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08" r:id="rId3"/>
    <p:sldId id="483" r:id="rId4"/>
    <p:sldId id="457" r:id="rId5"/>
    <p:sldId id="458" r:id="rId6"/>
    <p:sldId id="459" r:id="rId7"/>
    <p:sldId id="460" r:id="rId8"/>
    <p:sldId id="461" r:id="rId9"/>
    <p:sldId id="452" r:id="rId10"/>
    <p:sldId id="453" r:id="rId11"/>
    <p:sldId id="454" r:id="rId12"/>
    <p:sldId id="455" r:id="rId13"/>
    <p:sldId id="379" r:id="rId14"/>
    <p:sldId id="380" r:id="rId15"/>
    <p:sldId id="381" r:id="rId16"/>
    <p:sldId id="474" r:id="rId17"/>
    <p:sldId id="475" r:id="rId18"/>
    <p:sldId id="384" r:id="rId19"/>
    <p:sldId id="476" r:id="rId20"/>
    <p:sldId id="425" r:id="rId21"/>
    <p:sldId id="426" r:id="rId22"/>
    <p:sldId id="427" r:id="rId23"/>
    <p:sldId id="428" r:id="rId24"/>
    <p:sldId id="430" r:id="rId25"/>
    <p:sldId id="477" r:id="rId26"/>
    <p:sldId id="478" r:id="rId27"/>
    <p:sldId id="479" r:id="rId28"/>
    <p:sldId id="480" r:id="rId29"/>
    <p:sldId id="481" r:id="rId30"/>
    <p:sldId id="482" r:id="rId3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7" Type="http://schemas.openxmlformats.org/officeDocument/2006/relationships/slide" Target="slides/slide17.xml"/><Relationship Id="rId2" Type="http://schemas.openxmlformats.org/officeDocument/2006/relationships/slide" Target="slides/slide9.xml"/><Relationship Id="rId1" Type="http://schemas.openxmlformats.org/officeDocument/2006/relationships/slide" Target="slides/slide6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E61208A-6A59-4757-8503-22190C91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31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21075 13554 7613,'-56'-11'0,"-7"-2"0,0-2 0,5 2 0,14 4 0,10 5 0,11 2 0,6 2 0,2 0 0,6 0 845,0 0 0,6 13 0,-1 13 0,2 17 1,2 20-1,0-24 0,0 2-876,0 4 0,0 2 0,0 9 1,0 2-1,0 0 0,2 0 0,0-1 1,1 1-1,4 1 0,1-1 1,4-3-1,1-2 0,4-2 0,2-1 1,1-6-1,1-1 0,2-3 0,2-1 1,-1-4-1,2-2 0,2-3 1,1-1-1,27 18 0,3-8-61,2-8 0,-8-15 0,9-7 0,-5-7 0,-6-7 0,0-8 0,-4-12 0,1-18 0,-24 15 0,-1-4 1,2-4-1,-1-3 161,0-3 0,-1-2 1,1-3-1,0-1 1,-3 0-1,-1-1 0,1-1 1,-2 0-1,-1 3 1,-2 1-1,-1 1 0,-2 1 1,-1 4-1,-1 0 1,5-32-1,-6 14 0,-5 14 1,-4 14 143,-1 8 0,-12 10-138,-6 7 1,-7 20 0,-7 18 0,-8 25 0,16-20 0,0 2 104,-2 5 1,1 2 0,1 3 0,2 2 0,1-2 0,2-1 0,2 0 0,2-2 0,3-2 0,2-2 0,3-3 0,1-2 0,1 32 767,8-6 1,11-10-974,8-5 0,11-7 1,5-1-1,7-7 1,0-6-138,1-7 0,6-11 1,2-5-1,5-7 1,3-8-1,0-12-211,2-11 1,-27 9-1,0-4 1,2-3 0,0-3-1,2-4 1,-2-4 372,3-3 0,-1-1 0,4-5 0,-1-1 0,0 2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9971 5851 21248,'-21'-5'0,"2"1"0,3-1 0,1 1-910,3-1 1099,8 1 1,-2 2 0,9 0 0,7-4 0,12-2 0,12-2 0,11-2 0,9-3 0,10-1 0,-27 6 0,2 1 0,2-1 0,1 0 0,4 0 0,1 0 0,0-1-1,-1 1 468,1-2 0,0 0 0,1 2 0,0 1 1,-3 0-1,-1 0 0,-1 1 0,0 1 0,0 1 1,0 1-1,-4-1 0,0 1 0,35-2 1,-10 1-964,-9 3 0,-5 1 1,-10 2-1,-7 0 1,-10 2-1,-9 2-9249,-9 5 9262,-3 9 0,-20 9 1,-4 7-1</inkml:trace>
  <inkml:trace contextRef="#ctx0" brushRef="#br0">4692 6704 23423,'-37'-29'-1673,"5"1"0,6 6 3075,6 10 1,8 12-1,7 8-1162,4 5 0,4 3 1,6-4-1,11-2 0,13-2 1,14-2-1,10-3 0,9-2-159,7-1 1,-34 1-1,0 0 1,8 0-1,0 1 1,1 0-1,0 0 1,1 0-1,0-1 1,1 0-1,1 1-2315,-2 0 0,1 0 1966,-4 2 1,1 0-1,8 0 1,1-1-1,-2 0 1,0 0-1</inkml:trace>
  <inkml:trace contextRef="#ctx0" brushRef="#br0">5345 7570 9323,'-25'-18'-149,"3"2"319,4 4 1,5 3 376,4 5 1,12 4-1,16 0 1,18 6-1,20 2 1,17 0 0,-30-4-1,3-1-284,7 1 1,2 0-1,2 0 1,3 1-1,10 1 1,3 1-1,-24-3 1,1 1-1,0-1 1,2 0-1,0 0 1,1 0-1,2 0 1,0-1-1,1 0 1,1 0-1,0 0 1,1 0-1,3 1 1,1-1-1,0 1-161,2-1 1,1 1 0,0 0 0,0 1-1,1-1 1,0 1 0,2-1 0,0 1-1,0-1 1,1 1 0,0-1 0,1 0 0,0 1-1,0-1 1,1 1 0,2-1 0,0 0-1,0 0 1,1-1 0,-1 1 0,0-1-250,-1 0 0,0 0 0,0 0 0,-4-1 0,0 1 0,0-1 0,-1 1 0,0 0 0,-1 0 0,-2-1 0,0 0 0,-1-1 0,0-1 1,0-1-1,-1 0 0,-2-1 0,-1 0 0,0-1 60,-1-1 0,0 0 0,-1-2 0,0-1 0,0-3 0,-2 1 0,-5-1 0,-2 1 0,1-2 0,22-6 0,-1-1 0,0-4 0,-3-1 0,-3 0 0,-2-3 45,-2 0 0,-1-3 0,-4 1 0,-4-1 0,-5 0 0,-2 0 0,-4-1 0,-2-2 0,-3 0 0,-4-1 0,-3 0 0,-3 0 0,-4 2 0,-2-1-61,6-30 0,-18 4 0,-19-3 0,-24 0 1,5 31-1,-5 1 0,-12-1 0,-4 1 0,-10 0 1,-4 3-254,17 9 0,-1 0 1,-2 1-1,-7-1 1,-1 0-1,-2 2 0,-4 0 1,-1 2-1,0 0 1,-1 0-1,-1 0 1,0 2-1,-3-1 0,-1 0 1,0 1-1,0 1 1,-1 0-1,-1 1 284,1-1 0,-1 0 0,-1 2 0,16 2 1,-1 1-1,0 0 0,1 0 0,-1 0 0,1 1 1,0-1-1,0 1 0,0 0 0,0 0 1,0 1-1,0-1 0,-2 1 0,-1 0 0,0 0 1,0 1-1,1-1 0,0 0 0,0 1 0,-1-1 1,-1 1-1,-1 0 0,0 0 0,-1 1 155,0-1 0,-1 0 0,1 1 0,0 0 0,5 0 0,0 0 0,0 1 0,-1 0 0,-5 2 0,-1-1 0,0 2 0,0 0 0,2 1 0,1 1 0,-1 0 0,2 0 0,3 2 0,1-1 0,0 2 0,1 0 0,-16 3 0,1 2 0,1 1 0,6 0 0,1 2 0,2 0 189,3 0 1,1 2 0,2 1-1,1 4 1,2 1 0,2 2-1,-12 11 1,5 3 0,7 0 0,4 3-1,8 1 1,7 2 0,10-1-1,6 2-307,6 0 1,9 1 0,17 4-1,13-1 1,10-2 0,8-4 0,-7-13-1,3-2 1,3-1 0,9 2 0,4-2-1,2-1 1,7-1 0,2-1 0,2-2-28,-13-6 1,1 0 0,1-1 0,2-1-1,8 3 1,3-2 0,1 0 0,0 0 0,-14-4-1,-1-1 1,1 0 0,0 0 0,1 0-1,2 0 1,0 0 0,1 0 0,0 1 0,0-2-1,2 2 1,0-1 0,0-1 0,0 1-1,0 0 1,0-1 0,0 0 0,0 0 0,0 0-1,-1 0 62,0-1 0,0-1 0,0 1 0,0 0 0,0-1 0,-1 1 0,1 1 0</inkml:trace>
  <inkml:trace contextRef="#ctx0" brushRef="#br0">21755 1359 7870,'0'-20'0,"0"2"0,0 3 3,0 2 1,1 4-3,4 0 1,2 5 344,6-5 1,1 4 0,-1-2 0,0 1 0,1 3 0,-2 3 0,-2 3-1,-3 3 882,-1 1 1,-1 7 0,-4 5 0,2 2-1,2 4 1,-2 4 0,-2 7 0,-1 2-60,0 2 1,0 5-1,-1 1 1,-2 1-1,-2 2 1,1 0 0,-1 0-1170,1 1 0,-5-4 0,3-2 0,0-2 0,0-4 0,2-1-707,-2-1 1,4-11 0,-2 0 0,2-4 0,2-5 0,0-1 0,2-3-544,2-3 0,-1-3 0,8-9 0,2-5 1,5-8-1,3-6 1250,2-6 0,2-14 0,2 1 0</inkml:trace>
  <inkml:trace contextRef="#ctx0" brushRef="#br0">22221 1133 7865,'-1'-27'2650,"-4"1"0,4 9-2269,-3 4 1,2 7-1,4-1 1,3-1-1,7 2 1,6 0-1,3 3 1,4 2 420,5 1 1,1 1 0,6 2-1,3 5 1,0 2 0,3 5 0,-2 0-612,1 0 0,-2 4 0,0 3 0,-2 3 0,-2 3 0,-5 3 1,-3 5-59,-1 2 1,-2 4-1,-2 2 1,-3 5 0,-4 3-1,-4 1 11,0 1 1,-6-6 0,-2 0-1,-2-1 1,-2-1 0,-3 0-1,-3-4-54,-3-5 1,-12 0 0,3-6 0,-5-2-1,-4-1 1,-1-2-262,-3-4 1,-3 1-1,-8-5 1,-2-1 0,-4-3-1,-1-2 1,-1-1-133,-5-3 0,8-5 0,-1 2 0,8-4 0,6 1 0,2 1-2,2 1 0,8 1 1,4-5-1,3 1 1,2 2-1,1 3 0,3 1-6731,5 4 7036,2 7 0,2-10 0,0 4 0</inkml:trace>
  <inkml:trace contextRef="#ctx0" brushRef="#br0">22115 2479 7962,'0'-22'878,"-2"1"0,-1 5 473,-1 4 0,-2 7 1,3-4-353,-1-1 0,-2 4 0,1 2 0,-2 4 405,-1 4 0,-5 9 0,0 11 1,-7 4-1,-3 5 0,-4 1 1,-6 3-1252,-4 1 0,-3 7 0,0-1 1,0-1-1,0-1 0,2-2 1,1 0-154,1 0 0,7-2 0,-2-2 0,3-5 0,2-3 0,4-1-1960,4-1 0,1-5 0,2-3 0,3-3 1,2-2-6940,2 0 8899,2-5 0,12-20 0,2-10 0</inkml:trace>
  <inkml:trace contextRef="#ctx0" brushRef="#br0">21475 2892 9075,'-9'0'5782,"2"1"-5043,1 4 0,-5-2 0,4 6 1,-2 1-1,2 2 0,-1 3 0,1 3 199,-4 4 0,5 3 1,1 2-1,0-1 1,1 1-1,1 0-1123,1-1 0,2 1 0,2-2 0,2-1 0,5-4 0,3 0 0,3-5 0,2-4-1454,6-2 1,6-6-1,2 0 1,1-6 0,0-6-1,2-4 1560,0-5 0,11-2 1,-4-7-1</inkml:trace>
  <inkml:trace contextRef="#ctx0" brushRef="#br0">22448 2506 7897,'-7'-6'418,"-5"0"1276,3-3 1,3 1-1,3 5-666,6-1 1,3 5 0,4 8 0,-1 3 0,3 2-1,1-1 1,4 2 0,-3 2-24,3 6 1,0-3 0,0 3 0,1 0 0,-1 2 0,1 1-838,0-4 0,4 3 0,-3-3 0,2 3 0,3 1 0,1-3-168,2-1 0,-1-5 0,1 2 0,0-3 0,-1-1 0,1-3 0,-2 0-227,-3 0 0,-1-3 0,-5-2 0,2-1 1,-2-3-1,-1-2 0,-1-1-8926,-1 0 9153,0-6 0,6-1 0,2-6 0</inkml:trace>
  <inkml:trace contextRef="#ctx0" brushRef="#br0">23168 2759 7859,'-9'-5'0,"0"1"0,6 1 0,0 7 891,6 5 1,4 3 0,7 1 0,-1 1 0,0-1 0,1 0 0,-1 1 336,0-1 1,-4 5 0,-1 0 0,-1-2-1,-1-1 1,0-2 0,-3 2 0,-3 1-1265,-4 2 1,-8 0 0,-8-4 0,1 3 0,-3 0 0,-2 0-1039,-4-2 0,-3-2 0,1 0 1,-1-1-1,2-2 0,2-1 0,3 0-5516,2-1 6590,6-2 0,-9-1 0,4 3 0</inkml:trace>
  <inkml:trace contextRef="#ctx0" brushRef="#br0">20995 3558 7897,'-18'-16'1824,"0"3"0,1 2 0,3 11 0,2 2-1343,4 2 0,-4 4 1,3 7-1,-3 2 0,-1 5 1,-2 7-1,-1 5 221,-2 6 0,0 4 0,5-1 0,-1 3 0,1 0 1,0 1-1,-1-1-792,1 0 1,1-2 0,2-4 0,2-1-1,3-2 1,2-3 0,1-1-1827,2-4 0,0-2 0,0-5 0,0-4 1916,0-3 0,6-2 0,1 0 0</inkml:trace>
  <inkml:trace contextRef="#ctx0" brushRef="#br0">21062 3478 7867,'-14'-25'3910,"1"3"0,6 7-2012,2 6 1,10 6-1519,3-1 0,10 8 0,6 7 0,6 4 1,5 4-167,4 2 0,1 1 0,-2 6 0,-1 1 0,-3 4 0,-1 1 0,-4 2-104,0-2 1,-4 4 0,-3-2 0,-4 1-1,-5 1 1,-4-1 0,-5 2-484,-2-2 1,-4 0 0,-2 1 0,-6-1 0,-7-3 0,-6 0 0,-6-1 150,-2 0 0,-1-2 1,1-5-1,-5 0 1,-4-4-1,-3-4 313,-1-4 1,-5 0 0,3-1 0,2-1 0,1-2-1,6-2 1,2-2-436,6-4 1,7 0 0,4-2 0,3 0 343,2 0 0,5-6 0,2-1 0</inkml:trace>
  <inkml:trace contextRef="#ctx0" brushRef="#br0">22435 1546 8018,'0'-13'0</inkml:trace>
  <inkml:trace contextRef="#ctx0" brushRef="#br0">22381 1493 8018,'-9'-2'94,"1"-2"0,3 1 1235,-4-6 1,6 0-744,-1-4 0,2 7 0,4 6 1,1 9-1,1 5 0,1 6-30,1 0 0,-5 4 1,5 6-1,-2 4 1,1 1-1,-1 4 0,2-4-369,3-1 0,2 2 1,-1-5-1,-3-1 1,1-2-1,-1-3-877,3-3 1,-2 2 0,-1-5 0,1 0 0,-2 1 0,0-4 689,-4-1 0,0-2 0,-2 0 0</inkml:trace>
  <inkml:trace contextRef="#ctx0" brushRef="#br0">22221 1892 7904,'0'-32'2767,"17"11"0,6 2 0,7 7-2743,3 2 1,10-2 0,1-3 0,6-1 0,2-2 0,-1 2-1,-3-1 1,1 1-4406,-1-2 4381,-2-5 0,-1-4 0,3-7 0</inkml:trace>
  <inkml:trace contextRef="#ctx0" brushRef="#br0">21515 2372 8110,'6'-13'0,"3"0"0,3 1 85,1 3 1,5-3-1,-1 3 1,0-1 664,-2 1 0,-14 3 1,-5 6-1,-7 0 0,-2 0-116,0 0 0,4 0 1,1 1-1,1 4 0,-1 4 1,-2 3-370,-2 1 0,-1 2 0,0 1 0,-2 3 0,-2 2 0,-2 1 0,-2 0 186,-2 1 0,-1-1 0,0 5 0,2-1 0,-2-1 0,-1-1 0,-1-2-79,-1 2 1,5 1-1,1 2 1,0-1 0,2 1-1,-2 0-239,1-1 1,3 1 0,-1 0 0,4-1 0,0 1 0,0 0 30,-4-1 1,3 1-1,-4 0 1,1-1-1,-1 1 1,-1 0-1,0-1 219,-1 1 1,3 1 0,-3 0-1,1 2 1,-1-2 0,-1 2-1,1-2-254,3 0 0,-1-2 1,1 3-1,2 0 0,1 2 1,2-1-169,-1-2 1,3 3-1,0 0 1,2-1-1,-1-1 1,0 1-127,1 1 0,-3 0 1,4-4-1,0 0 0,-1-1 1,0 1-1,0-2 240,0-3 0,2 3 0,-4-4 1,4 1-1,-1 1 0,2 0 0,1 1-28,2-2 1,-3 3 0,1-2 0,2 2 0,2 0-1,1-1-222,0-2 0,0 0 0,0 5 0,0-1 0,0 0 1,0-3-1,0-1 156,0 2 0,0-3 1,0 0-1,0-2 1,0-3-1,0 0 1,0 1 143,0 0 0,6 1 0,1-4 1,2-1-83,0 0 1,0 1 0,4-1-1,0 0 1,1-1 13,-1-3 1,-4 1-1,-2-4 1,1 0-1,-1 2 1,4-3 162,0 1-164,-3-1 0,4-1 1,-2 1-1,5-2 0,3-2 1,-2-1-14,-1 0 0,0 0 1,1 0-1,2 0 1,-1 0-1,1 0 1,0 0-44,-2 0 0,3 0 0,-1 0 0,0-1 0,0-2 0,1-3 0,0-2 0,1-2 0,2 0 0,-4-1 0,-1 2 0,1-1 0,0-2 0,-2-1 0,5 0 0,0-2 0,1-2 0,0 0 0,0 0 0,2 1 0,3-2 0,-8 4 0,8-4 0,-2 3 0,-2 2 0,0-1 0,-4 1 0,0 0 0,-4-1 0,3 1 0,-3 0 0,-2-1 0,0 1 0,1 0 0,-1-5 0,0 0 0,1 2 0,0 0 0,3-1 0,0 0 0,1-3 0,-3 4 0,1-3 0,4-1 0,0 0 0,3-1 0,-3-3 0,5 5 0,-4 0 0,1 1 0,-1 0 0,0 1 0,-2-1 0,0 0 0,-1 0 0,-5 3 0,1-1 0,-1-2 0,0 2 0,1 1 0,-1-3 0,0-1 0,1-2 0,-1-2 0,0-2 0,1-2 0,5 0 0,2 1 0,1-1 0,0 0 0,2-1 0,1-1 0,2-2 0,-2-1 0,-1 7 0,-4 2 0,1 0 0,-2 1 0,1 0-211,-4 0 1,-6 4 0,-2-3 0,-2 2 0,-2 1 0,0 0 205,1 1 1,-1-1-1,-4 3 1,0-1 0,0-3-1,2-1 1,2-2-86,5-3 0,-1 1 0,2-7 1,3 1-1,4 1 0,-1-2-368,-1 1 417,-2 2 1,0 1-1,-1 2 1,-1 1 0,-4 2-1,-1 0 11,-3 1 1,-2 1 0,1 3 0,1 0 0,1 0-1,-1 1 1,-1 0-81,-2-2 1,-2 0 0,-1 5-1,-1-1 1,1 1 0,0-2 0,0-1-241,-2-2 0,1 1 0,4 2 0,0-2 0,-2 0 0,0 0 108,-3 3 0,-1 0 0,3 1 0,-3 0 0,0-1 0,-1 2 435,0 4 0,-2-4 0,-5 4 0,1-1 0,-2 2 0,-1 1-334,-2 3 6,-6 2 0,4 1 1,-8 0-1,-2 0 1,-1 0-1,1 0-297,2 0 1,6 0 0,1 0 0,2 0 0,3 0-1,1 1 1,1 2-573,1 2 1,4-1-1,2-3 102,1 4 902,1 2 0,5 1 0,0-2 0</inkml:trace>
  <inkml:trace contextRef="#ctx0" brushRef="#br0">4626 8623 8371,'-14'-11'0,"2"-3"0,3-4 0,7-2 0,7 4 0,13 1 0,3 2 0,23-5 190,1 1 1,11-6 0,11 4 0,-30 9 0,1-1 0,5 0 0,2-1 0,1 0 0,1 0 0,4 0 0,2 0 0,0 2 0,2 1 0,3 0 0,2 2 886,3 0 0,0 2 1,-3 0-1,2 1-1108,11-1 1,0 1 0,-6 1 0,0 0 0,3 3 0,2 0 0,0 0 0,-1-1 0,0-1 0,-1 1 138,1-1 0,0-1 0,-20 1 0,0 0 1,0 0-1,19 1 0,-1-1 0,0 0 0,0 0 1,-1 0-1,0 0 0,-5-1 0,0 1 0,-1-1 1,0 0-85,-1 0 1,-2-1 0,-4 0 0,0 0 0,1-1 0,-1 0 0,-4 1 0,-1-1 0,-6 0 0,-1 0 0,-1-1 0,-1 0-257,-2-1 0,-2 1-179,25-8 0,0 1 0,-16 0 1,-7-1-1,-7 2 0,-7 2-3915,-5 1 4326,-6 6 0,-6-3 0,-2 6 0</inkml:trace>
  <inkml:trace contextRef="#ctx0" brushRef="#br0">10171 10462 8173,'-13'-21'0,"-1"8"0,1 10 0,0 6 0,-1 4 0,1 1 0,0-3 39,-1-5 0,-4 0 0,1 0 0,0 0 0,3 0 0,0 0 0,1 0 0,0 0 1,-1-1-1,1-3 552,0-5 0,5 1 0,2-1 1,2-1-1,-2 0 0,0-1 0,-1 4-231,-1 1 0,-1 2 0,-5 4 0,-3 0 0,-2 0 0,-2 0-499,-2 0 1,-7 0 0,-1 0 0,0 0 0,0 0 0,-2 0 183,-1 0 1,4 0-1,-1 0 1,3 0-1,1-2 1,1-1 0,-1-3 283,0-1 1,1-1 0,1-2-1,1 1 1,2 0 0,-2 0-203,-1 0 1,-2 5-1,0-3 1,1 1-1,-1 3 1,0 1-1,-1 2-186,-3 0 1,-1 0-1,-5 0 1,1 0 0,-1 0-1,0 0-174,1 0 1,-2 0-1,4 0 1,-2 0 0,1 0-1,-1 0 1,1-1 455,-1-4 0,5 2 0,-3-4 0,0 1 0,1 2 1,-1-1-1,2 1 84,-1 1 0,-2 1 0,2 2 0,0 0 0,-1 0 0,2 2-469,-1 2 1,2-1 0,3 5 0,-2-3-1,-2 0 1,-1-1 107,1 1 0,0-1 1,4-4-1,-1 2 0,-2 1 1,-1 1-1,1-1 296,0-1 0,-1-2 0,2 0 0,-3-2 0,1-1 0,-2-1-106,0 1 1,0 1 0,-2 2 0,4 0-1,0 2 1,0 1 0,-1 1-261,1-1 0,-4 3 1,5 0-1,1 0 1,2 0-1,2-2 97,-1 2 1,-4-4-1,0 2 1,1-2-1,2-1 1,1 2-1,1 1 117,-1-1 0,-1-1 1,-2-2-1,-2 0 1,-1 0-1,0 0 1,2 1-147,-1 4 1,4-2 0,-5 4-1,2-1 1,0-1 0,0-1-30,-2 0 1,5 5-1,-3-4 1,3-2-1,1 0 1,0 0 88,1 1 0,1 1 0,-1-5 0,1 0 0,-3 0 0,1-2 0,2-1 193,3-1 0,1-2 1,-2 1-1,0-2 0,1-1 1,0 3-1,1 0-151,2 1 0,-5-1 0,2 5 0,-2 0 0,-1 0 0,0 2-180,-3 2 1,-3 4-1,0 3 1,-3 1 0,-2 0-1,2 3 1,1 0 66,4-1 0,1 0 0,1-1 1,2 0-1,1-1 0,3-1 141,2-2 1,0-1-1,3 6 1,-2-2-1,0-2 1,0-1-1,0 1-2,2 2 1,-3-3 0,0 0 0,-1 1 0,0 2 0,0 1-51,1 1 1,-5-2 0,2-1-1,-1 1 1,-1 3 0,2 1-1,-1 2-61,3 0 0,-5 1 28,2-1 1,4-3-1,0 4 1,1-1-1,2 0 11,4-2 0,-1-1 1,5-2-1,-1 0 1,2 1-1,-1-3 76,1-2 0,4 3 0,-1-3 0,2 3-21,2 1 1,0-4 0,0 0-1,2 1 1,1 2 0,3 2-69,1-1 1,2 0 0,3 1-1,-2-1 1,0 2 0,4 1-1,2 2-17,0-2 1,4-1 0,-1-2 0,2-1-1,4-2 1,3-2 154,3-2 0,9 3 0,-2-5 1,1-1-1,2-2 0,-1-1 1,5 0 199,1 0 0,-2 0 1,4 0-1,-2 0 0,-3 0 1,-1 0-301,3 0 1,-7 0-1,5 0 1,2 0-1,-2 0 1,1 0-1,-2 0-155,1 0 1,5 0 0,1 0 0,2 0 0,1 0 0,-2 0 151,0 0 1,4 0-1,-8 0 1,-1 0 0,3 0-1,-4 0 1,1 0 32,-2 0 1,-5 0 0,7 0 0,-4 0 0,-2 0 0,-2 0-58,-2 0 1,1 0-1,4 0 1,1 0-1,1 0 1,1 0-1,-2 0-128,2 0 1,0 0 0,-3 0 0,0 0-1,0 0 1,0 0 14,0 0 0,-2 0 0,-1 0 0,-3 0 0,1 0 0,-3 0 0,2 0 255,0 0 0,-4 0 0,2 0 0,0 0 0,0 0 0,2 0-38,3 0 1,2 0 0,1 0-1,1 0 1,4 0 0,4 0-1,2 0-212,3 0 0,-5 0 1,-1 0-1,3-1 1,-1-2-1,1-1 1,-4-1 127,-1-1 1,-2 5-1,-4-5 1,0 1-1,0 1 1,-1 1-1,-2 0 317,-2-1 0,-4 2 0,5-2 0,1 2 1,0 1-1,0-2-415,-1-2 0,-1 1 0,5 4 0,0 0 0,0 0 1,0 0-74,0 0 0,3 0 0,0 0 1,-1 0-1,0 0 0,0 0 0,-1 0 286,-1 0 0,0 0 0,0-2 0,-1-1 0,-2-3 1,-2 1 82,2-1 1,-2-3 0,0 3 0,2 0 0,2-2 0,1 3 0,-2-3-51,-2 1 0,2 4 1,-2-3-1,2 1 0,2 1 1,-1 0-516,-4-2 1,2 3 0,-4-5-1,-1 1 1,1 1 0,-3-1-1,-2 1 479,-1 0 0,-1-5 1,1 4-1,1-2 1,2 0-1,1-1 45,-2-2 0,-1-1 0,-1-1 0,0 1 1,-1 0-1,1-1 0,0 1-454,-1 0 0,-5-1 0,-2 1 1,-2 0-1,-2-1 0,-5 1 124,-3 0 1,2-1-1,-4 0 1,-2-3-1,-2-1 1,-2 1-1,-2-3 583,-2-2 1,-4-1-213,5 0 0,-7 0 1,3 3-1,-4 1 0,-2-2-337,1 1 0,-5 3 1,-1 0-1,-2 2 1,-4 1-1,-4 1-230,-7 0 1,-3 4 0,-2 2 0,-5-1 0,-7 2 0,-6 0-189,-2 3 0,-3 2 1,5 1-1,0 0 1,-1 0-1,4 0 1,1 1 176,2 4 0,1 1 0,3 4 1,5-1-1,4 1 0,6 2 1,7 0-538,8-3 0,4 7 899,2-3 0,-1 4 0,1-4 0</inkml:trace>
  <inkml:trace contextRef="#ctx0" brushRef="#br0">2626 11022 8565,'-4'-39'0,"8"12"0,12 16 0,12 9 0,4 7 497,5-4 0,-2 5 0,10-8 1,3-1-1,4-2 0,3-3 0,1-2 1,4-1-1,-1 1 0,3 3 1,0-1-62,2 1 1,-2 4-1,-7-3 1,0 2 0,0-1-1,-4 2 1,0 2-1,-4 1-7195,-2 0 6759,-4 0 0,-1 0 0,0 0 0</inkml:trace>
  <inkml:trace contextRef="#ctx0" brushRef="#br0">3906 10648 8257,'1'-40'0,"4"5"580,4 8 0,8 5 0,7 18 0,6 1 80,5 1 0,4 7 1,2-1-1,2-1 0,3-2 1,-2 1-1,1 1 0,-4 3-604,2 1 0,-6 2 1,-6 4-1,-4 1 1,-5 1-1,-5 1-53,-7 2 0,-4 4 1,-9-3-1,-6 2 1,-10 3-1,-9 1 1,-8 1-1,-4 1-110,-4 0 0,2-2 0,-4 0 0,0-1 0,-1 1 0,0 0-1873,2 5 0,4-4 1980,1 5 0,-6 3 0,-2 1 0</inkml:trace>
  <inkml:trace contextRef="#ctx0" brushRef="#br0">5745 10329 8507,'0'-14'84,"2"2"0,1 2 0,3 3 0,1-1 86,3 1 0,-2-1 1,1-2-1,0 1 1,0-1-1,-2-2 0,0 0 367,1 3 0,-5-3 1,1 3-1,-4-2 0,-6-1-212,-7 3 1,-8 3 0,-10 6 0,-6 1 0,-6 5 0,-7 8-38,-7 6 0,1 6 1,-5 2-21,2 3 0,-5 4 1,4 10-1,29-21 0,1 1-90,0 0 1,2 1 0,-21 29 0,3 3 0,25-27 0,0 2 0,0 0 0,2 2 0,1 1 0,3 0 0,2 1 0,2 0-38,3 2 1,3-1 0,2 31 0,16-3-1,15-4 1,15-4 0,-15-32 0,2-2 0,3-1-1,2-3-131,1-1 0,1-4 1,8-2-1,3-3 0,-1-3 1,1-1-1,2-2 0,1-2 1,1-1-1,1-1 0,-1 0 1,1-1-58,0 0 0,1-3 1,-1-2-1,0-2 1,0-4-1,-1-3 1,-1 0-1,-2-3 1,-4 1-1,-1-3 1,-7 2-1,-2-1-193,21-18 0,-7-11 1,-21 0-1,-7-8 1,-10-5-1,-11-1-53,-9 1 1,-14-8 0,4 35-1,-5 1 1,-2-1 0,-4 1-1,-3 1 1,-3 1 0,-3 2-1,-1 3 251,-1 2 0,-2 2 1,-5 0-1,-2 3 1,-3 4-1,-2 4 1,-1 2-1,-1 2 1,-1 3-1,1 2 0,0 3 1,1 3 136,3 1 0,-1 3 0,-1 3 1,1 3-1,3 3 0,1 3 0,3 1 1,1 1-96,4 2 0,1 1 0,1 1 0,3 3 0,3 1 0,1 2 0,1 2 0,1 0 0</inkml:trace>
  <inkml:trace contextRef="#ctx0" brushRef="#br0">5119 13420 8395,'-22'-14'0,"-1"-4"0,4 0 0,26 8 0,16 10 0,42 7 0,-24 0 0,2-1 0,5 1 0,2-2 0,6 0 0,2-1 0,3-1 0,1-1 0,6-2 0,0 0 0,2-2 0,0-1 0,1-1 0,0-1 0,-2 0 0,1-2 0,0 0 0,-1 0 0,-2-1 0,-1-1 0,-1 1 0,-1-1 0,-4-2 0,-1-1 0,-3 3 0,0 1 0,-1-1 0,-1 1 0,-2 1 0,1 0 0,-5 0 0,0 0-266,-3 1 0,-1-1 1,0 0-1,-1 1 0,31-8 1</inkml:trace>
  <inkml:trace contextRef="#ctx0" brushRef="#br0">11077 14233 8006,'0'-13'0,"0"0"0,-1-1 0,-4 1 0,4 6 407,-5-11 1,6 9 0,-1-9 0,-2 3 0,-2 2 0,2 0-1,2-1 1,1 1 0,1 0 0,2 0 0,2-1-34,-2 1 0,-3 0 0,-5 1 0,-5 3 1,-5 4-1,-4 4 0,-4 1 0,-3 0-249,-4 0 1,-7 0 0,2 0 0,-4 0 0,-1 0 0,0 0 0,-1 0 263,-4 0 0,2 0 0,-4-2 0,-1-1 1,3-2-1,-3-1 0,2-2-88,0 1 0,-3 2 0,4-2 0,-1 1 0,-2 3 0,1 2-318,-4 1 1,0 0-1,-3 0 1,1 0 0,0 1-1,-1 3 1,1 4-67,0-1 0,-4 5 1,-2-3-1,-5 3 1,1 0-1,-2-2 41,-1-1 0,9-2 0,-1 4 0,-1-4 0,-1 1 0,3-3 202,2 1 0,2-1 0,1-5 0,1 0 0,4 0 0,1 0 0,3 0-142,2 0 0,1 0 1,-2 0-1,-1-2 1,-1-1-1,1-1-94,1 1 0,-2 2 0,-2 1 1,0 0-1,0 0 0,2 0-9,-2 0 1,3 4 0,-6 2-1,-1 0 1,-1 1 0,1-1-1,0 2 44,-5-1 0,1-4 55,-3 1 0,2-2 0,2-1 0,-2 2 172,-3 2 1,6-1-1,-3-4 1,2-1 0,6-2-1,1-2 1,4 2-92,-1 2 0,2 1 0,4-2 0,3-1 0,1-1 0,4 1-132,0 1 0,-2 2 1,0 0-1,0 0 1,0 2-1,0 1-62,1 1 1,-4 5 0,-1-3-1,-2 0 1,-2 2 0,2-3 84,0 1 1,-4 3-1,5-3 1,-3 0-1,-1 0 1,1-3 0,-1 0 7,0 1 1,1-1 0,2 5 0,1-1 0,1-1-1,-2 3-63,-3 3 1,3-6 0,-8 7 0,2-1 0,1 0-1,-3 1 1,2 0 83,2 1 0,-5-1 0,-2 0 0,-1 1 1,2-1-1,1-1 202,3-3 0,2 3 1,1-5-1,1 2 0,2 0 1,3 1-322,2 2 0,0 1 0,6 1 0,-1-1 0,0 0 0,1 1 0,-1 0-31,0 4 1,1 3-1,-1 4 1,-1 0-1,-2 0 1,-1 5 140,2 3 1,1-2-1,1 4 1,0 2-1,1 2 1,-1 1 40,0 0 0,6 1 1,4 2-1,3 3 1,5 0-1,5 1 1,4-1-113,4 0 1,5-1 0,11-5 0,5 0 0,6-2 0,4-1 69,7-1 1,-2-7-1,6 2 1,0-1-1,3-2 1,2 0 207,3-3 1,-5-2 0,0 0 0,1-2 0,2 0 0,1-2 12,0 0 0,1-1 1,3-5-1,6-1 1,6-1-1,4-4 1,-34-3-1,2-1-188,2 1 1,0 0-1,-1-2 1,0 0 0,0 2-1,1 0 1,0-1-1,1 1 1,-1-1 0,0 0-1,1 0 1,1 0 0,-3-1-1,0 0-78,0 1 1,-1 0 0,1-2 0,-1 0 0,0 1 0,0 0 0,-3 0 0,1-1 0,35 2 0,-6 2-111,-5-3 1,1 0-1,-6-2 1,0 0 0,-1 0-1,1 0 338,-2 0 1,4 0 0,-3-2 0,1 0 0,0-4 0,0 0 0,1-2-101,5 1 1,-10 2-1,10-2 1,0 0 0,-3 1-1,1-2 1,-3 2-119,0 0 0,4 1 0,-6 2 1,0-3-1,-1 0 0,0 0 78,2 3 1,0-3 0,-4 1 0,3 3 0,2-1 0,-1 0-32,-3-2 0,7 1 0,-6 2 0,3-1 0,1-1 0,-3-1-81,1-1 1,0 5 0,-5-5-1,0 2 1,1-1 0,-2 1-1,-2-1 221,-1 1 1,-6-5 0,1 3 0,-2 0 0,-4-1 0,1 1 47,1 0 1,-3-3 0,7 3-1,-1 0 1,0-1 0,3 1 0,1-2-260,4 1 1,1 3-1,1-4 1,0 1-1,1-1 1,0-1-255,4 2 0,-3-3 1,3 4-1,-4-2 1,1-2-1,2 0 461,0 1 1,-3-3-1,-5 3 1,-1-3 0,1-1-1,-1 0 1,-1-1 243,0 1 1,-2-5 0,4 0-1,1 2 1,2 0 0,1-1 0,1-2-432,-1-2 0,-4 4 0,0-4 0,0 0 0,-2 1 0,-3-3-196,-2 3 0,1-6 1,-2 4-1,-2-3 0,-1-2 1,-1 1 313,-1-1 0,2 0 0,-2 1 0,1-1 1,0 0-1,-3 1 0,0-1-85,0 0 1,-4 1 0,-1-1 0,-3 0 0,-6 2 0,0 2 7,-4 0 0,-3 0-479,-4-8 0,2 1 0,-7-4 0,-3-2 347,-4-2 1,-10 4-1,-8-9 1,-1-2-1,-2 1 1,-2-2-1,-5 3 230,-3 2 1,-6 2 0,-6 2-1,-2 5 1,-2 1 0,-3 4-473,-5 2 0,-7-3 1,28 17-1,0 1 1,-2-1-1,1 1 0,-3 0 1,-1 1-1,-1 0 1,0 0-1,-3 0 0,0 0 249,-2 1 0,0 0 0,2 3 1,0 1-1,-1 1 0,-1 0 0,2 1 1,0 0-1,4 0 0,1-1 0,3 2 1,1-1-327,-30 1 1,11 2 0,3 4-1,7 5 1,6 6 0,3 7 0,4 2 443,5 2 0,-2 5 0,10 2 0</inkml:trace>
  <inkml:trace contextRef="#ctx0" brushRef="#br0">1626 9062 8191,'-29'-33'0,"-1"0"0,4 1 0,2 0 0,-15-26 0,14 11 0,7 9 0,6 6 155,8 10 0,4 3 1,12 6-1,10 1 1,15 3-1,13 4 0,16 4 1,-28 1-1,2 1 1,6 1-1,1 1 0,5 1 1,0 2-1,3 1 1,0 1-1,0 1 1,1 1-1,-1 1 0,1 1 797,1 1 1,-2 2 0,-5-2 0,-2 0-1470,2 3 0,-2-1 1,-7-1-1,-2-1 0,-2-1 1,0-2-1,27 8 1,-11-3 516,-7-2 0,-11-5 0,-2-2 0</inkml:trace>
  <inkml:trace contextRef="#ctx0" brushRef="#br0">2639 8743 8191,'-28'-40'270,"5"3"1,14 0 555,4 0 1,4 5 0,2 10 0,5 0-480,7 1 0,8 8 0,12 10 1,7 6-1,7 7 0,5 8 1,4 10-1,4 9-311,-29-16 0,0 1 0,1 5 0,-2 3 0,-3-2 0,-2 3 0,-1 1 0,-2 1 0,-3 1 0,-3 1 0,6 32 0,-11 1-649,-11 0 1,-13-8 0,-16 2 0,-11-6-1,-9-4 1,22-26 0,-2 0 612,-1 1 0,-1-1 0,0-3 0,-3-2 0,-6 5 0,0 0 0</inkml:trace>
  <inkml:trace contextRef="#ctx0" brushRef="#br0">5599 16686 8150,'-18'-12'0,"0"-3"0,2 0 195,7 3 1,9 12 0,10 0 0,7 0 0,8 0 0,7 0 0,10 0 0,5 0-1,8 0 1,7 0 0,11 0 380,-31 0 0,0 0 0,0 0 0,1 0 0,5 0 0,1 0 0,2 0 0,-1 0 1,2 0-1,0 0 0,2 1 0,0 0 0,1 0 0,1 1-187,2 0 0,0 0 0,-2 3 0,0-1 0,0-1 0,-1-1 0,-1 0 0,0 0 0,0 0 0,0 0 0,1 1 0,0-1-250,1 0 0,-1-1 1,-2-1-1,-1 0 0,-2-1 1,-2-1-1,-1-1 0,-1 0 1,0 0-1,0-1 1,-1-2-1,1 0 0,-1-1 1,0-1-330,-2-1 1,0 0 0,-1 0-1,-1 0 1,-2 2 0,-1 1-1,34-7 1,-8-1 0,-8 2-1,-8 4-1376,-5 3 1,-14-1-1,-4 2 1,-4 2-1,-6 5 1566,-5 6 0,-4 3 0,-6 1 0</inkml:trace>
  <inkml:trace contextRef="#ctx0" brushRef="#br0">10717 17579 8240,'-26'-26'0,"1"4"0,2 4 0,6 4 0,2 0-19,1 1 16,7 6 0,-3-5 448,5 3 1,1 1 0,4-1-1,1 1 1,5 0 0,8 4 0,9 2 561,11 2 0,11 0 0,17 2 1,8 1-1,4 1 0,-35-2 0,0 1 1,2-1-1,1 0-772,1 0 0,1 0 0,5 1 1,0-1-1,-4-2 0,-1 0 0,-1 0 1,0 0-1,-1 0 0,-1 0 1,-1 0-1,0 0 0,-1 0 0,0 0-173,37 0 0,-9-2 0,-11-1 0,-6-1 0,-8 1 0,-10 2-1054,-9 1 0,-13 0 1,-15-2-1,-20-1 1,-18-1 703,-14 1 1,-12-3-1,32 3 1,-1 1-1,-1 0 1,-1 0-1,-2 0 1,-2 0-1,1-1 1,-1 1 377,-2 0 1,-1 1 0,1 0 0,0 1 0,1 0-1,1 0 1,2 0 0,0 0 0,-1 0 0,0 0-1,2 0 1,0 0 453,1 0 0,0 0 1,-28 1-1,15 2 1,10 2-1,10-1 1,11 0-1,7 2-402,6 2 1,8-1-1,14 3 1,17-2-1,16-1 1,19-1 0,-26-3-1,2 0-395,4-1 1,2-1-1,9 0 1,2 0-1,0-1 1,1 0-1,0 0 1,2 0 0,2-1-1,1 0 1,-2 0-1,-1-1 253,-2 0 0,1 0 0,6-3 0,1-1 0,-6 3 0,1-1 0</inkml:trace>
  <inkml:trace contextRef="#ctx0" brushRef="#br0">16156 6504 12912,'-9'-5'0,"2"-1"-420,1-1 477,1 4 192,5-9 1,-1 11 0,-2-5-1,-3 1 1,-1 1 0,-4-1-1,-1 1-175,-1-1 1,0 1 0,-2 4 0,-1 0 0,-4 0 0,1 0 0,-2 0 66,1 0 1,-1 0 0,-4 0-1,1 0 1,-3 0 0,1 0 6,-4 0 0,1 2 1,-1 0-1,-3 4 0,-4 0 1,0 2-1,-1-1-77,-1 3 1,4 2 0,-1 2-1,-1 0 1,-1 3 0,-1 2 0,2 0 7,2 1 1,5 2 0,-1-3-1,3 2 1,1 1 0,2 0 2,3 0 1,2-5 0,7 2-1,0 0 1,1 3 0,3 2-1,5 1-103,2 2 0,2-6 0,0 8 0,0 2 0,0 0 0,2 2 16,2-3 1,-1-1 0,7 1 0,4 2 0,2 1 0,2 1 0,-1-3 48,1-3 1,6 6 0,-2-9-1,3 1 1,4-3 0,0 0-1,4-3 59,1-2 0,1 1 0,5-1 0,2 0 1,1 0-1,3-1 84,1 0-137,2-2 1,3 2 0,0 1 0,-2-2 0,3-1 0,1-2 69,2 1 1,0 4 0,-3-1 0,-1 0-1,0-3 1,0 0 0,1-1 42,-2 0 0,2 1 0,-4-1 1,3 0-1,1 1 0,-1-1 344,-3 0-532,3 1 0,-6-2 0,4-2 0,-1-3 0,1 1 1,2-2 42,1 0 1,-1-1 0,0-2-1,-2 3 1,2 0 0,-3 0 0,0-1-116,-2 1 1,-2-5 0,4 4 0,1-4 0,2-1 0,1 0-687,0 0 813,-5 0 1,8 0 0,-3 0-1,2-1 1,0-2 0,-2-2-1,1 1 114,-1-2 0,5 3 0,0-5 0,-2 2 0,-1 3 0,-2 2-196,0 1 0,1-4 1,-3-1-1,0 2 0,-4 2 1,1 1-1,-3 0-108,1 0 1,3 4-1,-4 1 1,-2-2-1,0-2 1,0-1 86,1 0 0,5 0 1,-3 0-1,0 0 1,3-1-1,1-2 1,5-2 177,0 2 0,-1 0 1,0 0-1,0-1 1,1-1-1,2 1 0,-3-1-140,3 3 0,-1-4 1,-3 0-1,-1 0 0,-2 0 1,-1 1-20,2-1 1,-5 5-1,0-5 1,-2 2-1,2-1 1,0 1-1,1-1 27,1 1 1,-4-2 0,3 3 0,2-3 0,2 0 0,3 0 0,1 3 3,0 2 0,1-4 0,-1 1 1,-3 1-1,0 1 0,-2 1 29,-1-4 0,1 4 0,-4-3 0,0 1 0,2 0 1,-2-2-1,1 1 33,0-2 0,-4 3 0,2-6 1,-2 0-1,-2 0 0,2 0 1,-1-1-15,1-2 0,1 0 0,-1 2 0,1 1 0,1-1 0,-1-2-67,1-2 1,4 1 0,-5 0-1,-1 0 1,0-1 0,-2 2-1,2 2-79,0 1 1,-4 0 0,5-4 0,-1 0 0,0-1 0,2 1 55,-3 0 1,4-5 0,0-1-1,2-2 1,1-3 0,1-1 0,2-2 32,3 1 0,-4-3 0,-3 0 1,-2-2-1,-2 1 0,-1 2 0,-3 1 0,3 1 1,-9-1-1,0 2 1,-1 1-1,-2 3 0,0 1-108,-1-1 0,-7 5 0,-2-2 0,0 5 0,-2 2 0,0 2 0,-4-1-88,-5-2 0,2-1 0,-4 0 1,-1-2-1,-2-2 0,-4-2 112,-1-2 1,0 4 0,0-6 0,-1 0 0,-4-2 0,-4-1 134,-3 4 0,-1-1 0,0 3 0,-2 1 0,-1 0 1,-4 4-1,0 3-148,-4 3 1,-1 0-1,-3-3 1,-3 2 0,-5 1-1,-4 0 1,-3 0-17,-1 1 0,-7 5 0,4-3 1,-2 1-1,0 1 0,-1-1 155,-2-1 0,-6 5 0,-1-3 0,0 1 0,-2 0 0,0-2 0,-4 1 7,-5-2 0,4 4 0,-8-2 1,35 3-1,1 0 0,-1 1 1,1-1-1,-2 0 0,1-1 1,0 0-1,0-1-44,0 2 1,-1 0 0,-1 0 0,-1 0 0,-33 1-1,36 0 1,-1 0 0,0 0 0,-1 0 0,0 0-1,0 0 61,1 0 0,0 0 1,-1 0-1,1 0 0,-33 0 1,2 0-1,-1 0 0,2 0 1,-4 0 40,-2 0 1,1 0 0,32 0-1,0 0 1,0 0 0,0 0-1,1-1 1,0 1 0,-3-2 0,-1 1 224,0-1 1,-1-1-335,-2-2 0,0 0 0,-2 3 0,0 1 1,-1-3-1,-1 0 0,-1 1 0,0-1 1,-4 1-1,0 0 0,-1 0 0,0 0-38,-3 1 1,-1 1-1,-3 0 1,-1 1-1,2 0 1,1 0-1,1 0 1,0 0-1,-1 0 1,-1 0 0,3 0-1,0 1 1,-2 1-1,1 1 16,0 1 1,1 1 0,3 0-1,0 1 1,-3 1 0,-1 0-1,0-1 1,0 1 0,2 0-1,1 1 1,0 0 0,0 0 25,3 1 0,1 0 27,4 0 1,1 0 0,-3 0-1,1-1 1,3 1 0,1 0 0,2 0-1,0-1 1,2-1 0,0 0 0,3 0-1,0 0-100,1-1 1,0 1 0,-2 0 0,0-1-1,4 2 1,0-1 0,-1 1 0,0 0 0,-1 2-1,0 0 1,2-1 0,0 1-120,0-1 1,1 1 221,0 2 0,0 0 0,-2-2 0,0 1 0,0 2 0,0 0 0,0 1 0,0-1 0,0 0 0,0 1 0</inkml:trace>
  <inkml:trace contextRef="#ctx0" brushRef="#br0">16263 8743 8548,'-9'-2'0,"0"-1"-127,-1-1 0,2-5 1,-1 4-1,-1 2 17,-2 2 1,3 1 0,0 0 0,-1 0 0,-2 0 0,-3 0 0,-1 0 573,-2 0 0,-5 0 0,2 0 0,-1 0 1,-1 0-1,1 0 0,1 1 0,4 2 629,2 2 1,6 1-1,3-3 1,6 3-562,10 1 0,11-4 0,16 1 0,14-2 0,12-2 0,-25-1 0,1 0 0,4 0 1,2 0-150,3-2 1,1 1 0,3 0 0,0 0 0,2 1 0,0 2 0,2-2 0,-1 0 0,3 0 0,0-1 0,1 0 0,0 0-225,1 0 0,0 1 1,-2 0-1,-2 0 1,1 1-1,-1 0 0,-1 0 1,1 0-1,0 0 1,-1 0-1,-1 0 1,-1 0-109,-4 1 1,1-2 0,1-1-1,-1 0 1,-5-1 0,0 0-1,0 0 1,-1 0 0,0-1 0,-1 1-1,-2 0 1,-2 0 0,35-5-123,-7 1 0,-9-1 0,-1-2 0,-3 3 0,-7-1 1,-5 2-1,-7 0-762,-2 3 1,-7 2-1,-5 1 1,-2 0-1,-2 0-1363,-2 0 0,-7 0 1,0 1 2195,-2 4 0,-2 2 0,-4 7 0</inkml:trace>
  <inkml:trace contextRef="#ctx0" brushRef="#br0">14823 8090 11318,'10'-42'0,"1"2"0,-1 3 0,-2 10-141,-1 10 343,-5 0 109,3 16 1,-10-5 0,-6 6 0,-7 1 0,-7 4 0,-7 4 0,-5 4 0,-8 8 0,-2 8 163,-4 10 0,3 14 0,8 4 0,1 5 0,21-27 0,0 2 1,2 2-1,1 1 0,2 3 0,1 1 0,2 0 0,2 0-165,3-1 1,2 1 0,0 0 0,3-1-1,0-1 1,3-1 0,0 0 0,2 0-1,3 0 1,2-1 0,2-1 0,1-1-472,2-1 0,1-1 1,19 30-1,5-2 0,0-3 1,0-2-1,0-4 1,-1-5-1,0-6-1807,-3-2 0,-4 2 1,-5 1 1936,-1-2 0,1-8 0,0-2 0</inkml:trace>
  <inkml:trace contextRef="#ctx0" brushRef="#br0">15236 10275 8530,'0'-13'0,"0"-2"0,0-1 0,0-3 0,0-1 0,0 1 196,-6 1 1,1 5 0,-6 0 0,2 1-1,-1 3 1,-3 4 0,-4 5 0,-2 6-1,-3 9 1,-5 10 0,-4 9 0,-3 6 727,-3 5 0,3-1 0,0 8 0,1 6 0,5 4 1,4 8-1,7 1-814,2 1 0,8-31 1,2 1-1,0 1 1,1 0-1,1 4 1,2 1-1,0 3 0,0 0 1,1 1-1,0 0-425,-1-1 0,2 0 1,4 0-1,2 0 1,1-4-1,2-1 1,1-2-1,3-2 1,1-2-1,3-3 0,0-3 1,4-3-9,25 24 0,11-9 1,5-12-1,7-7 1,-33-17-1,2-1 1,-1-1-1,1-1 323,-2 0 0,1-1 0,4-2 0,0 0 0,-1-1 0,0-1 0</inkml:trace>
  <inkml:trace contextRef="#ctx0" brushRef="#br0">15690 13420 8416,'-6'-11'0,"-3"2"0,-3 4 0,-1 4 0,5 1 0,-4 0 17,3 0 1,-2-2 0,-3-2 0,1-5 0,0-3 0,-1 0 0,1 2 0,0 1 0,-1-1 0,1-1 296,0 2 1,-1-1-1,1 4 1,0 0 0,-1 0-1,1 2 1,-2-1-1,-1 1-183,-2 1 1,-10 6 0,0 3-1,-3 1 1,-5 5 0,-1 3-1,-4 4-449,-1 2 1,-1-3 487,-1 4 0,-4 0 0,-5 6 0,1 2 9,3 1 0,2 2 0,4-2 0,-3 4 0,0 4 0,0 1 0,5 0-75,4 0 1,0 3-1,6 0 1,1-1-1,2 4 1,1 0-129,1-1 0,0 5 1,3 2-1,2 1 0,2 5 1,1 0 13,-1 1 1,4 9 0,-3 0-1,5 5 1,7-35 0,1 1-1,1-1 1,1 1-21,0-1 1,0-1-1,0 1 1,2 0-1,2 31 1,2-2 0,3-2-1,3-6 1,6-2 110,5-4 1,3-6 0,3-2 0,5-2 0,3-2 0,4 2 0,1-1 107,4 1 1,11-1-1,-2-2 1,1 0 0,5 2-1,-1-1-158,3-1 0,-26-16 0,0 0 0,-2-4 0,1 0 0,0 0 0,-1 1 0,1 1 1,-1 1-1,1-1 0,1 0-79,1 0 0,0 0 0,2 5 0,1-2 0,-1-4 0,0-2 0,1 1 0,0 0 0,3 0 0,1-1 1,0-2-1,2-2 59,1 0 0,1-2 1,8 2-1,1-1 0,-4-5 1,0-2-1,2-1 0,2 0 1,0-3-1,1 0 1,-1-2-1,1-1 0,0 0 1,-1 0 23,1 1 1,1-2-1,-1-3 1,0-2-1,3-1 1,-1-1-1,1-1 1,-1-1-1,1-2 1,-1 0 0,2 0-1,0-1 59,2 0 0,-1-1 0,-6 1 0,0 0 0,5-1 0,1 1 0,-3-1 0,0 1 1,-1 0-1,0 1 0,1 0 0,-1 0-229,1 1 1,0 0-1,0 2 1,1 0 0,1-1-1,1-2 1,2 0 0,-1 0-1,-2 0 1,1-1 0,1 0-1,1 0 1,-3-1 0,1 1-40,2 0 1,0-1-1,2-1 1,-1-2-1,-2-1 1,-1 0-1,-2-1 1,0 0 0,1-2-1,-1 0 1,-2 0-1,0-1 155,1 1 0,-1-2 0,2-4 0,-1-1 0,-2 0 0,-2 0 0,-1-2 0,-1-1 0,1-2 1,-1-1-1,-1 1 0,-1 0 241,1-2 1,0 0-1,-2-1 1,-2-2 0,-2 2-1,-2 0 1,-1-1 0,0 1-1,-1 0 1,-2-1-1,-1 3 1,0-1-190,-2 1 0,0 0 1,-2 1-1,-1-1 1,-3 2-1,-1-1 1,-1 2-1,-1 0 1,19-27-1,-8 3 1,-6 2-317,-4 0 1,-9-1 0,-6 1 0,-7-3-1,-6-3 1,-7-7 164,-11-2 0,-10 2 0,7 29 0,-3 0 0,-1-1 0,-3 0 1,-3 0-1,-2 1 0,-4-3 0,-3 1 62,-1 0 1,-2 1 0,-2 2 0,-2 1 0,-1 0 0,-2 0 0,-2 2 0,-1 1 0,-1 1 0,-3 2 0,-4-1 0,-2 2 0,-2 1 0,-2 3-46,-2 3 0,-1 1 0,-2 1 1,0 1-1,21 8 0,0 0 0,-1 2 1,0-1-1,0 2 0,-1-1 0,-4 1 1,0 0-1,-1 0 0,-1 2 1,0 0-1,-1 1 97,-2 0 0,0 0 0,-2 1 1,-3 1-1,-1 0 0,0 0 1,3 2-1,-1 0 0,0 0 1,0 0-1,-1 1 0,0 0 1,0 0-1,-1 1 0,1 1 1,3 0-1,1 1 0,0 1 1,1 0-1,1 2 0,0 0-48,3 1 1,0 0 0,1 1-1,4-1 1,1 1 0,0 1 0,2 1-1,0 2 1,0 0 0,-19 6 0,1 2-1,6-2 1,2 2 0,5 0 0,1 2-326,4 0 0,2 0 0,3-1 0,1 2 377,3 2 0,2 1 0,3-2 0,-1 0 0,-2 4 0,-2 0 0,3-1 0,-1-1 0</inkml:trace>
  <inkml:trace contextRef="#ctx0" brushRef="#br0">19849 3558 8015,'-2'-20'0,"-2"3"0,-5 7 206,-3 4 0,-1 10 0,2 2 0,8 2 0,12 2 382,10 2 0,11 1 1,6 2-1,4 1 1,8 4-1,4 0 1,6 4-439,1 1 1,-4-2 0,0-1-1,-6 1 1,-5 3 0,-5 0 0,-8-1-243,-7-2 1,-10-3-1,-6-3 1,-2 0-1,-3 0 1,-3-2 238,-5-2 0,-7 0 0,-7 0 0,-2-1 0,-2-1 0,-3-4 50,0-1 1,-5 3 0,0-5-1,1-1 1,2-1 0,3-2-1,1 1-304,2 4 0,4-4 0,-4 4 1,0-4-1,-1-1 0,1 0 1,0 0-1310,1 0 0,-3 2 1,7 1-1,2 2 1416,5 3 0,10 1 0,7 4 0</inkml:trace>
  <inkml:trace contextRef="#ctx0" brushRef="#br0">20142 4118 8076,'-21'-19'1146,"2"1"1,4-1 0,-1 5-863,-2 3 1,-1 0 0,1 1-1,-4 3 1,-5-1 0,-4-1-1,-6-4 1,-6-3 77,-6-1 1,-9-2 0,-5 0-1,-7 0 1,31 8 0,0 1 0,-4 0-1,0 1 1,-5-2 0,-1 1-295,-2-1 1,-1 1 0,4 1 0,1-1 0,-3-2 0,1-1 0,1-1 0,1 0 0,2 0 0,1-1 0,-1 1 0,1-1 0,2 0 0,0 0-23,1 0 1,0-1 0,-2-2-1,0-1 1,5 2 0,1-1-1,0-1 1,1-1 0,1 0-1,1-1 1,1-1 0,0 1-55,2-1 0,0-1 1,-22-21-1,8 5 1,6 4-1,3 2 1,6 4-307,7 2 0,-3 3 0,6 11 0,-1 0-885,3-1 1,9 8 0,8 6 0,8 8-1,11 4 1199,6 1 0,20 0 0,5 1 0</inkml:trace>
  <inkml:trace contextRef="#ctx0" brushRef="#br0">16569 2506 7808,'-13'-12'0,"0"3"0,-1 4 0,1 4 0,1 2 1066,3 4 1,2 2-513,2 7 1,4 0-1,-3 3 1,2 2-1,2 2 1,0 1 0,0-1-1,0-4 1,0-2-1,2-2 1,2 1-3713,5-1 3158,3-6 0,1-1 0,0-6 0</inkml:trace>
  <inkml:trace contextRef="#ctx0" brushRef="#br0">16649 2372 7808,'-11'-13'4696,"0"1"-4828,2 3 0,8 3 1,1 6-1,7 0 1,7 0-1,3 0 1,6 0-455,2 0 586,7 0 0,2 0 0,6 0 0</inkml:trace>
  <inkml:trace contextRef="#ctx0" brushRef="#br0">17076 2492 7886,'-19'-4'0,"-4"-1"0,0 5 1268,1 8 1,8 1 0,8 8-645,0-2 1,5-2 0,-2-1 0,6-3 0,6-4 0,4-4 0,5-1-816,4 0 0,-1-1 0,1-5 0,0-6 1,-1-6-1,-3-1 0,-5-2 251,-4 0 1,1 5-1,-5-3 1,-2 1 0,-2 0 1347,-1 2 0,-3 9 1,2 7-1,4 7-1567,3 5 0,7 6 1,5 1-1,0 2 0,-1 2 1,1 1-1189,-2-2 1,5 2-1,1-6 1,4-2 1346,0-1 0,7-8 0,1-1 0</inkml:trace>
  <inkml:trace contextRef="#ctx0" brushRef="#br0">17649 2412 9080,'-1'-7'4243,"-4"2"0,5 4-4140,0 1 1,0 1 0,6 2 0,-1 3 0,0 0-226,3 0 1,1 0 0,4-3 0,0 1 0,1-1-1,-1-1 1,0-2-1592,1 0 0,-5 0 2624,0 0 0,-8 0 0,0 1 0,-5 2 0,-2 5-534,0 4 0,2-2 0,4 8 1,0-3-1,0-1 0,0 3 1,0 0-961,0 0 1,7-4-1,7-4 1,5-5-1,4-2 1,4-4-6423,6-2 7005,4-9 0,3-8 0,0-6 0</inkml:trace>
  <inkml:trace contextRef="#ctx0" brushRef="#br0">18262 1959 7886,'8'-13'1223,"-2"-1"0,-6 9 1,0 5-302,0 7 0,0 2 0,0 3 0,0 4 0,0 3 0,0 5 0,0 1-1064,0 2 0,0-1 0,0 1 1,-2 0-1,-1-1 0,-1 1 0,-1 0-1031,-1-1 1,-3-1 1172,-8-2 0,-4-10 0,-6-7 0</inkml:trace>
  <inkml:trace contextRef="#ctx0" brushRef="#br0">17929 2332 7886,'9'-12'0,"1"2"0,7 1 0,6 0 0,8 0 512,3 1 0,6 0 1,6-2-1,2 1 1,2 0-1,0 0 1,1 0-513,-2-1 0,0-2 0,4-1 0</inkml:trace>
  <inkml:trace contextRef="#ctx0" brushRef="#br0">18569 2252 7930,'-12'-6'1545,"3"6"1,3 2-878,6 7 1,0-5-1,2 4 1,2-2 0,5-4-1,4 0 1,4-2-762,0 0 1,1-4 0,-3-2 0,1-2 0,1-2 0,-4-2 0,-4-1 0,-2 1-735,1 3 0,-5-3 0,1 3 1,-2-3-1,-2-1 3197,0 0 0,-2 5-1728,-2 4 1,2 8-1,-2 5 1,2 3-1,2 1 1,2 2-530,2 3 1,4-3 0,5 4 0,2-1-1,2 0 1,6-4 0,2-3-667,2-7 0,-1 2 0,1-2 0,-2-2 0,-3-4 0,-5-3 177,-7-3 1,0-1-1,-7-4 1,-3 0 0,-4 1-1,-5 3 832,-6 4 0,2 0 0,-5 0 1,3 4-1,3 4 0,3 7-261,5 6 0,4 5 0,6 6 0,9-1 0,10 1-195,9 0 0,10 5 0,4 2 0</inkml:trace>
  <inkml:trace contextRef="#ctx0" brushRef="#br0">16903 15779 8291,'17'-46'0,"1"-1"0,-2 1 0,-1 6 0,-3 8 0,-3 3 0,1 9 57,-5 2 0,-1-1 0,-4 1 0,-3 2 0,-6 1 0,-10 3 0,-9 3 0,-10 5 500,-10 2 0,-8 2 0,-15 0-451,-5 0 0,32 3 1,-2 0-1,-3 1 0,-1 1 1,-4 1-1,0 0 0,-5 0 1,0 1 6,-2 0 0,0 0 1,1 0-1,0 0 1,-4 2-1,-1 0 1,-2 2-1,-1 2 0,0 0 1,0 2-1,0 1 1,1 2 106,1 1 1,2 0 0,3-1 0,0 0 0,-1 5-1,1 1 1,1 2 0,2 0 0,3 0 0,3 2 0,3-1-1,2 2-178,3-1 1,3 2-1,4-2 1,3 1-1,7 3 1,2 1 0,4 1-1,4 1 1,-5 34-1,20 2 1,21 0-28,-2-35 0,5-2 0,9-1 0,6-2 0,5-1 0,3-1 1,7-1-1,3-1 0,7-3 0,2-2 0,4-3 0,2-1-12,2-4 1,2-2 0,-14-5 0,2-3 0,0 0 0,2-2 0,1 0 0,0-2 0,3 1 0,1-1 0,0-1 0,1 0 0,-1-1 0,1 0 0,-2-2 0,0-1 0,0-1-38,-1-1 0,-1-2 0,0 0 0,1-3 0,0-1 1,0-1-1,-2-2 0,-1-1 0,0 0 0,-3-1 0,0-1 1,-1-1-1,-3 0 0,0-1 0,-2-1 0,-5 0 0,0-2 1,-2 0-134,-2 0 0,-1-1 1,-1-1-1,15-15 1,-3-1-1,-6-1 1,-4-2-1,-6 1 1,-6-2-1,-6-1 1,-5-2-1,-6 0 1,-6 0-1,-5-1 1,-6-1 20,-5 1 0,-5 0 0,-7 1 0,-7 1 0,-13-1 0,-6 2 0,-7 2 1,-6 4-1,-5 4 0,-5 5 0,17 13 0,-3 3 0,-1 2 0,-4 2 0,-2 2 1,-1 2 174,-5 1 0,-2 2 0,-1 2 0,-5 3 0,0 2 0,-2 2 0,17 1 0,-1 2 0,0 1 0,0 0-29,-5 4 0,0 0 0,0 2 0,-1-1 0,1-1 0,-1 0 0,-1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1160 7077 8027,'-6'-14'0,"4"1"0,-4 4 0,6 0 0,-1 6 0,-2-3 1246,-1 0 0,-7 5 0,2-3 1568,-3 2 1,5 8 0,3 3-2616,2 3 0,4-3 1,2 0-1,5 1-64,3 2 1,0 1 0,-2-1 0,-3-2 0,-1-1 0,-3 2-1,-1 0 427,-2 3 0,0-1 1,0 0-1,-2 1 1,-1 0-1,-3 3 1,0 1-355,1-2 0,-4-1 0,3-2 0,-2 0 0,-1 1-561,2-1 0,-5-4 1,3-2-1,-1 1 0,0-2 1,1-1-1,-2-2-537,-1-1 0,4-1 1,-1 2-1,-2 2 1,1-1-1,0 1 1,1-1-889,-2-1 0,5 4 1778,2 2 0,14-3 0,5 0 0</inkml:trace>
  <inkml:trace contextRef="#ctx0" brushRef="#br0">1493 7117 7941,'-13'-6'1913,"5"4"1,4-4-1,8 6 1,5 0-1468,3 0 1,-3 0-1,0 0-210,1 0 0,2-1 0,0-4-150,-3-3 1,-9 2 0,-9 1-1,-3 2 1,-1 0 0,-1-1 0,-1 1-1,1 3 140,0 4 0,-2-1 0,9 6 0,-2 2 0,1 0 0,2 3 21,3-1 0,2 0 0,2 2 0,2 1 0,3 2 0,2-1 0,2-3-393,2 0 0,-2-1 0,2-1 0,3-2 1,0-2-1,1-2 0,0-4-3586,2 0 0,6-2 3732,-2 0 0,3-12 0,2-3 0</inkml:trace>
  <inkml:trace contextRef="#ctx0" brushRef="#br0">1746 7117 10866,'8'9'1658,"4"-2"0,5-1 0,3-3-423,-1-2 0,3-1-1151,-4 0 1,4 0 0,-4 0 0,-3-1-1,-4-2-238,-2-2 0,-6-5 0,0 3 0,-6-1 1,-7 4-1,-5 2 108,-3 2 0,-4 0 1,3 2-1,0 2 1,-1 5-1,4 3 1,3 1 307,4 1 0,1-5 0,5-1 1,-1 3-1,3 1 0,4 0-254,5-4 1,4 4 0,3-4 0,3-1 0,3-3 0,1-2-1492,0-2 0,0 0 0,6-2 0,2-2 1483,1-5 0,0-9 0,-4-2 0</inkml:trace>
  <inkml:trace contextRef="#ctx0" brushRef="#br0">2373 6677 11039,'0'-7'1056,"0"2"0,0 11 1,0 7 239,0 8 1,4 4 0,1 3-1,-2 2 1,-2 3-891,-1 1 1,0 1-1,0 4 1,0-4-1,2-4 1,1-3-1,1-2-697,-1-4 0,-2 1 1,-1-5-1,-1-3-41,-3-5 1,-8-4 0,-6-6-1,2 0 1,-1-1 0,1-2-1,-2-2 74,2 3 1,1-4 0,2 1 0,-1 2 1258,1 2 1,6 2 0,2 4 0,5 4-1334,5 2 0,2 3 0,8-2 1,1-4-1,3-2 0,2-1 0,3-1-2194,1-1 1,-1-1 0,1-4 2525,3-2 0,8-10 0,-2-6 0</inkml:trace>
  <inkml:trace contextRef="#ctx0" brushRef="#br0">2799 6650 7942,'8'6'3123,"-4"3"0,-1 9 0,0 4-2168,2 3 1,-1 8-1,-4 2 1,0 2-1,0 0-1124,0-1 0,0-2 0,0 3 0,0-3 0,0 0 0,0-1 0,-1-1 1,-4-4 168,-4-4 0,-9 1 0,-2-4 0</inkml:trace>
  <inkml:trace contextRef="#ctx0" brushRef="#br0">1106 7623 8083,'-13'-4'1124,"0"-1"0,5-1 1,4 2-397,2-5 1,8 2 0,5-1-1,5 1 1,9 1 0,8-2 0,10 3 2001,7-1 0,3-3-2263,14 4 1,0 1-1,-29 3 1,2 0-1,1 0 1,0-1-1,-1 0 1,1 0 0,1 0-1,-1 0 1,0-1-1,0 1-380,-2 0 0,2 0 0,4-5 0,1 0 0,-3 1 0,0 0 0,1 1 0,0-1 0,0-2 0,0 1 0,0 0 0,-2 0-339,1-1 1,0 0 0,3 0 0,0 0 0,-3 1-1,0 1 1,-3-1 0,0 0 0,-2 1 0,0-1 0,30-5-1,-6 2-1554,-9 1 0,-8 6 0,-14-2 0,-9 4 0,-6 1 1006,-2 0 1,-8 0-1,-8 1 1,-10 4 799,-9 4 0,-4 3 0,-1 1 0</inkml:trace>
  <inkml:trace contextRef="#ctx0" brushRef="#br0">1373 8023 7985,'-12'1'0,"3"4"0,-1 2 0,5 7 0,1-1 358,4 0 0,0 7 0,0 2 0,0 3 0,1 2 0,2 1 0,3 1 0,2 2 0,1-2 0,0-4 0,-2-5 1,-1 0 1684,-3-4 1,0-1 0,-2-3-1975,-1-3 1,2-5-1,-10-10 1,2-7 0,2-7-1,0-2 1,-1 0-73,2-2 0,2-5 0,1-2 0,1 1 0,4 2 0,3 1 225,4 1 0,0 0 1,-1 4-1,-3 4 0,3 4 1,1 0 110,1 1 0,0 1 0,1 3 0,-1 5-177,0 2 1,-4 2 0,-1 2 0,-1 2 0,0 5-1,2 3-281,-1 1 1,-1 1 0,-4-1 0,2 0 0,-3 1 0,-2-3-7,-4-2 1,1 2-1,-4-5 1,-1 0-1,2 1 41,0 0 0,0 1 0,4 2 146,-3-1 0,2-2 1,8 2-1,3-3 1,4-1-1,2 1 1,-1-1 1145,0 1-914,-5 5 0,4-5 1,-4 4-1,3-1 0,-2 1 1,-5 2-123,-2 1 0,-2 1 0,-2-1 0,-2 0 0,-7 2 0,-3 2-1304,-4 0 717,-6 7 1,3-9-1,-4 3 1,1-4-1,2-2 1,0-1-2688,1-2 1968,2-7 0,6 6 1140,-1-4 0,1-8 0,0 2 0</inkml:trace>
  <inkml:trace contextRef="#ctx0" brushRef="#br0">1706 8170 7946,'8'0'4910,"-1"-5"-4112,-2 1 0,-3-1 0,7 5 0,2 0 0,1 2 0,1 2-213,0 5 0,1 4 0,-3 5 1,0 3-1,-4 1 0,-1 0 0,-3 2 1,-1 0-476,-2-2 1,0 2 0,0-7 0,0 0-1,0-3-1356,0 0 0,0-8 0,1-6 0,2-9 769,1-7 1,1-1-1,-5-5 1,0-3-1,0-3 1,0-3-1,0 1 562,0 2 0,4 3 1,2 1-1,0 3 0,2 2 1032,-1 3 0,2 1 0,4 3 0,1 3-590,-1 5 1,-4 2-1,-2 4 1,1 2 0,-3 5-1,1 3-399,-3 1 1,-1 1-1,-2-1 1,0 0-1,0 1 1,0-1-627,0 0 0,1 1 0,2-1 0,3-1-290,2-3 0,-4-3 0,5-6 0,1 0 715,2 0 1,-3-2 0,-2 1 687,-1 1 1,-1-2 0,-5 11 0,0 1 0,0 2 0,0 1 0,-2 1-289,-2-1 1,1 5-1,-6 0 1,0-2 0,0-1-1,0-3-934,-1-3 1,3 1 0,-1-4 0,1 0 0,-1 0-1409,-2-3 0,4-3 0,2-5 2015,2-4 0,2-8 0,0-4 0</inkml:trace>
  <inkml:trace contextRef="#ctx0" brushRef="#br0">2173 8063 14847,'13'7'849,"0"-1"1,1-4 0,1 1-682,2 1 1,-2 1-1,4-5 1,-1 0-1,0 0 1,-2 0-1,-1 0 1,-2 0 145,1 0 0,-5 0 1,0 0-1,-1 1 268,0 4 0,-2-3 0,-6 7 0,0 2-35,0 1 0,1-1 1,2 0-1,2-2 1,-1 1-366,2 2 1,-5 1-1,2-1 1,-6-2-1,-7-1 1,-8 2-483,-8 1 1,-2 1 0,-8 0 0,-3-1-1,0-2 1,-3-1 0,5 2 299,3 0 0,-3 9 0,3 0 0</inkml:trace>
  <inkml:trace contextRef="#ctx0" brushRef="#br0">8811 8636 8496,'0'-13'-131,"0"-1"0,0 5 0,0 1 0,0-3 1,0-1-1,0-1-433,0 0 0,0 4 767,0 0 1,0 4-1,-1-2 1,-2 0 517,-2-1 0,2 5 0,6-3 0,3 2-376,2 0 0,-5 1 1,1 7-135,-2 5 0,-7-2 0,-1 2 0,-1 2 0,-4 0 1,1 3-1,1 1 218,5 2 0,-2 4 1,1 4-1,2 0 0,3 1 1,5 3-1,2 2-87,1 2 1,3 7 0,-2-3-1,2 0 1,-1 1 0,-2 1-85,-3 1 0,4 0 0,-3 0 1,0-2-1,2-1 0,-2-1 0,-1-1-155,-2-1 1,3 1 0,0-7 0,0 1 0,2-2 0,-2 0 0,-1-5-306,-2-1 1,3 1-1,-1-5 1,-2 0-1,-2-2-502,-1-2 0,0-4 0,2-2 0,1 1 0,3-2-819,1-1 1,3 0 0,10-7 1522,6-2 0,13-15 0,8-9 0</inkml:trace>
  <inkml:trace contextRef="#ctx0" brushRef="#br0">11051 8596 8485,'0'-13'-490,"0"-1"366,0 1 0,0 0 0,-2-1 0,-1 1 406,-1 0 0,-1 4 0,5 0 0,0-1 0,0-2 0,0-2 694,0 1 1,2 0-1,1-1-636,1 1 1,2 6 0,-3 4 0,2 6 0,-4 7-1,-2 6-51,-4 7 1,-5 2 0,2 3 0,-1 3 0,2 5 0,1 1 0,3 0 176,2-2 1,1 4-1,0 4 1,0-2-1,0 2 1,0-2-123,0 1 1,4-2 0,1 0-1,-1 0 1,0 0 0,1 0-246,-2 0 0,3-2 1,-2-1-1,-1-3 0,-1-1 1,-2-3-1,1-4-343,4-4 0,-4-1 0,4-5 0,-4 2-909,-1-2 366,0-7 0,0-9 0,2-9 1,2-2-1,3-3 0,2 2-3628,0 4 4415,0 2 0,4 0 0,1-2 0</inkml:trace>
  <inkml:trace contextRef="#ctx0" brushRef="#br0">9864 9889 8167,'5'-22'0,"-1"1"0,1 2 0,1 2 0,-3 8 0,5 3 508,3 1 1,-4 2 0,2-5 0,1 1 0,2 1 5798,2 0-5771,-7 1 0,0 10 1,-2 1-1,4 1 0,3 2-210,1-1 0,2 3 1,1-2-1,3 3 1,1 1-1,-1 1 0,-3-1-52,-1 0 0,3 1 0,-1 1 0,0 1 0,-4 2 0,-3-2-48,-1-1 0,0-2 0,3 0 0,-2 2 0,-1 1 1,3 2-1,3-1 37,3-3 1,5 0 0,0 0 0,2 3 0,2 1 0,-1-2-116,1-1 0,4-2 0,2 0 0,-1 1 0,1-1 0,-4-1 0,-2-2-177,-5-1 1,2 0 0,-5 3 0,0-2 0,1-1 0,-4 1 0,-1 1-8,-2-2 0,-4 2 0,0-2 0,1 3 0,1 2-75,-3-1 0,0-1 1,-5-2-1,1-1 1,1 1-312,1 2 1,0 1 0,4-1 0,-1-1-2219,1-2 1,-2-6 1151,1 1 1,-5-3-1,5-1 1,1 0-1,2 0 1488,1 0 0,7-5 0,0-3 0</inkml:trace>
  <inkml:trace contextRef="#ctx0" brushRef="#br0">11037 10249 8350,'-9'-12'60,"1"3"1,3 3 353,-4 6 0,8 4 0,1 2 0,7 0 0,7 2 0,2-1 205,2 3 1,4 1 0,-4-1 0,-2-1 0,-1 1 0,-2 2 0,0 3 0,1 1 45,-1 2 1,-4 1 0,-2-2 0,-1 0 0,-3 1 0,-3 0-574,-4 0 0,-4 4 0,-6-4 1,-4-2-1,-6-1 0,-3-2 0,-2-1-85,-1-3 0,3 1 0,-7-5 0,0-2 1,2-2-1,-1 1 163,4 2 0,2-3 1,3 4-1,3-4 0,2-1 1,3 0-1,1 0-551,2 0 1,4 0 0,0 0 0,0 2 0,0 1 380,0 1 0,0 13 0,-4-3 0</inkml:trace>
  <inkml:trace contextRef="#ctx0" brushRef="#br0">10144 9716 7862,'-13'0'375,"0"1"1,-1 2 118,1 1 1,0 1-1,-1-5 1,1 0 36,0 0 0,5-6 0,4-3 0,2-3 0,2-1 0,0 0-236,0-1 0,2 2 0,1 2 0,3 3 0,1 1-587,3 3 1,-2 1-1,1 5 1,1 6-1,2 9 1,3 7-1,1 6 1696,2 5 0,10 2 0,0 4 1,5 1-1,5 2 0,4 1 1,4 2-829,1-1 0,-3-7 1,4 2-1,-2-2 0,-3-5 1,0-1-1,-2-6-325,-1-4 0,-3 0 1,-10-7-1,-2 0 1,-3-2-1,-4-4-1091,-3-2 0,-3-1 30,-4-4 0,-8-8 0,-10-2 0,-6-9 0,-5-7 0,-3-5 1,-2-4 294,-7-5 0,-4-2 0,-4-4 0,-1 1 0,-1-2 1,2 2 205,-2-2 0,4 0 1,4 3-1,-1 0 0,1 1 1,1 4-1,1 4 73,3 2 0,2 10 0,3 4 0,3 7 0,4 2 1,3 3-490,2 1 1020,6 2 1,-4 2 0,7 2-1,1 5 1,3 4 19,4 5 0,8-2 0,7 7 0,2-1 1,4 1-1,3 3 0,5 2-16,1 0 1,3 2 0,6-1 0,3 4 0,1-1 0,2 2-302,-1 0 0,-1-2 0,-6 3 0,1 1 1,-4-2-1,-2-3 0,-5-3-93,-4-1 1,-5-1-1,0-1 1,-4-2 0,-3-6-1,-2-3-492,0-5 1,-4-4 0,-1-7 586,-2-7 0,-8-12 0,-5-13 0</inkml:trace>
  <inkml:trace contextRef="#ctx0" brushRef="#br0">10691 10342 7862,'-2'18'335,"-1"-1"344,-1 0 1,-5-2-1,5-2 1,1 2-104,1 2 1,2-5 0,3 5 0,4-1 0,8-1-1,3-2 1,3-3-133,0-1 0,-1-6 0,4 2 0,-2-5 0,2-6 1,0-6-1,-2-6-793,-4-3 0,1-10 0,-1-7 0,-2-2 0,-1-5 0,-3 1 349,-4-2 0,4-4 0,-4 2 0</inkml:trace>
  <inkml:trace contextRef="#ctx0" brushRef="#br0">16916 5411 8310,'-7'-42'0,"2"8"0,4 9 0,1 7 54,0 4-45,0 6 97,0 2 1,13 2-1,12-1 1,17 2 0,18 0-1,-22 2 1,1-1-1,7 0 1,2 0 0,3 0-1,1 0 1,4-1 0,1 1-1,1 0 1,1 0 282,0 0 0,0 1 0,8 0 0,1 0 1,-3 1-1,-1-1 0,0-1 0,1-1 0,1-1 1,0-1-1,-3 0 0,0 0 0,0-1 0,1 0-391,0 0 0,-1-1 0,-6 2 0,-1-2 0,5-3 0,-1-2 0,-1 0 0,-1 0 0,-4 1 0,-1-2 0,-3 1 0,-1-2 0,-6 0 0,-1 0-315,-4-2 0,-1-1 0,0-3 0,-3-1 0,20-19 0,-10-8 0,-8-5 0,-13-3 0,-6-5 187,-10-4 0,-17 1 0,-14-5 0,5 35 0,-5 2 0,-5 2 1,-4 1-1,-8 0 0,-3 2 186,-5 0 0,-2 2 1,-1 3-1,-1 1 1,-9 0-1,-2 2 1,-3 2-1,-1 2 1,-2 0-1,-1 3 1,20 4-1,-2 1 1,0 0-1,0 0 1,-1 1-1,0 1-21,-3-1 0,1 1 1,-2 1-1,-2 1 0,-1 1 1,0 0-1,2 0 0,1 0 1,-1 1-1,1 1 0,-1 0 1,1 0-1,-1 1 0,-1 1 1,1 1-1,3 1 0,0 1 1,1 1 113,0 1 1,0 2-1,2 0 1,-19 7-1,3 2 1,8 4-1,4 2 1,6 1-1,4 2 1,6 2-1,5 4 1,6 1-1,5 3 1,6 4-1,6 3-176,4 1 1,7 1 0,11 2 0,6 1 0,9 4-1,7 0 1,12 4 0,7-3 0,-10-16 0,2-1 0,4-1-1,7 4 1,3-2 0,2 0-294,5 2 0,2-1 1,0-1 319,-4-3 0,1-2 0,1 1 0,-11-6 0,0-1 0,1 1 0,-1-1 0</inkml:trace>
  <inkml:trace contextRef="#ctx0" brushRef="#br0">11064 10702 8210,'0'-14'0,"2"3"0,2 2-94,3 3 0,5 4 1,-4-1-1,-8-1 0,-8 1 1,-5 1-1,-3 2 0,-2 0 1,0 0 238,-1 0 0,-2 0 0,-4 0 0,1 0 0,2 0 1,0 0-1,0 0 0,1 0-28,2 0 0,-5 0 0,3 0 0,-1 2 0,0 2 0,-2 5 0,-1 5 0,-2 3-199,0 6 0,-4 2 1,0 1-1,0 2 0,-1 4 1,-2 5-1,-2 6 115,0 5 1,8 0 0,0 1 0,6 0 0,4-2 0,6-3 51,6-2 0,12-8 0,9-3 0,12-4 0,10-5 0,9-4-28,6-4 1,2-6 0,12-4 0,-1-2 0,4-4 0,2-4 0,3-6-127,-36 5 0,-1-2 1,34-15-1,-34 13 0,1-1 1,0-2-1,0 0 0,-2-2 1,0 1-31,31-15 1,-9 2 0,-12 1 0,-8-1 0,-5-2 0,-10-1 0,-8 0 67,-9-1 0,-12 2 0,-9-6 0,-11-1 1,-13 0-1,-10 2 60,-7 4 1,-2 3 0,-10 3 0,30 13 0,-1 1 0,-2 2-1,-1 2 1,-1 1 0,0 2 0,2 1 0,-1 3-30,1 0 0,-1 3 0,-2 2 0,0 3 0,0 2 0,0 1 0</inkml:trace>
  <inkml:trace contextRef="#ctx0" brushRef="#br0">8958 9422 8150,'6'-12'0,"1"2"0,2 1-20,0-1 17,0 4 0,0-6 104,0 3 0,-6-3 0,1-1 0,-2 0 0,-1 1 1610,3 3-1478,-2-3 0,8 12 0,-5 0 1,-2 8 1,-2 3 0,-2-2 0,-2 0 0,-2 1 0,1 2 1,-2 2 177,-3-1 0,3 0 0,2 1 0,2-1 0,2 0 0,0 1-203,0-1 0,2 0 0,2 2 0,4 1 0,0 2 0,1-2 0,0-1-49,-1-1 0,3 3 0,-3 1 0,1 0 0,-2 0 0,1-1 0,-1 0 54,3-2 0,-2 2 1,-1 3-1,1-1 1,-1 0-1,2-1 13,-2 1 1,5-3 0,-3 5 0,3-2 0,3-1 0,1 0-127,2 0 0,4 4 1,-3-3-1,0 0 1,2 1-1,-2-4 1,1 0-119,-4 2 0,-1-3 0,0 3 1,-1-2-1,1 0 0,-3 3 1,-2 1 169,-2-1 1,2-1 0,-4-4-1,0 3 1,1 2 0,-1 0 37,0 0 1,3-1 0,-3-3 0,2 1 0,2 2-1,3-2 1,3 1-175,2 0 1,6 0 0,-2 3 0,2 0 0,0-3 0,-2 1 0,0 0-74,-1-2 0,-2 4 0,-6-3 0,1 0 0,-2-1 0,-2 0 284,-1 2 0,-6 4 0,3-4 0,-2-2 0,1 1 0,-2 0-63,-2 6 0,3-3 0,4 1 0,2 0 1,5-2-1,0 0 0,1-1-1113,2 1 911,-3-4 1,4 9 0,-6-5 0,1 0-1,-1 2 1,-1-2 23,-3 0 0,1 5 0,-6-3 0,-1 1 0,-1 0 0,-2 1 297,0-3 0,0 5 0,0-4 1,0 1-1,0-1 0,0 0 1,1-2-201,4 0 1,-1 4 0,8-6-1,3 1 1,0 0 0,1 1-1,0 0-191,2 1 1,0 2 0,-5-3 0,1 0 0,-3 2 0,0-2 190,-2 1 1,-5 2 0,4-3 0,-3 0-1,-2 2 1,-1-2 167,-2 0 1,6 5 0,1-3-1,2 1 1,1-1 0,4 0 0,4-2-254,2 0 0,-2 0 0,3-2 0,0-1 0,-2-3 0,0-2 0,-3-1-389,-1 2 0,-1-5 1,-3-1-1,0-1-2736,-2-1 2094,-6 0 0,4-5 0,-1-3 1031,7-5 0,12-15 0,9-4 0</inkml:trace>
  <inkml:trace contextRef="#ctx0" brushRef="#br0">11077 8769 8229,'-13'-7'1388,"6"1"-1400,1 6 0,6 1 1,-2 4-1,-1 4 219,-1 3 0,-2 1 1,3 0-1,-3 1 1,-1-1-1,-2 0 0,0 1 206,0-1 1,4 0-1,-3 2 1,-1 3 0,0 3-1,1 1-156,2 0 0,-4-1 1,3 2-1,-2 0 0,0 0 1,0 1-1,0 1 32,0 2 1,2-8-1,-3 8 1,2-4-1,1 0 1,1-1-1,0 0-43,3-1 1,-3 4 0,2-3 0,1 2 0,1 0 0,2-2-203,0 1 1,0 3 0,0-1 0,2-2-1,1 0 1,2-1 0,3 0 0,1 0 81,-2 2 0,4 0 0,-6-1 0,3-2 0,1 0 0,0 0-16,0 2 0,-2-2 0,3 1 0,-1 0 0,0-1 0,0-3 0,0-2-4,1 2 0,-2-3 1,0 3-1,1-4 0,0 0 1,0-1-1,0 0-99,-2 1 1,5-1 0,-3 0-1,2 1 1,-1-1 0,-1 0-12,1 1 1,2-1 0,1 0 0,1-1 0,-1-1 33,0-3 1,1 1 0,-1 3 0,-1-1 0,-2-4-1,-1 0 0,1 1 0,2-1 1,0 3-1,-1-2 0,-3-1 1,1 1-1,0 1-46,0-2 0,-2 5 1,4-3-1,-2 1 0,1 0 1,2-1-12,1 2 0,1 1 1,-1 1-1,0 0 1,1 1 153,-1-1 0,-4-1 0,-2-2 0,1-1 0,-2 1 78,-1 2 0,0 1 0,-4-1 0,2-1 0,2-2 1,-1 1-283,2 2 1,-3-3 0,5 0 0,-3 1 0,0 2 0,-1 1 37,1 0 1,4 5-1,-3 0 1,0-2 0,-1-1-1,0-2 1,-1 1-1,1-1 1,4 0 166,-5 1 0,1-5 1,-4-1-1,2 3 1,1 1 116,-1 1 1,-1 0 0,-1-1 0,2-1 0,2-3 0,-2 3-298,-2 1 1,1 2 0,1 3-1,1 1 1,-1-2 0,0 0 36,1 2 0,-2-2 1,4 5-1,-2 0 1,2-2-1,2 0 0,1-3 137,-2-1 0,5 3 0,-5 0 0,2-2 0,0-3 1,0-2-3,-2-2 1,1 0 0,-5 4 0,1 0 0,1 0 0,-1 1-317,0-1 1,1 0 0,-5 1-1,1-2 1,2-1-594,2 3 0,-1-4 1,-2 8-1,1-3 1,1-2-1153,-1 0 0,0-5 0,1-5 1941,5-6 0,3-11 0,2-6 0</inkml:trace>
  <inkml:trace contextRef="#ctx0" brushRef="#br0">10771 11088 8284,'-15'0'0,"-1"0"0,-2 0 0,2 0 0,1 0 410,1-6 1,7-1 0,3-6 0,1-1-1,0 1 1,-2 0 88,2-1 1,2 8 0,1 8 0,-2 10-465,-2 8 1,2 7 0,-4 4 0,2 5-1,0 4 1,2 1 90,5-1 1,6 6 0,10-10 0,6-4 0,6-4-1,4-6 1,3-4 43,5-3 1,0-8 0,4-2-1,1-7 1,-2-5 0,1-8-256,0-4 0,-8-3 1,-1-5-1,-3-3 1,-7-2-1,-5-7 1,-5-1-541,-3-3 1,-8 1 0,-5 2 0,-10 1 0,-12 2 0,-10 4 487,-5 5 0,-22 2 0,2 12 1,-5 7-1,-7 8 0,0 11 1,-2 13 136,34-8 0,0 2 0,0 2 0,-1 1 0,-4 5 0,0-1 0</inkml:trace>
  <inkml:trace contextRef="#ctx0" brushRef="#br0">11011 11595 8128,'-12'-6'0,"3"-3"161,3-3 1,6 3 0,2 2 0,2 1 0,5 3-1,1 3 291,-1 4 1,-3 4 0,-7 5 0,-4 2 0,-4 1 0,-1 3 0,-1 1 0,4 0-67,1 1 1,-3-3 0,5 4 0,1 0 0,1 0 0,2-1-111,0-2 0,6 4 0,3-4 0,3 0 0,3 2 0,1-2-110,2 0 0,0-1 0,-5-3 1,0 0-1,2 0 0,1-4 0,1 1-76,-5 0 1,1 1 0,-4-1 0,1-1 0,1-2-1,-3 1-6,3 2 1,1 0-1,1-4 1,0-2-1,2-1 1,1-1 32,2-1 1,6 3-1,-2-1 1,3-2-1,2-2 1,0-1-1,-1 0-83,1 0 1,0-4 0,-1-1 0,1 1 0,-2-1 0,-3-1 0,-2 0 8,-1 1 1,-4-4 0,2 3 0,-2-2 0,-1-2-42,-1-2 0,0-1 1,1-2-1,-1-1 0,0-4 1,1 0-1,-1-4-9,0-1 1,1-2 0,0 2 0,3 1 0,0 2 0,0-2 0,-3 1 19,0 0 1,-1-2-1,-1 5 1,-2-3-1,-2 3 1,-2 0 95,-3 4 0,-2-3 0,-1 0 0,0-1 0,0 1 0,0 1 0,2 1-82,2-1 1,-2-1 0,2 1 0,-1-3-1,0-1 1,1 0 0,1-1-69,1 3 1,-3-6-1,4 6 1,1-2 0,-3-1-1,1 1-155,-3 1 0,3-2 1,-1 3-1,-2 0 1,-2-2-1,-1-1 130,0 1 91,0 0 0,-1-5 1,-2 1-1,-2-1 1,2 0-1,2 1 1,1-1-23,0 0 1,0 1-1,0-1 1,0 0-1,0-1 1,0-1-100,0-3 0,0-3 0,0 4 0,0 0 1,0 0-1,0 0 0,0 1 109,0 2 1,0 0-1,0-2 1,0-1-1,0 1 1,-2 2-1,-2 2-3,-5-1 0,2 0 0,-1 1 0,1-1 0,1 2 0,-2 1-166,1 2 0,4 4 1,-1-3-1,2 1 0,2-1 1,0-1-1,-1-1 127,-4 1 1,4 0-1,-4-5 1,4 1-1,1-1 1,0 0-1,-2 1 30,-2-1 0,2 0 1,-2 2-1,2 2 0,2 0 1,0 0-123,0-2 1,-4-1 0,0 3 0,1 0 0,1 0 0,2-2 0,0-2-46,0 0 0,0 2 0,0 1 1,0 2-1,0 0 0,0-2 0,0 1 234,0-1 1,0-4-1,0 6 1,0-4 0,0 0 339,0-1-259,0 0-66,0 1 0,0-1 0,0 0 0,0 1 39,0-1 0,5 0-481,-1 1 44,0-1 173,-4 1 1,2 3-1,1 1 1,1 0-285,-1 1 375,-1-4 0,-4 9 0,-1-7 0,-1 1 0,-1 2 0,1 2 0,-2 1 0,0 1 31,0-2 0,-3-4 0,3 4 0,1 1 0,-3-1 1,2 0 34,0 2 0,0-3 1,3 1-1,-1 0 1,0 0-1,-1 1 1,1 0-155,1 2 0,0 2 0,0 0 0,-3-1 0,-2 1 0,0 0 0,-1-1 22,0 1 0,0 0 0,-4 1 1,-1 2-1,1 1 0,0-2 92,-1-1 1,1 4 0,0-1 0,-1-2 0,-1 0-1,-1-1 1,-2 1 33,2 2 0,0 1 1,-1-6-1,0 1 0,0 1 1,4 2-1,3 1-71,1-2 1,0 4 0,-4 0 0,-1-1 9,1 1 0,0 4 0,-1-2 0,1 2 1,0 0-1,-1-1 0,-1 1 7,-2 2 0,0 1 0,-5 0 0,-2 1 0,1 2 1,-2 1-1,1-1-15,0-1 0,-4-2 1,7 0-1,-1 0 1,0 0-1,-2 0 68,-1 0 1,3 0-1,0 0 1,-2 0-1,0 0 1,0 0-1,4 0 22,1 0 1,-5 0 0,2 0 0,-4 0 0,1 1 0,2 2 0,0 3-78,0 2 0,2-1 0,0 3 0,0-2 0,2-1 0,0-1 0,1 2-119,-1-1 0,4-3 0,-3 4 1,3-2-1,2-3 0,1 0 248,3 1 1,-2-2 0,2 2 0,-3-2 0,-1-1-5,-1 3 1,-2-1 0,0 6 0,-1 2 0,-2 1 0,0-1-83,1-2 0,3 3 1,2-3-1,1 3 1,2 0-1,1-2 0,-2-1-137,0 1 0,2-2 0,0-1 1,0 0-1,0 1 0,0 1-28,-1-2 0,2 5 0,1-3 0,0 1 0,1 1 1,0-2-1,3 1-361,1 2 1,2 1 0,0 0 0,0 1 529,0-1 0,6 0 0,2 1 0</inkml:trace>
  <inkml:trace contextRef="#ctx0" brushRef="#br0">10171 8476 8410,'0'-19'615,"0"0"-272,0-4 0,0 4-181,0 6 1,0 7 0,0 6-1,0 7 1,0 5 0,0 1-212,0 1 1,6-1 0,4 0 0,6 1 0,7-2 0,2-2 0,3-3 0,5 1-878,7-1 1,0-4 925,4 2 0,3-4 0,1-1 0</inkml:trace>
  <inkml:trace contextRef="#ctx0" brushRef="#br0">10251 11675 8585,'-13'-15'0,"-1"6"-21,1 6 15,0 3 391,-1 0 1,1 0 0,0 1 0,1 4 0,3 4 0,4 3 0,4 1 842,1 0 1,1 1 0,4-3 0,4 0-1,3-2 1,1 0 0,0-1 0,1 1-392,-1 2 1,0-4-1,1 0 1,-1 1-1,0-1 1,1 2-533,-1-1 1,-4 3 0,0-3 0,1 1 0,2 0 0,0 1 0,0 0 0,-1 1-288,4-2 0,2-2 1,-3 3-1,3-1 0,2 0 1,2 0-19,2 0 0,-2-5 0,0 4 0,0-1 0,-2-1 0,0 1 0,-3 1 0,-1-1 0,0 4 0,1-4 0,2 0 0,-2-1 0,-1 2 0,-2-1 0,1-4 0,1 2 0,1-2 0,2 0 0,-1 1 0,1-1 0,0-2 0,4-1 0,-3 0 0,1 0 0,-1 0 0,-3 0 0,-1 0 0,0 0 0,1 0 0,2-1 0,0-2 0,-1-1 0,1 1 0,-1 1 0,3-2 0,1-1 0,1 1 0,0-1 0,2 1 0,0-1 0,-2 0 0,2 3 0,-5-4 0,0 2 0,1-1 0,-4 1 0,-1-2 0,-2 4 0,0-4 0,1 2 0,-1 0 0,0-1 0,1-1 0,-6 5 0,1-4 0,2 2 0,1 0 0,1-1 0,0 1 0,1-4 0,3 5 0,1-2 0,-2 2 0,1 1 0,-1-2 0,2-2 0,0-1 0,-5 3 0,0-1 0,-1-1 0,-2 1 0,-1 0 0,-6-2 0,3 3 0,0-3 0,3-2 0,3 0 0,1-6 0,1 1 0,-1 0 0,-4 4 0,-2 0 0,1-2 0,-3 0 0,1-3 0,-1-1 0,1-2 0,-5 2 0,4-3 0,-4 3 0,-1 2 0,0 0 0,0-1 0,0 1 0,0 0 0,0-1 0,2 1 0,1 0 0,1-1 0,-1 1 0,0-2 0,0-3 0,1-2 0,-1-1 0,3 0 0,-1 5 0,-2-2 0,-2 2 0,-1 1 0,0 2 0,0-1 0,0 1 0,0 0 0,0-1 0,0 1 0,0 0 0,0-1-397,0 7 1,6 0 0,3 2-1416,3-4 1,0 2 0,-2-1 0,-3 1-1,1 0-3492,-1-4 5304,-4-1 0,9-1 0,-5 0 0</inkml:trace>
  <inkml:trace contextRef="#ctx0" brushRef="#br0">9891 9875 8494,'7'-5'0,"-2"-4"-163,-4 3 1,-2 0 0,-2 4 0,-2-2 0,2-5 0,2-3 0,1-1 0,0-1 1114,0 1-947,0 6 0,-2-4 0,-2 7 0,-5 1 0,-3 1-66,-1 2 0,-2 6 0,-4 5 1,-6 5-1,-6 6 0,-3 5 142,-3 4 0,-2 3 0,-1 5 1,0-2-1,-1-2 0,-2 2 1,-3 2 5,-2 1 1,1 0 0,-2-2 0,3-1 0,2-1 0,-1-1-218,2-1 0,2 3 0,1-6 1,0-1-1,1-3 0,4-4 1,4-2-90,3-2 0,2-1 0,4-5 1,4 1 218,4-1 0,0 0 0,1 1 0</inkml:trace>
  <inkml:trace contextRef="#ctx0" brushRef="#br0">9091 10395 16129,'-18'0'113,"1"0"0,-6 3 0,4 6 1,0 10-412,0 9 1,-2 1 0,8 2 0,5-5 0,5-3-13,3-6 1,6 4-1,2 0 1</inkml:trace>
  <inkml:trace contextRef="#ctx0" brushRef="#br0">9944 8796 9212,'-13'0'0,"0"0"0,-1 0 0,1 1-172,0 4 1,4-4 111,0 4 1,4-4 57,-3-1 0,5-6 1,-2-3-1,5-2 1,3-3-1,3 1 1,0 0-1,1-1 1,-1 1 585,0 0 1,-1-1 0,-5 1 0,-2 1 0,-4 3-283,-7 5 1,-6 2-1,-9 2 1,-5 2-1,-6 2 1,-6 5-341,-7 3 0,4 1 0,-8 2 0,-2 3 0,2 3 0,0 1 0,5 0 366,4 2 0,4 1 0,9 2 0,7-1 0,8 2 0,6 3 0,4 5-64,4 2 0,17 4 0,12 1 0,16 4 0,15 2 0,-22-24 0,3-1-250,4-2 0,2-3 0,2 2 0,2-3 1,6-3-1,3-3 0,0-1 0,1-2 1,1 0-1,0-3 0,2-1 0,0-1 1,-1-1-1,-2-2-125,1 1 0,-1-2 0,-4-2 0,-2-2 0,-3-1 0,-1-2 0,-3-1 0,-3-2 0,31-15 0,-13-3 0,-12-6-290,-9-3 1,-12-4 0,-11-2 0,-11-3-1,-12 0 1,-15-2 0,-16 3 377,-16-1 1,23 23 0,-2 1-1,-7 2 1,-2 2 0,-2 0-1,0 2 1,-2 1 0,0 2-1,0 1 1,-1 3 91,2 1 1,0 1-1,-2 1 1,0 2 0,0 3-1,0 3 1,2 0-1,1 2 1,2 2 0,2 3-70,3 3 0,2 1 0,-26 14 0,3 5 0</inkml:trace>
  <inkml:trace contextRef="#ctx0" brushRef="#br0">10051 8476 8168,'-7'-13'0,"1"-1"0,0 1 0,4 4 0,-2 0 208,-4 6 1,5-4 0,-5 4 0,-3-1 0,-1 1 1154,-1 1 1,4 2-1,2-1-737,1-4 1,3-2 0,6-7 0,3 1 0,1 1-423,3 3 1,2-2 0,2 2 0,-1-3 0,0-2 0,1 1 0,-1 0 52,0 0-237,1-1 0,-1 2 0,0 2 1,1 1-1,-1 0 0,0 0-40,1 0 0,-1 5 0,0-3 0,1-1 0,-1 2 0,2 0 52,2 3 1,0-3 0,4 1 0,-1-1 0,1-2 0,1 1 37,-1-4 1,4 4-1,-3 0 1,2-1-1,0 1 1,-4-2-1,1 2-33,0 2 0,-5-1 0,3 2 0,-1 1 0,2 1 0,-1 2 0,2 0-44,-1 0 1,-2 0 0,4 0-1,0 0 1,1 2 0,-3 1 104,0 1 0,2 1 1,-3-5-1,2 0 1,1 1-1,-1 2 1,-2 1 19,0-1 1,1 0 0,3 0-1,-2 2 1,0-1 0,-2 1-1,2 1-182,-1 1 0,-2-3 0,4 4 1,1-1-1,-1 1 0,-1 1 74,-2-2 1,3 3-1,-4-4 1,-2 0-1,0 2 1,1-2-1,1 1 256,-2 0 1,-1-4 0,-2 3 0,0-1 0,1 1 0,-1-1-146,0 1 1,2 5 0,1-4 0,4 2 0,-1 0-1,2 1 1,-1 2-201,4 1 1,-3 1 0,1-1 0,0 0 0,-1 2 0,-3 2-22,-3 0 1,-2 1-1,0-5 1,1 1 0,-3-1-1,0 0 267,-2 1 0,-2-1 0,3 0 0,-1 2 0,0 1 0,0 2 0,0 0-130,1 1 0,-2-2 1,1 3-1,1 1 1,0 0-1,1 1 1,-2 0-160,1 0 0,-3 1 1,1 2-1,-2-2 1,-2 0-1,1-1 276,-1-1 1,0 2 0,-4-3 0,0-1 0,0 0 0,0-1 0,0 1 31,0 3 0,0-1 0,0 1 0,0 2 0,0 0 0,2 1 0,1-1-299,1-1 1,5 10 0,-3-7 0,0 3 0,0-1-1,-3-2 90,-2 1 0,-1 0 0,0-1 0,0 1 0,0 0 0,0-2 1,0-2 164,0 0 0,0-1 0,0 5 0,0-1 0,0-1 0,0-1-88,0-2 1,0 1 0,0 3-1,0 1 1,0-2 0,0 0 0,0 0-138,0 3 1,0 1-1,0-4 1,0-2 0,0 3-1,0-3 118,0 3 0,0-1 1,0 1-1,0 0 1,0-3-1,0-1 0,0 1 57,0-3 1,2 6-1,1-6 1,1 2 0,-1 1-1,0 0-83,2 3 0,-4-4 1,5 0-1,0 2 1,1 1-1,1 2 0,-2-2-213,0-3 0,-5 3 0,4-3 1,-4 3-1,-1 2 0,2-2 256,2-3 0,-2 2 1,2-5-1,-3 1 0,-1-1 1,0-1-1,0-1 130,0 1 0,0 4 1,0-2-1,2-1 0,1 2 1,1-2-1,-1 2-303,-1-1 0,-1 1 0,2 1 0,2-2 0,-2-3 0,-2 3-150,-1 0 1,0-3 0,0 2-1,0-1 1,0-1 0,0 0-1,0-1 517,0 2 0,-4-3 0,-2 2 0,0-2 0,-2 0 0,1 1 0,-2 2-156,2-2 0,-1 1 1,5-1-1,-1 3 1,-1 2-1,1 1-334,0-1 1,-2 4 0,3-4 0,-3 1 0,-2 0 0,-1 0-1,1 1 188,-1-1 0,0-4 0,-5 2 0,1 0 0,0-3 1,0 1-1,1 0 376,3-2 1,-3-1 0,5-2 0,-2 1 0,1-1-1,1 0-233,-1 1 0,4 3 0,-3 1 0,-1-2 0,1 1 0,-2-1 0,0 3-319,0 2 1,0-3 0,-4 2 0,0 1-1,-1 0 1,-1 1 0,-1-1 284,-2-3 0,1 1 1,3-1-1,1-2 1,0-3-1,-1-2-79,1-2 1,0-5 0,-1 3 0,1-1 0,0-3 0,-1-1 0,1-2-181,0 0 1,-2-2-1,-3-2 1,-4-5-1,-2-3 1,0-1 0,2-1 202,-2 1 1,-1 1 0,-1 2 0,-1 1 0,0 0-1,1 0 1,-1 2 40,0 1 0,2-3 0,1 3 1,4-1-1,0-2 0,4 0 1,1 0-146,2-1 1,1-2-1,2-3 1,2-1-1,1-2 1,1 0-171,0-1 0,-3 4 1,3-3-1,0 4 1,-1 0-1,0 1-674,-4 0 0,4 4 1,-2 1-4063,-1 2 5013,4 2 0,0-2 0,6-1 0</inkml:trace>
  <inkml:trace contextRef="#ctx0" brushRef="#br0">8878 8769 16626,'-13'0'-200,"5"-6"1,2-1 0,6-6 0,2 1 0,1 1 0,3 4 604,1 1 1,-3 0 0,5 3 0,0-3 0,0-1 0,0-2 88,1 2 0,2-7 0,0 2 0,0-4 1,-2-2-1,2 1-292,-2-1 0,5-1 1,3 2-1,-2-1 1,-1 2-1,-1 1 1,0 2-222,4 0 1,-3 1 0,3 2-1,-4 1 1,1 0 0,2 0-1,0 1 99,0 3 0,2-4 0,-1 3 0,-2 0 0,-1-2 0,-2 2 89,0 1 0,1-4 0,-1 3 1,0 0-1,-1-2 0,-1 1 0,-2-2 1,1 0-138,2 0 0,1 5 0,0-3 1,2-1-1,2 2 119,0 0 1,1 0 0,-3 3 0,1-1 0,2 0 0,-2-1-136,-1 1 1,3-1-1,0 5 1,-2 0 0,0 0-1,0 0 1,2 0 229,-1 0-150,-3 0 0,4 0 0,0 0 0,-2 0 0,0-1 1,1-2 26,1-2 1,4 1 0,-3 4 0,0-2 0,2-1 0,-2-1 0,2 0 106,0-2 1,-3 4-1,2-2 1,1 2-1,-2 1 1,3-2 33,4-2-328,-9 1 1,15 4 0,-10 0 0,1 0 0,1 0-1,-3 0 49,-2 0 1,3 0 0,-4 0-1,-2 0 1,1 0 0,0 0 147,6 0 1,-4 0-1,-1 0 1,-2 0-1,0 0 1,4 0-1,-1-2-24,0-2 1,3 2 0,-2-2 0,-1 3 0,2 1 0,-1 0-136,4 0 0,-3 0 0,-1 0-1,1 0 1,-2 1 0,1 3 0,-4 4-233,-1-1 0,-2 5 0,0-4 0,1 0 0,-2 1 0,-2 0 0,-1 0 244,1 0 1,1-5 0,0 4-1,1-1 1,3-1 0,0 0 169,0-3 1,-2 3-1,2-2 1,1 1-1,2-1 1,-2 1 0,-1-1-126,-2 2 1,1-3-1,-1 4 1,-1 1 0,-2-2-1,-2 1-229,-2 1 1,2 0 0,-3 6 0,-2-1 0,-2 0 192,-1 1 0,2-1 0,1 0 0,1 1 0,-1-1 0,0-1 58,2-3 0,-4 3 0,4-3 1,-4 2-1,-1 3 0,1-1-49,4 0 1,-4 1 0,4 0-1,-4 3 1,-1 1 0,0-2 0,0 0-846,0 2 685,0-3 1,0 4 0,0-6 0,0 1 0,0-1-649,0 0 1,0 1 0,0-1-1,0 0 1,2-1-778,2-3 0,1 1 0,8-4 1,6 0-1,5 0 1672,3-3 0,5-1 0,2-2 1</inkml:trace>
  <inkml:trace contextRef="#ctx0" brushRef="#br0">1160 9089 9805,'-5'-13'0,"-1"-1"268,-1 1 568,4 6 0,-1 2 1,8 8-1,5 2 0,3-1 1,3 1-1,1 1-371,2 1 0,5-4 0,0 1 0,2-2 0,0-2 0,-1 1 0,-2 2 0,0 2 578,-1-2 1,-2 0-1116,-6 1 1,-4-1 0,-1 6-1,-4 1-82,-5 2 1,-11 1-1,-10 1 1,-4-1 0,0 0-1,0 1 268,4-1 1,-1-1 0,5-2 0,2-2-1,1-1 158,1 0 1,8-2-1,6 2 1,9-1-1,6-3 1,6-1-43,4-2 1,-1 4-1,7 1 1,-3-1 0,-1 0-1,-2 2 1,-3 0-318,-4 0 0,-3 5 0,-4-3 1,-2 4-1,-6 2 11,-6-1 1,-10 5 0,-9 0-1,-5-1 1,-2 1 0,-3 0-1,3-2 106,1-1 0,1-3 0,2-2 0,3-2 0,5-1 1,5-1-1152,4 0 0,5 4 0,-2-1 1,7 1 1123,7-1 1,11-3 0,14-6 0</inkml:trace>
  <inkml:trace contextRef="#ctx0" brushRef="#br0">1680 9342 8424,'0'-28'4048,"0"3"-3877,0 18 0,6-1 0,4 5 0,6-1 0,6 1-146,4 1 0,2-2 1,1-1-1,2 3 1,-1 0-1,-2 2 0,-1-1-25,0-4 0,5 4 0,2-5 0</inkml:trace>
  <inkml:trace contextRef="#ctx0" brushRef="#br0">2573 8876 13874,'9'-16'43,"-1"2"0,-3 4 120,4 10 1,-8 6 0,-1 4 0,-7 5 0,-5 4-1,-3 2 267,-3 3 0,2 7 0,-5 4 0,2 4 0,4 1 0,5 0 0,6 0 0,2 0-188,2 0 0,7-5 0,5-1 0,6-1 0,3-5 0,3-4-426,1-7 0,1-2 1,0-3-1,-4-3 1,-4-5-1,-4-2-329,0-2 1,-7-6 0,-4-1 0,-7-2 0,-10 0 0,-6-2 605,-6 0 1,-6-1 0,-2 3 0,0 4 0,3 4 0,2 1 0,4 0-26,3 0 0,7 6 0,8 3 0,1 4 0,6 5 0,6 6-2820,7 5 2751,15-1 1,0-1 0,12-8 0</inkml:trace>
  <inkml:trace contextRef="#ctx0" brushRef="#br0">507 10315 8574,'-27'0'0,"2"0"0,2 0 0,6 2 0,2 2 0,7-2 0,17 4 0,18-6 217,15 0 0,26-11 0,-27 4 0,4-2 0,6-2 0,3 0 0,8-3 0,3 0 0,5-1 0,2 1 0,-20 5 0,1-1 0,1 0 0,1 0 0,1-1 0,0 1 0,3-2 0,0 0 0,-1 0 0,1 0 0,-1-1 0,0 1 152,-1 0 0,0 1 1,1-1-1,3-2 1,1 0-1,-1 0 1,-5 2-1,-1 1 1,0 0-1,-1 1 1,-1 0-1,1 0 1,-1 2-1,-1 0 1,0 1-1,22-4 1,-1 1-1,-2 0 1,0 1-1,-4-1 0,-1 1-771,-2 0 0,-1 1 0,-2 1 1,-2-1-1,-6 1 0,-2 0 0,-2-1 1,0-1-1,-4 1 0,-1 0 0,30-5 402,-12 2 0,-6 5 0,-7-7 0,-6-3 0</inkml:trace>
  <inkml:trace contextRef="#ctx0" brushRef="#br0">1320 10835 8728,'0'-21'0,"0"6"0,0 10-1,-6 0 1,-2 15 675,-5-5 0,0 4 0,1-3 0,1 1 0,4 3 0,0 2 0,1 2 0,0-1 1,3 0-1,1 1-30,2-1 0,0 0 0,0 1 1,2-1-1,1 0 0,3 1 0,0-1 1,0 0-431,-3 1 1,2-6 0,0 1 0,-2 2 0,0 1-125,1 1 1,-2-4 0,2 0 0,-4 0 0,-3-1 0,-3 0 0,-1-1 135,-3 1 1,-7-4 0,-1 3 0,2 1-1,0-2 1,0 1-2913,-2 1 1,0-4 1464,5 5 1,8-6-1,10 1 1,11-2 1276,8-2 0,14-12 0,4-3 0</inkml:trace>
  <inkml:trace contextRef="#ctx0" brushRef="#br0">1533 10995 11654,'-7'-6'2648,"2"5"0,10-5-2176,3 0 1,6 4-1,4-2 1,4 2-1,3 2 1,2 0-1,-1-1 1,-1-2-999,-2-2 0,0 1 1,-5 4-1,-2 0 1,-4 0-525,-7 0 0,-11-5 1,-13 0-1,-2-1 0,-3 0 1,-1 3 1462,-2 1 1,5-2 0,1-1 0,2 2 0,3 2 773,1 1 1,8 1 0,4 2 0,7 3 0,9 2 0,8 2-1483,4 2 0,2-3 1,0 0-1,-1 1 1,1 2-1,0 0 0,-2-2 277,-3-1 0,3-6 0,-4 3 0</inkml:trace>
  <inkml:trace contextRef="#ctx0" brushRef="#br0">1960 10995 15768,'7'-19'-665,"-1"-1"1434,0 4 1,1 4 0,7 12 0,-1 0-1,0 0-541,1 0 0,-1 0 1,0 0-1,1 0 1,-1 0-1,-1 2-606,-3 2 0,-5-2 0,-10 2 0,-6-2 1,-6-2-1,-2 1 79,-4 4 1,-6-3 0,-1 6-1,2-1 1,1 1 0,1 1-1,2-1 956,2 1 0,4 2 1,7 5-1,3 2 0,5-2 1,3-1-1,2-2-49,3 1 1,14-1 0,10-1 0,4-3 0,3-5 0,4-2-3474,6-2 0,6-2 2935,2-2 0,0-10 0,1-6 0</inkml:trace>
  <inkml:trace contextRef="#ctx0" brushRef="#br0">2399 10702 8394,'0'-18'319,"0"0"1,0 9 0,0 15 0,0 12 886,0 6 1,-1 8-1,-2-8 1,-1 0-1,1 1 1,1-1-1,2-1 1,2-1-953,2 2 0,-2 1 1,2 0-1,-1-1 0,0-3 1,1-2-1,-2-4-977,-5-5 0,-5 1 1,-6-7-1,-3-1 1,-2-1-1,-2-2 377,-2 0 0,-1 0 0,0 0 0,2 0 1,0 0-1,1 0 1006,3 0 1,3 1 0,4 3 0,2 5-1,6 3 1,6 2-830,6-1 0,11-1 0,10-2 0,10-3 169,6-1 0,3-1 0,4-5 0</inkml:trace>
  <inkml:trace contextRef="#ctx0" brushRef="#br0">2559 10795 8386,'0'-34'1962,"2"9"0,2 11 0,7 9-1510,5 3 1,0 2 0,5 0 0,0 0 0,-1 0 0,4 0 0,1 0 0,2 0-163,0 0 1,-5 6 0,-1 3-1,-2 3 1,-4 1 0,-5 0 0,-5 2-642,-4 3 1,-2-3 0,-4 4 262,-4 0 1,-9-2 0,-4 3 0,-3 0 115,-2-4 0,7 3 0,0-1 0,4-2 0,1-1 0,5-2 0,2 1 77,6-1 0,0-4 1,4 0-1,2 1 1,6 2-1,7 0 1,3-2-661,1-1 1,3-5 0,-6 5 0,-2 0 0,-1 0 554,-2 0 0,-6 6 0,-1 5 0</inkml:trace>
  <inkml:trace contextRef="#ctx0" brushRef="#br0">1600 11435 8374,'-18'-20'2255,"0"-2"1,8 9 0,13 6 0,11 7-1941,12 4 1,14 5-1,4-5 1,9-1-1,16-1 1,-31-2-1,2 1 1,5 1 0,2-1-1,1 1 1,0 1-1,3-2 1,0 1-327,2-1 0,-1-1 0,-3 0 0,-1 0 0,3 0 0,1 0 0,0 0 0,-1-1 0,-3-1 0,-2 1 11,-2-2 0,0 1 0,-2 0 0,0 0 0,32 2 0</inkml:trace>
  <inkml:trace contextRef="#ctx0" brushRef="#br0">1173 12314 20206,'-13'-7'-67,"5"1"1,4 7-1,8 4 1,5 4 0,3 4-1,1 5 1,-1 3 0,-1 1-1,-3 0 1,1 3 0,0 2 421,0 0 1,-1 7 0,0-9 0,-2 0 0,-1-3-1,-1-3 1,-1-2 0,-1-3-874,-2 0 1,0-8 0,-2-6-1,-2-9 344,-5-7 1,1-5-1,1-6 1,1 1-1,3-3 1,2 0 0,1-4-1084,0-1 1311,0 5 0,6-3 0,3 9 1,2 2-1,3 2 0,1 4 274,2 5 0,-2-1 0,3 7 0,-3 1 1,-2 1-1,0 2-294,1 0 1,-5 6 0,-2 3 0,-1 4 0,-3 4 0,-2 2 0,-1 2 4,0 2 1,-1-2-1,-4 0 1,-2 0 0,-2-2-1,2 0-111,1-3 1,1-1-1,5-1 1,2-3-1,2-2 38,5-4 1,7-4 0,4-1 0,0 0 0,3 0 0,-3 0 0,0 0 375,-1 0 0,-9 0 0,4 0 0,-4 2 1,-3 2-1,-2 5-94,-4 3 0,-7 1 0,-3 2 0,-4 1 0,-3 4 0,-3-1 0,-2 1-46,-3 1 0,0-4 0,1 2 0,2-1 0,2-1 0,2-2-1190,3-5 1,5 1 0,1-5-1,1 0-760,0 0 0,5-2 0,2-4 1878,7 0 0,11-6 1,3-1-1</inkml:trace>
  <inkml:trace contextRef="#ctx0" brushRef="#br0">1786 12394 13860,'-6'-32'-968,"5"17"0,-4 6 1505,4 13 0,1 8 0,0 2 0,0-1 0,1 0 0,4 2 1,4 3-1,3 3 0,1 1-108,0 0 1,1 0 0,-3 5 0,0-2-1,-2-3 1,0-3-1022,-2 1 1,3-5-1,-7 1 1,-3-7 0,-4-8 249,-4-4 0,0-12 0,-6 1 1,1-6-1,1-3 0,2-2 0,2-2 433,2 0 1,2 1 0,4 0 0,0 4 0,1 3 0,2 1 322,2 0 0,5 2 1,-1 6-1,3 2 1,3 2-1,1 3 47,2 2 0,0 1 0,-5 1 0,0 4 0,1 5 0,-1 5 1,0 3-458,1-2 1,-6 3-1,0-1 1,-2 0 0,-3 0-1,-2-1-787,-1 0 0,0-2 1,-1-2 479,-4 0 1,-2-4 0,-6-2 180,-1-1 1,4-1 409,5-5 1,11-5 0,14 1 0,-1 1 0,0 2 0,-3 2-21,-1 3 1,-1 4 0,-3 5-1,-2 2 1,-4 1 0,-4 4-182,-1 0 0,-1 2 0,-4 5 0,-5-2 0,-5-1 0,-3-3-112,2-2 0,-3-1 0,1-6 0,2-4 1,1-3-1,2-4-106,-1-1 1,5-3 0,2-4-1,1-6 1,3-4 0,2-2-438,1-3 1,4 3 0,2-1 550,1 1 0,2-2 0,5-5 1</inkml:trace>
  <inkml:trace contextRef="#ctx0" brushRef="#br0">2559 12208 8385,'8'-48'1694,"-4"4"0,-2 22 1,-1 13-1176,4 13 0,-4 13 0,4 3 0,-4 4 0,-1 7 0,0 5 0,0 8 0,0 3-123,0 4 1,0 12 0,0-3-1,0 2-396,0 3 0,0 0 0,0 2 0</inkml:trace>
  <inkml:trace contextRef="#ctx0" brushRef="#br0">8278 6863 13766,'12'-13'0,"-2"1"0,-1 2-47,1 1-192,-4 6 0,-1-7 1,-10 5-1,-3 2 1,-4 2-1,-3 1 635,-3 0 0,6 0 1,-4 0-1,0 0 0,1 0 1,0 0-19,2 0 0,-1 0 1,1 0-1,0 0 0,-1 0 1,1 0-1,0 0 2,-1 0 1,1 0-1,-2 0 1,-1 0-1,-3 0 1,-2 1 0,-3 4-287,-1 4 0,-6 1 0,0 0 0,1-1 0,1 2 1,-1 0 75,-1 3 0,0-1 0,4 0 0,2 1 0,3-1 0,3-1 0,1-2 23,0-1 1,0 0 0,6 4-1,2 2 1,1 2 0,0 0-1,2 0-261,2-3 1,-1 6-1,2 2 1,1 2-1,2-1 1,1-1 18,0 2 1,0 1 0,1 2 0,2 0-1,3-1 1,1 1-8,4 0 1,1-1 0,2 1 0,4 0-1,4-2 1,4-2 0,2-2 216,3-2 1,4-1 0,8-4 0,3-1 0,2-1 0,3-2 0,4-3 93,3-1 0,1-1 0,-3-5 0,2 0 0,0 0 0,0 0-140,0 0 0,-1-5 1,-3-1-1,-1-1 0,0-3 1,-1-2-1,-2 0-238,-1 3 1,0-3-1,3 3 1,-3-2-1,-5-3 1,-2 1-1,-2 0-30,0-1 1,-6-4 0,-2-1 0,-2 0 0,-2-2 0,-3 0 245,1-2 0,-6-2 1,1-2-1,-2 0 1,-4-1-1,-3-3 846,-3-4-951,-6 2 1,1-4 0,-8 4-1,-8-1 1,-7-1 0,-9 1-385,-5 3 93,-8 2 1,-8 9-1,-9 0 1,-6 4-1,-4 1 1,-4 5 38,-3 3 1,4-2-1,34 6 1,-1 1-1,0 1 1,0-1-1,-36 1 1,3 1-1,4 0 110,5 0 1,7 4-1,10 1 1,2-1-1,6 1 1,4 1-1,8 1-775,6 3 0,5 4 0,4 3 839,1 6 1,6 8-1,-3 3 1</inkml:trace>
  <inkml:trace contextRef="#ctx0" brushRef="#br0">7958 7890 8254,'9'-20'0,"-2"6"0,1 5 0,-1 3 0,4 3 0,0 1-61,-3 2 0,-1-4 0,-2-1 299,4 3 1,-4-1 0,1 0 2548,0-2-2628,-4 1 1,4 5 0,-6 4 0,0 4 13,0 2 0,-5-2 1,-1 0-1,-1 2 0,-3-1 1,-2 0-1,-2-1 262,1 1 1,0-2-1,-1-1 1,1 1 0,0-2-1,-1 0 785,1-3-1072,-6 4 1,4-4-1,-4 4 1,1 1 0,-1-1-1,-2 2 15,-3-2 0,-1 10 0,-2-4 0,1 2 1,-2 1-1,-2 0 0,-3 4-36,-1 0 1,0-2-1,-3 3 1,3 0-1,2-2 1,2 0 238,2-3 1,3-1 0,3-1 0,4-1 0,3 0 0,2-1 0,-1-2-77,1-1 1,4-4 0,0 2-1,0 1 1,0-3-537,0 1 1,5 0 0,-5-3 0,-1 2 0,-2-1 0,-1 1-113,-1-1 0,1 2 0,0-3 0,-1 1 0,1 1 0,0-1-2695,-1 1 626,1-1 1451,6-4 0,7 0 0,10-1 0,6-2 976,6-2 0,4-5 0,0 2 0</inkml:trace>
  <inkml:trace contextRef="#ctx0" brushRef="#br0">7292 8116 10538,'-9'-18'-371,"0"1"0,0 5 366,-4 7 1,-1 8 0,1 3 0,0 0 0,1 2 0,1-1 0,4 3 425,1 2 0,-4-3 0,2 0 0,-1 0 0,2 0 0,0 0 0,1 1 0,-2 2 503,1 1 0,2 1 0,-2-1 0,1 0 0,2 2 0,-1 1-448,1 2 0,-1 4 0,5-4 0,2 0 0,2 0 0,5-1-214,3 0 1,6 2 0,1-1 0,2-2 0,4-1 0,3-2 0,5-1-153,1-3 0,1 1 1,5-5-1,0-2 1,0-2-1,0-1 0,-1-1-615,-4-4 1,2-1 0,-6-4 0,-2 1-1,-4 0 1,-5 0-3252,0 0 1,-3 6 3755,-3-1 0,5-4 0,2 1 0</inkml:trace>
  <inkml:trace contextRef="#ctx0" brushRef="#br0">8171 6824 8285,'9'-26'0,"2"4"0,0 4 0,3 5 0,-2 3 0,0 1 0,-1 0 0,-3-4 0,-4-1 0,2 1 0,-1 0 0,-2-1 0,-2 1 0,-1 0 0,0-1 1,0 1-1,0 0 182,0-1 1,0 1 0,0 0-1,0-1 77,0 1 1,-6 4 0,-3 2 0,-3 1 0,-1 1 0,0 1 8,-1-1 0,1 1 0,-2 3 0,-1-2 0,-2-2 0,2 2-78,1 2 0,2 1 1,-1 0-1,0 0 1,-3 0-1,0 0 1,-1 0-23,-2 0 1,4 4-1,-6 2 1,-3 1-1,-2 4 1,-2 2-1,-1 5 19,-4 4 1,-3 3-1,-5 2 1,-1 0-1,-1 1 1,1 1 73,2 2 0,1 2 0,-2-2 0,1 3 0,-1 2 1,4-1-54,-1 2 1,1 2-1,-2 1 1,0 0 0,0 1-1,0 2 1,-2 2 56,-2-2 1,1 2-132,-6 0 0,4 1 1,-2-3-1,-2 1 1,0 1 114,-1 0 1,-8 1-1,8 5 1,-1-4 0,0 0-1,0-1-31,2 0 0,3 2 0,5-4 0,-2 1 0,-1 3 0,2 0-130,5-1 0,0 2 1,5-3-1,-3 1 1,0 2-1,1-3 1,3-3 8,3-2 0,5-9 0,1 5 0,0-5 0,0-1 0,1-1 1,2-2 1,2-1 0,-2-2 1,1-3-1,2-3 0,1-1 1,2 0-391,0-2 1,-1-1 0,1-2 0,0 1 0,-2-1 0,-1-1-988,-2-3 0,1-2 1,9-5-1,6-2 1,11-6-186,13-5 0,27-9 0,21-6 1463,-29 12 0,2-1 0,4-4 0,1 1 0,5 1 0,1 0 0</inkml:trace>
  <inkml:trace contextRef="#ctx0" brushRef="#br0">9691 7530 8274,'2'-13'-594,"2"-1"0,-1 5 0,6 2 0,0-1 675,-2 1 0,0 3 1,-4-5-1,2-2 1,-2 0 331,-2-3 0,-1 1 1,0 0-1,-1-1 1,-2 1-1,-3 1-67,-1 3 1,-2-1-1,-5 7 1,1 3-1,0 4-168,-1 4 0,1 1 0,0 4 0,-1 2 0,0 1 0,-3 3 268,-1 2 1,-5-3-1,1 4 1,-4 0 0,0 0-1,-2 1 1,-2 0-44,-1 2 0,-5 8 1,4 1-1,-1 2 0,-1-1 1,0 2-171,-3 2 0,-2 1 0,-1 1 0,2 2 1,-1 3-1,1 0 92,-4 0 1,0-2-1,2-4 1,0 0-1,0 2 1,0-1-1,0 1-7,0-4 0,4-1 1,2 2-1,0-2 1,1-2-1,1 2 0,1 0-143,-2-1 0,3 2 0,-5-1 0,-2 3 0,-3 3 0,-3-3-62,-2-1 1,-3 5 0,2-7 0,0 0 0,0 0 0,3-3 0,3-1 20,4-1 1,-1-3-1,6 2 1,2-3 0,0-2-1,4 0-6,3-4 1,-2 1 0,7-5 0,0 0 0,4 0 0,3 0 0,1-2-368,-2-1 1,1 2-1,0 1 1,2-2 0,1-1-1,1-1 1,-2-1-354,1 0 0,3 2 0,-4 1 0,1 2 0,-1-2-401,-2-1 1,4-1-1,2-1 154,2 0 0,8-5 0,3-5 1,4-6 838,5-6 0,15-21 0,8-5 0</inkml:trace>
  <inkml:trace contextRef="#ctx0" brushRef="#br0">6785 9769 8205,'-6'-14'0,"-1"1"0,-1 0 0,2 0 78,6-1 1,2 1-1,1 0 1,3 1 995,1 3 0,-4 4 1,2 10-462,-4 4 0,-2-2 0,-4 0 0,-2 1 0,-2-2-232,0 0 1,5 3 0,-5-5 0,0 1-1,0-1 1,0 2 0,-3 1-131,-4 4 0,1 0 0,-4 3 0,-1-1 1,0 0-1,-2 2 0,-1 3 61,0 4 1,-3-1 0,0 1 0,-1 0 0,0 1-1,1-1 49,-1 2 1,5-4 0,0 1-1,-2 0 1,0-2 0,1 0-1,2-1-63,2 1 1,-1-2-1,4 3 1,-2 1-1,1-2 1,-1 2 46,0 0-322,-6-5 1,5 8 0,-5-7 0,4 0 0,-1-1 0,0 0 32,-3 2 0,-1 0 1,-1-3-1,0 1 0,3 2 1,2-2-1,0-3 1,1-4 1,3 3 0,-1-3 0,4 1 0,2 1 0,1-4-1035,3-1 0,3 3-536,-4-5 1,6-1 0,0-7 770,6-5 1,5-1 0,5 1 0,0 3 0,1 1 0,0-1 741,4-1 0,3-2 0,6-4 0</inkml:trace>
  <inkml:trace contextRef="#ctx0" brushRef="#br0">5879 10155 8303,'-8'0'1949,"2"-1"-577,6-4 1,-1 4-739,-4-4 0,2 5 1,-4 6-1,0 8 0,-1 6 1,-2 6-1,-2 0-124,-1 1 0,2 1 1,-1 2-1,-2 1 1,-1 0-1,0 0-260,2 0 1,-1-4-1,2-5 1,2 0-1,3-1 1,1-2-1,3-1-134,1 0 1,2-1 0,0-3 0,2-1 0,2 0 0,5-1 102,3-3 0,9-3 1,5-6-1,10 0 0,5 0 1,5-1 66,2-4 1,1-2-1,2-7 1,-2 3-1,-4 0 1,-4 4-1391,-1 1 0,-1-3 0,-4 5 0,-4-1 0,-3 1 0,-1-1 0,0 2 1104,-1 2 0,1 1 0,0 0 0</inkml:trace>
  <inkml:trace contextRef="#ctx0" brushRef="#br0">6638 9862 8253,'9'-32'0,"0"5"0,2 8 0,0 4 0,4 3 0,3 3 0,-3-3 0,9 6 300,-7-3 1,1 2 0,-5 4 0,1-1-1,-2-1 457,-4-1 0,-3 5 0,-10-4 0,-3 4 0,-6 1 0,-4 1 0,-4 4 0,-4 4-122,-6 3 1,-2 7 0,-7 4-1,-1 6 1,0 3 0,-1 1-304,-5-1 1,4 5 0,-1-1 0,4 1 0,1 0 0,0-2 0,0 1 0,0 0-71,0-1 1,1 1-1,2 4 1,3-2 0,0-2-1,2-5-755,-1-3 1,6-1 0,7-2 0,2-2 0,6-2 0,6-2 0,6-2-1051,5-3 0,11-6 0,15-4 0,13-4 0,13-6 1543,9-7 0,-30-3 0,1-5 0,3-3 0,0-1 0</inkml:trace>
  <inkml:trace contextRef="#ctx0" brushRef="#br0">7012 9702 8483,'0'-26'4058,"0"-1"-3599,0 12 0,1 5 0,4 14 0,3 6 1,4 7-1,2 5 238,-1 3 0,11 8 1,4 2-1,4 4 1,7 1-1,2 0 1,7 0-1,4 1-138,7 4 0,5-8 0,-32-17 1,1 0-1,30 18 0,0 1 0,-3-1-1041,-3-2 1,-1-2-1,-12-5 1,-2 1 0,-5-2-1,-8-3 482,-5-1 0,-5-2 0,-5-9 0</inkml:trace>
  <inkml:trace contextRef="#ctx0" brushRef="#br0">7798 9449 8520,'0'-13'0,"0"-1"0,0 1-45,0 0-100,0 5 1,-4-4 693,-1 4 1,-5-3 0,1 2 0,-3 5-1,-1 4 1,-1 6 0,1 7 0,0 9 0,-2 8 616,-3 5 1,2 5 0,-6 3 0,-2 3 0,-1 2-65,-2 2-874,-5-4 0,-2 9 0,-6-3 0,-2 1 0,-1 3 1,-3-1 72,-1 0 1,22-27 0,-1 1-1,-1 1 1,-2 0 0,0-1 0,-1 1-1,0 0 1,1-1 0,-1-1-1,0 0-77,2 0 0,0-1 0,-3 2 0,0 0 0,0 0 0,1 1 0,1 0 0,0-1 0,0 2 0,1-1 0,0 0 0,1-1 0,-1 2 0,0 1 35,-2 0 0,2 1 1,-18 26-260,21-26 0,1 1 0,2-3 0,0 1 0,-3 1 0,1-1 0,1 1 0,0 0 0,1-2 0,1 0 0,-19 28 0,16-27 0,0 0 0,-14 18 0,-1-1 0,2-2 0,0-4 0,-1-1 0,-1-2 0,2-2 0,3-2 0,2-4 0,4-2-245,4-3 0,0 1 0,6-11 1,2 0-1,1-2 0,3-2 0,2 0-3032,1 1 0,6-6 0,-1 1 946,2 2 1,8-5 0,5-5 2330,5-8 0,11-20 0,7-14 0</inkml:trace>
  <inkml:trace contextRef="#ctx0" brushRef="#br0">5665 8423 8435,'0'-14'-92,"0"6"377,0-1 1,-1 6 100,-4-2 1,2 4 0,-4 2 0,0 5 0,1 8-26,0 6 0,-3 7 0,1 5 0,-2 7 0,-5 7 1,-1 4-1,-5 8-111,-5 6 1,-4 1-1,12-28 1,-1 0-1,-2 0 1,0 0-1,1-1 1,-1 0-1,-2 1 1,0 0-70,1 1 0,0-1 1,0-2-1,-1-1 0,-1 1 1,-1 0-1,2-2 0,0 0 1,1-1-1,0 0 0,0 1 1,0 1-1,-1-1 0,1 0 103,-1 2 1,0 0 0,3 0 0,0 0 0,-1-1 0,-1 1 0,3 0 0,0 1-1,-1 2 1,0 0 0,0-1 0,1 1-159,0 2 1,0 0 0,-2 2 0,2 1 0,2-1 0,1 0 0,-1-1 0,0 1 0,-1 2 0,-1-1-1,1 0 1,-1-1 0,1 1 0,1 0-30,0-3 0,2 0 0,3-3 1,1 0-1,-10 34 0,2-6 0,2-10 1,3-7-114,0-5 1,1-6-1,1-4 1,2-3-1,2-7 1,2-2-1,3-5-519,2-1 1,-3-6-1748,-1 0 0,1-8 1341,4-1 1,0-1 0,1-6 0,4-1 0,3 1 940,4-4 0,13-6 0,4-4 0</inkml:trace>
  <inkml:trace contextRef="#ctx0" brushRef="#br0">5199 10915 8647,'-27'-15'0,"0"-1"0,1 3 0,1 5 0,1 10 15,2 6-12,-1 7 112,3 12 1,-5 1-1,2 3 1,0 5-1,0 2 1,6 2-1,3 0 1,5 0-1,5 2 1,4 2-1,6 3 1,7 1 3,8-4 0,12-2 0,8-4 1,11-2-1,10-7 0,6-6 1,6-10-1,-35-9 0,-1-2 116,3-1 0,0-1 1,0-1-1,1-1 1,-2-1-1,0-1 1,0-3-1,0-1 0,0-1 1,0-3-1,-1-1 1,0-2-306,0-1 1,-2-2 0,-3-1 0,-2-2 0,25-22 0,-9-3 0,-9-1 0,-12-3 0,-13-4-31,-8-3 0,-9 0 0,-10-2 0,-17 3 0,-15 5 0,14 28 0,-2 2 0,-5 3 0,-3 2 36,-4 3 1,-1 2 0,-3 5-1,0 2 1,-5 3 0,0 2 0,-2 3-1,1 4 62,-4 3 1,1 4-1,-8 7 1,1 4-1,5 1 1,-1 1-1</inkml:trace>
  <inkml:trace contextRef="#ctx0" brushRef="#br0">4532 10942 8416,'-9'-6'0,"2"-3"0,0-2 0,1 1-53,0 1 47,1 6 0,5-9-54,0 3 1,2-2 0,1-3 0,3 1 0,1 0-1,3-1 1,2 1 0,2 0 881,-1-1 1,-4 1 0,-2 0 0,1-1 0,-2 1-141,-1 0 0,0-1 1,-7 3-1,-2 2-376,-5 4 1,-3 4 0,-3 2-1,-1 4 1,-2 4 0,1 4 0,-1 5 20,0 4 1,0 3 0,5 2 0,1-1 0,2 2 0,2 2-29,2 1 1,0 5-1,4-4 1,-3 1 0,2 1-1,2-1 1,1 1-44,0 0 1,1-3 0,4 4 0,3 2 0,4 0 0,2 0 0,-1-3-93,0-1 0,2 4 0,3-3 0,3 0 0,1-1 0,-1-2 0,-1 0-14,1-2-80,1 0 0,5-4 0,0-2 0,-1-2 0,1 0 0,0-2 61,-1 0 1,1-1-1,0-4 1,-1-1-1,2 0 1,2 1 0,1-1-29,-1 0 0,4 1 0,0-3 1,0 0-1,-2-4 0,1-1 1,3-3-7,2-2 0,2-1 0,0 0 0,0-1 0,2-3 0,2-4 0,5-2 134,3-4 1,-2 3 0,2-10-1,3 0 1,-2 0 0,0-2-1,-2-1-185,-1 2 1,0-8 0,-8 4-1,-1-3 1,-2 1 0,-2 2-464,-3-1 0,-1 0 0,-7 2 0,-1 1 1,-1 4-1,-3 0 0,0 3-4393,-1-3 3948,-3 6 0,6-1 0,-3 7 862,0 3 0,2-6 0,5 4 0</inkml:trace>
  <inkml:trace contextRef="#ctx0" brushRef="#br0">1226 13714 8255,'0'-24'0,"0"-3"0,0 11 0,0 12 294,0 14 1,0 5-1,0 4 1,0 0-1,0 3 1,0 4-1,0 2 1,0 1-1,0 4 1,2 1-1,1 2 843,1-2 1,5 3 0,-3-5 0,1 1 0,4-1 0,-1-2 0,1-2-2246,-3-1 0,1-5 0,5-1 1,-1-2-1,0-4 0,1-3 1108,-1-3 0,6-1 0,2 6 0</inkml:trace>
  <inkml:trace contextRef="#ctx0" brushRef="#br0">1640 13900 8257,'-14'-6'2551,"2"3"-2144,4-6 0,3 6 0,10-1 0,5 1 0,6 0 0,6-3 0,4 0-135,0 0 1,5-3 0,0 4-1,1-1 1,-1 0 0,0 1 0,-2 1-1804,0-1 0,-3 1 1531,1 4 0,5-12 0,3-3 0</inkml:trace>
  <inkml:trace contextRef="#ctx0" brushRef="#br0">2159 13594 8028,'0'-18'3051,"0"0"-2366,0 2 0,2 7 0,2 5 0,5 2-377,3 2 1,-3 0 0,0 2 0,1 1 0,4 2 0,2 1 0,2 2-1,-2-1-244,-1 4 0,-2-1 0,-1 0 0,-2-1 0,-2 2 0,-2 0 0,-3 3 0,-2-1-137,-1 0 1,0 1-1,-1-1 1,-4 0 0,-4 1-1,-1-1 333,1 0 0,-1 1 1,4-1-1,0 0 0,0 1 1,3-1-40,1 0 0,4 1 0,2-3 0,5 0 0,5-4-180,3-1 0,-2 3 1,4-5-686,1-1 1,-1-1 0,5-2 0,-2 0-131,2 0 0,1-2 0,3-2 774,3-5 0,-3-3 0,5-1 0</inkml:trace>
  <inkml:trace contextRef="#ctx0" brushRef="#br0">2733 13727 8022,'0'-13'989,"1"5"0,4 4 0,3 2 0,4 2 0,2 0-541,-1 0 0,0 0 1,2 0-1,3-1 1,3-2-1,1-2-532,0 2 1,-6 2 0,4 1-1,-3 0 84,1 0 0,6-6 0,-3-1 0</inkml:trace>
  <inkml:trace contextRef="#ctx0" brushRef="#br0">3253 13340 8009,'-14'-5'1000,"1"3"1,0-1-537,-1 6 0,2 4 0,2 8 0,3 2 0,1 0 0,3 1 1,1 1-1,4 2 0,4 1-257,7 1 1,6-6 0,8 4 0,3-3 0,2-6-1,7-6 1,-1-5 0,4-1-2405,-1 0 0,-7-3 1,5-4 2196,-5-7 0,-3-14 0,-5 0 0</inkml:trace>
  <inkml:trace contextRef="#ctx0" brushRef="#br0">3626 13354 8009,'-14'-21'333,"0"3"1,-3 5 783,0 4 0,-1 3 0,4 6 0,3 2-447,2 2 0,-2 5 1,5 10-1,1 6 1,-1 8-1,3 4 21,1 4 0,2 7 0,0-2 0,0 1 0,0 3 0,2 2 0,1 0 0,1-3-691,-1-5 0,4 4 0,1-1 0</inkml:trace>
  <inkml:trace contextRef="#ctx0" brushRef="#br0">1253 15140 8009,'-4'-21'0,"-1"3"402,1 3 0,5 8 1,4 3-1,2 4 1,0 4-1,-4 6 1,-6 5-1,-5 3 332,-4-2 0,-2-1 1,1-2-1,0 1 1,-1-1-1,1 0 1,1 1-1,3-1-345,5 0 0,2 2 1,4 1-1,4 2 0,6-2 1,5-1-1,4 0-288,3 3 1,0-3-1,-2 4 1,-4-1-1,-5-1 1,-4 1-1,-5 1-453,-2 4 1,-4-3 0,-2 3-1,-7-1 1,-5 0 0,-6-1-134,-3-2 1,-2-1 0,2-6 0,1-2 0,3-3-3662,2-1 4146,7-1 0,6-11 0,6-2 0</inkml:trace>
  <inkml:trace contextRef="#ctx0" brushRef="#br0">1600 15446 10613,'-14'-28'1510,"13"9"1,7 14-1,7 4 1,5 1-1402,-2 0 1,5-6 0,0-3 0,1-1 0,0-1 0,2 4 0,-1 0-1011,0-1 0,0-1 635,-5-4 0,-18 6 1,-12 2-1,-7 4 1,-3 2-1,-2 4 617,-1 3 1,4 0 0,3 1 0,5 1 0,4 2 0,5 1-1,4-1-359,4-3 0,5 3 1,9-3-1,4 3 1,3-1-1,2 0-399,0-2 0,4-6 0,0 3 407,-2-1 0,5-3 0,1 4 0</inkml:trace>
  <inkml:trace contextRef="#ctx0" brushRef="#br0">2013 15406 8741,'21'0'1742,"4"0"0,-2 0 1,6 0-1113,2 0 1,4 0-1,-4 0 1,-1 0 0,-2 0-1,-1 0-975,-1 0 0,-5 0 0,-6-1 0,-11-2 209,-12-2 0,-10 1 0,-10 5 0,-2 2 0,-1 3 0,1 0 0,4 2 952,3-1 1,0 0 0,6 4 0,4-4 0,4 1-1,5-1 81,5 3 1,7 2-1618,9 1 1,4-5 0,7-2 0,3-2-340,5 1 1,4-2 0,4-8 0,4-4 0,-1-4-1,-1-8 1059,0-10 0,-10-9 0,2-13 0</inkml:trace>
  <inkml:trace contextRef="#ctx0" brushRef="#br0">2746 15020 7873,'-13'-24'255,"1"8"0,3 11 1,5 14 1148,2 12 0,4-3 0,0 8 1,4 0-1,2-1 0,2 1 1,2 1-739,1 0 0,7 1 0,0 0 0,1 0 1,-3-4-1,-5-4-1400,-4-3 0,1-2 1,-7-4-1,-6-2 0,-8-4 1,-10-4 328,-4-1 1,-2 0-1,0 0 1,1 0-1,-1 0 1,2 0 0,3 0 893,4 0 0,3 2 0,3 2 1,3 5-1,5 4 0,4 4-246,4 0 0,4 6 0,7-4 0,2 2 0,7 1 0,4-1 0,3-2-2211,-1 0 0,4-4 1,0 1 1967,0-5 0,5 0 0,-5-3 0</inkml:trace>
  <inkml:trace contextRef="#ctx0" brushRef="#br0">3253 14940 7873,'0'-18'231,"0"0"1,1 5 458,3 4 0,4 6 1,5-1-1,1 2 1,-1 2-1,0 0-364,1 0 1,-6 0 0,1 2 0,2 1 0,-1 2-175,-1 3 0,-3-4 0,-6 5 0,0 2-1,0 0 0,1-2 1,4-1 14,4-2 0,3 3 0,1-5 0,0 0 0,2 1 0,1 1 45,2 1 1,0-2 0,-5 3 0,0 1 0,2 0 0,0 0 0,0 2 162,-3 0 1,-3 3 0,0-1-1,-4 0 1,0 1 0,-1-1-27,-1 0 1,-7 1-1,-6-1 1,-7 0-1,-4-1 1,-2-1-1,-2-3-128,-4 3 1,0-1 0,4-1-1,2-3 1,6-2 0,2 1-1,2-1-481,-1 2 0,7-3-1115,2 6 1,5-5-1,3 5 1,2 2 0,-2 1-1,-2 1-2026,-1 0 3402,0 6 0,-6-4 0,-1 5 0</inkml:trace>
  <inkml:trace contextRef="#ctx0" brushRef="#br0">1426 15993 8006,'-12'-15'0,"4"-3"0,11-1 0,17 10 0,17 4 275,14 4 0,15 1 1,5-2-1,-31 1 0,2-2 1,6-1-1,2-1 0,3 0 1,2-2-1,4 0 0,2-1 1,0 1-1,1-2 356,1 0 0,1 0 0,1 0 1,0 1-1,-2 1 0,-1 0 1,0 1-1,0-1 0,1 0 1,0 1-1,-3-1 0,-1 0 1,-3 1-1,0 1-3142,-1 0 1,-2 1 2510,-7 0 0,0 2 0,5 1 0,0 2 0,-8-1 0,-1 0 0,0 0 0,0 0 0</inkml:trace>
  <inkml:trace contextRef="#ctx0" brushRef="#br0">1760 16512 7982,'-6'-11'0,"-3"0"0,-3 4 0,-1 1 0,4 0 567,0 1 1,4 4 0,-2-5-1,1 0 1,5-1 0,4-2 501,5 0 0,0 6 1,1-1-1,1 2-892,2 2 0,-3 0-11,0 0 527,-6 0-662,3 0 1,-6 2 0,1 1 0,2 2 0,1 3 40,-1 2 0,3 6 283,-1 2 0,5 2 1,-2-3-1,0 5-146,1 4 1,-1-4 0,2-1-1,-1-2 1,1-3 0,1-1-1,-1-2-341,-1 1 0,-5-3-308,5-2 1,-6-4 0,2-11-1,-5-7 1,-3-8 245,-2-4 1,-4-8 0,5-2 0,0-4 0,-1-1-1,1 2 1,1 1 294,1 1 1,2 6 0,0-1 0,0 5 0,2 3 0,1 6 232,1 2 1,6 1-1,-1 3 1,3 2-1,2 4 1,-1 4-1,0 1 9,1 0 1,-1 0 0,0 1 0,1 5 0,-1 6 0,0 6-429,1 3 0,-6-4 1,0 4-1,-2 0 0,-3-2 1,-2 0-94,-1-2 1,0-3-1,-1 0 1,-2-1-1,-3 0 1,-2-1-2558,-2-3 2687,4 3 0,6-6 0,9 3 1,3-5-1,1-1 0,1 0 397,-1 2 0,0 5 1,0-1-1,1 1 1,-1 2 108,0 1 1,-5 2-1,-4 7 1,-2-4-1,-2-3 1,-2-2-346,-2 1 0,-5 3 0,-7 1 0,-4-2 0,0-1 0,-4-1 0,-1-1-525,-2 0 0,5-5 1,1-2-1,2-2 1,3 0-2116,1-1 0,9-1 0,7-2 2527,11 0 0,13-12 0,10-3 0</inkml:trace>
  <inkml:trace contextRef="#ctx0" brushRef="#br0">2399 16486 7906,'-10'-31'2523,"-3"1"-591,-2 5 1,8 10-1,5 12-1724,5 6 1,7-2-1,-1 5 1,3 0 0,1 3-1,2 5 1,3 2-271,4 2 0,-1 4 1,0-4-1,-2-2 0,-3-1 1,-2-2-1,-4-1 1,-3-2-1267,-1-1 1,2-7 803,-8-2 1,1-6 0,-10-9 0,0-3 0,1-4-1,0-2 528,2 2 1,0-2 0,3 5-1,-1 0 1,1 0 0,1 2 1887,2 2 1,0 2-1008,0 0 1,2 5-1,2 5 1,5 6-1,5 6-798,3 3 0,-2-3 1,3 0-1,-5 1 0,-2 2 1,-3 1-942,3 1 0,-5-1 0,0-1 1,-2-2-772,1-1 0,-1-4 1784,-4 3 1,0-3-1,0 4 646,0 1 0,-4-2 0,-2 0 1,0 3-1,0 1 0,1 1 1,1 0-385,-1 1 1,-3-1 0,2 0 0,0 1 0,0-1-472,3 0 0,1-4 1,1-1-1,-2-1 1,-2 0-1,1 4-1713,-2 1 0,3-4 0,-4 1 0,1 2-3950,3 1 5713,13-5 0,5 5 0,12-5 0</inkml:trace>
  <inkml:trace contextRef="#ctx0" brushRef="#br0">2999 16539 7854,'-15'-27'312,"-1"1"0,-2 2 0,4 5 705,3 5 0,5 9 0,8-3 0,4 2 0,7 3 0,8 2 0,5 2-634,6 4 1,2 4-1,6 8 1,-2 4-1,-1 3 1,-3 2 0,-1 5-128,-4 2 1,-6 4 0,-7-4-788,-6 1 1,-4 0-1,-6 3 1,-3-3 98,-6-2 0,-5 0 1,-13-7-1,-1-3 1,-2-4-1,-1-5 0,1-4 34,2-5 0,6-4 0,1-4 0,2-6 0,3-8 0,2-7 508,6-5 1,2-9 0,9 1-1,5-5 1,10-1 0,6-1-1,4 1 510,3 1 0,-3-2 1,3 4-1,-2 4 1,-4 3-1,-3 4-313,-4 2 1,-8 7 0,-2 4-1,-3 2 1,-2 1 0,-3 3-637,-4 2 1,-9-2 0,-10 7 0,-3 1 0,-4 1 0,-2 2 0,-3 0-931,-2 0 0,3 3 0,0 5 1259,2 5 0,1 15 0,4 0 0</inkml:trace>
  <inkml:trace contextRef="#ctx0" brushRef="#br0">7705 6797 28586,'7'-6'-2031,"-2"-3"0,-16-3 0,-4-1 0</inkml:trace>
  <inkml:trace contextRef="#ctx0" brushRef="#br0">7652 6757 26759,'4'-9'-7131,"0"0"7090,1 6 1,1-3-1,1 6 1</inkml:trace>
  <inkml:trace contextRef="#ctx0" brushRef="#br0">7638 6810 28073,'-4'-9'-3865,"-1"0"0,1 5 3531,4-5 0,-6 6 0,-3 0 0,-3 6 1293,-1 6 0,7-3-201,6-2 1,4-13-1469,5-4 511,-3 3 0,-6 2 108,0 4 1,0 1-1,0-6 1,0-1-1,0-2-94,0-1 1,0-1 0,0 1-1,0 0 1,0-1 0,2-1-1,2-1 707,5-2 0,-2-1-515,2 1 1,0 2 0,5-5 0,-1 1-67,0-1 0,0 5 0,1-4 0,-2 3 0,-2-1 0,-3 2 0,-1 1-128,-3 1 1,-1-3 0,-2-1 0,0 2-1,0 1 1,0 1-467,0 1 0,-2 1 1,-1 2-1,-1 1 0,1-1 550,1-2 0,-3 4 0,-3 2 1</inkml:trace>
  <inkml:trace contextRef="#ctx0" brushRef="#br0">7865 5784 7788,'-14'0'0,"7"0"0,3 0 412,8 0 1,5-1 0,7-2 0,3-3 0,1 0 0,0-2 0,0 2 0,-1-1 0,-3 0 554,-1-4 0,-8 4 0,-1-1 1,-1 1-1,-1 0 0,-2-2 1,-5 1-483,-6 4 0,-3-2 0,-1 1 0,-1 3 1,1 0-1,0 2 194,-1 0 0,1 4 0,0 4 0,1 2 0,2 5 0,2 1 0,2 4-410,3 2 0,2 3 1,1 0-1,1-1 1,2-3-1,3-1 1,2 0-611,2-1 1,2-1 0,1-7 0,0-2 0,2-4 0,2-4-4576,0-1 1,7-1 4485,-2-4 1,3-14 0,2-9 0</inkml:trace>
  <inkml:trace contextRef="#ctx0" brushRef="#br0">8225 5651 17202,'0'13'0,"0"0"0,0 1 0,0-1 1167,0 0 0,0 5 0,1 0 0,2-2 1,2-1-1,-2-2 0,0 1-2416,1-1 1,-1-1 0,6-3-1,0-6 1,-2-6 532,-2-6 0,-4-3 0,-1-1 0,0-1 0,0 1 1,0 0 2481,0-1 1,0 5-677,0 1 1,0 6 0,2 1 0,0 5 0,4 3 0,2 4-782,2 1 0,-2-3 0,0-1 0,3 1 1,1-1-1,1-4-1948,0-2 1,2-2-1,3-2 1,4-2 0,3-8-1,0-7 1566,-2-8 1,2-9 0,-4 2 0</inkml:trace>
  <inkml:trace contextRef="#ctx0" brushRef="#br0">8598 5437 7788,'0'-19'-608,"0"4"1519,0-2 1,0 11 0,0 9 0,1 9 0,2 4 0,3 3-643,2 3 0,-4 5 1,5 3-1,0 1 1,0-2-1,-2 1 1,1 0 216,-1 1 0,0-2-486,2-7 0,3-2 0,-4-7 0</inkml:trace>
  <inkml:trace contextRef="#ctx0" brushRef="#br0">8665 5611 9227,'0'-14'1827,"0"1"0,6 6 1,2 2-1615,4 4 0,2-4 0,0 1 0,3 1 0,2 1 0,2 2 0,1-1 0,0-2-4751,0-1 4538,-5-1 0,8 5 0,-4 0 0</inkml:trace>
  <inkml:trace contextRef="#ctx0" brushRef="#br0">8931 5584 7788,'0'7'1108,"-1"4"1,-2-5 75,-2 1 1,1 2 0,5 3 0,5-3 0,6-5 0,6-2-1183,3-2 0,1-2 0,5-2 0,-1-7 0,1-3 0,-1-4 0,0 2 0,-4-1 0,-4 2 0,-5 1 0,-4 2-549,-5 0 1,1 6 0,-5 3 0,-6 8 0,-5 8 0,-2 8 0,0 4 1629,-1 1 0,3 6 1,0-1-1,4-2 1,-1 1-1,3-2 1,-1 0-1,3-3-782,1 0 0,2-5 0,0-3 0,0-2 0,0-1-6049,0-1 5385,0-6 0,2-5 0,4-10 0,5-2 0,7-5 1,1 0-1,2 1 328,0 0 0,-3-1 1,4-1-1,0-3 1,0 0-1,-1-2-582,-2 0 0,4-1 1,-6-6-1,-2-3 0,-4-3 617,-7 0 0,-3-11 0,-1 4 0</inkml:trace>
  <inkml:trace contextRef="#ctx0" brushRef="#br0">8705 5024 5649,'-61'-14'243,"0"0"1,0 3 0,1 1-1,0 4 1,0 2-28,-2 2 0,-1 4 0,-1 5 0,-1 4 0,4 4 1,1 2-1,2 3 0,0 2 0,3 2 0,1 2 0,3 2 1,1 2-1,3 2 0,1 3 0,3 1 0,1 3 93,3 2 0,3 1 0,6 1 1,5 1-1,4 3 0,4 1 0,4 1 1,5 0-1,4 1 0,5 1 0,3 0 1,5 0-99,4 0 1,5 0 0,8-1 0,6-2 0,6 0-1,4-1 1,5-4 0,4-4 0,9-1 0,6-4-1,-19-14 1,2-2 0,1-2 0,5-2 0,2-2-1,0-4 1,3-1 0,1-3 0,0-3-284,4-1 1,0-2 0,1-3 0,6-4-1,1-3 1,0-3 0,-18 3 0,1-1-1,-1-2 1,1 0 0,0 0 0,1-2-1,-1-1 1,0 0 0,-1 0 0,1-2-1,-2 0 1,0 0 0,14-7 0,-1 0-1,-2-1 1,-5 2 0,-2-1 0,-1 0-370,-5 2 1,-1-1 0,-3 0-1,10-8 1,-5-1 0,-7 0-1,-5-1 1,-8 2 0,-6-2-1,-7 2 1,-6-3 0,-8-2-1,-5 0 1,-6-3 0,-6 1 222,-6-2 1,-6 1-1,-15-5 1,-7 2 0,-5 5-1,-4 3 1,-7 1 0,-4 3-1,17 13 1,-1 1 0,-2 3-1,-1 2 1,-2 2 0,0 1 549,-1 1 0,-1 2 1,-2 1-1,-5 2 1,-2 1-1,1 3 1,5 0-1,2 3 1,0 1-1,0 1 1,1 2-1,1 2 1,1 1-1,1 1 0,0 2-332,2 2 0,1 1 0,0 0 0,0 1 0,0-1 0,-1 2 0,-2 2 0,-1 1 0</inkml:trace>
  <inkml:trace contextRef="#ctx0" brushRef="#br0">8398 6397 7748,'-13'0'0,"-1"0"849,7 6 133,1-5 0,6 8 1,1-9-1,4-6 0,4-5 1,3-7-232,1-4 1,0-10-1,1-3 1,-1-7 0,0-5-1,1-8 1,-1-2-785,0-3 1,-1-2 0,-1 3 0,-3 0 0,1-1 0,0 6-1,0 3-394,1 7 0,-4 8 1,0 7-1,-1 4 1,-1 4-1,1 2-757,1 2 0,-5 2 570,3 2 0,-4 6 0,-4 4 0,-3 6 614,-1 6 0,2 8 0,6 4 0</inkml:trace>
  <inkml:trace contextRef="#ctx0" brushRef="#br0">8425 5917 7747,'-20'14'1112,"0"-7"1,6-8-1,11-14 1,12-10-627,8-10 0,6-6 0,1-6 0,4-7 0,5-2 0,-1-2 0,1 2 0,-5 4-629,-4 6 0,-1 12 1,-6 8-1,-4 6 0,-3 7 1,-1 9-1,-1 11-1727,-4 14 0,-2 19 0,-2 6 1870,0 8 0,6 1 0,1 4 0</inkml:trace>
  <inkml:trace contextRef="#ctx0" brushRef="#br0">8065 16992 8047,'-20'0'0,"0"0"0,-1 0 0,3 0 618,3 0 0,7 0 0,2 0 0,4 2 0,8 2 786,4 5 0,4-2 0,-1 1 1,2-1-1,1-1 0,3 0 1,1-2-945,-1 2 1,3-4 0,-4 2 0,-2-2-1,-2-4 1,-4-1 0,-3-3-764,-1-1 1,-1 3-1,-5-5 1,-2-2 0,-2 1-1,-5 1 196,-3 5 1,-7-2-1,-3 1 1,-2 4-1,0 2 1,3 5 960,2 2 1,1 2 0,5 6-1,1 3 1,3 1 0,5 0 0,2 1-795,2 3 0,6 0 0,5-1 0,5-2 0,6-2 0,3-1-2027,2 1 1,6-5 0,2 0 0,2-5 0,0-3 1950,-1-3 0,-1-7 0,5-4 1</inkml:trace>
  <inkml:trace contextRef="#ctx0" brushRef="#br0">8411 17045 8047,'0'-13'2457,"0"6"1,6 1-1,5 7 1,3 2-1722,4 2 1,6 5 0,-2-1-1,2 3 1,0 1-1143,-2 0 1,-6 1 0,2-2 0,-3-2 0,-2-1-949,0 1 1,-7-4 0,-7-1 0,-10-4-1,-6-1 1,-4 0 1364,-3 0 0,-5 0 1,-3-1-1,4-2 0,3-2 1,3 2 954,-2 2 1,5 1-1,1 0 1,5 1-1,4 4-780,4 4 1,10-2 0,5 2 0,7 1 0,6 1 0,7-1 0,7-3-187,6-1 0,4-1 0,7-5 0</inkml:trace>
  <inkml:trace contextRef="#ctx0" brushRef="#br0">8811 17032 8035,'-18'-12'2503,"1"3"0,-1 3 1,5 6-1692,-1 0 0,7 2 0,2 2 0,5 5 0,5 3 0,4 1-1133,3 1 1,7-1-1,3 0 1,3 1-1,2-2 1,0-2 320,-1-1 0,7-6 0,1 3 0</inkml:trace>
  <inkml:trace contextRef="#ctx0" brushRef="#br0">8985 16859 8035,'0'-18'0,"-2"2"3950,-2 4-2826,2-1 0,-2 19 0,8 2 1,4 13-1,0 7 0,0 5 0,-1 1 1,1 3-1256,2 1 0,-3 1 1,2-2-1,0-3 1,-1-1-1,-2-4 131,-1-1 0,-3-1 0,4 0 0</inkml:trace>
  <inkml:trace contextRef="#ctx0" brushRef="#br0">8905 17165 8022,'0'-31'248,"0"0"1,0 3-1,0 3 1,1 4-1,3 2 1,7 4 860,5 5 1,0-1 0,7 7 0,-1 1 0,2 1 0,1 4 0,3 4 0,0 6-1110,0 4 0,-1 8 0,-1-4 0</inkml:trace>
  <inkml:trace contextRef="#ctx0" brushRef="#br0">8225 16832 8037,'-60'11'330,"-3"6"0,2 16 523,8 17 1,28-18-1,4 1 1,-7 36-1,4-4 1,3 1-471,5 4 1,9 1 0,6-32 0,4 0 0,5 3 0,4-1 0,4 1 0,5-1 0,4 1-1,5-2 1,2-3 0,4-2-862,3-1 0,3-3 1,2-3-1,1-4 1,3-2-1,2-4 1,0-1-1,2-3 1,4-1-1,2-3-130,4-2 1,0-3 0,-1-3-1,1-3 1,11-2 0,0-1 0</inkml:trace>
  <inkml:trace contextRef="#ctx0" brushRef="#br0">9491 16832 7961,'-47'-28'339,"2"16"0,11 24 1,8 15 876,6 11 1,1 5 0,1-3 0,2 2 0,1 4 0,2 7 0,-1 8 810,1 4 0,1 3 1,3 1-2379,5 2 1,2 4 0,2-6 0,0-2 369,0-2 0,-1 2 1,-3-8-20,-5 1 0,-9 3 0,-3 3 0</inkml:trace>
  <inkml:trace contextRef="#ctx0" brushRef="#br0">7572 14886 8163,'0'-25'0,"1"3"0,3 6 0,5 5 0,-1 5 508,1 6 0,-6 6 0,3 3 1,-2 5-1,0 3 0,-1 7 1,-1 6-1,-4 4 0,-1 3 1,-3 0-1,1 1 0,-1-1 130,3 2 0,1-2 0,2 0 0,0-3 0,0 0 0,0-3 0,2 0 0,1-4-590,1-2 0,6 2 1,-2-10-1,1 1 0,0 0-1043,1 0 1,-3-1 0,4-5 0,2-3 0,5-4 0,3-4-1,5-1 995,8 0 0,2-6 0,10-1 0</inkml:trace>
  <inkml:trace contextRef="#ctx0" brushRef="#br0">9065 14793 7459,'-8'-7'1468,"4"5"0,8 8 0,4 2-334,-1 2 0,5 3 0,-3 5 0,2 4-722,3 3 0,-2 8 0,-2 4 1,-1 4-1,0 5 0,-2 2 1,-2 1 656,-4-2 1,-1 5 0,-1-6-1046,-4-3 0,2 6 0,-4-9 0,-1 1-1129,1 0 0,4-5 1,-3-2-1,2-1 0,-1-4 1,2-1-1903,2-1 1,1-5 3006,0 0 0,6-5 0,1 2 0</inkml:trace>
  <inkml:trace contextRef="#ctx0" brushRef="#br0">7452 15566 8030,'-5'-15'786,"1"-1"1256,1-2-1778,1 0 0,4 10 0,2 0 0,5 4 0,3 4 0,1 4 0,1 4 318,-1 2 0,2 6 0,1 4 0,3 0 1,2 4-1,3 1 0,4 2 124,7-1 0,1 1 0,10 0 1,1-1-1,5 0 0,7-4-342,6-4 1,1-4 0,-29-7 0,1 0 0,1-1 0,-1 0 0,1-2 0,1 0 0,0-1 0,0-1 0,0-1 0,0-1-297,0 1 1,0-2-1,32-3 1,-4-2 0,-5-1-1,-4-4 1,-3-2-166,-1-5 0,-8 3 0,-1-4 0,-3 1 0,-1-1 0,-4 0 45,1 0 1,-2-5 0,-2 2 0,-4-4 0,-1 0 0,0 1 385,1 2 0,-2-2 0,-5 3 0,-3-2 0,-2 1 0,-3 2 0,-2 0-440,-6 0 0,3 4 0,-7-4 0,-1 0 0,-1 2 0,-2 0-1044,0 2 0,-6 3 0,-3 2 0,-3 3-1908,-1 4 1,5 10 3057,4 4 0,14 9 0,5 2 0</inkml:trace>
  <inkml:trace contextRef="#ctx0" brushRef="#br0">9504 14100 7935,'0'-7'953,"0"1"0,2 6 1,-1 0 307,-1 0 1,-3 0-1,-10 0 1,0 0-1,-2 1 1,-3 4-893,-4 4 0,-3 2 0,-3 4 1,-3 3-1,-5 4 0,-3 5 1,-1 3 98,0 1 1,0 6 0,2-2 0,1 2 0,3-1-1,1-4 1,5-1 101,4 1 1,1 2 0,5-6-524,2-3 0,2-6-359,5 3 29,-2-11 0,9 6 1,-1-9-1,8-1 0,6-4 1,9-7-103,5-10 1,0-9-1,11-11 1,1-3-115,1-5 0,2-1-29,0 3 750,6-6 1,-9 5 0,3-3 0,-3 4 0,-3 4 0,-3 5 315,-3 3 1,-1 3-1,-2 1 1,-3 3 0,-4 2-1,-3 3 334,-2 1 0,-1 2-340,-3-1 1,-4 8-368,-10 6 0,1 6-165,-10 8 0,-2 5 0,-11 1 0,1 7 0,-7 6 0,-5-4 0,-7 7 0,1-1 0,4 5 0,0-4 0,0-1 0,0 0 0,0 0 0,6-1 0,3-6 0,3-1 0,7 1 0,3-10 0,3-2-176,8-1 0,8-9 0,13-6 0,8-11 1,7-8-1,10-10-308,8-8 0,2-2 0,9-8 0,-2-1 124,2 1 0,-8 8 1,1-1 321,-8 2 0,-2 5 0,-10 2 1,-3 5-1,-4 3 0,-6 6 341,-3 2 1,-8 2-1,-2-1 1,-5 2-1,-6 3 1,-8 5 315,-6 3 0,-7 3 0,-4 6 0,-6 7-619,-6 4 0,0 5 0,-6 7-736,0-3 736,2 10 0,-5-8 0,3 6 0,3-5-129,2 4 1,2-4 128,2 5 0,2-5-375,2 4 1,4-3 0,6 2 0,4 0 0,4-3-2313,4-3 0,6 1 1,7-6 2686,8 2 0,-1-1 0,12-7 0,0-5 0</inkml:trace>
  <inkml:trace contextRef="#ctx0" brushRef="#br0">9451 15433 7988,'-10'9'0,"-2"0"0,0 1 0,3 2-18,3 1 410,-4-5 0,10 2 1,0-6-1,7-1 1630,5-1 1,-5-4 0,-1-2-1138,0-5 0,2-7 0,5-2 0,2 0 0,3-1 1,5-5-1,7-4-513,6-3 0,4-10 1,4-1-1,5-4 0,1-4 1,2-3-1,-26 24 0,0 0-289,1-2 1,1 0-1,0-4 1,0 0-1,-2 0 1,0-1-1,-2 1 1,1 0 0,-2 1-1,0 0 1,-1 1-1,0 0 160,1-1 0,-2 1 0,-1 0 0,-1 1 0,12-32 0,-4 5 1,-4 1-1,-2 3-109,-2-1 1,5 4 0,-2 5-1,2-1 1,1 3 0,0-3 0,4 2-135,-1 0 0,4-3 0,1 5 0,1 0 0,3-1 0,0 1 0,-1 1 0,2 1 0,-10 4 0,3 2 0,-3 5 0,-1 3 0,-2 1 0,-3 1 0,2 5 0,-6 3 0,-2 3 0,-2 2 0,-4 1 0,-1 2 0,1 1 0,-2 5-1905,0-5 1,-3 4-1336,4-4 1,-6 8 0,1 1 3239,-2 7 0,-8 11 0,-2 3 0</inkml:trace>
  <inkml:trace contextRef="#ctx0" brushRef="#br0">7612 15406 7922,'-6'8'86,"-3"-2"-9,-3-1 1,3 1 645,0 3 0,5-3-112,-5-6 0,4 0 0,-2-1 0,-1-4 0,3-4 0,-1-2-157,3-3 1,1-4-1,2-1 1,0-2-1,0-4 1,2-3 0,2-4-45,5-2 0,3 1 0,0-4 1,0-3-1,-2 1 0,2-1 0,-2 3-148,2-1 1,0-1 0,3-1 0,1 0 0,2 0-1,-1 2-143,3 2 1,-4-5-1,5 5 1,-2 2-1,-1 0 1,0 2 39,-1 2 0,6-4 1,-6 10-1,0 1 0,-1-2 1,0-1-1,2 0 0,-2-1 76,-1 0 0,3 1 0,0-1 0,-2 2 0,-1 0 0,0 0-211,2-4 0,4 0 1,6 2-1,-1 0 1,3 1-1,0-1 1,2 1-95,-1-1 0,-2 2 0,-3 1 0,-1 2 0,-3 0 0,-2 1 215,-3 3 0,-1-1 0,-2 1 0,1 0 0,-1 1 0,0-1 29,1 1 1,-1-2-1,0 0 1,1-2-1,-1-2 1,0-3-1,2 1-40,3 3 0,-2-3 0,6 3 0,2-4 0,1 0 1,0-1-248,-2 0 0,2 5 0,-3 2 0,2-1 1,-1 2-1,-2-2 217,-2 0 1,-1 5-1,-6-3 1,-2 1-1,-1-1 1,2-1 43,1 1 1,-4-5 0,1 2 0,0-3 0,0-2 0,0 1 0,3-1-28,4 0 0,-1 1 0,4-1 0,-1 0 0,1 1 1,0-1-151,1 0 0,2 1 0,-4 1 0,-2 1 0,-1 3 0,-3 0 0,-2 2-130,-1 0 1,-6 1-1,3 5 1,-2-1 0,1 1-1,-2 0-389,-2-1 1,-1 6 0,0-1-1,-1-2-1404,-4 0 0,4-3 0,-2 1 1952,6 0 0,4-1 0,6 1 0</inkml:trace>
  <inkml:trace contextRef="#ctx0" brushRef="#br0">10571 12088 8529,'0'-14'0,"0"1"0,0 0 0,1 1 198,4 3 0,-2-1 1,4 4-1,1 0 1,-3-2-1,3 2 428,-1 1 0,-4 2 1,0 7-1,-6 6 1,-6 5-342,-3 3 0,-5 6 0,-3-2 0,0 3 0,-4 3 0,-1 2 0,-3 2 975,-3 2-1083,2-4 1,-8 7 0,6-4 0,2-1 0,1 1 0,2-4-98,4 0 1,-2-4 0,7-2-1,0-2 1,3-2 0,2-1-38,3 1 0,-3-5 0,5 1 0,-2-7 1,1 0 11,2-1 0,3-5 0,8-2 0,5-9-73,7-7 1,6-5-1,10-7 1,5-3-1,2-5 1,3-2-1,-1-4-54,-1-2 1,-2 7-1,-2-3 1,-2 3-1,1 1 1,-2 2-23,-3 1 1,-9 4-1,-4 5 1,-3 3-1,-2 4 1,-1 3 65,-3 4 0,-3 6 0,-8-4 1,-2 2-1,-5 5-20,-3 4 1,-1 4-1,-2 6 1,-1 1-1,-4-1 1,0 2-1,-4 1 353,-1 2 0,-2 6 0,-1-1 0,-2 5 0,-2 4 0,-1-3 32,1-1 1,1 3 0,4 1 0,0-1 0,2 0 0,3 0 0,4-2-476,3 0 0,3-3 0,4-1 1,2-2-1,1-6 0,1-2-1075,1-2 1,3-1-1,4-4 1,7-8-6,5-8 1,5-5 1217,5-5 0,13-14 0,2-10 0</inkml:trace>
  <inkml:trace contextRef="#ctx0" brushRef="#br0">9025 12927 7957,'-5'-17'0,"-1"-1"0,-1 2 0,-2 1 0,1 1 0,-2 1 0,6 0 170,-7-1 0,10 1 0,-4 0 0,4-1 0,2 3 0,4 0 1,5 2-1,6 0 0,7 1 528,2-1 1,-1 0 0,1-5-1,4 1 1,2-2 0,4-2 0,0-4-1,7-3 1311,5-3-1913,-1 4 1,10-10 0,-1 5 0,3-2 0,4-2 0,2-1 5,4 1 1,0 2 0,-4 6-1,-4 4 1,1 0 0,-2 4-111,0 1 0,-2 3 0,-7 2 0,-2 3 0,-3 1 0,-2 3 0,0 1 85,2 2 0,-7 0 1,4 0-1,-1 2 0,-2 2 1,2 5-1,-2 3 92,-1 1 1,7 1 0,-8 0-1,0 3 1,0 2 0,-5 2-68,-5 2 1,-2 3-1,-7 0 1,-3 1 0,-5 0-1,-5-1 1,-4 2 36,-1 3 1,0-1 0,-1 4-1,-4 2 1,-4-1 0,-4 5-1,-3 0 213,-2 3 0,-4 6 0,2-2 1,1 2-1,-2-1 0,2-1 86,0 0 1,-3 1 0,4 1-1,2-3 1,-1-2 0,1 0-1,-2 1-187,2 1 1,1-5 0,0 4-1,-1-4 1,-2-2 0,0-2-1,-1-5-748,-3-4 1,-3 2 0,-2-8 0,2 2 0,0 0 0,1-4-657,0-1 0,-4-1 1,8-4-1,-1 0 1,3 3-1,3 0 1153,2 0 0,5-8 0,3-3 0</inkml:trace>
  <inkml:trace contextRef="#ctx0" brushRef="#br0">1533 17752 7942,'-18'1'0,"0"2"0,4 3 0,3 2 0,7 2 251,2-4 79,2 6 1,2-11-1,4 4 1,6-4 0,7-2-1,5-4 1,4-2 0,1-2 474,4 0 1,-1 2 0,5-4 0,-2 4-1,-1 1 1,-3 3 0,-2 1-845,-3 2 0,-9 0 0,1 0 1,-3 2-1,-3 2 0,-3 5-9,-5 3 1,-4 3 0,-4 1 0,-7 3 0,-4 1 0,-4 0 0,0 1 640,0 3 0,-5 0 1,3 1-1,-1-2 0,1 3 1,2-4-380,3-1 1,1 2-1,3-1 1,3 2-1,5 0 1,2-3 0,2-2-1164,0-3 0,9-3 0,7-2 0,13-4 949,8-1 0,0-7 0,9-7 0</inkml:trace>
  <inkml:trace contextRef="#ctx0" brushRef="#br0">2173 17912 7853,'-14'-18'1500,"1"0"0,6 12 0,4 9-1413,6 3 0,0 0 0,6-6 1,1 0-1,3 0 0,5 0 1,4 0-1,5 0-131,4 0 1,3 0 43,6 0 0,6 0 0,1 0 0</inkml:trace>
  <inkml:trace contextRef="#ctx0" brushRef="#br0">2719 17632 7977,'-26'-19'1535,"-4"5"2557,3 1-3879,4 0 0,15 13 1,7-2-1,8 7 1,11 2-1,9 5 1,7 4 166,6 6 1,7 3-1,-1 2 1,0 1-1,0 3 1,-3 5-1,-3 2-507,-5 2 0,-4 2 0,-8-1 1,-6 1-1,-3-4 0,-5 1-343,-5-1 0,-8-4 1,-7-3-1,-5-4 0,-6-3 1,-3-3-1,-2-2 170,0-3 1,-4-7-1,0-5 1,3-2 0,4-4-1,6-4 425,4-7 1,6-3 0,5-9 0,6-3-1,9-4 1,7-2 635,8-1 1,9-7 0,-1 7-1,4-4 1,-1-1 0,-2 2-626,-5 2 0,-5 4 0,-3 5 0,-7 2 0,-6 1 1,-7 3-1,-7 2-363,-9 3 1,-10 1 0,-11 3 0,-7 3 0,-4 3-1,-2 2 1,1 0-149,0 1 0,6 1 0,8 2 0,3 0 1,10 2-1,7 2 375,8 5 0,8 15 0,4 4 0</inkml:trace>
  <inkml:trace contextRef="#ctx0" brushRef="#br0">8371 10369 8495,'-1'-21'0,"-4"3"0,-2 3 0,-2 2 0,0 0 139,6-1 0,-13 2 0,1 1 1,-4-1-1,-6-5 0,-3 0 0,-5-3 1,-1 3-1,-3-1 0,-2 0 0,-2 2 1,-1 1 176,2 2 1,-7 5 0,7 5 0,-3 8-1,-1 10 1,-1 10 0,4 13 0,4 13 0,4 14-1,17-28 1,1 3-350,-1 4 1,1 2 0,1 5-1,3 2 1,1 6 0,2 2-1,0 2 1,1 2 0,1 7 0,0 0-1,1 3 1,1 0 0,3-24-1,1 1 1,0 0-73,2 24 1,3-2 0,3-4 0,4-1 0,4-4 0,5-1 0,2-6 0,4-2 0,0-7 0,4-2 0,2-4 0,3-3 191,1-4 1,0-2 0,2-3 0,2-3 0,5-4 0,2-4 0,1-1 0,1-4 0,2-2 0,1-2 136,2-3 0,1-3 0,10-1 0,0-3-133,-6-4 0,0-3 0,7-3 0,1-3 1,-2-6-1,0-4 0,-2-2 0,0-2 1,1-5-1,-2-3 0,-4-2 0,-3-2-109,-1-2 1,-1-2 0,-2-3-1,-4-2 1,-8 1 0,-4-2-1,-3-1 1,-4-2 0,-3-3-1,-5-3 1,-4 1 0,-4-2-144,-3-1 0,-4-2 0,-4-4 0,-4-1 0,-4 2 0,-4 0 0,-2 0 0,-4-1 0,-4-1 0,-3 1 0,-3 4 0,-3 3 107,-3 1 0,-4 3 1,-3 5-1,-3 5 1,-4 5-1,-2 4 0,-2 4 1,-2 5-1,-4 6 1,-2 3-1,-1 6 0,-1 3 1,-2 4-1,-1 4-156,-3 2 1,1 3 0,4 5 0,1 4-1,-2 5 1,1 5 0,3 1 0,2 3 0,5 1-1,1 3 210,2 1 0,1 2 0,0 0 0,1 2 0,3 3 0,2 0 0,-2 0 0,1 0 0</inkml:trace>
  <inkml:trace contextRef="#ctx0" brushRef="#br0">1506 19498 8148,'-13'-6'0,"0"-3"0,5 3 0,8 0 0,9 6 0,4 0 0,4 0 0,2 1 0,0 2 0,2 3 0,0 0 360,2 0 1,-2 5-1,1-3 1,2 3-1,1 1 1,0 0 974,-2 2 0,-6 7 1,-6-2-1,-4 2 1,-1 3-1,-3 1 0,-4 2-1086,-8-1-400,0 1 0,-16 2 0,1 1 0,-4-2 0,-3 0 0,1-2-513,2-3 1,3-8 0,3 0 0,4-6 0,3-3-753,2-3 0,7-2 1,6-4 1415,7-6 0,17-6 0,4-11 0</inkml:trace>
  <inkml:trace contextRef="#ctx0" brushRef="#br0">1973 19631 8384,'-6'-21'354,"4"9"0,-2 12 0,4 6 1,4 2-1,5-4 704,3-2 1,2-2-1,0 0 1,3 0-1,2 0 1,0 0-1,2 0 1,-2-2-1431,0-2 0,-1 2-220,-5-2 1,-1 1 0,-4 0-1,-8-2-1054,-8 2 1,-9 3 1820,-6 5 0,-2-2 1,-1 6-1,0 0 1,4-1 991,4 1 1,1 0 0,3 5-1,8-1-575,8 0 1,7-1 0,10-2-1,8-1 1,7 0 0,4 0-1836,2 0 0,5-6 1,-1 1-1,-1-2 1243,-2-2 0,-1 0 0,0 0 0</inkml:trace>
  <inkml:trace contextRef="#ctx0" brushRef="#br0">2373 19658 8363,'-11'7'1094,"-2"-3"1,1-2-1,5-1 1,4 2-1,7 2 1,10-2-513,5-2 1,5 1 0,5 1 0,4 1 0,1-1 0,1-1 0,1-2-854,-1 0 1,0-6 0,0-3 0,-5-2 0,-8 1 0,-7 1 0,-6-1 0,-3-2-1,-6-1-1547,-8-1 0,-4 7 2165,-14 2 1,0 4 0,-9 1 0,-1 0 0,2 1 776,3 4 0,3-2 0,3 6 0,4 1 0,6 2 0,6 1-783,4 1 1,2-1-1,8 0 1,9-1-1,10-3 1,8-5-1,10-2-1523,3-2 1,4-3-1,5-4 1,0-8-1,1-5 1,0-3-4219,-3-2 5400,-2-2 0,-2-12 0,-2-2 0</inkml:trace>
  <inkml:trace contextRef="#ctx0" brushRef="#br0">2999 19231 8090,'-19'-16'530,"-2"4"1,1 6 1217,2 8 0,7 3 1,4 12-1,1 2-1156,3 3 0,2 11 0,1-7 0,1 3 0,2-1 0,3-2-393,1 1 1,2 0 0,5-2 0,-1-1-1,0-4 1,1-2 0,-1-5 0,0-4-1,1-3-2096,-1-3 1,-7-3-1,-8-3 1,-8-3-1,-6 0 2115,-1 0 1,3 2 0,0 4 0,2 1 0,5 4-9,7 4 1,12 1 0,12 0 0,7-2 0,9-2 0,7-3-211,5-2 0,7-13 0,2-2 0</inkml:trace>
  <inkml:trace contextRef="#ctx0" brushRef="#br0">3479 19151 7947,'-22'-27'3623,"1"2"1,3 9-3170,7 12 1,5 5-1,10 6 1,5 1-1,3-2 1,3 1-1,2-1-320,6 0 1,8 3 0,6-3-1,3 0 1,1 0 0,-2-3-1737,-1-2 1,-7-1-1,-4 0 1,-8 0-1,-7 0 1,-7 0 1449,-10 0 1,-13 2-1,-7 2 1,-6 5 0,-3 3-1,-2 3 1556,2 2 0,-3 9 0,8 6 1,4 2-1,5 5 0,6 1 1,2 3 1465,3 0 1,3-3-3597,6 8 0,0-5 0,0 3 0,1-1-774,4-1 1,-4 2-1,2-3 1,-7 3 1499,-10 1 0,-17-10 0,-10 2 0</inkml:trace>
  <inkml:trace contextRef="#ctx0" brushRef="#br0">2013 20097 8068,'-56'-34'519,"7"6"1,12 10 0,19 14 319,18 10 0,19 0 1,18-2-1,9-2 1,13-2-1,14 0 0,-32 0 1,2 0-1,3 0 1,2 0-578,3 0 0,1 0-1,5-3 1,0 0 0,5-1 0,-1-1 0,-1-1 0,0 0 0,2-1 0,-1-1 0,1 0 0,-1 0 0,3-1 0,1 0 0,-2 1 0,0 0-1391,-1 0 0,-1 1 0,-3 0 0,-2 1 849,-7 0 0,0-2 0,0-1 0,-1-1 1,-4 0-1,0-1 0</inkml:trace>
  <inkml:trace contextRef="#ctx0" brushRef="#br0">2746 20484 8068,'-6'-13'0,"-3"-1"1563,-3 1 1,3 4 0,2 0 1520,1-1-3048,2 4 1,5 0 0,4 6 211,4 0 1,-2 4-1,0 2 1,1 0-1,-1 2 1,2-1-1,1 3 256,4 2 1,-4 3 0,8 1-1,-2 4 1,0 0 0,4 4-1,-1 1-435,0 2 1,-1-1-1,-5 1 1,1 0 0,-3-1-1,-2 0-907,-4-4 1,1-3 0,-2-6 0,-2 1 0,-5-2 0,-6-4 837,-3-3 0,-7-4 0,-2-1 0</inkml:trace>
  <inkml:trace contextRef="#ctx0" brushRef="#br0">2626 20417 8068,'12'-46'1242,"-2"6"1,-1 9 155,2 8 1,6-3 0,7 6 0,6-3-1151,5 1 0,13 4 0,2-2 0,2 0 0,3 4 0,1 1 0,3 2-248,5 0 0,-14 5 0,8 2 0</inkml:trace>
  <inkml:trace contextRef="#ctx0" brushRef="#br0">8278 10355 8226,'-36'-26'0,"1"2"0,2 6 0,4 9 0,2 6 0,-7 17 196,-6 8 0,-7 15 1,-10 13-1,27-21 0,0 1 1,-2 4-1,1 0 1,-1 4-1,-1 1 0,1 2 1,1 1-1,-1 3 0,1 1 1,3 0-1,2 1 1,3-2-1,3 0 0,4-4 1,3 0-1,0 33 1,15-5-1,15-3 0,19-10 443,14-9 1,-14-25-1,4-4 1,6 0-1,3-3-609,5-3 0,3-2 0,0-2 1,1-3-1,9-4 0,1-3 0,0-1 1,-1-2-1,-2-2 0,0-3-380,-1-4 1,-1-2 0,3-4-1,-1-3 1,-7-1 0,-2-2-1,-2-1 1,-1-2 0,-5-2-1,-3-1 1,-5 0 0,-3-1 27,-4 1 1,-2-2 0,-6-1 0,-3-2-1,-3 2 1,-4-1 0,4-32 0,-11 5 0,-10 5 443,-7 3 1,-17 9-1,-20 6 1,-11 9-1,-12 9 1,29 14-1,-2 4 1,-4 3 0,-1 3 110,-2 5 0,-1 3-233,-4 4 0,0 4 0,-2 4 0,1 2 0,-5 4 0,0 2 0,-2 2 0</inkml:trace>
  <inkml:trace contextRef="#ctx0" brushRef="#br0">23954 5144 7923,'-13'-4'0,"0"-1"0,5 1 214,8 4 0,2 6 0,4 3 0,-2 3 1,1 1-1,-3 0 0,0 1 0,-2 0 0,1 3 1,2 0 687,2 0 0,5-7 1,-1-2-1,3-3 0,4-2 1,6-4-1,10-8-617,5-9 0,6-14 1,4-10-1,-19 17 1,0-2-1,4-1 1,0-1-1,3-4 0,1-1 1,1-1-1,2 0-91,1-1 1,0 0 0,-2-2 0,1 0 0,2 2 0,2 1 0,-3 1 0,0 0 0,-2 2 0,-1 0 0,-1 3 0,0 1-260,-2 0 0,0 1 1,-4 3-1,-1 1 0,26-23 1,-6 3-1,-3 1 0,-4 4-204,0-1 0,1 5 0,0-1 1,-2-1-1,2 1 0,-1 0 0,-1 1-7556,-1 0 7825,6-1 0,2-11 0,5-1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21342 15406 8031,'-14'-1'0,"1"-2"0,0-2 252,-1 1 1,1-1 0,0 1 0,-1 0 0,1-1 0,0-1 0,-1 0 0,1-1 0,-2 1 0,-3 0 0,-2 3 124,-1 2 0,-4 1 1,2 0-1,-2 0 1,-1 0-1,-1 1 0,-1 2 1,-2 3 172,-1 1 0,0 2 0,4 6 0,1 1 0,-1 4 0,2 0 0,1 5-163,2 5 0,6 0 0,-1 5 0,6 4 1,3 4-1,4 4 0,5 2-76,7 0 1,9 3-1,9 2 1,6-3 0,11-2-1,6-5-271,6-2 0,-21-23 0,1-3 0,35 6 0,1-4 0,3-5 0,-1-4 0,1-6-278,-36-4 0,1-1 0,27-1 6,-28-1 0,0-1 1,27-5-1,2-6 1,-8-5-1,-7-1 49,-8-2 0,-1-10 0,-13 3 0,-3-6 0,-7-3 0,-3 0 170,-6 0 1,-6-4 0,-2-2-1,-6 0 1,-8-2 0,-5 2 162,-6 1 0,-8 0 0,-2 7 1,-2 2-1,-3 4 0,0 2 0,-2 2-618,-1 3 1,8 7 0,-5 0 0,5 5 0,9 2 0,2 4-1175,5 1 0,2-4 0,7 1 1642,7-3 0,18-7 0,10-2 0</inkml:trace>
  <inkml:trace contextRef="#ctx0" brushRef="#br0">22395 15473 8747,'-8'6'1596,"2"-5"1,8 5 0,2-6-1055,5 0 1,-1-1-1,0-4-169,3-4 0,-1-2 0,-1-3 0,-5 1 0,-2 0 1,-1 1-1,2 0 93,2-1 0,-1 2 0,-4-8 0,0 0 0,-1-2 0,-2-1 0,-2-1-80,2 0 1,0-2 0,1-2 0,-3 0 0,2-1 0,2-1-118,1-3 0,0 0 1,0 2-1,0-2 0,1-1 1,2 1-102,2 2 1,0-3-1,-2 1 1,2-1-1,-2 1 1,-2 2 40,-1 2 1,0 1 0,0 1-1,0-1 1,0-1 0,0 0-1,0-2-43,0 0 0,0 8 0,0-7 0,0-1 0,0 2 0,0 0 0,0 1-157,0 0 0,0 1 1,0-1-1,0 0 0,0 1 1,0-1-10,0 0 0,0 1 0,0-1 0,0 2 0,0 1 0,0 2 0,0-2 0,0-1 0,0-1 0,0-1 0,0 0 0,0 1 0,0-1 0,0 0 0,0 1 0,0-1 0,0 0 0,0 1 0,0-2 0,0-4 0,0 4 0,0-3 0,-1 2 0,-2-1 0,-2-3 0,2-1 0,2 3 0,1-4 0,0 4 0,0-3 0,0-1 0,0 1 0,0-3 0,0 3 0,1-1 0,2-1 0,2 2 0,-2 2 0,-2-1 0,-1 3 0,0-5 0,0-1 0,0 2 0,0 3 0,0 3 0,0-3 0,0 0 0,-1 1 0,-2 1 0,-2 0 0,1 0 0,-2-1 0,5 10 0,-4-7 0,4 2 0,1 1 0,0 0 0,0 2 0,0 4 0,0-4 0,0 0 0,0 0 0,0 1 0,0 0 0,0 1 0,0 2 0,0-3 0,0 0 0,0 2 0,0-2 0,0 1 0,0 3 0,0-2 0,0 1 0,0 0 0,0 2 0,0 1 0,0 2 0,0 0 0,0-1 0,0 1 0,0 0-911,0-1 0,0 1 0,0 0-1315,0-1 1,6 3 258,2 2 1,0 3 0,1 7 0,1 2 0,2 3 1950,1 2 0,1-5 1,-1 2-1</inkml:trace>
  <inkml:trace contextRef="#ctx0" brushRef="#br0">22168 12234 8801,'-13'0'1802,"7"-1"1,6-4-1226,7-3 0,5-4 0,3-2 0,3 1-323,4 0 1,-1-5 0,1-1 0,0-1 0,0 0 0,-1 0 0,-2 0 0,-1 0-102,1 1 1,-4-3 0,1 4 0,-4 2 0,-4 1 0,-1 3 321,0 3 0,-2-1-268,4 6 1,-2 5-1,4 9 1,-3 7-1,1 5 1,0 3 53,0 2 1,1 5-1,7 2 1,2 2-1,0-2 1,2-1-1,0-2-949,2 1 1,1-4-1,-2 2 1,-2-5-1,-3-3 1,3 1-1,-1-3-1302,0-2 0,3-5 1990,-4-4 0,12-3 0,-2-6 0</inkml:trace>
  <inkml:trace contextRef="#ctx0" brushRef="#br0">22688 11261 8245,'0'-13'0,"0"0"0,0-1 395,0 1 0,0 4 0,0 0 1,0-1-1,0-2-57,0-1 1,-2 4-1,-2 2 1,-3-1-1,-2 2-3,0 0 1,0 2 0,-4 4 0,-1 0 0,1 1 0,0 4-116,-1 4 0,1 3 0,-2 2 1,0 4-1,1 4 0,3 3 1,4 2 0,4 0 1,1-5-1,2-1 1,3-1-1,6 0 1,9-1 510,6-3-782,2-1 1,5-8 0,2-2-1,1-4 1,2-1 0,-2-1-227,-3-4 1,-3-2-1,-3-8 1,-3-1-1,-5-3 1,-6-2-1,-3-3-11,-2-1 0,-5 3 1,-8 1-1,-8 2 0,-3 3 1,-4 1 209,-3 1 1,6 3 0,-7 0 0,4 4 0,3 1 0,1 2-230,6-2 0,2 4 0,11-2 0,10 2-1903,8 2 2209,12 0 0,3 0 0,6 0 0</inkml:trace>
  <inkml:trace contextRef="#ctx0" brushRef="#br0">22795 11368 8159,'-5'-13'16,"1"-1"0,-1 1 0,7 0 182,2-1 1,2 6 0,4 0-1,-1 2 1,2 3 0,1 2 443,1 1 0,-4 1 0,0 2-129,1 2 0,2 5 0,1-1 0,1 3-100,-1 1 0,5 0 0,-1 2 0,0 3 0,-1 4 0,0 3 0,2 2-96,-2 0 0,1 1 1,-1 3-1,2 4 0,-2 2 1,0 0-90,2-1 0,-3 0 1,3 4-1,-2 0 1,0 0-1,2 1-126,-2 3 0,-1 4 0,-2 5 0,-1 0 1,-1 2-1,-2 1 0,-1 2-153,0-2 1,4 7 0,-5-1-1,2-1 1,0 1 0,1-4 54,2-2 1,1-4 0,1-2 0,-2-3 0,-2 1 0,-3-2 66,-1 0 1,3-2-1,-3-4 1,0 0 0,0 0-1,-3-2 232,-2-2 0,-1 1 0,-1-4 1,-2 1-1,-3 3 0,0 0 0,-1 0-112,-1-2 1,5 1-1,-3 4 1,2 0-1,-2-2 1,0 1-1,-1-2-100,-1 0 1,4 4 0,-4-5-1,3 2 1,0 2 0,1-1-72,-1-4 1,-1 4-1,3-4 1,-1 2-1,-1 0 1,1-3 213,0-1 0,-1 4 1,5-3-1,-1 2 1,-2-2-1,-2 0 1,2-2-82,2 1 1,-4 4 0,1-2-1,1 4 1,1-1 0,1 1-333,-3 1 0,2-3 0,-4 7 1,2-2-1,-1-4 0,2-2 1,0-5 18,-1-3 1,2-1 0,-2-2-1,2-3 1,2-3 0,0-1-320,0 0 1,0-5 0,0-4-1787,0 2 1,0-4 757,0 2 1,2-6-1,2 1 1,5-2 1506,3-2 0,7-6 0,2-2 0</inkml:trace>
  <inkml:trace contextRef="#ctx0" brushRef="#br0">23194 14846 7895,'-13'0'267,"0"0"0,1 2 0,2 2 243,1 5 1,6 3-1,-2 1 1,5 1-1,3-1 1,5 0-1,2 1 1,5-1 209,0 0 1,5 1 0,3-2 0,2-2 0,1-3 0,0-1 0,-1-3-470,1-1 0,-6-2-1822,6 0 1,-8 0-1,0 0 1571,-3 0 0,-2 0 0,0 0 0</inkml:trace>
  <inkml:trace contextRef="#ctx0" brushRef="#br0">22421 15446 7914,'-12'-1'774,"2"-2"228,1-2 1,5 1-1,-5 4-702,-1 0 0,-1 6 1,1 4-1,1 5 1,0 4-1,0 0 1,2 2-40,1 0 0,-3-3 1,4 2-1,3 0 1,0-4-1,3-1-84,4-2 1,4-1-1,9-3 1,5-5 0,5-2-1,4-5 1,-1-5-574,1-5 0,-5-8 0,1 1 0,-6-3 0,-4-3 0,-6-1 84,-6-3 1,-5 1 0,-4 1 0,-6 0 0,-10-1 0,-7 6 228,-6 2 1,-5 3 0,3 5 0,0 1 0,3 2 0,4 2 0,5 2-893,4 3 975,10 2 0,8-5 0,7-1 0</inkml:trace>
  <inkml:trace contextRef="#ctx0" brushRef="#br0">5625 8703 8455,'-17'-11'0,"-1"-2"0,1 0 0,3 2 0,0 7 217,7 2 1,2-2 0,10-1 0,5 1 0,8-2-1,10-1 1,14-2 0,12 1 0,13 2 255,6 4 1,-29-1-1,2 0 1,4 0 0,1 1-1,2 0 1,0 0 0,5 0-1,1-1 1,2 0 0,1 0-1,6 0 1,1 0-292,5 1 0,0-2 1,-7 0-1,1 0 1,-17 1-1,1 2 1,0-1-1,-1-1 0,0 1 1,0-1-1,23-2 1,1 0-1,-24 1 1,0 0-1,0 0 1,24-3-1,-1 1-114,0-1 0,0 0 1,-20 3-1,0 0 0,-2-1 1,20-2-1,-1 1 0,1-1 1,1 0-1,1 0 1,0 0-1,-1-1 0,-1-1-28,0 1 1,0-1-1,2-1 1,0 2-1,-9 1 1,-1 0-1,-2 1 1,-1-1-1,-3 0 1,-1 1-1,-5 0 1,-2 0-1,-2 1 1,-2 0-101,-4 0 1,-1 1 0,30-1 0,-6-2 0,-10 1 0,-9 3 0,-6 1 0,-5 2-663,-4 0 1,-4 2 0,-5 1 0,-4 3-1,-3 1 1,-2 2-1646,0-1 1,-4 3 2366,0-2 0,-12 3 0,2 1 0</inkml:trace>
  <inkml:trace contextRef="#ctx0" brushRef="#br0">23274 15806 8008,'-1'-13'0,"-2"-1"0,-3 3 0,-1 2 617,4 3 1,-3 7 0,6 4 0,1 4 0,4 4-1,4 5 1,2 4 610,3 3 1,-1-1 0,0-1 0,-1 4-1,-1-2 1,-4 2 0,-1-3 0,-3-1 940,-2-2 1,-1 3 0,0-7-2170,0 0 0,-5-10 0,-3-8-381,1-11 0,1-7 0,6-10 1,1 0-1,2-2 0,3 0 150,2-2 0,-4-1 0,5-5 226,1 4 1,1 7 0,-1 7-1,-1 2 433,1 3 0,2 1 0,1 3 0,-1 2 0,-1 2 0,-2 2 0,1 3-428,2 2 0,1 1 0,0 0 0,1 1 0,-1 4-570,0 4 1,1-2 0,-1 2 0,2 1 0,3 2 0,2 1 0,3 1 569,-1-1 0,6 0 0,6 1 0</inkml:trace>
  <inkml:trace contextRef="#ctx0" brushRef="#br0">23954 15526 8016,'0'-25'8364,"0"3"-7233,0 8 0,2 9 0,1 7 0,3 6 0,0 7 0,1 5 0,-1 7-585,0 3 1,0 5 0,-3-4 0,1-1-1,1 0 1,-1-1 0,0 2 0,1-1-1984,1-2 0,-3-6 0,4-1 0,1-2 1437,-1-3 0,2-1 0,4-1 0</inkml:trace>
  <inkml:trace contextRef="#ctx0" brushRef="#br0">24288 15566 8039,'-2'-16'4915,"-2"3"0,1-2-3682,-6 10 0,12 1 0,1 4 1,8 0-1,6 0 0,4 0 0,3 0-1302,2 0 0,4 4 0,0 1 0,-1-1 1,-2 1-1,-3-1 69,-3-1 0,3 10 0,-4 2 0</inkml:trace>
  <inkml:trace contextRef="#ctx0" brushRef="#br0">24274 15739 8908,'-4'5'2754,"7"1"1,12 0-2072,8 0 1,2-2-1,11-4 1,1 0 0,2-1-1,0-2 1,1-2-1302,0 2 618,0-4 0,0 5 0,0-4 0</inkml:trace>
  <inkml:trace contextRef="#ctx0" brushRef="#br0">17249 13567 8139,'-6'-13'0,"3"1"0,-6 3 0,12 3 248,2 6 1,5 0 0,4 0 0,0 0 0,4 0-1,4 0 1,4 0 0,0 0 0,1 0 0,0 0 0,-1 0 3974,1 0-4170,-1 0 0,-3 0 0,-1 0 0,0 0 1,0 0-1,-1 0-3486,-2 0 3433,-1 0 0,-5 6 0,1 1 0</inkml:trace>
  <inkml:trace contextRef="#ctx0" brushRef="#br0">17356 13767 8138,'-21'0'2068,"3"0"-1635,4 0 0,8 0 0,6 0 0,7 0 0,6 0 0,5 0 0,4 0 0,4 0-727,0 0 0,1 0 1,0 0-1,-2 0 0,-2 0 294,0 0 0,-1-6 0,4-1 0</inkml:trace>
  <inkml:trace contextRef="#ctx0" brushRef="#br0">17902 13700 8130,'9'-6'0,"0"-2"659,-6-4 1,2 6-1,-8 6 159,-2 7 1,1 5-1,4 1 1,0 2 0,0 1-1,0 4 1,0-1 0,1 2-214,4-1 0,-2-3 1,4 0-1,0-2-746,1-1 1,-5-4 0,1-6 0,-2-8-23,-2-6 1,-5-10 0,-1-2 0,0-3 0,1-3 0,0-2 31,-1-1 0,5 0 1,-4 4-1,4 2 1,1 1-1,1 2 507,4-1 0,-2 3 0,6 1 0,1 3 0,2 1 0,1 5 0,0 1 44,1 1 0,-1 5 1,0-1-1,1 2 1,-1 2-308,0 0 1,2 6 0,1 2 0,2 2 0,0 2 0,1 3-114,3 0 0,4 5 0,0 1 0</inkml:trace>
  <inkml:trace contextRef="#ctx0" brushRef="#br0">18436 13407 8149,'-14'-40'0,"1"11"0,0 12 0,5 11 0,4 11 0,2 4 881,2 2 0,0 4 0,0 5 1,0 6-1,0 8 0,0 6 0,0 3 2020,0 2 1,5 9 0,1-2-2902,1-1 0,2-4 0,4-7 0</inkml:trace>
  <inkml:trace contextRef="#ctx0" brushRef="#br0">20702 2772 7994,'-15'6'0,"-1"4"0,-2 7 0,2 5 0,1 3 0,1 8 0,6-1 284,-1 4 1,4 7-1,-2-3 1,1 0 0,3-2-1,1-4 1,2-1-1,0-4 1,2-2 818,2-5 0,-1-4 0,5-8 0,-1-2 0,1-2 0,2-5-1464,2-4 1,-3-9 0,0-8 0,1-4 0,2-6 0,1-2 0,2-7 410,3-4 1,-8 6-1,3-3 1,-1 3 0,-1 3-1,-1 3 806,-1 3 0,-5 7 1,4 3-1,-1 5 0,0 3 1,4 2-1,1 2-449,1 4 0,0 0 1,1 4-1,1 0 1,1 4-1,3 2-1189,2 2 0,1 2 0,5 0 0,-1-2 1,2-2-1,2-2 0,4-3 782,5-2 0,-2-7 0,9-1 0</inkml:trace>
  <inkml:trace contextRef="#ctx0" brushRef="#br0">21728 2399 8016,'-10'-8'2923,"-2"8"1,2 11-2345,4 11 0,4 11 1,2-1-1,0 1 1,-1 1-1,-2 0 1,-3 3-1,-2 1 1,-2 4-20,-2 2 0,5-7 0,2 2 0,5-4 1,5-2-1,5 0 0,6-7-7348,7-7 6788,8-1 0,9-16 0,7 4 0</inkml:trace>
  <inkml:trace contextRef="#ctx0" brushRef="#br0">22075 2585 7871,'0'-19'2846,"-12"4"1,15 7-1,-3 8-2432,9 1 1,9 0 0,2-1 0,5 0 0,7-1-340,0-3 0,13 1 1,-1-6-1,8 0-75,6 1 0,-4-9 0,6 2 0</inkml:trace>
  <inkml:trace contextRef="#ctx0" brushRef="#br0">22328 2919 7859,'-6'7'1137,"5"0"0,-1 1 0,11 8 0,15 8 0,11-2 71,8-7 1,3-8-1,-1-8 1,3-5-1209,4-7 0,8-13 0,0-8 0</inkml:trace>
  <inkml:trace contextRef="#ctx0" brushRef="#br0">20928 3412 7727,'-40'-6'0,"2"-2"0,4 1 0,7 3 0,8 2 0,6 12 0,4 4 0,3 2 109,6-3 0,0 5 0,3 3 0,4 4 0,8 9 0,4 8 0,6 9 1,3 7-1,7 9 6,-16-31 0,0 0 1,0 1-1,-1 0 1,4 6-1,-1 2 1,-1 0-1,0 0 1,-1 1-1,-1 0 1,1 3-1,-1 0 1,-1-1-1,-1 1-203,-1 2 1,-1 1 0,-2 1 0,-1 2 0,-1 2-1,0 0 1,0-1 0,-1 0 0,0 1 0,-1-1 0,-1-3-1,1 0 65,-1 1 1,-1 0 0,-2 3 0,-1-1 0,0 1 0,-1 0 0,-1 0 0,-1 0 0,0 2 0,-1-1 0,-1 0 0,-1 0 188,-1 1 1,-1 1 0,0 2 0,-1-1-1,-1 0 1,0 0 0,1-2 0,0 0-1,1 3 1,0 1 0,1-2 0,-1 1-1,1 2 1,-1 0-92,2 1 0,-1-1 1,-2-4-1,0 0 0,2 5 1,1 0-1,-2 1 0,1 0 1,-1-1-1,1 1 1,-2 2-1,0 0 0,-1 0 1,-1 0-302,0 2 0,-2 1 0,-1 1 0,0-1 1,2-2-1,-1-1 0,-1 0 0,0 0 0,-2 1 1,-1 1-1,-1 0 0,0 1 56,1 0 1,-1 0 0,-2-6-1,0 0 1,-1 1 0,0-2-1,-1 0 1,0-2 0,-2 1-1,0 0 1,0-1 0,-1-1-1,0-1 1,-2-1 167,1-4 1,-1-1 0,2-1 0,0-1 0,-2 1-1,0-1 1,1 0 0,0-1 0,1-2 0,0-1 0,-1 0-1,0-1 1005,-1 0 1,-1-1-866,2-2 1,0 0 0,-1-1 0,1 0 0,1-3 0,1 1 0,-1 0 0,-1 1 0,1 0 0,0 0 0,0 0 0,-1-1-97,1 0 1,0 0-1,-2 1 1,-1 0-1,2 1 1,0 0-1,0 0 1,-1 0-1,-1 1 1,1-1 0,0 0-1,1 0-164,0 0 0,1 0 1,-1 2-1,0-1 0,0-1 1,0 0-1,0-1 0,0 0 1,0 0-1,-1-1 0,2-2 1,0-1-1,-1 1 0,1-1 92,1 2 0,-1-1 1,0-4-1,0 1 1,-4 2-1,-2-1 1,2-1-1,-1-1 1,1 0-1,0-2 1,0 2-1,0-1 1,1-2-1,-1-1 141,-2 0 0,1-1 0,-2 1 1,0 0-1,1-2 0,0 0 1,-1-1-1,0 0 0,1 0 1,0 0-1,0 0 0,1 1 123,0-1 0,1 1 0,1 2 0,2-1 0,-21 26 0,5-2 0,5-1 0,4-3 1,2 2-136,5 0 0,-3-3 1,9-2-1,-1 1 1,0-4-1,-1 1 1,0-4-367,-1 2 0,3-5 1,2-2-1,-1-2 0,-2-3 1,1-4-864,3-2 0,2-6 1,1-1 1129,3-3 0,0-6 0,-1-9 0,3-9 0</inkml:trace>
  <inkml:trace contextRef="#ctx0" brushRef="#br0">18236 13061 7702,'-43'0'0,"4"1"208,5 4 1,9 2-1,9 6 1,5 1 412,7-1 0,10 5 0,9-1 0,11-2 0,17-3 0,16-4 0,-19-6 1,2 0-622,8-1 0,2-4 0,1-4 0,1-3 0,12-4 0,0 0 0</inkml:trace>
  <inkml:trace contextRef="#ctx0" brushRef="#br0">23381 14993 7880,'-13'0'0,"5"6"366,2 1 0,8 5 0,1-1 0,3-4 0,1 0 1,4-1-1,0 0 239,3-3 1,-5-3 0,-2-4 0,0-5-1,-1-4 1,2-5 0,-2-6-322,0-6 1,-2-4 0,-4-7 0,0-2 0,0-3 0,0-1 54,0-4 0,0 0 0,-1-4 0,-2-2 1,-3-2-1,0 0 13,0 0 0,0-8 1,3 2-1,-1-2 0,1-4 1,0 0-1,0-3-263,-2 0 0,1 2 1,3 33-1,2 1 1,-1-3-1,1 0 1,1 0-1,1-1 0,0-1 1,1-1-108,-1 1 1,1 1-1,2 1 1,0 0 0,-1 2-1,-1 1 1,7-37 0,-1 7-1,-3 2 32,-1 2 1,-1 5 0,-5 0 0,0 1 0,0 3 0,0-1 0,-2-1-51,-2-2 0,-4 3 1,-5-6-1,-2-2 1,-1-1-1,-2-3-74,2-3 1,1-2-1,8 35 1,1-1 0,-8-35-1,1 2 1,1 3 47,3 6 1,-1 5 0,4 8 0,0 2 0,-1 4-1,-1 5 1,-2 7-30,-2 4 0,3 7 0,0 3 1,-1 5-1,-2 4-795,-1 5 0,-1 2-204,1 2 0,7 0 1,6 0-1,8 0-4471,3 0 5561,3 0 0,5 0 0,2 0 0</inkml:trace>
  <inkml:trace contextRef="#ctx0" brushRef="#br0">22968 11488 8002,'-55'-6'905,"5"3"0,16-4 1,7 1-714,8 3 1,5 0 0,5-2 0,5-3 0,3-4 0,4-2 0,4 0 0,8-4 24,4-4 1,3-4 0,5 0 0,0-1 0,1-1 0,0-2-1,0-1 52,-3 2 1,0-1-1,3 2 1,1 0-1,-4 3 1,0 1-1,0 5-80,2 5 1,-1 2-1,4 10 1,4 3 0,6 8-1,2 9-190,-1 8 0,-1 5 0,2 8 0,1-1 0,2 5 0,1 0-634,0-1 0,8 4 1,-3-9-1,3-3 1,5-3 634,5-6 0,-7-1 0,9 2 0</inkml:trace>
  <inkml:trace contextRef="#ctx0" brushRef="#br0">18449 12874 8181,'6'-33'436,"-5"10"1,4-2 82,-4 4 0,-1 2 0,2 2 0,1 0 0,1-1 0,-1-1 0,-1-4 1,-4-2-278,-2-2 0,-17-4 1,-15 0-1,-12 3 1,-13 4-1,24 15 1,-2 2-1,-4 1 1,-3 2-177,-4 0 1,-2 3 0,-5 5 0,-1 3 0,-1 2 0,1 2 0,-1 5-1,1 3 1,-3 4 0,0 4 0,3 3 0,1 4 0,-1 3 0,3 4 0,3 2-1,2 3 67,1 1 1,2 4-1,-1 7 1,4 4-1,4-3 1,4 2-1,3 1 1,3 1 0,3 3-1,3 0 1,5-3-1,4 0-98,3-4 0,5-1 0,8 1 0,8-1 0,7-6 1,5-3-1,7-3 0,5-2 0,8-1 0,5-5 1,5-3-1,4-4 0,6-3 0,3-5-77,6-2 1,3-5 0,-24-7-1,2-1 1,1-2 0,7-1-1,1-1 1,0-1 0,4-2-1,0-2 1,1-1 0,0-1-1,-1-2 1,1-2 0,0-1-1,0-2 1,-1-1 0,-1-2-1,-1 0 1,0-1-259,-1-2 1,0 0 0,0-3 0,1-1 0,-1-3 0,-2 0 0,-4 0 0,-3-2 0,0 0 0,-2-1 0,-2-1 0,-1-1 0,-3-1-1,-1-1 1,-3-2 0,14-14 0,-4-2 84,-5 0 0,-5-2 0,-7-3 0,-6-1 0,-8 3 0,-7-1 0,-4 1 0,-5 1 0,-7 1 1,-7 2-1,-8 3 0,-6 3 91,-8 2 0,-6 4 1,-14 1-1,-8 4 0,-7 5 1,-4 5-1,18 6 1,0 2-1,-3 2 0,-4 1 1,-2 1-1,-1 1 1,-1 1-1,0 2 0,0 0 124,-1 0 0,0 1 0,-1 1 0,-4 0 0,-1 0 0,2 3 0</inkml:trace>
  <inkml:trace contextRef="#ctx0" brushRef="#br0">23808 15300 7700,'-41'-3'0,"0"0"0,-1-1 0,0 0 0,1 1 0,2 2 0,-29 4 0,19 7 0,13 1 0,14-4 231,4-7 1,5-6 0,3-4-1,1-7 1,0-5 0,1-5-1,5-7 1,6-9 0,8-11-1,7-10 1,-6 27 0,2-2-1,3-3 1,0-3 98,2-5 1,1-2-1,0-5 1,0-2-1,0-5 1,1-2-1,1-3 1,1-3 0,-7 20-1,0-1 1,1-1-1,0-5 1,0 0-1,0-1 1,1-4-1,0-2 1,0 0-282,0-2 0,0 0 1,-1-1-1,0-3 1,-1 0-1,0-1 1,-4 17-1,-1 0 1,1-1-1,-1 0 1,0-2-1,0 0 1,0-1-1,-1 1 1,-1-1-1,0-1 1,0 1-1,-1-1 1,0 2-1,0 0 1,0 0-1,-1 1 1,2-17-1,-1 0 1,1 1-305,-1 4 0,1 1 1,-1 1-1,-1 6 1,-1 1-1,0 2 1,0 5-1,-1 1 1,0 2-1,1-20 1,-1 4-1,-3 7 1,0 3-1,-1 7 0,-2 2-127,0 5 1,-2 3-1,-11-22 1,-9 16-1,-7 14 1,-7 14-1,-4 12 1,-5 10-1248,-2 10 1629,5 11 0,-9 15 0,4 9 0,-4 2 0</inkml:trace>
  <inkml:trace contextRef="#ctx0" brushRef="#br0">23248 11941 7854,'-44'-16'628,"0"0"0,6 1 0,2 3 1,-15-3 510,18 9 0,18 12 0,12 3 0,8 3-895,8 1 1,18-5-1,18-4 1,15-3-1,-23-1 1,2-1-1,6-1 1,3 0-1,6-3 1,2-1-1,5-1 1,1-1-228,5 0 1,1-1 0,-3-1-1,0 2 1,1 1 0,1 2-515,-2 0 0,-2 1 0,-10 1 0,-1 0 0,2 3 0,1 0 1</inkml:trace>
  <inkml:trace contextRef="#ctx0" brushRef="#br0">19449 12647 8081,'38'-42'0,"7"2"0,2 7 0,-3 9 0,-8 9 0,-6 5 281,-16 1 0,3-6 0,-16-2 0,-10-7 0,-16-6 0,-21-5 0,-16-4 0,23 18 0,-3 1 0,-5-1 0,-3 0 0,-7 0 0,-3 2 0,-4 2 0,-4 3 0,19 6 0,-1 1 0,-2 2-76,-2 0 1,-1 1 0,0 4 0,-3 3 0,0 3 0,-1 2 0,-3 2 0,0 1 0,0 3 0,-2 2 0,1 2 0,0 2 0,2 2 0,1 2 0,0 1 0,0 3 0,1 2 0,1 1-1,2 1 1,2 1 0,1 1 0,2 2 0,1 0 0,3 2-225,3-1 1,3 0 0,1 2-1,4-1 1,2 0 0,3 3-1,-7 18 1,5 3 0,6-2-1,5 0 1,8-3 0,5 0-1,5-2 1,6 0 0,6-2-1,5-1-111,5-1 1,7 0-1,10 2 1,8-3-1,12 0 1,6-3 0,-17-16-1,1-1 1,2-1-1,5 0 1,2-2 0,2-2-1,2 1 1,1-3-1,1 0 1,6-1-1,1-2 1,0 0 113,4-1 1,1-1-1,0-2 1,-16-5 0,-1-1-1,2 0 1,0-2 0,5-1-1,0-1 1,1-1 0,-1-1-1,-1-1 1,1-1 0,-1-1-1,-1-1 1,-1-1 0,-1-1-1,-1-1 1,1-2-1,15-3 1,0-2 0,-2-1-34,-1-2 0,-1-2 1,-2-2-1,-6 1 0,-2-1 1,-1-3-1,-3-1 0,-1-3 1,-2-1-1,-3 0 0,-2-1 1,-2-3-1,16-14 0,-5-4 1,-6-4-1,-5-5 0,-6-3 1,-6-3-111,-2-5 1,-5-2-1,-12 20 1,-3-1-1,-2-1 1,-2 0-1,-3 0 1,-2-1-1,-2 2 1,-3-1-1,-3 1 1,-10-23-1,-8 3 1,-9 3-1,-8 3 55,9 22 1,-4 3-1,-4 2 1,-9 1-1,-5 5 1,-3 3-1,-7 3 1,-3 5-1,-2 3 1,14 5-1,-1 2 1,0 1-1,-2 3 1,-3 1-1,-2 3 1,0 2-1,0 1 1,-4 2-1,1 3 1,-2 1-1,1 2 104,-6 3 0,1 2 0,-2 1 0,1 0 0,13-2 0,0 1 0</inkml:trace>
  <inkml:trace contextRef="#ctx0" brushRef="#br0">10811 8823 8367,'-27'-23'0,"11"10"0,14 15 0,16 8 0,11 3 118,7-2 1,23-14 0,13-9 0,-26 1 0,1-3 0,6-6 0,2-2 0,4-4 0,2-3 0,6-5 0,1-3 0,-18 10-1,0-1 1,1-1 0,4-3 0,1-1 0,1 0 0,1-2 0,0 0 0,1-1 0,1-2 0,0 0 0,0-1 0,1 0 0,-2-1-1,1 0 1,-1-2 0,1 0 0,-1 0 0,-1-1 0,-1 0 0,0 0 0,-1-1 0,-1 1 0,0 0 0,-3 1 0,0 1-1,-1 1 1,0 1 0,-1 0 0,-1 1 0,-2 3 0,0 0 0,0 1-890,-2 2 0,-1 0 0,0 2 771,21-9 0,-2 2 0,-4 2 0,0 1 0,-1 4 0,-1 2 0,-4-1 0</inkml:trace>
  <inkml:trace contextRef="#ctx0" brushRef="#br0">5039 10635 8119,'-14'-7'0,"7"1"180,1 12 1,17 0-1,5 4 1,6-1-1,9 1 1,6 1-1,11-1 1,5-1-1,9 0 1,5 0 161,5-1 0,-31-5 0,0-1 0,-1 2 0,0 1 0,2-1 0,2 1 0,1-1 0,0-1 0,1 0 0,0 0 0,2-1 0,0 0-233,2 0 1,-1 1-1,0 1 1,0 1 0,1-3-1,1 0 1,1 0-1,-1 1 1,1-1 0,0 0-1,2 0 1,-1 1-1,-2-1 1,0 0-68,1 1 1,0 0 0,-1-2 0,0 1-1,1 1 1,0 1 0,-3 0 0,1 0-1,-1-1 1,0 0 0,-2 0 0,0 0-1,2-2 1,0 1 32,1-2 1,-1 1-1,1-1 1,0 0 0,1 0-1,0 0 1,0 0-1,0 0 1,-2 0 0,0 0-1,0-1 1,1 1-1,-1-2 1,1 1-33,2-1 1,0-1 0,-2-2 0,-1 0 0,1 1 0,1 0-1,0 0 1,0-1 0,3 1 0,0 0 0,2-1 0,-1 1-58,1 0 1,1 0 0,0-1 0,0 0 0,-2 2 0,1 0 0,0 0 0,0 0 0,3-1 0,-1 1-1,1 0 1,0 0-41,-1 0 1,1 0 0,-5-2-1,0 1 1,0 1 0,1 0 0,-1 0-1,0-1 1,2-1 0,-1-1 0,2 0-1,-1 0 1,-1 0 0,0-1 102,-3 0 0,-1 1 1,-3-1-1,-1 0 0,-3 1 1,-1-1-1,0 1 0,-1-1 1,-2 0-1,0-1 1,-1-1-1,0 0 0,1-1 1,-1-1 70,0 1 0,0 0 0,4-2 0,-1 0 0,30-7 0,-5 0 0,-3-2 0,-7 0-257,-2-3 1,0 4-1,-9-3 1,0 1-1,0 0 1,-5 1 171,-4 2 0,0-5 0,-4 4 0,0-3 0,-1 3 1,-2 0-103,-2 4 1,3 1-1,0 2 1,-1 0-1,-2-1 1,-3 1 0,-1 0-212,-2-1 1,-1 1 0,1 0 0,-4-1 0,-5 1 0,-4 0 81,-5-1 0,-10 0 0,-7-3 1,-9-2-1,-9 0 0,-11-2 1,-8 0 157,-6-2 1,-12-3-1,-1 0 1,34 12-1,-1 1 1,-1 0-1,-1-1 1,0 1-1,0 0 83,0 0 0,-1-1 0,-6-1 0,0-1 0,1 0 0,0-1 0,0 1 0,-2-2 0,-2 0 0,0-1 0,1 1 0,1 1 77,0 1 1,0 1 0,-8-2 0,0 3 0,4 3 0,0 1-1,-4 0 1,-1 1 0,-5 1 0,-2 2 0,0 3 0,-2 0-1,-3 2 1,0 1-281,-2 0 0,0 0 0,2 2 0,-1 2 0,-6 0 0,0 1 0,0 1 0,0 1 1,24-2-1,0 1 0,-1-1 0,-3 2 0,-1-1 0,-1 1 59,-3-1 1,0 1-1,0 0 1,2 1-1,1-1 1,-2 1-1,-7 0 1,-2 1-1,1 0 1,0 0-1,0 1 1,1-1-1,1 1 1,-1-1-1,1 1 1,-1-1-1,0 1 1,1 0 0,3-1-1,1 1 1,1-1 88,0 1 1,2 0-1,-1 0 1,2 0 0,0 0-1,1 0 1,4-1-1,2 0 1,-1 1 0,-23 4-1,1 1 1,1 2 0,0 0-1,4 1 1,1 1-50,1 1 1,1 2 0,0 1 0,2 1 0,2 0 0,1 0-1,4 0 1,1 2 0,1 1 0,2 2 0,3 1 0,1 1-196,0 2 1,1 2 0,3-2 0,0 2 0,1 3 0,1 1 0,3-1 0,1 1 0,3 0 0,2-1 0,5-2 0,1-1 0,5-1 0,2 0-43,-9 30 1,9-6 0,11-2 0,11-6 0,14-5 0,17-4-177,16-1 417,12-6 0,-13-19 0,3-3 55,1-2 0,1-2 0,5-1 0,0 1 0,-2-2 0,0 1 0</inkml:trace>
  <inkml:trace contextRef="#ctx0" brushRef="#br0">20062 14353 8200,'-5'-29'0,"0"4"0,-3 7 0,-2 7 0,-2 6 0,-1 2 0,-7 1 0,0 2 0</inkml:trace>
  <inkml:trace contextRef="#ctx0" brushRef="#br0">19929 14260 8200,'-20'-13'165,"-2"-1"0,-3 1 1,-2 0-1,1 1 0,-1 2 1,2 2-1,1 1 307,2-1 0,4 1 0,-3-2 0,2 5 0,3 1 1,1 0-1,3 0 0,3 4 112,5 7 0,2 3 0,2 6 0,2 3 0,4 7 1,7 3-393,8 2 1,14 2-1,8 8 1,6 2 0,-20-19-1,0 1 1,2 0 0,0 1-1,3 1 1,0 0 0,0-1-1,0-1 66,0 0 0,1 0 0,3 6 1,1 0-1,0-3 0,2 0 1,0 0-1,0-1 0,2 1 1,-1-1-1,-1-2 0,1 0 1,-1-1-1,-1 0 0,0-1 1,0-1-164,1 1 1,0-2 0,-2-1 0,0-2 0,-2-1 0,0 0 0,-1-1-1,-1 0 1,31 15 0,-7-3-119,-4-4 1,-9 1 0,-6-9 0,-9-4 0,-8-4-1,-5-3-202,-3-3 1,-11-3 0,-8-5 0,-15-7 0,-14-7 0,-14-9 78,-13-5 1,26 13-1,-1-1 1,-6-3-1,-1-1 1,-3-1-1,0-1 1,-2-1-1,-1 1 1,-4-1-1,0 0 1,1 0-1,0 1 24,-1-1 0,0 0 0,2 0 0,1-1 0,3 3 0,0-1 0,2 2 0,-1 0 0,1 1 0,1 0 0,3 3 0,0 1 274,2 1 0,0-1 0,4 0 0,0 0 0,-24-11 0,11 2 0,9 2 0,8 5 0,6 4 1802,6 3-1862,4 2 0,6 4 0,5 2 0,8 1 0,10 4 0,10 5-49,9 6 0,15 4 0,7 5 0,8 6 0,-28-10 1,0 2-1,3 1 0,-1 1-67,2 1 0,0 1 1,4 2-1,1 0 0,0 0 1,0 0-1,1 0 0,-1-1 1,0 0-1,0 0 0,-2-2 1,0 0-1,-3 0 1,0-1 27,-3 1 1,-1-2 0,26 10 0,-7 1-1,-10-3 1,-10-6 0,-10-4 30,-7-6 1,-11 1 0,-10-7 0,-13-6-1,-18-9 1,-15-8-39,-13-6 0,22 9 0,0-3 0,-3 1 1,0-2-1,-4 0 0,0-1 0,-1 0 1,-1 0-1,0 0 0,1 0 69,1 0 0,-1 1 1,3 0-1,0 0 0,2 2 1,2 0-1,3 1 0,2 0 1,-28-11-1,9 3 1,6 6-75,3 0 1,8 7-1,8 6 1,7 1-1,6 6-1409,7 7 1280,10 2 0,13 12 1,11-2-1,7 6 1,9 8-1,9 2-163,7 2 0,-26-14 0,1 0 0,2-2 0,1-2 1,-1 1-1,0 0 0,1 0 0,0-1 0,2-1 1,-1-1-1,2 2 0,0-1-1258,1 2 1,-1-1 0,-1-1-1,0-1 1558,31 19 0,-12-12 0,-4 1 0</inkml:trace>
  <inkml:trace contextRef="#ctx0" brushRef="#br0">20888 14540 8525,'28'-42'2509,"-2"10"1,-13 16-2286,0 5 0,-4 7 0,-1 8 1,-1 5-1,-1 3 0,0 3 1,-3 3 153,-2 4 0,-1 3 1,0 3-1,0 3 0,-1 5 1,-4 4-1,-2 3 262,0 1 0,-5 0 0,3-4 0,-2 0 0,1-1 0,1-2-451,-1-2 1,-1-5 0,1 1-1,3-3 1,-1-2 0,2-3-1,-1-2-331,0-2 0,-2 0 1,-6-4-1,-1 0 0,-5-5 1,-6-1-574,-10-1 0,-9-5 0,-12 1 1,-4-4-1,-6-3 0,-4-1 1,33 2-1,1 1-516,-1 0 1,1 0 0,-3 1 0,0 0 1230,-1 0 0,0 0 0,2 0 0,1 0 0,-33 0 0</inkml:trace>
  <inkml:trace contextRef="#ctx0" brushRef="#br0">6025 14700 8587,'8'-6'125,"-2"4"0,-6-5 1,-2 3-1,-4-5 0,-6-2 1,-5 1-1,-3 3 0,-2-1 1,0 1-1,-3-4 0,1 1 789,-1 1 1,0-3 0,-2 3-1,0-1 1,1 0 0,-1 2-1,0 2-677,1 3 1,3 2 0,1 1 0,-1 0 0,-3 0 0,-2 0-1,-1 0-242,-3 0 1,-5 6-1,2 3 1,-5 4-1,-3 3 1,-1 4 118,1 0 1,-3 3-1,1 3 1,2 1-1,2 0 1,2-1-1,4 2 159,4 3 0,2-2 1,4 2-1,3-2 0,6 1 1,4 1-344,3-1 1,6 2 0,-1-1 0,4-1 0,4-2 0,6-1 0,7-2 240,5-3 0,-1 3 1,2-4-1,4 1 1,4-1-1,2 0 22,-1-1 1,4 1 0,-4 3 0,3-3 0,2-1 0,1-1-158,2 1 1,0 2 0,0-3 0,0 0 0,2 1 0,0-4-1,3-1 8,-2-2 0,-2 0 0,-1-1 1,2-1-1,-1-2 0,2-1 1,-1 1 73,1 0 1,4-4 0,-1 2 0,0-1 0,1-2 0,1 1-68,2-1 0,2 5 0,3-3 0,-1 2 0,3 0 1,-2 1-78,1 0 1,5-1 0,-1 2-1,2-1 1,5 0 0,-2 0 0,2-2 146,-3-1 0,-5 3 0,2-5 1,-1-1-1,0-1 0,-1-2 0,-3 0 70,-1 0 0,6 0 1,1 0-1,-1 0 0,1 0 1,-4-2-199,-2-2 1,0 2 0,-1-2 0,-3 2-1,0 2 1,-1 0 0,3 0-236,-1 0 1,0 0 0,1 0 0,-1 0 0,-1 0 0,0 0 243,1 0 1,-7 0 0,9-1 0,0-2-1,1-2 1,2 1 0,-2 0 81,-3-1 1,9-5 0,-5 2 0,2-1 0,-1 2-1,-3 0-50,-2-1 1,-1 4-1,-2-4 1,-1 3-1,0 2 1,0 1-1,-2 2-199,-1 0 1,0 0-1,-3 0 1,3 0 0,0 0-1,1 0 128,0 0 1,1 0-1,2 0 1,-2 0-1,-1 0 1,-1 0-1,1-1 515,1-4 1,1 4 0,4-5 0,0 1 0,1 1 0,-1 1-383,0 1 1,-1-2 0,-2 0-1,-2 1 1,-1 1 0,-1 1-1,0-2-265,-3-2 0,-2 1 0,-1 4 0,0 0 1,0 0-1,0 0 217,0 0 1,0 0-1,0 0 1,2 0-1,1 0 1,1 0-1,-1 0 171,-1 0 1,2 0 0,2-2 0,0-1 0,1-1 0,-1 1-340,0 1 0,4-2 0,-2 0 0,1-1 1,0-1-1,0-1 0,-1-2-83,1 0 1,-9 0-1,3-4 1,0-1 0,-3 1-1,-1 0 250,-4-1 0,-4 1 1,3 0-1,-1-2 0,-3-1 1,-2-2-1,-2 2-297,1 1 0,0 2 0,-1-2 0,0-2 1,-1 0-1,-2 0-119,1 3 1,4 0-1,-6-1 1,4-1 0,0-2-1,0 2 279,-4 1 0,3 2 0,-4 0 0,-1-1 1,-2 1-1,-5 0 0,-2-1-26,-2 1 1,-6 0 0,1-1 0,-2 1 0,-4 0 0,-2-2-1488,-5-3 1460,-3 3 1,0-4 0,2 4 0,1-1-1,-2-2 1,0 2 499,-3 1 0,1-3 1,0-1-1,-1 0 0,0-2 1,-3 2 83,-1 0 0,-5-1 0,-1 4 1,-4 0-1,-8 2 0,-4 4 0,-7 0-966,-2-2 1,-1 0 0,-4 2 0,0 1 0,-1 0 0,0 0 0,5 2 50,2 1 1,-1-3 0,3 3-1,1 0 1,-3-1 0,4 1 844,2 0 1,-4-5 0,8 4 0,-1-2-1,-2 0 1,1 0 0,-5 0 205,0 0 1,-3 7 0,-2-4 0,1 1 0,-1 1 0,-2 1-832,-2 1 0,3 2 1,0 0-1,4 0 1,1 0-1,3-1-723,1-4 894,2 4 0,-3-5 0,1 6 0,0-2 0,-2 0 0,-1-4 476,-1-2 0,-3 1 0,3-4 0,-2 3 0,-7-3 0,-4 1 110,-2 1 1,-3-3 0,3 5 0,-1-1 0,-3 2 0,3 2 0,0-1-798,1 2 1,5 2 0,-2 1 0,3 0 0,2 1-1,-1 2-1302,1 2 1471,6-1 0,-5-2 1,3 1-1,-3 1 1,-3-1-1,1-1 128,0-2 1,-11 0-1,4 0 1,-2 0-1,-6 0 1,4 0-1,-3 0 363,0 0 1,6 1 0,-6 2 0,0 2 0,2-2 0,-2-1-422,0 3 0,6-2 0,-6 6 0,1 0 0,5 0 1,0-2-1,1 0-150,-3 1 1,-1-5-1,-1 3 1,0-2 0,1 1-1,1-3 367,1 0 1,-8-6 0,7-2 0,2-2 0,1-2 0,5-2 0,1-1 549,2-1 1,4 1 0,1 0 0,1-1 0,1 2 0,-3 4-225,-3 3-894,2 4 0,-9-4 0,4 1 0,-1 1 0,-5 3 0,-3 4 160,-4 5 1,-6 3 0,0 1 0,36-6 0,0 0 0,-1 0 0,-1 0 0,0 1 0,0 1-140,-2-1 1,1 2 0,2-1-1,1 1 1,-35 6 0,3 2-1,2 0 1,5-1 0,2 1-297,5-2 1,7 5 0,6 0 0,6 1 680,6 0 0,2 6 0,3 7 0</inkml:trace>
  <inkml:trace contextRef="#ctx0" brushRef="#br0">8318 15673 8018,'-7'-15'0,"2"6"0,4 12 0,2 9 189,4 6 1,6-1-1,9-3 1,0-2-1,7-2 1,9-3-1,14-1 1,14-3-1,-27-2 1,3 0-1,2-2 1,2 0-1,5 0 1,1-1-1,3 0 1,2-2-1,5 1 1,1-1-1,1 0 1,1-1-1,3 1 1,1-1-1,0 1 1,1-1 466,2 0 0,1 0 1,-21 2-1,0 1 1,1 0-1,22-2 0,0 0 1,1 0-1,0 1 1,0 0-1,-1 0 1,-2 0-1,-1 0-590,-3 1 0,-1 1 1,0 0-1,0 0 0,-4 1 1,-1 0-1,-2 0 0,0 0 1,-3 0-1,-1 0 0,-3 0 1,-1 0-3,-5 0 0,1 0 0,1 0 0,0 0 0,-3 1 1,-1-2-1,-1 1 0,-1-1 0,-3 0 0,0-1 0,31-4 1,-8 0 86,-9 0 1,-2-4-1,-12 2 1,-4 0 0,-6 0-1,-4 1-435,-2-1 1,-6 4-1,-8-5-3690,-4-1 1,-10 5 3973,-4 5 0,-8 6 0,-4 7 0</inkml:trace>
  <inkml:trace contextRef="#ctx0" brushRef="#br0">6345 16712 8158,'-34'-13'0,"4"1"0,8 5 0,9 7 0,8 12 98,14 10 0,14 3 0,20 2 0,14-1 0,-20-13 0,2-1 1,5 0-1,2-1 0,5-2 0,2-1 0,3 0 0,2-1 1,5 0-1,1 0 0,5-1 0,0 1 169,3 0 1,3-1 0,-18-3 0,3 0 0,0-1 0,2-1 0,1 1 0,0-1 0,4 0 0,1-1 0,0 0 0,3 0 0,1-1 0,0 0 0,1-1 0,-1-1 0,1 0 0,0-1 0,0-2 0,0 0-311,0-1 1,0-1 0,-1-1 0,-4 1 0,-2 0 0,1-1 0,1-2 0,-1-1 0,0-1 0,-2 1 0,-1 0 0,-1-1 0,-3 1 0,-1-1 0,0 0 0,-2 0 0,-1-1 0,0-1 0,-4 1 0,-2-1 0,0 0 25,-1-1 0,0 0 0,-1-1 0,20-8 0,-2-2 0,-10 1 0,-4-2 1,-5 0-1,-3-1 0,-7 0 0,-5-2 0,-5 0 0,-5-2-29,-2 0 1,-6-2 0,-5-5 0,-7 0 0,-7 0 0,-7 0 0,-5-1 0,-7 0 0,-9 0 0,-5 1 0,-10 0-1,-5 1 1,-9 1 0,-3 1-4,17 12 0,-1 1 1,-2 2-1,-5 2 1,-1 2-1,-2 1 1,-4 1-1,-1 1 1,-2 2-1,-3 1 1,-1 1-1,-1 3 1,-3 0-1,-1 1 1,-1 2-1,15 3 0,-1 0 1,0 1-1,-1 0-31,-2 2 1,-1 0 0,0 1-1,1 0 10,6 1 1,1 0-1,0 1 1,-2 1 0,-9 3-1,-3 1 1,1 2-1,1 0 1,9-1 0,0 2-1,1 0 1,1 1 0,1 0-1,1 1 1,-1 1-1,1 1 1,1 0 0,-1 1-1,1 1 1,0 0 0,-13 7-1,2 1 1,0 0 70,1 2 0,1 0 1,1 2-1,4 1 1,2 0-1,1 2 1,5 0-1,1 1 1,2 1-1,3 0 1,1 0-1,2 2 1,3 0-1,2 1 1,2 1-1,-11 17 1,5 2-46,5-2 1,6 2 0,8-4 0,8 0 0,8-3 0,6-1 0,7-3-1,8-1 1,10-1 0,8-3 0,11-2 0,7-4 43,14-1 0,5-4 0,-18-8 0,2-1 0,0-1 0,5-1 0,0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8958 5571 8399,'-6'-8'0,"-3"4"0,-3 2 0,-3 2 0,-1 0 88,-2 0 1,-5 0-1,0 0 1,0 0-1,-1 0 1,3 0 0,2 0-1,4 2 1,8 1-1,13 1 946,14-1 0,19-1 0,11-2-583,2 0 0,19-5 1,-3-1-1,5-1-318,1-3 0,-33 6 1,1 0-1,-3 0 0,0-1 1,-1 1-1,0-1 0,1 1 1,-1 0-1,0 0 1,0 0-1,0 0 0,1 1 1,33-3-138,-4 0 0,0 1 0,-10 5 0,-2 0 0,-2 0 1,-5 0-686,-5 0 1,-8 0 0,-7 2 0,-4 1 0,-4 3 0,-2 1 0,-2 5 688,-2 4 0,-2 5 0,0 6 0</inkml:trace>
  <inkml:trace contextRef="#ctx0" brushRef="#br0">4039 6517 13424,'0'-13'-298,"0"5"0,0 1 1,2 4-1,2-2 1,6 2 495,7 2 0,-1 1 0,6 0 0,2 0 0,2 0 0,6 0 0,5 0 49,6 0 1,1 0 0,6 0-1,5 0 1,1 0 0,7 0 0,-1 0-1,5 0 1,1 0 174,3 0 1,4 1 0,-2 2 0,-1 2 0,2-2-1,-1-2-318,0-1 1,2 0 0,-2 0 0,-1 0 0,1 0 0,-3 0 0,-1 0-72,2 0 1,-1 0 0,2 0 0,0 0 0,-4 0 0,1 2 2,-1 2 0,1-1 1,-3 5-1,1-1 1,-2-1-1,0 0 1,-1-2 75,0 2 1,4-4 0,-6 2 0,2-2-1,-1-2 1,-1 0 129,2 0 0,1 0 0,2 0 0,-2 0 1,-1-2-1,-2-1 0,2-1-191,1 1 1,-1 0 0,-1 0-1,2-2 1,-1 2 0,1 2 0,-1 1-309,-2 0 1,-3 0 0,-4 1 0,2 2 0,0 2-1,0-1 192,-3 2 0,0-4 1,0 4-1,3-2 0,1 1 1,-1-3 208,3 0 0,-6-2 1,6 0-1,-3 0 0,3 0 1,-1 0-1,2 0 199,-1 0 0,0 0 0,3 0 0,2 0 0,-2 0 0,-1 0-368,-1 0 1,-4 0 0,6 0 0,-1 0 0,0-2 0,-1 0 0,-2-4 117,-3-2 0,2 4 0,-2-4 0,-1 1 0,1 1 0,-2 0-243,-4 3 0,-1-3 0,-6 2 0,-2-1 0,1 1 0,-5-1 0,-5 2-750,-3 2 1,-3 1 307,1 0 1,-6 0 0,-4 0 0,0 1-862,0 4 1,-3-2 0,1 6 1413,-5 1 1,-7-4 0,3 0 0</inkml:trace>
  <inkml:trace contextRef="#ctx0" brushRef="#br0">4479 7303 22173,'-28'0'-514,"-2"0"0,11 0 438,-2 0 0,6 2 0,4 1 0,11 1 0,13-1 295,12-1 1,18-2 0,15 0-1,7-2 1,-27 1 0,1-1-1,3-1 1,0 0 0,6 0 0,1-1-1,2-1 1,1 1 0,5-1-1,0 1-20,5 0 0,1-1 0,-3 1 1,0-1-1,5-1 0,0 0 1,0 2-1,0 0 0,-1 1 1,-2 1-222,0 1 0,-1 1 1,2 0-1,0 0 1,-4 0-1,-1 0 1,0 0-1,0 0 1,0 0-1,-1 0 1,-1 0-1,-1 0-34,-1-1 0,0 2 0,5 1 0,-1 0 0,-2 0 0,0 1 0,0-1 0,2 0 0,1 1 0,0 0 0,0 1 0,-1-1 122,1 1 0,-1 0 1,1 1-1,-1 0 1,1-2-1,1 0 1,-4 0-1,0 0 1,0 1-1,-1-1 1,-2 0-1,-1 0 0,0 1 1,-1 0-85,-2 0 0,-1-1 0,-3-1 1,-1-1-1,4 1 0,0 0 1,1-1-1,-1 0 0,-1-1 1,1 0-1,0 0 0,0 0 1,-1 0-1,-1 0-86,-2 0 1,1 0 0,6-1 0,0 0 0,-5 0 0,0-2 0,1 0 0,-1-1 0,3-1 0,-1 1 0,-3 0 0,0 0 98,-1 1 1,-1 0-1,4-1 1,-2 0-1,-5 0 1,0 2-1,1-1 1,0 0 0,-1 0-1,1 0 1,-2 1-1,1 1 1,-1-1-1,0 1 26,1-1 0,0-1 0,33 2 0,-35-1 0,1-1 0,33 2 0,-5 1 0,0 0 0,-5 0-203,-2 0 1,0 0 0,-5 0 0,-1 0 0,-2 0 0,-1 0-15,-4 0 0,-3 0 0,-8 0 0,-5 0 1,-3 0-1250,-1 0 0,-11 0 0,-35 0 1445,-14 0 0,-16 0 0,-1 0 0,-2 0 0</inkml:trace>
  <inkml:trace contextRef="#ctx0" brushRef="#br0">4599 8449 8554,'-8'-6'660,"4"-2"1,10 0 0,9 1 0,11 1-491,13 3 1,16-4 0,13-4 0,6-4 0,-32 6 0,2-1 0,0 0 0,1 1-1,3-2 1,0 1 0,-1 1 0,1 0 605,0 2 0,0 0-932,5-2 1,-1 1 0,-7 5 0,-1 0 0,3-1 0,1-1 0,-3 3 0,0 0-202,0 1 1,-1 1 0,30-6 0,-32 2-1,1 0 1</inkml:trace>
  <inkml:trace contextRef="#ctx0" brushRef="#br0">3786 5757 32436,'-9'-19'-4179,"0"6"0,5 5 4088,-5 8 1,-5 3 0,-6 8-1,-6 11 1,-6 13 0,-5 13-42,-3 10 0,17-24 0,0 1 0,-1 4 1,-1 1-1,-1 3 0,0 1 0,-1 5 0,-1 1 1,1 3-1,0 1 0,-1 2 0,1 2 1,2-1-1,1 1 44,2 0 0,1 1 1,-1 3-1,2 1 1,5-5-1,1-1 0,1 0 1,2-1-1,3-2 1,1 0-1,4-3 0,2-1 34,1-3 0,3-1 0,3-2 1,3-1-1,2-3 0,3-1 1,1-2-1,1 0 0,2-2 1,1-1-1,2-1 0,1 0 0,2-1 1,1-1-1,0-1 0,2-1-118,1 0 0,0-1 0,25 22 1,-23-26-1,0-1 0,26 19 1,-1-4-1,-4-5-3047,1-3 2575,0-10 0,1 5 1,1-4-1</inkml:trace>
  <inkml:trace contextRef="#ctx0" brushRef="#br0">1840 7090 13193,'-6'-27'-1828,"3"2"1996,-6 3 1,6 12 0,-2 13 0,4 11 0,2 10-29,4 9 0,-4 4 1,4 6-1,-4 3 1,-1 5-1,0 3 1,2 2-74,2-1 0,-2 1 1,2-1-1,-2 1 1,-2-3-1,1 1 1,2-7-1,4-1-580,5-3 0,-4-9 0,8 4 0,0-3 0,-1-7 0,1-6 567,2-9 0,-3-5 1,4-8-1</inkml:trace>
  <inkml:trace contextRef="#ctx0" brushRef="#br0">1733 7663 13193,'0'-29'-977,"0"0"1,0 6 908,0 2 1,6 8 0,3 5 0,3 2 146,1 3 0,0 2 0,2 1 1,1 1-1,4 2 0,0 3 0,6 0 1,2 2-34,3-1 0,6 2 0,-3 4 0</inkml:trace>
  <inkml:trace contextRef="#ctx0" brushRef="#br0">2306 7676 8512,'-7'-26'-40,"1"5"0,6 9 12,0 12 1,1 0 0,4 5 0,2-5 19,1-5 0,3-2 0,-2-5 0,3 2 0,1 1 0,1-2-324,-1 0 0,0-1 0,-1 1 0,-1 4 0,-2 1 1477,1 3 2367,-4-4-3102,0 5 1,0-2 0,3 8 0,2 4-583,3-1 1,-1 5 0,0-5 0,1 2 0,-1 0 0,0 1-1,1 1-276,-1-2 0,0 2 0,1-3 1,-1 1-1,0 0 472,1 1 1,-5-4 3119,-1-2-2932,-5-2 0,3-1 1,-4 2-1,2 3 1,7 0-101,5 0 0,2 3-332,8-5 0,-2 5 1,7-4-1,-3-2-22,-1-2 0,0-1 0,-2 0 0,-3 0 0,-4 0 1,-5-1-1,-2-4 199,-3-4 1,-6-3-1,-2-1 1,-9 0-1,-6-1 337,-3 1 1,-10 1 0,2 3 0,-3 5 0,1 2 0,2 4 0,0 4-482,4 7 1,3 8 0,6 9-1,1 4 1,3 6 186,5 10 0,14-4 0,5 6 0</inkml:trace>
  <inkml:trace contextRef="#ctx0" brushRef="#br0">4479 8436 8680,'1'-21'0,"2"4"0,2 2 14,-2 1 0,-2 6-17,-1-1-275,0 6 1,-1-3 238,-4 6 1,-1-2-1,-4-1 1,1-3-1,-1 1 445,-2-1 0,2-3 1,-2 4-1,-3 2 0,0 2 1,-1 1-1,-2 0-184,-4 0 0,-3 6 1,-4 4-1,0 5 1,-4 4-1,1 0-294,-1 1 1,1 3-1,2-2 1,-1 1 0,1-1-1,4 0 113,3-1 1,-2-3 0,4 2 0,1-1 0,2 1 0,3 0-1,2 2 126,-1 0 1,1-3 0,0 4 0,1 1 0,2 3-1,1 2-150,-2 3 1,-1 3 0,-1 6 0,0 1 0,-2 4 0,-1 4-59,-2 2 1,0 3 0,5-1 0,-1 0-1,1-1 1,1-3 0,3-6 60,5-6 0,2 0 1,2-4-1,0-2 1,2-2-1,2-5 195,5-3 0,5 1 1,2-3-1,3 0 1,2 1-1,3-4-87,1-1 1,6 3 0,1 1 0,3 0 0,2 2-1,1 0 1,2 2-218,0 2 1,0-2 0,0-1-1,0 2 1,-1-1 0,-2 1 1,-2-2 0,-2-4 0,4 3 0,1-2 0,-2-3 1,1-1-1,0-3 277,4-3 0,2 1 0,-1-5 0,2-2 0,5-2 0,1-1 42,-1 0 1,8 0 0,-4 0 0,0 1 0,1 2 0,-4 2-303,0-2 1,9 4 0,-7 1 0,0-1-1,0-1 1,0-2 0,3 2 13,1 2 1,-3-5 0,6 1-1,1-2 1,-3-2 0,6 0 262,-1 0 1,-3-6-1,2-2 1,1-1 0,2 2-1,4 0 1,0-1-23,0-2 1,2-1 0,-1 1 0,-2 3-1,0-1 1,-5 2-201,-1 0 0,-4 1 0,-2 2 0,1-2 0,2 1 0,-1-1 0,-3 1 32,0 1 0,0-3 0,3 0 1,2 0-1,0-1 0,0 1 106,-2 0 1,-2-5 0,-2 4 0,0-2 0,1 0-1,-1 0 7,0 2 0,3-5 0,-1 5 0,-1-2 0,0 0 0,3 0 1,0 0-301,3 0 1,-6 5 0,6-4-1,-3 1 1,3 1 0,-1 0 111,0 3 0,3-3 0,-2 0 0,0 0 0,4 1 0,0 0 0,-1 1 237,0-1 0,-4-4 0,6 3 0,3-1 0,2-2 0,1 2-112,0 2 1,2-1 0,-4 0 0,4 1 0,-36 1 0,1 2 0,3 0 0,1 1-1,3-1 1,1 1-192,1-2 1,2 1 0,3 1-1,1 1 1,-2-2 0,-1-1 0,-2 2-1,0 1 1,0 0 0,-1 0 0,-3 0-1,-1 0 55,-1 0 1,-1 0 0,3-2-1,0-1 1,-5 1 0,0 0 0,0 0-1,-1 1 1,36-2 0,-3-1 367,0-5 1,0-2 0,-2 1 0,0 1 0,4-1 0,-1-2 0,2-1-120,0-1 0,-4 2 1,1 2-1,-4 3 0,-5-1 1,-3 2-405,0 0 0,-2-3 0,3 4 0,0-3 0,-5-2 0,-4-2-12,-2-1 0,-10-1 1,1 1-1,-3-2 1,-3-1-1,-2-3 1,0-2 310,-1-3 1,4-1 0,-4-3 0,-1-3 0,-2-5 0,-1-2-78,-1-2 0,1-5 0,0 1 0,-2 1 1,-1 1-1,-2 3 0,1-1-130,3 0 0,-4 4 0,-1 2 0,-1 0 0,0 1 1,-1 1-129,-3 2 1,3-4 0,-1 0 0,0-2 0,0 2 0,1 0 0,0 0 42,0-3 0,4 0 0,-6-1 1,0-1-1,-1-2 0,0-1 117,2 1 1,0-2 0,-3 0 0,0 3 0,-1 0 0,-2 4 87,0 2 1,-2 8-1,1 4 1,-4-1 0,-1 1-1,-3 1 1,-1 1-131,-2-1 0,0 3 1,-2-3-1,-2 1 1,-7 0-1,-4 1 1,-4 3 33,-2 1 0,-1-3 0,-4 1 0,-3 0 0,-2 2 0,-4 2 56,-4 0 0,-1-1 1,-1 1-1,-4 0 0,-4 0 1,-2-1-1,-4 2 53,-3 3 1,2-2 0,-5 3-1,0-1 1,2 2 0,-2-1-151,1 1 169,3 4 0,-2-3 1,6 5-1,1-2 1,2-2-1,1 2 39,-2 2 1,1 1 0,0 0-1,2 0 1,1 0 0,-1 0 0,-2 0-6,-2 0 0,2 0 0,-2 0 0,-4 0 1,-1 0-1,-2 0-92,-1 0 0,6 0 0,-8 0 0,6-2 1,2-1-1,1-1 0,0 1 100,-1 2 1,6 1-1,-1 0 1,-2 0 0,-1 0-1,-2 0 112,-4 0 1,3 0 0,-3 0 0,4-2 0,-1-1 0,-2-1-70,0 1 0,-7 1 1,2 2-1,-2 0 1,0 0-1,4 0 1,-3 0-163,-2 0 1,5 0 0,-7 0 0,2 2 0,4 1 0,-4 1 60,-2-1 0,1 3 0,-8 0 0,36-3 0,0 1 0,0 1 0,0-1 0,-1 1 0,0-1 0,0 0 1,1-1 28,-1 0 1,-1 0 0,1 2-1,0-1 1,-2-1 0,-1 0-1,0 0 1,0 0 0,-3 1 0,1 0-1,0-1 1,0-1 35,0 1 1,-1 0-1,-2 2 1,0 1 0,1-2-1,1 1 1,0 0 0,0 0-1,-3 1 1,0 0-1,1 0 1,0 0-95,1 1 1,-1 1-1,1 0 1,0 0-1,5-1 1,1 1 0,1-1-1,1 2 1,0 0-1,2 1 1,-34 11 0,2 3-449,1 1 1,1 3-1,0 2 1,4 2 0,4 1-1,5 1-3018,4 0 3468,3 1 0,6 5 1,0 0-1</inkml:trace>
  <inkml:trace contextRef="#ctx0" brushRef="#br0">22101 5624 8135,'0'-13'0,"-1"1"0,-4 3 0,-3 5 0,-6 2 38,-4 2 0,1 0 0,-7 0 0,-3 0 1,2 2-1,-1 1 0,3 1 0,1-1 0,3-2 1,0-1-1,2 0 0,2 2 0,2 1 56,0 1 1,-5 5 0,-1-3 0,-2 2 0,-3 3 0,-1 4 0,-3 4-40,-3 2 0,1-3 1,-7 4-1,-3 0 1,-3 2-1,-1 1 0,-1 3 45,1 0 0,-6 1 0,2-1 1,1 1-1,2 2 0,2-1-52,-1-2 1,3 0 0,-4 2 0,4 1 0,1 0 0,0 0 0,-2 0-17,-2-1 0,2 3 0,-4-1 0,2 1 1,0 1-1,-1 0 150,-1 3 0,3-3 0,-4 1-123,1 2 0,-3 5 0,5-1 1,-1-2-96,-1-1 1,5 1-1,-2 1 1,4 0-1,4 0 1,-2 1-21,-2 4 1,-2-4 0,-2 4 0,-2-4 0,1 1 0,-2 0 37,-3 3 0,-1 1 0,-1-2 1,4 4-1,-2 0 0,0 1 1,-3 2 93,2 1 0,9-4 0,-1 0 1,1-1-1,2-1 0,-1 1-14,3 1 1,6-1 0,0 2-1,3-3 1,3-3 0,1 0 0,3-2-60,2 2 1,6 5 0,4-2 0,-2-1 0,1 3-1,0-1-105,1 4 1,6-4 0,-2 2-1,4 0 1,1 0 0,0-2-1,0-1 1,0 4-1,0-1 1,0 1 0,0 2-1,1 0 121,4 3 1,-4 0-1,5-4 1,-1 0 0,1 1-1,-1-3 1,3-1 142,-1 0 0,-2-4 0,4 4 0,1-1 1,2-1-1,3 1-107,2 1 0,0-4 0,3 3 1,0 1-1,-3-2 0,1 1 1,1-1-90,2 0 0,0 3 0,3-3 0,-2 1 0,0 2 0,0-2-32,1-2 0,2-1 0,3-1 0,-3-1 0,2 1 0,1-2 0,3 0 169,-1-1 1,-2-4 0,0 0 0,1 1-1,3 0 1,-1 0-32,1-2 0,-4-4 0,5 3 0,-2 0 0,0-1 0,0 1 0,0-1-89,0-1 1,2 4-1,-3-5 1,1 0 0,0 0-1,0 0-178,0-1 0,0 2 0,-4-1 0,0 0 0,-1 1 0,1-3 200,0-4 1,-5 2-1,0-5 1,0 2 0,0 0-1,-1-2 1,1 1 282,4 3 1,-3-4 0,8 0 0,-1 2 0,0 1 0,2 2 0,1-1-211,-1 1 1,4 0-1,-4 1 1,1 1 0,1 2-1,-1 1-141,-1 0 0,-1 1 0,-4 4 0,-2-2 0,-1 2 1,-2 0-242,2-1 0,-5 2 0,-1-4 1,-3 0-1,-2-2 0,0-4 314,1-2 0,2 5 0,0 0 1,-2-1-1,0-2 0,-2 0 1,2 2 84,-4 1 1,0 2-1,2-4 1,-1 5 0,-4 2-1,-1 2 1,-2-1-72,2 2 0,-4-1 1,2 2-1,-2-1 1,-2-2-1,0-2-22,0 2 0,1 2 0,2 1 0,2-2 0,-3-1 0,1-2-52,2-3 1,-4 4 0,4-2 0,-4 1 0,-1 4 0,0-2 0,0 1 28,0 1 1,-4 1 0,-2 0 0,0 0-1,-1 0 1,-1-2 94,-2-2 1,2 2 0,0-4 0,-1 2 0,0-1 0,0 1-45,-2-2 0,0 4 0,-1-3 0,1-1 0,3-2 0,-3-1 0,-1 2-25,-1 1 0,1 0 1,2 1-1,1-2 0,-1 0 1,-2 1 9,-2 0 0,1 9 1,-2-3-1,-1 1 0,-2 2 1,2 0-73,1 1 1,2 10 0,-1-4-1,0 0 1,-3 1 0,-1-2-1,2-2-36,1-1 0,2 0 1,0-3-1,-1 0 0,1-3 1,0-3 71,-1 0 1,1 1 0,1 2 0,2 0 0,1 0-1,-1 2 1,-1 1 131,2 1 1,-1 5 0,4-3 0,0 1 0,-1 4 0,1 0-109,0 3 0,0 0 1,3 3-1,-1 0 1,1 1-1,1 0 1,2 0-57,0-2 0,0-1-14,0-2 0,2-5 1,1-4-1,4-1 12,5 1 0,-2-2 1,9 1-1,-1-5 1,0-4-1,0 2 1,1-1 58,3 2 1,2 5 0,0-7 0,-2 2 0,3 0 0,3-1 40,3 1 1,6-4 0,-1-1-1,2-2 1,4-2 0,2-3 0,5 0-60,3 0 1,1-4-1,1-3 1,-1-5-1,0-2 1,1-4-48,-1-1 1,5-2-1,-1-4 1,0-1-1,-2-2 1,-2-4-25,0-5 1,0 1 0,-1-6 0,-3 0-1,-6 1 1,-3-5 0,-3-1 145,0-2 1,3-8 0,-7 4 0,-1-4 0,2-2 0,-1 2 156,0-1 0,-2-4 1,-3 0-1,0-3 1,0-3-1,-1 2 1,1-4-118,2 0 0,1 0 1,-5-2-1,1-1 1,-2 1-1,-1-3-128,-2-2 1,-4 3 0,3 2 0,-2-1 0,-3 2 0,-1-1-72,-2-1 1,-2 4 0,-1-3-1,2-1 1,-2 1 0,2-3-1,-2-2 61,-1-2 0,3 1 0,-4 0 0,0-1 0,0 1 0,-1 0 49,1 0 1,-4-5-1,4 0 1,-1 0-1,-1 1 1,0-1 62,-3 2 1,0-2 0,0 1 0,1 3 0,-1-4-1,-1 0 1,-2-3 2,0 1 1,4 6 0,2-3 0,0-4 0,1 0 0,1-1-120,2 0 0,-3 1 0,2-11 0,2 1 0,1 4 0,1-1 0,-1 3-57,-3-1 0,2-2 0,-2 6 0,3-3 0,0-2 0,-2 2 125,-1 3 0,-4-2 0,2 7 0,-1-1 0,-3 0 0,0 2 1,0 1-32,1 0 1,1-1 0,-4-12 0,4-2 0,4-1 0,2 0-81,3-1 0,-1 3 1,0-2-1,1 3 0,-1 3 1,-1 3-1,-2 3 68,-1-1 1,-6 6-1,2-4 1,-4 5-1,-1 2 1,-1 4 6,-4 1 1,-2 2 0,-8 4 0,-1 1 0,-4 2 0,0 1 10,-4-1 1,-1 5 0,-2-1 0,0 2 0,1-1-1,-1-1 1,1-1-21,-1 0 1,2-2 0,1-2 0,2 1 0,-2 3 0,0 0 6,2 0 0,-3 0 1,3-2-1,-5 4 1,-3 0-1,-1 0 1,0-1 52,-1 1 1,4 1-1,-5 4 1,2 0-1,-2 1 1,-1-1 56,-3 0 1,3 1 0,-1-1 0,-1 0 0,0 1 0,2-1-179,2 0 0,-4 5 0,4 0 0,-1 0 0,-2-2 0,-1 0 0,-3-1-126,2 2 1,0-1-1,-1-3 1,1 1 0,1-1-1,-1 0 217,-1 1 1,2-3-1,1 0 1,-1-2-1,2 1 1,2 0 238,-1-1 1,8 2 0,-3-5 0,1 0 0,5 1 0,0-1-1,4 0-301,3-3 1,-1-6 0,7-1 0,-2 1 0,1 0-1,3 0-104,1-2 1,-3-4 0,4 4 0,1-1 0,-1-2 0,0 2 0,-1 0 272,0 4 0,1-6 0,5 1 0,0-2 0,0 1 0,0 1-104,0 0 0,2 2 0,2-4 0,7-1 0,3 0 1,6-1-1,-1 4-190,0 1 0,6-4 0,0 1 0,5-3 1,0 0-1,-2 3 151,-1 5 1,-1-2 0,1 2-1,0 1 1,-1 1 0,1 2 181,-1 0 1,0 0 0,-3-1 0,0-2 0,0-3 0,2 0 0,4-3 4,2-3 1,-2 2 0,5-9 0,0 1 0,1-1 0,0 0-137,-1-1 1,3 1-1,-4 3 1,-1-2 0,-1 2-1,-4 1-44,-3 2 1,-3-1 0,1 3 0,-4 0 0,-5 4 0,-3 1 0,-2 3-33,-2 2 1,-3 2-1,-8 3 1,-4 5 0,-4 3-1,-5 2-31,-4-1 1,-3 5 0,-3 1 0,-2 2 0,-3 4 0,-1 3-266,-3 3 1,-1 2-1,-2-2 1,0 4-1,0 4 1,0 1-1,1 0-1384,4 0 1729,2 0 0,1 0 0,-3 0 0</inkml:trace>
  <inkml:trace contextRef="#ctx0" brushRef="#br0">22368 9942 8368,'0'-18'0,"0"1"0,1 2 0,4 4 0,-4 0 0,11 5 522,-3-3 1,3-2 0,1 5-1,1 0 369,-1 1 0,-7 0 1,-6 5-1,-9 0 0,-6 2-368,-3 2 0,-10 5 1,0 7-1,-3 2 1,-3 1-1,1 3 1,-1 5-208,0 1 0,-1 6 0,-5 0 0,0 3 0,0 0 0,-2 2 0,-1-2-80,-1 1 1,-1-1 0,4 2-1,-2-2 1,-1 0 0,1-4-142,1-4 0,4-2 0,1-2 0,4-3 0,3-4 1,8-3-198,6-2 1,3-5-1,14-6 1,11-6-26,12-9 1,17-12 0,14-10 0,9-2 0,-31 18 0,2 0 0,1-2 0,2 0 0,-1 1 0,1-1 96,0 0 0,0 1 1,2-2-1,0 1 0,-3-1 1,0 1-1,-1 0 0,0 0 1,2 0-1,-1 1 0,-2 1 1,-1 1 32,28-15 1,-1 1 0,-15 2 0,-6 3 0,-4 4 0,-8 0 0,-6 3 111,-9 2 1,-5 3-1,-8 2 1,-2 1-1,-2 2 1,-8 2 1114,-9 2-1071,-1 2 0,-23 10 1,1 4-1,-8 6 0,-6 8 1,-4 4 188,-3 3 1,29-10 0,-1 1 0,0 0-1,0-1 1,1 2 0,0 0 0,1 0-1,2 0 1,1-1 0,1 0-182,-28 23 0,3 4 0,9-5 1,7-1-1,7-3 0,6-4 1,7-5-469,6-3 0,7-3 1,8-3-1,5-4 1,8-5-1,9-4 1,10-6-415,7-6 0,13-6 0,2-10 0,3-8 0,2-8 0,1-8-257,-29 19 0,0-1 841,-2 0 0,-1-2 0,3-1 0,-2-2 0,-2 2 1,-2 0-1,21-25 0,-4 4 0,-6 5 0,-4 4 196,-7 3 0,-12 11 1,-3 1-1,-3 5 1,-7 5-1,-5 3 539,-9 3 1,-7 6 0,-8 0 0,-3 6 0,-4 7 0,-5 7 0,-5 6-119,-4 7 1,0 4-1,-1 6 1,0-1 0,4-2-1,3-3 1,4-2-617,4-2 0,4 2 0,8-1 0,6-1 1,2-2-1,3-3-1995,3-2 1,3 5 0,8-5 0,4 0 2124,7-3 0,12 4 0,9-3 0</inkml:trace>
  <inkml:trace contextRef="#ctx0" brushRef="#br0">21422 10315 10338,'-6'-12'325,"-3"3"1,1 4-1,-1 5 1,-1 0 202,-2 0 1,0 5-1,2 6 1,3 5 0,1 6-1,1 4-150,-1 0 0,5 7 0,-4 2 1,4 4-1,2 1 0,4-3 0,7-3-234,8-3 0,9-12 0,12 3 0,8-7 0,10-6 1,14-4-1,-34-5 0,0-2-327,3-2 0,-1-1 0,2 0 0,0-3 1,-1-4-1,-1-1 0,-1 1 0,0 0 0,0-1 1,-1 1-1,32-12 173,-6-1 0,0 0 0,-4-2 0</inkml:trace>
  <inkml:trace contextRef="#ctx0" brushRef="#br0">20222 14327 8260,'-21'-20'0,"2"-2"0,1-3 0,2 0 0,2 1 0,4 2 0,7 6 0,-4-5 360,2 3 1,2 3-1,-4-4 1,0 1 0,-1 1-1,-2 0 1,-4 4-1,-3 3-187,-6 1 0,3 1 0,-3-1 0,0 5 1,-1 3-1,0 1 0,4 0 761,0 0 0,3 0 0,5 1 0,3 3-642,4 5 0,11 3 0,9 2 0,9-1 0,8 2 0,5 1 0,6 3-84,3 2 1,3 1-1,5 5 1,-1-1 0,-1 1-1,-2 0 1,-3 1-128,-1 3 0,-1-3 1,-4 5-1,1-2 1,-1 1-1,-4 1-243,-3 0 1,-3 2 0,-4-4 0,0-3 0,-1-3 0,0-4 0,-4-2-402,-4-2 425,-4-2 0,-6-2 1,-5-1 129,-6-3 0,-9-3 0,-9-6 0,-4-2 0,-8-2 0,-4-5 219,-3-3 1,-4-6 0,-2-1 0,-1-2 0,-4-3 0,-1-1 0,1-1 851,2-1-990,3 0 1,7 5 0,2 0-1,3 0 1,2-1 0,4 3-125,4 0 0,0-2 0,6 4 0,4 2 0,2 1-98,3 2 1,7 1-381,2 3 501,6 3 0,13 12 1,4 5-1,3 5 0,5 8 1,5 4 201,3 3 1,1 6 0,1-2 0,2 2-1,3 2 1,1-1 0,4 4 98,0-1 0,-2-1 0,-3-3 0,-3-3 1,-6-1-1,-3-5 0,-6-3-1126,-4-2 1,-6-7 0,-9 2-1,-6-5 642,-6-4 1,-15-5-1,-10-8 1,-6-7 0,-8-5-1,-5-6 280,-5-3 1,0-5 0,2 1 0,1 0 0,0 0 0,3 1 0,5 1 373,4 5 0,7 1 0,-1 6 0,4 0 0,5 5 0,6 1-188,5 2 1,3 5 0,8 1 0,7 7-1,8 4-694,7 5 0,9 6 1,5-2-1,4 2 0,6 2 1,4 1-2755,2-2 1,8 6 3192,-6-5 0,-21-7 0,2 2 0,33 10 0</inkml:trace>
  <inkml:trace contextRef="#ctx0" brushRef="#br0">20955 14487 8234,'-13'-11'1302,"-1"-2"308,1-2 1,6 5-1284,2 1 1,4 7 0,1 2 0,1 8-1,5 5 1,6 3 59,4 2 0,6 10 0,-2 0 0,-1 5 0,0 4 0,-2 2 0,-3 1-264,0 0 1,-7-2-1,-3-1 1,-2-3-1,-4-1 1,-2-2-1,-6 0 54,-7 0 0,-8-1 1,-9-7-1,-1-2 1,-5-2-1,0-4 1,-5-3-95,-1-3 1,3-6 0,-1 1-1,1-2 1,0-2 0,-1 0-595,1 0 0,3 0 1,3 0-1,3 0 1,1 0-1,3 0 1,4 1 510,3 4 0,-2 8 0,5 8 0</inkml:trace>
  <inkml:trace contextRef="#ctx0" brushRef="#br0">20475 6437 9761,'-4'-33'0,"-1"7"0,1 7 0,-1 4 260,1 1-130,-6 7 115,8-5 1,-2 6 0,8-4-1,6 2 1,7 1 0,6 1 0,9-1-1,9 1 232,11 0 1,13-3-1,-27 6 1,1 0 0,3 0-1,0 0 1,6 0-1,1 0 1,3 2 0,1-1-1,4 1 1,1-1-284,3 0 1,0 0-1,-2 1 1,0 0-1,7-1 1,0 0 0,-2 1-1,0 2 1,-5 0-1,-1 1 1,-2 1 0,-1 0-1,-6 0 1,-1 0-291,-2 0 1,-3 0-1,31 1 1,-9-4-1,-11 0 1,-14-1 68,-12-4 1,-13-7-1,-14-5 1,-10-1 0,-16 0-1,-16-1 1,-17-2 228,-10-3 1,29 14 0,-1 0 0,-4-1 0,-1 1 0,-2 0 0,-2 1 0,0 0 0,0 1 0,-1 1 0,-2 0 0,1 0-1,-1 2 40,-2 0 1,1 1 0,-3-2 0,-1 1-1,2 3 1,1 0 0,2 0 0,2 1 0,0 0-1,2 1 1,3-1 0,2 2 1,4-1 1,1 0-1,-36 0 1,18 1-1,10 2 1,11 3-1,9 1-391,9 4 0,6 1 0,19 1 0,14 0 0,21 1 0,26-1 0,-25-7 0,3 0 74,5-2 0,2 1 1,13 1-1,1-1 1,0-1-1,0 0 1,1 0-1,0 1 1,-1-1-1,-1 1 1,-4 0-1,-2 0 1,0 0-1,-2 0 1,-2 0 1,-3-1 0,-6 2-1,-2-1 1,-5-2 0,-1 0-1,24 2 1,-18 1 0,-14-3-72,-8-1 0,-12-4 0,-16-1 0,-19-3 1,-23-2-1,-23-6 226,24 6 1,-2 0 0,-7-2 0,-2 1-1,-7 0 1,-1 1 0,-1 0 0,0-1-1,-4 0 1,0 0 0,-1 0 0,1 0-1,-1 0 1,0 0 170,5 1 1,0 0-1,4 1 1,1 1-1,4 0 1,2 1-1,4 2 1,2-1-1,6 0 1,1 1-1,-25-3 1,18 0 309,17 3 1,13 1 0,17 2 0,20 2 0,27 2-620,27 5 0,-20-3 0,3 1 1,7 1-1,2 1 0,4 0 0,2 1 1,-20-3-1,0 0 0,0 0 1,1 0-1,0 1 0,-1 0 0,1 1 1,-1-1-1,0 1-385,24 4 1,-3 0-1,-6-2 1,-2 0 0,-5 0-1,-2-1 1,-4 0 0,-2 1-1,-8-2 1,-2 0-1,24 5-10,-19-6 0,-25-5 1,-26-6-1,-27-8 1,-35-9-1,21 6 1,-4 0 404,-6-1 1,-4 0 0,-9-2 0,-2 0 0,-2 0 0,1 0 0,22 5 0,1 1 0,-1 0-1,-21-5 1,0 2 0,6 2 0,1 0 0,6 4 0,1 0-153,5 2 0,2 2 0,3 1 0,2 3 0,-28 9-88,11 9 1,3 11 0,11 5-1</inkml:trace>
  <inkml:trace contextRef="#ctx0" brushRef="#br0">6132 13074 10607,'-12'-21'0,"2"-4"0,2-5 0,1 2-295,-1 5 0,4-1 221,-5 6 1,5 0 371,-5 5 1,0 6 0,-4 2 0,-1 4 0,-1 1 0,-1 0 0,-3 0 0,-2 1-1,-3 4-11,-1 4 0,-3-4 0,-2 1 0,-1-1 0,2 1 0,-1 0 0,1 0 49,-3-3 1,0 0-1,2-1 1,-2 3 0,-2-1-1,-2 1-96,2-1 0,-3 7 1,4-3-1,1 4 1,-2 2-1,0-1-324,-3 0 1,3 5 0,-2 3 0,-1 3 0,-2 4-1,-1 1 1,0 2 120,0 0 1,5 2 0,-1-3 0,-1 1-1,0-2 1,0 1 710,2 1 0,5-3-403,-1 3 1,3-7 0,1-2 0,2 2-314,3 1 1,-2 2-1,6 1 1,2 1 0,1 3-1,3-1 1,2 0-186,1 0 1,6 4 0,-1-4-1,2 1 1,2-1 0,0 1 14,0 2 0,2-4 0,2 3 0,4-2 0,2 0 0,3-2 0,5 1 169,1 1 1,8-6-1,0 5 1,7-2-1,6-3 1,3-3-3,1-2 0,8 3 0,-2-2 1,5 0-1,0-3 0,3-4-70,1 0 0,0-1 0,3 0 0,2 1 0,-2-1 0,5-1 0,0-3 73,1-5 1,3 2-1,0-1 1,0-3 0,0 0-1,0-4-20,-1-2 1,2-2 0,1-4-1,-1 1 1,3-2 0,-3 1-53,1 1 1,-33 3 0,0 0 0,-2 2 0,1 0 0,-1-2 0,1 1 0,0 0 0,0 0 0,0 0 0,1 1 0,1-1 0,1 0-118,2-1 1,1 0 0,-1-1 0,2 0 0,3 1 0,1-1-1,-1 0 1,0 1 0,-2 0 0,1 0 0,1 0 0,1 1 142,2 1 0,0 0 0,-5-1 0,0 1 0,4-3 0,1 0 0,-1 1 0,0-1 0,0 0 0,0 1 0,1-1 0,1 0 0,-1 1 0,0-1 15,-1 0 0,1 1 1,3-1-1,-1 0 1,-3 1-1,0-1 0,1 0 1,1 1-1,0-1 1,-1 0-1,-1 1 0,0-1-48,-2 0 1,0 1 0,1-1-1,-1 0 1,1 0 0,0 0-1,-1-1 1,1-1 0,-1 0-1,1-1 1,-2 1 0,0-1-19,0 0 0,-1 1 0,-1-2 0,0-1 1,-1 3-1,0-1 0,-1 0 0,0-1 0,-1 0 1,0 0-1,-2 0 0,-1 0 9,-1 0 0,-1 0 0,1 0 0,1 0 0,-4-3 0,0-1 0,-1 1 0,0-1 1,28-16-1,-5 1 0,-2-1-18,1-5 1,-11 5 0,3-10 0,-7-1 0,-3 0 0,-5-3-1,-6-1 413,-4-3 1,-12-4-1,0-2 1,-5 0 0,-6 5-1,-5 3 21,-9 4 0,-12 7 1,-13 5-1,-6 3 0,-12 3 1,-15 1-640,28 12 0,-2 2 0,-3 1 0,-3 2 0,-5-2 0,-1 0 0,-1 1 0,-2 1 0,-3 0 0,0 1 0,-2-1 0,-2 0 0,-2 1 0,-1-1 67,-1 0 0,-2 1 0,0 1 0,-2 1 0,1-1 0,-1 1 0,23 1 0,-1 0 0,1 0 0,-2 0 0,0 0 0,-1 0 0,-3 1 0,1-1 0,-2 1 203,1 0 1,-1 0 0,0 0 0,1 0 0,-1 1-1,0-1 1,-2 2 0,0 0 0,-1 0 0,0 1 0,0-1-1,0 1 1,0 0 0,0 0 0,1 1 0,-2 2 0,0 0-1,0 2-18,1 1 0,-1 2 1,0 0-1,3 0 1,0 1-1,0 2 1,-2 3-1,0 2 0,0 0 1,1 0-1,1 1 1,-1 0-1,2 1 1,-1 1-1,2 0 0,-1 2 1,1 1-1,0 0 27,1 1 0,2 0 0,-1 1 0,3 0 0,0 0 0,1 1 0,0 0 0</inkml:trace>
  <inkml:trace contextRef="#ctx0" brushRef="#br0">3133 15060 8513,'-43'-46'0,"4"6"0,5 9 0,6 7 0,4 6 0,5 8 58,6 1 1,-1 6-1,1 0 1,0 6-1,1 6 1,3 4 235,4 5 0,4-3 0,2 3 0,5-4 0,8 0 0,6-1 0,7 0 281,4 1 1,9-5 0,9-2 0,6 0 0,6-1 0,5 0-444,2-3 0,2-1 1,0-2-1,2 0 1,-2 0-1,-4 0 1,-5 0-491,1 0 0,-5-5 0,-3 1 0,-6 1 0,-4 1 0,-2 2-2373,1 0 2731,-6 0 0,1 0 0,-4 0 0</inkml:trace>
  <inkml:trace contextRef="#ctx0" brushRef="#br0">4279 14860 8587,'-12'-39'3419,"3"5"-3397,5 8 1,4 11-1,3 12-81,1 6 0,2 4 1,-3 6-1,3 1 0,0 1 1,1 2-1,-1 6 89,0 2 1,3 1 0,-4 4 0,-3 3 0,0 2 0,-2-2 0,0-2-1,-2-2-83,-2 3 1,-3-6 0,-7-5 0,-1-2 0,-1-1 0,-3 0-1021,-2 0 0,-1 1 1073,-5-1 0,-5 2 0,-2 7 0</inkml:trace>
  <inkml:trace contextRef="#ctx0" brushRef="#br0">3079 17352 13011,'-12'-2'0,"4"-2"0,3-5-954,4-3 1,11-1 1133,3 0 0,15-5 1,5 0-1,7 2 0,7 0 1,4-1-1,5-1 0,2 4 1,4 2-1,0 3 181,2-1 1,4 4-1,-6 0 1,0 1 0,-1-1-1,-6 0 1,-3 1-798,-6 2 301,-9 1 0,-2-2 0,-7-1 1,-4 2-1,-3 0 0,-5 0-1587,-1-1 1729,-8-1 0,5 11 1,-4 2-1</inkml:trace>
  <inkml:trace contextRef="#ctx0" brushRef="#br0">4372 16886 27983,'-17'-5'-982,"-1"1"0,1 1 256,3 1 1,0 2-1,1 2 1302,0 2 1,1 4 0,3 5 1188,4 0-1859,4 0 0,7-4 0,1 0 0,2 0 0,0 0 0,0 0 79,-2 1 0,4 2 0,-5 1 0,0 1 0,0-1 0,-4 2 0,0 1-389,-2 2 1,-6 6 0,-3-2 0,-4 3 0,-3 0 0,-4-1 0,1-2-99,0 2 1,1 0 0,3-1 0,-1-2 0,-2 0-1,2-1-2729,1 4 2948,8 1 1,-11-4 0,3-2 0</inkml:trace>
  <inkml:trace contextRef="#ctx0" brushRef="#br0">3599 18245 29601,'-18'0'0,"1"0"0,0 1 0,1 4 0,0 4-295,-2 3 1,-6 1 0,2 0 0,-2-1 0,2-2 0,3-2 0,1-1 0,0-1 0,2 0 0,1-3 868,2-1 59,0-2 1,1-2-1,3-2-450,4-5 1,11-3-1,8-1 1,5-1 0,5 1-1,1 0-55,3-1 0,6 2 0,-1 2 0,1 3 1,3-1-1,1 2-58,2 0 1,2 0-1,1 3 1,1-2-1,0-1 1,1-2-1,-2 1 56,-5-4 0,2 4 0,-6-2 0,0 0 0,-2 0 0,-4 0 0,-2 1-306,1 0 1,-5-2-1,-1 4 1,-2 0-1,-1 0 1,0 3-824,0 2 0,4-4 0,-3 1 0,2 1 992,2 1 1,3 2 0,0 0 0</inkml:trace>
  <inkml:trace contextRef="#ctx0" brushRef="#br0">4439 17978 24618,'-12'-31'-3332,"3"-1"1,5 1 2961,2 2 0,2 6 811,0 9 1,5 8 0,1 6 0,0 8 0,-1 5 0,0 5-952,1 4 1,-3 3 0,4 4 0,-1 0-1,-3 4 1,-1-1 0,-4 2 85,-2 0 1,-4 2-1,-4 2 1,1-2 0,0-5-1,-1-3 1,3-1 407,2 0 1,-3-7 0,2 0 0</inkml:trace>
  <inkml:trace contextRef="#ctx0" brushRef="#br0">13477 18232 8253,'6'-14'0,"1"1"0,2 0 0,-2-1 0,1 1 0,-1 0 0,1-1 481,1 1 1,2 0-1,-2-1 1,2 1-1,-1 1 1,-1 2-1,1 1 149,2-2 1,-12 6-1,-7 2 1,-10 6 0,-2 5-1,-2 6-247,1 4 0,2-2 0,-3 5 0,2-1 0,4 0 0,3-1 1,5-3-1,1 0-421,3 2 0,1-3 0,2 3 1,3-3-1,6-2 0,9-1 1,6-3-3367,2-5 1,6-2 3403,-1-2 0,18 0 0,-1 0 0</inkml:trace>
  <inkml:trace contextRef="#ctx0" brushRef="#br0">14010 18125 8237,'-30'-19'0,"5"5"1473,4 8 0,5 6 0,6 3-936,1 2 1,2 1-1,-2-2 1,4 5 0,5 1-304,5-1 1,-2 3 0,5-4-440,3-1 1,-4 3 0,2-5-1,1-1-138,2 2 0,-3-4 0,0 2 0,0-4 0,-2-4 0,-2-5 221,-4-3 1,-1-1 0,0-1-1,0 1 1,-1 0 0,-2-1 55,-2 1 0,1 4 0,3 2 0,-2-1 1,-2 1-289,2-4 1,3 6-1,5-1 1,5 1 0,6-1 353,6-1 0,10-2 0,2-4 0</inkml:trace>
  <inkml:trace contextRef="#ctx0" brushRef="#br0">14410 17725 10912,'-6'-7'957,"3"10"0,-4 9 1,1 1-370,3 3 0,-3 2 0,1-2 0,2 3 1,2 2-1,1 1 0,1 1 0,4-1-501,4 2 1,-2-5-1,2 0 1,0-1-1,0 0 1,0-2-1523,1-1 0,-6-8 1,-4-3-1,-7-2 881,-5-2 1,-6-4 0,-1-2-1,-2-2 1,-1-1 0,2 2 185,2 2 0,-2 4 320,3 1 0,12 0 1,14 1-1,12 2 1,9 2-1,4-2 1,3-2 47,3-1 0,-9 0 0,7 0 0</inkml:trace>
  <inkml:trace contextRef="#ctx0" brushRef="#br0">14610 18032 8237,'-13'0'1894,"-1"0"1,1 0-1112,0 0 1,7 0 0,7 0 0,11 0 0,10 0 0,6 0-1,5-2 1,1-1-924,3-1 1,-4-2-1,-4 3 1,-5-3 0,-6 0-1,-5-1-336,-4-1 1,-11 5 0,-12-1 0,-12 4 0,-8 4 0,-4 5 0,-2 4 755,0 5 0,6-3 0,3 4 0,4 1 0,6 2 0,8 3 0,7 2-376,5-1 0,9 1 0,10 0 96,12-1 0,13-5 0,4-2 0</inkml:trace>
  <inkml:trace contextRef="#ctx0" brushRef="#br0">13810 18538 8244,'-1'-32'0,"-4"5"686,-4 8 0,2 5 0,-2 4 1,-1 3-109,-2 1 1,3 1-1,0 5 1,-1 0-1,-1 2 1,2 2 1649,5 5 1,-2 4-1744,2 5 1,-1-2 0,5 5 0,2 0 0,2 0 0,3 2 278,1 2 1,4 2-634,-3 0 0,-2-5 0,2-1 1,1-2-1,1-3-1227,-3-1 0,0-3 0,-5-2 319,1-1 0,-1-6 0,-7 1 0,-5-2 1,-3-4-1,-1 0 1211,-1-3 1,1-5 0,0 2 0,-1-1 1702,1 1 1,9 2-2724,8 1 0,5 7 0,12 11 0,-1 0 0,1-1 0,4-1 0,2-3-1152,0 3 1,7-1-1,-6-1 1738,4-5 0,-2 4 0,3-1 0</inkml:trace>
  <inkml:trace contextRef="#ctx0" brushRef="#br0">14143 18765 8236,'-1'-18'388,"-4"0"0,2 6 1,-4 6-1,0 2 922,-1-1 0,5 2 0,0 6 1,5 3-1,4 2 0,3 2-816,5 2 0,1 0 0,6-3 0,0-3 1,-2-2-1,0 1 0,-3-3-787,-1 0 1,2-4 0,-3-2-1,-2-5 1,-1-3 0,-4-1 0,-1-2-1448,0-3 0,-5 2 1,4-5 719,-4 2 1,-1 1 0,0 5-468,0 0 1,2 1 1227,2 3 0,-1 3 0,6 6 0,1 0 0,2 2 0,2 1 0,0 1 420,4-1 1,-3 3-1,3-2 1,-3-1-1,-2-1 1,0-2 796,1 0 1,-6 4-1,1 1 1,2-1-80,1 2 1,-1 1 0,0 7 0,-4-1 0,-1 0 0,-1 1-512,0-1 0,1 0 0,3 2 0,-3 0 0,-1 0 0,-1-3 0,1-2-327,0-3-344,-3 5 1,4-12 0,-6 0-1,0-7 1,0-5 0,0-3-153,0-3 1,-5 2 0,1-5 0,0 1 0,-1 0 0,-1 1 2332,-1 3 1,-2 3-1442,-4 4 0,1 10 0,3 11 0,4 4 0,4 1 0,1-1-995,0 2 0,6-4 0,3 4 0,4-3 0,3-3 0,4-2-1541,0-1 1,-2-6 2098,4 1 0,-5-8 0,2-3 0</inkml:trace>
  <inkml:trace contextRef="#ctx0" brushRef="#br0">14863 18285 8355,'8'6'687,"-4"3"1,-3 3 0,-1 1 0,0 0 0,0 1-107,0-1 1,5 0-1,1 2 1,0 3-1,1 2 1,1 3-1,2-1-438,2 2 0,6-1 1,1 1-1,2-3 1,1-1-1,0 0 0,0-1-143,2-3 0,1-7 0,2-3 0</inkml:trace>
  <inkml:trace contextRef="#ctx0" brushRef="#br0">15156 18578 8025,'-13'-21'5381,"0"4"-5110,-1 8 1,7 4-1,4 8 1,6 3 0,6 2-123,3 2 1,3-3 0,2 1 0,6-2 0,2-2 0,0 1 0,-1-1-2486,-2-1 1,-4-2 0,2-1 1921,0 0 0,-15 0 0,-10 0 0,-9-1 0,-5-2 0,0-1 1188,-1 1 1,3 1 0,3 1 0,1-2 215,0-2-1,5 2 1,5 6 0,8 2 0,7-1 0,5 1-924,4-1 0,1 5 0,5-5 0,0-1 0,1-1 0,1-2 0,1 0-843,-5 0 0,0 0 1,-7 0-1,-2 0 1,-1 0 337,-1 0 1,-7-2-1,-4-2 1,-6-4 0,-6 0-1,-3-1 1,-1 0 1063,0 1 0,-5-2 0,0 4 0,2 0 810,1 0 1,8 3 0,2 8 0,5 4-1259,5 2 1,2 3 0,8-1 0,1-1 0,3-2 0,2-1-272,3 2 1,-3-6-1,1 0 1,0-4-1,0-1 1,-1 0-1,-2-1-610,-3-4 0,-1-3 0,-3-10 0,-3-4 0,-3-4 0,-2 0 291,1-1 0,-1-5 0,-4-4 1,0-3-1,0 0 0,0-1 0,0 0-92,0 0 1,5 5 1570,-1 4 0,1 9 0,-5 4-486,0 4 1,4 8 0,0 6 0,1 9 0,-1 7 0,2 6-351,2 3 0,-4 8 1,5 1-1,0 1 0,0 1 1,-2 0-710,-1-2 1,4-2 0,-2-5 0,1-1 0,-2 0 0,1-3 0,-2-2 478,-1-2 0,0-1 0,-5-5 0</inkml:trace>
  <inkml:trace contextRef="#ctx0" brushRef="#br0">15783 18525 8025,'-6'-30'406,"-1"2"0,-2 4 0,1 4 0,2 3 336,3 2 1,3 2 0,5 1 0,5 3 0,5 5 0,4 3-454,2 1 1,1 1 0,5 2 0,0 3 0,-1 0 0,1 1 0,0-1 0,-1 0 0,-1-3 0,-1-2 0,-3-1-532,-2 0 0,-1 0 0,-5 0 0,-1-1 0,-3-3 186,-5-5 1,-4 1 0,-4-1-1,-5-1 1,-1-2 0,-1 0-1,2 2 1,-1 3 751,-2 1 1,-1 1 0,1 7 0,3 2-1,5 5-143,2 3 0,2 6 0,2 1 1,2 0-1,5 0 0,3-2-573,1-3 0,0 0 0,2-1 0,2-1 0,0-3 0,0-5 150,-3-2 1,0-2 0,-2-2 0,-2-2-334,-1-5 1,-3 3 0,6 2 0,5 2 0,9 4 202,11 2 0,7 9 0,9 8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21195 5784 8418,'0'-18'0,"0"0"0,1 2 0,2 1 0,2 2 0,-2 0 0,4-1 133,-5 1 1,2 1 0,-8 3 0,-5 6 0,-3 5 0,-1 5 0,-1 4 440,1 3 0,-5 4 0,0-2 0,1 4 1,-3 0-1,-2 3 0,-3-1-339,-2 0 0,1 0 0,-2 3 0,-2-1 0,-1-2 0,0 2 1,0 1-32,-1 2 1,-3 0-1,4-1 1,1 1-1,2 0 1,3-2-1,1-2-171,2 0 0,0 3 0,-5 7 1,0 1-1,1 3 0,-2 1 26,-3 2 0,1-4 1,-4-1-1,1 1 0,2 0 1,0-1 33,0 2 0,0-4 1,4-2-1,1-3 1,0-1-1,4-1 1,4-1-12,4-2 0,-4 0 0,-1-3 1,-1-1-1,0 2 0,0-2 6,1 0 0,-5 3 0,2-3 0,-2 2 0,1 3 0,-1 1-20,-4 2 0,1 4 0,-4 0 0,3-1 0,0-1 0,-2 1 1,-1 2-86,1 2 0,1-2 0,-1 2 0,-1 0 0,1 0 0,2 3 67,2 1 0,-5-2 1,-1-1-1,3 2 1,1 0-1,1-1 1,2-4 74,3 1 1,-2-5-1,5 3 1,-1-3 0,0-1-1,0 0-97,1-1 0,1 1 1,4 0-1,-3-2 1,0-1-1,0-2 0,2 3-39,2 5 0,-2-1 0,-1 5 1,-3 0-1,-2 0 0,-1 5 0,0 2 103,-1 4 0,1 2 0,-3-5 0,1-4 0,4 1 0,0-2 20,4-2 0,1 2 0,2-4 0,0-1 0,-1 2 0,2-1-104,3 0 0,-1 2 1,4-4-1,0 0 1,-1 0-1,1 0 0,0 1-98,3 0 0,-3-2 1,0 5-1,0 4 1,0 1-1,2 3 151,-2 0 1,3-8 0,-4 8 0,1 0 0,3-1 0,1 0 0,2 1-93,0 2 0,6 5 0,2-2 0,0 0 0,1 1 0,2-1-65,1-5 0,1 5 0,-1-9 1,-2-2-1,-1-3 0,1-3 171,2 0 0,-3 5 0,-2-5 0,1-1 0,-2-1 0,1 1 119,1 1 1,1 0 0,4-4 0,0-1-1,1 1 1,-1 0 0,2 1-269,2 3 0,0-2 0,5 7 0,2 1 0,1 1 1,3 2-1,2 0-90,1 0 0,0 0 1,-3 0-1,2 0 1,1-1-1,-2-2 173,-1-2 0,-1-5 0,0 3 1,-1-2-1,1 0 0,0-2 239,-1 0 1,-3-1-1,-1 1 1,2 1 0,1-2-1,3-3 1,3 0-232,4-1 0,0 0 0,-1 1 1,0-1-1,-2-4 0,1 0-212,-4-4 0,0 3 0,-3 0 1,1 2-1,-2 1 0,-1 1 1,-3-3 193,-2 0 0,-1 3 0,-5-1 0,0 4 1,1 0-1,-1-1 162,0-2 1,2 0 0,1-3-1,4-1 1,0 0 0,3-3-182,-3-1 1,10-3 0,-3-2-1,1-1 1,0 3 0,-1 3-1,1 3-16,3-2 0,-8 5 0,4-1 0,-3 3 0,-2-1 0,-1 2 0,-2 1 102,-3 1 0,-1 1 0,0 0 0,1-1 0,2 3 0,0-1-60,1-2 0,2 8 1,5-7-1,1 1 0,0 2 1,-1-1-65,1 2 0,4 4 0,0-6 0,-3-1 0,-2 2 0,-6-2 43,0 0 0,-3-1 0,-3-1 1,-2 1-1,-2 0 0,-3-1 0,-1 3 199,-3 2 1,-1-3 0,-2 3 0,0-1 0,0-1 0,-2 2-138,-2-1 1,2-2 0,-2-1 0,2-1 0,2 1 0,0 0 0,0-1-187,0 1 1,0 0 0,-1-1-1,-2 1 1,-3 0 0,-1-1 51,-4 1 1,-1 4-1,-1 0 1,0-1-1,-1-2 1,1-2-1,0 1 133,-1 0 1,3-5 0,0-1 0,2-2 0,0-1 0,0-1 0,1 1-10,-3-1 1,5 2 0,0-1-1,2-2 1,-2 0 0,0 2-143,0 4 0,0-1 0,2 1 1,-4 2-1,0 1 0,0 0 93,2-3 1,-4 3-1,2-2 1,0 0-1,0 1 1,2-2-1,2 2 113,-2 1 1,4-3 0,-2 1 0,2 0 0,2 2 0,0 2-97,0 0 1,-1-1-1,-2 1 1,-1 0-1,-1-1 1,1 3-1,-1 0-16,2 2 1,-3 2 0,0-4-1,0 3 1,1-1 0,0 0 19,-1 0 1,5 0 0,-4-4 0,2-1 0,0 1-1,-1 0 1,1-1-16,1 1 0,2-1 0,0 1 0,0 0 0,0-1 0,0 1-67,0 0 1,-1-1-1,-2 1 1,-1 0-1,-1-1 1,1 1-1,-1 0 17,2-1 1,-3 1-1,0 0 1,0-2-1,-1-1 1,1-2 77,0 1 0,-3 3 0,3 0 0,0 1 0,1 0 0,0-2 24,-1-3 1,5 3 0,-4-4 0,4 1 0,1 0 0,0 2 0,0 1-227,0 2 1,1-5-1,2 0 1,2 2-1,-2 0 1,-2-1 160,-1 0 1,2-1 0,1 4-1,1 1 1,-1-2 0,-2 0 0,-1-1 143,0 0 1,0 4 0,0-6 0,0 3 0,0 2 0,0-2-146,0-3 1,5 3-1,1-2 1,0 0 0,1 1-1,-1-2-68,0 2 0,0-3 1,-2-1-1,4 1 0,1 0 1,0 1-1,1-1 33,2-3 1,-3 1 0,0 0 0,1 2-1,2 1 1,1 0 0,0-1 107,1-2 0,-1 5 0,0-3 0,1 1 0,-1-1 0,0-1-160,1 1 1,4-5 0,1 2-1,0-3 1,0-2 0,-2-1 0,-1-1-63,2-3 1,-4 0 0,4 1 0,-1-3 0,-1-2 0,2 2 59,-2 1 1,-1-4 0,-2 3 0,0-1 0,1 1 0,-1 0 0,2 1 270,3 0 0,-2-4 0,6 2 0,2-4 1,2-1-1,4 0-162,1 0 0,5-10 1,-4-5-1,2-3 0,3-4 1,0-2-169,-1-4 1,1-1-1,-4 1 1,-1-2-1,2-1 1,-1 1-1,-1 2 129,-2 1 0,-3 1 1,-4-1-1,-2 2 1,-2 1-1,-1 2 0,0 0 220,0 1 0,-1-4 0,-3 1 0,1-4 1,1-5-1,2-1-184,-2-3 1,5-7 0,-1-3 0,3-2 0,-3 0 0,0 0-12,-4 2 1,3-5 0,-1 4-1,-2 1 1,1 1 0,-3 3-1,1 0 67,-3 0 1,-2 5 0,4-7-1,-1 5 1,-1 3 0,-2 2-1,-1-2 42,2-2 0,-4-1 0,0 0 0,1-1 0,-1-4 1,4-3-31,0-4 0,1-2 1,-1 0-1,-3-1 1,3-1-1,1 2-57,1 2 0,0-1 0,1 7 1,-1 2-1,-1-1 0,-2 5 0,-1 0 17,1 3 1,-4 0 0,0-1 0,-1 1 0,-1 1 0,-1-1 0,0-1-62,2-2 0,-4-5 0,4-2 0,-4-2 1,0-6-1,2-1 90,2-5 0,4 1 0,-3 5 0,1 0 0,2 0 1,-2 5-1,-1 1-9,0 2 1,-4 4 0,2-2 0,-2 5 0,-2 5 0,0 2-67,0 1 0,0 4 0,0-4 1,0 3-1,0-2 0,0-5 0,0-2-127,0-2 1,0-5 0,0-4 0,1-4 0,4-8-1,3 1 44,4-1 1,0-4 0,-1 6 0,-4 4 0,0 3 0,-1 5 0,0 2 179,-3 4 1,-1 7 0,-4 3 0,-1 2 0,-3 3 0,-1 1 0,-4 1 7,0 2 1,-3-1 0,1-3 0,0-1 0,1 0 0,1-1-122,3-3 0,5-3 1,-3-7-1,1-2 1,1-3-1,1 0-112,1 0 1,2-3 0,0 5 0,-1 1 0,-2 1 0,-2 4 0,1 1 244,-2 1 0,-1 7 0,-7-2 0,1 2 0,0 4 0,-2 2 1,-1 0 59,-2 0 1,0 2 0,5 0 0,1 1-1,1-1 1,4-4-347,1-5 0,2 0 0,4-5 0,0-2 1,-2-2-1,-1 1-12,-1 2 0,-1-2 1,4 4-1,-2 0 0,-3 3 1,-1 2-1,-4 3 259,-1-1 0,-1 5 1,-2 0-1,-1-2 1,-2 0-1,0 1 1,1 0 75,-1 0 0,-4-2 0,4-2 0,2-1 0,1-2 0,1-2-304,1-3 1,1 4 0,2-4 0,1-2 0,-1 0 0,-2 0 0,-3 3 161,-3 1 1,3-2-1,-4 4 1,1 1 0,-1 2-1,-2 1 101,-2 0 1,0 1 0,0-1-1,-2 1 1,1-1 0,-1 0-1,0 1 5,-2-1 0,5 0 0,1-1 1,2-3-1,2-3 0,3 0-251,0 3 0,2-6 0,1 1 0,0 2 0,-2 2 0,1 0 154,0 3 0,-7 1 0,6 1 0,-2 0 1,0 2-1,2 2 0,-2 0 27,-3 0 1,3 2 0,-3-1-1,4-2 1,0-1 0,1-2-1,0 1-117,-1-1 1,5-6 0,2-4-1,1-3 1,3-3 0,2 2-247,1-2 1,0 0 0,0 5-1,0 0 1,0 4 0,0 3 373,0 6 1,0-1 0,0 5 0,0 0 0,0 2 0,0 1 0,1-1 71,4-2 0,3-1 1,9-5-1,2 1 1,3-3-1,6-2-266,6-4 1,5-1 0,2-1 0,4-3 0,2 0 0,2-3 0,0 2-35,1-1 0,1-1 1,-1 2-1,-3 4 1,-1 1-1,-3 2 153,-1-3 0,-2 5 0,-2-1 0,-1 2 0,-1 0 0,-1 1 171,-1 2 0,3-3 0,-4 0 0,0 0 0,1 0 0,0-2 0,3 1-141,1-1 1,1-4-1,-2 2 1,-2-4 0,1-1-1,0 2 1,-4 1-50,-4 1 1,0 6 0,-10-2 0,-3 1-1,-3 0 1,-5 1 126,-1 2 0,-1 1 0,-5 1 1,-2-1-1,-2 0 0,-5 1 1,-3-1 84,-1 0 1,-2 5 0,-2 0 0,-2-2 0,0 0 0,-2 1-199,1 1 1,2 1 0,-3-3 0,0 2 0,1 0-1,-4 1 1,-1 3-3,-2 3 1,-6 2-1,-2 1 1,-4 3-1,-1 5 1,-1 2-1,-4 4 57,-3 2 0,0 4 0,-1 5 0,0 0 1,2 1-183,3-1 0,-1 5 0,5 0 1,6-2-1,6 0 0,6 0 1,4 2-1139,3-1 0,8-3 0,2 0 1307,4-1 0,7 0 0,1 1 0</inkml:trace>
  <inkml:trace contextRef="#ctx0" brushRef="#br0">22541 9822 8301,'-9'-12'0,"2"2"0,0 3 0,1-1 0,0 1 274,1 4 1,5-9 0,0 3 0,0-3 0,2 0 0,2 2 0,5 3 0,3-1 0,1 2 1200,1 0 0,-1 0 0,0 3 0,1-1 93,-1 1 1,-6 0-1112,-2-1 0,-5 2 0,-5-2 0,-4 4 0,-5 4 0,-7 5-183,-6 3 1,-7 3-1,0 4 1,-4 6 0,-8 6-1,-6 5 13,-6 5 0,2 4 0,25-20 0,0 1 0,-1 0 0,1 0 1,0 2-1,0-1 0,0 0 0,0 1 0,0-1 0,1 1-141,2-2 0,0 1 1,-25 22-1,10-3 1,-2-3-1,4-6 1,4-3-147,6-5 0,7-5 0,3-3 0,0-2 0,2-4 0,0-3 0,3-5 0,1-1 0,2-2 0,-1-4 0,1 0 0,7-7 0,7-6 0,13-8 0,11-4 0,9-3-240,5-3 0,14-3 0,5-6 1,1-2-1,-27 21 0,0-1 1,27-21-1,0 2 37,-3-1 0,-10 14 0,2-4 0,-10 3 0,-8 7 0,-7 1 173,-5 5 0,-4 1 0,-9 4 0,-7 2 230,-10 4 1,-15 11-1,-1 7 1,-5 8 0,-4 6-1,-1 2-40,-2 3 1,-9 9 0,-1-1 0,1 1 0,1 1 0,5-2 0,0 0-303,-1 0 0,8 0 1,1-2-1,5-2 1,5-7-1,3-3 1,6-6-1498,5 0 1,5-7-1,9-6 1,6-2 0,10-8-1,11-10-548,10-13 0,-5 1 2187,5-1 0,-8-7 0,0 5 0</inkml:trace>
  <inkml:trace contextRef="#ctx0" brushRef="#br0">21635 10315 8366,'-21'-7'0,"3"2"0,5 2 64,4-1 0,-3 2 1,3-3-1,-2 0 0,-3 1 1,1 1-1,0 1 464,-1 2 0,1 6 1,-2 3-1,-1 4 1,-2 5-1,0 4 1,0 5 1683,1 4 0,-3 3 0,6 5-1382,0-4 1,-1 7 0,11-4 0,1 2-474,2 3 1,2-6-1,5-7 1,7-7-1,8-5 1,6-4-811,4-6 0,7-3 0,10-11 0,1-6 0,4-7 0,0-5 0,2-3-3796,-5 4 1,-5-4 4248,-5 5 0,-9-3 0,7-2 0</inkml:trace>
  <inkml:trace contextRef="#ctx0" brushRef="#br0">22461 10115 8692,'-22'-6'0,"1"-1"2527,2 0-1886,1 1 0,12 6 0,8 1 0,11 4 0,12 3 0,9 4-117,5 2 0,8-1 0,7 0 1,6 1-1,6-1 0,3-1 1,5-3-1,-33-7 0,0 0-422,2-1 1,0 0 0,-1-1-1,2 0 1,0-1 0,0 0-1,2-1 1,-1-2 0,-2-1-1,0 0 1,0-2 0,0 1-660,-3-1 1,0 2-1,26-6 1,-4-1-1,-7 2 1,-7 3-1,-8-1 1,-8 2-532,-4 0 1,-11 2 0,-4 4 0,-3-1 0,-1-2 1087,0-2 0,-6 1 0,3 4 0</inkml:trace>
  <inkml:trace contextRef="#ctx0" brushRef="#br0">24634 9849 8318,'0'-14'0,"-1"3"543,-4 2 0,4-3 0,-4 3 357,4-3 0,-1 3 0,-1 0 0,-3 0-44,-1 2 1,4 3 0,-1 10 0,1 7 0,0 8 3,-2 4 1,1 7-556,4 4 1,-5 4-1,1 4 1,-1 4-233,0-1 0,3 9 0,-2-4 0,2 0 0,2-3 0,0-3 1,2-3-1142,2-2 0,-1-7 1,4-3-1,1-4 1,-1-5-1,2-4-5569,-1-3 6637,3-2 0,-3-5 0,5-3 0</inkml:trace>
  <inkml:trace contextRef="#ctx0" brushRef="#br0">24621 10342 8318,'0'-19'633,"0"4"0,0-3 0,1 5 75,4 4 0,2 3 1,6 6-1,1 0 1,-1 0-1,0 1 1,2 4-1743,3 4 1,3-2 1033,5 2 0,1-6 0,0 3 0</inkml:trace>
  <inkml:trace contextRef="#ctx0" brushRef="#br0">24887 10249 14100,'2'-8'2483,"2"4"1,5 2-2323,3 2 1,1 6 0,1 2-1,-1-1 1,-1-1 0,-2-2-1,-1 1-1160,2-2 0,-6-3 0,1-3 0,-1-3 0,-1-2 1,-1-3 196,-1-6 0,-2 3 1,0-4-1,0 3 1,0 2-1,0-1 1,0 1 801,0 0 0,6 1 0,3 3 0,2 4 0,9-2 0,0 0 0</inkml:trace>
  <inkml:trace contextRef="#ctx0" brushRef="#br0">25287 10235 8318,'-20'0'1912,"2"0"-397,3 0 1,2 5-1228,-1-1 1,7-1 0,2-7 0,5-4-1,6-1 1,6 0 0,5 1 0,0-1-990,3 0 0,-6 4 1,6-2-1,-3 1 0,1 3 701,-2 2 0,-1 1 0,-1 0 0</inkml:trace>
  <inkml:trace contextRef="#ctx0" brushRef="#br0">25354 10195 8318,'-7'0'2637,"1"-1"-2316,6-4 1,6 2-1,2-4 1,4 0 0,2 1-1,-3-2 1,0 2 0,-2 0 242,1 3 0,2 0 0,1 1-913,1-3 0,-6 1 0,1 4 0,2 0-696,1 0 0,-2 0 1045,3 0 0,-2 6 0,8 1 0</inkml:trace>
  <inkml:trace contextRef="#ctx0" brushRef="#br0">25674 10142 8474,'-6'-13'2542,"4"-1"-1438,-2 1 0,3 0-466,1-1 0,0 8 0,0 6-512,0 8 1,0 4-1,0 1 1,1 0 0,3 1 245,5-1 1,-1 0 0,1 1-38,1-1 1,2 0 0,1 1 0,1-1-228,-1 0 0,0 1 0,1 0 0,-3 3 0,-2 2 0,-4 2-894,-4 2 0,-1 1 0,0 1 0,-1-1 0,-4 1 0,-2-3 786,-1-1 0,-3-3 0,3-5 0</inkml:trace>
  <inkml:trace contextRef="#ctx0" brushRef="#br0">25940 9875 8272,'-25'-28'0,"3"8"1243,4 8 1,9 12-1,5 10 1,2 5-569,2 3 1,2 4 0,2-3 0,5 2 0,6 3 0,6 1-1,7 1 1,5 0-2114,4-4 1,1 3 0,1-4 1437,-4-1 0,-2 0 0,-7-7 0</inkml:trace>
  <inkml:trace contextRef="#ctx0" brushRef="#br0">24874 11395 8204,'0'-33'721,"0"6"763,0 8 1,2 10-1292,2 5 1,-4-2 0,0 3 100,-7 5 0,-5 8 0,-2 8 0,0-1 0,-3 1 0,1 0 0,3 0 0,2-1 0,2 1 444,2-1 1,1-3-650,6 0 1,2-1-1,2-1 1,5-2 0,4-1-142,5 1 1,-2 2-1,5 2 1,-2-1 0,-4 0-1,-5 1 34,-5-1 1,-4 6-1,-1 2 1,-1 1-1,-5 0 1,-7 1 8,-8-3 1,-4 4-1,0-6 1,1-2-1,5-1 1,2-3-675,5-3 0,10-3 683,2-6 0,11-12 0,10-3 0</inkml:trace>
  <inkml:trace contextRef="#ctx0" brushRef="#br0">25194 11381 8201,'-21'-19'2206,"2"10"0,7 2-1627,3 8 1,3 7 0,8 5-1,1 0 1,1 1 0,1-2-1,-1-2 1,2-1-646,1 1 0,2 2 0,5 0 0,-2-2 0,-2-2 0,-1-2-5215,1-3 5281,2-8 0,1-2 0,1-7 0</inkml:trace>
  <inkml:trace contextRef="#ctx0" brushRef="#br0">25354 11062 8201,'7'-6'808,"-1"-2"519,-6-5 0,6 4 0,3 2-1206,3 1 1,1 1 0,2 5 0,1 0 0,4 0 0,0 0 0,4 2 0,0 2-4031,-2 5 3909,3 3 0,-4 1 0,6 1 0</inkml:trace>
  <inkml:trace contextRef="#ctx0" brushRef="#br0">25741 11088 8201,'-2'8'988,"-2"-4"1,1-2-1,-5-1 1,2 3 521,3 5 0,2 3 0,2 2-1132,4-1 0,2 5 1,7 1-1,-1 0 0,2 2-581,2 0 1,0-4 0,3 4 0,0-2 0,-4-4 0,-1-3-1,-3-3-1404,-3 1 1,-5-4 0,-8-1 0,-7-4 0,-5-1 1931,-6 0 0,-3 0 0,-1-1 0,3-2 0,2-3 0,2 0 0,4-2 1268,4 1 0,6 3 0,6-4 0,3 2-770,5 3 0,9 2 0,3 1 1,1 0-1,0 0 0,1 0-2016,-3 0 1,4 0-1,-6 0 1,-2 0 243,-1 0 1,-11-5 0,-7 1 0,-9-1 0,-2 1 85,-1 0 0,7 5 863,4 8 0,8 9 0,4 2 0</inkml:trace>
  <inkml:trace contextRef="#ctx0" brushRef="#br0">24727 12621 9993,'-5'1'1797,"5"4"1,5-4-1,10 4 1,3-4-1537,4-1 1,-1 0 0,0-1 0,-2-2 0,-3-3-618,-1-2 0,-3-1 1,-3-4-1,-5 0 0,-2 0 1,-4-1-1,-2 1-161,-5 0 0,-4-1 0,-4 2 0,0 3 1,-1 5 1057,-2 3 1,6 1 0,-3 1-1,7 3 1,7 5 0,6 5-188,6 3 1,4 0-1,4 3 1,2 1-1,3-2 1,5 1-1936,2-4 1,8-3 0,-1-4 1580,2-4 0,2-4 0,0-1 0</inkml:trace>
  <inkml:trace contextRef="#ctx0" brushRef="#br0">25167 12434 8378,'-12'-13'819,"4"0"357,3-1 1,4 5-1,2 2 1,4 1 0,3 3-1,4 3-483,2 5 0,-2 2 0,-2 6 0,-3 1 0,1 0 0,-1 3 0,2 0-844,-2 0 1,1-2-1,-5-2 1,3 0-1,0 1-1162,0-1 1,2-7-1,-3-6 1,-2-8 1248,-2-3 0,-1-3 1,0 1-1,-1 0 0,-2-2 1,-2-2 2169,2 0 0,-2-1 1,2 6-1477,4 3 1,5 3 0,7 6 0,1 2 0,-1 2 0,0 5-1309,1 3 1,3 1 0,3-1 0,0-2 0,3-2-1,-1-1 1,0-1-5838,2 0 6515,1-7 0,2-13 0,-1-6 0</inkml:trace>
  <inkml:trace contextRef="#ctx0" brushRef="#br0">25634 11968 8370,'-6'-12'1329,"-3"3"0,3 9 1,2 10-1,2 5-953,2 3 1,0 6 0,0-2-1,0 5 1,2 2 0,1 4-1,3-1 1,2 2 275,7 0 0,0-4 1,6 0-1,0-5 1,-1-4-653,4-2 0,1-7 0,2-6 0</inkml:trace>
  <inkml:trace contextRef="#ctx0" brushRef="#br0">25754 12221 8239,'-19'-27'4096,"-4"1"1,13 11-3841,10 6 1,7 6 0,14 3 0,1 0-1,2 2 1,7 0 0,5 3 0,7-2-1531,3-2 1,2-1-1,4 0 1,-3-1 0,-4-2 1273,-4-2 0,-7-5 0,-1 3 0</inkml:trace>
  <inkml:trace contextRef="#ctx0" brushRef="#br0">26220 12101 8239,'-26'-6'257,"-2"-1"1,-2-5 0,0 2 0,4 2 0,3 1 1787,4-1 1,9 5 0,10 0 0,9 5-1847,7 2 1,3 5-1,5-3 1,-2 0-1,2 0 1,1-3-1,2 0-658,-1 1 1,1-2 0,-2 2 0,-3-2-1,-4-2-172,-3 0 1,-9-2 0,-6-1 0,-7-1 0,-7-1 909,-4-1 0,4 5 0,-4-3 0,3 2 1081,2 2 0,8 0 0,8 2 0,11 1 0,5 2-1241,5 3 1,2-5-1,5 1 1,3-2 0,2-2-1,-1-2-496,2-2 0,1-2 0,-3-4 0,-5 2 0,-7 1 0,-5-1 0,-5-2-5,-4-2 1,-3-3-1,-6-1 1,-3-2-1,-4 2 1,-6 1 0,-4 0 1802,-2-2 0,4 6 1,-3-1-1,4 5-1115,0 4 1,7 4 0,4 7 0,7 7 0,11 4 0,12 6-2559,11 5 0,10-1 2252,10 7 0,8-1 0,-29-15 0,0 0 0</inkml:trace>
  <inkml:trace contextRef="#ctx0" brushRef="#br0">22021 11835 19802,'-25'7'0,"2"-3"305,0-2 0,9-1-617,0 4 480,7-4 1,7 7 0,1-5 0,5 1-1,6 1 1,9-1 0,8 2 0,13 1 141,7 4 1,10 6 0,3 6 0,5 3 0,-32-11 0,-1 1 0,3 2 0,-1 0 0,0 1-1,1 2 1,0 1 0,0 0-214,0 3 1,0-1 0,-2-1-1,1-1 1,1 0 0,0 2-1,-1 0 1,0 0 0,-1 1-1,0-1 1,-1 2 0,0 0-199,0 0 1,-1 0 0,-1-1-1,0-1 1,0-1 0,1 0 0,0-1-1,2-1 1,-1-2 0,1-1 0,1-1-1,0 0 1,-1-3 0,1 0-550,33 10 1,-2-5 0,-5-6 0,-4 0 494,-3 1 1,-2-7 0,0-1 0</inkml:trace>
  <inkml:trace contextRef="#ctx0" brushRef="#br0">24954 13860 9316,'0'-19'-201,"0"0"0,0-3 124,0 4 0,0 7 682,0 3 0,0 6 0,0 4 0,0 9 0,0 10 0,0 7 0,0 8 0,0 8 0,0 7 0,0 3 0,-1 3 983,-4 0 1,-2 10-1,-7-2 1,3 0-1658,2 0 0,-3 5 1,4-9-1,1-3 0,1-1 1,2-5-1,-1-3-446,2-5 1,2-11 0,1 1-1,1-7 1,4-7 0,4-2 0,4-5 362,5-2 0,1-8 1,6 0-1,2-6 1,7-6-1,6-4 722,4-5 0,7 2 0,-1-7 0,5 1 0,4 0 0,2 1 0,2 2-172,3 3 0,0 2 0,-1 5 0,-2 5 1,-7 1-1,-4 0-452,-3-1 1,-11-1 0,2 5 0,-1 0 0,-2-1 0,-2-4 0,-4-2-342,-3-1 0,-1-9 0,0-3 1,-1-6-1,1-8 0,0-3 369,-1-5 1,1-7 0,0-2-1,-2-7 1,-1-7 0,-4-3-106,-10 31 1,0-1 0,-1 0 0,-1-1 0,-1-1-1,0-1 1,-1 0 0,0 1 0,-2-1 0,0 2-1,1-35 1,-5 7 210,-5 9 1,-14 3-1,-12 15 1,-10 8-1,-11 8 1,-13 11-1,-9 7-157,33 4 0,0 2 0,-4 3 0,0 0 0,0 2 0,1 1 0,0 1 1,0 2-1,0 2 0,0 0 0,2 1 0,1 1-258,1 0 0,1 1 1,4 1-1,1 1 1,-26 17-1,8-1 0,7 2 1,6-1-1,6 1-507,5 0 0,9-3 1,6 3-1,7 0 1,6-1 841,4-1 0,15-6 0,10-7 0</inkml:trace>
  <inkml:trace contextRef="#ctx0" brushRef="#br0">25541 14034 8329,'-6'-12'537,"-3"3"1,1 1 0,-1 5 11,-1-1 0,3 1 0,-1 7 0,1 5-74,-1 3 1,6 2-1,-3 0 1,4 3 0,1 2-1,0 2 1,3 2-1,4 1-267,6-2 0,5 2 0,0-6 0,4-2 0,3-3 0,3-4-1678,3-4 1,-1-4 0,4-1 0,0 0 1469,0 0 0,2-12 0,4-3 0</inkml:trace>
  <inkml:trace contextRef="#ctx0" brushRef="#br0">25860 14047 8329,'-13'-5'998,"0"1"0,0 1 1,-1 7-1,2 5-621,3 3 0,-2 6 0,3 3 1,-1 1-1,0 5 0,-1-1 0,-2 5 1,-1 2-361,0 4 1,5 1 0,4 2 0,2-1 0,2-2 0,0-3-18,0-1 0,12-2 0,3-5 0</inkml:trace>
  <inkml:trace contextRef="#ctx0" brushRef="#br0">26274 13820 8468,'-6'-53'1357,"-2"14"1,-5 13-692,0 14 1,1 15 0,2 7-1,1 7 1,-3 5 0,-3 4-1,-4 7 1,-2 7-3821,-3 7 1,1 13 3153,0 6 0,-2 1 0,4 5 0</inkml:trace>
  <inkml:trace contextRef="#ctx0" brushRef="#br0">24834 16179 8260,'0'-34'0,"0"4"0,0 7 0,0 5 0,0 3 153,0 2 0,2 4 0,2 2 1,5 1-1,3 3 0,0 3 1,-2 6 3250,-1 7-3067,-6 6 0,3 14 0,-6 4 0,0 6 0,-2 7-55,-2 6 0,-5 5 0,-7 6 0,-2-1 0,2-2 0,-1-3 1,1-5-333,-2 0 0,5-1 0,5-6 0,3-5 1,2-4-1,1-4-438,2-5 1,2-4-1,2-4 1,5-2-1,4-3 1,4-5-746,0-2 1318,7-9 0,-6 4 0,7-7 0,5-4 0,1-3 0,3-4 86,0-2 0,1 1 1,5 0-1,0-1 1,0 3-1,0 0 1,-1 2 187,-4-1 0,4 0 0,-5-1 0,2 2 0,-2 0 0,0 1 382,0-1-720,1-6 1,1-1-1,-1-7 1,1 0 0,-1-4-1,1-4-25,1-5 0,-4-4 0,-2-2 1,-3-6-1,-2-2 0,1-8 0,-2-3-168,-2-2 0,-11 27 1,-1-1-1,7-31 1,-2-3-1,-2-2 0,-5 5-79,-5 5 0,-4-1 1,-4 6-1,-7 3 1,-5 6-1,-8 8 82,-5 4 1,-6 12 0,-6 1 0,-3 6-1,-7 8 1,-4 3 0,-5 4 196,-5 1 0,-4 8 0,32-2 0,-1 1 1,-33 8-1,4 4 0,5 0 0,6 1-46,5 1 1,5-2-1,8 3 1,2 1-1,5-2 1,5 1-395,3-4 0,6 3 1,8 0-1,4 1 412,4-1 0,19 5 0,4-4 0</inkml:trace>
  <inkml:trace contextRef="#ctx0" brushRef="#br0">25381 16166 8444,'-9'-6'-11,"0"-3"1,-2-1 483,0 1 0,-1 1 1,1 5-1,3-1 5,-3 1 1,-5 3 0,-3 6 0,-1 6 0,0 7-1,0 5-205,1 4 0,-5 6 1,4 0-1,0 2 1,6 4-1,3-2 0,2 3-285,2 1 0,2-5 0,10 3 0,4-6 0,3-4 0,2-2 0,4-6-529,4-6 1,8-1 0,1-11-1,-3-1 1,-2-1 0,-6-2 333,0 0 0,-3-6 0,-5-3 0,-3-3 0,-5-1 1,-5 0-1,-6-1 591,-7 1 1,-8 1 0,-2 2 0,-4 2 0,-3 2 0,3 3 361,4 2 0,1 2 0,5 2 0,3 3 1,5 2-1,5 2-1414,4 2 1,2 3 0,4 1 0,6 2 0,9-2 0,9-3 667,8-4 0,12-3 0,12-6 0</inkml:trace>
  <inkml:trace contextRef="#ctx0" brushRef="#br0">25794 16086 8408,'-25'-40'-8,"2"9"1,0 9-1,5 25 545,2 5 0,1 3 0,2 11 1,-2 2-1,-2 2 0,-2 5 1,-2 6-1,-2 6 0,-2 8-2487,-2 5 1950,6-1 0,2 16 0,6-3 0</inkml:trace>
  <inkml:trace contextRef="#ctx0" brushRef="#br0">2786 13554 8567,'-9'-14'0,"2"1"0,1 0 0,3-1 0,1 1 0,8 0 0,2 1 90,5 3 0,5 2 0,0 4 0,-1-2 0,3 2 0,0 2 0,3-1 0,-1-1 0,1-1 0,3 1 0,2 1 432,3 2 0,3 2 1,6 1-297,0 1 0,4 1 0,2-5 0,0 0 1,2 0-1,-1 0 61,3 0 0,-2 0 0,1 0 1,-1-2-1,1-1 0,-1-3-265,-2-1 0,1 0 0,-4-4 0,-3 4 0,0 1 0,-4 1 0,-2 1 135,-5 0 1,-1-1-158,-1 5 0,0-6 0,-1-1 0</inkml:trace>
  <inkml:trace contextRef="#ctx0" brushRef="#br0">4026 13167 19900,'0'-31'-2258,"1"2"0,4 5 2136,4 9 1,2 8 0,3 7 0,-1 0-1,0 0 379,1 0 1,5 0-1,3 0 1,3-2 0,3-1-1,2-1 1,3 1 298,1 1 0,0 4 0,1 2 0,-4 7 0,-2 5 0,-4 6 0,-3 5-606,-4 4 0,-9-2 1,-6 7-1,-8 1 1,-8 0-1,-8 0 1,-6-1-393,-4 1 1,-3-5-1,-6-1 1,0-1 0,-3 1-1,-3 3 453,-2 0 0,15-14 1,-1-1-1,-28 15 0</inkml:trace>
  <inkml:trace contextRef="#ctx0" brushRef="#br0">2799 14820 8584,'-4'-48'0,"1"5"0,4 8 0,7 10 0,4 10 0,1 9 0,6 5 0,-2 5-6,5 0 0,-2 5 0,4-3 1,0 0-1,4 0 0,5-3 0,4-1 1,1-2-1,4 0 417,-1 0 1,2 0 0,0-2-1,3-2 1,0-5 0,1-3 0,-1 0-261,0 3 0,4-3 0,-2 3 1,1-1-1,-2 0 0,-1 2-569,-3 2 1,-3 0 0,-3 3-1,-3-1 1,-1 1 0,-5 2 417,-5 1 0,3 0 0,-6 0 0</inkml:trace>
  <inkml:trace contextRef="#ctx0" brushRef="#br0">3826 14460 13519,'-8'-41'-2160,"5"6"2574,6 10 1,0 8-1,6 8 1,2 4-401,0 4 0,4 2 0,2 4 0,0 4 0,1 2 1,0 4-1,0 1 0,-2 2 132,-1-1 1,-6 3 0,-2 2 0,-1 4-1,-3 2 1,-3 1 0,-5 5-201,-3 5 0,-6-5 0,-5 9 0,-6 3 1,-6 3 82,-3 5 0,8-14 1,-2 0-1,-3 2 1,0-1-1</inkml:trace>
  <inkml:trace contextRef="#ctx0" brushRef="#br0">5052 16659 8271,'-19'-33'0,"0"-1"0,-17-29 0,6 9 0,7 17 0,5 17 0,3 11 0,2 6-54,0 9 0,-7 6 0,-3 7 1,-6 0-1,-2 0 0,2-2 0,-1-3 1,0 1-1,-1 1 0,2 2 0,2 0 128,5 1 1,-3-2 0,4 5 153,0 1 1,-3 3-1,7 2 1,-1 1 0,0 4-1,0 1-126,2 3 1,1 0-1,2 2 1,1-1-1,2 3 1,2-1-1,2 0-585,3 0 0,3-7 454,5 7 1,2-9-1,8 0 1,3-3-1,3-1 120,-1 0 0,10-2 0,-2-1 0,3-4 0,5 1 0,1-2 11,4 0 0,7 1 0,-2-4 0,-1 2 0,4-2 0,0-1 0,3-2-108,-2 1 0,1-1 1,1 0-1,-1 1 0,0-1 1,1 0 71,-2 0 0,3-4 0,2-1 1,-2-1-1,1-1 0,1 2 1,-1-3 101,3 1 1,-1 5 0,-1-2 0,1 2 0,3 3 0,1-1-236,-1 0 0,3 1 0,-3 1 0,0-1 0,4 1 0,-1-3 1,3 0-11,-1 0 0,-1 1 0,3 0 1,-1 1-1,-2-2 0,4-2 108,1-1 0,-3 0 1,7 3-1,-3-2 1,2-1-1,-33-5 0,0 1-42,1-1 0,0-1 0,1 0 1,-1 0-1,-1-2 0,1-1 0,-1 2 1,-1-1-1,2 2 0,1-1 1,1 0-1,1-1 0,1 0 0,0-1-20,-2 0 0,1 0 1,3 0-1,1 0 1,-3 0-1,-1 0 0,1 0 1,0 0-1,2 0 1,0 0-1,-1 0 0,0 0 1,0 0-1,0 0 64,0 1 1,0-2 0,-1-1 0,0 0-1,2 0 1,0-1 0,1 2 0,0-1-1,-2 2 1,1-1 0,-1 1 0,1 0-27,-1 0 0,-1 0 1,-3 0-1,0 0 1,1-1-1,1 1 0,0-2 1,0 1-1,0-2 1,1 1-1,0 0 0,1 0 1,-1-1-1,-1 0-25,-2-1 1,1-1-1,3-1 1,1 0-1,-4-1 1,1 1-1,1-1 1,0 0-1,0 1 1,0-1-1,-1 0 1,0 1 17,0-1 0,0 0 0,4-1 0,-1-1 1,-1-1-1,1 0 0,0 1 0,0-1 1,1 0-1,0 1 0,-1 0 0,0 2 15,0-1 1,1 1 0,3 0-1,1 0 1,-3 1 0,-1-1 0,1 0-1,1 1 1,0-1 0,0 0 0,0 1-1,-1-1 1,1 0 0,0 1-96,1-1 0,-1 0 0,-3 1 1,1-1-1,3 1 0,0-1 1,-1 0-1,-1-1 0,-1 0 1,0 0-1,0-2 0,0 0 1,-2 0-1,0 0 68,-1-2 0,0 0 0,5 0 0,-1-1 0,-6 0 0,0-1 0,-2 0 0,0 0 0,1-1 0,-1 0 0,-2 0 0,0-1 255,-1 1 1,0 1 0,4-1 0,-1 2-1,27-13 1,1 4 0,-2 4 0,-4 4-205,-2 0 1,-1 1-1,-5 0 1,1-1-1,-3 1 1,0 0-1,-4-1-634,-1 1 0,-1 0 0,-5-1 0,0 1 1,-2 0-1,-2-2 563,-5-3 0,-9 2 0,-4-5 0,-5-1 0,-4 0 1,-5-5-1,-2 0 387,-2-2 1,-2-2 0,-4 0 0,-5-3 0,-7-2 0,-1 0-311,-1-1 0,-3 5 0,0 1 0,-2 4 0,-1 3 0,-3 4-126,-2 0 1,-3 1-1,-6 3 1,0-2 0,-1 2-1,-4 1 1,-4 2-47,-2-1 0,-4-3 0,0-1 0,-3 0 0,0 0 0,-4-1 680,0-2 1,-2-5 0,-2-5-366,-1 1 0,31 16 0,-1 1 1,1 1-1,-2 1 0,1 0 1,-1 1-191,0 0 1,0 1-1,1 2 1,-1 2 0,-2 1-1,0 2 1,-1 0-1,0-1 1,-1 1 0,0 0-1,-2 0 1,1 1-1,-2 0 1,1 1-235,-1-1 1,1 2 0,-1 0 0,-1 2 0,-2 0 0,-1 0 0,-2 0 0,1 1 0,-1 1 0,0-1 0,0 1 0,0-1 153,-1 1 0,0-1 0,2-2 0,-1 0 1,0 2-1,-1 0 0,-2 0 0,1-1 1,-2 0-1,0 0 0,0 0 0,1 0 82,0-1 1,0-1 0,-1 0 0,0 1 0,-2-1 0,0 1 0,-4 0 0,0 0-1,0 0 1,0-1 0,-2 0 0,0 0 0,2-2 0,0 0 51,2-1 0,0 0 0,-8 1 0,0-1 0,6-2 0,1-1 0,-2 0 0,0 1 0,-1 0 0,1 1 0,3 0 0,1 1-100,1 1 1,0 1-1,-1 0 1,1 0-1,0 0 1,1 1 0,0 1-1,-1 1 1,0 1-1,-1 1 1,1 0 0,0 1-1,-2 2 1,1-1-98,-1 2 0,1 0 1,2 0-1,-1 1 1,-3 2-1,-1 0 0,3-2 1,0 1-1,2-1 1,0 0-1,0 0 0,1 0 1,-1 0-1,1 0 145,-1 1 0,0-1 0,-2 1 0,-1 0 0,2 2 0,-1 1 0,0 1 0,0 1 0,0 0 0,-1-1 0,-1 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9651 5664 10646,'0'-13'0,"0"-1"0,0 1 0,0 0 0,0-1 150,0 1 0,0 4 1,2 2-1,0-1 0,4 2 1,0-1-1,0 0 0,-1-2 1,-1 0 41,1 0 0,-1 5 1,-5-4-1,-4 2 0,-4 3 1,-3 2-1,-2 1 0,-4 1 233,-4 4 0,-5 2 0,-3 8 0,-2 1 0,-1 3 0,1 1 0,0 0-166,0 1 0,-2 0 0,-5 3 0,2-2 0,3 0 1,-1 0-132,-4 0 0,2-1 0,-7 3 1,1-2-1,0 0 0,-2 1 1,1-1 65,-2 1 0,0 3 0,-4-1 1,1-2-1,-2 0 0,1 0 0,-2 4-16,-1 4 1,8-3 0,-3 5 0,5-2-1,3 1 1,0 3-139,0 2 1,4-3-1,1 0 1,-5 0 0,-5-2-1,-7 2 1,0 0 145,1 3 0,-9-2 0,6 0 0,-6 2 1,-3 2-1,30-20 0,1 0 119,-35 17 0,32-17 1,0 0-1,1-1 1,0 0-1,-28 19 0,4-2 1,8-4-236,2-3 0,5 4 0,6 0 0,3 1 0,2 1 0,1 0 1,0 3-157,-1 1 0,-5 8 0,3 3 0,-1 3 1,-1 1-1,-2 1 34,-5-1 0,4-3 1,-2-1-1,-1-2 0,2-5 1,-1-2-1,4-3 154,4-2 1,2 2-1,3-4 1,3 1-1,1 3 1,3 0-95,4-1 0,2 7 1,1-2-1,1 4 1,0 3-1,0 3-144,-1 4 0,-4 11 1,-1 2-1,0 5 0,9-35 1,-1-1-1,1 1 0,1-2 1,-10 35-43,2-2 1,4-9 0,3-2 0,2-3-1,2-5 1,3-2 0,2-7 194,1-2 1,0 5-1,0-7 1,1-1-1,4-1 1,4-1-110,3 3 1,7 0-1,3 0 1,2-1-1,1 2 1,-1 4-1,2 2-52,2-1 0,-2 3 0,5 0 0,-2 1 0,1 2 0,1 0-44,-1 0 1,-1-5 0,1 2 0,1-3 0,-1-4 0,-2-2 0,-2-2 63,1 1 0,-2-7 0,0 4 1,-1-3-1,1-1 0,-1-1 153,1 2 1,5 0 0,1-4 0,-1-1 0,-1 1-1,1-1-49,1 3 1,4 1-1,-3 0 1,-3 0 0,-1 4-1,-1 1-108,0 3 0,-5 0 0,-1 0 0,-2-3 0,-1 0 1,-1-1-1,1-1 0,0-2 96,1-2 1,0-1 0,5-1-1,-2 1 1,2-2 0,1-1 157,2-2 0,0-1 0,-1 2 0,1 0 1,1 0-1,2 2-125,1 2 0,-2 0 1,-5-1-1,-2 3 0,0 0 1,-1 4-1,-2-1 18,1 1 0,-5-1 1,4-2-1,-1 1 0,1-1 1,0-4 41,0-3 1,4 0 0,-4-3 0,2-1-1,2 2 1,1-2 0,0 0 8,-2-3 1,-1 4-1,2-1 1,-2 0-1,0 2 1,-2-2-91,0 0 1,-1 5 0,-6-2-1,-2 2 1,-2 0 0,-1-2 0,-1 2 73,0 1 1,3 1 0,-3 1 0,0 1 0,1 2 0,0 1-101,4-1 1,2-2 0,3-2 0,2 1-1,-1 0 1,-3-1-69,0 1 1,-1 0-1,0-1 1,1 2 0,-2 0-1,-2 2 1,-1-2 185,1 2 1,-4-1 0,-2 0-1,-2 0 1,-1 2 0,2 0 147,2 2 0,-1-3 0,-2 5 0,1 2 1,3 3-1,3 3-267,5 2 1,0 3 0,3-3-1,-2-4 1,-1-1 0,-1-3-372,0 0 1,1 3 0,-1-9 0,-1-1 0,-2-2-1,-2-1 1,-3-2 576,-2-3 1,-1 3-1,-2-4 1,0 1-1,-2 0 1,-2 2-1,-3 1 412,-1 2 1,-2 0 0,4-1 0,0 1 0,0 1 0,3 3-881,2 5 0,1 2 1,0 2-1,0 0 1,-2 0-1,-1 0 26,-1 0 0,-2-4 0,3-1 0,-3 1 1,-1-1-1,-4-1 0,-1 0 635,-1 0 1,-2-4-53,-3 1 1,2 2-1,-5-2 1,1-2-172,-1 0 0,5-1 0,-2 1 0,3 2 0,2-1 0,-1 0 0,1-1-174,0 2 0,4 5 0,0-3 1,-1 1-1,-2 3 0,-2 0-321,1-2 1,0 4 0,-1-5-1,1 1 1,0-1 0,-1 0 406,1 0 0,-5 1 1,0 2-1,2-2 1,3 2-1,3 0-115,1-1 0,6 2 1,-2-1-1,4 5 1,1 2-1,0-1 1,1 0-269,4 1 1,-2-1-1,4 5 1,0-1 0,1-1-1,1 1 420,-2 1 0,-1 2 0,-4 6 0,0 2 0,3-3 0,-1-5 0,1-5 297,-1-4 1,7-1 0,-2 0 0,2 0 0,4-1 0,1-4-370,2-4 0,6 2 0,0-1 0,4 1 0,4 0 1,2-4-283,3-1 0,3-1 1,3-2-1,2-1 0,-1-3 1,-1-2-1,0-3 209,0-1 0,-4-3 0,5-2 1,-2-3-1,-4-1 0,-1-3 313,-1-1 0,-1-4 0,5-2 0,0-5 0,0-3 0,3-3 0,3-1-152,3-2 1,10-1 0,-6 1-1,2-2 1,2-3 0,-3 1-442,0-2 1,2 1 0,-9-1 0,1 2 0,-4-3 0,-2-3 264,-2-4 0,-5 0 1,-1 1-1,-1-3 1,-4-3-1,-2-2 423,-5-2 1,4-8-1,-6 0 1,1-1 0,-3-2-1,-3 1 1,-1 0 163,4 0 1,-2 5 0,5-1 0,1 0 0,2 1 0,4-3-600,0-3 1,1 6 0,-3-6 0,2 3 0,0 4-1,1-3 1,-6 2-47,-2 0 0,-2-3 0,-2 4 0,0-1 0,0-3 0,-3-2 203,0-3 1,-1-11 0,0-1-1,1 0 1,-1-5 0,0 0-8,1-2 1,-2 2-1,-1 3 1,1 0 0,3-2-1,0 3-276,0 2 0,3-1 1,1 6-1,2 1 0,1-1 1,0 0-1,-1 1 120,-2 3 0,-1 1 0,-6 2 0,-2-2 0,-3-1 0,1-4 161,-1 0 1,-2 2 0,3-3 22,3 2 1,-4-8 0,2 4-1,2-1-49,0-1 1,3 6 0,-1-1 0,0 3 0,-1-1 0,-1 3-1,-3 3-237,3 3 0,-4 9 0,1-3 0,-1-1 0,-1 1 0,0-1 0,-3 4 65,-2 1 1,4-11 0,-1 5-1,-1 0 1,-1-3 120,-2-1 1,0-3 0,0-1-1,0 0 1,0 1 0,0 2 0,0 2 17,0 2 0,0-3 0,0 5 1,0 3-1,-2 2 0,-1 5-19,-1 1 1,-1-2-1,4 2 1,-2 1 0,-3-2-1,0 1-124,0 1 1,-4-4 0,1 5 0,-3 0 0,-1 0 0,-1-2 0,1-1 117,0-3 0,-2 3 0,-1 0 0,-4 0 0,3 0 0,-1-3 0,3-2 88,-1-1 1,-1 0 0,3-1-1,-3-2 1,0-1 0,-1 1-119,-2 1 0,4 2 0,-6 2 0,-2 2 0,-1 5 0,-2 3-52,1 1 1,-2 1 0,-2-1 0,-1 2 0,0 1 0,-2 2 0,-2-2-8,-4-1 1,2-2 0,0 2 0,-1 0 0,1 0 0,-2-3 118,1 0 1,-2-2 0,0 0 0,1-2 0,4-2 0,2-3-1,3 0 93,4 1 0,-2-1 1,8 4-1,1 1 1,-2-1-1,2 4-132,0 1 1,0 2 0,2 3 0,-2 0 0,-2 1 0,-1 0-131,1 0 1,-4 4 0,4-3-1,-1 2 1,0 1 0,0-1 0,-1-3 104,1-3 1,2-2-1,-4 0 1,3-1-1,2-1 1,3-4 140,1-1 1,1-2 0,3-4 0,0 0-1,4-1 1,-1-2 0,2-1-29,1 1 1,0 1 0,5 2 0,0 2 0,0 1 0,0 3-127,0 1 0,0 2 0,0 4 0,2 1 0,1-1 1,2 0-1,4 1 94,6-1 0,0-1 1,9-3-1,2-5 0,5-2 1,3-2-1,2 0-52,-2 0 0,5-2 0,-2-2 0,3-3 0,3-2 0,-3 1-16,-2 2 0,4-2 0,-8 3 0,0 2 1,-3 2-1,-5 2 0,-2 2 128,-2 2 0,-1 1-56,1-2 0,-2-1 0,-7 4 0,0-2-50,1-7 0,-1 5 0,-1-5 1,-2-3-1,-2 1 0,-1-4 0,-1 2-40,0 0 0,-2-2 1,-5 2-1,-4 1 0,-5 1 1,-5 4 19,-3 1 0,-10-1 1,2 8-1,-3 1 0,0 1 1,-1 5-1,-2 1-182,-2 4 0,-1 2 1,-2 9-1,2 4 0,-1 4 1,2 1-1,2 3-1707,-1 6 0,0 6 1931,-2 11 0,-9 13 0,2 2 0</inkml:trace>
  <inkml:trace contextRef="#ctx0" brushRef="#br0">10557 9742 8415,'14'-12'0,"-1"2"0,0 3 0,1 1 0,-1 1 0,0-1 0,-4 5 41,0-4 1,-1 2 0,2 0-1,-1-1 686,1 1 1,-2 2 0,1 1-1,-1 1-95,0 3 1,-2-1 0,-6 6 0,0 2 0,0 1-360,0 1 0,-8 2 0,-3 1 0,-7 3 0,-4 0 0,-7 4 0,-5-1-8,-4 2 1,-10 8 0,-5-4 0,-6 5 0,26-14 0,1 0 0,-2 1 0,1 0 0,-2 1 0,0 0 161,2-2 0,0 0 0,-26 17 1,1-1-1,3-2 0,5-2 1,4 0-273,6-1 1,9-2 0,-1-3 0,6-3-1,4-4 1,4-3 0,5-2-274,4 0 1,4-1 0,10-3 0,5-4 0,8-4 0,8-1-132,8 0 1,11-12 0,7-8 0,7-10 0,-25 11 0,0-1-1,2 0 1,-1-1 0,2-2 0,0-1 45,0-1 1,0-1 0,-1 2 0,-1-1 0,2 2 0,-1-1 0,-1 0 0,0-1 0,-3 1 0,-1-1-1,-1 0 1,0 0 0,20-21 59,-9 3 1,-4 5-1,-10 1 1,-6 3-1,-5 1 1,-4 3 287,-3 2 1,-3 7-1,-8 4 1,-2 2-1,-5 3 1,-3 3-1,-4 5 379,-6 2 0,-7 5 0,-12 6 0,-3 9 0,-5 7 0,-3 8 0,-3 5-216,-3 5 0,28-15 1,0 0-1,-4 0 1,1 1-1,0 1 1,1 0-1,0 1 1,2-1-1,0 0 0,2-1-63,0-1 1,1 0-1,1 1 1,0 0 0,-23 28-1,6-4 1,8-1 0,8-6-1,8-5-430,4-5 1,8-4 0,2-7 0,5-2-1,5-6 1,6-3-632,10-6 1,3-2 0,11-7 0,2-5 0,0-6 0,2-6 0,-2-2-983,0-4 1,3 3-1,-7-1 1,-1 0 1797,1 1 0,-2-10 0,-4 3 0</inkml:trace>
  <inkml:trace contextRef="#ctx0" brushRef="#br0">9811 10075 8318,'-19'-19'703,"-3"6"1,-2 10-95,2 10 1,-2 7-1,5 9 1,-1-1-165,1 2 1,3 6 0,5 2-1,4 1 1,1 1 0,3 0 38,2 3 0,11 0 0,6 0 0,8-3 0,10-3 0,8-6 1,8-5-1,6-7-634,6-4 0,8 1 0,3-5 0,1-4 0,-36-1 0,1-1 0,-1-1 0,-1-1 0,37-1-4517,-3-2 4667,-17 4 0,15-9 0,-14 3 0</inkml:trace>
  <inkml:trace contextRef="#ctx0" brushRef="#br0">23074 10742 7965,'-8'-5'0,"0"-1"0,2-1 0,3-3 98,-4 4 0,5-6 0,-2 3 1,3-3-1,1-1 0,-2 1 2848,-2 3-2551,2-3 0,-8 17 1,5-1-1,2 6 1,2 4-1,-1 1 1,-1 2-10,-1 6 1,-2 2-1,3 1 1,-3 1-1,0 0 1,-1-1-126,-1 1 0,0 4 1,-4 2-1,1-1 1,2 1-1,-1-1 1,-2 2-54,-1 2 1,4 1 0,2-7 0,1 1 0,3 0 0,1 0-198,2 0 1,0 0-1,0-4 1,0-2-1,0-1 1,2-2-49,2 2 1,-1-4 0,5 1 0,-1-2 0,-1-1 0,0 0 0,-2 0-14,2-2 79,-4-1 1,8-2 0,-6 0 0,1 1 0,1-3 0,1 0 31,1-2 0,3-2 0,0 3 1,4-2-1,2-1 0,1-1-35,1 0 0,2 3 0,6-5 0,-1 1 0,1-1 0,1 2 0,2 0-38,1 0 1,6 0 0,-1-3-1,2 1 1,2-1 0,2-1-1,1-2-145,1 0 1,5 0-1,-3 0 1,1 0-1,3-2 1,1-1 139,-2-1 1,1 0 0,-4 4 0,-2 0 0,-1 0 0,-4 0 29,-1 0 0,-5 1 0,0 2 0,-2 3 0,0 0 0,-3 1 0,-1-1-50,-1 0 0,-6 3 1,6-5-1,1-1 1,1-1-1,3-2-32,-1 0-65,4 0 1,-6-6-1,3-3 1,-3-3-1,-1-1 1,-2 0 77,-3-1 1,2 2 0,-6 2 0,-2 1 0,-1-1 0,-2-1 0,0 0 109,1-3 1,-5 7 0,0-9-1,1-1 1,2 2 0,3-1-5,2-2 1,-6-2 0,2-7 0,-1 0-1,0 1 1,1-1 0,0-1-156,1-3 0,-5 1 0,-2-4 0,-1 0 0,-2 0 0,1-3 57,-1-2 0,1 0 0,-7 0 1,-1 2-1,-3 1 0,0 1 1,-1-1 192,0 1 0,-1 5 0,-2-1 0,2 3 0,1 3 0,1 1 77,0 2 1,0 4-1,3-3 1,-1 2 0,1 3-1,1 1 1,2 2-195,0-1 0,0 1 1,-1 0-1,-4-1-44,-3 1 0,-4 4 0,-3 2 0,-3 1 0,-4 3 0,-5 1 105,-4 2 1,-7 0-1,-10 0 1,-1 0-1,-4 0 1,-2 0-1,-5 2 50,-4 2 0,6-1 0,2 5 1,-2-1-1,0 1 0,-1 2 1,3 2-29,1 1 0,-1-1 1,1 0-1,5 0 0,1 2 1,3 1-307,0 0 0,-2-2 1,7 1-1,4-1 1,3-1-1,6-3 1,4-3-1394,6 0 0,9-6 1,8 0 1587,8-8 0,20-16 0,14-4 0</inkml:trace>
  <inkml:trace contextRef="#ctx0" brushRef="#br0">23021 14993 7886,'-13'0'0,"0"0"0,-1 0 513,1 0 0,0 4 0,-1 1 0,1-2 0,0 0 0,-1 0 720,1 1 0,5 2-1001,4-1 0,3-2 0,2 5 0,2 3 0,1 1 0,-1 1 138,-1 0 1,-2 10-1,0 0 1,0 1 0,0 1-1,-2 0-82,-2 2 0,2 4 1,-3 0-1,-1-1 0,-2-1 1,1 1-166,2 1 1,-1-1 0,2-5 0,1-1-1,2 2 1,1 1 0,0 2-210,0 0 1,0-1 0,0-2 0,0 1 0,0 0 0,1-1 0,2 1 31,1 0 1,2 4 0,-3 0 0,3-2 0,0 0 0,2-3 41,-1 1 1,0-2-1,4-1 1,-2-3 0,2-2-1,4-3 1,5-1-58,0-2 1,3 1-1,3-3 1,4-2 0,4-4-1,7-4 1,4-1-80,1 0 0,4 0 0,-1 0 0,1 0 0,1 0 0,-4 0 38,-1 0 1,1 0-1,-4 0 1,-1 0-1,1 0 1,-2 0 0,2 0-9,2 0 0,-2-4 1,4-1-1,0 1 0,-1-1 1,2 0-1,-2-3 64,-1-2 0,4 2 0,-4-1 0,-2-1 0,-2-2 0,-2-1 68,-4 0 1,2-1 0,-6 1 0,-1 1 0,-2 2 0,-3 1 0,-1-2 124,-2 0 1,-5 2 0,0 0-1,-2 0 1,-2 0 0,1 2 268,-1 1-389,0-5 1,1 8 0,-1-4 0,0 0 0,1 1 30,-1 0 0,0-3 1,-1 3-1,-1-1 1,-2-4 47,1-1 1,-3-1 0,1 0 0,-1-1 0,1 1 0,2-2-5,2-3 0,1-2 1,2-7-1,1 0 1,3 1-1,2-1 1,3 0-331,1 1 0,-3-1 0,-1 2 1,-2 1-1,-4 2 0,-3 0 0,-5 0 136,-1-1 1,-1 6 0,-5-6 0,0 1 0,-2 0 0,-1 1 258,-1 2 1,-7-5-1,4 2 1,-2-3-1,2-2 1,-1 1-253,1-1 0,2 0 0,-2-1 1,1 0-1,2-2 0,-1 4 0,-1-1-36,-1 3 1,2 7 0,-3-1 0,-3 3-1,-2 2 234,-5-1 0,6 7 1,-4 3-1,-2 2 1,0 2-1,-2 0 1,0 0 68,1 0 0,-5 0 0,2 2 0,-1 1 0,-3 2 0,1 1-174,-3 0 0,-3 0 1,1-3-1,-2 3 0,-2 0 1,-3 0-1,-3-3 77,-5-2 1,7-1-1,-5 0 1,-2 0 0,1 0-1,-2 0 183,3 0 0,-3 0 1,0 0-1,0 0 0,-1 2 1,0 1-1,-2 3-152,1 1 1,-4-2-1,4 4 1,-3-1-1,2 1 1,5 0-193,2 2 1,-2-4 0,0 0 0,1-1 0,1-3 0,4-1-425,2-2 0,-5 0 0,4 0 0,1-2 1,2-1-1,4-4 0,4-3-3802,3-5 4310,4-2 0,0-8 0,-2-3 0</inkml:trace>
  <inkml:trace contextRef="#ctx0" brushRef="#br0">25061 8303 8147,'-14'-5'0,"1"1"0,0 1 595,5-4 0,2-1 0,6-7 0,0-2 1,3-7-1,6-4 0,10-6 0,8-3 1,6-5-1,-1 1 0,4-1-199,2 2 1,-7 0 0,5 2 0,-5 1 0,-3 3 0,0 0-1,-4 3-2064,-3 2 0,0 0 1,-7 8-1,-2-1 1668,0 0 0,0-1 0,1-3 0</inkml:trace>
  <inkml:trace contextRef="#ctx0" brushRef="#br0">25687 7237 8173,'-4'-9'2478,"-1"0"1,-1 6 0,3 0-1902,-1 6 0,0 4 0,4 8 0,0 1-163,0 2 0,0 6 1,0-2-1,1 3 1,5 2-1,6-2 1,6-3-1,2-4-690,4-3 1,1-6 0,2-2-1,-2-1 1,-1-4 0,-4-5-380,0-6 1,-4-5 0,-6-3 0,-2-4-1,-2-1 1,-5-1 707,-4 0 0,-9-1 1,-8 0-1,-3 4 0,-3 0 1,-1 3-1,-1-1 697,4 0 0,-1 2 0,7 5 0,2 3 0,1-1 0,3 0-596,3 0 0,7 4 0,9-2 0,9 0 0,6 1-1789,7 0 0,5-3 0,0 3 1635,4-1 0,5-2 0,10-5 0</inkml:trace>
  <inkml:trace contextRef="#ctx0" brushRef="#br0">26207 7170 8058,'-34'0'311,"3"1"0,7 2 1785,6 2 1,5-2-1369,0-8 1,5-6-1,4-9 1,2 0-1,2-4 1,2-3-1,4-2 1,6-2-1469,4 1 1,2 2-1,-5 1 1,-1 2 0,-2 3-1,-1 4-2080,2 3 0,-4 3 2082,2 3 0,-5 4 1,4 6 737,-2 3 0,4-2 0,-1 2 0,3-2 0,1-2 0,0 0 109,1 0 1,-5 4-1,0 1 1,-1-1 1081,0 2 0,-1-3 1,-4 6-1,2 1 1,-1 2-1,0 1-841,1 1 0,5-1 1,-2 0-1,1-1 0,-1-1 1,3-4-1270,1-1 1,5-2-1,1-4 919,-1 0 0,-3-5 0,0-3 0</inkml:trace>
  <inkml:trace contextRef="#ctx0" brushRef="#br0">26354 6690 8078,'-14'0'884,"7"-1"-709,3-4 0,9-1 1,9-4-1,7 1 1,5-1-1,4-2-175,1-1 0,0-7 0,-4 0 0</inkml:trace>
  <inkml:trace contextRef="#ctx0" brushRef="#br0">26607 6570 8078,'0'21'250,"-1"10"1,-2 2 0,-2 7 1064,2 4 0,2 12 0,1 2 0,0 4-930,0 1 0,6 5 0,2-5 0,3 1 0,-1 0 0,-1-5 0,1-4 0,1-8-704,-2-5 0,1-7 0,-4-13 0,1-8 0,2-16-195,-1-20 0,-1-12 0,-2-18 107,3-3 0,4-14 1,0-1-1,-1-1-28,-7 33 0,0 0 1,3 1-1,0-1 287,1 0 0,1 0 0,3-1 0,0 0 0,-1 2 0,-1 0 0</inkml:trace>
  <inkml:trace contextRef="#ctx0" brushRef="#br0">25154 12941 8024,'-21'-8'0,"8"2"396,7 6 0,7 0 0,5-1 0,6-2 0,6-4 0,4-4 0,8-4 0,7-1 16,6-3 0,6 0 0,-3-5 1,0 3-1,-1 0 0,-2 2-412,-1 0 0,-2-5 0,0 3 0</inkml:trace>
  <inkml:trace contextRef="#ctx0" brushRef="#br0">25821 12528 8824,'-6'-12'781,"-3"3"1,3 1 30,1 4 1,2 2 0,-1 0-628,-5 4 1,2 6-1,-1 7 1,2 1 0,3 3-1,2 0 1,2 2-28,4 0 1,2 0-1,7 1 1,0-4-1,3-4 1,2-2 0,2-3-162,2-4 1,-2-4-1,0-1 1,-2-1-1,-3-4 1,-1-4-292,-2-3 1,-4-7 0,-1-3 0,-2-2 0,-5 1 0,-4 0 0,-7 1 148,-6 1 0,-1-2 0,-5 5 0,-2 2 0,-1 2 0,0 4 596,3 1 1,3 6-1,5-1 1,2 1-481,3-2 0,15 4 1,12-4 28,6 4 0,14 1 0,4 0 0</inkml:trace>
  <inkml:trace contextRef="#ctx0" brushRef="#br0">26287 12554 8161,'-41'0'-10,"-1"0"1946,2 0 1,9 6-1335,13 3 1,5-6 0,4-6 0,5-9 0,4-4 0,6-3 0,5-5-743,6-6 0,6 1 0,0-5 1,0 1-1,1 3 0,-3 2 1,-2 3-5344,-3 3 5483,-1 3 0,4-1 0,2 0 0</inkml:trace>
  <inkml:trace contextRef="#ctx0" brushRef="#br0">26487 12261 8111,'9'0'485,"0"0"0,0-1 1,3-4 148,-4-4 0,3 2 0,-5-1 0,0 1 0,1 0 0,0-2-351,4 1 1,1 2 0,2 8 0,3 2 0,1 5-1,-2 4 1,0 5-110,2 4 0,-5 7 0,2 3 1,-6 7-1,-3 1 0,-3 3-41,-2-2 1,-1 1-1,-1-2 1,-4-2 0,-4-1-1,-2-1 1,-3-1-85,1-1 1,-5-6 0,0-7 0,2-3 0,1-6-317,2-6 1,4-8 0,2-8-1,1-12 1,3-13 0,3-6 9,4-3 0,5-10 0,9 2 1,4-1-1,5-5 257,4-1 0,3 3 0,6-3 0</inkml:trace>
  <inkml:trace contextRef="#ctx0" brushRef="#br0">21275 5797 19865,'-6'-12'0,"-3"4"0,-1 5 0,1 6 3257,4 5-3155,-2-2 1,6 3 0,-4-9-1,4-6 1,2-4 0,2-3-416,1-1 1,1 1 0,-5-2 0,0-1 0,0-2 0,-2 2 0,-2 1 632,-5 2 1,0-1 0,-4 3 0,-6 0-1,-5 4 1,-4 1-164,-3 3 0,-5 1 0,-7 2 1,-3 0-1,0 0 0,-1 0 0,1 0 187,0 0 1,-1 0 0,4 0 0,1 0 0,-2 0 0,1 0-118,1 0 1,-3 0 0,6 0 0,-1 0 0,-3 0-1,2 0 1,-1 0-91,2 0 0,0 5 0,0 1 0,-1 1 0,-4 4 1,-4 0-1,-1 3-297,1-1 0,-3 0 1,5 2-1,0 1 0,1 2 1,1-1 196,1-3 0,-1 4 0,5 0 0,0-2 1,0 0-1,2 1 0,1 1 299,1-2 0,7 0 0,-1 0 0,5 2 0,3 0 0,-2 0 0,0 1-389,2 2 0,-2 1 0,7 5 0,0-1 0,1 2 0,0 3 0,-1 6-347,6 6 1,-3 2-1,5 5 1,-3 3 0,1 1-1,0 2 147,2-1 0,6 4 0,-1-3 0,2-2 0,2-5 0,0-2 0,0-3 75,0-2 0,0 5 0,0-7 1,0 2-1,0 1 0,0 1-1,0 5 0,-4 1 0,0 3 0,-1 2 0,1 6 0,-2 3 0,-2 4-82,-2 1 1,3 4 0,-1-2 0,1 3 0,1-1 0,0-5-1,3-6-29,1-3 0,2-1 1,2-5-1,1 1 0,3-1 1,1-1 192,4-3 1,-1 2-1,0-2 1,-2 3-1,-1 1 1,-1 1 0,0 2-16,-3 6 0,-2-3 0,-2 11 0,-3 1 0,-5 2 1,2-34-1,0 2 0,-1 1 0,-1 0 97,-2 2 1,-1 1 0,1 2 0,-1-1 0,0-4 0,1-1 0,3-1 0,0-1 0,-4 32 0,5-8 111,1-5 0,-3-3 0,5-3 1,1-3-1,1-4 0,2 0 0,0 1 35,0 1 0,2-2 0,1 3 0,3 3 1,-1 1-1,1 1-216,-3 0 60,-1 6 0,-2 1 0,-2 5 1,-2 0-1,-5 5 0,-4 2-30,4-34 1,0 1-1,1 2 1,0 0-1,-3 1 1,1 0 0,0-1-1,1-1 1,0 1-1,1 0 1,-6 33 0,0-2 96,1-3 0,4-7 1,2-4-1,-1-4 1,2 0-1,-1-3 0,1 0 220,0-2 1,-3 2 0,3 6 0,0-2 0,0 2 0,2 3-373,-2 3 1,0 5-1,-4 2 1,2 0-1,1 4 1,3-37 0,0 1-1,0 1 1,-2 1 82,0 0 1,0 0 0,-3 34 0,6-33-1,-1 0 1,0 1 0,1-1 0,0 0-1,0-2 1,-1 1 0,2-1 0,-1 33 82,1-3 0,-2-1 1,-1-11-1,2 0 1,2-3-1,1 0-5,0-1 1,0 0-1,0 1 1,1-2-1,2-1 1,3 1-1,2 3-122,2 0 1,0 0 0,1-4 0,-2 1 0,0-1 0,-1 0 108,1 0 1,-6-5 0,2 1 0,-4-1 0,-1-2 0,-1 1 0,-4 1 75,-4 1 1,-2 0-1,-1 4 1,1-4-1,4 1 1,1-3-256,3 1 0,2 3 0,2-3 0,4 0 0,3 0 0,6-3 0,2-2-41,2-1 1,0-1-1,-4-2 1,3-2-1,0 1 1,0-2 0,-4-3 146,-4-3 1,1-1 0,-4 0 0,0-1 0,0 1 0,-3 0 243,-1-1 1,-2 1 0,0-1 0,0 3 0,1 0-1,2 2-371,1-1 0,7 3 1,-2-1-1,4 1 0,3 1 1,4-2-1,-1 1-149,0-4 0,3 0 0,-2-4 0,-1-2 0,0-2 1,-3-2-1,-1-2 326,-2-2 1,1-2-1,-2 0 1,-2-1 0,-1-2 325,1-1 1,-2-4-1,1 4 1,1 0-1,3-1 1,5 3 0,6 2-532,5 3 1,1 4 0,6-4 0,2 2 0,5-2 0,6 0-100,3 2 1,-3-3 0,-2 3-1,0-4 1,-1 0 0,2-2 374,-1-3 1,-4-4-1,1-5 1,-2 0 0,-2 0-1,0 0 1,0 0 248,0 0 0,4-4 0,2 0 0,2 1 0,3 1 0,3 2-502,-1 0 0,8 2 0,-8 2 0,1 5 1,-3 3-1,-3 0 0,-2-2-41,-3-1 0,-3 0 0,-5 3 0,-4-2 0,-3-3 0,-1-1 0,-2-3 478,-3-1 1,2-2 0,-5 0 0,1 0 0,0-2-1,1-1 26,3-1 0,1-7 0,2 1 1,-1-5-1,1-2 0,0 0 1,-1 1-391,1-2 1,0 2 0,-2-5 0,-3 0 0,-4 1 0,-3-4-139,-2-1 276,-6-2 1,4-5-1,-7-5 1,-1-6-1,-1-8 1,-2-5 278,0-6 1,0-3 0,0-5-1,1-2 1,1 33 0,1 1-1,0 0 1,2 0-142,7-36 0,2 4 0,-1 8 0,2 4 0,1 4 0,2 0-499,-2 1 0,-1 1 1,-3 2-1,-3 2 1,-3 1-1,-2 1 1,0-1 94,-1-1 1,-7 4 0,-3-5 0,-2 0 0,0 0-1,-2 0 1,1-1 283,1-2 0,2-5 1,4-4-1,-2-1 1,2-5-1,2 2-138,1 0 0,6-6 1,3 5-1,1 1 1,0 0-1,-1 6 1,0 0 112,-1-3 0,2 4 0,-4-9 1,0 2-1,1 1 0,-1 1-185,0 0 1,3 4-1,-5 0 1,-1 6 0,-1 2-1,-2 2 1,0 1-79,0-3 0,0-7 0,1-5 0,2-4 1,2-2-1,-1-1 283,2-4 0,-4 1 1,4-1-1,-2 2 1,0 1-1,-1 1 1,0 1 191,2-1 0,-2 11 0,4-2 0,-1 8 0,-3 5 1,-1 1-1,-2 1-528,0 0 1,0 2-1,0 1 1,0-3 0,-2-5-1,-2 1 60,-5-2 1,1 0 0,-1-4-1,1-3 1,0-6 0,4 0 210,2-1 0,2-5 1,0 8-1,0 1 1,2 1-1,1 5 1,3 1 198,1 1 0,-3 10 0,5 1 0,0 0 0,0 2 1,-2-2-383,-1-2 0,-1 2 0,-5-5 1,0-3-1,0-1 0,0-4 0,0-3 81,0-3 0,0-11 0,0 6 0,0-2 0,0-4 0,0-1 129,0 0 0,0 34 0,0-1 1,0-35-1,0 4 0,1 2 1,2 5 40,2 3 1,4-5 0,-3 5 0,-1 3 0,3-2 0,-2 5 0,1-4-204,1 1 0,-4 1 1,3-4-1,-1-1 0,-1-4 1,-1-3-438,1-1 562,-3 33 1,0-1-1,0 0 1,1 0 0,-1-5-1,0 0 1,0 0 0,1 0-1,-1-2 1,0 1 0,1 2-1,0 0 120,0 2 0,1-1 0,0 2 0,0 1 1,0-1-1,1 1 0,0-35 0,0 7 1,-1 10-1,-1 5-54,-1 3 1,-1 6-1,2-1 1,2 2-1,-2 2 1,-2 0-1,-2 0-114,-4 0 1,4-6-1,-5-1 1,1-2-1,-1 0 1,1 0-75,-1 2 1,-3-3-1,4 4 1,2 0-1,2 0 1,1 4-1,0 4 159,0 2 0,0 7 1,0-2-1,0 2 1,-2 3-1,-1-1 1,-1 0-155,1 1 0,2-1 0,-1 1 0,-1-1 0,-3-1 0,-1-2 151,-4-1 0,4-5 1,0 5-1,-1 2 1,1 1-1,-2 1 0,0 2 15,0 3 1,0-2 0,-3 6 0,2 2 0,1 3-1,-1 2 1,-2 2-52,-1-1 1,-7 3 0,-2-1 0,-2 1 0,-1 1 0,0-2-70,-3 1 1,-6 0-1,0-2 1,-3 4-1,-5 2 1,2 0-1,2-1 44,2 1 1,5 7 0,-3 7 0,0 5 0,1 8 0,1 7-1,2 9 137,2 7 1,-5-1-1,-1 0 1</inkml:trace>
  <inkml:trace contextRef="#ctx0" brushRef="#br0">10784 9929 8423,'-4'-14'0,"-1"1"0,2 0 0,3 1 0,5 3 0,-4-3 0,11 6 54,-3-3 0,-2-2 0,2 3 1,0-1-1,0 2 0,-2-1 2251,-1 1-1773,-1 4 1,-7-3-301,-2 6 1,1 2-1,-6 2 1,0 5-1,0 3 0,0 1 1,-1 0 0,-6 1 0,-5 1 0,-3 2 0,-5 4 690,-4 0-626,-3 4 1,-5-3-1,-3 8 1,-5 1-1,-3 0 1,0 0-2,3 0 1,-1 2 0,5-4 0,2 2 0,2-1 0,2-2-195,4-1 1,-2-5 0,6-1-1,1-2 1,3-3 0,5-1-1,4-3-548,4-3 222,6-3 0,-1-6 1,11-2 70,8-2 0,9-9 1,13-10-1,3-2 1,7-4-1,6-5 19,10-6 1,4-2 0,2 5 0,-3 2 0,-2-2 0,-3-1 0,-2 3 387,-5 4-86,-4 3 0,-5 3 1,-1 1-1,-5 3 0,-6 2 1,-6 3-237,-2 1 0,-4 1 1,-7 1-1,-6 1 1,-6 3 188,-6 5 0,-10 2 1,-8 4-1,-6 2 0,-4 5 1,-3 5-1,-5 3 0,-6 6 341,-2 2 1,-5 6 0,-1 1 0,-2 2 0,-1 4 0,1 0-286,3 2 0,1 4 0,2 2 0,4-1 1,4-2-1,6-6 0,5-2-407,9-1 1,7-10-1,8-2 1,3-6-1,4-2 1,7-2 0,7-3-936,9-5 0,11-4 0,8-4 0,5-7 1,5-5-1,4-5 1165,3 0 0,9-16 0,-3 2 0</inkml:trace>
  <inkml:trace contextRef="#ctx0" brushRef="#br0">10104 10049 8506,'0'-9'-181,"0"0"0,-1 4 0,-4-2 117,-4 1 1,-4 2 0,-3 4 0,-2 0 0,2 0 0,-1 0 76,0 0 0,2 4 434,-3 1 1,-1 5 0,0-1 0,-1 3 0,1 2 286,3 4 1,1 3 0,2 6-1,1 1 1,3 3 0,4 4 0,4 4-173,1 1 1,12-5 0,6-2 0,7-3 0,6-7 0,7-2-626,10-5 1,-2-2 0,10-5 0,0-5 0,-2-3 0,-3-1-1,-3 0-3436,-2 0 3499,-2 0 0,2 0 0,2 0 0</inkml:trace>
  <inkml:trace contextRef="#ctx0" brushRef="#br0">24034 9702 8130,'-15'0'0,"-1"2"0,-2 1 0,2 1 104,7 1 1,3-7 0,8-2-1,2-5 1,5-2 0,3 1 0,0 1-1,-2-1 1,-2-2 1325,-3-1 1,4 4 0,-6 1-650,-4 2 0,-5 2 1,-6 5-1,2 4 0,2 4 1,1 4-203,0 5 1,-1-2 0,-2 6-1,2 3 1,2 4 0,2 3 0,0 2-121,-1 3 0,1 2 0,4 2 0,0 2 0,0 3 0,0-2-390,0-2 0,1 5 1,4-8-1,2-1 0,2-2 1,-2-4-1,1-2-857,-1-2 1,-2-6 0,2-1 0,-1-2 431,-3-2 1,-2-10 0,-1-7-1,0-9 1,0-7 0,0-8 335,0-5 0,0-11 0,0-9 1,0-2-1,0 1 0,0 3-94,0 1 1,0-3 0,0 6 0,-1 3 0,-2 3 0,-2 1 256,2 2 0,0 3 1,1 8-1,-4 2 1,0 2-1,-2 4 575,1 4 1,-2 1 0,-3 7 0,3 5 0,5 5-174,2 5 1,2 7 0,0 5 0,0 5 0,0 7-1,0 2-364,0 2 0,0 5 0,2 1 1,1 0-1,1 1 0,1-1 1,1 1-841,2 1 1,0-5 0,1 0 0,0-6 0,0-6 0,-1-5 0,3-3-943,1-6 1,1-8 0,0-4 0,1-5 0,-1-5 1600,0-4 0,1-14 0,-1-5 0</inkml:trace>
  <inkml:trace contextRef="#ctx0" brushRef="#br0">23808 10275 8128,'-18'0'0,"-1"0"0,-1 0 114,1 0 1,1-4 0,5-1 884,0 2 1,1 0 0,1 0 221,3-1 24,5 0 1,-3 5-198,6 4 0,0 2 0,0 6 1,0 2-1,0 3 0,1 4 0,2 3-325,2 2 1,3 1 0,-2 2 0,2 1 0,2-2-1,2 1-488,1 1 1,7-7 0,2 1 0,3-4-1,2-7 1,-1-3 0,2-7-345,4-2 0,0-5 0,5-6 1,-3-9-1,0-7 0,-1-6-112,-1-5 0,-5 2 0,-6-1 0,-2-1 0,-4 1 0,-3 1-129,-3 1 0,-5-1 0,4 6 0,-3 3 0,-2 1 0,0 3-716,2 3 0,-4 8 1,5 3-1,0 1 0,3 3 1,3 3 1065,1 4 0,6 4 0,2 5 0</inkml:trace>
  <inkml:trace contextRef="#ctx0" brushRef="#br0">10971 10102 8193,'-6'-19'0,"-3"-1"0,-3 3 0,-1 5 0,-1 4 0,7 4 427,1 4 0,5 0 0,4 0 0,10 0 0,9-1 0,12-2 0,8-3 0,7 0 16,2 0 1,9-5 0,-1 4 0,0-2 0,-3 0 0,1 0 0,-3 1-1536,1-1 1,-3 1-1,-3-2 1092,-5 1 0,-2 0 0,-2-4 0</inkml:trace>
  <inkml:trace contextRef="#ctx0" brushRef="#br0">12184 9902 8095,'1'-30'38,"4"4"0,-4 7 1,5 11-1,0 1 19,3-1 1,-2 4 0,1-5 0,-2-1 0,-3-2 562,-2-2 1,-2 9 0,-4 5-1,-4 7 1,-3 5-419,-1 1 0,0 0 0,-1 2 0,3 2 0,2 0 0,4 0 0,4-1 0,2 0-71,4 2 0,2 0 1,8-5-1,1 0 1,3 1-1,1-2-102,-1-4 0,0 9 1,-2-4-1,-1 2 0,-3 1 1,-4 0 118,-3 2 0,-2 10 1,-5 0-1,-5 5 1,-7 4-1,-10 2 1,-6 1-99,-7 0 1,-1-2 0,0-2 0,3-5 0,2-5-1,2-2-1107,2-2 0,7-5 1,6-1 1056,9-6 0,14-16 0,12-9 0</inkml:trace>
  <inkml:trace contextRef="#ctx0" brushRef="#br0">12557 10062 8072,'-13'-21'1252,"-1"4"0,1 2 1,1 18-1,3 4-1189,5 6 1,1 4 0,0-4 0,-2 0 0,3 1 0,0-1 0,2 0 0,2 1-158,2-1 1,5 0-1,9 1 1,2-1-1,3-1 1,-1-3 0,1-5-1,1-2-380,-2-2 0,-2-6 0,-7-3 0,0-5 0,-1-3 0,-3-6 429,-5-2 1,-2-1-1,-4-1 1,0 2 0,-4 1-1,0 2 1,-2 0 270,1 1 1,4 2 0,0 5 0,6 3-536,6 2 0,7 3 1,3 6-1,2 0 1,3-2-1,1-1 1,2-1-50,-1 1 0,4 0 1,-2 0-1,-4-3 1,-4 0-1,-3 0 397,-2 3 1,-7-3 0,0 0-1,-2-1 2817,-3-3 0,0 4-2290,1 1 0,-1 5 0,5 5 0,-1 4 0,0 4 0,4 3-526,1 2 0,5 6 0,3-4 0,-1 3 0,2-3 0,-1 0-396,4-4 1,0-1 0,-2-3 0,-4-4 0,-3-3 0,-2-4 222,0-1 1,-5-7 0,-4-6 0,-3-7 0,-2-2 0,-2 1 1534,-1 2 1,-5-3 0,4 4-1188,2 2 1,8 17 0,5 11-1,6 9-215,7 7 0,2 14 0,1-1 0</inkml:trace>
  <inkml:trace contextRef="#ctx0" brushRef="#br0">7851 14167 8356,'0'-25'0,"2"2"0,1 6 0,3 3 0,1 5 0,-2-2 0,4 2 162,-6 3 1,7-6-1,-4 5 1,0-2 0,0 0-1,-3-2 1,-3 1 312,-5 1 0,2 3 1,-6 6-1,-1 0 1,-2 0 86,-1 0 0,-1 2 0,1 2 0,1 5 0,2 3-358,1 1 0,6 1 1,-1 0-1,4 3 1,6 0-1,7 1 1,6 0 226,2 0 0,10 5 0,-1-2 1,4 1-1,3 1 0,3 0-126,3 2 1,4 4-1,-1 0 1,4 4-1,1-1 1,0 2-1,0 0-82,-2 3 0,1 0 0,-5 2 1,-1-1-1,0 4 0,1-2-491,-2-3 0,1 0 0,-2-6 1,-5-1-1,-3-2 0,-6-2 0,-3 0 104,-3-4 1,-10-3-1,1-6 1,-2 1-1,-4-1 295,-2 0 0,-5-5 1,-5-4-1,-5-2 1,-6-4-1,-7-2-102,-2-5 0,-3-3 0,-2-1 0,-2-2 0,-2-3 0,-2-3 0,1-1-124,-1 0 1,1-2 0,-5-5 0,0-2-1,0-1 1,0 0 0,0-4-208,0-2 1,1-2 0,4 0-1,4 1 1,4 4 0,3 2 743,2 1 0,7 4 0,0-2 0,6 5 0,3 4 0,4 2 0,0 3-206,2 1 1,0 6 0,2 1 0,2 3-130,5 2-400,-3 1 1,6 8 0,-3 3-1,1 3 1,2 3 0,0 1 296,2 2 1,7 4 0,0-3 0,3 2 0,7 2 0,4 3 278,7 0 1,5 5-1,0 0 1,4 1-1,4-1 1,-1 0 0,1 0-149,-1 1 0,-7-3 1,-4 2-1,-6-3 0,-7-3 1,-7-1-1,-5-4-638,-3 0 1,-8-3 0,-5-3-1,-10-1 1,-12-1 0,-12-3 73,-7-5 0,-10-2 0,-3-4 1,-7-2-1,-8-7 0,-1-3 0,-2-6 409,-1 0 1,3 2 0,-3-3 0,4 0 0,5 2 0,4-2 0,6 2 286,8 0 0,1-3 1,13 4-1,5 2 0,7 1-209,8 2 0,6 4 0,10 1 0,8 2 1,13 3-1,10 2-1054,6 1 0,12 6 0,0 3 0,4 3 0,5 1 0,-1 0 0,1 1-2662,-2-1 3658,0 0 0,-1 6 0,-2 2 0</inkml:trace>
  <inkml:trace contextRef="#ctx0" brushRef="#br0">9011 14500 8437,'27'-27'256,"-5"8"1,-1 6-1,0 7-127,-1 4 1,-2 13 0,3 2-1,-2 2 1,-3 1 0,-1 2 0,-3 4-1,-3 3 146,-5 2 1,2 4 0,-3 3 0,-4 3 0,-7 5-1,-5-1 308,-5 0 1,-3-2 0,-5-2 0,-2-3 0,-3-1-1,-5-5 1,-2-3-309,-2-3 1,-6-6 0,-3 2 0,-2-4 0,1-4 0,1-1-1538,-1 1 0,2-2 1262,0 0 0,-7 1 0,-6 5 0</inkml:trace>
  <inkml:trace contextRef="#ctx0" brushRef="#br0">24088 13980 8218,'-14'0'406,"7"0"0,1-6 0,6-3 0,-2-1 848,-2 1 0,1 3 1,-4 8-1,1 2-764,3 5 1,1 3-1,2 4 1,0 5-1,0 6 1,0 2 16,0 4 0,0 1 0,0 7 0,0 2 0,0 3 0,0 0 0,-1 1-334,-4 1 0,4-1 1,-4 2-1,4-6 0,1-5 1,0-3-1,0-4-1054,0-6 1,4 0 0,1-7 0,-1-2 448,2-1 1,-6-9 0,0-8 0,-6-8 0,-3-9 534,0-7 1,2-3-1,-3-13 1,1-1 0,0-2-1,0-1 49,0 0 0,6-3 0,-1 4 0,2 3 0,2 2 0,0 3 0,0 2-144,0 3 0,0 5 0,0 7 0,0 0 0,0 4 265,0 1 1,0 6 0,0 3 0,0 5 0,-1 7 225,-4 4 1,4 15 0,-4 6-1,4 6 1,1 5 0,0 1 0,0 3-117,0 1 1,0 2 0,0 3-1,1-3 1,2-5 0,2-2 0,-2-2-337,-2 0 1,-1-6 0,2-5 0,1-5 0,1-6-324,-1-4 1,-1-3 0,-2-7 0,0-10 0,0-8-500,0-9 1,0-8 0,0-4-1,-2-5 1,-1-3 0,-3-2-1,0 2 451,0 2 1,-2 7 0,2 3-1,0 4 1,0 5 0,3 4 372,1 3 1,-2 9 0,-1 8 0,2 10 0,2 10 122,1 8 0,0 1 0,0 7 0,1 5 1,4 0-1,4 0-1129,3-4 731,1-2 1,5-2 0,1-2 0,2-5 225,2-7 0,3 1 0,0-2 0</inkml:trace>
  <inkml:trace contextRef="#ctx0" brushRef="#br0">23781 14593 8095,'-13'0'448,"-1"0"0,5 0 446,1 0 1,0-1-1,-1-1 38,5 2 1,2-1-1,4 11 1,2 3 0,5 5-1,4 3-378,5 3 0,2 1 0,2 2 0,-3-1 0,0 1 1,2-1-1,1 0-222,0-4 0,-4 2 1,3-7-1,-2-2 1,-1-5-1,0-5-401,-1-4 1,6-4-1,-4-7 1,2-11 0,1-11-1,0-10 1,-3-8-35,-4-3 0,1-2 0,-8 3 1,-1 2-1,-2 2 0,-4 2-624,-1 3 1,0 6-1,0 5 1,0 4-1,0 7-1531,0 5 1,3 4 2257,6 3 0,0 15 0,10 9 0</inkml:trace>
  <inkml:trace contextRef="#ctx0" brushRef="#br0">8478 10648 16376,'0'-13'-2859,"0"0"2382,0 5 1,0 8 465,0 9 1,-4 5-1,-2 2 1,-2 3-1,-2 2 1,-1 3-1,1 1 1,1 1-1,0 2 364,2 4-267,-5-4 0,9 4 1,-4-4-1,1 2 0,3 1 1,1-3-1,2-3 6,0-2 0,2-1 1,1 3-1,3-1 1,1-2-1,5 2 0,3 1-72,3 1 0,5 1 1,-1 0-1,4 1 0,2 3 1,1 5-239,3 2 1,5 2 0,-2 0-1,4 0 1,2 1 0,2 2 114,1 2 1,2-5-1,-1-8 1,4-2-1,3-6 1,2-5-1,4-7 307,4-6 0,-1-5 0,0-2 0,1-5 0,0-6 1,3-6-95,-1-3 0,-3-1 0,2-3 0,3 1 0,-4 2 0,-1-2-131,-5-1 0,-1 3 0,-4 0 1,-2-2-1,-3-1 0,-1-3 1,-2-2 13,-5-1 0,1-4 1,-8 2-1,-2 0 0,-2-1 1,-5 0 94,-4-3 1,0-6 0,-3-3 0,-5-1 0,-1-3 0,-3-2 37,0-1 0,-2-1 1,-5 1-1,-4 0 1,-4 1-1,-2 3 0,-6 5-13,-5 2 1,1 12 0,-11 5-1,-5 6 1,-3 7 0,-9 6-175,-6 5 0,-7 7 1,-8 4-1,33-2 1,-1 2-1,-2 2 0,0 1 1,-4 2-1,-1 1 1,0 0-1,-1 1-337,1-1 0,-1 0 1,-1 2-1,2 0 1,4-2-1,0 0 25,2 2 1,0-2 0,0-1-1,1 0 1,-2 1 0,0 1-1</inkml:trace>
  <inkml:trace contextRef="#ctx0" brushRef="#br0">23928 12048 8075,'0'-14'0,"0"1"0,-2 1 513,-2 3 0,2-2 0,-2 2 1,1-2 5451,-2 2-4827,4 3 0,-5 8-712,6 2 0,0-1 0,0 6 0,0 2 0,0 0 0,0 4-60,0 3 0,-2-2 1,0 7-1,-3 0 0,2 4 1,2 2 31,1 3 0,0-1 0,0-3 0,0 1 0,0 4 0,0 0-122,0-1 0,0 4 0,0-4 0,-2 1 0,-1-1 0,-1-2 0,1-2-125,1-1 1,1-1 0,-2 0 0,-2-3 0,2-2 0,2-2-538,1-2-1,-2-4 1,0-3 0,-3-1-1423,2 2 1186,2-6 1,2 1 0,2-7 0,3-4-1,1-3 1,4-4-635,1-2 1,1-3 0,0-3-1,1 1 1,-1 0 0,0 1-1,1 0-3734,-1 1 4991,-6-1 0,5-1 0,-4-2 0</inkml:trace>
  <inkml:trace contextRef="#ctx0" brushRef="#br0">23954 12488 8075,'-13'0'181,"-2"1"0,-1 2 203,-2 1 0,0 2 0,5-3 0,0 2 0,-1-1 0,1 1 0,1 1 221,3 1 0,3-3 0,6 5 1,0 2-1,0 1 0,0 1 0,2 0 1,2 0-65,5 1 1,3-1 0,1-1 0,2-2 0,3-2 0,3-2 0,1-3 0,0-2 446,2-1 0,2-1-1913,6-4 1,-3 2 0,5-7 0,-1-3-1,-4-4-3231,0 1 4156,3 1 0,-4-4 0,5-2 0</inkml:trace>
  <inkml:trace contextRef="#ctx0" brushRef="#br0">24954 11395 8274,'0'-8'490,"0"-4"1,0 4-1,0-4 1,0-2-1,2 3 644,2 2 1,-1-2 0,6 5 0,1 0-959,2 1 1,1 0 0,1 5 0,-1 0 0,0 2 0,2 1 0,1 2-253,2 3 1,4-4-1,-4 5 1,0 0 0,0 0-1,0 0 74,-2 1 0,3 2 1,-1 1-1,0 1 1,-1-1-1,0 0 120,-5 1 1,1 1-1,-4 1 1,3 2-1,-1-1 1,0 1-1,-4 1 143,-1 2 1,3 1-1,-3 5 1,0 0 0,0-1-1,-2 1 147,2 0-315,-4-1 1,4 5 0,-6 0 0,1-1 0,2 0 0,1-1-85,-1 2 1,0 5 0,0-5 0,2-1 0,-2-1 0,0 1 0,0 1 45,1-1 0,1-2 0,-5-2 0,0 2 0,1 2 0,2 1-69,1-1 1,1-1 0,-5 1-1,0 1 1,0 0 0,0 0-1,0 2-19,0 1 0,0-4 1,0 1-1,1-3 1,2-2-1,3 1-39,2 0 0,-4-2 1,5-1-1,1-4 0,1 0 1,-1-3-21,-1 3 0,0-4 0,3 6 0,-2 0 0,-2 2 0,-1 0 0,-1 2 188,0 3 1,-2-4 0,-2 6 0,1-2 0,1 1 0,-2 3 618,-5 1-543,1-5 0,-5 8 1,4-6-1,-2-1 1,2-3-1,2-4-237,1 0 0,0-3 0,1 3 0,2-6 0,3 0 0,2-1 0,1 2-71,-2-2 1,3 0-1,-4 1 1,0 2 0,0 0-1,-3 2 296,-1-1 1,-2 3 0,0 3 0,0 1 0,0-2 0,0-1 0,-2-2 123,-2 2 1,2-1 0,-4 1-1,2-3 1,-1 0 0,2-2-420,2 0 0,1 0 1,0-2-1,0 0 1,1 0-1,2-2-108,2-2 0,-1 5 1,-4 1-1,0 0 1,0 0-1,0-1 0,0 1 403,0 4 0,0-3 0,-1 3 0,-2 0 0,-3 1 0,0 0 0,-1-4 143,-1 0 1,5 2 0,-1-4 0,2-2 0,2-1 0,0-2-568,0 0 0,-1 1 0,-2-1 1,-2 0-1,2 1 0,2-1 0,1 0 112,0 1 1,-2 3 0,-1 1 0,-1 0 0,1 1-1,0 2-354,-1 0 870,2 4 1,-4-10 0,5 4 0,-2-1 0,-2 1-1,2 0-372,2 0 1,1-1-1,0-5 1,0 1-1,0-1 1,0 0-1,1 1-240,4-1 0,-4-4 1,4 0-1,-4 1 1,-1 2-1,0 1 408,0 1 1,0 1 0,-1 1 0,-2 2 0,-3-2 0,0 0 0,-1 0 222,-1 2 1,4 0 0,-4-5 0,1 1 0,1-1 0,0 0-592,3 1 0,-3-5 0,0-1 95,-1 3 0,-2-4 0,-4 1 0,-1-2 0,-1-2 0,-2 2 0,-6 1 324,-2 1 0,-1 4 0,-3-4 0,0 4 0,-2 3 1,1 1-1,2 2 401,1-2 0,2-1 1,3-3-1,4-2 1,3-1-940,2 2 1,6-4 0,4 1-1,6-3-893,6-2 0,4-1 0,3-2 0,3 0 0,2 0 0,3-2 0,1-1-754,2-1 1,-2-6 1973,-3 1 0,3-9 0,-4-3 0</inkml:trace>
  <inkml:trace contextRef="#ctx0" brushRef="#br0">25154 15006 8056,'0'-10'0,"-1"0"-221,-4-1 0,4-4 0,-5 7 403,0-4 1,4-2 0,-4 3-1,2 0 1,-2 4 0,-1 1-1,-2 1 1,0 1 772,0 0 1,0-1-1,-4 7 1,-1 2-1,1 5 1,0 3-101,-1 1 0,5 5 1,2 0-1,0-1 1,1 1-1,0 1-643,3 2 1,1-5 0,4 4 0,1-3 0,3 1 0,1-1-555,4-3 1,2-2-1,3-1 1,2-4-1,0-1 1,-1-3-70,1-2 1,0-1-1,-5 0 1,1 0-1,-1 0 1,0-1-1,1-4-9,-1-3 1,0 0-1,1-1 1,0-1 0,4-2-1,4 0 1,4 2-1150,0 1 0,5 2 1569,0-2 0,7 3 0,-4 6 0</inkml:trace>
  <inkml:trace contextRef="#ctx0" brushRef="#br0">23074 15180 8160,'-4'-15'0,"0"-1"0,1-2 0,3 1 0,4 3-106,3-6 0,2 6 1,-1-4-1,-2 3 0,-5 3 1,-4 3 1146,-6 5 1,3 4 0,2 4 0,2 5 0,2 3-638,0 1 0,6 5 0,3 1 0,3 1 1,1 2-1,-1 2 0,-3 4-166,-4 0 1,1 1 0,-2 1 0,-1 3 0,-2 1 0,-1 1 0,-1 1-76,-3-1 0,2-5 0,-2 2 0,2 0 0,2-1 0,0-2 0,0-1-265,0-1 0,2-5 0,2 1 0,5 0 0,3 1 0,0-2 41,-3-4 1,2 1 0,-2 0 0,3 1 0,1-1 0,1-3 0,-1-1 261,0-2 1,2 1-1,3-3 1,3 0 0,2-2-1,3 1 7,2 2 0,12 0 1,1-2-1,4-1 0,2 1 1,0 2-258,4 2 1,-1-3 0,1 0 0,-1-2-1,3 1 1,4 0 0,-1-1-100,-1-4 0,-2-4 1,0-1-1,1 0 1,-1 0-1,2-1 302,2-4 0,-5 2 1,5-6-1,-1-1 1,-1-2-1,1-1-372,2 0 0,-8-1 1,3 1-1,-2 0 1,-5-1-1,-5 1 1,-5 0-174,-4-1 1,-2 1-1,-8 0 1,-6-1-1,-4-1 1,-4-1 711,-2-2 1,-3-5-1,-8 1 1,-4-4-1,-3-2 1,-1-1 519,0-2 0,1-7 1,1 1-1,4-4 1,1-5-1,3 0-698,2 0 1,1-8 0,0 0-1,0 1 1,0 1 0,0 5-611,0 1 0,0 3 0,-2 7 0,-2 5 1,-5 3-1,-4 3 0,-7 3 28,-6 4 0,-8 3 0,-11 3 0,-4 2 0,-1 2 0,-2 3 0,0 3-5,-3 5 1,4 9 0,5 7 0,4 3 0,8 6 443,5 7 0,-4 3 0,-1 2 0</inkml:trace>
  <inkml:trace contextRef="#ctx0" brushRef="#br0">9184 14940 8154,'-11'-27'0,"0"2"0,2 3-209,6 8 1,-8 8 0,2 8-1,-3 1 1,-2 1 183,1-1 1,0-1 0,0-2 0,-1 0 0,1 1 0,0 2 0,-2 2 192,-3-2 0,3-2 1,-4-1-1,1 0 0,0 0 1,2 0-1,0 0 73,-2 0 0,-3 2 0,-5 1 0,-3 2 0,-2 3 0,-6 4-238,-6 4 50,2-1 1,-11 14 0,3 0 0,-3 5 0,-1 7 0,1 5 12,3 1 1,23-18 0,0 2 0,2-1-1,1 2 1,-1 2 0,1 1 0,1 3-1,1 0 1,2-1 0,1 0-10,1-1 1,3 2-1,4 6 1,3-1-1,1 31 1,9-35 0,3-1-1,6 1 1,4-2-1,6-1 1,4-2 0,5-3-1,4-2 46,5-2 1,3-3 0,5-3 0,2-2 0,9-3 0,4-3 0,4-2 0,2-4 0,4-2 0,0-3-1,-22-1 1,0-2 0,0 0-178,1-1 0,0-1 0,1-1 0,1-2 0,0 0 0,1-3 1,3-1-1,0-3 0,1 1 0,0-1 0,-1-1 0,1 1 0,-2-1 1,1 0-1,-1-1 0,0-1 0,1 0 0,-1-1 0,-2 0 1,0-1-1,0 0-23,1-1 1,-1-1 0,-1-1 0,-3 0 0,-1-2 0,-2-1-1,19-8 1,-3-2 0,-4-2 0,-2-1 0,-5-1 0,-3-1-1,-7 1 1,-2-1-16,-4 1 0,-3-1 0,-5 0 0,-3 0 0,-7 4 1,-4 0-1,3-32 0,-20 2 0,-20 6 0,-27 6-33,14 29 1,-5 3 0,-12 3 0,-5 5 0,-13 5-1,-3 3 145,21 2 0,0 1 0,-1 1 0,-3 1 0,-1 0 0,-1 1 0,-3 2 0,-1 0 0</inkml:trace>
  <inkml:trace contextRef="#ctx0" brushRef="#br0">24448 16166 8000,'-8'6'0,"4"3"0,2 3 0,2 1 0,0 0 0,6 0 89,3 1 0,-2-1 0,1 2 0,-1 1 0,-1 3 1,2 1-1,-3 0 0,3 0 0,-1 0 0,4 1 1,0 1-1,3 1 0,-1-3 131,0 0 0,7 2 0,2-3 0,3 0 1,3 1-1,2-3 0,1 1-124,-1 0 0,4 0 1,0-5-1,1 2 1,-1 1-1,0 0-66,0-4 0,-2 2 0,3-7 0,2 2 0,0-2 0,2-1 0,-2-3-85,0-1 0,9-2 0,-5-2 1,4-1-1,0-3 0,-2-1 17,-1-4 0,1 0 0,0-3 1,-2-1-1,1-1 0,-4-2 1,-1 2 0,-7-3 0,1 0 0,-4-2 1,-4-3-1,-2 0 83,-2 2 0,4-6 0,-6 3 0,1-2 1,0-2-1,1 1 0,0-2 160,1-1 0,3 7 1,-2-2-1,1 0 1,1 1-1,0-1-291,2-1 1,2 0-1,0 1 1,-1-1-1,0 0 1,-3 1-1,-2-1 34,-2 0 1,-1 2 0,-5 0 0,1 0 0,-1-3 0,-1-1 300,-3 1 1,3-4 0,-5-2-1,2-2 1,0 1 0,0-1-41,-2 2 1,6-9-1,-1 3 1,6-3-1,3-1 1,2-1-279,3 2 0,0-4 0,0 0 1,-3-2-1,-2 1 0,0 1 0,-2 1 2,0 0 1,-1-4 0,-5 1 0,-1-1 0,-1-1-1,-3 2 1,1-1 251,-1-2 0,4-3 0,-4-1 0,4-2 0,3 1 0,3-1-135,4 0 0,2-4 0,-1 3 1,0-2-1,0-3 0,1 1-190,-2 0 0,2-5 0,-6 5 1,-2 0-1,-1 0 0,-3 1 0,-2-4 201,-1 3 1,-6 2 0,1-3 0,-2-2 0,-2-2 0,-2-5 113,-2 1 0,3 33 0,0 1 0,-3-34 1,3 0-1,1-2 0,0 35 0,0 1-8,-1-1 0,2 1 1,0-38-1,1 38 0,0 1-433,7-34 0,2-3 0,-6 36 0,0 0 1,-1 0-1,-1-1 97,0 1 1,0 1 0,2-2 0,-1 1 0,1-36 0,-2 0-1,-2-2 1,-2 3 146,-1 36 0,-1-1 1,0 0-1,-1 0 1,-2-1-1,-1 0 1,0 1-1,0 0 1,1 0-1,-1-1 0,0 2 1,1-1-1,-1-2 1,0 0 195,1 0 1,-1 0 0,0 1 0,1 0-130,-1-2 1,0 2-1,-2-34 1,6 33 0,-1 0-1,0 1 1,1 0-104,-1-1 1,0 1 0,2 1-1,1-1 1,-1 1 0,0-1-1,1 0 1,0 0 0,1 0 0,-1 1-1,-1-2 1,1 1 0,-1 0-1,-1 1 6,2 0 0,-1 1 1,-1-4-1,-1 0 0,0 2 1,-1 0-1,-1-1 0,0 0 1,0-2-1,-1 1 0,0 0 1,1 0 69,-1 1 0,0-1 1,-1-1-1,-2 1 1,1-1-1,-1 0 1,0-1-1,-1 1 1,0-2-1,-1 1 1,-1 1-1,1 1 1,-2-1-1,1 1 75,-1-2 1,1 2 0,2 3-1,2 0 1,-1-5 0,2-1-1,0 1 1,1 1 0,0 1-1,1 1 1,-1-2 0,2 1-118,0-1 0,1-1 0,0 2 0,2 0 0,2-3 0,0 0 0,0 1 0,0 0 0,0 2 0,0-1 0,0 1 0,0-1-79,0 0 0,0 0 0,-1 3 0,0 0 0,0-3 0,0 1 0,-2-1 0,0 1 1,0 0-1,0 0 0,-1 0 0,0-1 0,1 2 0,-1 0 163,-1 3 0,-1-1 0,-1-5 1,-2 0-1,0 5 0,0 0 0,1-1 1,0 0-1,0-1 0,0 0 1,0 2-1,0 0-16,-10-34 1,9 32 0,0 0 0,-3-30 0,2-2 0,2-1 0,2 4 0,3-1-459,2 0 0,-3 4 0,-1-7 0,1 2 0,-2 5 0,-3-3 227,-3 1 1,-1 8-1,-1-7 1,0 2 0,-4 3-1,-4 1 295,-4 3 1,-2 5-1,-1-8 1,-2 3 0,1 5-1,0 3 1,1 1 79,-2 1 1,-2 3-1,3 5 1,-1 0-1,0 0 1,0 0-284,0 0 0,-6 1 0,1 2 0,-2 3 0,-4 0 1,-1 1-1,-3-1 44,-1 0 1,0 5-1,-4-2 1,2 2-1,-1 1 1,-2 0 164,-1 2 1,1-4 0,2 8 0,1-2 0,0 2 0,0 3-116,0-1 1,5 5 0,-4-2 0,0 2 0,-3 2 0,-2 1 0,0 1-183,-2 2 0,4 1 1,-8-6-1,1 1 0,-1 0 1,-2 1 273,-2 3 0,-1-3 0,-1 3 0,1-3 0,-2-1 0,0 1 0,0 2 77,2 1 1,5 1 0,-2 0 0,2 2 0,3 1 0,1 1-169,1 1 1,4 1 0,-2 2 0,-4 2 0,-2 2 0,-3 5-212,1 3 1,2 1-1,-3 1 1,-1 0 0,0 3-1,-3 1 1,2-2 251,3-1 1,-3 2 0,4 1 0,0 0 0,-2 0 0,2-1-30,0 0 0,-3 2 0,4-1 0,3 0 0,5-1 0,5 1 0,4-2-31,1-1 1,6 0 0,3 1 0,1 4 0,0 0 0,-2 4-27,-2 1 0,7-1 0,-4 1 0,-3 3 0,-2-1 0,-1-2 0,3-3 15,2 2 1,-4-3-1,5-1 1,1 0 0,1-4-1,1-1 120,1-2 1,-3 0 0,10 1 0,-3-1-1,3 0 1,0 1-42,4-1 0,-3 0 0,1 2 0,0 1 1,0 2-1,-1 0 0,-2 0-42,-2-1 0,1 7 1,-4-3-1,-2 1 1,-1 0-1,-4 2-26,-3 1 1,-2 2 0,-1-2 0,2-1 0,3-2 0,2 0 0,4-1-71,4-3 0,5-4 1,5 0-1,3-1 0,2 0-457,4 1 1,4-1 0,2 0-655,4 1 0,2-7 1199,6-2 0,1-4 0,-1-1 0</inkml:trace>
  <inkml:trace contextRef="#ctx0" brushRef="#br0">20728 5611 7951,'-16'0'570,"3"1"146,1 4 0,6 8 1,2 9-1,4 5-778,4 4 0,15 2 0,14 4 0,8-3 0,13-2 0,6-4 0,10-4 62,1-6 0,-32-10 0,1-1 0,3-1 0,1 1 0</inkml:trace>
  <inkml:trace contextRef="#ctx0" brushRef="#br0">9491 18298 8242,'-1'-31'0,"-1"9"141,2 12 0,-4 7 1,2 3-1,-10 0 0,-10 0 1,-9 0 659,-9 0 1,-7 0-1,-10 1 1,-3 3-1,-6 5 1,-8 5 0,35-6-1,-2 1-576,-1 2 1,0 1 0,2 2 0,1 3 0,3 1 0,1 1 0,1 1-1,0 3 1,2 1 0,1 2 0,1 1 0,3 2 0,4 2 0,3 1-177,-9 33 1,14 3 0,15 3 0,13 1 0,2-35 0,4-2 0,6-2 0,5-3 0,6 0 0,4-4-32,3 0 1,4-4 0,10-2 0,3-3 0,6-2 0,3-2 0,3-2 0,2-3-1,-22-4 1,0-1 0,0-1 0,0-1 0,0-1 0,-1-1-108,0-1 1,-1-1 0,1-1 0,1-1 0,0-2 0,-1-1 0,22-10-1,-2-1 1,-2-2 0,-2-1 0,-5-2 0,-3-3 0,-5 0 0,-4-2-117,-2-1 0,-4-2 1,-6-4-1,-5-4 0,-5 0 1,-6-1-1,-4-1 1,-6-1-1,-5 0 0,-5-1 1,-4 2-1,-5 0 81,-4 0 1,-5 2 0,-5-2 0,-5 3-1,-7 3 1,-5 2 0,-4 1 0,-2 2-1,-5 4 1,-3 3 0,-3 3 0,-2 5 28,-1 2 0,-1 4 0,-8 6 0,0 5 0,3 3 0,0 4 95,-3 4 0,0 4 0,-2 0 0,-1 3 0,1 5 0,0 1 0</inkml:trace>
  <inkml:trace contextRef="#ctx0" brushRef="#br0">9184 18525 7910,'-13'-25'0,"3"4"0,7 8 497,12 7 1,14 10-1,13 6 1,4 7 0,3 5-1,4 3 1,2 3 0,4 3-1,1 3 1,2 2 0,-3-1-1,-2 1-602,-7-2 0,2 3 1,-1-6-1,-1-3 0,0-4 1,2-8-1,0-5 105,0-7 0,-1-8 0,-5-4 0</inkml:trace>
  <inkml:trace contextRef="#ctx0" brushRef="#br0">9918 18551 7910,'-60'-26'615,"9"7"1,-6 7-10,1 10 1,1 20 0,5 17-1,2 13 1,24-19 0,1 3 0,0 0-1,0 1-1293,0 1 0,0 1 687,0 0 0,2 0 0,-7 32 0,2-1 0</inkml:trace>
  <inkml:trace contextRef="#ctx0" brushRef="#br0">20328 18312 8167,'0'-14'0,"-1"2"0,-3 3 0,-5 5-12,-3 3 11,-7 1 243,-2 0 0,-12 0 1,-2 0-1,-5 0 1,-6 0-1,-6 0 0,-7 1 1,-5 3-1,-4 7 1,-2 5-1,-1 6 1,2 5 574,3 4 0,12 3 0,11 6 0,7 2 0,11 3 0,12 9-829,11 7 0,21-1 1,21 2-1,-12-30 1,4-1-1,6-1 1,4-1-1,4-2 1,2-2-163,5-3 0,1-3 0,3-3 1,2-4-1,3-2 0,1-3 1,0-1-1,0-2 0,2-2 1,-1-3-1,-2-1 0,-1-3 1,-1-3-1,-1-2-1682,-4-1 0,-1-1 1680,-6-1 0,-2-1 0,-5-2 1,-1-1-1,25-18 0,-10-5 1,-15-6-1,-16-7-52,-14-8 0,-14-6 1,-11-2-1,3 33 1,-3 1-1,-3 0 1,-4 1-1,-2 2 0,-2 2 779,-2 3 0,-1 1-418,-2-2 0,-1 3 0,-23-11 0,-3 2 0,3 10 0,4 11 0,2 7-842,4 5 176,4 1 1,8 10 532,7 3 0,-1 5 0,5 0 0,-4 3 0</inkml:trace>
  <inkml:trace contextRef="#ctx0" brushRef="#br0">20115 18511 7985,'-18'-17'704,"2"-1"1,3 3-405,2 5 1,8 5 0,1 11-1,4 6-61,7 4 0,9 12 0,7 1 0,8 3 0,8 7 0,7 2 0,5 4-57,3-2 0,5-2-46,1-1 1,-4-6-817,9-3 1,-10-9-1,3-2 1</inkml:trace>
  <inkml:trace contextRef="#ctx0" brushRef="#br0">20822 18711 7985,'-31'-35'427,"-1"-1"0,-5 2 0,0 12 0,-4 6 0,-5 7 0,-1 10 1,-5 13-1,-4 11-616,-7 9 0,31-15 1,-1 0-1,0 2 0,0 0 189,-1 1 0,1 0 0,-1 1 0,1 2 0,0 1 0,0 1 0</inkml:trace>
  <inkml:trace contextRef="#ctx0" brushRef="#br0">25927 3278 8360,'2'-26'0,"1"1"0,1 2 0,-1 6 0,-2 2-67,-1 7 1,-1 3 0,-3 5-1,-5 1 1,-5 3 0,-5 4-1,-8 1 1,-8-2 0,-7-1-1,-6-3-484,-9-1 0,2-2 665,-16 0 1,5-2-1,-8-2 1,36 0 0,0-1-1,0-1 1,-1-2 82,-1 0 0,-1-1 0,-1 1 1,1-1-1,0-1 0,2-2 1,-1 1-1,1 0 0,1 0 0,-1 0 1,1 0-1,1 1-37,-2 0 1,1 1-1,1-1 1,0 2-1,-37-4 1,1 3-1,0 3 1,36 4-1,-1 0-214,-2 0 0,0-1 0,-4 1 1,0 0-1,1 2 0,-1 1 1,-1 1-1,0-1 0,-5 2 1,0 0-1,0 0 0,-2 0 1,-2 1-1,0 0 3,1-1 1,0 1 0,2 0 0,-1-1 0,-3 2 0,-1-1 0,1-1 0,-1-1 0,1-1 0,-1 1 0,-1-1 0,0 1 55,1 0 0,-1 0 0,4 1 1,0 0-1,-3-1 0,1-1 1,0 1-1,0 0 0,1 0 0,0-1 1,0 0-1,0 0 0,1-1 1,1 0 15,-1 0 1,1 0 0,2 0 0,0 0 0,0 0 0,0 0 0,0 0 0,0 0 0,0 0 0,0 0 0,0 0 0,0 0-24,-1 0 0,0 0 1,2 2-1,-1 0 0,-2 1 1,0 0-1,0 0 0,-1 0 1,-1 1-1,0 0 0,0-1 1,0 1 18,-1 1 1,0 0-1,-2-1 1,0 0-1,0 0 1,-1 1-1,-1 0 1,1 0-1,-3 1 1,0 0-1,2 0 1,0 0-1,-1-1 1,0 0 11,2 0 1,0-1 0,0-2 0,1 0 0,3 3-1,1-1 1,0 1 0,1-1 0,3 1 0,0-1 0,2 0-1,1 1 1,3-1 0,0 1-30,1-2 0,1 1 0,0 2 0,1 0 0,0-2 0,1 1 0,-35 7 0,0 1 0,1 0 7,2 1 0,33-8 1,-1 1-1,0 0 1,0 1-1,-1 0 0,0 2 1,-2 1-1,-1 1 1,1 2-1,0 1 1,-3 1-1,0 2-8,-3 1 0,-1 0 0,2-2 0,0 0 0,-8 4 0,0 1 0,-1 0 0,1 1 1,0-2-1,0 2 0,0 1 0,-1 1-24,1 1 0,1 0 0,5-4 0,1 2 1,-2 2-1,0 1 0,0-2 0,2 0 1,2-1-1,0 0 0,2-2 0,2 0 1,4-1-1,1 1 14,2 0 1,0 0-1,-1 1 1,1 0-1,-1 2 1,1 1-1,0-2 1,2 0-1,0 1 1,0-1-1,3 1 1,0-1 177,0 1 0,0-1 0,1 0 0,1 1 0,-24 28 0,3 2 0,5 1 0,2 4 0,1 2-153,18-29 1,1 2-1,1 1 1,-1 2 0,-2 4-1,-1 0 1,1 2 0,-1 1-1,1 1 1,0 0 0,-1 1-1,1 1-88,-1 0 1,-1 1 0,1 1 0,0 0 0,0 1 0,1 1 0,2-1 0,0-1-1,1 0 1,0-1 0,1 0 0,0 0 0,1-1 0,0 0 57,1-1 1,0 0 0,1 2 0,2 1-1,1-5 1,1 0 0,0-1 0,-1 1 0,1 0-1,0 0 1,0 0 0,0-1 87,2 1 1,0 0 0,-1 5 0,0 0 0,3-3 0,1 0 0,-1 2-1,1 0 1,0 2 0,0 0 0,0 1 0,0 0 0,-1 2 0,0 2 10,1 0 1,0 0 0,0 2 0,1 1 0,0 2-1,1-1 1,-1 3 0,0-1 0,1-1 0,0 1-1,1 1 1,0 0-241,0-1 1,1 0 0,2-1 0,0-1 0,-2 3 0,0 0 0,1 0 0,-1 0 0,1-1 0,0-1 0,0 2 0,0 0 0,1-2 0,0-1 102,-1 0 1,0 0 0,1 1 0,1-2-1,-3-2 1,0-1 0,1 0 0,0 0-1,1 1 1,0-1 0,0-1 0,0-1 133,-1 1 0,1-1 0,-1-2 1,0 1-1,2-1 0,-1 1 0,-1 0 1,0 0-1,0 4 0,0 1 0,0 1 1,-1 0-14,0 1 0,1 0 1,-1 2-1,0 0 0,-1-3 1,0-1-1,1 0 0,0 0 1,1 2-1,-1 0 0,1-2 1,0 1-1,-1 2 1,1 1-1,0-2 0,0 1-153,0-1 1,0 1-1,-2 5 1,1-1-1,1-3 1,0 0-1,-1 1 1,1 0 0,-2 2-1,1 0 1,0-2-1,0-1 33,2-3 0,0 0 0,1 5 0,0 0 0,1-7 0,0 0 0,1 0 0,0 0 0,1 0 0,2 1 1,1-1-1,2-1 152,0-1 0,2 1 1,2-1-1,0 1 1,-1-1-1,-1-1 1,1 0-1,1 0 1,1 1-1,0 0 1,0-1-1,0 0 1,0 1-1,-1 1-50,1 2 1,-2 0-1,-1-5 1,0 0-1,2 5 1,-1 0-1,0-1 1,-1 0 0,0 0-1,-2 0 1,2 1-1,-1 1 1,0-1-1,0 1-146,1-2 0,0 0 0,0 4 0,0-1 0,-2-5 0,-1 0 1,1 1-1,-1 0 0,1 1 0,1-1 0,0-2 0,0 0 45,1-3 1,0 0 0,1 3-1,-1-1 1,0-6 0,0-1-1,1 1 1,1-1 0,0 0-1,0 0 1,0-2 0,-1 0 60,-1-2 0,1 1 0,1 2 0,0 1 0,-1-2 1,0 1-1,-1-1 0,1 0 0,0 1 0,-1-1 1,-1-1-1,0 0 0,1 2 0,-1 1 135,1 0 1,-1 1 0,0-3-1,-1 1 1,2 1 0,0 1 0,-1 0-1,0-1 1,0-1 0,1-1 0,-1 3-1,1-1 1,0-1 0,0 1-182,1 1 1,-1 0 0,-1 0 0,1 0 0,1-2 0,2 0 0,-1-2 0,0 0-1,1-1 1,0-1 0,0-2 0,1 0-174,1 1 0,0-1 1,2-2-1,-1 0 1,1-1-1,-1 0 1,2-1-1,0-1 0,20 28 1,2-4-1,2-4 275,1-2 1,1-2-1,0 2 1,3-1-1,0-4 1,1 0-1,-1-1 118,0 0 1,3 3 0,-3-2 0,0 2 0,1 3 0,0-1-245,4 0 0,-1 0 1,2-1-1,0-3 1,4 1-1,2-2 1,3-2 33,-1-5 0,4-1 0,-29-21 0,1-1 0,2 0 1,1-1-1,1 0 0,0-1 0,1-1 0,1-2 48,-1 0 0,1-1 0,-2-1 1,1 0-1,4-2 0,1-1 1,0 1-1,1-1 0,-1 1 1,0 0-1,1-1 0,-1 1 1,-2 0-1,0-1 50,-3 1 0,1 0 0,1 1 0,1 1 0,-4 0 0,0 0 0,1-1 0,-1 0 0,1 1 0,0-1 0,-1 0 1,0 0-65,0 1 0,0 0 1,2 1-1,0-1 1,1-1-1,0 0 1,0 2-1,0 0 1,1-1-1,-1 1 0,1 0 1,0-1-1,1 0 1,2 0-63,1 1 0,0-1 0,0-1 0,0-1 1,3 2-1,0 0 0,2-2 0,0 0 1,0 0-1,2 0 0,2 0 0,1-1 1,2 1-1,0-1-30,3 2 0,0-2 0,3-2 0,0-1 0,-2 0 0,-1 0 1,1-1-1,0 1 0,1-1 0,0 0 0,-2 0 0,-2-1 79,-1 0 0,0-1 0,2 2 1,-1 1-1,-8-1 0,-1 0 0,0 1 1,-1-1-1,-3 0 0,0 0 0,-3 1 1,-1 0-1,-1 0 0,0 0 88,-2 0 1,1 0 0,-1 0 0,1 0 0,-2-2 0,1 1 0,1 1 0,0 0 0,1 0-1,0 0 1,4 0 0,0 1 0,1-1 0,1 0-53,3 0 1,0 0 0,4-1 0,1 0 0,2-1-1,0 0 1,2 0 0,0 1 0,4 0 0,1 0-1,2 0 1,-1-1-89,4 0 0,0 0 0,-2-3 0,0-1 0,1 0 1,-1 0-1,-1 1 0,-1-2 0,-1 1 0,-1-1 1,-4 1-1,-1-1 0,-2-1 0,-2-1 41,-3 1 1,-1-2-1,-5 1 1,-2-1 0,-4 1-1,-2-1 1,-1 0-1,0 0 1,28-6 0,-4 0-1,-5-1 228,-3 1 0,6 0 0,3-1 0,7 0 0,-32 6 0,1-1 0,2 0 0,0 1-202,0 0 1,2-1 0,5-2 0,2-1 0,-2 0 0,0 0 0,0 0 0,0-1 0,1-1 0,0 0 0,-2-1 0,1 0 0,0-1 0,0-1-104,1-1 0,0-1 1,-4 4-1,0-1 0,1-3 1,0-2-1,-3 3 1,0-1-1,-3 2 0,-2-1 1,0 0-1,-2-1 225,1-2 1,-1 0-1,26-14 1,0-5-1,-7 1 1,-6 1-1,-3-2 1,-2 0-88,1 0 0,5-2 0,-1-1 0,4-2 0,5-3 1,-28 24-1,1-1-184,-1 2 1,1-1-1,6-5 1,1 0-1,0 1 1,0 0-1,2-2 1,0-1 0,1 1-1,-1-1 1,-1 2-1,-1-1 1,-1 1-1,0 0 155,-1 0 1,-1-1 0,-3 3 0,-1-1-1,0 0 1,0-1 0,19-26 0,-8 3 0,-8 2-1,-8 1 194,-6-1 0,-7 4 0,-4 0 0,-5 1 0,-2 1 0,-2 1-414,0 1 0,0-2 0,0-2 0,0 0 0,1-1 0,5-1 1,6-3 88,4-6 1,8 1 0,-2-5 0,3 1 0,2 0 0,1 0-1,2-1 383,-9 18-87</inkml:trace>
  <inkml:trace contextRef="#ctx0" brushRef="#br0">27939 14050 10640,'-6'-39'-239,"-6"-15"-40,3-1 0,-3-2 0,-1-2 0,-1 1 247,1-2 0,0-7 0,-1 5 1,3-3-1,2-3 0,4 0 1,4-1 579,1 4 1,0 3 0,0 0 0,1 3 0,2 2 0,2 3-1,-2 3-633,-2 4 0,-2-2 0,-4 3 1,-4 0-1,-4 0 0,-3 2-361,-2-2 1,-6-1 0,2-8 0,-2 0-1,1-3 1,2 0 0,2-5 590,2-4 1,7 1 0,2-9 0,3 1-1,2 0 1,1-1 188,2 1 0,3 35 0,0 1 1,4-33-1,2 0 0,-1 1 1,-2 3-1,-3 5-262,-2 2 1,-1 5 0,0-3 0,-1 3 0,-5 2 0,-6 0-524,-4-1 0,-13 2 0,1 1 1,-4-3-1,-5-3 0,-2-4 0,-1-1 350,0-2 0,6-3 0,18 32 1,1-1-1,1-1 0,1-1 1,1-1-1,1-1 0,0-1 1,1-1 273,0-2 1,1 0 0,-1 3 0,2 0 0,1-4 0,1-2-1,-1 1 1,2-1 0,-1 1 0,1 0 0,1 0 0,-1 0 0,1 2-1,0 1-2,0 0 1,0 0 0,-2 1-1,0 0 1,2 2 0,1 0 0,-1 0-1,-1 0 1,1 0 0,-1 1-1,0 1 1,0 1-249,-7-34 1,3-3 0,0 0 0,4 36 0,0 0 0,-1 0 0,0 1-1,-1-1 1,1 0 0,-1 0 0,0-1-90,1-1 0,-1 0 0,0 1 1,1 0-1,-1-5 0,2-1 1,-1 0-1,1-1 0,1 1 1,1-1-1,0-2 0,0 1 0,1-2 1,1 0 121,0-2 1,1 0 0,-1-1 0,2-1 0,-1-1 0,1 0 0,0 0 0,1 0-1,1-1 1,1 0 0,1 0 0,1 0 123,1-2 1,1 0 0,0 2 0,0-1 0,-1 1 0,-1 1-1,1 2 1,0 0 0,-1 2 0,1 1 0,-1 1 0,0 0-1,-1 0 1,0 1 110,0 1 0,-1 0 1,0 4-1,-1 0 0,3 0 1,-1 1-1,-1 1 0,-1 0 1,1 1-1,0 1 1,-1-1-1,0-1 0,0 2 1,1-1-332,0 0 1,-1 0-1,0 0 1,-1 1-1,1-1 1,1-1-1,-1 2 1,0-1 0,-1-1-1,1 0 1,-1 0-1,0 0 20,0-1 0,0-1 1,1-1-1,-1-1 0,-2 1 1,0-1-1,0-1 0,0-1 1,0-1-1,0 0 1,-1-1-1,0 1 0,-1-1 1,-2 1 267,-2 0 0,-1 1 1,0-2-1,-2 1 1,-3 0-1,-1-1 1,-2 1-1,0 0 1,0 1-1,-1 1 1,-1 1-1,-2 1 0,1 2 1,-1 0-55,0 2 0,-3 1 0,-4 0 1,-1 1-1,0 2 0,-1 0 0,-1 2 1,0 0-1,-2-1 0,0 1 1,0 2-1,0 1-155,-1 2 0,0 0 0,-6-2 1,-1 1-1,3 3 0,-1 1 1,0 1-1,-1 0 0,-1-1 0,-1 1 1,2 1-1,-1 1 0,0 0 1,0 0-1,0 2 0,1 0-107,-1 1 1,1-1-1,-5-2 1,0 0-1,2 3 1,0 1-1,0 0 1,-1 0-1,0 1 1,-2 0-1,3 3 1,0 0-50,-1 2 1,1 0 0,-5 3 0,1 1 0,6 3 0,0 1 0,0 1 0,1 1 216,-35 1 0,2 4 0,4 6 0,7 9 0,3 5 0</inkml:trace>
  <inkml:trace contextRef="#ctx0" brushRef="#br0">15423 6664 28204,'-4'-61'-2375,"-2"3"1,-2 9-1,-2 11 1,-2 13 3892,-1 10 1,4 3-1739,0 7 388,0 1 0,-10 3 1,-3-4-1,-5-2 1,-4-2-1,-6 0 0,-5-1 1,-4-2-1,-3-2 108,-5 1 0,-6 0 0,-8-1 0,-1 1 0,-5 0 0,35 6 0,1 0 0,-3 1 0,0-1 0,0 0 0,1 1-55,-1-1 1,0 0-1,-2 1 1,-1-1 0,0 1-1,0 0 1,2 1 0,0 1-1,0 2 1,0 0 0,1 1-1,0 0-350,0 1 1,1 0 0,0 5 0,1 1 0,1 0 0,1 1 0,-33 9 0,8 2 0,10 0-1,9 0-366,6 1 0,9-4 1,0 4-1,7-1 1,6 0-1,8-2 0,4 0 294,3 2 0,6-3 1,6 3-1,7-4 0,9 0 484,5-1 1,2 0-1,5 1 1</inkml:trace>
  <inkml:trace contextRef="#ctx0" brushRef="#br0">13677 6250 21115,'-34'-53'-3506,"4"9"3201,6 10 1,-1 13 0,3 8-1,-5 8 489,-4 8 1,-3 12 0,-9 12 0,-4 8 0,-7 10 0,0 6 0,27-22-1,0 0 1,3 0 0,1 1-434,-17 30 1,18 3-1,16-1 1,13 4-1,20 2 1,-6-33-1,5-1 1,8 3-1,5-1-243,6 2 1,3-2 125,-2-4 1,3 0-1,14 6 1,3 1 0,-5-5-1,1 0 1</inkml:trace>
  <inkml:trace contextRef="#ctx0" brushRef="#br0">21128 5957 29572,'-6'-25'-2617,"-3"3"0,-1 4 0,0 3 2865,1 2 1,4 4-1,-3 2 1,-3-1-1,-2 2 1,-3-1-1,-5 0 1,-3-2-1,-6 1 1,-2 2-1,-5 2 1,-2-1 401,-1 2 1,-4 2 0,-2 1 0,0-1 0,0-2-1,3-2 1,2 2 0,1 2-243,0 1 0,-3 0 0,0 0 1,1 0-1,-2 1 0,0 2 1,-4 2-409,1-2 0,-2 4 0,-4 0 0,-2 2 0,-3 0 0,-4 3 0,-3 3 0,-2 3 0,-4 4 0,0-3 0,1 0 0,2 2 0,3-2 0,3 2 0,4 0 0,5-4 0,4 4 0,6 0 0,6-2 0,6 2 0,4 0 0,5 2 0,2 2 0,7 4 0,0 2 0,1 4 0,2 5 0,1 5 0,4 2 0,-4 8 0,-1 1 0,-2 5 0,-1 1 0,-1 5-1014,1 1 649,0-3 0,-2 9 1,-1-4-1,-2 1 1,2 0-1,1 0 310,2 0 1,4-31-1,0 1 1,0 0-1,0 0 1,0 1-1,0 0 1,0 2 0,0 1-1,0 0 1,1 0-53,-1 2 0,1 1 0,1 3 0,0 0 0,-1 0 0,1 0 0,-1 1 0,-1 0 0,0 0 0,1 0 0,0-2 0,1-1 0,1-1 0,0 0-827,1-2 1,1 0 763,3-4 0,-1 0 1,-3 1-1,0-1 1,2-3-1,1-1 0,-1 33 1,0-3-1,0-6 222,-1 0 0,0 1 0,4-7 0,-2 0 0,-1-1 0,-1-3 129,1-2 0,1 6 0,2-4 1,-1 4-1,-2 1 0,-2-1 0,1 2-187,-2 4 0,3 3 0,-4 3 0,-2 5 0,5-35 0,-1 1 0,-2 1 0,1 1 0,-1 0 0,0 0-190,-1 0 1,0 1 0,0-1 0,1-1-1,2-2 1,0 0 0,-4 33 0,0-3-1,0-3 256,0-3 1,6-3-1,-3-4 1,0 0-1,-1 3 1,-2-2-1,0 5 132,-1 1 0,-2-4 0,-1 11 1,-1 2-1,-1 2 0,7-35 1,0 1-1,-1 0 0,0 0-256,1 1 1,0 0 0,0 2 0,1 1-1,1-1 1,0 0 0,1 0 0,0 1-1,1-1 1,1 0 0,-1 0 0,2-1-29,0-2 1,1 0 0,0 3 0,0-1 0,1-2 0,0-1-1,0 1 1,0-1 0,0 1 0,0-1 0,0 36 0,0-3 376,0-3 1,0-5 0,0-1 0,0 0-1,0-1 1,0-3 0,0-5-191,0-4 0,0 7 0,0-3 0,0 1 0,0-1 0,0-1-316,0 3 0,0 2 1,0 0-1,0 0 0,0 1 1,2 0-1,1 0 158,1-2 1,5 3 0,-3-1 0,1-2 0,2-1 0,0-2 0,2 2 146,3 3 0,0-3 1,5 4-1,-1-3 0,1-1 1,2-2-339,2 3 1,3-2-1,0 3 1,1-3 0,0-4-1,-1-1 1,1 0-71,0-2 1,-1 4-1,-1-7 1,-2 0-1,-6-1 1,-2-1 378,-1-4-1,-1-7 1,-6 6-1,-2-4 1,-4 0-1,-1 1 1,0 0 267,0 3 0,0 0 0,0 1 1,2-1-1,2 3 0,5-1-624,3-1 1,6 4-1,1-7 1,2 2-1,2 0 1,1-3-1,0-1-151,-2-3 0,-1-2 0,2-3 0,0-1 0,-1-4 1,-1 0-1,-4-4 503,-2-1 0,3 2 0,1 1 1,2 0-1,3 0 0,1 1 92,1 2 0,7-1 0,4 4 0,6-2 1,4 1-1,2-1 0,2-2-272,3 0 0,0-3 0,4-3 0,-4-1 0,-2-1 0,-1-2 0,-3-2-148,3-2 0,-4-2 1,2-4-1,0-1 1,0-4-1,-2-4 342,-1-3 0,4 4 1,-1-1-1,3 0 1,3 0-1,0 2-62,-2 1 1,5-3 0,-6 3 0,4 0 0,0 0 0,-2 3 0,-4 2-1267,-1 1 1298,-6 0 1,1 0 0,-7 0-1,-4-2 1,-4-1 0,-5-1 195,-3 1 0,-5 0 0,-5 0 1,-4-3-1,-1-2 0,-3-3 275,-2-6 1,-1 1 0,2-8 0,1-2-1,3-5 1,1-4 0,3-3-359,2-5 1,8-1-1,0-7 1,4-2-1,0 0 1,1-5 0,-1 2-568,1 1 0,-6-10 1,0 4-1,-2-3 1,-3-2-1,-3 2 446,-4-1 1,-2-3-1,-5-2 1,0 2-1,-2-3 1,-1 1-1,-1-1-47,1 2 0,1 2 0,2-9 0,1 38 0,0-1 0,1 0 0,2 0 0,1-1 0,2 0 0,0 0 0,2 0-482,-1 0 0,0 0 0,5-34 0,-2 2 0,-4 2 0,-1 2 0,-3 3 377,-1-1 1,-2 1 0,-2-1 0,-1-2 0,-3-5 0,3 35 0,0-1 0,0-1-1,0 0 185,2 1 1,-1 0 0,1-1-1,1 0 1,0-1 0,0 0 0,0 2-1,0 0 1,0 0 0,0 1 0,0-38-1,1 1-147,1 36 0,1 1 1,0-2-1,1 1 1,3 0-1,1 0 1,0 1-1,0 0 1,12-34-1,-1 2-7,0 3 0,3-4 0,-4 12 1,-3 4-1,-3 2 0,-5 3 0,-1-1 20,-3 2 0,-1 5 1,-2-5-1,0 0 1,-2 0-1,-1 1 26,-1-3 1,-5-1-1,3-1 1,0-3-1,-2-5 1,3-6 0,-1-2 27,3-4 1,1 1 0,2 33-1,0-1 1,0 1 0,0 0-1,0-1 1,0 0 0,0 1-1,0 1 55,0-35 1,5 2 0,1 3-1,-1 4 1,1 4 0,-3 5-1,-1 3 5,-2 3 0,0 6 0,-2-1 0,-1 1 0,-3 1 0,1-1 1,-1 0-59,-5 5 0,8-12 0,-4 2 0,1-2 0,3-8 0,2-4-14,1-6 1,-1 29 0,2-1 0,-1 1-1,1-2 1,1 0 0,0-1 0,2-2-1,1-2 1,1 0 0,0 0 39,1-2 1,0 0 0,-1-2 0,1 1 0,-1 1 0,0 0 0,-1 1 0,0 0 0,-1 0 0,1 1 0,0 2 0,0 1 0,1 0 0,0 0 69,1 1 0,0 1 0,4-27 1,-2-3-1,-4 4 0,-4 5 1,-1 0-1,0 4-146,0 2 0,-1-12 0,-4 7 0,-4-4 0,-2-8 1,-1-1 65,7 36 1,1-1 0,-2-6 0,1-2 0,3 2 0,0 0 0,0-3-1,1 0 1,0-4 0,1 0 0,-1 0 0,2 0 0,-1-1 0,1 0 80,1 1 1,0 2-1,2 2 1,1 1-1,2-1 1,1 1-1,0 2 1,0 1-1,0 4 1,-1 0-1,8-32-195,-5 12 1,2 12-1,-6 13 1,0 9-913,0 7 1,-2 23-1,-4 14 1,-1 13-1,-3 9 1,-4 3 1028,1 1 0,-5-5 0,5-7 0</inkml:trace>
  <inkml:trace contextRef="#ctx0" brushRef="#br0">10971 5024 21636,'-23'-6'0,"3"-4"0,1-5 0,1-4 0,0 0-2151,0-1 2049,-6 3 1,10-1 213,-4 0 0,2 5 0,-1 5 0,-2 3 1,-2 2-1,-2 1 0,-4 4 0,-4 2 1,-6 3-200,-6 1 1,-5 2-1,-6-4 1,-1 0-1,-3 1 1,0-1-1,-4 0 1,0-3 408,-3-1 0,-5 2 0,-2 1 0,-1-2 0,-1-2 0,1-1 0,-1 2-61,0 2 1,8 3 0,-4 7 0,0-1 0,4 2-1,-1 1 202,0 2 1,2 6-583,28-13 0,-1 0 0,1 1 0,1 1 0,-3 0 0,0 1 0,-3-1 0,1 0 154,-2 0 0,0 1 1,3 0-1,0 0 1,-1 0-1,0 0 1,0 1-1,-1 0 1,1-2-1,-2 0 1,-3 2-1,0-1 1,0-2-1,-1 1 103,-1-1 1,1 1-1,2 3 1,0-1-1,1-3 1,0 0-1,3 0 1,1 1-1,0 1 1,1 0-1,3 1 1,0 0-124,1-1 0,0 1 1,0 3-1,1 1 0,-1 1 1,0 0-1,1 1 1,0 1-1,-2 2 0,1 1 1,0-1-1,0 1-98,1 0 0,0 2 0,-5 3 1,1 1-1,3 0 0,0 1 1,0 1-1,-1-1 0,-1 2 1,0 0-1,1 1 0,0 0-97,0 0 0,1 0 0,-2 2 0,1 1 0,0-1 0,1 0 0,0-1 0,0-1 0,1 1 0,0-1 0,1-1 0,1-1 0,-1 0 0,1 1 112,-2-1 0,1 0 0,4-3 0,0 1 0,-2 3 1,0 2-1,3-2 0,0 1 0,2-1 0,0 0 1,1 1-1,0 0 0,1-1 0,0 0 12,1-1 1,0 1 0,1 5 0,0 2 0,1-4 0,0 1 0,1 2 0,-1 0 0,-1 1 0,1 1 0,0 0 0,1 0-92,-2 3 0,1-1 0,-1 1 0,1 1 0,1-1 0,0 1 0,-1 0 0,0 0 0,0 1 0,1 0 0,-1-2 0,0 1-6,2 0 0,0-1 1,0-1-1,1 0 1,-2 3-1,1 0 1,0-1-1,1 0 1,1 0-1,0-1 1,1 1-1,0-1 19,1 0 0,0 0 1,-1 2-1,-1-1 1,2-2-1,-1 0 1,2 0-1,0 1 1,1 1-1,1 1 1,1-1-1,1 0 0,0 2 1,1 0-52,0 2 1,2-1 0,-1-2-1,1 1 1,0 5 0,0 1 0,1-2-1,1 1 1,-1-1 0,1 1 0,1 0-1,1 0 31,0 1 1,0-1 0,-2 0 0,0 1 0,1-1 0,0 0 0,0 0 0,-1-1 0,1 0 0,-1-1 0,0-1 0,0 0 82,-1 2 0,0 0 1,-1-5-1,-1-1 0,0 4 1,0 1-1,-1-1 0,0-1 1,1-1-1,0 0 0,0 1 1,0-1-1,0-2 0,-1-1 69,1 1 0,-1 0 1,0 0-1,1 0 0,3 1 1,0-1-1,1 1 0,1 0 1,-1-1-1,0 1 0,1 0 1,0-1 218,0 1 0,0 0 0,1 1 1,0 1-1,2 0 0,1 0 0,1-1 1,-1 0-1,2 0 0,0 0 0,1 1 1,0-1-1,1 1 0,0 1-372,1 0 0,0 1 0,-2-3 0,1 0 0,-1 1 0,1 0 1,0-2-1,0 0 0,0 0 0,0 0 0,1-1 0,-1 1 86,-1 0 0,1-1 1,-1-1-1,1-1 0,1-1 1,1 0-1,0 0 0,-1 0 1,0-2-1,0 1 0,-1 1 1,0 0 62,0-1 1,-1 0 0,0-1-1,1 0 1,2 1 0,-1 1-1,1 0 1,0 0 0,-1-1-1,1-1 1,0 3 0,1 0 5,0 0 1,2 0-1,0-2 1,2-1-1,2 5 1,2 0-1,0-1 1,0-1 0,0-2-1,1 0 1,0 1-1,0 0 1,-1-1-1,0 1-61,1 0 0,-1 1 0,2 1 0,0 0 1,-2-2-1,0-1 0,0-1 0,-1 1 0,1 1 1,-1 0-1,-1-2 0,0 1 71,1 0 1,0 0-1,0-1 1,0-1 0,-1 0-1,0-1 1,0-1-1,1-1 1,2 1 0,-1 0-1,0-2 1,1-1 124,-1 1 0,0-1 1,2-1-1,1 0 0,18 30 1,5-3-1,-19-31 0,1 0 1,1 0-1,1 0 1,1 0-1,2 0-1,0 1 1,1-1 0,4-1-1,2 0 1,2 1 0,1 0-1,1 1 1,1-1 0,0 0-1,1-1 1,1 1 0,0 0-120,0-2 0,0 0 1,3 0-1,1-1 0,-2-1 1,-1-1-1,1 1 0,0-1 1,-1-1-1,-2 1 0,1-1 1,0 1 70,0-2 0,0 1 0,2-1 1,0 0-1,2-3 0,0 0 0,-1-1 1,0 0-1,-3 0 0,1-2 1,0-1-1,1-1 0,0-1 0,0 0 73,2 0 0,0-1 0,3 0 0,0-1 0,1 0 0,0 0 0,1-2 1,0 0-1,4 0 0,1 0 0,1-2 0,1 0-87,0 0 0,2-1 0,2-1 1,0 0-1,-3-2 0,0 0 0,1 0 1,0-2-1,3 1 0,0-1 0,-2 0 1,-1 0-3,-2 0 1,0-1 0,-1 0 0,0 0 0,-3-1-1,-1 0 1,1 0 0,-1 0 0,0-1 0,0 0-1,-2-1 1,-1 0 33,-1-2 0,0-1 0,-3-1 0,-1 0 0,-1-1 0,-1-1 0,-2 0 0,0-2 0,-1 0 0,0-2 0,-2 0 0,0-1 0,-1-1 0,0 0-4,-3-1 1,1-1-1,-1 1 1,-1 0 0,2-2-1,-1-1 1,3-1 0,0-1-1,2 0 1,0-1 0,1-2-1,1 0 1,1 0 0,0 0-156,0 0 1,1 0-1,3-4 1,1-1-1,2 1 1,1-1-1,-1 0 1,0-1-1,-1-1 1,-1-1-1,-3 1 1,0-1 2,-2 0 1,-2-1-1,1-3 1,-1-1-1,0-2 1,0 0 0,0-1-1,-1 0 1,-1-1-1,-1 0 1,-1 0-1,-3 0 74,-2 0 0,-3 0 0,1-1 0,-4-1 0,-4 0 0,-4 1 0,0 0 0,-3 0 0,-1-1 0,-1 0 0,-2 0 1,-2 0-55,1-1 0,0 0 1,0-4-1,-1 0 1,-1 2-1,0 0 0,1 0 1,0 0-1,0-1 1,0 0-1,0 0 1,1 0-1,1-1 0,2-1-174,1 0 1,1-1 0,0-1 0,0 0-1,2-1 1,2-1 0,-1 1 0,1 0 0,0-1-1,0 1 1,1 0 0,0-1 36,0-1 0,0-1 1,-2 0-1,-2 0 0,0-4 1,-1 0-1,0 1 0,-2 0 1,0 1-1,0 0 0,-1-2 1,-1-1 52,1-2 0,-2 0 0,-3 5 1,-2 0-1,1-7 0,0 0 0,-1 1 1,-1 0-1,-1 2 0,0 0 0,1-3 1,-1 0-1,0 1 0,0 1 174,0-2 1,0 0 0,0-6-1,0 0 1,-1 6 0,-1 1-1,1-1 1,1 0 0,-1-1 0,0 0-1,0 3 1,0-1-200,1 1 0,-1 0 0,1-6 0,0 0 0,-1 5 0,0 1 0,2 1 0,1-1 0,1-1 1,0 0-1,1 1 0,-1 2-63,1 0 1,0-1 0,-1-4 0,1-1 0,-1 7-1,0-1 1,-1-1 0,0-1 0,-1-2 0,0 0 0,-1 2-1,0 1 118,-2 1 0,0-1 1,0-4-1,0-1 1,-1 6-1,0 0 1,0-2-1,0-1 1,-1-2-1,-1-1 1,0 3-1,-2 0 1,-1-3-1,-2-1 157,0 1 0,-1 0 0,3 2 0,-1 0 1,-3-4-1,1-2 0,2-1 0,0 1 1,2 0-1,0 0 0,-1-1 0,1 1-52,0 1 1,0 1 0,1 5 0,0 0 0,3-3-1,0-1 1,0 2 0,0 1 0,1 2 0,0 1-1,1-2 1,0 1 0,2 1 0,1 1-125,1-2 1,0 1-1,-2 2 1,-1 0 0,0 2-1,-1 0 1,-2 1 0,-2 0-1,-1 1 1,-3 0-1,-2 1 1,-3 1 70,-2-1 0,-2 1 1,-3 2-1,-2 1 1,-4-2-1,-1 1 0,-1 0 1,-2 1-1,-2-2 1,-2 0-1,0 0 0,-1 1 78,-1-1 0,-2 0 1,-1-2-1,-1 1 1,0 0-1,-1 1 1,-2 0-1,0-1 0,-1-2 1,-2 1-1,1 2 1,-1 1-1,-1 0 1,-2 0 87,-1 0 1,0 1 0,0 2 0,0 0 0,-3 0 0,-1-1 0,1 2-1,-1 1 1,0 2 0,-1 1 0,-2 2 0,0 0-188,-2 1 1,-1 3-1,1 5 1,-1 3-1,-4-1 1,-3 4 0,-1 3-1,-3 4 1,-2 5-1,-1 3 55,20 4 0,-1 1 0,1 2 0,0 1 0,-1 1 0,1 1 0,-4 2 0,0 1 0</inkml:trace>
  <inkml:trace contextRef="#ctx0" brushRef="#br0">9984 8369 15811,'0'-13'-3203,"0"0"2136,0-1 515,0 7 1,-1 1 0,-4 6 371,-4 0 0,-1 2 0,0 1 1965,1 1 438,6 0-2275,-3-4 0,6 6 0,0 3 1,0 5-1,0 3 0,0 6-67,0 2 1,0 1-1,0 3 1,0 0 0,0 4-1,0-1 253,0 1 0,1 2 1,2-2-1,3 0 1,0-1-1,2-1 1,-1 0 23,3 0 0,-2 5 0,1-3 0,0-1 0,0 2 1,-2 0-1,0 3-127,1 2 0,-5 1 0,1 1 0,-1 2 0,0 2 0,3-2-157,1-2 0,-2-1 0,5 0 0,5-2 0,6-2 0,4-5 135,2-3 1,5-3 0,5-2 0,5-6 0,4-2 0,1-1 53,3-1 0,2-4 0,3-2 0,1-1 1,4-3-1,-1-1 0,1-2-14,1 0 0,3 0 0,4 0 0,2 0 0,-4 0 0,1-2-11,-3-2 1,-4 2 0,4-4 0,1 2 0,-3-2 0,-1-2-1,-5 0 44,-1 0 1,2-4-1,-1 3 1,-3-2-1,0-1 1,-5 1 56,-5 2 0,3 1 0,-9-6 0,0 1 0,0 1 0,-3 2-52,-3 1 0,-4 0 0,-4-4 0,-2-1 0,-2 1 0,-2 0 0,-4-2-79,-4-3 0,1 2 1,-5-6-1,-2-4 1,-2-2-1,-1-6-190,0-4 0,0 4 0,0-11 0,-1-2 0,-2-4 0,-2-5 0,2-5-103,2-5 1,2-4 0,4 4 0,2 0 0,2 4 0,-2 6 207,-1 6 1,-1 4 0,-5 7 0,-2 4-1,-2 4 1,-7 4 88,-5 5 1,-5 2 0,-7 7-1,-3 0 1,-6 1 0,-6 2-84,-6 1 0,-7 6 0,-5-2 0,-4 4 0,-6 1 1,-3 0-1,-2 0-16,38 0 0,-1 0 1,0 0-1,0 0 1,0 0-1,-1 0 0,-35 1 1,5 4-1,7 4 1,6 3-599,7 1 1,1 5 729,9-1 0,-3 13 0,9-2 0</inkml:trace>
  <inkml:trace contextRef="#ctx0" brushRef="#br0">22941 9782 8481,'0'-13'0,"0"-1"0,0 7-58,0 1 1,-6 6 0,-3 2 0,-2 1 0,-3 1-1,1-1 1,0-2 0,-1-1 0,1 0 54,0 0 0,4 0 0,1-1 976,2-3 1,2-4-1,5-4-964,4 3 0,-4 5 0,2 7 0,-7 3 10,-10 1 0,0-2 1,-7 4-1,0-1 1,0 1-1,-1-1 1,2-1 517,2 1 0,3-5 1,2 2-1,1 1-277,3 3 1,3-1 0,6 1 0,0 1 0,0 3 0,0 4-228,0 0 0,0 7 0,0 0 0,0 4 0,0 3 1,0-1-1,0-1 72,0 2 0,0-1 0,1 4 0,4 0 1,2-1-1,2 1 73,0 0 1,1-5 0,8 2-1,6-4 1,6-3 0,5-4-1,5 0-14,4-4 1,4-6-1,8-2 1,3-2-1,7-5 1,-1-2-186,0-4 0,-4-5 1,-11 0-1,-3-5 1,1-6-1,-4-3 1,-1-4-284,-4 0 1,-8-6 0,-2-2 0,-5-4-1,-6-4 1,-5-5 0,-4-1 370,-4 1 1,-14-6 0,-6 6 0,-3 3 0,-3 5 0,1 5-231,-4 5 1,-1 5 0,-2 3 0,2 7 0,3 6 0,4 5 0,3 4-2622,2 1 0,5 3 2784,4 6 0,8 6 0,4 11 0</inkml:trace>
  <inkml:trace contextRef="#ctx0" brushRef="#br0">9518 10595 8403,'-6'-12'0,"-3"3"0,-3 6 0,-1 6 0,-1 6 0,-5 3 0,-2 1 0</inkml:trace>
  <inkml:trace contextRef="#ctx0" brushRef="#br0">8918 12181 8432,'13'-12'0,"1"2"0,-1 1 0,0-1 0,6-2 0,-4-2-80,3 1 1,1-3 0,-1-1 0,-2 3 0,-1-3 0,-2 3 0,-1-1 0,-3 1-247,-4 1 1,1 4 2118,-2 0-1136,6 6 1,-7-7 0,6 6 795,2 1 0,-4 1-209,2 2 0,-8 0-868,-1 0 1,-7 2-1,-9 2 1,-4 5-1,0 1 1,-4 1-1,-1-2-48,-2 1 0,-1 3 0,-2 4 0,-1 0 0,2 0 0,1-1-71,1 2 0,-6 1 0,-2 5 0,-2-2 0,0 2 0,1-1-188,-1-1 0,-1 4 0,-4-4 0,-1 3 0,-1 2 0,2-1-207,5 1 1,-1 0 0,4-2 0,0-3 0,4-4 0,5-3 0,4-2-1210,2 0 0,1-1 1,5-3-116,-1-5 0,10-2 0,7-2 0,10 0 1462,6 0 0,10-12 0,5-3 0</inkml:trace>
  <inkml:trace contextRef="#ctx0" brushRef="#br0">8318 12381 16231,'-12'-19'-1508,"3"5"1,-8 1 2259,2 7 0,3 12 1,1 6-1,4 4 1,0 0-1,1-1 1,0 0-1,1 1 1,1 4-774,-1 0 0,3 4 1,4 4-1,6 0 0,4-3 1,7 1-1029,5-1 0,11-3 1019,10 0 1,8-5-1,14 2 1</inkml:trace>
  <inkml:trace contextRef="#ctx0" brushRef="#br0">9584 12248 8393,'0'-20'227,"0"6"1,-1-3 681,-4 7 0,4 1-714,-3 9 1,2 3 0,1 12 0,-2 3-1,-2 7 1,2 6 0,2 7 0,1 4-99,0 5 0,0 7 0,1 2 0,2 0 0,2 5 0,-2 2 119,-2 4 0,3 4 0,2 2 0,-3-36 0,0 1 0,1 3 0,0 0 0,-1 1 0,0 0 1,0 2-1,0 1 308,-2 2 0,1-1 0,0-6 0,1 0-554,0 9 1,-1 0-1,2-5 1,1 1-1,-2 2 1,0 1 0,0-3-1,1 0 59,1 0 0,1-1 0,-3-6 0,1 1 0,0 4 0,-1 1 0,1-1 0,0-1 0,-1-2 0,0-1 0,0 2 0,0-2 0,-2 0 0,1-1-77,-2 1 0,1-1 0,-1 5 1,0-1-1,0-3 0,0-1 1,0 36-1,0-3 0,0-7-57,0-4 0,0-3 0,0-7 1,0-4-1,0-3 0,0-6 1,0-3-605,0-4 0,0-4 1,0-2-1,0-3 0,0-2 1,0-3 708,0-1 0,4-3 0,1-3 0,-1-3 0</inkml:trace>
  <inkml:trace contextRef="#ctx0" brushRef="#br0">9518 15086 8028,'0'-20'1538,"6"6"1,4 10-1,6 2-1218,7 2 0,6 0 1,4-1-1,1-4 0,1-3 1,-1-4-1,-1-2 0,-2 1-130,0 0 0,0 4 0,-4 0 1,-2-1-1,-1-2-190,-2-2 0,-6-5 0,4-2 0</inkml:trace>
  <inkml:trace contextRef="#ctx0" brushRef="#br0">20368 10542 8213,'0'-14'0,"0"1"113,0 0 1,5 4-1,1 2 1,1 1-1,4 3 299,0 1 0,-5 2 0,-6 0 1,-7 0-1,-5 0-237,-1 0 1,-1 0-1,0 0 1,-3 0-1,0 0 1,0 0-1,2 0 684,2 0 0,0 0-603,0 0 1,1-1 0,1-2-125,2-2 0,1 1 0,-6 4 0,1 0 0,0 1 0,-2 2-250,-3 2 0,-1 4 0,-6-3 1,-2 1-1,-4 2 0,-3 0 293,-2 0 0,2-5 0,-3 3 0,3-1 1,1-1-1,4-1 0,1 1 104,1-2 0,5-2 1,1 1-1,2 1 1,2 1-1,3-1-253,0-2 1,1 4 0,0 1 0,-1 0 0,1 1-1,0 1-47,-1 2 0,0 2 1,-4 1-1,-3 2 1,-1 1-1,0 2 1,-2-2 167,-1-1 1,0 0 0,1 1 0,3 2 0,2-2 0,3-1 82,1-2 0,1 1 0,1-1 0,0 0 0,-1 1 0,3 0-217,2 4 0,-2-3 0,5 4 1,0-1-1,-1 1 0,1 2 0,-1 1-130,-1-1 0,4 4 0,-4-3 0,3 2 0,0 0 0,1-2 172,-1 2 0,1 1 0,4 0 0,1-1 1,4-2-1,4 0 115,2-1 0,9 3 1,2-7-1,3 0 1,2-1-1,-1 0 68,1 2 1,4 0 0,2-5 0,-1 0 0,2 1-1,0-1 1,3 0-136,2 1 1,1-1-1,0 0 1,1-1 0,2-1-1,3-3 1,2 1-33,2-1 1,2-1 0,1-4 0,1 2 0,-1-3 0,0 0-25,1-2 1,-1 0 0,0-2 0,-1 0 0,-2-4 0,-2-2 0,-1-1-98,1 2 0,-4-5 1,2 3-1,-3-3 1,-5-1-1,1 0 1,-2-1-63,-2 1 0,2-5 1,-4 0-1,1 1 0,2-1 1,-2-1 22,-3-2 1,1 5 0,0-4 0,-4 3 0,-3-3-1,-3 1-39,2 0 0,-3-5 0,-1 2 0,-1-3 0,-2-2 0,-4 2 67,-4 3 0,-3-2 1,-6 5-1,0-2 1,0-3-1,-2-1 1,-3-1-18,-9-1 1,-2 5 0,-9 1 0,-5 0 0,-1 2 0,-5 0-161,-2 2 1,1 3 0,-8 2 0,3 1 0,-1 4-1,-3 0 1,1 1-288,4 0 0,-7 1 0,8 4 1,0-2-1,2-2 0,5 2 5,5 2 1,-1 1-1,8 0 1,0 0-1,3 0 1,3 0 519,2 0 0,0 6 0,-1 1 0</inkml:trace>
  <inkml:trace contextRef="#ctx0" brushRef="#br0">8038 9702 8209,'0'-18'0,"0"1"0,0 0 0,0 8 0,-1-1 76,-4 6 1,2-1 0,-6 5 0,-1 0 0,-2 0 0,-1 0 0,-1 0 0,1 0 1625,0 0 0,5 2-1432,4 2 0,2 4 0,2 5 1,2 0-1,2 1 0,5-1 1,5 2 78,3 2 0,0-2 0,5 4 1,2 1-1,1 2 0,3 2 0,2-1-6,1 0 1,6-1-1,-2 4 1,2 1-1,2 0 1,-1-1-112,4 1 0,2 0 0,-1-1 0,3 2 0,0 2 1,0 1-1,-2-1-116,2-2 0,-4 0 1,2 2-1,-2 1 1,-4-3-1,-1-1 101,-1-1-158,-7-8 0,7 12 0,-8-11 0,-4 0 0,-4 2 1,-3-2-22,-3 0 1,-5 4-1,-1-6 1,-2 0-1,-2-3 1,1 0-1,-1-1-640,-1 0 1,0-1-1,0-1-431,1-3 0,2-6 1,-1-2-1,4-7 1,4-5 1032,5-2 0,2-5 0,7-2 0</inkml:trace>
  <inkml:trace contextRef="#ctx0" brushRef="#br0">9251 10342 8209,'-25'-2'516,"3"-2"1,2-2-4,7-3 1,6 9 0,2 9 0,4 3 0,2 1 0,2 2-40,2 3 0,4-2 0,-5 6 0,-1 0 0,-2 1 1,-1-3-1,0 1 0,-1 0 563,-3 3 1,-4-4-1140,-5 3 1,-2-3 0,-1 2 0,-2-4 0,0-1-626,-1 0 0,4-6 0,-3 2 0,4-3 0,0-1 727,1 0 0,0 0 0,-1 4 0</inkml:trace>
  <inkml:trace contextRef="#ctx0" brushRef="#br0">20089 11768 8031,'-14'0'-9,"1"0"5,0 0 340,5 0 0,2 1 0,6 4 0,2 2 0,1 2 0,3 0 0,1 1 0,2 2 0,0 2 0,-2-1 1832,-1 0-1928,-1 1 1,-5 5-1,0 1 1,0 4 72,0 3 0,0-3 1,0 8-1,-2-1 0,-1 2 1,-3 2-1,-1 4 1,-2 1-38,1-2 1,1 1 0,4 2-1,-1 2 1,-1-1-17,-1 1 1,5 4 0,-4-3 0,4 1 0,1-1 0,0 1-1,0-2 442,0-2 1,0-1-517,0 0 1,0 0 0,0 0 0,0 1-86,0 4 0,0-2 1,0 4-1,0 1 1,0-2-1,0 1 1,0-1-264,0 0 0,0 1 1,0-4-1,0-1 1,0 0-1,0 0 216,0-1 0,0-5 1,-2-1-1,-1 1 1,-1 0-1,1-2 235,2-2 0,1 4 0,0-4 1,0 2-1,0 3 0,0 2-233,0 1 1,4 1-1,2 2 1,0 2 0,1-2-1,-1-2 1,2-1-423,-1 0 1,-4 0 0,1 0 0,-2-1 0,-2-2 0,0-2 362,0 2 1,-2-4 0,-1-2 0,-1-3 0,1-1 0,2-2 32,1-3 1,-5-1 0,1-5 0,1 2 0,1-2-263,2-1 0,5-6-1568,-1 0 0,2-1-69,-2 6 0,-2-5 1,4-2 1868,0-1 0,-5-7 0,5-7 0</inkml:trace>
  <inkml:trace contextRef="#ctx0" brushRef="#br0">19969 14633 7826,'-12'6'0,"3"3"945,4 3 1,4 1 0,1 1 0,0-1-365,0 0 0,1 2 0,4 1 1,2 2-1,4-2 0,0-1 1,6-2-474,2 1 0,-1-7 1,4-2-1,3-4 0,3-2 1,5-5-1,-1-8-722,1-6 1,3-11 0,-5-5 0,-2-1-1,-1-1 614,-1-2 0,-6 3 0,-2-9 0</inkml:trace>
  <inkml:trace contextRef="#ctx0" brushRef="#br0">20169 11741 8405,'14'0'-47,"4"0"37,-3 0 148,10 0 1,0 0 0,6 2 0,0 1 0,1 3 0,0 0 0,1 1 0,-1 0 0,-1 4 0,-1 1 290,-3 1 0,2-1 0,-6-2 0,0-1 0,1 1 1,-3 2-1,-1 2-166,1-1 1,-3-1 0,4-2 0,2-1 0,3 1-1,4 2 265,4 1 0,5 1 1,3-2-1,3-2 1,1-1-1,5 0 1,2 0-359,-1 0 0,12-2 1,-6 3-1,2-2 1,1-2-1,-4-2-127,-3 2 1,4-3 0,-9 4 0,-1 1 0,0-2-1,-3 1 1,0 1 33,-3 2 0,-6 2 0,-3 1 1,-1 0-1,-4 1 0,1 1 0,-2 2-290,-1 5 1,7-1 0,-8 1-1,3 1 1,-1-1 0,-2-1-192,1-2 1,4 3-1,0-4 1,-1-2-1,-2-1 1,-1-3-116,-1-3 1,1 1 0,-2-4 0,-3 0-1,-4 0 1,-3-3-2618,-2-2 3136,-5-1 0,4 0 0,-5 0 0</inkml:trace>
  <inkml:trace contextRef="#ctx0" brushRef="#br0">22408 12261 8116,'-7'-49'1427,"2"9"0,5 30 1,6 26-1,6 6-1763,4 3 1,8 2 0,-2-8 0,2 1-1,0 0 1,-2 1 0,1 4 0,3 3 456,0 3 1,-1 6 0,-2-2 0,-6 0 0,-2-1 0,-3-1-1,-3-4-244,-5-1 1,-9-1-1,-10-2-148,-10-2 1,-14-3 0,-11-3 270,-7 0 0,-3 13 0,-7-2 0</inkml:trace>
  <inkml:trace contextRef="#ctx0" brushRef="#br0">22808 10875 8545,'-12'-15'53,"3"-3"0,3 8 1,6-3 59,0 1 0,6 1 0,3 1 0,4 3 0,4-1 1,2 2-1,0-1 0,2 1 0,-2 0 26,0 3 0,-1 3 0,-4 5 1,-1 5-1,-1 5 0,-2 6 1,-3 2 96,-1 5 1,-1 6-1,-5 0 1,0 3-1,0 6 1,0 2-33,0 1 1,0-2 0,0-2 0,0 1-1,0 2 1,1 1 0,2 0-150,2-3 0,5-6 1,-1-3-1,3 0 0,1-3 1,2 1-14,3-3 1,-3-8 0,4 6-117,0-2 1,0-5 0,7 1 0,-1-2 66,3-2 1,6 1 0,0-2 0,3-1 0,4-1 0,2-2-70,3-1 1,5-2-1,6 2 1,1 0-1,4-4 1,-1 1-122,0-1 1,6-4 0,-2 3 0,0-2 0,2 1 0,-5-2 0,-2-2 245,-3-1 0,-2-4 1,-4-2-1,0-2 0,-4 0 1,-1-1 161,-3 0 1,-6-2 0,-1-5 0,-1-3 0,1 0-1,-2-2-65,-2 0 0,5-1 1,-3-5-1,2 1 0,-2-1 1,0 0-1,0 2-112,3 3 1,0-6-1,0 4 1,-3 0 0,-1 1-1,-3 0-28,-2 1 0,-8 4 0,-2-4 0,-5 0 0,-4 0 0,-4 0 60,-4-2 1,-8-1-1,-5-2 1,-6 0-1,-2 1 1,-4-1-10,-1 1 1,-2-6-1,2 0 1,1-1 0,3-1-1,2 0 1,1-3-222,-1-1 1,3 2 0,-5 2 0,0 1 0,1 4 0,-4 1 109,-1 1 0,-8 2 1,-2 1-1,-4 3 0,-2 2 1,-5 4 10,-8 5 1,0 0 0,-7 5-1,2 2 1,4 2 0,3 2-1,6 4-531,5 4 1,-1 4-1,11 3 1,1 2 0,4 0-1,4-1-1872,4 1 2446,3 0 0,2-5 0,-1 1 0</inkml:trace>
  <inkml:trace contextRef="#ctx0" brushRef="#br0">25114 11341 8049,'-9'5'0,"0"-1"286,0 7 1,0-8 0,2 6 0,1 1-1,3 2 1,2 1 0,2 0 0,4-1-1,4-1 33,2-3 0,4-3 0,1 4 1,2 0-1,-1 0 0,-3-1 1,0 4-218,-1 5 1,-1-3-1,-2 6 1,-2-1 0,-2 3-1,-4 3 31,0 2 0,2 4 1,1 0-1,-2-1 1,-2-2-1,1 0 1,2 2-36,5 1 1,-1 0 0,0-5 0,3 3 0,1 0 0,1 2 0,0-1-178,1-2 0,-1-1 0,-1-1 1,-2 1-1,-2 1 0,-2 3 195,-4 5 1,0-2-1,-2 1 1,0 1-1,0-2 1,-2-1-1,0-2 10,-3 0 0,1 1 0,4-2 0,0 1 0,1-1 0,2-1 0,3 1-235,1 1 0,2 0 0,5-3 1,-1 2-1,0 1 0,-1-1 28,-3-2 0,1 3 0,-4 0 0,0 0 0,0 0 0,-3 0 0,-1-1 125,-2-2 1,0 0 0,0 2 0,0 1 0,0-2 0,0 0 0,0-3 39,0 1 0,0 0 0,0 1 0,0 1 0,0 2 0,0-1-112,0-2 1,0 5 0,1 1 0,2 1 0,1 1 0,-1-1 0,-1 1 9,-2-1 1,0 1-1,0 4 1,0 0-1,0-2 1,0-2 54,0-5 1,0-3 0,0-1 0,0 0-1,0-1 1,0 1 0,0-1-39,0 1 1,4-2 0,1-1-1,-2-2 1,-2 2 0,-1 1-22,0 2 1,2-1 0,1 1 0,1 0 0,-1 1 0,-1 1-1,-2 3 74,0-3 0,-2-1 0,-1-1 1,-1 0-1,1-1 0,0 1 1,0-2 55,-2-3 0,1 2 1,4-5-1,0 0 1,0 2-1,0-2-204,0 1 0,0-1 1,0-3-1,0 2 1,0 0-1,0 0 71,0-1 1,-5 6 0,0-4 0,-3 0 0,-1 2 0,0 0 0,0 2 244,-1 2 0,-2-2 1,-3-1-1,-1 2 1,-2 1-1,2 1-88,1 1 0,2 0 0,1-1 0,2-1 0,2-1 1,1-2-1,1 1-375,0-3 0,2 0 0,4-6 0,-2 1 0,-1 0 0,-1-3 50,1 0 1,-3 0-1,0 1 1,-1-1-1,-2-2 1,-2-3-97,-2-1 0,3 3 1,-10-4-1,3-1 1,-1 1-1,1-1 1,3-1-1207,0-2 1,2-6 0,4-4 1494,3-3 0,-2-7 0,-1-2 0</inkml:trace>
  <inkml:trace contextRef="#ctx0" brushRef="#br0">25167 15380 7975,'-19'19'403,"-2"2"1,-4 5-1,1-1 1,4-1 0,0-3-1,6-2 213,3-3 0,1-1 0,5-2 0,5-1 0,6-3 0,9-4-1283,4-4 1,4-8 0,5-5 0,3-7 0,3-5 666,0-4 0,10-14 0,-2 1 0</inkml:trace>
  <inkml:trace contextRef="#ctx0" brushRef="#br0">23994 11968 7864,'-7'6'660,"2"-6"1,8 7-419,2 2 1,1 10 0,-3 11-1,1 2-58,-1 3 1,-1 2 0,-2 5 0,0 3-1,0-1 1,0 2 25,0 3 0,0-2 0,0 1 1,0-2-1,0-5 0,0-2 0,0-5-262,0-2 1,0-2 0,0-6-1,0-4 1,-2 0 0,-1-4-446,-1-1 0,-1-9 0,5-6-1251,0-8 0,0-10 1748,0-4 0,6-9 0,2-3 0</inkml:trace>
  <inkml:trace contextRef="#ctx0" brushRef="#br0">24088 12647 7850,'-33'14'416,"11"-1"0,1 3-275,12-2 1,8-4-1,1-11 1,7-4 0,6-5-174,5-6 1,3-7-1,7-9 32,3-8 0,3-6 0,6-7 0</inkml:trace>
  <inkml:trace contextRef="#ctx0" brushRef="#br0">20542 15246 8170,'1'-71'0,"4"2"0,-1 31 0,1 0 0,0-2 0,1-1-1,1-4 0,0-1 0,-3 0 0,1 0 1,-1 6 0,1 1 0,-3-34 160,3 6 0,-10 8 1,-3 12-1,-6 8 0,-3 11 1,-7 10-1,-9 8 1,-11 8-1,-14 11 0,-12 14 1,30-7-1,-3 3 844,-4 4 0,-2 1 0,-2 4 0,-1 2-937,-8 7 1,0 2-1,-1 4 1,0 3-1,18-12 1,0 2-1,0 0 1,2 1 0,0 2-1,2-1 1,1 1-1,1 0 1,1 0-1,2 0 1,2 1-1,1 0-614,-12 20 0,3 0 1,8-6-1,4 1 513,4 1 1,3-1 0,6-4 0,2-1 0,5-5-1,3-1 1,2-2 0,1 0 0,4-1 0,1-2-20,2-1 1,3 0 0,4-2 0,4-1 0,29 25 0,-18-32 0,2-4 0,4-2 0,2-2 0,3-3 0,1-3 0,4-2 0,2-2-13,1-2 0,1-3 1,-1-5-1,1-4 1,3-4-1,1-3 1,0-3-1,0-3 1,0-4-1,0-3 1,1-2-1,0-3-2,-2 1 0,-1-3 0,-3-3 0,-3-1 0,-3 2 0,-1-1 0,-5 0 1,-2-2-1,-4 1 0,-2-1 0,-5 1 0,-2-1 0,9-33-285,-9 0 0,-13 10 0,-12 4 1,-13 10-1,-15 6 352,-14 9 0,4 8 0,-23 4 0,0 7 0</inkml:trace>
  <inkml:trace contextRef="#ctx0" brushRef="#br0">24128 15100 8075,'-51'-54'498,"-2"1"0,20 29 0,-1 4 0,-21-3 1,-2 13-724,-3 7 0,1 10 1,1 5-1,-2 6 0,-5 4 1,-5 6-1,31-11 1,-1 1 190,-2 0 1,0 2 0,0 1 0,0 1 0,-1 0 0,1 2 0,2 2-1,2 3 1,3 0 0,3 4 0,2 3 0,4 3 0,3 2 0,4 1-1,3 5 1,4 1 271,3 4 1,3 1-1,3-5 1,2 0-1,5 7 1,4 0-1,4 0 1,4-2-1,5-1 1,4-2-1,5 1 1,3-2 0,5-4-1,3-3-320,4-1 0,3-2 1,8 1-1,2-3 1,4-7-1,1-4 0,1 0 1,2-3-1,2-3 1,2-3-1,-1-4 1,1-4-50,-1-1 0,0-4 1,-3-3-1,-2-3 1,-12-4-1,-3-3 0,-3-3 1,-2-3-1,-3-5 1,-3-4-1,-5-6 1,-3-4 75,-2-5 1,-4-5 0,1-9 0,-5-3 0,-7-4 0,-4 0 0,-2-5 0,-4-1 0,-3-5 0,-4-1 0,-5 0 0,-4 0 12,-5 2 0,-3-1 1,4 21-1,-2-1 1,-1 1-1,-12-15 1,-3 3-1,-1 1 1,-2 3-1,-2 6 1,-3 4-1,-1 8 1,-2 6 41,-2 5 0,-2 4 0,-3 1 0,-1 3 0,4 3 0,0 1 0</inkml:trace>
  <inkml:trace contextRef="#ctx0" brushRef="#br0">24514 18178 8239,'0'-49'0,"2"2"0,4 8 0,7 14 0,11 12 0,14 13 319,11 0 1,19 0 0,-30 0 0,1 0-1,5 0 1,2 0 0,6 0 0,0 0-1,4 0 1,1 0 0,5 0 0,2 0-1,2 0 1,1 1 0,5 1 0,1 1-1,1 1 1,2 2 0,-23-1 0,2 1-1,0 0-396,2 0 1,0 2 0,0 0-491,-2 0 1,-2 0 0,2 1 0,7 1 0,2 1 0,-2 1 0,-3-1 0,0 0 0,0 1 0</inkml:trace>
  <inkml:trace contextRef="#ctx0" brushRef="#br0">20515 5704 17634,'-50'-19'0,"8"4"0,8 6 0,6 5 609,-2 5 0,-4 11 467,3 10-1164,-12 9-319,8 3 0,-23 6 1,3 0-1</inkml:trace>
  <inkml:trace contextRef="#ctx0" brushRef="#br0">19555 6224 19543,'-32'23'0,"-1"1"0,1-1 0,0-1 67,-30 19 0,6 1-453,-2 2 1,8-1 0,2 7-1,1 7 1,24-26 0,0 1-1,-1 4 1,1 1 276,-1 1 0,0 2 0,2 3 0,0 2 1,-2 4-1,1 1 0,-1 1 0,0 0 1,1 2-1,0 1 0,-1 1 0,-1 2 10,-1 2 0,1 1 0,-1 1 1,0 1-1,-4 3 0,-1 1 0,0 0 1,0 0-1,0-1 0,0-1 0,-3 0 1,1 1-1,0-2 0,-1 0 0,0 0 1,0 1-1,2-3 0,0-1 56,3-4 1,-1-1 0,1 5 0,0-1 0,2-7 0,0 0 0,1 0 0,1 1 0,0 1 0,1 1 0,2 0 0,0 0 0,0 2 0,1 1 25,1 1 1,1-1-1,3-3 1,0 0 0,-1 8-1,0 1 1,0 5-1,1 0 1,1 2 0,1 0-1,4-21 1,1 0-1,-1 0 1,1-1 0,1 1-1,-1 0 1,0 4-1,0-1 1,0 2 0,0 0-1,0 0 1,0 1-1,0 2 1,0 2 0,-1-1-1,0 0 1,0 0-1,-1-1-8,0 2 0,-1-1 1,0 2-1,-2 4 0,-1 1 1,1 0-1,-1-1 0,-1 1 1,1-1-1,-1 1 0,0-1 1,-1 0-1,0 2 1,-1-1-1,0 1 0,-1-1 1,0-1-1,0 1-48,1-1 1,-1 1 0,0 0 0,-1 3 0,1 0-1,-1 0 1,1-2 0,-1 0 0,1-1 0,0-2-1,0-1 1,1 0 0,0-1 0,0-1 0,0 1-1,2-4 1,0-1 0,1 1 0,1 0 0,0 0-1,2-1 1,1-2 0,1-1 0,1 0 10,2-2 1,1 0 0,0-1 0,1 3 0,1 1 0,1-2 0,4 18-1,1-1 1,2 1 0,1 0 0,4-1 0,1 0 0,3-1 0,3-1 0,1 0-1,1 0-17,1 0 1,1 0 0,1-2-1,2 0 1,0 2 0,0 0-1,1-1 1,1-1 0,1 0-1,1-1 1,1 1 0,0 1 31,0 0 1,1 1-1,1 0 1,0 0 0,-9-20-1,0 0 1,0 0 0,0-1-1,1 0 1,0 1-1,0-1 1,0 0 0,1 1-1,0 1 1,0-1 0,2 2-194,1 1 1,1 2 0,0-2 239,-2-4 0,0 0 0,2 0 0,3 6 0,3 1 0,-2-1 0,-2-6 0,0-1 0</inkml:trace>
  <inkml:trace contextRef="#ctx0" brushRef="#br0">21262 15633 5920,'15'-55'-127,"0"0"1,0 0-1,0 1 1,1-3-1,0 0 1,0 0-1,0 0 1,-1-2-1,0-1 1,0 1-1,-1 0 1,1 0-1,-1 0 1,1 1 0,-1 0 136,0 0 1,-1 1 0,1-1 0,0 0 0,1-7 0,0-1 0,1 0 0,-1 1 0,-2 1 0,1 1 0,-1 0 0,0-1 0,0 0 0,1-1 0,-1-1 0,0 1 0,0-3 0,0-1 0,0 0 0,-1 1 0,-1 0 0,0 1 0,-1 0 0,1-1 0,-2-1 0,1-1 0,-1-1 0,0 1 0,-1 1 0,-1 1 0,0-1 0,0 0-120,0 0 0,-1 0 0,0 0 0,-1-1 0,-1-2 0,0-2 0,-1 1 0,-1 0 1,0 4-1,-2-1 0,0 1 0,0 0 0,-1 2 0,0 0 0,-2 0 0,0 0 1,-1 1-1,-1-1 0,-2 1 0,0 0 109,-3 2 0,0 0 0,-1 0 0,0 0 0,2 1 0,0 0 0,-1 0 0</inkml:trace>
  <inkml:trace contextRef="#ctx0" brushRef="#br0">23314 7903 25927,'-25'4'942,"3"1"-1315,-3 5 0,4-1 0,-6 7 0,1 5 1,-1 6-1,2 10-1374,3 9 1,-3 11 1542,2 6 1,3 6 0,9-31 0,-1 1 0,1 4-1,-1 2 1,-1 1 0,1 1 45,-2 3 0,1 1 0,0-1 0,-1 2 1,0 2-1,0 0 0,-1 2 0,0 0 1,0 6-1,-1 1 0,1 1 0,1 1 101,0 0 1,0 1 0,-2 6 0,0 0-1,1 0 1,-1 1 0,6-23 0,0 0-1,1 1 1,-1 3 0,0 0 0,0 0-1,0-2 1,1 1 0,-2 0 0,1 3-1,-1 0 1,0 1-28,0 1 1,-1 1-1,1-1 1,0-4 0,1 0-1,0 1 1,-1 1 0,0 1-1,0 0 1,1 0 0,-1 0-1,1 1 1,1-2 0,-1 1-1,1 0 1,-1 3 0,-1 1-1,1 0 1,0-1 0,-1 0-1,1-1-7,-1 0 0,0 0 0,0 1 0,0 5 0,1 1 0,0 0 0,0-2 0,1 0 0,0 0 0,-1 1 0,0-1 0,0 1 0,0 2 0,-1 0 0,1 1 0,0-1 0,0 0 0,1 0-148,-1 1 0,0 1 1,1 0-1,1 4 0,-1 1 1,1 0-1,0-2 1,1 1-1,0-1 0,1 0 1,0-1-1,2 1 1,0 0-1,0 0 0,1 0 239,1-1 0,1 0 0,0 0 0,1 2 0,1 0 0,1 1 0</inkml:trace>
  <inkml:trace contextRef="#ctx0" brushRef="#br0">22461 15886 11643,'36'58'-442,"-1"1"1,3-3-1,0-1 1,1-4-1,0-3 305,1-3 1,2-2 0,7-1-1,3-1 1,-5-5 0,2-1-1,1-1 1,2-2 0,3-1 0,0-1-1,-2-3 1,0-2 0,3-1-1,1-1-511,1-1 1,-1-1 365,-2-2 0,2-2 0,13 0 0,3-2 0,-5-1 0,-1-1 0</inkml:trace>
  <inkml:trace contextRef="#ctx0" brushRef="#br0">26274 14153 14253,'15'-71'-158,"-1"-1"1,1 1 0,-2-1-1,-1-1 1,-1 0 0,-3 14-1,0 0 1,0-1 0,-1 0-1,-2 0 1,0 1 0,0 0-1,-1 0 1,1 0 0,-1 1 0,1-1-1,-1 1 1,0-1 0,0 0-1,1 1 1,-2 0 0,1-17-1,-1 1 1,1-1 0,-2 19-1,0-1 1,-1 0 0,1 1 18,0-19 1,-1 0 0,-1 0 0,-1-1 0,0 0 0,-2 1 0,1 1 0,-2 1 0,0-1-1,-1 2 1,0-1 0,-1 1 0,-1 0 0,-1 0 0,-1-1 0,0 0 0,-2-1 0,0 1-1,-1-1 1,-2 1 0,0-1 59,-1 0 0,-1 1 0,0 0 0,-3 0 0,0 1 1,-1 0-1,-1 1 0,0 0 0,-1 0 0,0 0 1,-2-1-1,1 0 0,4 18 0,0-1 0,0 0 1,0 0-1,0 1 0,-1-1 0,0 1 0,0 0 1,0 0-1,0 0 0,0 0 0,-1 1 66,-7-17 1,0 0 0,0 1 0,0 2 0,1 0 0,-1 1 0,-1 3 0,0 0 0,-1 1 0,1 2 0,-1 0 0,-1 1-1,1 3 1,-1 1 0,-1 2 12,-1 2 0,0 1 0,-1 1 0,0 2 0,-1 2 0,1 1 0,-13-15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4106 6704 27920,'-21'0'0,"3"0"0,2-2 0,0-1-788,-2-1 0,0-2-304,5 1 1533,-1 4 1,5-10 0,2 6-1,1-3 1,5-1 0,5 2 0,9 2-1,8 4 56,4 1 1,8 0 0,3-2 0,2-1-1,3-1 1,2 1 0,5 2 0,1 1-498,1 0 0,5 0 0,-8 0 0,1 0 0,-5-2 0,-6-1 0,-6-1 0,-3-2 0,-3 3 0,-3-2 0,-4 2 0,-5 0-1048,-4-1 457,-3 3 0,-12-5 1,-1 6-1</inkml:trace>
  <inkml:trace contextRef="#ctx0" brushRef="#br0">4679 6557 15305,'4'-18'0,"2"0"0,2 2 2079,2 1 1,2-2 0,1-1 0,2 3-1031,3 5 1,-3 2 0,2 5 0,-2-1 0,-1 2 0,-3 5-1506,-2 6 1,-3 7 0,-7 4 0,-4-1 0,-5 2 0,-6-1 0,-7 4-1,-2 1 62,-1 2 1,-3 0-1,0-1 1,-2 1 0,0 0-1,1-1-848,3 1 1,-2 0 1278,6-1 1,-2 7 0,-1 1 0</inkml:trace>
  <inkml:trace contextRef="#ctx0" brushRef="#br0">6492 7157 15264,'-9'-14'0,"1"1"0,1 1 58,0 3 486,-2 3 0,0 8-397,0 2 0,0-2 0,-4 2 0,-1-1 1,1 0-1,0 2 0,-1-1 0,1 0 0,0 1 68,-1-2 0,1 3 0,-2 0 0,-1 0 1,-2 1-1,2-1 0,1 1 182,2 1 1,0 1-1,-2 3 1,-2-1 0,0 1-1,0 3-508,3 0 0,0 6 0,1 1 0,1 3 0,2 2 0,2-1 0,2 1-54,3 0 1,3-1 0,5-1-1,5-2 1,6-4 0,8-3 0,4-1 495,3-3 0,9-3 0,-1 0 1,1-4-1,4 0 0,2-1 1,5 1 43,0 1 0,4-5 0,0 4 0,0-2 1,-2 1-1,1 3 0,-1 2-422,-1 0 0,-3 0 0,1 4 0,-3-1 0,-1-1 0,-1-4 32,1-1 1,-3 3 0,4-5 0,0-1 0,1-1 0,1-2 408,-2 0 0,8-2 1,-3-1-1,1-3 1,3-1-1,-2-3 1,-1-2-107,0-2 1,-7 6 0,7 0 0,-1 1-1,0 1 1,3 0 0,1 1-123,2 0 0,6 3 0,-2-2 0,2 2 0,-1 2 0,-2 0-93,-2 0 1,0 0-1,-2 0 1,0 0-1,1 0 1,0 0-1,1 0 185,2 0 1,-5-1 0,1-2-1,-6-3 1,-3 0 0,-2 0 0,-3 3-195,-2 1 1,-1 2 0,2 2-1,-1 1 1,2 3 0,-2 1-412,2 4 1,6-1-1,0 0 1,2-1 0,0 0-1,1 0 1,3-2 484,0-1 0,0 3 1,-2-4-1,2-2 1,1-3-1,2-3 1,-2-3 103,-1-2 1,-6 4 0,0-4-1,0 1 1,-1 1 0,0 0-243,-2 3 0,1 2 0,-4 1 0,-1 0 0,2 0 0,0 0 0,4 0-234,-1 0 0,-2 0 0,2 0 0,-1 0 0,-3-2 0,0-1 0,-2-1 387,-1 1 0,8-4 0,-7-2 0,2-2 0,2 1 0,-5 1 0,1-1-72,0-2 0,-2-1 0,4-1 0,-5 1 0,-2 0 0,1-1 0,2 1-462,1 0 0,-2-1 0,-1 1 0,-3 1 0,-1 2 0,-4 1 78,-1-2 1,-2 1-1,-4 0 1,-4 1 0,-4-2-1,-2 0 1,-1-3 236,-2 1 1,-6 0-1,1-1 1,-3-1 0,-1-1-1,0-3 1,0-2 47,0-2 1,0 2 0,-1 0-1,-3 2 1,-5 1 0,-5 0-357,-3 0 1,-4 1-1,-7 3 1,-2 3 0,-4 0-1,-3 4 1,-5 1 97,1 3 1,2-3-1,2 2 1,-3 1-1,0 1 1,-2 2 0,2 0 527,3 0 1,-1-4 0,6-1-1,-1 2 1,-1 2 0,2-1 144,-1-2 0,-4 1 0,0-5 0,-6 1 0,-6 1 0,-3 0 0,-4 3-530,-6 2 0,4 1 1,-9 0-1,4 0 1,2 0-1,2 0 1,3 0-192,2 0 0,-2 0 0,9 0 0,-2 0 0,1 0 0,2 1 573,3 4 0,2-4 1,1 4-1,0-4 1,0-1-1,1 0 1,2 0 534,2 0 1,4-1 0,-5-2-1,-2-2 1,-4 1 0,-4-1 0,0 1-691,0 1 1,-2 1 0,2 2 0,0 0 0,-2 0 0,1 0 0,-2 0-644,2 0 0,-1 5 1,5-1-1,-3-1 0,1 0 1,-1 0 443,3 2 0,0-1 0,1-4 0,1 0 0,2 0 0,1 0 0,-1 0 331,-1 0 1,5 0 0,-1 0 0,1 0 0,-1 0 0,0 0 0,-2 0-278,-5 0 0,0 0 0,-6 0 0,-1 0 0,-2 0 1,0 0-1,2 2-224,1 2 1,-1-1-1,-7 4 1,0 1-1,0-2 1,2 0 272,2-3 0,-6 3 1,-3-2-1,-2-1 0,-1-2 1,0 1-1,-5 1 283,-3 1 0,7 1 0,-4-5 0,1 0 0,0 1 0,0 2 0,-1 3-260,-1 2 1,0 0 0,4 6 0,2-1-1,2 2 1,2 1-498,2 2 1,-4 1 0,7-3 0,3 2 0,4-1 0,3-3 0,3 0-121,2-1 0,2 0 1,2 1-1,3 0 0,1 3 446,4 0 1,1 1-1,1-4 1</inkml:trace>
  <inkml:trace contextRef="#ctx0" brushRef="#br0">3812 7583 26036,'-8'-41'-3699,"0"7"1,2 8 2450,3 9 0,2 9-18,1 8 3498,6 0-2002,1 6 0,8-1 1,3-1-1,7 1 243,9 0 0,3-2 0,12 5 0,3-1 0,2-1 0,6 2-239,0-1 0,-3-3 0,0 4 0,0-2 0,-2-3 0,-1-2 0,-2-1 1,-1 0-484,-4 0 0,-1 0 1,-8 0-1,-1 0 1,-3 0-1,-1-1 522,-3-4 0,-2-2 0,-3-5 25,-3 3 1,3-9 0,-4 4 0</inkml:trace>
  <inkml:trace contextRef="#ctx0" brushRef="#br0">4892 7383 25908,'-13'-1'-774,"0"-4"0,5-2 1,4-6-1,2-1 1,4 2-1,2 4 1423,5 3 1,3 4 0,3 1-1,1 0 1,3 1 0,0 4-1,2 3-717,0 4 1,-5 3 0,2 1-1,-3 4 1,-3 0 0,-3 3-1,-5-1 1,-4 0-1393,-4 2 0,-4-4 1352,-5 3 1,-5-7 0,-1 3 0,-2-1 0,-3 0-180,-1-2 0,-2 3 0,-1 0 0,-1 1 0,-4 0 311,-1 1 0,-1 7 0,-5 6 0</inkml:trace>
  <inkml:trace contextRef="#ctx0" brushRef="#br0">6678 8583 10209,'-7'-6'0,"1"-2"-103,0 1 1,0 3 190,-3 8-55,-3-3 0,10 11 0,-7-4-482,-2-1 0,5 5 1,0-5-1,2 2 627,0 0 1,5-6 0,8 2 0,3-4 0,1-1-1,0 0 160,1 0 0,1 0 1,1 0-1,3 0 0,0 0 1,4 0-339,2 0 1,-6 0 0,8 0-1,-1 0 1,2 0 0,5 0 0,0 0 92,-1 0 1,5 0 0,-1 0 0,2 0 0,2-1 0,0-2 170,0-2 0,5-4 0,1 3 0,0 0 0,1 0 0,-1 3 0,1 2-177,1 1 0,-1 0 0,3 0 1,-1 1-1,0 4 0,0 2-212,0 1 1,0 2-1,3-4 1,-2 0-1,-3 0 1,1-3 0,-2 0 136,0 1 0,2-2 0,-2 2 1,0-2-1,2-2 0,-4 0 319,-2 0 1,1 0-1,-8 0 1,4 0-1,1 0 1,0 0-316,0 0 0,0 4 1,0 2-1,0 0 1,0 1-1,0-1 0,0 0-126,0-3 1,1 3 0,0-1 0,2-3 0,-1 0 0,2-2 0,1 0 246,1 0 0,-2 0 0,-2 0 0,1 0 0,1 0 0,-1 0 130,-2 0 1,2 0 0,0 0-1,-3 0 1,0 0 0,-3 0 0,2 0-478,-1 0 1,-1 0-1,0 0 1,2 0-1,-2 0 1,1 1 0,-1 2 29,-1 2 1,5-1 0,-2-4 0,1 0 0,3-1 0,-3-2 374,-3-2 1,4-1 0,-2 4-1,1-3 1,3 1 0,-2-1-54,1 1 1,-4-1 0,-1 4 0,-1-2 0,-1-2 0,0 2-1,-3 2-240,1 1 0,-4 0 0,7 0 1,-1 0-1,1 0 0,1-1-82,4-4 1,-4 2 0,6-4 0,0-1 0,-1 1 0,1-2 0,0 0 555,1 0 0,5 0 0,-4-5 0,-3-1 1,0 0-1,-4 3-353,-2 0 0,5 0 0,-4 1-141,1 2 1,-7-3-1,0 4 1,-2 0-81,2-1 0,-2 4 1,0-2-1,-4-1 1,-4 2-1,0-1 1,-2 0 167,0-4 0,4 4 0,-4-2 0,0 0 0,2 0 1,0 0 71,2-1 0,-2 0 0,0-1 0,-1 2 0,1-1 0,1 0 0,1-1-336,-1 2 0,-4 5 0,2-3 0,1-1 0,-2 2 0,1 0 0,-4 2-9,-1-2 1,-6 4 0,-2-3 0,0 0 0,-1-1 388,0-1 0,-1 2 0,-5-4 0,-2-1 0,-1-2 0,-3 0-52,-1 3 1,-2-2-1,-4 3 1,-1 1-1,1 2 1,0 4-462,-1 1 0,1 0 0,0 0 1,-1 0-1,1 0 112,0 0 0,-1 0 1,1 0-1,0 0 1,1 1-1,2 2-435,1 2 748,0-1 0,-16 2 0,-4 2 0</inkml:trace>
  <inkml:trace contextRef="#ctx0" brushRef="#br0">5639 9062 10173,'6'-17'0,"1"-1"0,2 2 225,0 1-106,-6 7-8,3 3 1,-5 0-1,2-1 1,0 0-1,-4 0 1,-7 3 0,-4 2-95,-1 1 0,-6 1 0,-3 2 0,-4 3 0,0 0 0,-1 2 0,0-3 245,1 1 1,-1 0-1,0-1 1,1 2-1,-1 2 1,0 0-151,1 1 0,-1 2 0,0 1 1,1 2-1,-1 2 0,0 0-151,1 0 1,4 3-1,1 3 1,2 0 0,1 2-1,1-1 36,4 0 1,-3 8-1,8-5 1,1 1 0,3 2-1,4-1 1,6 4 4,7 1 0,8-4 0,11 2 0,10 1 0,10 1 0,11 0 13,-26-18 0,0-1 0,2 0 0,1-2 0,5 0 0,2-1 0,2 0 0,1 0 0,1-1 0,1 0 0,4 1 0,1-2-2,1 1 0,0-1 0,-2 0 0,0-1 1,6-1-1,2-2 0,2 0 0,1 1 0,2 0 1,0-1-1,5 1 0,2-2 0,-26-1 0,1-1 1,0 1-81,2-1 0,1 0 1,-1 0-1,0-2 1,-1 0-1,0 1 0,1 1 1,0 0-1,0 0 1,0 0-1,1 0 1,0 0-1,2-1 0,0 1 1,1-1-1,0 0 1,-1-1-1,1 1 37,1-2 1,0 1 0,0-1 0,0 0 0,0 0 0,0 0 0,-2 0 0,-1 0 0,0 0 0,0 0 0,0 0 0,0 0 0,1 0 0,1 0 0,0 0 0,-1 0-1,-1 0 1,1 0 38,1 0 1,1 0-1,-1 0 1,2-1 0,1-1-1,-1-1 1,-3 0-1,-1 0 1,0-1 0,-2-1-1,1 0 1,-1 0-1,0-1 1,0 0 0,-1-1-1,1 0 1,-1-1-1,0 1 60,2-2 0,0-1 0,0 0 0,-2 1 0,-1 0 1,0-1-1,22-6 0,-1-2 0,-5 2 0,-1 0 0,-3 0 1,-1 1-1,-7-1 0,-1 0 0,-3 1 0,-1-1-42,-3 2 0,-2-1 0,-5-1 1,-2-1-1,0 2 0,-2-1 1,29-15-1,-8 0 0,-8 0-176,-9 1 0,-14-4 0,-12 0 0,-13-3 1,-14-2-1,-21-3 102,-20-4 1,18 23-1,-3 1 1,-8-2-1,-2 1 1,-6-1 0,-2 2-1,-4 0 1,-3 2-1,16 7 1,-2 1 0,-1 0 4,-3 1 0,-2 1 0,-1 0 0,-3 1 0,-1 0 0,-2 1 0,-4 0 0,-1 0 0,-1 1 0,-3 1 0,0 0 0,-2 1 0,17 1 0,0 1 0,-1-1 0,-1 1 0,-3 0 0,-1 1 0,0-1 0,-1 1 0,1 0 0,-1 0 0,0 0 0,1 1-90,-1-1 1,0 0 0,0 1-1,-1 0 1,-2-1 0,0 1-1,-1 0 1,1 0 0,2 1 0,1 1-1,1 0 1,-1 0 0,-1 1-1,1-1 1,0 1 0,-1 1-1,-2 0 1,0 1 0,0 0 0,0 1-1,2 0 1,1 0 0,0 1-1,1 0 102,0 1 0,0-1 1,0 2-1,1-1 1,2 1-1,0 1 1,0-1-1,2 1 0,-13 2 1,2 0-1,2 1 1,2 0-1,1 1 1,1 1 29,5 0 0,0 2 0,1 0 0,5-2 0,0 1 0,2 0 0,-19 8 0</inkml:trace>
  <inkml:trace contextRef="#ctx0" brushRef="#br0">11504 14873 8451,'-12'-19'0,"2"-2"0,1 0-53,0 2 0,0 12 0,0 2 0,-1 2 0,-2-1 0,-1-5 1,-1-3-1,1-1 0,0 1 328,-1 3 1,1-3 0,-2 3 0,-1-2 0,-3-3 0,-1 1 0,0 0 14,-1-1 0,-1 1 0,-5-2 1,0 0-1,-1 0 0,-1 4-282,-3-1 1,-5 4-1,0 1 1,-4 1-1,-5 3 1,-1 2-1,-4 1-165,-1 0 0,-2 6 0,-3 1 0,-3 2 0,-1 0 0,-3 1 71,1 2 1,2-3 0,-10 0 0,1 0 0,2-1 0,-2 1 0,2 0 228,-1-1 0,-1 2 0,2-6 0,-2 1 1,-1-1-1,2 1-80,0-2 1,3 3-1,-1-2 1,2-1-1,1-1 1,2-2-43,-2 0 0,1 0 1,0 0-1,6 0 1,0 0-1,1-2 1,-2-1 68,2-1 1,1-5 0,3 3-1,2-2 1,1 0 0,0-1 205,2 0-246,1 0 0,3 0 0,0 2 0,2 1 0,-2 3 0,0 0-144,-3-2 0,4 4 0,-4-4 1,2 4-1,0 1 0,1 0-5,1 0 0,-2-5 0,-2 1 0,0 1 0,-2 0 0,3 0 1,-1-3 105,3-1 1,-3-1 0,1-2-1,1 1 1,-1-1 0,1-2 55,1-1 1,2 4-1,1 1 1,-2 1 0,-1 1-1,-3 0 1,0 3-115,0 2 1,-4 1 0,1 0-1,-4 0 1,-5 1 0,-1 2 25,3 2 0,-13 5 0,7-1 0,-4 3 0,-4 1 0,2 0 0,-2 1 132,1-1 0,8 2 1,-6 1-1,2 2 1,0-2-1,-2-1-69,1-2 0,2 2 0,0 1 1,-1 2-1,3-2 0,0 1-43,1 0 0,3 0 0,-3 3 0,1 1 0,2-2 0,0 2 0,3 0-55,-1 3 0,0-1 1,3 1-1,1-3 0,0-1 1,1 0 134,1-1 1,1 0 0,8-3 0,-2 4 0,-2-1-1,2 2 1,2-1-95,1 4 0,1-2 1,2 2-1,2 3 0,-1-1 1,2 5-83,3 2 0,-1-2 1,0 5-1,3 1 0,1 0 1,3 1-1,1-1 89,2 0 0,5 9 0,0-4 0,3 2 0,4 2 0,2-3 58,3-2 0,0 4 1,5 1-1,0 0 1,2 1-1,2-1 96,5 0 1,9 3 0,2-3 0,3-1 0,0 3 0,4-1 0,4 4-158,3 0 1,-3 3 0,5-4 0,2-1 0,4-3 0,4 1-35,1-2 1,2-1 0,4-1-1,2 1 1,1-1 0,4-1 19,0-2 1,1 0-1,3 0 1,-1-2-1,-28-19 1,0-1 0,3 0-1,1 0 1,3 0-1,0-1 9,2 1 0,0-2 1,-1 1-1,1-1 0,2-2 1,0-1-1,-1-1 0,0 1 1,2-1-1,0 0 1,-1-1-1,0 0 23,-1 1 0,1-1 1,4 1-1,0 0 1,-4 0-1,1 0 1,0-2-1,1 1 1,-1-1-1,1 0 1,-2 1-1,1-1 1,0 1-1,1 0 58,1-1 0,-1 1 0,-2 2 0,0-1 0,2-1 0,-1-1 0,0 1 0,1 0 0,-1 0 0,1-1 0,1 0 0,1 1-75,-1-1 0,1 0 0,1-1 0,0-1 0,-1 1 0,1 1 0,3-1 0,0 0 0,2 0 0,-1-1 0,2 1 0,-1-1 0,-1-1 0,-1 0-65,0 0 0,0 0 0,1 0 0,-1-1 0,0 0 0,1 0 0,1-1 0,-1 0 0,0 0 0,0-1 0,-1 1 1,0-1 97,-1 0 1,1-1-1,-1 3 1,0-1-1,1-3 1,-1 0-1,0 1 1,1-1-1,-1 0 1,0 0-1,1 0 1,-1 1 71,0-2 0,1 1 0,0-1 0,1-1 0,-1 0 0,0 0 1,-1 0-1,-1 0 0,1 0 0,0 0 0,-1-1 0,1 1 1,1-2-1,1 1-67,3-1 1,0-1 0,-5 0 0,1 0 0,3 2 0,1-1-1,-1 0 1,0-2 0,-1 1 0,1-1 0,0-1 0,1 1-149,3 1 1,0-1-1,-7-2 1,0 0-1,5 1 1,2-1-1,-3 0 1,-1-2-1,0-1 1,-1 0-1,0 0 1,0 0-1,-1 0 1,0-1 64,-2-1 1,1 0-1,1-2 1,-1 0-1,-2 0 1,-2-2-1,2 1 1,0-1-1,0-1 1,0-1-1,-2 0 1,-1 0 176,-2-1 1,1-1-1,2-1 1,1 0-1,-5-1 1,1-1-1,0 0 1,-1 0 0,1 0-1,-1-1 1,0 1-1,-1 0-53,0 0 1,0-1-1,0 1 1,-1-1-1,-4 1 1,0 1-1,-1-1 1,-1-1-1,-1 1 1,0-2-1,-2 1 1,-2-1 0,0-1-1,-1 0-241,-2-1 0,0 1 0,26-25 0,-4-3 1,-3-1-1,-6 1 0,-6-2 96,-6-3 1,-5 2-1,-3-5 1,-7 1-1,-4 0 1,-5-2-1,-1 0 53,-3-2 0,-1-8 0,-4 5 0,-2-1 0,-5 0 0,-3 1-78,-1 1 1,-7 1-1,-2-1 1,-3 3 0,-3-4-1,-3 0 166,13 33 0,0-1 1,-3 0-1,-1 2 1,0 1-1,-2 2 1,-23-28-1,21 30 1,-2 1-1,0 1 0,-3 0 1,-3 1-1,-1 1 0,-3 1 0,-1 2 0,0 0 0,-1 2 0,-4 0 0,-2 2 0,-1 2 0,-1 1 0,-3 1 0,0 2 0,-4 2 0,0 0-2083,-2 2 0,-1-1 1888,-1 2 0,-1-1 0,-1 0 0,-1 1 0,-1 0 0,0 0 0,0 0 0,-1 2 0,-3 0 0,-1 0 0,0 0 1,0 1 96,-3-1 0,0 0 0,2 2 0,0 0 1,-1-2-1,1 1 0,1-1 0,-1 0 1,1 1-1,0 0 0,2 0 0,-1-1 1,0 0-1,-1 0-3,0-1 0,1 0 1,8 2-1,1 0 1,-1 1-1,0 0 0,2 1 1,1 2 39,2 1 0,0 0 0,1 1 0,1 0 0,1 2 0,1 2 0,1-1 0,1 1 0,-1 1 0</inkml:trace>
  <inkml:trace contextRef="#ctx0" brushRef="#br0">7105 14793 8317,'-36'-38'0,"1"2"0,-4 4 0,-2 0 0,-4 1 0,1 5 0,4 3 0,-6 9 6,-3 0 1,-3 1-1,-2 6 1,-4-1-1,-4 4 1,-4 2-1,-2 2 1,-3 2-1,-3 2 1,36 1 0,1 1 23,-1 1 0,0 2 1,-4 1-1,0 1 0,-3 2 1,-1 2-1,2-1 0,-1 1 1,1 1-1,0 1 0,2 0 1,1 0-1,0 1 1,0 1 121,1 0 0,2 0 0,-25 19 0,30-20 0,0 2 0,-25 23 0,8 1 0,4 4 1447,6-1-1632,15-4 1,1 3 0,17-5-1,8 2 1,15 5 0,15 1 61,12 1 0,-9-22 0,3-3 0,1-2 0,1-1 0,7 0 0,2-1 0,5 0 0,3-1 0,5 0 0,1-1 23,5-1 0,3-1 0,-18-5 1,3-1-1,1-1 0,1-1 0,1-1 1,1 0-1,2 0 0,1-1 1,0 0-1,4 0 0,0-1 0,1-1 1,0 0-1,1-1 0,0 0 1,1 0-1,1-1 0,0-1-1897,1 0 1,0-1 0,1 1 1853,2-1 0,0-1 1,1 0-1,-18-1 0,0-1 1,1 0-1,-1 0 0,19-2 1,-1-1-1,-1-1 1,-1-1-1,0-2 0,-1 0 1,-2-2-1,-1-1 0,-1-1 1,-2 0-1,-2-2 1,-1 0-77,-3 0 0,-1-2 0,-2 0 0,-5 1 0,-1-2 0,-3-1 0,15-9 0,-4-3 0,-6-1 0,-3-3 0,-6-1 0,-3-3 0,-6-2 0,-4-1-92,-3-2 1,-5-1 85,-4-3 1,-4-2 0,-7 1 0,-4-1 0,-4-1 0,-5 0 0,-4 1-1,-7 1 1,-7-1 0,-7 3 43,-7-1 1,-6 3 0,-12 1 0,-6 5 0,16 15-1,-4 3 1,0 1 0,-5 0 0,-1 3 0,-2 1 0,-7 0-1,-2 3 1,-1 2 0,-5 0 0,-1 2 0,-1 2 0,13 2-1,-1 2 1,-1 0 0,0 1-46,-3 0 1,0 1-1,0 1 1,0 1-1,1 1 1,1 1-1,0 0 1,-1 1-1,-1 1 1,0 1 0,0 0-1,1 1 1,1 0-1,1 0 1,0 1-1,1 1 74,3 0 0,0 1 0,1 0 0,0 1 0,-16 2 0,0 0 0,0 1 0</inkml:trace>
  <inkml:trace contextRef="#ctx0" brushRef="#br0">5465 11195 8559,'-4'-27'0,"-2"2"0,-1 3 0,-2 4 0,1 3 0,-4 2 0,5 5 0,-8 4 97,-3 3 1,2 2 0,-6 3-1,-2 7 1,-2 5 0,-4 6 0,-3 4-1,1 2 1,-2 3 0,0 6 299,-3 6 1,4 6 0,2 8 0,3 6 0,1 5-1,15-32 1,0 2 0,2 2 0,1 1-207,2 2 1,1 0-1,3 1 1,1 1-1,0 0 1,0 0 0,2-1-1,1 0 1,3-3-1,3 0 1,3 1-1,2-2 1,3-2 0,3-1-195,0-2 0,2-1 0,2-2 0,2-1 0,26 23 0,5-9 0,3-5 0,0-7-379,1-5 0,-1-4 1,2-11-1,-3-1 0,-1-3 1,-3-3 381,-2 0 0,1-5 0,-5 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4279 14180 8502,'-2'-12'0,"0"2"0,-3 1 116,-5 6 0,2-4 0,-5 2 1,0-2-1,-1-2 0,1 0 0,0 0 1,-1 0-1,1 2 193,0 1 1,4 1-1,0 5 1,-1 2 0,-2 1-1,-2 3 1,1 1-273,0 4 0,-1 2 0,0 3 0,-3 3 0,-1 1 0,1 0 0,-1 1 69,0 3 0,-4-3 0,4 1 0,2 0 0,1 0 0,2 0 0,-1 1-3,1-3 1,4 4 0,0-5-1,0 2 1,1 3 0,0 1-43,2 2 1,-4-1-1,2 1 1,0 0-1,-1 1 1,-2 1 0,-1 4 37,-1 1 0,4-4 0,0 1 0,0-2 0,1 1 1,0 2 206,2 3-295,2-6 0,4 4 0,-2-5 0,-1 1 0,-1 3 0,1-3 89,1-1 0,2-5 1,0-1-1,0 0 1,0 0-1,0 0-33,0 2 1,5 0 0,-1-1 0,1 0 0,-1 0 0,2 4 0,2 3-22,2 1-5,2 0 1,1 0 0,0 0 0,1-1-1,-1-2 1,0-2-9,1 1 0,4-2 0,1-1 0,0-3 0,2-1 0,-2 0 167,0-1 1,1 3 0,-4-3-1,3 1 1,0-1 0,1-1-1,-3-1-93,3 1 1,0 1-1,6-1 1,-3 3-1,-2 1 1,0 0-133,-1 2 0,-2-3 0,3 0 1,0-1-1,-2 1 0,2 1 17,-1-1 1,-2 0 97,4-4 1,-4 0 0,3 3 0,0 0 0,-2-4 0,2-1 73,-1-2 1,3 0-1,2-1 1,-2-1 0,0-2-1,0 1-39,3 2 0,0 0 0,1-2 0,1-1 0,2 1 0,1 2 0,-2 1-126,0 1 0,-3-1 0,2 0 0,2 1 0,1-1 0,-1 0-11,-2 1 0,3-1 0,0 0 1,0-1-1,0-1 0,0-4 0,0-1 339,2-3 0,0-2 0,4-1 0,-3 0 0,0 0 0,0 0 437,3 0-711,-5 0 0,7 0 0,-3 0 0,1 0 1,0-1-1,-2-2-182,2-2 1,0 1 0,0 4 0,-3 0 0,0 0 0,-1 0 0,1 0 45,0 0 1,-3 0-1,3 0 1,0-1-1,0-2 1,2-3 0,-1-2 289,1-2 0,0-1 1,2 1-1,-1 1 1,-1-1-1,1-2-150,1-1 0,2 4 1,-1 0-1,-2-1 1,-2-1-1,1 1 1,-1 1-74,1-1 1,-2 2-1,3-1 1,-3-1-1,-1-2 1,-4-1 555,-1-1-436,5 1 1,-5-2 0,3-1-1,-3-3 1,-1-2 0,0-1 79,-1 1 1,5-4 0,1 3 0,-3-3 0,-1-2 0,-1 2-291,0 2 0,-5-2 0,0 3 0,0-2 0,-1 1 0,-3 2 0,-3 0-70,-2 1 0,0-1 0,-1-3 0,-2 2 0,-2-2 1,-2-1 300,-3-2 0,-2-1 0,-1-1 1,0-4-1,0 0 0,0 1 0,2 2-16,2 2 0,-2-1 0,2-1 1,-2 3-1,-2 1 0,0 2-373,0-1 0,0 4 0,0-1 0,0 0 1,-2-2-1,-2 0 0,-5-1 109,-3 1 0,2 4 1,-1-4-1,-1-1 0,2 1 1,-3-1-1,-1 0 217,1-2 0,-3 0 0,7 1 0,-3-1 0,0 0 0,2 2-106,1 3 0,1-6 0,-2 3 1,1-2-1,-1-3 0,-1 2 0,1 0-58,1 2 1,2-1 0,-4 0 0,3 1 0,-3 0 0,-2 3-77,-5 0 1,2 7-1,-5-2 1,0 4 0,1 0-1,-3 1 1,1 0 157,0-1 0,1 1 0,-3 0 0,4-1 0,0 0 0,4-3 218,1-1 1,-2-4-1,-1 3 1,2 0-1,2-1 1,4 4 162,1 1 1,0-1 0,-4 1-1,-1 3 1,1 1 0,0 0-1,-1 1-608,1 1 1,0 2-1,-1-4 1,0 4-1,-3-1 1,0 2-1,0-1 76,2 0 1,-2 2-1,-1-2 1,2 1-1,-1 1 1,1 1 175,-2 0 1,-1-5 0,3 3-1,-4 0 1,1-2 0,-2 1-1,1-2 182,-4 2 1,3-5 0,-1 5 0,-2-2 0,1 1 0,-1 1-598,2-1 275,0 5 0,1-4 0,2 4 1,1-1-1,-1 1 0,-1 1 50,1 2 0,0-1 0,2-2 0,-2-2 1,0 2-1,-2 2 179,0 1 1,4-2 0,-6-1 0,0-1 0,-2 0 0,-2-1 0,0-1 138,1-1 0,-1 2 1,0-2-1,1 0 1,0-1-1,3-2-53,1-2 1,-1-1-1,-3-1 1,-1 1 0,0 0-1,-1-1 1,0 1-173,1 0 1,-7 4-1,8 1 1,-2 2 0,-2 3-1,0 2-278,-1 1 0,-4 0 0,2 1 0,-1 4 1,-2 4-1,1 3 0,-1 1 0,-1 0-161,-1 1 0,-2-1 0,0 0 0,1 1 0,1-1 0,1-1 412,0-3 1,-5 2 0,7-2 0,-4 3-1,-1 2 1,2-1-175,2 0 1,-1 1 0,5-1 0,-1 0 0,0 2-1,4 1 1,-1 5-1143,-1 4 1,3 0 0,-3 9 0,1 3 0,1 5 1342,-3 8 1,-5 5 0,3-2-1</inkml:trace>
  <inkml:trace contextRef="#ctx0" brushRef="#br0">9104 5757 27903,'-7'-17'-4504,"3"-1"1,-2 0 3813,1 5 1,1 4 0,4 0 0,0-1 0,-2-2-1,-1-2 1,-3 1 0,1 0 784,-1-1 1,1 6 0,4 0 0,-4 2 0,-4 3 426,-2 2 0,-3 7 0,1 3 0,0 2 1,1 3-1,0-1-372,-2 0 1,7 1 0,-9-1 0,0 0 0,1 1 0,1-1 0,4 0-59,1 1 1,2-1 0,-2 0 0,3 1 0,1-1 0,1 0-90,1 1 0,2-1 1,1 0-1,0 1 1,0-1-1,0 0 1,0 2-181,0 3 0,0-3 0,0 2 0,0-2 0,1-1 0,2 0 0,1 3 249,-1 0 0,3 6 0,0-4 0,0 2 0,0 2 0,-1 1-21,0-2 0,1 3 1,5-2-1,-2 2 0,1 1 1,0 0 22,-1-4 1,3 3 0,-3-4 0,3 1-1,0-1 1,-2-1-209,-1 1 0,0-5 0,4 4 0,1-3 0,-1 3 0,0-1 0,1 0 56,-1-3 1,0 4 0,0-1 0,1 0 0,-1 2 0,0 0 0,1 1-71,-1-1 1,2 4 0,1-3 0,2 3 0,-2 2 115,-1 0 1,0-1-1,1-1 1,2-1-1,-2-2 1,1 2-1,-1 1 31,2 2 1,1-2 0,-3-1 0,2-4 0,-2 1 0,-1 0 52,-2 3 0,1-1 0,-1 1 0,0-2 0,1 2 0,-1-1 60,0 0 0,5 0 0,-2-3 0,-1-1 0,-1 0 0,0-1 0,1 0 36,0-1 0,3 6 0,1-6 1,0 1-1,2 0 0,-2 1-73,1 2 0,3-3 0,-2 2 0,0 1 0,-2-2 1,-1 2-106,0 0 1,4 0-1,-4 1 1,-1-3 0,1-1-1,0 1 1,0 0 203,1 1 1,-4-3 0,2-3 0,0-1-1,-2 0-62,-2 1 1,3-5-1,-7-1 1,3 1-1,3 0 1,1 0-1,2 1 112,-2 2 0,3 2-402,-1-1 1,1 0 0,-2 1 0,0 0 25,0 4 1,-2-3 0,-2 3-1,-1-3 1,-2-2 0,-1 0-1,0 1 232,-2-1 1,4-4 0,-5 0-1,1 0 1,2-1 0,0 1-3,0 2 0,-2-4 0,3 2 0,-1 1 0,2 2 0,1 2 0,2-1-228,4 0 1,-3-2 0,3 0 0,-4 4 0,0 0 0,-1 0 8,0-2 0,-1 0 1,-1-1-1,-4-1 1,1-4-1,-3 0 245,1 1 1,0-4 0,-3 5 0,2 2 0,-1-1 74,2-1 1,-4 3-1,3-3 1,0 2-1,-1 4-496,-1 3 1,3-3 0,-1 3 0,-1-4 0,1 0 173,-1-1 1,0 0-1,-4 1 1,2-2-1,1-2 356,1-1 1,1 0 0,-5 4-135,0 0 1,0 1 0,-2-1 0,-1 0 0,-1 1 0,1-1-179,1 0 1,2 1 0,-1-1 0,-2 0 0,-1 1 0,1-1-245,1 0 1,2 1-1,-1-3 1,-2 0-1,-2-2 815,2 1 0,0-4 0,0 0 0,-1 0 0,-1 1-279,0 1 0,3 3 0,-2-2 0,1 5 1,0 2-136,-2 2 1,-1 0 0,3-4 0,-1 3 0,-1 0-544,0 0 0,3-3 1,-4-2-1,2-1 0,-2-2 1125,-2 1 0,5-3 0,-3 2 0,2 2-644,0 0 1,-5 3 0,4-1 0,1 2 0,-1 1 0,-1 2 0,-1 0-191,-3 1 1,-1-3 0,1 5-1,3-2 1,-1-1 0,1-2 259,-4-2 1,4 5-1,-2-9 1,0 1-1,0-1 1,0-1 287,-1 0 0,3-5 0,-2 4 0,0-1 1,0 0-1,0 2-360,-1-1 1,2 4 0,-1-4 0,1 4 0,-1 3 0,0 1 0,-2 2-249,0-2 0,-3 4 0,1-3 1,0 1-1,-1 0 0,1 0 262,0-2 0,-1-3 0,1-2 0,0-4 0,-1 1 0,1-3 0,0 3 544,-1-1 1,1-4 0,0 3-1,-1-1 1,2 1-613,4 1 0,-4 2 1,3 4-1,-3 0 1,-1 1-1,-1 1-215,1 2 0,0-2 0,-1 4 0,1-1 0,-2 0 0,-1-2 269,-2-1 0,2 0 0,5 0 0,3-1 0,-3-2 0,-1 0 1,-1 0 112,0 1 0,4 1 1,0-1-1,-1 0 1,-2 1-1,-2 0 1,1 3-243,0 1 0,-1 1 1,1-3-1,-2 3 1,-1 1-1,-3 0 70,-2 1 1,0 0 0,-3 2-1,2-2 1,-1-2 0,-3-1 110,0 1 1,5-4-1,2 3 1,-1-3-1,0-2 1,-1 0-1,2 1 36,0-1 0,4 0 0,-3 1 0,3-1 1,2 2-1,-1 1-248,1 2 0,0 0 1,-1-3-1,1 1 1,0 2-1,-1-1 1,1 1-108,0 0 0,-5 1 1,0-3-1,2 2 0,0 0 1,-1 0 24,0 0 0,-6 4 0,6-3 0,0 0 1,1 1-1,0-4 45,-2-1 1,0 2 0,5 1 0,0-2 0,-1-1 0,1-1 0,0-1-13,-1 0 0,2 1 1,2-1-1,1 0 0,-1 1 1,-2-1-10,-1 0 0,4 1 0,0-1 0,0 0 0,0 1 0,2-1-393,1 0 1,1 0 0,5 1 0,0-1-1,0 2 574,0 3 1,-6-3 0,-1 4-1</inkml:trace>
  <inkml:trace contextRef="#ctx0" brushRef="#br0">3346 6624 8390,'-31'6'0,"0"-5"0,3-5 0,4-2 0,6 0-60,9 1 405,3 5 0,20 0 0,8 0 0,13 0 1,14-1-1,16-4 0,-26 1 0,2-1 1,7-1-1,1-1 0,2-1 0,1 0 0,5-2 1,2 1-104,3-2 1,0 1-1,-3-1 1,1 0-1,7-2 1,1-1-1,-4 0 1,0 0-1,-3 0 1,0 0 0,-1-1-1,0 0 1,-4 1-1,-1-2-289,0 0 0,-2-2 1,-4 1-1,-2-1 1,-1-1-1,-1-1 1,-6 2-1,-1-2 1,-4-1-1,-2-1 1,23-24-294,-6-4 1,-12-2-1,-12-6 1,-11-4-1,-16-8 1,-17-1-1,2 34 1,-5 0 0,-4 0-1,-4 2 153,-3-1 1,-2 1-1,-8-3 1,-3 2 0,-5 0-1,-3 2 1,-4 3 0,-3 3-1,-7 2 1,-3 4 0,22 11-1,-1 2 1,0 1 234,-2 2 0,0 1 1,-1 3-1,-9 5 0,0 3 1,-1 3-1,1 0 0,1 1 1,0 2-1,1 1 0,0 1 1,1 2-1,0 1 1,1 2-1,2 1 0,4 0 1,1 0-1,1 2 0,3 0 1,0 2-1,2 0-97,-20 13 1,4 1 0,9-1 0,3 2 0,3 4 0,3 4-1,4 1 1,4 2 0,6 0 0,4 2 0,4 1 0,5 2 62,2 0 0,7 0-159,8-2 1,10-1-1,11 3 1,11-2-1,12-1 1,9-3-1,-15-17 1,3-1-1,3-3 1,4 1-1,4-2 1,0-3-1,4 0 1,1-2-1,0-1 145,4 0 0,1-1 0,1 0 0,1 1 0,2 0 0,-1 0 0</inkml:trace>
  <inkml:trace contextRef="#ctx0" brushRef="#br0">8811 11195 8430,'-7'-18'0,"2"0"0,4 6 0,1 8-107,0 8 0,0-1 1,-2 6-1,-2 2 1,-5 0-1,-3 3 1,0-1-1,2 0 522,1 1 0,5-1 0,-4 2 1,2 1-1,3 2 0,3 0 1,5 1-100,4 3 0,3 0 0,2 4 0,4 2 0,4 0 0,4 1-222,0 3 1,1-3-1,0 5 1,-1 0 0,1-1-1,0-1 1,-2-2-25,-3-2 1,6-1 0,-4-2 0,1-1 0,3-4 0,2 0 142,-1-4 1,4 3-1,-1-1 1,3 0 0,3 0-1,2 1-107,0 2 0,7-4 0,-7 4 1,2-2-1,1-1 0,-2 0-181,-1 0 0,6-1 0,-7-5 0,1-1 1,3-3-1,-2 1 0,2-1 273,2-4 1,-7-2-1,5-2 1,1 0-1,1 0 1,4 0-270,3 0 1,-6 0-1,7 0 1,-1 0-1,-2 0 1,2 0-79,1 0 1,-11-2 0,5-2 0,-1-5 0,-2-3 0,2-1-1,-3-2 181,-1-3 1,-2-1 0,0-5 0,0 2 0,0-2 0,-2-1 372,-2-2 0,2 1 0,-2-1 1,2 2-1,4 0 0,-1 1-432,-1 0 1,8-8-1,-8 5 1,1-1-1,1 0 1,-2 1 0,0 1-24,0-1 0,0 0 0,-2 1 0,-1-1 0,-1-1 0,1-2 255,1-1 1,-4-1-1,-1 2 1,-1-3 0,2-1-1,2-1 1,-2-1 103,-1 1 0,4 5 0,-2-2 0,2 0 0,0 1 1,-1 2-418,1 1 0,1-4 1,2 1-1,-1 2 1,-2 1-1,-3 1 1,-1-1-100,-4-3 0,1 3 0,-2-4 0,2 3 0,-2-1 0,1-1 396,-1 2 1,2-4 0,-2 2 0,2 0 0,-2 0 0,3-2-113,2-1 0,-4 3 1,2-3-1,-1 1 1,0 2-1,1 0 0,-2 0-301,0 1 1,-4 2-1,-2 0 1,-2-1-1,-2-4 1,-1 0 81,1 1 0,-5-4 0,1 4 0,-5-2 0,0-3 0,1-2 170,-2-1 0,2 2 1,-2 1-1,2 3 1,-1 1-1,-1 3 0,1 2 42,2 2 1,1-1-1,1 0 1,-1-1-1,0 0 1,1-2-1,-2 2-342,-3-1 1,2-1-1,-3 3 1,-1 1 0,-1-2-1,-1-2 326,-1-1 0,0-5 0,-4 4 1,0-1-1,0-1 0,0 2 118,0-1 0,0-7 1,2 4-1,1 4 0,1 1 1,-1 1-236,-1-1 1,-2 0-1,0 4 1,1 1-1,2-1 1,2 2-1,-2 0-840,-2-2 1,4 6 880,-1-10 1,0 10 0,-4-5 0,0 1-1,0-1 17,0 0 0,0-1 0,0 0 0,0 1 0,0-1 1,0 0 6,0 1 1,-1-1 0,-2 1 0,-1-3 0,-1 0-1,-1-2-52,-3 1 0,2-3 0,-2 1 0,-1-1 0,-2 1 0,-2 2 1,1 1 31,0-3 1,-1 3-1,3-5 1,0 1 0,2 4-1,-1 0-21,-2 3 1,-1 4-1,-1-1 1,1 0 0,0-1-1,-1 0 1,1 2-34,0-2 0,-5-1 0,-1-1 1,0-1-1,-2-1 0,0-2 62,-3-1 1,4 0 0,-3 4 0,1 1 0,0-1 0,0 0 3,-2 1 0,-1-1 1,0 0-1,1 2 0,2 1 1,-2 4-1,-1-1-57,-2 0 0,5 1 1,0-4-1,-2 2 1,0-1-1,1 1 64,1 0 1,-1 6-1,-2-4 1,1 3 0,2-3-1,-1 1 1,-3-2 49,0 1-1,3-1 1,1-3 0,0 2 0,0-2 0,1-1 31,2-1 0,-3 0 0,2 3 0,3 2 0,-1 0 0,3 2-59,-1 0 0,-1 1 0,3 3 0,-3-1 1,0-3-1,-1-1 0,0 1-66,0 3 1,-4-3-1,4 1 1,0 0 0,-1 0-1,-2 1-34,1 0 0,-4-2 1,5 0-1,-2-2 0,-1-1 1,0 0 128,-1-1 1,6 6 0,-4-4-1,0 0 1,2 2 0,0-2-1,1 2 87,-1 0 0,2-5 0,-5 3 1,0-1-1,0 1 0,-1 1-183,0-1 1,-2 5 0,-2-2 0,0 3 0,-1 2 0,-2-1-1,-1 1-29,2 0 1,1 4 0,1 1 0,-1 1 0,-2 0 0,-1-2 160,1 1 1,2-4 0,3 4 0,1-4 0,2-2 0,-1 1 45,-3 0 1,0-1-1,0 1 1,3 0-1,2-1 1,0 1 0,2 1-38,0 3 1,-5-3 0,3 5 0,-1-2 0,0 2 0,0-1-154,1 1 1,-4 4 0,4-1 0,-1 2-1,0 2 1,-1-1 45,3-4 1,-4 4 0,6-4 0,0 4 0,1 1 0,-1 0 0,0-2 105,-1-2 1,3 1 41,-7-6 0,6 6 1,-4-3-1,0 2-16,0-1 1,1-4-1,-4 3 1,2 1-1,0-3 1,-1 2-1,1 0-70,-2 3 0,-1 2 0,-1 1 0,-1 0 0,0 0 0,1 0-48,-1 0 0,5 0 0,-1 1 0,1 2 0,0 2 1,0-2-1,0-2 80,1-1 0,-3 0 0,5 0 0,-2 0 0,-1 0 0,0 0 42,0 0 1,5 0-1,-2 0 1,1 0-1,-1 0 1,0-1-1,-2-2-58,0-2 0,3 1 1,-4 4-1,0 0 1,1-2-1,4-1-30,2-1 1,-3-1-1,-1 5 1,-1 0 0,0 0-1,-1 2 18,-3 2 1,-5-1 0,-2 6-1,2 0 1,4 0 0,3 0 0,-2 0-97,-1-2 1,3 5 0,1-3 0,0 4 0,2 5 0,0 3-358,3-1 1,5 7 0,4 0-1,2 7 1,7 6 202,5 4 1,17 10 0,4 6-1</inkml:trace>
  <inkml:trace contextRef="#ctx0" brushRef="#br0">10451 17352 8355,'-13'-7'0,"-1"2"0,1 4 0,5 1 0,-3 0 76,2 0 1,1 0-1,-1 0 1,-1 0-1,-2-2 1,-1-2-1,0-5 1,-1-3-1,1-1 1,0-1 334,-1 1 1,1 4 0,0 2-1,-1 1 1,-1 3 0,-1 3-1,-5 4 1,-1 7-453,-2 5 1,-10 5 0,3 7 0,-4 3 0,-4 6 0,2 4 0,-3 7-106,-1 4 1,2-5 0,-5 11 0,2 1 0,2 2 0,0 1 0,21-30 0,0 1 287,1 1 0,0 2 1,1 0-1,2 2 1,1 2-1,1 1 1,0 0-1,1 0 1,0 1-1,2 0 1,1 0-1,1 0-129,3 2 1,0 0-1,1 2 1,2 0-1,3-4 1,1 0 0,1-1-1,3-1 1,3 0-1,3-1 1,2-1 0,4-1-1,4 1 1,2-2-1,3 0 1,1-2 90,2-2 1,2-2 0,3-3 0,3-3 0,3-2 0,2-2-1,4-1 1,2-3 0,7-4 0,1-2 0,4-4 0,1-2-66,6-1 1,2-3 0,-21-3 0,2-1 0,0-2-1,3-1 1,1-2 0,0 0 0,3-3 0,0-2-1,1 0 1,4-3 0,0-1 0,1-1 0,-3 0-1,1-1 1,0 0 0,0-1 0,1-1 0,0 0 43,-2-1 0,1 0 0,-2-1 0,-1 0 0,-2-1 0,1-1 0,0-1 0,1-1 0,-2 0 0,0-1 0,-2 0 0,-1 0 0,-2-1 0,-1 1 0,-1-1 0,0-1 0,0 0 0,-2-1 0,-3 2 0,0-1 0,-2 1-73,19-15 0,-4-2 1,-4-3-1,-4-2 1,-7 3-1,-3 0 1,-4-1-1,-4-1 1,-4-2-1,-4 0 1,-5 0-1,-4 0-161,-3 2 0,-3-1 1,-5-6-1,-4 0 1,-6 2-1,-4 1 1,-4 1-1,-3 2 0,-7-2 1,-4 2-1,-6 4 1,-5 3-1,-8 2 1,-5 5-52,-8 4 1,-4 5 0,-2 8 0,-3 5 0,14 8-1,-3 3 1,-1 1 0,-2 1 0,-2 2 0,0 2 0,-1 1-1,-1 2 1,-1 2 0,-3 2 0,-1 2 0,-1 1 71,14-1 1,0 1 0,0 0 0,1 2-1,-15 4 1,1 3 0,-1 0 0,13-2-1,-2 0 1,0 1 0,1 0 0,2 1-1,-1 0 1,1 0 0,1 0 0,-15 7 0,1 1-1,1 0 1,1 1 0,0 1 0,2 0-1,4 1 1,1 0 0,1 0-479,2 1 1,0-1 0,2 3 0,0 1-1,2 2 1,1 0 607,7-4 0,2-1 0,1 1 0,-1 2 0,1 1 0,1 0 0,3-2 0,0 0 0</inkml:trace>
  <inkml:trace contextRef="#ctx0" brushRef="#br0">11584 12288 12525,'13'-20'0,"1"0"-74,-1-1-105,-6 2 1,4 4 0,-7-1 0,-1-2 0,-4 2-1,-7 1 1,-7 1 0,-4 1 0,-8 0 0,-5 1-1,-10 3 423,-4 5 0,-4 4 0,-6 5 0,-5 12 0,-3 11 0,30-8 1,-1 1-1,-1 4 0,-1 1-109,-1 2 1,-1 3 0,0 3 0,1 2 0,0 1 0,1 3-1,1 0 1,2 1 0,1 2 0,2 0 0,2 0 0,2 0-1,1 1 1,2 1-138,1 1 1,1-1-1,4-6 1,2-1-1,2 3 1,3 0 0,2-2-1,3-1 1,2 30-1,11-6 116,15-9 1,20-8-1,-8-23 1,4-3-1,8-1 1,3-3 0,7-3-1,2-2 1,9-1-1,1-3 1,4-1 0,0-1 101,0-1 1,1-2 0,-18-2 0,1-2 0,0-2 0,1 0 0,0-1 0,1 0 0,3-2-1,0-1 1,1-1 0,3-2 0,0-1 0,0-1 0,1 0 0,0 0 0,-1-2-306,0 0 1,0-1-1,1 0 1,4-3-1,0 0 1,0-1-1,-4 0 1,-2-2-1,0 0 1,-2 0-1,-1 0 1,0-2 0,-3 0-1,0-1 1,-2-1-1,-6 1 1,0 0-1,-2-1-32,18-10 0,-3-3 1,-8 0-1,-4-1 0,-11 3 1,-6-1-1,-6 1 0,-4-1 1,-6-1-1,-5 0 1,-4 0-1,-4-2 0,-5-1 1,-5-1-33,-5-2 1,-5 0 0,-3 3 0,-6 0 0,-11-3-1,-7 1 1,-4 0 0,-4 4 0,-6 1 0,-3 4-1,14 13 1,-1 2 0,-3 2 84,-4 0 1,-1 2 0,-2 2-1,1 3 1,-1 2 0,-1 1 0,-8 1-1,-2 2 1,0 1 0,0 1 0,0 2-1,0 2 1,-1 2 0,0 2 0,-1 2-1,0 2 1,-1 2 0,0 1-1054,1 3 1,0 2 0,0 2 1120,2 0 0,0 1 0,1 2 0,0 2 0,0 1 0,0 1 0</inkml:trace>
  <inkml:trace contextRef="#ctx0" brushRef="#br0">6865 9596 26070,'-50'-32'-1420,"14"1"1,18 12 0,30 15 1540,15 14 0,16 6 0,23 17 1,-26-17-1,2 0 0,4 2 1,3-1-1,4 0 0,2 0 1,3-2-1,1-1 0,4-2 1,3-2-1,2-2 0,3-2 0,-20-3 1,2-2-1,0 1-80,4-1 0,0 0 1,1-2-1,0-2 1,0-1-1,1-1 0,2 0 1,0-1-1,0 0-237,-3-2 0,-2 1 0,2-2 0,5-1 1,0-2-1,-1 0 0,-6-1 0,-2 0 1,0-1-1,0-2 0,0 0 0,-2-1 140,1-1 0,-2-1 0,-1 0 1,18-11-1,-2-3 10,-3-1 1,-2-3-1,-3-1 1,-3-2-1,-5-2 1,-2-2-1,-4 1 1,-1-1-1,-4-1 1,-3-1-25,-3 1 0,-3-1 0,-5-2 0,-4-1 1,-7 0-1,-3-1 0,-2-2 0,-3-1 1,-4 0-1,-3-1 0,-4-1 0,-5-1 1,-5 1-1,-4 1 10,-3-1 0,-5 2 0,-11-4 1,-7 3-1,0 3 0,-3 4 0,-5 1 1,-4 4-1,15 16 0,-2 1 0,-1 2 1,-4 3-1,-1 2 0,-1 2 65,-3 1 1,-2 2-1,-1 2 1,-9 2-1,-1 3 1,-2 3-1,-1 4 1,-1 2 0,0 2-1,-1 3 1,-1 2-1,-1 2 1,16-1-1,0 1 1,0 1 0,0 1-1,1 1 1,1 1-1,0 0 1,0 1-1,-1 0 1,1 2 0,-1-1-1,1 2-193,1 0 0,-1 1 0,1 1 1,1-1-1,-11 5 0,1 1 0,2 0 1,-2 3-1,1 1 0,2 2 0,3-1 1,2 1-1,2 1 0,4 0 0,2 1 1,1 1-1,3 1 0,1 2 0,1 0-6,3 1 0,1 1 0,3 1 0,-8 18 0,6 3 0,13-17 0,3 2 0,2 0 0,3 1 0,3 0 0,3 0 1,1 24-1,7 1 194,5-3 0,4 0 0,1-3 0,3 0 0,6-1 0,-1-1 0</inkml:trace>
  <inkml:trace contextRef="#ctx0" brushRef="#br0">8105 12701 9523,'-5'-14'0,"-1"3"0,0 0 0,-1 4 731,0 1-608,-2 1 0,0 10 1,0 1-1,-1 0 0,-2 1 1,-2-1-1,1 0 1,0-3-221,-1-2 0,1-1 1,0 0-1,-1 0 0,3 2 1,0 1 250,2 1 0,2 7 1,-3-2-1,2 4 0,1 5 1,-1 2-213,-2 1 0,0 4 0,-1-2 0,2 2 0,0 1 0,2 0-26,3-4 0,-2 3 0,1-4 1,2 1-1,2-1 0,1-1 182,0 1 1,6-5 0,4 2-1,5-3 1,4-2 0,3 1-1,7-1 86,5 0 0,6 1 0,4-3 0,6-2 0,5-4 0,6-4-122,4-1 1,-1 0 0,8 0 0,1-1 0,1-4 0,-36 1 0,0-1 0,0 0 0,1-1-17,1-1 1,1 0 0,-3 0 0,0-1 0,1 0 0,0-1-1,-2-1 1,0-1 0,33-11 0,-4 1 40,-3 2 0,-4-1 1,-7 4-1,-3-3 0,-5 0 1,-4-2-45,-5 0 0,-3 3 0,-9-2 0,-3-1 0,-6 0 0,-6-4 1,-7-3-254,-5-3 1,-7-2-1,-11 4 1,-12-4-1,-10 1 1,-13-1 196,-6 3 1,-8 8 0,30 13 0,0 0 0,-1 2 0,0 1 0,-2 1 0,0 1 0,-3 1-1,0 2 20,-2-1 0,0 2 1,-1 3-1,1 2 1,4 0-1,1 1 1,1 3-1,1 2 1,4 0-1,1 1 1,0 3-1,1 0 1,-29 18-1240,3 4 899,29-16 0,2 2 1,-18 18-1,-3 5 0</inkml:trace>
  <inkml:trace contextRef="#ctx0" brushRef="#br0">8025 12208 8586,'0'-14'-2,"-2"3"0,-2 0 0,-5 4 0,-3-1 1,-1 1 107,-1 4 0,1-7 0,0 4 1,-1 0-1,1 0 0,0 3 0,-1 1 1,1 2-1,0 0 312,-1 0 1,6 6-1,-1 3 1,-2 3-1,-1 1 1,-2 1-1,-3 1-547,0 2 1,-1 0 0,4 3 0,0 1 0,-3 0 0,0 2 673,0 3-476,3-6 1,0 6 0,2-4 0,2 3 0,1 2 0,0-1 19,2 1 0,1 4 1,6 2-1,0 1 1,0 1-1,0 1 0,0-1-4,0 2 1,0-3 0,0 2 0,0 1 0,1 1 0,2 2 66,2 0 1,-1-4-1,-4-1 1,0 1 0,0-1-1,0 1 1,0 0 74,0-2 1,0 0-1,0-5 1,0 4 0,0 1-1,2 1-158,2 0 1,-2 3-1,4-2 1,-2 1-1,2 1 1,0 1-1,1 2-89,1 1 0,-4-1 0,3-1 1,1 0-1,-1-2 0,2 1 78,-1 1 1,2-3 0,-6 6 0,1-5 0,-1-2 0,1 1 0,-1 1 171,2 2 1,-4 0 0,3 2 0,0-1-1,-1 2 1,1-1-178,1 1 1,-3 0-1,6-3 1,-1 0-1,1 0 1,0 0-1,0 0-85,-1 0 1,3-1-1,-3 0 1,1-2-1,0-1 1,1-1 166,2-1 0,1 0 0,-1-4 0,-2 1 1,-1-1-1,2-2 0,0-2-57,3 1 0,4 4 0,-1 0 0,0 0 0,-1 0 0,0 2-135,2 1 0,0-4 0,-3 2 0,1 1 0,2 1 1,-2 1-1,0-1 18,2-1 0,-2-2 0,6-4 0,1-1 1,-1 1-1,0 0 150,2-1 1,-3 1 0,1-2-1,1-1 1,1-2 0,0 0 0,-3 1-9,-2-1 1,3-4 0,-3 4 0,1 0 0,0 0 0,0-1-72,-1-2 0,5 3 1,-2-2-1,1-1 0,3 0 1,-1-3-1,3-1 398,0-1-332,0-1 1,3-1 0,2-2 0,0-3 0,1-1 0,-2-3-86,1-1 1,4-2 0,-3 0 0,1 0 0,1 0 0,-1-2-166,0-2 1,3 2 0,-2-3 0,1 0 0,1-1 0,-1 0-1,2-1-56,-2-1 1,0 5 0,1-2 0,-2 0 0,-5-1 0,-1 0 323,1 0 1,-6-3 0,3 4-1,-1-3 1,-4-1 0,2 0 0,1 0 250,0-1 1,1-2 0,1-3 0,0-1 0,2-3 0,-2 0-173,2-1 0,-1 1 1,-2 1-1,-2-2 1,-1-3-1,-2 1 1,2-1-160,1-3 0,-3 4 0,-1 0 1,0-2-1,-2-1 0,0-2-39,-3 1 1,-1-1 0,-3 0 0,-2 1 0,-1-1-1,2 0 173,1 1-157,-5-1 0,3-4 1,-4 0-1,0 0 1,0-2-1,-3-1 152,-1 0 0,-1-4 1,2 2-1,1-2 1,-1-4-1,-1-1-51,-2-1 1,0-1 0,0 5-1,0 0 1,0 0 0,0 0-1,0-1-471,0-3 0,-2 5 1,-1-4-1,-3 0 1,-1 2-1,-2 1 66,2 4 1,-4-2 0,5 4 0,-1-2 0,-2 1 0,2-2 0,1 0 511,0 1 0,4-3 0,-3 4 0,0-4 1,1 1-1,1 2-191,1 5 0,2-3 0,0 0 0,0-1 1,0 1-1,-1 1 0,-2 2-394,-2-2 0,-1 5 0,3-3 0,-1 3 1,0 1-1,-2 1-944,-3-1 1317,3 6 1,-5-7 0,6 4 0,-3 1 0,-1-2-1,0-1 139,0 0 1,2-5 0,-3 0 0,2 1 0,1 2 0,1 1-78,0 1 1,-4-4-1,2 2 1,-1 3 0,0-1-1,1 1 1,-1-1-309,0-1 0,4 2 0,-4 1 0,1 3 1,-1 1-1,0 0 0,-2 0 247,0-1 1,2 5 0,0-4-1,-2 3 1,1-1 0,0 0 90,1-1 0,1 4 1,-2-3-1,1 3 0,-1 2 1,-1 0-1,1-1-215,1 1 0,2 0 0,-4-1 0,3 1 1,-3 0-1,-1-1-491,-1 1 500,6 6 1,-5-10 0,3 4 0,-3-2 0,-1 0 0,-1 2 305,1 0 0,1-5 1,2-1-1,1 0 1,-1-2-1,-1 2 1,1-1-93,1 4 0,0 0 0,-3-1 0,2 0 1,1 2-1,-1 3-414,-2 3 201,-2 0 1,1-4 0,0 1 0,-1 2 0,1 1-1,-2 0-93,-3 2 1,4-5 0,-6 4-1,3-1 1,-1 1 0,2-1 0,-1 0 228,-1 0 0,4 0 1,-4-3-1,3 2 0,2 1 1,-1-1 38,1-2 0,0-2 1,-1 1-1,1 0 1,0-1-1,-1 1 1,1 1-164,0 3 1,-1-1 0,0 6-1,-3-1 1,-2 1 0,0-1-116,0 2 1,-4 2 0,4 1 0,-2 0 0,-2 0 0,-2 1 161,-2 4 0,-4-2 0,0 4 0,1-1 0,2-2 0,1 1 0,-1-1 217,-3-1 1,3-1 0,-3-2 0,1 0 0,0 0 0,-1-2 0,2-1-30,1-1 0,-2-5 0,0 5 0,2 1 0,-1 1 0,-1 2-389,-3 0 1,1 0 0,-7 2-1,1 3 1,-5 7 0,-3 8-1,-4 3-269,-2 5 0,-3 8 0,0-1 0,-1 4 0,3 2 0,-1 2 0,7 3-20,4 2 0,1-2 1,13 1-1,4-4 1,5 1-1,7 1 535,4 1 0,9 10 0,8-1 0</inkml:trace>
  <inkml:trace contextRef="#ctx0" brushRef="#br0">3239 17059 8433,'-21'0'0,"4"0"0,8 0 0,-2-6 57,7-3 0,0-3 1,4-3-1,0-1 1,1-3-1,4 0 1,5-2-1,5 0 1,4-1-1,2 0 361,2-1 1,4 3 0,4-4 0,5 3 0,2 1-1,2 0 1,2 1-846,2 3 1,-1-4 0,3 3 0,-3 0 0,-5 3 0,1 0 66,-1 1 0,-4 0 0,-4-1 0,-6 1 0,-6 0 0,-4-1 0,0 1 360,-1 0 0,-6-1 0,-2 1 0,-4 0 0,-1-1 0,0 1 0,-6 6 0,-2 1-251,-4 0 0,-2 4 1,3-4-1,0 2 713,2 0 0,5-5 0,-5 4 0,-1 5 0,-4 6 51,-4 7 1,4 14 0,-4 1 0,2 6 0,-1 6 0,-2 6 455,-2 6-1161,5-2 1,-3 10 0,7-9 0,3-2 0,5-4 191,2-4 0,2-1 0,0 0 0</inkml:trace>
  <inkml:trace contextRef="#ctx0" brushRef="#br0">9798 15126 8377,'-15'-25'0,"6"3"0,6 10-944,3 12 1,6 6 943,3 7 0,3 1 0,1-1 0</inkml:trace>
  <inkml:trace contextRef="#ctx0" brushRef="#br0">9904 15046 8377,'-13'0'-36,"0"0"1,4 0 0,0 0 0,-1 0-1,-2 0 167,-2 0 0,5 2 0,1 1 1,-1 3-1,0 0-595,0 0 1,1-3-1,1-6 464,7-2 0,6 1 0,7 4 0</inkml:trace>
  <inkml:trace contextRef="#ctx0" brushRef="#br0">9891 15206 8432,'-13'-19'-717,"-1"-3"0,0 3 717,9 1 0,10 15 0,-4 4 0</inkml:trace>
  <inkml:trace contextRef="#ctx0" brushRef="#br0">12757 10062 8516,'-18'0'0,"0"1"0,4 4 0,3 4 0,5 3 0,0 7 0,5-4 0,-5 4 0</inkml:trace>
  <inkml:trace contextRef="#ctx0" brushRef="#br0">8505 9636 11180,'-14'-32'0,"2"3"0,2 4 0,1 5 104,-1 6 0,2 6 684,0 4-335,5 2 0,-5-2 1,4-2-1,-5 0 106,-3 0 1,5 8-1,2 6 1,4 4 0,1 2-1,1 0 1,4 3 103,3 0 1,6 3 0,2-4 0,3 2 0,2-2 0,3-1-215,1-2 1,2 5 0,-1 0 0,2 0 0,2-1 0,1 3-184,-1 0 0,-2 1 1,-1 3-1,-1-2 0,1 2 1,0 1-1,-1 1 48,1 1 1,0-3 0,-2-1 0,-2 3 0,0-3 0,0 1-1,3-2 52,0 0 0,4-1 0,-1 3 0,0-2 0,2 0 1,0 0-167,1 1 0,4-6 1,-4 4-1,3-2 1,0-2-1,1-2-161,-1-2 0,-7-1 0,0-2 1,-4-1-1,-2 0 0,-1 0 1,-3-2-418,-3-1 531,-2 4 0,-1-7 0,-2 5-543,-1-2 0,-7-2 0,-2-4 98,-8 0 1,-8 0 0,-3 0 0,-1-1 0,-2-5-1,0-6 58,-2-4 1,-8-8 0,5 2 0,-1-3 0,-2-5 0,1-3 86,-2-2 1,-5-7-1,5 7 1,1-4-1,1-2 1,-1-1 204,-1 2 0,0-1 0,4 10 0,-1 1 0,-2 4 0,-1 2 0,2 3-142,1 2 1,1 0 0,0 2 0,1 0-1,0 0 1,3 3 0,2 2 33,2 3 1,-4-3-1,6 3 1,0-3-1,3-3 1,0-1 29,1-2 1,4-4 0,0 3-1,0 0 1,0-2 0,2 2 151,1-1 1,0-2 0,3 4 0,-1 2-325,1 1 0,0 8 1,0 4-1,-2 6 0,4 6 49,4 3 0,1 7 1,8 2-1,4 2 1,4 2-1,3 5 1,4 1 249,4 2 0,-3-2 1,5-4-1,-1-1 0,4 1 1,3-2 316,1-3 0,-2 3 0,1-2 0,-2 0 0,0 1 0,-5-2-319,-2 2 1,-4 1-1,1 2 1,-2 1 0,-2 1-1,-6 3-346,-2-3 0,-3 1 0,-3 1 1,-5 3-1,-2 0 0,-1-3 1,2-3-140,2-1 0,-1 0 0,-4-2 0,0-3 0,0-4-1857,0-3 2361,0-8 1,0-3 0,-1-8-37,-4-5 0,-1-7 1,-4-4-1,1 0 1,-3-5-1,-3-4-295,-2-2 1,-6-4 0,4 4 0,0 1 0,-3 0 0,-1 2-251,0 2 0,-10-8 0,6 7 0,-1-1 1,0 0-1,2 1 91,-1 0 1,2 1 0,1-1-1,3 0 1,1 2 0,0 2-1,0 0-223,-1 0 1,4 2 454,0-1 1,2 5 0,2 0 0,-1 2-54,1 2 1,4 1-1,2 1-130,1 2 0,1 8 0,5 1 0,0 7 0,2 4-199,2-2 0,4 4 0,6-1 0,3 4 0,2 0 0,2-1 806,2-1-229,3-1 1,0 0 0,1 0 0</inkml:trace>
  <inkml:trace contextRef="#ctx0" brushRef="#br0">9398 9862 8563,'-5'-27'273,"1"1"0,-2 7-27,2 5 0,2 8 1,-2 11-1,4 2-67,4 1 1,3 3 0,7-2 0,1 5 0,1 2 0,2 3-1,-2 2 1,-3 4 169,-4 5 1,3-1-1,-5 5 1,1-1 0,-4-3-1,-2-2-8,-2-2 0,4 2 0,1 1 0,-2-1 0,-2-3 0,-1-1-241,0-4 1,-4 4 0,-1-6-131,2-2 0,0-1 0,0-2 1,-3-1-57,-1-3 1,-2 1 0,-4-5 0,-2-1 0,-1 1 0,-4-1-205,0-1 1,-3 3 0,-3 0 0,-1 1 0,-1 4 0,-2-1 0,-1 2-889,2 1 1,-4-2 76,2 6 1,1 4 1100,8 1 0,-3 3 0,4 2 0</inkml:trace>
  <inkml:trace contextRef="#ctx0" brushRef="#br0">4879 10235 13687,'-13'-18'0,"-1"1"-187,1 0 1152,5 9 0,-3 2 1,3 7-1,-1 5 1,2 6-1,1 6 0,3 2-494,2 4 0,-4 7 0,1 6 0,-1 5 0,1 4 0,-1 1 0,1 2 0,-1 0-413,1 0 1,0 2-1,4 4 1,0-4 0,0-4-1,0-4 1,0-2-91,0-1 0,0-6 1,0-3-1,0-4 1,0-3-1,0-3 0,1-2 47,3-3 0,-1-1 0,5-2 0,-1-1 1,1-2-1,2-2 207,2-2 0,6 3 0,1-5 0,2 0 1,4 1-1,3-1-201,3-1 0,11-1 0,-2-2 0,2 0 0,4 0 0,2 0 508,-1 0-604,5 0 1,-5 0-1,5 0 1,-3-2-1,-4-1 1,-4-1-1,-1-1 392,0 0 0,-6 3 1,-1-4-1,-2 2 1,0-1-1,-3 1 163,-4-2 1,-1 4-1,-3-3 1,-1 0-1,2-1-218,-1-1 0,-2 2 0,3-4 0,0-1 0,-2-2 0,2-1 0,-1-2-140,4-3 0,-3 2 1,1-6-1,2-2 1,1-3-1,2-2 1,-1-4-147,1-1 1,-5-3-1,-1-6 1,0-3-1,-2 0 1,0-1-1,-3-2-759,-1-6 1,-6 2 0,-2-6 0,1 1 0,-2-1 0,0 0 117,-3-1 1,3 3 0,-2 3 0,-1 3 0,-2 3 0,-1 7-927,0 4 1414,-5 7 1,-3-1-1,-5 7 1,-2 4-1,-3 0 1,-4 5-1,-5 4 99,-4 2 0,-3 6 0,-9-3 0,-4 1 0,-8 1 0,-4 1-96,-5 2 0,-4 5 0,-2 2 0,2 0 1,-1 1-1,2-1-80,3 0 233,-7 4 0,13-7 0,-7 6 0,3 2 0,4 0 0,2 4 0,7 2-381,6 0 0,2 6 0,10-4 0,2 2 0,7 2 0,9 2-3406,7 2 3797,4 6 1,8-5-1,2 4 1</inkml:trace>
  <inkml:trace contextRef="#ctx0" brushRef="#br0">5305 10369 28173,'0'-18'-3357,"0"0"0,0 5 3220,0 4 0,-1 6 1,-4 0 295,-3 6 0,0 9 0,-1 5 0,0 1 0,1 1 1,0 2-1,1 1 0,1 1-39,0 0 0,-3-3 0,5-1 0,1-1 1,1-1-1,2 0-82,0-3 0,0 0 1,0-1-1,2-1 0,1-2 1,2-2 304,3-2 1,2-2-1,7-4 1,0-1 0,0-2-1,-1-3-132,2-2 1,1 1 0,5-3 0,-2 1 0,0 0 0,0 1-432,0 4 0,-4-2 0,3 2 0,-2-1 0,-1 1 0,0-1-242,0 2 0,-1 2 0,-3 1 1,-1 0-1,0 0-55,1 0 0,-1 0 0,0 0 700,1 0 0,-1 0 0,0 0 1</inkml:trace>
  <inkml:trace contextRef="#ctx0" brushRef="#br0">5759 10329 22107,'-14'0'271,"1"0"1,0 1-1,-1 3 1,2 5-1,2 6 1,1 6 6,-1 6 1,-1 2-1,1-2 1,3 1 0,-1 3-65,1 5 0,2 2 1,-2 2-1,0 0 1,1-1-1,0-2 0,3-2-988,1 2 1,2-4 0,0-2-1,0-3 1,0-3 0,2-3-3230,2-4 3955,4-3 1,11-8-1,2-1 1</inkml:trace>
  <inkml:trace contextRef="#ctx0" brushRef="#br0">6185 10102 22430,'-1'-12'-3272,"-4"3"1,2-1 4080,-6 5 1,1 1-1,-6 4 1,2 1-1,2 4 1,1 4-1,-1 3-578,-2 1 0,-1 6 1,1 2-1,1 1 1,2 0-1,1 2 1,-1 0-1,0-1 118,-2 0 1,4-1-1633,-2 5 0,5-4 0,-4 1 1195,2 0 1,-4 4 0,3-8 0</inkml:trace>
  <inkml:trace contextRef="#ctx0" brushRef="#br0">8718 9529 8501,'-12'-2'0,"3"-2"0,5-5-58,2-3 257,2-1 1,0 4 0,0 0 553,0-1 0,2 2 0,2 1-457,5 1 1,-3 3-1,-2 8 1,-2 3-1,-2 6 1,0 2-1,0 2 1,1 0 239,4 1 0,-2-3 0,6 5 0,1-2 0,2-1 0,1 0-215,1-1 0,3 3 0,3-4 0,-1 2 0,2 0 0,-2-1-83,0 1 1,3 4 0,-2-2 0,-1-1 0,0 1 0,-1 1 0,0 3-49,-1 1 0,3 2 1,-4-2-1,3-1 0,2-2 1,3 2-1,-1-1-44,0-1 0,2 4 0,-3-6 1,3 3-1,2-3 0,-2 1-103,-3 0 1,2-5 0,-6 3 0,-2-1 0,-1 0 0,-2-2-1,0-1-25,1-2 0,-5 1 0,-2-1 0,-1 0 0,-2 1 0,1-1 87,-1 0 0,1 2 0,-5 1 0,0 2 0,0-2 0,-2 1 0,-2-1-21,-5 2 0,2-1 0,-2-2 0,-2 2 0,-1 0 0,-1 0-81,0-3 0,-1-2 1,1-1-1,-2-2 1,-1-1-1,-3 1 8,-2 0 0,3-4 0,-4 2 0,-2-1 1,-1-3-1,-2 0 0,-1 0-40,-3 1 0,3 2 0,-4-3 1,0 2-1,0-2 0,-1-2 0,-1 1 8,0 2 1,3-3-1,-5 4 1,1-4 0,-1-1-1,2 0 56,2 0 1,-4 0 0,5 0 0,1 0 0,2-1 0,2-4 0,-1-3 22,0-4 1,1-2-1,0 1 1,3 0 0,1-1-1,-2 1-29,-1 0 1,2-1-1,1 1 1,-1 0 0,-3-1-1,0 1 1,-2 0-46,-4-1 0,4 3 0,-3 0 1,2 2-1,-1-1 0,-1-2-4,1-1 1,2 1 0,1 2 0,2 1 0,2-2 0,0 0 70,0-3 0,-1-4 0,2 1 1,4 0-1,2 1 0,-1-2 1,0-2 43,0-1 1,1-4 0,0 4 0,-4-1 0,1 1 0,0 0 0,1 2-135,-1 0 0,3 1 1,-5 3-1,2-1 0,1-2 1,-1 2-19,-4 1 1,4-3 0,0-1 0,1 0 0,0-2 0,2 2 0,0-2 55,-2 0 0,3 4 1,-3-4-1,4 2 1,0 1-1,-1 0 0,1 0-15,0 2 0,-6-3 0,6-1 0,-1 1 0,-1-2 0,0 2-79,-2 0 0,-1 1 0,3 3 0,-2-1 0,0-3 0,0 0 19,0-1 1,1 3 0,2 2-1,-1-2 1,-2 0 0,0 0 0,0 3 74,0 0 1,1 1 0,3 0-1,1-1 1,0 1 0,-1 0-1,1-1-4,0 1 0,-1 0 1,1-1-1,0 1 1,-2 0-1,-1-1-122,-2 1 0,0 1 1,3 2-1,-1 1 0,-3 0 1,-1 0 30,1 0 0,-4 2 0,0-3 0,0 2 0,-1 1 0,2 1 0,-2 0 123,-1 3 1,3-3 0,1 0 0,0 0 0,2-1 0,-2 1 80,0 0 1,4 0 0,-4 3-187,2-1 1,-1-1-1,4 5 1,-3 0-34,-2 0 1,5 0-1,-3 0 1,1 2-1,0 1 1,2 1-1,-1 0-22,0 2 0,2-3 0,-3 5 0,3-1 0,2-1 0,-2 1 72,-3 1 0,4-4 0,-4 4 0,3-1 0,2-1 0,-2 1 1,-2 1 84,0 2 0,-1 1 0,3-1 0,-1-1 0,-2 1 1,2 2-9,1 1 0,2 1 0,-1-1 0,2 2 0,2 1 0,3 2 0,1-2-63,3-1 0,-3 0 0,1 1 0,2 2 0,2 0 0,1-1 42,0 1 1,0 4 0,0-4 0,0 0-1,0 0 1,0-1 0,0 0 9,0-2 1,0 2 0,-2 1 0,0-2-1,-3-1 1,2-1-205,2-1 0,1 0 0,0 1 0,0-1-1632,0 0 0,1-1 932,4-3 1,2-3-1,6-8 1,1-1-1,-1-3 1,0 1 898,1-1 0,-1-5 0,0 4 0</inkml:trace>
  <inkml:trace contextRef="#ctx0" brushRef="#br0">5465 9422 17801,'-9'-6'-789,"1"-3"0,0 2 0,-1-2 0,3 0 941,0 2 1,5-5-1,-3 3 1,2-3 246,2-1 1,0 7-1,0 8 1,2 8-315,2 6 0,3 6 1,7-2-1,-1 0 1,2 4-1,1 1 1,3 2 117,2 0 1,-3-1 0,4-1-1,2-1 1,0-3 0,-1 0-68,-1-1 0,-4-3 1,4 0-1,1 0 0,-3-1 1,0 2-1,-3-2-104,1-1 0,0-3 0,-5-2 1,1-3-1,-1 1 0,0-2 0,1 0 11,-1-3 1,-4-2-1,0-1 1,1 0 0,2-1-1,3-4 30,3-4 1,-1-8 0,7-6 0,3-2 0,-1-1 0,4-3-1,-2 1-296,0 2 0,-1-8 0,0 8 0,-2 3 0,0 3 1,-1 6-655,-1 0 0,5 7 0,-5 2 0,2 5 1013,1 5 1,1-4 0,0 5 0</inkml:trace>
  <inkml:trace contextRef="#ctx0" brushRef="#br0">5572 11368 8205,'0'13'0,"0"-4"194,0 0 0,0-4 0,1 2 0,4-1 0,4-3 0,3 0 0,2 0 0,4 1 0,4-1 0,4 0 0,0 2 98,1 4 1,1-2 0,2 0-1,2 1 1,1-1-173,-1 3 1,4-2 0,-5 1 0,-1 0-1,-1 0 1,0-1 0,-1 3 437,-3 1-448,-1 1 0,2 0 1,-1 1-1,-1 0 0,-2 3 1,2 0-15,1 0 1,0 2-1,1-1 1,-3-2-1,4 0 1,-2 1-15,0 0 0,8 1 0,-7-4 0,3-1 0,-1 0 0,-3 1 0,0-1-11,2 0 1,-6 1 0,7-1 0,-2 2 0,-2-1 0,3 3-152,2-1 1,-1-4 0,4 6-1,-4-4 1,-2 0 0,1-1 0,0 0 63,-1 1 0,0-5 0,-3 0 0,-1 1 0,2 2 0,0 1 180,-2 0 1,-1 1 0,-5-1 0,2 0 0,-2 1 0,0-2 0,1-1 16,0 3 1,3-7 0,-2 8 0,2-2 0,2-2 0,1 0-345,0 1 1,-3 2-1,-1-1 1,-1 0-1,-1-1 1,0-1 0,-2-3 162,-2 3 1,0-4 0,1 2 0,-1 0 0,-1 0 213,-3 0 0,1-5 0,-4 4 0,0-1-660,0 0 0,-2-2 0,-4 4 0,0 1-853,0 2 1,-1-5 0,-2-1 1298,-2 0 0,-5-10 0,3 2 0</inkml:trace>
  <inkml:trace contextRef="#ctx0" brushRef="#br0">7691 12194 8106,'6'-28'17,"0"10"1,3 18 90,-4 8 0,-4 4 0,-2 0 1,-2-2-1,-3-1 0,-2 1 1,-2 2-1,-2 1 250,-1 1 0,-5 5 1,-1 3-1,-2 2 1,-3 0-1,-1-4 0,-3 1 1,-2-2-253,-1 0 1,2-1 0,5-4-1,2-3 1,-2-2 0,-1-3-1542,-2 0 0,1-4 1435,-1 2 0,0-14 0,1-5 0</inkml:trace>
  <inkml:trace contextRef="#ctx0" brushRef="#br0">5839 11328 8219,'0'-13'-86,"0"-1"1,4 9-275,0 5 0,5 5 0,-3 7 1,0-1 531,0-2 1,5-5-1,-3 3 1,4 1-1,3-2 1,1 0-1,4-3 71,0-2 0,-2 4 0,4 0 0,4 1 0,2 0 1,4-1-1,1-1-172,-1 1 1,0 1 0,-4-4 0,1 3-1,4-2 1,-1-2-27,1-1 1,3 5 0,-5-1 0,-2 1 0,-1-1 0,-1 1 69,0-2 1,-1 2-1,1 1 1,0 0-1,-1 0 1,1-1 0,0-1-21,-1 1 1,3 3-1,0-2 1,4 0-1,-1 2 1,2-2-117,0 0 0,1 2 0,2-2-97,-2 2 1,1-5-1,4 3 1,0-2 101,0 1 1,-2 0 0,-1-2-1,-1 2 1,1-2 0,0-2 146,-2-1 0,2 5 0,-4-1 0,0 1 0,1-1 0,-2 1 0,1-1-168,-4 2 1,4-3 0,-2 4 0,-1 1 0,-2-2-1,0 1 40,3 0 0,-1-2 0,4 2 0,0-1 0,-2-3 0,2-1 0,-1-2 151,0 0 1,2 0-1,-4 0 1,-1 1-1,-2 2 1,-1 1-120,-1-1 1,1 3 0,1 0 0,0 2 0,2 1 0,-2-1 0,2 1-255,-2 2 0,1 1 0,1-1 1,1 0-1,0-2 0,0 0 273,1-2 0,0 0 1,-2-4-1,2 2 0,1-2 1,1-2-1,-1-1 153,-1 0 0,-1 0 0,-4 0 0,0 2 1,1 1-1,0 3-269,-2 1 1,7 0-1,-9 4 1,-1-2 0,3 0-1,-1-1-106,1 1 0,1-1 0,0 2 0,-1-1 0,3 0 0,0-2 0,2-2 265,-1-4 1,0 4-1,-1-1 1,2-1-1,-1-2 1,-2-1 241,-1 0 0,-1 0 0,1 0 0,1 0 1,0 0-1,2 2 0,-2 1-419,2 1 1,-2 1 0,-3-4 0,-1 2 0,1 3 0,-1 0 14,1 0 1,0 0-1,2-3 1,-1 3 0,1 0-1,-2 0 83,-3-3 1,4 3-1,-6-2 1,2 0-1,1 1 1,-1-1-1,2 1 131,2 1 0,-6-3 1,6 4-1,-1 0 1,1-1-1,0 2 1,-1-1-244,-2 4 1,2-4-1,-3 0 1,2 1 0,-1-2-1,0 1 6,0 0 1,1-2 0,0 2 0,-2-1 0,0-1 0,0-1 192,1 1 1,-6-1 0,4-4 0,-2 0 0,-1 0 54,1 0 0,1 4 1,2 1-1,-4-2 1,-4-2-1,0 1-492,-1 2 0,0-2 0,1 2 0,-1-2-70,0-2 0,1 0 0,-1 0 0,0 0-2082,1 0 2484,-7 0 0,-1-6 0,-6-2 0</inkml:trace>
  <inkml:trace contextRef="#ctx0" brushRef="#br0">10971 12048 8064,'6'-12'0,"3"3"209,2 5 0,3-2 0,-1 1 1,0 2 116,1 2 0,-1 1 0,0 0 0,1 1 0,-1 2 0,-1 3-73,-3 2 1,3 0 0,-5 6-1,2-1 1,-2 2-187,-1 3 0,3-8 0,-4 3 1,-2-1-1,-2 0-18,-1 1 1,-3 1-1,-4-2 1,-8-4-1,-4-2-185,-5 0 0,-3-4 1,-4 2-1,-4-1 0,-5 0 1,-3 3-1561,-2 1 0,-11 2 1696,-2 5 0,-6-1 0,-2 0 0</inkml:trace>
  <inkml:trace contextRef="#ctx0" brushRef="#br0">4559 8583 8298,'-6'-15'0,"-3"-1"0,-3-2-227,5 6 0,1 0 0,6 3 1,1-1 797,4 1 1,2 3 0,7 6 0,0 0-1,4 0 1,4 0-386,4 0 1,0 0-1,2 2 1,2 1 0,3 2-1,-1 1 1,1 2-73,-4-1 0,-5-2 1,-3 2-1,-2 0 0,-3 1 1,-2 2-1,-5 2-240,-5 1 1,-3 1 0,-2-1 0,-3 0 0,-7 1-1,-4-1 235,-2 0 1,-7-1-1,2-1 1,-2-3 0,2 1-1,3 0 76,-1 0 1,7-4 0,-2 2 0,5-1-1,1-2-203,1 2 0,4 0 1,8 3-1,7-3 1,5-2-1,6 1-249,4-2 0,2-2 1,1-1-1,2 0 1,-1 0-1,-2 0-357,-1 0 1,4 0 0,2 0 0,1 0 0,1-1 623,-1-4 0,11-2 0,-4-6 0</inkml:trace>
  <inkml:trace contextRef="#ctx0" brushRef="#br0">5559 8503 8429,'-17'-22'0,"3"1"0,2 6 132,0 8 1,4 7 0,0 4 0,-1 5-1,0 3 1,1 1 806,2 0 0,-2-2-772,3 2 1,1-3 0,5 10 0,5-3 0,7 3-74,8 0 0,10-3 1,5 1-1,4-4 0,6-2 1,4-1-1,3-4-206,-1-1 0,-4-2 0,-4-4 1,-8-1-1,-8-4 0,-6-5 0,-6-5-82,-5-3 1,-8-5-1,-12 1 1,-11-4-1,-8-2 1,-9 0 0,-6 0 80,-6 3 0,-5 3 0,-3-1 0,3 7 0,-3 6 1,4 5-677,3 4 789,-2 7 0,10 7 0,-4 8 0</inkml:trace>
  <inkml:trace contextRef="#ctx0" brushRef="#br0">6079 12101 8228,'-14'0'0,"1"2"0,0 2 0,-1 3 0,1 7 0,0-7 1,-1 3-1,1-5 1,0-2 0,-1-2-1,-1-1 1,-1 0 0,-2 0-1,1 0 1,-1 0 364,0 0 0,-6 0 0,2-1 0,-3-2 0,-3-3 0,-3 0 0,-3-1-112,0-1 0,-9 5 0,0-1 0,-5 2 0,-7 4 1,-2 4-1,-8 6-449,-2 4 1,29-6-1,0-1 1,0 0-1,-1 0 1,-3 2-1,0 0 1,-2 1-1,1 0 1,-4 0-1,0 0-375,1-1 1,0 0 567,3-3 1,0 0 0,-1 2 0,0-1 0,2-2 0,1 0-1,1-1 1,0-1 0,1 1 0,1-1 0,-30 2 67,7-1 1,7-1 0,6-5-1,5 1-65,6 4 0,4-4 0,6 5 0</inkml:trace>
  <inkml:trace contextRef="#ctx0" brushRef="#br0">1733 12927 8550,'-6'-13'0,"-1"0"0,-2 1 0,0 3 0,6 3 0,-5 6 230,4 0 0,1 0 0,-4 2 0,2 0 1,7 3 145,5-2 0,5-2 0,3-2 1,3-4-1,4-3 0,3-4 1,2-2-9,-1 1 0,2 0 0,2-1 0,1 1 0,-1 1 0,-4 3 0,-3 5-271,-6 2 1,3 2-1,-4 2 1,-4 4-322,-6 7 1,-5 5-1,-2 6 1,-5-1-1,-6 4 1,-6 3-1,-1-1 236,0-1 1,-4-2 0,6-3 0,0-2 0,1-2 0,0-1 390,-2 1 0,0-4 1,6 3-1,2-5-543,1-4 0,6-2 0,0-4-425,6 2 1,5-1 0,5-4 0,0 0 0,1 0 0,0 0-24,4 0 1,1-1 0,5-4 0,-2-4-1,2-2 1,1-4 0,2-2 587,0 0 0,5-13 0,2 2 0</inkml:trace>
  <inkml:trace contextRef="#ctx0" brushRef="#br0">2493 12647 8354,'-18'-17'848,"0"-1"1,0 6 0,5 8-726,0 2 1,-1 8-1,1 3 1,0 3-1,-1 1 1,3 0 0,0 1-1,4 1 43,1 2 1,1 4-1,7 6 1,2-1 0,7 1-1,5 1 1,6 0-78,3-1 0,8 1 1,3-10-1,4-2 0,3-2 1,1-6-1,-1-3-92,-2-4 0,-7-1 0,-2-1 1,-4-4-1,-3-5 0,-4-5-95,-8-3 0,-6-5 1,-7 1-1,-1-5 0,-5-3 1,-7-2-67,-8-2 0,-6 4 1,-2 0-1,-3 5 1,3 5-1,1 0 0,1 4-38,0 1 1,7 6-1,2 2-25,3 1 1,14 2-1,7 4 227,8 0 0,13 0 0,7 0 0</inkml:trace>
  <inkml:trace contextRef="#ctx0" brushRef="#br0">3199 12541 9102,'-9'-13'365,"0"8"1,7 10 0,-3 8 248,4 0 1,7 2 0,2 1-1,4 2 1,2-2-622,-1-1 1,5 3 0,1 0 0,0-2-1,2 0 1,-2 1 0,0 0-829,-2 0 0,-2-3 0,-2 0 0,-1-1 0,-3 0 0,-5 1 221,-2-1 1,-8-1 0,-3-3 0,-5-5 613,-3-2 0,-10 4 0,-7 1 0</inkml:trace>
  <inkml:trace contextRef="#ctx0" brushRef="#br0">3186 12874 8385,'-19'-6'264,"4"3"0,-3-4 278,3 1 0,3-5 0,5 4 0,7 0-377,7 2 0,5 2 1,2 0-1,0-1 0,3-1 1,2 1-1,0-2 1,2 0-1,-2-1 0,0-1 1,-2-1-907,-2 2 1,-2-5 0,0 3 0,-1-3 0,-3-1 0,-5 0 0,-2-1 761,-2 1 0,0 0 1,0-1-1,0 1 399,0 0 1,-2 1 0,-1 5 0,-1 7-1,1 7-281,2 5 1,1 7-1,0 3 1,0 3 0,0 4-1,-2 2-139,-2 4 0,-4-2 0,-5-1 0</inkml:trace>
  <inkml:trace contextRef="#ctx0" brushRef="#br0">3159 12874 8362,'-7'-27'0,"-4"-4"736,7 0 0,0 2 0,4 5 1884,0 2-2453,0 5 1,1-2 0,4 6 0,2-1 0,2 3 0,0 2 0,1 4-1,2 4-3139,1 1 2972,6 0 0,2 12 0,6 2 0</inkml:trace>
  <inkml:trace contextRef="#ctx0" brushRef="#br0">3426 13167 8423,'-15'-6'1130,"-3"-3"0,9 9 0,-1 6 1,4 8-1400,2 3 0,-5 1 0,3-4 0,0-1 0,-1 0 1,1 1 268,0-1 0,1-6 0,5-1 0</inkml:trace>
  <inkml:trace contextRef="#ctx0" brushRef="#br0">3759 12901 8172,'0'-14'425,"0"8"143,0 6 1,0 6 0,0 8 0,2-1 0,2 0 0,5 2 0,3 1-371,1 2 0,2 4 0,1-2 0,3-1 0,1 2 0,0-2 0,0 0 0,-1-3-652,-3-1 1,-1-1-828,-2-1 1,-4 0 686,0 1 0,-7-3 1,-2-2-1,-11-4 0,-7-5 1,-7-6 593,-3-8 0,-3-5 0,-9-7 0</inkml:trace>
  <inkml:trace contextRef="#ctx0" brushRef="#br0">3692 12901 8172,'0'-21'85,"5"2"0,1 5 0,1 3 0,4 0 853,0 2 0,4 6 0,2-1-681,0 2 1,3 2 0,-3 0 0,7 0-662,6 0 1,-1 0-1,7 0 1,1 0 0,1-1 403,2-4 0,0-2 0,0-6 0</inkml:trace>
  <inkml:trace contextRef="#ctx0" brushRef="#br0">4479 12594 8201,'-19'-21'1156,"4"11"-577,-3 15 1,9 9 0,3 16 0,2 3-646,-1 1 1,-3 6 0,3 7 0,2 3 0,2 5 0,2 1 0,5 4 0,6-3 65,4-5 0,14-1 0,-2-17 0</inkml:trace>
  <inkml:trace contextRef="#ctx0" brushRef="#br0">7185 11541 8409,'-7'-13'0,"1"4"85,6 0 0,-2 6 0,-1 0 0,-3 6 0,-1 5 0,-4 1 0,0-1 0,-4 3-55,-3 1 1,2-1-1,-5 0 1,0-2-1,1 0 151,-4-2 0,-1 3 0,-2-5 0,0-1 0,1 1 0,-1-1 0,-1-1 140,-3-1 1,3-7-1,-3-1 1,1-1-1,0-2 1,-2 0-293,-2 0-24,-2 0 0,2 0 0,0 1 0,0-1 0,-2 1 0,2 2-103,0 0 1,0 5 0,-6-5-1,0 2 1,-1-1 0,-4 1-119,-4-2 0,-2 3 1,-3-6-1,1 0 0,-3 0 1,-5 0 220,-6-1 1,30 4 0,-1 0 0,-36-7-1,36 6 1,0 0 0,0 1 0,1-1-1,-2 0 1,1-1 0,-2 0 0,0 0 83,-3-1 1,1 0-1,1-2 1,-1 0-1,-1 2 1,0 0-1,2 0 1,-1 0-1,3 1 1,0-1-1,0 0 1,-1 0-238,1 1 0,0 0 0,1 0 0,0 1 0,-36-5 0,2 2 0,1 1 1,0-2-312,-1-1 436,7-1 1,-1 1-1,3 0 1,3 2-1,-6-2 1,3 2 31,-2-2 1,-2 2 0,8-1 0,-1 2 0,1 1 0,3-1 0,3 1-96,4 2 0,3-3 0,7 5 1,2 0-1,3-1 0,2 1-248,2 1 1,8 3 0,3 4 0,2 5 0,2 4 333,4 5 0,0 3 0,-2 6 0</inkml:trace>
  <inkml:trace contextRef="#ctx0" brushRef="#br0">1653 11155 8578,'-31'13'0,"0"0"0,-6 1 0,3-1 0</inkml:trace>
  <inkml:trace contextRef="#ctx0" brushRef="#br0">1466 11235 8578,'-25'7'-27,"1"-2"0,4-4 218,0-1 0,4-1 0,7-4 1,5-4 1016,2-3-1040,8-1 0,5 0 0,8-1 0,6 1 0,3 0 0,5 0 31,-1-1 1,5 2 0,-4 2-1,1 3 1,2 1 0,-2 1-1,-3 1 1,-3-1 0,-3 2-1,-3 3 1,-4 3 0,-3 3-758,-2 2 0,-5 1 0,-4 4 0,-2 0 0,-4 1 388,-2-1 1,-5 0 0,-8 0 0,0 1-1,-1 1 1,-1 1 0,-2 2 372,0-2 1,0-1 0,5-2 0,0 0-1,3 1 1,2-1 0,2 0-25,2 1 1,1-1 0,6 0 0,0 1 0,0-1-480,0 0 0,12-4 0,4-1 0,5-2 0,1-3 0,3-3-128,5-5 0,1-2 0,6-8 0,3-3 428,1-4 0,10-9 0,10-3 0</inkml:trace>
  <inkml:trace contextRef="#ctx0" brushRef="#br0">2333 11035 8578,'-27'0'69,"0"0"1,5 0 0,0 1 0,0 4-10,1 4 0,-3 4 0,7 5 1,0 3-1,4 1 0,4-2 1,5 1-1,4-2 198,4 1 0,5 0 0,10-5 0,6-3 0,7-2 0,2-2 0,3-4-150,1-2 0,2-8 1,-1-3-1,-4-4 1,-4-5-1,-4-4-96,-5-4 0,-4 0 0,-9-1 0,-5-1 1,-4-2-1,-6-1 0,-6 0-233,-4-1 1,-10 5-1,2-1 1,0 6-1,-1 4 1,1 5-207,2 2 0,3 8 0,5-1 0,4 4 0,6 4 427,8 5 0,12 3 0,5 1 0</inkml:trace>
  <inkml:trace contextRef="#ctx0" brushRef="#br0">2933 10768 8488,'-14'0'85,"1"0"0,1-1 170,3-4 0,3 5 1,6 0-1,2 8 0,4 5 1,6 3-25,4 2 0,6 4 0,-3-2 0,2 0 0,3 6 1,-1 0-1,1 4-360,-2-1 1,-5-3-1,0 5 1,-2-3 0,-1-1-1,-3-2-440,-2-3 0,-3 2 0,-6-7 0,0 0 0,-1-4 0,-4-4 1,-5-5 568,-6-2 0,-4-2 0,-3-2 0,0-4 0,0-5 0,-1-7-36,2-3 1,-2 3 0,6-4 0,2-2 0,1-1 0,2-1 0,1 0 400,3 4 1,-1-2 0,5 7-1,2 0 1,2 3 97,1 0 0,1 5 0,4 2 1,4 1-1,3 3-561,1 2 1,0 2 0,1 2 0,-1 3 0,0 1 0,1 4-324,-1 1 0,0 5 1,1 1-1,-1-2 1,0-1-1,1-1 1,-1-1 198,0 0 0,-4-1 1,-1-2-1,-4-2 1,-5-2 392,-7-3 1,-4-2 0,-1-1 0,-2 0 0,-3 0 0,-2-1-129,-1-4 1,-9-1-1,4-4 1,-3 3-1,1-1 1,3 2 170,3 0 1,-2-3 0,6 5 0,4 0 81,3-2 0,8 4 1,12-2-1,9 2 0,6 2 1,4 0 30,3 0 0,7 6 0,8 3 0,0 3-327,0 1 0,10 1 0,-1-1 0</inkml:trace>
  <inkml:trace contextRef="#ctx0" brushRef="#br0">2346 11888 10912,'-7'-6'1083,"2"-3"1,4 2 532,1-2-1326,0 6 1,1-3 0,4 6 0,4 0 0,2 0-739,3 0 0,-5 0 0,0 0 1,1 0-1,2 0-105,1 0 1,-6-2-1,-2-2 639,-4-5 1,-1 2 0,-1-1-1,-2 1 1,-3 1-133,-1 0 0,5 2-368,2 4 1,6 0-1,7 0 1,2 0-1,2 0 1,2 0 470,2 0 0,1-6 0,4-2 0</inkml:trace>
  <inkml:trace contextRef="#ctx0" brushRef="#br0">2733 11501 8510,'-5'-29'0,"-1"4"301,-1 8-320,4 8 1,-3 11 0,6 2 0,2 7 0,0 5 0,4 6-182,2 3 0,-1 2 0,5 0 1,0-1-1,3 1 0,0-2 0,1-3 1,2-4 199,4-3 0,2-3 0,-2-3 0,9-3 0,-3-6 0</inkml:trace>
  <inkml:trace contextRef="#ctx0" brushRef="#br0">3053 11488 8510,'-18'-13'0,"0"1"0,2 3 0,1 3 393,2 6 0,-1 6 0,1 4 1,0 7-1,1 3-269,3 1 0,-1 9 0,5-4 0,2 2 1,2 1-1,1-1 0,1 1-434,4 2 1,3-1-1,10-6 1,6-5 309,6-4 0,-2 1 0,4-8 0</inkml:trace>
  <inkml:trace contextRef="#ctx0" brushRef="#br0">3426 11421 8369,'-13'-23'615,"-1"3"-453,1 7 1,0 9-1,-1-1 1,1 4-19,0 1 1,-5 0-1,0 0 1,2 0-1,1 0 1,2 0-1,1 1 1,1 2-1,4 3 33,1 2 1,2 0-1,4 6 1,1-1 0,5 0-1,7-1 1,8-1-527,4-3 1,2-3 0,1 2 0,2-1 0,1-3-1,-3-3 240,-4-4 1,-1 1 0,-5-5 0,-3 1 0,-5 0 637,-5-4 1,-5 1-1,-5 1 1,-5 6-1,-6 7-472,-7 10 0,3 7 1,-1 10-1,2 4 1,2 4-1,3 1-1016,0 0 1,7 4 958,2 0 0,4 7 0,1-4 0</inkml:trace>
  <inkml:trace contextRef="#ctx0" brushRef="#br0">4532 9169 15942,'48'-13'0,"6"-1"0,13 0 0,-28 6 0,1 1 40,3 0 1,1 0-1,5-1 1,1-1-90,3 2 1,1 0 0,0 1 0,0-1 0,4-2 0,1-1 0,0 0 0,-1 1 0,1-2 0,-1-1 0,-1 0 0,-1-2 0,-1-1 0,-1 0 0,-3 0 0,-1-1 0,-3 1 0,-2-1-1,-6 1 1,-1-1 0,28-18 0,-11-2 0,-7-2-532,-10 1 1,-5-2 0,-11-4 441,-4-1 0,-9-10 0,-5 3 1,-4-3-1,-6-2 235,-7 1 0,-15 1 0,-14 2 0,-11 3 0,23 26 0,-2 3 0,-5 0 0,-2 3 0,-2 1 0,-2 2-13,-4 1 0,-1 3 0,-6 1 0,-2 4 1,-5 3-1,-2 3 0,-3 2 0,-1 3 1,-4 3-1,-1 4 0,1 2 0,0 2 0,1 3 1,1 0-189,0 2 1,3 1 0,9 1-1,2 2 1,2 4 0,3 4-212,3 2 1,4 3-1,6 2 1,4 3-1,8 2 1,-1 1-1</inkml:trace>
  <inkml:trace contextRef="#ctx0" brushRef="#br0">9784 11835 13234,'-13'0'-87,"0"0"0,4 0 0,0 0 0,0-2 1,0-1-1,2-3 0,1-1 0,3-4 11,1 0 0,2-3 0,2 1 1,1 0-1,3-1 0,1 1 1,3 0 68,2-1 0,2 1 1,-1 0-1,2-1 1,1 1-1,5-2 1,3-3-16,4-4 0,7-3 0,4-2 0,7 1 0,10-2 0,8-4 26,-29 15 1,2-1-1,4-2 1,1 0 0,3-1-1,0-1 1,2 0-1,1 0 1,4-1 0,0 1-1,2 0 1,0 0-3,2-1 0,1 1 0,9-1 0,2 0 0,-4 2 1,0-1-1,3 0 0,1 0 0,1 0 0,1 1 1,-2 1-1,0 0 0,2 2 0,1 1-77,-1 1 0,0 0 0,-2 1 0,1 1 1,4 0-1,0 0 0,-1-1 0,0 0 0,-1 2 1,0-1-1,2 1 0,-1 0 95,0 1 1,-1 0-1,-5 1 1,-1 0 0,1-1-1,0 2 1,-1 0-1,-1 2 1,-4 0 0,0 1-1,0 0 1,0 1 2,-3-1 1,0 0 0,-2 1 0,0-1 0,1 1 0,0-1 0,1 0 0,-1-1 0,-2 0 0,0 0 0,0-1 0,0 0 0,-4 1 0,-1 1 54,-1 2 0,-1 0 0,-2-1 0,-1 0 1,-4 2-1,-2 0 0,37-3 0,-7 1 1,-8 2-291,-5-1 0,-4 1 1,-13 2-1,-4-1 0,-6-1 1,-6 1-183,-2 1 1,-8 1-1,-8-3 1,-3-5-1983,-1-3 1535,6-1 841,-4-1 0,10 1 0,-5 0 0</inkml:trace>
  <inkml:trace contextRef="#ctx0" brushRef="#br0">15396 10009 8245,'-13'-9'161,"0"0"-156,-1 6 1,1-3 0,0 6 109,-1 0 1,1 4 0,0 2 0,-1 2 0,3 2-1,2 2 84,4 1 0,5 2 0,6 3 0,7 4 0,10 3 0,6 2 0,10 3 0,7 2-89,7 4 0,3 5 1,-2-5-1,-3 2 1,-2 2-1,-6-1-116,-6-4 1,-9 2-1,-8-4 1,-5-1-1,-8 1 1,-7-5-1,-9-3-68,-9-3 0,-8-4 1,-8 2-1,-8-4 1,-2-4-1,-4-2 0,4-3-3,2-2 0,1-10 1,11-5-1,5-5 1,6-5-1,5-6 108,6-6 1,3-5 0,13-5 0,8-1 0,11-1 0,5-1 152,5 0 0,6 3 0,3-2 1,0 4-1,0 3 0,-5 4 0,-4 4-183,-6 3 0,-8 7 0,-7-3 0,-9 0 0,-10 1-282,-8 3 1,-16 9 0,-1 3 0,-3 2-1,-3-1 1,1 3 219,0 0 1,4 1 0,7-2 0,4-2 0,6 4-225,7 4 1,13 0 0,16 4 0,7 0 0,9 1 284,7 2 0,17-4 0,4 0 0</inkml:trace>
  <inkml:trace contextRef="#ctx0" brushRef="#br0">16236 10169 8258,'-19'-12'883,"-3"3"0,2 3 0,3 9 0,2 4-697,1 7 0,3 8 0,2 0 0,4 3 0,5 2 0,6 0 1,8-2-1,8-3-585,7-4 0,7-3 0,7-4 0,1-2 0,-1-4-171,-1-4 0,-8-7 0,-3-4 292,-3-6 1,-13-11 0,-8-9 0,-10-2 0,-10-2 0,-11 0-657,-10 0 823,-1 0 1,-11 0-1,6 3 0,0 3 1,1 6-1,4 3 446,4 5 1,7 10-336,2 6 0,5 2 0,-2 2 0</inkml:trace>
  <inkml:trace contextRef="#ctx0" brushRef="#br0">16969 10182 8414,'14'-7'1185,"-1"2"0,2 13 1,3 8-1081,4 9 1,-2 9-1,3 0 1,-1 3 0,-1 5-1,-4-1 1,0 2-1,-2-2-553,-2-1 0,2 3 0,-9-7 1,0 1-1,-1-2 0,-2-3 1,-3-6-1424,-4-4 1,-5 1 1870,-9-10 0,-2-3 0,-7-10 0</inkml:trace>
  <inkml:trace contextRef="#ctx0" brushRef="#br0">17036 10675 8355,'-25'-33'0,"1"-1"0,5-1 0,3 1 0,4 1 0,7 2 0,1 4 0,2 2 0,2 3 0,0 4 0,2 4 368,2 0 1,5 7-1,7 2 1,2 4-1,0 1 1,0 0-1,-1 0 1,1 1-337,2 4 0,-4 4 0,3 7 0,-3 3 0,-4 0 0,-1 4 1,-3 0-1,0 6-812,-2-1 0,-2 0 0,-4-3 0,-1-1 0,-4-2 0,-4 0 0,-2-3 783,-3-5 1,-4-3 0,-2-5-1,-2 0 1,-4 0 0,3-3-1,-3-1 157,1-2 0,3-6 0,0-3 0,0-3 0,1-3 1,5-1-1,4-2 307,3 2 0,6 1 0,-2 2 1,5-1-1,5 1 0,5 1-381,7 3 0,3 3 0,8 6 1,2 0-1,1 0 0,-1 0 0,-2 0-557,-1 0 1,-1 6 0,1 3-1,0 3 1,-1 1 470,1 1 0,5-1 0,3 0 0</inkml:trace>
  <inkml:trace contextRef="#ctx0" brushRef="#br0">17569 10688 8155,'-9'-29'21,"0"2"1,5 17 0,-3 19 0,1 10-72,3 6 0,-3-3 0,1 0 0,2 2 1,2 1-1,1 1 0,1-4 0,5-4 50,8-4 0,5 0 0,7-1 0</inkml:trace>
  <inkml:trace contextRef="#ctx0" brushRef="#br0">18076 10409 8245,'-14'-38'-222,"1"9"-632,0 11 1,-1 5 941,1 8 0,7 2 0,6 9 242,8 8 0,3 5 1,3 8-1,1 1 0,1 1 1,2 4-1,-2 1-160,-1 3 0,-6 1 0,-2 4 1,-1-1-1,-3 2 0,-2-1 0,-2 1-2977,-4-2 2807,-2-5 0,-12-4 0,-2-5 0</inkml:trace>
  <inkml:trace contextRef="#ctx0" brushRef="#br0">18049 10329 8373,'6'-60'0,"3"8"0,3 13 0,1 12 270,0 12 1,1 3 0,-1 8-136,0 1 0,1 1 0,0 4 0,6 2 0,6 7 0,8 5-135,5 6 0,19 9 0,4 3 0</inkml:trace>
  <inkml:trace contextRef="#ctx0" brushRef="#br0">19115 10169 8412,'-8'-39'0,"-1"4"0,0 12 0,-6 32 85,-3 16 0,-3 21 0,-7 11 0,-3 5 0,14-28 0,0 0 0,0 0 0,0 0 0,1 1 0,1 0 0,1 0 0,1 1 1345,1 1 0,2 1-1430,3 1 0,1 1 0,-6 34 0,5-2 0</inkml:trace>
  <inkml:trace contextRef="#ctx0" brushRef="#br0">11304 12021 8188,'-6'-18'0,"-3"1"0,-1 0 0,1 2 0,4 2 287,4 0 0,2-1 0,4 3 0,7 0 0,6 2 0,7 1 1,3-1-1,7 1 0,5 2 0,8 3 0,2 0-221,5-1 0,13 2 0,5-3 1,-33 2-1,1 1 0,5-1 1,1 0-1,3 0 0,1-1 1,5-1-1,1 1-122,2 0 1,2 0 0,-3-1 0,2 0-1,7 2 1,1 2 0,0-2 0,0 1 0,-1 0-1,0 0 1,1-1 0,1 1 0,-1 1 0,1 1-90,2 1 1,1 1 0,-2-1 0,-1 1-1,0 2 1,-1 1 0,-3 0 0,0 0-1,1 1 1,0 0 0,-2 0 0,1 1-1,-1 0 1,1 0 93,-6 0 1,0-1-1,-4-2 1,-2-1-1,-4 0 1,0-1 0,-2-1-1,-1-1 1,-2 0-1,-2 0 1,0 0 0,-1 0-1,35-1-13,-8-4 0,-5-2 0,-8-8 0,-4-1 0,-4-4 0,-6 0 8,-4-4 0,-5 0 0,-9-1 56,0-1 0,-4 2 0,-1-7 0,-7 3 0</inkml:trace>
  <inkml:trace contextRef="#ctx0" brushRef="#br0">15770 11461 8185,'-14'-6'-15,"1"-2"1,-5 2-1,0 1 1,2 4 1060,1 1 1,2 0-422,0 0 1,11 6-514,7 3 0,8 2 0,8 4 0,7 3 1,4 6-1,5 5 0,0 5-152,-1 0 0,5 9 0,-5-3 0,-5 2 0,-4-1 1,-8-2-156,-4-4 0,-5 2 0,-11-6 0,-5-2 0,-8-4 0,-8-5 0,-7 0 208,-7-4 0,-2-7 1,-2-5-1,0-2 1,1-2-1,4-2 32,3-2 0,9-5 1,2-9-1,3-6 1,6-4-1,8-4 1,8-1 73,10 1 1,9-4 0,11 3-1,3-1 1,6-1 0,3-1-116,5 1 1,-7 7 0,-2-2 0,-8 5 0,-5 1 0,-5 3-85,-3 1 1,-9 5 0,-8-4 0,-4 1 0,-4 0 0,-7 2 0,-5 0-68,-6-2 1,-3 7 0,-1-2 0,4 3 0,4 2 0,4 4-23,0 2 1,7 4 0,4 2-1,9 5 169,12 3 0,8 7 0,14 2 0</inkml:trace>
  <inkml:trace contextRef="#ctx0" brushRef="#br0">16689 11515 8175,'-22'-21'523,"-2"-4"1,2 1 12,1 8 0,-1 10 1,3 12-1,-2 6-640,-2 4 0,-3 12 1,1 0-1,2 5 0,3 4 1,4 0-1,6 1 0,4 1-236,7 2 1,15 2 0,13-4-1,5-4 1,7-4 0,7-5-1,3-7-89,3-6 1,-7-8 482,-2-1 0,-5-10 0,-6-7 0,-9-8 113,-10-4 1,-8-9 0,-10-5 0,-6-7 0,-10-3 0,-8-2 0,-5 0 441,-2-1 0,2 7 0,-2 0 0,3 5 0,6 6 0,6 7-1162,4 8 0,5 10 553,5 5 0,13 8 0,12 4 0</inkml:trace>
  <inkml:trace contextRef="#ctx0" brushRef="#br0">17516 11435 8193,'6'-12'20,"3"3"1,7 5 0,2 9 0,-2 9 238,-1 7 0,0 4 0,1 1 1,2 2-1,-2 5 0,-1 4 1,-2 5 45,0 0 1,-1 1 0,-1 6 0,-2-3 0,-1-1 0,0-1 0,-4-1-896,-2-2 1,-2-2 0,-2-4-1,-2-5 590,-5-6 0,-9 1 0,-3-4 0</inkml:trace>
  <inkml:trace contextRef="#ctx0" brushRef="#br0">17423 11954 8193,'0'-42'112,"0"0"0,1 4 0,5 1 1,6 4-1,7 5 0,5 6 354,4 2 1,3 4 0,-1 6-1,1 2 1,0 1 0,0 1 0,0-1-3200,-1-1 2480,-8 5 1,2-3-1,-5 6 1,0 0 0,0 0-73,-2 0 0,-9 6 0,-3 3 1,-5 3-1,-5 3 0,-3 1 478,-4 2 0,-3 4 1,-1-3-1,-4 2 1,1 3-1,-2 2 0,2 4 130,0 1 1,1 6 0,6-1-1,2 1-283,1-2 0,6 10 0,-3-4 0</inkml:trace>
  <inkml:trace contextRef="#ctx0" brushRef="#br0">17529 12008 8193,'-7'-40'89,"1"-3"0,7 1 0,4 5 1,5 5-1,5 7 787,3 5 1,10 7-1,-1 4 1,1 5 0,1 2-1,1 2-1640,1 0 1,5 2 0,-4 4 0,-1 5 763,-3 6 0,14 6 0,-7-2 0</inkml:trace>
  <inkml:trace contextRef="#ctx0" brushRef="#br0">18302 12061 8084,'-7'-40'1561,"-3"12"1,5 9-1816,2 11 1,2 14-1,1 12 1,0 0-1,0 0-1097,0-1 0,0 1 1351,0-5 0,6 1 0,1-1 0</inkml:trace>
  <inkml:trace contextRef="#ctx0" brushRef="#br0">18796 11568 8362,'-8'-30'593,"4"4"1,-2 2 0,0 12-257,-2 3 0,5 5 0,-1 8 1,3 7-1,1 3 0,0 7 1,1 3-518,3 4 0,4 11 0,7-1 1,2 1-1,7 0 0,4-1 180,3 0 0,6-5 0,-3-1 0</inkml:trace>
  <inkml:trace contextRef="#ctx0" brushRef="#br0">19195 11795 8346,'-19'-27'697,"-2"2"0,-1 2 1,0 7-1,-2 6-444,-1 5 0,-7 16 1,-4 8-1,-1 9 1,0 6-1,1 2 1,1-2-684,1-2 1,7 5 0,9-1 0,5 2 0,4 2 429,5 0 0,20 6 0,6 2 0</inkml:trace>
  <inkml:trace contextRef="#ctx0" brushRef="#br0">19942 11768 8291,'0'-68'73,"-6"10"0,-4 20 0,-7 11-41,-5 12 0,-9 8 1,-6 7-1,-4 0 0,-5 0 1,-3 0-1,-3 0 1,0 0 28,5 0 0,1 7 0,6 5 0,7 6 0,8 2 0,9 4 1,5 1-1,7 2 125,2 0 0,16-2 1,8-3-1,12-4 1,9-3-1,6-4-125,3-2 1,2-3-1,1-6 1,-1 0 0,-7 0-1,-6-1 1,-6-4 150,-9-4 0,-5 3 0,-12 2-4,-9 3 1,-12 12-1,-22 9 1,-9 8-1,-6 7 1,-9 7-1,28-19 1,0 1-24,-2 2 0,0 1 0,-4 4 0,1-1 0,3 0 0,0-1 0,1 1 0,0 0 0,0 0 0,1 0 0,2 0 1,1 1-539,2 1 1,0 0-1,3-1 1,1 1 148,-10 31 0,0 2 0,10-5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19129 10342 8533,'-33'-55'0,"8"9"0,10 11 0,8 11-16,1 8 14,4 5 1,-5 19-26,3 5 0,-10 14 0,-12 16 0,-13 11 1,13-21-1,-1 1 0,-4 3 0,-2 0 1,-3 4-1,-2 1 0,-2 2 0,0 1 1,-3 3-1,-1 2 0,-1 0 0,1 2 1,-3 2-1,0 1 0,1 0 0,-1-2 4,0 0 0,-1 0 0,1 0 1,0 0-1,1-3 0,1-2 0,3-2 1,1 0-1,2-2 0,1-1 0,3-1 1,1 1-1,2-2 0,3 2 59,2 0 0,2 0 0,2-4 1,2 0-1,3 2 0,2 1 0,1-1 1,3 0-1,2-3 0,2-1 0,-2 31-139,5-8 1,16-12 0,8-6 0,9-8 0,9-10-1,8-8 1,8-9 153,8-4 1,-21-6-1,3-3 1,4-2-1,2-4 1,6-6-1,1-3 1,5-5 0,1-4-1,2-3 1,-1-2-5,2-2 1,-1-2-1,-19 8 1,1-2 0,-1 0-1,2-2 1,0-1 0,0 0-1,-2 0 1,0-1 0,0 0-1,-2 0 1,1-2-1,-2 1 1,-3 2 0,0 0-1,-2-1 1,0 0 0,-2-1-1,0 0-169,15-18 0,-2 0 0,-4 1 0,-3 0 0,-2 0 1,-2-1-1,-5 3 0,-2 1 0,-4 4 0,-3 1 1,-4 6-1,-4 1 40,4-30 0,-11 14 0,-17 4 0,-13 12 0,-18 13 0,-18 12 18,21 11 0,-2 3 1,-5 5-1,-2 5 0,-9 2 1,-2 3-1,-3 5 0,1 2 64,-2 4 0,1 0 0,2-1 0,0 1 0,-4 6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4519 6637 10317,'0'-28'0,"0"6"-67,0 5 55,0 10 1,6 1 224,3 6 0,3 4 0,1 1 0,2-1 0,2 1 0,6 1 0,2 0 0,3 0 0,2-2 0,2 0 0,2 2 267,3 2 1,-3-5 0,3 1 0,3-2-1,3-2 1,0 0 0,0 0 0,0 0 143,2 0 1,5 0 0,-3 0-1,2 0 1,0 0 0,0 0-541,-2 0 0,4 4 0,-5 0 0,1-1 0,3 0 1,1 0-1,-1 2 44,-1-2 1,-4 0 0,2 0-1,0 1 1,-1-1 0,2-1-1,-2-2 216,-1 0 1,4 0-1,-3 0 1,0 0-1,2 0 1,-1 0-114,3 0 0,2 0 0,1 0 0,1 0 0,1 0 0,1 1 0,2 2-86,-2 1 0,0 1 0,0-4 0,2 2 0,-1 2 0,-3-2 0,0-2-51,-1-1 1,0 0-1,2 0 1,1 0-1,2 0 1,0 0 86,1 0 1,-4 0-1,3 2 1,-3 1 0,-2 1-1,0 1 1,0-1-352,1 0 0,-4 7 0,2-4 0,1 1 0,1-2 0,-1-2 0,0 0-2,-2-1 0,5 3 0,-4-1 0,0-2 0,1-2 0,-3-2 501,2-4 1,-4 2 0,-1-4 0,-1 0 0,-2 1 0,-1 0 0,0 3-350,0 1 0,-7 2 1,5 0-1,1 0 1,-4 0-1,4 0 1,-2 0-285,3 0 0,4 2 0,-3 1 0,1 1 0,1-1 0,1-1 295,0-2 1,10 0 0,-4 0 0,2 0 0,1 0 0,0 0 0,2 0 224,-1 0 0,2 0 1,-1 0-1,-1 0 0,0 0 1,-3 0-1,-3 0-336,-4 0 1,2 0 0,-3 0 0,0 0 0,1 0 0,-1 0 61,0 0 0,-2 0 0,-2 0 0,1 0 0,3 0 0,0-2 1,1-2-1,-1-4 384,0 1 0,-2-5 0,-2 3 0,2-4 0,4-4 0,1 0-272,-1 0 1,0-2 0,2 1 0,-2 2-1,-1 1 1,-1 2-229,0 0 0,-3-1 0,-6 1 0,-3 0 0,-2 1 0,-2 1 1,-2 3-188,-1-3 1,0-1-1,-2-1 1,-3-2-1,-3-1 1,-1-3-1,0-1 128,-2 1 1,-1-3 0,-2 3 0,1-2-1,-1-3 1,0-1 100,1-2 1,-3 2-1,0 2 1,-4 0-1,-1 1 1,-2 0-1,1 1-86,-1 2 0,-1 0 0,-6 2 0,-3 0 0,-1 0 0,-3 3 0,-4 0 11,-3 1 0,0 0 0,-3-1 1,-1 1-1,0 1 0,-3 2 233,-1 1 1,-1 4 0,-1-2 0,2 0 0,0 1 0,1-2-1,-3 2 156,-1 0 1,6 0 0,-8 4 0,-1-3 0,0 2 0,-5 0 0,1 0-213,-2-1 1,-8-1 0,7 5 0,-2 0 0,-5 0 0,1 0-45,-2 0 1,-3 2-1,3 1 1,0 1 0,1-1-1,2-1 1,1-2 188,2 0 0,3 0 1,0 0-1,-1 0 0,1-2 1,-2-1-1,2-3 162,1-1 0,-7 2 0,3-3 0,-1-3 1,-2-1-1,-1 0-118,-5 4 0,-3-4 0,-3 3 0,-1-1 0,-3-1 0,-1 4 1,-2 1-199,-3 3 0,9 1 0,-8 1 0,2-2 1,4-2-1,0 3 0,2 0 1,-2 2 0,-4 0 0,3 0 0,0-1 1,-2-2-1,3-2 159,3 2 0,-6-3 1,8 0-1,-2 0 0,-1 1 1,1 0-1,-1 1-45,0-1 1,4-1-1,-6 3 1,2-1-1,0 1 1,-4 1-1,1 2-160,0 0 0,1 0 1,3 0-1,-1 0 1,-3 0-1,-1 0 31,1 0 0,-3 0 0,1 0 1,1 0-1,-4 2 0,3 1 1,-1 1 36,4-1 0,2-1 0,3-2 0,1 0 0,1 0 0,4 1 0,1 2 13,3 2 0,-3 1 0,2-3 0,1 2 0,0 1 0,0 0-13,-2-3 0,-3 3 0,2-1 0,0-1 1,-2 0-1,2 1 0,-1-1 79,0 2 1,2-4 0,-4 2 0,0-2 0,1-2 0,-1 0-1,1 0 17,5 0 1,-6-2 0,8-1 0,-3-1 0,-2 1 0,3 1-58,1 2 0,-2 0 0,-2 0 0,0 0 0,-1 2 1,-1 2-1,-2 4-208,-2-1 0,0 5 1,2-3-1,1 1 1,-1 1-1,-2-3 1,0 1 168,3-1 0,-1 4 0,4-5 0,1 2 0,1 0 1,2 0 41,-1-2 0,0 3 0,3-4 1,1 0-1,-1 2 0,0-1 0,-2 3-21,-2 2 1,2 0 0,-2-2 0,1-1 0,1 2 0,1 1-69,2 1 49,2-6 1,-1 5 0,-1-3 0,2 3 0,0 1 0,5 1-54,2-1 1,-1-4 0,0 0 0,1 1 0,2 2 0,1 1 0,1 1 19,-1-1 0,0-4 0,2 0 0,2 1 0,0 2 0,1 1-26,1 0 1,-2 2 0,5 0 0,2 1 0,1-1 0,1 1 0,1-1-79,0 0 0,5-2 0,4 1 1,2-1-1,2 0 0,0 1 94,0-1 1,8 0 0,5 1 0,9-2 0,7-2 0,3-3 0,4 1 74,5-1 0,-4-2 0,6 2 1,2 0-1,-1-1 0,5 0 0,0-1-109,1 1 0,9-5 1,-5 4-1,0-3 0,3 1 1,-2 2-418,-2-2 0,0 0 1,-11 0-1,-5 1 1,-2 1-1,-4-1-587,-3 1 0,1 5 0,-12-1 1035,0 3 0,-2 1 0,-2 0 1</inkml:trace>
  <inkml:trace contextRef="#ctx0" brushRef="#br0">7278 7650 10418,'0'-14'-888,"0"7"952,0 1 1,2 6-1,1 2 269,1 2 0,1 3 0,-4 5 0,2-1 1,3-4-1,1 0 0,4 1 204,1 2 0,2-4 0,4 0 1,4-1-1,5-1 0,3-1-177,1-2 1,6-1 0,-2 2 0,4 1 0,1 1 0,0-1-182,0-1 0,3-2 0,0 0 0,-2 0 1,2 0-1,-1 0 0,-1 1-106,-1 4 1,0-4 0,0 4 0,0-4 0,0 1 0,0 1-38,0 1 1,4 2 0,1-3 0,-1 1 0,1-1 0,-1-1 55,-1-2 0,0 1 1,-1 2-1,1 2 1,-2-2-1,3-2 1,1-1 39,1 0 1,3 0-1,-5 0 1,-1-1-1,0-2 1,-2-2 30,-1 2 1,6 2-1,-7-1 1,1-1-1,3-1 1,-2 1-66,1 1 0,-4 2 0,-1 0 1,-1 0-1,1 0 0,1-1-38,2-4 0,-1 4 1,-2-3-1,-2 2 1,3 2-1,0 0 1,1 0 30,-4 0 0,-1 0 0,-4 0 0,2 0 0,1 0 0,0 0-48,-4 0 1,4 0 0,-2 0 0,0 0 0,0 0 0,2 0-81,1 0 1,-3 0-1,3 0 1,0 0 0,-1 0-1,1 0 18,0 0 0,-3 0 1,4 0 265,2 0 0,2 0 0,-1 0 0,-1 0-107,-1 0 0,-2 5 0,3-1 1,-3-1-1,-1-2 0,-2-1-137,1 0 1,-4 0-1,5 0 1,-2 0 0,0 0-1,-1 0 84,-2 0 0,3 0 0,2 0 0,1 0 0,3-1 0,0-2 0,1-1 49,2 1 0,-7 1 0,7 1 0,-3-2 0,-3-2 1,-1 2-134,-1 2 1,-2 1 0,4 0-1,-2 0 1,-2 0 0,-2 0-153,-1 0 1,0 1-1,-2 2 1,-2 2 0,0-2-1,0-2 1,3-1 295,0 0 1,1 0 0,1 0 0,2 0-1,2-1 1,1-2 61,-1-2 0,4 1 1,-4 4-1,1-2 1,1-1-1,0-1-48,3 1-237,-4 1 0,5 2 0,-4 0 0,2 0 0,-2 0 0,-1 0-149,-4 0 1,-1 0 0,-1 0-1,1 0 1,0 0 0,2 0 270,0 0 1,-8 0-1,6 0 1,-1 0 0,-4 0-1,2-1 1,1-2 334,0-1 0,1-1 0,1 5 0,2 0 1,1 0-1,-2 0-351,0 0 1,2 0 0,0 0 0,-2 0 0,0 0 0,-3 0-317,1 0 1,2 0 0,0 0 0,-4 0 0,0 0 0,0 0 409,2 0 0,-1 0 0,1 0 1,0 0-1,-1 0 0,1 0 1,0 0-57,-1 0 0,1 0 1,0-1-1,1-2 0,2-2 1,1 2-150,-2 2 0,1 1 0,0 0 0,1 0 0,-2 0 0,-1 0-111,-1 0 0,0 0 1,-2 0-1,-1 0 0,-2 0 1,1 0-1,3 0 290,0 0 1,1 0 0,1 0 0,2 0 0,1 0 0,0 0-71,2 0 0,-1 0 0,5 0 0,-1 0 0,1 0 0,1 0-113,2 0 1,-4 0 0,-1 0 0,1 0 0,-1 0-1,-1 0 126,-1 0 1,3 0-1,-4 0 1,1 0 0,1-2-1,0-1 1,1-1-12,0 1 1,3 1 0,-4 2 0,2-1 0,-1-2 0,1-1-75,-2 1 0,4 1 0,-4 2 0,2 0 0,-1 2 0,3 1-117,0 1 0,-1 0 1,0-4-1,2 0 0,-2 2 1,1 1-1,-1 1 206,-1-1 1,5-1 0,-4-2 0,0 0 0,2 0 0,-1 0-15,2 0 1,0 0-1,0 0 1,0 0 0,0 0-1,0 0-139,0 0 1,0 0 0,2 0-1,1 0 1,1 0 0,-1 0-1,-2 0-476,-1 0 0,0 0 608,0 0 0,2 0 1,-1 1-1,2 2-5,0 2 1,-7-1-1,7-4 1,1 0-1,1 0 1,2 0 221,0 0 0,-2 0 1,2 0-1,-1 0 1,-3 0-1,0-1 1,-1-2-249,-2-2 0,7 1 0,-9 4 1,1-2-1,-2-1 0,0-1-165,2 1 0,1 1 0,-2 1 0,-1-2 0,-1-1 0,-1 1 156,-1 1 1,5 2-1,-4 0 1,2 0-1,0 0 1,-3 0-1,0 0 162,1 0 1,-6 0 0,2 0 0,-3 0-1,-1 0 1,1 0-175,3 0 1,-1 2 0,4 1 0,0 1 0,-1-1 0,1-2-26,0-1 1,0 0-1,3 0 1,-3 0-1,-1 0 1,-2 0-1,-2 0 26,-2 0 1,3 0 0,-10 0 0,2 0 0,-1 0 0,-2 0-1549,-2 0 1,-7 0-1,-1 0 447,1 0 1,1 6 0,-1 3 0,-2 3 0,-1 1 1097,0 1 1,8 5 0,6 2 0</inkml:trace>
  <inkml:trace contextRef="#ctx0" brushRef="#br0">10531 8036 22443,'0'-13'-6760,"6"0"6604,3-1 0,-2 7 1,0 1-1,-1 0 209,-3-3 1,-7 3 0,-5 2 0,-3 2 0,-3 2 0,-1 0 0,-3 0 0,-2 0 193,-3 0 1,-1 0 0,-1 0-1,-1 0 1,0 2 0,1 1-61,-1 1 1,2 7 0,1-1 0,2 5 0,-2 4-1,-1 2 1,0 4-142,3 5 0,-4-1 0,6 7 1,-3 2-1,3 4 0,0 2 0,6 0-61,3 2 0,5-6 0,9 3 0,6-4 0,10-1 0,10-2-72,6-2 0,14-4 0,7-7 0,8-4 0,9-2 0,-35-11 0,1-2 140,0 0 0,2 0 1,3-2-1,2-2 1,0-2-1,1-1 1,1-3-1,-1 0 1,1-3-1,0-2 1,0 0-1,-1-1 1,-1-2-1,0-2-216,-4 0 0,-1 0 0,-5 0 1,-1-1-1,24-22 0,-6-2 1,-11-2-1,-12-3 0,-13-1 47,-6-1 0,-8-3 1,-14 3-1,-12 1 0,-16 4 1,-13 6 96,-8 6 0,21 18 0,-2 4 0,-3 0 0,0 1 0,-1 2 0,0 2 0,-1 1 0,0 1 0,3 2 1,0 0-578,1 2 1,1 1 0,-1 2 0,1 3 0,0 3 0,1 2 269,0 1 1,1 2 0,6 2 0,1 4 0,-1 1-1,1 1 1</inkml:trace>
  <inkml:trace contextRef="#ctx0" brushRef="#br0">4319 9049 17235,'-12'-19'0,"2"0"0,2 1-955,2 5 575,2 8 0,5-1 0,4 6 0,4 2 679,3 2 1,1-2 901,0 2 1,2-2-1,3-1 1,4 2-1,5 1-374,4-1 1,3-1 0,6-2-1,0 0 1,1 0 0,1 0-1,1 0-542,0 0 1,-6 0 0,4 0 0,-4 0-1,-1 0 1,-2 0 0,-3 0-425,-3 0 1,-3 0 0,-1 0 0,-3 0 0,-2 0 125,-3 0 1,-1 0 0,-2-2-1,1-1 348,-1-1 0,0-6 1,1 2-1</inkml:trace>
  <inkml:trace contextRef="#ctx0" brushRef="#br0">5039 8889 30361,'0'-13'-9831,"-3"1"10126,3 3 0,3 3 1,10 6-1,2 2 1,3 1-1,4 1 1,3 1-1,3-1 47,3 0 0,-1 2 1,6-3-1,-1 3 1,-1 2-1,-3 2 1,-3 2-1,-2 1-366,-4 1 0,-3-3 1,-7 1-1,-3 2 1,-6 3-87,-6 3 1,-9-1 0,-9-6-1,-3 0 1,-5 1 0,-4-1-1,-4 0 89,-1 1 0,2-2 0,2-2 1,2-1-1,2 1 0,2 2 535,1 1 1,6 1-1,4-1-873,2 0 1,1 1-1,1-1 1</inkml:trace>
  <inkml:trace contextRef="#ctx0" brushRef="#br0">9998 9342 11240,'1'-12'-1210,"4"4"1316,-4 8 0,12 6 0,-1 4-83,4-1 0,7 0 1,-3 3-1,4-2 0,7-3 1,5 1-1,7-2 0,1 0 1,7-2 154,5 2 1,-6-5 0,14 4 0,0-4 0,-4-1 0,5 0 0,1 0-84,2 0 1,-30 0 0,1 0 0,29 0-1,4 0 1,-33 0 0,-1 0 0,1 0 0,0 0-151,36 0 1,-36 0 0,1 0-1,35 0 1,-36 0 0,-1 0 0,1 0-1,1 0 1,-2 0 0,1 0 15,-1 0 1,1 0 0,1 0 0,1 0 0,35 0-1,-38 0 1,1 0 0,0 0 0,0-1 0,-1-1 0,0-1-1,0-1 1,-1-1 189,36-6 0,-2-7 1,-34 8-1,0 1 1,33-11-1,-7 0 0,1-1 802,0-3-936,-10-1 0,15-5 0,-13 1 0,-3 1 0,-1-2 0,-6 3-196,-3 4 0,-5-1 0,-1 6 0,-3 2 0,-2 3 0,-6 2 0,-4 2-89,-2-1 0,-2 3 0,-7-2 0,-2-2 0,-4 0 282,-4-3 1,-4-4-1,-4 1 1,-8 0-1,-4 1 1,-6-2 0,-5-2 70,-6-1 1,-4-4 0,-6 2-1,-5-2 1,-7-1 0,-4-1-67,-6 0 0,30 16 0,-1 2 1,-5-1-1,0 2 0,-1 1 0,0 0 1,-3 2-1,0 0 0,-2 1 0,0 1 1,-1-1-1,-1 2-19,-1 0 0,0 1 1,-2 2-1,-1 2 1,-2 1-1,-1 1 0,-4 1 1,-1 0-1,-1 1 1,0-1-1,-2 1 0,0 0 1,4-1-1,0 1 50,4 0 1,0-1-1,-1 1 1,0 0 0,6-1-1,1 1 1,0 0-1,0-1 1,0 1 0,1 0-1,2-1 1,2 1 43,2-1 1,1 1 0,-1 2 0,1 0-1,7 0 1,2 0 0,-33 7 0,10-1 0,10 0-1,9 1-347,8 2 0,9 5 0,7 0 1,7 2-1,11 3 0,13 3 1,16 3-699,16 0 1,-13-15-1,3-1 951,7-2 0,1-1 0,2 2 0,2 0 0,6 1 0,1 0 0,3 3 0,-1-1 0</inkml:trace>
  <inkml:trace contextRef="#ctx0" brushRef="#br0">4452 9849 8472,'-9'-33'0,"0"8"0,-1 10 0,-2 9 0,5 5 70,-5 7 0,9-3 0,-4 6 0,1 1 199,3 2 0,13 1 1,8-1-1,9-3 1,7-3-1,7-2 1,5 1 112,4-2 1,7-2 0,2-1-1,2 0 1,1 0 0,0 0-1,-1 0-792,-2 0 0,-1-4 0,-5-1 0,0 2 1,-1 2-1,-3 1-2184,-4 0 2594,-10 0 0,-2 0 0,-7 0 0</inkml:trace>
  <inkml:trace contextRef="#ctx0" brushRef="#br0">5359 9795 8472,'-21'-13'1334,"3"0"-553,3-1 0,2 7 0,0 3-665,-1 2 0,1 4 0,0 2 1,1 6-1,2 5 0,2 5 1,1 0-1,-1 4-552,-2 1 1,-2 6 0,-1 0 0,-1 0 0,1 0 0,-2 2-499,-2 1 0,2-4 1,-5 1 933,1-3 0,4-7 0,-4-2 0</inkml:trace>
  <inkml:trace contextRef="#ctx0" brushRef="#br0">20075 9436 17359,'22'-5'0,"-1"-1"0,0-1 0,0-2-316,2 2 1,-3-4-1,-1 7 315,0 1 1,-4-3 0,3 1 0,-5 1-1,-4-2 1,-6-1 0,-8-1 0,-8 2 357,-8 0 1,-11 3 0,-10-4 0,-10 1 0,-8 3 0,-7 2 0,-4 1-254,-5 0 0,37 2 0,0 2 0,-1 0 0,0 2 0,1 1 0,-1 1 0,2 1 0,-1 1 0,-33 11 0,4 2-109,7 3 0,12 6 0,9 5 0,11 8 1,9 6-1,13 9 0,10 5-130,10 7 0,3-33 0,5-2 0,6 2 1,4-1-1,5 0 0,3-2 0,7 1 1,3-1-1,3-1 0,1-1 42,2 1 1,2-2-1,5-2 1,3-3-1,0 0 1,2-4-1,3-2 1,2-4 0,-23-7-1,1-3 1,1 0-1,23 1 1,0-3-1,-2-2 1,-1-2-426,0-1 0,-1-1 0,-10-3 0,-2-3 494,1-1 0,-2-3 0,-11-3 0,-3-3 0,-3-4 0,-3-4 0,-5 0 0,-3-2-37,15-31 0,-16-5 0,-16-10 0,-11 32 0,-3 0 0,-5-3 0,-4 0 0,-5-1 0,-4 0 0,-4 2 0,-4 1 123,-2 2 1,-5 1 0,-9 0 0,-5 2-1,-5 4 1,-3 2 0,-3 4 0,-3 3 0,-4 4-1,-2 4 1,-1 5 0,-1 3-300,1 1 0,-2 4 237,16 6 0,-1 2 0,1 0 0,2-1 0,1-1 0,-2 2 0,-5 4 0,-1 3 0</inkml:trace>
  <inkml:trace contextRef="#ctx0" brushRef="#br0">25087 7557 8151,'0'-14'676,"0"1"0,0 0 0,0 2 0,-1 7 0,-4 10 0,-3 8 47,-4 9 1,-12 8 0,-6 6 0,-7 6-1,-10 6 1,-6 4 0,23-24 0,0 0-1,1 0 1,-1 1-516,1-2 0,-1 0 0,-1 3 0,0 0 1,2-4-1,1 0 0,-23 26 0,5-1 1,6-6-1,3-3-864,1-5 0,8-7 1,0-1-1,7-6 0,5-7-1264,4-2 0,9-7 0,6-6 1920,13-4 0,5-12 0,12-7 0</inkml:trace>
  <inkml:trace contextRef="#ctx0" brushRef="#br0">25114 7663 8099,'0'-13'3416,"-1"1"-2793,-4 3 0,5 5 0,0 8 0,9 6 0,7 7 0,6 5 0,7 5 13,6 4 0,-1-2 0,12 5 1,5 0-1,-1-2 0,5-1 1,-3-3-1,1 1-1172,-3-1 0,-1-1 0,0-3 0,-5-2 0,-4 0 0,-4 0-4648,-5 1 5184,-3-1 0,-7-1 0,-2-2 0</inkml:trace>
  <inkml:trace contextRef="#ctx0" brushRef="#br0">23141 9196 8048,'-12'-21'704,"3"3"0,3 8-306,6 1 1,2 6 0,1 0 0,3 6 0,0 7 0,0 5 0,-3 6 171,-2 4 0,-1 0 1,0 9-1,-1-1 0,-2-3 1,-3-1-308,-2 2 1,5-7 0,-1 1 0,1-3-1,0-2-360,-1-1 0,-2-7 1,3-11-1,-2-8-213,2-11 1,2-6 0,1-5-1,0-4 1,0-4 0,0 2-1,0-1 416,0 2 0,0 4 0,0-1 0,1 5 0,2 3 0,3 6 640,2 2 1,-4 3-1,5 2 1,1 2-1,2 2 1,1 5-763,1 4 1,-1 4 0,0 6 0,1 1 0,1-1-1,1 0-2564,2 1 1,5-2 0,0-2 2579,2-1 0,1-6 0,1 3 0</inkml:trace>
  <inkml:trace contextRef="#ctx0" brushRef="#br0">23528 8903 8243,'-6'-21'4278,"6"3"-3868,0 9 1,1 9-1,8 11 1,2 5 0,-1 6-1,0 5 1,-2 2-272,-2 2 1,-2 6-1,-4-3 1,0 2-1,0-2 1,0-1-1,0-4 1,2-2-1811,2-5 0,-1 2 0,6-8 1671,1-4 0,2-5 0,1-7 0</inkml:trace>
  <inkml:trace contextRef="#ctx0" brushRef="#br0">23781 8943 8251,'-25'0'1452,"3"0"0,2-5-1182,7 1 1,7-1 0,6 4-1,9-2 1,6-2 0,6 1-1,2-1-213,5 1 0,2 0 0,-3 4 1,-1 0-1,1 0 0,-2 0 0,-1 1-57,-2 3 0,-6 4 0,4 5 0</inkml:trace>
  <inkml:trace contextRef="#ctx0" brushRef="#br0">23821 9196 8175,'-21'0'1703,"3"0"-839,4 0 0,6-2 0,5-2-700,6-5 1,11-3-1,9-1 1,5-1 0,5 1-1,1 1-164,3 3 0,2-8 0,1 2 0</inkml:trace>
  <inkml:trace contextRef="#ctx0" brushRef="#br0">24328 9129 8093,'0'8'742,"0"3"1,0-2-1,0 3 3870,0 1-3660,0-5-1084,0-2 0,0-8 0,0-4 0,0-7 0,0-8 0,0-2-86,0 0 0,0-5 0,0 5 1,0 0-1,0 1 182,0 1 1,0 5 0,0-2-352,0 4 0,1 6 0,3 4 1,5 2-1,3 4 387,2 2 0,11-2 0,3 4 0</inkml:trace>
  <inkml:trace contextRef="#ctx0" brushRef="#br0">24594 8929 8093,'-18'8'0,"1"-4"2025,0-2 1,8-4-1658,5-2 1,8 2 0,5-2 0,3 2 0,1 2 0,1 0 0,-1 0 0,0 2-464,1 2 1,-5 4 0,-2 5 0,-1 0-1,-3 1 1,-2-1 0,-2 0-107,-3 0 0,1 1 1,-5-1-1,1 0 0,1 1-85,0-1 0,1 0 1,7-1-1,2-3 0,7-4-3605,5-4 3891,-1-1 0,16 0 0,-3 0 0</inkml:trace>
  <inkml:trace contextRef="#ctx0" brushRef="#br0">24861 8903 8223,'-18'-12'2441,"0"3"0,5 3-2156,4 6 1,6 1-1,-1 4 1,2 4-1,2 4 1,0 3-1,2 4-458,2 0 1,2 1 0,4 3 0,-1-2 0,0 2 0,0-1 172,0 0 0,0 2 0,4-5 0</inkml:trace>
  <inkml:trace contextRef="#ctx0" brushRef="#br0">24847 9062 8133,'-11'-17'966,"2"-1"0,-2 5 0,7 4-616,1-2 1,1 4 0,4 0 0,4 1 0,6 1 0,5 1 0,4-1 0,3 1-547,1-2 0,2 4 0,1-3 196,3-1 0,-3-2 0,5-5 0</inkml:trace>
  <inkml:trace contextRef="#ctx0" brushRef="#br0">25141 8849 8133,'-11'8'1038,"-2"-4"0,-3-1 0,4 1-543,3 5 0,-1-1 0,5 1 1,2 1-1,2 2 0,1 1-193,0 1 0,4-1 0,2 0 0,1 1 0,4-1 1,1-1-1,0-2-2374,-4-1 430,4-6 0,-10 1 1235,2-8 1,-4-4-1,-3-5 1,-3 0-1,0 0 1,0-1 1454,3 1 0,-2 4 1,-1 0 617,-2-1 0,7 4 1,2 1-1866,11 4 0,3 2 1,9 2-1,4 2 1,6-2 198,4-2 0,20-7 0,4-1 0</inkml:trace>
  <inkml:trace contextRef="#ctx0" brushRef="#br0">25914 8156 8704,'-9'8'954,"0"5"0,6 0 0,-1 7 1,2-1-284,2 3 1,0 5 0,0 4-1,0 4 1,0 5 0,0 5-339,0 4 1,2 8 0,2 7 0,5 6-1,-3-32 1,0 1 0,0 1 0,0 1 0,-1 2-1,0 1 1,0 1 0,-1 1-431,1 1 1,0 0 0,-1 6-1,0 1 1,0 0 0,1 0 0,-1 2-1,0 1 1,1 0 0,-1 1-1,0-1 1,0-1-458,-2-2 1,2-2-1,1-1 1,0-2-1,-1-5 1,-1-1-1,1-3 1,0 0 0,0 31-1,-2-7 85,-2-7 1,-11-3 0,-3-5 0,-6-5 0,-3-4-1,-3-6 1,0-7-156,-1-8 1,2-6 0,1-4 623,2-4 0,0-10 0,-5-2 0</inkml:trace>
  <inkml:trace contextRef="#ctx0" brushRef="#br0">24221 9915 7959,'-6'-26'275,"-1"1"-257,-1 2 1,2 4-1,6 6 320,0-1 0,6 7 0,5 3 0,5 2 0,8 2 0,5 2 539,7 2 0,8 9 0,6 10 1,5 2-1,6 3 0,1 2 1,3 2-361,-1 2 1,-6 2 0,-2 4 0,-6 0 0,-5 0 0,-5 0 0,-5 0-941,-3 0 0,-6 0 423,-4 0 0,-2 0 0,-7 0 0</inkml:trace>
  <inkml:trace contextRef="#ctx0" brushRef="#br0">24514 7370 8273,'-13'-5'0,"-1"1"248,7 0 1,3 4 0,7 1-1,1 4 1,0 2 5424,2 0-5542,-4-1 1,2-12 0,-7-6 0,-1-7 0,-1-7 0,1-4 75,0-3 1,-1 1 0,4-5 0,-2 4 0,-2 2 0,2 4-1,2 2 69,1 6 0,0 3 0,0 2-804,0 1 1,0 7-1,1 6 1,4 6 0,4 3-1,4-2-1411,5-1 1,2-1 0,7-5 1938,0 0 0,5 0 0,2 0 0</inkml:trace>
  <inkml:trace contextRef="#ctx0" brushRef="#br0">24781 6797 8312,'-14'-19'1367,"7"8"1,4-1 0,6 4-1109,6 0 0,3 1 0,1-4 0,2 2 1,3-1-1,2 0 0,4-1 0,1 4-235,3 1 0,2-3 0,-3 5 0,-1 1 0,0 1 0,-3 2 0,-2 2 0,-2 2-193,-2 5 1,-4 3-1,-4 3 1,-5 1-1,-2 5 1,-2 1 595,0 2 0,-6 8 1,-3-5-1,-3 1 1,0 0-1,2-1-220,1-1 0,6-3 1,-2-3-1,4 1 0,1-2 1,1 1-1665,4-4 0,4-7 1457,9-5 0,-4 4 0,6-1 0</inkml:trace>
  <inkml:trace contextRef="#ctx0" brushRef="#br0">25301 6570 8233,'-14'-6'2021,"8"5"-1367,6-4 0,8 0 1,10 0-1,4 1 0,3-1 1,3 1-489,3 1 0,-1-3 1,4 1-1,-2 2 1,-2 2-1,-3 1 0,-5 0-745,-4 0 1,-3 1-1,-4 4 1,-2 5-1,-4 5 1,-5 4 285,-5 2 0,-7 0 0,-7 2 0,-2-2 1,-1 0-1,1-2 122,4 0 1,-1 4 0,5-6 0,4 0 0,3-1 0,3 0-395,4 2 565,11 0 0,9-11 0,6-1 0</inkml:trace>
  <inkml:trace contextRef="#ctx0" brushRef="#br0">25927 6344 8115,'-13'-20'-43,"-1"7"1,1-2 3675,0 5-3407,5 7 0,2 3 0,6 10 0,0 5 0,0 4 0,0 2 0,0 4 0,0 3-234,0 4 1,2 3-1,2-4 1,5-3-1,3-2 1,3-4 29,3 1 1,1-5-1,5-3 1,-2-6-1,3-3 1,2-3-77,-1-2 0,4-11 1,-9-5-1,0-4 0,-4-6 1,-3-3-1,-6-5-20,-3-1 1,-7 3-1,-6-3 1,-13 1-1,-9 5 1,-8 3 0,-4 4 256,-5 2 0,-1 7 0,1 6 0,4 2 0,2-1 0,5 2 124,8 2 1,4 8-308,11 6 0,8 7 0,13 6 0</inkml:trace>
  <inkml:trace contextRef="#ctx0" brushRef="#br0">22475 9542 9490,'6'-7'0,"4"4"0,6 6 45,6 6 0,15 4-28,8 5 66,11 3 0,14 5 0,-30-12 0,3-1 1,4 1-1,1 0 0,1 0 0,2 0 1,3 1-1,0-2 0,1 0 0,0-2 0,4 0 1,0-1-1,2-2 0,1-1 0,5-1 1,1-1-404,3 0 0,0-1 0,-3-2 0,-1-1 0,3 1 1,-1-1 335,-2-2 0,0-1 0,2-1 0,-1-3 0,-1-2 0,0-1 0,-1-2 0,1-1 0,1 0 0,0-1 0,-3 0 1,-1-2 11,-1 0 1,0-1 0,1 0 0,-1-2 0,-5-3 0,-2-1 0,-1-1-1,-1 0 1,-1-2 0,-1 0 0,-4 0 0,-1-1 0,-2 0 0,0-1 135,-3-1 1,-3 0 0,-4 0 0,-2-1-1,0-1 1,-2 0 0,-2 0 0,-2 1 0,19-28-1,-9 2-15,-10 2 0,-8 4 1,-11 2-1,-11 1 1,-15 3-1,-18 2-218,-14 1 1,17 19-1,-2 2 1,-5-1 0,-3 1-1,-5 0 1,-3 1-1,-5 0 1,-2 1 0,-7-1-1,-2 0 16,-2 1 1,-1 0-1,21 6 1,-1 0 0,1 2-1,-2 1 1,1 0 0,-1 2-1,1-1 1,-1 1 0,0 1-1,-1 0 1,0 0 0,0 0-1,0 1 1,-1 0 0,0 0-86,1 1 1,-1 0-1,1 0 1,-1 1-1,-1 1 1,1 1-1,1 2 1,1 1-1,0 1 176,0 1 0,-1 1 0,1 1 0,-3 2 0,-1 2 1,1 0-1,1 2 0,0 1 0,0 1 0,1 1 0,0 1 1,1 1-67,1 1 1,0 2-1,2 0 1,-19 13 0,2 3-1,5 1 1,3 3-1,4 1 1,2 2 0,4 1-1,4 3 1,5-1 0,5 2-372,4 0 1,5 1 0,3-3 0,5 0 0,6 1 0,5 0 0,4-1-1,6-1 1,8 1 0,7-1 0,9 1 0,7-3 398,8 0 0,5-2 0,7-1 0,4-1 0,-18-13 0,1 0 0,1-1 0,0 1 0</inkml:trace>
  <inkml:trace contextRef="#ctx0" brushRef="#br0">25501 7716 7935,'0'-13'0,"0"0"0,-2 1 0,-2 3 432,2 3 0,-4 8 0,6 2 0,0 5 0,0 4 0,0 7 0,0 5 0,2 6 0,2 4 0,5 5 660,3 3 0,12 12 0,2 0 0,4 4 1,4 8-1,-15-32 0,0 1 0,3 3 1,1 2-891,1 1 1,-1 2-1,0-1 1,-1 2-1,2 7 1,1 2-1,0 0 1,0 1-1,0 0 1,0 0-1,1 0 1,-1 1-1,-1-2 1,-1 0-378,1 1 0,-2-1 1,-2-2-1,-1-1 0,-4-4 1,-1-1-1,-1-3 1,-2 0-1,-2-3 0,-2 0 1,3 34-12,-5-8 1,-5-5 0,-5-7 0,-3-3 0,-4-2 0,-2-6 0,1-4 503,0-4 1,1-11-1,2-2 1,2-6-1,2-2 1,3-1-1963,2 0 1,2-4 0,4-1 0,4-2-75,2-3 0,3-8 1,-1-4 1717,0-3 0,1-13 0,-1-3 0</inkml:trace>
  <inkml:trace contextRef="#ctx0" brushRef="#br0">26007 9755 7935,'-13'0'0,"-1"0"0,1 0 249,0 0 0,5 6 0,4 3 0,2 5 885,2 3 0,0 3 0,2 5 0,2 0 1,5 3-1,3 0 0,3 2-733,3 1 0,-2-7 1,5 1-1,-1-4 0,1-5 1,4-3-1,4-4 1,2-4-1132,-2-4 0,5-8 0,0-7 1,2-8-1,-2-6 730,-1-3 0,4-12 0,-3 1 0</inkml:trace>
  <inkml:trace contextRef="#ctx0" brushRef="#br0">4519 11648 11494,'-5'-13'0,"0"-1"0,-1 1-99,0 0 1,0 5 567,1 4 54,4 2 1,-5-1 0,7 2 0,4 4-1,4 1 1,4 4-291,5-1 1,0-4-1,7 3 1,4-2-1,3 1 1,2-2-1,0-2 1,3-1 165,1 0 1,2 5 0,0-1 0,0-1 0,0-1 0,0-2 0,-1 0-524,-4 0 0,2 0 0,-4 0 0,-2 0 0,-1-2 0,-5-1-135,0-1 0,-6-2 1,-1 3-1,-2-3 0,1 0 1,0-1-981,0-1 0,-7 4 1359,-1-5 0,0 0 0,4-4 1</inkml:trace>
  <inkml:trace contextRef="#ctx0" brushRef="#br0">5239 11515 8549,'0'-26'774,"0"4"0,0 5-486,0 2 1,6 7 0,3 4 0,4 2 0,3 2 0,2 0 0,0 2 0,0 1-255,-1 1 0,5 5 1,-2-3-1,-1 1 1,2 4-1,-2 1 1,0 1 44,-2 0-108,-3 7 0,-2-6 0,-1 4 1,-4-3-1,-1 0 0,-3 1-69,-2 2 0,-1 0 0,-1-5 0,-4 0 0,-5 1 1,-5-1-131,-3 0 1,-10 6 0,0 4 0,-3 0-1,-4 3 228,-4 0 0,2-2 0,-9 9 0</inkml:trace>
  <inkml:trace contextRef="#ctx0" brushRef="#br0">10411 8503 8588,'-40'-14'0,"1"3"0,4 2 0,4 4-7,3 4 1,1 8-4,0 6 0,7 7 138,2 6 1,9 5-1,6 1 1,9-4 0,13-3-1,17-4 1,17-2 0,15-4-1,-28-9 1,2 0 138,2-1 1,2-2-1,4-1 1,1-1 0,4 2-1,1-1 1,0-1 0,0-1-1,0 0 1,-1-1 0,1-1-1,-1-2 1,-1-2 0,1-1-333,1-3 0,0-1 0,-5-3 0,-1-2 0,-2 0 0,-1-2 0,-6 0 0,-2-2 0,-3-3 0,-3-2 1,-3-1-1,-2-3 0,-4-1 0,-2-2-352,9-33 0,-18-4 0,-20-6 0,-5 35 0,-4 1 1,-8-3-1,-4 2 0,-7-1 0,-4 1-1810,-5-1 1,-2 2 2165,0 4 1,-2 2 0,-9-3-1,-3 3 1,2 5 0,-1 2 0,0 1-1,0 2 1,-2 3 0,0 2-1,5 4 1,0 3 392,2 1 0,1 2 0,0 4 1,-1 2-1,4 1 0,1 3 0,2 4 1,1 2-1,2 3 0,2 3 1,4 2-1,2 2-123,-28 20 1,17 14 0,13 6 0,16 7 0,19 8 0,8-33 0,6 0 0,8 4 0,6-1-210,9 3 0,4 0 0,0 1 0,3 1 0,10 1 0,1-1 0,-18-14 0</inkml:trace>
  <inkml:trace contextRef="#ctx0" brushRef="#br0">11877 11008 8442,'-13'8'-6,"0"-4"1,-1-2 0,1-2 0,0 0 0,-1 0-8,1 0 0,0 0 153,-1 0 1,1 0-1,0 0 1,-1 0-1,1-2 1,0-1-1,-1-1 1,2 2-1,2 4 1,3 4 218,1 1 0,-3 2 1,4 4-1,4 1 0,4-1 1,9 2-1,8 1-152,12 2 0,16 0 0,13-5 0,10 0 1,-30-7-1,1 0 0,3-1 0,0-1 0,5-1 1,1-2-118,3 0 0,0 0 1,2-1-1,-1 0 1,4-1-1,1 0 0,1-1 1,1-2-1,0-1 1,0-1-1,3-2 1,-1-1-1,1 1 0,0 0 42,3 1 1,-1-1-1,3 0 1,-1 0 0,0 0-1,-1 1 1,-2 2 0,1 0-1,1 0 1,-1 1 0,-2 1-1,-1 0-248,-3 0 1,1 0 0,3-2 0,0 1 0,-8 2 0,0 0 0,0-1 0,0 1 0,-2 0 0,-2 0 0,-3-1 0,-2 0 44,-3-1 1,0 0 0,-1 2-1,-2 0 1,-2-2 0,-1-1-1,35-4 1,-9 2 0,-10 1-99,-9 0 0,-6 3 0,-5-4 0,-5 1 0,-7 3-2480,-5 1 2649,-9 2 0,-3-6 0,-6-1 0</inkml:trace>
  <inkml:trace contextRef="#ctx0" brushRef="#br0">2093 14433 8476,'10'-13'0,"2"0"0,4-1 0,4 1 78,2 6 0,6-5 0,3 4 0,5-1 0,2 1 0,4-1 0,2 0 1,3 1-1,2 1 0,0 1 0,3-1 0,3 1 247,3 0 0,2 0 0,-3 3 1,-3-1-1,3-1 0,-3 1 1,3-2-326,1-2 1,-8 4 0,2-5 0,-3 0 0,-5 0 0,-1 2-1,-5-1-412,1 1 1,-6 3 0,-2-4 0,-3 2 0,-2 2 411,1-2 0,-6-2 0,-2-5 0</inkml:trace>
  <inkml:trace contextRef="#ctx0" brushRef="#br0">3386 14020 19537,'-6'-26'-303,"4"-1"1,7 14 0,10 8-1,2 10 369,3 2 0,3 5 0,1-5 0,4 2 28,3 0 1,2 0 0,-3 4 0,2 1 0,1 0-1,-1 3 1,-2 2-332,-2 2 1,-9-4 0,-5 4 0,-8 0 0,-5 0 0,-2 1 0,-4 0-70,-4 0 0,-13-4 0,-6 4 0,-6 2 0,-8 3 0,-4 2 294,-1 2 1,-11 12 0,4-1 0</inkml:trace>
  <inkml:trace contextRef="#ctx0" brushRef="#br0">20169 13940 8341,'-27'0'0,"2"0"0,2 0-8,6 0 1,6 6 5,2 3 1,6 3 295,3 1 0,15 2 1,13 0-1,15 0 0,18-4 1,-22-5-1,2-1 1,5-1-1,3 1 0,6-1 1,2 1-1,5-1 0,2 0 1,7 1-1,1-1 1,2 0-1,1 0-92,-22-2 0,1 0 1,1 0-1,0 1 0,2 0 1,-1 0-1,3-2 1,0 1-1,0-1 0,-2 0 1,0 0-1,0 0 1,2 0-1,-1-1 0,0 0 1,-2 1-1,-1-1 1,0-1-1,0 1 0,0 0 1,0 0-1,20 0 1,-1 0-301,-5 0 1,0 0-1,0 0 1,-2 0 0,-7 0-1,-1 0 1,-3 0 0,0 0-1,-1 0 1,0 0 0,-5 0-1,-1 0 1,-1 1 0,-1 0-412,-3 1 1,-1 0 0,25 1 0,-2 5 0,-13-1 0,-10 1-1,-8 0-4339,-8 0 4848,-6 4 0,-2-11 0,2 5 0</inkml:trace>
  <inkml:trace contextRef="#ctx0" brushRef="#br0">4519 14766 13150,'-7'-28'-1096,"7"9"0,8 13 1194,10 6 1,-3 5-1,4 1 1,0-1 0,4 1-1,3-1 1,5-1 0,5 2-1,4 2 1,3 2 0,4 0 90,5-1 0,3 3 0,10-3 0,0 3 0,5 0 0,3-2-68,-35-5 1,1-1 0,35 0-1,-35 0 1,0 0 0,2 0-1,1-1 1,3 0 0,0 0-1,1 0 1,0 0 0,2-1-1,-1-1-37,0 0 1,1-1 0,-1 1 0,1-2 0,3 1 0,0 0 0,-1 0 0,1 0-1,-5 0 1,1 0 0,-1 0 0,0 0-63,0 0 1,-1 0 0,-3 0 0,-1 0 0,4 0 0,-1 0 0,1 1 0,-1-2 0,-1 1 0,0-1-1,2 0 1,-1-1 0,-2 0 0,-1 0-97,-2 0 1,0 1 0,2 0 0,-2 0 0,35 1-1,-4 0 1,0 0 0,-4 0-4,4 0 0,2 0 1,-2 0-1,-3 0 0,1 0 1,-1 0 85,2 0 0,-1 0 0,-3 0 0,1 0 1,2 0-1,-2 0 0,1 0-105,0 0 1,-7 0 0,9 0-1,-1 0 1,-3 0 0,2 0 0,-4-1 81,2-4 0,1 2 0,0-4 0,1 1 0,1 1 0,0 1 75,-1 0 1,5-1 0,-6 5 0,0 0 0,7 0-1,1 0 1,-34 1 0,0 0-132,1 0 1,-1 2 0,-1 0 0,1 1 0,2 3-1,0 0 1,0-1 0,-1 0 0,0-1 0,1 0 0,1-1-1,0 1-25,1 0 1,-1 0 0,2-1 0,-1-2 0,2 1 0,0-1-1,-1-1 1,0-1 0,-1 0 0,0 0 0,-1 0 0,1 0 225,0 0 0,0 0 1,-2-2-1,1-2 1,2 0-1,1-1 1,0 0-1,0-2 1,-2 1-1,-1-1 1,0 0-1,0 1 1,-2-1-1,-1 0 91,2 1 0,-1-1 1,2 1-1,-1 0 1,-1 1-1,1 0 1,-1 1-1,1 1 1,-2-1-1,1 2 1,-1-1-1,0 1-280,1-1 0,0 0 0,0 2 0,0 1 0,0-3 1,-2 0-1,1 1 0,-1-1 0,0 1 0,-1 0 1,35-1-1,-2 0-14,-2-1 0,-7 1 0,5-5 0,-3 1 0,-6 1 0,-1-2 366,-2 1 1,1 4-603,2-1 1,-7 2 0,0 2 0,-2 0-136,-1 0 1,-7 0 0,1 0 0,-5 0 0,-2 0 0,-1 0 442,-3 0 0,-3 6 0,-1 2 0</inkml:trace>
  <inkml:trace contextRef="#ctx0" brushRef="#br0">3279 15513 8167,'-26'-33'0,"0"8"0,3 10 0,2 9 0,2 5 0,5 7 0,5 3 266,1 8 0,0-2 1,4 3-1,4-3 1,6-3-1,8-2 1,13-1-1,13 0 0,13-2 1,11-2-1,9-4 1,-34-1-1,0 0 40,4 0 1,0 0 0,-1 0 0,-1-1 0,2-1 0,0-1 0,1-1 0,1-1 0,-1 0 0,-1-2 0,1 1 0,0-1 0,-3 1 0,-1-1-270,-1 0 1,-1 0-1,1 1 1,-1-1 0,33-6-1,-3 0-37,-4-1 0,-5-5 0,-5-2 0</inkml:trace>
  <inkml:trace contextRef="#ctx0" brushRef="#br0">4439 15233 8242,'-42'-13'2145,"5"1"-1717,15 3 1,3 6 0,7 10-302,3 7 1,3 6 0,6-2-1,2-2 1,2-1 0,7-1-1,3-1 1,4 0 56,-2 1 0,4-1 1,-2 2-1,-4 2 1,-2 6-1,-4 2 0,-4 3-1117,-5 3 0,-7-1 0,-11 5 0,-8 2 933,-7 2 0,-4 1 0,-2 0 0</inkml:trace>
  <inkml:trace contextRef="#ctx0" brushRef="#br0">13517 17925 8438,'0'-18'0,"0"0"0,0 2 0,0 1 0,0 2 0,-6 6 31,4-5 0,-9 10 0,3-4 0,-1 2 0,0 0 0,-1 1 0,-2 1 0,-3 2 0,-1 0 159,-2 0 0,-5-4 0,0-2 0,-2 0 0,-2-2 0,1 2 0,-1-1 0,1 0 157,-1-4 1,-4 4 0,-2-2 0,1 0 0,-4 0-1,-1 2-387,-4 1 0,-4 0 0,1 3 0,-5-1 0,-5 1 0,-3 1 0,-6 2 68,-2 0-52,-7-6 0,2 5 0,33-1 1,-1-1-1,-1 2 0,1-1 0,-2 1 1,1-1-1,-1 0 0,0 0 99,0 0 0,0 1 1,-35-1-1,-1 2 1,38 0-1,-1 0 1,1 0-1,-1 0 1,0 0-1,1 0-62,-38 0 0,2 0 1,36 0-1,-1 0 0,-36 0 1,36 0-1,1 0 0,-2 0 1,0 0-1,-1 0 0,-1 0-11,0 0 0,-1 0 0,1 0 0,0 0 1,-2 0-1,-1 0 0,0 0 1,0 0-1,0 0 1,1 0-1,-1 0 0,1 0 1,2 0-1,0 0 11,1 0 0,0 0 0,-5 0 0,0 0 1,3 0-1,0 0 0,-1 0 0,0 0 1,-2 0-1,0 0 0,1 0 0,1 0 10,2 1 1,-1-2 0,-3 0 0,-1-2-1,4 1 1,0 0 0,-1 0 0,-1 1 0,-1 0-1,1 0 1,0 1 0,1 0 0,-1 0-1,1 0-39,-1 0 0,1 0 0,1 0 0,0 0 0,-6 0 0,0 0 0,2 0 0,0 0 0,0 0 0,0 0 0,0 1 0,-1 0 0,1 0 0,0 1-11,0 0 1,0 0 0,-3 1 0,0 0 0,2-2 0,1 1 0,-2 1 0,0 0 0,-1 0 0,-1 0 0,2 0 0,1 0 29,0-2 1,1 1 0,-3-1 0,1 1 0,2-1 0,2 1 0,-1 0 0,0 0-1,-2 0 1,1-1 0,1 0 0,0-1 16,1 1 0,-2-2 0,-1 1 1,-1 0-1,3 0 0,1 0 1,1 1-1,1-2 0,0 1 1,0-1-1,3 0 0,0-1 1,0 0-1,0 0-23,1 0 0,1 1 0,0-2 1,-1 0-1,0 0 0,1 1 0,0 0 1,0 0-1,-33-3 0,-1 1-39,1 1 1,4 1 0,-4 2 0,0 0 0,0 0 0,-3 0 0,3 0 35,0 0 1,1 0 0,3 0 0,2 2 0,0 1 0,1 1 58,1-1 1,-4 3 0,8 0 0,1 0 0,2 2 0,5-1-47,4 3 0,2-2 1,5 1-1,2-1 1,2 1-1,5 0 0,3 3-48,1 4 0,1-1 0,1 4 0,2 1 0,6 0 0,2 3-5,2-1 1,1 0 0,3 5 0,3-1 0,1 1 0,1 1 36,1 3 1,7-3 0,5 3-1,3-2 1,3-1 0,4 1 0,6 2 111,5-1 0,12 3 0,0-2 0,9 0 1,11 0-1,-27-15 0,1-1-23,3 0 1,2 0 0,6-1 0,1-2-1,1 0 1,1 0 0,4-1 0,0 0 0,4 0-1,1 0 1,2 0 0,0-1 0,1 0 0,2-1-45,-1 1 0,1 0 0,-3-4 0,1-1 0,2 3 0,1-1 0,2 0 0,1 0 0,-2-2 0,1 0 0,1 1 1,0 0-97,0 0 1,-1 0 0,-6-2 0,-1 1 0,4-1 0,0 0 0,0 1 0,-1 1 0,-3 0 0,0 0 0,-1 0 0,-1 1 0,-3 0 0,-2-1 38,-1 1 0,0 0 0,0-1 1,0 1-1,-3-1 0,1 0 1,-1-1-1,0 0 0,-1-1 1,0 0-1,-3-1 0,0 1 76,-1 0 1,0-1-1,2-1 1,1-1-1,-2 2 1,0 0-1,0 0 1,-1-1-1,1 0 1,0 0 0,-1 0-1,0-1 1,2 0-1,0 0 58,1-1 0,0 0 0,-4 0 0,0 0 1,7 0-1,0 0 0,-2 0 0,0 0 0,-2 0 1,1 0-1,2 0 0,0 0-131,0 0 0,1 0-40,1-3 0,0 0 1,5 2-1,1 0 1,1-1-1,-1 0 1,2 1-1,-1 0 1,2 1-1,0 0 1,0 0-1,0 0-86,1 0 0,0 0 0,4 2 0,0 1 0,-4-1 1,0 2-1,0-1 0,1 1 0,0 1 0,0 0 1,-2 1-1,0-1 116,-1-1 1,0 1 0,2 0-1,-2 0 1,-3-2 0,-2 0-1,-1 0 1,-1 0 0,-1 0 0,0 0-1,-1-1 1,0-1 87,-2 0 1,1-1 0,4 0 0,0 0 0,-6 0 0,0 0 0,1 0 0,-1-1 0,1-2 0,-1 0 0,-3-2 0,-1-2-1,2-2 1,-1-1-52,1-2 1,-1-1 0,-4 1 0,-1-2 0,3-2 0,0-2 0,-2 0-1,0-1 1,-3 0 0,-1-2 0,0-2 0,0-1-27,-2 0 0,-1-1 0,-3-2 0,-1-1 0,0 0 0,-2-1 0,24-28 0,-8 4 0,-6 1 0,-9 2 187,-9-1 1,-9 3 0,-18 8 0,-15 0 0,-20 0 0,-19 0-350,23 19 1,-2 2-1,-5 1 1,-3 2 0,-3-1-1,-1 3 1,-1 0 0,-1 1-1,-2 1 1,1 0 0,1 1-1,0 0 1,1 0 0,-1 0-220,0 0 0,0 1 0,-2 2 0,0 1 0,2 3 0,-1 1 0,-2-1 0,-1 0 0,1 1 0,-1 0 0,-2 0 0,1 1 0,1 0 0,1 1-1331,0-1 0,0 2 1729,-3 3 0,-1 0 0,5-2 0,0 0 0,-3 1 0,0 0 0,3-1 0</inkml:trace>
  <inkml:trace contextRef="#ctx0" brushRef="#br0">2386 17392 17490,'-21'-6'-1476,"4"-3"1599,8 3 1,6 0 0,13 6 0,15 0 0,17-1 0,14-2-1,11-3 1,-30 3 0,1 0 0,4-1 0,1 1 302,1-1 1,2 0 0,1 3 0,1-1 0,0-1 0,0 0 0,1 1 0,0 0 0,-1 0 0,0-1 0,-2 1 0,0 0 0,-2 0 0,-1 0-508,0-1 1,-1 1 0,-4 0-1,1 0 1,0 1 0,0 2 0,29-3-1,-10-1 1,-7-1 0,-9 1-790,-5 1 1,-4-2 0,-8-2 0,-3 0 0,-4 0 0,-3 2-871,-2-2 0,-5 3 0,-4-6 1594,-2-1 0,-14-2 1,-3-2-1</inkml:trace>
  <inkml:trace contextRef="#ctx0" brushRef="#br0">3679 17085 8809,'-13'-19'258,"4"4"81,0-2 1,6 6 0,-1 2 0,4 0 0,6 1 45,7-1 1,6 6 0,11-2 0,4 4 0,7 1 0,5 1 0,5 4 0,-1 4-90,-1 2 1,1 9-1,-5 2 1,-4 5 0,-5 2-1,-8 4 1,-8 1-515,-5 3 0,0-3 0,-10 1 0,-4 2 1,-4 0-1,-6 1-119,-3-3 0,-5-8 0,-3 1 0,0-2 0,-3-3 0,0-1 1,-1-1-675,0 2 1,-8 3 1007,5 0 1,-9 7 0,2 1 0</inkml:trace>
  <inkml:trace contextRef="#ctx0" brushRef="#br0">13184 18045 8370,'0'-21'0,"0"3"0,0 4 27,0 6 0,0-4 0,-2 4 0,-2-3 1,-5 1-1,-3 1 0,-3-1 0,-1-2 1,-3-2-1,-2 1 0,-4 0 0,-5-1 1,-7 0 1187,-6-4-1165,2 3 1,-16-4 0,2 5 0,-2 3-1,-4 0-117,0 2 0,2 5 12,-8-5 1,7 6 0,-12-3 0,-2 2-1,36 1 1,-1 1 57,0 1 0,-2-1 0,0 1 1,-1-1-1,0 1 0,0-1 1,0 0-1,0-2 0,-3 1 1,-1-1-1,1-1 0,0 0 77,-1-1 0,0 0 0,-3-1 0,-1 0 0,2 1 0,1-1 0,-1 0 0,0 1 0,-1-1 0,0 1 0,2-1 0,-1 0 26,0 1 1,0-1-1,0-2 1,1 0 0,2 1-1,1 0 1,2 1 0,0 0-1,2 2 1,0 0-1,2 1 1,0-1-113,-33-2 1,3 1-1,0 6 1,-2 0-1,-2 1 1,-1 4 0,1 2-371,2 1 0,-1 3 341,33-6 0,0-1 0,-33 7 0,32-6 0,-2 0 1,2 0-1,0-1 55,0 1 1,-1 0 0,2-1-1,-1 0 1,0 0-1,0 1 1,-2-1 0,0 1-1,0-1 1,-1 0 0,0 0-1,0 0 1,0-1 0,0 0 50,0-2 1,1 1 0,0-1 0,2-1 0,0 0 0,1 0 0,-36 0 0,1 0 0,5 0-88,4 0 0,-5-4 1,0-1-1,-2 2 1,-1 2-1,2 1-7,2 0 1,-7 0 0,36 0-1,0 1 1,1 1 0,-1-1 0,0 2-1,0 0 1,0 1 0,-1 0-1,0 1 1,-1 0-18,-1 1 0,0 0 0,0 0 1,1 1 8,-4 0 1,1-1 0,2 2 0,-1-1 0,0 1-1,-1 1 1,0 0 0,-1 1 42,-1 0 0,0 1 0,5-3 0,-1 1 0,-2 2 0,-1 1 0,2-1 0,1 1 0,1 0 0,2 0 0,-2 0 0,0 0 0,1-2 0,0 0 35,0 0 1,0 0-1,1-1 1,1-1 0,-29 6-1,2-2 1,2-4 0,2-3 79,2-4 0,1-1 1,5 0-1,-1-1 0,1-2 1,1-3-152,3-1 1,-3 2 0,3-2 0,-2 1-1,-4 3 1,-1 1-79,-2 2 0,-1 2 1,2 1-1,0 3 0,0 1 1,2 3-1,4 2 188,2 2 1,-2-1-1,8 0 1,3 2 0,5 1-1,2 2 207,4-2 1,5 5 0,5 0 0,2 1 0,6-1-1,0 1-215,4 3 0,1-4 0,6 9 0,1-1 0,5-1 0,8 2 0,8 1 27,7 5 1,11 1-1,11-2 1,7-4-1,-25-15 1,3-2-1,5 0 1,1 0 7,5-1 1,2 1 0,3 1 0,2-1-1,1-3 1,2-1 0,1 1 0,1-1-1,3 0 1,1-1 0,0 0 0,1 0-27,1-1 0,2 2 0,4 1 0,0 0 1,-4-2-1,1 0 0,0-1 0,1 0 1,3-1-1,0 1 0,1-2 0,1 1 1,-24-3-1,1 0 0,0 0-91,0-1 0,-1 0 0,0 0 0,2 1 0,0 0 0,0 0 0,-1-2 0,0 1 0,-1-1 0,2 1 0,-1 0 0,0 0 0,0 0 0,0 0 0,0 0 0,0 0 0,1 0 0,-1 0 27,-1-1 0,1 0 1,-1 1-1,2 1 0,0 0 1,0 0-1,-1-1 0,-1 0 1,1 0-1,0 0 0,0 2 1,0-1-1,24 2 1,-1-1-1,1 1 0,-2-1-40,0 0 0,-2-1 0,1-2 0,-2 0 0,-3 2 0,0 0 0,-1-1 0,1-1 0,-3 0 0,-1-1 0,1 0 0,0 0 1,-3-1-1,1-2 180,0 0 0,0 0 0,1-1 0,0 0 0,-1-2 0,0 0 0,0 0 0,-1 1 0,3-1 0,0-1 0,-1 1 0,0 0 36,1 1 1,0-1 0,2-1 0,0 0 0,-2 2 0,0-1 0,1 0 0,1 0 0,3 0 0,0 0 0,0 0-1,0 1-178,-2-1 1,-1-1 0,2 1-1,-1 0 1,-2-1 0,-1 0-1,-1 1 1,1 0 0,2-2-1,0 1 1,-1-1 0,0 0-1,2-1 1,0-2-179,-2 1 0,0-1 0,-4 2 0,0-2 0,-1 0 1,1-2-1,-1 1 0,0-1 0,-2-1 0,-1 0 1,0 0-1,-2 0 165,-5-1 0,0 1 0,-2 2 1,-2 0-1,-7 0 0,0 0 0,-1-1 1,0 0-1,31-12 0,-4 1 0,-4 0-329,-2 0 1,2-5-1,-8-2 1,-5 2 0,-5-3-1,-6-2 68,-6-4 0,-3-1 0,-15-4 1,-5-2-1,-7-5 0,-8-3 316,-11-1 0,-15-1 1,8 27-1,-4 1 1,-4-1-1,-2 1 0,-8-1 1,-2 2-1,-4 0 1,-1 3-230,-3 1 1,-2 2 0,-6 0-1,-3 3 1,0 3 0,-2 1-1,-4 1 1,-1 0 0,21 5-1,-2 0 1,0 0 0,0 1-1,0 1 1,-1 0 0,-1 1-1,0 0 1,-1 0-168,-1 1 0,-1 1 0,2 0 1,2-1-1,1 0 0,0 0 1,-5 0-1,-1 1 0,1-1 1,1 1-1,1 0 0,0 0 1,2 1-1,0 0 0,0 0 333,2 2 0,0-1 0,1 1 0,-26-2 0,2 1 0,6 2 0,1 2 0</inkml:trace>
  <inkml:trace contextRef="#ctx0" brushRef="#br0">5932 16779 8583,'-25'-12'0,"1"-4"0,2-3 0,-2-1 0,-1 2 0,-2 1 0,-5-1 0,1 6-41,-9 3 1,6 3-1,-9 6 1,-2 2-1,-1 2 1,-4 7-1,0 3 1,-2 6-1,0-1 1,-4 3-87,-4 3 0,3-4 0,-3 7 0,3 0 0,2-3 0,-2 2 0,4-3 0,1 2 540,3 4 0,6-2 1,-1 3-1,4-1 0,4-2 1,5 2-385,3-1 1,8-8 0,2 6 0,4-2 0,6 0 0,3 2 0,5-2-102,5-3 1,8 3-1,11-3 1,5 2-1,10 0 1,5-3 91,5-2 1,12-1-1,-2-5 1,8 0-1,7-1 1,-37-6-1,1-2 1,2 0-1,0 0 25,1-1 1,0 0 0,-1 1-1,1 1 1,4-3 0,0 0-1,3 0 1,-1 1 0,1-1-1,1 0 1,1 1 0,2 0-38,-1 1 1,0-1 0,1-1-1,0-1 1,1 2 0,0-1-1,2-1 1,0-1 0,0 0-1,1 0 1,2 0 0,1 0-1,-1 0 1,1 0-29,1 0 1,0 0 0,2 0 0,0-1 0,-4-1 0,0 1 0,0-1 0,1-1 0,1 1 0,0 0 0,0 0 0,0-1 40,0 1 1,1 0 0,4-2 0,1-1 0,-5 3 0,-1 0 0,1 0 0,0 1 0,0-1 0,0 1 0,-1-1 0,-1 1 0,2-1 0,1-1-48,-1 2 0,1-1 1,-2 1-1,1 1 1,2 0-1,0 0 1,0 0-1,0 0 1,-2 0-1,1 0 1,2 0-1,-1 0 1,0 0-1,0 1-52,2 2 1,-1-1 0,1-2-1,0 1 1,-2 2 0,-1 0 0,0-1-1,0 1 1,3 0 0,-1 0-1,0 0 1,0 0 117,-1-1 0,1 1 1,0 3-1,-1-1 0,0-1 1,0-1-1,0 1 0,0 0 1,3-1-1,0 0 0,-2-1 1,1 0-1,1 0 0,1 0 22,0 0 0,-1-1 0,-3 0 0,0 0 1,4-1-1,0 0 0,1 0 0,0 0 0,-2 0 1,0 0-1,0 0 0,1 0-43,-1 0 1,-2 0 0,-4 0 0,0 0 0,5 0 0,1 0 0,0 0 0,-1 0 0,0 0 0,-1 1 0,2 1 0,0-1 0,-3 2 0,-2 0-60,-1 1 0,0 0 0,8 0 1,1 1-1,-7 1 0,0 1 0,1 0 1,0-1-1,2 1 0,0-1 0,-2 1 1,-1 0-46,0 0 1,0-1 0,6 1 0,-1-1 0,-4 1 0,0 0 0,0 0 0,1-1 0,1 0 0,-1 0-1,-2-1 1,1-1 0,-1-1 0,1 0 110,1 0 0,0 0 0,-4-2 0,1-1 0,5 2 1,0 1-1,-1-3 0,-1 0 0,-1-2 0,0-1 1,1 0-1,1-1 88,1 0 1,0 0 0,-3-1 0,1 0 0,4 2-1,0 0 1,1 0 0,0 0 0,-1-1 0,0 1-1,2 0 1,1 0 0,-2-1 0,1 0-100,0 0 1,1 1 0,-20 2 0,1 0 0,-1 0-1,20-2 1,-1 0 0,1 1 0,0 0 0,1-1-1,-1 1 1,1 0 0,-1 0-60,-1-1 0,2 0 1,3 2-1,-1 0 0,-6-1 1,-1-2-1,1 2 0,-1-1 1,1-1-1,0 0 1,-3 0-1,-1-1 0,1 1 1,0-1-41,0 1 1,-2-2-1,-5-2 1,1 0 0,3-2-1,0 0 1,-3 0 0,-1 0-1,-2-1 1,-1 0 0,0-1-1,0 0 104,-3-1 0,0-1 0,-5 2 0,0-1 0,1-3 0,-1-2 1,-3 1-1,0 0 0,-5 1 0,-1-1 0,-2 1 0,-1-2 0,28-16 49,-2-3 1,-9 3 0,-9 0-1,-8 2 1,-8 0 0,-8 1 0,-5 0-113,-5 2 1,-6 0-1,-12 4 1,-11 2-1,-8 0 1,-10 1-1,-8 0-85,-8 0 1,-12 1-1,-4-3 1,32 14-1,-1 0 1,-4-1-1,-1 1 1,-2 0 0,-1 1 79,-2-1 0,0 0 0,-6-1 1,-1 0-1,0 2 0,-1 0 1,-1 1-1,-1 0 0,-4 0 1,-1 1-1,-1 0 0,-1 1 0,-3-1 1,-2 1 16,-3-1 1,0 0 0,1 2 0,0 1 0,20 2 0,-2-1 0,0 1 0,-1 0 0,-1 0 0,0 0 0,-1 1-1,0 0 1,-1 0 0,-1 0 0,-2 1 0,1 0 0,-1 0 0,0 0 0,-1 0 2,-1 0 1,0 0 0,0 0 0,-6 0 0,0 0 0,-1 0-1,2 0 1,-1 0 0,0 1 0,-1 0 0,-1 1 0,1 0 0,-2 0-1,0 1 1,-1 0 0,1 1 0,-1 0 0,1 0-41,0 1 1,0-1-1,-2 1 1,14-2 0,-1 1-1,0 0 1,0-1-1,-1 2 1,0-1 0,0 1-1,0-1 1,-1 1-1,0 0 1,0 1 0,0-1-1,-3 0 1,0 1-1,0 0 1,0-1 0,0 0-1,1 1 1,0-1-1,-1 0 1,-1 0 0,-1 0-1,0 0 1,0 1 69,0-1 0,-1 0 1,1 0-1,0 0 1,2 0-1,1-1 1,-1 1-1,0-1 1,-2 1-1,-2 0 1,0 1-1,1-1 0,0 0 1,0 0-1,0 0 1,0 1-1,2-1 1,0 0-1,0 0 1,0 0-1,-3 1 1,1 0-1,-1 1 0,1-1 1,0 1-1,1 1 1,-1-1-1,1 1-258,-1 0 0,0 1 0,-1 0 0,0 1 0,11-2 0,-1 1 0,0 0 0,0 1 0,1 0 256,-14 2 0,1 2 0,0-1 0,-1 1 0,15-3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4732 8996 8469,'8'-42'0,"-2"-2"0,-1 4 0,4 10 0,-3 13 42,0 17 1,-12 0 0,-3 0 0,-4 0 0,-3-2 0,-5-2 0,-3-5-1,-5-2 250,-4 3 0,2 0 1,-3 5-1,0-1 0,0 1 1,-5 1-1,-2 2 0,-5 2 1,0 4-1,-1 7 2045,-1 8-2266,-1 4 1,-4 7 0,-2 6 0,0 3 0,-1 5 0,3 1 0,-1 4 0,7-1 0,1 2 0,6-2 0,0 2-1,5-2 1,-1 2-168,2 0 0,7 3 0,-2 1 1,-1 3-1,3 0 0,2 4 1,5 0-1,-1 7 0,3 1 187,3 2 0,7-32 0,1 2 0,4-2 0,2-1 0,0 0 0,1 0 0,1 1 0,2 0 0,2-2 0,2 0 0,1 1 0,2 0 0,0-1 0,0-1 0,2 2 0,0 0 0,0-1 0,1 1 0,1 0 0,-1 1 0,0-1 0,-1 0 77,-1 1 0,0 0 1,0 2-1,-1-1 0,-2-4 1,0-1-1,10 35 0,-2-4 1,-1-6-1,-2-4-138,1-6 1,-2-5-1,-2-8 1,-3-2 0,1-3-1,-2-2 1,0-2-39,-3-2 1,3-6 0,-2-1 0,0 0 0,1-2 0,1 2 238,1 0 0,-2 1 0,4 5 0,1-1 0,3 2 0,4 2 0,2 2-199,2 3 1,2-6-1,8 2 1,5-4 0,4-5-1,4-4-683,5-3 1,3-8 538,1-2 0,1-10 0,-1-4 0,0-3 0,-1-1-326,-3 0 0,0-4 438,-9 4 0,9-9 0,-8 7 0</inkml:trace>
  <inkml:trace contextRef="#ctx0" brushRef="#br0">8678 13247 8224,'-39'0'668,"4"0"0,8-4 295,9-1 1,8 1-1,4 4 1,6 0 0,11 0-1,11 0 1,12 0-591,10 0 1,18-2-1,11-1 1,-32 1 0,1 0-1,3 0 1,2 1 0,1 0-1,2 1 1,0 0 0,2 0-1,1-1 1,2 0-146,2-1 0,0 0 1,0-1-1,0 0 1,1-2-1,-1-1 1,1 2-1,0-1 1,-1 1-1,0 0 1,-1-1-1,-1 1 1,-1-1-1,0 1-367,0-1 0,-1-1 0,-5 1 0,-1 0 138,-2 1 0,-1-1 1,-5-1-1,-1 0 1,31-1-1,-7 0 1,-11 2-514,-14 4 0,-15-4 0,-28 2 0,-26 5 251,-31 5 0,18-1 0,-3 0 0,-9 1 1,-3 1-1,-4 0 0,-1 0 0,-6 1 1,-2 1-1,0 1 0,-2-1 0,24-3 0,-1 1 1,0-1 52,0 0 0,1 0 0,0 0 1,1 1-1,0 0 0,0 0 253,-22 1 1,2-1-1,7 1 1,2 0 0,1-2-1,3 0 1,5-1-1,3 1 536,5 0 0,3-1 0,-21 3 0,18-2 0,13 1 0,16-2 0,21 0-385,22-3 0,33-2 1,-21-1-1,3 0 1,5 0-1,1 0 0,8 0 1,0 0-1,5 0 1,1 0-461,3 1 1,1-2 0,7-3 0,0-2 0,0-1 0,-1 0 0,0 0-1,1 0 1,0-1 0,1 1 0,-3 0 0,0 1-661,-5-1 1,-1 0 0,-1 1 0,-1 0 0,-8 2 0,-2-1 925,-4 3 0,-1 0 0,-1 0 0,-1 1 0,-5 2 0,0 2 0,0 3 0,0-1 0</inkml:trace>
  <inkml:trace contextRef="#ctx0" brushRef="#br0">11917 12927 8110,'8'-6'1422,"-4"-2"-430,-3-4 0,-1 3 0,0 0-48,0-1 1,2 4 0,2 1 0,4 7-617,-1 7 1,1 1 0,-5 12 0,1 3-1,-1 3 1,0 5 0,0 1 0,3 2 0,0-1-1,1-1 1,1-1-365,2-4 1,2-2 0,1-6-1,0-6 1,2-7-195,3-2 1,0-3 0,3-7 0,-7-5-1,0-3 1,-4-1 0,0 0 0,-2-1 0,-4 1-1,-1 1 788,2 3 1,-4 2-138,4 2 0,-2 10 1,0 1-1,4 7 1,3 5-1,8 0 923,6 1 0,1-9-1360,11 3 1,-2-8 0,3-1-1,-3-2 1,-2-4-153,-2-2 1,-3-9 0,-5-11-1,-4-4 1,-5-5 0,-4 1-657,-5-1 0,-2 2 0,-2 4 0,0 1 0,0 0 1,0 4-864,0 4 1,1 13 0,5 8-1,6 8 1687,4 4 0,8 6 0,-3 0 0</inkml:trace>
  <inkml:trace contextRef="#ctx0" brushRef="#br0">12757 13301 8110,'-6'7'637,"-3"-3"1,5-8-1,5-3 1,11-1 573,9 4 1,1-4 0,3 1 0,5-2-1,2 0 1,5-1 0,0-2-1344,-1-1 0,-3-2 0,-8-2 1,-3 0-1,-6-1 0,-5 0 1,-7-1-1,-4 0 0,-7-1 0,-10 6 1,-9 3-1138,-7 7 1,-1 2 0,-3 2 1818,1 0 1,2 2 0,0 2 0,8 5 0,6 3 0,6 1-192,0 1 0,7 3 0,4 1 0,6-2 0,7-1 0,8-1-711,9-1 0,11-6 1,13-2-1,6-4 1,8-4 351,5-6 0,-31 1 0,-1-4 0,-1-5 0,0 0 0</inkml:trace>
  <inkml:trace contextRef="#ctx0" brushRef="#br0">13690 12794 8105,'-21'-13'1588,"-2"1"0,5 4 1,3 10-1067,5 10 0,-7 13 0,4 9 1,-2 2-1,-1-2 0,1-3 1,-1-3-1,1-1-77,-1 1 1,1 1 0,5-2-1,1 0 1,0-2 0,1-3 0,4-4-1,2-3-799,2-2 0,0-7 1,0-6-945,0-8 1,0-3 0,-1-3 0,-2 1 0,-3 1 1594,-1 3 1,-2 3-1,-5 6 1,1 2-1,0 2 1,1 5 284,3 3 1,-1 7-1,5 3 1,2 4-1,5 0 1,5-1-1060,7-2 0,14 2 0,3-5 477,6 1 0,9-2 0,1-5 0</inkml:trace>
  <inkml:trace contextRef="#ctx0" brushRef="#br0">13810 13261 8284,'-19'-27'2332,"4"2"0,-1 7-522,5 13 0,5 7 1,5 16-1618,-4-3 1,5-4 0,0-2 0,8-4-1,4-4 1,3-1 0,1 0 0,2 0-1,-2 0-1337,-1 0 1,-2 0 0,0 0 0,-1-1-1,-1-2 1,-4-3 186,-1-2 3830,-2 5-2066,-4-2 0,2 5 0,2 1 0,5 3 0,4 5 0,5 2-373,4-2 0,5 2 0,3-3 0,2-1 0,2-1 0,2-1-1244,-2-1 1,-1 1-1,-8-5 1,-3 0-1,-4 0 1,-3 0-92,-2 0 1,-6-2-1,-4-2 1,-7-4-1,-8-1 1,-6 2 1190,-3 1 1,4 2-1,-4 4 1,0 0-1,2 0 230,0 0 1,2 1-1,12 3 1,9 4-1,12-1 1,9-2 144,7-4 0,6-1 1,8 0-1,0-1 1,1-2-1,-1-3-2070,0-2 1,-1 1 0,-7-3-1,-2 1 1,-5 0 0,-5 0-1,-3 2 1516,-6 1 0,-8 0 0,-6 3 0,-7-2 926,-10 2 1,1 2-1,-5 1 1,4 1 0,0 2-1,2 3-503,3 2 0,4 1 0,6 4 0,5 0 0,7 1 0,8-1-813,4 0 1,0 1-1,-2-1 1,-6 0 0,-3 0-668,-5 1 1,-5-1-1,-11 0 1,-10 1-1,-9-1 1,-7 0 281,-4 1 0,0-1 1,1 2 663,5 3 0,3 2 0,2 7 0</inkml:trace>
  <inkml:trace contextRef="#ctx0" brushRef="#br0">15356 12647 8156,'-6'-11'323,"-2"2"1,-3 1-1,1 5 1,1 0 117,-1 5 0,-2 5 0,0 11 0,1 6 1,3 7-1,-1 6 0,1 4 43,4 2 0,2-3 0,2 8 0,0-2 0,0-3 0,2-2 0,1-3 0,3-2-405,1-5 1,2-4-1,4-5 1,1-4-1,-1-5 1,0-4-771,1-5 0,-5-4 1,-2-6-1,0-7 1,-1-6-1,0-3 323,-3-1 0,-1 3 0,-2-4 0,-2 3 0,-1 2 0,-3 3 1904,-1 1 1,2 2-1,-3 1-856,-3 3 1,5 6 0,3 10-1,8 8 1,7 4 0,7 5-460,6 1 1,5 8 0,10 1 0,0 3 0,1 1 0,1 4-1,-4-2-228,-8-3 1,-5 4 0,-12-4-1,-5 0 1,-10 2 0,-11-2-276,-14-2 0,-16 2 1,-10-5-1,-6-3 1,-2-2-1,5-6 132,5-8 0,7-6 0,8-7 0,7-1 0,5-5 1,8-6-1,8-9 137,13-8 0,17-2 0,22-15 0,14 1 1,-25 23-1,1 0 0,2 0 0,2 1 190,1 0 0,0 0 0,0 4 0,1 0 0,3 2 0,1 1-177,-1 2 0,0 0 0,5-1 0,0 1 0,0 2 0,-1-1 0</inkml:trace>
  <inkml:trace contextRef="#ctx0" brushRef="#br0">5825 13807 9173,'8'-13'0,"-2"1"0,0 3-177,2 4 172,-2 4 1,-6 1 0,-7 0-1</inkml:trace>
  <inkml:trace contextRef="#ctx0" brushRef="#br0">5839 13794 8828,'-14'0'-39,"5"0"270,1 0 1,3-5 0,-2-1 0,-1 0 0,1 0-100,-4 3 0,4 2 1,-2 1-1,-1 0 1,-2 0-1,-3 1 0,-1 2 1,-3 3-116,-2 2 1,-1-1 0,-6 3 0,-4-2 0,-3-1 0,-4 1 0,-1 1 0,2-1-1,-1 0 1,1-1 200,-4 1 0,-1-5 0,3 3 0,2-2 0,1 2 0,3 1 0,1 4-124,4 1 1,0 2 0,3 3 0,-1 2 0,2 2-1,1 4-253,2 4 0,6 1 0,-2 6 0,3 2 0,2 2 0,1 3 0,2-2 241,1 2 0,6 0 0,-2-1 1,4 2-1,1 5 0,0 3 106,0 1 0,0 6 0,0 5 0,0 6 0,0-32 0,0 1 0,-1 1 0,0 1-158,-1 1 1,0 1-1,-1 4 1,-1 0-1,-3 1 1,0-1-1,1 3 1,-1-1-1,0 2 1,-1 1-1,0-1 1,0 0-45,-1 0 0,0 0 0,0-2 0,0 0 1,2-1-1,1 0 0,0-5 0,0 0 0,1-3 1,0-2-1,-3 30 0,2-8 154,3-10 1,2-4 0,2-9-1,4-5 1,2-5 0,2-3 790,0-3 0,0-1-645,4-2 1,1-2 0,0 5 0,3 0-433,0-1 1,3 3 0,-4 3 0,2 2 0,-2 2-1,-1 1 1,-2-1-259,1-2 0,3-1 1,1-1-1,-2-1 1,1-4-1,-1-6 577,2-5 1,4-5 0,-3 2 0,0-1 0,2-4 0,0-4 187,3-2 1,-1-5 0,2 3 0,-1 0 0,3 0-1,-1 3-898,4 2 1,4 1-1,-3 1 1,0 5 0,0 7-1,1 7 1,-1 3-841,1 4 0,-5-3 0,1 8 1377,-4 1 0,-2 1 0,5 6 0</inkml:trace>
  <inkml:trace contextRef="#ctx0" brushRef="#br0">5399 17539 9451,'0'-45'0,"1"11"0,2 13 144,2 9 130,-1 15-141,-10 5 1,-7 13 0,-9 7 0,-4 3 0,-2 4 0,-1 4 0,-4 1 0,0 1 0,-1 4 0,2 4 0,-1 4 0,4 3 0,2 2 0,5-2 665,4-1 1,9 7 0,5 0 0,4-2 0,6-4 0,7-4-859,8-3 0,16-1 1,9-6-1,8-5 0,9-3 1,2-6-1,4-3-2222,-31-13 1,0-2 2259,31 7 1,-24-2 0,1 1 0,-5-2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21088 6091 8285,'0'-14'48,"-1"5"0,-4 2 1,-4 1-1,-2 3 519,-3 2 0,0 1 0,-3 0-395,-1 0 1,-5 4 0,1 3-1,-4 4 1,1 5 0,0 3-67,-2 5 0,4 7 0,-11 6 0,-2 6 0,-4 6 0,-1 4 0,-2 5 0,21-27 0,-1 2 0,-2 1 0,0 0 0,-2 1 0,-1 1-40,-1-1 0,0-1 0,0 2 0,0 0 0,2-1 0,-2-1 1,0-1-1,-1-1 0,-2 0 0,0 0 0,1-3 0,0 0-225,1 0 0,-1-1 0,-25 23 0,9-8 0,7-6 0,9-5 1,8-1-312,10 1 0,7-3 1,12-7-1,9-4 470,10-3 0,14-8 0,8-1 0</inkml:trace>
  <inkml:trace contextRef="#ctx0" brushRef="#br0">21235 6144 8262,'-15'-21'150,"5"9"1,14 12-26,5 8 0,4 8 0,5 3 1,6 2-1,6 4 0,5 3 0,7 6 80,6 5 1,7 4-1,-22-17 1,1 1-1,1 1 1,-1 0-1,3 2 1,-1 1-1,3 3 1,-1 0-1,0 2 1,0 1-1,-1 1 1,0 1-231,-2 0 0,-1 0 0,1 3 0,-2 1 0,0-1 0,0 0 0,-2 0 0,-2 0 1,-1 0-1,-2-1 0,-3 0 0,0 0 0,-2-2 0,-1 0-571,1 1 1,-2-1 0,-3-3 0,-2 0-1,11 35 1,-4-4 595,-5-5 0,-1-3 0,-2-5 0</inkml:trace>
  <inkml:trace contextRef="#ctx0" brushRef="#br0">20395 7823 8010,'-21'-34'380,"10"12"1,11 17-307,7 17 1,11 22 0,5 12-1,7 7 1,7 7 0,5 0 0,-19-27-1,1 0 1,1 0 0,0 0-130,2 1 1,1-1-1,3 2 1,0-1-1,0-2 1,1-1-1,0 0 1,1 1-1,1 1 1,0-1-1,0 0 1,1 0-1,2 1 1,-1-1 6,1 0 1,0 0-1,1 0 1,0 0-333,1 1 0,2 0 1,-2-5-1,2-1 1,-1-1-1,0 0 1</inkml:trace>
  <inkml:trace contextRef="#ctx0" brushRef="#br0">22461 8316 8015,'-49'-31'609,"1"0"0,-7 6 0,3 25 0,-7 13-574,-8 18 0,29-6 1,0 5-1,-1 6 1,-2 2-1,-3 5 1,-2 1-1,-5 7 1,-2 1-1,17-16 1,0 1-1,0 1-35,0-1 0,0 1 0,0 1 0,-2 3 0,-1 2 0,1 0 0,2-1 0,0 0 0,0 0 0</inkml:trace>
  <inkml:trace contextRef="#ctx0" brushRef="#br0">3666 5971 28398,'13'4'0,"2"0"-286,3-1 371,-3 5 1,10-5 0,-2 4 0,6 1 0,3-2 0,1 1 0,2-1 0,2 1 0,6-1 0,3 0 0,6-3 0,3-1 1487,3-2 0,4 0-1514,-4 0 1,4 0 0,-2 0 0,3 0-1,2-2 1,-3-1 0,2-3 0,-2 0-60,2 0 0,-2 2 0,-6 2 0,2-1 0,3-2 0,-4-1 0,1 0 0,-3 1 0,0-1 0,-3 0 0,-2-4 0,-4 1 0,-3-1 0,-6-1 0,-3 3 0,0-9 0,-6 4 0,-3-2 0,0 0 0,-1 0 0,-2-1 0,-4-2 0,-3 1 0,-2 3 0,-1 1 0,-1 0 0,-4-1 0,-1 1-336,-3 0 0,-2-1 0,-1 1 0,0 0 0,-1-1 0,-4 3 12,-4 2 1,-4-3 0,-5 3-1,-2-3 1,-3-1 0,1-1-973,-1 1 1239,-9 0 0,3-1 1,-5 1-1,-2 0 0,1-1 1,-4 1-1,2 0 289,-1-1 1,4 3 0,-2 0-1,-1 4 1,-2-1 0,-1 3-284,0-1 1,0 1 0,0 5 0,0 0 0,-2 0 0,-6 2 50,-5 2 1,-3 2-1,2 4 1,1-1 0,0 0-1,-1 0 1,1 0 1022,0 1-559,-1 2 1,2 1-1,2 1 1,3-1-1,1 0 1,3 1-342,1-1 0,4 0 1,1 1-1,3-1 0,1 2 1,5 1-124,4 2-156,5 0 1,6-5 0,1 0-1,3 2 1,5 1 0,2 2-2158,2-1 2059,0-3 1,2 0-1,3 0 1,7 3-1,8 1 1,3-2 259,5-1 0,8-2 1,1 0-1,4 1 1,5-1-1,0 0-241,0 1 1,8-6 7,-6 1 0,6-4 1,-10 2-1,1 1 1,-1-2-1,2-1-390,1-2 0,1-1 0,2-2 0,-3 0 0,-1 1 874,-3 4 0,5-4 1,-1 5-1</inkml:trace>
  <inkml:trace contextRef="#ctx0" brushRef="#br0">12984 5664 20910,'-8'-6'0,"4"-3"-1869,2-3 1,2 4 1566,0-1 0,0 4 0,2-2 0,1-1 0,3 2 0,0-1 0,1 1 101,0 0 1,-5 2 0,-2 4 0,-8 0 0,-3 0 0,-4 0 572,-3 0 1,3 1 0,-4 2-1,1 3 1,0 0 0,1 0-1,-1-2-93,0 2 1,0-3 0,5 5 0,-2-2 0,-1-3 0,-2-2-10,2-1 1,-3 5-1,-1-1 1,1-1 0,-2 0-1,2 0 1,-2 3-86,1 1 1,-3-2-1,-2 3 1,1 1-1,4 0 1,0 0-212,4 2 1,-3 0 0,0 3 0,-1-1 0,1-1-1,3-2 1,1-1 193,2 1 1,-1 1 0,1-1-1,0-2 1,-1-1 0,3 0-1,0 2 61,2-1 0,2 4 0,-3-4 1,1 4-1,0 2-191,1-1 0,-2 0 0,6 1 0,-1 0 0,1 3 1,-1 0-1,2 0-483,2-2 0,1-2 1,0 0-1,0 1 1,0 0 219,0 4 0,1-3 1,2 3-1,3-4 1,2 0 321,2-1 0,2 0 0,3-1 1,1-1-1,2-4 0,-1 0 1,3 1-26,2 2 0,-1-2 1,1-1-1,2 0 0,1 1 1,1 2-1,1 1-24,0-3 0,4 4 1,0-4-1,-1 1 1,-2 0-1,-2-1 3,1 0 0,4 2 0,0-4 0,-1 0 0,-1 0 0,1-3 0,3 0 249,1 1 1,-2-2 0,7 2 0,2-2-1,1-2 1,1 0 48,1 0 0,-1 0 0,4 1 0,-1 2 1,-3 2-1,0-2 0,0 0 54,2 1 0,-1-3 0,-2 4 0,-1-2 0,2 0 0,-3 1-123,-1-1 0,1-1 0,-8-2 1,1 0-1,1 0 0,0 0 0,1 0-118,-1 0 0,5 0 0,-5 0 0,3 0 0,0 0 0,3-2 1,0-1-103,3-1 1,-2-1 0,-2 5-1,-1-1 1,5-2 0,2-2-65,1 3 0,-3 0 0,-5 1 0,-1-2 0,2-2 0,-4 2 63,-1 2 0,2-1 0,-3-1 0,-1-1 0,2 1 0,-1 1 1,1 1-68,0-4 1,-3 4-1,3-3 1,0 1-1,0 0 1,2-2 0,-1 2-107,1 2 1,-5-1 0,4-1 0,1-1 0,0 1 0,-1 0-73,2-2 1,-4 4 0,-1-5 0,1 2 0,2-2-1,4 0 1,-1-2 119,-2 1 0,3 3 1,-5-5-1,0-2 1,-2-1-1,-1-1 42,0 0 1,1-1 0,-7 1-166,-3 0 0,2-1 1,-7 1-1,0 0-54,-2-1 0,-4 1 1,0 0-1,-4 0 0,-1-1 1,-3 1-1,-1 0-215,-2-1 1,0 1 0,0 0 0,-2-1 0,-1 1-1,-3-2 100,-1-3 0,2 4 0,-4-6 0,1 2 1,-1 1-1,0-1 0,-2 0 214,0 0 0,-7-4 1,-1 3-1,-2 0 1,-4-2-1,-4 2 171,-2-1 1,-6 3 0,0 3 0,-4 1 0,-5 1 0,0 2-8,0 1 0,0 6 1,3-3-1,-1 2 1,-1-1-1,2 2 0,0 2 7,0 1 1,5 0 0,-6 1 0,1 2 0,1 2 0,1-2 0,2-2 93,1-1 1,1 5 0,-2-1-1,2-1 1,-1-2 0,1-1 104,-2 0 0,0 0 0,0 0 1,0 0-1,2 0 0,1 0 0,-1 2 80,-1 2 1,2-2-1,2 2 1,0-2-1,0-2 1,-3 0-137,-1 0 0,2 0 0,2 0 0,-2 0 1,1 0-1,-5 0 0,0 0 37,-3 0 0,-4-5 0,1-1 0,0 0 0,-2-1 0,1 1-144,-3 0 1,2-3 0,-1 5-1,-1 1 1,-2 1 0,-1 2-1,-1 0-135,1 0 0,4 0 1,0 0-1,1 0 0,-1 2 1,0 2-1,0 4-78,1-1 1,-2 4-1,6-6 1,1 3 0,0 1-1,1 0-146,2-1 1,-1 0 0,10 2 0,1-2 0,3-1 0,4-1 0,2 1 113,2 1 0,1 1 1,5 4-1</inkml:trace>
  <inkml:trace contextRef="#ctx0" brushRef="#br0">10611 6197 10430,'1'-22'0,"2"1"0,2 2 0,-1 4 351,2 5 1,-3 4-1,3 6 1,-5 0-1,-6 0 189,-6 0 1,-4 0 0,-1 0 0,-3 0 0,0 0 0,-2 0-1,0 0 188,-3 0 0,4 0 0,-3 0 0,1 0 0,0 0 0,0 0-368,-2 0 1,2 0 0,-2 0 0,-1 1 0,1 2 0,-1 3 0,1 0-381,2 0 0,-3 4 1,4-2-1,-1 1 0,1 0 1,2-1 107,3 0 0,-1 4 0,1-3 1,-2 2-1,2 3 0,1-1-46,2 0 0,4 1 0,0-1 0,-1 2 0,-1 1 0,1 3 0,1 1 103,-1-1 0,2 5 0,1-2 0,1 3 0,2 0 1,-1 0-156,1 2-188,-1-3 0,5 8 0,0-5 0,-1 0 0,-2-1 1,-2 1 108,2 0 0,2-1 1,1 1-1,0 0 0,0-1 1,0 1-74,0-1 1,0 3 0,0 0 0,0 2 0,0-1 0,0 0-76,0 1 1,0-3-1,0 3 1,0-3 0,1 0-1,2 2 1,2 1 86,-2-2 1,-2 1 0,-1 0 0,0 1-1,0-2 1,0 1 132,0 1 0,0-4 0,0 1 1,0-4-1,0-1 0,0 1 58,0-2 0,0 3 1,0-4-1,2 1 1,1 1-1,1 0 1,-1 1-56,-1-2 1,-1 3-1,2-2 1,2 0-1,-3 1 1,0-2 26,-2 2 0,0-3 0,0-1 0,-2 1 0,0-2 0,-3 1 84,2-4 1,2-1 0,1-2 0,0 0 0,0 1-1,0-1 1,0-4-1,1-2 1,4-1 214,3-3 0,0-1 0,1-2-42,1 0 0,-2 0 0,0 0 0,3 0 0,1 0-68,1 0 0,0 4 0,1 0 0,-1-1 1,0-1-1,1-2 142,-1 0 1,5 0 0,1 0-1,0 0 1,0 0 0,-1 0-72,2 0 1,-6 0 0,6 0 0,-3 0-1,1 0 1,-2 0 0,-1 0-137,-1 0 1,-1 0 0,0 0 0,1 0 0,-1 0 0,0 0-492,1 0 1,-6-2-575,1-2 0,-6 1-3073,2-6 3791,2 6 1,1-9 0,5 5 0</inkml:trace>
  <inkml:trace contextRef="#ctx0" brushRef="#br0">10371 7970 20166,'-8'-6'-1978,"3"3"2348,5-6 1,1 10-1,3-1 1,5 2-1,5-1 1,3-1-1,6 0 1,2 0-37,2 0 0,-1 0 0,2 2 0,2 1 0,1 3 0,-1 1 1,-2 2-261,-2-2 0,-3 5 0,-3-3 1,-2 3-1,-4 1 0,-6 1 1,-2-1-238,-3 0 0,-7 2 1,-7 1-1,-6 2 0,-10-2 1,-6-1 303,-1-1 1,-9 3 0,5 1 0,-1-2 0,2-1 0,2-1-474,1-1 1,1 0 0,8 0 0,1 1 0,4-1-1,2 2 1,6 3 36,6 4 1,5 3 0,1 2 0</inkml:trace>
  <inkml:trace contextRef="#ctx0" brushRef="#br0">4239 6250 8933,'0'-13'0,"0"0"0,0-1 0,0 1-442,0 0 592,-6 5 1,-1 2 0,-7 6 0,2-1-1,2-2 1,1-1 0,-1 1 180,-2 1 1,-1 2-1,-1 0 1,2-1-1,2-2 1,1-2 190,-1 2 0,-2 0 0,-1 0 0,-1-1 0,1 1 1,-2 1-360,-3 2 0,-1 0 0,-5 2 0,2 2 0,-3 4 1,-3 1-1,-3 0 158,1 1-214,-4 2 0,6 1 0,-5 0 0,2-1 1,0-1-1,2-2 132,0 1 1,3-3 0,-1 2 0,0 0 0,2 0 0,2-2 0,2 1 52,2-1 0,-4-2 0,4 4 0,0 1 0,0 2 0,1 3-326,-1 2-51,4-2 1,-4 10 0,5-2 0,1 0 0,0 1 0,1-3-3,3-2 0,1 3 0,5-3 0,-1 1 0,1 0 0,2 0 0,2-1 308,3-3 1,-1-1 0,6-2 0,3 1 0,3-1 0,3 0 93,-2 1-142,5-1 1,-2 0-1,5 1 1,-2-1-1,2 0 1,1 1-30,2-1 0,1 0 1,1 0-1,4 1 1,2-1-1,5-1-144,3-3 1,6 1 0,-3-4 0,2 0 0,3 0-1,4-3 1,3-2 882,-2-1-656,5 0 0,-6 0 0,3 0 0,-5 0 0,-1 0 0,-2 0-205,0 0 0,4 5 1,-8-1-1,0 1 0,1-1 1,-1 2-1,1 0-19,1 0 0,-5 3 0,1-5 0,-1-1 0,0-1 0,3-2 142,1 0 0,-2 0 0,2 0 0,0 0 0,1 0 0,1-2 0,0-1 121,0-1 0,-2-5 0,3 5 0,-1 1 0,1 0 0,1 0-432,-2-2 0,6-1 0,-5 3 0,-1-1 1,0-1-1,-2 1 0,3-2 53,2-1 1,-3 2 0,-1-4 0,-3-1 0,-2 0 0,0-1 0,-1 2 447,-2-1 0,3-2 0,-8-1 0,2 0 0,0-1 1,-3 1-1,0 0-69,1-1 0,-1 1 0,1 0 0,-2-2 0,-4-2 1,0 0-585,-4 0 1,-2-2 0,3 0 0,-3 0 0,-3-2 0,-3 0 0,-3-1 143,-3 1 0,3-4 1,-8 3-1,0-3 0,0-3 1,-3-4 161,-2-3 1,-1 2 0,-1 1 0,-4 1-1,-5 0 1,-7 2 0,-5 6-501,-3 5 1,-8-1 0,-2 2 0,-5 4-1,-6 4 1,-7 2 0,-7 1 125,0 0 1,-5 2 0,2 4 0,-2 0 0,-1 0 0,0 0 154,4 0 1,3 0 0,6 0-1,-1 1 1,1 2 0,0 3 0,1 1-911,3 4 734,3 0 0,2 7 0,1 2 0,3 2 0,4 6 0,3 6 393,4 4 1,-5 8-1,0 2 1</inkml:trace>
  <inkml:trace contextRef="#ctx0" brushRef="#br0">6665 6757 9260,'-12'-43'0,"2"4"0,2 10 0,1 8 630,0 6 8,4 8 1,-14 1-1,3 6 1,-4 0 0,-1 1-1,2 2 1,2 2 0,2-2-1,1 0-1100,3 1 1,5-2 0,8 4-1,7 0 1,5 1 0,8 2 1250,5 0 1,10 0-1,8 4 1,4-1-1,6 0 1,4-1-438,3 4 1,8 2 0,-3-3 0,2 3 0,-34-8 0,0 1 0,35 11 0,-35-10 0,0 1 223,1 1 1,-2-1-440,34 15 1,-32-14 0,-1 1 0,32 14 0,-6 2 0,0 2 0,-6 1 99,-2-1 0,-2 4 1,-11-4-1,-4 1 0,-1 1 1,-3-1-2,-2-1 1,-1 2-1,-3-4 1,-3-2-1,-1 2 1,-4-2-1,-2 0-1281,-3-1 1155,-2-1 1,-5 1-1,-4 1 1,-2 2 0,-2 1-1,0 0 181,0 1 0,0 1 0,-2 4 0,-1-3 0,-1 0 0,-1-1-710,-1-1 0,5-1 0,-5-5 1,2-3-1,-1-2 0,2-2 0,0-1 256,-1 1 1,2-4 0,-2 3 0,2-3 0,2-2 0,0 0 0,0 1 36,0-1 0,2 5 0,4-1 0,7 0 0,8-1 0,6 0 93,4 2 1,4 0-1,10-5 1,2-1 0,5-3-1,3-5 1,5-2 315,3-2 1,-3 0 0,5 0 0,4 0 0,0-2 0,2-2 0,-1-4 285,-5 1 0,3-3 0,-7 5 0,-3 1 0,-2-1 0,-4 1-430,-2 1 1,-2 2-1,2-1 1,-3-1-1,-2-1 1,-7 1-1,-5 1 182,-5 2 0,-6 0 0,-1-1 0,-2-2 104,-2-2 0,-10 1 0,-7 4 0,-7 0-761,-5 0 0,-3 0 0,-1 0 0,-2 0 1,1 1-2754,3 4 2255,0-4 678,1 5 0,-6 0 0,-2 2 0</inkml:trace>
  <inkml:trace contextRef="#ctx0" brushRef="#br0">9531 8010 29507,'-4'-18'-3980,"-1"0"0,-1 6 4369,2 8 0,1 2 0,-5 4 0,4 1 0,5 1-161,7-1 0,4 3 1,3 1-1,1 4 0,3 4 1,2-1-1,3 1 282,1-1 1,-5 0 0,0 3-287,-1 0 0,-4 1 0,1-3 0,-4 1-236,-3 2 0,-6 0 1,1-3-1,-1 1 1,0 2-1,2-2 1,-2-1-182,-2-2 1,-1 0-1,0 1 1,0-1 0,1 0-1,2 1-344,2-1 1,1 0 0,-2-1 0,4-1 0,-1-2 0,-1-1-318,0 0 1,-5-1-1,1-2 1,-11 4 0,-13 2 800,-11 3 1,-17 11 0,-5 3-1</inkml:trace>
  <inkml:trace contextRef="#ctx0" brushRef="#br0">3039 8303 11904,'0'-22'0,"2"1"0,4 6 0,6 9 1454,4 9 0,8 5 0,-4 5 0</inkml:trace>
  <inkml:trace contextRef="#ctx0" brushRef="#br0">12770 6970 19009,'-13'0'0</inkml:trace>
  <inkml:trace contextRef="#ctx0" brushRef="#br0">12477 7077 10781,'0'-14'-1612,"-6"7"1,-1 1 1895,-7 6 1,10 0 0,7 0-1,10 0 1,6 0 0,7 0-1,2 0 27,3 0 0,10 0 1,1 0-1,4 0 1,3 0-1,0 2 1,-1 1-170,3 1 0,1 2 0,1-3 0,-1 3 0,-2 0 0,-1 1 0,0-1-197,-2 0 1,4-2-1,-5-4 1,1 0-1,2 0 1,0 0-1,0 0 156,1 0-11,-4-6 1,6 3-1,-5-4 1,2 0-1,0-1 1,1-1 28,2 2 1,1 1-1,1 5 1,-1-2-1,0-2 1,-1 2-201,-3 2 0,1 1 1,-4 0-1,-1 0 1,-2 0-1,-5 0 1,1 0-155,-1 0 282,-4 0 0,3-2 0,-6-1 1,0-3-1,1-1 0,0-2 184,2 2 1,2-5 0,4 3 0,0-3 0,0-1 0,0-1-140,0 1 1,-5 0-1,1-1 1,-1 3-1,1 0 1,-2 2-1,-3-1-37,-6-2 0,2 3-189,-5 0 0,-3 1 0,-1-4 0,-4 1 0,-4 2 103,-1-1 0,-5 0 0,4-1 0,-2 2 0,-3-1 0,-2-2 0,-1-3 32,0-2 0,0 2 1,-1-3-1,-2 3 1,-3 0-1,-2-1 0,-2-2 6,-2 2 0,-1 1 0,-2 3 0,-3 2 0,-6 3 1,-4-1-96,-3 1 1,-10 2-1,-1-2 1,-2 1-1,-4 2 1,2-1 50,1 1 0,0-1 0,4 4 0,-2-2 0,-2-2 0,2 2 143,2 2 0,5-3 1,2-2-1,2 0 0,1 0 1,-1 1-1,1 1 31,2-1 0,-1 1 1,0 4-1,-2 0 1,-2 0-1,-3 0 0,-2 0-196,-1 0 1,-3 4 0,0 2-1,3 0 1,0 0 0,3-3 44,-1-1 0,1 2 0,1 1 0,5-2 0,3-2 0,1-1 0,1 0 124,-1 0 1,0-6-1,1-1 1,-1-2-1,0 1 1,1 1 111,-1 0 1,-1 2 0,-2-2-1,-2-1 1,-1 2 0,-1 0 0,0 4-303,-3 0 0,0 2 1,0 0-1,1 0 0,-1 2 1,0 0 6,2 3 0,-2 4 0,6-5 0,1 1 0,0-1 0,1 1 119,-2-2 0,0 2 0,4 0 0,0-2 1,1 0-1,0 0 0,3 1 130,1-1 0,-1 3 1,-3 0-1,-1 1 1,0 4-1,1 1 1,-1 0-214,0-4 0,-1 9 0,-1-4 0,-3 3 0,3 2 0,2 0-18,5-2 1,-2 3 0,5 1 0,0 0 0,-1 3 0,6-1 0,2-1 42,3-2 0,6 4 1,-1-2-1,2 1 0,4 1 1,3 0-1,9 1-111,7-2 0,11 2 0,8-6 0,9-2 0,9-1 0,8-2-74,8 0 0,-32-6 1,-1-2-1,2 1 0,-1-1 1,-1-1-1,1-1 0,-1 1 1,-1-1-1,0 0 0,-1 0 296,-1 0 1,-1 0-1,36 8 1,-7-4-1</inkml:trace>
  <inkml:trace contextRef="#ctx0" brushRef="#br0">14570 7317 21746,'13'-14'0</inkml:trace>
  <inkml:trace contextRef="#ctx0" brushRef="#br0">12784 7663 10289,'7'-18'0,"-3"1"-211,-2 0 88,-2 8 0,0 2 151,0 3 0,-2 2 0,-2-2 1,-5 2-1,-3 2 0,-1 0 0,0 0 1,-2 0 95,-3 0 0,2 0 0,-5 0 0,0 0 0,1 0 0,-3 2 151,3 2 1,-6-2 0,4 3-1,-2 1 1,1 2 0,1 1 0,-4 0-244,-3 1 0,-1-3 1,-5 2-1,-2 2 0,0 0 1,-2 3-1,1-2-12,-4-3 1,1 1 0,2-4 0,1 0 0,-4 1 0,1 1 210,-1 2 0,4-3 1,1 1-1,1-1 0,-1-1 1,0 1-1,0 1-72,1 2 1,5 2-1,-3 0 1,0-2-1,2 1 1,-2 0 0,1 4-186,0 2 1,-2-7 0,4 5 0,0-5-1,0 0 1,-1 2 76,3 2 1,-4-3 0,1 0 0,-2-2 0,-3 0-1,-2 0 1,-1-1 115,0 3 1,3 1 0,-1 1 0,-4 0 0,1 1 0,-1-1 444,2 0-647,6 6 0,-7-2 0,2 5 0,1 0 0,-4 0 0,4-1 22,-1-2 1,-2 4-1,7-4 1,-2 0 0,0 0-1,1-2 1,1-3 159,3 0 0,3 4 0,1-1 0,0 0 1,1-1-1,-1 0 0,2 3-224,3 2 0,-4 1 0,4 5 0,-2 0 0,1-1 0,1 2 0,-4 2 2,-3 1 0,5 2 0,-3-4 0,2 2 0,1-1 0,1-2 183,1-1 1,5-5-1,0-1 1,2-2 0,3-3-1,1-1 213,3-1 1,5-1-1,-2 0 1,5 0-344,5 1 0,-2-5 1,5 0-1,3-1 1,1 0-1,3-2 1,1-2 2,2 1 1,5-1 0,-1-4-1,5 0 1,3 0 0,2 0 0,1 0 24,0 0 1,-2 0 0,-3-1 0,1-2-1,1-3 1,-3 0 0,-5 0-56,-3 3 1,3-3 0,-4 2 0,-2 1-1,-1 0 1,-1 0-386,-1-2 1,-4 1-1,0 4-2137,1 0 40,-4 0 2634,0 0 0,0 0 0,1 0 0</inkml:trace>
  <inkml:trace contextRef="#ctx0" brushRef="#br0">10318 8943 15106,'-8'-6'-2137,"-4"3"2346,3-6 0,1 6 0,3-2 1,11 4-1,7 1 340,5 0 1,10 0 0,-1 0 0,3 0 0,1 1 0,0 2 0,-2 3 0,-1 2-516,-1 2 0,-6 2 1,-5 1-1,-5 2 1,-7 1-1,-3 4 1,-1-1-161,0 0 0,-7 5 0,-5-4 0,-6 3 0,-2-1 1,-4 0-1,-1 0-110,-2 1 0,1-6 0,-1 4 0,0-2 1,1-1-1,0 0-774,4 0 1,3-1 0,7-3 934,3-1 1,-3 0 0,5 1 0</inkml:trace>
  <inkml:trace contextRef="#ctx0" brushRef="#br0">13503 7250 26757,'-35'-10'0,"-2"-4"0,0 1-203,-2 3 508,-5 4-329,2 6 1,-8 0-1,3 0 1,-4 0-1,-6-2 1,-7-1 0,-9-1-1,34 2 1,0 1-1,-2 0 1,-1 2-1,-1 0 1,0 2 0,-1 2-1,1 1 1,-1 1-1,0 0-23,3 1 1,-1 2 0,-2 4 0,1 2 0,4-1 0,2 1 0,1 2 0,1 1 0,2 1 0,3 1 0,-22 22 0,10 5-1323,10 4 1197,15-2 0,7 11 1,19-5-1,12 0 0,19-3 1,-13-27-1,5-3 0,9 1 1,4-3-1492,8-1 0,3-2 1719,9-2 1,4-4 0,-17-4 0,2-3 0,1 0 0,2-1 0,1-1 0,0-1-1,2 0 1,0-1 0,1-1 0,4-1 0,0 0 0,1-1 0,0-2 0,2 0 0,-1-2-22,2 0 0,0-1 1,0 0-1,0-3 1,-1 0-1,1-2 1,3 1-1,-1-2 1,1 0-1,-1 0 1,-1-1-1,1 0 1,-1-1-1,0-1 1,-1 0-1,-5-1 1,-2 1-1,0-2 1,-5 0-1,-1 0 1,-2-2-158,-6 1 0,-1-1 0,-3 0 0,15-9 0,-5-2 0,-10 0 0,-4-3 0,-4 1 0,-5-2 0,-7 2 0,-5-2 0,2-35-2778,-18-1 771,-21 9 2034,-7 25 1,-8 3-1,-3 10 1,-6 5 0,-16-1-1,-6 3 1,-8 4-1,-4 4 1,20 5 0,-1 2-1,-2 1 437,-3 0 0,-1 1 0,-1 2 0,-9 3 1,-2 1-1,0 2-342,3 2 0,0 1 0,-1-1 0,15-2 0,-1 0 0,1 0 0</inkml:trace>
  <inkml:trace contextRef="#ctx0" brushRef="#br0">2813 6091 29920,'6'-8'-1530,"1"2"1,5 8 1224,-3 2 1,1-1 0,-4 6-1,1 1 1,4 1 0,-1-1-1,1-1 1,-3 1 0,4 1 171,5-2 0,-1 2 0,6-3 0,2 1 0,1-2 0,2 0 0,1-1 657,3 0 1,0 3 0,6-3 0,3 0 0,0 1 0,3-1 0,-3 2-390,-3-1 1,6-4-1,-2 3 1,4-1 0,1-1-1,-5 0-30,-4 2 1,5-4 0,-5 2 0,0-2-1,3-2 1,0 0 0,3 0-68,0 0 0,-3 4 0,7 1 0,0-1 0,1 1 0,1-1-1006,-2-1 995,5-2 1,-11 4 0,5-1 0,-1-1 0,-1-1 0,-1-2 66,-1 0 1,-2 0 0,0 0 0,0 0 0,0 0 0,0 0 165,0 0 0,-2 0 0,-1 0 0,-1-2 0,1-1 1,1-3-1,4 0-271,2 1 1,-1-4 0,4 3-1,-1 0 1,-1-2 0,-1 1 0,1-2-255,-2 2 0,-2-4 0,-1 5 0,-1-1 0,-2-2 0,-3 0 274,-2 0 0,-1 2 1,-3-3-1,2 1 0,1-2 1,-1 1-1,-2 0 14,-1 1 1,-1 0 0,1-5 0,0 1 0,-1 0 0,2 0-176,4-1 1,-9 2 0,4 2 0,-2 1-1,-1-1 1,-2-2 0,-4-1-73,-3-1 0,-2 1 0,-1 0 1,-2-1-1,-2-1 0,-3-1 33,-2-2 1,-1-4 0,-2 3 0,0-2 0,0-1-1,0 1 1,0 2-154,0 0 1,0 4 0,-2-1 0,-2 4 0,-3 3 0,-4-1-1266,-2-2 1526,2 4 1,-9-4 0,2 5 0,-3-2-1,-1 0 1,0 0 19,-2 2 1,-1-5 0,-2 3 0,1-1-1,-3 0 1,0 1 0,-2 0 166,1 1 1,2-2-1,3 4 1,1 0-1,2-1 1,-2 1-45,-1 0 0,-2-3 0,-1 3 1,-1 0-1,-3 0 0,1 2 1,0-1 41,0 1 0,-6-1 1,2 5-1,-2 0 1,-2 0-1,1 0 115,-4 0 0,-1 0 0,2 0 0,-2 0 1,-3 0-1,0 0 0,-2 0 25,1 0 1,0 5 0,-1-1 0,5 1-1,5-1 1,-2 1-91,-2-2 1,5-2 0,-4 1-1,2 1 1,1 1 0,-4 0 0,1 1-104,-2-1 1,-4 5-1,2-4 1,1-1-1,-2 2 1,-3 1-79,-3 1 1,-6 4 0,-1-3 0,0 1 0,-3 0 0,-1 1 0,0 2-35,3 3 1,3 2 0,2-5-1,0 2 1,3 1 0,2 2-1,2 0-35,4 1 1,3-4 0,1 4 0,1-1 0,4 0 0,5 0-236,6 1 0,1-4 0,6 4 0,4 0 0,4 3 0,3 2 0,3 0-146,2-2 0,7 2 1,4 5-1,6 2 1,6-1-1,5 0 1,4-1 316,5 2 1,2 6 0,2-3 0</inkml:trace>
  <inkml:trace contextRef="#ctx0" brushRef="#br0">12997 12794 8587,'0'-13'528,"0"-1"0,0 6-638,0-1 0,-2 6 1,-2-2-1,-5 4 397,-3 1 0,-1 0 0,0 0 0,-1 0-95,1 0 1,0 0 0,-1 1 0,1 2 0,0 2 0,-1-2-1,1 0-237,0 1 0,-2-3 0,-1 5 0,-2-1 0,1 1 0,1 0 41,-2 0 1,4 0-1,-4-3 1,3 2-1,2 1 1,-1 0 126,1-3 1,0 3 0,-1 0 0,1 0 0,0 1 0,-1-1 0,1 2-29,0-1 0,-1-2 0,1 3 1,0 3-1,-1 1-132,1 1 1,0 0-1,-1 1 1,3-1 0,0 0-1,2-1 31,-1-3 1,0 3-1,-1-3 1,2 3 0,-1 1 547,-2 0-445,-1 1 0,4-3 0,1 0 0,1-2 0,1 1-70,0 2 1,2 1-1,4 1 1,0-1-1,0 0-77,0 1 0,0-1 0,0 0 0,1-1 0,4-2 1,2-1-1,2 2 152,0 1 1,-2 1-1,4 0 1,-3-1 0,3-2 77,1-1 0,1-1 1,0 2-1,1-3 0,-1 1 1,0-2-97,1 0 0,1 3 0,1-3 0,3-1 0,0 3 0,2-2 0,-2 1-141,1 1 0,2-4 0,-3 3 1,0 1-1,2-1 0,-2 2 56,1-1 0,2 3 0,-4-3 0,-1 1 0,1-2 0,1 0 184,2 1 1,0-5 0,2 3 0,0-2 0,2 1-1,3-2 1,3-2-116,-1-1 1,-1 0-1,1 0 1,1 0-1,-1 0 1,-2 2-145,-1 2 0,-1-3 0,1 4 0,0-2 0,-1 0 1,-1 3-1,-1 0-3,-2 0 1,-5 2 0,2-3-1,-1-1 1,-1 1 0,0-1 249,-3-1 0,4-1 0,1-2 0,2 0 0,3 0 0,1 0-37,2 0 0,-1 0 1,1 0-1,1 0 0,2 0 1,1 0-1,0 0-282,2 0 1,-5 0 0,3 0-1,-1 0 1,-2 0 0,0 0 95,-3 0 1,-1 0 0,1 0 0,-1 0 0,-2 0 0,0 0 0,0 0 254,0 0 0,-1 0 1,3 0-1,-2 0 0,0 0 1,0 0-113,1 0 1,-3 0-1,4 0 1,-2 0-1,2 0 1,0 0-1,-1 0-227,0 0 1,-1-5-1,5 1 1,-2 1-1,-3 1 1,-3 2 13,0 0 0,-2 0 1,3 0-1,0 0 1,-2 0-1,-1 0 676,1 0-356,6 0 1,-8 0 0,6 0 0,2 0 0,1 0 0,2 0-145,-1 0 1,1 0 0,0 0-1,-1 0 1,1 0 0,0-1-1,-1-2-170,1-2 1,0 1 0,-1 4 0,0 0 0,-3-1 0,-1-2 178,2-2 0,-5 1 1,1 4-1,-3 0 1,3 0-1,-1-2 15,0-2 1,3 2 0,-2-2-1,-1 2 1,2 2 0,-1 0 0,4 0-210,1 0 1,2 0-1,0 0 1,-2 0-1,0 0 1,-1 0 62,-1 0 1,6 0 0,-7 0 0,1 0 0,3 0-1,-3-1 245,1-4 0,4 3 1,-6-6-1,2 2 1,1 2-1,0-1 1,4-1-32,-1-1 0,0 4 0,-1-1 1,-1 1-1,1 0 0,0-2-267,-1 2 0,1 2 0,-1-1 0,1-1 0,-2-1 1,-1 1-1,-2 0 7,2-1 0,-3 1 0,1-5 0,0 1 0,0 1 0,-1-2 240,-2 1 1,4 3 0,-4-5 0,0 0-1,2 0 1,0 0 0,1 0-105,-2 2 1,1-5-1,-5 4 1,2 0-1,-1-1 1,-3 0-371,0 1 0,-1-3 0,0 2 0,-1-3 0,-3-1 1,-3 1 133,0 3 0,-5-3 0,4 3 0,-2-3 0,0-3 0,1-1 273,-1-2 0,-1 1 0,-2 2 0,0-2 0,0 0 0,0 0 341,0 3 1,0 0-1,0 1 1,-2 0-559,-2-1 0,-4 2 0,-5 4 0,0 2 0,-1 1 1,1-1-1197,0-1 1295,-1 4 1,1-7-1,0 5 1,-1 1 0,1-1-1,0-1 127,-1-1 0,1 2 0,0-2 0,-1 1 0,1 2 0,0-1 1,-1 1 12,1 1 0,0-3 0,-1 1 0,1 3 0,-2 0 0,-1 1-177,-2-4 1,-1 4 0,3-4 0,-4 4 0,1 1 0,-2 0 12,1 0 0,3 0 0,-2 0 1,1-2-1,1-1 0,0-1 1,1 1 190,-2 1 0,3 2 0,-2 0 1,0-1-1,1-2 0,-2-2-56,2 3 0,-3 0 1,1 2-1,0 0 0,-1 0 1,-2 0-1,-1 0-248,0 0 1,1 0 0,-3 0 0,2 0 0,-2 0 0,-1 0 125,-1 0 0,3 0 1,1 0-1,0 0 1,0 0-1,1 0 1,0 0 41,1 0 1,2 0 0,-3-1 0,2-2 0,1-2 0,0 2 205,0 2 0,-4 1 0,4 0 0,2 0 0,0 0 0,-2 0-230,-4 0 1,1 0-1,-1 0 1,0 0-1,-1 0 1,1 0-1,-1 0-52,-3 0 1,4 4-1,0 1 1,0-1 0,0 0-1,1 1 113,2-2 1,-4-2 0,6 1 0,-1 1-1,0 1 1,0-1 102,2-1 1,0-2-1,-1 0 1,0 0-1,0 0 1,1 0-1,0 0-90,-2 0 1,0 0-1,3 0 1,-1-2-1,-2-1 1,2-1-76,1 1 0,-3 1 1,1 2-1,0 0 1,1 0-1,0 0 1,-2 0 19,2 0 1,-4 0-1,3 0 1,-1 0 0,-1 0-1,-2 2 108,0 2 0,0-2 1,4 2-1,-6-2 1,0-2-1,-1 0 1,3 0-23,2 0 1,-3 0 0,3 0-1,-1 0 1,1 0 0,3 0-125,1 0 1,2 0 0,-1 0-1,1 0 1,-2 0 80,-3 0 1,-1 0 0,-3 0-1,4 0 1,3 0 0,2 0 0,0 0 71,-1 0 1,-1 0 0,-1 0 0,-2 0 0,2 0 0,0 0-54,-2 0 1,3 0-1,-3 0 1,4 0-1,0 0 1,0 0-1,-3 0-164,-1 0 1,1 0-1,2 0 1,-1 0 0,-4 0-1,1 0 87,0 0 0,0 4 0,2 1 0,-2-2 1,-2-2-1,-1-1 28,1 0 1,1 0 0,2 0 0,-3 0-1,0 0 1,2 0 0,1 0 137,1 0 1,-3 0 0,4 0 0,-3 0 0,0 0-1,-1 0-78,4 0-98,-5 0 0,5 0 0,-6 0 0,-1 0 0,1 0 1,2 0-2,0 0 1,-2 0 0,3 0 0,-2 0 0,-3 0 0,1 0-1,-1 0 35,2 0 1,1 0 0,-3 0 0,4 0 0,0 0 0,3 0 12,-3 0 0,4 0 1,-5 0-1,2 0 1,1 0-1,-1 0-36,-3 0 0,1 0 0,0 0 0,1 0 1,-1 0-1,-1 0 0,-1 0 62,1 0 0,1 0 1,-2 0-1,1 0 1,-1 0-1,1 0-3,0 0 0,4 0 0,-3 0 0,2 0 0,1 0 0,1 0 0,-1 0-64,2 0 0,-1 0 1,1 0-1,-2 0 1,2 0-1,1 0 18,2 0 0,-5 0 0,0 0 0,2 0 0,1 0 0,0 0 1,-1 0-66,-2 0 0,0 0 0,4 0 0,-3 0 0,0-1-140,0-4 1,-2 4-1,1-5 1,2 1-437,1 1 1,2-1 0,1 4-1,2-2 735,1-2 1,0 7 0,-5 5 0</inkml:trace>
  <inkml:trace contextRef="#ctx0" brushRef="#br0">12997 13540 8293,'0'-13'26,"0"0"1,0 4 63,0 0 0,-6 6 0,-3-1 0,-3 2 1,-1 2 103,0 0 0,-5 0 0,0 0 1,2 0-1,1 0 0,2 0-53,-1 0 1,-4 0 0,1 2 0,0 1 0,3 1 0,0-1 0,1-2-40,0-1 0,-5 2 0,0 1 1,0 3-1,1 0 0,-3 1-87,0 1 1,-1 0-1,-3 4 1,2 0 0,0-2-1,-1 2-33,1-1 1,4-1 0,-2 3 0,-1 1 0,2-1 0,-2 0 0,2 1 130,-1-1 0,3-1 0,3-2 0,1-1 0,0 1 0,-1 2-40,1 2 1,1-5-1,2-1 1,1 3 0,-1 1-1,-1 1 1,1 2-108,1 3 1,2-4 0,-4 4-1,4-3 1,1-2 0,1 2 23,0 3 0,3-3 1,-2 2-1,2-2 1,2-1-1,0-1 1,0 0 153,0 1 1,0-1 0,0 0 0,2 0 0,2 1-22,5-1 0,-2-1 0,4-2 0,2-1 0,3 2 0,1 0 1,-1 3-121,2-1 0,-2-4 0,6 0 0,2 1 0,1 2 1,2 1-84,-1 1 0,-3-1 0,-1-1 0,2-2 0,1-1 0,1 0 0,1 0 121,0 0 0,-1-6 0,1 3 0,0-2 0,1 1 0,3-2 42,4-2 0,0-1 1,0 2-1,1 0 1,1 3-1,0-2 1,1-2-104,-1-1 0,-1 0 0,1 0 1,-2 0-1,1 0 0,-1 0-4,1 0 0,0 0 1,2 0-1,1 0 1,-2-1-1,1-2 31,-1-2 1,-4 1-1,1 3 1,1-2 0,1-2-1,2 1 1,-1-1 172,2 1 1,-2-1-1,1 5 1,-1-1 0,2-2-1,-2-2-147,1 3 1,0 0 0,-1 2 0,-3 0 0,0 0 0,-2-1 0,1-2 5,-4-2 0,4 1 0,-2 4 0,-1-2 0,-2-1 1,0-1 318,3 1-311,-3-5 1,5 7 0,-6-5 0,-1 2 0,2-1 0,0 2-142,-1 2 1,7-4 0,-7 1 0,1 1 0,0 0 0,-1 0 72,-1-1 1,1-2 0,0 3 0,-1-2-1,1 1 1,0-1 111,-1 1 0,1-1 0,0 4 0,-1-2 0,3-1 0,0 1 0,2 1-7,-1 2 0,-2-4 1,-1-1-1,1 2 1,0 2-1,2 1-582,-1 0 380,-4 0 1,8 1-1,-6 2 1,-1 2-1,1-1 1,0 1 76,-1-1 1,1 2 0,0-3 0,-1 1 0,1-1 0,0-1 148,-1-2 1,1 1-1,0 2 1,-1 2-1,2-2 1,2-2 1,1-1 0,0 0 0,-4 0 0,1 0 0,2 0 0,1 0 0,0 0-213,1 0 0,-3 0 0,2 0 0,-2 0 0,1 0 0,1-1 0,0-2 80,2-2 0,-5-1 0,3 2 0,-3-4 0,0 0 0,2-1 261,1-2 0,2 4 1,-4-2-1,2-1 1,0-2-1,1 0 0,0 2-260,2 1 1,-3 1 0,3-2 0,-1 1-1,-3 0 1,-2 0-109,-2 0 0,1 5 0,-2-3 0,-3-1 0,-4 2 0,-3-1-84,-2-1 0,-1 4 0,-3-5 0,-5-1 1,-2-2-1,-2-1 167,0-1 0,1 1 0,2-2 0,2-1 0,-2-2 1,-2 0 78,-1-1 0,5 4 0,-1-4 1,-1 1-1,-1 0 0,-2 2 0,1 1-155,4 2 1,-4 4 0,3 0 0,-4-1 0,-4-1-1,-5 1-20,-3 1 0,3 2 1,-1-4-1,-3 3 1,-4-1-1,0 1 65,-3 4 1,4-2-1,-6 0 1,-2 0-1,0 0 1,1 2-1,1-1 77,-2 1 0,0-5 1,-1 3-1,0 0 1,-3-1-1,0 1 13,-1 0 1,3 0 0,-1 3 0,0-1 0,1 1 0,-1 1-1,0 2-61,1 0 0,-5 0 0,0 0 1,-1 0-1,1 2 0,0 1-20,2 1 0,-1 2 1,0-3-1,-1 1 1,2-1-1,1 0 1,1 0 43,0 2 1,-4-1-1,0-4 1,0 0-1,0 0 1,-2 0 44,-1 0 0,0 0 0,-3 0 1,1 0-1,-2 0 0,-2 0 0,-3 0-56,0 0 0,3 0 0,-9 0 1,-1 0-1,-1 0 0,1 0-31,1 0 0,0 0 1,-4 0-1,0 0 0,1 0 1,0 0-1,0 0 40,-3 0 0,-1 0 1,4 0-1,2 2 1,1 0-1,-1 3 109,-2-2 1,3-2 0,0-1 0,0 0 0,0 0-1,2 0 1,0 0-68,-1 0 0,4 5 0,-4-1 1,-1-1-1,1 0 0,-3 0-34,5 2 1,-3 3 0,2-2 0,-2 2 0,2 1-1,-1 0 1,1-1-90,-3 3 0,-1-1 0,1 1 0,3-3 0,-1 3 0,2-1 102,0-1 1,-3 1-1,5-4 1,1 0 0,2 2-1,1-2 1,0 0 4,0-4 0,0 0 0,0-2 1,-2 0-1,1 0 0,-1 0 0,5 0-73,3 0 1,-6 0 0,3 0-1,2 0 1,-1 0 0,3 0-267,1 0 1,-4 1-1,4 4 1,-1 4-1,-1 3 340,0 1 0,-2 6 0,-4 2 0</inkml:trace>
  <inkml:trace contextRef="#ctx0" brushRef="#br0">10624 14766 8122,'-6'-7'158,"-7"1"1,-2 6-1,-4 0 1,0 0-1,-2 0 1,-1 0-1,-1 0 1,0 0-1,-2 2 1,-2 1-1,0 1 1,1 0 0,-1 1-1,0 1 1,1 0 1774,-1 0 0,0 0-1746,1-2 0,0-2 0,3 2 0,2-1 0,2 0 0,2 1-67,3-1 1,0-1 0,1-2 0,1 1 0,2 2-2421,1 2 0,6 1 2300,-2-2 0,10 3 0,2 7 0</inkml:trace>
  <inkml:trace contextRef="#ctx0" brushRef="#br0">8838 15273 8605,'7'-6'1489,"4"3"-73,-7-6 0,5 0-1120,-5-4 0,-1 6 1,-7 2-1,-5 4 1,-4 1-1,-4 0 1,-2 1-341,-2 4 1,1 2 0,-4 6-1,3 1 1,1-3 0,0 0-80,1-2 0,6-5 0,5 5 265,2 1 0,5 1 0,8-2 1,8-5-1,3-2 0,4-1 32,3 3 1,-5-1 0,5 5 0,-3-1-1,-3-1 1,0 2 0,-4-1-205,-4 3 0,-4 2 0,-4 2 0,0-1 0,-5 0 0,-5 1-94,-5-1 1,-6 0 0,-1 0 0,-2 1 0,-2-1 0,-2 0-119,-2 1 1,2-7 0,3-1 0,4-1 0,3-1-765,2-1 1,7-2 0,7-2 0,11-2-1,9-3 1006,4-1 0,8-8 0,1-6 0</inkml:trace>
  <inkml:trace contextRef="#ctx0" brushRef="#br0">9051 15460 8325,'0'-21'2978,"0"3"-888,0 3-2179,6 8 0,-3 1 1970,6 6-2442,-6 0 0,3 6 164,-6 3 0,0-2 702,0 2 1,-2-5 0,-1 5-16,-1 2 0,0 1 0,5-1 0,3-2-970,5-4 1,3 1-1,1-2 1,1-1 0,1-3-1,1-4-3543,2-5 4223,5-9 0,-2-3 0,6-5 0</inkml:trace>
  <inkml:trace contextRef="#ctx0" brushRef="#br0">9411 15086 8189,'-7'-19'0,"-8"12"0,6 2 292,0 16 0,8 8 1,-2 5-1,-2-4 0,2 1 1,2-2-1,1 1 1,0-4-47,0-1 1,1 2 0,4 3-1,4-1 1,4 2 0,3-2-247,2 0 0,6 5 0,-4-3 0</inkml:trace>
  <inkml:trace contextRef="#ctx0" brushRef="#br0">8091 15726 8116,'0'-13'-24,"0"-1"184,0 1 0,0 4 473,0 0 0,6 6 0,5-1 0,4 2 366,2 2 0,3 0 0,-4 0-662,2 0 0,5-1 1,-2-2-1,0-3 1,-3 0-128,-4 0 0,-2 0 0,-1 3 0,-4-3 1,-1-1-399,-3-3 1,-3 2 0,-6 1 0,-7-1 0,-8 2 0,-4 1-1,-2 2-233,0 1 0,5-2 0,1-1 0,1 2 0,0 3 773,1 5 0,3 2 0,7 6 0,6 1 0,6-1 0,6 0 130,3 1 1,7-1-1,3 0 1,3 1-1,2-1 1,0-1-731,-1-3 0,1 3 0,0-5 1,-1 0-1,1-2 0,-2-4 248,-3-1 0,4 6 0,-6 2 0</inkml:trace>
  <inkml:trace contextRef="#ctx0" brushRef="#br0">8638 15086 8220,'-22'-11'0,"1"2"348,2 4 1,1 14-1,5 7 1,-1 5 28,1 3 0,1 4 0,3-7 0,5 1 0,2 0 0,2 2 0,0 1 0,0 2-34,0-1 0,0 4 0,2-1 0,1-2 0,3 0 0,1-5 0,2 0 0,0-3-674,0 1 0,0 2 0,4-4 331,0-2 0,1-1 0,-1-2 0</inkml:trace>
  <inkml:trace contextRef="#ctx0" brushRef="#br0">9091 15326 8395,'-4'9'0,"-1"0"349,1 0 0,5-2 0,5-2 0,8-4 0,6-1 0,5 0 0,4-1 0,0-4 606,2-4 0,6-2 0,-1-3 0,1-1 0,0-1 0,-4-2-1362,-5 2 0,-5-3 0,-9 1 1,-2 2-1,-5 1 0,-7 3 0,-9 2 103,-7 1 0,-12 6 1,-12-2-1,-8 5 1,-2 5-1,0 4 0,4 4 1304,4 5 1,2-2 0,12 6 0,6 2 0,6 1 0,8 2-913,5 0 1,21-1 0,12-1 0,14-2 0,17-6 0,11-2-89,-30-8 0,1 0 0,7-3 0,2-1 0,2 0 0,0 0 0</inkml:trace>
  <inkml:trace contextRef="#ctx0" brushRef="#br0">10664 15646 8148,'5'-22'0,"0"1"0,1 2 0,0 3 0,-3 1 0,-1 6 46,-2 0 1,-2 6 0,-2-1 0,-5 4-1,-4 3 1,-5 4 0,-4 3 0,-5 7 0,-3 0-1,-2 6 360,-2 2 1,1-2 0,-5 10 0,-5-2 0,-2 0 0,-4 0 0,-1 0-174,-5 1 1,-6-1 0,2-5 0,1-1 0,1-1 0,2-3 0,-1 0-478,1-1 1,6-2 0,6 3-1,6-2 1,6-4 243,3-5 0,1 2 0,0-4 0</inkml:trace>
  <inkml:trace contextRef="#ctx0" brushRef="#br0">8078 16432 8318,'0'-19'909,"-1"7"1,-2 3-490,-2 12 0,-4 15 0,3 9 1,-1 5-1,-2 5 0,0 0 1,0 2-145,-1-2 1,4 3 0,0 1-1,2-2 1,-1-1 0,2-1 0,2 0-1,1-3-219,0-1 0,6-6-1273,3-5 0,4-6 0,3 0 1216,2-5 0,0 1 0,-5-5 0</inkml:trace>
  <inkml:trace contextRef="#ctx0" brushRef="#br0">7905 16886 8561,'0'-32'1088,"0"1"0,7 8 0,5 9-1268,4 8 0,7 5 1,-6 1-1,1 0 0,0 0 1,1 0-1,2 0 1,3-2-1498,1-2 1677,1 2 0,7-15 0,1 2 0</inkml:trace>
  <inkml:trace contextRef="#ctx0" brushRef="#br0">8358 16486 8212,'-6'-20'590,"5"13"0,-4 4 0,4 12 1,1 9-478,0 2 0,4-2 0,1 3 0,-2 0 0,-2-2 0,-1 2 0,0-2-248,0 0 0,4 5 0,1-3 1,-1 1-1,1-1 0,1-2 1,1-3-2587,3-1 2519,2-8 1,2-1-1,-1-6 1,0 0-1,1 0 202,-1 0 0,-6-1 0,-1-2 0,-1-3 1262,-1-2 1,-1 1 2909,-7-2-3854,2 3 0,4 6 1,10 0-1,4 0-153,0 0 1,3 0 0,1 0-1,0 0 1,3 0 0,-1 0 0,-1 0-961,-2 0 0,3-1 0,-4-2 0,-2-2 233,-1 2 0,-8 0 1,-4 0-1,-6-1 657,-6 1 1,-2 2-1,-3 1 1,2 1 664,4 4 0,2-3 0,7 6 1,4-2-1,5-2 0,6 1 1,8-1-598,5-1 0,6-1 0,5-2 0,0 1 1,0 2-1,0 3-204,0 1 41,0 2 0,-1 5 0,1-1 0</inkml:trace>
  <inkml:trace contextRef="#ctx0" brushRef="#br0">15930 15726 8153,'0'-7'0,"0"1"0</inkml:trace>
  <inkml:trace contextRef="#ctx0" brushRef="#br0">15850 15739 8153,'-14'0'0,"5"-4"0,0-1 0,-5 1 0,-7 4 0</inkml:trace>
  <inkml:trace contextRef="#ctx0" brushRef="#br0">15583 15779 8153,'-13'0'194,"4"-1"1,0-2 110,-2-2 0,6 3-178,0 6 1,5-3-1,5 4 1,3-4 0,6 1-1,2 2-4,2 5 1,6-1-1,-2-1 1,3 0-1,3-1 1,2 0 0,2-1-1,2-1 27,3 1 1,-1-1 0,2-4 0,4 0 0,-1 0 0,1 0 0,-4 0-79,-2 0 1,2-1 0,-2-4-1,1-2 1,0-2 0,-3 0-108,-1-1 0,1-2 0,-6-2 1,-4 1-1,-2 0 0,-3-1 1,-1 1-112,-6 0 1,0-1 0,-8 1-1,-1 0 1,-2-1 0,-1 0 134,0-4 1,-1 2-1,-4-5 1,-3 2-1,-3 1 1,1 0 0,1 0 19,-1 2 0,2 0 0,-1-1 1,0 0-1,1 0 0,0 3 28,2 0 0,0-4 1,3 1-1,-1-1 1,-1 0-1,1 0 15,0 2 0,-7 1 0,2 2 0,-3 0 0,-1-1 0,0 1 1,-1 0-27,1-1 0,0 5 0,-1 2 0,0 0 0,-3 1 0,0-2 0,0 2-98,2 0 0,-2 2 0,-1 3 0,0-2 0,0-2 0,-1 2 56,-2 2 1,1 1 0,-4 0-1,2 0 1,-2 0 0,-1 0 38,-2 0 0,-4 0 1,0 0-1,1 0 1,1 1-1,-1 2 74,-1 2 1,0-1-1,4-3 1,1 2 0,-1 2-1,2-2 1,1-2-165,2-1 1,1 2 0,-3 1-1,4 1 1,-1-1 0,2-1 44,-1-2 1,-3 0-1,2 0 1,-1 0-1,0 0 1,-2 0-1,-1 0 107,-2 0 0,0-2 1,-1-1-1,-1-1 1,-3-1-1,3 1-39,1-1 0,1 1 1,0 4-1,1-1 1,-1-2-1,0-2 1,1 2-230,-1 2 0,-4 1 1,-2 1-1,1 2 1,-1 2-1,2-2 142,-1-2 0,-3 0 1,-4 2-1,-1 2 1,1-2-1,0-2 142,0-1 1,7 0-1,-5 0 1,5 0-1,1 0 1,1 0-1,2-1-63,1-4 0,2 4 0,1-4 0,2 4 0,-2 1 1,1 0-141,1 0 1,-7 0 0,4 0 0,-1 0 0,-4 0 0,2 1 0,-2 2 125,-1 2 1,-3 1 0,-4-3-1,0 1 1,4 1 0,2-1 45,2 1 0,-2-1 0,1-3 1,1 2-1,2 2 0,1-2 0,0-2-83,1-1 0,4 0 0,-1 2 0,1 1 0,0 1 0,0-1-62,-2-1 0,3-2 1,1 0-1,-1 0 0,2 0 1,-2 0 105,0 0 0,-1 0 0,-5 0 0,1 0 1,-1 0-1,0 0 0,-1 0-1,-3 0 0,3 0 1,-3 0-1,3 0 0,1 0 1,0 0-56,1 0 0,-3 4 0,1 1 0,-1-1 0,2 0 0,-1 2-60,0 2 0,6-5 1,-7 3-1,3-2 1,2 2-1,-1 0 1,1 0 149,2-3 0,-2 3 1,6-2-1,2 1 1,1-1-1,2 2-55,0 1 0,1-2 0,1 4 1,4 1-1,0 2 0,1 1 1,0 1-138,3-1 0,1 0 0,2 2 0,0 1 0,0 2 0,0 0 73,0 1 0,2-3 1,1 5-1,3 0 1,1-2-1,4 0 0,0-1 76,3 1 1,3-4 0,3 3 0,0-2 0,4 1 0,1 0 11,2 0 1,6-3 0,2 0-1,5-1 1,5 0 0,2-1-45,0-3 1,10 3 0,-3-5 0,4 2 0,3-1 0,-2-1 0,2 0 4,0 4 0,-8-4 0,3 1 0,1-2 1,-4-4-1,0 1 5,0 2 1,-7-4-1,8 4 8,-2-4 0,-1 1 0,4 1 0,1 1-11,2-1 1,9-1-1,-3-2 1,-1 0-1,2 0 1,1 0-1,0 1 57,1 4 1,0-4 0,-2 3 0,0-2 0,-3-1-1,0 2 69,-2 2 1,-6 1 0,6-3 0,-3 3 0,-3 0 0,0 1 0,0 0-224,2 4 1,-1-1 0,-3 0-1,0-2 1,4-1 0,2-1-121,1 0 1,3-1-1,-3-5 1,1-2 0,0-2-1,1-5-62,3-3 1,-5 0 0,-1 2 0,-3 1-1,-4-2 1,-3 1 281,-8 1 0,0-9 0,-6 4 0</inkml:trace>
  <inkml:trace contextRef="#ctx0" brushRef="#br0">16943 14607 14297,'-14'0'0,"-1"0"0,-1-2-684,-2-2 484,-5 2 1,6-10 114,-5 3 0,6-2 1,-3-3-1,1 1 0,0 0 1,2-1-1,1 1 0,2 0 1,-1-2-1,1-1 556,0-2 1,-1 0 0,0 3 0,-3-1 0,-2 0 0,-2 2 0,-1 4-441,1 0 1,-4-1 0,1 1 0,-4 2 0,-4 2 0,-1 2-1,-1 0-86,0-1 1,3 1 0,-5 2-1,1-1 1,-1-1 0,1 1-1,-2 1 155,-2 2 0,1-1 0,1-2 1,1-1-1,-2 1 0,-2 1-27,0 2 1,-8-4 0,8-1 0,-1 2 0,-1 2-1,2 1 1,-1 0-97,-4 0 0,2 0 1,-4 0-1,0 0 1,1 0-1,0 0-373,3 0 403,1 0 1,-2 4 0,-1 1 0,3-2 0,-1-2-1,0-1 166,-2 0 0,1 0 0,2 0 0,-1 0 0,-1-1 0,1-2-82,1-2 1,0-4 0,-1 3-1,1 0 1,-1 1 0,2 0 0,-2 1-107,-2-1 1,7 1 0,-5 4 0,-2 0 0,1 0 0,-3 0-73,-1 0 1,2 0 0,-4 0 0,-3 0-1,-1 0 1,-2 0 0,1 0 276,0 0 1,-1 0 0,1 0 0,3 0 0,2 0 0,3 0-120,2 0 0,1 0 0,2 0 0,4 0 0,-1 0 0,2-2 0,0-1-211,2-1 1,4-5-1,-5 3 1,-1 0-1,0-1 1,0 1 171,1 0-17,1-4 0,-5 8 0,-2-2 0,-1 2 0,-1 2 0,0 0-28,-2 0 1,-2 5-1,-4 0 1,1 1-1,0 2 1,-1-1-37,2 4 1,-5-1 0,-2 0 0,0-1-1,2 2 1,2 0 0,0 1 73,-1-3 0,1 3 1,0-5-1,0 2 1,-1-1-1,1-1 1,0-1 83,-1 0 1,5 0-1,2-3 1,1 1 0,3-1-1,2 0-147,1 2 1,-3-2-1,0 5 1,1 1-1,-1 2 1,2 1-61,-1 2 0,-2 3 1,-2-3-1,0 3 1,0 2-1,3 2 0,0 2 1,2 3 204,1 0 1,-6 1 0,9 0 0,0-1 0,0 2 0,1 2 2,1 1 1,5 0-1,-1-3 1,3 2-1,3 1 1,1-1-174,2-2 1,5 3 0,0 0 0,2-1-1,2-1 1,-1 1 0,2 1 9,3-1 1,-1-5 0,6 0 0,2 3 0,5 0 0,9 0 0,7 0 97,8 4 0,8-4 1,4 3-1,8-3 1,13-1-1,6-2-82,5-3 1,-33-10 0,0 0-1,-1-3 1,0 1 0,1-1-1,-1 1 1,3 0 0,-1 1-1,-1-1 1,0-1-17,-2 1 1,2-1-1,1 1 1,2 0-1,-2-2 1,2 0-1,0 1 1,0 0-1,4 0 1,-1-1 0,0 1-1,0 0 1,0 0-1,1 0-17,-2-1 0,1 0 0,-1 0 0,0-1 0,2 0 1,0-1-1,1 1 0,0 0 0,-2-1 0,-1 0 1,2-1-1,-1 0 0,1-1 0,-1-1 116,4 0 0,0 0 0,5 0 0,0-1 0,-2-2 0,0 0 0,1 0 0,0 0 0,1 0 1,0 0-1,0 0 0,1 0 100,0 0 1,0 0-1,2 0 1,0 0-1,-4 0 1,-1 0 0,0 0-1,1 0 1,2 0-1,-1 1 1,0 0 0,-1 1-197,0 0 1,0 1 0,4 1 0,-1 0 0,-7-1 0,0 0 0,1 1 0,0 0 0,-1 0 0,0 1 0,-2-1 0,0 1 0,0-2 0,0 1-1,-1-1 0,0 0 1,-2 2-1,0 0 0,0-1 1,0 0-1,0 0 1,0 1-1,-2-2 0,-1 1 1,2 0-1,-1-1 1,-1 0-1,-1 0 67,1 0 0,1 0 1,0 0-1,0-1 1,-1-2-1,1 0 0,1 0 1,-1 0-1,2 0 1,0 0-1,0 0 1,0 0 74,0 0 1,0 0 0,-1 0 0,0 0 0,-1 0 0,0 0 0,-1-1 0,1 0 0,1 0 0,-1-1 0,0 0 0,0-2 0,0 1-1,1-1-150,-2-1 0,1-1 0,0 0 0,0-1 0,-2-1 0,0 0 0,0-1 0,1-1 0,-1 0 0,0-1 0,1-1 0,0 0 0,-1 0 0,0-1-72,0 0 1,0-1 0,-4-1 0,-1-1 0,2 0-1,1 0 1,-2-1 0,1 0 0,-1-2 0,1 1 0,-1-1-1,0-1 61,-1 0 0,0 0 0,-2 0 0,1 0 0,-1 0 0,-1-1 0,1-1 0,-1-1 0,-1-1 0,0-1 1,0 0-1,-2 0 0,24-25 274,-5 1 0,-7 4 0,-6-2 0,-2 0 0,-6 1 0,-5 0 0,-5 1-198,-4 0 1,-7 3 0,-4-4 0,-8 2 0,-13-2 0,-8 0-97,-7 0 1,-16 2 0,-8 4-1,25 20 1,-2 1 0,-3 0 0,-1 1-1,-4 1 1,-1 0 0,-5 0 0,-1 0-1,-5 0 1,-1 1-166,-3 0 1,-3 0-1,-3 0 1,-1 2-1,2 2 1,0 1-1,0 0 1,-1 2-1,2 1 1,0 0 0,3 2-1,2 0-11,0 0 0,1 0 1,3 2-1,3 1 0,5-1 1,2 0-1,5 1 0,2 1 1,-28-1-1,15 3 265,8 4 0,6 2 0,10 3 0,0-3 0</inkml:trace>
  <inkml:trace contextRef="#ctx0" brushRef="#br0">17489 15633 8064,'-34'-21'3,"2"2"1,6 7 0,4 3-81,4 5 0,4 1 1,0-2-1,1-4 0,0-3 1,1-2-1,1-3 0,4 0 382,1 0 0,-3 3 1,3 0 259,-1 1 1,4 11-1,0 8 1,6 11 0,7 9-1,5 10 1,6 7-1,2 6-400,6 2 1,8 10 0,-18-29-1,0 1 1,2 3 0,1-1 0,0 2-1,-1 0 1,-1 1 0,0 0 0,-1 0-1,-1-1 1,0 1 0,0 0-62,0 1 1,1-1 0,-2-2 0,0 1 0,0-2 0,0 1 0,15 30-105,-2-4 0,4 4 0,0-6 0</inkml:trace>
  <inkml:trace contextRef="#ctx0" brushRef="#br0">18556 17005 8264,'0'-34'1043,"-6"9"0,-3 13-1365,-3 11 0,3 7 0,0 9 0,0 1 0,0 2 0,2-2 263,1-1 0,2-2 0,4 0 0,0 2 1,0 2-1,0 2 0,0 2 844,0 2 1,0 4 0,0 2 0,-2 4-1,-1 1 1,-3 5 0,-1 2-505,-4 4 0,-5 6 0,-2 1 1,1 4-1,-1 1 0,0-4-725,2-4 1,1-3-1,3-6 1,3-2-1,5-2 1,2-7-3486,2-5 3929,0-5 0,6-5 0,2-1 0</inkml:trace>
  <inkml:trace contextRef="#ctx0" brushRef="#br0">18982 17765 8220,'2'-24'1077,"2"7"1,-1 6 0,6 14-1348,1 2 1,-2 4 0,1-5-1,1 0 1,0 2-70,-1 3 1,-3-1 687,-6 1 1,0-1 0,-1 6-1,-2-1 1,-3-1 476,-2-3 1,1 3-1,-3-3 1,2 2-654,2 3 0,2-5 1,5-2-1,4-1 0,4-3 1,2-2-640,3-1 1,-1-1-1,-1-4 1,-3-3-1,-5-6 1,-2-2 163,-2-2 1,-2-1 0,-2 3 0,-5-2 0,-4 2 0,-5 1 0,-3 1 820,0 1 1,1 6-1,3 2 1,0 4-639,0 1 0,8 1 0,6 4 0,8 2 0,10 2 0,11 0 119,13 1 0,13-4 0,8 0 0</inkml:trace>
  <inkml:trace contextRef="#ctx0" brushRef="#br0">19635 17459 8447,'-13'-48'-16,"0"7"1610,-1 14 0,5 5-1280,1 17 0,3-3 0,-2 2-27,1-2 0,1 7 0,5 1 1,0 9-1,0 5-284,0 4 1,0 4-1,0-2 1,2 0 0,1 4-1,1 0 1,1-2 138,1-4 1,0 1 0,4-1 0,-3-2 0,-1-1 0,-1-2 28,1 1 1,-5 3 0,4 3-1,-4 0 1,-1 4 0,-1 3-1,-2 2-300,-2 2 1,-4 6 0,3 0-1,-1 3 1,-3 2 0,-2-5-688,-2-3 1,2-3 0,4-6 0,3-3 235,4-4 0,2-12 0,2-9 0,3-10 1,0-6-1079,0-5 1658,-2-1 0,2-8 0,2-1 0</inkml:trace>
  <inkml:trace contextRef="#ctx0" brushRef="#br0">19302 17672 8364,'-21'-14'152,"5"1"0,6 0 1,8 1-1,11 3 1,13 5 394,11 2 1,11 2 0,5 0 0,6 2 0,4 1-1,3 3 1,-2 1 0,-4 3-548,-3 2 0,-5-4 0,-2-3 0</inkml:trace>
  <inkml:trace contextRef="#ctx0" brushRef="#br0">20502 17459 8552,'0'-14'-15,"0"1"231,0 0 1,-2 4 370,-2 0 1,2 7 0,-2 4 0,2 10 0,2 10-1,2 6 1,1 6 987,1 5 1,5-1-1369,-4 11 1,1 0-1,-3 4 1,1 0 0,-1-1-1,0-1-1049,1-3 1,-1-9-1,5-1 1,-2-3 841,-3-6 0,-2-7 0,-1-2 0</inkml:trace>
  <inkml:trace contextRef="#ctx0" brushRef="#br0">20342 17872 8414,'0'-46'872,"0"6"1,1 9-1,5 6 1,8 4-708,6 2 0,5 7 0,4 6 1,2 1-1,4 1 0,4-1 1,1 1-1,1 0 0,2 1-1550,2 1 1,-1 2 1384,-4 0 0,0 6 0,0 1 0</inkml:trace>
  <inkml:trace contextRef="#ctx0" brushRef="#br0">20902 17698 8414,'-14'0'714,"0"0"0,-3 0 1,-2 2-365,-2 2 1,5-1 0,-2 8 0,3 2 0,2 3 0,1 2 0,3 0-1,5 1 1,2 0 0,2 2-254,0 0 0,11-5 1,4 3-1,4-2 1,5-3-1,1-3 1,3-2-1124,3-2 0,-7-4 0,1 2 0,-4-4 0,-5-1 0,-1 0 0,-3-1 1658,-4-4 0,-2 2 0,-6-6 694,0-1 1,0 2 0,2 1-1,4 1 1,6 3-1154,4 2 1,3 1 0,-1 1 0,4 2 0,5 2-1,1-2 1,2-2-936,-1-1 0,-8 4 0,4 1 0,-4-2 0,-5-2 207,-1-1 0,-3-1 0,-5-2 1169,-7-2 1,-1 0-1,-8 2 125,-2-2 1,7 1 0,4 5 0,7 2-862,5 2 1,8 3 0,2-3-1,3-1 1,2 1 0,-2-1-1,-2 1-600,0 1 0,-6-5 1,3 5-1,-4-2 1,-4 1-249,0-2 1,-8-2 1389,-4-1 0,-6 0 0,-6 2 62,3 2 1,11-1 0,11 5 0,9-1 0,7-1 0,3 1-748,2 1 0,2-5 1,4 1-1,-2-2 1,-2-2-1,-7 0-288,-5 0 1,-5-2 0,-8-2 0,-7-4 0,-10-1 804,-8 1 0,-7 5 0,-6-2 1,-1 4-1,0 1 0,1 1 379,6 4 1,2 6 0,6 9 0,5 0 0,8 4-632,9 1 0,12 8 0,13 1 0</inkml:trace>
  <inkml:trace contextRef="#ctx0" brushRef="#br0">22915 17992 8275,'-18'-34'0,"-1"5"74,-2 10 0,4 9 1,0 14-1,2 5 250,2 3 1,1 6 0,1-2 0,4-3-1,1-2 1,3 1 0,5 2 0,5 6-338,6 0 0,9-3 1,2 2-1,6-1 1,5-2-1,4-3-166,1-2 0,-2-8 0,-2 1 1,-5-4-1,-4-3 0,-4-3 0,-3-1 327,-6-4 0,1 4 0,-10-2 0,-2-1 0,-2-2 0,-2 0 489,-4 3 1,-2 2 0,-7 4 0,0-2 0,-3 2 0,0 2-85,0 1 0,8 6 1,5 3-1,2 3 1,4-1-472,2-2 0,10 3 0,9-3 1,7 1-1,4-1 0,2-4-621,-1-4 0,-1 4 1,2-1-1,-7-1 1,-3-1 197,-4-2 0,-7-2 0,-1-1 0,-5-3 0,-4 0 963,-7 0 0,1 0 1,-8 3-644,-1-1 1,4 1-1,3 6 1,6 1-1,7-1 1,5-1-695,3-2 1,8 0-1,-2 0 1,0 0-1,1 0 1,-1 0-899,-2 0 1,1-7 1612,-5-7 0,6-5 0,-3-8 0</inkml:trace>
  <inkml:trace contextRef="#ctx0" brushRef="#br0">23754 17885 8221,'0'-33'1850,"-6"11"0,5-3-1796,-4 12 0,4 7 0,1 6 0,0 7 0,0 5-2574,0 1 2520,6 7 0,7 0 0,8 7 0</inkml:trace>
  <inkml:trace contextRef="#ctx0" brushRef="#br0">24008 17552 8378,'6'-42'-127,"2"7"0,4 5 0,2 17 0,-1 1-44,0 3 1,1-3 0,-1 3 0,0-2 0,1-3 0,-1 2 0,-1 2 122,-3 1 300,2 6 1,-9-1-1,1 7 1,-5 4 0,-3 4-1,-3 6 1,-2 6 503,-2 5 0,-1 12 0,-2 1 0,-2 5 0,-2 6 0,-2 3-737,-2 2 1,-2 7-1,-2-2 1,2 2-1,3-2 1,5-4-1000,7-3 1,0-9 979,5-6 0,7-6 0,5-8 0</inkml:trace>
  <inkml:trace contextRef="#ctx0" brushRef="#br0">24621 17339 8319,'0'-28'1103,"0"8"0,0 13-1547,0 11 0,0 11 0,0 4 0,0 2 356,0 3 1,0-3 0,0 1-1,-2 3 1,-1 3 0,-1 5-1,1 2 1,1 5 461,2 3 0,0 12 0,0 1 1,0 5-375,0 3 0,0 10 0,0-6 0</inkml:trace>
  <inkml:trace contextRef="#ctx0" brushRef="#br0">22048 18791 8207,'0'-28'903,"0"6"0,2 12 0,2 7 0,3 6-1159,1 5 1,4 4-1,-3 0 1,2-3-1,3-3 1,-1-2 68,0 1 1,1-1 0,-1-4 0,0-1-1,1-4 1,-2-4 0,-4-4 111,-3-5 0,-4 4 1,-2-4-1,-2 2 0,-3-1 1,-1-1-1,-4 4 1100,-1 3 0,-1 1 0,0 4 1,-1 0-496,1 0 1,6 3-1,2 8 1,5 4-1,5 4 1,4 3-947,2 2 0,7 4 0,3-3 0,3 1 0,4-1 1,1-3-450,4-1 1,4-8-1,6-2 1,-2-4 864,2-1 0,6-6 0,-1-1 0</inkml:trace>
  <inkml:trace contextRef="#ctx0" brushRef="#br0">22648 18631 8207,'-7'-20'0,"-5"0"0,4 7 0,-1 1 96,0 3 0,8 5 0,2 8 0,11 5 1,8 3-1,3 1 0,2 2 344,4 3 1,6-3 0,1 4-1,2-3 1,2-1 0,-1-5-1,-4-2 1,-5-5-4299,-6-2 3858,1-1 0,-10-6 0,4-1 0</inkml:trace>
  <inkml:trace contextRef="#ctx0" brushRef="#br0">22928 18631 8207,'-40'-13'43,"4"-3"0,2 1 0,2 5 1,1 2-1,1 5 304,3 2 0,-1 1 0,10 1 0,4 4 0,2 4 0,4 4 429,2 5 0,3 1 1,9 5-1,8-4 0,9 1 1,10 0-777,7 2 0,15-3 0,0-1 0</inkml:trace>
  <inkml:trace contextRef="#ctx0" brushRef="#br0">23168 18645 8162,'-14'-30'85,"1"3"1,-5 10 0,2 14 216,4 6 1,0 4 0,8 6 0,1 1 0,1-1-1,4-1-25,2-3 1,4 3 0,5-3 0,0 1 0,1-1 0,-1-5-877,0-2 1,1-2 0,-2-2-169,-3-2 1,-4 1 0,-6-5 0,-2 1 990,-1 0 0,-1 5 1,5 2-1,2 8 78,2 3 1,3 3 0,8 0 0,3 3-303,4 1 0,3 5 0,2-2 0</inkml:trace>
  <inkml:trace contextRef="#ctx0" brushRef="#br0">23488 18711 8185,'-14'-37'5002,"1"6"-5326,6 12 0,1 19 0,6 9 0,1 4 0,2 3 0,5 4 11,3 0 1,1 3-1,9 3 1,1 1-1,2-2 1,6-1 0,2-3-1,5-4 1,0-5 312,-1-6 0,2-4 0,-4-2 0</inkml:trace>
  <inkml:trace contextRef="#ctx0" brushRef="#br0">23954 18658 8185,'0'-27'534,"0"-1"0,-1 3 1,-2 3 108,-2 6 0,-2 2 0,7 5-643,6 5 0,10 2 0,5 2 0</inkml:trace>
  <inkml:trace contextRef="#ctx0" brushRef="#br0">24288 18418 8455,'-20'-6'462,"-2"6"0,-3 18 0,-2 15 0,2 7-373,3 4 0,-2 0 1,5-5-1,0-4 1,-1-2-1,4-3 0,1-1 1,3-1-400,4 2 0,-3 4 310,7-3 0,-7-6 0,4-5 0</inkml:trace>
  <inkml:trace contextRef="#ctx0" brushRef="#br0">24088 18658 8165,'7'-34'87,"-1"16"0,-5 18 0,4 14 314,4 5 0,4 0-1517,5-6 0,-3 1 1116,2-1 0,4 0 0,0 1 0</inkml:trace>
  <inkml:trace contextRef="#ctx0" brushRef="#br0">24541 18778 8166,'0'-21'2305,"0"-5"1,1 11-2299,4 1 0,1 11 0,4 6 0,-1 2-880,1-2 1,-4-3 285,-1-5 1,-8 2 870,-2-5 0,-5 5 0,2-3 0,0 1 0,-1 1-113,-2 1 1,-1 3-1,1 4 1,0 7-1,4 5 1,1 8-41,3 5 0,3 10-131,4 5 0,16 7 0,8-4 0</inkml:trace>
  <inkml:trace contextRef="#ctx0" brushRef="#br0">18609 8050 9297,'-13'7'0,"10"6"0,16 8 0,15 6 420,11 4 0,20-3-231,3 3 1,-23-16 0,2-2-175,0 1 1,2-1 0,10-2 0,3-3 0,2 0 0,2-3 0,2-1 0,0-2 0,6-1 0,1-3 0,-1-1 0,1-3 0,5-3-1,-1-3 1,0-2 0,1-3 0,-23 4 0,0-1 0,1 0 0,-2-1 0,1 0 0,-1-1 167,1 0 1,1-1 0,-1-1 0,-2 0 0,-1 0 0,0-2-1,19-9 1,-1-1-260,-2 0 0,-2-1 0,-6 0 0,-2-1 0,-3-3 1,-3-2-1,-4 1 0,-3-3 0,-7 1 0,-3-3 1,-6 0-1,-4-2 0,-5 0 0,-4-1-95,-2 0 1,-5-1 0,-8-6 0,-6 0 0,-5 6 0,-5 2-1,-4-1 1,-6 1 0,-6 0 0,-5 3 0,-6 3 0,-5 3 180,-3 3 1,-4 3 0,12 8 0,-3 3 0,0 2 0,-24 0-1,-2 5 1,22 3 0,-2 2 0,0 0 0,-3 2 0,-1 2 0,0 1-1,0 1 1,0 2 0,-1 2 42,0 1 1,-1 1-1,0 2 1,-3 2-1,-1 1 1,1 2-1,7 1 1,1 2 0,1 0-1,1 0 1,2 1-1,1 0 1,2 1-1,1 1 1,2 0 0,-16 11-1,3 2 1,6 1-1,2 2-66,7 0 0,2 2 0,4-2 0,2 2 0,5 4 1,3 3-1,3-1 0,3 1 0,4 0 0,5 0 0,4 3 1,6-1-1,5 0 0,6-1 13,7 0 0,4-1 0,2 1 0,3 0 0,5-3 0,1 1 0</inkml:trace>
  <inkml:trace contextRef="#ctx0" brushRef="#br0">21821 7916 12452,'-47'-25'0,"13"3"78,16 4 1,14 5 0,14 4 107,12 5 1,29 6-1,20 4 1,-29-2 0,3 0-1,6 1 1,2 0 0,5 1-1,2-1-275,5-1 0,1 0 1,5 1-1,1-2 0,1-1 1,1-1-1,-23 0 0,0 1 1,1-1-1,2 0 0,0 0 1,1 0-1,0 0 0,0-1 1,-1-1-1,1 0 0,1-1 1,-2-1-1,-3 0 0,-1-2 1,0 0-64,22-4 1,-2-3-1,-4-2 1,-3-3-1,-8 0 1,-3-3-1,-6 0 1,-2-1-1,-5-3 1,-4-1-1,-6-1 1,-3-2-1,11-34 120,-18-4 1,-19-1 0,-18-6 0,3 38 0,-4 1 0,-4 0 0,-4 3-1,-6-1 1,-4 1 222,-3 2 0,-4 2 0,-6 2 0,-2 4 0,-8 5 0,-3 4 0,-8 1 0,-2 4 0,22 5 0,-1 1 0,-1 3 0,-4 2 0,-2 2 0,-1 2-274,-1 2 0,-1 3 0,0 2 0,0 2 0,-1 1 0,0 2 1,-4 3-1,-1 2 0,2 1 0,0 1 0,0 1 0,2 1 0,3 2 1,1 0-1,2 2 0,1 2 0,2 2 0,1 1 0,4 0 1,2 1-1,2 1-477,3-1 1,2 0 0,2 3 559,4 2 0,2 1 0,2 0 0,-9 16 0,2 1 0,13-15 0,0-1 0,1 1 0</inkml:trace>
  <inkml:trace contextRef="#ctx0" brushRef="#br0">12610 6130 11893,'-13'-29'0,"1"2"-36,3 6 488,3 11 0,12 4 0,6 5 0,9-2 0,13-3 0,12-2 0,18-2 0,-27 5 0,3 0 0,7-1 1,2 1-1,5 1 0,1 1-148,9 0 0,1 0 0,4 0 0,1 0 0,-19 2 0,0 0 0,0 0 0,1 0 0,0-1 1,1 1-1,2 0 0,1 0 0,0 1 0,0 0 0,0 1 0,0 0 0,1 0 0,1 1 0,-1 1 1,-2-1-1,0 0 0,-1 1-216,0 0 0,-1 1 0,0-1 0,0 1-1,0 0 1,-1 0 0,23 3 0,-1 1 0,-5 0 0,-1 0 0,-3 1 0,-2 0 0,-6-1 0,-2-1 0,-4-1 0,-1 0-314,-3-2 0,-2 1 0,26 2 0,-7 2 1,-17-5-1,-16-2 947,-10-2 0,-32-6 0,-17-3 1,-22-3-1,-23-1 0,29 6 0,-2 1-585,-5-1 0,-2 0 0,-11-2 1,-3 0-1,-3 0 0,0 1 0,-4-1 1,-1 0-1,21 3 0,0 0 1,0 0-1,-1 0 0,0 0 0,-1 0-66,1 1 0,-1-1 0,-1 1 1,-6 0-1,-1 0 0,1 0 1,4 1-1,2-1 0,0 1 1,1 0-1,0 0 0,0 0 1,2 1-1,0 0 0,1 0 1,-22 1-1,2 0 0,1 1 1,2 0-71,4 1 0,3 0 0,8 1 0,3 0 0,5 0 0,2 1 0,-29 4 0,16 1 0,12 3 0,14 4 0,11 4 0,11-4 0,16 6 0,10-3 0,17 3 0,20-1 0,19 0 0,-27-9 0,2-2 0,8-2 0,1 0 0,5-1 0,1 0 0,6-1 0,2-1 0,3 1 0,1-2 0,-22 0 0,1-1 0,0-1 0,1 1 0,0 0 0,1-1 0,1 0 0,1 0 0,-1 0 0,-3 0 0,-1 0 0,0 0 0,21 0 0,-1 0 0,-5 0 0,-2 0 0,-5-1 0,-2 0 0,-5 0 0,-2-1 0,-8 0 0,-1 0 0,24-4 0,-24 2 0,-19-5 0,-24-3-53,-27-1 0,-32-1 0,15 7 1,-6 1-1,-8-1 0,-3 1 0,13 1 1,-2 1-1,0 1 0,-5-1 1,-1 0-1,-1 1 0,-2 1 0,-2-1 1,1 1-26,-3 0 0,1 0 1,0 0-1,3 0 0,1 1 1,0 0-1,0 0 0,-1 1 1,0 1-1,2-1 1,0-1-1,1 2 0,5-1 1,1 0-1,1 1 0,-16 1 1,3 2-1,13 1 1,3 2-205,7 0 1,4 2-1,-20 15 1,10-3-1</inkml:trace>
  <inkml:trace contextRef="#ctx0" brushRef="#br0">13077 7610 23059,'-40'-27'-2484,"0"1"2591,6 5 1,-5 0 0,2 5 0,-4-1 0,-5 6 0,1 5 0,1 4-1,4 2 224,2 0 0,-1 5 0,12 1 0,8 1 0,7 3 0,9 2 0,9 2-289,12-1 0,19 0 0,24 1 0,-23-8 0,2 1 0,6-1 0,2 0 0,6-1 0,1 0 0,3-1 0,1-1 24,1 1 1,0-2 0,9 1 0,1-1 0,-3-2 0,0 0 0,-1-1-1,1 0 1,2 0 0,0-2 0,-2-1 0,1-1-46,-1 0 1,0-2 0,0-1 0,-2-2 0,-6 1 0,-1-1 0,-4 1 0,-1-1 0,-4 0 0,-2 1 0,-5 0 0,-3 1 0,30-8-5,-15-2 0,-12 3-171,-11-2 0,-15 6 1,-8 2-1,-14-1 214,-16-2 1,-17 5-1,-29 2 1,25 4-1,-1 1 1,-8 0 0,-2 1-1,-8 1 1,-2 1-1,-3 1 1,-2 1-27,-2 0 0,-1 2 1,17-2-1,0 2 0,0 0 1,4 0-1,1 0 0,0 1 1,-2 0-1,0 1 0,1-1 1,-1 1-1,0 0 0,2 0 1,-22 4-1,1-1 15,5-1 1,1 0-1,3 1 1,4 0-1,8-2 1,2-1 0,3 1-1,2-1 1,4 1-1,1-2 1,-27 6-4,10-4 0,20-7 1,16 0-1,14-5 1,21-4-1,26 1-86,26-1 1,-23 2 0,3 2 0,12 0 0,3 1-1,5-2 1,1 1 57,5 0 1,1 1 0,-23 4 0,1 0 0,-1 2 0,1 0 0,1 0-1,-1-1 1</inkml:trace>
  <inkml:trace contextRef="#ctx0" brushRef="#br0">23101 12021 7785,'-22'-13'0,"1"1"0,2 3 0,3 5 0,1 2 0,2 10 0,-1 5 326,7 6 0,-4 11 0,5 7 0,1 13 0,-3 14 0,5-26 0,0 2 0,0 4 0,0 1 0,1 7 0,1 1 0,1 5 0,0 1 0,2 8 0,1 1 0,1 2 0,1 1-19,0 1 1,2 1 0,-2-20 0,1 0 0,0 1 0,1-2 0,-1-1 0,1 1 0,-1 1 0,1 0-1,0 0 1,1 1 0,-1 0 0,1 0 0,-1 0 0,0 0 0,1 0 0,-1-1 0,0 1 0,-1-1-1,1-1 1,0 0 0,-1-1-342,2 24 1,0 0 0,-3-24 0,0 0-1,0-1 1,1 21 0,0-2 0,-1-2 0,0-1-1,-1-2 1,-1-1 0,1-3 0,-2-1-1,0-2 1,-1 0-192,1-1 0,-2 0 1,-3-2-1,0 0 1,-1 1-1,-1 0 1,-1-3-1,0-2 1,0-4-1,-1-2 0,0-4 1,0-1-141,-6 29 0,0-15 1,-1-2-1,3-7 1,0-8-1,4-5-2954,1-6 3319,2-7 0,4-11 0,0-8 0</inkml:trace>
  <inkml:trace contextRef="#ctx0" brushRef="#br0">22768 15539 7721,'-42'8'0,"8"8"0,15 14 655,15 13 0,16 10 0,11 2 1,5-6-1,3-5-44,-1-5 0,0-7 0,-1 4 0,4-1 0,1-2 0,3-5-880,2-4 1,6-10 0,4 0-106,3-8 1,12-12 0,5-10 0,-31 2 0,0-2-117,3-4 1,-1-3 0,4-2 0,0-2 125,-2-1 1,0-2 0,9-5 0,0-2 0,1-4 0,-1 0 0</inkml:trace>
  <inkml:trace contextRef="#ctx0" brushRef="#br0">22235 12181 7902,'-24'-4'0,"-4"-1"0,-3 2 0,-3 2 0,1-1 0,-1-2 0,0-5 0,1 1 0,-5 0 295,-4-3 1,-9-7-1,0-2 1,2-2 0,0-1-1,2 1 1,-3 0 0,-1 1-1,1 0 1,1 2-1,-1 1 390,-2 7 1,-1 2 0,-1 6 0,1-2 0,-2 4-1,-1 4 1,-2 6-584,2 2 1,-5 9 0,0 2-1,-1 3 1,1 2 0,2-1-1,1 4-64,-1 6 0,9-5 0,-2 9 0,5-2 0,5 1 0,4 2 0,4 2 255,1 1 0,8 7 0,7-1 0,5 6 0,4 8 0,4 4-47,4 3 1,1-30 0,1 0 0,1 0-1,1 1 1,1 2 0,2 2 0,1 3-1,1 1 1,1 1 0,0 0-283,-1 0 0,0 1 0,1 7 0,0 2 0,-2-1 1,-1 1-1,-2 2 0,0 0 0,-2 2 0,-2 0 1,0-1-1,-1-1-60,-1 0 1,0 0-1,-2 4 1,-1-2-1,-3-6 1,-1-1 0,0-1-1,-1 0 1,0-2-1,-2-2 1,-1-1-1,-1 0 72,0-2 1,-1 1 0,-3 3 0,0 0 0,2-3 0,1 0 0,-1-1 0,1-1 0,-1 0 0,1 0 0,-1-2 0,1 1 0,0 0 0,0 0 117,1 0 0,0 0 1,1 0-1,1 0 1,0 3-1,2-1 1,0-2-1,2-1 1,1-3-1,0 1 0,2-2 1,0 1-1,1-1 1,1 0-340,0 0 0,0 0 0,-2-1 0,1-1 0,1-3 0,0 1 0,-3 35 0,-1-2 0,1-2-144,0-2 0,-3-7 0,4-4 0,1-3 0,0-4 1,-1-1 795,2 1-344,2 2 1,1 1 0,0-1 0,3-3-1,4-4 1,8-4-594,4-1 389,9 0 0,6-6 1,8-4-1,4-7 1,7-6-1,9-7 22,8-5 1,-32-7-1,2-1 1,4-2-1,0-2 1,0-1-1,1-2 1,2-2-1,0-1 1,2 0 0,0-2 143,3-1 1,1-2 0,3 0 0,-1-1-1,2-1 1,-1-1 0,0 0 0,0 0-1,4 0 1,0 1 0,0 1 0,-1 1 194,1 0 1,1 2 0,1 1 0,-1 3 0,-3 1 0,-2 1 0,1 0 0,-1 1 0,-1 1 0,0 0 0,-6 1 0,-1 0 0,-2 2 0,-1 0-294,-3 0 1,-1 1 0,30 0 0,-8-4 0,-6 1-1,-11-1 1,-8-2 0,-8-2 155,-7-1 0,-5-6 0,-9-7 0,-5-6 1,-2-10-1,-2-5 92,0-8 0,0-14 0,0 27 1,0-1-1,0-3 0,0-3 1,-1-5-1,0-3 0,0-4 1,0-2-252,-2-5 1,1-2 0,2 17 0,0-2 0,2-1 0,0-2 0,1-1 0,0 0 0,1-2-1,1 0 1,0-1 0,0-1 0,1-1 0,1 0 0,0 0 0,0 1 0,1-1-152,0 0 0,1 0 0,-1 0 0,0-1 0,-1-1 0,0 1 0,0 0 0,0 1 0,0-1 0,0 1 0,-1-1 1,0 0-1,0 0 0,-1 0 0,0 0 0,1 2 0,-1 1 0,-1 0 0,1 0 0,-2 1 0,1-1 259,-1 0 1,0 0 0,0 2 0,-1 9 0,0 0 0,0 1 0,-2-4 0,0 1-1,0 0 1,-1-19 0,-1 2 0,-1 8 0,-1 2 0,-4 5 0,-1 2 0,-1 8 0,-2 1 61,-1 6 1,-2 2 0,-21-29-1,1 27 1,-4 10 0,-1 11-1,2 11-1395,2 5 1301,4 19 0,1-4 0,-1 22 0,1 2 0</inkml:trace>
  <inkml:trace contextRef="#ctx0" brushRef="#br0">21715 3758 8326,'-38'-54'0,"0"0"0,4 4 0,2 1 0,2 4 0,2 3 0,1 4 0,1 3-3,-1 4 0,0 1 0,-1 4 0,-2 2 3,-27-12 78,-7 4 1,2 17-1,-11 6 1,33 7 0,-1 3-1,-4 1 1,-1 2-1,-4 3 1,-2 3 0,-4 5-1,-2 4 1,-7 7-1,-2 3 1,20-7 0,-1 2-1,0 1 1,-4 4-1,1 1 1,0 2 0,-2 2-1,1 1 1,0 2-75,-2 3 0,0 1 1,0 3-1,9-6 1,0 1-1,0 2 1,0 1-1,-1 1 1,0 0-1,0 2 1,1 1-1,-1 3 0,0 1 1,1 0-1,0 3 1,-1 3-1,-1 1 1,2 1-1,-1 2 1,10-12-1,1 1 1,0 1-1,0 0 0,0 0-150,0 1 0,1-1 1,-1 2-1,1 0 0,0 1 1,0 3-1,0 2 0,0 0 1,0 1-1,2 0 1,-1 0-1,1 0 0,1 0 1,0 1-1,1 0 0,0 1 1,0 1-1,1-1 1,1 1-1,1 0 0,1 0 1,0 0-1,1 1 0,1-1 1,0 0-1,3-1 1,0 0-1,1 0 0,0 0 1,2-1 120,-3 13 1,1 0 0,1 0 0,2 0 0,0 1 0,2 0-1,1 0 1,2 0 0,2-4 0,3 1 0,0-2 0,1 1-1,1-3 1,1 0 0,1-1 0,2 0 0,1 0 0,2-1-1,0 0 1,3-2 0,1-2 0,1-1 0,2 0 0,2-1-1,0 1 1,2-1 0,1 0 0,1-1 260,1-1 0,0-1 1,2 0-1,0 0-186,0-2 1,0-1 0,2 0 0,1 0 0,3 5 0,2 0 0,2 0 0,-1-1 0,1-2 0,0 0 0,1-1 0,0 0 0,1-2 0,1 0 0,0 0-1,2-1 1,0 1 0,2-1 0,1 0 0,0-1 0,2-1 0,0 0 0,1-2 0,0 1 39,2 0 0,1 0 0,1-1 1,2-1-1,2 2 0,2-1 1,1-1-1,1-1 0,-1-3 0,1-2 1,0 0-1,1-1 0,1 0 1,0 0-1,2-1 0,0-2 0,4 2 1,0-2-1,2-1 0,0-1 1,1-2-1,1-1 0,0-1 0,1 0-134,1-2-1,2 0 1,0-2 0,1 0 0,-11-6 0,2 0 0,1-1 0,-1-1 0,0-1 0,14 3 0,-1-1 0,1-2 0,0 0 0,0-1 0,1 0 0,-1-1 0,1-1 0,-14-4 0,0-1 0,1 0 0,-1 0 0,0-2 0,15 2 0,-1-2 0,1 0 0,0-2 0,-14-1 0,1-1 0,-1 0 0,1-1 0,-1 0-21,15-1 1,0 0 0,-1-1 0,0-1-1,-2-2 1,-1-1 0,-1-2 0,0 0-1,-2-2 1,-1 0 0,0-2 0,0-1-1,-1-1 1,1-1 0,-1-2 0,-1 0-1,-3-1 1,0-1 0,-1-2 0,0 0-1,0-1 1,-1-2 0,0 0 0,-2-1 89,-2-1 0,-2 1 0,0-2 0,-1-1 0,-1-1 0,-1 0 0,-1-1 0,-1-3 0,-2-1 0,0-1 0,-2-2 0,0-1 1,0-2-1,0-1 0,-1-1 0,-1-1 0,-2-1 0,-1 1 0,-1-2 0,-1-2 0,1-2 0,-1-2 0,-1-1 0,-2-1 1,-1 0-1,-2 0 0,-1-2 0,0 0 142,-1-4 1,0 0 0,-2-1 0,0-1 0,-1-4 0,-1-2-1,-1 0 1,-2 0 0,-1 0 0,-2-1 0,0 0 0,-2-1-1,1-1 1,-2 0 0,-1-1 0,0-1 0,-2-3 0,0 0-1,-2-1 1,0 1 0,-2-1 0,-2 1 0,0-1 0,-1 0-107,-3 13 0,0-1 0,0-1 0,-1 1 0,-1 1 0,1-15 0,-1 1 0,-1 0 1,-2 0-1,-1 14 0,-1 1 0,-1-1 0,0 1 0,-1 0 0,-2-13 0,-1 0 0,-2 0 1,0 0-1,-3 0 0,0-1 0,-2 1 0,-2 0 0,0 1 0,-2 1 0,-2 0 1,0 1-1,-2-2 0,0-1 0,-2 2 0,-1-1-136,-1 2 0,0 0 0,-2 1 0,0 0 0,-2 0 0,-1 1 0,-1 0 0,-1 1 0,-1 1 0,0 2 0,-2-1 0,-1 2 0,6 11 1,-1 1-1,-1-1 0,-1 2 0,0 0 0,-10-10 0,-1 0 0,-1 2 0,-1 1 0,7 11 0,-1 1 0,-1 0 0,0 1 0,-1 2-83,-11-10 1,-1 2 0,-1 2 0,-1 1 0,-2 1 0,-2 2 0,0 2 0,-2 2 0,-1 3 0,-1 3 0,0 1-1,-2 2 1,12 6 0,-1 2 0,-1 0 0,0 1 0,-1 3 0,0 0 0,0 2 0,-1 1 0,-1 2 0,0 1 0,-2 1-1,-1 2 1,0 1 0,-1 2 0,1 1-257,-1 1 1,0 1 0,-1 1 0,1 3 0,-1 1 0,0 3 0,0 2 0,-1 1 0,1 2 0,-1 2 413,-1 3 0,-1 2 0,0 2 0,1 0 0,-1 1 0,2-1 0</inkml:trace>
  <inkml:trace contextRef="#ctx0" brushRef="#br0">21568 12114 8183,'12'-20'0,"-2"3"0,-1 7 0,0 4 0,-1 0-5,3-1 1,-9-7 0,2 1 0,-4-2 0,-4-2 0,-8-6 0,-6-2 0,-7 0 0,-3 3-1,-6 5 1,-3 9 154,-3 8 0,-6 14 0,-6 20 0,22-9 0,-1 2 0,-5 8 0,-2 3 0,-3 5 0,-2 3 0,-7 8 0,-1 4-138,13-13 0,-2 1 0,1 1 0,3-2 0,0-1 0,-1 3 0,-8 9 1,0 3-1,-2-1 0,12-13 0,-1 0 0,0 1 0,0-1 0,-1 2 1,0-1-1,0 1 0,0 1 0,-3 2 0,1 1 0,-1 1 0,0-1-168,-1 3 1,0-1 0,1 1 0,1-1 0,3-5 0,1 0 0,1 0 0,-1 0 0,-2 5 0,0 0-1,0 1 1,0-1 0,2 0 0,0-1 0,0-1 0,1 1 0,2-4 0,1 0 0,1 0 0,0 0-1,-8 15 1,0-1 0,2 0 159,2-3 1,2 0-1,1-1 1,4-5-1,1-2 1,2 1-1,3-3 1,1 0-1,2 1 1,2-2-1,1 0 1,2 1-1,-3 22 1,5 0 0,5 1-1,5 0 1,4-2-1,5 0 63,5-1 1,5 0 0,1-20-1,4 1 1,2-1 0,4 1-1,2 0 1,2 0 0,4 0-1,2 0 1,2-1 0,5 2-1,3-1 1,2-1 0,2-1-1,3-1 1,2-2-99,1 0 1,2-1 0,3-2 0,-12-10-1,3-1 1,1-2 0,0 0 0,0-2-1,1-1 1,0-1 0,1-1 0,0 0-1,1-2 1,0-1 0,0 0 0,3-2-1,0 0 1,0-2 0,0-1 0,-1-2 0,-1-1-1,1-1 1,0-1-280,-2-1 0,1 0 0,0-2 0,1 0 0,4-2 0,1-1 0,0-1 0,-1-2 310,-6 0 0,0-2 0,-1-1 0,1 0 0,3 1 0,0-1 0,-1-1 0</inkml:trace>
  <inkml:trace contextRef="#ctx0" brushRef="#br0">23621 14300 2912,'-30'-67'0,"-1"-1"0,1 1 0,0 0 0,3 11 0,1 1 0,-2 0 0,1 0 0,0 2 32,-5-10 0,0 2 1,0 1-1,-1-1 0,-3-2 1,-1 0-1,-1 1 1,-1 1-1,1 5 0,-1 1 1,0 1-1,-2 0 0,1 2 1,-1 1-1,-1 1 1,-1 0-1,0 3 0,-2 0 1,0 2-1,-1 1 0,1 3 1,0 2-1,-2 0 1,1 2 56,-1 2 0,0 0 1,-1 2-1,0 2 0,-15-6 1,-2 4-1,0 3 1,2 5-1,0 2 0,-2 3 1,2 4-1,-1 2 1,-1 3-90,-1 2 0,0 4 0,-1 3 0,-1 4 0,-2 4 0,1 2 0,0 4 0,0 0 0,0-1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4159 8116 16213,'4'-13'0,"2"0"0,2-1 77,2 1 0,1 0 119,-3-1-47,4 7 1,-9-1 0,5 4 0,-1-3 0,-1-2 279,0 0 1,-2 4-1,-5-2 1,-4 1-16,-3 3 1,-4 2-1,-2 1 1,1 1-1,0 2 1,-2 2 650,-3-3-956,3 6 0,-10-5 0,4 4 0,-1-1 0,1-1 1,1-1 142,-1 1 0,0 0 0,-3-2 0,2 3 0,0 0 0,0 2-12,0-1 1,4-3 0,-3 4 0,0-1 0,2 1 0,-2 2-46,1 2 1,2 1-1,-4 1 1,-1-1-1,1 2 1,2 1-1,-1 2-68,0-2 0,5 3 1,-2 1-1,3-1 1,2 2-1,-1-1 0,1 2-11,0-1 1,5 4 0,3-4-1,0 1 1,1 1 0,-1 0-146,-1 2 1,5 2 0,-4 0 0,4-1 0,1 2 0,0 2-17,0 1 1,0 9 0,0-1 0,0 1 0,0 4 0,0 1 0,0 2-83,0 0 1,0-2 0,0 2 0,0 0 0,0-1 0,1 2 0,2-2-197,2 0 0,4-2 1,-3-3-1,1 2 1,3 2-1,1-2 130,-2-2 0,2 2 0,-2 0 0,2-3 0,-1 2 0,-1-4 71,1 1 1,1 6 0,-1-5 0,-3 2 0,1 1 0,-1 0 0,4 1-24,0-1 1,-2 0 0,0-1 0,2-1-1,-1-4 1,0-1 0,-1-4 105,2 1 0,-4-2 0,0-6 0,1-1 0,-2-2 0,0 0 217,-3-1 1,-2 4 0,-1-4 0,0 1 0,0 0-1,0 0-158,0-1 1,5 4-1,-1-4 1,-1 1 0,-2 0-1,-1 1-252,0-3 1,5 1 0,1-5 0,0 2-1,1-1 1,-1-3 0,1-2 370,1-3 0,-4 3 0,4-3 1,-1 3-1,-1 1 0,0 0 7,-3 1 1,4-1 0,1 0 0,1 1 0,0-1-345,1 0 0,6-1 0,3-2 0,1-2 0,0-1 0,1-1 185,3 0 1,5-1 0,4-5-1,0 0 1,-1 0 0,-1-2-1,0-1-188,1-1 0,-1-2 1,-5 3-1,1-2 1,0 2-1,-1 2 1,1 1-1146,0 0 0,-5 1 1,-1 4-1,-1 4 1339,1 3 1,1 7 0,5 2 0</inkml:trace>
  <inkml:trace contextRef="#ctx0" brushRef="#br0">20782 9302 8337,'-6'-20'351,"0"5"0,-5 9 1,4 4-1,0 10 1,-1 7-1,-2 7 1,-2 4-1,-1 6 0,-2 5 1965,-3 6 0,-4 10-2181,-9 9 1,0 3-1,12-30 1,-1 0 0,0 1-1,-1 0 1,-1 4 0,-1 0-1,-1 2 1,-1-1 50,-1 3 0,-1 0 0,-2 3 1,0 0-1,1-1 0,0-1 1,0 1-1,0 0 0,1-2 1,0 0-1,2-1 0,0 0 0,1 0 1,-1-1-1,1-1 0,1 1-41,1-2 1,-1 1-1,1-2 1,0 1 0,0-1-1,0 0 1,0 0 0,-1-1-1,-1 1 1,-1 0 0,2-1-1,-1-1-90,0-2 0,0-1 0,2 1 0,0-2 0,-18 25 0,1-2 0,4-2 0,4-6 0,1-3 39,-1-4 0,7-7 0,-1-4 0,3-6 1,3-7-1,1-2 0,5-3 419,2-3 1,7 1-1399,-5-5 1,7-1 0,2-4 290,8 0 1,-1 0 43,2 0 317,-6 0 0,5 0 0,-4 0 0,5 0 127,3 0 0,1 5 1,0-1-1,2-1 1,1 0-1,4 0 164,0 1 0,-2 1 1,3-5-1,-2 1 0,-2 2 1,-3 2-1,0-2 456,-1-2 0,-4-1 0,0 2 0,1 1 0,2 3-500,1 1 0,2-4 1,1 3-1,2-2 1,0 2-1,1 2-114,3 2 0,2-3 0,0 2 1,-2 2-1,3-1 0,3 0 1,3-1-48,-1 2 1,-2 1 233,-1 1 1,1 0 0,0-1 0,0-2 36,-2-1 1,-4 0 0,0 4 0,-4 1 0,-3-1 0,-2 0 0,0 1-32,1-1 0,-3 2 0,0 1 0,-2 2 0,0 0 0,-1 1-7,1 3 0,2 3 0,6 4 0,6 0 0,3 4 0,5 1 0,5 3 2,2 1 0,4 1 0,1-2 1,3-2-1,0 1 0,0-2-20,-3-3 0,-2-1 0,-2-1 0,-2 2 0,-2-1 0,1-2-70,-2-1 0,3 1 1,-6 0-1,-1 2 1,-2-2-1,-2 1 1,1 0-268,0-1 0,-2-2 1,-1 1-1,-2-2 1,1-3-1,1-4 46,-2-3 0,-2-2 0,-6-1 0,3-3 0,0-5 0,0-2 0,-2-2 436,-2 0 0,0-6 0,1-3 1,-3-3-1,0-1 1876,-2 0-2343,0-1 1,4 2-275,0 4 1,-4 2-142,0 6 0,0 0 924,4 0 1,1-6 0,-3-3-1,0-3 1,-2-1 21,1-1 1,2-3 0,3-3 0,2 0 0,4-3 0,1 1 0,2 0-476,4-2 1,-1-2-7,4-6 0,-1 3 0,-1-7 1,2-2-93,-1-5 0,-2-2 0,-3-6 0,-1-6 0,-3-3 0,-1-10 0,-10 33 0,0-1 185,-1-1 0,1-1 0,1-6 1,0 0-1,-2 3 0,0-1 0,0-2 1,0 0-1,0-2 0,0 0 1,-1 1-1,1 1 210,-1 0 1,1 1 0,0 2 0,1 0-1,-1 4 1,0 0 0,-1 1 0,0 2 0,8-31-1,0 9 1,4 7 8,0 2 1,-3 7-1,1 1 1,-4 4-1,-2 1-239,-3 2 1,1 2 0,-5 6 0,-2 3 0,0 2 0,0 2 0,1 2-34,-1 3 0,-1 0 0,-2 1 0,0 0 106,0-1 0,0 5-111,0 1 1,4 3 120,1-4 1,-1 5 0,-4-5 0,0-1 107,0-2 1,0 3 0,0 0 0,-1-1 0,-2-2-1,-3 0-132,-2 3 1,5-3 0,-3 3 0,0-3 0,-1-2 0,-2-3-96,0 0 0,0-6 0,-4 4 0,0-3 0,-1-5 0,0-4 125,-4-3 1,-3-1-1,-6-7 1,-2-2-1,-5-4 1,-6-1-1,-3 1 240,-3-3 0,-2 5 1,-6 2-1,-3 2 0,-2 4 1,0 2-160,0 5 1,-4 9 0,4 4 0,0 3 0,0 2 0,2 0-40,3-1 1,2 6-1,1 0 1,5 1-1,4 1 1,3-2 0,2 1-99,3-3 1,1 2-1,8-1 1,1-2-1,5-4 1,3-5-1,4 1-170,0 0 0,6-9 0,2 1 0,2-1 0,5 0 0,5 3 268,5 3 0,21-10 0,2 4 0</inkml:trace>
  <inkml:trace contextRef="#ctx0" brushRef="#br0">22595 7130 11909,'-14'-13'-798,"2"-5"1,2-1 0,3-1 761,1 1 1,-3 1 0,4 5 0,2 0 0,2-1-34,1 1 0,-2 6 0,-2 2 225,-5 4 0,0 2 0,-3 5 0,-4 8 0,-3 6 0,-6 7 0,-3 4 27,-4 5 1,-11 9 0,-1 10 0,20-24 0,-1 2 0,-1 3 0,0 0 0,0 3 0,0-1-174,0 3 1,-2 0-1,-5 7 1,-1 2 0,0 0-1,0 0 1,-2 3 0,-1 1-1,-1 3 1,-1 0-1,0 1 1,0-1-95,-1 1 0,0 0 0,0 3 0,0 1 0,0-3 0,1 0 0,1 0 1,1-1-1,0 0 0,1-2 0,1-1 0,-1-2 74,1-1 1,-1-1 0,0 2 0,1 0 0,2-6 0,1-2-1,1 0 1,0-1 0,1-2 0,0-1 0,1-3 0,-1-1-1,-1 1 1,0-2 91,-1 1 0,-1 0 0,-4 4 0,0 0 1,-2 2-1,-1 0 0,-2 1 0,0-1 1,-1-1-1,0 1 0,-1 0 0,-1 1 0,1-1 1,-1 0-68,0 1 1,0 1 0,-2 3 0,0 0-1,4-3 1,1 0 0,-1 0 0,1-1 0,-1 1-1,0 0 1,1 0 0,0-1-42,-2 1 1,0 1 0,-2 0 0,1 1 0,2-5 0,1 0 0,1-1 0,1 0 0,1-2-1,1 0 1,2-2 0,1 0 29,0-1 1,1 1 0,2 0 0,-1 0-1,2-2 1,0-1 0,2 0 0,0 1-1,2 0 1,-1 1 0,2-1 0,-1 1-1,1 0 1,0 0-44,2-1 0,-1 0 0,3-1 0,0 0 0,-14 31 0,5-1 0,3-4 0,3-2-351,3-6 1,7-5 0,8-8 0,1-2 0,3-4 389,1-5 0,-2 3 0,2-10 0,8-2 0,8 0 0</inkml:trace>
  <inkml:trace contextRef="#ctx0" brushRef="#br0">23794 7463 8233,'-52'-43'0,"4"3"0,-3-1 0,7 10 0,1 3-91,1 4 1,2 5-1,2 5 1,2 2 0,4 4-1,1 3 8,0 4 0,1 2 0,6 4 0,3 3 1,4 4-1,3 2 0,6 0 335,2 4 1,1 9 0,7 8-1,4 4 1,5 4 0,7 4-1,4 10-124,7 6 0,-14-28 0,2 0 0,3 5 0,2 1 0,-1 1 0,2 1 0,2 2 0,2 1 0,1 3 1,2 0-114,0 2 1,2 0 0,4 7 0,0 1 0,-1-2-1,0 0 1,2 2 0,2 1 0,1 2 0,1 0 0,0 0-1,-1 1 1,1 0 0,0-1-99,-1 0 0,0-1 1,-2-1-1,1-1 1,0-1-1,0-1 1,2 1-1,0 0 1,0-3-1,-1-1 0,1 1 1,0-1 62,-1-2 1,0-1 0,-4-3 0,-1-1 0,0 1 0,0 0 0,-1 0-1,1-1 1,-1-2 0,-1-1 0,-1-2 0,-1-1 31,-1-2 0,-2-1 0,-1-3 1,0-1-1,-2 3 0,0-1 1,-2-1-1,0-1 0,-1 1 0,-1-1 1,16 29-1,-5-2-336,-6-5 1,-3-2-1,-8-6 1,-5-3-1,-2-4 1,-5-2 323,-2-4 0,-1 2 0,-3-6 0,-6-1 0,-5-2 0</inkml:trace>
  <inkml:trace contextRef="#ctx0" brushRef="#br0">19035 12141 9620,'40'21'0,"8"5"89,7 8 0,-21-8 0,1 3 1,3 3-1,0 1 0,5 5 1,3 1-1,4 6 1,2 1 0,-11-12 0,2 2 0,0 0 0,1 3 0,1 1 0,0 0 0,1 0 0,1 1 0,0-1 0,3 2 0,1 0 0,-1 0 0,1 0 0,1 0 0,-1 0-252,1 0 0,0-1 0,0 0 0,2 1 0,1 0 0,0 0 0,-1 0 0,1-1 0,-1-1 0,2 0 0,0 0 0,0 0 0,-1-1 0,1 0 0,0 0 0,-1 0 0,0-1 0,-1 1 0,0-1 0,-1 1 0,0-1 0,-1 0 0,0 0 0,0 0 0,-1 0 0,0-1 0,1 1-48,-1-1 0,1 0 0,-1-2 0,-3-2 0,1-2 0,-1 0-1162,1-2 1,0-1 0,0-1 1371,-3 0 0,-1-2 0,1-1 0,1-3 0,-1-1 0,1 0 0,19 9 0,1-1 0</inkml:trace>
  <inkml:trace contextRef="#ctx0" brushRef="#br0">24967 10702 8080,'-62'-37'396,"9"6"1,-2 13 0,14 22-1,-4 17-280,-1 17 0,18-6 0,0 5 1,-1 5-1,0 3 0,-3 7 1,-1 4-1,8-12 0,1 1 1,-1 2-1,-2 5 0,1 1 0,-1 1 1,-2 5-1,0 2 0,0 1-178,-2 1 1,1 1-1,0 0 1,0 2-1,1 1 1,-2 1-1,5-13 1,0 1-1,-1 0 1,1 1-1,-2 3 1,0 0-1,0 0 1,-1 1-1,0 1 1,0 0-1,0 1 1,-1-1-344,0 1 1,0-1 0,-1 1-1,1 1 1,4-9 0,-1 1 0,1 1-1,-1-1 1,1-2 0,-4 7-1,-1 0 1,1 0 0,-1 1 0</inkml:trace>
  <inkml:trace contextRef="#ctx0" brushRef="#br0">3506 8023 11119,'15'6'-13,"2"3"1,6-2-1,9 2 1,8 1 0,9 2-1,9 0 1,10-3 0,-31-6-1,2-2 1,2 0 0,2 0-1,0-1 1,1 0 0,3 0-1,1 0 200,0 0 0,0 0 0,2-1 0,0 0 0,2 0 0,1-1 0,-1-1 0,-1-1 0,0-1 0,-1 0 0,1-3 0,-1-1 0,-1 0 0,0-1-118,-2-1 0,0-2 1,1 1-1,-2-1 0,-4 0 1,-1-2-1,-1 0 1,0-1-1,-1-1 0,0-1 1,-3-1-1,-1 1 0,-2-1 1,-1-1-100,26-20 1,-13 6 0,-8-9 0,-9-1-1,-12-1 1,-10-1 0,-10 3 12,-10 2 1,-17-4-1,-18 2 1,-13 5-1,24 21 1,-2 3 0,-4 1-1,-1 2-39,-4 1 1,-2 2-1,-9 3 1,-4 3 0,-3 1-1,-1 2 1,-2 2 0,0 3-1,-3 2 1,0 2 0,2 1-1,0 3 1,1 1 0,1 1-91,1 1 0,3 0 0,8-2 1,1 1-1,3 1 0,1 2 1,6-2-1,2 1 0,5 0 0,4 0 1,-25 17-1,16 2-192,11 2 1,10 1-1,15 0 1,11 0 0,18 0-1,22-2 221,21-2 0,-22-17 0,4-1 0,6-2 0,3-1 0,5 0 0,3-1 112,4 1 0,2-1 0,-15-5 0,1 0 0,1-1 0,-2 1 1,0 0-1,1 0 0</inkml:trace>
  <inkml:trace contextRef="#ctx0" brushRef="#br0">11864 8276 19897,'19'0'-1286,"3"2"1381,9 2 1,5-1 0,7 4-1,3-1 1,4-1 0,6-1-1,7 1 1,2-2 0,3-2 0,2-1-124,-1 0 0,4-6 0,-2-4 0,-2-5 0,0-4 1,-3-2-246,1-3 0,-6-2 1,-5-5-1,-6-5 1,-7-2-1,-7-2 0,-10-2-4,-6-2 0,-7 2 1,-6-2-1,-7 1 0,-8 0 1,-10-1 279,-9 1 65,-5 7 1,-20 1 0,-8 8-1,-8 6 1,30 12 0,-2 2-1,-3 0 1,-2 2-91,-3 0 0,-1 1 0,-3 1 0,0 2 1,-1 2-1,-1 2 0,2 1 0,-1 2 0,2 2 1,0 2-1,3 2 0,1 1 0,3 2 1,1 2-118,2-1 1,2 2-1,-26 19 1,4 6-1,11 4 1,10 2-1,10 3-1400,11-2 1076,7 0 1,31 7 432,12-4 0,2-21 0,7-2 0,5-3 0,0 1 0</inkml:trace>
  <inkml:trace contextRef="#ctx0" brushRef="#br0">9184 7956 15094,'-5'-7'0,"-4"2"264,-3 4 1,-2-3 0,1-2-1,0 0 1,-2 0 0,-1 1 0,-2-1-1,0-1 1,0 0 0,-1 2-1,0 2 228,0-1 1,-1 2-1,4-2 1,-3 2-1,0 2 1,-2 0-1,2 2-196,-1 2 1,-3-1 0,0 6 0,-2 1 0,0 1 0,1-1-137,2-1 1,0 0 0,-5 4 0,1 1 0,-1-1 0,0 0 0,2-1-5,3-3 1,-2 3 0,5-5 0,0 2 0,-1-1 0,4-1 0,3 0-130,4 4 0,-3-4 0,3 2 0,-1 1-52,1 2 1,-3 2-1,5-1 1,-2 0-1,1 1 163,2-1 0,-4 6 1,3 2-1,-1 0 0,4-4-176,2-2 1,-2-2-1,-1 1 1,3-1-1,0 0 1,2 1-1,0-1-48,0 0 1,0 1-1,-1-1 1,-2 0 0,-2 1-1,1 1 1,-1 1-20,1 2 0,-7 1 0,4-3 0,-2 3 1,2 1-1,-1-1 33,1-3 1,4 3 0,-3-1-1,2-1 1,-1-3 0,2 0-1,2-1-83,1 0 1,0 1 0,1-1 0,2 0 0,3 1 0,0-1 0,1 0 9,1 1 0,-5-1 1,1 0-1,-1 1 1,0-1-1,2 2 43,-2 2 1,-2-2-1,-1 5 1,0-3-1,-1 3 1,-2-1-1,-2 2 95,2-1 0,2-2 1,1 3-1,0 0 1,0-2-1,0 1 18,0 1 0,1-3 1,2 3-1,3-1 0,0 1 1,0 3-25,-3 1 0,3 2 0,-2-1 1,-1 1-1,-1 1 0,-2 3 0,0 3-61,0 0 1,0 5 0,0-5-1,0 0 1,0-1 0,0-2 83,0 0 0,0 0 0,0-4 0,0-1 0,0-1 0,0-1 0,1-3 203,4-2 0,-4 3 0,4-3 0,-2 2 0,-1 1 0,3-1-269,-2-3 0,-2 1 0,1 0-127,2 2 1,-2-3 0,2 3-1,-2-2 108,-2-3 1,0 3 0,0-1 0,0-2 0,0-1 0,0-1 124,0-1 1,-5 0 0,1 1 266,1-1 0,3-6 0,4-2 41,5-4 0,-1-1 0,0 0 0,3 0-281,1 0 0,1 0 1,0 0-1,1 0 172,-1 0 1,2 0-1,1 0 1,2 0 0,-2 0-1,0-1 32,2-4 1,-1 4-1,5-4 1,0 4-1,-1-1 1,-2-1 0,-1-1-169,-1 1 1,6 2 0,-6 1-1,0 0 1,-2 0 0,-2 0-302,0 0 1,-1 1 0,-3 4-550,-5 3 0,-2 4 1,-1 2-1,2-1 1,3 0-1328,2 1 1,-4-6 1942,5 1 0,6-6 0,6 3 0</inkml:trace>
  <inkml:trace contextRef="#ctx0" brushRef="#br0">8825 10155 15497,'-14'-23'-1184,"1"5"0,5 7 1350,4 16 0,3-2 0,2 6 0,3 0 0,5-2 0,5-1 0,2-2 0,3 2 413,2 2 0,-3-1 1,3 4-1,-1-3 0,-1 3 1,1 1-1,-5 1-572,-5 0 0,0 1 1,-5-1-1,-2 0 1,-3 1-1,-5 0 1,-5 3-313,-6 0 0,-4 1 1,-5-3-1,1 1 1,-2 4-1,-1-1-304,-2 0 0,-1 3 1,3-2-1,1-1 1,-1 1-1,2 1 612,3 3 0,2 1 0,7 2 1</inkml:trace>
  <inkml:trace contextRef="#ctx0" brushRef="#br0">13610 8516 9367,'12'-16'0,"-2"4"0,-1 5 110,2 4 73,-6-5-376,7 7 0,-6-7 0,2 5 48,-8-1 1,-6-5 0,-8 5-1,1 1 1,1 0 0,0 0 928,-1-2-544,9 1 1,-14-1 0,9 1 0,-3-1 0,-1 1 0,-1 0-138,1 1 0,0-3 0,-1 1 1,1 2-1,0 2 0,-1 1 1,0 0-160,-4 0 0,0 0 0,-6 0 1,-2 0-1,-1 0 0,-3 0 184,2 0 0,-6 0 0,0 0 0,-1 0 0,1 0 0,0 0 1,1 0 95,0 0 1,2-2 0,5-1-1,-1-1 1,-1-1 0,0 1-162,1 0 0,-6-2 0,8 3 0,-1-2 0,-4 2 0,2 0-107,0-1 0,-3 2 0,-2-2 0,0 2 0,-1 2 1,2 0-1,-2 0 31,0 0 0,4 0 0,-1 0 0,1 0 0,1 0 0,-2 0 134,1 0-62,2-5 1,1 3-1,-1-4 1,-2 2-1,-1-1 1,2 1 5,0-2 1,-3 4-1,-2-2 1,-2 1-1,1 0 1,-2-1-1,-2 1-201,-1 1 0,0 2 0,2 0 1,1 0-1,1 0 0,-1 0 131,-1 0 0,2 0 0,2 0 1,1 0-1,4 0 0,-1 0 0,0 0 255,-1 0 1,2 0-1,4 0 1,-1-1 0,-2-2-1,0-2-109,0 2 0,1 2 0,-1 1 0,-1 0 0,-3 0 0,3 1-148,1 4 0,-3-4 0,-2 5 0,0-1 0,-1 1 1,0-1-1,-1 1-131,1-3 1,0 0 0,4 0 0,-3 2 0,1-2-1,-1-2 332,4-1 0,-1 0 0,0 0 0,-1 0 0,2 0 1,1-1-57,1-4 1,0 4-1,1-5 1,-3 1-1,0 1 1,-2 1-1,1 1-97,2 2 1,-3 0 0,-2 0 0,1 2 0,-2 1-1,1 3-110,0 1 1,-7-2 0,2 4 0,-1-1 0,-2 1 0,2 0 0,-1 0 177,3-1 0,2 3 1,-2-3-1,1 1 1,1 0-1,-1 1 43,1 2 1,4 1-1,-5 0 1,-1 1-1,0-1 1,0 0-165,1 1 1,1 1 0,-4 1 0,2 2 0,3-1 0,0 1 0,2 0 71,-1-2 1,2 0-1,4 1 1,1 1 0,0-2-1,3-1 64,0-2 0,7 2 0,-3 1 0,3 2 0,1 0 0,3-1 0,2 3-108,2 0 0,-2 3 0,5 3 1,2 1-1,2 0 0,1-1-181,0 1 0,0 1 0,0 2 0,0 1 0,0-2 0,1-1 0,2-1-5,2 0 0,5-1 0,-1 0 1,3-4-1,1-3 0,1-1 164,-1 0 1,6 4 0,3-4-1,4-2 1,2-1 0,3-2 124,4 0 1,4 1 0,1-1 0,0 0 0,1 1 0,4-1 0,2-1-119,1-3 1,3 3 0,-2-5 0,3 2 0,1 0 0,1 0 61,-1-2 0,6 3 0,2-4 0,3 0 0,-1 0 0,3-3 31,-3-1 1,1-2 0,3 0 0,-1 0-1,1 0 1,0 0 0,-1 0-79,1 0 0,-2 0 0,-1-2 0,-4-1 0,0-1 1,-3 1 70,3 1 0,-7-2 1,3-1-1,-4 2 1,0 2-1,-3 1 12,-2 0 0,2 0 0,-3 0 1,0 0-1,1 0 0,1 0 0,2 0-96,2 0 0,3 0 0,1 1 1,2 2-1,0 2 0,-1-2-17,1-2 0,1-1 1,-4 0-1,1-1 1,-1-2-1,1-3 1,-1-2 131,0-2 1,-2 0-1,1-1 1,-2 4-1,-2 0 1,-3 1 139,-1 0 1,3 0-1,-4 3 1,-3-2-1,1 2 1,-1 0-1,1 0-493,0-1 0,-8-2 0,8 3 0,0-3 0,-3 0 0,0-1 251,0 0 1,-7-2-1,5-5 1,-2 1-1,-4 0 1,3-1 279,-1 1 0,-5-2 0,2-1 0,-1-2 0,0 2 0,2 1 0,1 2-318,-1-1 1,5 1-1,-1 0 1,2-1 0,1 1-1,-4 0-609,-3-1 0,0 1 1,-1-2-1,-3-1 1,-2-3-1,-6-1 0,0 0 389,-4-1 0,-6-1 0,-2-5 0,-2-1 0,-2-2 0,0-4 251,1-4 1,-1 4 0,-5-9-1,-2 0 1,-3 3 0,-1 0 169,-4 0 1,-1 4-1,-2-5 1,-4 5-1,-3 5 1,-4 5-768,-6 2 495,6 2 0,-24 1 0,7 3 1,-2 5-1,-4 3 0,1 2-32,-3 2 1,2-3-1,1 5 1,2 1-1,5 1 1,5 2-1,2 0-663,4 0 1,6 6 0,6 2 0,3 1 0,5 0 0,6 2-2013,6 6 2862,11-2 1,18 4 0,10-6 0</inkml:trace>
  <inkml:trace contextRef="#ctx0" brushRef="#br0">14250 8703 9208,'6'-12'0,"1"1"412,1 3 0,4 5 1,-4-3-1,4 1-228,2 1 1,-1-1 0,0 4 0,1-2 0,-1-2 0,0 2 0,1 2-173,-1 1 0,0 0 0,1 0 0,-1 0 0,0 0 0,1 0-760,-1 0 0,5 0 0,-1 0 759,0 0 1,3 0-1,1 0 1</inkml:trace>
  <inkml:trace contextRef="#ctx0" brushRef="#br0">14783 8636 12417,'-6'-27'-110,"6"13"0,0 5 391,8 6 1,3-2-1,3 1 1,1 1 0,1 0-1,3 0 1,2-2-1,1 1 1,-1 0-235,-3-1 0,-4 1 0,-2 2 0,-1-1 1,-4-3-1,-3 0-635,-5 0 0,-6-4 0,-10 3 0,0-1 0,-1 2 0,0 2 1055,0 0 0,0-1 0,5 5 0,0 2 0,1 2 1,2 3-122,1 1 1,6 4-1,-2-3 1,5 4-1,5 3 1,4 2-613,2-2 1,4 3 0,3-1 0,4-1 0,3-3-1,2 0-3886,0-1 4241,5-6 1,2 5 0,6-4-1</inkml:trace>
  <inkml:trace contextRef="#ctx0" brushRef="#br0">15330 8143 31032,'0'-27'-4287,"-2"14"1,-1 8 4175,-1 11 1,-2 11-1,3 2 1,-3 2-1,0 4 1,-1 3 0,1 5-1,0 1-191,3 3 1,1 0 0,2 1 0,0 1 0,2 2 0,2 1 0,5-2-1064,3-5 0,3-2 1,1-7 1427,2 1 0,12-6 0,-2-2 1</inkml:trace>
  <inkml:trace contextRef="#ctx0" brushRef="#br0">15530 8489 8564,'0'-20'-433,"-6"0"1,4 19 0,-2 5 805,2 7 1,2-2 0,0 0 0,0 1-140,0 2 1,0 1 0,0 2 0,-1 1-1,-2 2 1,-2-2-469,2-1 0,2-2 0,1 1 0,0-1-660,0 0 1,0-4 0,1-1 893,4-2 0,2-2 0,7-4 0</inkml:trace>
  <inkml:trace contextRef="#ctx0" brushRef="#br0">15636 8649 8564,'14'0'54,"-1"-4"0,0-2 0,1 0 0,-1 0 1,0 2 258,1-2 1,-1 0 0,2-5 0,1 3 0,2-3 0,-2-1 0,-1-1 0,-2 1 2108,1 3-2463,5-3 0,-9 5 1,4-5-1,-4 2 0,-3 1-122,-2-1 1,-4-2 0,-2 0 0,-5 3 0,-6 3-1,-6 2-69,-3-1 0,-1 7 0,-4 7 0,-1 2 0,2 4 0,3 3 0,4 3 833,3-1 1,8 7 0,4 0-1,7 5 1,11 4 0,10-1-2943,9 2 2341,10 2 0,10-5 0,7-1 0</inkml:trace>
  <inkml:trace contextRef="#ctx0" brushRef="#br0">15103 7770 12878,'-9'-5'-638,"0"1"633,6-1 0,-4 5 1,4 2-1,-3 2 202,-1 5 1,2 2-1,-2-1 1,-1-1-1,2 1 1,-1 2 0,0 3 144,-4 3 1,4-2 0,-1 5 0,3-1 0,2 0 0,1 0-348,2 1 1,7-3 0,5 3 0,6-2 0,3-4 0,4-4 0,3-3-57,3-2 1,0-2-1,-5-5 1,-4-4 0,-4-4-1,-4-2-331,0-3 1,-7-3 0,-2-3 0,-4 1 0,-2-2 0,-4 2 178,-4 0 0,-3 1 0,-2 5 0,-3-1 0,1 1 0,3 1 210,2 3 1,5 5 0,3 7-827,12 1 1,9 7 868,9-2 1,5 2-1,2 3 1</inkml:trace>
  <inkml:trace contextRef="#ctx0" brushRef="#br0">15570 7850 10237,'-14'-20'0,"1"7"489,0 7 1,4 5 0,1 2 0,2 4 0,3 4-361,2 2 1,1 0 0,0 1 0,1 2 0,4 1 0,5 0 0,7-2 99,5 1 1,3 2 0,3 0 0,2-2 0,1-1-1,-2-4 1,-2 0-457,-5-2 0,-2-4 0,-7 1 0,-1-4 0,-2-4 0,-2-5 0,-3-3-83,-2-1 0,-3-5 0,-4-1 0,-3 0 0,-2-2 0,0 2 0,-2-1 315,0 4 1,2 3 0,1 2 0,2 3-1,5-1-219,4 1 0,6 1 0,8 4 0,6-3 0,2-1 284,2-4 0,5-1 0,2-1 0</inkml:trace>
  <inkml:trace contextRef="#ctx0" brushRef="#br0">16129 7517 31722,'-7'2'-1869,"1"10"1,2 9 1503,-1 7 1,-4 8 0,3 1 0,1 4-1,-3 4 1,2-1 0,0-1 0,3-2-1,2-2-155,1-1 1,1-3-1,2-3 1,2-2 0,-2-7 213,-2-2 0,5-3 0,1-5 0</inkml:trace>
  <inkml:trace contextRef="#ctx0" brushRef="#br0">16036 7983 24089,'0'-13'-2426,"0"-1"0,2 5 0,2 1 2657,5-3 1,3 5 0,1 2 0,0 2 0,1 2 0,-1 0 0,2 0 0,1 0-254,2 0 1,0 0 0,-5 2 0,0 2 0,1 4-1,-1-1 1,0-1-1274,1 0 0,-5-3 1747,0 6 0,-6-5 1,1 5 403,-3 1 1,-1-2-1,0 1 1,0 1 0,3 2 18,6 1 1,2 1 0,11-3-1027,2-2 1,1 3-1,1-4 1,0-1 97,-4-3 1,6-2 0,-4-2 0,-2 0-1,-1 0 1,-5-2 0,-1-1-441,-2-1 1,-4-6-1,-2 1 1,-1-3 0,-1 0-1,-1 2 789,1 1 0,1 1 1,-4-2-1,4 3 1,2 1-1,4 3-122,4 1 1,-1 4-1,5 4 1,1 7-1,4 8 1,4 5-199,5 6 1,3 2 0,3 6 0</inkml:trace>
  <inkml:trace contextRef="#ctx0" brushRef="#br0">12570 10475 15763,'0'-13'-1568,"0"-1"1</inkml:trace>
  <inkml:trace contextRef="#ctx0" brushRef="#br0">12530 10435 15763,'-7'0'-824,"-5"0"1,3 2 731,-3 2 0,-1 3 1,0 7-1</inkml:trace>
  <inkml:trace contextRef="#ctx0" brushRef="#br0">12344 10528 15763,'-18'0'-130,"0"0"1,0 0 0,4 0 0,-3 0 0,0 2 0,0 1 405,2 1 1,7 1 4,-1-5 1,6 1-293,-2 4 0,5-4 1,5 5-1,5-1 0,5-1 1,6-1 261,4-2 1,1-1-1,14 0 1,6 0 0,5 0-1,5 0 1,3 0-12,3 0 1,11 0 0,-5 0 0,5-1 0,-35 0-1,1-1 1,-1 0 0,1 0-71,-2 0 1,1 1 0,2 0 0,-1 0 0,35 1 0,1 0 0,-1 0-1,-1 0-57,-3 0 1,-2 0-1,-2 0 1,0-1 0,-3-2-1,-2-3 1,-3 0-128,-6 0 1,-5-4-128,-7 1 0,-6 1 0,-3 1 0,-4 1-374,-5 3 1,-3-3-1,-5 2 1,-1 1-340,0 1 0,-5 4 652,-4 2 1,-8 3 0,-4 7 0</inkml:trace>
  <inkml:trace contextRef="#ctx0" brushRef="#br0">11890 12114 8285,'0'-13'0,"0"6"-371,0 1 1,-1 6 190,-3 0 1,1-2 0,-6-1 0,-2-1 0,0-1 393,-3-1 0,5 5 0,0-3 0,-1 2 0,-2 1 20,-1-4 0,0 4 1,-1-4-1,1 4 0,0 1 1,-1 0-140,1 0 0,0 0 1,-1 0-1,1 0 1,-2 0-1,-1 0-7,-2 0 0,-1 0 0,2 0 0,0 0 1,-1 0-1,0 0 0,-1 0 33,-2 0 0,5 0 0,-3 0 1,1 0-1,0 0 0,2 1 157,1 4-295,2-4 1,-7 7-1,0-5 1,-1 1 0,3 0 59,3 2 1,-2-3 0,-1 6 0,1 0 0,1 0 0,0 0 0,-3 1 41,-2 2 1,5 1 0,-4 1 0,3-1 0,-1 0 0,2 1-72,1-1 0,1 0 0,1 1 0,0-1 0,-1 2 1,1 0 16,0-2 0,4 3 0,1-7 0,2 3 0,2 1 1,0 1-1,-1-1 46,2 0 1,2-4-1,1 0 1,0 1 0,0 2-1,1 2 1,4-1-58,4 0 1,-2 1-1,2-1 1,1 0-1,2 1 1,1-1-46,1 0 1,-1 1 0,0-1 0,1 0 0,1 0 0,1-1 42,2-3 1,4 3 0,-3-3-1,0 1 1,2 1 0,0-2-1,2 1 440,3 2-418,0-5 0,-1 4 0,1-6 0,-1 1 1,3 0-1,0-1 8,0 1 0,3-5 0,2 4 1,1-4-1,3 1 0,0 1-48,-1 1 0,2 0 1,-2-4-1,2 0 0,2 0 1,0 0-1,-1 0-12,-4 0 0,4 0 0,-5 0 0,1 0 0,1 0 0,1 0 53,1 0 0,1 0 0,-4 0 0,-2 0 0,0 0 0,1 0 1,1 0-18,1 0 1,-5 0 0,4 0 0,3 0 0,-1 0 0,0 0-141,-2 0 1,1 0 0,4 2 0,0 1 0,0 1-1,0 1 1,0-1 106,0 1 1,-3-1 0,0-4 0,1 0-1,-1 0 1,2 0 59,-1 0 0,2 0 1,0 0-1,0 0 1,0 0-1,2 0 1,1 0 47,1 0 0,6-4 0,-2-1 1,1 2-1,0 2 0,1 1-172,2 0 1,0 0 0,-2 0 0,-3 0 0,1 0-1,-1 0 1,2 0 56,-2 0 0,4-2 0,-7-1 0,1-1 0,-2 1 0,0 1 100,-1 2 0,-7-4 0,5 0 0,-2-1 0,-1 1 0,2-1 0,-2 2-218,0 2 1,9 1-1,-8-2 1,1-1-1,-2-1 1,-2 1-15,-1 1 1,3 2 0,-4-1-1,-1-2 1,2-3 0,-1 0 231,0 0 41,-2-4 1,-5 2-1,0-3 1,-3 0 0,-2 2-1,-2-1 109,-2-2 0,2-1 1,-3-1-1,-3 0 0,-2-3 1,-2 0-1,-2 0-645,-2 3 1,-4-4-1,-2 0 1,-2 2 0,-5-1-1,-2 1 246,-5-2 0,-7-1 0,0 3 0,-4-2 0,0 0 0,-2-1 0,-4-2 142,-3 1 1,1-7 0,-2 3 0,-1-2 0,-3 0-1,-4 1 523,-5 0 0,-6 4 0,-4 4 0,-6 3 0,-3 5 0,-6 5 0,35 3 0,1 0-764,-2 1 1,0 0 0,-2 0 0,1 0 0,-1 0-1,1 0 1,0 1 0,0 0 0,0 1 0,1 0 0,2 2-1,0 1-258,-30 7 1,7-2 0,10 2 0,2 3 0,4 1 0,5 2 0,3 0-1497,2-2 2018,11 5 0,-7-6 0,10 4 0</inkml:trace>
  <inkml:trace contextRef="#ctx0" brushRef="#br0">14023 11155 8417,'6'-37'0,"3"9"0,3 10 0,3 11-3,3 4 1,-4 3 1,4 0 98,3 0 0,-6 0 0,2 0 0,-2 0 0,-1 0 0,-1-2 0,0-1 0,2-1-656,3 1 1,1-3 0,5 1 0,-3 1-1,-1-4 559,1-5 0,7 0 0,6-6 0</inkml:trace>
  <inkml:trace contextRef="#ctx0" brushRef="#br0">14663 10955 8438,'2'-5'562,"1"8"58,1 9 1,0 5 0,-4-3-1,0 3 1,2 0 0,1 1-814,1 1 0,1-4 0,-5 5 0,0-3 0,0 1 0,0-2 0,0-1-803,0-2 1,0-7-1,-2-7 996,-2-11 0,-4-13 0,-5-9 0</inkml:trace>
  <inkml:trace contextRef="#ctx0" brushRef="#br0">14623 10875 8438,'0'-19'71,"0"-2"1,0 0 0,0 3 421,0 4 0,2 6 1,2 4-1,4 4 1,0 3-1,0 3-1066,-2 1 0,4 2 0,-1 4 0,3 1 573,1-1 0,0 0 0,1 1 0</inkml:trace>
  <inkml:trace contextRef="#ctx0" brushRef="#br0">14916 10835 8708,'6'-7'278,"-3"1"1,5 7 0,-1 4 299,1 3 1,-4 4 0,3 3 0,-1 1 0,-1 4-1,-1-1-276,1 0 1,1 3 0,-3-4 0,1-2 0,0 1-1,1-1 1,-1 2-1095,-1-2 1,0-7 223,2-5 1,-4-10 0,4-5 0,-4-7 0,-1-3 0,0-1-1,0 0 220,0-1 1,0 6 0,0-4-1,0 2 2478,0 2 1,0 7-1128,0 1 0,6 12 0,3 2 0,3 5 0,1 3-700,0 1 0,1-1 0,-1 0 0,-1 1 1,-2-3-1774,-1-2 1,-4 3 0,2-3-1,0 1 1,1-1-1173,2-4 1,2-4 2641,1-1 0,7-12 0,0-2 0</inkml:trace>
  <inkml:trace contextRef="#ctx0" brushRef="#br0">15263 10902 9553,'13'0'348,"-4"0"1,0 0-1,0 1-288,-2 4 1,5-4 0,-3 5 0,3-2 0,1 2-1,1 0 1,-1 2 0,0-2-389,1-1 1,-1 0 0,0-4 0,1 2-1,-1 2 40,0-2 0,-5-8 1,-4-4-1,-4-2 0,-3-3 852,-1 1 0,-7 4 0,2 2 0,-1-1 1,0 2 671,1 0 0,4 2 1,0 5-969,3 4 0,5-2 0,10 6 0,1 0 1,-1 0-1,0-1 0,1 1-584,-1-1 0,5 2 0,0-6 0,-2-1-669,-1-1 1,-8-4 1097,-3-2 0,-2 1 330,-2-6 1,1 6-1,4-1 1,4 2-1,4 2 1,3 2-294,2 2 1,6-2 0,-2 4 0,2-2-1,-1 0 1,0-1-657,0-1 0,-3-2 0,-1 0 0,-1 0 0,-1 0-3059,0 0 3565,-8 6 0,2-5 0,-3 5 0</inkml:trace>
  <inkml:trace contextRef="#ctx0" brushRef="#br0">16276 10822 7892,'-7'6'351,"2"0"1,8 4 0,3-3 0,2-1 120,2-3 1,2 3 0,3-1-1,1-3 1,2 0-63,-2-2 1,3 0 0,-1 0-394,-2 0 1,-5-2 0,-4-2 0,-1-5 0,-3-3 0,-2-1-257,-1 0 1,-4-1 0,-2 1 0,-1 0 0,-5-1 0,-3 2 381,-3 4 0,0-3 1,5 7-1,0 1 1,-1 1-1,1 4 170,0 2 1,5 4 0,4 5-1,2 2 1,2 1 0,2 2-302,2-2 1,5 0 0,8-1 0,2 2 0,0-4 0,3 0 0,0-2-1281,2 0 0,3-3 1268,-9 1 0,11-6 0,-1 3 0</inkml:trace>
  <inkml:trace contextRef="#ctx0" brushRef="#br0">16729 10475 8294,'-1'-12'631,"-4"3"1,2 14 0,-4 10-1,0 2 1,1 4-374,0 0 1,-3-3-1,3 4 1,0 3 0,-1 3-1,1 5 1,0-1-578,3 1 1,1-2 0,2-4-1,2-1 1,1 1 0,3-2-1,1-1-3391,4-2 3710,0-6 0,9-2 0,0-8 0</inkml:trace>
  <inkml:trace contextRef="#ctx0" brushRef="#br0">16769 10835 8294,'-6'-7'-841,"11"1"826,-1 6 0,2 0 1,3 0-1,1 1 1,2 4 14,2 3 0,-1-2 0,0 0 0</inkml:trace>
  <inkml:trace contextRef="#ctx0" brushRef="#br0">16916 10875 9716,'9'-4'0,"-2"-2"0,-1-2 0,-3-2 0,-1-2 1024,-2-1 0,1-1 0,2 1 0,3 1 0,0 2-667,0 1 0,4 6 1,-1-2-1,3 4 1,0 2-1,-2 2 1,-1 3-589,1 2 1,-2-1 0,-1 4 0,1-4-1,-2 0 1,-1 1-64,-2 2 1,-1 2-1,-2 1 1,-2-1-1,-1-1 1,-2-3 205,-3 3 1,4 5-1,-4 3 1,2 4 0,3 3-1,2 5 88,1 3 0,6 8 0,1 5 0</inkml:trace>
  <inkml:trace contextRef="#ctx0" brushRef="#br0">15236 12448 8171,'-7'-8'3976,"3"2"-4018,8 6 0,-1 5 1,6-1-1,3 1-1240,4 0 0,3-3 1282,3 2 0,4 4 0,-6-1 0</inkml:trace>
  <inkml:trace contextRef="#ctx0" brushRef="#br0">15636 12288 8591,'-7'-14'765,"1"7"0,6 2 0,0 10-427,0 4 1,0 3-1,0 1 1,0 0-1,0 1-138,0-1 0,0 0 0,0 1 0,0-1 0,0 0 0,0 1-1451,0-1 0,1-6 1,4-2 1250,4-4 0,3-1 0,1 0 0</inkml:trace>
  <inkml:trace contextRef="#ctx0" brushRef="#br0">15610 12208 8124,'0'-21'2562,"0"2"-2180,0 5 0,1 7 1,2 1-1,3 2-359,1-1 1,-2 1-1,4 4 1,1 0 0,2 1-1,1 2 1,1 3 0,-1 1-764,0 4 1,5-4-1,1 2 1,1 0 739,-1-2 0,4 11 0,-2-3 0</inkml:trace>
  <inkml:trace contextRef="#ctx0" brushRef="#br0">15890 12274 9241,'-12'2'0,"3"2"667,4 5 1,4-1 0,2-1 0,2 0 0,2 1-1,-1 1 1,1 0 0,1-2-192,1-1 0,-3 3 1,4-3-847,-2 1 1,4-4-1,-2 0 1,0-6 0,0-6-1,-1-3-168,1-1 0,-5-5 1,3 0-1,-2 2 0,0 1 1,-1 2 1190,-1 0 0,2-1 1,1 1 1239,-2 0 0,0 7-1977,1 6 1,2 6 0,4 6 0,-1-2 0,0-1 0,0 0 0,0 0-814,1-1 1,2 0-1,3 2 1,1-2-1,2-1 1,-2-1 896,-1 0 0,4-2 0,2-4 0</inkml:trace>
  <inkml:trace contextRef="#ctx0" brushRef="#br0">16209 12288 8124,'-5'-14'234,"3"5"0,-1 2 284,6 1 1,0-3 0,6 3 0,1 0-1,2 0 1,1 3 0,2 2 0,2 1-368,0 0 0,1 0 0,-5 1 0,1 2 1,-1 3-1,0 2-916,1 2 1,-5 2-1,-2 1 757,-1 1 0,-3-7 931,-8-3 1,0-4 0,-4-4-259,4-5 0,5 3 1,5 3-1,4 6-713,2 6 1,3 1 0,1 1-1,1-2 1,2 0 0,-1 0-348,3-1 1,-6-3 0,4 2 0,-3-1-1,-2-3 1,1-1 0,-1-2-17,0 0 1,1 0 0,-2-2 0,-2-1 0,-1-1-94,1 1 1,-2 1 0,-1 4-1,-1 2 504,-3 5 0,4 3 0,1 1 0</inkml:trace>
  <inkml:trace contextRef="#ctx0" brushRef="#br0">15890 12901 8014,'-26'-14'-142,"4"1"0,3 0 0,6-1 0</inkml:trace>
  <inkml:trace contextRef="#ctx0" brushRef="#br0">15783 12754 8014,'7'-21'87,"5"2"0,-3 7 1191,3 3 1,-3 2-789,0 3 0,-2 4 0,3-2 0,-2 6 0,-1 5-425,1 6 0,-1 0 1,3 6-1,-2-1 1,-2 1-1,-2 3 1,1 1-1,1 2-697,1-1 1,-4-3-1,1-3 1,-1 1 0,0-2-2897,2 1 3528,-1-3 0,-10-9 0,-1-2 0</inkml:trace>
  <inkml:trace contextRef="#ctx0" brushRef="#br0">15863 12954 8014,'-13'-22'365,"1"1"1,3 2 0,3 1 0,6 5 0,0-1 0,3 1 0,4 1 0,8 2-382,4 1 0,-1 6 1,4-1-1,2 2 1,1 2-1,2 0-1588,0 0 1,-1 0 1603,1 0 0,-1 0 0,1 0 0</inkml:trace>
  <inkml:trace contextRef="#ctx0" brushRef="#br0">16196 12754 8014,'-4'-13'1117,"-1"-1"1,-4 4-1,5 6-811,1 8 1,6 6-1,3 4 1,1-1 0,4 0-1,0 1 1,3-1-200,-1 0 0,2-1-362,3-3 1,-3 1 0,2-5 0,0-2-681,0-2 1,-2-1 0,1-1 1990,-5-4 0,-7 4-276,-8-3 1,2 4-1,-1 4 1,8 3-654,8 1 1,2 2 0,7-5 0,3-2 0,4-2 0,2-1-172,-2 0 0,-1-1 0,-1-2 0,0-3 0,-2 0 1,-3-2-1,-4 1-216,-3-3 0,-3 2 0,-2 1 390,-1 1 0,-6 3 0,3 9 0,0 6 0,4 5 0,5 4-2020,3 3 1,11 1 1889,2 2 0,12 5 0,5 2 0</inkml:trace>
  <inkml:trace contextRef="#ctx0" brushRef="#br0">11651 16672 8224,'0'-25'0,"3"4"0,5 8 0,7 1 0,12 8 0,4-7 455,0 3 1,3 0 0,-1 1 0,4 1 0,0 3 0,0 1 0,-3 4 0,-3 2 0,-4 4 0,-5 1 0,-6 1-64,-5 5 0,-6 0 0,-5 7 0,-1 3 0,-5 3 0,-7 3 0,-7-1 0,-3-2-81,-4-1 0,3 4 0,-5-2 1,4-2-1,5-3 0,4-2 0,4 0 41,0 0 1,6-4 0,2 3 0,3-2 0,3-3-1,6-1-540,5-2 0,9 1 0,1-2 0,2-2 1,3-3-1,2-1 0,2-3-727,2-1 1,-3-2 0,5 0 0,2 0 0,4 0 914,2 0 0,7 0 0,-4 0 0</inkml:trace>
  <inkml:trace contextRef="#ctx0" brushRef="#br0">12970 16859 8285,'-6'-22'-3,"-3"1"1718,-2 6 1,-3 11 0,1 10-1314,0 1 1,-1 0-1,1 4 1,0-2-1,1 1 1,3 2-1,4 1-288,4 1 0,1 0 0,0 3 0,1 2 0,4 0 0,4 2 1,4-2-1,5 0-859,4-2 0,3-3 0,2 0 1,0-1-1,-1 0 0,1-1 1,0-1 744,-1-2 0,7-1 0,1 6 0</inkml:trace>
  <inkml:trace contextRef="#ctx0" brushRef="#br0">13610 16912 8224,'-13'-7'405,"-1"2"-96,1 4 1,0 1 0,-2 1-1,-1 2 1,-4 2 0,0-1 0,-3 1-1,3 1 1,0 1 161,1 3 0,4-2 0,-1 1 0,6 2 1,4 4-1,1 3 0,2 0-204,5 1 0,4-3 1,10 5-1,5-2 1,7-2-1,5-3-752,4 0 0,1-5 0,2-2 0,0-1 0,-1-3 0,-4-2 0,-4-2-481,-3-4 1,-4 3 0,-5-6 0,-7 1 0,-4-1 0,-5-2 965,-2-2 0,-2 0 0,-5 2 0,-6 1 0,-5 0 0,0 2 0,-3 2 0,6-2 0,-6-1 0</inkml:trace>
  <inkml:trace contextRef="#ctx0" brushRef="#br0">13903 17032 8205,'8'-13'1019,"-4"-1"1,-4 7-680,-4 3 1,-4-2 0,-5 1 0,1 4 0,3 4 0,5 6-37,2 2 1,2 3-1,2-1 1,2 0 0,5 1-1,5-1 18,3 0 1,-2 1 0,3-2-958,-3-4 1,-6 0 0,-1-5 328,3 1 0,-5-1 0,-2-7 0,-2-5 1,-4-3 277,-2-1 1,1-1 0,-6 1-1,0 0 1,2-1 0,2 1 0,4 0 18,1-1 1,1 6-1,4 0 1,5 1 0,5 1-1,4 0-314,2 3 0,0 1 0,2 2 0,-1 0 1,2 0 322,1 0 0,2 0 0,0 0 0</inkml:trace>
  <inkml:trace contextRef="#ctx0" brushRef="#br0">14290 16965 9396,'-7'6'758,"2"3"0,4-1 0,1 1 0,0 1 1,0 2-1,1 1 0,4 0 0,3 1-846,4-1 0,0-4 0,-2-2 0,-1 1 1,2-2-1,1 0-626,1-3 1,0-3 0,-1-5 0,-3-4 0,-5-3-1,-1-1 249,2 0 1,-4-5 0,4 0 0,-4 2 0,-1 1 0,0 2 539,0-1 1,6 6 0,3 0 0,4 2-1,5 3 1,6 0-76,5-1 0,0-4 0,3-5 0</inkml:trace>
  <inkml:trace contextRef="#ctx0" brushRef="#br0">14970 16619 8189,'6'-19'2659,"-3"11"0,6 4-2189,1 10 1,3 16-1,4 6 1,2 5-1,2 4 1,1 0-1,0 0 1,0-2-304,2 2 1,1 0 0,2-1 0,-2-5 0,-3-4 0,-4-5 0,-5-4 0,-4-4-1240,-4 0 1,-5-2 0,-5-4-1,-5-3 1,-5-5 629,-3-5 0,-4-2 0,3-6 0,-1-1 0,-2 3 1,-2 2-1,-4 4 63,0 4 1,-7 8 378,-5 7 0,-12 11 0,-9 9 0</inkml:trace>
  <inkml:trace contextRef="#ctx0" brushRef="#br0">12250 17925 8102,'-17'-18'594,"-1"0"1,2 5-1,7 4 0,4 6 0,11-1 0,7 2 1,11 1-1,9-2 0,8-1 1519,5 1 1,3 1-1979,4 2 1,1 2-1,-2 2 1,-5 6-1,-7 5 1,-9 4-153,-7 2 0,-7-2 0,-8 7 0,-7 3 0,-10 2 0,-12 3 0,-13 0-277,-11 3 0,-7 0 1,-1-1-1,2-5 0,3-3 1,2-3 230,7-2 1,5-4 0,11-6-1,6 1 1,5-1 0,8 0 161,6 0 1,17-5 0,14-4 0,10-2 0,11-2-1,6 0 1,5 0 149,4 0 0,-32 0 1,1 0-1,36 0-249,-36 0 0,1 0 0,5-3 0,2 0 0,0-1 0,1 0 0</inkml:trace>
  <inkml:trace contextRef="#ctx0" brushRef="#br0">13570 18458 8290,'0'-13'240,"0"-1"1,0 6 848,0-1 1,0 4 0,2-2 0,1 2-539,1 7 1,2 4 0,-2 7 0,5 0 0,3 1 0,3-1 0,1 0-318,2 1 0,6-2 1,-2-3-1,3-5 0,2-3 1,-2-1-1,-1 0-588,-2 0 0,-6-4 0,0-2 0,-4-3 0,-4-4 0,-2-3-1105,-3-1 1,-2 2 0,-1 2 1458,0 0 0,-6-1 0,-1 1 0</inkml:trace>
  <inkml:trace contextRef="#ctx0" brushRef="#br0">14037 18298 8274,'20'-1'0,"-2"-2"687,-3-2 1,3 1-1,0 4 1,-2 0-11,-1 0 1,-2 0 0,0 1-1,-1 4 1,-3 4 0,-5 3-312,-2 1 1,-1 5 0,2-1 0,2 1 0,-2 0-1,-2 0 1,1-2-739,2-1 0,4-3 1,5-3-1,0-5 1,1-3-1,-1-1-461,0 0 1,2-5 0,1-4-1,1-5 1,-4-2 0,-4-2-1,-2 0 540,1-1 0,-5 4 1,1-2-1,-2 2 1427,-2 2 1,-2 5 0,-1 5 0,-1 6-925,1 6 1,1 7 0,4 4 0,2-1 0,8 2 0,6-2 0,7 2-502,3-1 0,3-5 0,9 0 0,2-6 291,2-3 0,-2-2 0,3-4 0</inkml:trace>
  <inkml:trace contextRef="#ctx0" brushRef="#br0">14796 18312 8229,'-26'-20'513,"4"5"0,-1-1 0,0 6 0,-1 5 0,2 4 33,4 1 1,3 0 0,3 1 0,3 4 0,5 5 0,3 5-547,1 3 0,5 1 0,6-3 1,7 4-1,7-1 0,6 0-611,3-3 0,1-2 0,7-4 0,2-3 611,5-1 0,3 5 0,1-4 0</inkml:trace>
  <inkml:trace contextRef="#ctx0" brushRef="#br0">15250 18325 8209,'-21'0'245,"-4"0"0,6 4 0,-4 1 0,6-1 0,0 1 278,-1-1 0,5 2 1,-2-3-1,6 3 1,4 1 169,2 4 1,3-1-1,4-1 1,5-3 0,6-2-1,5 1-777,7-2 0,4-2 1,0-1-1,3 0 1,0-1-1,-2-2 0,-4-2-536,-2 2 1,0-4-1,-4-1 1,-4 0-1,-4-1 117,0-2 1,-8 5 0,-6 2-1,-8 3 1,-4 1 786,-1 0 0,4 0 0,0 0 0,0 1 0,0 2 0,2 3 459,1 1 1,2 2 0,5 3-1,5-3 1,6-5 0,6-2-355,2-2 0,3 0 0,3 0 0,1 0 0,1-2 0,2-1-724,1-1 1,-2-5 0,-5 3 0,-2 0 0,1-1 0,-3 1-1670,-2 0 0,-3 0 1934,-2 2 0,-4 2 0,0-2 1,1 2 725,2 2 0,7 2 0,5 1 0,4 1 1,6-1-1,2-3-343,1-4 1,3 1 0,-9-5 0,-1 1 0,-4 1 0,-3-2-391,-6 1 0,-5 4 1,-7 0-604,-10 6 0,-10 10 0,-4 10 0,-2 2 1,-1 1-1,1 3-3918,4 2 4598,2-3 0,2 4 0,-1-5 0</inkml:trace>
  <inkml:trace contextRef="#ctx0" brushRef="#br0">11864 16113 15646,'-51'-18'-578,"-2"0"1,-12 6-1,1 11 1,1 7 618,-3 7 1,3 11 0,-1 2 0,5 7 0,3 5 0,5 4 0,4 8 1122,4 8-1366,13 1 235,16-18 0,3 3 1,6-4-1,4 2 0,1 7 1,2 2-1,3 2 0,3 2 1,4 2-1,3 1 0,4 4 1,3 1 80,5 3 1,2-1 0,-1-5 0,2-1 0,-7-15 0,2 1 0,0-1 0,12 21 0,3-1 0,0-1 0,3-2 0,0 1-1,2-2-308,2-1 1,1-1 0,-2-5-1,0-1 1,4 1 0,1-1-1,1-2 1,1-1 0,-1-2-1,1-2 1,0-1 0,1-2-1,-2-2 1,-1 0-1277,1-2 1,0-1-1,2 4 1,-1-2 1469,-4-3 0,0 0 0,-2 2 0,0 1 0,-1-7 0,-1 1 0,0 0 0</inkml:trace>
  <inkml:trace contextRef="#ctx0" brushRef="#br0">12170 5971 13897,'-38'-20'0,"1"-2"0,1-2 0,-1-1 0,0 2-65,2-1 103,-10 2 0,10 10-39,-10 3 0,-4 4 0,-2 8 0,-9 5 0,-2 2 0,-6 5 0,-3 0 1,31-8-1,0 1 0,-1-2 0,0 1 0,-1 0 0,-1-1-26,-1 1 1,0 0 0,4-1 0,-1 1 0,-6 0 0,0-1 0,1 1 0,1 0 0,-1-1 0,1 1 0,0 0 0,0 1 0,1 0 0,1 0 940,-1 1 0,2 0-2090,-1 0 1,1 0 1318,2 0 1,0 1-1,1-1 1,1 1 0,1 2-1,2 1 1,-31 12-1,4 4 16,2-1 1,-3 6-1,30-16 1,0 1 0,-1 1-1,1 1 1,0 1 0,1 1-1,-1-1 1,1 0 0,-1 1-1,0 0-171,0 1 0,-2 1 0,0 0 0,1 2 0,1-1 0,1 1 0,0-1 0,1 1 0,1 0 0,1 1 0,0 1 0,0 0 27,0 1 1,1 2-1,0 0 1,2 1 0,2 0-1,1 1 1,0-1 0,1 0-1,2 1 1,0 1-1,2-1 1,-1 1 0,1 1-1,1-1-56,0 0 1,0 0 0,1 2 0,1 0-1,2 0 1,2 0 0,0 1 0,1 1-1,0 0 1,0 0 0,0 2 0,0 0-1,0 0 1,1-1 9,1 1 0,0 0 0,-2-1 1,-1 0-1,0 1 0,0 1 1,-1 0-1,0 1 0,0 3 1,0 0-1,1 1 0,0 0-40,-1 1 0,0 0 0,2 0 1,1 0-1,0-1 0,0 1 1,2 0-1,0 0 0,0 2 1,0-1-1,1 0 0,0 0 2,2-2 1,0 1-1,-2 2 1,1-1-1,3-3 1,0 0-1,0 0 1,-1 0 0,1 1-1,0 0 1,0-1-1,-1 0 1,2 2-1,-1-1 35,2 1 0,-1-1 0,1-5 0,0 0 0,1 4 1,-1 0-1,2 1 0,-1 1 0,2-1 0,0 1 1,1 0-1,0 1 0,1-1 0,0-1-49,1 1 0,0 0 0,0 5 0,0 1 0,-1-1 0,0-1 0,0 1 0,-1-1 0,1 0 1,0 0-1,1-1 0,0 0-75,1-1 1,0 1 0,-1 1 0,-1 1 0,1-2 0,-1 0 0,-1 1 0,-1 1 0,0 0 0,0-1 0,-1-1 0,-1-1 0,0 0 0,0-1 89,-1 3 1,0 0 0,0-8 0,0 1 0,0 6-1,0 0 1,0-3 0,0-1 0,0-2 0,0 0 0,0 0-1,0 0 92,0 0 1,0-1-1,0-4 1,0 0-1,0 1 1,0 1-1,0 0 1,1-1-1,1-1 1,1 0-1,1 0 1,0 0 0,2-1-1,0-1 20,1 0 0,0 1 0,2 2 0,1-1 1,0-2-1,2-2 0,1 2 0,1 0 0,1 0 1,1-1-1,1 1 0,1 0-65,1-1 0,1 0 1,0 2-1,1-1 1,2-2-1,0-1 1,2 0-1,2-2 1,3 1-1,1-1 1,1-1-1,2-1 1,4 2-1,0-2-13,2-1 1,0-1 0,2 0-1,0-3 1,4-1 0,2-1 0,0-1-1,2 0 1,-1-1 0,2-1 0,2-1-1,1 0 149,-1-2 0,1-2 0,0-1 0,1 0 1,5-2-1,2-1 0,0 0 0,1-1 0,-1 0 1,1-2-1,2-1 0,0 0 0,-1-2 0,0 0-92,1 0 0,1 0 0,4-1 0,0 2 0,-4 0 0,1 0 0,0 1 1,1 1-1,1-1 0,1 1 0,-1 0 0,0 0 0,2 0 0,0 0-53,1-1 1,0 2 0,0 1 0,1 1 0,-1-1 0,1-1 0,2 1 0,-1-1-1,0 0 1,1-1 0,-25-3 0,1 0 0,0 0-110,24 3 1,0 0 0,-1 0-1,0-1 1,-2-1 0,1-2 0,1 0-1,0-1 1,-1-1 0,-1-1 0,2-1-1,0-1 1,0 0 0,-1-1 170,1-1 1,0-1 0,-2 0 0,0-1 0,-1-3 0,0-1 0,-2 0 0,0 0 0,0-2 0,1 0 0,-3 1 0,1-1 29,-2 0 1,1 1 0,2-1 0,0 1-1,-3 0 1,0 1 0,-1 0 0,0-1-1,1 0 1,0 0 0,-3 0 0,0 0 0,0 0-1,0-1-67,-3-1 0,-1 1 0,-1 1 0,-1 0 1,0-1-1,0-2 0,-2 0 0,1 0 0,-3 0 1,-1-1-1,-1 0 0,-1 0 0,-3-1 0,0 1-20,-2 0 0,-1-1 1,5-1-1,-2-2 0,-4-1 1,-3-1-1,1-2 0,0 0 1,0-2-1,-1-1 0,-1-1 1,-1-1 34,2 0 0,-1-2 0,0-4 0,0 0 0,1 0 0,-1-1 0,0-2 0,-1-1 0,-1-1 0,0 0 1,-1-2-1,1 1 0,-2-1 0,1-1 14,0 1 1,0-2 0,-2-1 0,-1 0 0,1 0 0,0-1 0,-2 2 0,0 0 0,-1 0-1,0 0 1,0 0 0,0 1 0,0-2 0,-1 1-16,0-1 0,-1-1 1,-1 0-1,-1-1 0,-3 2 1,-2 1-1,-2 1 1,-2 0-1,0-1 0,-2-1 1,-1 2-1,-2-1 0,0-2 1,0 0-8,-2 1 0,0-1 0,-3 1 0,-1-1 0,0-3 0,0 0 0,-1-1 0,-1 0 0,-1 0 0,1-2 0,-1-2 0,1-2 3,-1 0 1,1 0-1,-3-3 1,0 1-1,2-1 1,-1 1-1,1-3 1,-2-1-1,1 0 1,-1-1-1,0-2 1,0-2-1,1 2 1,0-1 188,1-1 1,0 0 0,-3-1 0,0 0 0,2 2-1,0 2 1,0 1 0,-1 1 0,0 0 0,0 0-1,0 1 1,-1 2-130,0-2 0,0 2 0,-1 0 0,0 2 0,0 1 0,0 1 0,-1 0 0,0 0 0,-1 0 0,0-1 1,-2 1-1,-1 0 0,-1 0 0,-1-1-235,-2 1 1,0-1 0,1-2-1,0 1 1,-3-1 0,-1 0 0,1-1-1,-1 1 1,-1 1 0,-1 1-1,-1-1 1,0 0-11,0 1 0,-1 0 1,-2-3-1,-1 1 1,2-1-1,0 0 1,-1-2-1,-1-1 1,1 1-1,-1-1 1,0-2-1,0 0 1,1 1-1,0 0 170,1 0 0,0 0 0,-3-6 0,-2 0 0,3 3 1,-2 2-1,1 0 0,-1 0 0,0-1 0,-1 1 0,1 2 1,-1 1-1,-1 0 0,0-1 179,0 1 1,-1 1-1,2 7 1,-1 2 0,-1-5-1,-2 1 1,-1 2 0,-1 1-1,-1 2 1,-3 2 0,-1 0-1,-2 1 1,0 3 0,-2 2-168,0 1 1,-2 2 0,-6-2 0,-3 2-1,1 5 1,-2 1 0,-5-1 0,-2 2 0,-5 0-1,-2 1 1,-3 2 0,0 2-164,-3 1 1,-1 1-1,16 8 1,-2 1-1,0 0 1,0 1 0,0 0-1,-1 1 1,-2 0-1,0 1 1,-1 0-1,-4 0 1,-1 0 0,0 0-1,-1 1 1,-1-1-1,0 1 1,-3 0 0,-2-1-1,1 1 134,-1 0 1,1 1-1,-1 0 1,0 0-1,0 1 1,-2 0-1,16 1 1,0 0-1,-1 0 1,0 0-1,1 0 1,-1 1-1,1 0 1,-1 0-1,2 0 1,-1 1-1,0-1 1,0 1 0,-1 1-1,0-1 1,-1 1-1,1 0 1,1 0-1,0 1 1,0 0-1,0 0 101,-1 0 1,-1 0 0,1 1 0,0 0 0,1 2 0,1 0 0,0 2 0,1 0 0,-17 2 0,0 2 0,1 1-1,1 2 1,1 0 0,1 3 0,-1 2 0,2 1 0,0 3-75,2 3 0,1 1 0,0 0 0,3 0 0,1-1 0,-1 3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3159 6024 19464,'-9'-6'0,"0"-1"0,1 1 1617,0 6 1,4 6-1,7 7-4307,1 0 0,7 1 2880,-3-1 1,9-4 0,2-2 0,0-1 0,2-1 0,0-1 0,1 0 0,0-1-1,0-1 534,2-2 0,1 0 0,2 0 0,0 0 1,1 0-1,1 0-203,2 0 0,0 0 1,-2 0-1,0 0 1,2 0-1,-1 0-309,-2 0 1,-1 4 0,-1 2 0,1 0 0,0 2 0,-1-3 0,3 3-129,2-1 0,-3-4 0,3 2 1,-1-2-1,-1 0 0,4 1 0,-1-1 343,1-2 0,4-1 0,-2 0 0,3 0 0,-1 0 0,-2 0-427,2 0 0,2 0 0,1 2 0,0 1 0,0 1 0,0-1 0,0 0 0,0 2 0,-5-4 0,-1 4 0,0-4 0,0-1 0,2 0 0,-2 0 0,4 0 0,-5 0 0,3-1 0,-4-2 0,-1-3 0,0 0 0,-1 0 0,3 0 0,-1 3 0,1-1 0,-1 1 0,-1 1 0,1 1 0,-1-4 0,1 4 0,-2-4 0,2 2 0,2 0 0,2-3 0,-2-1 0,3 3 0,-6-4 0,0 1 0,0-1 0,1-2 0,-4-2 0,-5-1 0,3-3 0,-6-1 0,1 2 0,-2-2 0,-2-1 0,-4-1 0,6-4 0,-8 6 0,-1-1 0,2 0 0,0 0 0,1 2 0,0 1 0,1 2 0,-3 0 0,0-1 0,-2 1-246,1 0 1,-3-1 0,1 1 0,-2 0 0,-3-1 0,-2 1 0,-1 0-210,0-1 1,-1-3-1,-4-1 1,-4 2-1,-4-1 1,-3 1 175,-2-2 1,-1 0 0,2 7-1,-2 0 1,-1 2 0,-3 0 0,1 1 41,0-1 0,4 4 0,-4-2 1,-2-1-1,0 1 0,1-2-496,1 2 939,-1-5 0,-2 6 0,1-4 1,2 2-1,-1 1 0,-3 1 101,0 0 0,-1-4 0,-1 2 0,-2-1 0,-1 0 0,2 1 0,-1 0-114,-1 4 1,3-2 0,-3 1 0,2 2 0,3 2 0,-2 1 17,-3 0 0,2 0 1,0 0-1,4 0 0,2 0 1,0 0-1,-3 0 148,0 0 1,-1 0-1,1 0 1,0 0-1,3 0 1,0 0 0,0 0-360,-2 0 0,-2 0 0,0 0 0,1 0 0,-1 0 0,0 0 0,1 0 0,-1 0 0,-1 4 0,-2 1 0,-2-2 0,-2 0 0,-2 0 0,2 1 0,-5 2 0,5-3 0,-1 1 0,-1-1 0,1 0 0,1 0 0,3 2 0,1-1 0,0-4 0,-1 2 0,3 1 0,3 1 0,3-1 0,-1-1 0,-3-2 0,-1 1 0,0 2 0,1 1 0,-1 1 0,0 1 0,-1 1 0,-1 6 0,-4 1 0,-1-1 0,-3 0 0,0 1-21,1-1 0,-1 5 0,5 0 0,-1-2 1,1-1-1,1-2 0,1 0-108,3 1 1,-2 2-1,6 0 1,0-2 0,1-1-1,4-3 159,3 2 1,2 0 0,-1 1 0,2 1 0,2-1 0,3 0 0,-1 1-358,1-1 1,4 0-1,-3 2 1,1 3-1,1 3 1,1 1-184,2 0 1,7 0 0,2 5 0,6 0 0,4-1-1,5-1 1,5-2 319,3-6 0,6 3 0,-1-3 1,3 0-1,2-3 0,0 0 0,2-2 23,0-3 0,-4 1 1,7-4-1,-2 0 1,2 0-1,2-3 1,-1-2-431,-4-1 1,6 0-1,-11 2 1,-1 1 0,-4 2-1,-5 1 683,-1 0 0,-1 5 0,1-4 0</inkml:trace>
  <inkml:trace contextRef="#ctx0" brushRef="#br0">5879 5824 30370,'-9'-12'-3372,"0"3"0,4 3 3286,-4 6 1,1 0 0,-6 0 0,1 0 1354,0 0-1065,-1 0 1,8 0-1,6 2 1,8 1-1,4 1 1,2-1 0,3-1-1,2-2 369,2 0 1,-1 4 0,4 1 0,-2-3 0,2 1 0,0 0-351,-2 2 0,6 1 0,-3-3 0,2 3 0,3 0 0,-2 1 0,0-1-47,-1 0 1,4 4 0,0-2 0,0 0 0,1 0 0,2-1 16,1 1 0,3-5-67,-2 1-126,2 4 0,2-7 0,0 5 0,-1-2 0,-4 1 0,4 1 0,-4-3 0,2 1 0,0 1 0,-3-1 0,-1 0 0,2 1 0,-2-4 0,0 2 0,-1 2 0,-2-2 0,-2-2 0,-1-1 0,-1 0 0,1 0 0,0 0 0,-1 0 0,1 0 0,-2 0 0,-3 0 0,4 0 0,-4 0 0,3 0 0,2 0 0,-2 0 0,-3 0 0,6 5 0,-4 1 0,0 0 0,1 1 0,-2-1 0,1 1 0,-2 1 0,1-5 0,3 3 0,1-2 0,-2 0 0,-1 1 0,-2 1 0,-6-5 0,3 4 0,-1-4 0,0-1 0,0 0 0,0 0 0,-1 0 0,1 0 0,-5 0 0,1 0 0,-1 0 0,2 0 0,3 0 0,-3 0 0,2 2 0,0 1 0,-1 1 0,2-1 0,-1 0 0,3 1 0,-4-2 0,5 2 0,-2-1 0,-3 0 0,1 2 0,-1-2 0,2-2 0,-1 4 0,-2-1 0,1-1 0,2-2 0,-1-1 0,-3 0 0,0 0 0,0 0 0,3 0 0,1 0 0,-2 0 0,-1 0 0,-2 0 0,-4 0 0,0 0 0,1 0 0,2 0 0,-3 0-467,0 0 1,-5 6 0,5 2-1,1-1-615,2-2 0,8-4 0,0-1 0,3 0 1108,-1 0 0,6 0 0,6 0 0</inkml:trace>
  <inkml:trace contextRef="#ctx0" brushRef="#br0">8638 6091 28607,'-12'-11'-925,"3"-2"1,3 8 0,6 10 0,0 5 591,0 4 0,-6 3 0,-1 1 0,-2-2 0,0-1 1,-1 0-1,-2 1-14,-1 2 0,-7 6 0,-2-1 0,-5 6 0,-2 3 1,-4 1 210,-1-1 1,5 5-1,-4-3 1</inkml:trace>
  <inkml:trace contextRef="#ctx0" brushRef="#br0">15543 5491 28729,'13'-14'-2305,"-5"7"1,-4 3 0,-8 7 2495,-5 1 0,-5 0 1,-2-2-1,-2 1 1,2 1-1,0-1 1,0 0 156,-2 2 1,-4-4 0,2 4 0,0-4 0,-4-1 0,0 0 0,0 0 445,2 0 0,0 0 0,-5 0-525,1 0 0,-1 0 0,-1 0 1,-2 0-189,-1 0 0,0 0 0,3 2 0,-3 1 1,-3 1-1,-2-1 0,2-2-19,2-1 1,-4 0 0,3 0 0,-1 2 0,-1 1 0,-1 1 0,2-1-11,2-1 0,-5-2 1,3 0-1,-2 1 0,2 2 1,0 2 121,0-2 1,3-2-1,-5 1 1,1 1-1,1 2 1,1 1-1,0 0-165,-2-3 1,1 0-1,-2 0 1,1 2 0,-1-1-1,1 1 10,-2-1 1,2 0-1,0-4 1,-1 0-1,1 0 1,-1 0-1,1 0 99,1 0 1,-5 0 0,5 0-1,-1 0 1,-1 0 0,0 0-82,2 0 0,-3 0 1,5 0-1,-1 0 1,-1 0-1,2 0 1,-3 0-110,1 0 1,3 2 0,-3 1 0,0 1-1,2-1 1,-1-1 0,2-2 59,-2 0 1,5 0 0,-4 0 0,0 0 0,0 0 0,-2 0 98,-3 0 1,0 0-1,0 0 1,3 0-1,0 0 1,0 0-83,-3 0 1,-1 0 0,1 0 0,3 1 0,0 2 0,0 2 0,-3-1-6,-1 2 0,-2-5 0,1 5 0,1-1 0,1-1 0,-2 1-54,2 1 1,3-5 0,-3 4 93,0-4 0,1 3 0,8 1 0,-1-2-40,-2-2 0,-1-1 0,4 0 0,-1 0 0,-2 0 0,1 0 0,2 2 0,1 2 0,1-2 0,-1 4 0,0-2 0,1 2 0,-1 1 0,0 4 0,-1-4 0,-2 1 0,-1-1 0,2 0 0,1 2 0,1 0 0,0 0 0,1-4 0,-1 2 0,0 0 0,2-1 0,1 2 0,2-1 0,1-2 0,-1 2 0,3 0 0,1-1 0,0 2 0,2-1 0,1 3 0,2-2 0,-2 1 0,-1 1 0,-2 2-153,2 1 0,3 1 0,2-1 0,4 2 0,-1 1 0,2 2 0,0-2-150,4-1 0,-4 3 0,1 1 0,2 0 1,0 2-1,0-2 35,-1 0 1,-1 4 0,5-4 0,0 0 0,0 3 0,0 1 0,0 2-85,0-2 1,0 3 0,0 3 0,0 2 0,0 0 0,0 0 10,0 1 0,0 3 0,0-2 0,0 1 0,0 1 0,0 1 53,0-1 0,0-5 0,0 1 0,0-3 0,2-1 0,1-2 0,3-3 189,1-4 0,1 1 0,2-1 1,0-2-1,4-1 0,2-2 123,0 1 0,1-1 0,-1 0 1,2 1-1,-1-1 0,1 0 1,0 1-96,-2-1 1,-1-4-1,-2 0 1,1 1-1,-1 1 1,0-1-1,1-3 321,-1-1 0,5-1 0,1-5 0,0 0 1,2 0-1,0 0 226,2 0 1,3 0 0,0 0 0,2 0 0,4 0 0,2 0 0,3-2 132,3-2 0,-6 2 1,9-2-1,1 2 1,0 2-1,2 0 484,-3 0 0,-1-4 0,-2-1-1076,0 3 1,-2 0-1,1 2 1,-2 0-18,0 0 0,3-4 0,-8-1 0,1 2 0,1 2 0,-1 1 0,2-2 0,4-2 0,-2 2 0,7-2 0,-2 2 0,-2 2 0,1 0 0,2 0 0,2 0 0,-1 0 0,-3 2 0,1 1 0,1 1 0,-2-1 0,2-1 0,0-2 0,-3 0 0,0 1 0,2 2 0,1 2 0,1-2 0,-1-2 0,3-1 0,-2 0 0,1 0 0,-1 0 0,2 0 0,2 0 0,-4 0 0,3 0 0,1 0 0,-2 0 0,1 0 0,-1 0 0,0 0 0,3 4 0,-3 2 0,0 0 0,-2 2 0,-2-2 0,-1 0 0,-8-2 0,7-2 0,-2 0 0,1 3 0,-1-2 0,-1-2 0,-1-1 0,-1 0 0,5 0 0,2-4 0,1-1 0,1 3 0,-1 0 0,0-2 0,0-1 0,1 2 0,1 2 0,-1 1 0,1 0 0,-2 0 0,-2 0 0,-1 0 0,-1 0 0,-2 0 0,-3 0 0,-2 0 0,4 0 0,-4 0 0,1-2 0,1-1 0,-1-1 0,1-1 0,0-1 0,0 3 0,3-4 0,0 0 0,1 1 0,2-2 0,-1 1 0,-2 4 0,1-1 0,-1 1 0,-2 0 0,-3-3 0,-4 0 0,-4 0 0,0 0 0,-7 3 0,-2-3 0,-3 0 0,-4-1 0,-3-1 0,1-1 0,-3-4 0,2 0 0,-2-1 0,-2 0 0,-1-4 0,0 3 0,2-3 0,1 2 0,1-2 0,1-4 0,0-3-354,4-2 0,-1 1 1,1-1-1,0 2 1,-2 0-1,-1 1-176,0 0 0,-5-4 0,4 6 1,-4-2-1,-2 0 0,-4 2 118,-4-1 1,-1-1 0,0 0 0,1 2 0,0 0 0,0-1 0,2 1 64,1-1 1,0 0-1,3 0 1,-2-2 0,2 1-1,2-3 1,1-1-137,0-3 1,0 0 0,0 4 0,-2 1 0,-1-1 0,-1 0-131,1 1 1,0 3 0,0 3 0,-1 0 0,1 3 400,1-3 0,1 3 0,-2-3 0,-2 7 0,2 1 0,2 0 278,1-1 1,0 0-1,0-1 1,0 1-1,0 0 1,0-1-42,0 1 0,0 4 0,0 0 0,0-1-122,0-2 1,-2 0 0,-1 2 0,-2 2-1,-3 3 1,-2 2 164,-2 1 0,3-2 1,-1-1-1,-2 1 1,-3-1-1,0 1 1,-1 1 417,1 1 0,-1-2 0,-1 0 0,0 1 0,-1 1 1,-1 2-126,-4 0 1,1-4-1,-1-1 1,-4 2-1,0 2 1,-4 1-1,-1 0-481,-5 0 1,-2 0 0,-1 0-1,0 0 1,0 0 0,2 1 616,2 4 1,-3 8-1,5 8 1</inkml:trace>
  <inkml:trace contextRef="#ctx0" brushRef="#br0">3959 6704 23882,'0'-8'-537,"0"4"0,2 7 1,0 3-1,4 0 1,3 1-1,5-1 1,2 1-1,2-1 1148,1 0 0,-3 0 0,6-3 0,2 3 0,1 0 1,2 1-438,0 1 1,4-4 0,1 3 0,1-1 0,0-1 0,-4-1 0,1 1 0,-1-2-1,4-2 32,1-1 1,-3 0 0,5 0 0,-1 0 0,1 0-1,-1 0-30,2 0 0,2 0 0,1 0 0,0 0 0,0 0 1,0 2-1,0 1-41,0 1 1,4 1 0,1-5-1,-2 0 1,0 0 0,-2 1-50,-1 3 0,7-2 0,-7 2 1,2-2-1,-1-2 0,-2 0 0,-2 0 8,-2 0 0,1 0 1,3 0-1,-2 0 1,-3-2-1,0-1 94,0-1 0,0-2 0,3 2 0,-2-4 1,2-1-1,2 2 0,-1-1-182,-2 1 1,2 3 0,-3-4 0,0 1 0,1-1 0,-1 0-81,-1 0 0,3-2 1,-4 4-1,-1-2 0,1 0 1,-3-1-1,-1 0-11,2-2 0,-2 4 0,2-2 1,-3-1-1,-2-1 0,0 1-251,-4 1 303,3 0 0,-6-3 0,3 2 0,-2 1 1,-2-1-1,-1-2-65,0-1 1,-3-1-1,0 1 1,-2 0-1,-2-1 1,-3 1 0,-1 0-222,-3-1 0,3 1 0,-1 0 0,-2-2 0,-3-3-1953,-5-4 1990,-2 9 0,-2-5 1,0 9-1,-1-3 1,-2 0-1,-2 2 173,1 1 0,0 0 0,-1-3 0,1 2 0,-2 1 0,-1-1 0,-2-2 172,2-2 1,-5 1-1,0 0 1,-1-2 0,0 0-1,-3-1-78,-5 0-4,2 10 1,-10-12-1,2 11 1,-1-1-1,-2 2 1,2 2-113,0-1 0,-9 1 0,7 4 0,-3 0 0,1 0 0,2 0 255,4 0 0,-3 0 1,7 0-1,2 0 1,1 0-1,1 0 1,0 0 214,1 0 1,-1 0 0,2 0 0,1 0 0,2 0 0,-2-2 0,-1-1 13,-2-1 1,1 0 0,-2 4 0,-2 0 0,-4 0-1,-3 1-523,-5 3 1,-1-1-1,2 6 1,-2 0-1,-3 0 1,0 0 114,0 1 0,5 1 1,4-1-1,-2-1 1,2 0-1,0-2 1,2-1 302,-1 0 0,6-4 0,-1 2 1,3-3-1,3-1 0,1 2 0,2 1-145,-2 1 1,-1 1-1,-1-4 1,-1 4 0,-1 2-1,-3 2-428,-5 0 1,4 0-1,-1 4 1,0 0 0,-2 1-1,-4 1 1,1 1 105,2 2 0,-1 1 1,5-3-1,-1 2 1,0 0-1,4-1 0,2 3 346,5 0 1,-3-3 0,4 1 0,0-2 0,4 0 0,2 2-151,1-2 0,1 3 0,1 1 0,2-1 1,2 0-1,3-1 0,2 0-91,1-1 1,2 1 0,2-4 0,2-1 0,6 0 0,7 1 281,5-1-207,-3 0 0,11 1 0,-2-3 1,3 0-1,3-4 0,0 1-163,3-1 0,2-4 0,1 3 1,0-2-1,1 1 0,2-2 1,3-2-656,1-1 1,-4 5-1,2-1 1,-2 0 969,1 2 0,-2-4 1,4 4-1</inkml:trace>
  <inkml:trace contextRef="#ctx0" brushRef="#br0">6972 6424 29577,'0'-14'-4916,"-2"3"1,-2 2 4940,-5 4 0,-3 8 0,-1 2 0,-1-2 1,1-2-1,0-1 2417,-1 0-1560,7 0 0,1 2-1255,6 2 0,0-1 0,0 6 0,0 1 1,2 2-1,0 1 242,3 1 1,1-5 0,-3-1 0,3 1 0,0 0-1,1-1 1,0-1 400,4 0 1,7 1 0,2 2-1,3-2 1,-1-1 0,1-1-132,3 0 0,6 3 0,2-3 0,0 0 0,-1 1 0,-2 0 0,2 2 349,1-1 1,-3 4 0,3-4 0,0 4 0,-1 2-1,1 0-674,0 4 1,-5-3-1,2 3 1,-2-3 0,-3-1-1,1 3 1,-2 0 26,-3 0 1,-1 2-1,-5-1 1,2-2 0,-2-1-1,-1 0 38,-2 2 1,1-2 0,-1 3-1,0-3 1,1 0 0,-1 1-1,0 2 369,1-2 0,-1 0 1,2 1-1,1 0 1,2 1-1,-3 0 1,-3 0-275,-3-2 0,-5 3 0,3 0 0,-1 1 0,-3 0 0,-1 0-300,-2-1 0,0 3 1,-2-3-1,-1 2 0,-3 1 1,0 0 65,1 1 1,0-6 0,4 6-1,-2-1 1,-2 0 0,2-1 0,2 0-21,1-1 0,0-2 0,-2 3 0,-1 0 0,-1-1 0,1 2 97,1-1 0,1 4 0,-2-2 0,-1 0 1,1 1-1,1-2 0,2 0-6,0-1 1,0 7 0,0-4 0,0 0 0,2-1-1,1 0 124,1-1 0,6-2 0,-1 4 0,2-3 0,-1 0 0,-1-2 94,1 0 0,2 3 1,1-4-1,1-2 1,-2 1-1,-2-1 1,-1 2 107,1-2 0,2 3 1,1-1-1,-1 0 1,-1 0-1,-2-1 1,1 0 49,2-3 0,-3 4 0,-1 0 0,4-2 1,3-1-1,3-2 278,-2 1 1,8-2-1,1-2 1,2-3-1,2 1 1,0-2 117,-1 0 1,3-2 0,1-4 0,1 0 0,1 0-1,-1 0 1,-1 2-41,-2 2 0,-2-3 0,-1 4 1,-1-2-1,1 0 0,-2 1-364,-3-1 1,2 3 0,-6-1 0,0-1 0,-1 0 0,1 1-1,-2-1 51,-1 2 0,-1-4 1,-1 2-1,0-1 1,1 0-1,-1 2-68,0-2 0,1-2 0,-1-1 0,0 0 0,1 0 1,-1 0-163,0 0 0,1 0 0,-1 0 0,0 0-772,0 0-245,-5 0 1,-4 2-1,-8 0 2304,-5 3-1542,-3-1 1,5 2 0,1 2 0</inkml:trace>
  <inkml:trace contextRef="#ctx0" brushRef="#br0">9025 8463 30662,'-8'-18'-3597,"4"0"0,2 0 4097,2 5 0,6 6 0,4 2 0,7 4 0,5 2 0,3 2 0,2 3-552,-1 2 0,1-4 1,0 5-1,-2 3 1,-3 3-1,-4 2 1,-3 1-1,-3 0-191,-3 0 1,-4-1-1,-5-2 1,-3 1-1,-5 2 1,-12 0 494,-8 1 0,-6-4 0,-7 3 1,-2-2-1,-3 0 0,-2 4 1,0-1-932,0 0 0,4 5 0,8-3 0,7 1 0,5-1 0,8-2 440,5-3 1,5 5 0,6 0-1</inkml:trace>
  <inkml:trace contextRef="#ctx0" brushRef="#br0">12757 8609 30001,'0'-7'-874,"0"0"1,1 4 0,2-3 0,2-2 0,-1-1 0,2 2 0,2 1 0,1 2 1855,-1-1 0,1 1 0,5 4 0,0 0 0,3 0 0,2 0 0,2 0 0,2 0-712,3 0 1,-1 0 0,0 0-1,0 0 1,3 0 0,2 0 0,1 0-271,0 0 0,8 0 0,-1 0 0,7 0 0,0 0 0,3 0 0,-2 0 0,0 0 0,3 0 0,-5-2 0,-1-1 0,0-3 0,1-1 0,-8 4 0,7-9 0,-11 5 0,1-2 0,0 0 0,-5 0 0,-5 2 0,1-4 0,-6 7 0,-3-1 0,-3 1 0,-4 0-376,3 1 1,-5 3-1702,-2 4 0,-2 3 0,-1 5 1686,4-3 0,2 3 0,6-5 0</inkml:trace>
  <inkml:trace contextRef="#ctx0" brushRef="#br0">12837 9396 18681,'-7'-14'-30,"1"7"0,7 1 0,4 6 1,5 0-1,6 0 0,6 0 1,4 0-1,2 0 520,3 0 1,4 0 0,10 0 0,4 0 0,4 0-1,5 0-116,4 0 1,3 0-1,3 0 1,2 0-1,2 0 1,1 0-1,0 0 10,-4 0 1,-5 0 0,-3 0 0,-4 0 0,-3 0 0,-5 0-536,-3 0 1,-4-1-1,-4-2 1,-6-3-1,-2 0 1,-5 0-1,-1 1-329,-4-1 0,0 3 0,-7-4 0,0 0 0,1 1-1518,-1 0 1,-6 0 1765,-2 1 1,-4-2 0,-1-6-1</inkml:trace>
  <inkml:trace contextRef="#ctx0" brushRef="#br0">11211 7943 25890,'-14'0'0,"7"0"0,0 0-741,2 0 1,2 0 244,-6 0 504,6 0 1,-3-1-1,8-2 1,2-2 533,5 2 0,-3 3 1,0 5-1,-2 5 1,2 5-549,2 3 1,-5 5-1,1-1 1,-2 5-1,-2 6 1,0 5-12,0 5 1,-2 6 0,-1-3 0,-1 0 0,1 1-1,1 1 1,2 0-69,0 0 0,2 2 1,1-5-1,3-2 1,0-2-1,1 0 1,0 1 24,4-2 1,-4 6 0,2-9 0,1 0-1,2 1 1,2-1-96,-1-1 0,0-2 1,-1-4-1,-1 1 1,-3 0-1,3-2 1,1 0-31,1-4 1,-4-3-1,0 2 1,1-4-1,2 0 1,1-4 0,1-1 84,-1-2 1,5-1 0,1-2-1,0-2 1,2-2 0,0-2 128,2 2 0,3-5 0,0 4 0,2-4 0,2-1 0,1 2 0,0 1 221,2 1 0,-4 2 0,5-3 0,1 3 0,-1 0 0,3 1 0,1-1 26,2 0 0,5 3 0,0-5 0,3-1 0,2 0 0,2 0 0,3 2 70,3-2 1,-2-2 0,6-1 0,2 0 0,1 0 0,2 0 1512,-1 0-1564,-5 0 1,3 0 0,-5 0-1,0 0 1,0 0 0,-4 0-201,-4 0 1,0 0-1,-2 0 1,2 0-1,-2 0 1,-5 0-96,-3 0 0,-1 0 0,-1 0 0,-2 0 0,-1 0 0,1 0 0,1 0 0,2 0 0,0 0 0,6 2 0,1 1 0,2 1 0,0-1 0,0-1 0,-2-2 0,5 0 0,-3 0 0,1-2 0,1-1 0,-2-3 0,1-1 0,0 2 0,1-2 0,-4 0 0,1-1 0,-1-1 0,2 2 0,-2 2 0,4 0 0,-7 0 0,0 1 0,-1-1 0,0 1 0,-1 1 0,1 1 0,-2 1 0,-2-2 0,-2-2 0,1 2 0,-1 2 0,2 1 0,-2-4 0,0-1 0,-3 1 0,0-1 0,-1-1 0,1 0 0,0 0 0,-3 1 0,3 2 0,0-2 0,-1 2 0,1 0 0,-2 0 0,1-1 0,-4-1 0,-3 5 0,-3 0 0,2 0 0,-1 2 0,1 2 0,-1-2 0,-2 2 0,-2-2 0,-3-2 0,1 0 0,-2 0 0,-1 0 0,-1 0 0,-1 0 0,0 0 0,1-2 0,-1-1 0,0-1 0,0-2 0,2 3 0,2-2 0,0 1 0,1 0 0,0-1 0,0 2 0,4 0 0,-4 0 0,-2-1 0,0 1 0,1 0 0,0-2 0,1 2 0,-5-4 0,-1 0 0,-1 1-70,-2 0 0,-6-5 0,2 3 0,0-4 0,-1-2 0,-1 1 0,-1-2-128,-2-3 0,1-2 0,2-7 1,2 0-1,-1 1 0,1-2 0,-1-2-93,-1-1 1,3-6 0,-2 1 0,-1-2-1,-1-4 1,-2-1-141,0-1 0,0-5 0,-2 5 0,-1 1 0,-3 0 0,-1 0 1,-2-1-360,2 1 1,-5 6 0,3 2-1,-1 1 1,-1 2 0,2-1 540,-1 4 0,4-1 0,0 2 0,2 0 0,-1 3 0,1 1 0,-1 2 96,1-1 1,-1 6-1,4-4 1,-2 2 0,-1 2-1,1 3 1,0 0-864,-2 1 976,4 0 0,-7-1 0,4 1 1,-4 0-1,0 1 15,-1 3 0,4-1 1,-2 4-1,-1-2 0,1-1 1,-3 0 230,-2 1 0,3 5 0,0-3 0,-1 1 0,-2 1 0,-2 1-20,1 1 1,0-2 0,-1 0 0,0 1 0,-4 1-1,-4 2-88,-3 0 1,-8 0 0,-1 0 0,-2 0 0,1 2 0,-2 1 0,-2 1 4,-1-1 0,-1-2 0,-1-1 0,-1 0 0,3 0 0,0 0 0,3 0 174,-1 0 0,1 0 0,0 0 0,3 0 0,1 0 1,2 0-35,-2 0 1,5 0 0,-4 0 0,1 0 0,-1 0 0,3 0 0,-1 0 0,-1 0 1,2 0 0,-7 0 0,-1 0-1,-2 0 1,-1 0-131,0 0-75,0 0 0,0 0 0,0 0 0,0 0 0,1 0 0,0 0-77,3 0 1,-5-1 0,4-2 0,0-1 0,0 1-1,1 0 1,1 0 275,-2-2 0,3 1 0,0 2 0,0-1 0,1-1 0,-1 1 434,0 1-604,4 2 0,-8 0 0,4 0 0,-2 0 0,2 0 0,1 0-365,4 0 0,-4 0 0,2 0 1,3 0-1,1 0 0,4 0 0,-3 0 311,3 0 1,-1 0 0,-3 0 0,-1-1 0,-1-2 0,-2-1 747,1 1-690,-4-5 0,4 5 1,-5-4-1,-1 1 0,-1 3 1,-1 1-78,-4 2 1,2 0 0,2 0 0,-2 0 0,0 0 0,0 0 0,-2 0-126,1 0 1,-1 5-1,2-1 1,0-1-1,0-1 1,0-2 226,0 0 14,0 0 0,0-2 1,-1-1-1,-1-1 1,-1-1-1,2 1 21,-2 0 1,-1-2-1,1 3 1,-2-2 0,1 2-1,-1 2 1,-1 1-146,-1 0 0,-2 0 0,-3 0 0,2 0 0,1 1 0,-1 2-578,-2 2 460,4 5 1,-2-4-1,4 4 1,-1-1-1,-2 2 1,2-1 39,2-1 1,1 3 0,2-3 0,4 2 0,-1 1 0,2-1-1,0-3-44,2 3 1,5-4 0,-1 2 0,3 0 0,2 0-1,3-2-1406,1-1 1141,-1 5 0,1-4 0,1 6 0,1-1 1,0 0-1,0 0 269,-1 3 1,-1 1 0,-5-3 0</inkml:trace>
  <inkml:trace contextRef="#ctx0" brushRef="#br0">14756 10129 8258,'-8'-5'0,"-1"1"0,6-1 133,3 5 0,9 5 1,8-1-1,7-1 1,6 0-1,5 0 1,4 2-1,2-3 1,4 0-1,4-2 1,2 0 169,3 0 0,3 0 1,1 0-1,0 0 1,0-2-1,0 0 1,-1-4-1,1-2-222,0-2 0,0-2 1,-7-1-1,0-1 1,-4 0-1,-1-3-73,-3-1 0,-3-4 0,-6 3 1,-6-2-1,-6-2 0,-2-4 1,-5-3 127,-5-1 0,-4-6 1,-8 2-1,-4-4 0,-7-1 1,-9 2-1,-8 1 48,-5 1 1,-10 6 0,-5 1 0,-6 5 0,-8 6 0,-7 4 0,31 7 0,0 2-874,-4 0 1,0 1 606,2 0 1,-1 2-1,-3 2 1,1 1-1,2 1 1,0 1-1,0 1 1,0 2-1,1 2 1,0 1-1,2 2 1,0 1-45,1 2 1,1 2 0,-24 13 0,4 7 0,11 1 0,8 3-1,8 3-68,9 1 0,13 5 0,13-3 1,16 0-1,18 1 0,14-1-510,-22-22 0,4-2 704,8-1 0,2-3 0,-4-1 0,2-2 0,8-1 0,0-1 0</inkml:trace>
  <inkml:trace contextRef="#ctx0" brushRef="#br0">14570 10875 8199,'-13'0'0,"1"-2"0,3-2 63,3 3 0,9-5 0,4 6 0,8 0 0,6 1 0,7 2 0,7 3 0,10 0 0,8 1 0,8-1 0,4 0 1,3-3-1,3-1 676,5-2 1,-4 0-1,0-2 1,-6-2 0,-1-5-1,-1-5-895,0-3 1,-1 0 0,-8-3 0,-3-1-1,-7 0 1,-8-2 0,-5-4-1387,-2-4 1417,-8-3 1,-4-6 0,-9 0-1,-6-2 1,-8-1 0,-8-3-44,-8-1 1,-14 0 0,-8-2 0,-6 6 0,-9 4-1,-6 7 272,29 17 0,-2 2 1,-3 0-1,-2 3 0,-2 5 1,-1 3-1,0 1 1,-1 2-1,-3 3 0,0 2 1,0 4-1,0 3 0,-2 3 1,1 3 86,0 3 0,1 2 1,2 1-1,2 2 0,6-1 1,1 1-1,5 0 0,3 1 1,4 1-1,4 1 0,-10 35 1,14 5-545,10 0 0,20 2 1,-1-35-1,3-1 0,6 0 1,3-1 148,6 0 0,3-2 1,5 0-1,3-2 0,4-5 1,-1 1-1</inkml:trace>
  <inkml:trace contextRef="#ctx0" brushRef="#br0">14610 7583 10069,'-13'-9'0,"-1"2"0,1 1 0,0 3 205,-1 2-130,1 6 0,-5 1-244,0 3 0,1 2 1,5-5-1,1 1 0,2 3 1,1 2-1,0 1 0,4 1 1032,2-1-585,8 0 1,-3 5 0,7 1 0,4 2 0,5 3 0,5 1 0,7 2 105,6-1 1,1-3-1,13-3 1,4 0 0,2-4-1,4-1 1,-2-3 0,5-4-465,3-3 1,-2-5 0,4-5 0,-2-5-1,-3-6 1,-1-8-208,-3-6 0,-6-1 0,-6-7 0,-8-5 1,-9-2-1,-9-2-100,-8 0 1,-10-2-1,-14-4 1,-13-1 0,-11 2-1,-10 4 1,-11 5 473,-10 6 0,29 22 0,-2 3 0,-4 3 0,-1 2 0,-1 1 1,0 1-1,-3 3 0,0 1 0,-1 2 0,0 3 29,-1 1 1,0 3 0,1 1 0,0 1 0,4 4 0,2 0 0,3 1 0,3 0 0,-28 18 0,11 2 0,10 5-283,11 3 0,12 7 0,12-1 0,11 5 0,15 2 1,19 2-1,-11-30 0,4-2 182,6 1 0,2-3 0,6-5 0,3-4 0,3-3 0,0 1 0</inkml:trace>
  <inkml:trace contextRef="#ctx0" brushRef="#br0">16503 7903 15053,'0'6'-1405,"0"-6"0,0-7 1633,0-5 0,0 3 0,-2 1 0,-1 1-103,-1 0 0,-2 4 0,1-2 0,-3 4 80,-4 1 0,-2 0 0,1 0 1,0 0-1,-1 0 0,1 0 126,0 0 0,-1 0 1,0 0-1,-3-2 1,0-1-1,0-3 12,2-1 0,2 2 0,-2-2 0,-1 0 0,-3 1 0,0 0-182,-1 3 1,1-3 0,1 2-1,-3 1 1,-2 1 0,-1 2 0,-3 0-284,-1 0 1,3 0 0,-6 0 0,1 0 0,1 0 0,-4 0 0,1 0 300,-1 0 0,2 0 1,3 0-1,0 0 1,-2 0-1,2 0 103,-2 0 0,1 0 1,2 0-1,0-1 1,-1-2-1,-1-2-135,-3 2 0,1 2 0,3 1 1,-1 0-1,-3 0 0,3 0 1,1 0-326,1 0 0,-1 0 0,-2 0 1,-1 1-1,2 2 0,-1 2 1,0-2 100,-1-2 0,-4-1 0,4 0 0,-1 0 1,1 0-1,0 0 257,2 0 1,-4 0-1,0 0 1,1 0 0,-1 0-1,4 0-41,0 0 1,3 0 0,-1 0 0,2 0 0,1 0 0,2 0-1,-2 0-219,-1 0 1,-1 0-1,-1 0 1,0 0-1,1 0 1,-3 0-1,0 0 24,-2 0 0,-5 5 0,2-1 0,-1 0 0,-4 1 0,2 1 87,-2 1 1,1-4 0,-2 2 0,1-4 0,2-1 0,3 0 71,2 0 0,-4 0 0,5 0 0,2 0 0,2 0 0,3 0 0,2 0-134,-2 0 1,2 2 0,-2 0-1,-1 3 1,1-2 0,-1-2-2,0-1 20,-2 0 1,1 0 0,-1 0 0,0 0 0,1-1 0,-2-2 53,-3-2 1,2 1 0,-3 4-12,-1 0 1,4 0-1,-5 0 1,-1 0-49,1 0 0,5 2 0,-2 0 0,1 3 0,0-1 1,-1 1-1,0-1 9,-1-1 1,4-1-1,-5-1 1,2 2-1,0 2 1,1-2 68,2-2 1,1-1 0,2 0 0,1 0-1,4 0 1,0 0 0,3 0 260,-3 0-305,6 0 1,-10 0-1,5 0 1,-1 0 0,0 0-1,-1 0-182,-3 0 1,-1 0 0,-2 2 0,1 0 0,-1 3 0,0-2 131,1-2 1,-1-1-1,0 0 1,2 0-1,2 0 1,2 0-1,0 0 268,0 0-224,5 0 0,-8 0 1,7 0-1,0 0 1,1-1-1,0-2 27,-2-2 0,0 1 0,3 4 0,-1 0 0,-3 0 0,-2 0 0,-3 0-193,-1 0 0,-1 0 0,-1 2 0,0 0 1,1 4-1,-1 0-266,0 0 411,6-1 1,-4-1 0,5 2 0,-3 0-1,3 0 1,0-3 92,4-2 0,1 4 1,2-1-1,1 1 1,2-1-6,1 1 1,0 5-1,-4-3 1,1 2-1,1-1-62,2-2 0,1 4 1,-6-1-1,1 3 0,0-1 1,-1 0 62,1-2 1,1 0 0,2 2-1,1 0 1,0-2 0,0 0-61,0-2 0,5 5 0,-4-3 1,2 4-1,2 2 0,0 1-103,-1 0 1,1-2-1,4 6 1,0 1-1,0 0 1,0 3-1,0 1-49,0 1 0,0 1 0,0 0 0,0-1 0,0 1 0,0 0 64,0-1 1,0 1 0,0 1 0,0 2 0,0 1 0,0-1 0,0-1 231,0 2-283,6-3 1,-5 5 0,3-5 0,-2 2-1,-1 1 1,2-2-7,2 0 0,-1 2 1,-4 0-1,2-2 0,1 1 1,1 0 16,-1 1 1,3-2 0,-1-5 0,-3-2 0,1 2 0,0 0 0,2-1 0,-1-2 144,2-2 0,-4 1 0,2-4 0,-1 2 1,0-2-1,2-1 81,-3-2 1,1 0-1,0 1 1,3-1-1,0 0 1,2 1-85,-1-1 0,-2 5 1,3-1-1,3 0 0,2-2 1,3-2-1,2 0-8,-2 1 139,5-7 0,-2 5 0,5-5 0,-3 2 0,-2-1 825,-3-3-782,5 6 0,-6-10 0,4 5 0,-1-1 0,0-1 0,0 1 0,-1-1 6,1 0 0,6 2 1,-2-3-1,3 3 0,3 0 1,3 0-1,3-3 8,1-1 0,9-2 0,0 0 0,5 0 0,2 0 0,-4 0-60,-1 0 1,1 0 0,-4 0 0,-3 0 0,0 0 0,-4-2 27,-2-2 0,1 2 0,-3-2 0,-3 2 0,-1 2 0,-1 0 0,1 0-1,3 0 0,-1 0 0,4 0 0,0 0 0,0 0 0,3 0 1,2 2-219,1 2 0,8-2 0,3 2 0,-1-2 0,2-2 0,-2 0 93,-1 0 0,2 0 1,-5-2-1,-1-1 1,1-1-1,-4-1 1,-4 1 234,-2-1 1,-5-1 0,5 3 0,1-1 0,0 0-1,1-1 66,2 1-515,-9-1 0,14 5 0,-10 2 0,4 1 0,1 3 1,0-1-96,0 1 0,0 3 0,0-3 0,0 0 1,1 0-1,1-3 289,-2-1 1,7-2 0,-6 0-1,2 0 1,2-2 0,-5-1 0,1-3 301,1-1 1,-4 2 0,7-2-1,-4-1 1,-1 3 0,0-3-346,0 1 0,2 4 0,1-2 0,1 4 0,-1 1 0,-2 0 0,-1 0-125,0 0 1,0 0 0,0 0 0,-1 0-1,-2 0 1,-2 0 194,2 0 1,1-2 0,-1-1 0,-3-2 0,0-3-1,0-1 1,3 0 180,1 0-251,2 1 0,0-4 0,0 1 0,0 2 0,0 1 0,-1-1 0,-4 0 0,4 4 0,-5-2 0,0 0 0,-3 1 0,-3 0-55,-1 3 1,-5-3 0,-1 0 0,-2 0 0,-3-1-1,-1-1 1,-2-1 108,1 2 0,-1-5 0,0 3 1,1-3-1,-1-1 0,0 0 1,1-1-55,-1 1 0,0 4 0,-1 0 0,-1-1 0,-2-2 0,1-1-273,2-1 0,0 5 0,-2 1 1,-3-3-1,1-1 0,-2-2-156,0-4 1,-2 3 0,-4-3-1,0 2 1,0-2 0,0-4-578,0-3 865,0-2 0,0-1 1,0-2-1,0-2 0,0-4 1,0-4-22,0-3 0,-4-6 0,-1 4 0,2-1 0,2-2 0,1 4-271,0 2 1,0-5 0,0 7 0,0 0 0,0 2 0,0 3 0,0 1 206,0 0 0,0 5 0,0-2 0,-2 3 0,-1 1 0,-3 0-163,-1 1 297,4-1 1,-4 2 0,4 1-1,-2 3 1,1 1 0,-1 0-341,1 1 0,-1 6 0,5 4 0,0-1 0,2-2-370,2-2 0,-2 5 0,4 2 1,0 1-1,4 3 0,5 2 1,4 2 1165,2 4 0,1-4 1,5 5-1</inkml:trace>
  <inkml:trace contextRef="#ctx0" brushRef="#br0">3772 6890 22394,'-20'-13'0,"2"1"0,2 3 0,-1 5 0,-2 2 2708,-2 2-2092,5 0 1,-9 5-562,3-1 1,-5 5 0,-3-5 0,-1-1 0,2-1 0,-1-2 0,2 0 0,0 0 0,4 1 112,3 4 0,4-4 0,5 5-307,3 0 1,0-3 0,9 4 0,7 1 114,8-1 0,12-4 0,11 2 0,8-4 1,9-1-1,3 0 0,3-1 40,-1-4 1,2-2 0,4-7 0,-4 1 0,-4 0 0,-4 1 109,0 3 0,-13-3 0,-5 5 0,-8-2 0,-7 0-208,-8-1 1,-19-1-1,-18 2 1,-13 5-1,-12 1 1,-7 0 191,-6-1 0,-6-1 0,-2 5 1,4 0-1,-1 2 0,6 1 3,5 1 1,3 5 0,13-5 0,5 1 0,7-1 0,6 1 0,6-1-683,5 2 1,7-3 0,8 4 0,8 1-1,9-1 1,12 5 619,8 4 1,7 5 0,5 6 0</inkml:trace>
  <inkml:trace contextRef="#ctx0" brushRef="#br0">11624 7916 14905,'-6'-7'-132,"4"1"1,-9 6-1,2 0 1,-2-1-1,1-2 1,1-2-1,0 1 1,0-1-1,0 1 470,-1 1 1,4 0 217,2-2 0,-4 2 12,-1-5-583,-2 5 1,-3-3 0,1 7 99,0 4 0,4-2 1,0 4-1,-2-1 1,0-2-1,-3 1 1,1 1 107,0 1 0,-1-4 1,1 3-1,0 0 1,-1 1-91,1 1 0,4 2 0,2-4 0,-1 0 0,2 1 0,-1 1-61,0 2 0,2 0 1,-2 2-1,1 0 0,1 3 1,-1 0-1,-2 1-58,-4 2 1,3-2 0,0 5 0,-1 0 0,-2-2-1,-2 2 103,1-1 1,1-2 0,2 3 0,1-2 0,0-1 0,0 0 0,2-1 13,1 0 0,-3-3 1,4 0-1,1-1 0,0 0 1,-1 1-57,2-1 0,0 0 0,0 1 0,-1-1 0,-1 2 0,1 1-111,-1 2 1,-3 1 0,3-1 0,1 3 0,-1-1 0,1 0 0,1-3-38,1 1 0,2 1 1,-1-2-1,-2 1 1,-2-2-1,3-1 0,0-2 183,2 0 1,2 1 0,0 0 0,3 4-1,-1 1 98,2-2 1,-3 6 0,5-6-1,-2 2 1,-3-1-179,-2-3 0,3 2 0,2 1 0,0 0 0,2 0 0,-2-1 0,1 1-107,0 1 1,2-4-1,5 3 1,-1-3 0,0-2-1,1 0 252,-1 1 1,2-1-1,1 0 1,2 1-1,-2-2 1,-1-2-42,-2-1 1,-4-2 0,0 4 0,1-2 0,2 1 0,2 2 0,-1 0-160,0-4 1,1 4 0,-1-3-1,0 3 1,1 1 0,-1 1-56,0-1 0,2-1 1,1-2-1,2-2 0,0-1 1,0-1 238,-1 0 1,6 3 0,-4-5 0,2-1-1,1-1 1,0-2 0,0 0 23,2 0 0,-3 0 1,1 1-1,0 2 1,-1 2-1,-2-3-151,0 0 1,1-2 0,2 1 0,-3 2 0,-1 2 0,0-2 0,-2-2-189,-1-1 0,-2 0 0,0 0 1,1 0-1,-1 0 0,0 0 199,1 0 1,-1 0 0,0-1 0,1-4-1,-1-4 6,0-2 0,1-3 0,-1 1 0,0 0 1,1-2-1,-1-1-44,0-2 1,-1-4 0,-1 2 0,-2 1 0,-1-2-1,1 2 1,-1 0-84,-2 3 0,3-1 1,-4 1-1,1-2 1,0 2-1,-1 0 70,1-2 0,-5 2 1,4-5-1,-4 0 1,-1 2-1,0-2 0,2 2 155,2 0 0,-3-4 0,4 4 0,-4-2 0,-1-2 0,0-2-108,0-2 1,0 2-1,2 1 1,1 2-1,1 0 1,-1-1-167,-1 1 0,-2 4 0,0-4 1,0 0-1,0 1 0,0 2 59,0 0 1,0 4 0,0-3-1,0 2 1,0 0 0,0-2-1,0 0 126,0-1 0,0 3 1,0-5-1,0 2 1,0 1-1,0 0-16,0 0 1,0-4-1,0 4 1,0 1-1,0-1 1,0 0-1,0 2-98,0 1 0,0 2 1,0-2-1,0-2 1,-2 0-1,-1 0-62,-1 3 0,-5 0 0,3 2 0,0 2 1,-1 1-1,-1-1 0,-1-2 111,2-1 0,-5 1 1,3 1-1,-1 3 1,0-3-1,1 1 40,-2 1 1,-1-3-1,-1 5 1,0-2 0,-1 0-1,1-1-20,0-2 0,-1 4 0,1 2 0,0 2 0,-1-1 0,0 3 0,-3-1-188,0-2 0,-3 4 0,4-4 0,-3 4 1,0 2-1,-2 2 40,0 2 1,0 3-1,-2-2 1,2 0-1,0 2 1,2-1-1,-2 2-7,0-2 1,5 4 0,-2-5 0,4 0 0,2 1 0,1-1-193,2 0 1,2 4 0,-3-1 0,2 3-202,2 1 0,2-4 1,4 0-1,0 1 1,0 2-1,1 2 565,4-1 0,2-6 0,7-1 0</inkml:trace>
  <inkml:trace contextRef="#ctx0" brushRef="#br0">15383 9396 8401,'-6'-12'0,"-3"3"0,3 3 158,0 6 0,9 1 1,5 2-1,7 2 0,2-1 1,4 1 1394,0-1 1,2 1-1333,9-5 0,-4 0 1,3 0-1,-2 0 0,1 0 71,1 0 1,0 0-1,-4 0 1,-2 0-1,0 0 1,-1 0 0,1-2-56,-1-2 0,-2 1 0,2-5 1,-3 1-1,-1 0 0,-1-4-174,1-1 1,-1 0 0,-3 2 0,2 0-1,-2-4 1,1-2 0,-1 0 9,2 1 1,-1-4 0,-2-2 0,2-1-1,0 0 1,0-1 26,-3 3 0,0-5 0,-1 2 1,0 0-1,-1-1 0,-1 2 1,-4 0-170,-1 1 1,3-4 0,-5 4 0,-1-1 0,-1-1-1,-2 0 1,0-2 15,0-2 0,0 2 0,0 1 0,-2 2 0,-1 0 0,-1-1 76,1 1 1,0 0-1,0-5 1,-1 2-1,-1 1 1,1 2-1,-2 0 10,-2 1 1,4-4-1,-3 4 1,-1-1 0,1 1-1,-2 1-42,1-1 0,-3 3 1,2-4-1,-3 0 1,-2 1-1,1 2 1,0 1-72,-1 0 1,3-1 0,0 3 0,2-2 0,-1 0 0,-2 0 65,-1 1 0,0-1 1,-1 3-1,2-1 1,2-2-1,1 2 1,-3 1 144,-4 2 1,6-1 0,-4 1-1,2 0 1,1-1 0,-3 1-144,1 0 1,0 4-1,-1 0 1,1-1-1,0-1 1,-1 1-135,1 1 1,0 0 0,-1-3 0,1 2 0,0 2 95,-1 2 0,1-2 1,0 3-1,-1 2 1,1 0-5,0-1 1,-1 2-1,1-2 1,-2 2 0,-1 4 16,-2 2 0,0-2 0,5 2 0,-2-1 1,-1 0-1,-2 2 0,2-1 40,1 2 0,2-5 0,-1 5 0,1-1 0,0 1 0,-1 0 54,1 0 1,-5 2-1,0-2 1,2 2 0,1 2-1,2 1-21,0-3 0,-2 4 0,0-3 0,-1 3 0,2 1 0,0 1-23,-1-1 1,3 0 0,-4 1-1,4 0 1,1 3 0,0 0 0,-3 1-2,2 2 1,2-6 0,-2 6 0,2-1 0,2 2 0,3 1-1,2 0 0,0-1 1,0 2-1,-2 0 1,2 0-1,2 2 13,1 2 0,4 4 0,2 0 0,0-1 0,1 0 0,1-1 0,2 4 7,2 1 0,-3-3 1,0 4-1,1 1 0,2 0 1,0-1-37,-3 2 1,3-3 0,-3 0 31,2-1 1,3-2 0,-1-3 0,0 2 24,1 1 0,2 0 0,-1-3 0,-2 2 0,2 1 0,1-2 0,2 1 22,1 1 0,2-3 1,6 2-1,-1-5 1,1-3-1,1 0-54,3-1 0,-1 3 0,4-6-100,-2-2 1,1 0-1,-3 0 1,1 2-181,-2-2 1,-5-1-1,-3-1 1,-3-1-1,-5 0 1,-4 1-1,-2-1-759,1 0 0,-5 1 1,1 0-1,-4 4 1018,-4 4 0,-4-2 0,-5-1 0</inkml:trace>
  <inkml:trace contextRef="#ctx0" brushRef="#br0">5865 15899 8375,'-13'0'174,"0"0"0,-1 0 0,1-1 1,1-4-1,2-2 0,2-2 0,1 2 1,1-1-1,-1 1 2330,-1-3-2600,-1 4 0,0 0 0,1 6 0,-3 0 0,-1 0 0,-1 0 0,0 0 78,-1 0 0,1 0 0,0 0 0,-1 0 0,1 0 0,0 0 0,-1 0 0,1 0 291,0 0 0,-1 0 0,1 0 1,0 0-1,-2 0 170,-3 0 1,6 4-477,-6 1 1,7 3 0,-7-2 0,3 2 0,2 2 35,-1 2 0,1 1 1,-2 1-1,-1-1 0,-2 0 1,2 1 36,1-1 1,2 0 0,-1 1 0,3-1 0,0 0 0,2 1 84,-1-1 0,3 0 0,-2 1 1,0-1-1,0 0 0,1 1 44,3-1 0,-4 0 0,3 1 1,0-1-1,0 0 0,3 1-126,1-1 1,2 0 0,0 0 0,0 1 0,0-1 0,0 0 0,0 1-17,0-1 0,6 0 0,2 1 1,1-1-1,0 0 0,1 1 113,2-1 0,3-4 0,1 0 0,2 1 0,-2 1 1,0-1-1,1-1-17,0 1 1,3 2 0,-3 0 0,4-2 0,1-1 0,-1 2-188,-2 0 1,5 3 0,-2-1 0,2-1 0,0 0 0,-2-2 7,1 0 1,1 5 0,1-7 0,-1 1 0,3-2 0,-1 0 99,4 1 0,0-5 1,-4 3-1,1-2 0,0 1 1,-1-3 93,1 0 1,0-2 0,-1 1-1,1 2 1,0 2 0,-1-1 0,2 1-282,3-1 0,-2 2 1,2-3-1,-3 3 1,-1 0-1,1 0 31,3-3 0,-3 0 0,3 0 0,-3 1 0,0-1 0,2-1 0,1-2 327,-1 0 1,2 0-1,-1 0 1,0 0 0,1 0-1,0 0 9,2 0 1,-3 0 0,3 0 0,0 0-1,0 0 1,2 0-294,-2 0 1,5 0-1,-5 0 1,1 0-1,-1 0 1,0 0-1,-1 0-157,0 0 0,-1 0 1,-2 0-1,2 0 1,1 0-1,-1 0 312,-2 0 1,0 0-1,-1 0 1,4 0-1,1 0 1,2 0 148,-2 0 0,4-2 0,-4-1 0,2-1 1,-1-1-1,2 1 0,0-1-319,-1 2 1,1-3 0,-6 2 0,-1 1-1,-1 2 1,1 1-36,1 0 0,0-5 0,-4 1 0,-1 1 1,3 0-1,0 0 167,2-2 1,0-3-1,-2 2 1,0-2-1,2-1 1,-1 0 260,-2 1 1,3 0 0,0-2 0,-1 1 0,-2-1 0,-1-1 0,1 1-391,3 1 0,-7 4 0,2-3 0,-2-3 0,-2 1 0,-1-1-44,-2 3 0,3 0 0,-4-2 0,0 1 0,0-1 1,-1-2-1,0-2 122,-2 1 1,2 0 0,1-1 0,-2 1 0,-1 0 0,-1-1 120,-1 1 0,-4-5 0,0 1 1,0 0-1,-2 2 0,-1 2-295,0 0 1,-5-2 0,4-1 0,-4-2-1,-1 2 1,0 1-28,0 2 1,-4-1 0,-2-1 0,0-1 0,-1-2 0,-1 2 179,-2 1 1,2 0 0,1-1-1,0-2 1,-1 1 0,-1-1 0,0 0 284,0 2 0,1 1 1,-6 2-1,1-1 0,0 2 1,-1 2-344,1 1 0,-2 2 0,-3-4 0,-2 4 0,-3 0 1,1 1-1,0 0-286,1 3 0,-4-3 0,3 1 0,-3 2 0,-2 2 0,2 1 228,3 0 1,-8-4 0,3-1 0,-1 2-1,0 2 1,1 1 171,1 0 0,-5-5 0,-1 1 0,3-1 0,-1 1 0,1-1 49,-2 3 0,-5 0 1,3 1-1,1-2 0,-2-2 1,1 2-1,-1 2-129,0 1 1,3 0 0,-5 1 0,1 2 0,-1 2 0,1-1-21,-2 2 0,-3-5 0,-3 5 0,-2-1 0,1-1 0,-2 1 0,-3-1 32,-3 1 1,0-1 0,2-4 0,4 0 0,2 0 0,4 0-92,1 0 0,-1 0 0,9 0 1,1 0-1,2 0 0,2 0 1,-1 0-543,0 0 1,7 0-1,0 0 1,3 0 0,-1 1 668,2 4 0,-5 2 0,0 7 0</inkml:trace>
  <inkml:trace contextRef="#ctx0" brushRef="#br0">3226 6117 12243,'4'-13'0,"2"1"974,2 3 0,-5 5-1378,1 8 1,-2 4-1,-2 5 1,0 0 0,0 0-1,0 1-31,0-1 1,-2-4 0,-2-2 0,-5-1 1276,-3-3 0,-1-1 0,-1-2 0,1 0 0,0 1 0,-2 4 0,-2 2-600,0 1 0,-1 8 0,3-3 0,-1 3 0,-3 2 0,-1 1-264,1 2 0,-5 1 0,4 5 0,-1 0 0,2-1 0,1 0 193,0-4 0,-4 1 1,4-3-1,2-1 1,0 2-1,-1-2 155,-1 0 0,-1 3 0,3-4 0,-2 0 0,0 1 0,1 2-298,-1 0 0,-4 4 0,2-1 0,0 4 0,-4 4 0,-1 1 0,-2 1 118,0 0 1,1 1-1,-1 4 1,2-2-1,1-3 1,3 0 122,2 0 1,-3-4-1,3 1 1,-1-3 0,1-1-1,3-1-347,1 1 0,0 0 0,-1-2 0,-2-2 1,2 0-1,0 2 0,-1 3 55,0 3 1,-6 2 0,6-4 0,-1 4 0,0 1 0,-1 3-118,-2 1 1,0 8-1,-2 2 1,2-1-1,0-1 1,2-3 11,0-3 0,1 3 0,5-9 0,1 1 0,1 0 1,2-3 118,-1-2 1,3-4 0,-2-2-1,0-2 1,0 2 0,2 0-1,1-1 13,3 0 1,-3-1 0,1 4-1,1 1 1,-1 0 0,0 1-1,-1 2-160,0 1 1,-3 9-1,3-3 1,0 0-1,-1 3 1,-1 1-39,-2 4 0,2-6 1,1-3-1,1 0 1,3-1-1,2-2 142,1-5 0,0 1 0,0-6 0,0 0 0,0 1 0,1-3 51,4-2 1,-3 3 0,6-3-1,-1 1 1,-1 0 0,2 1 0,-2 1-152,-1-1 1,4 4 0,-4-4 0,-1 1 0,1 0-1,-1 1 1,-1-1-88,-1 0 0,2 0 0,0 3 0,-1-1 0,-1-3 0,-2-2 277,0-3 1,4-1-1,1-1 1,-1-1 0,1 0-1,1 1 1,0-1 219,-1 0 0,6-4 0,-4 0 0,2 1 0,0 2 0,1 2 497,2-1-789,2 0 0,-6 5 0,1 0 0,0-2 0,0-1 0,0-2 77,1 0 0,-2 1 1,1-1-1,0 0 0,-1 1 1,1-1 246,2 0 1,-4-5 0,0-2 0,1-2 0,-1 2 0,4 0 6,1 0 0,1 3 1,0-3-1,2 1 0,1 2 1,2 0-1,0 0-99,1 1 1,-4-2 0,3 0 0,-4 3 0,0 1-1,-1 1-68,0 0 1,1 1 0,-1-1-1,0-1 1,-1-2 0,-1-2 95,-2-2 1,-1 2-1,6-2 1,1 0-1,1 0 1,2-1 241,-2 1 0,3-5 0,0 5 1,2-2-1,1 1 0,1-1-316,-1 2 1,0-4 0,3 4 0,-1-2 0,-3 2-1,-1 0 1,0 0-36,-1-3 1,0 3 0,-3 0 0,2 0 0,-1 1-1,-3-1-20,0 0 0,-1 3 0,0-3 0,1 0 0,-1-1 0,0 0 0,2-1-105,3 1 0,-3 4 1,4-5-1,-1-1 1,0 0-1,-1 0 66,3 1 0,-6 1 0,4-5 0,-3 0 0,-2 0-461,1 0-918,-1 0 0,-6 6 0,-2 3 0,-2 1 1075,1-1 0,4-3 0,5-6 0</inkml:trace>
  <inkml:trace contextRef="#ctx0" brushRef="#br0">3186 10142 27933,'-13'-30'-983,"-1"4"0,1 6 0,0 13 0,-1 1 929,1 3 0,0 6 0,-1 2 1,1-2 648,0-2 1,7-1 1857,6 0-2461,6 6 0,7 0 1,0 4-1,1-1 0,0 1 289,4 2 1,-2 2-1,5-1 1,-2 2-1,-1 1 1,0 2-188,0-2 1,0-1-1,-5-2 1,0 1 0,1-1-1,-3 0-418,-2 1 0,3-6 0,-4 1 0,-1 2 0,-3 2 1,-2 3-1,-5 2 374,-6-2 1,-3-1-1,-13-1 1,-5-1-1,-1 0 1,-4 2-229,-4 3 1,7-6-1,-8 4 1,1 0-1,2-1 1,0 1-1,4 1-703,5 0 1,-1 7 666,7-2 1,-4 3-1,0 2 1</inkml:trace>
  <inkml:trace contextRef="#ctx0" brushRef="#br0">3799 6597 18170,'-13'-15'-1451,"-1"-3"1,6-1 1424,-1 10 1,0 3 0,-5 6 0,1 2 0,0 2 0,-2 8 0,-1 7 0,-4 8 57,0 1 0,2 2 0,-3 1 0,0 4 0,1 5 1,-4 5-1,-1 4 14,-2 2 1,2 7 0,1 3 0,4 3 0,0 5 0,4 2-113,1 2 0,11-33 0,1 1 0,0 1 0,1-1 0,1 3 0,1 1 1,0 3-1,0 0 0,0 1 0,1 0-60,1 0 0,1 1 0,2 5 0,2 0 0,2 0 0,1 1 0,-1 2 0,1-1 0,0 1 0,1 0 0,-1-4 0,-1 0 39,0-4 1,1-1 0,2 0-1,0-2 1,-1-4 0,0-3 0,2-1-1,-1-1 1,14 31 0,-3-12 0,0-6 46,0-7 1,4-3 0,3-2 0,4-5-1,4-7 1,12-8 1159,14-4-1062,0-8 0,-14-3 0,2-2 0,-4-2 0,0 0 0</inkml:trace>
  <inkml:trace contextRef="#ctx0" brushRef="#br0">20582 13287 15346,'1'-6'301,"4"6"1,2 8 0,2 5 0,0 3 0,1 5 0,2 3 619,1 4 0,1 1 0,-1 0 0,-1 0 0,-2 2 0,-2 0 0,-1 0 0,-1-1-1058,0-5 0,-2 5 0,-5-8 0,-4-3 1,-2-2-1,-2-4 0,0-1-444,-1-3 0,-2-3 0,-1-6 0,1-2 0,3-2 372,5-5 1,2-5 0,2-3 0,2-5 0,2-4 0,5 0 0,3 1 450,1 2 1,0-2 0,1 3-1,-1-2 1,0 2 0,1 4 851,-1 3 1,0 7 0,1 0 0,-1 2-752,0 3 0,-5 12 1,-2 4-1,-2 4 1,2 2-1,0 3-376,0 3 1,4 2 0,-1 0 0,3-1 0,0 0-1,-2-3 1,-1-2-1263,1-2 0,-2-3 1,1-7 850,1-4 1,1-11 0,-3-6 0,-3-6-1,-4-2 1,-1-3 0,0 1 1060,0 0 0,2 6 0,1-2 0,1 3 0,1 2-444,1-1 1,-3 7 0,5 3 0,3 4 0,1 4 0,1 5-795,0 3 1,7 5 0,3 3 0,5-1 621,4 0 1,5 5 0,-3-3 0</inkml:trace>
  <inkml:trace contextRef="#ctx0" brushRef="#br0">21408 13687 8324,'0'-27'2096,"0"7"0,2 6 0,2 11-1235,5 6 1,4 5 0,4 4 0,3-2 0,4-1-686,4 1 1,2 2-1,-2 1 1,2-1 0,1-1-1,-2-4 1,-1-1 0,-1-5-1253,0-4 1,-2-1-1,-3-8 1,-4-4-1,-3-3 1,-2-5-1037,0-1 1,-1-2 0,-1 0 2111,-2 1 0,-1-1 0,6 0 0</inkml:trace>
  <inkml:trace contextRef="#ctx0" brushRef="#br0">22195 13234 8324,'13'-16'0,"-1"1"0,-2 4 1040,-1 4-61,-6 3 0,7 11 1,-5 8-1,-2 10 1,-2 9-1,1 6 0,1 4 1,3 5-865,1 3 0,2 6 0,3 0 0,-3-4-115,-5-3 0,4 1 0,-1-5 0</inkml:trace>
  <inkml:trace contextRef="#ctx0" brushRef="#br0">22075 13700 8275,'9'-59'2095,"0"6"0,1 25 0,6 19 0,3 12-2228,2 4 1,-3 3-1,4-4 1,2 2-1,3 2 1,4 2 132,4 1 0,10 7 0,2 0 0</inkml:trace>
  <inkml:trace contextRef="#ctx0" brushRef="#br0">24074 13327 8506,'0'-18'0,"0"1"0,0 0 0,0 3 0,0 6 3298,0 2-2249,0 0 0,6 6 1,2 0-1,0 9-409,1 7 0,-6 5 0,2 6 1,-4 1-1,1 2 0,1 2-406,1 2 1,1-3 0,-5 5 0,0-1 0,0-1 0,-2-1-1,-1-2-448,-1 0 0,-1-4 1,4-6-1,-2-2 1,-2-3-8288,2-1 8501,-4-8 0,0-7 0,-7-7 0</inkml:trace>
  <inkml:trace contextRef="#ctx0" brushRef="#br0">23954 13274 8472,'-6'-31'1038,"-1"1"720,0 5 1,1 4 0,7 9 0,4 4-1258,3 3 1,15 4 0,6 1-1,7 0 1,7 0 0,1 0-1,4 0 1,-2 0-720,-1 0 1,4 4 0,-3 0-1,-1-1 1,-1 0 0,-4 0-1,-1 2 218,-7-2 0,4 4 0,-2 1 0</inkml:trace>
  <inkml:trace contextRef="#ctx0" brushRef="#br0">24887 13900 9571,'-13'0'1772,"1"2"1,3 2-1300,5 5 1,-2 3 0,2 1 0,1 1-1,1-1 1,2 0 0,0 2-740,0 3 1,-1-2 233,-4 6 1,4-1-1,-4 3 1,2-2-1,0 0 32,-1-1 0,-1 4 0,5-4 0</inkml:trace>
  <inkml:trace contextRef="#ctx0" brushRef="#br0">25341 13407 8272,'-5'-18'678,"1"1"-214,-7-1 1,10 16-1,-4 7 1,5 7-1,5 4 1,2 5-1,2 2 845,0 5 1,0 4 0,4-1 0,-1 3 0,-1 1 0,-3-1-1091,3-1 0,-4-6 1,2-7-1,0 0 0,-2-4-860,-2-1 0,-4-9 0,-2-6 0,-2-9 0,-3-8-75,-2-5 0,4-9 0,-3-3 1,1-2-1,3 2 0,1 0 901,2 0 0,0 0 0,2-1 1,2 4-1,5 2 0,3 3 1,1 1 817,1 2 1,3 0 0,3 5 0,0 2 0,4 1-1,1 2-420,2-1 1,4 5-1,2 2 1,-1 1-1,2 3 1,-1 2-1175,-1 1 0,2 5 0,-4 4 1,-3 3-1,-1 3 0,-3 3 591,-3 4 0,-2 3 0,-5 2 0</inkml:trace>
  <inkml:trace contextRef="#ctx0" brushRef="#br0">25394 13580 13376,'1'-22'552,"4"9"1,13 13 0,10 18-1,3-4-1027,1-3 1,8 1 0,-3-5 0,1 2 474,0 0 0,6 0 0,4 4 0</inkml:trace>
  <inkml:trace contextRef="#ctx0" brushRef="#br0">17396 13607 8266,'-13'-12'0,"-1"3"0,1 5 0,5 4 0,4 4 0,3 4 158,1 5 1,0 6-1,0 3 1,1 4 0,3 2-1,4 3 1,1 6-1,-2 4 1,1 4 1245,-1-2 0,-4-6 0,3-3 1,-2-2-1,1-3 0,-2-6 1,-2-5-222,-1-3 0,0-5-1691,0-5 1,-6-13 0,-1-15 0,-2-7 0,2-6 0,1-2 0,3-5 392,1-6 1,2 5 0,0-8-1,0 3 392,0 2 0,0 7 0,0 0 1977,0 6-1664,6-1 1,-4 15 0,4-5 0,-1 4 0,3 6 2149,-1 5-2105,5 7-203,-10-3 0,9 6-192,-2 0 0,-1 7-208,1 7-32,-6-1 0,3 11 0,-6-5 0,0 2 0,1 2 0,2 1-826,1-2 0,1 2 0,-5-5 0,1 0 1,2 1-1,3-4 0,2-3-2114,2-4 1,3-3 0,4-6 2939,0 0 0,13 0 0,-2 0 0</inkml:trace>
  <inkml:trace contextRef="#ctx0" brushRef="#br0">17769 13460 8266,'12'-10'500,"-3"-3"1,-3-1 1207,0 4 0,-3 0 0,6 4 0,1 0-1207,2 0 0,7-3 0,3 5 0,2-1 0,0 1 0,-2-1 0,2 2-146,1 2 1,-3 1 0,-1 1 0,-2 4-1,-4 4 1,-3 2 0,-5 3 0,-1 1-641,-3 2 1,-8 4 0,-5 4-21,-6-3 0,-1 4 0,-3-4 0,0 2 119,4-2 0,-2-1 0,4-5 1,3 2-1,4-2 47,4-1 1,7-6-1,5-2 1,5-1-1,3-3 1,6-2-1284,2-1 0,1 0 1,0-1-1,-1-2 1422,1-2 0,-2 1 0,9 4 0</inkml:trace>
  <inkml:trace contextRef="#ctx0" brushRef="#br0">18449 13767 8252,'0'-13'3819,"0"8"1,0 8-3618,0 9 0,0 9 1,0-2-1,0 0 1,0 0-1,0-2 0,0-1 1,0 2-926,0 4 0,0 3 723,0 2 0,0 0 0,0-1 0</inkml:trace>
  <inkml:trace contextRef="#ctx0" brushRef="#br0">18796 13700 8165,'-6'-34'4263,"0"15"0,-3 15-3119,4 9-935,4 13 1,1-1 0,0 3 0,0 1 0,0-2 0,0 2 0,0 1 0,0 5 0,0 2 100,0 1 1,4 0 0,2-2-1,0 0 1,0-4 0,-1-4-5820,0-3 2965,-3-2 1676,4-8 1,-5 3 533,4-5 0,-4-2 1,4-8-1,-4-5 0,-1-6 309,0-7 1,0-2 0,-1-1 0,-2-1 0,-2-1 0,2-2 562,2-1 0,1-5 1,0 5-1,0 2 0,0 1 1,0 2 134,0 4 1,4-1-1,2 5 1,2 2-1,1 1 1,-1 1-1041,1 1 0,-4 4 0,4 2 0,1 1-2707,2 3 3074,1 1 0,0 8 0,1 2 0</inkml:trace>
  <inkml:trace contextRef="#ctx0" brushRef="#br0">19062 13394 8291,'-21'0'152,"2"1"0,7 4 0,2 4-14,1 2 0,6 3 0,-1-1 1,2 0 1406,2 1 1,2-7 1863,2-2-3005,-2-4 0,5-1 0,-4-1 1,3-2-1,1-2 1444,4 2-1917,0 2 0,3 1 0,-2 1 0,-2 4 0,-3 5-94,-1 6 0,-1-1 1,-5 4-1,0 1 1,-2 0-1,-2 3 1,-5-3-329,-3 0 1,-6 2 0,-1-4 0,0-2-1,0-1 1,2-4-635,2-2 0,7 2 1,0-5 1124,2 1 0,8-4 0,5 3 0</inkml:trace>
  <inkml:trace contextRef="#ctx0" brushRef="#br0">19235 13354 8306,'8'-25'3386,"-2"2"-1838,-12-3 1,10 12 0,1 10-1319,5 3 1,5 1 0,1 0 0,2 0 0,-2 0 0,1 0-208,0 0 0,-5 0 0,3 1 0,-2 3 0,-2 5 0,-1 3 0,-3 2-385,-2-1 0,1 0 0,0 0 0,1 1 0,4-1 1,-1 0 261,-1 1 1,7-1 0,-3 0 0,4 1 0,0-1-1,1 0 1,-1 2 459,-3 3 0,-5-2 1,-1 5-1,-2 0 1,-3-2-1,-3 2 1,-5-2-86,-4 0 1,-7 5 0,-3-3 0,-2 1 0,-3 0 0,-1 0-1917,-2-1 0,-4 4 0,-1-3 740,-2 4 901,4 0 0,-9 1 0,5 0 0</inkml:trace>
  <inkml:trace contextRef="#ctx0" brushRef="#br0">17316 15420 13480,'7'-2'848,"5"9"0,-3 16 0,3 2 0,1 1-396,1 1 0,3 9 1,1 1-1,-2-2 1,-2 1-1,-4-4 1,-1 2-486,1 0 1,-4 1 0,-1-1 0,-2-6 0,0-6 0,1-3 0,-1-3-1,-3-1-801,-4-1 0,-4-7 1,-5-3-1,0-4 0,-1-5 1,1-9-1,0-8 442,-1-8 1,2-8 0,3-10 0,4 0 0,0-4 0,1 0 798,1-4 0,3 8 1,3-2-1,3 6 1,1 2-1,3 5 474,2 3 1,6 7-1,0 8 1,-2 3 0,-1 5-1,-2 4 1,0 4-305,1 2 0,-2 2 0,-2 5 0,-3 7 0,-1 8 0,-3 6 0,-1 4-726,-2 4 1,0-1 0,0 2-1,0-1 1,0 0 0,0-4-1590,0-3 1,1-3 0,4-1 0,4-4-1,2 0 1738,3-4 0,5-7 0,2-3 0</inkml:trace>
  <inkml:trace contextRef="#ctx0" brushRef="#br0">17969 15260 11220,'2'-5'1612,"2"8"-1211,5 9 0,-2 10 0,1 0 1,-1 2-1,-1 0 0,1-2 1,-1 3-1,2 5-219,-1 5 0,-4-1 1,2 0-1,-4-1 1,-1-3-1,0-2 1,0-2-1,-1 0-3885,-4-4 3703,-2-3 0,-7-6 0,1 1 0</inkml:trace>
  <inkml:trace contextRef="#ctx0" brushRef="#br0">17996 15233 8076,'0'-27'0,"0"7"0,0 2 443,0 3 0,6 8 0,3 2 0,4 4 0,5 1 1693,4 0 1,3 1 0,3 4-2324,3 3 1,3 9 0,6 2 0,0 2 186,0 2 0,0 3 0,0 0 0</inkml:trace>
  <inkml:trace contextRef="#ctx0" brushRef="#br0">18502 15699 9783,'-20'0'760,"0"18"1,8 9 0,4 7-849,3 1 0,-1 2 0,0-5 0,0-1 1,0 0-1,3 1 88,2 2 0,7-4 0,1 3 0</inkml:trace>
  <inkml:trace contextRef="#ctx0" brushRef="#br0">18782 15539 7973,'8'-13'6740,"3"6"-5908,-2 2 0,-3 10 0,0 5 1,-1 6-1,-1 7 0,-1 2 0,-1 3 1,-2 3-449,0 5 1,0 2 0,0 2 0,0-1 0,0-2 0,0-3 0,0-2-1908,0-2 0,0-4 1,0-3-1,0-6 1,-2-3 471,-2-5 0,-2-9 0,-5-12 0,4-7 1,-1-11-1,3-7 897,-1-9 0,1-4 1,5-7-1,2 0 1,1-4-1,3 3 1348,1 0-1230,2 2 1,4 7 1156,1 0 0,-1 12 0,0 3 0,0 9-391,1 7 0,1 5 1,1 4-1,2 5 0,-2 2 1,-1 2-1,-2 2-345,0 2 0,-1 4 1,-1 6-1,-4 4 0,-1 4 1,-3 4-826,-2 0 1,-1 1-1,-1 1 1,-3 2-1,-5 1 1,-3-3-1,-2-3-658,1-3 1,4-5-1,2 0 1,1-2-1,4-3 1098,5-3 0,11-3 0,6-6 0</inkml:trace>
  <inkml:trace contextRef="#ctx0" brushRef="#br0">19382 15206 10187,'7'11'2969,"-2"5"0,-5 6-2358,-5 6 1,4 2 0,-3-2 0,2 2 0,2 2-1,0 1 1,2-1 0,2-2-167,5-2 1,1-3-1,1-2 1,-4-6 0,0-3-1,-1-4-4447,0-1 3708,-1-6 0,-5 1 0,-2-8 1,-2-5-1,-5-3 0,-3 0-595,-1 3 0,-1-2 0,1 3 1,0 1-1,-1 2 889,1 4 0,0 13 0,-1 2 0</inkml:trace>
  <inkml:trace contextRef="#ctx0" brushRef="#br0">20528 15100 8144,'-1'-18'0,"-2"0"0,-1 2 0,-1 5 0,5 3 484,0 5 1,2-5-1,2 5 1,5-1-1,3 2 1,1 7-1,0 7 1,1 5 1138,-1 4 1,-4 1 0,0 5 0,0 0 0,0 1 0,-2 1-1388,-1 3 0,-2-1 0,-4-5 0,0-1 0,0-1 0,0-3 0,0-2 0,0-3-5463,0-1 4892,0-1 0,-4-9 0,0-5 0,1-7 1,1-6-1,2-5 0,0-6 495,0-5-140,0 6 0,6-11 0,1 11 0,2 0 0,0 3 0,0 3 1158,-2 3 1,5 6 0,-3 2 0,3 2 0,1-1 0,1 2-672,-1 2 1,0 2-1,1 2 1,-1 3 0,0 2-1,1 1 1,-1 0-427,0-1 1,1-5-1,-1 3 1,0-1-760,1-1 0,-2-1 0,-4-7 0,-2-5 0,-1-3 0,-1-1 0,-1-1 437,-1 1 0,2 4 1,1 0 592,-2-1 1,-2 5 0,-1 5-1,0 8 1,0 4-824,0 1 0,6 6 0,3 3 0,3 4 1,2 0-1,4-1 0,4-1-3692,4-2 1,5-2 4162,0-3 0,6 1 0,-3-10 0</inkml:trace>
  <inkml:trace contextRef="#ctx0" brushRef="#br0">21222 15300 8135,'-6'-18'373,"-3"2"1,-2 2 0,1 5 0,3 2 694,1 0 0,4 4 0,10 0 0,6 4 0,6 5 0,2 1 0,0 4 1,0 1-1,2 1-917,1 0 1,0-5-1,-2-4 1,-6-2 0,-2-2-1,-1 0 1,-3-2-696,-2-2 0,-3-4 1,-6-7-1,0-1 0,0-3 1,0 0-155,0-1 1,0-3-1,0 2 1,0 0-1,2 3 1,2 4 0,7 0-4354,5 1 5051,-1 0 0,10-1 0,-4 1 0</inkml:trace>
  <inkml:trace contextRef="#ctx0" brushRef="#br0">21821 14740 8135,'14'-19'0,"-5"-1"0,-2-2 0,0 6 0,1 5 700,-5 0 1,9 9 0,-3-2 0,2 4-1,3 4 1,-1 7 0,0 6 153,1 10 0,-5 1 0,-2 9 0,0 2 0,-1 2 0,0 1 0,-1 0 0,-1 0-1518,1-1 0,1-2 1,-3-2-1,1-3 664,-1-1 0,4-2 0,1-5 0</inkml:trace>
  <inkml:trace contextRef="#ctx0" brushRef="#br0">22048 14940 8135,'7'-33'0,"-1"-1"0,-6 6 0,0 6 3018,0 5 1,0 9-2378,0-1 1,2 7 0,1 4 0,1 10 0,1 7 0,-1 6 0,1 3 26,-2 5 0,-2 13 0,-1-2-2067,0 6 1,0-1 0,0-1 1398,0-2 0,-6-8 0,-1-5 0</inkml:trace>
  <inkml:trace contextRef="#ctx0" brushRef="#br0">22141 15126 8091,'8'-20'-409,"-1"2"0,-1 9 274,7 5 1,-4 2 0,5 2 0,-2 2-1,-1 0 1,3 3 0,-1-1 0,0 2 434,1 3 1,-1 2 0,-1-1 0,-2-3 0,-1-1 0,1-3 1263,2-1 0,2-2 0,-1-2 0,0-2 0,1-5-979,-1-3 1,0-1-1,1-1 1,-1 1-1,0 0-510,1-1 1,-1 3 0,-1 0-1,-3 2-2570,-5-1 1,-4 4 2617,-4 2 0,2 8 0,-2 5 1,2 3-1,2 1 0,0 0 179,0 1 0,2-1 0,2 0 0,5 1 0,3-1 0,3 0-302,3 1 0,-4-1 0,6 0 0</inkml:trace>
  <inkml:trace contextRef="#ctx0" brushRef="#br0">22688 15086 8091,'-5'-17'0,"1"-1"3601,1 2 1,-3 5-3187,2 2 1,-1 8-1,5 1 1,0 7-1,0 7 1,0 3-1,2 7 1,1 4-727,1 3 1,1 5 0,-5-5 0,-2 0 0,-2 2 310,-5 2 0,-3-2 0,-1-1 0</inkml:trace>
  <inkml:trace contextRef="#ctx0" brushRef="#br0">24341 14940 8062,'0'-20'680,"0"6"0,0-4 1,0 3 173,0 2 0,0 4 0,0 0 91,0-1 1,0 5 0,0 5 0,0 9 0,0 7 0,0 7-489,0 2 0,0 7 0,0 4 1,1 2-1,2 2 0,2 2 1,-1-1-1451,2-1 1,-4 6-1,2-9 1,-2-1 992,-2-2 0,0-3 0,0-4 0</inkml:trace>
  <inkml:trace contextRef="#ctx0" brushRef="#br0">24168 15033 8118,'4'-40'1419,"0"0"1,7 3 0,-2 18 0,4 7-1148,5 5 0,3 1 0,5 3 0,1-2 1,1 2-1,2 2 0,2 2 0,2 4-1872,3 4 0,2 8 1600,1 6 0,0 8 0,0 3 0</inkml:trace>
  <inkml:trace contextRef="#ctx0" brushRef="#br0">24887 15353 9397,'-17'-19'0,"-1"7"1729,2 10 0,1 14 0,1 10 1,3 2-2181,2-2 1,-2-2 0,5-7-1,0 2 1,1 1 0,2 3 450,1 2 0,14 7 0,3 6 0</inkml:trace>
  <inkml:trace contextRef="#ctx0" brushRef="#br0">25367 14966 8065,'5'-38'2132,"-1"2"0,2 16 1,-3 12-1,3 10-1734,1 7 0,-2 7 0,2 5 0,-1 2 0,-3 8 0,-1 6 0,-2 9-773,0 5 1,0 2 0,0 0 0,0-1 0,0-3 0,0-5 0,0-4 374,0-4 0,-6-3 0,-2-7 0</inkml:trace>
  <inkml:trace contextRef="#ctx0" brushRef="#br0">25274 15206 8065,'0'-52'951,"0"-1"1,0-8-1,0 10 1,3 8 0,4 7 91,7 4 1,9 2-1,4 8 1,7 4-1,5 3 1,2 3-1,2 3-974,1 5 0,1 2 1,-5 2-1,-2 2 1,-1 4-1,-3 6 1,-1 4-1,-3 2-7918,-2 1 7849,-2 2 0,-5 5 0,-2 1 0</inkml:trace>
  <inkml:trace contextRef="#ctx0" brushRef="#br0">25314 15166 8093,'-7'-20'1696,"1"8"1,10 12-1,8 7-1386,10 5 0,11 1 0,1-1 1,3-1-1,6-3 0,3 1-310,4-1 0,8 4 0,3-5 0</inkml:trace>
  <inkml:trace contextRef="#ctx0" brushRef="#br0">24021 16406 8093,'7'-21'0,"1"3"0,-4 9 0,-2 3 0,4 14 499,-6 5 0,0 2 0,0 7 1,0 2-1,0 1 0,0 3 1,0 2-1,1-1 0,2-2 1,1-5 755,-1-2 1,3-3 0,0-3 0,2-3 0,2-2 0,2-4-1556,1-4 0,1-7 0,-1-5 0,2-9 1,1-9-1,2-7 0,-2-7 29,-1-3 0,-6 2 0,-2-4 0,1 1 0,-1 1 0,2 0 834,-2 3 142,5 2 0,-6 7 0,4 4 0,-1 5 0,2 6 0,1 2-112,1 6 1,2 6 0,1 1 0,2 2 0,0 2 0,-1 2-647,1 2 0,4 4 0,-2 5 1,-1 0-1,2 2 0,-2 1 0,2 4-3224,-1 0 0,-2-2 0,3 3 3277,-2-2 0,5-1 0,-4-5 0</inkml:trace>
  <inkml:trace contextRef="#ctx0" brushRef="#br0">24341 16286 8233,'-22'-5'0,"1"1"0,2 2 1709,2 5 1,4 5-811,4 5 0,5-1 1,8-2-1,7-1 0,5 2 1,6-1-1,3 0-1537,2-1 1,5-1-1,3 2-1813,-1-1 1,7-6 2450,-5 1 0,11 4 0,-6-1 0</inkml:trace>
  <inkml:trace contextRef="#ctx0" brushRef="#br0">25167 16206 13293,'-9'6'0,"1"3"1770,-3 2 1,1 3 0,-1 1 0,3 2-1064,-3 6 1,1 2 0,-1 3-1,4 2 1,1 1 0,3-2 0,2-1-1196,1-1 0,0-2 0,0-3 1,0-4-1,1-3 0,4-3 0,4-3-8358,2-5 7382,-3-2 1136,-2-14 1,-5-3 0,2-13 0,2-3 0,-2-5 482,-2-2 1,-1-7 0,1-1-1,2 2 1,2 1 0,-1 5 991,2-1 1,-3 8 0,5 3 0,-1 6 0,0 2-1,4 6-348,1 3 1,2 1-1,4 5 1,3 2 0,3 2-1,1 1 1,3 0-931,0 0 1,2 6-1,-1 3 1,2 3 0,-1 1-1,-2 2-4067,-1 2 1,-2 0 4197,-3 5 0,-2-6 0,-7 4 0</inkml:trace>
  <inkml:trace contextRef="#ctx0" brushRef="#br0">25101 16432 8048,'3'-10'1968,"6"6"1,4 5 0,12 11-1,2-2-1908,5-1 0,7-4 0,7 3 0,7 3-60,8 1 0,10 1 0,3 0 0</inkml:trace>
  <inkml:trace contextRef="#ctx0" brushRef="#br0">25607 15873 8079,'6'-14'-111,"3"2"0,1 2-105,-1 1 1,3 6 0,-3-1 0,3 2 0,0 1 0,-2-2 187,-1-2 0,-8-5 0,-1 1 1,-7-3-1,-8-1 0,-5 0 410,-7-1 0,-6 1 0,-1 0 0,-7-2 0,-4-1 0,-2-4 0,-1 1 56,-2 0 0,-6 0 0,-3 2 1,-4 0-1,-3 2 0,-4 3 1,-2 5-417,33 3 0,1 2 0,-3-1 0,0 1 1,-5 2-1,-1 0 0,0 1 0,-1 0 1,-1 0-1,0 2 0,-2 2 0,-1 0 71,-3 3 1,0 1 0,-3 3-1,0 2 1,-2 4 0,-1 1-1,0 3 1,1 1 0,1 2 0,2 2-1,1 2 1,1 2 0,2 2-1,2 2-26,0 3 0,2 1 1,3 6-1,3 2 0,4 0 1,4 1-1,4 0 0,5 2 1,5 0-1,5 0 0,6 0 1,4 0-58,4-1 0,5 1 0,8-1 0,7 0 0,7-2 0,6-1 0,5 1 0,5-2 0,6 1 0,4-2 0,4 0 0,4-2-7,-18-14 0,2-1 1,2-1-1,4 2 1,2-1-1,1-2 1,4-1-1,1-2 0,0-1 1,2 0-1,1-2 1,1 0-1,3 0 1,2-2-1,1-1 1,-1-1-1,1 0 0,1-2 1,2 0-1,0-1 1,0 0-268,0-1 1,-2 0 0,0-2 0,-5-2 0,-1-2-1,0-1 1,2 0 0,1-1 0,-2-2 0,-2-1 0,-1-2-1,-1-1 1,-6-1 0,-1-2 0,-2-1 0,21-8 0,-4-3-34,-9-3 1,-5-4 0,-11-4-1,-5-4 1,-5-5 0,-5-3 0,-5-1-1,-6-3 1,-4-1 0,-6-1 0,-4-3-1,-5-1 1,-6 0 0,-5 0 339,-4-2 1,-7 1 0,-7 0-1,-5 2 1,-9-2 0,-4 3 0,-6 2-1,-4 2 1,15 15 0,-3 1-1,-1 2 1,-3 1 0,-1 2 0,-2 0 254,-5 0 0,-1 1 0,-2 2 0,-2 1 0,0 2 0,-2 1-298,0 3 0,-2 1 0,1 0 0,-1 0 0,0-1 0,-1 1 0</inkml:trace>
  <inkml:trace contextRef="#ctx0" brushRef="#br0">3026 6104 18354,'-21'0'0,"3"1"230,4 4-475,0 2-34,7 1 568,-5 3 1,12-9-1,0 2 1,7-2 0,5-1-24,2 4 0,-1-2 1,2 6-1,1 1 1,2 2-1,0 1 1,-1 0-205,1 1 1,6-1 0,-2 0 0,3-1 0,3-1 0,2-2 286,1 1 0,6-3 0,-1 1 0,1-2 1,1-3-1,-1-2 0,3 1 117,2 2 0,2-3 0,8 4 0,0-4 0,-2-1 0,4 0 0,-1 0-284,3 0 1,0 0 0,-1 2 0,0 1 0,0 1 0,-3-1-151,-1-1 0,-3 2 0,1 1 0,0-2 0,0-2 0,-1-1 0,3 0 132,1 0 0,-2 0 0,0-1 0,4-4 1,-1-4-1,3-3 0,-2 1 225,-4 2 0,6-6 1,-2 4-1,0 1 0,1-2 1,-2 0-440,1-1 1,-5 1 0,-2 2 0,-1 2 0,-3 1 0,-2 0-257,-1-4 256,0-1 0,-4 4 0,-2-1 0,-1-2 1,-4 1-1,-1 0 146,-1 1 1,-5-2 0,0-5 0,2-2 0,0 2 0,-1 0 0,0-1 24,0 0 0,1-7 0,0 3 0,-3 1 0,-2 0 1,-3 2-469,-1 1 0,-2-3 0,-1 4 1,-3-2-1,-3 2 0,-2 0-2,1-2 1,-1 8 0,-4-4 0,0 3 0,0-1 0,0-2 0,0 1 209,0 0 1,-4-7 0,-2 0 0,0-2 0,-1-1 0,-1 0 219,-2-3 0,2 0 0,-1-1 0,-1 2 0,-2 1 1,-3 4-1,-1-1-67,-2 0 0,-5 5 0,0-1 0,-2 6 0,-1 3 0,-3 2 1,0 2-339,-2-2 0,-5 4 0,4-2 1,-1 3-1,-1 1 0,1 0 265,1 0 1,-4 0 0,5 0 0,2 0 0,0 0 0,3 0 424,-1 0 0,0-5 0,1-1 0,-1 0 0,0-1 0,1 1 0,-2 0-195,-3 3 1,1-3 0,-6 2 0,-2 1 0,-4 1 0,-4 2 0,-1 0-203,-3 0 1,-2 5-1,-3 1 1,-1 0-1,-2 1 1,2-1-166,1 0 1,3 3 0,2-5 0,4-1-1,3-1 1,4-2 1214,1 0-733,-1 0 0,-1 0 1,2-2-1,1-1 1,1-3-1,-1 0 1,0-1-31,2-1 0,-2 5 1,4-1-1,0 3 0,-1 1 1,2 0-322,-1 0 1,-8 0 0,1 0-1,-2 1 1,-1 3 0,0 5-97,-1 3 1,0 2-1,4-1 1,0 0-1,0 1 1,1-1 157,3 0 1,-2 2 0,4 1 0,-2 2 0,2 0-1,2 0 1,2 1-62,2 2 1,1-4 0,2 6 0,1 0-1,2 2 1,-2 2 0,1 0-177,1-1 0,-2 3 1,6 0-1,2 2 0,0 0 1,1 0-1,1 1 0,0 2 0,9-6 0,2-3 0,2 0 0,1-1-978,0-2 1249,6 3 1,7-10 0,11 3-1,7-3 1,9-2 0,7 0 171,5 0 0,3-1 0,1-1 0,5-4 0,1 1 0,3-3 0,-3 3-984,-1-1 0,1-2 1,-4 4-1,0-1 0,0 1 1,-1 0-2372,0 2 2598,-3-5 1,-5 4 0,-1-4 0,-2 0 0,-5 0 685,-4-3 0,2 4 0,-5 0 0</inkml:trace>
  <inkml:trace contextRef="#ctx0" brushRef="#br0">6305 7103 8387,'0'-13'0,"2"0"0,1-1 335,1 1 1,0 7 0,-2 5 0,1 5 0,3 4-398,1 2 1,-2 2 0,4 1 0,1 2 130,2 3 0,1 2 0,0 7 0</inkml:trace>
  <inkml:trace contextRef="#ctx0" brushRef="#br0">6758 8676 29734,'-20'-19'-3451,"0"-5"0,7-3 2795,0 7 0,-1 11 0,1 9 0,0 7 0,-1 4 644,1-3 1,0-2 0,1-7-1,3-5 1,6-6 0,8-6-1,8-1-522,8 0 1,5-3 490,5 4 1,3-12 0,6 2 0</inkml:trace>
  <inkml:trace contextRef="#ctx0" brushRef="#br0">6558 7183 30231,'-20'-41'-4916,"2"-1"1,8 17 4051,1 9 1,6 13-1,-2 13 1,5 8 0,3 9-1,3 7 1,2 6 0,2 4-1,3 7-151,5 5 0,0 0 871,8 6 1,-2-5 0,9 2 0</inkml:trace>
  <inkml:trace contextRef="#ctx0" brushRef="#br0">6905 9489 29998,'-21'0'-929,"4"0"0,8-3 731,4 3 1,4 3 0,1 10-7378,0 1 7310,0-7 1,6-19-1,1-10 1</inkml:trace>
  <inkml:trace contextRef="#ctx0" brushRef="#br0">6812 7836 29823,'-39'-53'-7395,"5"3"4586,7 5 0,14 13 2350,13 23 1,6 13-1,7 27 1,-1 5-1,-3 4 1,-4 3-1,-2 3 1,0 0 0,1-2-1534,-1-5 1686,-2-5 0,5-8 1,2 1-1</inkml:trace>
  <inkml:trace contextRef="#ctx0" brushRef="#br0">7132 10155 30144,'-24'-47'-8661,"5"-3"6659,5-2 0,10 4 1122,-1 17 1,4 28 0,1 24 0,0 12 0,0 8 479,0 1 1,-12-1-1,-3-1 1</inkml:trace>
  <inkml:trace contextRef="#ctx0" brushRef="#br0">7038 10195 30144,'21'-17'-1405,"-3"-1"1,-5-6 0,-2 2-1,-4-2 1,0 3 0,-1 7-1,2 5-108,-1 3 0,-4 7 809,1 8 0,-2 3 1,-2 1-1</inkml:trace>
  <inkml:trace contextRef="#ctx0" brushRef="#br0">3479 6290 29191,'14'0'-839,"-1"6"0,0 2 0</inkml:trace>
  <inkml:trace contextRef="#ctx0" brushRef="#br0">3546 6304 27818,'-8'-6'-7712,"-2"-2"6401,6-5 849,-1 12 1,5 7 0,0 11 0,0 0-1,0-3 1,0 0 0,0-1-429,0 0 1,0-7-1,0-6 829,0-7 1,0-5 0,0-1-1,0-1 1,2 3 0,1 0-1,1 2 124,-1-1 1,4 4 0,1 3 0,-1 6-320,-2 6 1,1 3 0,-2 1 0,-1 0 0,-2 1 0,1-2-588,2-4 0,-1 3 1,6-7 1097,2-1 0,6-1 0,4-2 1</inkml:trace>
  <inkml:trace contextRef="#ctx0" brushRef="#br0">4572 10035 18462,'-12'-6'0,"4"-2"0,3-4-4629,4-2 2169,1 1 2272,0 0 0,0-1 1,0 1-1,0 0 0,0-1 1,1 1-1,2 0 1,1-1-79,-1 1 1,-3 6 0,-4 2 0,-5 4 1012,-3 1 0,3 0 1,0 0-1,-1 0 0,-2-2-161,-1-2 0,0 1 0,-1-5 0,2 1 0,2 0 0,0-4 0,-2-1-302,0-1 0,-6 1 0,6 2 0,-4 3 0,-2-1 0,1 2-405,-1 0 0,-4 2 0,2 2 1,1-1-1,-2-1 0,2 1 355,0 2 0,-3 1 0,4 0 0,1 0 0,1 0 0,0 1 0,-3 2 242,-2 1 1,3 5-1,-3-3 1,2 2-1,1 2 1,1 2 0,-1 0-84,2-3 0,-5 8 0,0 0 0,0 2 0,4-1-294,2-4 1,1 0 0,1-1-1,0 0 1,-1 1 0,1-1-264,0 0 1,-1 1-1,1-1 1,0 0-1,-2 1 1,-1-1-1,-2-1 265,2-3 0,2 3 1,4-4-1,1 4 1,0 2-1,0-2 1,2-2-186,1-1 0,1 0 0,5 5 0,0 3 0,0 1 0,0-2-197,0-1 0,0 2 0,0 1 0,0-2 0,0-1 1,2-1-1,1-1-2,1 0 0,2 1 0,-1-3 1,2 0-1,2-2 0,0 0-281,1-2 650,-4 5 0,11-9 0,-4 6 1,2 0-1,1-1 0,2 1 19,4 2 1,8-4 0,1 2 0,0 1 0,0 2 0,0 0 0,0-2-79,2-1 0,-4-4 0,5 2 0,-1 0 1,-2-1-1,0 0 201,0-3 0,2-1 0,-4-2 0,4 0 0,0 0 0,1 0 1,-2 0 337,1 0 0,4 0 0,-2 0 0,4 0 0,2 0 0,4 0-277,4 0 1,-2 1-1,1 2 1,-3 3-1,-2 0 1,-1 1-76,-2 1 1,-6-4-1,-2 4 1,0-2 0,0-3-1,1 0 1,-1 0 189,-2 1 1,-6 0-1,-2-4 1,2 0-1,-1 0 1,1-1-1,-2-2-357,2-1 0,4-5 1,2 3-1,-1 0 0,5-2 1,3 1-48,3-3 0,0 2 0,2 1 0,1-1 0,3 2 0,-2 1 0,1 0 0,-2-1 0,-5 3 0,5-4 0,-5-1 0,-3 1 0,-3-3 0,-4-2 0,-4-2 0,0 1 0,-7 0 0,0 0 0,-2-1 0,-2 1 0,0-2 0,1-3 0,-1 2 0,0-5 0,1 1 0,-1 0 0,0 1-125,1 3 1,-1-4-1,-1 3 1,-2 0 0,-3 3-1,-1 0 1,-1 2-608,1 4 1,-5-4 0,4 3 0,-5-3 0,-5-1 0,-4-1 427,-2 1 1,-4 0-1,-3-1 1,-4 1-1,-5 0 1,-4-1 0,-6 1 192,-6 0 1,0-5 0,-6 0-1,-3 0 1,-3 1 0,-4-1 0,0 2-97,0 1 1,-5 1-1,0 3 1,-4 2-1,-3 4 1,2 4-175,0 1 1,4 0 0,2 0-1,2 1 1,2 4 0,4 2-1,4 2-352,7 0 0,4-6 0,4 3 1101,5 0 1,9-5 0,3 5 0</inkml:trace>
  <inkml:trace contextRef="#ctx0" brushRef="#br0">5412 6890 29770,'-7'8'-6832,"-5"-1"6100,3-3 0,3-1 0,2 6 0,2 2 0,2 2 0,0 3-171,0 2 0,0 12 0,0-2 0</inkml:trace>
  <inkml:trace contextRef="#ctx0" brushRef="#br0">5652 8876 31378,'-7'-6'-3072,"1"-1"1</inkml:trace>
  <inkml:trace contextRef="#ctx0" brushRef="#br0">15623 7930 8296,'-2'-14'0,"-2"1"0,3 0 0,-10 4 604,7 0 0,-1 4 0,7-2 1,2 0-1,5 1-407,3 0 0,-6 1 0,-8 5 0,-8 0 32,-6 0 0,-8 5 1,3-1-1,-1 1 1,1-1-1,2 2 0,1 1 53,-1 4 1,9-4-1,-4 2 1,3 1-1,-1 2 1,-2 2 0,1-2-265,0-4 1,-1 9 0,1-4 0,0 2-1,-1 0 1,1-1 96,0 4 1,-5-3 0,0 4 0,2-1-1,1 0 1,2 0 0,1-1 28,3 1 1,-3 1 0,5-2 0,-1 2 0,4 0 0,2 2-112,2 0-16,0 1 1,0 0 0,2-1-1,1-1 1,3 1 0,0 1 93,0-1 0,-2 4 0,-4-2 0,0 0 0,0 1 1,0-2 71,0 2 0,0 1 0,-1 2 1,-4-1-1,-4 2 0,-1 2-142,1 1 1,-1 0-1,5-3 1,2 2 0,2 1-1,1-1 1,0-2-97,0-1 1,6-1-1,1 1 1,2-1 0,0 1-1,1 0 1,2-2 89,1-3 1,1 3 0,-1-2 0,0 0 0,1 1 0,-1-3 112,0-2 1,-4 8 0,0-4 0,1 1 0,2 1 0,2-1 0,0 0-278,4-2 0,-1-2 1,5 4-1,0-3 0,0-2 1,0-3-295,2-1 432,-5-1 0,10-3 1,-6 0-1,1-4 1,0-1-1,-2-3 144,0-1 0,-6-2 0,4 0 0,-3 0 0,3-2 0,-1-2 1,0-4-15,-3 1 1,5-9 0,1 2 0,4-2 0,0-2 0,1-1-802,0-2 563,5 5 0,-7-9 1,3 2-1,-1-2 1,-3-1-1,1-2-137,0-4 0,-3 0 0,-1-5 1,-2 1-1,-2-2 0,-3-4 246,0-2 0,4-5 1,-2 3-1,-3 0 1,-2-1-1,-3-1 1,0 0-6,-4 0 0,2 1 0,-1 5 0,-2 1 0,-3 2 0,-5 1 0,-4 1-74,-3 1 0,-1-2 0,0 4 1,-1-2-1,1 2 0,-2 2 37,-2 2 0,2 2 1,-3 1-1,3 1 0,2 0 1,-1 3-1,1 2-162,0 2 1,-1 2 0,1 7 0,0 3 0,0-1 0,-1 2 0,1 0-669,0 3 0,-5 6 1,-2 5-1,0 2 1,-4 6 861,-1 4 0,4 2 0,2 5 0</inkml:trace>
  <inkml:trace contextRef="#ctx0" brushRef="#br0">11944 8103 8320,'-14'-18'0,"1"2"12,0 4-4,-1-1-95,7 5 0,0-1 1,4 1-1,-3-3 1,0-1-1,-2-1 0,3 0 1,-3-1-1,1 2 1,-4 2-1,0 3 0,-3-1 1,1 2 440,0 0 1,-2 2 0,-2 4-300,0 0 1,-3 1-1,3 4 1,-6 4-1,-2 4 110,-1 5 0,-6 9 0,1 8 0,0 5 0,0 5 0,-1 3 3,-3 4 1,1 9 0,-3 4 0,20-30-1,0 1 1,1 1 0,0 0 0,1 1-1,2 1 1,0 1 0,0 2-105,2 2 0,0 0 0,3-2 0,1-1 1,0 4-1,1 1 0,3-2 0,2-1 1,2 0-1,2-1 0,3-1 0,3-1-255,2-2 0,3-1 200,4-2 0,3-3 1,6 2-1,3-1 1,4-4-1,2-2 1,0-2-1,1-1 1,1-3-1,2-2 1,-1-2-1,1-2 42,1 0 1,2-1 0,2-4-1,0-1 1,-2-2 0,-1-1-1,-1-2 1,-1-2 0,0-2-1,-1-1 1,-1-3 0,-1-1-98,2-3 1,-1-2 0,29-20 0,-5-7 0,-6-4 0,-4-8 0,-4-6 0,-27 23 0,-2-2-93,-2-4 0,-2 0 0,-1-2 0,-1-1 0,-2-6 0,-1-1 1,-3-4-1,-1 0 0,-2-1 0,-2 0 0,-2-4 0,-2 1 1,-1 1-1,-3-1 53,-1-2 1,-3 0 0,-4 3 0,-2 1 0,-3-1 0,-2 0 0,-1 4 0,-3 2 0,-3 2 0,-2 3 0,1 7 0,-3 3 67,0 4 0,-2 4 0,-3 5 0,-1 3 0,0 4 1,-1 3-1,0 3 0,-2 3 0,0 4 0,0 3 17,-1 5 0,1 3 0,1 2 0,1 2 0,-4 6 0,0 0 0</inkml:trace>
  <inkml:trace contextRef="#ctx0" brushRef="#br0">10917 7890 9145,'-1'-31'0,"-4"7"0,-3 11 0,-4 5 1154,-2 5-772,1 2 0,-2 1-339,-3 0 0,-2 1 1,-8 2-1,-2 2 0,-3-2 1,1-2-1,-2-2 0,0-2 1,-3-3-1,0 0 0,0-2 215,1 1 0,1 4 0,-7-1 0,-1 2 0,-3 2 1,-1 0-161,-4 0 0,1 6 1,-2 3-1,0 4 1,-4 5-1,-3 4 1,-5 5-83,-1 4 1,3-1-1,0 5 1,-2 1 0,-1 1-1,31-18 1,1 0 73,0 2 0,-1 0 0,-28 19 0,1 0 65,2 5 0,28-22 0,0-1 1,-27 24-1,5-2-103,7 1 0,3-1 0,12-4 0,3-1 1,4-4-1,6-4 0,5-1-73,4 1 0,3-3 0,6 5 1,0-2-1,3 1 0,6 2 40,9 3 0,7-3 1,6 3-1,6 3 1,5 3-1,5 2 1,5-1-62,7 1 0,0-1 1,4-4-1,-1-1 1,1-2-1,4-3 58,-31-18 1,1 0 0,-1 0 0,2-1-1,1-1 1,2-1 0,0 0 0,1-1 0,0 0-1,2 0 1,-1-2 0,1 1 82,2-2 0,0 1 0,1-1 0,1 0 1,-1-3-1,0-1 0,1 1 0,1-1 1,1-1-1,0 1 0,1-1 0,-1 1 0,2-1 1,0 0 2,0 1 0,-1-1 0,0-1 1,-1-1-1,5 1 0,1 1 1,0 0-1,1 0 0,0-1 1,0-1-1,2 2 0,0 0-152,-1 0 1,0-1 0,-1 1-1,0 0 1,2 1 0,0 0-1,1 0 1,0-1 0,0 1-1,0 0 1,3 1 0,-1-1-1,-1 0 1,-1 0 13,0 0 1,0-1 0,0 0 0,0-1 0,-3 3 0,0-1 0,0-1 0,-1-1 0,0 1 0,0 0 0,-2-1 0,0-1 73,3 1 1,-1 0-1,-1 1 1,0-2 0,2 0-1,1-1 1,0 1-1,0 1 1,2-1 0,1 0-1,-1 0 1,0 1 0,3-1-1,0 0 69,1 0 0,-1-1 0,-4 0 0,-1-1-113,9 1 1,0-2 0,-12 2 0,1-2 0,7 1 0,1-1 0,-3-1 0,0 0 28,-4-3 0,1 1 0,1-1 1,1 1-1,-3-2 0,0 0 1,2-2-1,0 0 0,-1-2 1,0 0-1,0-1 0,-1-1 1,0-1-1,-1-1 35,-1-1 1,1-1 0,2 0 0,-1-1 0,1-1 0,-2-1 0,0 2 0,0-1 0,-1 0 0,1 0 0,-3 1 0,0-1-167,-1 0 1,0 0 0,4-1 0,0 0 0,0-2 0,0 0 0,-1 2 0,1 0 0,0 0-1,0-1 1,-3 1 0,-1 0-22,0-1 1,-1 0 0,1-2-1,1 1 1,-3 0 0,-1 0-1,-2 2 1,-1 0 0,-1 0-1,-1-1 1,-2 1 0,-1 0 180,0-1 1,0 0-1,-6 1 1,-1-1 0,31-17-1,-4 2 1,-6-2 0,-3-2-1,-5-1 116,-1 0 0,-6 3 0,-6 0 1,-1-1-1,-4 1 0,-2 0-366,-5 3 1,-3 0-1,-5 3 1,-2-4-1,-4 0 1,-3 1-163,-4 1 0,-7 1 0,-4 1 1,-8-3-1,-7-1 0,-7 3 0,-5 1 371,-5 0 0,-13 0 0,-4 4 1,-9 0-1,29 14 0,-1 1 1,-2 0-1,-1 0 42,-3 1 0,-2 0 0,-5 1 1,-2 0-1,-1-2 0,0 0 0,-3 1 1,-1 1-1,-2 0 0,0 1 1,0 0-1,-1 2 0,-2-1 0,0 1 1,-1 0-1,-1 2-196,-4 0 1,1 1 0,2-2 0,0 0 0,-1 2 0,0 1 0,1-2 0,1 1 0,-2 0 0,-1 0 0,1 1 0,0-1 112,0 0 1,0 1 0,-3-1 0,-1 0 0,4-1-1,0 0 1,-1 0 0,-2 1 0,0-1 0,-1 0 0,0-1-1,-1 0 50,24 1 1,-1 1 0,0-1 0,-2 2 0,1 0 0,-2 1 0,-1-1 0,-1 0 0,0 0 0,-1-1-1,0 1 1,-1-1 0,-2 1 0,0-1 0,0 1 0,-1 0 0,0 0 0,0 0 3,-1 1 0,0 1 0,-2 0 0,-3 0 0,0 0 0,0 1 0,3 0 0,0 0 0,1 0 0,-1 0 0,0 1 0,-1 0 0,0 0 0,-1 1 1,0 1-1,2 0 0,0 1 0,0 0 0,-1 2 0,1 1 0,0 0-73,1 1 0,-1 0 0,2 1 0,2-1 0,1 0 0,0 1 0,-1 2 1,0 0-1,1 1 0,0 0 0,0 0 0,0 0 0,3 0 0,1 0 0,-1 1 1,-1 0-1,-1 2 0,1 0-49,0 0 1,0 0 0,1 0 0,2 0 0,0-1-1,0 0 1,0 1 0,-1 0 0,0 0 0,2-1 0,1 1-1,0 0 1,2 0 0,0 0 0,0 1 0,1 1-1,1-1 1,0 2 0,-18 6 0,0 2 97,5 0 0,-1 0 0,2-3 0,1 1 0,4 0 0,1 1 0,3 0 0</inkml:trace>
  <inkml:trace contextRef="#ctx0" brushRef="#br0">16156 5664 25218,'-13'-13'-3179,"-1"-1"2910,1 1 0,0 1 0,-1 2 1,1 1-1,0 0 0,0 2 466,-1 2 0,-4 2 0,-1 0 1,-2-1-1,-2-1 0,-2 1 1,-4 0-145,-2 1 0,-3-5 0,-6-1 0,-1-3 0,-2 1 1,-3 0-1,-2 2 53,-2-1 1,-2-2 0,-1-1-1,0-1 1,-1 1 0,0 0-1,-4 0 387,-4-1 1,1 1-447,-1 0 0,-1 4 0,-5 1 0,-1 1 0,-4 1-38,-1 0 1,37 1 0,-1 1-1,-3 1 1,0 2 0,-1-1 0,0 1-1,-3 0 1,1 0 0,-1 1-1,-1 0 37,2 0 1,0 0 0,-4 0 0,-1 0 0,1 0 0,0 0 0,-3 0-1,0 0 1,-3 1 0,0 0 0,0 0 0,0 1-9,0 0 1,-1 0 0,1 1 0,-1-1-1,-1-2 1,1 0 0,-1 0 0,1 0 0,-2 0-1,0 0 1,0 0 0,1 0 0,0 0 0,1 0-19,1-1 0,1 2 1,0-1-1,1 1 1,4 0-1,0 1 1,-2 1-1,1 0 1,0 0-1,0 1 1,1 1-1,0-1-35,1 0 1,2 0 0,1 1 0,0 1 0,-1-1 0,0-1 0,-2 2 0,1 0 0,-1 1 0,0 0 0,-1-1 0,-1 1 0,0-1 0,0 1-10,-1 0 1,1-1-1,-3 1 1,0 0-1,2-1 1,-1 1 0,0 0-1,-1-1 1,-1 1-1,0-2 1,0 1 0,0-1-1,0 0 1,-1 0 52,0 2 1,0 1-1,3-2 1,0 1 0,-3 3-1,0-1 1,2 0 0,2 0-1,0 1 1,0-1-44,2 2 0,0-1 1,1-1-1,1 0 0,0 2 1,0 2-1,0 0 0,0 0 1,-1 2-1,-1 0 0,2 0 1,-1 0-1,0-1 0,1 1-16,-1 1 0,0-1 1,0 0-1,0 0 1,-5 2-1,1 1 0,2 1 1,1-1-1,1 1 1,0-1-1,1 2 0,0-1 1,2-1-1,0 1 23,1-1 0,0 1 0,-3 3 0,1 0 0,7-3 0,1-1 0,0 1 0,1-1 0,2 2 0,0-1 1,-27 18-51,8-2 0,7 4 0,11-3 1,3 1-1,6 0 0,5-3 0,8 1-406,7 4 1,6-1 0,6 10-1,10 0 1,12 1 0,17 3 470,-17-26 1,3-2 0,2-1-1,2-1 1,11 1 0,3-2-1,4 1 1,2-2 0,5 0-1,3-2 1,7 1 0,3-2-1,-21-6 1,0-1 0,1 0 30,4 0 1,0-1 0,1 0-1,6 0 1,0 0 0,1 0-1,1 0 1,1 0 0,0-1-1,1 1 1,1 0 0,1 0-1,3 0 1,1 1 0,0-1-1,-1 1 1,0 0 0,0 1-1,-16-2 1,0 0 0,0 0-1,0 0-100,0 0 0,0 0 1,-1 1-1,1 0 0,-1 1 1,1 1-1,0 0 0,-1-1 1,1 1-1,-1-1 0,0 1 1,1-1-1,1 1 0,2-1 1,-1 0-1,0 0 1,0-1-1,0-1 0,0 1 1,0-1-1,2 0 0,1 0 1,0-1-1,0 0 79,0 0 0,0 0 1,-1-1-1,0 0 0,-4-2 1,0-1-1,-1 0 1,1-1-1,1 0 0,1-1 1,0 0-1,0 0 0,1-1 1,0 0-1,0-1 1,0-1-1,-1 1 0,0-2 1,0 1-1,0-2 1,2 1-1,1-2 0,0 0 1,0 0-1,-2-2 0,0 1 1,0-2-1,0 1 79,0-1 1,-1 0-1,0 0 1,2-2 0,3-1-1,1-1 1,0-1-1,0 1 1,-5 0 0,0 0-1,0 0 1,0-1-1,0 1 1,0 0 0,0-1-1,0 1 1,0-2-1,1 1 1,0-1 0,-1 0-1,-2 1 1,-1 0-1,0 0 1,0-1-19,17-4 0,-1 0 1,0 0-1,1-1 0,-1-1 1,-1 1-1,-3-1 1,-2 0-1,-1 0 0,-4 1 1,-1 0-1,0 0 1,-5-1-1,0 0 0,-1-1 1,-4 1-1,-2-1 0,1 0-197,-3-1 0,0 0 0,-1-1 0,18-9 0,-2-2 0,-3 1 0,-2-1 0,-5 0 0,-1 0 0,-3-2 0,-2-2 0,-4 1 1,-3-2-1,-4 1 0,-2-1 34,-3 0 0,-3-1 0,-7-1 0,-3 0 0,-1-1 1,-3-1-1,-3-1 0,-4 0 0,-3 0 0,-6-1 0,-3-1 1,-5 1 36,-6 0 1,-6 1 0,-10-4 0,-5 3 0,-10 1 0,-5 2 0,12 12 0,-3 2 0,-1 0 0,-8-1 0,-2 0 0,-2 2 0,-8-1 0,-3 2 0,-2 0 0,13 7 0,-1 0 0,-2 2 0,0 0-20,-3 1 0,-1 2 1,-1 0-1,-1 1 1,-6 0-1,-1 2 1,-1 0-1,0 2 1,1 1-1,0 2 1,-1 1-1,1-1 1,12 2-1,0 0 1,0 0-1,0 1 1,-1 0-1,1 1 1,-1-1-1,0 2 1,0 0-1,0 0 1,-14 1-1,0 1 0,1 0 1,0 2-1,1 1 1,1 0-1,0 2 1,1 1-228,0 1 1,1 1-1,0 1 1,2 1 0,5-1-1,2 2 1,1 1 0,-1 1-1,0 1 1,0 2 0,0 1-1,1 0 293,2 1 0,1 0 0,1 0 0,0 2 0,0 0 0,0 1 0,1 1 0</inkml:trace>
  <inkml:trace contextRef="#ctx0" brushRef="#br0">6159 6064 9773,'-2'-12'0,"-1"2"0,-3 1 151,-1-2 0,4 0 0,-2-3 0,2 2 0,0 2 0,-1 1 0,0 0 0,-1 0 0,-1 0 0,-1 1 0,-2-1 1,-1 1 327,-4 2 0,7 2 0,-10 2 0,0-1 1,-3-1-1,-2 0 0,0-1 0,0 1 27,-2 1 0,2 0 1,-3 0-1,-3-2 0,-1 2 1,1 2-1,2 1-232,-1 0 1,-4 0 0,0 0 0,1 0-1,1 0 1,-1 0-160,-1 0 1,-6 0 0,1 0-1,-2 0 1,-2 1 0,0 2 0,-2 2 62,-2-2 1,7 4 0,-3 1-1,1 0 1,2 1 0,0 2-67,2 1 1,5-1-1,-1 0 1,3-2 0,1 1-1,-1 2 1,-2 0 196,-1-3 0,-1 2 0,2-2 0,-1 3 1,0 2-1,0-1-87,0 0 1,-5 1 0,4 0 0,-1 3 0,-3 2 0,1 0-263,-2 0 1,-3 4 0,7-4-1,1 0 1,-1 2 0,3-2 0,2 0 45,2-2 0,-1-1 0,0 0 0,-1 2 0,-1-2 0,-3-1 0,3-2 251,1 1 0,-3-1 0,-2 0 0,0 1 1,1-1-1,1 0-195,-2 1 0,5 0 1,-5 3-1,2 2 0,0 2 1,2 2-1,0 1-296,3-2 1,-1 5 0,2-3 0,1 4-1,4 0 1,-1 3 0,2 0 109,-1 2 1,-2-2 0,4-5 0,2 1 0,1 0 0,2-1 120,0 1 0,-5-2 1,0-1-1,2-2 1,1 2-1,2 1 0,-1 3-115,1 3 0,0-3 0,-1 5 1,2 0-1,2 2 0,1 4-1043,-1 1 979,-2-6 1,3 4 0,2-2 0,1 1 0,1 0 0,1-3 44,-1-2 0,1-1 1,4-2-1,0 0 1,0 2-1,0-1 136,0-2 1,0-1 0,0 1-1,1 1 1,4 4 0,4 0-1,3 1-80,1 0 0,0 1 0,2 4 1,1-2-1,2-2 0,0 2 0,0 2 48,-1 1 1,6 0 0,-6-2 0,1-1 0,0-3 0,1-1 212,2-3 1,0-1-1,2 1 1,0-1-1,0-2 1,2-3 0,2-1 103,0 3 1,-1 5 0,1-2-1,0-1 1,-1-1 0,1 1-1,0 0-390,-1 1 0,4-3 1,0 1-1,-2 0 1,3-1-1,0-1 220,2-2 1,2 0 0,-2-4 0,-1-1 0,2 0-1,0-3 1,3 1 169,2-1 1,2-5-1,2-1 1,3 0-1,2 0 1,2-2-139,2-1 1,4 0 0,2-3 0,4 2 0,-1-2 0,3-2 0,-4-1-82,1 0 0,7-4 0,-1-2 0,1 0 0,0-2 0,-3 2 0,-1-1 153,-2 0 1,-6 2 0,4-4 0,-1 0 0,2 1 0,2-1-36,4-2 0,-6-2 1,7-3-1,-1-2 0,-5 2 1,1-1-1,0 1-111,0-2 1,5-4 0,-7 4-1,0 1 1,-2-3 0,-3-2-1,1-3-54,-1-2 0,-7-1 1,6-2-1,-2-2 1,-4-2-1,0-5 1,-2-2 51,3-4 0,-2-6 0,-1-1 0,-1-6 0,-23 27 0,-1-2 0,0-1 0,0-1-78,0-2 1,0 0 0,1-5 0,-1-1 0,-2 4 0,-2 0-1,1 0 1,-2-1 0,-1-1 0,-1-1 0,0 1 0,-2 0-1,0-3 1,-1 0-149,0 2 1,-1 0-1,-2 3 1,-1 1-1,1-33 1,-4 3-1,-5 2 1,-6 4-1,-8 4-459,-6 4 1,-7 6-1,-4 4 1,-6 2-1,-6 2 1,-4 2 9,-1 2 1,-4-1 0,2 5 0,-3-1 0,-4 1 0,3 2-1,-4 0 376,-1-1 0,-5 2 1,29 11-1,0 0 1,-1 0-1,0-1 1,0 0-1,-1 1 0,0 0 1,0 1-1,1 1 1,0 0 190,-1 2 0,1 0 1,-2 1-1,-1 0 1,1 0-1,-1 0 1,-2 2-1,-1 0 1,-2 2-1,-1 2 1,1 1-1,-1 2 21,3 1 1,0 1 0,-3 1 0,-1 1 0,5 0 0,1 0 0,-1 0 0,1 0 0,-35 0 0,10 0-1,8 1-430,2 4 0,6 3 0,1 10 0,3 4 0,3 5 0,4 4 1,2 6 491,-1 6 0,-2-1 1,-1 4-1</inkml:trace>
  <inkml:trace contextRef="#ctx0" brushRef="#br0">24821 15913 13797,'-28'-14'0,"-3"2"0,-4 2 0,0 3-194,-1 1 1,2 0 401,-1 1 0,-8 2 0,3-5 1,-2-1-1,-1 0 0,0 1 1,-3 2-1,1 3 0,-3 2 1,2 1-1,-1 3 0,1 6 28,0 9 0,-4 7 1,2 7-1,-1 10 0,2 10 1,1 7-1,24-27 0,0 1 1,0 1-1,1 2-195,0 2 0,2 1 0,0 1 0,2 1 0,6-2 0,1 1 0,3-3 0,1 1 0,0 35 0,9-1 1,10 2-22,-1-36 0,3-2 1,5 1-1,5-3 1,2-2-1,3-1 1,6-1-1,2-1 1,5 0-1,3 0 0,6 0 1,3-1 201,4 1 0,2-1-270,3-3 1,2-2-1,-14-7 1,2-2 0,0-1-1,2-1 1,0-1 0,1-1-1,1-1 1,1 0 0,0-2-1,4 0 1,0 0 0,1-2-1,-1 0 1,0-1 0,0-1 45,2 0 0,-1-1 0,0-1 0,-1 0 0,0-2 0,-1 0 0,-2-2 0,0 0 1,-1-2-1,-2-1 0,-2-1 0,1-2 0,-2-1 0,0-2 0,-1-1 0,-3-2 0,-2 0 1,-1-1-405,19-9 0,-3-4 1,-7-3-1,-5-5 1,-9 0-1,-4-3 1,-2-4-1,-4-3 1,-5-2-1,-5-2 1,-4-2-1,-5-1 261,-4-1 1,-5-1 0,-8-1-1,-7 0 1,-4-2 0,-7 1 0,-6 2-1,-6 2 1,-8 0 0,-6 2 0,-7 2-1,-4 4 1,14 15 0,-1 3 0,-2 1 21,-5 1 0,-1 1 0,-1 3 0,-3 2 0,-1 2 0,-2 3 0,-2 2 0,-1 2 0,-1 2 0,-2 1 0,-1 1 1,0 2-1,0 1 0,0 2 0,-1 2 123,-1 0 0,-1 2 0,1 2 0,-1 1 0,-1 1 0,1 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7252 5144 30529,'0'-13'-9831,"0"0"6478,0 5 0,1-2 3484,4 5 1,-3 1 0,6 5 0,-2 5 0,-3 6 0,-2 6 0,-1 3 0,0 2-11,0 3 1,0 2-1,0 3 1,0 3-1,0 3 1,0 0 0,0 3-1,0 0-34,0 3 0,2 4 0,2-2 0,4-2 0,2 0 0,2-2 0,4 0 120,3-2 0,5-2 0,6 1 0,2-3 1,2-7-1,5-8 0,2-3 225,4-5 1,-1-8 0,-4 0 0,-1-2 0,-4-4 0,-4-2-631,-3-5 1,-2-3-1,-3-1 1,-2 0-1,-2-1 1,-2 1-1,-3 1-85,0 3 0,-5-1 0,0 5 824,1 2 0,2-4 0,1 0 0</inkml:trace>
  <inkml:trace contextRef="#ctx0" brushRef="#br0">7505 5597 22305,'-8'-6'-1734,"4"-2"1,8-3-1,7 1 1,5 1 2119,6-1 1,5-2 0,4-3 0,5-3-1,4-4 1,3-2 0,3 1 0,-1 0 133,1 0 1,3 2 0,-3-1 0,0 0 0,1 1-1,1 2 1,1 1 0,0 1-412,-1 6 0,-5-3 0,3 5 0,-1-1 1,1 1-1,0 3-76,0 0 0,7 5 0,-1-4 0,1 4 0,3 1 1,1 0-1,2 1 52,3 4 1,-6-2 0,1 4-1,-1 1 1,-3-1 0,-1 2 0,-5 0 8,-1 0 1,2 1-1,-7 6 1,-4 2-1,-3-2 1,-4 1-173,-2 0 1,-3-2 0,-3 5 0,-2-3 0,-3 3 0,1-1 0,-1 2 226,-3-1 0,4-2 1,1 3-1,2-2 0,3-3 1,1-1-160,2-2 0,-5 1 1,0-1-1,2-1 1,1-3-1,0-3 1,-1-2-183,-2 1 0,-6-1 0,2-4 1,-3 0-1,-2 0-1333,1 0 1,-8 0 1404,-6 0 1,-12-6-1,-9-1 1</inkml:trace>
  <inkml:trace contextRef="#ctx0" brushRef="#br0">9878 5198 29738,'-8'-20'-2164,"-4"11"0,12 4 0,0 12 0,8 2 2484,4 0 1,7 0 0,5 4 0,5 0-72,7 1 0,2 0 0,2 3 1,0 2-1,0 2 0,-1 1 0,-2 2 1,-2-1 39,2 1 0,-6 4 1,-2-4-1,-7 4 1,-3 3-1,-4-1-736,-5-2 0,-4 3 1,-7 0-1,-5-3 1,-8-3-1,-6-3 1,-7 1 375,-4-3 1,0 0 0,-6-7 0,-3-1 0,1-2 0,-2-1 0,1 0-35,-3-2 0,-3 5 1,3-1-1,2 3 1,-2 7-185,1 4 1,7-1-1,2 9 1</inkml:trace>
  <inkml:trace contextRef="#ctx0" brushRef="#br0">5012 9889 8522,'3'-43'11,"6"-6"1,4-13 431,10 17 0,2-5 1,-5 14-1,1 4 0,-3 4 1,-5 6-431,-4 4 0,2 3 0,-7 2-342,-1-1 1,-6 8 0,-1 8 311,1 10 0,7 1 0,3 6 0</inkml:trace>
  <inkml:trace contextRef="#ctx0" brushRef="#br0">11397 9942 8503,'-28'-44'-665,"6"8"1,12 20 0,5 25 664,4 16 0,1 16 0,0 7 0</inkml:trace>
  <inkml:trace contextRef="#ctx0" brushRef="#br0">11371 6037 8120,'-11'-12'0,"-2"3"0,-2 4 0,0-1 0,2 4 0,1-2 0,3 8 152,5 5 0,2 3 0,2 3 1,0 2-1,0 6 0,0 3 0,0 4 1,0 3-1,0 1-118,0 3 0,-4 4 1,-2 2-1,-1-2 0,-4 4 1,-2 1-1,-3 6 162,-2 4 0,-6 0 0,2 6 0,-3 2 0,-1 1 0,3 2 671,1-1-749,-1-5 0,3 7 1,2-3-1,3 2 0,3 3 1,2-1-84,1 4 1,2 1-1,1-33 1,1 1-1,1 1 1,-1 0-1,0 2 1,0 0-1,-1-1 1,0 1 0,-1-1-1,1 1-57,-1-2 1,0 1 0,1 0 0,-1 1 0,0 1 0,-1 1-1,0 0 1,0-1 0,-1 1 0,-1-2 0,0 1 0,0-1 0,0-2-1,0 1 58,0-1 0,-1 0 1,-1 3-1,-1 1 0,-1-2 1,0 1-1,1-2 0,0 0 1,0 1-1,0-1 1,0-1-1,-1-1 19,1-2 0,0 1 1,-4 3-1,1-1 1,4-2-1,0-2 1,0 2-1,1 0 1,-1 0-1,0 1 1,1-1-1,0 1 43,-1-1 0,1 2 0,3 6 0,0 0 1,-1-2-1,0-1 0,2-1 0,0-1 0,0-2 1,0 0-1,1-2 0,-1-1-69,0-2 0,1 1 0,1 3 0,2 0 0,1-3 0,0 1 0,1 0 0,0 0 0,1 1 0,0 0 0,0 0 0,0 0 0,0 0 0,0 0 0,0 0 0,0 0-81,0-1 0,0 1 0,0 3 0,0 1 0,0-4 0,0 0 1,0 1-1,0-1 0,0 2 0,-1-1 0,-1 0 0,1 0 5,-1-1 0,-1 0 0,-2 3 0,0 1 0,1-3 0,-1 0 0,-1 0 1,0 0-1,0 2 0,-1 0 0,1-1 0,0-1 0,1 3 0,0 0 127,0 0 1,1 0 0,0-2 0,-1-1 0,-1 4-1,0 1 1,1-2 0,1-1 0,1-1 0,0-1 0,1 3-1,0-1-47,0 2 1,-1-1 0,1 0 0,0 0-1,2 3 1,0 0 0,0-1 0,1-1-1,1-3 1,-1 0 0,2 1 0,0 0-1,1-1 1,0-1-54,1 1 0,0 0 0,-1 2 0,-1 0 0,2-1 0,-1 1 1,1 0-1,1-1 0,-1 3 0,2-1 0,0-1 0,0-1-18,2 1 1,0 1 0,-1 1-1,-1 0 1,2-3 0,0 0 0,-1-1-1,0 0 1,0 1 0,0 0 0,1-1-1,0 0 1,0 2 0,0 0 33,0-2 1,1 0-1,-1 0 1,1-1 0,2-2-1,0 1 1,-1-1 0,0 2-1,1-2 1,0 1-1,1 3 1,1-1 20,1 0 0,1 0 0,0-1 0,2 0 1,1 2-1,0 0 0,0-2 0,1 1 0,-1-4 1,0 1-1,2-1 0,1-1 0,0-1 0,1 1-20,-1-1 0,2 0 0,1 0 0,0-1 0,0-1 0,0 0 0,2 0 0,0 0 0,1 1 0,0 0 0,-1-1 0,1-1-24,0 0 0,0-1 0,2 0 0,1-2 0,-2-3 1,1-1-1,0 1 0,1-2 0,0 1 0,1-1 1,1-2-1,0 1 0,-1-1 0,1 0-65,-2-1 1,0-1 0,34 14 0,-4-4 0,1-2 0,-1-4 0,0-3 165,-1-4 1,-1-9 0,5-5 0,1-4 0,-2-6 0,-1-7 0,-3-8 104,0-4 1,5-9 0,-2-8 0,-30 17-1,0-1 1,0-5 0,0-1 0,-2-2 0,0-1-115,0-2 0,0-2 1,1-2-1,0-2 1,-2-1-1,-1-1 1,1-1-1,-1 0 1,-1 0-1,1-1 1,-2 0-1,-1 1-100,0-1 1,-1 0 0,2-4 0,-1-1 0,-3-2 0,0 0 0,-1-2 0,0 0 0,-2 0-1,0-2 1,-1 2 0,0 0 0,0-2 0,1-1 6,0-2 0,0-1 1,-1 4-1,-2-1 1,0-6-1,-1 0 1,0-2-1,-2 0 1,0 1-1,0-1 1,-1-4-1,-1-1 0,-3 21 0,-1 1 0,1 0 1,2-21-1,2-1 0,-4 19 1,2-2-1,-2 0 0,1 2 0,0 0 1,-1 0-1,-1 1 0,0 2 1,-1-1-1,2-23 0,-1 0 1,-2 5-1,-1 0 33,-1 3 1,0 0 0,0-4-1,-2 0 1,0 5 0,-2 1-1,1-2 1,-1-1 0,-1-4-1,-1 0 1,0 1 0,-1 0-14,1 2 1,-1-1-1,0 18 1,0 0 0,0 0-1,-1-18 1,1 0-1,-2-1 1,0-2 0,0 0-1,-1-1 1,0 3-1,0-1-12,1 2 0,-1-2 1,3 19-1,-1 0 1,1 0-1,-3-21 1,0 0-1,3 22 1,0 0-1,1 0 0,-1-2 1,0 1-1,1-1 1,0 1-1,0 0 1,0 0-1,0-1 1,0-1-1,-1 0 44,0 0 1,0 0 0,0 0 0,0 2 0,0-1 0,0 0 0,1-4 0,-1-1 0,1 1 0,0 2 0,-1-1 0,1 1 0,-2 2 0,1 0 0,-1-1 0,0 1 0,-1 0 0,-1-1 0,1 2 0,-1 1 0,0-1 75,-1 0 1,0-1 0,0 1 0,0 0 0,-1 0 0,1 1 0,-1-2 0,-1 0 0,1 0 0,-1 2 0,0-1 0,0 1 0,-1 0 0,1 0 0,-2 1 0,-4-24 0,-2 1-122,6 24 0,0-1 1,-1 1-1,1 0 1,-1 0-1,0 0 0,-1 0 1,0 0-1,0 1 1,-6-25-1,-1 1 1,7 22-1,0 1 0,0-1 1,1 2-1,1-1 1,-1 0-1,0-1 1,1-1-1,0 1-113,0 0 1,1-1-1,0 1 1,0-2-1,0 0 1,0 0-1,2 2 1,1 0-1,0-1 1,0 0 0,0 0-1,0-1 1,1 2-1,0-1 1,-1 1-1,0 0 1,1 0-1,-2 1 1,-3-23-1,-1 2 137,0 2 0,0 1 0,-1 0 1,1 1-1,-1 3 0,0 3 0,-1 1 1,-1 2-1,-2 1 0,0 1 0,0 4 1,-1 1 390,2 4 0,-1 2 0,-3 2 0,-1 1 0,1 7 0,0 1 1,-23-24-1,-4 9 0,1 14 0,-3 11-566,-2 9 1,-3 20-1,-3 21 1,26-6-1,-1 5 1,-3 8-1,-1 5 1,-4 7-1,-1 4 1,-2 8-1,0 2-178,12-16 0,1 1 0,-1 1 0,-3 4 0,0 1 0,0 1 1,0 1-1,0 0 0,1 1 0,0 0 0,-1 2 0,2 0 0,-1 2 1,1 0-1,1 2 350,0 0 0,2 1 0,0 0 0,-1 1 0,0 0 0,1 0 0</inkml:trace>
  <inkml:trace contextRef="#ctx0" brushRef="#br0">16369 7263 9474,'0'-13'0,"0"0"-61,0-1 356,0 7 0,0 0 0,2 4 662,2-2 1,4 1-1,7 4 1,1 0-1,3 0 1,0 0-1,2 0 1,0 0-166,3 0 1,1 0 0,3 0-1,1 0 1,3 0 0,-1 0-1,0 0-413,0 0 1,0 0 0,-3 0 0,2 0 0,1 0 0,-2 0-244,0 0 1,-3 1-1,2 2 1,1 2-1,-1-2 1,-3-1-1,2 1 1,1 2 141,3-2 1,0-2 0,-3-1 0,2 0-1,1 0 1,0 2 77,1 2 0,-2-2 0,6 2 1,-1-2-1,1-2 0,-1 0 1,1 0 378,-2 0 0,4 4-685,-2 1 1,-2-1 0,2-4 0,-1 1 0,-1 2-51,-3 2 0,2-1 0,-1-4 0,1 0 0,0 0 0,-2 0 0,1 0 0,-4 0 0,4 0 0,-4 0 0,0 0 0,1 0 0,3 0 0,-1 0 0,-3 0 0,1-1 0,3-2 0,-3-2 0,1 2 0,1 2 0,-1 1 0,4 0 0,0 0 0,0 0 0,1 0 0,-1 0 0,0 0 0,-4 1 0,1 4 0,5-4 0,-5 4 0,-2-4 0,0-1 0,2 0 0,0-1 0,-2-2 0,1-2 0,0 1 0,1-2 0,4 5 0,-2-4 0,1 2 0,1 0 0,1-1 0,0 1 0,1 1 0,0 2 0,0 0 0,-3-1 0,-2-2 0,-2-2-25,-2 2 1,-1 2 0,-2 1-1,-1 0 1,-4 0 0,1 0-1474,0 0 0,-5 0 1,2 1 1383,-3 4 1,-2 8 0,0 8-1</inkml:trace>
  <inkml:trace contextRef="#ctx0" brushRef="#br0">9918 17059 7789,'-47'-20'0,"0"0"0,9 4 0,4 1 0,-11-6 0,29 8 0,22 1 0,19-2 0,17-2 0,8-13 0,12-7 0,-25 14 0,0-2 0,4-2 0,1-1 0,4-3 0,1-1 118,3-1 1,0-1 0,0 1 0,0-1 0,7-4 0,0 0 0,1 0 0,-1 0 0,-2 1 0,1 1-1,-1 0 1,-1 0 0,-2 3 0,0 0-60,-1 1 1,-1 2 0,-5 3 0,-2 1 0,-4 5 0,-2 2 0,24-10 0,-14 10 0,-13 8-1,-9 5 1,-11 11 0,-11 7 0,-9 10-1,-11 6 1,-8 10 1334,-3 8-1163,0 2 1,3 15 0,4-4 0,8 2 0,8 2 0,10-6-25,8-6 1,17-2 0,11-5 0,5-4 0,4-4-208,2-6 0,2-9 0,-1-2 0</inkml:trace>
  <inkml:trace contextRef="#ctx0" brushRef="#br0">11451 16739 7821,'-49'8'512,"0"0"0,-2 7 1,1 6-1,1 7 1,2 6-95,0 6 1,4 4 0,3 7 0,5 2 0,7-2 0,3 2-1,3-2 1,1 0 0,3-1 0,2 1-2642,1-3 1,3 0 2222,6-1 0,1 1 0,-5 6 0,2 3 0,4 0 0,0 1 0</inkml:trace>
  <inkml:trace contextRef="#ctx0" brushRef="#br0">24261 6664 8218,'-13'0'0,"-1"-2"0,1-2 0,5-4-27,3-5 0,6-6 1,2-2-1,3-1 1,0 1-1,1 2 1,-1 1-1,0 0 0,-3 0 100,-1 2 1,-2 1 0,0 2 0,-2 1 828,-2 3 1,1 3 0,-5 8-1,2 2 57,3 5 1,2 3 0,1 1 0,0 2 0,1 1 0,4 2 0,2-1-263,1-3 0,8 0 0,-3-1 0,4 0 0,0-1 0,3-3-411,0-5 0,8-8 0,11-9 0,7-12 0,10-18 1,-24 15-1,0-2 0,6-7 0,1-3-49,6-7 0,0-1 0,-3 1 0,-1-1 0,6-7 0,1-2 1,-2 2-1,0 2 0,-3 2 0,0 1 0,0 0 0,0 1-695,-1 0 1,-1 1-1,-8 10 1,0 1 0,1-1-1,-1 0 1,-4 5 0,0 0-1,-4 3 1,0 1 0,21-25-1,-6 10-1524,-2 7 0,-4 10 0,0 11 1982,-1 6 0,4-2 0,-3 4 0</inkml:trace>
  <inkml:trace contextRef="#ctx0" brushRef="#br0">12410 12901 7972,'-11'-14'0,"2"1"0,4 1 163,10 3 0,4 3 0,7 5 0,3-2 0,0-3 0,2 0 0,0-1 0,2 1 0,3 0 0,0 1 0,2 1 542,4 0 0,-4-2 1,4 1-1,-1-2 1,1-2-1,-1-2 1,0-2-546,0-3 0,4-8 0,-2 2 0,0-5 1,-1-4-1,-2-4-190,-2-4 0,0-5 0,2-4 0,-1-2 0,-2-8 0,-5-2 0,-3-7-21,-2-1 0,-7-3 0,-6 31 0,-1 0 0,1-2 1,0 1-1,-1-1 0,0-1 0,0 0 0,0-1 95,-2 1 0,1 0 1,-1 3-1,-1 0 0,0-2 1,0 0-1,0 0 0,0 1 1,0 0-1,-1 0 0,-1 0 1,1 0-1,-1 0 0,-1 0-23,2 0 0,-1-1 0,-1 1 1,0 1-1,1 0 0,0 1 1,0 1-1,1 1 0,0-39 1,1 4-52,0-4 1,0 1 0,-1 35 0,2 1 0,-1 1 0,1-1 0,1 0 0,0 0 0,3 0 0,-1 1 0,1-1-1,1 1-35,3-36 1,2 0-1,-2 5 1,2 1-1,-2 5 1,-4 3 152,1 9 0,-4 3-54,2 8 0,-2 6 0,-2 3 0,0 3-518,0 1 1,0 7-389,0 2 1,0 12 0,0 9 0,0 10 0,0 6 0,1 5 871,4 1 0,-4 8 0,5 1 0</inkml:trace>
  <inkml:trace contextRef="#ctx0" brushRef="#br0">13077 9875 8238,'-33'-32'421,"8"-2"703,10 0 0,8 7-828,7 9 0,10 8 0,5 1 0,4 0 0,7 0 0,3 2 0,7 1 0,2 3-411,2 2 0,5 8 0,1 6 1,-1 9-1,1 8 0,-3 6 1,-3 2-1,-6 4-859,-7 2 0,-6 3 0,-9 8 0,-5 1 974,-7 2 0,-12 6 0,-9-3 0</inkml:trace>
  <inkml:trace contextRef="#ctx0" brushRef="#br0">11304 9915 8355,'-6'-17'-133,"-3"-1"1,2 2 0,-1 5 6,2 2 0,-4 6 0,1-3 0,-3 2 0,-2 0 0,-3 1 501,-1 1 1,-7 4 0,2 2-1,-6 6 1,0 5 0,-5 4 0,-2 4-1,-1 5-35,2 6 0,4 4 0,-4 5 1,1 6-1,3 10 0,2 10 1,16-32-1,0 1-202,0 1 0,1 1 0,2 4 0,1 2 0,0 0 0,2 1 0,1 0 1,1 1-1,3 0 0,0 0 0,1 0 0,0-1-255,1-1 0,0 1 1,5 3-1,1-1 1,1-3-1,1-1 1,0-1-1,1 1 1,2-1-1,-1 0 1,0-1-1,-1-1 1,2 0-1,-1-1-344,0-2 1,1 0-1,-1-1 1,1 0 0,0-1-1,0 0 1,7 29-1,-4-6 1,0-5 0,-2-5 460,-4-6 0,-2-2 0,-6-16 0,-6-8 0,-1-12 0</inkml:trace>
  <inkml:trace contextRef="#ctx0" brushRef="#br0">10571 11528 8355,'-14'0'0,"1"0"254,0 0 0,1 1 0,3 4 0,5 5 176,2 7 0,2 2 0,3 5 0,5-1 0,8 4 0,8 4 0,10 2 0,7-1 0,11-2-494,9-2 1,4-3 0,-27-13-1,1-2 1,1 0 0,0-2-1,0-1 1,1-1 0,1-1 0,1-1-1,-2-1 1,-1-1 63,36-1 0,-38-11 0,-1-4 0,0 0 0,0-1 0</inkml:trace>
  <inkml:trace contextRef="#ctx0" brushRef="#br0">14663 8076 16857,'-15'-20'0,"6"6"469,7 13 0,12 4 0,5 14 0,4-2 1,6-1-1,5-1 0,7-1 0,4-3 1,7-5-1,1-2 0,5-2 0,4-2 352,7-2 0,6 1 0,-1-5 0,-3 1 0,-1 1 0,-4 0 0,-1 2-473,-5-2 1,-7 4-1,-6-2-179,-6 2 0,-4-4 0,-6-1 1</inkml:trace>
  <inkml:trace contextRef="#ctx0" brushRef="#br0">15463 7983 18292,'-12'-28'-2230,"3"-3"2095,3 3 408,0 8 0,6 14 1,0 5-1,6 5 0,3 4 1,0 2-1,1 3 0,1 5-444,-2 4 0,1 5 0,-5 4 0,-3 5 0,0 2 0,-2 2 0,-2 2-532,-2 2 1,-5 8-1,-9 7 1,-5 2 693,-7 3 0,-4-5 1,-6 0-1</inkml:trace>
  <inkml:trace contextRef="#ctx0" brushRef="#br0">16089 9622 15052,'-13'-19'0,"1"-3"0,3-2 0,5 2-2281,3 4 1283,1 3 1513,0 2 1,1 6 0,3 4-1,5 4 1,5 5 0,2 1-1,3 4 1,2 1 0,3-1-243,1-2 0,12 3 0,4-3 0,5 3 0,5 1 0,2-1 0,5-2 0,4-2 24,3-2 1,8 3-1,-36-6 1,1 0 0,1-1-1,1 1 1,0 1 0,0 0-1,0-1 1,0 0 0,0 0-1,0 0-204,0-2 0,0 1 0,0 1 0,0 0 0,0-1 0,1 0 0,0 0 0,1-1 0,0 0 0,0 0 0,1-1 0,-1 0-87,1-1 0,0 2 0,-3-1 0,1 1 0,1 0 0,1 1 0,-3 0 1,1 0-1,-1 0 0,0-1 0,1 0 0,0 0 850,1-1 0,0 0-659,-2 0 1,1 0-1,4 2 1,1 0 0,-3 1-1,0-1 1,0-1 0,0 1-1,1-1 1,0-1 0,2 0-1,0 0 15,4 0 0,-1 0 0,1 0 0,0 0 0,0 0 0,0 0 0,0 0 0,0 0 0,-1 0 0,-1 0 0,2 0 1,0-1-257,1-1 1,0-1-1,-1 2 1,1-1-1,0-1 1,0-1 0,0 1-1,1 0 1,2 1-1,-1 0 1,2-1-1,0 1 1,0-1 0,1 0 54,-1-1 1,-1 1-1,1 1 1,-1-1 0,-1 0-1,0-1 1,1 0-1,0 0 1,1 2 0,0-1-1,0-1 1,-1 0 10,-1 0 1,0 1 0,-2 1 0,0 1 0,-4-2-1,1 1 1,0 1 0,0 1 0,-1 0 0,-1 0-1,1 0 1,0 0 0,-2 0 0,0 0-98,1 0 0,0 0 0,-2 2 0,1 0 0,-1 1 1,0 0-1,-1 0 0,0 0 0,2 1 0,-1 0 1,0-1-1,0-1 3,-1 1 0,1 0 1,0 2-1,1-1 1,-2-1-1,0 0 1,0 0-1,1 0 1,1 0-1,0 0 1,1-1-1,-1-1 1,0 0-1,0 0 102,0-1 0,-1 0 0,-3 0 0,0 1 0,1 0 0,0 1 0,2 0 0,-1 0 0,0 1 0,0-1 0,2 0 0,1 0 0,-3 1 0,1 0-65,0 1 0,-1 0 1,2-2-1,-1 0 1,0 2-1,0 1 1,0-1-1,0 1 1,2-1-1,0-1 1,-2 0-1,0-1-42,-3-1 0,1-1 1,1 0-1,0 0 1,-4 0-1,0 0 1,1 0-1,0 0 1,1 0-1,-1-1 1,-1-1-1,0-1 148,33-6 1,-34 4 0,0-1 0,36-9 0,-3-2 0,0-2-1,-3 0 1,0 0-41,-1 2 1,-5 3 0,-1 0-1,-1 1 1,-2 0 0,0-2-1989,-2-3 1685,-10 9 1,12-13 0,-11 9 0,1-2 0,-4 0 0,-4 2 34,-4-1 0,1-1 0,-6-1 0,-3-3 0,-3-2 0,-4-2 464,-2-3 0,-1 0 1,-6-1-1,-2 2 0,-2 1 1,-3 2-1,-2 0-332,-1 1 0,-2-4 0,-2 4 0,-2-1 0,-5 0 0,-3-2 0,-1 0-586,0 2 1,-2-2-1,-2 7 1,-2 0 0,-2 1-1,-2 0 719,-2-2 1,-8 2 0,-3 5 0,-2 4-1,-4 0 1,-2 1 0,-5 0 133,-3 3 1,-2 0-1,-4 0 1,-4-2-1,-4 2 1,0 2-116,-1 1 1,0 0-1,2 0 1,0 0 0,1 0-1,-1 0 1,2 0 58,-3 0 1,3 0 0,-2 0 0,1 0 0,-1-2 0,2-1 117,3-1 0,-2-5 0,1 5 0,-1 1 1,-4 1-1,4 2-164,2 0 1,-4-4 0,2-1 0,-4 2 0,-2 0 0,-1 1 0,-4-4 25,-1-2 1,1 4 0,34 0-1,0 0 1,-1 1 0,0-1 0,1 1-1,0 0 1,0-1 0,0 1 0,2 0-1,-1 0 57,-36-3 0,35 1 1,-1-1-1,-34-1 0,37 3 1,-1-1-1,0 1 0,0 1 1,0-1-1,1 2-148,-37-1 0,32 0 0,1 0 0,1 0 0,0 1 0,-1 1 0,0-1 0,0 2 0,1-1 0,0 1 0,1 0 0,0 0 0,0 0-119,-1 0 1,0 0 0,-33 0-1,33 0 1,0 0 0,2 0-1,-1 0 1,-35 0 0,0 0-1,2 0 101,0 0 1,30 0-1,0 0 1,-33 0 0,35 0-1,0 0 1,-1-1 0,0 1-1,2-2 1,0 1 176,1-1 0,0-1 1,-1-1-1,0-1 1,-36-1-1,1 0 0,2 0 1,1 3-1,-2 2-139,-1 1 0,5 0 1,-3 0-1,3 0 0,-1 0 1,-2 0-1,-1 0-133,0 0 0,35 2 1,-1 0-1,1 1 1,-1 0-1,0 0 1,-2 0-1,-1 0 1,0 0-1,0-1 1,0-1 115,-2 0 0,0 0 0,-3 1 0,-1 0 0,4 0 0,0 1 0,0-2 0,0 1 1,-2-2-1,0 1 0,1-1 0,0 0 0,-2 0 0,-1-1 83,0-2 0,1 1 0,5 1 1,0 1-1,-2-3 0,-1 1 1,1 1-1,1 1 0,1 0 0,-1 0 1,0 0-1,-1 0 0,1 0 1,0 0-102,1-1 1,0 2 0,-1 1 0,0 0 0,0 1 0,0 0 0,0 0 0,0 1 0,-1 1 0,0 1 0,2 0 0,0 0-11,2 0 0,-1 1 0,-6 0 1,0-1-1,3 2 0,-1-1 1,-1 1-1,-1 0 0,-1 1 1,0 0-1,1 0 0,1 0 1,-1 0-1,0 0 50,1-1 0,0 1 0,8 1 1,-1 0-1,-2-2 0,1 0 1,-33 11-1,10 1 0,3-1 1,7-1-247,3 1 1,8 2 0,2 5 0,8 1 0,4 1 0,2 3-300,4 5 1,3 2-1,7 4 1,3 1 0,6 2-1,8 0 1,8-2 69,8-5 0,11-1 0,10 2 1,13-4-1,-22-18 0,3-3 425,4 1 1,3-1 0,7-1-1,2 0 1,2 1 0,0-1-1</inkml:trace>
  <inkml:trace contextRef="#ctx0" brushRef="#br0">11491 16472 7816,'-69'-17'0,"12"5"0,18 12 0,21 16 0,14 17 0,5-7 63,4 1 0,-2-12 0,6-11 1,0-4-1,1-4-63,3-5 0,-2-9 0,8-3 0</inkml:trace>
  <inkml:trace contextRef="#ctx0" brushRef="#br0">11677 17019 7759,'-44'-19'1166,"-1"-4"0,23 13 0,22 8 0,22 13-1166,14 4 0,16 5 0,3 1 0</inkml:trace>
  <inkml:trace contextRef="#ctx0" brushRef="#br0">17049 10782 8382,'-29'-48'0,"3"5"0,4 6 0,3 8 0,0 5 0,-5 5 0,2 5 0,1 3-16,-1 2 1,0 1 0,-6 5 0,-4-1 0,-2 1 0,-1 3 0,-1 4 0,-1 5 0,-1 3 0,-2 1-47,0 1 1,0 4 0,0 1-1,0 2 1,-2 2 0,-1 2-1,-3 2 189,-1 0 0,3-1 0,-5 1 0,-2-2 0,0-1 0,-3-2 0,1 3 52,0 5 1,-7-1 0,0 7 0,-3 1 0,3 3 0,0 3-87,4 1 0,27-19 0,0-1 0,-25 22 0,5 2 0,4 2 0,7 2 0,1 3-72,3 2 1,-3 4 0,4 6 0,0-1 0,2 1 0,5 0 0,3 1 10,4 3 1,-2-3-1,7 3 1,2-3 0,1 2-1,4 1-19,3 0 1,3-31 0,0 0-1,1 29 1,2 4 0,4 1 0,5-2-1,9 1 22,5-5 1,0 0 0,-7-33-1,1-2 1,1 1 0,1-1-1,2 0 1,2-1 0,2 1 0,1-1-6,2 2 0,2-2 0,0-4 1,1 0-1,5 4 0,1 1 1,2-1-1,1-2 0,0-1 1,0 0-1,5-1 0,0 0 1,0-2-1,1 0-46,3 0 1,1 0 0,3-1 0,1 0 0,2 1 0,0-2 0,1 1 0,0-2 0,4 0 0,0 0 0,1-1 0,0-1 32,2 0 1,1-1-1,2 0 1,1 0 0,1 0-1,0 0 1,2 0 0,-1-1-1,-21-7 1,-1 0 0,1-1-1,-1 0 1,1 0 0,0 0-98,2 0 0,1 0 0,-1-1 0,-1 0 1,0-1-1,1 0 0,2 2 0,1-1 0,-1 1 1,0-2-1,-1 0 0,1-1 0,2 0 0,1 0 1,-1 0-1,0-1 0,1 1 0,-1-1 33,1 1 0,0 0 0,1 0 0,0 0 0,1 0 0,0 0 0,-3-1 0,0 1 0,-1-1 0,0-1 0,1 0 0,-1 0 0,3-1 0,-1 0 0,1-1 0,0 1 0,0-1 0,0-1 87,2 0 0,0 0 0,0 0 0,1 1 0,0-1 0,-1 0 0,-1 0 0,-2-1 0,1-1 0,-2 1 0,1 0 0,0 0 0,2 0 0,0 0 0,1 0 0,-2-1 0,0 0 0,0 0 0,3 0 0,-1-1 0,0 1 29,-1-1 1,0 0 0,-1 0 0,-3-1 0,-2 1-1,1-1 1,0 0 0,1 0 0,0-1 0,1 0-1,1-1 1,-1 0 0,0 0 0,-1 0 0,1 0-1,2 1 1,0-1 0,-1 0 0,-1-1 0,-1 1 0,0-1-47,-1 1 1,0-1 0,0-1-1,2 0 1,1-1 0,0 0-1,-3-1 1,0 1 0,-1-1-1,0 1 1,-1-1 0,0 0-1,0-1 1,0-1 0,0 0-1,-2 0 1,-1 0 0,0-1-159,0 0 0,0 0 1,0-1-1,22-7 1,-1-1-1,0 2 1,-1-1-1,-3-2 1,-1 0-1,0-2 1,-1-1-1,-4 0 0,0-1 1,0-1-1,0-1 103,-2 0 0,-1-1 0,-6 2 1,-2-2-1,1-3 0,-1-2 1,-1 1-1,0-2 0,-2 1 1,-1-2-1,0-1 0,-2 0 160,-1 0 1,-1-1 0,-4-2 0,-1-1 0,-1 1-1,-2-1 1,-2-1 0,0-1 0,-3-2 0,-1 0 0,0-1-1,-2 0 1,-2 0 0,-1 0-128,-2 0 0,-2 0 0,0-4 0,-1 0 0,-3 1 0,-2 1 1,-1-2-1,-2 1 0,-1-1 0,-1 0 0,-4 0 0,-1 1-58,-1 0 1,-1 1-1,-1-5 1,-1 1-1,-2 2 1,0 1-1,-3-2 1,-2 0-1,-2 0 1,-2-1-1,-2 2 1,-2 1 58,0 2 1,-3 0 0,-2-4-1,-2 0 1,-2 1 0,-1 0 0,-1-2-1,-2 1 1,-2 0 0,0 0-1,-2 2 1,-1 1 0,-2 0 0,-1 0 84,-2-1 1,-2 1 0,-1 4-1,-3 2 1,-3-3 0,-2 0-1,-1 2 1,-3 2 0,-2 3 0,-2 1-1,-5 2 1,-1 1 0,-4 3-1,-2 0-242,22 11 0,-1-1 1,-1 2-1,-3 0 1,-3 1-1,1 1 0,-1 0 1,-1 0-1,0 1 1,-2 0-1,-1 1 0,-1 0 1,-2 1-1,-1 0 1,-1 2-1,-1 0 0,0 1 1,-1 0 61,-1 0 1,-1 1 0,-1 1-1,0 1 1,-1 1 0,0 0-1,-1-1 1,-1 0 0,0 1-1,0 1 1,0 1 0,-1 0-1,-1 1 1,0 1 0,0 0-1,18 0 1,-1 1 0,1-1-1,-1 1 21,-1 0 0,0 0 0,0 0 0,-1 0 0,0 0 0,0 1 1,0-1-1,0 1 0,1-1 0,0 1 0,0 1 0,1-1 0,0 1 1,1 0-1,-1 0 0,1 1 0,0 0 0,1 0 0,-1 0 0,0 1 1,-18 2-1,0 0 0,0 2 31,18-3 1,0 2 0,0 0 0,0 0 0,1 2-1,0 0 1,0 1 0,1 1 0,-18 4 0,1 2-1,0 0 41,2-1 0,0 2 0,0-1 0,-1 2 0,0 0 0,0 1 0</inkml:trace>
  <inkml:trace contextRef="#ctx0" brushRef="#br0">5425 6544 22889,'-13'0'0,"0"0"0,-1 6-40,7-5 1,0 6 0,2-2 0,-2 4 0,-2 3 0,0 1 0,-1 0 47,-2 1 1,-6 0 0,-1 3-1,-1 2 1,0 2 0,-1 1-1,-3 0 1,1-1-68,0-2 1,-2 3-1,4-4 1,1-2 0,0 1-1,3-1 157,-1 2 0,0-1 1,3-3-1,-1-1 0,-2 0 1,2 2-1,1 3-61,2 4 0,-1-1 1,0 1-1,-3 2 0,0 1 1,-1 2-1,0-1-160,0 1 0,-4 4 1,3 2-1,0-1 0,-2 1 1,2-4 140,-1 0 1,3-3-1,3 1 1,2-2 0,2-1-1,3-4 1,-1 1 21,1 0 1,-1 1 0,-2 3-1,3-1 1,-1-2 0,2 3 0,-1 4-109,-1 2 1,4 1-1,-5-1 1,-1 5-1,-1 2 1,1 1-58,1-4 0,0 8 0,-3-4 0,2-1 1,1-1-1,0-1 0,0-1 196,0 1 1,1-6 0,-6 2 0,1-1 0,1 0 0,2 0 0,1 1-19,-2-1 0,6 6 1,-1-2-260,0 4 1,3 2 0,-5 2 26,2 2 1,2 6-1,4 1 1,0 4 0,0 1-1,0-2 1,0-2-52,0 0 0,1-4 0,2-3 0,3-3 0,0-5 0,2-1 270,-1-3 0,0-1 1,4-8-1,-4-1 0,1-3 1,-1-1-1,3 0 196,2-1 0,2 3 1,0-1-1,3 2 1,0 6-1,1-1-394,2 0 1,-6 3 0,6 2 0,-3 1-1,1 1 1,-2 1 0,1-1-120,0 2 1,-2-4-1,3-2 1,-3-3 0,0-1-1,1-1 292,2 1 1,1-5 0,-3-1 0,4-2 0,0-1 0,4 0 0,0 1 38,-2 2 1,8-3-1,-4 4 1,2 0-1,0 0 1,-1 0-83,0 2 1,-1 0 0,1-1-1,0-2 1,-1-2 0,0-1 0,-3 0 100,0 0 1,-6 0 0,4-5 0,-2 0 0,-2 0 0,-3 1 53,0-1 0,1-1 0,1-2 1,2-1-1,-2 0 0,2 0 1,2-2-190,7-1 1,4 3 0,-1-4-1,2-2 1,2-2 0,2-1 68,-2 0 0,5 0 1,-5 0-1,1-1 0,1-4 1,-1-4 242,-1-3 1,5-1-1,-5 0 1,0-2 0,-1-3-1,-2-3 1,1-2 224,2-4 0,-3 3 1,3-7-1,1 3 0,-3 2 1,2-3-1,0 0-635,3-2 0,-4 1 0,-2 6 0,-3 4 1,-1-1-1,1 2 26,3-1 1,-3-2 0,3 3 0,-4 0 0,-3-2-1,-2 0 1,0-1 213,-1 1 1,0-4-1,-5 4 1,2-1 0,-2 0-1,-1-2 1001,-2-1-998,6-2 0,-4-4 1,4 0-1,1 2 1,0-1-1,3 0-333,-1-1 0,-1 0 1,2 5-1,-2-1 1,0 0-1,-2 1 13,0-1 0,-1 5 0,-5 0 0,-1-2 0,-1-1 0,-4-2 0,-1 0 183,-3 1 0,3-2 0,-2-2 0,-1-3 0,-1-1 0,-2-3 283,0-1 0,1-2 1,2 0-1,2 0 1,-1 0-1,0 1 1,1 2-319,-2 2 0,3 4 0,-2-3 0,-1 0 0,0 1 0,0-1-87,2 0 1,-1 3-1,-4-3 1,0 0 0,-2 1-1,0 1 1,-4 0 230,-2 0 1,1 4 0,-4-3 0,3 1 0,-1 0 0,0-2 17,0-2 0,1 0 1,-2-3-1,3 1-48,1-1 0,-3 3 0,3-1-137,-1-2 0,4 2 0,-3 1 0,0 2 1,-2 2-1,-1 4-78,1 3 1,-1-2 0,-5 3-1,1-2 1,0 1 0,-1 2-1,0 0 36,-4 0 0,3 4 0,-4-4 1,1 0-1,0 2 0,2-2 0,1 0 125,2-2 1,-5-2 0,0-4 0,2 1 0,1-1 0,2 2 0,-1 0 111,1 4 1,-2-1-1,-1-1 1,-2 1 0,2 3-1,1 1-79,2-1 1,-2 5 0,-1-2 0,-4 3-1,0 2 1,-4-1 0,0 1-148,2 0 1,-3-1 0,3 1 0,-2-2 0,0-1 0,4-2 0,-1 0 208,0-1 0,5 3 1,-3-6-1,1-2 1,-2 0-1,1 1 259,0 0-230,-5 1 0,8 0 1,-6 1-1,-2 1 0,-1 0 1,-2 1-96,1 3 1,-3 1 0,-2 3 0,-4 2 0,-5 2 0,-2 1 0,-1 1-70,0 0 1,0 2 0,-5 4 0,2 0 0,3 0 0,0 0 30,0 0 1,4 0 0,-5-2 0,4-1 0,3-1 0,3 1 0,1 1-356,4 2 1,0 0-1,4 0 1,3 0-1,4 3 573,3 6 0,8 6 1,1 12-1</inkml:trace>
  <inkml:trace contextRef="#ctx0" brushRef="#br0">3586 7063 28708,'-14'-7'-693,"1"-5"1,4 11 0,0-4 0,-1 4 599,-2 1 0,5-2 1,1-1-1,1-3 0,-1 0 1,-1 1 231,-3 2 0,-2-3 0,-1 1 0,-2 2 0,-2 2 0,-2 1 24,-2 0 0,4 0 1,-6 0-1,1 0 1,1 1-1,2 4 1,1 4-162,1 2 1,-1 3 0,6-1-1,2 0 1,2 1 0,2 1-29,3 2 0,3-2 0,5 3 0,5-3 0,6-2 1,5-1-1,1-2 159,1-1 1,0-6 0,6 2 0,0-4 0,-1-1 0,2 0-553,-2 0 444,-6 0 1,2-4-1,-6-2 1,-2-2-1,-1-2 1,-3-2-296,-3-1 0,1-1 0,-6 1 0,-1 0 0,-1-1 380,-2 1 0,-6 6 1,-3 2-1,-3 4 0,-1 2 1,1 4-13,3 4 0,-6 2 0,3 4 0,-1 3 0,-3 4 0,1 3-60,0 2 1,-3 4 0,-1 2-1,0 1 1,0 3 0,2 1-1,3 1-341,0-4 0,2 2 1,2-6-1,1-1 1,0-2-1,2-1-3221,2-1 2753,4-5 0,1-2 1,0-5-1,1-2 1,4-2-1,4-3 632,3-1 1,13 5 0,3-4 0</inkml:trace>
  <inkml:trace contextRef="#ctx0" brushRef="#br0">3866 7343 28537,'4'-18'-8663,"2"2"8619,2 4 1,0 1 0,6 6-1,-1 1 510,0-2 0,1-2 0,-1-4 0,0 2-850,1 1 1,-8 6 0,-6-1-1,-9 2 1,-6 2 0,-4 0 1057,-2 0 1,3 6 0,-4 3 0,0 3 0,0 1 0,1 1-381,2-1 1,1 0-1,4 1 1,3-1 0,2 0-1,4 1-358,4-1 1,2-1 0,4-3-1,5-5 1,6-2 0,7-2 20,2 0 0,1-2 1,0-1-1,-1-3 1,-2-1-1,1-4 1,-5 0-142,-2-3 0,-4-4 0,-1 1 0,-3 0 337,-5 3 0,-4 2 0,-4 4 137,-5 8 1,-3 8 0,0 8 0,2 3 0,1 2-1,-1 3 122,-2 1 0,3 6 0,0 2 0,-1-1 0,-2 2 0,-2-1 0,1 1-739,0 0 1,1-3 0,2 3 0,2-1-1,1-5 1,1-3-2132,0-3 0,-3-6 1,3 2-1,0-3 2445,0-2 1,2 1 0,4-1-1</inkml:trace>
  <inkml:trace contextRef="#ctx0" brushRef="#br0">7412 6970 24749,'-8'-6'-5133,"2"5"5580,0-5 1,5 7 0,-2 4 0,4 4-265,4 2 1,-1 0-1,-2 1 1,1 4-1,1 2 1,-1 4 0,-3 0-24,-4 2 1,-4 4 0,-4-6 0,2 3-1,0 2 1,-4 0 0,-2-1 0,0-1-225,1-2 0,2 2 0,1-4 0,1 1 0,4 0 0,0 0-1841,-1-1 0,5 3 0,-1-5 1685,2 2 0,8 1 0,2 5 1</inkml:trace>
  <inkml:trace contextRef="#ctx0" brushRef="#br0">4146 8196 10138,'-6'-13'0,"-2"0"0,-1 1 0,1 1 111,-3 2 0,-1 1-91,-1-6 0,0 2 0,-2 2 0,-1 1 0,-2-1 0,0-2 0,0 0 0,0 2 0,1 2 0,-1 1 1,0 0 581,2-4 0,-3 5 1,1 2-1,2 2 0,-1 2 1,1 0-1,-3 0-260,-2 0 1,-1 0-1,-5 0 1,-1 2-1,-3 2 1,-5 4-334,-2-1 1,-2 5 0,-2-5 0,-1 2 0,-1 0 0,1 1 0,2 1 245,1-2 1,1 4 0,2-1 0,3 4 0,1 2-1,4 1-164,1 3 0,5 4 0,3 2 1,0 3-1,6 4 0,2 5 0,4 5-213,2 4 1,2 4 0,4 3 0,1 2 0,5-2-1,8-3 169,6-4 0,16 2 1,7-7-1,7-1 1,11-3-1,6-4 1,-30-20-1,1-1 73,3-1 1,1 0 0,0-3-1,2-1 1,6-2 0,2 0 0,0-2-1,0 0 1,0-2 0,1-1-1,1 0 1,0 0 0,0-2 0,0-1-174,0 0 0,-1-2 1,3-2-1,-1-1 0,-4-3 1,-1-2-1,-2-1 0,0 0 1,0-2-1,-1-1 0,-3 0 1,-1-2-163,-1 2 1,-1-3 0,-1-3-1,-3-1 1,-4 1 0,-1-2-1,-1 0 1,-1-2 0,23-26 0,-8-2-1,-7-2 82,-2-4 0,-14 1 0,-3-3 0,-8-1 0,-8 3 0,-11 2 1,-12 4 0,-25 5 0,-16 2 0,25 26 0,-2 3 0,-2 1 0,-3 2 1,-4 1-1,-2 2 0,-2 1 0,-2 1-68,-4 2 1,-1 2 0,-3 0 0,-1 2 0,0 2 0,0 1 0,1 1-1,0 1 1,0 1 0,1 2 0,2 2 0,0 1-2446,-1 1 0,1 2 2645,5 3 0,1 1 0,-4-1 0,1 1 0,3 3 0,2 2 0,-3 0 0,1 1 0</inkml:trace>
  <inkml:trace contextRef="#ctx0" brushRef="#br0">3026 8969 8416,'12'-21'0,"-3"4"0,-3 3 0,0 5 0,-6 4 213,0 5 1,-3 4 0,-9 2-1,-3 1 1,-1 4 0,-4 2-1,-2 5 1,-3 4 0,-2 3-1,1 2 1,-1-1 0,0 1 617,1 0 0,3 1 0,3 2 1,0 1-1,4-2 0,0-1 0,0-1 1,-2 0-722,2-1 0,-1-3 1,1-3-1,-2 1 1,2-2-1,1 1-785,2-4 1,-1-1 0,1-2 0,0 0 0,-1 1 0,1-1 674,0 0 0,-1 1 0,1-1 0</inkml:trace>
  <inkml:trace contextRef="#ctx0" brushRef="#br0">1906 9982 9252,'-1'-19'870,"-4"5"1,4 9 0,-4 9-414,4 5 0,1-2 0,0 2 0,0 2 0,0 2 0,0 5-44,0 4 0,4 3 1,1 2-1,-2-1 0,0 1 1,0 0-1,1 1 1,-1 1-541,-1 2 0,-2 1 1,0-4-1,0 1 1,0 2-1,0-1 1,0-3-2573,0-5 1,-5 3 2698,1-3 0,-7 3 0,4 2 0</inkml:trace>
  <inkml:trace contextRef="#ctx0" brushRef="#br0">8131 8609 9274,'-1'-20'0,"-2"2"237,-1 3 54,-1 8-35,11-5 1,1 9 0,8-5 0,3 2 0,3 4 0,1 0 0,-1 2 0,-1 0 0,0 0 0,0 2 735,1 2 0,-3-1 0,4 4-1167,2-1 0,-5 5 0,0-4 0,-1 0-58,0-2 1,0-4 0,-5-1 0,0 0 342,1 0 0,5 0 0,2 0 0</inkml:trace>
  <inkml:trace contextRef="#ctx0" brushRef="#br0">9051 8329 23087,'-9'-16'-2071,"0"3"1,-1 7 2014,-2 7 1,-6 13 0,-1 8-1,-2 3-198,-2 2 1,-1-1 0,0 3 0,2 0 0,0 4 0,1-1 0,3 2 0,2 0-1,-2 3 0,8-2 0,-2-1-13,5-2 0,2 5 0,5-3 0</inkml:trace>
  <inkml:trace contextRef="#ctx0" brushRef="#br0">9171 8569 13654,'0'-32'-256,"-6"15"1,-3 4 0,-3 10 97,-1 8 0,-5 8 0,1 9 1,0 2-1,4 0 0,3-2 1,2 0-1,2 0 83,3 0 1,2 1 0,2 3 0,5 1 0,6-2-1,6-3 1,3-4 53,2-3 1,-2-8-1,0-2 1,0-5-1,-2-5 1,0-5 0,-4-5-59,-5-3 0,-4-10 0,-6 2 0,0-1 0,-3 0 1,-4 4 346,-7-1 0,-3-4 0,0 6 0,-2-2 0,0 3 0,1 6 0,5 6-47,2 3 0,10 4 0,1 6-921,7 5 0,13 4 0,5 5 776,4 4 0,14 3 0,-1 2 1</inkml:trace>
  <inkml:trace contextRef="#ctx0" brushRef="#br0">9571 8689 24822,'-18'-32'-423,"1"5"0,-1 12 0,4 12 0,1 8 193,0 8 1,1 5-1,3 6-167,5-2 0,-2-3 1,1 6-1,5 5 1,6 1-1,10 3 433,8 0 1,1-4-1,11 1 1,2-3 0,4-3-1,1-3 1,-3-5-116,-3-7 0,-8-4 0,3-8 0,-6-4 1,-5-7-1,-8-9 0,-7-8-26,-4-5 0,-8-5 0,-6-5 0,-7-2 1,-8 0-1,-3 2 0,-1 4 335,0 1 0,0 7 1,4 6-1,1 8 1,1 6-237,2 4 0,4 9 0,6 7 0</inkml:trace>
  <inkml:trace contextRef="#ctx0" brushRef="#br0">12170 7090 10421,'-7'-19'0,"3"-3"0,4-4 106,4 0-142,3 5 1,1 6 0,-2 8 0,-3 1 0,-3 3 0,-6 1 0,-5 2-1,-3 2 1,-4 1 0,-3 3 524,0 1 0,-4-2 0,4 2 1,-1-1-1,2-3 0,0-2 1,2 1 171,-1 2 1,4-2-1,-4 2 1,1-2-1,-1-2 1,0 0 0,0 0-331,2 0 0,-3 4 0,-3 2 1,-2 2-1,-1 2 0,-1 2 1,0 1-293,1 0 1,-6 1-1,0-1 1,-1 0 0,1 1-1,2-1 130,2 0 1,3-1-1,1-1 1,3-3 0,1 3-1,0-1 122,1-1 1,1 3 0,3-3 0,-1 1 0,-2 1 0,1-3 0,-1 3-88,0 1 1,-4 2 0,3 3 0,-2 2 0,-3 0 0,-1 2-31,-2 0 0,1 1 0,-1 5 1,-1-1-1,0 1 0,-2 1-277,1 3 0,8-3 0,-6 5 0,3-2 0,4 0 0,0 0-131,1 2 0,4-5 0,-2 3 110,2-3 0,1-3 0,1-1 0,0-2 94,-1 2 0,1-3 0,0 1 0,-2 1 0,-1 4 0,-4 3-12,0 1 1,2 6 0,-4-2 0,-2 4 0,-1 2 0,-2 2 0,1 3-2,-1 2 0,0 0 0,1 4 1,-1-1-1,2-4 0,1-1 0,3-3 34,2-2 1,3-1-1,5-1 1,2-2 0,1-3-1,0 0-57,4 0 0,2-3 0,2 3 0,0 0 1,0-1-1,0 1-16,0 0 0,6-4 0,2 2 0,0-1 0,0 2 0,-1 1 91,1 3 0,-5-3 0,3 3 0,-2 3 0,0 4 0,-1 4 83,-1 2 1,-2-1 0,-2 3 0,-1 3 0,-1-1 0,1 1-1,3-3 0,4-3 1,5 1 0,8-7 0,3-3 0,4-4-1,4-2 1,0-2 4,1 1 0,-3-2 1,1-3-1,0 2 1,-2 2-1,-2 1-263,0-1 0,-7 4 0,3-3 0,-1 1 0,0 3 0,-2 1 0,0 4-38,2 2 0,-2-3 0,5 4 0,0-4 0,0-2 0,4-4 93,4-4 1,1-4 288,6-5 0,-1-2 0,5-7 0,2 0 342,2 1 0,-6-7 1,4-1-1,-2-2 1,-3 1-1,1-2 1,1-2-156,1-1 1,-2 0 0,0 0-1,-3 0 1,4 0 0,1 0-265,0 0 1,7 2 0,-6 1 0,4 1 0,1-1-1,-3-1 26,-2-2 0,4-2 0,-1-1 0,-1-3 0,0-1 0,0-4 0,3-2 288,1-5 1,-4-2-1,3-7 1,-1 0 0,-1-1-1,0-3-366,2-4 1,2-5 0,5-5-1,0-4 1,-1-3 0,0-2-50,-25 25 0,-1 0 0,20-23 0,-19 24 0,0 0 0,-1 0 0,-1 0 0,21-27 0,0 4 0,-3 4 0,-3 1 0,3-7 0,-7 2 0,1 3 0,-2-3 0,-4 2 0,-2-1 0,-3-5 0,1 8 0,-2-2 0,-1 0 0,-4 0 0,0 0 0,-4 0 0,-6 5-9,-1-5 1,0 0 0,4-2 0,-1 0-362,-3 2 1,2 2 0,-6-2 0,1 5 0,0 2 0,-1 2 0,-1 0-201,1 0 0,-1 5 1,-4 1-1,0 1 0,-1 2 1,-4 0 115,-4 0 1,-4 0 0,-5 3 0,-4-2 0,-5-1-1,-5 1 47,-8 2 1,-2-3 0,-7 0-1,1 1 1,-1 2 0,0 1 280,-2 1 0,0-5 0,-1 0 0,3 1 0,3 2 0,0 1 0,-1 2 147,-1 3 0,1-2 0,4 6 0,-2 4 0,2 3 0,1 7-232,-3 2 1,4 2 0,-4 3 0,2 6-1,2 10 1,-1 9 388,4 8 1,1 8 0,-3 4-1</inkml:trace>
  <inkml:trace contextRef="#ctx0" brushRef="#br0">5532 7143 12422,'7'-51'0,"-1"0"0,0 4 0,2-1 0,1 4 120,-1 3 0,-5-5-224,2 10 1,-4 1 60,-1 8 0,-1 2 1,-4 1-1,-3 5 0,-4 2 1,-2 7-1,1 3 1,0 4-1,-2 1 650,-3 2 0,3 6 1,-4 3-1,1 4 1,0 4-1,1 2 0,-3 2-221,-2 2 1,-3 7 0,-2 3 0,-1 1-1,-3 3 1,-4 3 0,-7 4-248,-7 5 1,-3 4 0,21-25 0,-3 0 0,-1 3 0,-1 1 0,-1 0-1,0 1 1,-3 2 0,0 1 0,0-1 0,-1 0-57,-3 0 1,0 1 0,3-2-1,-1 1 1,1-1 0,1 0-1,3 0 1,1 0 0,2 0-1,2 1 1,2-3 0,2 1 12,1-1 0,1 1 0,1-3 0,2 1 1,-12 31-1,5 0 0,6 0 0,8-1-39,6-2 1,4-1 0,9-3-1,6 1 1,11 3 0,11 2-1,-10-30 1,1 0-90,3 0 1,1-1 0,3 3 0,2-1-1,7-1 1,1-1 0,4 0 0,2 0 0,1 0-1,1 0 1,4-1 0,0 1 0,2 0-1,1-1-1,1-1 1,1 0-1,4 4 1,0-2 0,-1-2-1,1-1 1,-1 2 0,2 0-1,0 1 1,0 1 0,0-2-1,-2 1-119,0-1 0,-1 1 1,3 1-1,-2 0 1,-2-2-1,-1 0 1,-2-1-1,0 0 1,-1 0-1,-1-1 0,-1 0 1,-1 0-1,-1-1 1,0-1 29,-1 0 0,-1-1 1,-6-3-1,0-2 1,0-3-1,-2-1 1,0-1-1,-1-1 1,35 8-1,-5-8 86,-4-7 1,-12-6 0,0-5 0,-5-5-1,-4-8 1,-2-10 0,-1-9-62,0-6 1,-1-17 0,-2-6 0,-20 30 0,0-2 0,-1-3 0,-1-2 0,-1-2 0,-1 0 12,-1-4 0,-1-2 0,-2-2 0,-1-2 0,0-2 0,0-1 0,-2-1 0,-2-1 0,-1-2 0,-1 0 0,-1 2 0,-1 0-143,1 2 1,-2 0 0,-4-1-1,-3 0 1,-2 6 0,-2 2 0,-4 1-1,-2 1 1,-3 4 0,-3 1 0,-1 5-1,-2 3 68,1 3 1,-4 4-1,-5 3 1,-4 4 0,1 6-1,-2 4 1,-4 1 0,-1 3-1,-4 3 1,0 2-1,-1 3 1,1 2 0,-1 3-1,0 2-1158,1 2 1,-1 2 1114,3 5 0,-1 3 0,-1 3 0,1 3 0,3 1 1,1 1 201,1 0 0,1 0 0,1 1 0,1 1 0,0 0 0,0 0 0,0-1 0,0 0 0,0 0 0</inkml:trace>
  <inkml:trace contextRef="#ctx0" brushRef="#br0">19062 13527 8089,'-10'-13'0,"-2"-1"0,2 1 0,14 12 0,18 5 303,18 9 0,9 4 0,12-10 0,10 0 1,-32-4-1,2-1 0,5-1 0,1-1 1,4 1-1,0-2 0,6 1 0,0-1 0,2 0 1,1-1 253,0 0 1,0 0 0,1-3 0,-1-1-1,-3 2 1,0-1 0,2 0 0,-1-2-1,2 1 1,0-1 0,-1 0 0,-1 1 0,-2-1-1,-1 0 1,-3 1 0,-3-1-479,-4 1 1,-1-1-1,-1 0 1,-2 0-1,31-4 1,-4 0-1,-5 2 1,-8 0-1303,-9 2 0,-7-3 0,-14 5 0,-4 1 1,-11-1-1943,-13 1 3165,-10-1 0,-26 11 0,-2 2 0</inkml:trace>
  <inkml:trace contextRef="#ctx0" brushRef="#br0">19089 12594 8248,'-21'-26'0,"3"0"0,6 6 0,8 6-1,8 8 1,13 11 0,11-2 0,13 6 274,11 1 1,13-4-1,-26-4 1,1 0 0,3-1-1,1 0 1,6-1 0,1 0-1,3 0 1,2 0 0,4 0-1,1 1 1,3 1-1,1-1 1,5 2 0,2-1-1,3-1 1,1 1 89,-23-2 0,1 1 0,1-1 0,0 0 0,1 0 0,0 0 0,2 0 0,0-1 0,1 1 0,-2-1 0,0 0 0,1 0 0,-1-1 0,1 0 0,0 0 0,-2 0 0,0-1 0,-1 0-363,0 0 0,0 0 1,0-1-1,-3 0 0,0 0 1,1 0-1,-2 0 1,1-1-1,-1 1 0,23-2 1,0 0-1,-1 1 0,-1 0 1,-3 0-1,0 1 1,-4-1-1,0-1-125,-5 0 1,0 1-1,-3 0 1,0 1-1,-5 0 1,0 0-1,-2 1 1,-1-1-1,-3 1 1,-2 0-1,-2 0 1,-1 0-1,30 0-389,-10 2 0,-6-4 0,-15 1 1,-8 1-1,-6 1 513,-9 2 0,-8 0 0,-3 0 0</inkml:trace>
  <inkml:trace contextRef="#ctx0" brushRef="#br0">5292 7477 10999,'9'-27'0,"-2"2"0,-1 1 0,-1 3-166,1 2 240,1 1 24,0-1 1,-1 4 0,-6-3 0,0 4 0,0 0 0,-1 2-1,-2 2 1,-3 3 0,-1-1 0,-4 2 710,-1 0 0,-2 2 1,-4 4-1,-4 1 0,-4 4 1,-2 7-1,-3 7-694,-4 8 0,-5 10 1,-5 3-1,-4 7 0,-4 5 1,25-25-1,0-1 0,-1 1 1,0 0-87,1-1 0,0 1 0,-29 23 0,3 1 0,-1 0 0,4-2 0,4-1 0,6-7-171,4-4 1,4-4 0,8-8-1,3-3 1,4-4 0,4-3 182,6-2 1,3-6-1,11-4 1,12-7 0,14-11 37,16-10 1,-13 6-1,2-1 1,3-3 0,0-1-1,4-1 1,1 0-1,2-1 1,1 0 0,0-1-1,0-1 1,1 1-1,0-1-121,-1 1 0,0-1 1,-1 4-1,0 0 1,-3 0-1,-1 2 1,-2 0-1,-2 2 1,-4 3-1,0 0 1,24-11-1,-13 6 266,-12 4 1,-6 3-1,-16 3 1,-12 5-94,-15 7 0,-23 6 0,-22 9 0,-9 2 0,29-5 0,-2 0 0,-3 2 0,0 0-125,-3 2 0,0-1 0,-3 2 1,-1-1-1,3-1 0,-1 1 1,1 2-1,0 1 0,0 2 1,-1 1-1,2 1 0,1 1 1,0 1-1,0 1-632,2 0 0,1 1 0,3-1 0,0 0 0,0 3 1,1 1-1,2-1 0,2 1 358,2 0 0,1 1 1,4-2-1,0 1 0,0 7 1,-1-1-1</inkml:trace>
  <inkml:trace contextRef="#ctx0" brushRef="#br0">11357 5664 7939,'-46'-37'0,"6"6"46,0 0 1,26 16 119,-4-3 1,4 12 0,4 9 0,1 12-1,-1 7 1,-2 8 0,-3 3 0,-1 4 0,-2 3 179,2 4 0,-3 3 0,-1 8 0,0 3 0,-4 6 1,0 4-263,2 3 1,10-32-1,0 0 1,2-1-1,1 0 1,-1-1-1,1 1 1,-2 3-1,1 0 1,0 0-1,-1 1 1,0 2-1,0 2 1,0 0-1,0 1-15,-1 2 1,2 1-1,1 4 1,0 1 0,-2-3-1,0 1 1,-1 2 0,1 1-1,0 1 1,0 0-1,1 0 1,-1 1-57,2-1 0,-1 0 0,1 5 0,0-1 0,3-1 0,-1 0 0,0 1 0,1 0 0,-1 0 1,0 0-1,1 0 0,-1 0 17,0-1 1,1 0 0,-1 4 0,0-1-1,1-3 1,-1 0 0,1 1 0,0 0-1,1 0 1,0 0 0,0 0 0,1 0-1,-1 2 1,0 0-40,-1 3 0,0 0 0,-3-5 0,0 2 39,0 7 0,0 2 1,-2 0-1,-1 0 0,4-22 1,1 2-1,-1 0 0,0 2 1,-1 1-1,0 0-16,-1 3 0,-1 0 1,1-1-1,-1-5 1,0-1-1,0 0 0,-1 5 1,0 0-1,0 0 1,2-5-1,0-1 1,1 0-1,-4 19 0,2-1 1,2 0-1,2-1 1,1-2-1,0-1 127,1 0 0,1 1 1,2 3-1,1 0 1,-1-1-1,1-1 1,1 2-1,2-1 1,0 3-1,2-1 1,-1-1-1,2-1-155,3 0 0,-1-1 0,0 3 1,1 0-1,2-3 0,1 0 1,-1-1-1,1 0 0,-1 1 0,0 0 1,2-2-1,0-1-129,0 2 1,1-1 0,0 2 0,1-2 0,-1-2 0,1-2 0,-1-2 0,0 1 0,1-1 0,0 1 0,1-2 0,0 1 0,1 2 0,-1 0 19,0 1 1,0 0 0,-1-3 0,0 1 0,-1 1-1,0 0 1,1-2 0,-1 1 0,0-1 0,1 1-1,-1 1 1,0 0 79,1-3 1,-1 1 0,-2 0-1,0 0 1,0-3 0,1 1 0,-1-1-1,1 1 1,0-2 0,0 1 0,0 0-1,0 0 1,-1-1 0,1 0 67,2 1 0,0-1 1,-1 1-1,1-1 0,2-2 1,1-1-1,-1-1 0,0-1 1,2 0-1,1-1 0,2-2 1,0 0 39,0 0 0,2-1 1,2-2-1,1-1 0,-2 0 1,2-1-1,1-2 1,1-1-1,1 0 0,1-1 1,0-1-1,1-1 0,0 0 1,1 0-82,0-3 1,2 0 0,1-1 0,2 0 0,-1-3 0,1-2 0,-1 2 0,0-2 0,0-2 0,-1-2-1,2-2 1,0-2 1,2-1 0,-1-3 0,2-2 0,-1-1 0,1-2 0,0-2 0,2-2 0,0-1 0,0-3 0,-1-2 0,3-3 0,0-3-34,1-1 1,0-4-1,-1-5 1,-1-3 0,5-6-1,-1-3 1,2-3 0,-1-3-1,0-2 1,1-3 0,4-4-1,-1-2 1,1-2 0,0-2 3,-1 0 0,-1-2 1,0-2-1,-1-2 0,-3 0 1,-2-2-1,-2 3 1,-2-1-1,0-1 0,-2 0 1,-2 1-1,-1 0 68,-1 0 0,-1-1 0,-1-6 0,-2-1 1,-1 4-1,-2 1 0,-3 0 0,-1-2 1,-2 0-1,-1-1 0,-2 3 0,0-1 1,0-4-1,-2 0 81,-1-3 1,-1-1-1,-1 4 1,-1 0-1,-1-6 1,-1-1-1,0 1 1,-1 1 0,0 0-1,1 0 1,-1-4-1,0-1-107,-2 22 1,0-1 0,0 0-1,1-1 1,1 0 0,-1-1-1,2-6 1,0-2 0,0 1-1,1 0 1,0 1 0,1 0-1,-1 3 1,0 0 0,-1 1-1,1 0 1,-1 0 0,0 0-35,0 2 1,-1-1 0,-1 2 0,0 2 0,-2 2-1,1-1 1,-1-4 0,-1-1 0,0 0 0,0 0-1,-1 0 1,0 0 0,-1 2 0,0 1 0,-1-1-1,0 0 1,-1 1 0,0 0 0,-1 1 0,0 1-1,0 0 14,1-25 1,-2 1 0,-3 24-1,-1 0 1,-1 0 0,0 1 0,-1 0-1,0-1 1,0 1 0,-2 1-1,0-1 1,-4-24 0,-1 1 0,-1 2-1,-2 0 2,0 2 1,0 0-1,-2-1 1,0 0-1,-1-1 1,-2 0-1,1-2 1,0 0-1,7 25 1,0-1-1,1 0 1,-6-24 0,0-1-1,7 25 1,0-1-1,1 0-20,-1-2 1,0 0 0,0 0 0,1 1 0,1-1 0,0 0 0,-1-3 0,0-1 0,0 1 0,1-1 0,0 0 0,1 1 0,0-1 0,0 0 0,0 0 0,0 0 0,-1-1 0,1 0 32,0-1 1,0 1 0,0 0 0,0 4 0,0 2 0,-1-2 0,-1-3 0,0-2 0,0 2 0,0 2 0,0 1 0,-1 0 0,1 1-1,0 1 1,1 0 0,-1 0 0,0 0 0,0 0 137,0 1 0,0-1 0,-1 1 0,-6-22 0,0 1 0,4 21 0,-1 1 0,1 0 0,-7-23 0,1 1 0,1 3 0,1 0 0,0 2 1,0 0-1,0 3 0,0 1-91,-1 0 1,0 1-1,-2-4 1,0 1-1,4 6 1,1 0-1,0 2 1,0 0 0,0 0-1,1 1 1,-1 0-1,2 0-176,-1 0 1,1-1 0,-2 1 0,0 1 0,4 2 0,0 1 0,-1 3 0,-1 2 0,-1 1 0,0 2 0,-1 4 0,0 0-27,0 1 0,-1 2 0,-21-29 0,1 8 0,-2 8 0,-5 8 0,-4 7 0,-10 7 200,-6 11 1,-7 10-1,30 9 1,-1 4-1,-2 4 1,0 2-1,-3 5 1,0 3-1,-4 3 1,1 3 134,-4 3 0,0 1 0,4 4 0,-1 3 1,-2 0-1,-1 2 0,1 3 0,0 2 1,2 0-1,0 1 0,-2 3 0,1 2 1,3-2-1,2 1-23,1 1 1,1 0-1,-2 1 1,1 1 0,7-3-1,1 1 1,1-1 0,1 0-1,2 1 1,2-1 0,4-3-1,1-1-231,2-1 1,2-1-1,1 0 1,2 0-1,1-2 1,0 0 0,2 0-1,1 0 1,1 3-1,2-1 1,0-1 0,1 0-149,2-1 0,1-1 1,0 0-1,2-2 0,-3 29 1,5-4-1,2-3 1,4-5-1,2-3-555,5-4 0,3-3 497,1-6 0,2 0 0,1-2 1,4-2-1,-1-5 56,0-3 0,-1-7 0,-6-3 1,-2-3-1,-2-2-219,-2 0 0,-3-1 1,-9-2-1,-6-2-270,-5-2 720,-6 4 0,2-3 0,-6 7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5972 2612 7874,'-13'0'941,"5"0"1,4 0 55,8 0 1,8-6 0,7-4 0,2-5 0,3-4 0,1 0 0,2-2 0,-1 0-418,1-3 1,0-1-1,-1-1 1,-1 0 0,-2 4-1,-4 4-1819,0 4 1,-6 0 0,2 2 0,-4 2 1238,-1 1 0,-4 12 0,0-1 0</inkml:trace>
  <inkml:trace contextRef="#ctx0" brushRef="#br0">6652 1706 8740,'-6'-19'2677,"4"4"1,7 6-1925,2 3 1,2 3 0,4 7 0,2 5 0,2 5-1,0 5 1,0 6 0,-3 8-71,0 5 0,-5-4 1,-2 9-1,-1 0 1,-2-3-1,1-1 1,-1-5-1427,-1-2 1,3-2 0,0-6 0,0-4-2936,0 0 3354,-2-9 0,-4-17 0,0-11 0,0-10 1,0-8 203,0-10 0,0-5 1,0-5-1,0-1 0,0-2 1,0 3 254,0 5 0,5 1 0,-1 6 0,1 3 0,-1 2 0,2 5 0,1 5 2238,4 6 1,1 2-1918,1 7 1,0 0 0,1 1 0,-1 3 264,0 5 0,2 2 1,1 5-1,2 6 1,-1 9-1,-4 7-572,-4 6 1,-3 7 0,-8 7 0,-2-1 0,-5 1 0,-3-1-265,-1-1 1,-5 1 0,-1-2-1,-1-5 1,1-4 0,4-7-1964,5-2 1,1-9 2077,9-2 0,9-17 0,12-11 0</inkml:trace>
  <inkml:trace contextRef="#ctx0" brushRef="#br0">7332 1093 7920,'-14'0'3276,"2"3"1,4 6 0,3 8-2368,4 7 0,-4 3 1,1 1-1,1 3 1,1 5-1,2 4 1,2 4-1,1 3 1,3 2-720,1 0 1,0-7-1,4-2 1,-2-6 0,0-3-1,-1-2 1,1-2-4129,2-3 0,1-10 3938,1 0 0,6-7 0,2-7 0</inkml:trace>
  <inkml:trace contextRef="#ctx0" brushRef="#br0">7598 1493 8948,'-9'0'3276,"0"0"1,6 1 0,-1 4-1297,3 3 1,1 4 0,0 2 0,1-1-1842,3 0 0,-1 1 1,6-1-1,2 0 0,1 1 1,1-3-1,0 0-1849,1-2 0,-1-6 1,0 1-1,-1-4 726,-3-4 0,-3 1 0,-8-5 0,-2 2 1674,-5 3 0,2 2 1,-1 2-1,2 4 1,3 4-1,3 3-764,5 1 0,2 0 0,8 1 0,3-3 0,4 0 1,3-4-4200,2-1 0,4-1 4273,0-5 0,6-18 0,-3-4 0</inkml:trace>
  <inkml:trace contextRef="#ctx0" brushRef="#br0">7998 1533 7876,'0'7'5187,"-6"5"-4796,5-5 0,-4 1 1,10-4-1,4-1 2175,2 2 1,3-4-1002,-1 3 1,0-2-250,1-2 1,-5 4-442,0 1-806,-1-1 0,4-2 96,-3 2-342,-3-2 256,-6 10 1,-1-5 0,-4 8 0,-4 1-1,-3 5 1,-1 1-398,0 2 1,-1 8-1,1-5 1,1 1-1,3-1 1,5-4-1,2-2-2013,2-2 2005,0-7-2949,6-6 3275,8-6 0,12-12 0,8-3 0</inkml:trace>
  <inkml:trace contextRef="#ctx0" brushRef="#br0">8571 813 13510,'-13'0'2666,"6"1"0,2 5 0,4 6-1902,1 4 0,0 10 0,0 0 0,0 10 1,-2 5-1,-1 5 0,-1 0 0,-1 2-614,-1-1 0,5-6 0,-4 1 0,4-7 0,1-2 0,0-5 0,1-4-1432,4-6 1,-2-5 0,6-4 0,0-6 0,-2-8 0,-3-7 597,-2-4 0,-4-2 0,-2 5 0,-5 0 0,-4-1 0,-3 3 1823,-2 2 1,0 3 0,3 6 0,-1 0 0,-2 1 0,3 4-580,5 4 0,3 4 1,4 5-1,-2 2 1,4 3-1,4-1 0,5 0-1238,4-1 1,8 2 0,2-5 0,4-2-1,6-2 1,3-5 677,4-5 0,1-14 0,0-5 0</inkml:trace>
  <inkml:trace contextRef="#ctx0" brushRef="#br0">8958 1199 7818,'-21'0'2029,"2"5"0,7 1 0,2 0-1437,1 0 0,4 4 0,-2-1 0,0 4 0,1 4 0,-2 2 1,2 2-1,0 2-176,3 2 0,2 2 1,1-2-1,0-3 1,0-2-1,1-4 1,4-1-1,4-5-981,3-2 0,5-4 0,1-6 0,-2-2 0,-1-6 0,-1-7 1,-1-5-1271,0-3 0,-5-2 1904,-4 1 1,-2-1-1,-4 0 1,-2 2 229,-5 3 1,-3 3 0,0 5 0,2 1 0,2 0 0,2-1-240,3 1 0,3 4 1,6 0-1,8-1 1,8-3-61,7-5 0,0-3 0,3-5 0</inkml:trace>
  <inkml:trace contextRef="#ctx0" brushRef="#br0">9384 813 7818,'-25'1'1540,"3"4"0,3 17 0,5 9 0,3 0-775,2-1 1,-2-2 0,5 3 0,0 5-1,1 1 1,2 0 0,3-2 0,3 1-56,1-2 1,6-3 0,-1-9 0,3-4 0,3-5 0,1-4 0,2-4-2264,-2-4 1,-2-2-1,-4-4 1,-3-4 0,-1-3-1,-3-1 1919,-1 0 0,-2-1 0,1 1 0,2 0 0,3 1 272,2 3 1,2 3 0,6 8 0,3 2 0,1 5 0,2 4-43,3 5 0,0 1 0,9 5 0,0-2 0,0 0 0,4-1-596,0-3 0,2-3 0,0-2 0</inkml:trace>
  <inkml:trace contextRef="#ctx0" brushRef="#br0">22701 4278 8156,'-13'0'0,"0"0"0,-1 0 0,1 0 0,6 0 0,7 4 115,8 1 0,15-1 0,6-4 0,7 0 160,5 0 1,19 0 0,3 0 0,8 0 0,-31 0 0,2 0 0,2 0 0,1 0 0,4 0-1,1 0 1,1 0 0,0 0 0,2 0 0,-1 0 0,0 0 0,0 0-181,-1 0 0,0 0 0,4 0 1,1 0-1,-1 0 0,0-1 1,1 0-1,0-1 0,1 0 1,-1-1-1,-1 2 0,0-1 1,-1 1-1,1 0 0,0-1 1,0 1-74,2-1 1,0-1 0,-2-2 0,1 0 0,0 0 0,-1 1 0,-1-2 0,-1 0 0,-1-1 0,-1 1 0,0-1 0,0 0-30,1 1 1,0-1-1,-2-2 1,-1 0 0,1 0-1,0 1 1,-2-1 0,0 1-1,-1 0 1,1 0 0,-3 0-1,0 0 18,-1-1 1,-1 0 0,0-2 0,-1 0 0,-3 1 0,0 0-1,-1 1 1,-2-1 0,33-12 0,-7 0 0,-3-3 30,-3 1 1,-5-1 0,-4-5 0,-1-1 0,-2 0 0,1 0 0,-1-2-107,-1-1 1,-1 0-1,-2-3 1,1 2-1,1-1 1,-1 2-94,-2 3 1,-8-2 0,0 1 0,-5-1 0,-2-1-1,-3 1 1,-3-1-401,-7 0 0,-2 3 582,-4-4 1,-4 4 0,2-5 0,-6 1-14,-6 0 1,-7-3-1,-3 4 1,-2-2 0,-3 2-1,-2 0 1,-5 2 42,-5-1 0,-7 2 0,-1 4 1,-1 1-1,-1-1 0,-2 0-65,-4 1 1,-5 1 0,1 1 0,1 3-1,-2 2 1,-3 1 0,-5 0 36,-4 1 0,3-1 0,-5 5 0,-1-2 0,35 7 0,0-1 1,-2 0-1,1 1 40,-3-1 1,0 1 0,2 1 0,0 0-1,-4 0 1,0 0 0,-1 0 0,0 1-1,3 0 1,-1 0 0,1 1 0,1 0 0,2 1-1,0 0-27,-34-2 0,32 2 1,1-1-1,-27 1 1,-2 1-1,-2 0 0,2 0-103,1-1 0,29 1 0,1 1 0,-33 2 1,-4 0-1,36 1 0,-1 0 0,0 0 0,-1 1 64,1-1 1,0 2-1,-5 2 1,1 1 0,1-2-1,1 0 1,-2 2-1,0 0 1,-2 1 0,-1 1-1,2 0 1,-1 0 0,-1 2-1,-1 0 64,1 0 1,-1 0-1,-1 1 1,1 1-1,2 0 1,0 2-1,1 0 1,0 0-1,3 1 1,1 0-1,-2 1 1,1 1-1,0-1 1,0 0-62,0 0 1,0 1-1,-2 0 1,1 1 0,5-2-1,2 1 1,-1 0-1,0 0 1,1 0 0,1 1-1,-28 18 11,5-1 0,3 1 0,9 7 0,4 3 0,2 6 0,7 1 0,2 5 23,5 1 0,11-1 0,3 2 0,5 1 0,10 0 0,12 1-59,14-1 1,-7-31-1,4-2 1,4-3-1,2-2 1,5 0-1,3-1 1,4-1 0,3-1-1,4 0 1,2-3-1,6 0 1,0-1-85,6-2 1,0-1 0,3-6 0,1-1 0,5 0-1,0 0 1,-24-3 0,0 0 0,0 0 0,0-1 0,1 0-1,0-1 1,23 3 0,0-2-2479,-5 0 1,0-1 2582,3 0 0,-2 0 0,-8 1 0,-1 0 0,4 1 0,1-1 0</inkml:trace>
  <inkml:trace contextRef="#ctx0" brushRef="#br0">7132 10169 9516,'0'-14'-490,"0"1"326,0 6 242,0 1 1,0 0 0,-2-2-1,-2 1 1,-5 2 1952,-3 4-1882,-1 1 0,-1 0 0,1 0 0,0 0 0,-1 0 0,1 0 312,0 0 0,-1 0 0,1 0 0,0 0 0,-2 0 0,-1 0-235,-2 0 1,-1 0-1,1 0 1,-4 0 0,-4 1-1,0 4 1,-1 4-279,0 3 164,-5 1 1,4 2-1,-5 1 1,2 3-1,0 1 1,1-1 15,2-3 1,1 3 0,2 1-1,2-1 1,2 0 0,2-1 39,2 1 1,2-4 0,1 3-1,-3-2 1,0 0 0,0 4 0,4-1 212,4 0 1,-3 0-359,3-1 1,-2 1-1,-1 5 1,1-2-1,4 0 27,1-1 1,0 3 0,3-5 0,-1 2 0,1 3 0,1 1 19,2 1 1,6 0 0,3-3 0,3-1 0,3 2-1,1 0 1,3 0 177,2-2 1,7-2-1,6 4 1,2-3-1,-1-2 1,4-1 672,4 1-857,-2-4 1,5 4-1,-4-5 1,-1-1-1,2 0 1,-2 1-64,2-1 1,0 0-1,-3 0 1,-1 1 0,-1-1-1,1 0-36,2 1 1,2-2-1,-1-2 1,1-1-1,1 0 1,1 0 121,1 0 0,1-5 0,8 3 0,1-1 0,3-3 0,0-1 0,4-2-41,2 0 1,-7 0 0,4 0 0,-4 1 0,-2 2 0,2 2-65,-2-2 1,-1 3 0,-2-2 0,0 0 0,-1 1 0,-1-1 0,-4-1 74,-1-1 1,3 2-1,-2 1 1,2-2 0,3-2-1,-2-1 122,2 0 0,0 0 0,4 0 1,2-1-1,4-2 0,-1-2-89,1 2 1,3 2-1,-4-1 1,1-1 0,3-1-1,-1 1-22,1 1 0,0 2 0,4 0 0,-1 0 0,1 0 0,-1 0 0,2 0-67,-2 0 0,2 0 0,-2 0 0,2 0 0,-1 0 0,4 0 61,-1 0 0,1 0 0,-8 0 1,0 0-1,0 0 0,3 0 0,-1 0 53,-3 0 1,0 0-1,-5 0 1,1 0 0,4 0-1,0 0-102,-2 0 0,-3 0 0,-4 0 0,1 0 0,4 0 0,-1 0-87,0 0 1,-1 0 0,-3 0-1,1 0 1,2 0 0,-2 0-7,-1 0 1,3-1-1,-1-2 1,0-1-1,-3 1 1,0 1-1,-1 1 89,0-4 0,2 4 0,1-4 0,2 2 1,-1 0-1,-3-1-57,0 1 1,0 1 0,3 2-1,1 0 1,-2 0 0,-3 0 0,-3 0-62,-1 0 0,-4 0 0,2 0 1,1 0-1,-1 0 0,2 0 244,-2 0 0,4 0 0,-5 0 0,-1 0 0,3 0 0,-2 0-86,0 0 0,4 0 1,-1 0-1,1 2 1,1 1-1,-4 1-112,-1-1 1,3-1 0,-3-2 0,0 0 0,1 0 0,-1 0-1,1 0 33,1 0 0,-5 0 0,1 1 1,-1 2-1,-1 2 0,0-2 1,0-2 175,1-1 1,1 2 0,-1 1 0,2 1 0,-2-1 0,0-2-74,1-1 1,-2 0 0,3 0 0,0 0 0,1 0 0,-2 0-98,-2 0 0,5 0 0,-5 0 0,2 0 0,2 0 0,-3 0 187,-2 0 1,4 0-1,1 0 1,-2 0-1,1-1 1,-5-2 0,1-1-164,1 1 0,-3 1 0,7 2 0,-1 0 0,-4 2 0,4 1-48,1 1 1,-3 2 0,1-3-1,-2 1 1,-2-1 0,1 0 0,2 0-19,1 2 0,1-1 0,-4-4 0,2 2 1,3 1-1,0 1 187,0-1 0,-2-2 0,-2-1 0,1 0 0,3 0 0,-2 0-121,-2 0 0,5 0 0,-5 0 0,2 0 0,3 0 0,1 0 0,2 0-138,2 0 0,3 0 1,0 0-1,1 0 1,-1 2-1,1 1 154,-1 1 0,4 1 0,-1-5 0,-1 0 0,1 0 0,0 0 0,-2 0 103,-1 0 0,-3 0 0,-2 0 0,-2-2 0,-1-1 0,-1-3-119,0-1 0,1 3 0,-4-4 0,-1 1 0,2 1 0,-1-2-197,-1 1 1,4 3-1,-8-5 1,1-2 0,2 1-1,-1 0 1,3 1-38,-2-2 0,-4-1 0,-1-1 0,0 1 0,-1 2 0,-1 1 16,-1-1 1,-1-2 0,-2-2 0,3 1 0,-1 0 0,2 0 0,-1 1-36,-1 3 1,4-3 0,-4 3 0,1-3 0,0-1 0,-4 0 48,-1-1 1,4-4-1,-1 1 1,-3-1 0,-3 0-1,-4-1 20,-2-2 0,-1 0 0,-3-2 0,1 2 1,2 0-1,-2 2 84,-1 0 0,-2-3 0,0 4 1,-1 1-1,-1 1 0,-3 0 0,3-2 112,1 2 1,-3 5 58,-1 3 1,-5-1 0,2-5 0,-2 3-92,1 2 1,-2-3 0,2 3 0,-4-3-1,-4-3 1,-5-1 0,-3-2-149,-1 2 0,-5 1 0,-1 2 0,-1-1 1,0 1-1,-1 0 122,-3-1 1,3-3 0,-1-1-1,-1 3 1,-3 3 0,1 3-1,2-1 152,0-2 1,6 0 0,-4 2 0,0 1-1,0 0 1,-2 0-49,-3 0 0,0 1 0,-1-6 0,-3 1 0,-2 0 0,-7-1-159,-2 1 1,2 0-1,-5-1 1,3 1-1,1 0 1,0 1-1,0 1-18,0 3 1,0-1-1,0-5 1,0 2 0,0 2-1,0 1 253,0-1 0,4-2 1,1-1-1,-1 1 0,0 1 1,1 3-1,-2-3 54,-2-1 0,2-1 1,0 0-1,-1 1 1,1 2-1,-3 1-250,-3-2 0,0 4 0,-5-2 0,1 0 1,0 0-1,-4 2-209,-1 1 0,4 0 0,2 3 0,1-1 0,4-1 0,-4 1 0,1-1 428,-2 2 0,-3 0 0,3 0 1,-1-3-1,-4 0 0,0 1 58,-3 2 0,2-3 0,1 1 0,-1 1 0,-3-1 1,0 1-1,0 1-308,2 1 1,-2-2 0,-1 0 0,-5-1 0,-1 1 0,-3-1-130,1 2 0,5 2 0,-2 1 1,0 0-1,2 0 0,-2 0 279,1 0 1,2 0-1,-4 0 1,-3 0 0,-2 0-1,-3 0 1,2 0 67,-1 0 0,-1 0 0,2 0 1,0 0-1,-2 0 0,2 0-175,-2 0 1,-5 0-1,1 0 1,0 0-1,1 0 1,4 0-162,2 0 1,-6 4 0,8 1 0,0-2-1,-2-2 1,5-1 317,1 0 0,-2 0 1,2 0-1,0 0 0,3 0 1,4 0-1,-1 0 60,-3 0 0,3 0 0,-2 0 0,0 0 0,1 0 1,-3 0-1,-1 0-221,1 0 0,0 0 1,3 0-1,-1 0 1,3 0-1,2 0-131,1 0 1,-3 0-1,5 0 1,-2 0-1,0 0 1,0 0 257,1 0 0,-5 0 0,6 0 0,-1 0 0,-2 2 0,2 1 0,-2 1 60,1-1 0,1-2 1,-2-1-1,0 0 1,2 2-1,-2 1-211,2 1 0,4 1 0,-1-4 0,-1 2 0,4 2 0,-1-2-43,2-2 0,3-1 1,-6 2 86,5 2 0,-5-2 0,9 2 1,0-3 48,-2-1 0,1 2 0,-2 1 1,0 1-1,0-1 0,0-1 32,0-2 0,0 1 0,-1 2 0,-1 2 0,-1-2 0,2 0 0,-4 0-166,-1 1 1,3 0 0,-1-4 0,1 0 0,0 0 0,-3 0 0,-1 2 86,-4 2 1,-1-2 0,-1 2 0,1-2 0,2-2 0,3 0 183,1 0 0,-3 0 1,3 0-1,-2 0 1,-2 0-1,0 1-14,1 4 1,-2-4 0,6 4 0,-1-4 0,-2 1 0,2 1 0,0 1-170,3-1 1,2 0-1,1 0 1,2 1 0,0-1-1,4 0-122,2 2 1,-4-4 0,5 4 0,0-4 0,0 1 0,0 1 0,1 1 92,2-1 0,1-2 1,-1-1-1,-1 0 1,-2 0-1,-1 0 205,0 0 0,2 0 0,-4 0 1,0 0-1,2 0 0,-1 0-25,3 0 0,-2 0 0,-1 0 0,1 0 1,-2 0-1,1 0 0,-1 0-133,0 0 1,-2 0 0,-4 0 0,0 0 0,0 2 0,-1 1 80,-4 1 1,2 1-1,-4-4 1,1 2 0,3 2-1,2-1-5,1 2 1,-2-3 0,-1 4 0,0 1 0,3-2 0,5 1 0,2-1-123,4 0 0,-4 3 0,2-3 0,1 0 0,2 1 0,1-1-55,1 0 1,-1 3 0,0-5 0,1 1 0,-2-1 0,-2 1 0,-1-2 172,1-2 1,-2 3-1,-1 1 1,-1-2-1,-1-2 1,-1-1-71,0 0 0,1 0 1,-4 0-1,1 0 0,1 0 1,-2 0-1,4 0-305,1 0 0,3 0 1,3 2-1,-2 1 1,-1 3-1,1 1-366,2 3 1,1-2-1,1 1 1,1 1 0,2 2-1,6 1-54,2 1 0,3-1 0,3 0 736,5 1 0,2-1 0,2 0 0</inkml:trace>
  <inkml:trace contextRef="#ctx0" brushRef="#br0">7132 10209 8430,'0'-20'0,"0"0"0,1 0-24,4 7 47,-4 6 1,5 1 0,-9-2 0,-4 1 0,-7 2 0,-2 4 0,-3 1 0,-3 0 475,-4 0 0,1 0 0,0 0 0,1 1 1,-1 2-1,1 2 0,-1-1 0,2 2 57,0 3 0,0-1 1,3 0-1,0 3 0,-4 2 1,-1 3-304,-2 2 1,0 6-1,-1-2 1,-1 3-1,-4 2 1,0 0-26,1-1 0,1 5 1,3 2-1,-2 1 0,0 3 1,5 0-1,4 1-133,2 2 0,9-7 0,-2 7 1,5-3-1,4-1 0,3-1-51,4 2 0,6-4 0,11-1 0,6-1 1,2 0-1,6 1 121,5 0 1,5-4 0,9 3 0,1-2 0,2-3-1,7 1 85,6-1 0,-5-3 1,4-3-1,3 1 1,-1-2-1,-34-9 1,1 0-1,0-2 1,0 0-219,0 0 1,1-1 0,2-1 0,1 0-1,-4-1 1,1 0 0,1-1 0,0-1 0,0 1-1,0 0 1,-1-1 0,0 0-83,35 3 0,-34-4 1,0 0-1,27-2 0,1-1 1,0-4-1,-3-2 93,-3-1 0,2-8 0,-6 1 0,-2-3 0,-1-2 0,-2 0 1,-1 0 51,-3-1 0,-2 0 0,-5-2 0,-1 0 0,-2 0 0,-1-2-132,1-2 1,-4 0 0,0 1 0,-3-1 0,-4 0-1,-3 1 1,-4-1-97,-2 0 0,-1-4 0,-6-1 0,-3-1 0,-5-1 0,-2 1 46,-2 1 1,-8-1 0,-3 4-1,-7-2 1,-4-1 0,-5 1 136,-3 0 1,-5 0-1,1 4 1,-3 1-1,-5-1 1,-1 1 112,-3-1 1,-6 0 0,-7 1 0,-1 0 0,-4 4 0,-3 4-31,-4 4 0,1 0 1,-4 1-1,0 1 0,0 2 1,36 6-1,-1 0-136,0 1 1,0 0-1,-1 1 1,0 0-1,0 2 1,1 0-1,-36 0 1,2 0-1,4 1 1,0 4-587,4 4 1,8 3-1,-1 2 1,3 3 0,5 0-1,4 0 1,6-1-576,1 2 0,7-3 1,2 4-1,6-1 1,6 1 1163,4 2 0,0-11 0,1 2 0</inkml:trace>
  <inkml:trace contextRef="#ctx0" brushRef="#br0">6532 11168 8287,'-12'-13'190,"3"0"0,-3 1 1,5 1 801,-1 2 1,-3 5 0,2-3 0,-3 1 0,-2 3-1,1 1-225,0 2 1,-8 2-1,-6 4 1,-7 7-1,-6 8 1,-6 5-1,-7 5-602,-8 5 0,26-15 1,-1 1-1,-1 1 0,-1 0 1,-1 0-1,-1 0 0,0 0 1,-1 0-1,0-2 1,0 1-256,2-1 1,-2-1 0,-2 0 0,-1 0 0,4-1 0,1 0 0,1 0 0,-1 0 0,3-2 0,0 1 0,-31 18 0,4-2 0,2-3-912,2-3 0,5 3 0,7 0 0,1-1 0,3-2 1001,2-2 0,1 7 0,0 1 0</inkml:trace>
  <inkml:trace contextRef="#ctx0" brushRef="#br0">2639 12634 8348,'-34'-19'611,"-1"10"1,8 0 110,6 6 0,8 3 0,10 0 0,12-1 0,13-4 0,12-4-137,11-2 0,9-3 1,7 1-1,1 0 1,2 1-1,-5 1 1,-4 4-1,-7 1-408,-8 3 1,-3 2 0,-11 1 0,-5 1-1,-6 3 1,-6 5-121,-5 3 1,-16 6 0,-11 3-1,-14 2 1,-12 7 0,-6 1-1,-4 2 283,-2-4 0,6 4 0,2-4 0,8-2 0,8-3 0,8 0-91,5 1 0,6-3 0,9 0 0,5 0 0,4 1 1,6-3-1,7 0-943,8-4 1,10-1 0,3-2 0,2 0 0,-1-1 0,2-1 0,0-4-1844,-1-1 1,-2 0-1,-5-3 2537,3 1 0,5 1 0,-3-5 0</inkml:trace>
  <inkml:trace contextRef="#ctx0" brushRef="#br0">3532 12488 8336,'0'-40'4525,"0"0"-4022,0 6 1,2 22 0,1 12 0,1 7-1,1 6 1,-1 7-287,1 6 1,-1 8-1,-4 11 1,2 4-1,1 2 1,1 3 0,0-1-1,1 0-3882,-1 1 1,7 2 3664,-2-3 0,2-2 0,3-11 0</inkml:trace>
  <inkml:trace contextRef="#ctx0" brushRef="#br0">3586 12914 8047,'6'-41'1078,"1"9"1,8 19 0,1 7-1071,2 5 0,0 1 0,-5 0 0,0 0 0,1 0 0,-1 0-8,0 0 0,7 0 0,0 0 0</inkml:trace>
  <inkml:trace contextRef="#ctx0" brushRef="#br0">3972 12861 8071,'-13'-21'4762,"0"3"-3651,5 9 0,4 3 0,8 8 0,5 1-1109,3 1 1,1 5 0,1-3 0,-1 1 0,0 2 0,1-1-1344,-1-4 1,-4-2-1090,0-2 2512,-6 0 1,-2-6-1,-7-2 1,0-1-1,0 1-373,4-3 1,2 5 0,5 2 0,9 4 290,7 4 0,4 4 0,1 5 0</inkml:trace>
  <inkml:trace contextRef="#ctx0" brushRef="#br0">4346 13021 8068,'-12'-26'490,"3"4"1,3 7 0,7 7 0,4-3-215,4-1 0,7-1 1,3 1-1,1 2 1,0 2-1,1 1 0,1 1 1,0 0-1,-1 3-1158,-2 2 0,-1 1 0,-6 1 1,-3 4-1,-5 4 0,-2 2 1,-4 3 881,-2-1 0,1 0 0,-6 1 0,-1-1 0,-4 0 0,-2 1 0,-2-2 285,2-4 0,1 4 757,2-3 0,0 3 0,1 1 0,1 1 0,4-1-1440,1 0 0,2 1 1,5-1 397,4 0 0,8 1 0,8-1 0</inkml:trace>
  <inkml:trace contextRef="#ctx0" brushRef="#br0">4599 12967 8040,'-13'-26'3331,"1"1"-3193,3 2 0,9 8 0,9 8 1,3 0-1,2-1 0,4-1 0,4 0 1,4 2 183,0 1 0,-1 2 1,-1 2-1,-3-1 1,-2-1-1,-3 1-1226,-1 1 0,-9 2 1,-6-1-1,-7-2 0,-5-1 1400,-1 1 0,-1 1 0,1 1-123,0-4 0,13 4 0,7-4 1,11 2-1,7 0 0,7-1-373,6 1 0,1 1 0,1 2 0</inkml:trace>
  <inkml:trace contextRef="#ctx0" brushRef="#br0">5039 12541 8256,'-25'-15'613,"2"-3"1,4 6-1,7 18 1,3 14-312,5 8 1,-2 6 0,2-6 0,1-3 0,1 0-1,2-1 1,2 1 0,2 0 48,5 3 1,7 5 0,2-5 0,-2-3 0,-1-1 0,-2-3-1826,1-3 1474,-1-10 0,0 4 0,1-4 0</inkml:trace>
  <inkml:trace contextRef="#ctx0" brushRef="#br0">5212 12741 8128,'7'-14'1072,"1"1"1,-4 1-146,5 3 0,-1-1 0,1 6 1,1 1-419,2 1 0,-5 8 1,-2 3-1,-4 3 1,-1 1-1,0 2 1,-1 1-456,-4 2 0,-2 1 0,-8-2 0,-1 0 0,-5 1 0,-1 1-536,-2 4 1,-9 2 0,5 1 0,-3 1 0,-3 1 481,0 3 0,-7-3 0,-7 5 0</inkml:trace>
  <inkml:trace contextRef="#ctx0" brushRef="#br0">9411 11248 8279,'-13'-25'0,"1"3"0,3 4 0,3 9 0,8 3 228,2 6 0,3 2 0,8 1 0,3 3 0,6-1 0,5 1 0,8-1 0,5 1 1,5 1-1,4 1 651,3-4 1,12 2 0,-4 0 0,-3 0 0,0 0 0,-1-3 0,1-2 0,-4-1-594,-2 0 0,-2 0 0,-2 0 0,-5 0 0,-4 0 0,-4 0-555,-5 0 0,-5-1 1,-2-2-1,-3-3 0,-2 0-1214,-3 0 1,-2-4 0,-5 1-550,-5-3 2032,-3 4 0,5 2 0,2 6 0</inkml:trace>
  <inkml:trace contextRef="#ctx0" brushRef="#br0">11691 10302 8495,'-8'-6'29,"-4"-1"0,11-7 1,-4 1-1,4 0 1,1-1-1,0 1 223,0 0 1,0-1 0,0 1 0,-2 1 0,-2 3 0,-5 3-233,-3 0 0,-1 5 1,-2-4-1,-1 4 0,-3-1 1,-1 0-1,1-3 178,3 2 0,-5 2 1,0 1-1,-1 0 1,1 0-1,2 0 0,1 0 270,-1 0 1,3 0 0,-5 0-1,2 0 1,2 1 0,1 4 0,0 3-333,-2 4 1,-1 2-1,3 0 1,-2 4-1,1 4 1,3 4-123,0 0 0,1-1 1,0 1-1,1-3 1,1 2-1,3-1 183,-3 1 1,5 0 0,0 2 0,2-2 0,-1-1 0,3-2 0,2 2 64,4 1 1,0 2-1,8-1 1,3 1-1,0-2 1,1-1-211,2-2 0,1 0 0,5 5-26,-2 0 0,-4-2 1,3-1-1,-1-2-120,1 1 1,-5 3-1,2 0 1,-2 1-1,1 0 1,1-2-1,-2-2 145,-1 0 0,-1-6 0,3 4 1,2-2-1,2-2 0,2-3 172,3 0 0,-4-5 0,0 0 0,2-1 1,1 1-1,2-1 0,-1-2 10,1-3 1,0-2 0,-1-1 0,1 0 0,0 0 0,-1 0-25,1 0 1,4 0 0,2-1 0,1-2 0,3-3 0,0-2-151,-2-2 0,7-2 1,-5-1-1,-2-1 0,1 1 1,-4 0-1,2-2 27,1-3 1,-6 3 0,2-2 0,-3 0 0,-1 1 0,0-3 34,-1-2 0,-3 3 0,-3-2 0,0-1 0,-3 2 1,1-2-1,0 2-136,-2-1 1,-1-2-1,-2 4 1,-1 1-1,-1-1 1,-4-1-1,0-1-67,1 1 1,-5-3 0,3 3 0,-2-2 0,1-1 0,-3 0-20,0-1 0,-2 3 0,-2-4 0,-2 2 1,-3-1-1,-2 1 0,0 0 80,-2-2 0,0 1 0,-4-1 0,-1 3 0,-4 0 0,0 2-86,-4 0 1,-3-3-1,-4 4 1,-3 2-1,-3 1 1,-3 2-1,-4-1-223,-2 1 1,-6 1-1,4 3 1,0 3 0,2 2-1,3-1 1,4 1 1,1-2 0,2 5 1,4-4-1,5 4 0,3 1 1,3 0-3809,4 0 398,2-6 3738,13 4 0,10 2 0,13 8 0</inkml:trace>
  <inkml:trace contextRef="#ctx0" brushRef="#br0">12410 10169 8366,'-13'-14'617,"4"7"0,0 2-650,-1 4 1,2 1 0,0-2-1,-3 0 1,-1-3 0,-1 1 494,0-2 1,4 4 0,1-4 0,3 0 0,3-2 272,5-4 1,10-3 0,11-1 0,6-4 0,7-2-1,7-5-393,9-2 1,2-7-1,7 4 1,5-2-1,-31 15 1,1 1-1,3-2 1,1 0 0,1-1-1,1 0-239,-1 1 0,1 0 1,2-2-1,-1 1 0,1 3 1,-1 1-1,1-2 0,1 1 1,0-1-1,1 1 0,-3 0 1,-1 2-128,1-1 0,-2 1 0,-3 0 1,-1 1-1,-1 1 0,0 1 1,-1 0-1,1 0 0,0 0 1,0 0-1,32-9 0,0 3-227,-6 0 1,-3 4-1,0-1 1,1 4-1,-2 3 1,2 0 0,-2 0 138,0 0 1,8 6-1,-2-3 0,0 2 1,2 0-1,-5 1 41,-1 1 0,6 2 0,-4 0 0,0-1 0,-1-2 0,-3-2 0,3 2 14,3 2 1,-5 1 0,5 0-1,-4 0 1,-5 0 0,0 0 38,2 0 1,-8 0-1,4 0 1,-3 0-1,0 0 1,1 1 0,-2 2 22,0 2 0,5 4 0,-8-5 0,2 0 1,2 1-1,1 1 109,-1 1 0,10-4 0,-6 2 0,4-4 0,5-1 0,-2 0 1,0 0 659,0 0 1,-2 2-599,11 2 0,-7-3 0,-4 4 0,-1-4-38,-2-1 0,1 0 0,-4 0 0,-2 0 0,-1 2 0,-3 1 0,0 1-341,-2-1 0,3 0 0,-5 0 1,-1 2-1,0-1 0,1 0 223,5 1 1,5 4 0,2-5-1,2 1 1,-1-1 0,1 1 0,1-2 369,2-2 1,-3-1 0,3 0-1,-2 0 1,-3 0 0,-3 0-1,-2 0-307,-2 0 1,-8-4 0,1-2-1,-5 0 1,0 0 0,0 3-779,-2 1 1,2 1 0,-4-2 0,-1-2 0,1 3 0,-3 0 0,-2 2-500,-2 0 0,0 0 0,-3 0 0,-2 0 0,-2 0 1,-2 0-506,-3 0 0,0 0 1699,-1 0 0,0-6 0,1-1 0</inkml:trace>
  <inkml:trace contextRef="#ctx0" brushRef="#br0">19862 9169 8287,'4'-13'2144,"1"-1"-358,-1 7-421,-4 1 1,0 8-1021,0 2 0,0 5 1,0 9-1,0 4 1,0 5-1,0 4 1,0 3-120,0 0 0,-6 4 0,-1-4 1,-2 3-1,0 0 0,-1 2 1,-1-4-734,3-1 1,-3 2 0,7-5 0,1-1 0,1-4 0,2-3 0,0-4 0,0-1-585,0-1 1,6 0-1,3-7 1,4-3 1090,5-1 0,3-7 0,6-7 0</inkml:trace>
  <inkml:trace contextRef="#ctx0" brushRef="#br0">20315 9156 8245,'2'-12'0,"2"3"0,5 5 216,-3 8 0,4 3 0,-5 7 1,-1-1-1,1 2 0,-1 3 1,-1 4-1,-2 3 765,-1 2 1,0-1 0,0 2 0,0 4 0,0 2 0,0 1 0,0-1-1023,0-1 1,0 4-1,0-3 1,0 1 0,0-1-1,0-1 1,0-2-669,0 2 0,0-5 0,0 3 0,0-3 0,0-3 0,0-2 709,0-6 0,0-2 0,0-2 0</inkml:trace>
  <inkml:trace contextRef="#ctx0" brushRef="#br0">20195 9702 8245,'0'-22'1857,"0"1"-1259,0 2 0,12 6 0,6 4 0,4 0-634,0 1 1,8 3 0,-3 5 0,2 0 0,4 0 0,1 0 0,1 1 0,1 3 35,1 5 0,1 3 0,2 2 0</inkml:trace>
  <inkml:trace contextRef="#ctx0" brushRef="#br0">21088 9955 8120,'-9'-17'587,"1"-1"0,0 9 1,-2 13-1,2 13-487,2 6 1,-4 3 0,1-3-1,-3-2 1,-1 0 0,0-2-1,-1 2 1,2 1-715,4 6 1,-4 0 613,3 8 0,-3-1 0,-1 5 0</inkml:trace>
  <inkml:trace contextRef="#ctx0" brushRef="#br0">21648 9529 8542,'-9'-22'0,"2"-1"0,-1 6 0,3 3-25,-1 6 343,1 5 1,7-9-1,2 4 1,6 1 0,7 2-1,4 4 1,2 1 0,2 0 204,4 0 1,6 0-1,-1 0 1,0 1 0,-3 2-1,-3 3-2104,-1 2 1,0 1 1580,-1 4 0,1-6 0,0-1 0</inkml:trace>
  <inkml:trace contextRef="#ctx0" brushRef="#br0">21568 9716 8483,'-16'-2'473,"3"-2"0,10 2 0,3-2 0,7 2 0,5 2-308,1 0 0,8 0 0,6 0 0,7 0 0,3 0 1,1 0-1,1 0-42,2 0 1,2 0 0,-4 0 0,-2 0-124,-2 0 0,1 6 0,4 2 0</inkml:trace>
  <inkml:trace contextRef="#ctx0" brushRef="#br0">22621 9942 8139,'0'-9'0,"0"9"0,-6 9 0,3 13 0,-6 0 533,-1 2 0,-6 0 1,-3 0-1,-1-4 0,0 1 1,-1-2-1,-1 2 1,1-2-766,3 1 0,3 2 0,2-5 0,1 0 1,3-2 231,5-2 0,14-6 0,5-1 0</inkml:trace>
  <inkml:trace contextRef="#ctx0" brushRef="#br0">23221 9156 8212,'5'-27'334,"0"2"280,3 3 1,1 2-286,4 7 0,-5 7 0,-4 6 0,-3 8 0,-1 5 0,-1 6 2,-3 8 0,-4 5 0,-5 11 0,-1 5 0,1 5 0,0 3 0,1 4 1,2 0-599,1 1 1,6 3 0,-2-7 266,4 0 0,13 3 0,2 1 0</inkml:trace>
  <inkml:trace contextRef="#ctx0" brushRef="#br0">23208 10035 8139,'-8'-34'2989,"-2"11"-3215,6 14 1,4 9 0,6 12 0,1-4 0,3-2 225,2 0 0,7 2 0,2 5 0</inkml:trace>
  <inkml:trace contextRef="#ctx0" brushRef="#br0">23794 9409 8120,'-7'-40'1920,"1"12"0,7 9-1858,4 14 0,2 4 0,8 1 0,3 1-493,4 4 0,8 2 0,2 6 0,1 1 0,0-1 431,-4 0 0,-1 7 0,-1 0 0</inkml:trace>
  <inkml:trace contextRef="#ctx0" brushRef="#br0">23714 9716 8120,'-6'-14'262,"5"8"1,-2 6-1,6 8-208,6 4 0,9-1 1,5 0-1,5-4 1,5-1-1,1-2 1,3 1-1,2-1 179,1-1 0,-2 5 1,1 1-234,1 2 0,-3 9 0,9 0 0</inkml:trace>
  <inkml:trace contextRef="#ctx0" brushRef="#br0">12597 10968 8562,'-9'-12'-26,"0"4"24,0 2 1,0 6 133,1 0 1,3 0-1,-2 1 1,1 4-1,3 3 1,1 4-1,2 2 653,0-1 1,5-4 0,1-2-1,0 1 1,1-1 0,-1 3-167,0 2 1,3 2 0,-5-1 0,-1 0 0,-1 2 0,-2 1-1,0 2-298,0-2 1,0 1-1,0-1 1,0 3-1,1 0 1,2 1-78,2-4 1,5-1-1,-1-2 1,4 2-1,3 0 1,4 0 7,0-4 1,-2 0 0,4 1 0,2-2 0,1-3 0,0 1 0,1-2-85,0 0 1,-6 0-1,6-4 1,-1 3-1,1-2 1,0-2 0,1 1-100,0 2 0,4-2 0,0 2 1,-2-1-1,1 0 0,0 2-62,1-2 1,4 2 0,-2 0 0,1-2 0,3-2 0,0-1 164,-1 0 1,6 0 0,-3 0-1,0 0 1,-2 0 0,-2 0-1,1 0-142,-1 0 1,-4 0 0,3 0-1,-1 0 1,-3 0 0,-2 0-1,-2 0-106,1 0 0,4 0 0,0 0 0,-1 0 0,-2 2 0,-1 1-71,-1 1 1,1 1 0,0-5 0,-1 0 0,2 0 0,1 0 339,-3 0 1,4 0-1,-6 0 1,2 0 0,4 0-1,-3 0 1,-1-2 117,-2-2 0,0 2 1,1-2-1,0 1 0,-1 0 1,1-2-307,-2 3 1,1 0-1,1 2 1,-1 0-1,-2 0 1,0 0 0,1 0-159,-1 0 1,-1 0 0,2 0-1,-2 0 1,-2 0 0,-1-1 94,1-4 0,-4 4 1,3-4-1,-3 4 1,0 1-1,1-2 1,2-1 276,-2-1 1,-1-2-1,-2 3 1,2-3-1,1-1 1,2-4-220,-2-1 0,4 4 0,-3-1 0,1-2 0,0-1 0,0-2 0,-2-3 0,-1 0 0,2-1 0,1 3 0,-1-1 0,-3-4 0,0 1 0,-1 0 0,-1 1 0,-2 3 0,-1-1 0,0-2 0,-2 2 0,-2 1 0,1 2 0,-2-2 0,1-1 0,-1-2 0,1 2 0,-1-1 0,2 0 0,-5 0 0,5-3 0,-1 0 0,-1 4 0,-1 0 0,0 0-107,2-2 1,-4 0 0,4 5 0,-4-1-1,-1 1-213,0 0 0,-1 1 1,-2 1-1,-3 4 1,0 0-2130,0-1 1,1 7 987,5 1 0,2 3 1,2 9 1460,5 2 0,3 3 0,1-4 0</inkml:trace>
  <inkml:trace contextRef="#ctx0" brushRef="#br0">15543 11142 12756,'0'-14'-1860,"-2"7"2033,-2 2 1,3 5 0,-4 5 0,5 4 0,5 3 462,3 1 1,10 0 0,7 2-86,9 3 0,3-2 1,14 5-1,4-2 1,4-1 66,2 1 0,5-3 1,-1 5-1,5 0 1,1-2-1,-1 2-238,-4-1 1,-29-11 0,0-1 0,30 10 0,1-4 0,2 0 0,-2-2 0,2-4-248,-1-3 1,-4-4 0,8-1-1,-2-1 1,-1-4 0,-4-6 0,-3-7-330,-4-4 1,-3-8 0,-7 3 0,-5-5-1,-2-4 1,-5 2 36,-6 2 0,-1-4 0,-13 3 0,-2 2 0,-4 2 0,-7 4-299,-3-1 0,-2 7 0,-3 3 0,-5 4 0,-5 5 0,-2 1 1,-2 4-2358,2 5 1,7 5 2761,5 5 0,-4 6 1,1 2-1</inkml:trace>
  <inkml:trace contextRef="#ctx0" brushRef="#br0">17103 11541 8557,'0'-29'286,"0"2"0,1 9 259,4 14 0,2 7 1,6 3-1,2 1 0,3 3 1,4 4-1,5 4 1,4 2-1,4 4 168,4 3 0,7 2 0,3 10 0,4-2 0,3-2 0,5 1 0,3-2-355,4-3 1,0-3-1,-4-1 1,-2-2 0,3-1-1,3-4 1,5 0-814,-36-12 1,0 0 0,37 5 0,-36-7 0,-1-1 0,34 2-1,-4-1 1,-5-3-783,-4-2 0,-5-1 0,-4-1 1,-3-2-1,-3-3 0,-1-1 0,-4-4 791,1-1 0,-7 4 1,1-1-1,-2 0 1,0 0-1,-1 2 312,-2 1 0,-6 1 0,0 7 134,2 2 0,1 3 0,2 7 0</inkml:trace>
  <inkml:trace contextRef="#ctx0" brushRef="#br0">19595 12048 8342,'9'-25'656,"0"4"0,1 8 107,2 7 1,2 4 0,-1 2-276,0 0 1,-5 2 0,-5 2-1,-8 5 1,-7 3 436,-4 1 1,-8 0-745,2 1 0,-3-1 1,0 0-1,3 1 1,4-1 20,3 0 0,3 1 0,3-1 0,6 0 1,8-1-1,8-1 0,9-3-95,8 3 0,5-1 0,8 1 0,2-3 0,-4 3 0,-2 1 0,-7 0-191,-3-4 0,-6 4 1,-11-3-1,-3 3 0,-6 1 1,-7 1-326,-10-1 0,-11 0 0,-9-1 0,-2-2 1,1-2-1,-1-2-163,2-3 1,3-2 0,7-1 0,4 0-225,0 0 0,10 0 1,12 0-1,11 0 796,12 0 0,8-12 0,7-2 0</inkml:trace>
  <inkml:trace contextRef="#ctx0" brushRef="#br0">20235 12194 8337,'-13'-34'1705,"0"9"1,-1 12-1044,1 7 1,-5 9 0,0 3 0,2 0 0,1 1 0,2 0 0,0 4-330,-1 1 0,7 1 0,2 2 0,4 1 0,4 3 0,4 1 0,7-1-709,0-3 0,7-1 0,0-2 0,3 1 1,-1-3-1,1-2 0,-3-4-96,-1-4 0,-6-7 0,-1-4 0,-7-5 0,-5-6 0,-1-2 202,0-5 0,-1-2 0,-3 2 0,-4-2 0,-1-1 0,2 3 144,1 4 1,2 4-1,5 3 1,5 1 0,6 4-1,6 6-781,2 5 1,2 7-1,5 3 1,0 2 906,-1 3 0,7 5 0,1 2 0</inkml:trace>
  <inkml:trace contextRef="#ctx0" brushRef="#br0">20582 12248 8337,'4'13'119,"1"0"0,1-1 0,-2-4 553,5-8 1,-2-6 0,1-9-286,-2-3 0,4-1 0,-3-5 0,2 3 1,-1 1-99,-2-1 0,4 5 1,-1-2-1,3 3 1,1 3-290,0 3 0,1-3 0,-1 5 0</inkml:trace>
  <inkml:trace contextRef="#ctx0" brushRef="#br0">21075 12128 8337,'-6'-14'1113,"-1"3"0,-7 0 1,1 4-1,0 1-312,-1 3 1,5-3 0,2 3 0,1 4 0,3 7-786,2 4 0,8 3 1,6 1-1,7 3 0,3 0 1,3 2-1,3-2-809,4 1 1,-2-3-1,3-5 1,0-1 0,-1-4-1,-1-1 1,-4-3-191,-4-2 0,0-1 0,-8-1 1,-4-4-1,-6-3 1028,-5-4 1,-7-2-1,-3 1 1,-2 0-1,-3-1 1,1 3 1957,0 2 1,-4-3-1,2 4 1,4 1-1397,-1 3 0,9 2 0,7 2 1,13 0-1,8 2 0,6 0-518,4 3 0,-1 4 0,-1-5 0,-3-1 0,-7-1-744,-2-2 1,-8 0 0,-13 0-1,-13 0 1,-9 0 618,-5 0 0,1 0 1,-1 1-1,2 2 0,2 3 1,6 1 109,2 4 1,8 5 0,2 3 0,7 1 0,6 0 0,12 0 16,8-1 0,10-1-91,7-5 0,17-6 0,0-1 0</inkml:trace>
  <inkml:trace contextRef="#ctx0" brushRef="#br0">22661 12221 8351,'0'-13'180,"-6"5"650,-3 4 1,-2 2 0,-3 1-108,1-4 1,6 2 0,2-5-504,4-3 0,-5 5 1,-3 2-1,-5 2 1,-3 4-1,-4 2 1,-1 5 115,0 3 1,2 6-1,1 0 1,6-2 0,2 0-1,4 0 8,2 2 0,5 0 1,6-5-1,8 1 1,6-1-1,7-1-518,4-3 0,2-3 0,2-6 0,-4 0 0,-4 0 0,-5-2 0,-4-2-549,-3-5 0,-8-3 0,-2-1 1,-5-2-1,-6-1 0,-7-2 1,-8 1 456,-4 3 1,-7-4-1,3 2 1,2 2 0,5 4 294,3 0 0,5 4 0,14 1 0,14 5 0,9 5-1052,9 4 1,6-2-1,9 2 1023,5 1 0,-1-4 0,8 0 0</inkml:trace>
  <inkml:trace contextRef="#ctx0" brushRef="#br0">23168 12221 8351,'-14'-4'1188,"1"-1"0,0 2 0,-1 8 0,3 3-688,2 4 1,-2 6 0,5 0 0,1 0 0,-1-1 0,3 1-1,1-2-384,2-1 1,0-1-1,0-1-655,0 0 1,2-5 0,2-5 0,3-6 0,2-6 0,-1-5 0,-1-2 67,1-2 0,-5-5 0,2 2 0,0-1 0,1 0 0,0-1 0,1 3 1058,1 2 1,-4-1 0,5 1 0,1 3 0,1 3 37,-2 3 1,2 6 0,-2-1 0,3 2 0,3 4 0,1 1 0,3 3-294,2 1 0,-4-2 0,2 3 0,0 3 0,2-1 0,1 1-508,0-3 0,-4-5 0,3 2 0,-2-4 0,-3-1 0,-1 0 0,-2 0-961,1 0 1,-5-1-1,-2-4 1286,-1-3 1,-2 0 0,-2 1 0,2 1 0,4 1 404,-1-1 1,5 5 0,-3-3 0,3 4 0,3 4 0,1 3-789,2 1 0,5 2 0,-1-5 0,4-1 1,0 0-1,1 1 0,0-2-416,-1-2 0,-1-1 1,-2 0-1,-6 0 0,-2 0 1,-1 0 93,-1 0 0,-6-6 923,-2-2-367,2 8 0,-5 1 0,4 12 0</inkml:trace>
  <inkml:trace contextRef="#ctx0" brushRef="#br0">24101 12168 8188,'-13'-6'0,"-1"-2"0,1-1 0,0 2 0,-1 1 0,1 2 198,0 4 1,-1-2 0,1-1 0,0-1-1,-1 1 1,2 3 664,4 4 1,3-1 0,10 5 0,3-1 0,4 0-457,2 4 1,-1-5 0,-1 0 0,-2-2 0,-2 2-415,-3 1 0,0-2 0,-7 4 1,-2 0-1,-5-2 0,-4-2-401,-5-4 0,-3-1 1,-4 0-1,1 0 1,4 0-1,0 0 1,4 0 1586,1 0 0,2 0-990,0 0 0,13 0 1,7 1-1,8 2 0,3 3 1,1 2-918,3 2 1,3 2 727,2 1 0,0 1 0,-1-1 0</inkml:trace>
  <inkml:trace contextRef="#ctx0" brushRef="#br0">24248 12328 8349,'0'-34'1591,"5"8"1,4 13 0,3 7-1471,2 5 0,-1-4 1,0 1-1,1 1 1,0 1-1,3 2 1,0 0-122,0 0 0,-2 6 0,-2 2 0</inkml:trace>
  <inkml:trace contextRef="#ctx0" brushRef="#br0">24514 12328 8296,'-12'-21'3824,"3"3"-3275,3 9 1,8 3 0,2 6-1,5 2 1,3 1 0,1 1 0,1-1-48,-1-1 1,0 2 0,1 1-1,-2-1-1404,-3 2 501,-4-5 0,-6 7 422,-3-4 1,1-2 0,-5 4-1,2 0 190,3 2 0,8 0 0,4-1 1,2 1-1,3-2 0,-1 1-969,0 0 1,2-4 0,3 2 0,4-4 0,3-1 757,2 0 0,6 0 0,1 0 0</inkml:trace>
  <inkml:trace contextRef="#ctx0" brushRef="#br0">25141 12088 8296,'12'-14'1556,"-4"1"0,4 6 1,-3 2-1148,3 4 0,1 7 1,1 3-1,-1 4 0,0 3 1,-1 3-1,-1 1 0,-3 0-415,3 1 0,1 0 0,1 3 0,-1-4 0,-2 0 0,-2-4 0,-1-3-1925,0-4 0,-5 1 0,-4-7 1661,-9-4 0,-4-5 0,-6-7 0,0 1 0,2 3 0,-2 3 0,2 2 1638,0-1 0,1 1 1,6 5-1,3 4 1,5 3-1141,2 4 0,8 3 0,5 1 0,5 4 0,6 0 0,5 3 0,4-1-1497,4 0 0,4-6 0,2 1 1269,4-7 0,2-4 0,7-6 0</inkml:trace>
  <inkml:trace contextRef="#ctx0" brushRef="#br0">25741 12288 8296,'-12'-14'1390,"1"2"1,2 4-275,-1 3 1,3 5 0,-1 5 0,2 5-932,3 6 0,2 9 0,-1 8 1,-1 1-1,-1 3 0,1 0 1,2 2-1,-1-2-952,-2 0 767,2 4 0,-16-7 0,4 6 0</inkml:trace>
  <inkml:trace contextRef="#ctx0" brushRef="#br0">18542 10102 13399,'8'-13'-1813,"-2"-1"1721,-6 1 0,0 0 1,0-1-1,0 1 316,0 0 0,-2 1 0,-2 1 0,-7 4 0,-5 1 0,-5 3 0,-2 3 0,-4 6 133,-6 7 1,-4 7-1,-6 9 1,-3 7-1,-4 11 1,25-19-1,0 2-164,-1 3 1,0 1-1,0 3 1,1 1 0,0 1-1,2 1 1,1 1 0,2 2-1,2 2 1,2 2 0,3 0-1,1 1 1,1 2-1,3 0-227,1 2 1,2 0 0,1-1 0,3 0 0,4-2 0,3 0-1,2-3 1,4 0 0,1-5 0,5-1 0,2-2 0,4-3-1,3-4 1,2-2-315,2-2 1,2-3 0,2-7 0,1-3 0,35 8-1,-1-7 1,-2-8 0,-1-8 0,-2-13-18,-3-11 1,-7-10 0,-8-14 0,-2-9-1,-25 26 1,-2-1 0,-1-3 0,-3-1 0,-1-1-1,-2-2 250,-1-1 1,-2-1 0,-3-1-1,-1 0 1,-2 2 0,0 1 0,-1-1-1,-2 2 1,-3-34 0,-7 8 270,-5 7 0,-6 6 1,-8 8-1,-1 10 1,0 9-1,0 8 1,-2 7 27,-1 6 1,9 5 0,-2 7 0,4 6 0,2 6 0,5 5-1054,5 4 0,7 5 836,8 6 1,15 6 0,10 2-1</inkml:trace>
  <inkml:trace contextRef="#ctx0" brushRef="#br0">18822 10915 8488,'-7'-21'2168,"4"-2"-909,6 2 1,12 21 0,11 21 0,8 5-1174,5 8 0,14-3 0,9 0 0,-27-17 0,1-1 0,4-1 0,0 0 1,2-2-1,-1 1 0,4-1 0,1 0 0,-1 0 0,0-1-491,2 1 0,1 0 0,1-1 0,0 0 0,-1-3 0,0 1 0,-1-1 0,-1 1 0,2 0 0,-1 1 0,-1 0 0,0 0 0,0 1 0,0 0 0,-4-1 0,0-1 405,-3-2 0,1 0 0,2 4 0,0 0 0,-1-2 0,-1 1 0</inkml:trace>
  <inkml:trace contextRef="#ctx0" brushRef="#br0">21595 10942 13454,'13'-15'-388,"-4"9"1,0 15 0,1 3-279,2 1 0,0 5 0,-2-2 1,-2-3 1867,-2-2 1,-2-10 0,-5 1-556,-4-5 1,-4-2-1,-7 5 1,-3 0-1,-2 2 1,-3 2-466,-1 5 0,3 4 0,1 4 0,2 2 0,4 0 1,3 0-1,5-1-339,1 1 0,3 1 1,7 2-1,7-3 1,4-3-1,4-1 1,2-3-90,2 0 1,-3-2 0,-3 1 0,-2-2 129,-1 1 0,-13 2 1,-7 0-1,-9-2 1,-8-1-1,-7 1 202,-6 2 1,-2 3 0,-1 1 0,4 2 0,4-2 0,4-1-1,5-2 20,4 1 1,5-1-1486,4 0 1,3 1 0,7-2 0,7-4 1303,10-3 0,8-4 0,14-1 1</inkml:trace>
  <inkml:trace contextRef="#ctx0" brushRef="#br0">21861 11221 8430,'14'-23'919,"-1"-4"1,-4 9-1,0 9 1,1 8-483,2 5 0,1 4 1,1 5-1,-1-1 1,-1-2-1,-2-1-275,-1 2 1,-1 0 0,2 4 0,-3 2 0,1 0 0,-1 0 0,4-3 0,0 0-437,3-1 1,-1-6 0,2-2 0,1-4 0,3-1 0,1-1 0,-1-4-43,-3-3 1,-1-9-334,-2 0 0,1-3 0,-2 3 0,-2-4 230,-1 0 0,-5 2 0,4 5 1,-2 1-1,-2 1 0,2 3-103,3 5 1,4 3 0,3 1 0,4 0 521,0 0 0,9 5 0,5 3 0</inkml:trace>
  <inkml:trace contextRef="#ctx0" brushRef="#br0">22621 11181 9393,'-4'-5'1366,"-1"5"0,2 7 0,2 5 1,1 1-1317,0 0 0,0 1 1,1-1-1,4 0 1,2 1-1,2-1 1,0-1-1028,1-3 0,2 1 0,2-5 0,-1-2 0,-1-3-1791,-3-5 2556,-3-2 0,-6-7 0,0 1 0,0 0 384,0-1 1,1 3 0,4 0 0,3 4-65,4 1 1,2 1 0,-1 5-1,0 2 1,2 1 0,1 1-109,2-1 0,6 5 0,-3-1 0</inkml:trace>
  <inkml:trace contextRef="#ctx0" brushRef="#br0">23234 10982 8430,'17'-18'-1,"-2"2"1,-4 2 113,1 4 1,0 2 0,1 0 487,1 3 1,-5 1-1,-2 5 1,-1 8-1,-3 7 1,-2 5-295,-1 3 0,-1 4 1,-2 1-1,-3 0 1,0 2-1,-1 0 0,1 1 1,0-2-327,3-2 1,-4-1 0,-1-1 0,1 0 0,1-4 0,1-4 0,-1-5-712,-1-4 1,3 1 0,-5-5 0,-2-2 0,1-3 309,1-5 1,-1-2 0,5-7-1,2 1 580,2 0 0,7 5 0,3 4 1,2 2-1,3 2-151,-1 0 1,0 2 0,1 2 0,-1 4 0,0 1-1,2 0 1,2-1-3049,0 0 3039,7 4 0,-3-5 0,5 6 0</inkml:trace>
  <inkml:trace contextRef="#ctx0" brushRef="#br0">23528 11341 8430,'7'-20'114,"-1"3"0,0 6 1,3 2-1,3 0 1,1 1-1,2 4 456,3 2 0,-4 2 0,4 0 1,-1 0-1,-1 0 0,2 0 1,-2 2-1,-1 1-786,-2 1 0,-4 7 1,-2-2-1,1 2 1,-2 3-266,0-1 1,-8-1 0,-5-2 0,-2-1 0,0 2 0,-1 0 0,-2 1 642,-2-3 1,1 3-1,0-3 1,1 3-1,1 1 1,3 0 249,-3 1 0,5-1 0,0 2 0,2 1 0,-1 2 0,3-2 0,0-1-465,2-2 0,0 1 1,2-1-1,2-1 1,5-3-1,3-5-801,1-2 1,5-2 0,0-2 0,-1-2 853,3-5 0,0-9 0,7-3 0</inkml:trace>
  <inkml:trace contextRef="#ctx0" brushRef="#br0">24434 11155 8489,'-1'-12'680,"-4"3"0,4 9 1,-4 9-1,4 4-214,1 5 0,-5 3 0,1 7 0,1 2-229,2 1 1,2 0 0,2-3-1,1 0 1,-1 2 0,-1-4 0,-2 1-1,0-5-389,0-1 1,0-3-253,0-5 1,0-12-1,0-6 1,0-10 0,0-9-1,0-6 394,0-5 1,0-2 0,1-2 0,4 2 0,4-1 0,1 1 0,0 0 398,-1 3 0,0 1 1,3 8-1,-2 3 1,-2 4-1,-1 5 0,-1 2-275,0 2 0,4 6 1,-1-1-1,2 4 1,-1 4-1090,-1 5 1,4 3 0,7 3-1,0 1 1,4 4 0,1-1-2648,2 0 3622,-1-1 0,1-5 0,0 0 0</inkml:trace>
  <inkml:trace contextRef="#ctx0" brushRef="#br0">24821 11315 8300,'4'-25'98,"2"4"0,2 9 0,2 9-4,2 6 0,0 3 0,-2-3 1,-1 1-1,3-1 0,3-1 0,2-2 1,0 0-632,-3 0 1,0 0-1,-1 0 499,0 0 1,-7 0-1,-4-2 1,-7-1-1,-2-3-183,-3-1 0,4 3 0,0-4 0,1 1 1150,1-1 1,5 5 0,8-1 0,3 2 0,0 4-473,-3 2 1,-2 4 0,-2 7 0,2 2-1612,0 6 1058,5-10 0,-4 5 1,5-11-1,2 2 96,3 0 0,2-6 0,7 3 0</inkml:trace>
  <inkml:trace contextRef="#ctx0" brushRef="#br0">25634 10955 10660,'-6'-15'-3,"0"6"1,-4 18-1,1 9 55,-2 6 0,1 2 0,0 1 0,1-2 0,-2-1 0,1-2 0,0 2 0,1-1 182,-2 0 1,6 5-1,0-5 1,4 0-1,1-1 1,0-3-1304,0 0 1,0-1 514,0-5 0,4-7 1,0-6-1,-1-7 1494,-1-5 0,-1 0 1,4 3-271,4 5 1,3 2 0,2 4 0,3 1-1,0 3 1,0 1-736,-2 4 1,-2-4-1,0 2 1,1 0-1,-1-2 1,0-2-421,1-4 1,-1-1 0,0 0-1,1 0-1174,-1 0 1659,0 0 0,1 6 0,-1 1 0</inkml:trace>
  <inkml:trace contextRef="#ctx0" brushRef="#br0">14263 10222 8014,'-50'-37'0,"4"6"0,7 9 0,2 7 0,0 4-7,-4 3 6,-8-7 1,-6-2 0,-11-3 87,29 10 1,0 0 0,-2-1 0,1 0-1,-2 2 1,0 0 0,0 2 0,0 0-1,-2 1 1,1 1 0,0 3 0,0 0-1,0 1 1,-1 0 0,1 2 0,-1 1-1,0 2 1,0 1 0,1 4 0,0 1 215,4 3 0,-1 3 1,-5 3-1,1 3 1,6 4-1,1 3 1,0 2-1,1 3 0,-1 5 1,3 2-1,2 4 1,2 2-255,2 3 0,2 2 0,2 7 0,4 2 0,7-5 0,4 0 0,3 1 0,4-1 0,5 1 0,6-1 0,7-4 0,7-1 0,8 0 0,7-3-250,5-1 0,6-3 1,3-6-1,3-2 1,-14-11-1,3-2 0,0 0 1,1-2-1,1-1 1,0-2-1,4 0 1,0-2-1,1-1 0,5-1 1,1 0-1,1-2 152,2 0 1,2-1-1,-1-1 1,1-2 0,1-2-1,0 0 1,3 0-1,1-2 1,0 0 0,1-2-1,-1-1 1,1-1-1,-1-2 1,-1 0 0,1-2-1,0-1 1,0-2-1,-1-2 1,-5 0 0,0-2-1,-1-1-141,-3-1 0,0-2 0,-2-2 0,-5 0 1,-1-2-1,-2-2 0,17-12 0,-3-2 1,-6-2-1,-3-3 0,-6-3 0,-4-2 1,-8-1-1,-4-3 223,-4-1 0,-6-3 1,-5-1-1,-7-2 1,-5 0-1,-5 0 0,-5-3 1,-4 1-1,-6-3 1,-7 2-1,-5-1 1,-7 3-1,-5 0 0,-5 4 190,-4 3 0,-4 4 0,-6 1 0,-3 5 1,-3 8-1,-4 5 0,-1 2 0,-2 4 1,-2 5-1,-2 4 0,22 7 0,-1 2 1,1 2-1,-2 2 0,-1 2 0,1 1-223,-2 1 0,0 3 0,0 1 0,1 2 0,-1 1 0,2 2 0,1 2 0,1 0 0</inkml:trace>
  <inkml:trace contextRef="#ctx0" brushRef="#br0">18756 14500 8901,'0'-13'0,"0"-1"-100,0 1 65,0 6 95,0 1 0,-2 1 1,-2-1-1,-5-1 1,-3-2-1,-1 0 1,-1 2-1,1 1 194,0 3 1,-7-3 0,0 1-87,-1 2 0,-9-2 0,1 0 0,-5 2 1,-6 2-1,0 1-153,-3 0 1,-6 4 0,0 2 0,-3 0 0,-1 1-1,1-1-183,3 0 1,-1 3 0,4-4-1,0-2 1,0-2 0,3-1 199,1 0 0,-1 0 0,2 0 1,2 0-1,1 0 0,-1 0 0,-2 0 148,-3 0 1,1 0 0,-6 0 0,0-1 0,0-2 0,-1-2-158,-5 2 1,6 2 0,-6 1 0,0 0-1,-1 0 1,-3 0 0,-2 0-152,-1 0 0,-9 0 0,6 0 1,-1-2-1,-3-1 0,1-1 148,-2 1 0,31-1 0,0 0 0,-31-3 1,-3-2-1,1 0 0,1 0 0,0 0 54,1 1 1,-3-1-1,2-3 1,0 1 0,2 3-1,-1-1-90,0 1 1,1-2 0,31 7 0,-1 0 0,1 0 0,0 0 0,0-1 0,1 1 0,-1 0 0,0 0-5,0 0 1,1 0 0,-1-2 0,0 1 0,-1 1 0,0 0 0,-1 0 0,1 0 0,1-1 0,-1 1 0,0 0 0,0 0 38,0 0 1,1 0-1,-2-2 1,0 1-1,-1 1 1,0 0-1,0 0 1,1 0-1,-2-1 1,1 1-1,-3 0 1,0 0-1,1-1 1,-1 0 47,0 0 0,-1 1 0,-3 1 1,0 1-1,2-2 0,1 0 0,2 1 1,-1 0-1,0-1 0,-1 1 0,2 1 1,-1-1-87,-2 1 1,0 1 0,-3 0 0,0 0 0,4 0-1,0 0 1,-2-1 0,-1 0 0,-1 0 0,0-1 0,1 0-1,0 0 4,1 0 1,-1 1 0,0 0-1,-1 0 1,-1 1 0,0 0 0,1 0-1,1 0 1,-1 0 0,0 0-1,1 0 1,1 0 0,-2 0 0,0 0 11,-1 0 1,1 0 0,2 0-1,1 0 1,-2 0 0,-1 0-1,1 0 1,-1 0 0,0 0-1,0 0 1,-1 0 0,-1 0-5,1 0 0,-1 0 0,5 0 1,-1 0-1,-1 0 0,0 0 1,-1 1-1,0 0 0,0 0 1,0 1-1,-1 0 0,0 0-1,-1 0 0,1-1 0,1 0 0,0 0 1,0-1-1,-1 0 0,1 0 0,0 1 0,2 1 1,1-1-1,-2 1 0,1 1 0,0-1 0,1 0 3,-2 1 0,-1 0 0,2-2 0,0 0 0,1 1 0,0 0 0,1-1 0,0-1 0,-2 1 0,0-2 0,1 1 0,0 0 13,1 0 0,-1 0 0,-1 0 0,0 0 1,3 0-1,1 0 0,-1 0 0,-1 0 1,-1 0-1,0 0 0,2 0 0,-1 0-5,2 0 0,-1 0 0,0 1 0,1-2 0,0 1 0,1-1 1,0 0-1,0-1 0,-3 0 0,1 0 0,0 0 0,0 1 0,1 0 1,-1 0-73,2 1 1,1 0 0,0 0 0,-1 0 47,0 0 1,0 0 0,1 0 0,0 0 0,-2 0 0,0 0 0,0 0 0,0 0 13,-1 0 1,0 0 0,1 1 0,1 0-1,-1 0 1,0 1 0,-1 0 0,-1 1 0,2 1-1,-1 0 1,-1 1 0,1 0 0,2 1 0,0-1 34,1-1 1,0 1-1,-4 0 1,0 1 0,3-1-1,1-1 1,-1 2-1,1 0 1,-1 0 0,1 0-1,2-1 1,0 0 2,0 0 1,1-1-1,-37 5 1,37-3-1,-1 0 1,2 0-1,-1 0 1,-1-1 0,1 0-1,-1 2 1,1-1-1,-1 1 1,1 0-34,0 1 1,0 0 0,-33 10 0,34-10 0,0 0 0,0 1 0,0 1 0,-35 11 0,35-9 0,-1 0-155,1 0 0,0 1 0,-29 14 145,30-14 0,1 0 0,-30 20 0,30-16 0,0 0 0,-29 18 31,6 1 0,4 0 0,2 4 0,1-1 0,6 1 0,2 0 0,6 0 37,2 0 0,4 0 1,6 0-1,3-1 1,6-1-1,5-1-37,7 0 0,2 5 0,5-7 0,6 2 0,9 2 0,6-2 0,5 0 71,7-4 1,1 1-1,10-3 1,2 0-1,2 0 1,5 0 61,3-1 0,-1-2 1,4-3-1,2-1 1,-1-4-1,3 1-99,0 0 1,-1-5 0,-28-7-1,0 0 1,1-1 0,-1 0-1,35 8 1,-34-7 0,0 0 0,0 0-1,1-1-58,1-1 0,1 0 0,3 2 0,0 0 0,-1 0 0,-1 0 0,1-1 0,-1-1 0,1 0 0,0-1 0,-1 0 1,0 0-55,2 1 0,0 1 1,2 0-1,-1 0 1,-2-1-1,-1-1 1,-1 0-1,1 0 1,-1-1-1,-1 0 1,1 0-1,0-1 50,1 1 1,0 1 0,-3-1 0,1 2 0,2-1 0,0 1 0,0-1 0,0 0 0,1-1 0,0 0 0,0-1 0,0 0 0,2-1 0,1 1 117,0 0 0,1-1 0,-3-1 0,1 1-90,4 1 1,0 1 0,-6-4 0,-1 1 0,5 0 0,0 0 0,1 0 0,0-1 4,0 1 0,0 0 1,-1-1-1,0 0 0,1 1 1,1 0-1,0 0 1,-1-1-1,0 1 0,0-1 1,1 1-1,1 1 1,0-1-1,-1 0 12,1 1 0,0 0 0,1-2 1,0 0-1,-1 1 0,-1 2 0,1-2 1,1 0-1,0 1 0,0 0 0,0 0 1,0 0-35,0 0 1,0 0-1,-2 1 1,0 1-1,2-3 1,0 0-1,1 0 1,0 1-1,1-1 1,1 0-1,0 0 1,1 0-51,1 0 0,-1-1 0,3 0 0,0 0 0,-1-1 0,1 0 1,2 0-1,0 0 0,4 0 0,0 0 0,-1 0 0,1 0 0,1 0 1,-1 0-81,0 0 1,-1 0-1,-1-2 1,-1-1 116,6 2 0,0-2 0,-5-2 0,0 0 0,9 1 0,0 0 0,0 0 0,-1-1 0,0 1 0,-1-1 78,0 0 1,0 0 0,3 0 0,0 0-1,-1-1 1,1 1 0,0 1 0,0 1 0,0 0-1,1 0 1,-2 1 0,0 0-89,-2-2 0,0 2 0,6 1 0,0 0 1,-4-1-1,0 0 0,0 1 0,1 0 1,2 1-1,-1 0 0,-2 0 0,0 0-114,-1 0 0,-1 0 0,5-2 1,-1 0-1,0 0 0,1-1 1,-2 1-1,1 0 0,0 0 1,1-1-1,-3 1 0,0-1 139,-2-1 1,1 0-1,1 1 1,0-1-1,0-1 1,-1-1-1,-2 2 1,0-1-1,1 0 1,0 0-1,-2-1 1,1 0 0,2 0-1,0-1 183,2 0 1,-1 1 0,-6 1 0,1 1 0,4 0 0,0 0 0,-2 1 0,0-1 0,-2 1 0,0 0 0,1-1 0,0 1-227,1-1 0,-1 0 0,-4 2 0,-1 0 0,3-2 0,0-1 0,0 0 0,0 1 0,-2 0 0,0-1 0,1 1 0,0-1 0,-3 0 0,-1 0-160,-1-1 1,1 0 0,3-1 0,1 1 0,-7-1 0,-2 0 0,2 1-1,-1-1 1,1 0 0,0-1 0,-3 0 0,0 0 138,-1-1 1,-1 0 0,4-1 0,-2 1 0,-6 1 0,-1 0 0,1-1-1,0 0 1,0 0 0,0 0 0,-2 0 0,-1 0 183,-1 1 0,-1-1 0,0-3 0,-2 0 0,-1 1 0,-1 1 1,-2-1-1,0 0 0,31-11 0,-6-2 0,-2-1 84,-4-2 0,-3-1-191,-4-3 1,-7 1 0,-8-5-1,-2-2-67,-2-2 1,-4 4 0,-3-1-1,-7-1 1,-6 0 0,-5-1 0,-4-1-214,-1-2 1,-6-2-1,-5 3 1,-9 0-1,-9 0 1,-8 0 23,-9 0 1,-11 1 0,-8 2-1,30 20 1,-2 0 0,-4 0-1,-1 2 1,-3-1 0,-1 2 210,-2 0 1,-3 0 0,-4 1 0,-2 1 0,-3 0 0,0 2-1,-2 0 1,-1 2 0,-4 1 0,-1 0 0,-2 2 0,-2 0 1,22 2 1,-1 0-1,0 0 1,-1 2-1,-1 0 1,1 0-1,-1 0 1,0-1 0,0 1-1,1 0 1,0 1-1,1 1 1,-1 0-1,0 0 1,0 1-1,0 1 1,-1 0 0,0 0-1,-2 1 1,0 0-1,0 1-187,0 1 1,1-1 0,-1 2 211,0 1 0,1 1 0,0 1 0,0 0 0,-1 1 0,1 0 0,-1 2 0,0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13197 5757 27389,'0'-9'-8848,"0"1"8393,0 5 1,-2-8-1,-2 7 1,-5 1 840,-3 1 0,-1 2 0,0 0 0,-1 0 0,1 0 0,0 0 0,-1 0 0,1 0 322,0 0 0,-1 0 0,1 0 1,0 0-170,-1 0 1,1-4 0,0-1 0,-1 3-1,1 0-379,0 2 1,-1 0 0,1 0 0,-2 0 0,-1 2 0,-2 0-110,2 3 0,-4 1 1,3-3-1,-1 3 1,0 0-1,0 1 1,2-1-14,1 0 1,-2 3-1,-1-3 1,1 0 0,3 0-1,2-2 478,3 2 0,-3-3 1,3 4-1,-3 1 1,-1-1-318,0 3 0,-1 2 1,1 2-1,0-3 1,-1 0-1,2-2 1,2 1-376,1 2 1,0 1 0,-4 1-1,0-3 1,-1 0 0,3-2 133,2 1 0,-3 2 1,3 1-1,-3 1 29,-1-1 1,5-4-1,2 0 1,2 1-1,-1 2 1,1 1-255,-2 1 0,3-1 0,-4 2 0,-1 1 0,2 3 0,-1 0-15,0 1 1,4 3 0,-2-2-1,2 0 1,0-2 0,-1-1-1,1 0 125,1-2 0,2-1 1,0-2-1,0 0 1,0 1-1,0-1 0,0 0 120,0 1 1,2-1-1,1 0 1,3 1-1,1-1 89,4 0 1,-4 5-1,2 0 1,1-2-1,2 0 1,1 1-121,1 1 1,-1 4 0,2-3-1,1 0 1,2 0 0,-2-1 194,-1 1 1,3-4 0,1 3 0,0-3 0,2-2 0,-2 1 0,2-1 206,0 0 1,1-4 0,5 0 0,-1 0 0,2 0 0,2-2 0,3 1 53,1-1 0,1 0 0,7 4 0,1-4 0,1-1 0,-1-2-118,-1 2 1,2-4 0,2 4 0,0-2 0,0 1 0,-3-2-116,-2-2 1,4-1 0,-1 0-1,-1 0 1,0 0 0,-2 0-156,-1 0 0,8 0 0,-7 0 0,4 0 0,1 0 0,-5 0 0,-1-1 0,0-4 0,-7 4 0,7-4 0,-2 4 0,-1 1 0,2 0 0,-2 0 0,0 0 0,3 0 0,-8 0 0,1 0 0,1 0 0,-1-2 0,-1-2 0,4 2 0,-4-4 0,1 2 0,-1-2 0,-2 0 0,-2 0 0,3-3 0,2 3 0,-1 1 0,3-3 0,-3 2 0,1 0 0,-1-3 0,-2 3 0,1 1 0,0-3 0,0 2 0,0-1 0,-1-1 0,0 4 0,-2-3 0,0-1 0,-3 1 0,0-4 0,0 0 0,1 2 0,-3 0 0,-2-2 0,-2 0 0,-2-3 0,-3 1 0,4 0 0,0-1 0,0 1 0,1 0 0,3-2 0,2-1 0,-2-2 0,3 0 0,-3 5 0,4-1 0,-1 1 0,-1 0 0,-2-1 0,-6 1 0,2-2 0,-3-3 0,-4-4 0,-2-3 0,-3 4 0,-6 4 0,0 2 0,0 1 0,0 1-255,0 0 1,-1-5 0,-2 0 0,-3 2-1,0 0 1,-1-1 0,1 0-96,0 0 1,0 1 0,1 0 0,-2-2 0,-2 2 0,0-1 193,-1 0 1,-2 2 0,-1-3 0,-1 3-1,1 2 1,0 0 0,-1-1-82,1 1 0,-5 0 318,0-1 0,-1 1 0,3 1 1,-2 2-68,2 1 1,0 0 0,-1-3 0,-1 2 0,1 1 0,-1 0 0,0 0 40,2 0 0,-3 2 0,-1-4 0,1 4 0,-2 1 0,2 2 202,0-2 1,-5 4 0,2-2 0,-3 2 0,-2 1 0,0-2 0,1-2-71,-1 2 0,0 2 0,1 1 0,-1 0 0,0 0 1,1 0-1,-1 0 14,0 0 0,1 0 0,1 0 0,1 0 0,2 0 0,0 0-142,1 0 0,-3 0 1,5-1-1,-2-2 0,-3-2 1,-1 2-60,-1 2 0,-1 1 0,-1-2 0,-2-1 0,-4-1 0,-1 1 0,-5 1 0,-2 2 0,4 0 0,-7 0 0,2 0 0,2 0 0,-1 0 0,4 0 0,-1 0 0,2 0 0,-1 0 0,1 0 0,-2 0 0,2 0 0,-1 0 0,4-4 0,-4-1 0,-1 2 0,-6 2 0,-1 1 0,0 0 0,-4 0 0,1 0 0,-3 1 0,-1 2 0,1 3 0,2 0-93,1 0 1,6 5 0,-2-4 0,5 2 0,5 0 0,5 0 0,5 0-807,3-1 0,6 0 1,-2 2-1,4-1 0,6 1 1,3 2 415,4 2 0,-5-1 0,-2 0 0</inkml:trace>
  <inkml:trace contextRef="#ctx0" brushRef="#br0">17023 5771 29532,'-8'-2'-1546,"2"-1"1233,0-1 0,3-5 1,-4 3-1,0 0 1,-1 0-1,-2 2 655,-2-2 0,-1 4 0,-1-2 0,-1 2 0,-1 2 1,-3 0-1,0 0 0,-2 0-176,0 0 1,-1 0 0,-5 0 0,1 0 0,-1 0 0,2 0 0,0 2 150,-2 2 0,6-2 0,-7 2 0,1-2 0,4-2 0,-2 0-196,-1 0 0,0 1 1,-1 2-1,0 3 1,1 1-1,-2 2 1,-2 0-122,-1 0 0,0 0 0,4 4 0,0 1 0,1 0 0,1 3 0,1 1-11,2-2 1,1 3 0,-3-1 0,4 0 0,0-1 0,4 1 0,1-2-50,2-1 0,1-1 1,2-1-1,2 0 1,1 1-1,1-1-82,0 0 1,2 5-1,4 0 1,0-1-1,1 1 1,2 2 0,3 0-364,1 4 0,2-3 0,5 1 0,-1 2 0,2-1 0,1 1 151,2-2 1,1-1-1,-1 3 1,4-4 0,2 1-1,1-2 1,0 1 420,3-4 0,2-1 0,-2-2 0,2-1 0,2-2 1,1-1-1,1 1 154,0 2 1,3-3 0,6-1 0,1-1 0,-1 0 0,0 4-91,2 1 1,2-4 0,6 1 0,1 0 0,-1 0 0,0 0 0,1 1 44,-1 2 0,2-3 1,1-1-1,2-1 1,-3-1-1,-4 1 105,-2 1 1,0-5 0,5 1 0,-1-2 0,0-2 0,0 0 0,1 0-88,-1 0 1,0-2 0,-1-1-1,-1-1 1,-2-1 0,1 1-195,2-1 0,-3 1 0,-2 2 0,0-1 0,-1-1 0,2 1 0,-2 2 0,0 1 0,-2-5 0,-4-1 0,-2 0 0,-1-1 0,-2-1 0,-1-2 0,0-2 0,-5-1 0,2 0 0,-1-2 0,0-1 0,2-4 0,1 1 0,-1 0 0,-1-5 0,-2 2 0,0-3 0,2-2 0,-2 2 0,-6 3 0,-4-4 0,-5 4 0,-1-1 0,0-1 0,-1 3-292,-3 2 0,-3 1 0,-6 5 1,0-1-1,0 1 0,0 0 1,-1-1-268,-4 1 0,-7 0 0,-7-1 0,-2 1 1,-1 0-1,-2-2 0,-1-1 304,-3-2 0,-6 0 0,1 5 0,-1-2 0,-4-1 0,-4-2 323,-2 2 0,-9-4 1,1 1-1,-3 0 1,-6-2-1,-2 2 1,-6 0 159,-2 2 0,2 3 1,-4 2-1,2 1 0,3 4 1,-3 1-138,-2 3 0,7 2 0,-4 1 0,0 0 1,4 0-1,-1 1 0,5 4-392,3 3 0,-2 0 1,15 1-1,2 3 1,5 2-1,5 6 0,6 0-943,4 4 0,6-3 0,10 1 1221,3 2 0,10 7 0,2 3 1</inkml:trace>
  <inkml:trace contextRef="#ctx0" brushRef="#br0">20342 5797 27972,'0'-13'-4125,"-6"6"1,-3 2 4599,-3 4 1,-3 1 0,-1 0 0,-3 0 0,-2 0 0,-3 0 0,-1 0-1,-1 1-368,-1 4 0,0-4 0,1 4 0,-1-3 0,0 1 0,1 2 0,-1-2 219,0-2 0,1 4 1,0-1-1,3 1 1,2-1-1,0 1 1,2-1 151,0 2 1,1-3 0,3 4 0,-1 1 0,-2-1 0,0 3-552,-1 2 1,0 2 0,-3 0 0,2 4 0,1 4 0,-2 2 0,-1 0-227,0-2 1,9-1 0,-2 2 0,1 0-1,6-1 1,-1-1 0,3-4-22,0-2 0,1 3 0,5 0 0,0-2 1,2-1-1,1-2 661,1 0 0,8 5 0,0 0 0,6 0 0,1 0 0,2-1-260,-1 0 0,4 2 1,6-1-1,2-1 1,2 1-1,3 0 0,2 0 62,1 1 0,4-4 1,2 3-1,3-2 0,3 0 1,4 2 145,5-2 1,-5-1 0,12-3-1,1-2 1,-3-2 0,4-3 0,-2 0 64,0 1 1,-3-5-1,-3 4 1,-4-4-1,-1 1 1,-1 1-325,2 1 0,4 1 1,-6-4-1,-3 2 1,-1 1-1,0-1 1,1-1-31,-1-2 0,-6 0 0,0 0 0,-2-2 0,-2-1 0,2-2 0,1-3 0,1-2 0,3 2 0,-3-1 0,-1-1 0,3-2 0,-1-1 0,4 0 0,-1 4 0,0 0 0,-4-2 0,-1 0 0,-4-1 0,2 3 0,-6-3 0,-6 3 0,-4-1 0,-3-1 0,-4 3 0,0-3 0,-4-1 0,-6 0 0,-2 2 0,-1 1 0,-1-1 0,0-2 0,-3-1 0,-2-1 0,-1 1 0,0-2 0,0-1 0,-1-3 0,-2-1-400,-2 1 0,-3-3 1,2 3-1,0-1 0,-2 0 1,1 1 271,-3-1 1,-2-2-1,-3 4 1,-3 2 0,-4 0-1,-5-1 1,-5 0-14,-8 0 1,-8 3 0,-10 0 0,-4 1 0,-3 0 0,-5-1 40,33 8 1,-1-1 0,-27-6 0,-5-1 0,8 2 0,4 2 0,0 3 0,2-1-36,4 1 1,-1 4 0,6-2-1,-1 2 1,5 1 0,6-3-173,6 2 1,3 3 0,3 5 0,1 3 0,3 6 0,2 4 103,3 4 1,7 9-1,3 3 1</inkml:trace>
  <inkml:trace contextRef="#ctx0" brushRef="#br0">13783 5677 7794,'-6'12'0,"-1"-1"0,0-3 0,2 3 0,5-5 0,5-2 426,2-8 0,8-4 0,1-6 0,2-4 0,0-4 0,-1-2 0,1 0 0,-1 2 0,-3-2 0,0-2 0,-1-4 1814,0-1 1,1-8-1,-1 1-1656,0-5 0,5-7 1,3-1-1,3-5 0,4-8 972,0-5-1525,-12 35 0,2 0 0,1-10 0,2-1 1,3 0-1,1 1 0,1-3 0,1-1 0,2-1 1,0 0-1,2 0 0,0 1-27,1-1 1,1 1 0,2 1-1,1 1 1,0 1 0,-1 1 0,0 2-1,-1 1 1,-2 2 0,1 1 0,-3 3-1,0 1 35,0 2 0,0 0 0,1 0 0,0 0 0,-3 3 0,0 1 0,24-27 0,-5 5 0,-2 7 0,-1 4 0,-2 5-106,-5 1 1,0-1 0,-5 6 0,1 3 0,0 0 0,-4 1-474,-1 2 1,3-2 0,1 5-1,-3 0 1,-1 0 0,-3 2-265,-2 2 0,2 2 1,-4 0-1,-1-1 1,-2 1-1,-3 0-1167,-2 0 1,2-5 1970,3 0 0,-5-1 0,0 1 0,-5-3 0</inkml:trace>
  <inkml:trace contextRef="#ctx0" brushRef="#br0">16129 2719 7811,'-5'-20'343,"-4"7"1,4 1-1,4 6 873,4-1 1,1 6 0,-4 2 0,2 11-34,2 9 0,-2 10 0,2 3 0,-3 1 1,-1 1-1,0-1 0,0 1-662,0-1 1,0-3-1,0 0 1,0-2-1,0-5 1,0-1-1423,0-4 1,6-3 230,3-13 1,-1-11 0,-1-17 0,1-4-1,-3-5 1,1-1 0,-1-4 660,1-5 0,-5 1 1,4-1-1,-4 5 1,1 2-1,1 2 1,1 3 1292,-1 4 0,0 10 0,0-1 0,3 3 1,1 3-673,4 3 1,-4-1 0,2 6 0,1 2 0,2 5 0,1 6-613,1 3 0,-5 3 0,0 2 0,-2 3 0,3 3 0,-2-2-506,-2-2 0,-2 1 0,-2-4 0,1 2 1,2-4-1,3-2-1846,2-3 1,7-7 0,3-2 0,4-9 2351,4-8 0,8-9 0,-2-8 0</inkml:trace>
  <inkml:trace contextRef="#ctx0" brushRef="#br0">16689 2426 7811,'-3'-9'3452,"-5"0"1,-1 6-3196,-9-2 1,9 10 0,5 4-1,2 3 1,2 1 0,2 0 0,2 1-1,5-1 318,3 0 1,5 1 0,3-1-1,0 0 1,4-1 0,0-3-1,-2-5 1,-3-2-650,1-2 0,-10 0 0,3 0 0,-2-2 0,-4-2 0,-3-5-761,-2-3 1,-2-6 0,0 1-1,0 0 1,-2 1 0,0 0-1,-3-2-70,2 2 1,2 1-1,1 2 1,0-1-1,0 1 1,1 1-1,4 2-497,3 1 1402,10 6 0,3-9 0,6 5 0</inkml:trace>
  <inkml:trace contextRef="#ctx0" brushRef="#br0">17076 2346 7811,'4'8'656,"1"1"0,-4 2 488,-4 1 0,2-7 1,-4-5-1,5-8 0,3-7-766,2-3 0,10-6 0,-2 2 1,2-2-1,1 1 0,0 2-378,2 2 0,6-5 0,-3 3 0</inkml:trace>
  <inkml:trace contextRef="#ctx0" brushRef="#br0">17383 2119 7811,'-9'4'0,"0"1"3276,6 5 1,-2-8 0,10 2-2671,4-2 1,-2-2-1,2 0 1,3 0-1,3 0 1,2-2-1,0-2-1389,-2-5 1,-2 1-1,-1 0 1,-2-3-1,-3-1 1,1 1-3455,-1 2 4791,-4-3 1,2 6 0,-10-3 5317,-4 5-5289,-3 2 0,5 4 0,4 0 0,6 3 1,6-2-1,3-2-394,1-1 0,5 0 0,1 0 0,0-1 0,2-4 0,-2-3 0,1-4-1327,-4-2 0,-3 6 0,-2-1 0,-4-2 911,-1-1 0,-6 4 0,-6 0 0,-1 2 1,-4 3-1,-1 2 1076,-1 1 1,4 0 0,2 1 0,1 4-411,3 4 1,3 2-1,4 1 1,5-1 0,3-2-1,3-1 1,3 0-387,4-4 0,8-2 0,2-5 0,2-5 1,3-8-1,2-6 0,1-8-619,0-2 0,-6-4 0,-3-4 0,-4-1 0,-5-2 0,-6-2 0,-6 1-16,-5-2 1,-5-1 0,-5-8 0,-5-1-1,-5-1 1,-4 7 858,-2 8 1,5 10-1,-3 10 1,1 5 0,0 7-1,2 9 930,1 8 1,8 9 0,2 15 0,4 8 0,1 7-1,3 9-1405,6 4 0,2-1 0,16 1 0,7-3 0,9-7 0,10-5 0,8-8 198,4-7 0,-29-13 0,1-2 0,0-4 0,0 1 0</inkml:trace>
  <inkml:trace contextRef="#ctx0" brushRef="#br0">17636 5624 7848,'-14'12'0,"1"-3"0,1-3 0,3 0 356,-2-5 0,5 8 0,-2-8 1,7-3-1,5-6 0,5-7 1,4-5-1,5-7 0,3-4 736,3-5 0,7-10 0,3-5 0,1-7 1,4-6-1,-18 30 0,1-1 0,2-4 1,2 1-566,1-3 1,1 0 0,-2 1 0,1 0 0,3-3-1,1-1 1,-1 1 0,1 0 0,-2 1 0,1 1 0,0 0-1,1 1 1,-2 1 0,-1 1-495,0 2 0,-1 0 0,2 1 0,-1 1 0,-4 4 1,0 1-1,2-2 0,0 1 0,1-1 0,0 0 0,-1 0 1,1 1-34,0 1 0,-1 0 0,26-24 0,-2 4 0,-2 5 0,-2 2 0,-3 4 0,-2 2 0,-7 4 0,-1 5 0,-2 0 0,-1 2 0,-4 3 0,-4 4 0,-2 3 0,-3 2 0,-3 1 0,-1 2 0,-1 1 0,-2 0-2894,-1 2 0,-4 1-1505,4 6 0,-5 0 4399,5 0 0,6-6 0,5-2 0</inkml:trace>
  <inkml:trace contextRef="#ctx0" brushRef="#br0">19862 3278 7879,'-2'-11'976,"-2"2"1,1 1 0,-6 5 450,-1-1 1,2-2-1,-1 3 1,-1-1-511,-2 1 1,3 1 0,1 2 0,-3 2 0,-1 2-1,-1 6 1,0 7-493,-1 5 1,2 3 0,2 3 0,3 2-1,1 1 1,3 0 0,1 0 0,4 0-588,2-1 1,8-8-1,7-4 1,1-3-1,0-3 1,1-4-401,3-3 0,-4-5 0,1-5 0,-2-3 0,-2-6 0,-4-4 205,-4-4 1,-3-3-1,-6-2 1,0 1 0,-3-1-1,-4 0 424,-7 1 0,-2 1 1,1 1-1,-1 3 1,-2 2-1,2 4 186,1 5 1,5-1 0,5 7 0,10 1-253,5 2 1,9 1 0,3-2-1,4-1 1,2-3-2,3-1 0,-3-2 0,5-4 0</inkml:trace>
  <inkml:trace contextRef="#ctx0" brushRef="#br0">20142 3052 7904,'0'9'4527,"0"0"-3721,0 1 1,6 6 0,1 4 0,2 0 0,0 4 0,1 0 0,2-1 0,0 0 825,-3 0 0,1 1 0,-4-2 0,0-4 0,2-5-2219,-1-4 0,-6-3 0,-1-7 0,-7-5 0,-5-8 0,-1-6-32,0-6 0,-1 0 0,2-1 0,2-1 0,1-2 0,0-1 0,2 2 1139,2 1 0,4 5 0,1 3 0,0 0 0,0 4 0,1 1 0,2 2-198,2 0 0,7 1 0,-1 1 0,7 4 0,3 0 0,3 1-1352,1 0 0,6 0 0,2 3 1030,1-2 0,1-11 0,5 1 0</inkml:trace>
  <inkml:trace contextRef="#ctx0" brushRef="#br0">20488 2999 12692,'-7'-8'2276,"7"2"0,9 6-1452,3 0 1,6-4-1,1-2 1,2-1-1,2-4-379,2-1 1,2 3 0,-2 1-1,0-3-445,2-1 0,-3-1 0,8 0 0</inkml:trace>
  <inkml:trace contextRef="#ctx0" brushRef="#br0">21048 2399 7911,'0'-13'110,"2"4"0,1 0 404,1-2 1,1 0-1,-5-3 803,0 1 0,0 7 0,0 6 1,1 9-1,2 6 26,2 2 0,3 12 0,-2-1 0,0 4 0,0 5 0,-1 2 0,-1 1 162,1 0 0,3 0-1857,-3 0 0,4-5 0,-5-1 1,1-1-1,-1-3-1532,1-2 0,-1-3 1884,-4-3 0,6 3 0,1-4 0</inkml:trace>
  <inkml:trace contextRef="#ctx0" brushRef="#br0">21048 2812 7928,'-13'-21'6056,"7"6"-5589,6 7 0,6 5 1,7-2-1,2 2 1,3 0-1,4-1 1,3-1-1991,2-1 1,0 4-1,-1-6 1,1 2 1522,0 3 0,-7-4 0,0-1 0</inkml:trace>
  <inkml:trace contextRef="#ctx0" brushRef="#br0">21355 2692 12617,'13'-6'-682,"1"5"1310,-1-4 1,5 4 0,-1 1 0,1 0 0,0 0 0,1 0-1,2 0 1,1-2 0,-1-1-1447,-3-1 1,1-2-1,-1 3 1,-3-3 0,-4 0-238,-2 0 0,-7-3 0,-2 6 0,-8 5 1662,-3 5 0,2 5 1,1 3-1,1 3 1,1 4-1,0 3 771,3 2 1,2 1-1,1 1 1,0 4 0,0 0-1,0 1 1,0-2-1462,0 1 1,5-4 0,3-5-1,1-3 1,0-2 0,1-4-1188,2-5 1270,1-4 0,1-6 0,-1 0 0</inkml:trace>
  <inkml:trace contextRef="#ctx0" brushRef="#br0">21861 2585 7892,'-5'-19'4915,"3"10"0,-4-1-3680,6 14 0,0 4 1,0 5-1,0 0-2032,0 1 1,0-1 0,0 0 0,2-1-465,2-3 0,-1-3 0,6-6 0,1 0 0,2-1 1054,1-4 0,1-1 0,-1-4 0,0 1 0,1 0 0,-1 0 0,0 2 1082,1 1 0,-1-3 1,0 5-1,1 1 0,-1 1 161,0 2 1,1 0 0,-1 0 0,0 0 0,2 0 0,1 0-581,2 0 0,-1-1 1,-7-2-1,-1-3 0,0-2 1,-2-2-552,-2-2 0,-4-1 1,-2 1-1,-4 3 1,-4 5-1,-4 2 14,-5 2 0,3 2 0,-2 2 0,2 5 0,1 4 0,3 4 0,0 2-608,2 2 0,6-4 0,0 6 0,6-1 0,8 0 689,5 0 0,5-6 0,5 4 0</inkml:trace>
  <inkml:trace contextRef="#ctx0" brushRef="#br0">21781 5437 8251,'-26'6'428,"5"-3"1,3 6 313,3 2 0,4-4 0,0 2 0,2 1 0,1 2 327,0 1 0,2-7 1,6-6-155,0-7 0,6-12 0,4-8 0,7-8 0,8-11 1,8-11-741,-14 25 1,2-1 0,6-8 0,2-1 0,1-2 0,2-1 0,3-4-1,3-1 1,2-4 0,3 0 0,0-1 0,1-1 0,3-1 0,1 0-226,1 1 1,-1-1 0,-2 3-1,-1-1 1,4 0 0,1 0 0,-4 5-1,-2 1 1,-3 5 0,-2 1 0,-1 3-1,-2 1 1,-3 5 0,-2 0-238,-2 3 1,0 0 0,21-25-1,-4 5 1,-7 5 0,-5 5 0,-5 7-433,-1 4 0,-2 10 0,-4 2 0,-4 3 0,-2 3 1,0 3-446,2 5 1,0 2 0,-5 2 0,0 2 1163,1 2 0,-1 4 0,0 5 0</inkml:trace>
  <inkml:trace contextRef="#ctx0" brushRef="#br0">23634 3345 8208,'0'-13'185,"0"-1"1,2 0 0,2-3 106,5 0 0,-3-1 1,0 6-1,-2 2 0,1 1 424,-2-2 0,-3 5 0,-3 3 0,-3 6 1,-1 8-1,-4 5 0,1 6 0,-1 2-177,3-2 0,5 3 0,-2-2 1,4 0-1,1 1 0,1-3 1,4-2-443,4-3 1,2-2 0,4-4-1,1-3 1,2-1 0,-1-3-751,-3-1 1,-2-8-1,-1-3 1,-4-3-1,-1-1 247,-3-1 1,-3 1 0,-3 0 0,-2-1 0,1 3 1892,-2 2-626,5-3 0,-4 10 1,10-1-1,3 5 0,4 4-1003,2 1 0,-1-4 0,0 3 0,1-1 0,-1-1 0,0-1 0,1-2-631,-1-1 0,5 0 1,0-1 772,-2-3 0,-1-4 0,-2-5 0</inkml:trace>
  <inkml:trace contextRef="#ctx0" brushRef="#br0">24034 3132 8208,'8'-6'3124,"-4"-3"0,-2 5-2566,-2 4 0,4 6 1,2 7-1,0 2 1,1 1-1,-1 2 0,2-2-337,-1-1 0,-3-2 1,4 1-1,-1-3-5877,1-2 5087,-5-3 0,7-12 1,-6-3-24,-1-2 1,-1-3-1,-2 1 1,-2 0 3888,-2-1-2706,-3 7 0,5 1 1,7 6-1,5 0 1,5-2-1,1-1 0,3-3-590,2-1 0,1-3-1,5-8 0,5-9 0,3-7 0</inkml:trace>
  <inkml:trace contextRef="#ctx0" brushRef="#br0">24368 2652 8208,'1'-13'4160,"3"8"-3268,5 11 0,3 11 0,2 3 1,0 4-1,3 4 0,0 0 1,0 2-221,-3 1 1,-5-7 0,0 2-1,0-2 1,-1-2 0,-3-1 0,0-2-1248,-1-3 0,1-5 0,-7-4 0,-2-1 0,-5-3 0,-3-1-2525,-1-2 1,4 0 4432,0 0-389,6-6 0,2 6 1,7-2-1,1 5 0,3 2 1,2-1-1,1 2-1835,1 1 0,1-4 0,1 2 0,3-4 891,2-1 0,1 0 0,5 0 0</inkml:trace>
  <inkml:trace contextRef="#ctx0" brushRef="#br0">24914 2772 8260,'-13'-7'1873,"5"-1"-818,4 4 0,10-2 1,6-4-1,4 2-726,0 2 1,5-3 0,0 3 0,1-1-1,0-2 1,0 2 0,-1 1-166,-3 0 1,-3 3 0,-2-5-165,0 3 0,1-6 0,-1 4 0</inkml:trace>
  <inkml:trace contextRef="#ctx0" brushRef="#br0">25247 2346 8531,'-20'-5'6288,"2"1"-5744,9-1 1,3 11 0,6 3 0,1 4 0,4 4 0,4 2 0,1 2-422,-1 2 1,3 3 0,-3 0 0,3 1 0,1-1 0,0 0-2207,1-4 1,-1 2 2082,0-7 0,1 7 0,-1-3 0</inkml:trace>
  <inkml:trace contextRef="#ctx0" brushRef="#br0">25274 2652 8182,'-19'-19'1439,"20"10"1,5 0 0,9 6-1,6 2-1533,-1-4 0,3 4 0,3-5 0,2 1 0,2-1 0,1-1 0,-1-3 94,-2-2 0,-1-2 0,-1 1 0</inkml:trace>
  <inkml:trace contextRef="#ctx0" brushRef="#br0">25594 2399 8182,'9'0'1310,"0"0"0,1 0-564,2 0 1,1 0 0,1-2 0,-1-1 0,0-1 0,1 1-1,-1 0-302,0-1 0,1 2 1,-1-2-1162,0 2 1,-4 2 0,0 0 0,0 2 619,-2 2 0,-1 4 0,-4 5 0,1 0 0,1 2 504,-1 3 0,3-3 0,-2 4 0,1-1 0,-1-1 0,2 0 0,0-1 634,0 2 0,0-3-1849,-2 2 0,-2-6 0,4-4-8,0-1 0,-5-3 0,4-7 0,-4-7 393,-1-5 0,0 0 0,0-7 0,0 0 0,-1-2 0,-2-2 953,-2 0 0,1 2 0,2 1 0,-1 4 0,-1 0 0,1 4 782,1 1 1,2 2 0,2 1 0,1 2 144,1 1 1,2 6-1510,-1-2 1,-2 4-1,6 1-286,1 0 1,0 1 0,1 2 0,-2 2 0,-1-1-354,0 2 0,-1-4 0,-2 2 321,4-2 0,2-2 1,3 0-1,1-2 1,1-1-1,3-3 146,2-1 0,-3 2 0,2-2 1,1 1-1,-2 3 0,1 0 176,-4-1 0,-1 2 0,-3-1 0,-4 6 52,-3 6 1,-4 3 0,-1 1 0,0 1 0,0-1 0,0 2-5,0 3 0,6 2 0,2 7 0</inkml:trace>
  <inkml:trace contextRef="#ctx0" brushRef="#br0">15796 5078 11827,'-12'-11'-775,"3"-2"742,4 3 0,3 5 0,-2 8 0,-5 2 0,-2-1 249,3 2 0,0-3 0,5 6 0,-1 1 0,1 3 1,3 5-1,4 4 0,5 5-48,3 4 1,1-1 0,1 5 0,-1 2-1,2 0 1,1 0-38,2-1 0,4-2 0,-3 5 0,2-1 0,1 5 1,-1 3-1,-3 4 21,-3 2 0,-2 4 0,-1 5 0,-2 6 1,-1 2-1,1 5 0,-4-35 0,0-1-98,1 1 0,0 1 1,-1 6-1,1 1 1,-1-2-1,1 0 1,0 3-1,1 1 1,0 0-1,2 1 1,0-2-1,0 0-5,1 0 1,-1-1 0,3 0 0,-1 1 0,-1 0 0,-1 0 0,1 1 0,0 0 0,0-1 0,-1 1 0,-1 0 0,0 0 0,-2 1 0,-1-1 36,0 2 0,-1-1 0,-3-1 0,0 0 0,2 0 0,-1 1 0,1-2 0,-2 0 0,0-2 0,-1-1 0,0 0 0,-2 0 0,0-1 0,-2 1-47,-1 0 0,-1 0 0,-3 5 0,0-1 0,-1-2 1,0 0-1,1 0 0,0 0 0,-1 1 0,1 1 0,1-1 1,0 0 6,0 1 1,0 0-1,-1 1 1,0 0 0,4-1-1,0-2 1,1 0-1,-1 0 1,1 0 0,0 1-1,1-2 1,0 1-1,-1 2 1,1 0 151,1 0 1,-1 1 0,1-3 0,1-1 0,0 1-1,0 1 1,0-1 0,0 1 0,0-2 0,0 1-1,0 2 1,0 0 174,0 0 0,0 1-374,0-2 1,0 0-1,0 4 1,0 1-1,0-1 1,1 0-1,1 2 1,-1 0-1,1 1 1,1 1-1,-2 0 1,1-1-57,-1 1 1,-1 1 0,0 1 0,0 1 0,0 2-1,0 1 1,0-2 0,-1-1 0,-1 2 0,1-2-1,-2-1 1,0 0 0,0-1 0,0-2 1,0-1 0,0-2 1,0-6-1,1-1 1,2-4-1,0-2 1,0 37-1,2-9 1,2-5 131,5-6 56,-3-1 1,6-8-1,-5-2 1,2-5-1,0-5 1,0-4-238,-1-3 1,2-2 0,-4-4-1,0-4 1,1-4 0,-1 0-420,0-1 1,4-6 0,-1-2 0,3-4 0,1-1 0,1-3 522,-1-6 0,0 6 0,1-8 0</inkml:trace>
  <inkml:trace contextRef="#ctx0" brushRef="#br0">19475 4971 8430,'-17'-10'0,"-1"-2"0,2 1 50,1-2 1,3 13-1,1 2 1,4 9-1,1 10 1,2 4-1,-1 3 1,1 4-1,1 3 122,1 4 0,2 1 0,0 0 0,0 0 0,0 0 0,2 0 83,2 0 0,4 4 0,5 0 0,0 1 1,1 1-1,-1 1 0,0 5-113,1 6 1,-2-1 0,-2 17 0,-6-35 0,-1-1-1,1 3 1,-2 0 0,0 2 0,-1 1 0,0 2 0,-2 0-76,-1 4 0,0 1 0,-1 2 0,-2 2 0,-1 1 0,-1 0 0,1 2 0,0 0 0,1 2 0,0 0 0,0-1 0,1 0 0,-1 2 0,1 0 12,0-2 0,1 0 0,-1 0 0,2-1 0,1-1 0,2 0 0,-1-2 0,1-2 0,0-2 0,1-1 0,0-1 0,1 0 106,-2-1 1,1 0 0,-2-5 0,1 0 0,-1 1 0,0 1 0,0-4 0,0 1 0,0-2 0,0 1 0,0 0 0,0 1 0,0 0 0,0 0-45,0 0 0,0-1 1,0 1-1,0 1 1,0-1-1,0 0 1,0 0-1,0 1 1,0 1-1,0 2 1,0 0-1,-1 1-102,-1 3 1,-1 1 0,0 0-1,-1 0 1,-3 2 0,0-1 0,1 1-1,1-1 1,-1 2 0,1 0 0,1 1-1,-1 0 1,0 0 0,0 1 69,-1 0 0,0-1 0,0 2 0,0-1 1,1-3-1,1 0 0,2-1 0,0 0 0,1-4 1,0-1-1,1-2 0,0 0 27,0-1 0,0-1 1,0-2-1,0 0 1,1 1-1,0 0 0,1 1 1,0-1-1,2-2 1,1 0-1,1 0 0,0 0 1,1-1-1,-1 0-64,1 1 1,0 0-1,-1 1 1,1 1-1,-1-1 1,0-1-1,-1 0 1,0-1 0,-1-1-1,0 1 1,2 35-125,-3-3 0,-2 0 0,-2-3 0,-4-3 1,-4-1-1,-3-3 0,-2-2 318,-4 0 0,3-8 0,-3 2 1,3-3-1,2-1 0,1-2-194,3-1 1,-1-1 0,6-5 0,1 0 0,1-2 0,2-2 0,0-5-552,0-3 0,6-7 0,1-3 0,2-4 0,0 0 1,2-3-534,0-2 0,3 2 0,-1-7 0,0-1-140,1-1 1,-5-2-1,-1 0 1,1 1 1151,-1 4 0,-2 2 0,-6 6 0</inkml:trace>
  <inkml:trace contextRef="#ctx0" brushRef="#br0">5039 9089 29167,'-8'-7'-3051,"2"7"1,17 1-1,2 4 4367,2-4 0,-5-1 0,-1 0 0,2 2-793,0 2 0,7-2 0,1 2 1,2-3-1,3 1 0,1 1 0,3 3-278,3 1 0,-1-4 1,6 3-1,-1-1 1,1-1-1,-2-1 0,0 0-104,0 1 0,1-2 1,5 2-1,0-2 1,-1-2-1,-2 0 39,-2 0 0,-3-2 0,2-1 0,0-1 0,-2-1 0,1 1 1,-2 0-181,2 1 0,-4 1 0,7 2 0,-1 0 0,1 0 0,-2 0 0,-2 0 0,0 0 0,-1 0 0,1 0 0,1 0 0,1 2 0,0 1 0,3 1 0,-3 0 0,2-4 0,-1 0 0,2 0 0,0 0 0,2 0 0,-2 0 0,1 0 0,4 0 0,1 0 0,-2 0 0,4 0 0,0 0 0,0 0 0,2 0 0,1 0 0,-4 0 0,1 0 0,-4 0 0,2 0 0,0 0 0,-3 2 0,0 1 0,0 1 0,-2-1 0,-2-1 0,1-2 0,-4 0 0,-1 0 0,2 0 0,0 0 0,3 0 0,-3 0 0,2 0 0,-1 0 0,1 0 0,0 0 0,1 0 0,1 0 0,-1 0 0,0 0 0,3 0 0,0 0 0,5 0 0,-1 0 0,2 0 0,3 0 0,-3 0 0,0 0 0,1 0 0,-1 0 0,0 0 0,1-5 0,-4-1 0,-1 0 0,1 1 0,-2 0 0,1 1 0,-2-1 0,-5 1 0,-1 4 0,0 0 0,-1 0 0,1 0 0,0 0 0,-4 0 0,4 0 0,-3 0 0,3 0 0,1 0 0,1 0 0,1 0 0,1 0 0,1 0 0,-2 0 0,0 0 0,2 0 0,1 0 0,-2 0 0,-1 0 0,3 0 0,-1 0 0,-2 0 0,-2 0 0,1 0 0,-2 0 0,3 0 0,-6 0 0,-1 0 0,-1 0 0,1 0 0,1 0 0,0 0 0,-4-2 0,-2-1 0,0-1 0,0 1 0,3 0 0,0-1 0,-2 2 0,-3-2 0,4 1 0,-2 0 0,2-2 0,-3 2 0,-1 2 0,4 1 0,0 0 0,-1 0 0,1 0 0,0 0 0,-1 0 0,1 0 0,-1 0 0,1 0 0,0 0 0,-2 0 0,-3 0 0,3 0 0,-4 0 0,1 0 0,-1 0 0,0 0 0,0 0 0,2 0 0,-2-5 0,0 1 0,-1 1 0,1 0 0,1 0 0,1-1 0,-1 1 0,-4 1 0,2 2 0,1 0 0,-2 0 0,2 0 0,0 0 0,-5 0 0,2 0 0,-2 0 0,0 0 0,2 0 0,-1 0 0,-3 0 0,0 0 0,-1 0 0,0 0 0,1 0 0,-1 0 0,0 0 0,5 0 0,0 0 0,-2 0 0,-1 0 0,-2 0 0,1 0 0,-1 0 0,5 0 0,0 0 0,-2 0 0,-1 0 0,-4-1 0,0-2-598,-2-2 1,-6 2 0,1 8 0,-2 4-1,-2 2 28,0 3 0,0 5 1,0 2-1</inkml:trace>
  <inkml:trace contextRef="#ctx0" brushRef="#br0">11411 9009 29915,'-14'-13'-6838,"5"1"6745,1 3 1,0 5 0,-1 8 0,3 4 0,2 0 0,1 1 97,4 2 0,5-5 0,9-1 0,4 0 0,8-1 0,9-1 1,5-1-1,5-2 0,3 0 1049,6 0 1,2 0 0,7 0 0,0 0 0,4 0 0,6-2-772,-35 0 1,0 0 0,36 0-1,-4-2 1,-5 2 0,-1 2-1,-1 0 1,1 0-320,-1 0 1,-5-1-1,2-2 1,-2-1-1,-3 1 1,-1 1-1,-1 2 189,-1 0 1,-4 0 0,1 0-1,2 0 1,1 0 0,-1 0-1,1 0-43,4 0 0,-1 0 1,3 0-1,-1 0 1,-3 0-1,3 0 1,-1 0-111,3 0 0,0 0 0,-3 0 0,-3 0 0,4 0 0,0 0 0,1 0 0,2 0 0,-6-1 0,-3-2 0,-1-2 0,1 2 0,2 2 0,-6-4 0,1 1 0,0 1 0,0 2 0,-2 2 0,1 2 0,-1 1 0,-2 2 0,4-1 0,-6-4 0,1 5 0,-1-1 0,1-1 0,-5 0 0,4-4 0,1 0 0,1 0 0,1 0 0,-3 0 0,-2 0 0,3 0 0,2 0 0,0-1 0,2-2 0,-2-1 0,0 1 0,2 1 0,-2 2 0,-1 0 0,-1 0 0,-2 0 0,1 0 0,-2 0 0,2 0 0,-2 0 0,2 0 0,-3 0 0,2 0 0,-2 0 0,3 0 0,-2 0 0,1-4 0,-2-1 0,0 1 0,0-1 0,1-1 0,4-1 0,-4 3 0,4-4 0,-2 1 0,-1 1 0,4-2 0,2 1 0,1 4 0,4-1 0,2 2 0,1 2 0,3 0 0,1 0 0,-1 0 0,-1 0 0,-4 0 0,3 0 0,0 0 0,0 0 0,-2 0 0,-2-1 0,2-2 0,1-2 0,3 1 0,0-2 0,1-3 0,2 3 0,-4 0 0,-1 2 0,1-1 0,0 2 0,0 2 0,1 1 0,-3 0 0,5 0 0,0 0 0,-2 0 0,0 0 0,-3 0 0,-1 0 0,3 0 0,0 0 0,-2 0 0,0 0 0,2 0 0,4 0 0,8-2 0,2-1 0,0-1 0,-1 0 0,-5-1 0,1-1 0,-3-1 0,-1-1 0,4 0 0,0-3 0,-1 5 0,2 0 0,1 0 0,-3 3 0,8 2 0,-6 1 0,2 0 0,3 0 0,-4 0 0,1 0 0,-31 0 0,0 1 0,32 2 0,-33 0 0,0 0 0,1 0 0,0 0 0,0 0 0,-1 0 0,1-1 0,-1-1 0,3 0 0,-2 0 0,34-1 0,0 0 0,2 0 0,-1 0 0,-1 0 0,-32 0 0,1 0 0,30 0 0,2 0 0,0 0 0,-4 0 0,-2 0 0,-1 0 0,-1 0 0,0 0 0,-1 0 0,-2 1 0,4 2-85,1 1 0,-3 5 0,5-3 0,-3 2 0,-4 1 1,4-1-1,-2 1-325,0 2 1,-2 1 0,-9 1 0,1 0 0,-1 1 0,-9-1-2418,-6 0 2932,-1 1 1,-15-7 0,2-1-1</inkml:trace>
  <inkml:trace contextRef="#ctx0" brushRef="#br0">5825 7237 5824,'0'-14'0,"0"1"-31,0 0 0,0-1-99,0 1 0,0 4 1,2 2 98,2 1 1,-4 1 0,0 5 0,-7 0 0,-5 0 956,-1 0 1,-5 0 0,0 0 0,0 2 0,1 1 0,-1 3-245,1 1 0,-2-2 1,0 2-1,0 0 0,-2 1 1,2 2-1,-2 2 1,2 3-324,-1 3 0,-3 1 1,2 5-1,-1-2 1,1 3-1,0 3-208,1 3 0,2 5 1,-3-4-1,2 1 1,1 1-1,2 0 142,2 3 1,-2 1 0,9 2-1,-1 0 1,4 0 0,2 0 0,2 0 15,0 0 1,0 2 0,2 1 0,1 3-1,3 0 1,1 1 0,4-1-95,0 0 0,-2 3 0,0-3 0,0-1 0,1 3 0,1-2-94,-1 0 1,9-3-1,-4-6 1,3-3 0,3 0-1,-1 0 1,6 3 2,3 1 1,2-2 0,6-2 0,3-2 0,2-2 0,7-2-1,3-1 141,1 0 1,12-2-1,-4-3 1,4-4-1,6-4 1,0-2-59,2-3 1,-36-5-1,1 0 1,35-1-1,1 1 1,-36-3-1,1 0 1,0-2 0,0-1-1,2-2 1,0-1 26,1-1 1,0 0 0,-3-1-1,-1-1 1,2 0 0,-1-2-1,-2 0 1,0-2 0,33-13 0,-2-2-235,-2 1 0,-8-3 0,-3-2 0,-2-6 0,-5-3 0,-3-4 0,-5-2 0,-1-6 0,-3-10 0,-11-3 0,-3-6 0,-4-2 0,-5-1 0,-4 0 0,-5 37 0,-2-1 0,-2-2 0,-2 0 0,1 0 0,-2 0 0,-1 0 0,-2 1 0,-2 1 0,-2 1-154,-3 0 0,-1 3 0,-18-29 0,-10 6 1,-2 3-1,-7 5 0,-5 6 0,-6 5 1,-5 4-84,32 17 1,-1 1 0,-1 2 0,-2 2 0,-2 1 0,-2 1 0,-1 0 0,-1 1 0,-1 0 0,-1 1 0,-1 1 0,0 0 185,-1 0 0,0 0 0,-2 2 0,1 1 0,3 1 0,1-1 0,2 1 1,0 0-1,3 1 0,1 1 0,-34 0 3,7 1 0,8 0 0,10 1 0,6 4 0,6 5 0,8 8-271,5 8 0,5 1 1,5 6-1</inkml:trace>
  <inkml:trace contextRef="#ctx0" brushRef="#br0">13877 7450 19280,'-9'-6'0,"0"-3"0,-1-3-1477,-2-1 1416,4 5 1,-2-3-1,5 2 1,1-2 0,0 1-1,-1 1 295,2-1 0,0-1 0,-1 3 1,-7 3-1,-3 4 183,-4 1 0,-4 0 1,2 0-1,1 1 0,-2 2 1,2 1-1,-2-1 531,1-1 1,2-2-606,-4 0 0,5 0 1,-2 0-1,1 0-200,1 0 0,-7 1 0,2 2 0,-4 2 1,1-1-1,0 1 0,0 1-52,-3 1 0,-2-3 0,4 4 0,-1-1 0,0 1 0,2 1 97,3-2 0,-6 3 0,4-4 0,2 2 0,1 2 0,3 0 0,0 1-40,1-2 1,-3 0 0,4 4 0,-2 0 0,2 1 0,0-1 0,-2 0 62,-4 1 1,-2-1 0,0 2 0,2 1 0,-2 2 0,-1-1-152,-1 3 1,-1-5 0,0 2 0,1 0 0,0-1 0,3 2-1,2-1-45,2 3 1,1-4 0,5 5-1,-1-1 1,1 0 0,0 0-130,-1 1 0,5-5 0,2 4 0,0-1 0,-1 2 0,-1 1 0,0 0-55,1 2 1,0-1-1,-2 1 1,2-2-1,1 2 1,1 0-4,0-2 1,-3 3-1,5-3 1,-1 2-1,1 0 1,-1-2-1,3 2-287,0 1 1,2 1 209,0 1 0,6 0 1,1-1-1,2 1 120,0 0 1,0 4 0,6 0 0,1-1 0,2-2-1,-2 0 1,1 1-31,0 3 1,-2-1-1,3-5 1,-2 1-1,0 0 1,2-2 167,-1-3 1,-1 3-1,0-4 1,2 1 0,0-1-1,-1 0 1,3-2 105,0 0 0,1 0 0,3-2 0,-2 2 1,0 0-1,0 0 12,1-2 1,-1-1 0,3 0 0,-1 2 0,-2-2 0,2 1 0,1-1 6,2 2 1,4-2 0,0-6 0,-2-1 0,0 2-1,-3-1 5,1-1 1,4-2 0,2-4 0,1 2 0,3-1 0,0 0-101,-2 1 0,7-1 1,-5-4-1,0 0 0,1 0 1,-1 0-1,0 0-63,-1 0 1,-5 0 0,5 0 0,1 0 0,0 0 0,1 0 13,2 0 1,-7 2 0,7 1 0,-2 1 0,-1-1 0,0-1 0,-3-2 19,-1 0 1,2 0 0,-2 0-1,0 0 1,1 0 0,-2 0 187,1 0 1,4-5 0,-2-1 0,4 0-1,1-1 1,0 1 0,1-1-91,4-1 1,-4 4-1,4-5 1,-4 0-1,-1 0 1,0 2-198,0 1 0,0-5 1,0 4-1,2-2 0,-1 0 1,2-1-1,-2-2-160,2-1 1,0-1 0,-3 0 0,-1-3 0,-2 0 0,-2 0 280,2 2 1,1 1-1,-3-3 1,-2 0-1,-2 0 1,0 2 0,-2 1-16,0-4 1,-3-1 0,-1-5 0,-1 2 0,-2 0 0,1-1-137,-3 1 0,4 0 1,-6-5-1,0-1 1,-1 0-1,1 0 0,-2 3-79,-1 0 0,-1-1 0,-1 0 1,0-1-1,-1 0 0,-3 1 36,-5-1 1,2 0 0,-1-1-1,-2-1 1,-2-2 0,-1 1 57,0 2 1,0 1-1,-1 0 1,-2 1-1,-3-1 1,0 1 0,-2-1-17,1 0 0,3-1 0,-4-2 1,1-1-1,-1 2 0,-2 1 1,-2-1-35,-1-2 1,-2 3 0,-3-4 0,-2 1 0,-3-1 0,1 3 10,-2 1 0,-7 1 1,-4 0-1,-4 1 1,-2 1-1,-2 1 1,-3 2 17,-1-2 0,4 0 0,-2 1 0,2 0 0,0 1 1,-1 1-1,1 2 232,1 0 0,2 4 0,-1-3 0,-2 2 1,-4 0-1,-2-2-72,-2 2 0,-8 1 0,6 2 0,-2 1 0,-1 1 0,1 4 0,0 1-570,3 3 0,6 2 1,-1 1-1,1 1 0,5 4 1,2 5-1,5 5-2299,1 2 0,4 7 2864,7-2 1,-4 4 0,6 0 0</inkml:trace>
  <inkml:trace contextRef="#ctx0" brushRef="#br0">10784 7490 15629,'2'-27'-830,"2"1"0,-3 5 0,4 3 0,-2 3 375,1 2 1,-2 4-107,2 0 500,-2 6 134,-2-3 0,0 8 1,-2 2-1,-2 7 1,-7 6-1,-6 11 0,-8 9 1,-10 11 1629,-8 8-1615,5-4 0,8-15 1,-2 1-1,4-3 0,1 0-524,-3 3 1,1 1 0,-1-2 0,0 2 327,-3 5 0,0 0 0,3-5 0,1-1 1,-4 6-1,0 0 131,3-2 1,0 0 0,2-1 0,1 0 0,3-3 0,0 1-360,1-1 0,2-1 0,-7 25 26,-3-4 1,12-9-423,1-9 0,9-7 732,4-7 0,4-7 0,1-10 0,0-3 0</inkml:trace>
  <inkml:trace contextRef="#ctx0" brushRef="#br0">10078 7676 18210,'26'12'-286,"-2"5"1,1 14-1,6 7 1,5 7 276,5 3 1,4 12-1,-1-4 1,-20-26-1,1 1 1,0 2 0,0 0-1,1 0 1,-1 1-1,-1 1 1,-1 0 0,0-1-1,0 0 1,-2 0-1,0 1-870,-3 1 1,1-1 797,0 2 0,0 0 1,-5 0-1,0 0 1,2 0-1,1-1 0</inkml:trace>
  <inkml:trace contextRef="#ctx0" brushRef="#br0">7305 8170 28637,'-13'-12'-2733,"5"7"0,5-7 0,8 5 2959,8 4 1,2 6 0,9 3-1,4 0 1,9 1 0,9-1 0,10 0-1,6-3-6,6-1 1,-26-2-1,1 0 1,1 0 0,1 0-1,2 0 1,2 0 0,3 0-1,1 0 1,0-1 0,1 2-1,2-1 1,0 1 0,2 0-1,0 1-149,1 0 0,2 0 1,6 1-1,0-1 0,-3-2 1,-2 0-1,2 0 0,0 1 1,1 1-1,0-1 0,-1 2 1,1-1-87,0-1 0,0 1 0,1 0 1,0 2-1,-5-1 0,-2 0 1,-2 0-1,0-1 0,-1 2 1,-1-2-1,0 0 0,0-1 1,0 0-1,-1 0 44,-1-1 1,0 0 0,-3 0 0,0 0-1,-4 0 1,0 0 0,0 0 0,0 0 0,-1-1-1,0 0 1,1 0 0,-1-2 204,-2-1 1,0-1-74,-2 2 0,0 0 0,-1-2 1,-1 0-1,0 2 0,-1 0 1,36-3-1,0-1 0,0 1 129,-35 3 1,-1 0 0,35-2 0,1 5 0,-2 0 0,2 0 0,-4 0 0,-3 2-483,-8 2 0,-3-2 0,-4 4 0,-2-2 0,-2 0 1,-4-1-1,-5-1 392,-5-2 1,-5 0 0,0 0 0,-6 0 0,-2 0-1,-5-2-244,-1-2 0,-2 2 0,1-3 0,-1 0 0,0 1 44,1 1 0,-7 1 0,-1 2 0</inkml:trace>
  <inkml:trace contextRef="#ctx0" brushRef="#br0">12144 7996 28632,'0'-32'-9831,"1"5"9338,4 8 0,2 10 0,6 6 0,2 6 523,3 6 0,1 7 0,5 3 0,-2 2 0,2 3 0,0 1 0,-1 2 0,-2-1 99,-2 1 0,2-5 0,-6 0 0,-3 2 0,-2 0 0,-3-1 1,-2 0-481,-4 0 1,-8-2 0,-6 0 154,-8-2 0,-10 3 1,-5-3-1,-2 1-198,-2-1 0,0 3 142,0-4 1,-6 12 0,-2-2 0</inkml:trace>
  <inkml:trace contextRef="#ctx0" brushRef="#br0">22155 12927 8484,'0'-22'0,"0"0"0,1 4 0,4 6 0,-4 12 0,11 8 0,-5 7 0,2 2 809,0 6 0,2 3 0,3 5 0,1 6 1,-3 5-1,-2 4 0,-1 0 766,0-1 0,-6 3 1,2-5-1,-4-2 1,-2 2-1045,-4-1 1,2-5-119,-6-2-790,6-5 1,-9 1 0,5-9 0,-2-6-1,0-5-1148,-1-7 1,4-5 0,2-8 1802,2-9 1,2-6 0,0-4-269,0-3 17,0-3 0,6-4 1,1 1-1,2 1 393,0-1 1,-1 9 286,0 1 1,4 11-1,-3 3 1,4 8 0,4 8 323,1 6 0,4 13 1,-3 6-1,2 3 0,4 4 1,5-1-1018,5 3 1,4-3 0,2 0-1,2-2 1,1-4 0,-1-4 0,-1-8-15,-2-5 0,-6-5 0,-3-6 0,-3-3 0,-3-8 0,-2-11 0,-6-10-587,-2-7 1,-7-7-1,-4-4 1,-2-5-1,-2-6 1,0-2 157,0-5 0,1-1 0,3 6 0,5 2 0,3 2 1,2 5 265,-1 9 1,0 6-1,1 14 1,-1 3-1,0 5 1,0 7-1,1 6-307,-1 2 0,-4 4 0,0 2 0,3 6 0,3 5 0,4 4 0,0 1-1406,0-1 1876,5 5 0,3 2 0,7 8 0</inkml:trace>
  <inkml:trace contextRef="#ctx0" brushRef="#br0">23288 12941 8324,'0'-21'736,"1"3"0,4 9 4446,4 5-4789,8 8 1,9-1 0,6 5-1,1-2 1,1-3 0,-2 0-1,2-1 1,-1 4 1137,0 2-1321,4 1 1,-9 4-211,3 0 0,-3 7 0,-1 0 0</inkml:trace>
  <inkml:trace contextRef="#ctx0" brushRef="#br0">23341 13274 8324,'-13'7'629,"1"5"1,3-3 0,8 3 343,8 1 0,12-4 0,15-2 0,5-1 0,7-3-1298,4-1 1,0-2 0,2 1 0,3 2 324,0 2 0,0-7 0,-2-5 0</inkml:trace>
  <inkml:trace contextRef="#ctx0" brushRef="#br0">24368 13394 8313,'-6'-14'0,"-2"1"0,-1 1 0,0 3 488,6 3 1,-2 5 0,6 0 0,3 2 0,5 9 0,3 8-1,2 6 1,-3 1 0,0 5 841,-2 2 0,-6-1 0,1 3 0,-2 0 0,-2-1 0,0 0 1,0-5-1192,0-5 1,-5 1 0,1-6 0,1-2-1054,1-1 0,2-9 0,0-8 0,0-9 0,0-10 0,2-4 497,2-2 0,2-6 0,4-2 0,-2-4 1,-1-1-1,-1 0 602,0 0 0,3 6 1,-5 3-1,1 3 0,-1 3 1,2 3-1,0 4 770,0 3 0,4 6 0,-1 2 0,3 1 1,3 3-1,1 2-1346,2 1 0,6 10 0,-2 3 0,3 4 1,2 0-1,-1 3 391,1 0 0,12 2 0,2 5 0</inkml:trace>
  <inkml:trace contextRef="#ctx0" brushRef="#br0">24914 13474 8335,'-4'-28'1062,"-2"7"197,-2 9 1,5 8-1,0 7 1,5 2-904,2 3 1,7-5-1,-2 1 1,2-2-1,4-1 1,1 2-1,4 3 1,-1 0 41,0 0 1,-1-2 0,-8-4-1757,-5 0 1,-8-4 0,-15-2 1028,-4-1 1,-8 4 0,-1-2 0,2 4 458,0 1 0,4 0 1,3 0-1,4 1 0,5 4 1,4 4 466,5 2 1,4 7-1,4 1 1,6 2 0,8 3-1,7 0 1,6-1-1854,4-1 1,2-4-1,5 3 1,4-2-1,2-2 1256,2-3 0,2-6 0,1-2 0</inkml:trace>
  <inkml:trace contextRef="#ctx0" brushRef="#br0">25354 13620 8335,'-13'-19'1073,"-1"10"0,1 0 0,0 6 0,1 5-479,3 2 0,-1 4 1,5 5-1,2 2 0,2 1 1,1 3-1,0 1-350,0-1 0,0 5 1,0-4-1,1 3 0,4-3 1,2-1-3458,0-2 0,5-2 3213,-3-2 0,9-6 0,3-1 0</inkml:trace>
  <inkml:trace contextRef="#ctx0" brushRef="#br0">25341 13700 8335,'-14'-17'1319,"1"-1"0,4 4 0,2 6 0,2-1-359,7 1 1,5 2-1,11 6 1,4 0-1,5 2 1,4 1-1244,4 1 1,-2 1-1,0-5 1,-4 0-1,-1 0 1,-4-2 0,-3-2-1,-6-5-664,-5-3 1,-4-1 0,-9-1 0,-3 1-1,-6-2 1,-1 0 0,-3 1 1564,1 2 0,-5 3 1,3-1-1,0 2 0,3 2 587,0 3 1,8 3 0,5 5-674,4 4 0,12 2 0,-1 4 1,4 2-1,3 0 0,0 0 1,4-4-645,4-4 0,6 1 0,5-5 1,-2-2-1,-2-2 0,-5-1 0,-5 0-760,-3 0 1,-1-6 0,-7-4-1,-4-5 1,0-4 0,-4-1 852,-2 1 1,-4-3-1,-1 3 1,0-1 0,0 1 778,0 3 0,5 6 0,1 2 0,1 2 0,5 5 1,4 4-247,6 6 0,5 4 1,4 5-1,3 5 0,2 7 1,-1 4-1,2 2-535,2-1 1,1 1 20,0 4 0,0 0 0,0 0 0</inkml:trace>
  <inkml:trace contextRef="#ctx0" brushRef="#br0">22461 14966 8251,'14'-13'243,"-1"-5"0,2 1 1,1 0 249,2 2 0,4-2 0,-3-1 1,1 0-1,-1-1 0,-3-2 0,-3-1 1,-2 1-1,-4 0 0,-1 1 507,-3-4 1,-7 0-1,-7 2 1,-6 3 0,-10 3-637,-7 2 0,-11-1 0,-5 11 0,-6 3 1,-4 5-1,3 9 0,3 10 0,4 6 407,3 7 1,4 8 0,10 3 0,9 5-1,8 3 1,9 7-615,4 5 0,16-6 0,9 4 0,14-3 0,11-4 0,-18-29 0,3-2 1,2-2-1,2-1-486,1-2 1,1-1-1,4 0 1,1-2 0,-4-4-1,0-2 1,2-1 0,-1 0-1,3-2 1,-1 0-1,-2-1 1,0-1-1144,31 6 0,-10-2 0,-12-1 0,-6-4 1472,-6-1 0,-5 4 0,-5-2 0</inkml:trace>
  <inkml:trace contextRef="#ctx0" brushRef="#br0">23354 14886 8206,'-8'-19'920,"-1"6"1,7 7 0,2 10 0,8 5 0,3 2-440,3-2 0,1 2 0,1-3 0,3 1 0,2-2 1,3 0-1,1 1-176,1 2 0,1 2 0,0 1 0,-1 1-305,1-1 0,0 6 0,-1 2 0</inkml:trace>
  <inkml:trace contextRef="#ctx0" brushRef="#br0">23341 15260 8305,'0'-20'0,"2"13"0,2 3 173,5 9 1,9 6 0,4-1-1,3-2 1,3-3 0,3-2 0,6-1-1,6-1-173,6 4 0,15-4 0,4 5 0</inkml:trace>
  <inkml:trace contextRef="#ctx0" brushRef="#br0">24261 15233 8352,'0'-19'1051,"0"-4"0,0 4 1,0 1-1,0 4-614,0 0 0,-2 1 0,-1 0 0,-2 1 1,-3 3-1,-2 5-108,-2 2 1,-3 4-1,-1 3 1,-2 9 0,2 5-1,2 5 1,4 1 0,3 3-521,1 0 1,1 6-1,5 0 1,0 0-1,2-3 1,4-2-1,7-3-1036,8 1 1,10-2-1,6-3 1,6-4 1226,6-3 0,3-8 0,1-1 0</inkml:trace>
  <inkml:trace contextRef="#ctx0" brushRef="#br0">24554 15326 8380,'-29'-18'-38,"2"2"809,2 4 1,5 5 0,4 8 0,4 4-94,3 4 0,6-2 0,-1 2 0,3 1 0,2 2 0,3 2 0,7-1-218,5 0 0,6-1 0,8-2 0,1-2 0,0-2 0,-1-3-951,-4-2 1,3-1 0,-12-1 0,0-5 0,-4-6 0,-4-4 0,-6-2-470,-6-1 0,-6-1 0,-9-3 0,-4 2 0,-3 2 0,-2 4 0,2 3 1238,3 3 0,2 6 0,10-1 1,6 4-409,8 4 0,12-1 0,8 5 0,6-1 1,7 0-1,4 2 130,4-1 0,5-2 0,-3-6 0</inkml:trace>
  <inkml:trace contextRef="#ctx0" brushRef="#br0">25074 15206 8283,'-13'-1'2156,"-1"-2"-1449,1-2 0,0 1 0,-1 5 1,3 4-559,2 4 1,3-2 0,6 2 0,0 1 0,1 2 0,5 2 0,6-3 12,4-2 0,8 3 0,-2-4 0,3-1 1,2-3-1,-2-2-745,-3-2 0,2 0 0,-6 0 0,-2 0 0,-3-2 0,-4-2 0,-3-5 0,-1-3 456,-1-1 1,-1 0-1,-6-1 1,-3 2-1,0 2 6439,0 1-5810,-4 6 1,14 3 0,2 9 0,8 1 0,4 1-423,-2-2 1,3-5-1,-1 4 1,-2-1-1,0-1 1,1 0-1,0-3-1569,0-2 691,-2-1 0,-2 0 0,-1-1 1,-3-4 34,-5-4 0,-1 2 1,0-2-1,3 0 433,1 2 1,-2 1 0,4 6 0,1 0-1,0-2 568,-1-2 0,3 3 0,-3-4 1,3 2-1,1 0-26,1-1 1,-6-2-1,1 1 1,0-4-1,0-1 1,0-2-354,1-1 0,1 3 0,-1-10 0,-1 1 0,1-2 0,1-1 0,-1 1-4,-1 2 0,0 1 0,3 5 0,-2 0 1,-3-1 621,-1 1 1,3 7 75,-4 6 0,-1 6 0,-4 9 0,0 1 0,0 3 0,2 2 0,1 1-250,1-1 1,2 3 0,-2-5-1,5 0 1,3 1 0,2-4-802,-1-1 0,0-2 0,2-1 0,1-3 0,2-5 498,-2-2 0,5 4 0,0 1 0</inkml:trace>
  <inkml:trace contextRef="#ctx0" brushRef="#br0">22461 7703 10434,'-7'-18'0,"2"1"0,4 0 0,1 2-283,0 2 1,0 0 438,0-1 1,-4 6 0,-2 0 0,-2 1 0,-2 1 0,-2-2 0,-1 3 0,-4-3 0,-3 2 0,-7 0 0,-1 3 0,-2 0 0,1 0 0,-3-1 63,3 1 1,1 0 0,3 0 0,1-1 0,2 1 0,-1 0 0,1 0 0,1-3 0,1 0 23,-1 0 0,0-4 0,-2 1 0,2-2 0,0 1 0,0 1 0,-2 0-150,-3 2 1,-2-4 0,-1 7-1,-4 1 1,1 0 0,-3 0-1,3-1-125,-1 1 1,-4 1 0,3 2 0,-1 0 0,-1 0 0,1 0 0,-1 0 118,0 0 0,1 0 0,-5 0 0,0 0 1,0 0-1,0 0 0,0-1 241,0-4 0,-4 4 0,-1-5 0,1 1 1,-1 1-1,-1 1-183,-1 2 1,0 1-1,-4 0 1,5 0-1,2 0 1,2 0 0,-1 1-213,2 4 0,-1-4 0,2 5 1,0-2-1,0 1 0,-1-2 154,-3-2 0,5 1 0,-2 1 1,-1 1-1,2-1 0,-4-1 1,-1-2 142,-1 0 1,2 0 0,4 0 0,0 0 0,-2 0 0,0 0-200,-3 0 0,-1 0 0,2 0 0,-4 0 0,-1 0 0,-1 0 0,-3 0-66,-4 0 1,-2 0-1,3 0 1,-3 0 0,-1 0-1,-2 0 168,-3 0 1,9 0-1,-8 0 1,0 0-1,4 0 1,-1 0-1,6 1 58,5 3 0,-1-1 0,6 5 0,-1-2 0,0-2 0,3 1-188,1-1 1,2 5 0,0-5-1,0 1 1,0-1 0,0 1-1,-1-1 19,-4 2 1,2-4-1,-5 2 1,-3-1 0,1 0-1,0 1 1,2 1 94,2 1 0,-3-5 1,5 4-1,1-4 0,1 1 1,3 1-57,-1 1 1,5 1 0,3-4-1,1 2 1,0 3 0,1 0 0,0 0-70,-1-3 0,3 4 0,-4 1 0,-1 2 0,-3 0 0,-4 2 12,-4-2 0,3 1 0,-5 2 1,1 0-1,1 1 0,1-1 0,1-1 61,2-3 0,2 1 0,2-4 1,5 0-1,3 1 0,1-1-55,1 0 0,4 3 1,1-3-1,2 0 1,2 1-1,2-1 1,1 2-76,-4-1 1,2 2 0,-5 4 0,0 1 0,2-1 0,-2 2-497,0 3 459,-1-4 0,-5 7 0,2-5 0,2 2 0,0-1 0,1-3 64,1 0 0,-2-1 1,5 0-1,2 1 1,1-1-1,2 0 95,-1 1 1,1-1 0,0 0 0,-1 2 0,1 1 0,0 2 0,-1 0-141,1 1 1,4-1 0,0 6-1,-1 1 1,-1-2 0,1 4 0,1 0-241,-1-1 1,2 8 0,1-7 0,1 1-1,2 0 1,-1-2 116,1-4 0,-1 3 0,5-3 0,0 3 1,0 1-1,0-3 0,2-2 183,2-2 1,4 0 0,5-2 0,0 2 0,1 0-1,-1 2 1,2-2 58,2 0 1,0 1 0,5-2 0,2 2 0,1 2 0,2-1-79,-1-2 0,5 4 0,2-4 0,-1 0 0,3 2 1,-1-2-1,3 0 52,1-2 0,2 0 0,-1 0 0,-1-2 0,-1-1 1,2-2 679,-2-1-517,0-8 0,3 8 0,1-3 0,2 1 1,2-2-1,-2 0 58,-2 1 0,3-1 0,2 4 0,2-2 0,2-1 0,2 1-86,1 0 0,-4-1 0,0 2 0,1-1 0,2 0 0,2 0 0,-1-2 34,0-1 1,0 0-1,1-3 1,-1 1 0,2-1-1,1-1 1,2-2 22,-2 0 0,2 0 1,-2 0-1,-1 0 1,1 0-1,-2 0-136,-4 0 0,5 0 0,-5 0 0,1 1 0,0 2 0,1 2 0,2-1-44,-1 2 1,0-5-1,1 4 1,0-2-1,3 0 1,3 1 89,6-1 1,-6-1 0,10-2 0,-1 0 0,-2 0 0,-2 0 0,-4 0 7,-2 0 0,3 0 0,-2-2 0,-1-1 0,2-1 0,-4-1-53,-2-1 1,6 5-1,-6-5 1,3 2-1,2-1 1,0 2-1,2 2-147,3 1 0,-6 0 0,6 0 1,-1 0-1,-2 0 0,5 0 1,-2 0-38,0 0 0,3-2 0,-5-1-1,0-1 1,2-1 0,1 1 169,2-1 1,0-3 0,-3 0-1,-1-1 1,2-4 0,1 0 0,3-4 15,-2 3 0,-3-1 0,0 1 0,3 1 1,-1 0-1,0-1 0,-4 1-261,1 0 1,7-1 0,-7 1 0,-2 0 0,0-2 0,-3-1 15,1-2 1,-4-1 0,-6 2-1,-1-2 1,0-2 0,-2-1-1,-1-1 119,0-4 1,-7 2 0,4-9 0,0 0 0,0 0 0,2-4 0,1 0-51,-3-2 0,11 0 0,-10 0 0,1 0 0,-3 0 1,-3 0-73,-3 0 1,-4 5-1,-7 1 1,-1 1-1,-3 2 1,-3 0-1,-7 0-2917,-5 1 2697,-4 2 0,-4 1 0,-2 1 0,-7-1 0,-6 0 0,-8 1 83,-5-1 0,-7-1 1,0 0-1,-5 0 0,-4 1 1,-1-1 311,-3-2 0,-2-1 1,-1 4-1,-1 1 1,-1-1-1,-1 0 0,-3 2 177,-2 3 0,3-2 0,-1 8 0,1 3 0,2 4 0,-3 3 0,-2 4-241,-1 5 0,1 6 139,-1 9 1,27-6 0,-1 3-1,2 2 1,0 0 0</inkml:trace>
  <inkml:trace contextRef="#ctx0" brushRef="#br0">4439 8183 19413,'9'-6'0,"-2"-3"-2406,-1-3 2784,-1-1 0,-5 4 1,-2 2-1,-2 1 0,-7 3 1,-4 0-1,-4 0 0,-3-2 1,-6 2 1013,-6 2 0,-8 1 0,-7 0 1,-8-2-1,-8-1 0,-5-1 1,-3 0-1067,-1-2 0,0 4 0,36-1 0,1 0 0,-31-1 0,7-1 0,10 2 1,7 2-1305,6 1 0,8 0 0,3 0-927,8 0 1,12 1 0,8 2 2042,11 2 0,7-1 1,8-4-1</inkml:trace>
  <inkml:trace contextRef="#ctx0" brushRef="#br0">1400 8196 30368,'0'-13'-4916,"-2"0"1,-2-1 4213,-5 1 1,1 4-1,1 0 1,0 0 0,-1 0 1769,-2 0 1,-2 5 0,-3-3 0,-1 1 0,-5 3 0,-1 1 0,-5 4 0,-1 2-313,-6 5 1,-1 4 0,-2 5-1,2 3 1,1 3 0,2 1 0,1 4-913,6 4 0,-1 1 1,10 3-1,4-1 1,6 1-1,5 0 1,2 0-1089,4-2 0,8-1 0,11 2 0,5-5 0,7-4 0,4-5-1685,4-4 2774,4-4 1,5 0 0,0-1 0</inkml:trace>
  <inkml:trace contextRef="#ctx0" brushRef="#br0">1760 8449 18440,'-21'-40'-1269,"-7"12"1873,5 6 0,0 13 1,5 9-1,-4 8-281,-3 3 0,-2 7 1,0 1-1,2 1 1,3 0-1,6 0 1,4 0-1,4 1-472,2 3 1,8 5 0,10 3 0,7-3 0,11-2 0,5-5 0,7-4 0,-2-5-237,-3-4 1,0-3 0,-6-6 0,-3 0-1,-4-3 1,-8-4 172,-6-7 0,-4-12 0,-7-3 0,-5-2 0,-8-3 0,-6 2 658,-5-1 1,-7 2-1,0 6 1,-1 1-1,1 3 1,4 4-1,4 3-798,6 4 1,8 7-1,10-1 1,16 2 0,14 2-1149,10 0 1,14 2-1,4 1 1594,6 1 0,-3 6 1,-2-2-1</inkml:trace>
  <inkml:trace contextRef="#ctx0" brushRef="#br0">2266 8369 18440,'-21'-5'1287,"2"-3"-931,6-5 0,-1 5 0,1 4 0,1 4 0,2 3 0,3 4-150,1 5 0,1-4 1,5 9-1,0 3 1,2-1-634,2-1 1,-1-4 0,6 0 0,0-1-1,0-1-68,0-3 1,-6-5-1,1-8 1,-3-5-1,-1-3 845,0-1 1,0-1 0,0 1-1,2 1 1,1 2 0,3 2 2316,1 3-2664,-4 0 0,11 5 0,-3 0 0,7 0 0,1 0-446,1 0 1,8 2 0,-2 1 0,4 2 0,3 1 0,2 0-1435,4-3 0,-5 3 1,-3-1 2112,-3-2 1,-1-8 0,-1-2 0</inkml:trace>
  <inkml:trace contextRef="#ctx0" brushRef="#br0">2693 8223 18440,'0'-31'-584,"0"0"0,1 5 1,2 9-1,2 2 923,-2 2 0,0 5 1,-1 5-1,3 6 0,-1 9 1,1 6-1,1 7 0,0 3-770,0 6 0,2-1 1,-2 2-1,0 2 1,0 0-1,-1 0 1,-1-3-1,1-1-2325,-2-3 1,-2-4 2670,-1-4 0,-6-2 1,-1-7-1</inkml:trace>
  <inkml:trace contextRef="#ctx0" brushRef="#br0">2733 8569 17929,'-12'-22'-873,"3"0"1,3 3 0,6-5-1,2-1 1,0 3 0,4-1 895,2 3 0,2 8 1,6-2-1,2 4 1,-1 3-1,-1 2 1,0 4 347,2 1 1,4 0 0,-4 1 0,0 4-1,-1 2 1,1 2 0,0 0 0,0 0-120,0-2 0,-5 5 1,-4-5-1,0 2-412,-2 0 1,-1-4 0,-6 4 970,0 1 0,3-3 0,4 1 1,10-1-1,5 1 0,7 0 1,4 1-461,4 0 0,2-6 0,1 2 0,1-4 0,1-2 0,-1-2 0,-4-5 0,-1-2-730,-2-5 1,-9-6 0,0 2 0,-4-3 0,-5-5 0,-3-4-258,-4-3 0,-3-2 1,-6-5-1,-1 0 0,-4-2 1,-2 3-1,-2 0 10,0 3 1,0 10 886,-4 0 0,-1 14 1,1 1-1,-2 5-153,-2 4 1,0 13-1,-3 8 1,-1 7 0,2 8-1,-1 7 1,4 7-775,1 5 1,8 4 0,4 2 0,6 0 516,6 2 1,3 7 0,1-6 0</inkml:trace>
  <inkml:trace contextRef="#ctx0" brushRef="#br0">946 9249 26539,'-13'-4'-2734,"1"-2"-95,3-2 2989,-2 5 0,9-9 0,-2 4 3401,2-4-3246,8 4 0,0 4 0,3 8 1,-5 5-1,-2 5 0,-1 3 0,2 4-314,2 0 1,-1 4 0,-4-3-1,0 3 1,0 2 0,0-2-1,0-1-3565,0-2 1777,0-6 1,0 4 1143,0-7 0,0-9 0,-1-7 0,-2-11 1,-2-9 449,2-5 1,2-3 0,1 2 0,0-3 0,0 1-1,0 2 1235,0 2 1,0-1-1,0 10 1,1 3-208,4 5 1,2 6-1,6 7 1,1 2-1,-1 3 1,2 4-1028,3 4 0,2-1 1,7 4-1,1-1 1,2 0-1,2-1 0,2 1-920,4 0 1,-1-2 0,1-5 0,-1-4 0,2-1 0,-4-3 0,-1-2 1630,-4-1 1,-2-6-1,-1-1 1</inkml:trace>
  <inkml:trace contextRef="#ctx0" brushRef="#br0">1560 9262 26539,'-14'-20'-1855,"1"2"0,1 3 1,2 3 2432,1 3 0,0 3 0,-3 8 0,3 2-84,5 5 0,2 8 0,5 2 0,5 0 0,6 0 0,6-1 1,3 0-1,4 0-205,4-2 0,-3-1 1,3-3-1,-4-4 1,-3-3-1,-3-4 0,-4-2 1,-5-4-1,-6-5-1180,-4-6 0,-14-1 0,-6-5 1,-6-1-1,-2-3 0,0 0 0,3-1 1,1 2 982,-2 3 0,6 2 0,3 7 0,6 0 0,5-1 0,8 3 0,11 0-705,10 2 0,17 5 0,2-3 0,8 1 1,4 1 663,2-1 1,6-7 0,-3-8 0</inkml:trace>
  <inkml:trace contextRef="#ctx0" brushRef="#br0">2186 8769 29382,'-7'-25'-1756,"1"15"0,6-5 0,0 24 1345,0 9 0,0 10 1,0 6-1,0 3 1,0 6-1,1 1 1,4 5-1,4 1-1420,2 5 1,1 4 0,-1-2-1,-4-4 1542,-1-1 1,4-3-1,-2-9 1</inkml:trace>
  <inkml:trace contextRef="#ctx0" brushRef="#br0">2146 9329 32689,'0'-44'-1488,"2"-2"0,2 1 1,5 4-1,3 7 1,3 6-1,1 5 2048,2 6 0,4 8 0,-3 4 0,2 4 1,3 2-267,1 4 1,1 2 0,1 6 0</inkml:trace>
  <inkml:trace contextRef="#ctx0" brushRef="#br0">2839 8943 28987,'-13'-12'-502,"0"3"0,4 4 1,1 10-1,2 5-374,3 6 1,2-1 0,2 5-1,4-4 1,5-1 0,8-4 1778,9 1 0,1-4-710,7 1 1,-5-6 0,1 1 0,-3-3-1,-3-1-387,-2 0 0,-6-5 1,-11-4-1,-9-3 0,-11-2 1,-9 1 402,-5 0 0,-6 1 0,2 2 1,-1 2-1,0 2 0,5 3 610,5 2 0,-1 1 0,8 1 0,4 4-751,6 4 1,12 3 0,9 1 0,8-1 0,10-2 0,5-1 0,7 0-937,1-2 1,6-1-1,-4-6 1,3 0 0,-2 0-1,-5 0 1604,-2 0 1,-8 0 0,-2 0-1</inkml:trace>
  <inkml:trace contextRef="#ctx0" brushRef="#br0">3239 8916 28901,'8'-28'-1578,"3"4"0,-2 15 1,3 5 1939,2 2 0,-1 8 1,0 3-1,1 3 1,-3 1-1,0 2 1,-4 1-809,-1 2 0,-1 4 0,-4-2 1,2-1-1,1 2 0,-1-1 148,-1 4 1,-1-3 0,2-1 0,2 1 0,-2-2 0,-2 1 0,1-4-1832,2-1 0,-2-6 0,2-3 2173,-2-5 1,-2-4 0,1-12 0,2-1-150,1-2 1,7-5 0,-4 2-1</inkml:trace>
  <inkml:trace contextRef="#ctx0" brushRef="#br0">3559 8956 28043,'-9'0'500,"0"0"-464,6 0 1,-3-2 0,8-1 0,2-1-192,5 1 1,-1 2 0,-1 2 0,1 2 0,-3 3 0,3 0 0,-2 1 0,1-1-1104,1 0 0,-4 3 1,5-5-1,1 1 1244,2 1 0,7-5 1,2 5-1</inkml:trace>
  <inkml:trace contextRef="#ctx0" brushRef="#br0">3519 8876 29594,'-7'0'-1383,"1"1"1032,6 4 0,0-2 0,1 4 1,4-1-1,2-1 1323,1 0 0,3-3 0,-2 2 1,3-2-1,1-1 0,1 2-734,-1 2 1,-4-1-239,0-4 0,0 2-1388,4 2 1,-4-2 0,-2 4 0,1-2 1382,-1 0 1,2 1 0,4-5 0</inkml:trace>
  <inkml:trace contextRef="#ctx0" brushRef="#br0">3866 8729 29014,'-12'-6'-3628,"2"-1"3741,1 0 0,6 8 1,-2 11-317,4 4 1,1 2-1,0-5 1,0 1-1,0 0 1,1 3-1,4 2 1,2 0 508,0 0 0,5 4 1,-3-6-1,3 0 1,1-1-1,1-1-1400,-1-2 1,0 2 0,1-9 0,-1 0 1170,0 0 0,-5-3 0,-4-9 0,-2-6 0,-2-4-756,0-1 0,0 3 0,-2 0 0,-1 1 0,-1 0 1803,1-1 1,1 5 0,4 2-1,2 1-667,5 3 0,3 2 0,1 1 0,1 0 0,-1 0 0,0 0 1,2 1-409,3 3 1,-3-2 0,1 4 0,-4-2-1,-3 1-1582,1-2 1905,-4-2 0,-4-2-95,-7-4 0,2 5 0,8 0 0,3 8 0,6 5-2607,4 5 1,2 7 2557,7 6 1,0 12 0,-1-2 0</inkml:trace>
  <inkml:trace contextRef="#ctx0" brushRef="#br0">5559 9169 6886,'0'-21'0,"0"4"150,0 2 0,-5 1 1,-1 0-1,-1-3 817,-3 0 0,-2 0 0,-3 7 0,-3 3 0,-4 1 0,-3 3 0,-3 4 0,-2 8-338,-1 9 0,0 11 0,4 8 0,2 8 0,1 8 0,5 8 0,4 5 0,8 6-561,5-35 0,1 1 0,1 2 0,1 0 0,1 2 1,1 0-1,1 3 0,2 1 0,2 1 0,0 1 0,3 0 1,1 1-258,0 0 1,1-1-1,2-1 1,1-1-1,0-2 1,2-1 0,0-2-1,2-2 1,2-2-1,2-3 1,1-2 0,1-2-561,27 24 0,3-8 0,-2-11 0,-7-4 0,-7-4 0,-7-5 893,-7-4 1,-8-3 0,1-2 0</inkml:trace>
  <inkml:trace contextRef="#ctx0" brushRef="#br0">1493 10488 26837,'6'-7'-4338,"-5"-5"2107,4 3 1,-2 3 3502,1 2 1,-1 1-1,5-1-535,-2-5 0,-4 3 1,-6 1-1,-5 4 1,-4 4-1,-3 4 1,-2 8-1,0 4-738,-1 5 1,4 1-1,-3 2 1,5-1 0,4 3-1,4 0-875,4 2 0,1-1 0,3-6 1,4-2-1,10 0 0,5-1 1,8-3-1,1-4-223,1 0 1,5-2 0,-1-4 1093,2-3 0,2-10 1,0-2-1</inkml:trace>
  <inkml:trace contextRef="#ctx0" brushRef="#br0">2159 10608 20493,'-5'-32'-1101,"-3"11"0,-5 3 1,-1 11 1515,1 5 0,1 8 0,2 3 0,1 3 0,0 3 1,0 1-1,2 2-572,1-2 1,2 4 0,4-1 0,0 0 0,1 0-1,3-2 1,7-3-175,5 0 0,0-2 1,7-4-1,-1-3 1,0-5-1,-1-5 1,-2-3-1,-4-4 75,-5-2 1,-4-5 0,-6-3 0,-1-3 0,-4-2 0,-4 2 406,-3 3 1,-5-2 0,-1 6 0,2 2 0,1 1 0,1 3 0,3 2 208,2 1 1,6 6-1,12-1 1,10 2-850,9 2 1,8 2-1,7 1 1,2 1-1,3 0 1,2 1 784,2-1 1,-5 1-1,-1-5 1</inkml:trace>
  <inkml:trace contextRef="#ctx0" brushRef="#br0">2639 10528 20493,'-13'0'0,"0"0"0,-1 0 0,1 0 0,1 2-158,3 2 0,3 4 1,8 4-1,4-2 0,6-1 1,5 0 1623,4-2 1,1-1-1,5-6-1694,0 0 1,-1 0 0,1 0 0,-2-1 0,-3-4 0,-4-4-445,-3-3 1,-6-2-1,-2-3 1,-1-2-1,-3 0 1,-1-2-1,-2 2 682,0 0 0,0-5 0,0 3 1,0 0-1,0 4 0,0 0 745,0 0 1,0 2 0,1-3 0,4 3-1,5 3 1,5 2-433,3 1 0,8 6 0,-1-3 0,2 2 0,3-1 0,-2 2-504,0 2 0,-3 7 0,-1 3 0,-3 3 0,-1 1 0,0 0 0,-1 1-113,-3-1 1,0 5 0,1-1 0,0 1 0,0 0 0,-2 0-1,-1-2 5,4-1 0,-3-3 0,3-3 1,-2-4-1,0 0 66,2-1 0,0-1 1,-6-7-1,-2-5 1,-3-3-18,-1-1 1,-1 0 0,-5-1 0,0 1 0,0 0 0,0-1 513,0 1 0,0 4 239,0 0 0,6 6 0,3-1 0,3 2-477,1 2 0,5 0 0,1 2 0,2 1 0,2 1 1,2-1-98,2-1 1,0-2 0,-1 0 0,1 0 0,-2 0 0,-1 0 0,-3 0-32,-2 0 0,-1-2 0,-6-2 0,-4-7 0,-3-4 147,-4-2 1,-2-7 0,-2 2 0,-3-3 0,0-4 0,-1 0-91,-1-2 0,4 0 0,-4 3 1,3-1-1,2 1 0,1 3 0,2 1 77,0 4 1,0 0 0,2 10-144,2 6 1,-1 7-1,4 13 1,-1 5 0,-3 2-1,-1 7 1,-2 1-120,0 2 0,1 2 0,4-2 0,4-1 0,5 2 0,7-3 36,6-2 1,7-3-1,-2-11 1,2-5-1,2-2 1,-2-5-230,-3-2 0,-4-2 1,-5-5-1,-6-6 1,-5-4-1,-7-2 1,-2 0-370,-2 0 0,-6 1 0,-5 3 0,-5 2 1,-8 4 1137,-5 3 1,-11 10-1,-8 2 1</inkml:trace>
  <inkml:trace contextRef="#ctx0" brushRef="#br0">1893 11421 24974,'-13'-4'-892,"-1"-1"1,5 1 2009,0 4-584,6-6 1,3 5 0,9-2 0,3 4 0,2 4 0,0-1 0,3 0 0,2 2 0,0 0-255,0 0 1,4-1-579,-6-5 0,6 0 0,-6 0 0,0 0-54,-2 0 1,-8-2 0,-3-2-1,-4-5 1,-4-1-28,-5 1 1,-4-3 0,-4 4-1,0 1 1,-1 3 0,2 1-1,1 0 3093,3-2-2314,2 1 0,-2 10 0,3 3-497,4 2 1,10 3 0,4-1 0,4 0 0,5 1 0,5-1 0,6 0-971,2 1 0,10-5 0,-1-2 1138,2-1 1,-1-2-1,-1-4 1</inkml:trace>
  <inkml:trace contextRef="#ctx0" brushRef="#br0">2493 11315 19253,'-5'-22'-35,"1"-1"0,-1 14 0,5 17 1,-1 8-153,-4 5 0,4-5 1,-3 2-1,2-3 0,2-2 1,0 0-1,0 1-163,0-1 1,0 0 0,2-1 0,1-1-1,1-3 1,0 1 96,2-1 0,-4-4 0,2-8 0,-2-5 0,-2-3 1,0-1 459,0-1 1,0 1-1,0 0 1,0-2-1,0-1 1,0-2 743,0 2 1,0 5-1,0 2 1,1 0-1052,4 2 0,2 1 0,8 6 1,3 0-1,4 0 0,3 0-1388,2 0 1,5-4 1836,4-1 0,2-5 0,2 2 1</inkml:trace>
  <inkml:trace contextRef="#ctx0" brushRef="#br0">2933 10995 19276,'-14'-6'388,"1"-3"0,4 3 1,0 3-1,0 6 1,0 6-1,2 4 1,0 5-1,1 4-756,0 4 1,1 0-1,5 1 1,0 1-1,2 2 1,2 1-643,5-2 1,3 4 0,3-2 0,1-1 0,2-4 859,-2-4 0,-1-2 0,-2-7 1</inkml:trace>
  <inkml:trace contextRef="#ctx0" brushRef="#br0">2973 11355 19276,'-9'-25'-230,"1"2"1,2 6-1,3 2 1,2 1-1,2 3 1,4 2 634,4 4 0,7 4 0,3 1 1,2 0-1,3 1 0,1 2 1,2 2-1,-1-1-1095,1 2 1,-2-4-1,-3 2 1,-4-3 0,-3-1 168,-2 0 0,-7 0 0,-6 0 1,-9 0 1432,-7 0 0,-3-4 1,-3-2-1,4 0 1,4-1 122,6-1 1,3 5 0,10-1 0,5 2-1091,6 2 1,0 0 0,7 0-1,0 0 1,3 0 0,0 0 0,1 0-1303,0 0 0,-7 0 0,-2 0 0,-3 0 0,-2 0 1669,1 0 0,-7-1 0,-3-3 1,-4-4-33,-4 1 0,2-5 1,-3 4 2400,-1 1-2490,4 1 0,-2 6 0,8 0 1,5 2-1,4 2 0,5 3-618,4 1 1,4 4-1,2-3 1,1 1-1,2 0 1,-1-2-767,-2-2 0,-6 3 1,-1-4 1086,-2 3 1,-1 1-1,-5 4 1</inkml:trace>
  <inkml:trace contextRef="#ctx0" brushRef="#br0">5665 9222 16935,'-9'-13'-1005,"2"0"1,1-1-1,3 1-551,2 0 1769,1 5 0,1-1 0,2 9 0,2 6 0,-2 5 0,-2 2 0,-2 0-48,-4 1 0,2-1 0,-6 0 351,-1 1 0,2-5 0,0-1-183,-3 3 1,4-4-1,-2 2 1,0 2 0,0 0-1,2 3-193,1-1 1,-3 0 0,3 1-1,0 0 1,-1 4 0,-1 3 0,-1 1-82,2 0 0,-5 5 1,5 4-1,-2 0 0,0 2 1,0 1-1,2 0 98,2-3 1,4 2 0,1-1 0,0 1 0,0 1 0,0-2-19,0 1 1,4 3 0,2-4 0,0 1 0,0 1-1,-2-2-164,2 1 0,0 4 0,5-2 0,-4 4 1,0 1-1,1-2 108,2-2 1,1 5-1,-1-2 1,-1 1-1,1 3 1,2-2-1,1 1 2,1-2 1,0 0 0,3 0 0,2 0-1,2 0 1,2-2 0,3-2-133,0-5 0,1 1 0,1 1 0,2 0 1,2-1-1,1-4 206,-1-4 1,8-3 0,-1-6 0,1-1 0,3-2 0,-3-1 60,-3-4 1,6-1-1,-3-6 1,1 0-1,2 0 1,-1-2-1,1-2-51,0-5 1,-5 2 0,8-2 0,-1-3-1,-1-3 1,-1-4 0,-2-2-274,-1-3 0,3-1 1,-1-1-1,-4-1 0,1-1 1,-2-2 54,-2-1 0,-2-6 0,-5 2 1,0-4-1,0-2 0,-2-4 308,-1-4-300,-6 3 0,0-5 0,-5 2 0,-3-5 1,0-2-1,-4-3-138,-1-2 1,-1-1-1,-5-3 1,-2 3-1,-2 2 1,-5 4-1,-5 3-110,-3 5 1,-3 1 0,-5 4 0,-1 3-1,-7 5 1,-4 2-577,-3 3 728,0 2 0,-3 2 1,-3 0-1,-6 4 0,-1 4 1,-3 5-728,1 4 739,0-3 0,-6 9 0,2-4 0,6 1 0,2 3 1,7 2-348,3 1 0,-1 1 0,9 4 0,2 3 0,2 4 0,4 2-192,-1-1 1,7 6-1,1 3 1,5 2 663,4-2 0,-9-2 0,4-7 0</inkml:trace>
  <inkml:trace contextRef="#ctx0" brushRef="#br0">10371 9236 8756,'0'-21'0,"0"3"0,0 3 0,0 2 0,0 4 897,0 0-1083,0 6 1,0-8 0,0 2 0,-2-2 0,-2 2 0,-3 3 231,-1 1 0,-5 3 1,-1-2-1,-6 2 0,-4 2 439,2 0 1,3 5-1,5-1 1,1-1-1,0-2 1,-1-1 0,1 2 743,0 2-1077,-1-2 1,-5 4-1,-2-6 1,1 0-1,2 1 2,3 4 1,2-4-1,-2 4 1,-1-4-1,-2 1 1,1 1-1,1 1-13,-2-1 0,4 3 0,-4 0 0,3 0 0,2 1 0,-1-1 14,1 0 0,0 4 0,-1-1 0,1 3 0,0 1-98,-1 1 0,1-1 1,1 0-1,2 1 1,1 1-1,-1 1 1,-1 2-4,2-2 0,-3-1 0,5-2 0,0 0 0,1 1 0,1-1-21,1 0 1,-1 1 0,5 0 0,0 3 0,0 0 0,2 0 0,1-1 11,1 2 0,7-3 0,-2 2 0,4-2 1,3-1-1,3 0 1,2 4 1,-3-6 0,3 3 0,-1-2 0,1-3 0,1 2 0,1-1 17,-1-2 1,0 1-1,6-4 1,2 0-1,1 0 1,-2-3-52,0-2 1,2 4-1,1-1 1,1-1-1,1-2 1,-1-1 63,-1 0 1,-1 0 0,-3 0-1,2 0 1,1 0 0,-1 0-1,-1-1 47,2-3 1,-2 1-1,2-5 1,-2 1-1,1-1 1,1-2 0,-1 0-40,-2 1 1,-2-3 0,1 3-1,0-3 1,-1-1 0,1 0-140,0-1 1,-1 1 0,0 0 0,-4-1 0,-3 1 0,-1 0-1,0-1-7,-2 1 1,-1 0 0,-2-1 0,-1-1 0,-2-1 0,-2-2 27,-2 2 1,-2-3 0,-4 1 0,0 0 0,0-1 0,-1-3 0,-4-2-67,-4 2 1,-7-2-1,-3 5 1,-2 0-1,-3-2 1,-1 2-1,-3 1-26,-3 6 1,-3-1 0,-6 5 0,-2 1-1,-2 3 1,-5 2-48,-3 2 1,0 0 0,2 0 0,3 0-1,1 0 1,4 0 0,5 0-69,6 0 0,3 0 0,3 0 0,2 0 0,6 0 0,3 2-775,5 2 0,4 3 1,6 7 970,3-1 1,4 0-1,5 1 1</inkml:trace>
  <inkml:trace contextRef="#ctx0" brushRef="#br0">10704 9476 16976,'0'-8'-3990,"-1"2"3766,-4 6 1,2 0-1,-6 0 655,-1 0 0,3 5 1,-1 1-153,2 1 1,2-3-1,5 4 1,4-1-1,4-1 882,2 0-1024,3 5 1,4-9 0,-1 6 0,0-1 0,-3-1 0,0 2-55,-1-1 0,0-3 0,2 4 1,2-1-1,0-1 0,0 0 50,-3-3 1,4 3 0,1-2 0,2 1-1,3-1 1,3 1 181,4-2 0,-2-2 1,7-1-1,1 0 1,3 0-1,3 0 1,1 0-198,-1 0 1,-3 2 0,-3 1-1,-3 3 1,-1-1 0,-4 1 0,0-1-222,-3 1 1,1-3-1,0 4 1,-1-1-1,-1-1 1,-1-1 263,-2 0 1,1 1 0,3-5-1,1 0 1,1 0 0,2-2 145,1-2 1,4 2-1,-2-3 1,-1-1-1,3-2 1,-3-1-127,1 0 1,-2 5-1,-3-3 1,0 1 0,0 1-1,-3 1 1,1-1-166,-1 2 0,-3-3 0,-1 2 0,-2 1 0,-3 2 0,1 1 0,-1-2-30,2-2 1,-5 2 0,-4-2-1,1 1-23,2-2 1,1 4-1,-1-5 1,-1 1-273,-3 1 12,-5 0 1,9 4-1,-3-2 1,3-1-978,1-1 1043,1-1 0,-5 5 1,-1-1-1,3-2 1,1-2-820,1 2 0,-4 2 0,0 1 0,1 0 1076,2 0 0,1 0 1,1 0-1</inkml:trace>
  <inkml:trace contextRef="#ctx0" brushRef="#br0">12530 9489 29094,'5'-22'-4916,"-1"0"1,2 1 4892,-1 12 1,-2 3 0,5 7-1,3 2 1,2 2 0,3-1 616,2 2 1,6 2 0,-2 5 0,3 0 0,2 1 0,0-1 0,-2 2-335,-3 3 1,-3-4 0,-5 4 0,-3-2 0,-2 1 0,-4 0 0,-4 0-359,-1-2 0,-1 2 1,-5 3-1,-7-1 1,-8 0-1,-4-3 55,-2-1 0,-4-2 0,0 1 1,1-1-1,3 0 0,4 1 310,1-1 0,5-1 1,1-2-1,6-1 0,5 2-989,4 0 1,1 9-1,0 0 1</inkml:trace>
  <inkml:trace contextRef="#ctx0" brushRef="#br0">11197 10049 9471,'0'-14'-95,"6"1"1,2 0 0</inkml:trace>
  <inkml:trace contextRef="#ctx0" brushRef="#br0">11184 9649 9471,'-13'-5'-103,"-1"-1"172,1-1 0,4 4 25,0-1 0,8 7 1,-1 3-1,7 1 1,2 2-1,3 0 0,2 0 152,2 1 1,-1 2 0,0 1 0,2 1 0,1-1-1,4 0 1,-1 0 0,2 1 13,-1-1 0,3 0 0,3 1 0,1-2 1,0-2-1,-1-1 0,1 1-117,0 2 1,1 1 0,1 1-1,2-1 1,1 0 0,0 1 0,2-1-123,0 0 0,8 1 1,-4-2-1,2-2 1,3-1-1,-1 0 25,-1-2 1,4 5-1,0-5 1,1 2-1,0 0 1,-3 0-1,-1 0-23,-2 0 0,0-2 0,0 4 0,-2-3 0,-1 3 0,-3-1 0,-1 1-65,-3-3 0,2 1 0,1 5 0,-1-3 1,1 0-1,-4-2 0,0 1 123,-3 2 0,2-3 1,2-2-1,1-1 0,-1-3 1,-1-1 31,3-2 0,0 0 0,5 0 0,-1 0 0,-1-2 0,1-1 1,-1-3 0,2-1 1,0 2 0,0-4-1,-3 1 1,1 0 0,-3 2-18,1 0 0,-2 3 0,-3-4 0,0 1 0,0 2 0,-3-1 0,-1-1 0,-3-1 0,4 4 0,-4-3 0,1 2 1,0-2-1,2 0 0,0-2-105,-2 1 1,7 2-1,-2-2 1,3 1 0,1 2-1,1-2-88,2-3 0,1 3 0,2 0 0,-3 2 0,-2-2 0,-2 0 0,-2-2 103,-1 1 1,-5 2-1,0-2 1,0 0 0,-1 1-1,-3-2 147,-3 1 0,-2 0 0,-1-4 0,-2 4 0,-1-1-188,1 1 0,2-2 0,2-4 0,-1-1-1121,0 1 0,-4 1 0,-1 2-3136,-3 1 4271,0 6 0,-5-9 0,0 5 0</inkml:trace>
  <inkml:trace contextRef="#ctx0" brushRef="#br0">14263 9676 20647,'0'-35'-4111,"-4"9"4198,-1 8 0,2 11 1,8 7-1,4 7 1,3 3 219,1-1 1,0 3 0,1-3 0,-1 3-1,0 1 1,1 2 0,-1 1 0,-1 2-272,-3-2 1,1-1 0,-6 0 0,1 0 0,-1 1-276,1 0 0,-5-4 0,-6 6 0,-2-3 0,-2-2 0,0 0-53,1 1 1,-3-1 0,3 0 0,-3 1 0,-1-1 0,0 0 0,-1 1-3181,1-1 3200,6 6 0,-11-4 0,3 4 1</inkml:trace>
  <inkml:trace contextRef="#ctx0" brushRef="#br0">9918 10715 16331,'0'-9'-742,"0"3"1,0 5 0,0 7-1,0 4 755,0 3 1,1 1 0,4-1 0,3 0-1,6 1 1,4-1 0,4 0 272,3 1 1,3-1 0,3-1 0,6-3 0,5-5 0,4-2-1,1-2 154,3 0 1,4-2 0,3-4 0,4-6 0,1-5 0,-1-4 0,0-4-1,-2-3-276,0-4 1,-1 0 0,-5 1 0,1-5 0,-1-2 0,-1-2-431,-3 0 1,-9-2 0,-11-2 0,-5-3 0,-8-2 0,-5 1 0,-8 2 68,-6 3 0,-12 8 1,-12 4-1,-8 3 0,-8 2 1,-8 4-1,-6 6 182,-10 6 1,0 4 0,-5 6 0,-1 3 0,-1 4 0,0 6 0,2 4 125,-1 2 0,14 2 1,-2 5-1,3 2 0,5 2 1,4 3-1,9-1 86,7 1 0,7 4 0,5-3 0,8 1 0,7 1 0,6 1-686,4 1 0,14 1 1,13-2-1,9-3 1,12-1 425,6-4 1,-2-7 0,3-2-1</inkml:trace>
  <inkml:trace contextRef="#ctx0" brushRef="#br0">10704 10795 24624,'0'-13'-4028,"0"7"0,0 6 3976,0 7 0,6 5 0,3 1 0,3 2 0,3 1 0,2 2 0,7 0 1024,6 1 0,1-2-554,9 5 1,-6-5-1,9 4 1,1-2-1,2-2 1,3-2-1,0-2 1,0-1 243,1-3 0,3 1 0,5-6 0,4-1 0,2-1-430,-2-2 1,2-5-1,-3 0 1,1-1-1,5-2 1,-1 1-1,4-4-210,-2 0 0,0-3 0,-1 1 0,-2 0 0,-1-1 0,-5 1 0,-3 0-3,-4-1 1,-5 1-1,-1 0 1,-7 1-1,-4 1 1,-4 3 304,-2-3 0,-1 4 1,-10-1-1,-2 1 1,-1 1-1,-4-1-675,-2-1 0,2 4 0,-7-5 0,-1-1-878,-1-2 1,-4 0-1,-2 3 1161,-5 5 0,-3-4 0,-1 1 1</inkml:trace>
  <inkml:trace contextRef="#ctx0" brushRef="#br0">12624 10715 24979,'-12'-1'-1170,"3"-4"1,3-2 1000,0-1 0,5 1 1,-2 4-1,6-2 479,5 3 1,6 2 0,2 4-1,3 5 1,2 1 0,1 1-1,-1-3-128,-3 3 0,0 1 0,-4 2 0,-2 3 0,-1 1 0,-4-1 0,-3 1-275,-2 0 0,-9 4 0,-5-3 0,-6 2 0,-4 3 1,-6 1-1,-7 3 114,-3 3 0,-2-3 1,0 5-1</inkml:trace>
  <inkml:trace contextRef="#ctx0" brushRef="#br0">12357 11315 21377,'13'0'0,"1"0"0,-1 0 0,0 0-256,7 6 1,0 1 240,7 6 1,-3 1-1,1-1 1,5 0-1,1-1 1,3-1-1,0-3 1,3 3-1,1-1 247,2-1 1,6-1-1,2-6 1,0 3-1,1-4 1,2-2-1,2-6-59,5-5 1,-6 1-1,4-8 1,-1 0-1,-3-2 1,-2-3-88,0-2 1,-2 5-1,-1-9 1,0 1 0,-1 1-1,0-2-63,-3-1 1,-3 6 0,-4-3 0,-5 1-1,-4 3 1,-4 1 0,-2 2-248,-2 3 1,-2-1 0,-7 1 0,-3 2-1,-1 1-251,-3 2 1,3 4 0,0 0 0,1 0 0,4 0-1031,1 0 1,1 6 1577,0-1 0,7-4 1,0 1-1</inkml:trace>
  <inkml:trace contextRef="#ctx0" brushRef="#br0">14037 10808 18055,'0'-34'-1242,"1"9"0,4 12 0,5 7 1352,6 4 1,5 2 0,7 2 0,2 2-1,2 4 1,1 1 0,-1-1 0,-2 3-18,-2 1 1,-1 5 0,-2 1-1,-3 0 1,-5 1 0,-7 2-1,-6 1-461,-2 0 1,-4 1 177,-2 3 1,-5 1 0,-9 0 0,-4-1-1,-3 1-445,-2 0 674,-5-1 1,-2 1-1,-6-1 1</inkml:trace>
  <inkml:trace contextRef="#ctx0" brushRef="#br0">18929 1199 7794,'0'-13'0,"0"6"606,0 1 0,0 7 0,1 2 0,2 3 0,2 2 0,-1 3 0,1 4 0,-1 4 0,0 1 1032,2-1 0,-4 0 1,2-2-1,-2 0 0,-2 0 1,0-3-1197,0 0 0,0-8 0,0-6 0,1-9-739,4-8 0,2-3 1,6-7-1,1-1 1,-1-2-1,0-1 428,1 2 1,-1 0 0,0 4 0,1 2-1,-1 2 1,0 2 869,1 2 0,-1 8 0,0 5 0,1 3-886,-1 1 1,-4 7 0,-2 5 0,1 4 0,-2 2 0,1 0 0,-1 1-637,0 2 0,0-1 1,-3 3-1,3-6 0,1-2 521,4-2 0,0 1 0,3-1 0</inkml:trace>
  <inkml:trace contextRef="#ctx0" brushRef="#br0">19475 1026 11273,'-6'0'3958,"6"0"0,8 0-3465,4 0 1,7 0 0,2 0-1,-1 0 1,-2-1 0,-3-2-1,-2-3 1,1 0-844,-1 0 1,-6-4 0,-2 1-1,-5-2 1,-5 2 138,-3 5 1,-4 3 0,-3 1-1,-1 1 1,-2 3 0,3 5 0,3 3 707,3 2 0,5-1 0,-4 0 0,2 1 0,3-1 0,2 0-924,1 1 1,6-1-1,3-1 1,3-2 0,4-3-1,5-1 427,5-3 0,4-13 0,-3-5 0</inkml:trace>
  <inkml:trace contextRef="#ctx0" brushRef="#br0">19862 933 7843,'-13'0'2508,"-1"0"0,7 1 0,2 4-870,4 4 0,1-2 1,1 2-1,2 1 0,2 2 1,-2 2-1337,-2-1 0,-1 5 0,0 1 0,0 0 0,-1 0 0,-4-2 0,-2-3 0,-2 0-2185,0-1 1,6-4 0,-3-2-1,3-1 1,3-6-2992,6-7 1,6-5 4873,6-15 0,3-8 0,5-12 0</inkml:trace>
  <inkml:trace contextRef="#ctx0" brushRef="#br0">20089 546 7843,'0'-13'6114,"0"0"-5422,0 5 1,4 4 0,0 10 0,1 7-1,-1 8 1,1 4 0,-1 3 0,1 3-1,1 3-1040,1 0 1,-4 3 0,3-5 0,-2-1 0,1-2-1,-1-2 348,2-6 0,-4-5 0,4-3 0</inkml:trace>
  <inkml:trace contextRef="#ctx0" brushRef="#br0">20115 813 9631,'9'4'797,"0"1"0,1-1 1,7-4-1,2 0 1,0 0-1,2 2-863,0 2 1,1-2 0,4 2-2156,1-2 0,-2-2 2221,-2 0 0,2-6 0,-5-2 0</inkml:trace>
  <inkml:trace contextRef="#ctx0" brushRef="#br0">20395 773 7843,'-13'0'774,"-1"-2"3203,1-2 1,0 3-1440,-1-4 0,9 10-2478,5 3 1,5 4 0,9 0 0,-1-1 0,0-3 0,4 3-990,5 1 1,-3-5-643,12-3 0,-8-2 0,6-2 1,1-3 1570,-2-6 0,0 0 0,-1-10 0</inkml:trace>
  <inkml:trace contextRef="#ctx0" brushRef="#br0">20688 586 9250,'0'-14'8766,"2"3"-7966,2 16 1,-1 4 0,5 7 0,-1 3 0,1 2-242,2 3 1,-4-1 0,-2 1 0,-2-2-1,-2 0 1,0 1 0,0-3-800,0 0 0,-2-4 1,-1-6-1,-3-1 1,-1 0-1,-3 0-1727,-2 0 1,-3-6 0,-1 1 0,-4-1 0,0 0 1736,-4 1 1,-1 1 0,-2-5 0</inkml:trace>
  <inkml:trace contextRef="#ctx0" brushRef="#br0">19355 1799 13238,'-6'-7'970,"-2"2"0,2 5 1,1 5-804,4 4 0,1 7 1,0 5-1,0 2 0,1 7 1,2 1-1,3 2 0,0-4-1108,0-1 1,3-2 0,-5-3-1,1-2 941,1-2 0,-11-13 0,4-7 0</inkml:trace>
  <inkml:trace contextRef="#ctx0" brushRef="#br0">19275 1799 7761,'0'-19'115,"0"-2"1,2 0 0,2 4 0,5 3 0,3 5 0,1 5 0,1 3 756,-1 1 0,5 0 0,1 0 0,2 0 0,3 0-872,1 0 0,7 0 0,2 0 0</inkml:trace>
  <inkml:trace contextRef="#ctx0" brushRef="#br0">19662 1519 7767,'-7'14'1209,"1"-5"1,6-1 0,0 3 0,0 2-676,0 5 1,1 4 0,2 9 0,3 5 0,0 2 0,0 2 0,-3 0 92,-2 0 0,-1-1-2758,0-4 1,0-2 2130,0-7 0,-6 1 0,-1 0 0</inkml:trace>
  <inkml:trace contextRef="#ctx0" brushRef="#br0">19662 1839 7767,'4'-18'571,"2"1"1,2 0 0,2 3 0,2 0 0,3 2-1,1 2 1,3 3-572,2 1 0,1-5 0,5 4 0</inkml:trace>
  <inkml:trace contextRef="#ctx0" brushRef="#br0">19955 1746 11555,'2'-12'509,"2"2"0,5 1-1134,3-2 1,7 0 0,5-4 624,5-3 0,6-3 0,5-5 0</inkml:trace>
  <inkml:trace contextRef="#ctx0" brushRef="#br0">20382 1346 10078,'-6'-7'3008,"4"2"0,-2 11-2659,2 7 0,7 7 0,-1 8 0,-1 1 1,0 4-1,0 1 0,2 3 0,-2 2-1059,-2 1 1,-2-5-1,-4-1 1,-4-1 0,-1-5-1,0-4 710,1-7 0,-6-2 0,-6-2 0</inkml:trace>
  <inkml:trace contextRef="#ctx0" brushRef="#br0">20448 1399 7743,'2'-11'3907,"2"2"-4148,5 4 1,8 4-1,2 1 1,2 0 240,2 0 0,8-6 0,3-2 0</inkml:trace>
  <inkml:trace contextRef="#ctx0" brushRef="#br0">20702 1319 11338,'-6'14'1655,"-2"-1"0,-3 0 0,0 1-1304,2-1 1,6 0 0,-1 2 0,2 1-1,2 4 1,2-1 0,1 0-338,1-3 1,7-1-1,-2-1 1,2-3-1,3-2 1,1-4-1,1-4 1,2-2 0,-2-2-1,-1-3 1,-3-1-1654,-4-4 1,3-1-1,-7-1 1,-1 0 0,-1-1-1,-2 1 2789,0 0 0,0 4-15,0 0 0,1 7 1,4 1-1,4 4 1,2 1-1,3 1 1,-1-1-879,0-1 1,5-1-1,0-2 1,-2 0 0,0 0-1,1 0 1,1-2-403,-2-2 1,-1-2-1,-3-5 1,-4 3-147,-3-3 0,-4 4 0,-2-1 484,-4 2 0,4 4 0,-2 6 0,6 5 1,6 1-489,3-1 0,7 3 0,3-5 0,3 1 0,2-4 295,0-2 0,11 4 0,4 1 0</inkml:trace>
  <inkml:trace contextRef="#ctx0" brushRef="#br0">21408 1279 7698,'-1'-8'5605,"-4"-1"-5588,4 6 0,-4-3 1,10 6-1,5 0 0,6 0 1,7 0-1,2 0 1,2 0 1418,-1 0 0,1-2-1436,0-2 0,-1-4 0,1-5 0</inkml:trace>
  <inkml:trace contextRef="#ctx0" brushRef="#br0">21901 1199 7751,'-13'-7'4146,"0"1"-3556,-1 6 0,9-1 1,6-2-1,9-3 0,7 0-537,-1 0 0,3-4 1,-1 1-1,0-3 0,-2-2 1,-1 1-1,-3 0-313,0 0 1,-7-1 0,0 1 0,-5 1-1,-5 2 1,-3 2 0,-6 1 451,-4-1 1,2 5 0,-5-1 0,2 3-1,1 2 1,1 3 570,-1 5 0,2 8 0,7 2 1,4 0-1,4 2 0,1 0 1,0 1-1219,0-1 0,1 2 0,4-5 1,5-2-1,6-1 0,7-3-2218,2-3 1,1-3-1,1-8 2673,0-2 0,5-9 0,2-8 0</inkml:trace>
  <inkml:trace contextRef="#ctx0" brushRef="#br0">22275 840 7751,'-14'1'943,"3"5"0,0 6 1,4 4-204,1 0 0,1 1 1,5-1-1,0 3 0,0 2 1,0 3-1,0-1-339,0 0 0,2 0 0,2-5 0,5-2 1,3-1-1,1-3 0,2-3 0,1-5-2391,2-2 0,-4-2 1,-7-2-1,-3-1 1529,-5-1 1,-5-5 0,-9 5 0,-1 1 0,-2 1-1,0 1 1,1-2 0,-1-2 2517,2 2 1,5 2 0,4 2 0,1 4-1059,3 4 0,7 1 1,5 0-1,5-1 1,3 0-1,6-1-1043,2-4 1,1 2 0,0-2 0,-3-1 0,-1-1 0,1-4-607,-3-2 0,0 1 0,-9-6 0,-2-1 1,-6-2 649,-6-2 0,-10 1 0,-8 0 0</inkml:trace>
  <inkml:trace contextRef="#ctx0" brushRef="#br0">15410 5344 7751,'-34'-7'0,"4"-7"0,5-6 0,3-4 46,-2 2 0,0 7 0,0 8 15,2 1 0,6 1 0,-2 5 1,2 0-1,0 0 0,-4 0 1,0 2-1,-4 1 0,-1 3 1,-3 1-1,-4 2 0,-3 0 1,-4 0 461,-1 1 1,-4 2 0,-2 1-1,0 2 1,-1 1 0,-1 2-1,-2 0-52,-2 1 0,3-3 0,2 7 1,1 0-1,3 2 0,2 2-323,1 0 0,0 4 0,0 1 1,0 3-1,-2 0 0,-2 2-141,-5 3 0,-3-6 0,-3 9 1,-4 1-1,27-21 0,-1 0 1,-2 2-1,-1 1 0,-1 0 1,0 0 61,-2 0 1,1 1 0,-1-1-1,1 1 1,-1 0 0,1 1 0,0 0-1,2 0 1,-2 2 0,1-1-1,2 1 1,-1 0 68,2-1 0,0 1 0,-1 3 0,1 1 0,3-2 0,1 1 0,-1 0 0,1 0 0,1 2 0,0 0 0,2-1 1,1 0-90,1 0 0,1 0 0,-1 2 1,0 1-1,2 0 0,1 0 0,0 1 1,0-1-1,0 0 0,1 0 0,0 0 1,1-1-1,0 0 0,0 0 78,-2 3 0,1-1 0,3-2 0,0 1-336,-2 5 1,0 0-1,2-2 1,-1-1 0,0 2-1,0 1 1,0-2 0,1 0 161,-1 0 0,2 0 0,2-2 1,0 1-1,0 3 0,-1 0 0,2 0 1,0-1-1,1 0 0,1 0 0,0 1 1,0 0-1,1 0 0,0 0-59,-1 2 0,0 0 0,4 2 0,1 0 0,1-3 1,1-1-1,0 1 0,2 0 0,1 2 0,1-1 1,1 1-1,0-1-15,2 1 0,1 0 1,0 2-1,3 0 1,2-4-1,1-1 1,2 1-1,1-1 0,0 0 1,1-1-1,0-1 1,2 0-1,1 1 1,1-1 78,2 2 0,1-1 0,3 4 0,0-1 0,4-2 1,0 0-1,0 1 0,1 0 0,-1 0 0,0 0 1,1 1-1,-1 0-43,-1-1 0,0-1 0,0-1 0,1-2 1,1 3-1,-1 1 0,-1-1 0,0 0 1,-1 1-1,-1 0 0,-1 2 0,-2 0 0,0 0 1,-2-1-16,1 0 1,-1 0-1,-1-1 1,1 1-1,-1-2 1,-1-1-1,-1-1 1,-1 0 0,0 1-1,0-1 1,0 0-1,0 0 51,0 2 0,1-1 0,0-2 0,0-1 0,0-1 0,-1 0 0,3 0 0,0-1 0,1 0 0,2-1 0,1-3 0,2 0 0,1-3 0,2-1 216,0 0 0,2-2 1,1-2-1,1-1-15,0 0 0,0-2 0,33 11 0,-27-18 0,1-2 0,1 0 0,1-2 36,1-1 0,1-1 0,-2-1 1,0-2-1,2-5 0,0-2 0,0 0 1,0 0-1,-2-3 0,-1-1 1,-1-1-1,0-2 0,31-13 20,-1-3 0,-32 7 0,-1-1 1,2-2-1,-1 0 0,1-1 1,0-2-1,1-1 0,1 0 1,0-1-1,0 0-127,1 0 0,0-1 1,3-4-1,0 0 1,0-2-1,-1 0 1,-2 0-1,0 0 1,0-3-1,0 1 1,-2-1-1,-1 1-99,0-1 1,-1-1 0,0-3 0,-1 0-1,-1 1 1,0 0 0,-1-2 0,-2 0-1,-1-2 1,-1-1 0,-3 0 0,-2-1-1,-2-1 1,-2-1-80,-3-2 1,-2 0 0,0 4-1,-3 0 1,-1-7 0,-1-2 0,-3 0-1,-1-1 1,-2-1 0,-2-1-1,-1-2 1,0-2 122,-1 1 0,0-1 0,0 1 0,1-2 1,0-4-1,1-1 0,1-2 0,0-1 0,0-2 1,1 0-1,1-1 0,1 0 0,-1 0 1,2 1 15,-1 1 0,1 0 0,-2 19 0,0 0 0,0 0 0,0 1 0,0-1 0,1 1 1,0-1-1,0-1 0,0 1 0,-1 0 0,1 0 0,-1 1 0,0 0 0,0 1 0,0 0-57,2-23 1,-1 0 0,-1 23-1,-1 0 1,1-1 0,1-21-1,1-1 1,-1 2 0,0 0 0,-1 2-1,-1 0 1,-2 3 0,0 1-187,-1 0 1,0-1-1,-1-2 1,0 0-1,-1 5 1,-1 0 0,-1 2-1,-2 1 1,-1-1-1,-3 0 1,0 2 0,-1 0-1,-2-2 1,-3 0-30,-1-1 0,-2 2 0,1 5 0,-3 0 0,-3-5 0,-3 0 1,1 4-1,-3 1 0,0 2 0,-3 2 0,-4 0 0,-3 2 1,-2 1-1,-3 1 118,-3 0 0,-2 2 0,-7 3 0,-1 3 0,-1 4 0,-1 3 0,-3 3 1,-3 3-1,-7 3 0,-2 5 0,21 8 0,0 1 0,-1 3 112,-3 0 0,0 1 0,-1 2 0,-4 1 0,0 1 0,-1 1 0,3 2 0,0 1 0</inkml:trace>
  <inkml:trace contextRef="#ctx0" brushRef="#br0">13517 7357 25245,'-46'6'0,"0"-1"0,0 4 0,0 2 0,2 2 0,1 3 0,-1 4 0,2 2 0,1 2 0,0 2-1094,0 1 1,1 2 496,-4 8 0,2 2 590,4-5 0,0 2 0,-4 9 1,2 3-1,4-3 0,3 2 1,2 0-1,2 2 0,3-1 0,4 0 1,4-1-1,4-1 0,5 0 1,4 0-1,6-1 0,6-1 0,7 1 1,7-3-1,7 0 0,7-4 1,8 1-1,5-4-115,7-1 1,4-2 0,-12-11 0,1 0 0,3-1 0,6-1 0,3-1 0,2 0 67,3 0 0,3 0 0,0-1 1,-12-4-1,1 0 0,1 0 0,1-2 1,2 0-1,0-2 0,1 1 0,0-1 1,-1 0-1,0 0 0,0 0 0,0-1 1,1 0-1,1 0 0,0-1 1,-1 0-1,-1-1 0,0 0 0,0-1 1,-1 0 53,1-1 0,1 0 0,-1-1 0,0-1 0,-1 1 0,0-1 0,-1 0 0</inkml:trace>
  <inkml:trace contextRef="#ctx0" brushRef="#br0">14823 7343 29211,'-64'-9'20,"-1"-1"1,1 0 0,-1 1-1,0 1 1,0 2 0,-1 0 0,0 2-58,1 1 1,-1 1 0,1 2-1,1 2 1,5 2 0,2 1 0,0 2-1,0 1 1,0 2 0,-1 1 0,1-1-1,-1 0 1</inkml:trace>
  <inkml:trace contextRef="#ctx0" brushRef="#br0">17556 17365 8294,'-14'0'-12,"1"0"11,6 0 0,-1-4 581,4-1 0,2-1 0,-2 2 0,2-5 0,4-1 637,2 1 0,4-1 0,4 7 0,-2 4 1,-3 6-690,-1 5 1,0 2 0,-3 0 0,3 4 0,0 6 0,2 4-128,-1 3 1,2 2-1,4-4 1,0 4 0,2 1-1,3 3 1,3 1 404,0 2 0,4-4-588,-3 0 0,5-5 0,4 3 1,4-2-1,4-2 124,1-2 0,4-6 0,2-1 1,1 0-1,5-2 0,2 0-320,-1-3 0,3-2 0,-7-4 0,1-2 0,1-2 0,-4-2 0,1 0-90,-1 1 1,-3-1 0,2-4 0,-1-1 0,-5-4 0,1-5 0,-2-5 263,-1-3 0,2-10 0,-7 0 0,-2-3 1,-1-4-197,-5-4 0,-2-4 0,3-10 0,-4-1 0,2-3 0,-5-4 0,0-3 0,0-4 0,-1-1 0,-5-1 0,1-1 0,-2 0 0,-2 6 0,-1 5 0,1 7 0,-4 1 0,-1 11 0,-2 1 0,0 6 0,1 4-499,-1 4 1,-2 5 0,-1 3-166,0 3 0,0 9 0,0 6 0,2 8-515,2 4 1,2 1 0,6 0-1,0 1 1,4-1 0,3-1-2576,5-3 1,1 1 3753,2-6 0,6-17 0,1-9 0</inkml:trace>
  <inkml:trace contextRef="#ctx0" brushRef="#br0">17622 17299 8568,'-7'0'1062,"1"0"0,8 4 0,2 1 0,6-2 0,7-2-343,5-1 1,3 4 0,3 1 0,2-2-327,1-2 1,6 4 0,-1-1 0,2-1 0,4 0 0,0 0-1,3 3-128,-2 1 0,0-4 0,-2 3 0,1-1 0,-4-1 0,1-1 0,-2-1-142,-2-2 0,-1 0 0,-4-2 0,3-2 0,-1-5 0,1-5-56,-4-3 0,4-4 0,-2-7 0,-1-3 1,-2-5-1,-1-2-99,-1-2 1,1 0 0,0-2 0,-2-1 0,-2-1 0,-2 1 0,-2 0-255,-2-1 0,-7 7 1,-3-3-1,-1 3 0,-3 4 1,-1 5 205,-2 4 0,0 8 0,0-2 0,-2 5-2783,-2 4 902,2 3 1,2 6 0,9 1 1960,3 4 0,7-4 0,2 5 0</inkml:trace>
  <inkml:trace contextRef="#ctx0" brushRef="#br0">19195 17045 8161,'-4'-8'-226,"0"-1"1,-7 4 0,2-2 962,-3 1 1,4 0 0,0 2 0,2-5-268,3-3 0,2-6 0,1 0 0,1 0 0,2 1 0,3-3 0,2 0 164,2-4 0,-3-1-475,2-2 0,-4 1 0,2-1 1,-1 2-1,-3 1-202,-2 2 1,4 1 0,-1-3 0,-1 4 0,-3 0 0,-3 3 0,-3-1-42,-1 0 0,3 0 1,-4 5-1,1 0 0,1-1 59,0 1 0,1 0 0,5-1 0,0 1 0,0 0-167,0-1 0,6 1 0,2 0 1,1 1-1,-2 2-1190,-1 1 1,0 6 1381,-2-2 0,4 4 0,5 1 0</inkml:trace>
  <inkml:trace contextRef="#ctx0" brushRef="#br0">19075 16272 8039,'-13'-5'1425,"0"3"0,1-2-1100,3 8 1,-1 5 0,4 9-1,-2 5 1,-2 7-214,-2 6 1,0 1-1,0 1 1,1 1-1,-4 2 1,0 1-1,0-1-361,2-1 1,4 0 0,2-2-657,1-2 0,1-3 905,5-7 0,12-5 0,3-2 0</inkml:trace>
  <inkml:trace contextRef="#ctx0" brushRef="#br0">17729 16526 8104,'0'-18'0,"0"0"0,0 2 298,0 1 1,0 6 0,-1 2 0,-2-1-1,-3 1 962,-2-3 0,5 5 0,-1 5-756,2 8 0,8 5 1,3 5-1,3 4 0,1 5 1398,1 4-1649,-1-3 0,0 10 0,2-2 0,2 2 1,0 4-1,0-1-23,-3-1 1,-2 6-1,-1-7 1,-2-1 0,1 4-1,0-2 1,1 1-580,-2-4 1,-7 2 0,4-8 0,-1-2 0,-1-2 0,1-5 0,-1-4-3487,1-3 0,5-3 3835,-1-4 0,9-2 0,2-6 0</inkml:trace>
  <inkml:trace contextRef="#ctx0" brushRef="#br0">17316 16046 8177,'-13'-5'110,"-1"1"1,2 0 49,3-2 0,-2 3 1,3-6 202,1-2 1,-5 4 0,3 0-1,-3 1 1,-1 3 226,0 1 0,1 4 0,1 4 0,2 6 1,1 5-1,-1 4 0,1 4-171,2 5 0,2-5 0,4 5 0,1-1 0,4-2 0,4-2-273,3-3 0,2-5 1,4 0-1,4-2 0,2-3 1,1-3-1,0-5-936,4-2 1,5-4 0,-3-2 0,-2-5 0,1-4 0,0-5 789,1-4 0,0-9 0,-5-3 0</inkml:trace>
  <inkml:trace contextRef="#ctx0" brushRef="#br0">17662 15819 9299,'-13'-7'1301,"0"2"1,5 10 0,4 5 0,2 5-1037,2 3 1,0 0 0,0-5 0,0 0-1,2 2 1,1 1 0,1 4 0,1 0-563,1 4 0,1 1 0,6 2 0,1 0 0,-1-2 297,0-3 0,1-3 0,-1-5 0</inkml:trace>
  <inkml:trace contextRef="#ctx0" brushRef="#br0">18609 16113 8062,'-13'-14'3751,"4"7"-3237,0 2 0,6 7 0,-2 7 0,4 8 0,1 7 0,0 4-68,0 3 1,4 3 0,2 8 0,0 1 0,0 1 0,-1-1 0,-1-1-1615,0-2 1097,1 0-1339,1 6-993,-5-5 1568,11 11 1,-6-11 457,3 4 0,3-8-203,-3-2 1,-2-12 579,2-6 0,6 28 0,6-1 0</inkml:trace>
  <inkml:trace contextRef="#ctx0" brushRef="#br0">18889 15726 8131,'0'-18'0,"-2"1"616,-2 0 1,1 4 0,-6 4 28,-1 5 1,2 2 0,-1 2-1,-1 2 1,-2 3 552,-1 9 0,1 5-1020,3 8 1,-1-1 0,5 3-1,2 0 1,2 2 0,1 0 0,1 0-418,4 1 0,2-1 0,8-5 1,3 1-1,5 1-2290,7 3 1,-2-10 2528,3-3 0,3-9 0,0-9 0</inkml:trace>
  <inkml:trace contextRef="#ctx0" brushRef="#br0">19182 15579 8244,'-13'-19'1433,"-1"10"-876,1 0 0,7 6 1,6 3-1,8 0 0,3-1 1,3-2-1,-1-1-362,0 1 0,5 1 1,0 4-1,-3 2 0,-3 5 1,-5 4-1,-1 4-194,-3 0 0,-3 6 1,-5-4-1,-3 2 1,-6 1-1,-2 0 125,-2 0 0,5-1 1,5 1-1,3-3 1,2-1 280,1 0 1,4-5-252,2-4 0,5-1 0,9 0 0,4-3-135,3-4 0,8-7-122,2-2 0,4-6 193,1-4 27,-6 4-66,4-6 0,-10 4-2338,4 3 2285,-10-4 0,3 16 0,-4-5 0</inkml:trace>
  <inkml:trace contextRef="#ctx0" brushRef="#br0">19155 18098 8025,'0'14'14,"0"-1"0,-5-6 1,-4-2-1,-2-5 0,2-5 1,5-4-1,2-2 1,2-4-47,0-3 0,0-1 0,0-3 0,0 4 0,0 3 1,0 2-1,0-1 741,0 1-308,-5 6 1,2-5 0,-6 4 0,-2 1 88,-1 3 1,-1 2 0,0 2 0,-1 2 0,1 2 0,0 6 200,-1 7 0,3 3 0,2 7 0,4 0 0,4-1 0,2 2 0,2 2 187,2 1 0,7 6 0,1-1 0,6 2 0,3 4 0,1 1-530,0 1 1,7 5 0,2-5-1,1-1 1,0 0 0,-4 0 0,-2 2-407,-5-2 1,2-2-1,-6-3 1,-1 1 0,0-2-1,-3 2-738,-2-2 0,-6-2 0,2 1 0,-2-5 0,-3-3 0,-2-2 0,-2 0-543,-4-4 1,2-3 0,-6-6 0,-1-1 0,-2-1 1338,-1-2 0,-1-6 0,1 2 0</inkml:trace>
  <inkml:trace contextRef="#ctx0" brushRef="#br0">10024 18391 8973,'-9'-4'0,"1"0"0,-1-1 0,0 1 0,0-1 335,6 1 1,-5 4-1,6-2 1,-4-1-1,-2 0 1,-2 3-1,-1 5 352,3 2 1,0-2 0,5 4-127,-1 1 0,1-4 0,7-2 0,5-2 1,3-2-271,1 0 1,5 0 0,1 0 0,2-2 0,4-1 0,3-1-1,3 1-295,-1 1 0,3 2 1,-1 0-1,1 0 1,1 0-1,-1 0-46,-1 0 0,4 5 1,-4-1 93,2-1 0,-4 3 0,3-1 0,-2-2 92,0-2 1,0 4-1,-5-1 1,1-1-1,1-2 1,2-1 138,1 0 0,2 0 1,-2 0-1,4 0 0,4 0 1,1 0-1,0 0-160,0 0 1,1 0 0,1 0 0,1 0 0,-3 0 0,1 0 0,-1 0-35,3 0 1,-4 0-1,-2 0 1,1-1 0,2-2-1,-1-1 176,-1 1 0,-1 1 1,2 2-1,-2-1 0,3-2 1,0-2-52,3 2 0,4 2 1,0 1-1,2 0 0,3 0 1,-3 0-1,0-2-284,-2-2 1,-1 2 0,5-2-1,0 1 1,-2 0 0,0-1 123,-2 1 0,-2-3 1,1 1-1,-3 1 1,-5-1-1,-1 1 174,-3 1 0,5 0 1,-5 0-1,2-1 0,-2-1 1,-2 1-1,-1-2-151,2-2 0,-1 5 1,5-2-1,-1 0 0,0 1 1,-2-1-244,-3-1 0,-3 5 0,-1-4 0,-2 4 0,-3 1 0,-4 0-2823,-3 0 1804,-2 0 0,-4 0 0,0 0 560,1 0 1,2 0 0,1 0 0,2 0 0,1 0 0,4 0 0,-1 0-1154,0 0 1,3 0 1785,-4 0 1,6 0 0,-4 0 0</inkml:trace>
  <inkml:trace contextRef="#ctx0" brushRef="#br0">6372 18671 8161,'-6'-19'447,"-2"4"0,1-4 0,3 6 100,2-1 1,2 6 0,0-1-1,0-2 1,0-1 0,0-1 45,0 0 1,0 7 0,0 6 0,0 7 0,0 5 0,0 3 0,2 3-59,2 4 0,-1 3 0,6 0 1,1-1-1,2-2 0,1 0-435,1-1 1,5-2-1,2-7 1,1-3 0,0-5-1,0-2-639,-1-2 0,0-2 0,-5-2 0,1-5 1,-4-3-1,-4-2 0,-3-3 149,-3-1 1,-2-1 0,-1 3 0,-1-2 0,-4 2 1607,-4 1 1,-3 8-1,1 4-379,2 6 1,4 4-1,10 6 1,4 1-1,2-1 1,4-1-771,3-3 0,-2 1 1,5-5-1,-2-2 0,-2-2 1,-3-1-1,0 0 209,-1 0 0,-4 0-1095,0 0 1,-6-6 0,1-3 0,-2-3-1,-4-1 209,-2 0 1,1-1-1,-5 1 1,1 0-1,1-1-180,0 1 0,3 1 0,8 2 1,5 2-1,6 3 0,5 0-1328,0-1 0,4 0 1,-3-4 2115,3 1 0,2 0 0,0-4 0</inkml:trace>
  <inkml:trace contextRef="#ctx0" brushRef="#br0">7025 18458 7936,'1'0'-377,"2"5"0,-11 0 1,-1 3-1,1 2 1,4 2 355,2 1 1,2 1 0,0-1 0,0 0 0,0 1 0,2-1 0,2 0 757,5 1 1,-1-5 0,0-2 0,3-1-1,1-3 207,1-2 0,-1-8 1,-3-5-1,-5-4 0,-2-2 1,-2-1-1,0-2-1777,0 0 0,-2 1 1,-2 3-1,-4 0 1,-1 0-1,1 2 657,-3 2 0,5 4 0,0 2 0,2-1 0,1 1 0,4-2 1,8 2-1,6 2 0,6 2 1597,4-1-1421,-1 2 0,8-9 0,-5 3 0</inkml:trace>
  <inkml:trace contextRef="#ctx0" brushRef="#br0">7292 18431 8161,'-8'0'1476,"4"0"1,8 0-1108,5 0 1,4 0 0,4 0 0,0 0 0,1 0-397,1 0 1,-4-1 0,3-2 0,-3-1 0,-3-1-108,-3-1 0,-5 5 1,-8-4-1,-5 4 0,-5 1 1,-2 0-1,-3 0 1,0 0-1,-1 0 0,6 1 1584,3 4 1,-1-2 0,5 6 0,1-1 0,6 1-1380,7 0 1,5-4 0,3 2-1,3-1 1,4-3 0,3-2-1,3-1 1,2-1-1393,1-3 0,2-4 0,-4-5 1,2-2 1320,-1-3 0,-2-3 0,-1-5 0</inkml:trace>
  <inkml:trace contextRef="#ctx0" brushRef="#br0">7638 18125 10490,'-6'6'1644,"5"3"1,5 3-1075,4 1 1,1 5-1,4 1 1,0 2-1,0 1 1,1 0 0,-1 0-1,-1 1 1,-2-3-1,-1-2 1,0-3-563,-1-2 1,-3 0 0,-5 1 0,-1-2 0,-3-3 0,-5-5-839,-3-3 1,-3-1 0,-1 0 0,-2 0 0,0 0-1,0 0 1,1 0 2000,0 0 0,7 2-687,1 2 1,6 4-1,0 5-653,6 0 0,10-1 0,11-1 0,6-4 0,5-1 0,4-3 1,2-2 168,4-1 0,2 0 0,6 0 0</inkml:trace>
  <inkml:trace contextRef="#ctx0" brushRef="#br0">7985 18391 8161,'-36'0'992,"1"0"1,5 2 0,11 1 0,1 3-285,0 1 1,5-2 0,6 4-1,1 1 1,3 3 0,1 5 0,4 3-728,2 0 0,9 4 1,10-5-1,3 1 1,5-3-1,8-3 19,8-2 0,-4-6 0,9-1 0</inkml:trace>
  <inkml:trace contextRef="#ctx0" brushRef="#br0">10784 17592 8274,'0'-13'-2,"0"-1"332,0 7 0,0-5 0,0 3 0,-1-3 2719,-4-1 1,4 4-2272,-4 0 1,4 8 0,1 1 0,0 7-119,0 5 0,0 3 0,0 2 0,0 6 0,0 2 0,0 3 0,0 3-5,0 5 1,0 2-1,0 2 1,0 2 0,0-1-1,0 2-516,0 0 1,-2-5 0,-1 5 0,-1-4 0,1-5 0,1-2 0,2-3-880,0-6 0,5 1 0,1-6 0,0-2 1,1-1-1,1-3-2147,2-3 1,-3-3-1,2-8 812,2-2 1,-4-5 2074,2-9 0,0-3 0,4-5 0</inkml:trace>
  <inkml:trace contextRef="#ctx0" brushRef="#br0">10584 17099 8068,'-1'-14'769,"-4"1"1,-2 4-211,-7 0 0,1 2 0,1-3 1,2 2-1,3 1 1165,1-1-1240,-5 5 1,8-3-1,-4 8-196,1 2 0,-3 4 0,3 7 0,0 1 0,0 5 0,3 1 0,2 4 33,1 3 0,0-4 0,1 6 1,2-3-1,3-1 0,2-2 1,2-3-641,2-4 0,3-3 1,1-2-1,3-1 0,2-3 1,3-5-297,1-2 1,1-2 0,0-2 0,-3-2 0,-2-5 0,0-3-1525,0-1 1,-5-1 2138,2 1 0,2-6 0,1-2 0</inkml:trace>
  <inkml:trace contextRef="#ctx0" brushRef="#br0">11051 16912 8101,'-27'-19'1401,"6"10"1,4 2-1,2 8 1,3 8 213,3 3 1,-1 6-1181,5-1 1,-4 3-1,5-3 1,1 6-1,1 3 1,2 2-552,0-1 1,6 7 0,3-6 0,5 2 0,3-1 0,4-3-1,1-1-1927,0 0 1,-4-3 2042,4 0 0,1-5 0,3 2 0</inkml:trace>
  <inkml:trace contextRef="#ctx0" brushRef="#br0">11997 17552 8107,'8'-13'230,"-1"-2"0,-4-3 621,1-4 1,1 3 0,-5 1 2501,0 3-3091,0 8 0,0 2 1,0 10-1,0 5 0,0 6 1,0 8-1,0 5 539,0 7 1,0 0 0,0 2-514,0 4 1,-2 0 0,-1 0 0,-1-1 0,1 2-213,1 0 0,-2-4 1,-2 5-1,0-2 0,0-4 1,2-1-717,-2-1 1,4-7 0,-4 2 0,2-4-1,0-5 1,1-4 0,1-3-2387,2-2 1,0-4 3025,0 0 0,12-18 0,3 0 0</inkml:trace>
  <inkml:trace contextRef="#ctx0" brushRef="#br0">12344 17059 8060,'-12'-9'0,"2"1"242,1 3 1,0 0 0,-5 5 482,1 0-550,0 0 588,5 0 0,-4 0 0,4 0-282,-4 0 0,-2 2 0,3 2 1,0 5-1,4 3 0,1 1 1,3 2-1,1 1-270,2 2 0,0 4 0,2-4 0,2 0 0,7-1 0,4 1-859,2-1 0,7-4 0,-2-4 1,3-5-1,4-2 0,0-2 648,2 0 0,6 0 0,-3 0 0</inkml:trace>
  <inkml:trace contextRef="#ctx0" brushRef="#br0">12557 17045 8067,'-6'-26'2326,"5"9"-1848,-4 4 0,10 7 1,3-1-1,4 1 0,2 3 1,-1 1-1,2 2-185,3 0 1,-4 0 0,3 2 0,-5 2 0,-5 5 0,-1 3 0,-3 3 0,-3 3-253,-5 4 1,-2-1-1,-8 1 1,-3 2-1,-2 1 1,-3 1 0,3 0 156,0-4 0,3 1 0,5-5 0,3 0 0,4 0-169,4 0 0,4-2 1,6-6-1,10-2 0,9-2 1,6-4-1,3-2-985,3-4 0,-3-3-17,8-7 1,-4 5-1,-1 2 973,0 1 0,6-4 0,2 2 0</inkml:trace>
  <inkml:trace contextRef="#ctx0" brushRef="#br0">13184 18391 8313,'-23'0'0,"3"0"0,0 0 0,4 0-9,1 0 6,8 0 452,1-5 0,9 2 0,6-5 1,10 1-1,9-1 0,8 0 1,2-1-1,4 1 0,1 1 286,1-1 1,0 5-1,-4-1 1,-1 3-1,-3 1 1,-5 0-1,-3 0-1713,-2 0 1,-5 1 0,-3 3-1,-3 5 1,-3 3-2451,-4 2 3428,4-7 0,-4-1 0,5-6 0</inkml:trace>
  <inkml:trace contextRef="#ctx0" brushRef="#br0">14263 18325 8300,'0'-8'642,"0"-3"0,0 2-84,0-3 1,-4-1 0,-2 1 0,0 1-1,-1 2 1,-1-1 0,-2 0-102,-2 1 0,3 3 0,0 6 0,-1 1 0,-2 2 1,-1 3-1,-1 3-262,1 6 1,0-2 0,-1 7 0,2-1 0,2 2 0,3 1-1,1 0 253,3 2-510,1-5 1,4 5-1,2-7 1,7 0-1,3-4 1,6-4-216,0-5 1,3-2 0,3-2 0,-1 0-1,-1-2 1,-3-1-259,-2-1 1,-6-6-1,-5 1 1,-2-3 0,-5-3-1,-4-1 498,-6-2 1,-2 0-1,-4 5 1,-2 1-1,0 2 1,0 2 599,3 2 0,0-3 0,1 5-916,0 1 0,11 0 0,8 0 0,10-1 0,10 1 0,5 0-1835,3-2 0,1 2 2188,5-6 0,0 1 0,0-6 0</inkml:trace>
  <inkml:trace contextRef="#ctx0" brushRef="#br0">14530 18218 8841,'-13'0'544,"-1"0"0,-4 0 0,1 2 0,0 1-22,3 1 1,2 2-1,1-2 1,4 5-1,1 3-30,3 2 1,2-1 0,2 0 0,5 1 0,6-1 0,6-1-162,2-3 1,-2-3-1,4-6 1,1 0 0,-1 0-1,-2 0 1,0-2-651,-4-2 0,-1-4 1,-3-5-1,-2 0 0,-3-1 1,-1 1-663,-3 0 1,-3-1-1,-3 1 1,-3 0-1,1-1 1,-1 1 0,3 0-1,3-2 288,4-3 0,4 3 1,5-3-1,2 2 693,2-2 0,-2-2 0,4-7 0</inkml:trace>
  <inkml:trace contextRef="#ctx0" brushRef="#br0">14810 17845 9275,'-14'0'470,"3"2"0,2 2 0,4 5 0,4 4 0,1 5 0,0 4 1,0 3-144,0 2 1,0 6-1,1 1 1,2 1-1,3 1 1,2-1-1,2-1 1,0-1-1498,-1-1 1170,3-3 0,-5 3 0,7-5 0</inkml:trace>
  <inkml:trace contextRef="#ctx0" brushRef="#br0">14730 18205 8213,'-8'-6'0,"-2"-1"286,6-7 1,1 5 0,7 2 0,5 1 0,3 3 0,3 2-289,2 1 0,3 0 0,5 1 0,0 2 0,3 3 0,0 0 0,-1 0 2,-5-3 0,3 4 0,-4 1 0</inkml:trace>
  <inkml:trace contextRef="#ctx0" brushRef="#br0">15010 18218 8207,'-14'0'1064,"1"0"1,0 5 0,-1-1-406,1-1 1,1 4-1,3 2 1,5 3-1,2 2-108,2-1 0,0 0 0,0 1 0,0-1 0,0 0-637,0 1-432,0-7 0,0-3 0,0-8 0,0-5 0,0-3 0,0-3 0,0-1 244,0-2 0,0 1 0,-1 3 1,-2 1-1,-1 0 0,-1 1 1750,-1 3 1,5 4-1363,-4 10 1,4-2 0,2 6-1,4 0 1,4-1 0,2 0 0,4-2-1,3-3 1,3-2 0,1-1-3122,0 0 2359,0 0 1,4-6-1,-3-3 1,-2-2-1,-2-4 198,-2-3 1,-7-1-1,-3-5 1,-1 2-1,-3-2 1,-1 0-1,-2 1 1,0 2 528,0 2 0,-5-5 0,-1 3 1,0 1-1,-1 2 0,1 2 2508,0-2 1,-3 3-2168,5-3 1,5 9 0,7 6 0,1 8 0,-1 8 0,3 6 0,-1 5-450,-1 3 0,1-2 1,-4 10-1,0 1 1,0-2-1,-3-1 1,-1-4-795,-2-2 0,0 1 0,0-9 823,0 2 0,-6-11 0,-2 2 0</inkml:trace>
  <inkml:trace contextRef="#ctx0" brushRef="#br0">15076 18218 8200,'-19'-19'686,"4"0"1,-2-3 101,2 4 1,6 3-1,1 2 1,4-1-40,5 1 1,8 4 0,17 2 0,12 1-750,12 3 0,24 1 0,2 2 0</inkml:trace>
  <inkml:trace contextRef="#ctx0" brushRef="#br0">10171 17419 8646,'-6'-8'-17,"5"2"296,-11 6 1,9 0 188,-6 0 0,7 0 0,2 2 0,8 2 0,4 4-188,1-1 1,2 5-1,1-3 1,2 3-1,0 1 1,-1 0-243,1 1 0,6-3 0,-2 0 1,2-2-1,-1 1 0,0 0 1,0-1 166,3-4 0,0 1 0,1-2 1,-1-1-1,1-1 0,0-2 0,-1 0 149,1 0 1,4-5 0,2-1-1,-1-1 1,1-4 0,-2 1-257,2 1 0,-5-1 0,4 4 1,0-2-1,-1 0 0,-2-1 1,-2 1-147,-5 2 0,2 0 1,-5 3-1,0-2 1,1-1-1,-6-2 0,-2 2-77,-3 0 1,-1-4 0,2 3-1,-3-2 1,1 0 0,-1-2 172,3 0 0,-2-3 0,1 1 0,1 0 1,2-1-1,1 1 0,1-2-241,-1-3 145,0 4 1,-4-6 0,-1 6-1,-2-3 1,-2-1 0,0 2-9,1 1 0,-2 2 1,-6 0-1,-3-2 1,-1-1-1,-4-2 52,-1 2 0,-1-1 0,-2 1 0,-1-2 0,-2 0 0,2 1 0,1-1 6,2 2 1,-1-4 0,0 3-1,-3-1 1,-2 0 0,-2 0-17,-2 2 1,2 3 0,-1 2 0,-4 2 0,-2 1 0,-4-1 0,-1 1 50,1 2 1,-4 2 0,5 4 0,1 0-1,1 0 1,-1 0 0,-1 1 112,1 4 1,1-2 0,1 6 0,-2 1 0,3 2 0,1 1 0,2 1-18,-1-1 1,1 5 0,0 1-1,2 3 1,-2 5 0,1 4-400,0 3 1,1 4 0,7 5 0,5-1 0,3 1 0,5-2 0,7 1-603,8-2 1,9-6-1,14-3 1,7-3-1,4-3 1,3-1-1373,5-2 2240,-7-6 1,15 4 0,-8-7 0</inkml:trace>
  <inkml:trace contextRef="#ctx0" brushRef="#br0">10744 17792 7973,'-13'-5'0,"-1"1"0,3 2 0,2 5 0,-3 5 0,10 1 323,-2 0 1,2-1 0,2 6 0,0-1-1,0 0 1,2 1 0,2-1 0,5 0 998,3 1 1,0-1 0,-2 0 0,-2 1-1,-1 0-922,1 4 1,-5 3-1,1 4 1,-3-3-1,-1-2-81,0-1 0,0 0 1,0 3-1,0-2 1,0-3-1,0 3-399,0 0 0,0-3 1,0 0-1,0-2 0,0-1 1,0-1-558,0 0 0,5-4 675,-1 0 1,1-8 0,-5-1 0,0-7 0,0-5 0,0-3-116,0-2 1,0-4-1,0-7 1,0-2 0,0-1-1,0 1 1,0 2-319,0 2 0,0-1 0,0 0 0,0 2 0,0 3 1,0 4 179,0 3 1,0 2 0,0 0 0,-2 1 1313,-2 3 0,1-1 0,-5 7 0,3 4-523,2 7 0,1 9 0,2 6 0,0 3 1,0 4-1,0 2 1049,0 2-1492,0-4 0,0 9 1,0-4-1,0 2 0,0 0 1,0-3-125,0-1 1,0-2-1,0-4 1,0-2 0,0-2-1,0-2-890,0-2 0,0-5 0,2-7 221,2-1 0,-1-7 1,6-11-1,1-8 1,1-8-1,-1-4 1,-1-5 270,1-2 1,-4-2-1,0-2 1,-1-2 0,-1 2-1,-1 2 418,-2 1 0,-1 7 0,0 7 0,-1 6 0,-2 6 1,-3 2 671,-1 3 0,2 3 1,-2 9-1,-1 4 1,2 8-1,1 4-497,2 5 1,1 6-1,4 2 1,2 1 0,5 1-1,3-1-3768,1-1 0,5-1 3564,0-4 0,5 0 0,-2-1 0</inkml:trace>
  <inkml:trace contextRef="#ctx0" brushRef="#br0">12104 17632 8161,'7'-13'0,"-2"-1"0,-4 1 0,-1 0 0,0 4 595,0 0 0,0 4 1,-1-2 905,-4 1 1,4 3 0,-4 7 0,4 5 0,1 5-928,0 3 0,0 4 0,0 6 0,0 1 1,0 2-1,0 4 11,0 4 0,0-1 0,0 9 0,0-2 0,0 2 0,0 0 0,0 2-521,0-1 0,0-8 0,0-1 0,0-4 0,1-4 0,2-4 0,3-3-374,2-6 1,-4-3-1,5-5-111,1-5 0,-4-10 0,-1-7 0,-5-8 1,-5-6-1,-2-2 0,-2-5 516,0-5 0,5-2 0,-4-10 0,1 4 0,1 3 0,0 5 0,1 7 995,0 3 0,3 9-599,-2 2 1,-2 12 0,1 10 0,2 13 0,2 8 0,1 6 0,0 6-430,0 6 1,0 0 0,0 4 0,0 1 0,0-2 0,0-1 0,1-2-1600,4-1 0,-4-2 1,5-2-1,-1-1 1,-1-1-1,0 1 1537,2 1 0,-4-4 0,4-1 0</inkml:trace>
  <inkml:trace contextRef="#ctx0" brushRef="#br0">12784 18445 10706,'0'-14'0,"-2"1"0,-2 0 0,-5-1 0,-2 1 1410,3 0-1175,-4 0 0,3 4 87,-9 0 0,3 0 0,-3-3 0,5 2 0,3 2 0,1 2 0,0 2 472,2-2 1,2 4 0,10-1 0,5 5-1,8 4 1,10 0-727,10 0 0,11 3 1,12-5-1,7 1 1,5-1-1,-35-2 1,1 0 102,0 0 0,0-1-134,4 0 1,0 0 0,-3 1 0,0 0 0,1 0-1,0 1 1,33 1 0,-6 2 0,-9 2-130,-7-1 1,-8 3-1,-8-5 1,-7-1 0,-5 1-64,-6-1 0,-11 2 1,-8-3-1,-13 1 1,-9-1 305,-7-1 1,-13-4 0,-3-1 0,-7-3 0,-8 1 0,-1-3 1363,-2 1-1308,-4-2 1,8 0-1,-7 0 1,2 0-1,2 2 1,7 1-83,6 0 1,5 4-1,10-2 1,7 4 0,7 3-1,9 3 1,5 1-1498,4 4 0,18 6 0,11 6 1300,14 2 1,17 1 0,-20-12 0,0-1 0</inkml:trace>
  <inkml:trace contextRef="#ctx0" brushRef="#br0">8958 18618 9668,'0'-13'0,"0"-1"0,0 1 117,6 0 0,-5 4 1,4 0-1,-2-1 0,1-2 1,4-2-1,0 3 0,0 0 1,-1 4-1,-1-1 0,2 2 1257,-1 1 1,-4-1-1003,1 1 1,-2 2 0,-2-6-297,0-1-93,0 4 1,-6-4 0,-3 5 257,-3 2 0,-1-3 0,0 2 0,-1 1 1,1 3-1,0 4-111,-1 5 1,-1 9 0,-1 4 0,-2 5 0,2 4 0,3 3 0,2 3-134,2 3 1,6-6 0,1 9 0,6 0 0,9-2 0,11 1 0,10-4 206,10-2 0,14-5 0,7-9 1,7-4-1,2-5 0,-37-8 1,1-1-132,36 1 1,-3-5-1,-9-5 1,-5-5-1,-7-6 1,-7-7-313,-6-2 1,-7-7 0,-11-5 0,-7-5-1,-8-5 1,-8-2 0,-11-4 259,-9-2 1,-5 7-1,-11-3 1,-2 3 0,-1 7-1,-3 4 122,-1 6 1,4 5-1,-1 7 1,4 7-1,3 5 1,4 7-861,5 7 1,1 4 705,14 11 1,-3 6 0,8 6 0</inkml:trace>
  <inkml:trace contextRef="#ctx0" brushRef="#br0">14610 17698 8579,'13'-13'0,"2"1"0,3 2 0,2 3 0,1 1 0,4-3 0,-2 4 0,-4-4-112,-1 5 0,1-6 0,-1 1 0,-2-3 0,-3-1 0,-4-1 0,-6 1 113,-6 0 1,-6-1 0,-8 1 0,-6 1 0,-2 2-1,-3 1 1,-3 0 0,-5 2 424,-2 2 1,-8 4 0,-3 1 0,-1 3-1,-4 5 1,0 12-376,-6 8 0,26-11 0,0 1 0,1 4 0,0 2 0,-4 2 0,1 2 0,-2 2 0,0 3 0,0 3 0,1 2 0,-2 5 0,1 2-32,-2 3 1,1 3-1,2 0 1,0 2-1,3 2 1,2 2-1,3-1 1,3-1 0,6-2-1,3-1 1,4-1-1,4-1 1,4-4-1,5-2 58,3-1 0,5-1 1,20 26-1,-4-36 1,5-2-1,1-2 0,2-1 1,4-3-1,2-1 1,2-1-1,2-2 13,3-1 0,2-1 0,-1-5 0,1-3 0,5 2 0,1-3 0,1-2 0,0-2 0,3-2 0,0-2 0,1 1 0,0-2 0,1-1 0,0-1-222,-1-2 1,0-1 0,-2-2 0,-1-2 0,-4-6 0,-1-1 0,-2-2 0,0-1 0,-6-2 0,-1-1-1,-4-3 1,-2-1-114,-3-1 0,-3-2 0,-3-2 0,-3-2 0,-2-2 0,-4-2 0,-2-2 0,-3-1 0,-3 1 0,-3-2 0,-3 1 0,-3-1 106,-2 2 1,-4 1 0,-1 0 0,-5 0 0,-5 4 0,-4 0 0,-5 0 0,-3 2 0,-4 1 0,-4 2 0,-5 3 0,-3 2 0,-3 3 0,-2 4 138,-3 1 0,-2 3 0,1 1 0,-2 2 0,-2 2 0,-1 1 0,1 0 0,-1 1 0</inkml:trace>
  <inkml:trace contextRef="#ctx0" brushRef="#br0">9184 20391 8467,'8'-14'0,"-1"5"150,-2 0 1,-4 1 0,5-4 0,-1 1 0,1 4 0,-1 0 0,1-1 2520,-3-2-2331,-1 4 0,-8 0 0,-4 6 1,-5 1-19,-3 4 0,-6 2 1,2 8-1,-2 1 1,1 5-1,2 3-62,2 4 1,-2 3 0,8 0 0,5 3-1,5 2 1,5-1 0,5 1-374,11-2 1,6-2 0,14-6 0,5-4-1,0-6 1,1-6-220,-1-5 1,-6-4 0,3-1 0,-9-3 0,-7-4 0,-8-8 0,-5-4 156,-7-5 1,-4-1-1,-6-3 1,-6-2-1,-5-1 1,-5 2-1,-4 2 574,1 5 1,-4 4 0,8 8 0,0 2-511,3 2 1,6 3 0,9 8 0,12 4 0,12 3-636,9 1 1,8-1 0,11-3 745,7-5 0,-4-8 0,13-4 0</inkml:trace>
  <inkml:trace contextRef="#ctx0" brushRef="#br0">9838 20391 8467,'-14'-12'1259,"1"9"1,1-5-123,3 10 1,3 1 0,6 6-874,0 1 0,6 3 0,5 4 1,3 2-1,6 2-335,0 2 1,3-3-1,3-1 1,2-1 0,2-2-1,1-4 1,0-6 0,-1-5-497,-3-1 1,1 0 0,-11-1 0,0-5 0,-4-6 0,-4-6 171,-5-3 0,-2 1 1,-4-4-1,-1 3 1,-2 2-1,-3 3 630,-2 1 1,-1 2-1,1 1 1,3 1 0,2 4-418,7 1 0,5-3 0,12 5 0,8-1 0,7 1 182,5-1 0,6-11 0,3 1 0</inkml:trace>
  <inkml:trace contextRef="#ctx0" brushRef="#br0">10704 19991 8467,'-9'-11'105,"2"7"0,1 10 1,3 7-1,1 6 1,1 2-1,-2 4 385,-1 5 0,-5 0 0,3 5 0,0 2 1,-2 2-1,3 2 0,-1 4 0,1 2-1186,-1 0 0,5 2 1,-4-7 695,4-4 0,1-7 0,0 2 0</inkml:trace>
  <inkml:trace contextRef="#ctx0" brushRef="#br0">10491 20511 8467,'0'-20'485,"0"-2"0,1 3 1,4 1-1,4 3-30,2 2 1,3 0 0,2 1 0,5 3 0,6 3 0,2 1 117,4 1 0,7 0-573,9 4 0,8 0 0,4 0 0</inkml:trace>
  <inkml:trace contextRef="#ctx0" brushRef="#br0">11451 20244 8467,'13'0'-2,"-6"0"1,5 0 0,-3 0 0,3 0 0,1 0 0,1 0-1,-1 1 1,0 2 0,1 2 0,-1-1 1,0 2 0,6-4 0,2 4 0</inkml:trace>
  <inkml:trace contextRef="#ctx0" brushRef="#br0">11437 20431 8467,'-26'0'0,"6"1"0,7 3 0,12-2 0,11 2 0,8-2 0,8-2 0,10 0 1309,7 0 1,0 0 0,7-2-1310,5-2 0,-8-9 0,5-8 0</inkml:trace>
  <inkml:trace contextRef="#ctx0" brushRef="#br0">12477 20364 8467,'7'-2'-973,"-2"-2"1801,-4-5 1,-1-3 0,-1 0-1,-2 2-329,-2 1 1,-9 0-1,0-3 1,0 2-1,-1 3 1,0 1-1,-1 3 1,-2 1-102,2 2 1,-4 0 0,1 2 0,0 2 0,0 7 0,2 3 0,2 6-364,2 0 0,4 1 0,2 3 0,1-3 0,3-1 0,1 1-347,2 3 0,6-5 1,3-1-1,5-3 1,3-2-1,6-1 1,3-3-780,5-5 1,2-3-1,5-1 1,1 0 1090,2 0 0,8-11 0,-1-4 0</inkml:trace>
  <inkml:trace contextRef="#ctx0" brushRef="#br0">13090 20231 8467,'-13'-5'552,"1"2"1,2 3 0,2 5 214,2 2 1,0 2 0,3 4 0,-1 1 0,0-1 0,-1 2 0,1 1 0,1 3 1804,1 2-3005,-4 1 1,5 5-1,-4 0 1,4 1-1,1 1 1,1 2-1539,4-1 1,2-3 1970,7-5 0,11 3 0,3-4 0</inkml:trace>
  <inkml:trace contextRef="#ctx0" brushRef="#br0">13983 20444 8467,'20'0'0,"2"0"-953,3 0 1,6 0 952,0 0 0,12 0 0,-1 0 0</inkml:trace>
  <inkml:trace contextRef="#ctx0" brushRef="#br0">14157 20351 8467,'0'-14'340,"0"1"0,0 0 1331,0-1 1,0 5-1,-2 2-1244,-2 1 1,2 8 0,-2 8-1,2 6 1,2 6 0,0 4-1,0 0-258,0 1 1,-1 1 0,-2 3 0,-3 3-1,0 2 1,0-1 0,2 1-1119,-2-2 0,4-2 1,-2-5-1,2 0 0,1-2 1,-2-3-1,-2-4-3358,2-3 4307,2-2 0,-11-6 0,-3-1 0</inkml:trace>
  <inkml:trace contextRef="#ctx0" brushRef="#br0">13890 20697 8467,'-13'-13'0,"7"-1"0,6 1 0,7 0 0,7 1 0,3 2 0,4 2 0,3 1 0,-1-1 443,1-2 1,9 3 0,-7-1 0,1 1 0,0 1 0,-2 0 0,3 3 2025,0 1 1,0-2 0,-1 0-2470,0 1 0,11 1 0,4 2 0</inkml:trace>
  <inkml:trace contextRef="#ctx0" brushRef="#br0">14823 20391 8467,'-9'0'543,"0"0"51,-1 0 0,-2 0 0,-1 1 0,-1 3 1,1 5-287,0 3 1,1 2-1,2 0 1,2 3-1,2 2 1,3 0-1,2 2 1,2-2-454,4 0 1,4-1-1,8-5 1,6 1-1,3-2 1,5-3-4576,5-5 4720,8-3 0,-2-1 0,4 0 0</inkml:trace>
  <inkml:trace contextRef="#ctx0" brushRef="#br0">15290 20324 8467,'-8'-13'150,"2"4"67,6 0 1,6 6 0,5-2 0,3 2 0,7 0 0,3-1 0,4 1 0,0 2 0,0 1 339,-1 0 1,-5 1-1,-1 2 1,-2 1 0,-4 1-260,-5 1 1,-7 1-1,-12 7 1,-10 0-1,-9 3 1,-6 0-37,0 0 1,-8 2 0,7 0 0,2 2 0,5 1 0,6 0 0,6 1-188,5 0 1,7 2 0,10 1 0,10-3 0,12-2 0,15-2-295,12-2 1,4-7 0,-22-6-1,2-1 1,-1 1 0,-1-2 0,36 1-1,-5-1 1,-7-1-5602,-6 4 5820,1-4 0,-9 11 0,7-5 0</inkml:trace>
  <inkml:trace contextRef="#ctx0" brushRef="#br0">18662 20484 8467,'9'-5'0,"0"1"0,-6-2 648,1 2 1,-1 2 0,0-1 0,2 6 529,-2 6 1,-2 3 0,-1 1 0,0 1 0,0-1 0,0 0 866,0 0-2080,0 1 1,0-1 0,-1-1 0,-2-2-1,-2-1-265,2 2 1,2-7-291,1-4 0,-5-10 1,1-8-1,1 0 1,2 0-1,1-1 665,0-2 0,0 4 0,0-4 0,0 2 0,0 2 1,0 3 831,0 0 0,1 2 1,3 3-1,5 5-1125,3 3 1,2 2 0,-3 3-1,0 5 1,-2 2 0,1-1-1,2-1-1206,1 1 1,6 2 0,5 0 1423,6-3 0,4-3 0,6-6 0</inkml:trace>
  <inkml:trace contextRef="#ctx0" brushRef="#br0">19222 20311 9044,'0'-8'2916,"0"4"0,2 8-2314,2 5 0,-1 3 0,4 3 0,-1 1 0,-3 3 0,0 2 0,0 3 0,2 1 0,-1 2 221,2-1 0,-3-4-2298,6 1 0,0-3 1,4 3-1,3-7 1475,7-6 0,-1-4 0,10-6 0</inkml:trace>
  <inkml:trace contextRef="#ctx0" brushRef="#br0">19822 20284 8467,'-13'-5'2803,"-1"1"-1961,1 0 1,6 5-1,2 4 1,4 3-1,1 4-558,0 2 1,0-1 0,0 0 0,0 1 0,0-1-1,1-1 1,2-2 0,2-1-788,-3 1 0,4-2 0,0-1 1,0 1-1,2-2 92,-1-1 0,2 4 0,4-4 0,1-1 0,-1 1 0,0-1-40,1-1 1,-1 3 0,0 0-1,2 0 1,3 0 450,4-3 0,3-2 0,2-1 0</inkml:trace>
  <inkml:trace contextRef="#ctx0" brushRef="#br0">20382 20217 9190,'0'-7'1211,"0"11"1,-2 11 0,-1 3-332,-1 1 0,-6 5 1,1-2-1,-3 3 0,-2 2-891,1 0 1,1-1 0,2 1 0,3 1 0,-1 2 0,2 1 0,0-3-3728,3-4 1,8-5 3737,4-6 0,14 0 0,5 1 0</inkml:trace>
  <inkml:trace contextRef="#ctx0" brushRef="#br0">20595 20404 8467,'-21'-13'0,"1"5"0,3 4 0,0 4 0,0 3 0,2 3 0,4 1 534,2 3 0,3 2 0,6 2 0,0 0 0,1 4 0,4 4 1,5 4-22,6 0 0,11-5 0,7-3 0,2-4 0,-2-2 0,-3-3 0,-5-4 0,-3-4-1203,-4-1 0,-7-6 1,-9-4-1,-8-6 1,-9-5-1,-12-1 1,-9 1 791,-8 2 1,0 1 0,-5 5 0,3-1 0,3 2-1,5 2 328,6 1-682,9 6 1,7-3-1,10 5 1,10-2 251,14-2 0,17-11 0,11 1 0</inkml:trace>
  <inkml:trace contextRef="#ctx0" brushRef="#br0">21488 20084 8467,'0'-21'1367,"0"2"-609,0 6 1,0 7-1,2 7 1,1 11 0,1 9-1,-1 6 175,-1 4 0,-2 6 1,0 6-1,-2 0 1,-2 2-1,-7 3 0,-4 2-473,-2 5 0,-6 0 1,4 7-1,0 0 1,-2 0-1,2-1 1,-2-3-1549,0-6 0,5-2 1,0-9-1,4-4 1,5-3-1,-1-4 1088,1-2 0,-2-13 0,-4-3 0</inkml:trace>
  <inkml:trace contextRef="#ctx0" brushRef="#br0">14170 20217 8467,'13'-13'0,"1"-2"0,-1-1 0,0-2 0,1 2 0,-1 1 666,0 2 0,-4-1 0,-1 1 0,-3 0 200,-2-1 0,-3 8 0,-3 8 0,-2 11 0,-3 12 1,-2 9-1,-2 6-72,-1 5 0,-2 2 0,-1 8 0,-2 3 0,0 4 0,0 5 1238,0 4-2053,1-3 0,8 4 0,1-6 1,2-6-1,2-6 0,0-10-737,-1-7 1,1-4-1,2-10 1,-1-3 0,-3-9-1,0-5 301,0-7 0,-2-7 0,3-11 0,1-7 1,-1-10-1,1-8 693,1-10-260,1-5 1,7-12 0,1-3 0,-3 36 0,1-1-1,2-1 1,0 0 0,1 1 0,1 1 91,10-35 0,1 16 0,-3 5 0,2 6 0,-2 7 0,-3 7 0,-2 7 708,-2 7 0,-5 2 0,4 13 0,-2 6-230,-4 8 1,-6 15 0,-6 9 0,-7 5 0,-5 6 0,-3 6-123,-2 4 0,-2 6 0,1-1 0,4 1 0,3 0 0,5-7 0,2-6-733,6-3 0,2-10 1,6-2-1,0-8-44,0-4 0,1-13 0,2-6 0,3-13 0,1-14 1,4-8 121,1-8 1,1-15-1,0-3 1,1-4 0,-1-3-1,-1 3-56,-3 2 1,4-5-1,-3 13 1,4 2 0,-2 6-1,-2 8 1,-1 9 529,0 8 0,-6 7 0,1 9 0,-4 14 0,-4 12 423,-5 11 1,-3 9-1,-3 5 1,-1 2-1,-3 6 1,-1 4-781,1 3 0,3 1 0,7 0 1,4-5-1,5-3 0,6-5 1,8-4 113,6-4 0,6-2 0,0-1 0</inkml:trace>
  <inkml:trace contextRef="#ctx0" brushRef="#br0">22328 20484 8467,'-9'-5'0,"0"1"0,6 0 557,-9 4 1,11 5-1,-3 4 1,1 5 0,0 3-1,-2 4 1,2 1-1,2 1 1,1-1 0,0 0-1,0-1 1,0-2 1492,0-3 1,1-5-2558,4-2 0,2-8 1,5-2-1,-3-11 159,-5-9 1,2-6-1,-1-2 1,-1-4-1,0 1 1,2-1-1,0 3 446,0 2 0,3-1 0,-3 0 0,0 6 0,1 2 1,-1 5-1,2 2 959,-1 6 1,2-3 0,4 7 0,1 1 0,-1 1-1575,0 2 1,2 2 105,3 2 0,-3-1 1,2 5-1,0-1 1,-1 0-551,2 4 0,10-4 0,-1 1 961,1-3 0,6 0 0,0-5 0</inkml:trace>
  <inkml:trace contextRef="#ctx0" brushRef="#br0">22901 20297 8467,'-6'-13'0,"5"6"0,1 1 0,9 6 980,3 0 0,1 0 0,0 1 0,1 2 0,-1 3 0,-1 1 0,-2 4 0,-3 1-456,-1 1 0,-1 2 0,-7 1 0,-4 3 0,-5 1 1,-7 0-1,-3-1-685,-3 1 0,1 2 1,-1-3-1,3 0 1,3 2-1,5-3 0,4-2 1,3-4 237,3 0 1,2 0 0,2 0-1,4-3 1,4-5 0,4-3-150,5-1 0,-2 0 0,5 0 0,0 0 0,-1 0 0,4 0 0,3-1-3186,4-3 1,-2 2 3257,7-2 0,-1-10 0,5-1 0</inkml:trace>
  <inkml:trace contextRef="#ctx0" brushRef="#br0">23448 20257 8467,'-21'0'269,"2"-9"0,5 1 285,1 2 1,7 3 0,6 3-1,9 0 1,7 0 237,7 0 1,6 0 0,4 1 0,-1 2 0,2 2 0,0-1-704,4 2 1,-6-5 0,-1 5 0,-4-1-1,-5 1 1,-4 1-342,-3 3 1,-8 2-1,-5 2 1,-8-1-1,-9 2 1,-4 1 84,-5 2 1,-1 0-1,-2-4 1,2 3 0,3 0-1,4 0-304,3-2 1,3-2 0,3 0-1,6 2 1,8 0 0,10-2 470,10-5 0,13-6 0,10-2 0</inkml:trace>
  <inkml:trace contextRef="#ctx0" brushRef="#br0">24368 20231 8467,'-6'-18'0,"-3"0"905,-3 2 1,-1 7 0,-1 3-413,1 0 1,0 5-1,-1-4 1,2 5 0,2 5-178,1 3 0,6 6 1,-3 2-1,2 3 1,-1 1-1,2 0 0,2 1 1,2 3 311,4 1 1,-4 0-1,5-1-619,0-2 0,-4-4 0,4 2 0,-2 1-553,0 0 1,1-5-1,-5 2 1,0-3 0,-2-3-1,-1-2 1,-4-3 543,-5-1 0,2-7 0,-9-7 0</inkml:trace>
  <inkml:trace contextRef="#ctx0" brushRef="#br0">24261 20324 8467,'0'-22'1799,"0"-1"0,0 1 0,1 9-1535,4 0 0,4 1 1,8 1-1,7 4 1,6 0-1,7 1 1,4 0-1,8 3 1,4 1-7889,7 2 7624,6 0 0,-5-6 0,6-1 0</inkml:trace>
  <inkml:trace contextRef="#ctx0" brushRef="#br0">24874 20231 8467,'-40'-6'0,"0"-3"0,2 9 0,1 6 0,2 7 0,3 5 0,2 4 0,8-3 0,6 2 0,5 3 0,7 1 1396,2 2 1,14 4 0,8 0 0,8 0 0,9-2 0,6-2 0,6-6-1085,2-5 0,-3-8 0,-4-4 1,-4-4-1,-6-4 0,-9-7 0,-10-5-825,-9-6 1,-13-5-1,-12-3 1,-16-2-1,-12-1 1,-8 1 878,-2 2 0,-10 3-366,5 5 0,25 9 0,0 1 0,-32-9 0</inkml:trace>
  <inkml:trace contextRef="#ctx0" brushRef="#br0">17636 20351 8467,'-12'-6'0,"3"-3"0,3-3 0,0-1 202,5 5 1,-4-2 0,10 4 0,4 0 0,4 0 0,5 3 0,4 2 0,5 1 0,4 1 0,4 2 75,4 1 1,-5 7 0,-2-2 0,0 4 0,-3 3 0,-2 2 0,-5 0 0,-3 0-279,-2-1 0,-3 1 0,0-4 0</inkml:trace>
  <inkml:trace contextRef="#ctx0" brushRef="#br0">17636 20684 8467,'-11'-12'373,"7"3"0,7 3 0,16 8 1,6 1-1,9 1-962,9-1 0,0 4 589,20 2 0,2-3 0,-25-3 0,0 0 0</inkml:trace>
  <inkml:trace contextRef="#ctx0" brushRef="#br0">13623 17005 8446,'20'-44'0,"2"8"0,2 14 0,-2 9 0,-3 6 14,0 1-12,-4 1-52,4 5 0,-5 0 1,-2-1-1,-5-4 0,-9-4 1,-9-2-1,-10-3 0,-4 1 244,-2 0 0,-8-1 0,-1 1 0,2 0 0,0-1 1,-2 1-1,-2 0 75,-2-1 0,0 1 1,0 0-1,-2-1 0,-1 1 1,-4 0-1,-3-1-314,-5 1 1,-7 0 0,-2-1 0,-4 1-1,-6-2 1,35 8 0,-1-1 14,-2 2 1,-2-1 0,-3-1 0,0 0-1,-3 3 1,0 1 0,1-1 0,-1 0 0,-1-1-1,0 1 1,0 1 0,0 1 78,-1 0 1,0 0-1,-2 0 1,0 0-1,3 1 1,1 1-1,0-1 1,-1-1 0,2 2-1,-1 0 1,3 0-1,-1 0 1,1 1-1,0 2-40,-2-1 1,1 2-1,6 0 1,0 1 0,-6 2-1,0 0 1,2 0 0,0 0-1,1-1 1,1 0-1,-2 2 1,0 0 0,1-1-1,0 1 10,-1 1 0,0 0 0,1 1 0,1-1 0,0-1 0,-1-1 0,3 0 1,0 0-1,-1-1 0,0 0 0,1 0 0,1-1 24,-1 1 1,0 0 0,-2 1-1,0 0 1,2 1 0,0 1 0,0 0-1,1 0 1,0 1 0,0 0 0,1 0-1,0 0 1,1 0 0,0 0-17,1-1 1,0 1 0,2 3 0,0 0 0,-31 10-1,0 5 1,1 3 0,-1 2 0,0 2-73,34-15 0,0-1 1,0 1-1,1 1 1,-32 20-1,2 1 1,30-19-1,0-1 0,0 2 1,0 0 61,1 1 1,0-1-1,0-1 1,0-1-1,-25 25 1,2 0 0,2 3-1,7 1 1,3 1-8,7-2 0,3-5 0,10 5 0,6 1 0,6 2 1,5 1-1,5-1-13,5-3 1,3 7 0,12-2 0,6-1 0,8 0 0,6-2 49,5-1 1,-22-20-1,1-1 1,4-2-1,1 0 1,0 0-1,2 0 1,3 1-1,2-1 1,1 0-1,1-1 47,2 1 0,2 0 0,5-1 0,1 0 1,1-1-1,1 0 0,3-1 0,1-1 1,3 1-1,1-2 0,1 0 0,1-1 1,2 0-1,1 0-48,2-1 1,-1 0-1,0-2 1,1-1 0,6 1-1,0-2 1,2 0 0,0-1-1,0-1 1,2-3 0,-24-3-1,2-2 1,0 0 0,2-1 0,1 0 0,0 0 1,-1-1-1,-1 1 0,1 0 0,5 1 1,2-1-1,-1 1 0,-1-1 0,0 2 1,0-2-1,-2 1 0,0-1 0,0 1 1,0-1-1,1 1 0,0-1 0,-1 0 1,0 1-1,1-1-98,1 1 1,1 0-1,0 0 1,3 2-1,0 0 1,0 0-1,-1-1 1,-1 0-1,0 1 1,1 0 0,-1 1-1,1-1 1,1 1-1,1 0 1,-1 0-1,-2-1 1,-1 1-1,1-1 41,-3-1 0,0 1 0,0-1 0,4 1 0,-1 1 0,0-1 0,-4 0 0,-1-2 0,0 1 0,0 0 0,-1-1 0,1 0 0,1 0 0,-1-1 0,0-1 0,-2 0 0,-1-2 0,0 1 1,1-1-1,1 0 0,-1 0-42,-1-1 1,0 0-1,-1 0 1,-1 0 0,-1-1-1,0 0 1,1 1 0,0-1-1,0-1 1,22 1 0,-2-1-1,-2-1 1,0-1-1,-1-2 1,-1-1 0,-2-3-1,-1-2 99,-2-1 0,0-2 0,1-3 1,-1 0-1,-5-1 0,0 0 0,-2-1 1,-1-2-1,0-3 0,-1-2 0,-3-2 1,-2-2-143,-1-4 1,-2-2-1,-1 0 1,-4-3 0,-3-2-1,-3-3 1,-2 0 0,-3-2-1,0-3 1,-3-3 0,-4 0-1,-2-2 1,-2-3 0,-4-2-2,-2-1 0,-4-1 0,-2 4 0,-3 0 0,-3-1 0,-2 0 0,-4 0 0,-3 1 0,-6 1 0,-4 1 0,-4-2 0,-4 1 0,-4 4 0,-3 1 28,0 1 1,-5 2-1,-7 2 1,-3 3-1,1 4 1,-2 3 0,-3 0-1,-3 2 1,-5 2-1,-3 2 1,-1 2-1,-1 2-128,-2 3 0,-2 1 1,20 7-1,-1 2 0,-1 1 1,2-1-1,-1 1 0,0 1 1,0 0-1,0 2 0,0-1 1,0 2-1,-1 0 0,1 1 1,-23-3-1,1 2 1,0 1-1,0 1-135,1 1 0,0 1 1,6 0-1,0 2 1,-5 1-1,1 2 1,1 0-1,1 1 331,1 2 0,1 1 0,0-3 0,0 2 0,-2 4 0,1 1 0</inkml:trace>
  <inkml:trace contextRef="#ctx0" brushRef="#br0">5599 9889 17677,'-8'0'-71,"2"-6"0,8 3 0,2-5 0,5 3 0,3 2 1510,1 1 1,2 1 0,1-2-1099,2-2 0,6 1 0,-2 4 0,5 0 0,2 0-49,3 0 0,5 0 0,-2 0 0,4 0 0,1-2 0,0-1 0,0-3 142,0-1 0,-3 3 0,0-4 0,1-1 0,-1 0 1,2-4-352,-1-2 1,2 3-1,-1-5 1,-1 0-1,-1 1 1,2-2-1,-4 2-37,-1 1 1,-3-3-1,-4 1 1,-2 0-1,-1 3 1,-3 0-1,-2 2-217,-3 3 0,-1-2 0,-3 2 0,-2-2 0,-2 1 0,-2 1 141,-3-1 0,-2 2 1,-1-1-1,0-1 0,0-3 1,0-3-1,0-2-139,0 1 1,0-3-1,0-1 1,0-1 0,0 0-1,0-2 194,0-1 0,0-2 0,0 2 0,0 1 0,0 3 0,0 1 0,-1 0 30,-4 1 1,-2 1 0,-8 5-1,-1 0 1,-2 1 0,-1 2-1,-2 2-223,-1 2 1,-11 0-1,6 3 1,-1-1 0,-1 1-1,-1 1 75,-1 2 1,-2 0 0,4 0 0,-2 0 0,-1 0 0,1 2 170,0 2 1,0-2 0,3 4 0,-2-2 0,-1 1 0,2-1-1,1 1 332,1-1 0,0 5 1,1-3-1,-1 0 1,0 1-1,-1 1-180,-3 2 0,3 2 0,-3 1 0,3 0 0,-1 1 1,0-1-1,-2 2-150,1 3 1,-2-2-1,-1 6 1,-1 2 0,-2 1-1,2 0 68,3-3 0,5 2 0,2-5 1,3 1-1,3-1 0,5-1 1,4-1-159,3 1 1,3 0 0,8-3 0,5 1 0,6 2 0,8-2-15,6-1 1,5-2 0,8 1-1,3-3 1,1-2 0,5-3-1,3-1-548,3-1 0,4 1 1,-4-5-1,0 0 0,-1-2 1,0-1-727,-6-1 0,0-2 0,-10 3 0,-4-2 1,-3 2-1,-4 2 1295,-2 1 1,-1 0-1,-1 0 1</inkml:trace>
  <inkml:trace contextRef="#ctx0" brushRef="#br0">9971 9889 13526,'-4'-21'-2243,"-1"3"1532,2 3 759,2 8 1,1 0 0,1 4 0,4-2 0,3 2 0,4 2 0,2 1 456,-1 0 0,-4 0 0,0 0 0,1 0 0,3 0 0,4 0 540,0 0-674,1 6 0,2-5 0,2 4 0,3-4 1,2-1-1,-1 0-56,1 0 0,4 0 0,0 0 0,0-1 0,0-2 0,2-3 1,-1 0-96,1 0 0,0-3 0,-4 3 0,2-1 0,-1-4 0,0-1-78,1-1 1,-3 0-1,3 0 1,-3-1-1,-1 1 1,-2-2-1,-1-1 47,-2-2 0,-1 0 0,2 3 1,-2-1-1,-2-2 0,-2 1-49,-3-3 0,0 6 0,-1-4 0,0 1 0,1 1 0,-2-2 0,-2 2-212,-1 1 0,-5 2 0,4 0 0,-1-1 0,-1 1 0,0-2 0,-2 0-182,2 2 0,-4-8 0,2 8 0,-2-2 0,-2 0 0,0 2 114,0 0 0,0 4 1,-2 0-1,-2 0 1,-4 0 111,1 0 0,-5 2 1,3-2-1,-3 3 0,-1 0 1,0-1-1,-1-2 19,1 0 0,0 5 0,-2-4 0,0 1 0,-1-1 0,1-1 46,-1 2 0,-1-3 0,4 4 0,0 0 0,-2-2 0,-1 3 2,-2-1 1,0 1 0,3 5-1,-1 0 1,-2 0 0,2 0-1,0 0-2,-2 0 0,2 2 0,-5 1 0,0 1 0,2 0 0,-2 1 1,2-1 52,0-1 1,-1 3 0,4-1 0,-2-2 0,2 0 0,1 0 36,2 1 1,0 0-1,-1-2 1,1 1-1,0 1 1,-1 1-1,1-1-6,0 1 0,-1 1 1,1-3-1,0 2 1,-1 1-1,-1 2 1,-1-2-107,-2 0 1,1 4 0,2-1 0,-2 1 0,0 1 0,0-2 95,3 1 0,0-3 0,1 1 1,0-1-1,-1-1 120,1 0 1,0 3-1,-1-3 1,1 0-1,0 1-173,-1 0 0,7-2 1,1 2-1,0 1 0,-1-1 1,-2 2-1,1 0-135,2 0 0,-4 0 0,3 4 1,-2 0-1,1 1 0,1-1 48,0 0 1,4 1 0,-2-1 0,4 0-1,-1 1 1,-1-1 53,-1 0 0,-1-4 0,5 0 0,2 1 0,1 2 0,3 0 0,0-2 55,0-1 1,4-1 0,-1 2-1,3-1 1,2 0 0,3 0-1,1 0 6,-2 1 0,3-3 1,0 1-1,2-1 0,1-1 1,0 0-3,1-3 0,-3 3 1,4-2-1,-3 1 1,0-1-1,-2 1 1,2-2-26,-1-2 1,-2-1 0,4 0-1,2 0 1,0 0 0,-1 0 347,0 0-312,-1 0 0,0-1 0,0-2 0,0-2 0,1 2 119,-1 2 1,-6-4-1,2 1-31,-3 1-112,-8 2-805,-1 1 175,-6 0-599,0 0 1024,6 0 157,-4 0 0,3-2 1,-3-1-322,2-1 0,-2-2 1,4 3-1,-2-3-114,1-2 0,1 5 0,-3-2 1,2 0-1,3 1-787,2 1 0,-2 1 0,1 4 0,1 2 1146,2 5 1,1-3 0,0 0 0</inkml:trace>
  <inkml:trace contextRef="#ctx0" brushRef="#br0">16156 10062 10471,'-12'1'0,"2"2"-80,1 2 632,0-1 0,3 1 0,6-1-244,8-1 0,3-1 1,3-2-1,-1 0 0,0 0 1,1 0-1,-1 0-186,0 0 0,1 0 0,-1 0 1,0 1-1,1 2 0,1 2 108,2-2 1,0-2 0,3-1 0,3 0 0,0 0 0,7 0 0,1-1 201,2-4 0,4 2 0,-2-6 0,4-1 0,2-2 1,2-1-472,2-1 1,-1 1 0,-4-2-1,-1-1 1,-2-2 0,-3 0-1,0 1-102,0-1 0,-6-1 1,0 2-1,-6-2 1,-3 0-1,-2 0 0,-2 1 325,-2-1 0,-1 2 1,-2-3-1,-2-1 1,-3 2-1,0-2 13,1 0 1,-5 0-1,5-2 1,-1 0-1,-1 0 1,-1-2-79,-1-2 0,-2 5 1,0 1-1,0 0 0,0 2 1,0 0-1,-2 2-407,-2 3 0,1-1 1,-6-1-1,-2-2 0,0 1 1,-4 3-1,-2 2 235,0 3 0,-3-1 1,3 4-1,-4 0 1,-1 0-1,0 3 100,-2 1 1,0 2 0,-1 0 0,0 2-1,-3 1 1,-2 3 0,-1 1-77,0 4 1,-5 0-1,4 3 1,-2-1 0,-2 0-1,0 1 1,2-1 160,2 0 0,-4 1 1,4 0-1,-1 3 1,1 2-1,2 0 124,2 0 1,1 5 0,0-3-1,2 1 1,2 0 0,2 2-416,2 1 1,2 2 0,7 0 0,3-2 0,1-2 0,3 0-1,1 0-99,2 2 0,8-4 0,3-2 0,7-1 0,3 0 1,3-2-1,1-2 5,1-6 0,1 4 0,0-4 0,-1 1 1,1-2-1,0 0-636,-1 1 1,0 1 0,-3 3 0,-2-2 0,0-1 872,-1 1 0,-3 8 0,2 3 0</inkml:trace>
  <inkml:trace contextRef="#ctx0" brushRef="#br0">6052 10702 9783,'0'-14'0,"0"1"0,0 0 0,-6 5 305,-1 2 0,-7 5 1,1-2-1,0-1 1,-1 1-1,-1 1 0,1 1 1,-1-2-1,3-2 310,0 2 1,0 2 0,0 2 0,4 4 0,3 4 0,4 2-476,1 3 0,10 3 0,6 1 0,6 0 0,8 1 0,3 2 142,4 0 1,1-2 0,4-6 0,2 1 0,5-2 0,3-4-65,1-3 0,3-4 0,-1-1 0,-4-1 0,-4-4 0,-6-5 0,-2-6-382,-3-6 0,-8-5 0,-2-4 0,-8-5 0,-8-2 0,-7-4-186,-6-2 1,-7 1-1,-12-4 1,-12-1 0,-11 1-1,-9-1 495,-6 5 0,1 0 0,-8 14 0,32 15 0,-2 3 0,0 1 0,0 2 0,-37-2 0,6 5 256,2 4 1,0 11 0,8 5-1,3 6 1,5 7 0,7 6-548,6 4 0,6 8 1,9 3-1,5 3 1,8 3-1,12 1 1,15 2-1628,16-2 1,14-3 1741,-19-27 1,4-3-1,3-2 1,2-2 0,6-3-1,-1 1 1</inkml:trace>
  <inkml:trace contextRef="#ctx0" brushRef="#br0">9971 10675 19036,'-13'-6'-1506,"-5"5"1,0-4 1442,2 4 1,-3 5 0,1 2 0,1 0 0,4 1 0,3-1 121,1 0 1,7 3 0,2-4 0,8-1 0,5 0 0,5 2 441,4 2 1,8-4 0,4 4 0,3-2-1,4-3 1,2-2 0,3-1-142,3 0 0,3 0 0,1 0 0,-1-1 1,-2-4-1,-2-4 0,-4-3-562,-5-1 1,1-2-1,-8-3 1,-1-4 0,-4-3-1,-3-3-278,-3-3 1,-8 1 0,-9-5 0,-2-2-1,-5-2 1,-6-1 0,-10 0 328,-9 0 1,-7 0-1,-5 2 1,-1 2-1,-3 7 1,-5 5 561,-3 6 0,-1 9 0,-2 5 0,0 2 0,0 5 0,5 6-340,2 9 1,1 6-1,6 4 1,5 4 0,5 7-1,7 5 1,5 4-424,7 2 0,5 2 0,10 1 0,6-1 0,11-2 217,13-1 0,8 0 1,13 4-1</inkml:trace>
  <inkml:trace contextRef="#ctx0" brushRef="#br0">13024 10329 29911,'13'0'0,"0"0"0</inkml:trace>
  <inkml:trace contextRef="#ctx0" brushRef="#br0">13117 10249 29619,'0'-14'-2458,"0"1"0,0 0 1,0-1-1,0 1-385,0 0 0,0-1 2937,0 1 0,-2 6 1,-1 1-1,-2 1 0,-3 1 1,-2 1-1,-2 1 1,-1 4 405,-1 2 0,-1-1 0,-2 5 0,-4-1 0,-1-1 0,-1 1-268,0 1 1,2-4 0,-1 5 0,0 0-1,1 0 1,2 0 0,1 1 387,0 2 0,-1 1 1,3 1-1,-2-1 0,1 2 1,3 1-390,0 2 0,-1 5 0,-1 0 0,-2 2 0,2 3 0,1 2 0,2 1-363,0-2 1,-1 4 0,1-1 0,1 1-1,2 1 1,2-1 0,2 1 551,3 0 0,3-5 0,5 3 0,4-4 0,4-2 0,6 1 0,7-2 2669,3-3-2830,8 4 1,-1-12 0,7 4 0,3-3 0,1-3 0,2-2 0,-2-2 0,-2-3-41,-4-2-217,-7-1 0,3-2 0,-7-2 0,-3-1 1,-5-2-1,-3-3 0,-3-2 72,-1-2 0,-1-1 0,-1-2 0,0-2 0,-1-2 0,-2 0 1,-2-2-151,-2 1 0,3-1 0,-3-3 0,-1 3 0,1 2 0,-3 1-64,-1-1 0,-2 4 0,0-2 0,0 2 0,0 1-486,0 1 200,-6 0 1,4 4 0,-4 1 0,1 1-1980,-4 0 924,3 4 1,1-2-1,8 10 930,2 4 1,5 8 0,-3 4 0</inkml:trace>
  <inkml:trace contextRef="#ctx0" brushRef="#br0">16609 10262 29883,'8'-18'-9511,"-2"0"8463,0 2 1,-5 6 0,5 2 724,0 2 0,-5 0 0,2 4 0,-6-3 0,-5 2 0,-4 2 0,-2 1 914,1 0 1,-5-5 0,0 1 0,1 1 0,-1 3 0,-1 3 0,-1 3 0,0 3-80,-1 5 0,0 1 0,-2 7 0,2 4 0,0 3 0,2 7 0,0 4-308,2 4 0,2 3 0,4 5 0,2-1 1,4-1-1,4 2 37,1 0 1,12-2 0,5-10-1,7-1 1,6-2 0,2-5-44,4-4 1,10 0 0,-5-11 0,5-5 0,5-7 0,0-3-1,3-5-64,-1-6 0,0-6 1,-1-11-1,-1-4 1,-6-4-1,-2-8-612,-4-3 0,-9-4 0,-5-6 0,-10-1 0,-10-2 1,-8 0-185,-10-1 0,-6 9 0,-21-2 0,-7 6 0,-8 9 0,-9 9 0,-6 10 365,33 12 0,-1 2 0,-1 1 1,1 3-1,0 3 0,0 4 1,-33 15 402,3 11 0,32-12 1,0 2-1,-2 1 0,1 0 1</inkml:trace>
  <inkml:trace contextRef="#ctx0" brushRef="#br0">17742 9409 14216,'14'-33'0,"1"-2"0,1 1 0,2 6 0,-2 8 983,-1 7-248,4 9 1,-3-2-692,7 6 0,-6-5 0,4 1 0,0 1 0,-2 0 0,0 0 0,-2-1 0,-4-1-270,-4-1 1,1 3 380,-5-6 0,-1 9 0,-5 5 0,-2 13 0,-3 11 0,0 13-260,0 9 1,-5 6 0,3 11 0,2-30 0,0 2 0,-1 4 0,0 1 0,1 5-1,-1 1 20,0 4 0,1-1 0,0-3 0,0 1 0,1 4 0,1 2 0,1-3 0,2 1 0,0-3 0,2 0 0,1-1 0,1 0 0,3-3 1,2-2 43,1-1 1,3-1 0,0-3 0,2 0 0,2-4 0,1-2 0,20 29 0,6-9 0,1-8 223,4-7 0,11-5 1,-1-15-1,7-8 1,4-9-1,2-8-141,-1-9 1,-35-1 0,0-2 0,0-5-1,-1-3 1,2-1 0,-1-3 0,0-4-1,-1-2 1,-2-2 0,-2-3 0,-2-2-1,-3-3-236,-1-3 0,-2-1 1,-4-4-1,-2-1 1,-2-8-1,-3-1 1,-2-2-1,-3 0 1,-3 0-1,-3-2 0,-2-1 1,-3-1-1,-4 2 1,-3 1-53,-3 1 1,-3 2 0,-1 3-1,-3 2 1,-4 8 0,-3 2-1,1 5 1,-2 3 0,-1 4 0,-1 4-1,-2 5 1,-2 3 295,-1 2 0,-2 4 0,0 5 1,-2 3-1,0 5 0,-2 4-50,-1 4 0,-1 2 0,1 1 0,-1 2 0,-1 6 0,-1 2 0,-1-3 0,0 0 0</inkml:trace>
  <inkml:trace contextRef="#ctx0" brushRef="#br0">16676 7410 14441,'-6'-8'0,"-3"4"769,-3 3 1,3-1-1,1-1-628,-3-1 0,4-1 0,-1 4 1,1-2-1,0-2 0,-4 1 1,-1-1-1,-1 1 295,0 1 1,-1 2 0,1 1 0,0 1-1,-1 4 1,1 3 0,1 4-421,3 2 0,-3-1 0,4 0 0,-3 2 0,1 1 0,1 4 0,0-1 35,2 0 0,-4 0 0,5-2 0,0 2 0,-1 2 0,0 1 0,-2 0 21,1 0 1,-2 0 0,4 4-1,0-1 1,-1-2 0,1 3-1,-2-3-75,1 3 1,3-1 0,-4 1 0,2 1 0,2 0 0,-1-1 19,1 1 1,-6 4 0,2 0 0,-1-1 0,2-2 0,-1-1-6,1-1 0,0 1 0,-4 0 0,4-2 0,-1 0 0,3-1 0,-3 1 100,1-2 0,2 1 0,-2 1 0,-1-1 1,3-2-1,-3 2 0,2 1-331,0 2 0,-3-1 0,3 1 1,1 1-1,-1 2 0,1 2 102,-1 2 1,5-2-1,-4 2 1,2 0-1,0-2 1,-1 1 28,1-4 1,2 0 0,1-3-1,0 1 1,-2 0 0,-1-2-1,-1-2 152,1 0 0,1-6 0,2 6 1,0-1-1,0 0 0,0-1 0,0-1-53,0 1 0,0 1 0,2 5 0,2 0 0,4-1 0,0 1-121,1 0 0,0-1 1,4 2-1,-1 2 1,-1 1-1,-2-1-39,1-2 1,-3 3 0,1 0 0,-1-3 0,-1-3-1,0-2 77,-3 0 1,3 1 0,-2-2 0,1-3 0,-1-1-1,2 0 1,2 0 298,2 1 1,0-4 0,1 4-1,-2-1 1,1 0 0,2-1 0,1 1-272,0 0 1,1 6-1,-1-4 1,-1 1 0,0-2-1,-2-1 25,1 0 0,8 0 0,-6-5 1,2 0-1,1 1 0,2-3 113,4-2 1,5-1 0,3-5 0,1 1-1,0-1 1,1-1 0,2-2-70,0 0 0,3-2 0,-4-1 0,0-3 0,-1 0 0,-2-1 0,-2 1-282,-1 0 0,-7-3 0,0 3 0,-3 0 0,1-1 0,-3 0 368,-5-4 0,1-1 0,-5-2 0,1-4 0,2-4 0,0-2 0,0-1-6,1-2 0,-3 0 0,4-11 0,2-4 0,5-1 1,3-2-309,2-4 0,1-2 0,0 1 0,-3 1 0,-2 0 0,-3 0 164,-1 1 1,-3 5 0,-2-2 0,-2 2 0,-3 0 0,-2-1 0,-1 1 188,-2 1 0,-2 2 0,-2-1 1,-5-2-1,-1-3 0,-1 0-164,2 0 0,5-3 0,-3 2 0,1-3 0,3-7 1,1 0-1,2-4-185,0 0 0,0 4 1,0-4-1,0 0 0,0 2 1,0 0 142,0 2 1,-4 4 0,-2 4 0,-3 5 0,-4 2-1,-4 2 1,0 2 37,-3 2 0,0-1 1,-7 6-1,0 2 1,-1-1-1,-2 2-102,-1 1 0,-6-5 1,2 8-1,-2 0 1,0-1-1,3 1 1,1 1-212,3 0 0,7 7-156,1-2 1,4 4 0,-3 0-1429,2 1 1,3 7 1914,7 6 0,3 0 0,6 6 0</inkml:trace>
  <inkml:trace contextRef="#ctx0" brushRef="#br0">16703 10435 11553,'0'-26'-659,"0"-1"0,0 6 738,0 3 0,0 4 0,0 0 0,1 1 1,2 0-1,2-1 295,-2 1 0,-2 0 1,-2 1-1,-4 3 0,-4 3 1,-4 1-1,-5 1 0,-4 1 582,-3 2 0,-6 1 0,-2 0 1,0 0-1,-2 3 0,-1 4-466,-1 6 0,-3 5 0,8 1 0,-1 6 0,-1 7 0,3 2 0,1 4-112,5 5 1,9 6-1,3 7 1,7 3 0,6 2-1,6 3-423,7 1 1,14 0 0,13-3 0,7-5 0,6-7 0,5-7 0,4-6-225,3-6 1,2-9 0,0-5 0,-2-7 0,-1-7 0,-4-8 90,0-8 1,-4-8 0,-7-10 0,-6-6 0,-8-7-1,-8-8-152,-8-4 0,-6-6 1,-5 2-1,-8 0 0,-9-4 1,-9 0-1,-8 2 339,-9 4 0,-5 8 1,-2 4-1,-6 5 1,-2 8-1,-5 8 335,0 7 1,0 5 0,2 4 0,-2 6 0,-1 7-1,-3 8-64,-2 4 0,6 8 0,0-2 0,6 5 1,5 4-1,4 3 0,6 2-367,6-1 1,6-5 0,13 2-1,7 1 1,11 1 0,13 2-965,11-1 1,13-5 0,9 2 0,7-1 1045,3 1 1,-25-17 0,2 1 0,-5-3 0,1 0 0</inkml:trace>
  <inkml:trace contextRef="#ctx0" brushRef="#br0">18409 9289 8791,'0'-18'0,"0"0"0,0 2 0,0 7 289,6-3 1,-3 10-1,4-7 1,-1-2 0,-3-1-1,-3 1 339,-4 2 0,-2-3 0,-5 3 1,3-1-1,-3-1 0,-1 2 20,-1-1 0,0 0 1,-1-1-1,1 4 1,-2-1-1,-1 3 1,-3-1-200,-2 3 0,-3 3 1,-5 4-1,-4 8 1,-1 7-1,-3 8 0,-2 2-177,-1 4 1,-3 4 0,0 7 0,3 1 0,2 5 0,5 1 0,5 2 40,6-3 0,3 1 0,7 2 1,5 0-1,7 1 0,10-1 0,9-1 59,8-3 0,19 1 1,4-6-1,9-1 1,-25-22-1,0-2 0,3-1 1,0-2-294,2-1 1,1-3 0,1-1 0,1-3 0,-1-3 0,-1-1 0,-1-1 0,-1-2 0,36-1 0,-7-4 0,-5-8-795,-4-9 1,-12-2-1,3-13 1,-9-2-342,-9-5 0,-6-6 0,-13-7 651,-3-2 1,-11-4 0,-12 2 0,-12 1 0,-9 0 0,-7 4 25,-2 5 0,-8 10 0,0 10 0,-4 8 0,-2 9 0,0 8 1,1 10-1462,0 8 1,4 11-1,6 7 1851,7-2 0,6-6 0,7-4 1</inkml:trace>
  <inkml:trace contextRef="#ctx0" brushRef="#br0">19782 5451 8010,'-22'-8'0,"1"5"0,2 8 0,2 8 0,1 8 0,-2 4-42,4 8 0,-6-1 1,6 7-1,-4 1 0,-4 6 1,-4 5-1,-2 7 0,-1 4 1,-4 7-1,16-33 0,0 2 1,-2 2-1,1 3 0,-1 1 1,1 2 14,0 3 0,0 1 1,-1 1-1,0 2 0,1 2 1,0 1-1,0 3 1,-1 2-1,0 4 0,1 2 1,1 2-1,0 2 1,1 1-1,0 1 50,0 1 0,2 0 1,4-22-1,1 1 0,0-1 1,0 2-1,0 0 0,0 1 1,0 3-1,1 1 0,0 0 1,0 1-1,1 1 0,0-1 1,0 2-1,1 1 0,1 0 1,0 0-1,1 0 1,0 1-183,0-1 0,2-1 0,-1 2 0,-1 4 1,0 1-1,1 0 0,1-2 0,1-1 0,0 1 1,0 0-1,0 1 0,0 0 0,0 0 1,0 0-1,0 0 0,0 0 0,0-1 0,0 1 150,0 0 1,-1 0 0,1 0 0,-1 2 0,0 1 0,1-1 0,1-1 0,0 1 0,0-1 0,0 2 0,0-1 0,0 0-1,0 0 1,0-1 0,0 1 0,0-3 0,1 1 0,0-1 0,0 0 0,1 0 0,1-1 38,0 1 1,2 0 0,0-1 0,1-3-1,1-1 1,1 0 0,1 0 0,2 1-1,1-2 1,1-1 0,1-1 0,1-1-1,1-3 1,1-1 0,2-1 0,0 0-1,3 0 1,0-2 0,2-1 0,0 0 0,2-1 19,1 0 1,1 0 0,2-1-1,1-3 1,2-1 0,0-1 0,2-1-1,1-1 1,2-1 0,0-3 0,1-1-1,2-1 1,2-2 0,1-1 0,1-2-1,2-2 1,1 0 0,1-3-28,1 0 1,2-3-1,1-1 1,3-1-1,2-3 1,0-2 0,0-3-1,1-3 1,0-2-1,1 0 1,0 0 0,1-3-1,1-1 1,1-2-1,0-2 1,1-2 0,0-1-1,0-2-48,4-2 1,0-2 0,-1-2 0,2-3 0,-1-3 0,0-2-1,2-4 1,1-3 0,0-1 0,-18 6 0,0-1 0,1 0 0,-1-2-1,2-2 1,0 0 0,1-2 0,-1-1 0,0 0 0,0-1-1,0-2 1,0 0 0,2-3 0,1-1 0,-1-1 0,-1-1-75,2-1 1,-2-1 0,1-1 0,-1 0 0,-2 0 0,0 1 0,-1-1-1,1-1 1,0-2 0,1-2 0,-2 0 0,1 0 0,-1-1 0,-1 0-1,0 0 1,0-1 0,-2 2 0,-1-1 0,-1-1 0,0 1 0,0-2-1,0 0 1,-1-1 0,0 0 124,-2 1 0,1-1 1,-2 0-1,-1 0 1,-4 3-1,-1-1 1,-1 1-1,0-2 1,-2-1-1,0 0 1,-1-1-1,-1 0 1,-1 1-1,-1-1 1,-1 1-1,-1-1 1,6-14-1,-1 1 0,-2-2 1,-2-1-1,-2-1 1,-2 0-1,-3 2 1,-1 0-1,-2 0 69,-1-3 1,-1 0 0,-1-1 0,-3 3 0,-1-1 0,-2 1 0,-1-2 0,-2 0-1,-1 1 1,-1 0 0,-1 0 0,-1-1 0,-2 0 0,-1 0 0,-1 0 0,-1 1 0,-2 0-1,0 0-116,-2-2 1,-1 1 0,-1-1-1,0 0 1,-1 0 0,-1 0 0,0-2-1,0 0 1,-1 0 0,0-1-1,0 1 1,-1-1 0,2 18 0,1-1-1,-1 1 1,-1 0 0,-2-17-1,-1 0 1,0 0 0,0-1 0,-1 0-1,1 0-19,0 1 1,0 0 0,-1 0 0,-1-1 0,-2 1 0,0 0 0,-1 3 0,-1 0 0,0 0 0,-2 0 0,-2 0 0,0 1 0,-1 3 0,0-1 0,-2 2 0,-1 0 0,0 1 0,-2 0 0,0 3 0,-2 1 0,-1 1 48,0 1 1,-2 1 0,-1 2-1,0 1 1,-1 2 0,-2 2-1,0 3 1,-2 2 0,-1 1-1,0 1 1,-1 2 0,-2 2-1,-2 0 1,-2 3 0,-2 1-1,1 4 1,-1 2 0,-2 2 6,0 2 0,0 1 0,-4 5 0,-7 3 0,-2 4 1,-2 4-1,-3 4 0,-1 3 0,0 3 0,15 2 1,-1 1-1,0 3 0,-1 2 0,-5 4 0,-1 3 1,0 2-1,0 2 0,-1 3 0,0 2 0,0 3 1,-1 2-1,11-3 0,-1 2 0,1 2 0,-1 2 1,2 0-17,-3 3 0,0 2 0,1 2 0,0 0 0,0 1 0,0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13330 4678 7920,'-35'-34'0,"-1"4"0,3 11 0,2 10 0,3 8 0,2 1 67,-4 5 0,9 7 1,-5 9-1,0 4 1,3 8-1,2 7 0,2 6 1,4 7-1,3 6 1,5 12-1,3-32 0,0 1 1,1 4-1,0 1 1,0 1-1,0 1 178,2 2 1,-1 1-1,1 9 1,-1 1 0,1 0-1,-1 1 1,0 5 0,-1 1-1,-1 7 1,0 0-1,1-22 1,-1 0 0,1 1-1,-1 4 1,1 0 0,-1 1-188,1 2 1,1 1-1,-1-1 1,-1-2 0,0 0-1,1 1 1,1 4 0,1 2-1,0 0 1,0 1 0,0 0-1,0-1 1,0 1-1,0 0 1,1 1 0,0 2-1,1 1 1,0 0-1602,0 0 1,1 1 0,-1-1 1541,0 1 0,-1-1 0,1 1 0,1-14 0,1 1 0,0 0 0,1 0 1,-2 0-1,1-1 0,-1 0 0,1 1 0,0-1 0,0 1 0,1 0 1,-1 0-1,1 2 0,0 0 0,0 1 0,1-1 0,-2 0 0,1-1 1,0 1-1,-1-1-37,1 1 1,0 0-1,1 0 1,-1 0-1,0 1 1,0 0-1,0 0 1,0-1-1,-1-2 1,1-1 0,-1 0-1,0 1 1,0 0-1,0 0 1,0 0-1,0 0 1,0 2-1,-1 0 1,0 0 0,0 0-1,-1-1 1,1-1-1,-1 1 1,-1-1 74,1 1 0,-1 0 0,0 0 0,1 0 1,0-2-1,0 0 0,0 0 0,0 0 1,1 18-1,-1 1 0,1-1 0,-1-18 1,-1 1-1,1-1 0,0 1 0,-1 1 0,1 1 1,-1-1-1,0 1 0,0 0 0,0-1 1,0 1-1,0-1 0,0 2 0,0 0 1,-1 0-1,1-1 771,-1-1 1,0 0 0,-1 0 0,1 0-820,1 1 1,0 1 0,-1 0 0,1 1-1,-1 2 1,-1 1 0,0 1 0,1 0 0,0 4-1,2 1 1,-1 0 0,0 1 0,0 1-1,0-1 1,0 1 0,0 1 0,0 1 0,0 1-1,0 0 1,0-1 0,0-2 0,0-1 0,0 0-1,0 0 45,0-3 0,-1 1 0,1-2 0,1 0 0,0-4 0,1-1 0,0-1 0,0-1 0,2 13 0,1-2 0,0 0 0,1 0 0,0 1 0,1 0 0,0 1 0,0 0 0,0 1 0,-2-18 0,-1 0 0,1 0 0,0 0-100,0 1 0,0 1 1,0-1-1,-1 0 0,0-1 1,0-1-1,0 1 0,0-1 1,1 2-1,1-1 0,-1 1 1,0-1-1,2 18 0,0-1 1,0 0-1,-1 0 0,1-1 1,-1 0-1,1-4 0,0 0 1,0 0-1,-1-3 0,1 0 1,-1-1-11,0-2 0,1-1 0,-1-1 0,1-5 0,-1-2 0,1-1 0,-2 0 0,0 0 0,1 0 0,0-2 0,0 0 0,0-1 0,1 23 0,1-1 1,-2-1-1,-1-1 0,0-4 0,-1-2-7,2-2 0,-1-1 0,-2 0 1,1 0-1,0-5 0,-1-1 0,1-2 1,-2 0-1,0-2 0,-1-2 1,0-4-1,0-2-161,-1-1 0,0-1 1,0-2-1,0-1 0,0 33 1,-2-8-1,-1-9 244,-1-5 0,1-1 0,-1-4 0,-7 3 0</inkml:trace>
  <inkml:trace contextRef="#ctx0" brushRef="#br0">9771 10475 9248,'1'-18'0,"2"1"0,2 0 436,-2 3-432,-2 0 68,-1 7 0,0-1 0,-1 5 0,-5-1 0,-6 1 0,-6 2 282,-2 1 0,-3 0 0,-3 0 0,-1 0 0,0 0 0,1 0 1,-1 0 142,0 0 0,1-5 1,-1 1-1,0-1 0,-1 1 1,-1-2-132,-2-2 1,-2 4-1,3-5 1,-2 0-1,-2 0 1,-3 2 0,-3 1 79,-5 3-290,-2 2 0,-5-4 0,0 1 0,0 1 1,-2 1-1,-1 2-36,0 0 0,3 0 1,2 0-1,1 0 1,0 0-1,0 0 98,0 0 0,5 2 1,-4 1-1,1 1 0,0-1 1,-2-1-1,0-2 41,0 0 1,3 0-1,-4 0 1,-2 0 0,1 0-1,0 0 1,-1 0-120,-2 0 1,-2-5 0,0 1 0,1 1 0,-1 1 0,3 2-243,2 0 0,-4 5 1,5 1-1,0 0 1,-2 1-1,0-1 1,-1 1 48,-1 1 1,1-4 0,-2 4 0,-1-1 0,-2-1-1,0 1 132,-1 1 1,7-5 0,-5 3 0,-3-2 0,1 2 0,0 0 0,1 0 20,0-3 1,1 3 0,3 0 0,1-1 0,0 1-1,1-1-147,3 1 0,-2-5 1,6 5-1,-1-1 0,-2-1 1,2 0-1,-1 1-10,0-1 1,-2 5-1,-3-4 1,0-1-1,2 1 1,-2 1 122,1 1 0,7-4 1,0 3-1,1-2 0,0 1 1,-2-1-1,1 1-60,-2-1 0,4 5 0,-4-5 0,4 1 0,-1-1 1,1 2 15,-1 2 1,0-5 0,2 1 0,-1-1 0,1 0-1,2 1 1,1-1 30,-1-1 0,-1 2 1,0 1-1,0-2 1,0-2-1,2-1-13,2 0 1,-2 2 0,4 1 0,-2 1-1,1-1 1,-1 0 0,0 0-89,1 1 1,1 5-1,-5-3 1,1 0-1,-4 1 1,1-1 55,-1 0 1,2 3 0,-1-3 0,-1 0-1,0 1 1,0 1 9,-1 2 0,2-2 0,4 0 0,1 1 1,-1 0-1,0 0 0,0 0-70,1-2 1,5 5-1,-3-4 1,0 1 0,2-1-1,-2 1 1,1 0-2,0 0 0,-2-1 1,2 2-1,1-1 1,-1 0-1,2 0 95,-2-1 0,5 1 0,-3 5 0,3-3 0,0 0 0,0-2-51,1 1 1,-3 2 0,8 1 0,-3 2 0,-2 1 0,1 2 0,-1 0-240,0 1 1,1-3 0,1 5 0,1 0 0,2-2 0,-2 2 132,-1 0 0,0 1 0,1 3 0,2-1 0,-1-2 0,1 2 0,2-1 143,0-1 0,2 4 1,5-4-1,0 2 0,-1-1 1,1-1-110,0 2 0,5-3 1,2 1-1,2 2 1,0 2-1,1 4-73,1 1 0,1 0 1,-2-3-1,-2 2 0,2 3 1,2-1-1,1 2-76,0 0 1,1-4 0,2 1 0,2-3 0,-2-1 0,0-1 133,1 1 0,-1 0 1,6-1-1,1 1 1,2 0-1,1-1 1,1 1 149,-1 0 0,5-2 1,3-1-1,1-2 1,3 1-1,0 3 7,5 0 1,-3-4 0,4 1 0,-5-1 0,-1 0 0,-1-1 0,1 0-12,-1-1 0,0-2 0,2 3 0,1-2 0,1-1 0,2 0 86,1-1 1,6 1-1,-2-5 1,5 1 0,5-2-1,4-2 1,3-3 30,1-1 0,5 3 0,-1-3 0,1 0 0,0 1 0,0-1-28,-2 0 0,-3 3 0,-4-3 0,-4 0 0,-4 1 0,-1-1 15,0 0 1,-6 3 0,-1-4 0,-2-2 0,1 0 0,1 0 0,1 1 58,0-1 1,3 0 0,6 0 0,3 1 0,1-1 0,4-1-92,1-2 0,-2 0 0,2 0 1,3 0-1,-1 0 0,1 0 1,-3 0-97,-3 0 1,3 0-1,-3 0 1,1 0-1,0 0 1,-2 0 95,-2 0 1,3 0-1,-3 0 1,-1 0-1,1 0 1,-1 0-1,-1 0-123,1 0 1,4 0 0,-4 0-1,3 0 1,1 1 0,0 2-175,-1 2 0,-3 1 0,2-4 1,1 3-1,-1-2 0,3-2 0,1-1-2,-2 0 1,1 0 0,-4 0 0,0 0 0,1 0 0,-1 0 367,0 0 1,3 0 0,-3 0 0,0-1-1,1-2 1,-1-2 0,2 3-220,-1 0 1,-3 2-1,5 0 1,2 0-1,-1 0 1,2 0-1,0 0-134,2 0 1,3 0-1,-2 0 1,1-1-1,5-2 1,1-2 167,1 2 0,4-3 0,-6 0 0,1 0 1,3-1-1,-1 0 0,1-2 143,0 1 1,-1-4 0,0 5 0,2-2 0,-1 2 0,1-1 90,-7 1-374,-3 4 1,0-4-1,1 4 1,-3-3 0,3 0-1,-2 0 1,1 1-163,2 0 1,-8 2-1,3-5 1,-1 1 0,-2 1-1,2-2 1,-1 1 335,-1-3 0,3-1 0,-7 1 0,2 1 0,4-1 0,1-2 109,0-1 1,3-1-1,-7 1 1,3 1-1,1 2 1,-1 1 0,0-2-282,1 0 1,-7-1-1,8 1 1,-2 2-1,-2-1 1,0-2 54,-1-1 1,-6 0 0,2-1 0,-3 1-1,0 0 1,-1-1 0,-2 1 351,-1 0 1,1-1 0,1 1 0,0-2 0,1-1 0,2-2-206,2 2 0,-1-5 0,-4 0 0,0 1 0,0 0 0,-1 1 0,-2-2 50,-2 1-254,-5-6 1,2 7 0,-5-4 0,-2 0 0,-1 0 0,-3-1 34,-2 2 0,0-8 1,-2 3-1,0-2 1,1-4-1,0-1 157,0 0 1,-1-4 0,-2 2 0,3-1-1,3 0 1,1 3 0,0 0-176,2 0 0,-3 3 1,-1-3-1,0 1 1,-4 2-1,0 0 1,-1 1-288,-2 5 1,2-4-1,-9 5 1,0 0-1,0 0 1,-3 2 249,-2 0 0,-1 1 0,0-2 1,0 0-1,0 1 0,0 0 0,0 0 137,0-2 0,-1-1 0,-2 0 0,-2 1 1,1 3-1,-2 1 0,-3-1-51,-3-3 0,-2 3 1,-4 1-1,-4 0 1,-7 4-1,-3 1-392,-4 2 0,-5 0 0,5 1 0,-1 1 0,-1 3 0,-1-1 0,-2 0-75,-1 0 1,-1 5 651,-1-5 1,5 4-1,-2-4 1,-1-1 55,1-2 0,1-1 0,-7-1 0,-1 1 0,2 0 0,-1-1 0,-2 1 43,-6 0 0,0-1 0,-8 1 0,-2 1 0,-4 2 1,0 3-339,-5 1 1,36 3 0,0 1 0,-1 2 0,0 0 0,-37 0 0,38 0 0,-1 0 0,-36 0 0,35 1 0,0 0-113,0 1 0,0 0 1,1-1-1,1 1 1,-36 7-1,2 1 1,6 1-1,5-1 1,6-1-641,8 1 0,5 1 1,7 0-1,5 1 856,7 3 1,-3 1 0,6-2 0</inkml:trace>
  <inkml:trace contextRef="#ctx0" brushRef="#br0">4692 11008 9142,'-1'-13'0,"-2"0"136,-2-1 283,-5 7 0,3-4-164,-7 7 0,4 0 0,-2 4 0,-3 0 0,-1 0 0,-2 0 0,-1 1 0,0 4 0,-2 2 309,0 0 1,3 5 0,-2-4-232,0-1 0,-2 5 0,3-5 0,0 2 0,-1 0 0,3 0 0,-1 0 162,0 0 1,0 0 0,6 4 0,2 0 0,1 1 0,-1-1-409,-2 0 0,3 1 0,2 0 0,-1 3 1,2 2-1,-1 0 0,1 2-126,0 0 1,-3-4-1,5 4 1,1 0 0,0 0-1,0 2 66,-2 2 1,1-4 0,4-2 0,0-1 0,1 1 0,4 1 140,4-1 1,-2 0-1,4-3 1,2 2 0,5 0-1,2 0 1,3 1-34,-3 2 0,10-4 0,-3 4 1,1 0-1,0-2 0,-1 0-342,-1-2 1,5 2 0,0 0-1,-1 0 1,-2 1 0,-1-4 52,0-1 1,-1-2 0,1 1 0,0-3 0,1 0-1,1-2 189,2 1 0,1-4 1,-4 0-1,1-2 1,4 1-1,1-2 0,4-2 126,5-1 0,-1 0 1,4 0-1,0 0 0,1 0 1,3-1-304,4-4 1,-8 2 0,7-4 0,-1-1 0,0 3 0,1-3 55,0 1 0,-5 2 0,-4-4 0,-2 1 0,-2-1 0,0 0 0,-2-2 116,-2 0 0,1-3 0,-5 1 0,1 0 0,-1-2 0,-2-2 83,-2 0 1,3-3 0,0 4 0,1-2 0,0 1-1,4-1-361,2 0 0,-4-4 0,-1 4 1,-2 2-1,0 1 0,-3 2 1,-3-2 55,-2-3 1,-1 3-1,3-3 1,-3 2-1,-4 0 1,-3-2 108,-2 2 1,-1-3-1,-3-1 1,-5 1-1,-2-2 1,-2 2 109,0 0 0,0-5 0,0 3 0,-2-1 0,-2 2 0,-5-1 0,-3 2-358,-1-1 0,-6 3 1,-4 3-1,-3 1 1,-5 0-1,-5-1 89,-3 1 1,-5 1-1,-3 2 1,-2 1-1,-5 0 1,0 0 121,-7 0 0,-1 2 1,-2-4-1,3 4 0,-1 0 1,0-1-1,-3-1 102,1 2 1,6 1 0,0 4-1,4-1 1,2-1 0,1 3-894,3 4 1,5 4 910,-2 6 0,4 7 0,1 0 0</inkml:trace>
  <inkml:trace contextRef="#ctx0" brushRef="#br0">7865 10955 27729,'0'-13'-9208,"0"-1"9108,0 7 1,-2 1 0,-2 6 0,-5 0-1,-3 0 1,-1 0 0,-1 0 0,1 0 0,0 0-1,-1 0 1,1 0 490,0 0 0,-1 0 361,1 0 0,4-4 1,0-1-1,0 1-334,2-2 0,-5 4 0,3-2 0,-2 2 1,-3 2-1,-1 2 0,-1 2-456,-2 5 0,-5 4 0,2 4 0,-1 2 0,-1 0 0,0 2 1,-2 0-16,-2 2 0,2-2 0,1 0 0,2 0 0,-2-2 0,0 0 0,1-1 101,0 1 0,6-4 0,-4 4 1,2-1-1,2 0 0,3-1 283,0 3 1,1-4-1,1 6 1,3 2 0,3 0-1,2-1 1,-1-1-789,2 2 1,2 1 0,1 2-1,0 0 1,0-2-1,1-1 230,4-2 1,-2-6-1,6 3 1,1-1 0,2 0-1,1-3 1,1-2 409,-1 0 0,2-7 0,3 8 0,4-4 0,3-1-90,2 0 0,-1-2 0,2 3 0,3-2 0,7-1 0,3-1 0,5 2-21,1-1 0,-1 2 0,6 3 0,3-2 0,0-1 0,2 0-172,6-2 0,-4 4 0,9-5 1,0-1-1,-1 1 0,4-3 1,-1-1 231,-2-2 1,7 0 0,-5 0 0,2-2 0,1-1 0,-2-3-69,0-1 0,-33 5 0,1 0 0,0-2 0,-1 0 0,2 1 0,0 0 0,2 2 0,-1-1 0,-1 1 0,0-1-180,-1 0 0,1 0 0,0 1 0,0 0 0,31-4 0,-2 0 0,-1-1 0,-2-1 0,-4-4 9,-4 0 0,-1-3 1,-2 1-1,-5 0 0,-2-2 1,-4-3 267,2-4 1,-4-3-104,2-2 0,-1 0 0,0 1 0,1-3 0,-1-2-215,-1-4 1,-2-4 0,0-1 0,-2 0 0,-2 0 0,-6 0-41,-7 0 1,1-2 0,-8-1 0,-4 1-1,-6-1 1,-6 2-79,-4-1 0,-16 4 0,-12 1 0,-11 3 0,-14 1 0,-11 5 1,29 15-1,-2 1 6,-1 0 0,-2 2 1,0 1-1,-2 1 0,-2 0 1,0 0-1,-2 1 0,1 2 1,-2 1-1,1 1 0,-2-1 0,0 2-18,0 0 0,-1 1 0,-1-2 1,0 0-1,-1 1 0,0-1 160,0 2 1,-1 0 0,-6 0 0,0 2 0,2 0-1,0 0 1,1 2 0,1 0 106,0 1 1,0 0 0,5 0-1,0 1 1,-2 1 0,2 1-1,2 0 1,1-1 0,2 1-1,1 1 1,4 0 0,2 2-442,3 0 0,2 2 461,-36 13 0,9 2 0,-4 0 0,6-1 0,5 1 0</inkml:trace>
  <inkml:trace contextRef="#ctx0" brushRef="#br0">4479 11954 8548,'0'-13'0,"0"6"0,0 1 0</inkml:trace>
  <inkml:trace contextRef="#ctx0" brushRef="#br0">1120 6450 29759,'-14'0'0,"1"0"0,0 0-14,-1 0 0,1 0 1,0 0-90,-1 0 0,3-1 0,0-2 1,4-3-1,-1 0 0,2-1 0,1-1 229,2-2 0,7 4 0,5 2 0,3 2 1,1 2-1,2 2 0,3 0 21,4 3 1,8 1-1,2-3 1,2 1 0,3-1-1,2-1 48,1-2 1,-5 0 0,-1 0-1,0 0 1,-1 0 0,1 0 0,-3 0-116,-3 0 1,5-5-1,-9 1 1,-1-1 0,1 1-1,-2-1-258,0 3 1,-1-1-1,1 0 1,-2-2-1,-3 2 1,1 0-623,-2-1 0,-1 2 0,-1-2 0,-1 2 0,0 2-518,1 0 1,-1 5 1291,0-1 1,6 7-1,2-4 1</inkml:trace>
  <inkml:trace contextRef="#ctx0" brushRef="#br0">1733 6237 31135,'-9'-12'-6322,"0"3"6552,6 3 0,0 8 1,11 1-1,9 1 1,9 1-1,9-1 1,5 1-14,8-2 1,5 0-1,2 0 1,-5 2-1,-3 3 1,-4 1 0,-3 1-1,-4 0 100,-5 1 1,-9 8 0,-6-6 0,-4 4-1,-4 2 1,-4 2-793,-5-1 0,-13 6 0,-11-4 0,-6 2 0,-3-1 0,-3-2 172,-2-2 0,0 5 0,-3-2 1,-1 2-1,-1-1 0,1 0 1,1 0-1943,2 3 1980,6-6 1,2 5 0,5-4 0</inkml:trace>
  <inkml:trace contextRef="#ctx0" brushRef="#br0">3146 5824 31020,'0'-13'-4916,"1"4"1,2 0 3799,2-1 0,-2 4 0,-8 1 1,-4 4-1,-2 1 1446,-3 0 0,1 1 1,0 2-1,-1 2 1,-1-2-1,-1-1 1,-2 1 220,2 2 1,1-1 0,2-4 0,0 0 0,-1 2 0,1 1 0,0 1-181,-1-1 1,1 0-1,-2 0 1,-1 3 0,-3 1-1,-1 4 1,0 1-459,-1 1 0,-1 0 0,-5 1 0,0 0 0,1 3 0,-1 0 102,0 0 0,1 2 1,-1-1-1,0 0 1,2-1-1,2 1 1,0-2-24,0-1 0,3-3 0,3-2 0,2-1 0,1 2 333,1 0 0,1 3 0,2-1 0,2 0 0,3 1 0,2-1 0,1 0-569,2 1 1,0 1-503,0 2 0,0 0 0,0 3 0,0 1 478,0 0 1,6 1 0,3 3 0,3-1-1,3-2 1,2 0 0,6 1 310,2-1 1,1-1-1,3 2 1,2-2-1,4 0 1,4-2 109,1 0 1,0 0-1,0-2 1,0 0-1,0 0 1,0-2-43,0-2 0,-5 0 0,1 1 1,-1-1-1,1 0 0,-1-1 1,2-2-7,2-1 1,-4-1 0,1 2 0,1-3 0,2 1 0,1-2 38,0 0 1,2 3-1,3-5 1,4-1 0,-2-2-1,4-1 1,-4 0 291,0 0 1,1 0 0,-5 0 0,-2 0 0,2-1 0,-1-2 25,-1-1 0,-2-7 1,-2 4-1,-2-2 0,2 0 1,2-1-49,1-2 0,0-1 0,0-1 0,0 1 0,1 0 0,2-1 0,1 1-499,-1 0 1,-6-1 0,-1 1 0,1 0-1,0-1 1,-1-1 0,-5-1-181,-3-2 0,-3-1 0,-3 3 0,-4-2 1,-3 0-1,-2 1 168,1-1 1,-6-6 0,1 3 0,0-1-1,0 1 1,0 1-150,1-1 1,-2 0 0,-1-2 0,1 2 0,-3 0 0,1 2 0,-3-2-278,-1 0 0,-2 1 1,0-4-1,-2 3 1,-2 2-1,-6 1 1,-5 0 220,-3 1 0,-6-6 0,2 4 0,-3 0 0,-2 0 0,1 2 272,-1 3 0,0-4 1,1 0-1,-1 0 0,0 0 1,-1 1-1,-2 0 64,-1 3 1,-6 0-1,2 1 1,-4 0-1,-2 1 1,-4 3 27,-4 4 1,-8 0-1,-4 0 1,-3 2-1,1 2 1,-3 1-1,4 0-117,2 0 1,-3 6 0,6 2 0,0 3 0,4-1 0,4-1-140,5 1 0,8 2 0,5 2 0,4-1 0,7 0 0,5-1-964,4-3 1278,8 3 0,-2-5 0,5 7 0</inkml:trace>
  <inkml:trace contextRef="#ctx0" brushRef="#br0">2759 6850 7633,'0'-21'0,"2"5"663,2 6 819,-2 4 491,4 6 0,-8 4-1126,-2 1 1,1-1 0,-6-4 0,-3 0 0,-3 0 0,-4 0-483,-2 0 0,-1 5 0,-6 1 1,-3 1-1,-3 2 0,0 0 0,1 0-22,0 1 1,4-3 0,-5 1-1,1-1 1,5-1 0,3 2 2057,3-1-1960,5-4 0,-6 9 0,5-3 0,3 2 0,3 3 1,3-1-286,-1 0 0,4 2 0,2 3 0,2 4 0,2 3 0,0 2-347,0 0 0,0 5 0,0 2 0,0 2 0,2 1 1,1 1-1,1 4-52,-1 1 1,-2-8 0,-1 8 0,0 0 0,0-1 0,0 1 142,0 1 0,-1 3 1,-2 5-1,-3 0 1,0 0-1,0 3 0,2 0-254,-2-1 1,4 0-1,-2-1 1,1 0-1,0 1 1,-1-1-99,1 0 1,1 0 0,2 2 0,2 2 0,1 2 0,3 0 112,1 0 1,-4 3 0,3-2 0,-2-3 0,2 1 0,2-3-1,0 1-53,0-1 1,4-5 0,-3-2 0,2-2 0,3-3 0,-2-2 0,-2-2 180,-1-4 1,0-2 0,4-7 0,0-1 0,1-2 0,1-6 483,2-2 1,3-3 0,5-3 0,0-5 0,5-2 0,1-2 705,1 0 0,8 0 0,-1 0 0,1 0 0,4-2 0,1-1 0,2-1-1123,0 1 0,-8 2 0,1 1 0,-3 0 0,-3 0 567,-3 0 1,-7 6 37,-2 2 0,-6 4 1,4 2-1</inkml:trace>
  <inkml:trace contextRef="#ctx0" brushRef="#br0">7572 7663 7430,'-2'-13'0,"-1"-1"626,-1 1 1,-1 4 796,5 0-1974,0 6 0,0-4 805,0 3 0,2 2 1,2-2 3470,5 2-2967,9 2 1,3 0-1,7 0 1,3 0-1,7 2 582,10 2 0,6-2 0,15 2-280,2-3 0,-33 0 1,1-2-1,1 1 0,1 0 75,-2 0 1,1 0-1,0 0 1,1 0-326,1 0 0,1 0-810,-1 1 0,0-2 0,0 1 0,-1-1 0,0 0 0,-1-1 0,0-1 0,-1 0 0,0 0 0,0 0 0,-1 0 0,0-1 0,35-2 0,-7 0 0,-8-3 0,-2 3 0,-5 0 0,-8-1 0,-6 1 0,-6 0 0,-9-3 0,-4 5 0,-4 1-1812,0 1 0,-7 8 1812,-2 3 0,-4 3 0,-1 1 0</inkml:trace>
  <inkml:trace contextRef="#ctx0" brushRef="#br0">8451 7676 15502,'-6'-11'0,"-1"0"0,-2 2 0,0 0 708,-1 2 1,-2-3-300,-1 5-74,-1 1 1,1 4 0,0 0 0,-2 0-1,-1 1 1,-2 5 0,0 9 0,0 10 0,-1 9-1,-3 6 1,-5 5 0,-3 5-239,1 6 1,-7 6 0,17-27-1,0 0 1,-3 2 0,-1 0-1,0 1 1,0 1 0,0 2-1,-1 1 1,1 0 0,0 0-87,0 1 1,0 0-1,1-1 1,0-1 0,2-3-1,0 0 1,0-3-1,0-1 1,0 0 0,0-1-1,-20 31-11,0-1 1,19-30 0,0-2 0,-22 25 0,-2 2 0,-3 0 0,23-29 0,0 1-3,-1 1 1,0 0 0,-1 0 0,1-1-1,0 0 1,0 1 0,0-2 0,1 1-1,1-1 1,0 0 0,-2 0 0,1 1 0,0 0-1,0 1 2,0-1 0,1 0 1,-2 2-1,0 0 1,2-3-1,-1 0 0,-1 0 1,0-1-1,0 2 1,1 0-1,-1 0 0,1 0-8,0 1 0,1-1 0,-19 25 0,0-8 0,3 1 0,3-2 0,-1 1 0,2-3 74,2-2 1,3 1-1,4-9 1,2 1-1,2-1 1,2-1-123,2-3 1,1-2 0,3-2-1,-1 1 1,-2 0 0,2-2-218,1-3 0,2-3 0,-1-4 0,1 1-274,0 2 0,4-1 449,0-9 0,12 4 0,-2-4 1</inkml:trace>
  <inkml:trace contextRef="#ctx0" brushRef="#br0">5919 10702 12676,'-29'-20'817,"-2"7"0,5 18 0,-1 14 0,8 9-798,4 7 0,3 3 1,3-1-1,5-3 0,2-2 1,2-2-1,2-2 1,2-3-951,5-3 0,10-4 0,10-8 1,10-2 1005,13-2 0,14-14 0,8-6 0</inkml:trace>
  <inkml:trace contextRef="#ctx0" brushRef="#br0">8771 8183 16631,'-13'0'0,"1"1"-251,3 4 248,-3-4 0,9 7 1,-4-4-1,0 4 0,1 0 1,0 1-1,3 2 0,1 1 1,2 1 264,0 0 1,-4 6 0,-1 2-1,1 3 1,-1 1 0,1 3-1,0 0-309,-2 0 1,4 4 0,-4 0 0,2 2 0,-1 2-1,2-2 1,2-2 44,1 1 1,-5-8-1,1 3 1,1-3-1,2-4 1,1-2 278,0-1-158,0 0 1,0-5 0,0 2-1,0 1 1,0 2 0,0-2-151,0-1 1,0 3 0,0 3 0,0 2 0,0 6-1,0 0-41,0 4 0,-5-1 0,1 7 0,1-1 1,1 4-1,2-1 0,0 1 123,0-2 1,0 1 0,0 1 0,0-1 0,0-2-1,0-1 1,2-1 159,2-1 0,2 2 0,4-4 0,-1 0 0,2 0 0,1 0-110,1 2 0,0 10 0,-1-6 1,-2 3-1,-2 3 0,-2 1 1,-3 3-71,-2 4 0,-1-4 1,0 6-1,0-4 0,0-5 1,0-1-1,0-3-16,0-1 1,0-8 0,0-2 0,0-2-1,0-2 1,2-3 0,1-1 44,1-3 1,7 4-1,-4-4 1,2-1-1,-2-2 1,1-3-459,-1-2 0,0 1 0,4-2 0,-4-2 0,1-3 0,-2 1-2786,-1-1 0,0-2-1537,-5 3 4721,0-5 0,12-9 0,3-8 0</inkml:trace>
  <inkml:trace contextRef="#ctx0" brushRef="#br0">8678 10715 8161,'-9'-25'76,"0"3"1,6 10 0,-1 12 297,2 7 0,2 5 0,2 1 1,1 2-1,3 3 0,1 4 1,3 3-1,4 3 111,4 4 0,-2 2 1,8 4-1,2-1 0,5-3 1,5-1-1,5-4-442,7 0 0,-2-9 0,0-3 0,-1-6 0,3-3-43,-1-2 0,11-8 0,-3-5 0</inkml:trace>
  <inkml:trace contextRef="#ctx0" brushRef="#br0">8118 9076 8406,'-6'-14'0,"-3"1"36,-3 6 0,4 1 0,-1 6 0,-3 1 0,-3 4 0,-3 4 0,2 2 0,0 4 0,-1 2 1,0 2 65,0 2 0,2 2 1,1 7-1,-3 4 0,0 3 1,-1 4-1,-1 2 76,-4 3 0,3-3 0,-1 6 0,0 0 1,2 0-1,-2 0-38,0 1 1,5-3 0,-3 2-1,1 0 1,0 1 0,1 2 0,-1 3-101,0 0 0,-6 1 0,4 0 1,-4 4-1,-1-1 0,-2 0 1,2-1 20,1 1 0,2-9 1,-5 4-1,1-4 0,-1-1 1,0 0 64,1 1 1,-1-2-1,0 0 1,1 1 0,-3 0-1,0-1 1,-2-1 8,1 0 1,2-2 0,1 2 0,1 1 0,-1-3 0,0 1 0,1-3-17,-1-1 0,2-2 1,1 0-1,3 0 0,1-2 1,0-2-68,1-5 1,-3 1 0,4-1 0,2-1 0,0-3-1,-1-5-315,0-4 1,-1 1 0,3 0 0,-3 2 0,-3 1 0,1-1-1,0-5-242,1-5 0,4 0 0,-2-3 1,0-1-1,1-2 0,-2-4-1176,2-1 0,3-1 1681,4-4 0,3-2 0,18-12 0,2-2 0</inkml:trace>
  <inkml:trace contextRef="#ctx0" brushRef="#br0">6478 11808 8880,'-13'0'0,"0"0"0,-1 0 0,3 1 0,0 4 0,2 4 497,-1 3 0,3 1 0,-1 2 1,2 1-1,3 2 0,3-2 1,6 0-1,8-1-1040,6-2 0,17 4 1,9-10-1,8 1 543,3-4 0,13-3 0,-2-1 0</inkml:trace>
  <inkml:trace contextRef="#ctx0" brushRef="#br0">2693 7063 11278,'4'-13'0,"1"0"0,-2-1-242,-2 1-9,-1 0 104,0 5 1,0-3-1,0 2 1,0-3 436,0-2 0,0 1-229,0 0 0,-1 5 1,-4 5-1,-2 6-3,-1 6 1,-4 3-1,4 1 1,-4 2-1,-2 3 1,1 3-1,0 1 115,-1 0 0,1 0 0,0 5 1,-1 0-1,1-1 0,1 1 1,2 0 47,1-1 1,5 1 0,-4 0 0,1-1 0,1 2 0,-2 2-98,1 1 0,3 5 0,-4-5 1,1 0-1,1 1 0,0 3 0,3 0-26,1 1 1,2-1-1,-1 5 1,-2 0-1,-1 0 1,1 0-1,1 0 34,2 0 0,0 0 1,0 0-1,0 0 1,0 0-1,0-2 30,0-2 1,0 2-1,0-3 1,0 0-1,2-1 1,1 0-1,1 0 44,-1 3 0,-2-4 0,-1-1 1,0 0-1,0-1 0,0 0 1,0 0-158,0 0 0,0 0 0,0-4 0,0-1 0,0 1 0,0-2-66,0-3 1,5 8 0,1-3 0,0 1 0,1 0-1,-1-1 1,1-1 14,1 1 1,-1 0 0,4-1 0,-2 1 0,-1-1 0,1 1 0,0-2 97,2-2 0,0 2 0,3-3 0,-1 2 0,0-2 0,1-3 85,-1 0 0,2-4 0,1 3 0,2-3 0,0-1 0,-1 3 0,3 1-137,0-2 0,-2-1 1,3-2-1,-2 0 0,-2-1 1,-1-1-1,0-3-75,2 3 0,4-1 0,-3 0 1,1-2-1,0-2 0,1-3 197,3-2 1,1-1 0,2 0 0,-1-1 0,1-2 0,0-3 0,-1-2 82,1-2 0,-5 3 1,0-2-1,2-2 1,1 0-1,2-1 1,0 1-257,-1 3 1,-1-1 0,-1-3-1,-3 1 1,0 1 0,-2-3-34,0-4 0,3 0 0,-2 2 0,-1-1 0,0-2 0,-3 0 1,-1 0 33,-2 1 0,1-7 0,-1 2 0,0-4 1,1 0-1,-1-2-121,0-3-3,1 2 1,-1-8 0,0 5 0,-1-1 0,0-1 0,-1 2 29,-1-1 0,5-3 1,-8 5-1,2 2 1,-2-1-1,1 2 1,-2-2 57,0 1 0,-2 8 1,-4-6-1,0 2 1,0 0-1,0-2 4,0 1 0,0-1 0,0 0 0,0 1 0,0-1 0,0-1 0,0-2-166,0-1 1,0-1 0,0 2-1,0-1 1,0 0 0,0 0 37,0 0 1,0 0 0,0 4 0,0 0 0,0 1 0,0 0 91,0 4 0,0-1 0,-1 5 1,-2 0-1,-2 0 0,2 0 0,2 1 35,1-3 1,-2 4-1,-1-5 1,-1 1-1,1 0 1,1 0-1,1 0-102,-4 1 0,4-3 0,-3 3 1,2-2-1,1-1 0,-2 0 59,-2-1 0,1 3 0,2-4 0,-1 3 0,-3 1 0,0 0 0,-1 0 106,0-1 0,2 5 0,-2-2 0,-1 3 0,2 2 0,-1-2 0,1-1-33,0-2 1,-3 0-1,3 5 1,-1-1-1,-2 0 1,0-3-104,0-1 0,5-1 1,-5 3-1,0-3 1,0-1-1,0 1 1,-1 1 138,-2-1 0,-1 4 0,-1-2 1,1 0-1,0 2 0,-2-1 1,-3 3 11,-4 1 0,-3-1 1,-2 7-1,1 0 1,-4 0-1,-4 3-233,-6 1 1,-3 4 0,1 2 0,-1 5 0,-2 3 0,0 1 0,2 1-207,5-1 1,2 0 0,1 1 0,3 1 0,6 1 0,2 2 0,3-2-890,2-1 1381,1 4 0,5-4 1,0 4-1</inkml:trace>
  <inkml:trace contextRef="#ctx0" brushRef="#br0">6572 7690 8574,'0'-14'0,"0"1"0,0 6 0,1-4 0,2 5 0,3-1 0,0-3 0,0-2 0,-3-2 0,-2 6-14,-1-1 0,-5 6 0,-4-2 0,-3 2 331,-2-1 1,1 2 0,0-2-1,-1 1 1,1 0-81,0-1 1,-1-1 0,1 5-1,0 0 1,-1 2-179,1 2 1,-5-1-1,-1 6 1,-2 1 0,-1 2-1,-2 1 1,1 1 44,-1-1 0,-4 5 0,6 1 0,-3 0 0,-1 2 1,3-2-33,0 1 1,7 3-1,-2 0 1,4 0-1,2 1 1,3-2-1,4 2-7,4 1 0,1 2 1,0-1-1,3 2 0,4 2 1,8 3 27,4 1 1,5-3-1,9 4 1,5 1 0,5-2-1,3-1 1,1-2-2,2 0 0,11-2 0,-6-5 0,6-3 0,3-2 1,1-4-116,-2-5 1,2-2 0,-6-5 0,-2 1 0,-3-3 0,-4-2-31,-4-3 0,-6-11 0,-1 0 0,-6-4 0,-2-5 1,-7-1-1,-3-3-62,-8-3 0,-1-3 0,-6-6 0,-4-2 0,-2-2 0,-7-5 0,-2-3 46,-5-1 1,-6 1-1,2 3 1,-3 5-1,-6 4 1,-6 4-532,-5 5 1,-8 10 0,-6 8 0,-8 8 606,-4 8 1,-8 17 0,36-6 0,0 0 0</inkml:trace>
  <inkml:trace contextRef="#ctx0" brushRef="#br0">7212 12154 8358,'6'-7'0,"2"3"70,-2 2 0,0 1 0,-7-4 0,-4-4 0,-4-3 515,-2-1 1,3 0 0,4-1 0,2 1 0,2 0 0,2-2 0,1-1-258,1-2 0,8-1 1,0 2-1,4 0 1,2-1-1,0 0-360,-1 0 1,1 1-1,-4 5 1,-1 1 0,-1 2-1,-2 1-1027,-1 0 842,-6 2 1,1 6-1,-8 0 1,-5 3-561,-3 6 1,-1 1 776,0 13 0,-1 5 0,1 6 0</inkml:trace>
  <inkml:trace contextRef="#ctx0" brushRef="#br0">1440 7263 11676,'-8'-10'0,"2"-2"0,2 3-600,-1 8 2905,1 7 1,4 3-2602,0-1 1,-4 1 0,-1 5 0,2-1 0,2 0 0,2-1 0,4-2 0,3-2 656,4-2 0,8-2 0,2-4 0,4 0 1,6 0-1,3 0 0,4 0 130,1 0 0,0-4 0,0-1 0,0 1 1,0-1-1,-2 1 0,-2 1-888,-5 2 1,-3 1-1,-1 0 1,-1 0 703,1 0 0,0-6 0,-1-2 1</inkml:trace>
  <inkml:trace contextRef="#ctx0" brushRef="#br0">2213 7250 28202,'0'-27'-1967,"0"11"1,-2 4 0,-1 6 0,-1 8 0,1 5 1562,1 5 1,2-3-163,0 0 1,-4 0-1,0 4 1,1 0-1,0 1 754,-2-1 0,-2 0 0,-7 1 0,0-1 0,-4 2 0,-4 1 0,-3 3-37,-2 2 1,2-3-1,1 4 1,2 2-1,-2 1 1,-1 3-22,-2 3 0,-5-3 0,-2 5 0</inkml:trace>
  <inkml:trace contextRef="#ctx0" brushRef="#br0">2080 6037 31332,'-40'-4'0,"0"-1"0,2 2 0,6 3 0,5 5-2220,2 4 657,6 14 1334,5 11 0,12 23 0,12 9 0,1-30 1,3 1-1,5 3 0,4 0 0,4 1 1,5-1-1,5 2 0,4-2 0,6-1 1,4-1-1,7-1 0,4-2 0,4-1 0,3-3 155,-20-8 1,1-2 0,2-1 0,2-1 0,2-3 0,0 1 0,1 0 0,0-1 0,1 0 0,-1-1 0,1-2 0,1 0 0,3 0 0,0-2 0,1-1 0,-1 0 0,1-1 0,0-1 0,2-1 0,0-1 0,1-1 74,-1-1 1,0-1 0,0 0-1,-3-1 1,0 0 0,-1-1-1,2-2 1,1-1 0,-1-1-1,-2-1 1,1-1 0,-2-1-1,-1-2 1,-2-1 0,1-1-1,-1-1 1,0-2 0,-1-1-1,-3-1 1,-2-2 0,-1 0-114,21-10 0,-3-2 0,-4-2 0,-3-4 1,-10 0-1,-4-4 0,-6 1 0,-2-2 0,-6-2 1,-4-2-1,-6 0 0,-3-2 154,-3 0 0,-5-2 1,-5-2-1,-6 0 1,-5 0-1,-6 0 1,-4 3-1,-6 1 1,-8 0-1,-6 3 0,-7 2 1,-5 4-1,-11 0 1,-5 4-5,16 12 0,-3 2 1,-1 2-1,-3 0 0,-2 3 1,-1 2-1,-11-1 1,-2 1-1,-1 3 0,-3 0 1,-2 3-1,1 1 0,16 3 1,-1 0-1,0 1 1,1 0-39,-2 1 0,1 1 0,-1 0 0,0 0 0,0 1 0,-1 0 0,1 0 0</inkml:trace>
  <inkml:trace contextRef="#ctx0" brushRef="#br0">9998 10502 8572,'-6'-8'0,"-3"4"24,3 2 0,-6 2 0,5-1 0,-2-2 0,0-3 0,0-1 0,0-5 0,2-3 0,-1-3 0,2 1 0,-1-3 326,0-2 1,4 1 0,-3 1-1,1-1 1,-1 2 0,-1-1-1,-3 4-222,-2 1 0,-3 8 0,-4 2 1,-8 4-1,-9 1 0,-7 0-326,-5 0 1,-16 0-1,-7 1 1,33 1 0,0-1-1,-2 2 1,0-1 0,0-1-1,-1 1 1,-3-1-1,0-1 226,0 0 1,0 0 0,1 0-1,0 0 1,-1 0 0,0-1-1,0-1 1,1-1 0,0-1-1,0-1 1,0 0 0,0-1 0,1-1-1,0 0 68,-1 1 0,0-1 0,2 0 1,0 1-1,-1-1 0,0 0 1,1 1-1,0-1 0,1 0 0,0 1 1,0-1-1,-1 0-86,-1 0 1,-1 1 0,1 2-1,0 1 1,-2 0 0,-1 1-1,2 1 1,0 1 0,-2-1-1,0 2 1,0-1 0,0 1 0,-3 1-1,1 1-116,-1 1 0,1 0 0,1 0 0,-1 0 0,-4 0 0,0 1 0,-1-1 0,0 1 0,-1-1 0,1-1 0,-2 0 0,0 0 79,-2 0 1,0 0-1,4-2 1,-1-1 0,-1 3-1,-1-1 1,0-1 0,0-1-1,1 0 1,0 0 0,0 0-1,0 0 1,0 0 0,1 0 57,0 0 1,0 0 0,-1 0 0,1 0 0,0 0 0,-1 0 0,2 0 0,1-1 0,0 0-1,1-1 1,2 0 0,0-1-36,0 2 0,-1-1 1,-2 0-1,0-1 1,-1 0-1,0 1 0,-1 0 1,-2 1-1,0 1 1,-1 0-1,1 1 1,1 1-1,-2 1 0,1 1-45,-3 2 1,0 0 0,3-1-1,-1 1 1,-4 3 0,0 1 0,1-1-1,-1 1 1,2 0 0,-1 1 0,0 0-1,0 2 67,-1 0 0,0 0 0,1-1 0,0 1 0,-5 4 0,0 1 0,0-2 0,1 0 0,1-1 0,-1 0 0,0 0 1,0-1-1,2 1 0,0 0 12,-1 0 0,1 1 0,-6 2 0,0 0 0,5-2 0,1 0 1,1 0-1,0 1 0,0 0 0,0 0 0,4-1 0,0 0 33,0 0 1,1 1 0,-1 1 0,1 1 0,5-2-1,2 1 1,1 1 0,1 1 0,1 0 0,2 1 0,4 0-1,1 1 1,2 1 0,1 2-52,2 0 1,1 2 0,3-2 0,2 1 0,-1 5 0,2 1 0,3 0 0,2 1 0,-13 33-1,12 6-119,11 2 39,8-2 0,5-27 0,2 0 0,2-1 0,2 0 0,2 0 0,3 1 1,5 2-1,3 0 0,2 2 0,1-1-23,3 2 1,1 0-1,4 5 1,3-2 0,0 0-1,2-2 1,3 1 0,3-2-1,5 3 1,3-2 0,4-3-1,3-1 86,-16-16 1,2-1-1,2-1 1,2 0 0,1-2-1,2-2 1,5 1-1,2-2 1,1-1 0,1 0-1,0-2 1,1 0 0,4 0-1,1-1 1,0-2-1,1 1 1,0-2 0,2-1-1,-15-3 1,2-1 0,0-1-1,0 1 18,2 0 1,1-1 0,0 1 0,0-1 0,-1-2-1,0 1 1,0-1 0,1 0 0,3 0 0,0 1-1,1-1 1,0 0 0,2-1 0,1 0 0,0 0-1,-1-1 1,1-1 0,0 0 0,0 0 0,0-1-1,3 1 1,0-1 0,0-1 0,1 1 40,1-2 1,-1 0 0,1 0-1,0-1 1,-1 1 0,0-2 0,0 1-1,1-2 1,4 0 0,1-1-1,0 0 1,0-1 0,-15 0 0,0 1-1,1-1 1,-1-1 0,0 1-1,14-2 1,0 0 0,0-1 0,1 0-1,-15 0 1,2 0 0,-1 0 0,0-1-1,-1 0 1,0 0 0,-1-1-1,0 0 1,0 0 0,0 0-160,13-2 1,1 0 0,-1-1 0,0 0 0,-12 1 0,0 0 0,0 0 0,-1-1 0,1 1 0,13-4 0,-1 1 0,0-1 0,0-1 0,-1 0 0,-1-1 0,1 0 0,-1 0 0,1-2 0,1-1 0,-1 0 0,0 0 0,-3-1 0,0-1 0,0 0 0,-1 0 41,0 0 0,0-1 0,-1-1 0,0-1 0,-1-1 1,0-1-1,-1-2 0,-1 1 0,-7 1 0,-1 0 0,0 0 1,-2-1-1,-1 1 0,-1-1 0,-1-1 0,-1 0 0,14-9 1,-1-1-1,-2-1 0,-5 1 0,-1 0 0,-3-1 11,-3-1 0,-1 0 1,-3 0-1,-4 2 1,-2 0-1,-3 0 1,8-17-1,-4-1 1,-5 5-1,-5 0 0,-4 2 1,-6 1-1,-6 4 1,-5 0-1,-9 3 1,-6 2-572,-9 1 1,-7 3 622,-10 1 0,-6 3 0,-5 0 0,-3 1 0,-3 2 0,-1 1 0</inkml:trace>
  <inkml:trace contextRef="#ctx0" brushRef="#br0">5279 11848 22521,'-27'-48'-2329,"0"3"0</inkml:trace>
  <inkml:trace contextRef="#ctx0" brushRef="#br0">10731 6517 24348,'-22'-7'0,"-1"-5"0,0-5 0,-1 0-1271,2-3 1111,-3 6 1,-1-10 218,-5 6 0,-3 0 0,0 7 0,-6 2 0,-3 4 0,-3 4 1,-3 1-1,-5 0 0,-6 0 0,-5 0 0,-1 0-143,-4 0 1,32-2 0,0-1 0,1 0 0,-1 0-1,-1 0 1,-1-1 0,0-1 0,0 0 0,0-2-1,0 0 1,0-1 0,0 0 0,0-1 0,0 0 156,0 1 0,0 0 0,0-2 0,0 1 0,1 0 0,-2 0 0,1 1 0,-1 0 0,0 0 0,-1 1 0,0 1 1,0 0-38,0 1 0,1 1 0,-4 1 0,-1 0 0,1 3 1,-1 0-1,-1 1 0,0 0 0,-2 0 0,0 2 1,1 1-1,-1 1 0,-2 1 0,0 0-60,-2 0 0,0 1 0,0 0 0,-2-1 0,-2 1 0,-1 0 1,1 0-1,1-1 0,1 0 0,1 0 0,-2-1 0,0 0 26,-1 0 1,0-1-1,4-2 1,0-1-1,-6 1 1,1 1 0,1-2-1,1-1 1,1 0-1,1-1 1,0-1 0,1 1-1,2-2 1,0 0 124,1-1 0,1 0 1,-1 2-1,2 0 1,2-2-1,0 0 1,2 1-1,1 1 1,1 0-1,1 1 1,1 0-1,1 2-79,1 0 1,-1 2 0,-2 0 0,1 1 0,1 3-1,1 1 1,-2 0 0,0 1 0,-2 0 0,-1 1-49,0 0 0,-1 1 0,0-1 0,-1 2 0,-5 1 0,-1 0 0,2 1 0,0-1 0,1 0 0</inkml:trace>
  <inkml:trace contextRef="#ctx0" brushRef="#br0">5172 6450 29742,'-45'6'-72,"0"0"1,-2 0-1,-1-1 1,-1-2-1,0 1 1,-2 0 0,0-1-1,1 0 1,-1 0 60,2 0 0,-1 0 1,-3 0-1,1 0 1,5-1-1,2-1 1,0 2-1,1 0 1,2 0-1,0 1 1,2 2-1,1 0 0,0 2 1,0 1-1,0 1 1,1 2-142,-2 0 1,1 1 0,2 2-1,0 1 1,-1 1 0,-1 0 0,1 1-1,-1 0 1,0 1 0,0 2-1,1-2 1,0 2 0,-1 0 0,0 1-1,1-2 1,0 1-20,1 0 0,0-1 0,-4 0 0,1-1 0,4 0 1,2-1-1,-1-1 0,-1 0 0,-1 0 0,0-1 1,1-1-1,-1-1 0,0 1 0,0 0 0,1 0 1,0-1 200,0 2 0,1 0 1,-5-1-1,1 1 0,-28 10 1,-1 1-1,-1 1 1,2 2-66,5 1 1,27-11 0,2 3 0,-24 21-1,28-19 1,1 1 0,0 1 0,1 0 0,-22 30-205,3 0 1,23-24 0,2 0 0,-19 30-1,20-30 1,1 1 0,-18 31 0,3-1-1,0-2-104,0 0 0,6-6 1,1 2-1,8-3 1,5-2-1,6-1-10,3-3-1,11 1 1,9-4 0,11 1 0,13 2 0,13 0 294,-20-24 1,1-1-1,2 0 1,1-1 0,9 3-1,2-1 1,3 0-1,1-1 1,4 0 0,2 1-1,5-1 1,2 0-1,3 1 1,1-1 50,-21-7 0,1 0 0,1 0 0,0-2 0,2 1 0,0-1 0,0 0 0,1 0 0,0-1 0,1 0 0,0-1 0,1 0 0,1-1 0,0 0 0,1-1 0,0 0 0,-1 0 0,1-1 37,2-1 1,-1 1-1,2-1 1,3 0 0,2 0-1,-1-1 1,-3 1 0,0-1-1,-1 1 1,2-2 0,-1 1-1,0-1 1,2-1 0,-1 0-1,1 0 1,0-1 0,-1 0-1,1 1 1,2-1-1,1 1 1,-1-1-3,1 1 0,0 0 0,1 0 1,-2 1-1,1 1 0,1-1 1,2 0-1,1-1 0,0 0 1,0 1-1,0-1 0,0 1 1,1-1-1,0 1 0,1 0 1,2 0-1,0-1 0,1 1-23,1-1 1,0 0-1,0 1 1,-18-2-1,0 1 1,1 0-1,-2-1 1,20 1-1,-1 0 1,0 0-1,0-1 1,0 1-1,0-1 1,0 0 0,0 0-1,0 0 1,-18-2-1,-1 0 1,1 0-1,-1 0 22,19 0 0,0 0 0,-1 0 1,-2-1-1,0 0 0,-1 0 0,-3-2 1,0 0-1,-1 0 0,-1-1 1,0 1-1,0-1 0,-1 0 0,-1-1 1,0-1-1,0-1 0,-1-1 1,1-1-1,-2-1 0,1-1 0,-1 0 63,-1-1 1,1-1-1,0-1 1,-1-2-1,1 0 1,-2-1-1,-1 1 1,-1 0-1,0-1 1,0 0 0,-1-2-1,0 0 1,1-2-1,0 0 1,-1-2-1,-1 0 1,-1-1-1,0 0 1,-1-1-1,-1-1 1,-1 0 442,-3-1 0,0 1 1,-1-2-1,-1 1 0,-1-1 1,-1-1-486,0-1 1,-1-2-1,0 1 1,18-14 0,-1 1-1,1-3 1,-1 0 0,-4 1-1,-1-1 1,-4 1 0,-1 0-124,-1 1 1,0-2 0,-1-2-1,-1-1 1,-6 1 0,-2 0 0,-2-1-1,-1-1 1,-1 0 0,-2-1 0,-4 1-1,-2-1-123,-3 3 1,-3-1 0,-4-1 0,-3-2 0,-6 0 0,-2 0 0,-1 0 0,-3 0 0,-3-1 0,-3 0 0,-4-1 0,-2 1 66,-4-3 1,-4 1-1,-6-3 1,-3 1-1,-3-2 1,-3 0-1,-3-2 1,-4 1 0,10 17-1,-2 0 1,0 1-1,-3 0 1,-2 1-1,0 0 94,0 1 1,-2 0-1,-2 1 1,-7-3 0,-2 1-1,-1 0 1,0 2 0,-1 1-1,-1 1 1,-3-1 0,-2 1-1,-1 1 1,-6-1 0,-1 1-1,-2 2 1,16 8 0,-1 1-1,-1 1 1,-1 1 0,-3-1-1,-1 2 1,-1 0 0,-1 2-20,-2-1 1,-2 2 0,0 0 0,1 2 0,0 0-1,1 1 1,0 1 0,-3 1 0,7 3 0,-2 1 0,-1 1-1,0 0 1,0 1 0,0 0 0,-1 1 0,0 0 0,0 1-1,0 1 57,-1 0 0,0 0 0,0 1 0,0 1 0,-1-1 0,0 1 0,-1 0 0</inkml:trace>
  <inkml:trace contextRef="#ctx0" brushRef="#br0">11397 7370 13049,'-9'-10'0,"2"-5"0,1-3 0,3-1 0,2 2-858,1 3 1,1-6 907,4-2 0,6-3 167,7-2 1,4 1-1,-2-1 1,-1-1-1,2-2 1,-1 1-1,4 2 1,0 5 0,-1 3 181,0 2 1,-7 2 0,2 4 0,-3 2 0,-4 3-1,0 1 1,-2 1-109,1 1 1,0 3-1,1 4 1,-2 5 0,1 5-1,2 3 1,1 6 95,1 2 1,-1 1 0,2 3 0,1 0 0,3 2 0,2 0 0,1 0-556,-1 1 0,3-1 1,-5-5-1,0 1 0,0 0 1,-2-2-163,-3-3 0,-2 6 0,-1-3 1,-4 0-1,0 4 0,-1-4 328,0 0 1,-1 9 0,-5-6-1</inkml:trace>
  <inkml:trace contextRef="#ctx0" brushRef="#br0">11784 7437 24296,'-15'-45'-6583,"6"10"6198,6 11 0,3 15 304,0 9 0,0 6 1,-1 7-1,-2 2 1,-2 3-1,2 4 1,2 5-1,1 4 225,0 4 1,0 4-1,0 4 1,0 3-1,1 6 1,2 1-1,3 5 1,2 1-91,2 4 0,-3 3 0,1 3 0,-1 5 0,-4-34 0,0 0 1,0 1-1,0 0-274,-1-1 1,-1 1-1,0-1 1,0 0-1,-1 0 1,0 0-1,0-1 1,0 1-1,0 35 1,0-5-37,0-7 1,0-5-1,-2-9 1,-1-6 0,-3-5-1,0-5 1,-1-3-127,-1-5 0,4-9 0,-5-1 1,-1-6-1,-2-3 607,-1-3 0,5-9 1,2-6-1,2-6 1,-2-1-1,0-2-429,0 0 0,2 4 0,4-4 640,0 2 1,0 10-172,0 13 1,1 5 0,3 13-1,7 3-46,5 5 1,2-2 0,7 3 0,5-3 0,4-1 0,7-2-1,7-3-508,3-4 1,3-3 0,-1-2 0,-1-1-1,-2-1 1,-4-4 438,-4-1 1,1-2 0,-9-4-1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13757 5651 7884,'-21'0'0,"3"-2"0,3-1 0,2-1 0,0 1 0,5-5 0,2 6 0,6-7 0,2-3 0,2-3 0,7-4 544,5-2 0,0-1 1,8-5-1,3 0 0,4-1 1,1-3-1,4-4 0,1-4 1,6-2-1,3-4 392,4-4 0,2-2 1,1-3-1,1 2 0,-1 2 1,-1 4-1,-3 2 0,-6 4 1,-5 0-1,-4 4-2497,-1 2 1,-8 8-1,-7 5 1,-3 3-1,-4 5-1153,-2 2 2446,-3 8 268,-6-2 0,-12 10 0,-2 3 0</inkml:trace>
  <inkml:trace contextRef="#ctx0" brushRef="#br0">14237 4784 7884,'-27'0'608,"0"0"1,2 0 12,3 0 1,9-3 0,10-4 0,7-6-1,9-4 1,11-2 0,9-3 0,7-3 0,3 0-18,3 2 1,-1 0-1,4 5 1,-4 2 0,-5 2-1,-5 5 1,-5 5-694,-6 3 0,-5 8 0,-7 6-1,-3 10 1,-6 6 0,-8 10 0,-8 5-752,-8 5 0,0 0 0,2-9 0,3-2 0,5-2 841,4-5 0,3-9 0,4-3 0</inkml:trace>
  <inkml:trace contextRef="#ctx0" brushRef="#br0">15436 3918 7955,'-1'-13'3870,"-4"0"-3051,4 5 0,-9 4 0,5 8 0,1 6 0,-1 7 0,1 5-755,1 3 1,-3-3 0,1-1 0,2 0 0,2-2 0,1 0-1,0-2 1,0-3-65,0 0 0,6-7 0,1-1 0</inkml:trace>
  <inkml:trace contextRef="#ctx0" brushRef="#br0">15343 3758 7955,'-7'-1'3475,"4"-2"-3304,6-2 0,8 1 0,9 2 1,0-1-1,4-1 0,3 1 1,2 0-172,3-1 0,5-4 0,-3-5 0</inkml:trace>
  <inkml:trace contextRef="#ctx0" brushRef="#br0">15756 3705 7973,'-13'0'1184,"1"6"1,3 3 0,5 3 0,2 1 15,2 0 1,0 2-1,0 1 1,0 4 0,2-1-1,1 0-655,1-3 0,2-1 0,-3-1 1,3-3-1,1 0 0,4-4-1530,1-1 1,1-3-442,0-7 1,-1-5 0,-3-9 0,-3-3 1112,0 0 1,-5-2 0,4 4 0,-2-1 0,0 1-1,1 3 1039,-1 1 1,-1 6-1,-1 3 375,3 5 0,-1 4 1,6 10-1,0 0 1,0 2-1,0 3 1,1 3-1263,2-1 1,6 0 0,1-7-1,2-1 1,3-3 0,1-5-2279,2-2 2439,11-2 0,-2-12 0,9-3 0</inkml:trace>
  <inkml:trace contextRef="#ctx0" brushRef="#br0">16249 3598 7973,'-13'2'1412,"0"2"1,-1-1 0,3 6-185,2 1 1,3 2-1,7 2 1,2-1-1,3 0 1,2 2-1,2 3-629,2 4 0,0 2 0,-2-1 0,-3-2 0,1 0 0,-2 0 0,0 1 1,-3 0-1212,-2 0 0,-2-5 0,-2 2 1,-3-3-1,-2-1-1653,-2-3 1,-2-8 0,-1 1-1,1-5 2265,3-5 0,3-8 0,6-8 0</inkml:trace>
  <inkml:trace contextRef="#ctx0" brushRef="#br0">16369 3478 7973,'5'-20'2144,"-1"2"1,1 3-130,-5 2-1417,0 5 1,6 8 0,4 9 0,6 3-473,7 1 0,0 1 1,2-1-1,-1 2 0,1 3-126,-1 4 0,0 3 0,2 2 0</inkml:trace>
  <inkml:trace contextRef="#ctx0" brushRef="#br0">16489 3865 7973,'-6'7'0,"-2"-2"1016,-4-4 0,4-2 0,4-5 0,2-8-794,2-6 1,11-5 0,4-4 0,2 0 0,4-4 0,0 1 0,3-1 0,-1 3-3205,-1 2 2982,4 2 0,-6 5 0,7 2 0</inkml:trace>
  <inkml:trace contextRef="#ctx0" brushRef="#br0">16809 3572 7880,'-9'0'968,"1"0"0,0 1 0,-1 4 0,5 3-351,2 4 1,2 2 0,2-2 0,2-2 0,5 0 0,3 4 0,3 0-685,3-2 1,-2 2 0,5-7 0,-2 0 0,-3-2-1,-1-4 1,-2-1-545,1 0 0,-7-1 0,-3-4 1,-2-4-1,-2-2-256,0-3 1,0 1-1,0 0 1,1 1-1,4 1 867,4 3 0,3-1 0,1-5 0</inkml:trace>
  <inkml:trace contextRef="#ctx0" brushRef="#br0">17183 3545 7890,'-17'2'695,"1"0"1,1 4-65,-1 2 1,0-1 0,2 4 0,1-3-1,1 4 1,3 3 0,5 3 0,2-2-455,2-1 1,2 3-1,4 0 1,7-4-1,8-3 1,5-7-1,6-2 1,3-4-178,4-2 0,6-16 0,3-8 0</inkml:trace>
  <inkml:trace contextRef="#ctx0" brushRef="#br0">17556 3079 9800,'-14'10'759,"1"3"1,4 14 0,2 1 0,-1 3 0,1 5 0,-3 2 0,-1 7 0,2 2-342,5 2 1,3-6 0,1 1 0,0-4 0,0-4 0,0-5-330,0-3 0,1-3-89,3-3 0,-2-2 0,4-7 0</inkml:trace>
  <inkml:trace contextRef="#ctx0" brushRef="#br0">17436 3545 12611,'13'0'462,"5"0"0,1 0 0,2 0 0,3 0 0,1 0-629,1 0 1,1-1-1,1-2 1,2-3 0,0 0-1,-4-2 1,-4 2-602,-2 0 0,-4-4 1,-6 3-1,-2-2 1,-4 0 785,-5-1 0,-5 4 0,-8 1 0,1 4 1,1 2-1,2 2 3419,1 2-2676,6 5 1,-3-3 0,6 7 0,2-1-314,2 0 1,3-1 0,7-1-1,-1-4 1,2-1 0,1-3-1,3-2-556,2-1 1,1 0-1,4-1 1,-3-2-1,-2-3 1,-2-1-589,-2-4 1,-4 4 0,-4-2 0,-5-1 0,-2-2-21,-2-2 1,0 1 0,0 0 1215,0-1 1,6 6-1,3 0 1,4 1-1,3 1 1,3-2-63,2 1 1,-3 0-1,3-4 1,-1 4-1,0-1 1,-1 2 0,-3-1-441,-1 0 0,-2 4 0,1-2-579,-1 4 0,-6 2 1,-2 4-1,-4 4 1,-1 4-3391,0 5 3971,6-3 0,8 10 0,6-5 0</inkml:trace>
  <inkml:trace contextRef="#ctx0" brushRef="#br0">6199 8463 8351,'0'-27'0,"-2"2"0,-2 3 94,2 8 1,2 8 0,9 6 0,4 0 0,5 0-1,4 0 1,5 0 0,3 0 0,2 0 0,4 0-1,4 0 475,3 0 0,7 0 0,0 0 1,7 0-1,6 0 0,6 0 0,5-1-388,-35-1 0,0 0 0,0-1 1,1 0-1,3-2 0,1 1 1,-1 1-1,0 1 0,-2 1 0,1-1 1,0 1-1,0-1 0,1 0 1,0 0-124,1 0 0,1 1 0,2 0 1,-1 0-1,-3 1 0,-1 0 1,-1 0-1,-1 0 0,0 0 1,0 0-1,36 0-60,-4 0 0,-33 0 0,-1 0 1,26 0-1,-2 0 0,-1-1 0,-3-2 116,1-1 0,-4-5 0,2 3 0,-5 0 0,-4 0 0,-5 3 0,0 0-112,-2-1 0,-1 2 0,-4-2 1,-5 2-1,-5 2 0,-3 0-804,-6 0 676,-8 0 0,-6 5 0,-12 1 0,-10-1 88,-9 1 0,-12-1 0,-10-5 0,-7 0 1,-5 0-1,-5-2 78,-4-2 1,2 2 0,31 0 0,-1-2 0,0 2 0,-1 0 0,0-1 0,-1 0 0,0 0 0,0 0-12,0 0 1,-1 0-1,2-1 1,-1-1-1,1 3 1,1 0 0,1 0-1,1 1 1,-36 0-1,8 1 1,6 0-36,6 0 0,2 0 0,13 1 0,2 2 0,7 1 0,5 1-126,6 1 0,5-3 0,4 6 0,6-1 0,6 1 0,7 0-190,7 2 0,8-1 0,9 0 0,3-2 0,7-1 0,7-1-87,8 0 0,9-2 0,5-2 1,-36-1-1,1 1 409,3 0 0,0 0 0,-2 3 0,2 1 0,1-3 0,1 1 0</inkml:trace>
  <inkml:trace contextRef="#ctx0" brushRef="#br0">9464 8623 12684,'5'-18'0,"1"-1"0,1-1 0,4 1 0,0 3 1447,3 1-1176,-1 2 0,0-1 1,1 3-1,-1 0 1,0 4-1,-1-1 1,-1 2 817,-3 1 1,-5 2 0,2 7 0,-5 5-1,-6 4-719,-7 5 1,-2-2 0,-6 6 0,0 2 0,1 1 0,-4 3 0,-1 2-130,-2 1 0,-6 2 0,-2-2 0,-2 4 0,-2 4 0,1 1-362,-4 0 0,1-2 0,4-1 0,3-3 0,1-1 0,5-3 0,4-4-274,7-3 1,8 0 0,4-5 0,5-3 0,6-5 0,9-5 802,10-4 0,20-7 0,9-1 0</inkml:trace>
  <inkml:trace contextRef="#ctx0" brushRef="#br0">10211 8529 17194,'-5'-13'-2690,"0"1"2592,-3 3 0,4 3 825,-5 6 0,4-3 0,-2 3 0,0 5-430,-1 1 1,1 7 0,-5-1 0,0 6 0,-3 2 0,-1 3 0,-2-1-41,0 0 0,-4 2 0,4 5 0,2 4 0,1 1 0,3 2 0,2-1-688,1 1 0,6-1 0,-1 4 0,2-4 0,2-4 0,0-3-254,0-1 0,0-2 0,0-2-4437,0-6 5100,6-2 1,-16-13 0,1-4 0</inkml:trace>
  <inkml:trace contextRef="#ctx0" brushRef="#br0">9904 9062 17194,'-7'-22'-393,"1"0"1,2 0 0,-1 1 0,2 2 0,3 1 0,3 0 0,3 2 0,1 3 2763,4 4-2169,1 3 1,1 1 0,0 1-1,1 1 1,-1 3 0,0 4 0,2 5-1,1 3-415,2 2 1,4-1 0,-2 0 0,0 1 0,6-3-1,2 0 341,3-2 1,6-6-1,-3 3 1</inkml:trace>
  <inkml:trace contextRef="#ctx0" brushRef="#br0">10398 8889 17194,'0'-10'-3919,"0"-2"4687,0-3 1,0 3-517,0 3 0,0 8 0,0 1 0,0 7 0,0 5 0,1 3-158,3 3 1,-1-3-1,6 4 1,2-1 0,1-1-1,1-2 1,0-3 0,1-5-360,-1-1 0,0-1 0,0-5 1,1 0-1,-1-2 0,0-2-389,1-5 1,-2-3-1,-2-1 1,-1 0-1,0-1 1,0 1-1522,0 0 1974,-6-1 0,8-5 1,-3-2-1</inkml:trace>
  <inkml:trace contextRef="#ctx0" brushRef="#br0">10824 8836 27765,'0'13'-2883,"0"1"0,0-1 2775,0 0 0,0 1 0,0-1 0,0 0 0,0 1 0,0-1 0,0 0 296,0 1 1,0-6-3473,0 1 2926,0-6 1,2-9 0,1-10 0,2-5-1,3 1 1,1-1 0,0 2 526,0-1 1,-2-2-1,3 4 631,-1 2 1,-6 9 0,2 8 0,-4 10-1295,-1 5 0,2 7 0,1 0 0,2 2 0,3 2 0,2-2-310,2-3 0,10 2 1162,0-7 1,18 1-1,-4-5 1</inkml:trace>
  <inkml:trace contextRef="#ctx0" brushRef="#br0">11397 8849 27698,'-13'-23'160,"0"5"0,-1 6 0,-1 13 0,-1 4-364,-2 4 0,-4 3 0,4 1 0,2-1 0,1-2 0,2-1 0,1 3 0,2 3-141,1 2 1,6 1 0,0-4 0,6 0 0,7 1 0,8 0 0,10-5 0,9-2 534,6-5 0,8-2 1,-3-2-122,4-4 0,8-8 0,0-8 0</inkml:trace>
  <inkml:trace contextRef="#ctx0" brushRef="#br0">11851 8503 12227,'-6'-22'125,"-3"-1"1,1 14 0,1 6 0,-1 14-1,1 10-267,-3 4 1,-1 3-1,1 3 1,1 3 0,0 3-1,0 2 1,2 3-1,-1 4-1199,1 5 1275,-2 1 0,-4 7 0,0 2 0</inkml:trace>
  <inkml:trace contextRef="#ctx0" brushRef="#br0">11691 8876 26048,'5'-56'-3414,"4"7"2750,3 10 0,2 16 0,-1 18 357,0 4 0,-4 2 1,-2 4-1,1 3 1,-2 6-1,1 4 0,1 4-2838,2 3 3130,2 2 1,7 5 0,2 2 0</inkml:trace>
  <inkml:trace contextRef="#ctx0" brushRef="#br0">12064 8876 25589,'-6'-40'-3871,"4"7"3871,-2 7 1,2 12-1,2 14 1,0 8 0,2 5-483,2 5 1,4-2 0,4 6 0,-2 1 0,-1-3-1,1 0 1,1-3 0,-1 1-746,-1-2 0,-5-5 1686,5-2 1,-6-12 0,0-2 0,-4-5-1,-4-3 221,2-1 1,2 1-1,1 0 1,1-1-1,4 2-114,4 3 1,2 4 0,3 5 0,-1 0-1,0 1 1,1 3-1210,-1 5 1,0 3 0,-1 2-1,-1-1 1,-2 0 340,1 1 0,2-3 1,0 0-1,-2-4 0,-1-1 493,1-3 1,4-7 0,2-5-1,3-3 1,2-1 0,3-2-1,1-2 698,1 0 0,1-6 0,0 6 0,1 0 0,0 3 0,0 0-312,-3 1 1,-5 6 0,0 2-1,1 4 1,-2 1 0,1 3-1,-4 4-1812,-1 6 0,4 14 0,2 1 1,1 3 1414,0 2 0,6 4 0,6-3 0</inkml:trace>
  <inkml:trace contextRef="#ctx0" brushRef="#br0">6105 9249 9142,'-19'-19'0,"6"-2"0,11 2 0,14 5 142,15 9 1,26 13 52,14 6-83,-22-3 0,3 0 0,3-1 0,3 1 0,10 1 0,2 1 0,4-1 0,1-2 0,3-1 0,0-2 0,-23-2 0,1-1 0,-1-1 0,1 0 0,-1-1 0,0 1 0,1-1 0,0 0 1,0 0-1,22-1 0,-2 1 0,1-2 0,-2 0 0,-4-2 0,-1 1-258,-1-1 1,-1-1 0,-1-2-1,-3 0 1,-8 1 0,-2-1-1,-4-1 1,-1 0 0,-6 0 0,-1-1-1,24-7 145,-12 1 0,-7-6 0,-3-2 1</inkml:trace>
  <inkml:trace contextRef="#ctx0" brushRef="#br0">4706 11568 12835,'-6'-28'-11,"-2"15"0,-1 13 0,0 8 1,1-2-1,0 0 0,5 2 0,6-1 461,6-3 1,4-2-1,5-2 1,4-2-1,5 0 1,3-4-1,2 0-8,2 0 1,0-3 0,3 3 0,-1 0 0,1 0 0,0 3-489,-1 2 1,1-4 0,-6 1 0,-2 1-1,-1 1 1,-1 2 0,0-1-1017,-1-4 1,-3 4-1,-3-4 1,1 3 0,0-1 1049,3-2 1,-5-11 0,0 1 0</inkml:trace>
  <inkml:trace contextRef="#ctx0" brushRef="#br0">5452 11355 8459,'6'-33'527,"3"7"1,7 0-238,2 12 0,0 6 1,-5 10-1,0 2 0,1 5 1,-1 3-1,0 1 0,1 0 1,-1 1-244,0-1 1,-4 0-1,0 1 1,0 1-1,-2 1 1,-1 2 0,-1-2-325,-1-1 0,-1 2 0,-7 1 1,-5-1-1,-4-3 0,-5 0 67,-4-1 1,-5 0 0,-4 2 0,-5 1 0,-2 4 209,-2 0 0,-12 3 0,-3 3 0</inkml:trace>
  <inkml:trace contextRef="#ctx0" brushRef="#br0">6572 10195 8984,'-21'-12'0,"3"-4"0,5-3 0,3 1-73,1 3 429,6 2 0,-3 4-130,6 0 1,7 5 0,7-5 0,8-1 0,6-1 0,7 1-1,5 2 1,11 1 0,7 1 0,10 0 0,6 3 0,-35 3 0,2 0-1,1 1 1,2 1 57,0 0 1,2 1 0,3 3 0,1 2-262,1-1 1,0 0 0,2 3 0,1 0 0,1 0-1,0-2 1,0 0 0,1-1 0,-1-1 0,1 0 0,0-2-1,0-1-132,2 0 0,0 0 0,2 0 0,1-1 0,1-2 0,-1 0 1,-1-1-1,-1 0 0,-1-1 0,1 0 0,-3-2 0,0-1-64,2-1 0,0 0 0,-6 2 0,0 1 0,-2-1 0,-1 2 0,-4-1 0,-1 1 173,-3 0 0,-1 0 0,1-1 0,-2 1 0,28 5 0,-7 6 0,-3 6 0</inkml:trace>
  <inkml:trace contextRef="#ctx0" brushRef="#br0">7105 12767 8266,'0'-25'0,"-2"5"0,-2 6 0,3 13 0,-5 4 93,6 6 0,-5-5 0,2 3 0,5 1 1,8-2-1,9 0 0,11-3 0,7-2 1,10-1 215,8 0 0,10 0 0,8 0 0,1 0 0,-35 0 0,0 0 0,3 0 0,-1 0 0,3 0 0,0 0-250,-1 0 1,1 0-1,1 0 1,1 0-1,-3 0 1,1 0-1,0 0 1,1 0-1,0 0 1,0 0-1,-2 0 1,0 0-537,-1 0 1,-1 0 0,-2 0 0,-1 0 0,33 0 0,-9 0 476,-5 0 0,-4 0 0,0 0 0</inkml:trace>
  <inkml:trace contextRef="#ctx0" brushRef="#br0">6825 13700 8239,'-25'-26'0,"3"-1"0,14 24 137,33 18 1,9 10-1,26 6 1,8-4-1,-29-15 1,2-1-1,5 2 1,1-2-1,3 0 1,1-1-1,2 0 1,1-1-1,1 0 1,1-2-1,2 1 1,1-1 0,1 0-1,1-2 1,3 0-1,-1-1 1,0-1-1,0-2 360,0 1 1,-1-2 0,-2-2 0,0-2-756,-7 0 1,0-1 0,1 0 0,0 0 0,-1-1 0,0 1 0,-4 1 0,-1 1 257,-1 0 0,0 0 0,0 0 0,-1 2 0,-4 0 0,0 2 0,1-1 0,-1 0 0</inkml:trace>
  <inkml:trace contextRef="#ctx0" brushRef="#br0">8571 7517 8310,'-20'-26'168,"6"16"0,8-9 1,6 14-1,0-4 0,-1-2 1,-4-3-1,-5-1 0,-5-1 1,-4-3-1,0 1 0,-2 0 1,2 4-1,-1-3 0,3 2 798,-3 1 1,4 2 0,-5 1-1,1 4 1,0 1 0,0 3 0,-1 2-1,-3 1-892,-1 0 1,-11 0 0,-2 0-1,-3 0 1,-8 0 0,-6 1 0,-9 2-1,-4 2 1,-5-1 0,-1 0 117,36-1 0,-1-1 0,-33 2 0,-1-4 0,4 0 0,0 2 0,6 1 115,2 1 1,3 2 0,5-1 0,1 2 0,2 2 0,1 0-1,0 1-315,2 2 1,-7 7-1,2 2 1,-5 1-1,-4 2 1,-3 2-9,-1 4 0,31-14 0,-1 1 0,-2-2 0,1 1 0,-2 1 0,-1 1 0,0 1 1,1-1-1,-1 1 0,-1-1 0,2 0 0,-1-2 84,1 1 1,1-1-1,0 2 1,1 0 0,-29 13-1,3-2 1,6-1 0,5-2 233,7-4 0,2 3 1,2-3-1,0 5 1,0 2-1,0 4 0,0 3-184,0 5 0,0 0 0,0 8 0,0 3 1,2 3-1,1 4 0,3 0-308,1 1 1,2 2 0,6-4 0,1-2 0,4 0 0,2-1 432,6-2 1,-1-2-1,5-10 109,1 3 1,1-7-1,6 3 1,0-1-99,0-1 1,0 4-1,0 2 1,1 5-1,4 3 1,5 4 0,6 4-255,7 2 0,2 6 0,4-6 0,4 2 0,4-1 0,0-3-162,2-6 1,-1 6 0,4-10-1,1-1 1,2 0 0,3-5 322,2-2 0,1 1 1,-1-8-1,-3 2 0,2-1 1,2-5-162,3-3 0,7 3 0,-2 2 0,1-1 0,0 2 0,0-1 0,0 1 0,1 0 0,-3-5 0,1 3 0,0-4 0,-1-2 0,4 0-100,0-4-16,-10-3 1,13-1 0,-8 0 0,-1-4 0,3-2 0,-1-4 246,1-2 1,3 2 0,-2-2 0,0 0 0,6 0 0,0-1-132,1 1 0,-29-6 0,1 1 0,31 3 0,1-2 0,4-2 0,1 0 0,-1 0 0,-34 0 0,0 0 0,-2 0 0,0 0 0,1 0 0,0 0 0,2 0 0,-1 0 0,0-1 0,0 0 0,1 0 0,0-2 0,2-1 0,1-1 0,-1-1 0,1 0 0,3 0 0,1-1 0,0 0 0,-1 1 0,-1-2 0,1 1 0,0-1 0,0 0 0,-1-1 0,-1 0 0,0 0 0,0 1 0,4 1 0,-1 0 0,-2-1 0,0 1 0,0-1 0,0 0 0,1-1 0,1 0 0,-2 1 0,0 0-27,0 0 1,0 1-1,4-2 1,0 0-1,-2-1 1,1 1 0,2-1-1,1-1 1,1-1-1,0 0 1,-2 0-1,0 1 27,-2-1 0,1 1 0,0-1 0,0 1 0,-1 1 0,-1 0 0,1 0 0,-1 0 0,1-2 0,0 0 0,-2 0 0,0-1 0,0 0 0,0-1 0,1 1 0,0 0 0,-4-1 0,0 1 0,1 0 0,0-1 0,-1 1 0,-1 0 0,-2-1 0,0 1 0,1 0 0,-1-1 0,0 1 0,-1 0 0,-3 0 0,1 0 0,1 1 0,0 1 0,-3 0 0,-2 0 0,34-13 0,-3 0 0,-1 0 0,-2 2 0,0-4 0,-5-6 0,-3 3 0,-2-1 0,-1 1 0,3-2 0,0-6 0,-5 0 0,-4-5 0,-2-4 0,-2 0 0,-1-3 0,-4-2 0,-3 5 0,-7-8 0,0 1 0,-2-2 0,-3-3-444,-4 2 1,-3-3 0,-2 1 0,-1-1 0,-3-2 0,-5-2 222,-2-1 1,-2-4 0,0-3 0,-2-2-1,-1-1 1,0 35 0,0 0 0,0-1-1,-1 0 371,-1-2 0,-1 1 1,1-1-1,-1 1 1,-2 1-1,-1 0 1,0 0-1,-1 1 1,-2 1-1,-1-1 1,-1 2-1,0 0-70,-2 1 1,-2 0 0,-3 2 0,-1 3-1,-4 0 1,-3 1 0,-3 0 0,-3 1 0,-7-2-1,-3 2 1,-6 2 0,-3 1 0,-9 1-1,-2 3-189,-4 2 0,-1 1 1,-2 1-1,-1 2 0,0 3 1,-1 1-1,23 4 1,-1 0-1,0 0 0,-1 1 1,0 0-1,-1 1 1,-3-1-1,0 0 0,-1 0-246,0 0 0,0 0 1,-1 0-1,0 1 0,-1 0 1,0 0-1,-2 0 1,-1-1-1,0 0 0,-1 0 1,-1 0-1,1 0 0,2 0 1,1 1-1,-1 0 1,2-1-1,-1 0 0,2 0 1,3 0-1,0 1 0,2 0 350,1-1 1,2 1 0,-1-1-1,-22-2 1,2 1 0,6 1-1,1 0 1,3 1 0,1 0-1,2 2 1,0 0 0,2 1-1,0 1-104,1 1 0,1 1 0,-3 4 0,0 2 0,2 2 0,0 2 0,1 2 1,1 4-1,1 4 0,0 4 0,1 4 0,2 2-1606,0 4 0,2 3 1715,-8 9 0,2 3 0,7-3 0,1 3 0,12-12 0,-1 2 0,2 0 0</inkml:trace>
  <inkml:trace contextRef="#ctx0" brushRef="#br0">3279 15326 8578,'-10'6'0,"-3"-4"0,-1-7-79,4-2 63,4 4 1,6-9 324,0 3 1,1 2 0,4-2 0,5-2 0,6 0 0,7-3 0,2 1 0,2 1 0,1 2 344,3 1 1,-3 1-1,5-2 1,-2 3-1,0-1 1,-2 2-1,1-1-481,1 0 0,-3 4 1,3-2-1,-1 4 0,0 1 1,1 0-1,-2 0-154,-1 0 1,-5 0 0,-1 0 0,0 0-1,0 0 1,1 0-416,0 0 1,-4 0-1,1 0 1,-3 0-1,3 0 1,-1 0 0,2 0-1486,-1 0 1,-3 0-1,1 0 1881,-4 0 0,6 6 0,0 1 0</inkml:trace>
  <inkml:trace contextRef="#ctx0" brushRef="#br0">4159 15060 8341,'-7'-18'1081,"1"-1"-164,0-2 1,4 5-505,-2-2 0,8 9 1,5 6-1,3 5 1,1 5-1,-1 3-45,-3 5 0,1 6 1,-5-2-1,-2 2 1,-2 3-1,-1 1 0,-1 3-557,-4 3 1,1-7-1,-6 2 1,-4-1-1,1 1 1,-3-1-1438,1-3 0,-4 2 1626,1-7 0,-6 7 0,3-3 0</inkml:trace>
  <inkml:trace contextRef="#ctx0" brushRef="#br0">13837 14540 8408,'0'-27'-3,"0"12"131,0 4 1,0 9 0,0-2 0,-2-4 0,-2-1 0,-5 1 0,-4-1 0,-4 0 351,-1 0 1,1 6 0,3-3 0,0 2-1,-3-1 1,0 1 0,0-1-114,2 1 1,-2-1 0,-3 5 0,1 0 0,-2 2 0,2 1 0,-2 1-417,1-1 1,2 3 0,-4 0-1,-2 0 1,-1 1 0,-2-1-1,-1 2 126,-3-1 0,3 0 1,-5 4-1,2-2 1,-2 1-1,1 2 90,-1 1 0,2 2 0,5 1 0,-1 4 1,0 0-1,1 4 0,0 1-87,4 2 1,-2-3-1,7-1 1,0 2-1,3-1 1,0 1 48,1 0 0,0-2 1,-1-3-1,1 1 0,1-2 1,2 2-1,2-2 88,2 1 1,2-1 0,4-3 0,0 2-1,0-2 1,0-1-174,0-2 1,0 5 0,1 0 0,4-2 0,4-1 0,1 0 0,2 1-82,1 2 0,-2 0 0,8-5 1,-1 0-1,1 2 0,2 1 0,1 2 99,-1-2 0,4-2 0,-3-4 1,3-1-1,2 1 0,0 1 73,-1-2 0,5 1 0,0-4 1,1 0-1,-1 1 0,1-1-97,2 0 1,2 3 0,4-5 0,0 1 0,0-1 0,0 2 0,0 0-186,0 0 1,0 0 0,-2-3 0,-1 1-1,-1 1 1,1-1 146,1 1 0,2-1 1,0-4-1,0 0 0,0 0 1,0 0-1,0 0 24,0 0 0,5 0 0,1 0 0,0 0 1,1 0-1,-1 0-126,0 0 0,4 0 0,-2 0 0,-1 0 0,-1 0 0,-3 0 0,-2 0 65,-2 0 0,-4 5 0,2 1 0,-1-1 0,-1 3 0,1-1 28,0 4 0,-5-4 1,3 0-1,1 1 1,1-2-1,4 1 1,0-1-121,3 0 1,4-2 0,-1-2 0,0 1 0,1 1 0,1-1 73,2-1 1,0-2 0,1 0-1,-4 0 1,-1-2 0,-3-2-1,0-4 397,1 1 1,-2-3 0,2 4 0,-1 0-1,-1-2 1,1 3-227,0-1 0,-5 0 0,7 3 0,-2-2 0,0 2 1,1 0-1,0 0-310,2-1 1,-3 0-1,5 4 1,-2 0 0,-2 0-1,0 0 146,1 0 0,4 0 1,-5 0-1,-1 0 1,0 0-1,0 0 203,2 0 0,-3 0 0,-3 0 0,0 0 0,0-2 0,0-1 0,-2-1-13,0 1 0,-3 0 1,2 0-1,1-2 0,0 1 1,0-1-1,-3-1-415,-2-1 1,0 3 0,-4-5 0,0-2 0,0 0 0,-3-3 246,0 1 1,-1 0 0,0-2 0,-4-3 0,0-3 0,-4-1 0,0 1 299,2 2 1,-3-3-1,3 3 1,-4-1-1,0 1 1,1 1-1219,2-1 765,-8 4 1,9-8 0,-9 5 0,1 2 0,-1-1 0,-3 1-101,0-2 1,-5 0-1,2 5 1,-6-2 0,-5-1-1,-6-2 164,-4 2 0,-2-3 0,-7 1 1,0 0-1,1 0 0,-1 1 1,0-1 426,1-1 1,-1 4-1,0-3 1,1 3-1,-1 2 1,-1 0-174,-3-1 0,-3 2 0,-6 2 0,-2 1 1,-1 0-1,-1 0 0,0 2-543,-2 1 0,3 0 0,-5 3 0,2-1 0,2 1 0,0 0 272,-1-2 0,2 2 0,5-4 0,1 1 0,-2 2 0,4-2 0,-1-2 327,2 1 1,3-5 0,-3 5 0,0-2 0,0 0 0,-3 0 0,-2 0-110,-1 0 1,0 5-1,0-4 1,0 2-1,-1 3 1,-2 2-364,-2 1 1,-5 0 0,1 0 0,-4 0 0,-4 1 0,0 2-1,-1 2 161,-1-2 1,2 0 0,-5 0 0,-2 1 0,-2-1 0,-4-1 0,-1-2 280,1 0 0,-2 0 0,-1 0 0,2-2 0,0-2 0,5-4 46,0 1 1,-5-5 0,9 3 0,1-3 0,2 0-1,1 2 1,1 3 0,-1-1-229,0 1 0,-4 4 0,1-2 0,-1 4 0,-5 1 0,-1 1 1,-4 4-281,-1 4 1,34-4 0,1 2 0,-32 6-1,4 0 1,5 1 0,5-1 0,7 2-1121,6 3 1,6-4 0,10 6 1416,0-1 0,7-4 0,0 4 0</inkml:trace>
  <inkml:trace contextRef="#ctx0" brushRef="#br0">13277 15433 7906,'-13'-2'0,"-1"-1"0,1-1 0,-2 1 0,0 3 0,2 4 0,-9-2 0,17 4 222,-8-6 0,10 0 0,4 0 0,13 0 0,12 0 0,13 0 0,10 1 81,7 4 1,3-4 0,11 5 0,-33-3 0,1-1 0,2 0 0,-1 0 0,2 0 0,-1 1 0,2-1-1,-1 0-221,0 0 0,0 0 0,5 3 0,1-1 1,-4-1-1,0-1 0,1-1 0,-1 1 0,1-1 1,0 1-1,-3-1 0,1 1-62,-2 0 0,1 0 0,1 1 0,1-2 0,-1 0 0,0-2 0,0 1 0,-1 0 0,0 0 0,-1 0 0,0 1 0,-1-2 0,37 0-82,-5-3 0,-2 2 1,-1-4-1,-2 2 1,-10-1-1,-9 2 1,-5 0 9,-2-1 0,-11 2 0,-4-2 34,-4 3 0,-10 1 0,-13 0 0,-10 0 0,-10-2 0,-8-1 0,-5-1 46,-4 1 1,-7-5-1,-2 1 1,-9-2 0,-5 2-1,-9-1 1,-3 1-55,34 1 1,0 1 0,-3 2-1,0 0 1,-1 1 0,1 0-1,-2 0 1,1 1 0,-3 0-1,0-1 1,2 0 0,-1 0 28,0 0 1,0 1 0,1 2 0,1 2 0,3 1 0,0 1-1,1 0 1,1 0 0,0 1 0,2-1 0,-28 4 0,9 1 210,7 2 1,9 0 0,10-2 0,8-1 0,10 0-115,10-2 1,19 4 0,17-7 0,18-1 0,13-2 0,-25 0 0,1-2 0,5 1-1,0-1-88,5-1 0,2 0 0,7-2 0,3 0 0,1-2 0,1-1 0,3 0 0,1 1 0,5-1 0,0 2 0,1-1 0,0 1-12,-2 0 1,1 1 0,-24 3 0,2 0 0,-2 0-1,24-1 1,-1 0 0,-2 1 0,0 1 0,0-1-1,0 2 1,-4-1 0,0 0-84,-3-1 0,0 2 0,1-1 0,-1 1 1,-7 0-1,-1 1 0,-2 1 0,-2 0 0,-1 0 1,-1 0-1,-4 0 0,-1 0 0,-4-1 1,-1 0-99,33 4 1,-17-3 0,-10 4 0,-11-1 116,-8-3 0,-18-1 1,-9-2-1,-18 0 1,-16 0-1,-18 0 1,-14-2-9,27 0 1,-1 0 0,-7-1-1,-1-1 1,0-3 0,-2 0-1,-2 0 1,-1 1 0,-2-1-1,-1 1 1,-1-2 0,0 1-33,0-2 0,0 0 0,-2 3 1,0 2-1,1-3 0,0 0 1,0 2-1,1 0 0,1 1 1,1 0-1,4 2 0,2 0-507,5 1 0,1 1 0,1 0 0,2 1 611,-26 3 0,7 1 0,10 8 0,0 4 0</inkml:trace>
  <inkml:trace contextRef="#ctx0" brushRef="#br0">10904 16366 8174,'-16'-51'0,"1"1"0,5 6 0,1 13 0,1 14 0,-2 11-38,-8 5 0,-3 2 0,-7 4 0,-1 2 0,-2 1 0,1-2 1,3-2-1,4 0 0,2-1 0,2-1 208,2-2 0,10 0 0,8 0 0,14 0 0,13 1 0,15 2 0,12 3 198,13 2 1,-26-4-1,2 0 1,4 3-1,2 1 1,2 0-1,1 1 1,6 0-1,1-1 1,2 1-1,3-1 1,5-1-1,1 0-386,1 0 0,1 0 0,-22-3 0,0 0 0,1 0 0,0-1 0,0 0 1,1 0-1,2-1 0,1-1 0,0 0 0,0-1 0,0 0 0,0 0 0,1-1 1,0-1-1,0 1 0,-1-2 0,-1 0 0,0 0-20,0-1 1,0 0 0,0 0 0,1-2 0,1 0 0,0 0 0,0 0 0,0-1 0,-1 1 0,0-1 0,-1 0 0,0 0 0,1 0 0,-1-1 0,0 1 0,-2 0 0,-1 0 0,0 0-42,23-2 1,0 0-1,-4 4 1,0 0-1,-5 1 1,-2 1-1,-3-1 1,-2 2-1,-2 0 1,-1 1-1,-5 0 1,0 0-739,-2 1 1,-2 0 0,-4 0 0,-3 0-1,27 2 817,-8 2 0,-4 2 0,-2 3 0,0-3 0</inkml:trace>
  <inkml:trace contextRef="#ctx0" brushRef="#br0">15730 16099 8136,'-15'-1'0,"-3"-4"651,3-2 0,3-2 0,12 2 0,9 1 0,6 1 1,6 1 2741,4-1-3143,5-5 1,14 8-1,3-3 1,4-1-1,7-3 1,4-3 0,7-1-1,5-1 36,-33 8 1,0-1-1,0 0 1,1 1-1,2-2 1,1 1-1,-1-2 1,1 0-1,2-2 1,0 0-1,2-1 1,0 0-1,0 0 1,0 0-259,-1 1 0,-1 0 0,-3 0 0,1 0 1,-2-2-1,1-1 0,-1 1 0,0 0 0,-2-1 1,1 1-1,-1 0 0,-1 1 0,0 0 1,-1 0-335,-1 1 1,-1 0 0,34-8 0,-8-1 0,-7 7 0,-6 1 0,-5 2-909,-4 1 1,-8-1-1,-7 4 1,-6 0-1,-6 0-202,0 3 0,-8 1 0,-6 1 1416,-8-3 0,-4-10 0,-1-7 0</inkml:trace>
  <inkml:trace contextRef="#ctx0" brushRef="#br0">18556 15420 8306,'-12'8'1005,"1"1"-363,2 2 0,7 1 0,-3 1 0,5 0 0,3 0 21,1 1 1,7-1 0,-2 0-1,3-1 1,-1-1 0,0-2-1,-2-1-750,1 0 0,2 4 87,1-3 0,1 2 0,-1 3 0</inkml:trace>
  <inkml:trace contextRef="#ctx0" brushRef="#br0">18582 15313 8300,'12'-10'945,"-3"-4"1,3-2 0,-3 3-1,3 1-310,1 3 1,-4 1 0,0 6-661,1-3 1,0 2 162,-1 8 1,3-2 0,-3 5-139,3 3 0,1 1 0,1 1 0</inkml:trace>
  <inkml:trace contextRef="#ctx0" brushRef="#br0">18969 15260 8300,'7'0'0,"1"0"3609,-4 0-3200,-2 0 0,8 6 0,-6 2 1,-1 4-1,-1 2 0,-2 0 0,0 3 1,0 2-1,0 0-69,0 0 1,0-1 0,0-4 0,1-1-1,2 0 1,2 1-1431,-2-1 1,4-6 323,2-2 1,-2-4 0,1-2 0,-1-4-1,1-4 274,2-2 1,-3-7 0,1 0-1,-2 2 1,-3-1 0,-2 1 859,-1-2 1,0 1 1275,0 3 0,0 5-832,0 0 0,2 7 0,2-3 1,5 5-1,3 5 0,1 3-770,0 4 1,1 2 0,-2-1 0,-2 0-1,-1-1 1,1-2-1541,2-1 1,7 0 0,2 3 1497,0-3 0,-2-3 0,-6-6 0</inkml:trace>
  <inkml:trace contextRef="#ctx0" brushRef="#br0">19449 15300 14211,'0'8'4037,"-2"1"-3754,-2 2 0,2 1 1,-2 2-1,2 3 1,2 0-1,0 0 1,0-2-932,0-2 0,-1-1 0,-2-2 0,-3-1 0,-1 0-2714,-4-2 0,-1-1 3362,-1-6 0,12-6 0,2-1 0</inkml:trace>
  <inkml:trace contextRef="#ctx0" brushRef="#br0">19795 15060 8166,'-1'-28'1762,"-2"4"2921,-2 8-2845,1 10-1747,4 0 0,4 7 1,2 4-1,0 5 1,2 6-1,-1 7 0,2 2 1,0 3-1,-2 3-354,-1 4 0,-1 0 1,-5 0-1,0 1 1,0-1-1,0 1 1,0-2 262,0-5 0,0-3 0,0-13 0</inkml:trace>
  <inkml:trace contextRef="#ctx0" brushRef="#br0">19822 15366 8166,'0'-25'774,"0"3"0,0 4 0,0 3 0,0 2 313,0 0 1,0-1-805,0 1 1,6 6-1,3 2-514,3 4 1,1 1-1,2 0 1,1 1 0,3 4 230,2 3 0,-5-2 0,4 0 0</inkml:trace>
  <inkml:trace contextRef="#ctx0" brushRef="#br0">20102 15273 9403,'-8'0'2256,"4"0"0,8 0-1902,5 0 0,0 4 0,2 2 0,2 0 0,0 2-1068,4-1 0,-3-3 1,-3 5-1,-2 0 1,1 0-1,2-1 714,1-3 0,1-6 0,-1-6 0</inkml:trace>
  <inkml:trace contextRef="#ctx0" brushRef="#br0">20302 15260 9264,'-6'0'2278,"6"1"0,7 4-1677,5 3 0,1 4 1,-1 2-1,-1-1 0,-2-1 1,1-2-809,2-1 0,1-2 0,0 2 0,2-4 207,3-4 0,9-1 0,7 0 0</inkml:trace>
  <inkml:trace contextRef="#ctx0" brushRef="#br0">20582 15220 8166,'-14'-6'229,"1"-3"1,0-2 0,-1 3 0,1 3 581,0 4 0,5 2 1,4 4-1,2 3 1,2 4-1,2 2 1,2 0-990,5 4 1,9-3 0,4 3-1,5-5 1,4-4 0,3-5-1,2-2-3825,-1-2 4003,1-12 0,4-3 0,0-11 0</inkml:trace>
  <inkml:trace contextRef="#ctx0" brushRef="#br0">20835 14886 10171,'-7'8'0,"2"4"963,4 4 1,1 12 0,0-1-1,0 2-765,0 4 0,0-3 0,0 5 0,0 1 0,0 1 0,0 0 0,0 0 0,0-5-747,0-2 1,4-9-1,2-4 1,0-2 0,1-3 548,1-3 0,1-9 0,4-7 0</inkml:trace>
  <inkml:trace contextRef="#ctx0" brushRef="#br0">20902 15273 8166,'-6'-18'766,"-3"0"1,1-4-1,1 4 1,0 2 137,-1 1 1,7 9 0,1 5 0,6 5 0,4 4-632,3 2 1,-1 3 0,9 4-1,0 1 1,-1-2 0,4-1-1,0-2 1,-2 0-820,-4 1 0,-3-3 1,-2 0-1,0-4 1,1-1-579,-1-3 0,-6-7 1,-2-5-1,-4-3 1910,-1-1 0,2 1 0,1 1 1,4 4-1,4 1 0,5 3-800,3 2 1,8 1 0,5 0 0,2 0 13,3 0 0,14 0 0,4 0 0</inkml:trace>
  <inkml:trace contextRef="#ctx0" brushRef="#br0">22341 14460 8419,'5'-25'184,"-1"3"0,1 10 1,-5 12-1,1 9 793,4 7 1,-4 5 0,4 8 0,-3 4 0,1 5 0,2 2-1,-2 5-589,-2 1 1,-1 0 0,0 4-1,0 0 1,2-2 0,1-2 0,1-2-747,-1-1 0,5-6 0,0-2 0,4 0 358,2-6 0,-1 2 0,0-10 0</inkml:trace>
  <inkml:trace contextRef="#ctx0" brushRef="#br0">22568 14953 8091,'0'-25'2302,"0"3"1,1 4-1785,4 9 0,-2 3 0,6 6 0,0 2 0,1 1 0,2 1 0,3 0 1,-1 1-376,1-1 1,-1 5 0,-1-4 0,-1-1-832,-3 2 0,-5-5 0,-8 4 1,-7-4-1,-4-2 0,-2-2 493,0-1 0,-2-1 1,1 5-1,2 0 1207,1 0 0,8 2 0,2 2 1,5 3-1,5 2 0,4 0-956,3 2 1,1 0-1,2 1 1,3-1 0,4-3-1,3 1 1,3-1-873,3-4 1,-1-2 0,4-2 0,0 0 815,0 0 0,-4 0 0,2 0 0</inkml:trace>
  <inkml:trace contextRef="#ctx0" brushRef="#br0">22955 14966 8091,'-12'-13'274,"1"1"1,4 2 0,-1 2 832,1 3 0,10 0 0,1 5 1,7 0-1,4 2 0,1 1-692,2 1 1,4 0 0,-3-4-1,2 0 1,1 0 0,-1 0-1,-3 0-972,-4 0 1,0 0 0,-2-1 0,-3-4 68,-5-3 1,-8-3 0,-5 2-1,-3 5 1,0 1 0,2 0 1110,1-1 0,0-1-62,-5 5 1,9 6 0,3 3 0,7 1-1,2 1-262,3-2 0,2-5 1,1 3-1,1 1 1,-1-2-1,2 0 1,0-2-419,-2 2 1,8-5 0,-8 4 0,2-4 128,0-1 0,-3-1 0,-2-2 0,-1-3 208,1-1 1,2-1-1,1-1 1,1 3 0,-1 2-1,2-2 1,1-1-174,2-4 0,10-1 0,-1-1 1,1 0-1,0-2 0,-1-3-235,-1-4 1,1 1-1,0-1 1,-2-2 0,-3-2-1,-4-5-490,-3-5 0,-8-2 0,-2-2 0,-4 1 0,-1 2 0,0 2 0,-1-1 572,-4 2 1,-2 7 0,-5 10 0,1 3 0,3 5-1,-3 6 481,-1 6 1,-1 6 0,1 9 0,2 4 0,2 5 0,2 4 0,4 6-568,0 6 1,8-2 0,4 7 0,7-2 0,5 1 0,5-3 193,4 1 0,3-2 0,6-3 0</inkml:trace>
  <inkml:trace contextRef="#ctx0" brushRef="#br0">24501 14713 8443,'13'8'399,"-1"-8"0,-2-8 0,-1 1 254,2 2 1,-4 4-1,2 1 1,1 0 0,1 1-1,-1 4 1,-3 4 17,-1 3 1,0 7-1,-3 1 1,2 3 0,-2-3-1,-3 1 1,-5-2-598,-4 1 1,-3-3-1,1-3 1,0-1 0,2-1-1,-1-3-633,-2-5 0,-1-2 0,1-4 1,2-4-1,2-7 45,2-8 1,0-4-1,3-2 1,-1-1 0,1-1-1,1-4 1176,2-1 1,0 4 0,2-1-1,1 5 1,1 2 0,-1 3 1310,-1 2 1,-2 1-1797,0 5 1,0 7-1,0 6 1,0 7-1,0 5 1,0 2-1,0-1-573,0 0 1,0 1-1,0-1 1,0 0-1,0 1-519,0-1 0,0 0 0,1-1 0,4-3 0,4-3-911,2 0 0,7-5 1826,0 4 0,12-10 0,-2-2 0</inkml:trace>
  <inkml:trace contextRef="#ctx0" brushRef="#br0">24754 14593 11429,'5'-9'0,"0"2"1670,3 1 0,1-3 0,4 3-1306,0-1 0,1 4 0,-1-2 1,0 2-1,1 0-2932,-1-1 0,0 1 2568,1 8 0,-1 2 0,0 6 0</inkml:trace>
  <inkml:trace contextRef="#ctx0" brushRef="#br0">25047 14593 8428,'0'-19'1277,"0"-3"1,0 3 0,0 1 804,0 3 1,0 2 0,0-1-1953,0 1 0,0 7 0,0 6 1,2 7-1,1 5-550,1 2 0,5-1 0,-4 0 0,-1 1 0,0-1 0,1 0-2098,-2 1 4674,4-7 0,-5 0-1788,2-2 0,-2-2 1,-2 6-1,1 1-1341,4 2 1,2-3 0,6-2-1,1-1 1,0-3 972,4-1 0,9-8 0,7-2 0</inkml:trace>
  <inkml:trace contextRef="#ctx0" brushRef="#br0">25434 14193 8157,'0'-23'2572,"0"-4"1,-2 5-1951,-2 9 0,3 7 0,-4 10 1,4 5-1,1 6 0,0 5-406,0 7 0,0 7 1,0 0-1,0 2 1,0 2-1,0-2 0,1-2 1,2-4-973,1-2 0,11-3 0,-1-3 0,0-6 0,3-5 756,1-7 0,-4-2 0,6-2 0</inkml:trace>
  <inkml:trace contextRef="#ctx0" brushRef="#br0">25594 14113 8157,'4'-25'1983,"1"3"0,-1 10-1630,-4 12 1,2 3 0,1 9-1,1 3 1,1 1 0,-1 3-1,2 4 1,1 2-229,4 1 0,-4 6 0,2 0 0,1 2 0,2 2 0,2-2-125,-1-3 0,6-3 0,2-1 0</inkml:trace>
  <inkml:trace contextRef="#ctx0" brushRef="#br0">25741 14380 8179,'0'-40'2316,"0"2"2903,0 6-4854,0 15 1,1 11 0,3 7-1,5 2 1,3 3 0,2 2 672,-1 2 1,0 0 0,1 1-2092,-1-3 1,-4 0-1,-2 2-477,-1-1 0,-3-6 0,-7 2 392,-5-4 0,1-1 1435,-1 0 1,8 0 0,1 0-1,7 0 1,5 2 0,1 0-1,1 3-3012,-1-2 2715,0-2 0,7 5 0,0 2 0</inkml:trace>
  <inkml:trace contextRef="#ctx0" brushRef="#br0">26127 14007 8487,'0'-13'799,"0"2"263,0 7 0,0 10 0,2 10 1,1-1-1,1-2 0,0 3 0,1 4-674,-1 3 1,2 2-1,-3 4 1,2 0-1,-1 4 1,1-1-1,0 2-1037,3 0 649,-5-4 0,15 15 0,-4-4 0</inkml:trace>
  <inkml:trace contextRef="#ctx0" brushRef="#br0">26287 14287 8154,'-13'-33'5496,"4"11"-5031,0 0 0,6 13 0,-1 9 0,4 6 1,4 3-17,5 0 1,3 1-1,3 6 1,1 2-1,2-2 1,-1-2-1970,3-6 0,-6 4 0,4-4 0,-3-1 1520,-2-2 0,1-4 0,-1-1 0</inkml:trace>
  <inkml:trace contextRef="#ctx0" brushRef="#br0">26407 14300 8154,'-13'-13'0,"-1"-1"53,1 1 0,1 0 0,2 1 1,2 2 683,2 1 0,8 6 0,7 0 0,3 4 0,3 5 0,1 0 1,3 1-1,2-1-245,3 0 1,1 3 0,1-4 0,0-2 0,-3 0 0,-2 0-1,-2 1-3044,-2-1 2448,-3-2 0,-12-1 1,-7 0-1,-5 0 0,-2 2 1,2 2 38,1 5 0,6 3 0,-2 1 0,4 2 0,4 3 0,4 4 65,7 3 0,20 2 0,1 0 0</inkml:trace>
  <inkml:trace contextRef="#ctx0" brushRef="#br0">12117 17325 8248,'-6'-25'0,"5"9"-133,-4-6 1,2 13 0,0 9 203,-1 7 0,5-1 0,8-1 1,5-3-1,3 1 0,6 2 0,3-2 1,5 0 180,5 1 1,-2-2 0,2 2-1,1-1 1,3 0 0,2 2 0,4-2-138,2-2 1,1 3-1,3 1 1,-1-2 0,1 0-1,4 0 1,2 1-52,1-1 0,4-1 0,-4-2 1,0 0-1,3 0 0,1 0 86,0 0 0,4-5 0,-8-1 0,2 0 0,3-1 0,-1 1-91,-1 0 0,2 0 1,-3 3-1,1-1 1,5 1-1,-2 1 0,2 2-157,-4 0 1,-5 0-1,1 0 1,-1 2 0,0 1-1,-2 1 27,-1-1 1,-6-1-1,0-2 1,1 0 0,0 0-1,1 0 1,-4-2 331,-1-2 1,4 1 0,-1-5 0,3 1 0,0 1 0,-2-1-89,-1-1 0,0 5 0,4-1 0,1 2 0,-1 2 0,-1-1-263,-3-4 0,7 4 0,-3-3 0,2 2 1,0 2-1,-2 0 0,2-1 13,3-4 0,-5 4 0,2-5 0,-5 1 0,-1 1 0,2 1 222,2 1 1,-7 2 0,7 0 0,-3 0 0,-1 0 0,0 0 0,0 0-277,-2 0 0,5 5 0,-3-1 1,2-1-1,-1 0 0,-3 0 133,-1 2 0,3-1 1,-3-4-1,1 0 1,4 0-1,1 0 252,1 0 0,0-4 0,1-1 0,-1 1 0,3-1 0,2 1-194,0 1 1,11 1-1,-8 1 1,3-2 0,4-2-1,-3 3 1,2 0-246,-4 2 0,1 0 0,0 2 0,-2 0 0,-4 3 0,-1-2 1,-2-2 156,3-1 0,-6 0 1,4 0-1,-4 0 0,1 0 1,1 0 170,2 0 1,0 0 0,-1 0 0,1 0 0,5 0 0,3 2-159,4 2 0,1-2 0,0 2 0,-1-2 0,1-2 0,-2 1 0,0 2 48,-4 2 0,-3 1 1,0-4-1,3 4 1,-1 0-1,1 2 1,-3-2-167,-4 0 0,-3 2 1,1-3-1,0-1 0,3 1 1,0-1 54,0-1 0,-2 0 0,-2 0 0,0 2 0,0-2 0,1-3 13,-1-5 0,-1-1 0,-2-4 0,-1 1 0,0 0 0,-2 0-112,-2 0 0,-4 2 1,-2-2-1,-4 5 0,-2 1 1,-3 0-1,-2-2-3067,-3 2 3244,-1 8 0,2 2 0,1 6 0</inkml:trace>
  <inkml:trace contextRef="#ctx0" brushRef="#br0">18582 17339 8301,'8'-8'-184,"-4"-5"483,-2 6 1,-4-5 0,-2 12 0,-5-2 488,-3-2 0,-1 2 0,-1-2 0,1 2-683,0 2 1,4 0-1,0 0 1,-2 0-1,0 0 1,-3 0 27,1 0 0,0 0 1,-1 0-1,1 0 1,0 0 156,-1 0 1,-3 0 0,-1 0 0,1 0 0,3 0 0,-1 0-112,-3 0 0,3 0 1,-4 0-1,1 0 1,0 0-1,2 2-238,1 2 0,-2-2 1,-1 4-1,1-2 1,3 1-1,0-1 0,0 0 300,-4 1 1,3-1 0,-4-2 0,1 1 0,0 1 0,0-1 811,-1-1-970,4-2 0,-4 0 1,6 0-1,-1 1 0,1 2 1,0 2-124,-1-3 0,1 4 1,0-1-1,-1-1 1,1 1-1,0 1 6,-1 1 0,1 0 0,0 4 1,-1-2-1,1 0 0,0-1 78,-1 1 0,1-1 0,0 2 0,-1-2 1,1-1-1,0-1 0,1 1 174,3 1 1,-1-4 0,4 4 0,-2-1-1,-2 0-238,-2 4 1,3-4-1,0 2 1,-1 1-1,-2 2 1,-1 2 42,-1-1 0,3-4 0,0 0 0,2 0 0,1-1 0,-1 0 491,0-2 0,4 4 0,-2-1-403,1 3 0,2-3 1,4 0-1,0 1 0,0 2-133,0 1 0,4-4 1,2 0-1,0 1 1,1 2 185,1 1 1,-4-1 0,3-1 0,-1-2 0,-1 1 283,1 2 0,1 1 0,6 0-308,1 1 1,-2-5-1,-2-2 1,-1 0 0,1 1-124,2 2 0,1-2 1,1 0-1,-2 3 1,-2-1-1,-1 1 80,1-3 1,-2-3-1,1 4 1,-1 1-1,1 1 1,0-1 96,2-1 1,0-5 0,4 5 0,2 0 0,0 0 0,1-2-109,1-1 0,-2 3 0,5-4 0,0-1 0,0 0 0,-1 1-98,-2-2 0,4 3 0,-4-2 0,0-1 0,2 0 1,-2 0 28,0 1 0,3 5 0,-2-4 0,-1-1 0,2 1 0,-2-1 42,0-1 1,5 3 0,-2-2 0,3-1 0,2-1 0,0-2 0,1 0 77,3 0 0,-3 0 0,5 0 0,-1 0 0,2 0 0,2 0-137,-1 0 0,-1 0 0,2-2 0,-3-1 0,-2-1 0,0 1 0,-2 2-69,0 1 1,-3 0 0,1 0-1,-2 0 1,-1 0 0,-2 1-61,2 4 0,1-3 0,1 6 1,1-1-1,0-1 0,-1 2 39,1-1 1,-2-4-1,-1 3 1,-2-2-1,2 1 1,1-2-1,0-2 266,-3-1 1,2 0 0,-6 0 0,0 0 0,0 0 0,-1 0-70,0 0 0,-1 2 0,0 1 0,2 1 0,0 1 0,-1 0 0,3 3-107,0-1 0,-3 4 0,2-5 0,0 0 0,3 1 0,2-1-21,-2 0 0,8 3 1,-3-3-1,2-1 0,2 1 1,1-3 37,-3-1 1,4-2 0,-1 0-1,-1 0 1,1 0 0,-6 0 0,2 0-18,0 0 0,-7 0 0,6 0 0,-3 0 0,-2 0 0,0 0 0,2 0 0,1 0 0,0 0 0,-1 0 0,-2 0 0,2 0 0,1 0 0,1 0 0,0-5 0,-1 1 0,0 1 0,3 0 0,0-1 0,0-5 0,1 1 0,0-1 0,2-1 0,0-2 0,1-1 0,-1 0 0,6-1 0,-3 1 0,0 0 0,-2-1 0,-1 1 0,1 0 0,-3-1 0,-1 5 0,-1 0 0,0 1 0,-2-1 0,-3 1 0,-4 2 0,1-4 0,-1 3 0,-2-2 0,-1 1 0,-2 1 0,1 0 0,-1 4 0,0-9 0,1 4 0,-1-1 0,0 1 0,1-3 0,-1-1 0,0-1 0,1 0 0,-3-1 0,0 1 0,-4 0 0,1-1 0,-1 1 0,0 0 0,2-1 0,-3 1 0,-1 0 0,-1-1 0,-1 1 0,-1 0 0,-2-1 0,0 1-101,0 0 1,0-1 0,-2 3 0,-1 0 0,-3 4 0,0-1-96,0 1 0,0 0 0,2-4 0,-3 2 0,-2-1 445,0-2 1,0-4 0,-4 0 0,-1 1 0,1-2 0,-2 3-262,-3-1 1,7 2-1,-6 1 1,1 1 0,1 2-1,0 1-107,2 0 1,-5 2 0,-1 6 0,0-1 0,-2-2 0,2-2 0,-2 2-306,0 2 1,3 1 0,-4 0 0,0 0-1,0 0 1,1 0 372,2 0 1,1 0 0,5 0 0,-2-2 0,-1-1 0,-2-1 184,2 1 0,1-3 0,1 0 1,1 0-1,0-1 0,-1 1 0,0 0-164,-4 3 1,3 0-1,-4 0 1,1-1-1,-1 1 1,-1 1-99,1 2 1,-3 0-1,3 0 1,-1 0 0,1 0-1,1 0 115,-1 0 0,4 0 1,-2 0-1,2 0 1,1-1-1,1-2 1,0-2 140,-1 2 0,1-4 0,0 0 0,1-2 0,2 0 0,1-2 13,-2 0 1,-2-1-1,-3 1 1,-2 3 0,0-3-1,0 1 1,1-1-247,0 3 1,-3 5 0,-3-2 0,-2 2-1,0 0 1,0-1-20,-2 1 1,8 1 0,-8 2 0,2 0-1,1 0 1,1-1 88,0-4 0,3 4 0,-4-3 0,3 2 1,1 2-1,0 0 0,0-1 122,-1-4 0,3 4 1,-3-5-1,1 1 1,0 1-1,0-1-77,-1-1 1,3 5-1,-4-3 1,0 2-1,-2 2 1,0 0-1,-2 0-232,-3 0 1,4 2 0,-6 0 0,2 3 0,-1-1-1,-1 1 160,1-1 1,2 5 0,1-4 0,1-2 0,-1-2 0,2 1 59,3 2 0,-3-3 1,4 4-1,-1-4 1,1-1-1,2 0 0,1 0 87,-1 0 0,2 0 0,-3 0 0,-1-1 1,0-2-1,-3-2-227,-1 3 1,-1 0 0,-3 2-1,-2 0 1,-4 0 0,-4 0-1,-1 0-58,0 0 0,-1 2 0,-2 0 0,-3 4 1,0 0-1,0 0 21,3-3 0,0 3 0,0-1 0,-1-1 1,1 0-1,1 2-388,2 2 0,5-4 0,1 4 0,3-1 0,4-1 0,5 1 0,3 1-2391,2 2 1,-2 8 2957,1 4 0,-6 3 0,4 2 0</inkml:trace>
  <inkml:trace contextRef="#ctx0" brushRef="#br0">19169 17432 8227,'12'-33'0,"-2"7"0,-1 6 234,-6 12 1,4 2-1,-5 6 1,-4 0-1,-8 0 1,-11 0-1,-8 1 1,-7 4-1,-4 5 1,-7 6-1,-8 6 736,-6 4 1,-6-1-1,11-2-396,4 0 1,-1 0-1,7 7 1,2 4 0,4 3-1,3 6 1,3 1-158,2 2 0,12 8 1,8-4-1,12 0 0,13 2 1,14-3-1,14-3 1,14-8-388,10-4 0,-23-17 1,1-2-1,0-2 0,1-1 1,1-1-1,0-2 0,3-1 1,-1-2-1,-1-3 0,-1 0-327,-2-2 1,1-1 0,-1-2 0,-2-3 0,26-10-1,-8-10 1,-7-11 0,-10-7 0,-10-8-322,-10-10 1,-11-1 0,-7-9 0,-5 1 0,-8 0 0,-9-1 593,-6 2 1,-8 8-1,-4 8 1,-2 8 0,-1 11-1,2 10 1,2 11-138,-2 6 0,0 14 0,0 14 0,4 10 1,3 12-1,7 6-2878,2 6 3039,9 13 0,6 0 0,6-28 0,0 0 0</inkml:trace>
  <inkml:trace contextRef="#ctx0" brushRef="#br0">18982 17952 8085,'-7'-14'1760,"-1"8"0,5 6 0,-3 9-1061,-1 8 0,0 9 0,-4 11 1,2 8-1,-1 9 0,-2 10 0,-3 10 1,7-33-1,0 1-695,-1 5 1,0 1-1,-2 1 1,0 1-1,2 0 1,0-1 0,1-3-1,1-1 1,2-3-1,0 0 1,2-4-1,2 0 1,-1 33-5,2-6 0,-6-2 0,-1 4 0</inkml:trace>
  <inkml:trace contextRef="#ctx0" brushRef="#br0">17916 19778 7974,'0'-20'0,"0"0"1056,0-1 0,0 5 0,1 11 65,4 10 0,-4 5 1,4 5-1,-4 4 0,-1 8 1,-1 8-1,-4 8-813,-4 6 1,-1 3-1,0 1 1,1 0-1,0-1 1,0-3-1,1-5-724,3-2 0,0-8 0,5-4 0,2-7 0,1-5 0,2-5-180,3-4 0,-4-4 0,4-10 0,-1-5 0,1-5 0,0-6 1007,0-4 1,4 4-1,-5-7 1,2 2-1,0 2 1,0 0 1460,-2 4 0,1 5-911,-4 6 0,3 6-772,7-2 0,-5 5 0,-1 5 0,1 5 0,0 5 1,0 4-495,2 2 1,0 0 0,3 3 0,-1-2 0,2 0 0,1 0-1335,2 0 1,4-5-1,-3 0 1,2-3 0,4-5-1,3-5 1405,4-2 1,5-14 0,-3-3 0</inkml:trace>
  <inkml:trace contextRef="#ctx0" brushRef="#br0">18489 20284 7974,'0'-13'1141,"0"-1"1,-6 5-1,-3 2 1,-3 1-1,-1 3 11,0 2 0,1 2 0,3 4 0,4 3 1,4 4-959,1 2 0,1-1 1,4 0-1,4-1 0,4-2 1,5-2-1318,4-2 1,-3-3 0,-2-8 0,-7-4 0,-7-2 947,-6-3 0,-4 1 0,-7 0 1,1-1-1,0 1 0,-1 0 2538,1-1 0,7 7-2513,6 2 0,10 4 0,11 2 0,4 2 0,9 3 1,8 0-2235,7 0 0,4-1 0,5-7 2384,4-2 0,-3-10 0,0-6 0</inkml:trace>
  <inkml:trace contextRef="#ctx0" brushRef="#br0">19195 19791 7974,'0'-18'0,"-1"0"1104,-4 2 1,-2 9 0,-6 7 0,1 8 0,2 9-545,1 5 1,6 9 0,-3 6 0,1 6 0,1 6-1,2 6 1,5 4-2664,6 3 0,3 5 0,1-11 2103,1-4 0,-1-11 0,0-8 0</inkml:trace>
  <inkml:trace contextRef="#ctx0" brushRef="#br0">19022 20244 7974,'-13'-55'0,"1"3"2914,3 8 1,5 10-1,8 25-2641,5 5 1,4 1-1,5 0 1,4-2 0,5 2-1,6 3 1,7 6-274,7 7 0,5 1 0,1 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10704 8756 6454,'0'-13'0,"-1"-1"0,-4 2 0,-4 2 2537,-3 1 0,-1 0-1781,0-4 0,-6 0 0,-2-2 0,-1-1 0,-1-4 0,0 0 1,-3-3-1,0 1 0,-1 1 0,1 2 0,-1 3 0,0 1 1,-1 3 192,-3 3 1,-3 3 0,-6 6 0,0 2 0,-2 2 0,-3 7-1,-7 5 1,-6 6 0,-1 2-1000,-1-2 1,-8 3-1,0-3 1,-3 4 0,34-13-1,0 0 1,0 1 0,0-1-1,-1 0 1,0 1-1,1-1 1,0 0 257,2 1 1,-1-1 0,0 0 0,0 1-1,0-1 1,1 0 0,-34 14 0,6-2 0,5-1-1,5-3 475,4-2 1,4 4-684,10 0 0,2-3 0,8 1 0,3 0 0,4-2 0,3 0 0,8 4 0,2-4 0,4 2 0,2 1 0,5 0 0,8 0 0,5 0 0,9 5 0,5-2 0,8-1 0,9-3 0,10-2 0,5-3 0,7-1 0,-29-8 0,0-1 0,4 1 0,1-2 0,1 0 0,0-1 0,3-1 0,1 0 0,0 0 0,-1 0 0,3-2 0,0-1 0,5 3 0,1-1 0,1-1 0,1 1 0,-2-1 0,1 1 0,1 1 0,1 0 0,-2 0 0,0 0 0,1-1 0,-1 2 0,2 0 0,-1 0 0,-4-1 0,-1 0 0,0 1 0,0 0 0,0 1 0,1 0 0,-4 1 0,1 0 0,0 0 0,0 1 0,-4 0 0,-1 0 0,3-1 0,0 1 0,-2-1 0,1 0 0,0-1 0,-1 0 0,0-1 0,0 0 0,1-1 0,0-1 0,1 0 0,-1-1 0,0 0 0,-1-2 0,-1 0 0,0-2 0,1-2 0,0 0 0,-1-2 0,0-1 0,3-2 0,0 1 0,0-1 0,1 0 0,-2 1 0,2-1 0,3-2 0,-1 0 0,-4 2 0,-1 0 0,-1-1 0,-1-1 0,1 2 0,-1 0 0,-3-1 0,1 1 0,-3-1 0,0 1 0,1 2 0,0 0 0,-7-2 0,-1 1 0,-1 0 0,0 0 0,34-10 0,-7-1 0,-4 1 0,-3-5 0,-7 4 0,-3-2 0,-2 1 0,-7 0 0,-5 0 0,-6-1 0,-5-5 0,-6-1 0,-6-4 0,-5-7 0,-7-8 0,-7-9 0,-7 2 0,-16-14 0,11 33 0,-1 1 0,-5-3 0,-1 1 0,-5-2 0,-2 0 0,-3 0 0,-1 1 0,-1 4 0,-2 1 0,-5-1 0,-2 1 0,-4 1 0,-1 2 0,-1 3 0,-2 2 0,-3 3 0,-2 2 0,1 4 0,-1 3 0,-1 4 0,-1 2 0,-4 1 0,0 2 0,2 3 0,0 2 0,0-1 0,0 2 0,1 1 0,0 3 0,3 0 0,2 3-415,3 3 1,0 1-1,1 1 1,0 3-1,1 1 1,2 2-1,2-2 1,2 1-1,5 0 1,2 0 0,6 0-1,1 0-1031,-24 20 0,13 5 0,18-1 1,10-1 1445,14-1 0,5-4 0,13-2 0,2-4 0</inkml:trace>
  <inkml:trace contextRef="#ctx0" brushRef="#br0">13343 8729 27183,'0'-19'-5041,"0"-3"5210,0 3 0,2-1 1,2 7-1,8 0 175,9-1 1,6 0 0,16-4 0,11-6 0,15-6 0,-27 12 0,3-1 0,5-1 0,1 0-95,2 1 0,3-2 1,10-2-1,2-1 1,-1 4-1,0 0 1,2-1-1,2-1 1,-22 7-1,1 1 1,0-1-1,1 0 1,-1 0-1,2 0 1,1 1-1,0-1 1,1 1-236,1 0 0,0 0 1,-1 1-1,-4 1 1,0 0-1,0 0 1,3 0-1,0 1 1,1-1-1,-3 0 1,1 0-1,-1 0 1,22-5-1,-1 0 1,-3 1-1,0 1 1,-6 1-1,-1 1-430,-2 2 0,-1 0 0,2-1 0,-1 1 1,-8 1-1,-3 2 0,-1 0 0,-1 0 1,-4 0-1,0 1 0,-5 0 0,-1 0-99,30-6 0,-6 4 1,-9 2-1,-4 1 1,-3 3-1,-4 1 1,-2 2-72,-4 0 1,4-1-1,-4-2 1,4-3 584,1-1 0,3 1 0,0-5 0,0 1 0,1 1 0</inkml:trace>
  <inkml:trace contextRef="#ctx0" brushRef="#br0">18729 7250 28634,'-21'-6'-709,"-3"5"1,5-5 444,-2 0 1,5 3 0,0-6-1,5-1 1,7-2 0,4-2 778,4 1 0,-1 1 0,6 3 1,2 5-1,1 2 0,1 5-174,0 6 0,-5 3 0,-4 13 0,-5 8 0,-7 5 0,-7 10-306,-4 1 1,-3-1 0,-5 3 0,-1-1 0,-2 2 0,-1 1 0,2-1-560,1 0 0,7-8 0,3-2 0,5-7 0,4-2 0,4-5 347,4-4 1,1-9 0,1-8 0,4-1 0,4-3 0,3-5 0,2-5-121,4-6 1,-2-11-1,7-1 1,-1-5-1,-1 1 1,-4 0 637,-2 3 1,-1 4 0,-3 1 0,0 3 0,-4 5 41,-1 2 1,-1 10 0,-5 1 0,1 7-1005,3 5 0,-2 6 0,2 0 0,-1-1 0,2 1 0,4 1-310,3 2 1,7-3-1,5 3 1,4-2 0,4-4-1,1-3 1,-1-5 374,-2-1 0,-3-2 0,-5-4 0,-4-1 0,-5-4 0,-4-3 931,-5-4 1,-8-2 0,-5 1 0,-4 1 0,-5 2 0,-3 1 0,-1 0 1679,0 2 1,5-4 0,0 7-1344,2 1 0,9 3 0,7 3 0,11 3 0,12 1 0,9 2-874,7-2 0,8 4 0,1-7 0,2-1 0,-1-1 0,-3-2 0,-1 0-707,-3 0 0,-9-5 0,-7-1 1,-8-1-1,-5-3 0,-6-2 1,-3-2 403,-4 1 1,-7-3 0,-2-1-1,-3 3 1,1-3-219,1 3 0,6-1 0,0 1 297,6 1 1,10 0 0,8-1 0</inkml:trace>
  <inkml:trace contextRef="#ctx0" brushRef="#br0">19835 7303 28706,'-7'-19'-851,"-5"10"1,5 3 593,-1 12 1,-4 15 0,2 16-1,-5 4 1,-4 8 0,0 6-1,-1 10 1,3 3-1091,-3 0 0,1 5 1005,-3-11 0,-3 0 0,4-8 0</inkml:trace>
  <inkml:trace contextRef="#ctx0" brushRef="#br0">19382 7836 26003,'13'-51'-201,"13"2"0,8-18 0,-11 36 0,2 3 0,29-24 0,2 8 1452,2 9 0,0 12 0,-5 7 0,2 5 0,1 8-909,2 6 1,0 10 0,-5 8 0</inkml:trace>
  <inkml:trace contextRef="#ctx0" brushRef="#br0">17409 8596 19289,'-4'-13'-290,"-1"-1"1,-1 0 0,3-3 0,-3-1 0,-1 1 0,-3-3 0,-4 0 0,-3-2 705,-6-1 1,-2 6-1,-4-3 1,-5 4-1,-8 6 1,-4 2-1,-6 5-413,-4 2 1,-12 2 0,30 1 0,-1 1 0,-2 1 0,-1 1 0,0 0 0,-1 1 0,-2 2 0,0-1 0,0 1-1,0 1-117,-1-1 1,0 1-1,-4 3 1,1 0-1,1-1 1,1 0-1,-2 2 1,0-1-1,-1 1 1,1 0-1,1-1 1,1-1-1,2 0 1,0 0 307,2 1 0,1 0 0,3 0 0,1 1 0,2 0 0,1 1 0,-30 13 0,10-1 0,8 2-15,8 4 0,2-3 0,11 7 0,5 1 0,6 1 0,6 4 0,6 1-246,6 1 0,17 11 0,14 0 0,12 2 1,-18-26-1,3-1 0,3 0 0,1-1-11,4 1 1,2 0-1,6 2 1,1 1-1,5-2 1,2-2-1,3 0 1,1-1-1,8-1 1,3-1-1,-21-10 1,1-1-1,2-2 82,1 1 0,2-1 0,1-1 1,8-1-1,2-1 0,0-1 1,-1-2-1,1-2 0,0 0 1,1-1-1,1-1 0,1-1 1,3 0-1,1-1 0,0-1 1,0 0-1,0 0 0,1-1 1,-16 0-1,-1-1 0,1 1 1,0-1-70,2-1 1,0 0 0,0-1 0,-1 0-1,13 0 1,-1-1 0,1 0 0,-14-1-1,2 0 1,0 0 0,0 0 0,-1 0-1,0-1 1,0 0 0,0 0 0,-1 0-1,0 0 1,0-1 0,0 1 0,1-1-1,0 0 1,1 0 0,-1 1 152,2-2 0,-1 1 1,1 0-1,-1 0 1,13-2-1,-1 0 1,0 0-1,2-1 1,1 0-1,-2-1 1,-2 1-1,-1 0 1,-2-1-1,-4 1 0,-1 1 1,0-1-1,-3 0 1,-1-1-1,0 1 1,-6 0-1,-1-1 1,0 1 9,21-8 1,-3 1 0,-6 0 0,-3-1 0,-15 0 0,-2-1 0,-5 2-1,-2-1 1,19-22 0,-19-2-183,-18-5 0,-19-11 0,-22 0 0,2 25 0,-6 0 0,-10-5 0,-5 1 0,-9-3 0,-4 2 0,13 11 0,-2 0 0,-2 1 45,-2-1 0,-2 0 0,-1 1 0,-2 0 1,0 2-1,-3 0 0,-6-2 0,-2 0 0,-1 1 1,-2 1-1,-1 1 0,-1 2 0,-1 0 0,0 1 1,-1 2-1,-2 0 0,-1 2 0,-1 1 45,1 1 0,0 1 0,1 1 1,5 1-1,0 1 0,0 2 1,-1 1-1,-1 1 0,2 1 1,3 1-1,2 0 0,1 2 1,5 0-1,1 2 0,2 0 1,-23 2-1,4 1-233,7 1 0,5 3 0,15 2 0,3 2 0,-26 14 227,17 5 0,7-1 0,10 5 0</inkml:trace>
  <inkml:trace contextRef="#ctx0" brushRef="#br0">20288 8663 22110,'38'-43'-2027,"2"-2"2606,5 1 0,10 4 0,4 16 0,2 3-231,3 2 1,1 1-1,6 5 1,-32 6-1,1-1 1,4 0 0,1 0-1,0-1 1,1-1-896,0 0 1,-1-1 0,-1 0 0,1 0 0,-4-2 0,1-1 0,-2 1 0,-1 0 0,2 0 0,-2 0 0,-1 1 0,-1 1 552,32-12 0,1-5 1,-10-6-1</inkml:trace>
  <inkml:trace contextRef="#ctx0" brushRef="#br0">22475 8170 7594,'0'-20'0,"0"0"1052,0-1 1,-6 6-1,-3 8 295,-3 1 0,-1 1 1,-4 5-1,-3 0 1,-7 2-1,-1 2-1048,0 5 0,-5 3 0,-1 1 1,0 1-1,4 0 0,5 3 0,4 0 1,4 1-303,5 1 0,0-2 1,8 5-1,1 2 0,3 1 1,5 0-1215,9-3 1,11 8 0,11-5-1,4 0 1552,4-1 1,15-2 0,9 5 0</inkml:trace>
  <inkml:trace contextRef="#ctx0" brushRef="#br0">22755 8409 15227,'-15'-47'-792,"-3"-2"1,11 11-1,-2 10 1051,0 11 1,0 10 0,-4 8 0,-1 4 0,-1 4 0,-1 3 0,-2 1-276,2 0 0,1 0 1,2 2-1,1 2 0,3 0 1,5 1-1,5 0-266,8 0 1,2-1-1,11-3 1,3-2 0,2-2-1,1-3 1,-5-1 777,-2-3 1,1-3-1,-5-4 1,-6-7-172,-5-5 0,-6 1 0,-6-4 0,-5 1 0,-6-1 0,1 0 0,0 0 59,-2 2 0,8 4 1,-4 3-1,4 1-984,3-2 0,7 5 0,11 2 1,9 3 745,6 1 1,16 0 0,-1 0 0</inkml:trace>
  <inkml:trace contextRef="#ctx0" brushRef="#br0">23314 7970 27396,'-7'-34'-5785,"-5"4"5788,3 12 0,-3 9 0,-1 18 0,0 7 0,-2 5 0,0 1 0,0 4 0,5 2 0,3 3-727,4-2 0,3 3 0,6-4 0,8-3 0,12-1 0,9-4 1143,8-2 0,4-9 1,7-3-1</inkml:trace>
  <inkml:trace contextRef="#ctx0" brushRef="#br0">24034 7663 19172,'0'-43'-2598,"0"5"2749,0 8 1,0 20-1,0 17 1,0 12-215,0 12 0,-6 11 0,-1 4 1,-2 1-1,2 4 0,1 0 1,3 3-1,1-1 84,2 0 0,0-1 0,2-2 0,1-4 1,1-3-1,1-6 0,-1-3 0,0-5 0,-2-6-343,-5-5 1,-10-9 0,-8-5 0,-3-4 0,1-4 0,-3-5 0,3-3 317,-3-1 1,1-1 0,-1 3-1,0 0 1,3 4 0,2 1 2735,2 3 1,5 3-2922,6 4 0,5 10 0,0 9 1,7 7-1,12 9 323,14 8 0,4-4 0,12 9 0</inkml:trace>
  <inkml:trace contextRef="#ctx0" brushRef="#br0">4519 13301 10578,'-56'-21'0,"4"-6"0,10 0 0,13 7 0,9 11 275,6 6 1,8 3 0,9 0 0,14-2 0,22-2 0,22-5 0,-20 3 0,4-1 0,7-1 0,2-1 0,10 0 0,3-1 0,4 0 0,3-1-1,-20 4 1,2 0 0,0-1 0,1 1 0,1 0 0,0 1-94,3-1 0,1 1 0,0 1 1,5 0-1,0 0 0,0 0 1,-1 0-1,0 1 0,-1 0 1,2-1-1,0 1 0,-1-1 0,3 1 1,-1 0-1,0 0 0,-3 1 1,-1-1-1,1 1 0,-1 0 1,1 0-1,-2 0-960,0 0 1,-1 0 0,-1-1 217,-7 0 1,-1 0-1,1 0 1,7 0-1,3-1 1,-2 1-1,-6-1 1,1 1-1,0-1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4692 4731 8821,'5'-50'0,"1"5"0,1 10 0,2 7 117,-2 5-57,-1 10 1,-7 9-1,-4 7 1,-4 1-1,-2-1 1,-3 0 0,1 0-1,-2 1 1,-3 1-1,-2-1 208,-1 1 0,-4 1 0,4-3 0,-1 1 0,-1-1 0,1-1 1,0-4-1,1-1 335,2-1 0,-3-7 0,3 4 0,-2-1 0,-1 4 0,-1 3-565,1 1 1,0 0 0,-5 0 0,1 0 0,-1 1 0,2 3 0,1 5-110,2 3 0,0 2 1,-3-3-1,1 0 1,2-2-1,-1 1 303,3 2 1,-1-3 0,5-2 0,-4 1 0,1-3 0,0 3 0,3-2 144,1 0 1,0 4 0,-3-1-1,-3 3-490,1 1 0,-1 2 0,3 1 1,-3 3-1,-1 2 0,0 1 22,-2-1 1,-1 4 0,0-4 0,3 0 0,2-2 0,3-1 0,0 0 232,6-2 1,-3-1-1,7-2 1,-1 0-1,4 1 1,3-1 39,1 0 1,1 4 0,3-1 0,5-1-1,3 1 1,1 0-234,1 4 1,4-1-1,-1 4 1,-2 0 0,-3 0-1,-3 1-152,1-2 1,2 3-1,0-2 1,-2 0 0,-2 1-1,-1-3 1,1 0 254,2-1 0,2-3 1,1 0-1,2-2 1,1-2-1,5 1 1156,4-1-1052,-7 0 0,17-4 0,-8-1 0,3-1 0,1 1 0,1 0-168,2 0 1,-2 4-1,2-3 1,0 1-1,-2 0 1,1-1-43,-3 2 0,-2-1 1,0 0-1,1-2 1,3-1-1,-3-1 45,-1 0 0,3 0 1,0-3-1,1 1 0,-1-1 1,1-1-1,1-2 236,-1 0 0,5-5 1,-1 1-1,3-1 0,1 1 1,0-1-1,0 1-242,0-2 0,-5 5 0,1-4 0,-1 4 1,1 1-1,-2-2-102,-2-2 1,4 2 0,-4-2 0,1 2 0,1 1 0,-1-2 0,-1-3 197,-2-1 0,0 2 0,-1-4 0,2 0 1,-1 1-1,-2-1 591,-1-2-573,-1 5 0,2-6 0,2 4 0,1-3 0,-1 1 1,-2 1-97,-1-1 1,-1 2-1,1-1 1,0 0-1,-2 1 1,-3-1-58,-4-2 1,1 4-1,-3-2 1,-2-3 0,-4-3-1,0-2 1,1-1 351,-2-1-233,3-2 0,-5-6 0,6 1 1,1-3-1,-1 0 0,-1-2 10,-3 1 0,7-3 0,-3 2 0,1 2 0,-3 1 0,-2 2-292,2 4 0,-4-1 0,1 5 0,-3 0 0,-2 0 1,-1 0-95,-2 2 0,-6 1 0,-4 2 0,-7 0 0,-5-1 0,-2 1 0,-1-2 174,-1-2 0,2 5 0,-7-5 0,3 1 0,1 0 0,-1-3-169,-3-4 505,8 4 0,-8-6 1,9 3-1,-2-3 0,1-2 1,1 0-52,-2 1 0,-1 0 0,-2 3 0,0 2 0,-1 2 1,-3 2-1,-6 4-325,-6 4 0,0-1 1,-4 5-1,-2 2 1,0 2-1,-3 1 1,2 0-73,-2 0 0,0 0 0,-3 0 0,-1 0 0,-2 0 0,1 0 190,-3 0 1,5 4 0,-2 1 0,3-1-1,4 1 1,1-1-145,-1-1 0,-1 5 0,3 0 0,3 4 0,4 2 0,1-1-743,0 0 0,0 11 1,1 3-1,4 2 929,4 4 1,-4 13 0,1 8-1</inkml:trace>
  <inkml:trace contextRef="#ctx0" brushRef="#br0">6558 5424 32143,'0'-21'-4916,"0"8"1,-1 12 3606,-3 5 1363,2 1 1,-5-4-1,2 2 214,-4 1 1,9-4-1,3-6 1,5 1 0,1-3-1,1 2 1,2 0 0,1 3-1,0 2 1,1 2-16,-1 4 1,5 1 0,1 4 0,0-1 0,1 0 0,-3 0-19,3 0 1,-1-5-1,3 3 1,-3-1 0,-1-3-1,1-1 144,2-2 1,0 0 0,3-2 0,-2-2 0,1-5 0,3-3 0,2 0-126,3 3 1,-1-2 0,4 3-1,0 1 1,-2 1 0,2 1 0,-1 1 1,-1 1 0,8 2 0,-4 1 0,-2 1 0,0 2 1,0 3-284,0 1 0,-1 1 0,-5 1 0,0-3 0,2-2 0,-4 0 0,1-1 121,-3-1 1,-1-2-95,4 0 0,-5 0 0,1 0 0,0 0 0,2 0 0,2-5 0,0 1 0,-1 1 0,1 2 0,1 1 0,2 0 0,1 0 0,0 0 0,-3 0 0,2 0 0,2 0 0,1 0 0,0 0 0,-2 1 0,-3 2 0,1 1 0,3-1 0,-3 0 0,-1 0 0,-1 2 0,0-1 0,-1-4 0,2 0 0,2 0 0,1 0 0,-1 2 0,-2 2 0,3-2 0,2 2 0,-1-1 0,2 0 0,-1 1 0,-1-1 0,5-1 0,-2-1 0,0 2 0,1 2 0,1-2 0,0-2 0,-2-1 0,4 0 0,-4 0 0,4 0 0,1 0 0,0-1 0,0-4 0,0 4 0,0-4 0,0 4 0,0 1 0,0 0 0,0-2 0,0-2 0,0 2 0,0-2 0,0 2 0,0 2 0,0 0 0,0 0 0,-2 0 0,-1 0 0,-1 0 0,1-1 0,1-2 0,2-1 0,0 1 0,-3 0 0,2 0 0,2-2 0,1 2 0,-1 0 0,-1 0 0,0-1 0,0 0 0,0 4 0,0 0 0,2 0 0,-1 0 0,2 0 0,0 0 0,-7 0 0,7 0 0,-1 0 0,0 0 0,-1 0 0,-2 0 0,-4 0 0,4 0 0,-3 0 0,1 0 0,-2 0 0,-4 0 0,-3 0 0,-1-5 0,1-1 0,0 0 0,0-1 0,-2-1 0,-1 0 0,0 0 0,-3-2 0,-1 5 0,-2 2 0,-1 2 0,0 1 0,-1 0-547,0 0 0,-2 0 1,-2 0-1,0 1 0,1 4 1,-3 4-1640,-2 3 0,-3 1 1866,-6 0 0,6-5 0,2-2 0</inkml:trace>
  <inkml:trace contextRef="#ctx0" brushRef="#br0">4439 6357 20121,'6'-13'-1026,"1"7"1,7 4-1,-1 7 1042,0 2 0,1-4 0,0 3 0,3-2 0,2 1 0,2-2 0,2-2 206,3-1 0,-3 0 0,2 0 0,4 0 0,0 0 1,4 0-1,2 0 74,4 0 1,-1-1 0,1-2 0,-1-2 0,5 1 0,2 0-1,2-1 282,1 2 1,0 2-583,6 1 1,-5 0 0,-2 0 0,0 0 48,1 0 0,-4 0 0,4 0 0,-2 0 0,-3 0 0,-1 0 0,1 0 24,2 0 0,4-2 1,-3-1-1,1-1 1,3-1-1,2 1 115,2 0 0,-1-2 0,0 3 0,-1-2 0,-2 2 0,-2 0 1,-1 0-244,1-1 1,-4-1-1,3 5 1,1 2 0,-4 1-1,1 1 57,-2-1 0,-5 3 1,7-1-1,-4-2 1,-2-2-1,-2-1 0,-2 0 177,2 0 0,2 0 0,1 0 0,-2 0 1,-1 0-1,-1 0 41,1 0 1,1-1-1,1-2 1,-2-2-1,-2 2 1,1 2 0,-1 1-402,1 0 0,0 1 0,2 2 0,1 3 1,-1 0-1,4 0 125,-1-3 0,0-2 1,-1-1-1,0 0 0,0 0 1,0 0-1,0 0 247,0 0 0,-4 0 0,-2 0 0,0 0 0,-1 0 0,-1-1-42,-2-4 1,2 4 0,0-3 0,-3 2 0,1 2 0,-1 0-1,4 2-509,1 2 0,-1-3 0,4 5 0,3-1 0,0-1 0,3 1 394,-2 1 0,5-5 0,-2 4 0,1-4 0,1-1 0,1 0 0,2 0 219,0 0 0,-2 0 0,4 0 0,-4 0 0,-1-1 0,-3-2-71,-2-2 1,-1 1 0,0 4 0,0 0 0,0 0-1,0-2-420,0-2 0,0 2 0,2-2 0,1 2 0,3 2 1,0 0-1,1 0 124,0 0 0,-7-1 0,3-2 0,0-1 0,-1 1 0,-1 0 187,-1-2 1,0 4 0,-1-5 0,-2 1 0,-2 1-1,1 1 1,-2 0-208,-3-2 0,2 4 1,-2-3-1,-2 2 0,0 2 1,-3 0-425,1 0 1,-5 5 0,-1 0 0,-2 1 0,-4 2 0,-5-1 360,-5 4 0,-4 0 0,-1 3 0</inkml:trace>
  <inkml:trace contextRef="#ctx0" brushRef="#br0">4226 7077 14571,'-8'6'-1698,"2"-3"1608,6 5 1,6-5 0,3 2 0,3-4 0,3-1 0,3 0-1,5 0 359,7 0 0,0 0 1,4 0-1,0-1 1,0-2-1,3-2 1,1 1-1,2 0 213,0-1 1,2 1 0,1 2 0,1-1 0,1-1 0,-1 1-396,0 1 1,2 2-1,-1 0 1,4 0-1,1 0 1,2 0-1,0 0-269,2 0 1,3 0 0,-4-1-1,0-2 1,1-3 0,-1-1 422,0-4 0,2 4 0,1-2 0,2 0 0,-2 2 0,1 1 0,-1 1-127,2 1 1,4-1 0,-4 5 0,-2 0 0,-1 0 0,0 0 0,1 0-292,2 0 0,-2 2 1,-6 1-1,-1 1 0,2-1 1,-1-1 331,-1-2 0,1 0 0,-4 0 1,-1 0-1,-1 0 0,-3 0 1,1 0 0,-5 0 0,3-2 0,-6-1 1,2-1-1,-2 1 0,-2 1-202,-2 2 0,-1 0 0,1 0 0,1 0 0,0 2 0,0 1 0,0 1-40,-1-1 0,3-1 0,-1-2 1,2 0-1,3 0 0,2 0 285,1 0 1,0 0 0,1-2 0,2-1 0,2-1 0,-4 1 0,-2 1-243,-4 2 0,-4 0-148,5 0 0,-5 0 0,3 0 0,-1 0 34,-4 0 1,1 5-1,0-1 1,1-1-1,0 0 1,0 0-1,0 2 139,-1-2 1,-2-2 0,0-1 0,0 0 0,2 0 0,-4 0 259,-1 0 1,4-1 0,-7-2-1,1-2 1,1 2 0,-3 2-484,-2 1 1,3-5 0,-2 1 0,-1 1 0,2 1 0,-2 2-1,2 0-1364,-1 0 1,3 2-1,3 1 1612,1 1 1,5 7 0,3-4 0</inkml:trace>
  <inkml:trace contextRef="#ctx0" brushRef="#br0">23048 4998 8594,'1'-33'0,"4"6"4,4 8 1,-2 10-146,2 5 0,-5 2 0,4 1 1,-2-4-1,-3-3 0,-2-4 1,-1-2-1,0 0 0,0-3 1,0-2 205,0-2 1,-1 5 0,-2-2 0,-3 2 0,-2 1 0,-3 0 0,-4 4 0,-5 0 194,0 4 0,-7 1 0,-6 6 0,-1 0 0,-3 0 0,-1 0 0,-1 0-305,4 0 1,-8 0 0,1 0 0,-2 0 0,-3 0 0,-1-2 133,-2-2 0,-5-2 0,0-4 0,2-1 1,-2-2-1,-1-2 80,0 3 1,-2-1 0,3 4 0,3-1 0,2 1 0,1 4-143,0 4 0,-4 1 1,-7 1-1,1 4 0,-2 4 1,1 3-1,-7 1-17,-7 0 0,6 1 0,29-7 1,-1 0-1,0 1 0,-1 1 0,0 0 1,-1-1-1,-2 1 0,-1-1 59,-1-1 0,0 0 0,5 0 0,1 0 0,-4-1 0,0 1 0,2 0 1,0-1-1,2 1 0,0 0 0,1-1 0,0 1 78,0 0 0,2-1 0,-30 5 1,-2 1-1,-2 2 0,0 1 0,34-7 1,0 1-1,-36 8-124,37-6 0,-1 1 1,-1-2-1,-1 0 1,2 1-1,0 0 1,0 1-1,-1-1 1,-1 0-1,1 0 1,-1 0-1,-1 0 12,1 1 1,0 0 0,-5 1 0,0 0-1,4 3 1,0 0 0,0 0 0,-1 2 0,-1-1-1,1 1 1,0 0 0,0 0-14,1 0 0,1 1 1,-3 0-1,2 0 1,4 1-1,1 0 0,1 0 1,0 0-1,1 0 1,1 0-1,-29 20 0,2 0-11,2 0 0,1 2 0,0 1 0,-3 1 1,-1 0-1,29-21 0,-1 0 0,-1 2 0,-1-1 6,-2 2 1,-1 0 0,-3 3 0,0 1 0,2 1 0,1 0 0,-2 2 0,1 0 0,-1 0 0,-1 2 0,2 0 0,-1 1-26,1 1 0,-1 1 0,1-1 1,1 0-1,3 1 0,1 0 0,0 0 1,1-1-1,1 1 0,0 0 0,2-1 1,0 0-8,1-1 0,1 0 0,1 4 1,0 0-1,1 0 0,0-1 1,0 1-1,1 0 0,-1 2 1,0 0-1,-1 0 0,0 1 2,-1-1 0,1 2 0,-1 1 1,0 0-1,1-1 0,-1 1 1,0 0-1,1 2 0,-2 0 1,1 0-1,-2 2 0,0 0 1,-1 1-1,-1 1 24,1-1 0,0 0 0,-3 4 1,0-1-1,3-1 0,0 0 1,-1 2-1,0 0 0,1 0 1,0 0-1,2 1 0,0-1 2,2 1 1,0-1 0,2-2 0,-1-1 0,1 0 0,-1-1 0,3 0 0,0 1 0,1-2 0,1 1 0,-1-1 0,2 1 0,-1-1 0,1 0 14,1 0 1,0 1-1,0-3 1,-1 1-1,3 1 1,1 1 0,0-1-1,1 1 1,-1 1-1,0 0 1,0 2 0,0 0-10,0 0 0,-1 0 1,1 4-1,-1 2 0,2 0 1,0 2-1,-1 0 0,0 0 1,0 4-1,-1 1 0,1-2 1,1 1-146,-1-2 0,2 1 1,0 3-1,0-1 0,2-5 1,-1 0-1,1-2 0,0 0 1,-1 3-1,1-1 1,0-2-1,0 1 0,1 1 1,-1 0 60,2-1 1,-1-1 0,1-3 0,0-1-1,2 0 1,1 1 0,-1 0 0,1-1 0,0-2-1,0-1 1,1 0 0,1-2 99,1-1 1,1-1-1,1-3 1,1 0-1,0-2 1,1 0-1,1 0 1,1 0-1,1-1 1,1 0-1,0 2 1,2 1-1,-1-1 1,1-1 91,0 1 1,-1 0 0,1 4 0,0 1 0,-1 0 0,1-1 0,0 0 0,1 1 0,0 2 0,0 1 0,1-1 0,0 1-227,-1 1 1,0 1 0,2 3-1,-1 0 1,1 0 0,0 0 0,0-1-1,0-1 1,2 0 0,0 0-1,0-3 1,1-1-14,0-1 1,1-1 0,-1-2 0,1-2 0,-1 0 0,2-1 0,0-2-1,1 0 1,1 2 0,1-2 0,1-1 0,1-2 0,0 1 0,0 0 213,0-1 1,0-1 0,0-5-1,0-1 1,0 5 0,0 0-1,-1-1 1,0 0 0,0-3-1,-1 0 1,18 34-18,-17-34 0,-1 0 0,16 31 1,-16-28-1,0 1 0,0-1 1,1 0-1,-1 1 0,1 0 0,0 2 1,0-1-1,0 1 0,1-1-205,0 1 1,1-1 0,3 5 0,0 0 0,-1-3 0,1 0 0,1 1 0,0 0 0,3 0 0,1-1 0,-1 0 0,1-1 68,0-1 0,2-1 1,1 0-1,2-1 1,-1-3-1,-1 0 1,1 0-1,0-1 1,1 1-1,0-2 1,-2-1-1,1-1 106,-1-1 1,1-1 0,1 1 0,0-1 0,-3-4 0,0-2 0,2 1-1,0-1 1,0 0 0,2 0 0,-1-1 0,0 0 0,1 0 0,-1 0 20,1 0 0,0 0 0,0-2 0,1-1 0,3 0 0,1 0 0,-1 0 0,0 0 0,-1 0 0,0 0 0,0 2 0,1-1-84,-1 1 1,1 1 0,-2 0 0,0 0 0,5 0 0,0 0 0,-1 0 0,0 0 0,-2 0 0,0 0 0,0 0 0,1 1 0,-2 0 0,1 0-86,-1-1 0,1 0 0,1 2 0,1-1 0,-3-4 0,0 0 1,0 0-1,1 0 0,0-1 0,2-1 0,-1-1 0,1 0 100,2 0 1,0-1 0,1-1-1,-1 1 1,-2-1 0,0 0-1,0-2 1,1 0 0,1 0 0,0 0-1,0-2 1,0 0 12,-1-1 1,2 1-1,2-2 1,1 1 0,-1 0-1,0-1 1,0 1-1,0 0 1,1-1 0,0 1-1,-1-1 1,0 0-1,1-1 1,1 0-13,-1 0 0,1-1 0,0-2 0,2 0 1,2 2-1,1 0 0,-1-1 0,1 0 0,-1-1 1,0-1-1,0 0 0,1-1 58,-1 0 1,-1 0 0,-3 0 0,-1 0 0,0 0 0,-1 0 0,1 0 0,0 0 0,-2 0 0,0-1 0,3-1 0,0-1 0,-1-1 0,0-1-64,-1 0 0,1-1 1,2-1-1,0 0 1,-3 0-1,0-1 1,-1 1-1,1-2 1,1 0-1,0-1 1,-3 0-1,1 1-68,-2-1 1,1 0 0,0-1-1,-1-1 1,0 0 0,-1 0-1,0-2 1,0 0 0,2-2-1,0-1 1,-2 1 0,0-2 71,0 0 1,-1-1-1,1-2 1,0-1 0,2-1-1,0-1 1,-1 0 0,1-1-1,1-1 1,-1-1 0,-2 1-1,-1 0 1,0-1 0,-1-1 80,-1 1 1,-1-1-1,-1 3 1,-1-2-1,1-2 1,0-1-1,0 1 1,0-1-1,0 0 1,-1-1-1,0 0 1,0-1-100,-1-2 1,0 1-1,0 2 1,0 0-1,-1-4 1,0-1-1,0-1 1,1 1-1,-1 1 1,0-1 0,1-1-1,0-1 1,-1 0-1,0 0-135,0 1 1,0-1-1,1-5 1,0 0-1,-1 1 1,0 1 0,-1-1-1,-1 1 1,0-1-1,0-1 1,-1 2-1,-1-1 189,-1 0 0,-1-1 0,0-1 0,-2-1 0,-1-2 0,-1 0 0,-2 2 0,0 0 0,-2-1 1,0-1-1,-1 0 0,-1 1 105,0-2 1,0 1 0,-3-1 0,-1 0 0,2-1 0,-1 1-1,-1 2 1,-1-1 0,0 0 0,-1-1 0,1 2 0,-1 0-1,2-1 1,0 0-75,0-1 1,1 1 0,-1 5 0,0-1 0,-1-2 0,0 0 0,1 0 0,1 0 0,-1 0 0,1 1 0,1-2 0,-1-1-390,1-1 0,-2-1 1,-2 4-1,0-1 1,-1-2-1,0-1 1,0 1-1,0-1 0,0 0 1,0 0-1,0-2 1,0 0-1,1 0 1,-1 0 214,-1-1 1,0 0 0,1-3 0,-2 0 0,-2 3 0,-1-1 0,1-1 0,-1-1 0,1-2 0,0 1 0,-1 0 0,1-1 317,0 2 0,-1-1 0,0-4 0,0 0 0,-1 5 0,1 1 0,-2-2 0,0 1 0,1 0 1,-1 2-1,1 2 0,-1 1-147,1 3 1,-1-1 0,-2 1 0,1 0 0,1 3 0,0 0 0,1 0 0,-1-1 0,1-1-1,-1 0 1,0 3 0,0-1-192,-2 3 0,2-1 1,1-6-1,0 0 1,-1 3-1,-1 0 0,1-1 1,0 1-1,-1 0 1,0 0-1,-1 2 1,0 0 7,0 0 0,1 0 0,-1-1 0,0-1 0,-2 2 0,0 0 0,-1 1 0,0-1 0,0-1 0,-2 2 0,-1 1 0,-1 0 171,0 3 0,-2-1 1,-1-4-1,-1-1 0,0 1 1,0 0-1,0-1 1,0 1-1,0-2 0,0-1 1,0 1-1,0 0 0,1-3 1,0 0 29,1-2 1,-1 0 0,1 2-1,1 0 1,0-1 0,0 1-1,1 0 1,0 1 0,0 1-1,1 0 1,-1 0 0,0 0 0,-1 2-1,1-1-94,1 2 1,-1 0-1,-1-1 1,0 1-1,2 5 1,0 1-1,-2-1 1,0 0 0,-9-36-70,-3 3 1,2 1 0,5 32-1,0 1 1,-15-34 0,-2 3 0,-3-1-1,16 34 1,-1-1 79,0-1 0,-1-1 0,3 1 0,0 0 0,-1-1 0,-1 0 0,2 1 0,2-1 0,-1-1 0,2 1 0,0-1 0,1-1 0,0-1 1,1-1 54,0-1 0,2 0 0,0 3 0,0 0 0,2 0 0,0-1 0,0 0 0,1 1 0,-1 0 0,0 0 0,-2-2 0,0 1-39,-1 0 0,-1 0 1,1 1-1,1 0 1,-3 2-1,0 1 1,-10-36-1,-5 2 1,10 36-1,-2 1 1,-17-33-127,-3 3 1,-1 8 0,-5-5 0,-3 2 0,21 29 0,0 1 0,-27-26 2,24 28 1,-1 1-1,3-2 1,-1-1-1,-3 0 1,-1-1-1,1 1 1,0 0-1,-3 0 1,1-1 0,-1 1-1,0 0 44,1-1 0,-1 0 1,-3-3-1,0 1 0,0 1 1,1 1-1,-3-1 1,-1 1-1,-3-1 0,-1 0 1,1 2-1,0 0 127,-2 0 0,-1 0 1,-2 2-1,-1 0 0,-2 1 1,-1 1-1,0 1 0,0 1 1,-2 0-1,-1 0 0,1 2 1,0 1-1,-2 0 1,-1 3-168,-1 0 1,1 2-1,2 2 1,0 0 0,-1 1-1,0 2 1,1 1 0,0 1-1,4 2 1,1 0-1,1 2 1,0 1 0,4 1-1,0 1-244,3 3 0,-1 2 0,-1 4 0,1 5 341,3 5 0,2 4 0,-4-1 0,1 2 0,1 5 0,2 2 0,-2 3 0,0 2 0,-1 3 0</inkml:trace>
  <inkml:trace contextRef="#ctx0" brushRef="#br0">21088 7743 8400,'14'-21'0,"-1"4"-105,-6 8 0,1 3 1,-7 6-1,-1 0 1,-6 0-1,-4 0 1039,-3 0 1,4 0-110,0 0-366,6 0 0,-9 0 0,3 0-226,-3 0 0,-2 0 0,-3 0 0,-1 1 0,1 4 0,-4 4 0,-4 2-23,-5 3 1,-7 1 0,2 1-1,-4 3 1,-2 2 0,-2 3-85,-2 1 1,-4-3 0,5 0 0,-1 0 0,2 1 0,2-3 0,4 0 65,3-4 0,4-1 0,7-2 0,2 0 1,2-1-1,2-2-198,3-1 1,2-4 0,1 2 0,2 1 0,-1-2-998,-2-1 1,3 4-1,2-3-458,1 2 1,4-1 0,11 2 1460,9-5 0,12-2 0,4-2 0</inkml:trace>
  <inkml:trace contextRef="#ctx0" brushRef="#br0">21168 7663 8409,'0'-13'102,"0"-1"1244,0 1-1000,0 0 1,0 11 0,2 5-1,4 5 1,6 1 0,7 1-1,4 2 1,9 1 605,5 0 0,-3-4 1,9 0-639,0 2 0,4-4 1,-3 2-1,-1 1-211,-1 2 0,-2 1 1,0 2-1,0 2 0,-2 2 1,-1 1-1,-3 6-470,-1 3 0,-2-4 1,-4 5-1,-1 1 0,1 0 1,0 3-138,-1 0 1,3-4 0,0 1-1,4-4 1,-1-4 503,1 0 0,4-13 0,-3 2 0</inkml:trace>
  <inkml:trace contextRef="#ctx0" brushRef="#br0">21382 6903 8538,'0'-13'0,"0"0"0,0-1 0,0 1 0,0 0 0,0 0 46,0-1 1,4 1-1,2 1 1,0 2-1,1 2 382,1 2 0,-5 3 0,1 8 1,-2 4-1,-2 3 0,-2 1-142,-2 0 1,2 1-1,-2-1 1,2 0-1,2 2 1,0 1 45,0 2 0,0 0 1,0-5-1,2 0 0,1 1 1,1-1-1,1 0-64,0 1 1,-3 1 0,2 1-1,-2 2 1,-2-2 0,0 0-152,0 2 0,-5-2 1,1 5-1,0 0 0,-1-2 1,-1 2-1,0-2-26,0 0 0,0 3 0,3-2 0,-1-1 1,1 2-1,2-2 37,1 0 1,0 3-1,-2-2 1,-1-1-1,-1 0 1,1-3-1,1 1 28,2 0 1,0-2-1,-1 3 1,-2-3 0,-3-2-1,-2 2-126,-2 3 0,3-3 0,-1 2 0,1-2 0,-1-2 0,-2 1 0,-2 1 0,-1 2 1,0-2 0,-1 3 0,2-3 0,2-2 0,1 0 47,-1 1 1,2-1 0,1 0-1,0 1 1,1-1 0,-2-1 19,1-3 1,2 1-1,-2-4 1,0 1-1,-1 4 1,-1 1-215,2 1 1,-5-1 0,3-2-1,-3-1 1,0 1 0,2 2 41,1 2 1,-1-1 0,-6 0 0,-2 1 0,1-3-1,3 0 1,0-2 138,1 1 0,-5 0 0,0 1 0,2-2 0,1 0 0,2-1 166,0 1 1,-1-4 0,1 2 0,0 1-1,-1-2 1,3 1-258,2 0 1,-3-2 0,3 2 0,-3 1 0,0-1 0,2 2 0,1 0-158,-1 0 1,-2-5 0,-2 5 0,0 0 0,-3 0 0,0-2 0,0 1 220,2-1 1,-2-3 0,-1 4 0,0-1 0,0-1-1,1 2 198,0-1 1,2-4 0,2 3 0,0-2 0,-1 1 0,1-1-214,0 2 1,-1 0 0,1 4 0,0-2 0,1-1 0,2-1-234,1 0 0,0 3 0,-5-3 0,1 0 0,0 0 0,-1-2 0,1 1 375,0-1 0,0 2 0,-1-3 0,1 1 0,0-1 0,-1 0-107,1 2 0,4-4 1,0 4-1,-1-2 0,-2 0-70,-1 1 1,4 2-122,0-2 1,4-2 0,-2 4 0,0-2-68,-1 1 0,4 4 0,-5-4 0,-2 1 0,0 2 0,-3-2 0,1 0 217,0-3 0,-1 2 0,1 1 1,0 0-1,-1 2 61,1-1 0,0-2 0,-1 2 0,2 0 1,2-1-1,1 2-120,-1-1 1,-2 2-1,-1 3 1,1-2-1,1-1 1,2 1-9,-1 2 0,-2-3 0,0 0 1,2 1-1,1 1 0,-1-1 1,-1-1 214,3 1 0,-4 1 1,3-1-1,-3-1 210,-1 1 1,-1 2 0,1 2 0,1-1-442,3 0 1,-1 1 119,5-1 0,-3 0 1,2 1-1,-2-1-279,-2 0 0,2 1 0,0-1 0,-1 0 0,0-1 1,1-2-1,2-1-482,3 2 0,-2-4 0,0 2 59,2 1 1,3-4-1,5 0 1,3-1 0,6-1 647,4-1 0,2 4 0,7 1 0</inkml:trace>
  <inkml:trace contextRef="#ctx0" brushRef="#br0">20249 8756 8293,'-14'0'0,"1"0"0,0 0 0,-1 1 0,1 4 0,0 2 0,-1 1-11,1-4 1,0 2 0,-1 0 0,1 0 0,0 1 0,-1-1 0,1 2 0,0-2 0,-1 1 0,1-1 0,0 0 919,-1-3 1,1-2-1,1 1 1,2 1 0,1 3-707,-2 1 0,0 0 0,-3 4 0,2-2 0,1 1 0,-1 2-181,-3 1 0,-1 1 0,2-3 0,1 1 0,-2 0 0,-1 3 1,-3 0 127,-2-1 0,5 1 0,-2 2 0,3 0 0,0 1 0,-1 0 115,-2 0 1,5 1 0,4-3 0,-1 3 0,-1 1-1,1 0 1,2 1-267,2 3 0,-2-3 1,3 1-1,1 1 0,-1 1 1,1 0-1,1-3 63,1-2 1,2 3 0,0-3 0,0 1 0,0-1 0,0-3 0,0 0 162,0 2 0,0-3 0,0 3 1,0-3-1,2-1 0,1 3-154,1 0 0,2 3 0,-3-4 1,3 3-1,1 0 0,2 1 0,0-3-114,0 3 0,0-4 0,3 5 0,-2-2 0,-1-1 0,0 0 0,0-1 49,0 0 1,-5 2 0,5-1 0,0-2 0,0-1 0,0-2 174,1 0 1,-2 5 0,0 0 0,3-2 0,1-1-1,1-2 1,0 1-152,1-1 1,-1 0-1,2 1 1,1-1 0,2 0-1,-2 1-110,-1-1 0,3 0 0,-1 1 0,-2-1 0,-3 0 0,-3 1 0,0-1 194,-2 0 0,5 1 0,-4-1 0,0 0 0,0 1 0,-1-3 1,1 0 0,2-2 0,2 0 0,1 4 0,2 0 0,1 1 0,4-1 0,0 0-317,4 0 0,0-1 0,-1-1 0,-2-2 0,-2 1 0,-2 0 22,-3-1 1,0 3 0,-1-3-1,-1 3 393,-3 1 0,1-4 1,-4-2-1,2 1 0,0-1 1,3 4-1,1-1-327,3-1 0,7 3 0,0-3 0,3 2 0,2 3 1,-2-2-1,-1-2-113,-2-1 0,-1 0 0,1 3 0,-4-2 0,-5-1 0,-3 1 50,-1 2 462,-6-5 1,5 5 0,-5-3 0,1 3-148,-1 1 0,3 1 0,0-1 1,1 0-1,5 1 0,3-1-189,3 0 0,4 5 0,-3 0 0,0-2 0,2 0 0,-2-1 1,2 2-222,0-1 0,-5-9 0,2 7 0,-3-3 0,-2 1 553,0 2 0,-1-1 0,-1-1 0,-4-2 0,0-1 11,1 1 1,1 2-1,5 2 1,3-1-1,2 0 1,0 0-445,1 1 0,2-1 0,-4 0 0,-2-1 0,-1-1 0,-2-4 1,0-1-1881,1-3 951,-7 4 1,-1 1 1080,-6 5 0,-6 6 0,-1 2 0</inkml:trace>
  <inkml:trace contextRef="#ctx0" brushRef="#br0">21315 12101 7857,'1'-12'0,"4"2"0,4 1-34,3 6 0,-4-4 0,-2 4 0,-4 0 0,-8 3 326,-4 3 1,-4 3-1,1-3 1,0 1-1,-1 0 85,1 2 1,0-3 0,-1 6 0,1 0 0,0 0 0,-2 0-267,-3 1 1,3 2 0,-3 0 0,2-2 0,-2-1 0,-4 3 315,-3 4-302,-8-1 0,4 4 0,-7-4 0,-1 1 0,-1 4 0,-2-1 104,0 0 0,-3 5 1,0-2-1,3 2 1,0-1-1,3 0-236,-2 0 0,5 1 1,-1 0-1,-1-4 0,2 1 1,1-2-1,2 1-89,0-4 0,-1-1 1,2-2-1,-1 0 0,3 1 1,3-1-619,2 0 0,6-4 0,-4 0 0,2 0 1,2 0-2264,3 0 2977,6-6 0,2 9 0,6-5 0</inkml:trace>
  <inkml:trace contextRef="#ctx0" brushRef="#br0">20315 12341 7893,'-15'0'0,"-1"0"358,-2 0 0,1 6 1,2 4-1,-2 5 57,0 3 0,-1 6 0,5-2 0,1 3 0,1 2 0,4-2-253,1-3 0,2 6 0,4-4 0,1-2 0,3-1 0,5-5 1,5-1-343,3-2 1,10-1 0,9-3-1,5-6 1,7-8 179,5-8 0,15-12 0,-34 8 0,0 0 0</inkml:trace>
  <inkml:trace contextRef="#ctx0" brushRef="#br0">21848 12128 7819,'-15'0'-12,"-1"0"1,-2 1 42,2 4 1,1 2-1,2 5 1,1-2 117,3-1 0,-3 0 0,3 4 0,-1 2 0,0 1 0,2 2 0,2 0 131,3 1 1,2 3-1,1 8 1,0 3 0,0 1-1,0 4 1,1 4-1,2 4-320,2 1 0,1-4 0,-3 1 0,1-1 0,-1 0 0,-2 0-2975,-1-4 3015,6-5 0,2-8 0,5 1 0</inkml:trace>
  <inkml:trace contextRef="#ctx0" brushRef="#br0">21302 11142 8069,'-14'0'-39,"1"0"0,4 0 1,2-2 576,1-2 1,-5 2 648,2-2 1,5 2-863,4 2 0,6 0 1,7 2-1,1 2 0,-1 5 1,2 3-1,1 1-108,2 0 1,4 2 0,-3 2 0,1 2 0,0 2 0,0 2-180,-1 2 1,-1 2-1,-7 0 1,0 1-1,-4 1 1,1 4-1,-3 0 83,1-1 0,0 5 1,-3-3-1,3 2 0,0-2 1,2 0-15,-1 0 0,-3 0 1,4 3-1,-1-3 1,-1 0-1,0-1 12,-3-1 0,0 4 0,0-4 0,1 1 0,-1 1 1,-1-1 8,-2-1 0,0 4 1,0-4-1,0 1 1,0 1-1,0 0 1,0 2 187,0-2 1,-2 0-216,-2-3 0,2-2 0,-2 6 1,3-3-61,1-2 0,0-1 1,0 1-1,0 3 1,0-1-1,0 1 1,0-4-93,0-1 0,4 4 0,0 0 0,-1 2 1,-1 2-1,-2-1 160,0 1 1,0-7-1,0 4 1,0 0-1,-2 1 1,-1 1 37,-1 1 1,-5-7 0,3 4-1,0-1 1,-1 4 0,1 2 35,0 2 1,2-5 0,4-3 0,1-1 0,2 0 0,3-1 0,1 0-431,4 1 1,-4-3 0,0 3 0,-1-3 0,-1-1 0,-1-2 348,1-3 0,-1 3 0,-4-4 0,0 1 0,0 0 0,0 1 96,0-3 1,-1 5 0,-2-4 0,-2 1 0,1 1 0,-1-1 0,1 0-134,1 0 0,2-1 1,1 3-1,0-4 1,0 1-1,1-2-344,3 1 1,-1 2 0,5-4 0,-2-1 0,-3 1 0,-2 1 0,-1 1 328,0-1 0,0 5 0,0-2 1,-1 3-1,-2 0 0,-3 0 162,-2 2 0,1-8 1,-3 8-1,2-3 0,1-2 1,1 0-1,0 0-173,3-1 1,2 3-1,1-5 1,0 0-1,0 0 1,0-1-205,0 1 1,0-2 0,0 3 0,0 1 0,-2-2 0,-1 2 279,-1 0 0,-5 1 0,3 3 0,0-1 0,-2-2 0,3 0 0,-3 1 119,1-1 0,2-4 0,-2 2 0,1 1 0,3-2 0,2 1-215,1-4 1,0 3 0,0-1 0,0-2 0,0 0 0,0 1 0,0 1-237,0-2 1,0 5 0,0-1 0,0 2-1,0 1 1,0-1 234,0-1 0,0 7 1,-2-3-1,-1 0 0,-3 3 1,0-3 128,0 1 1,0 2 0,3-6 0,-1 2 0,1-1 0,2-2 0,1 0-333,0 0 1,4-5 0,0 2-1,1-2 1,-1 0 0,2 2-178,2-2 1,-5-1-1,1-2 87,-2 1 1,-2-1 0,0 0-1,0 1-66,0-1 0,0-4 0,0 0 1,0 1-1,0 2-540,0 1 1,0-4-1,1-1 1,3-3 0,5-2-5192,3-1 6072,7-14 0,2-3 0,6-11 0</inkml:trace>
  <inkml:trace contextRef="#ctx0" brushRef="#br0">21622 5797 8051,'-8'-17'0,"4"-1"-61,2 6 1,2 12 0,0 9 0,-1 3 0,-4 1 0,-4 2 0,-4 3-1,-3 4 1,-4 3 181,0 2 1,-2-5-1,-5-1 1,-1-1-1,-2 0 1,-1-1-1,1-1 146,2 1 1,2-4-1,-1 2 1,0-2-1,1-1 1,0-1-1,3 2-19,1 2 0,-1 0 0,-3 5 0,-1 0 0,0 2 0,-1 1-250,-3 3 1,-2 6-1,-4-3 1,2 0 0,-2 0-1,-2 2-21,-1 1 57,-6-4 0,9 2 0,-3-5 0,2 0 0,-1-2 0,-1-2 154,0 0-143,6-7 1,-4 3 0,2-5 0,-1-1 0,0 2 0,3 1 83,2 2 1,-5 1-1,1-1 1,-1 4-1,-1 3 1,0 2-41,1-1 0,-4 6 0,5 0 0,-2 1 0,-2 1 0,1-2 0,2 2-69,2 0 1,4-2 0,-3 0-1,1-1 1,3-4 0,4 1-66,4 0 0,-4-4 1,6 4-1,-3-4 0,3-1 1,-1 3-1,2 2 60,-1 3 1,-2-3 0,4 5 0,2-1 0,0 4 0,0 2-105,-2 2 0,0 5 1,3 0-1,-1 1 1,-2 2-1,2-2 1,1 1 87,2 0 0,-5 1 0,0 1 1,0-3-1,1-2 0,-1 0 284,2-1-252,1-1 0,-3 2 0,0 1 0,0-2 0,1 0 0,-1-1 143,2 3 0,-4 4 0,3-3 0,0 1 0,2 3 0,2 2-504,0 2 270,5-1 0,-2 0 1,6 2-1,-1 1 0,1 2 1,-1-2-171,2-1 288,2-2 0,1-1 0,-2-3 0,-1-5 0,-1-1 0,1 0 40,2 2 0,1-1 0,0-4 0,0 0 1,0 0-1,0 0-96,0 0 1,0 3 0,0 0 0,0-2 0,0 2 0,0-1 0,1 1-167,3 1 0,-1-2 0,5 2 0,-1-1 1,-1 0-1,2 3 217,-1 1 1,-3-4-1,4 2 1,-2-2-1,-3 0 1,0 2 0,0 1 96,1 0 0,2-1 0,-3-5 0,3 0 0,1 0 0,4 0-155,0 0 1,3 0-1,-1 0 1,0 0-1,1 0 1,-1-1-1,2 1-43,3 0 1,-2-1 0,5-4 0,-2-2 0,-1-2 0,0 2-23,-1 1 79,7-11 0,-8 12 1,5-12-1,0 1 1,-2 1-1,2 0 57,0 2 1,-5-2-1,3 0 1,-1-1-1,1 1 1,2-1-49,3 1 1,-4 0-1,2 2 1,2 0 0,1-1-1,3-1 1,2-1 67,1-2-170,0 0 0,0 4 1,2-4-1,0-3 1,1-1-1,-2 1 40,1 2 0,-4-5 0,-5 3 1,-3-1-1,0 1 0,-2 1 101,0-1 1,-1 3 0,-5-3 0,1 1-1,-1 0 1,0 0 0,2 0-44,3 1 1,-2 0 0,5 1 0,0-3-1,-1-1 1,4 1 0,0 1-119,-2-1 1,3 0 0,-3-1 0,3 3-1,1 1 1,-3-2 155,0 0 0,-3 2 0,4-3 0,-3 0 1,-2 2-1,-3-2-12,-1 1 0,-2 2 1,1-3-1,-1 2 0,0 1 1,-1 0-1,-1 0-68,-2 2 1,-1-3 0,6 0 0,1-1 0,1 1 0,2 1 0,-1 1 5,3-1 0,-6-2 1,6 4-1,-2-3 0,-1 0 1,0-1 29,-3 4 1,-5 1-1,-1 2 1,-1 0-1,-1-1 1,0 1 16,-3-1 1,-3 6 0,-3 0 0,-3 1-1,-1-1 1,-2-1 0,0 1 0,1-1-120,2-2 0,2-1 0,4-1 0,0-2 1,0-1-1,0-2 69,0 2 1,-1-3 0,-2 1 0,-2 1 0,1 3-1,-1 0 88,1 1 1,-5 0 0,3-1-1,-1 2 1,-4 2 0,-2 3-1,-3-1 51,-2 1 0,0 2 0,5-2 0,-1-1 0,0 2 0,-1-1 0,0 0-238,3-4 1,2 4 0,-4-2-1,3-1 1,0-2 0,2-2 24,-1 1 1,3 0-1,-1-1 1,2 1-1,2 0 1,-1-1-1,-1 2 168,-1 3 1,4-2-1,-3 3 1,2-1-1,-1 0 1,1 0-177,-2 2 1,4-3-1,-2 4 1,2-2-1,1-2 1,-2 0 0,-1-1-30,1 2 1,1-1-1,2-6 1,0-2-1,0 1 1,0 1 194,0-2 0,5 6 0,-1-4 1,0 0-1,1 1 0,-1 0 0,1 3 92,1 3 0,-5-1 0,4 6 0,-2 1 0,0 0 1,1 1-167,-1 2 0,-2-3 0,1 8 1,1-4-1,1-1 0,-1 0 1,0-2-160,2-2 0,-2 1 0,4-4 1,0-1-1,-1 1 0,2-4-73,-1 0 339,2-3 0,4 2 0,1 2 0,-1 1 1,0-1-1,1-1 20,-1 2 1,0-2 0,1 3 0,-1-1 0,0 2 0,2 1-77,3 3 1,-3-3 0,4 0-1,0 0 1,4-1 0,2 1-1,1-3-306,1-3 0,4 4 1,0-8-1,0-2 0,0-1 1,2-5 225,1-1 0,0-3 0,3-2 0,-3-2 0,-1-2 0,-4-3 0,-2-2 202,-5-1 0,2 0 1,-6 0-1,0 0 1,-1 0-1,3-1 76,0-4 1,-2 1 0,4-8-1,2-3 1,3-1 0,2-3-1,4-4-265,1-2 1,3-3 0,6-3 0,1-5 0,-1-1 0,-1 0-185,-2 2 0,4-2 0,-1-5 0,-4 1 0,-7 2 0,-4 1 0,-2-1 201,-4-1 1,-3 0 0,-6 0 0,1 1 0,-1 0 0,0 1 0,1-1 118,-1-2 1,0-2 0,2 1 0,3-1 0,4-4 0,3-2-140,2-1 0,1-10 1,2 6-1,1-4 1,0-1-1,-1 2 0,-2 3 65,-3 0 0,-3 1 0,0 1 0,-4 2 1,-3 2-1,-3 2 110,-3 4 1,-3-1-1,-6 0 1,0-5-1,0-1 1,0-2-1,0 2-133,0 1 0,0-2 0,0 1 0,1-3 0,4-3 0,3-1-88,4-2 0,6-5 1,1 1-1,2-2 0,3-1 1,-1 1-1,0 0 232,-6 5 0,3 1 0,-3 2 0,0-2 0,-2 2 0,-4 1-110,-2 2 0,2 4 0,-7 2 1,-1-1-1,0 1 0,0-3 1,1-1-193,-1 2 1,-1-7 0,-2 3-1,1-3 1,2-4 0,3 1-35,2 3 0,1-12 0,4 6 0,0-5 0,1-1 0,-1 3 0,-1 2 380,-3 6 0,1-3 0,-6 3 1,-1 0-1,-1 3 0,-2 0 0,0 3-76,0 2 0,-2-2 1,-1 5-1,-3-1 0,1-2 1,-3 2-208,1 2 0,4-2 1,-2-2-1,4-3 1,1-1-1,0 0 1,1-1-118,4 1 0,-2 0 1,4-2-1,-1 0 0,-3 0 1,-1 5 253,-2 3 1,-3 2 0,-5 5 0,-5 2 0,-3 1 0,-4 3 0,-2 1 92,-3 3 0,-2 4 0,1 2 0,-1 3 0,-1 1 1,-2-1-264,-1-3 1,0 3 0,4-1 0,2 0 0,1 0 0,2 0 0,-2-2-51,-1-1 1,3-2 0,0 0 0,-2 1 0,-2-1 0,-4-1 0,-1 0 291,1 1 1,2-2 0,0 6 0,-3 0 0,-3-1 0,-2 3 69,1 2 0,4-3 0,-4 4 0,3 0 0,2 0 0,2 1-195,1 0 0,1-2 0,-1 1 1,2 2-1,1 0 0,2 0 1,-3-2-191,-5 1 0,5 1 0,-5 0 0,1-2 0,1 2 0,-2 0 0,0-1 236,-1 0 0,-3-1 1,5 4-1,0 1 0,-2-2 1,0-1 151,-1-2 1,1 0 0,4 5 0,0 0-1,1-1 1,-1 1-153,0 0 1,1-1-1,-1 1 1,2 0 0,1 0-1,3-1 1,1 1-339,-1 0 1,3-2 0,-3-2-1,1 0 1,0 0 0,0 1 308,-1-2 0,0 2 0,-3-5 1,4 1-1,0 0 0,3 0 0,-1 0 140,0 1 1,0-5 0,5 4-1,1-3 1,2 1 0,1 0-121,-1 1 1,4-4 0,1 3-1,4-2 1,1-1 0,0 1-1,0-1-157,0 1 1,0 1-1,0-4 1,1 0-1,2 1 1,3-1 90,2 1 0,-6-3 0,4 1 0,0-1 0,2 0 0,1-2 0,-1 0 167,3-1 1,1-1 0,3 4 0,1-3 0,3 1 0,2-1-129,3-4 1,1 2 0,3 0 0,1 0 0,6 0-1,2-2 1,4 2-49,0 3 0,1 2 0,-2-1 0,0-1 0,1 1 0,2 2 0,0 2 15,-4-1 1,4 0 0,-5-1-1,2-2 1,3-2 0,-1-2-2,-1-3 1,-1 3 0,2-2 0,1-1 0,3-3-1,1-3 1,3-1 115,2 1 0,-3 0 0,0 0 0,1-3 0,2 0 0,1-1 0,-2 2-3,-7 4 0,1-2 1,-11 7-1,0-2 0,-3-2 1,-3 1-76,-1 4 0,-5-4 0,-1 4 0,-2-2 1,-3-2-1,-1 1 0,0-5-142,3-3 1,-4 2 0,4-4 0,-2 1 0,1-1 0,0-2 53,0-2 1,-1-1 0,0-2 0,1 0 0,-4 1 0,-3 0 0,-1 1 164,-1 1 0,-2-3 0,-6 11 0,0 1 0,-2 2 1,-2 2 151,-5 4 0,-5 0 0,-2 6 0,-3-1 0,-2 4 0,-3 2 0,-1 2-483,-1 1 1,-3-3 0,0 6 0,-5 1 0,-3-1 0,-5 0 0,-1 2-29,-3 1 1,-1 2 0,-8-1 0,-1 1 0,-3 1 0,-2 2 396,-3 1 1,-5 6 0,-5-1 0,0 4-1,35 2 1,1 2 0,-37 7 0,37-2-1,1 2-136,-34 14 1,1 0-1,7 10 1,3 4-1,10 4 10,7 6 0,0 9 0,9 2 0</inkml:trace>
  <inkml:trace contextRef="#ctx0" brushRef="#br0">5452 8916 7834,'-6'-13'158,"5"-1"1,-4 1 0,2 1 0,0 2 854,-1 1 0,-1 4-798,5-4 0,0 5 0,2-3 0,2 1 0,7 3 0,5 1-566,6 2 1,5 0 0,4 0 0,4-1 0,7-4-1,4-2 1,6-2 262,3 0 0,-2 5 0,8-5 0,1 0 0,0 0 0,5 2 88,1 1 0,-6 1 0,5 5 0,-2 0 0,-6 0 0,2 0 0,-3 0 0,-5-1 0,3-2 0,-6-2 0,-5 2 0,-4 2 261,-1 1 1,-6 0-1,-4 0 1,-5 0-1,-4 0 1,-2 0-1,-2 0 1391,-3 0 0,0 0 0,-1 0-156,0 0-1428,1 0 1,-5 0 0,-1 0 0,3 0-69,1 0 0,1-6 0,0-1 0</inkml:trace>
  <inkml:trace contextRef="#ctx0" brushRef="#br0">21115 16646 7770,'-13'0'0,"-1"1"0,2 4 0,4 3 0,8 4 126,1-4 1,5 4 0,-6-4 0,0 4 0,0 2 0,0-1 0,-2 0 0,0 2 0,-4 1 0,-2 4 0,-2 0 271,-2 4 1,3 1-1,0 2 1,0-1-1,0 3 1,2 0-1,0 2 1,1 0-1,0 1-178,3-1 0,-3 0 0,0-3 0,0 1 0,-1 4 0,-1 0-43,-2-1 1,-2 1 0,-1-4 0,-2 3 0,-3-1 0,-4 0 126,-3 0 1,-6 0 0,-2-4 0,-1-2 0,-3-2 0,0 0-29,1 0 0,-7 1 0,3 0 0,-1-4 0,-1 1 0,2-2 1,2 1-295,2-4 1,-2-1 0,4-2 0,-2-1-1,1-2 1,-4-1 0,-2 0-56,-4-2 0,-4 4 1,4-5-1,-3 0 1,-2 0-1,-2-3 114,-1-2 0,-5-1 0,-1 0 0,-2 0 0,-3 0 0,2-1-81,4-4 0,-7 2 1,9-6-1,-1 0 1,0 1-1,2-1 1,0-2-381,2-1 0,-2-1 0,-1 0 0,-4-2 0,1-1 1,-2-4 363,1 0 1,1 2 0,-5-3 0,-1 0 0,0 1-1,-4-4 430,0-1 0,1 1 0,4-1 1,-1-3-1,3 0 0,-1-2 1,6 0-46,2-1 0,0-1 0,12 1 0,3-5 0,3-2 0,1-2-845,2 0 1,0-6-1,3-3 1,-3-1-1,-1-1 1,-1 4-1,-1-1 358,-1 1 0,-4-2 0,-1-3 0,-4 2 1,-2 3-1,-3-1 0,0 1 482,-4-3 1,7 2 0,-4-1 0,1-1 0,1-3 0,3-4-43,3 0 0,22 25 1,0 0-1,1 1 1,1 0-1,1-2 1,2 1-1,-16-35 1,3 0-567,0 1 0,-1 1 1,6 1-1,-1 5 0,0 1 1,1 3 226,-1-1 0,-4-5 1,0 2-1,1 0 1,1-2-1,-1 0 1,-1-2 380,1-3 0,7-2 0,2-1 0,2-4 0,2 2 1,4 0-309,4 1 1,-1 1-1,7 31 1,1 0 0,-1-36-1,2 0 1,1 36 0,0-1-1,-1 0 1,0 0-215,-1-3 1,0 1 0,0-33 0,0 35-1,0-1 1,1-35 0,0 36 0,0 1-1,0-1 1,-1 1 211,0-2 0,0 1 0,-7-35 0,6 36 0,0-1 1,0 0-1,0 0 0,-1-1 0,0 0 0,1 0 0,1 1 135,-2 0 0,2 0 1,0 0-1,1-1 0,2 0 1,2-1-1,1-1 1,1-1-1,1-1 0,1 0 1,2-3-1,0 0 1,2-1-1,0 0-178,2-1 0,0 0 1,0 1-1,2 0 1,-1 2-1,0 0 1,0-1-1,0-1 0,-1 3 1,-1-1-1,0-2 1,0 1-154,-2 0 1,1 1 0,-1 0 0,0 0 0,-1 1-1,-1 1 1,0-1 0,1 0 0,0 1 0,-1 0-1,-1-1 1,-1 0 0,-1 2 0,0 0 206,0 2 0,-1-1 0,0-4 0,1 0 0,2 3 0,-1 0 0,1-1 0,0 0 0,0-2 0,1 0 0,0 0 0,0 1 29,0 1 1,2 0 0,1-5 0,1 0-1,-1 2 1,1 1 0,0-1 0,2 0-1,1-1 1,0-1 0,1 0 0,0 0-133,1 0 0,1 0 0,-2 1 0,2 0 0,-1 1 1,1 1-1,-2 1 0,-1 1 0,0-2 0,0 1 0,0 2 1,-1-1-1,2 0 0,0-1 48,-2 1 0,1 1 0,0 2 0,0 0 0,0-1 0,-1-2 0,2 0 0,0 0 0,-1 0 0,-1 0 0,0 0 0,0-1 132,0 2 0,-1-1 1,-1 2-1,0 0 1,0-2-1,1 0 0,1 0 1,0-1-1,0 1 1,0 0-1,1-2 0,0 0-136,0 1 1,1-1 0,0 1 0,2-1 0,2-2 0,0-1 0,0 0 0,1 1 0,1-1 0,-1 1 0,2 1 0,-1 0-66,-1 0 0,1 0 1,0 2-1,2 0 1,-1 0-1,0 0 0,-1-1 1,1 0-1,0 1 1,0 1-1,0 0 1,-1 1-1,-1 2 0,1 0 91,-2 3 0,0-1 0,3-2 1,1 1-1,-4 2 0,0 0 1,1 1-1,0 0 0,0 0 1,1 0-1,-1 0 0,1 0 153,-1 0 0,2 0 1,1-1-1,1-1 1,-2 2-1,0 0 0,0-1 1,1 1-1,1-3 1,1 1-1,-1 1 1,1 1-178,1-1 1,0 1 0,1-1 0,1-1-1,0 2 1,0-1 0,-1-1 0,0 1 0,1 0-1,-1 0 1,-1 3 0,1-1-119,-2 2 0,1 0 1,3 1-1,1 1 1,-4 0-1,-1 0 0,1 2 1,-1 0-1,0 0 1,0 0-1,23-26 1,0 1 227,-2 2 1,4 0 0,-7 1-1,-1 3 1,-2 5 0,-1 1 376,0-2 1,0 4-450,0-4 1,0 5 0,0 5 0,2 2 0,1 2-158,1 0 0,1 0 0,-4 4 0,2 2 0,2 3 0,-3 4-22,0 3 1,-2-2-1,0-1 1,-2 2 0,-1 2-1,-2 4 129,-3 1 1,4 2 0,-5-4 0,-2 4 0,0 1 0,-3 1 226,1 0 1,0 3-1,1-2 1,1 2-1,4 2 1,-1 0-195,1 0 0,3 0 0,-4 2 0,2 2 0,3 3 0,0 2 0,0 0-16,-1 2 0,-2-4 0,1 2 0,-3 1 0,-4 1 0,-2-1 4,1-1 1,-5 0 0,-1 4 0,-2 0 0,-2 1 0,-1 1 0,0 1-65,2 2 0,4 4 1,-3-3-1,1 2 1,0 2-1,0 3 40,-1 0 0,3 1 0,-3 0 0,1-1 0,0 1 1,1 0 242,3-1 0,-5 5 0,-1 0 0,-3-1 1,-2 0-1,0-1 0,-1 2-22,-3-1 1,-2 3 0,-4-2-1,2 0 1,-2 0 0,-2 0-369,-1-1 1,-1-1 0,-2-1 0,-2 2 0,1-3 0,0 1-1,-1-3-230,2 0 1,2 3 0,1-6 0,0 4 0,0 0 0,0 1 202,0 0 0,0-2 1,0 0-1,0 0 1,0 3-1,0 0-221,0 0 1,0-7 0,-2-2 0,-1-1 441,-1 0 0,-1 0 0,5-5 0</inkml:trace>
  <inkml:trace contextRef="#ctx0" brushRef="#br0">20902 5957 8993,'-33'-12'1433,"6"4"1,13 3-1303,9 10 0,4 2 0,1 8 0,1 1 1,7 3-1,8 1 0,12-1 0,9-3 1,10-3-424,8-4 0,7-3 0,10-6 0,2-3 0,0-4 1,-37 0-1,0-2 292,1-3 0,1 0 0,30-12 0,-29 8 0,-1 0 0</inkml:trace>
  <inkml:trace contextRef="#ctx0" brushRef="#br0">2119 10022 10852,'-13'-19'-105,"0"5"0,-6 7 1,-2 7-1</inkml:trace>
  <inkml:trace contextRef="#ctx0" brushRef="#br0">1866 10049 10852,'-13'0'0,"0"0"177,-1 0 1,7-2-1,4-1 1,7-1 0,10 1-1,6 1 192,6 2 1,0 0 0,1 0 0,1 0 0,2 0-1,2 0 1,1 0 0,1 0 0,-2 0 0,3 0-918,-1 0 0,-3-1 1,3-2-1,0-3 0,-2 0 1,1-1-1,-3 1-481,-2 0 0,1-3 1034,-2 4 1,9-5 0,-8 3 0</inkml:trace>
  <inkml:trace contextRef="#ctx0" brushRef="#br0">2586 9942 8967,'0'-13'0,"0"-1"448,0 1 1,2 4 0,2 2-263,5 1 0,-2 3 0,1 9 0,-1 6 0,-1 5 0,0 6 1,-3 5-618,-2 6 0,-7 0 0,-2 1 0,-6 2 0,-2 2 0,-3 1 0,-2-2 463,-3-2 0,-1-3 1,-2-7-1</inkml:trace>
  <inkml:trace contextRef="#ctx0" brushRef="#br0">4826 8916 5494,'-2'-21'0,"-1"3"246,-1 4 1,-1 0 0,5 1-1</inkml:trace>
  <inkml:trace contextRef="#ctx0" brushRef="#br0">4812 8836 28953,'0'-9'-2458,"0"0"0,0 0 1,0-4-1,-1 1 2650,-4 3 0,-2 3 1,-6 6-1,-1 0 1,1 0-1,-2 2 105,-3 2 0,3 2 1,-2 4-1,0-2 1,1-2-1,-3-2 1,0 1-1,-2-1-303,0-1 0,3-1 1,-4-2-1,-2 0 1,1 0-1,-1 0 1,2-2-1,-2-1 0,-1-1 554,-2 1 0,5 1 0,0 2 0,0 2 0,-1 2 0,1 5 0,-1 3 0,-1 1-713,2 1 1,-2-1 0,5 0 0,-2 1 0,-1-1 0,-1 0 134,1 1 1,2-1 0,-4 0 0,3-1 0,0-2 0,2-2 0,0-1 214,3 1 1,1-4 0,1 3 0,3 1 0,0-1 0,4 4-181,1 0 0,0 3 0,3-1 0,-1 2 1,1 1-1,1 3 0,2 1-431,0-1 1,0 3 0,0-3 0,0 1 0,0 0 0,2 0 211,2-1 1,3-1 0,7-5 0,-1-1-1,0-2 1,1-1 0,1 1 490,2 2 1,4-3 0,6-1 0,-1-1 0,1-1-1,1 1-299,3 1 1,-1 1 0,5 4 0,2 0 0,2 1 0,1-1 4,0 0 0,1 2 0,1 1 1,1 2-1,-3-2 0,1-1 0,-2-1 649,-1-1 0,8-4 0,-4-2 0,1 1 0,1-3 0,-4 1-265,-1-3 1,2-1 0,-5-2-1,2 0 1,2 0 0,0 0 0,0 0-23,0 0 1,-1 0 0,-2 0-1,-2 0 1,1 0 0,-1 0-346,1 0 0,-7 0 0,10 1 0,-3 2 0,1 2 0,0-2 0,-2-2 0,2-1 0,2 0 0,2 0 0,1 0 0,1 0 0,-2 0 0,2 0 0,-2-4 0,-4-1 0,-1 2 0,0 2 0,-1 1 0,-1 0 0,-1 0 0,-1 0 0,-2 0 0,3 0 0,-1 0 0,1 1 0,-4 4 0,1-2 0,0 4 0,2-1 0,2-3 0,3-1 0,2-2 0,1 0 0,-2-2 0,-1-1 0,-1-3 0,1-1 0,1-4 0,2 0 0,-1 2 0,-2 0 0,-2 0 0,1 0 0,-2 0 0,-1 0 0,-1 2 0,-4-1 0,4 5 0,-3-2 0,1-1 0,1-2 0,-2 1 0,0 4 0,3-9 0,4 5 0,1-2 0,1 0 0,-1-2 0,0 0 0,8-7 0,-8 0 0,0 2 0,1 1 0,-1 2 0,0-2 0,-1-3 0,-2 3 0,3-3 0,-3 4 0,-1 0 0,-4 1-191,-1 0 1,-2 1 0,-3 1 0,-2 3 0,-2-3 0,-4-1-1,-3-1-276,-3 0 0,-5-5 1,4-1-1,-2-1 0,-3 0 1,0-1 145,1-3 1,-3-1 0,4-2 0,-4 1-1,-1-2 1,-1-2 309,-4-1 0,-2-6 1,-6 3-1,-2 0 1,-3 3-1,-4 4 1,-6 5-1,-6 4-455,-6 3 1,-9 6 0,-3 2 0,-6 1 0,-7 3 0,-3 2 165,-6 1 0,3 4 0,-2 2 1,4 1-1,-1 4 0,3-1 1,-1 1-115,0-3 452,9 1 0,-11 5 0,11-3 0,0 0 0,0-2 0,4 0-128,4-2 1,1 5 0,4-3-1,0 3 1,-1 2 377,-1 4 0,-1 3 0,-4 6 0</inkml:trace>
  <inkml:trace contextRef="#ctx0" brushRef="#br0">22555 9809 8434,'9'-12'0,"-2"2"0,-1 1 0,4 6 0,-1-2 0,-2 4 0,1-1 1585,-2-2 4487,-8-4-5532,-5 1 1,-6 1 0,-1 8 0,1 2-71,0 5 1,-7 4 0,-2 4-1,-5 2 1,-4 2 0,-3 2 284,0 2 0,-4 2 1,2 0-1,-2-1 0,-4 3 1,-1 0-395,-1 2 0,-1 0 1,4-3-1,-1 2 0,1 1 1,2-3-235,1-4 1,1 0-1,0-5 1,3 0-1,1 2 1,4-3 0,2-2-267,5-4 1,3-3 0,5 1 0,1-3-1214,0-1 1107,5-1 0,4-5 0,8-2 0,6-2 0,7-6 0,5-5-100,3-3 0,6-6 1,2 1-1,1-6 0,3-2 1,1 2-1,2 1 319,0 1 0,-4 0 0,-2 2 0,-1 1 0,-4 4 0,-1-1 41,-1 0 0,-5 5 1,-1 0-1,0 4 0,-2 3 153,0-1 0,-1-1 1,-6 1 357,-3 1 1,-5 6 0,-8-1 0,-7 2-62,-5 2 0,-3 5 0,-6 0 0,-1 4 0,-3 6 0,-2 4 1,-5 5-466,-2 3 0,1-4 0,-8 10 0,4 0 0,1 1 0,1 1 0,4 1 0,-2-5 0,6 3 0,2-2 0,6-3 0,5-4 0,3-5 0,2 0 0,1-2 0,3-5-439,5 0 1,8-5-1,6-5 1,7-8-1,6-8 1,7-8 29,6-4 1,2-3 0,4-3 0,1-3 0,1-2-1,-1 2 1,-2 0 355,-1 0 1,-6 9 0,-2-2 0,-6 3 0,-2 4 0,-3 2 2297,-2 3 1,-6 6-2028,-4 0 1,-9 6-1,-4 0 1,-13 8-1,-9 8 1,-8 8-219,-6 4 0,-14 3 0,0 3 0,-4 5 0,-3 2 0,2 2 0,0 0 0,2 3 0,5 0 0,4-1 0,0 1 0,8-2 0,5-1 0,5-4 0,8 1 0,4-6 0,5-2 0,4-2 0,4-5 0,5-4-1639,5-3 1,-2-3-1,6-2 1,1-3 0,2-1-1,1-3 1205,1-1 1,5-14-1,2-3 1</inkml:trace>
  <inkml:trace contextRef="#ctx0" brushRef="#br0">21448 10169 14588,'0'-14'-2895,"0"1"3783,0 6-256,0 1 0,-6 6 0,-3 1 1,-2 4-1,-3 5 0,-1 5 1,-1 5 1270,-2 6 0,-5-1-1348,0 10 0,-2-4 1,0 5-1,1 1 1,4 2-1,0 0 88,4 1 0,1 0 0,3-1 0,4-2 0,3-3 0,4-3 0,2-4-488,4-4 0,6-6 0,10 1 0,3-4 0,5-2 0,3-3-277,0-4 0,5-4 1,-1-2-1,1-2 0,0-3 1,-3-2 117,-2-2 1,10-2 0,-2-3 0,3-1 0,3-2 0,1 2-1,4 1 2,2 2 0,-3-1 0,8 1 0,-5 1 0,-2 2 0,-2 1 0,-1 0-446,0 2-743,-8-5 0,-3 10-1267,-6-2 0,0 1 1,-6 0-1,-1-1 2446,-2 1 1,0-5-1,5 1 1</inkml:trace>
  <inkml:trace contextRef="#ctx0" brushRef="#br0">22648 10089 8311,'-6'-12'3130,"-3"3"-2312,3 3 0,2 12 1,8 3-1,7 3 1,5 2-1,8 4 1,5 4-248,7 4 1,10 2-1,7 1 1,9 2 0,-27-16-1,1-1 1,2-2 0,1-1-1,1-1 1,0 0-386,-1 0 1,1-1 0,0-4-1,1-1 1,2 1 0,0-1-1,0-2 1,0-1 0,-1-2-1,0 0 1,-1-1 0,0-2 0,-2-1-1,-1-2-229,35-9 0,-34 5 1,0-2-1,26-10 1,-1-4-1,-5-3 1,-6 2-1168,-4-1 0,-4-1 0,-10 5 1,-5 3-1,-5 2-85,-3 1 0,-5 6 0,0-1 1,-2 9 1294,-1 3 0,5 14 0,2 3 0</inkml:trace>
  <inkml:trace contextRef="#ctx0" brushRef="#br0">24967 10009 8327,'9'-18'868,"0"0"1,-4 6 4,3 8 0,-6 4 0,-2 3 0,-7 3-293,-5 1 0,-3 2 0,0 4 0,-1 1 0,1-1 0,0 0 0,3 1 1,2-1 931,0 0 1,4 1-1254,1-1 0,4 0 0,1 1 0,3-1 1,4 0-259,6 1 0,10-3 1,-1 0-1,3-2 0,0 0 1,-3-1-428,-4 1 1,-3 0-1,-3 5 1,-2-1 0,-2 0-1,-2 1 476,-3-1 1,-8 0 0,-5 2 0,-7 1 0,-5 4 0,-3-1 0,-2 0 68,1-3 0,-1-1 0,2-2 0,1 1 0,3-1-651,2 0 1,9-5 0,11-5 0,13-6-6527,11-6 7058,13-9 0,10-8 0,5-8 0</inkml:trace>
  <inkml:trace contextRef="#ctx0" brushRef="#br0">25274 10102 8309,'-2'-43'2582,"-2"12"1,3 13-1,-2 23-2519,6 4 0,0 2 0,4 3 0,0-2 0,1-2 0,1-1 0,0 1-1697,-1 2 1,0 1 0,2-1-1,-1-3 1634,1-5 0,2 4 0,2-1 0</inkml:trace>
  <inkml:trace contextRef="#ctx0" brushRef="#br0">25701 9676 8578,'0'-32'3835,"0"1"1,0 3-3508,0 24 0,0 7 1,0 14-1,0 4 0,0 1 1,0 1-1,0 0 1,0 3-566,0 0 1,0 5 0,0 2-1,1 1 1,2 4 0,3 4-1,0 2 1,1-1 0,-1-1-764,0-2 1,0-6 0,-3-3 0,1-5 0,-1-3 118,-1-6 0,-4-8 1,-2-6-1,-5-7 1,-3-8-1,-1-4 1208,0-1 0,-1-2 0,1 1 0,0 1 0,1-1 0,1 0 0,4 2 1676,1 1 1,2 6 0,4 0 0,1 0-1943,3 2 0,4 1 1,5 8-1,2 0 1,1 4-1,4 2 0,0 2-819,4 2 1,1 1 0,2 1 0,-2-2 757,-3-4 0,3 4 0,-4-4 0</inkml:trace>
  <inkml:trace contextRef="#ctx0" brushRef="#br0">25860 10169 8446,'0'7'2135,"8"0"1,5-4-1645,8 2 0,3 4 0,1-3 0,0 0 1,3 1-1,0-1 0,-1 0 0,-5-3-415,-4-2 0,-5-2 1,-4-4-1,-7-4 1,-10-2-444,-10-3 1,-1 7 0,-3 2 0,-2 4 0,-1 1 0,-2 1-90,1 4 1,5 4 0,3 9-1,3 5 1,2 5 455,0 3 0,-1 6 0,1-2 0</inkml:trace>
  <inkml:trace contextRef="#ctx0" brushRef="#br0">24781 11275 8183,'0'-14'1075,"0"1"0,1 7 1,5 5-1,6 4-1046,4 0 1,7-2 0,-6-1 0,0 0 0,-3-1 0,0-2 83,-1-2 1,-6-5 0,-1 1 0,-1-3-1,-1-1 1,-1-1 0,-3 1 0,-4 1 394,-5 3 1,-7 2 0,-2 4 0,2-1 0,-1 1 0,1 3 0,-2 3 48,2 1 1,3 6 0,2-1 0,4 5 0,1 2 0,3 3 0,1 2-839,2 3 1,6-1-1,3 1 1,5-2-1,3 0 1,6-1-942,2-3 1,3 0-1,2-4 1,1-3 0,-2-4-1,-1-4 1222,-1-1 0,-6-8 0,-2-2 0</inkml:trace>
  <inkml:trace contextRef="#ctx0" brushRef="#br0">25127 11235 8183,'12'-6'229,"-1"-3"0,-3-1 0,3 1 0,1 4 0,1 4 698,0 1 1,1 0 0,-1 1 0,-1 4-1,-2 4 1,-2 2 0,-2 3 0,-4-1-537,0 0 0,2 1 0,1 1 1,-2 1-1,-2 2 0,-1-2 1,-1-1-1,-2-2-662,-2 0 0,1 1 0,4-1 1,0 0-3057,0 1 3419,0-7 1,1-2-1,2-10 1,3-2-1,0-2 271,0 0 0,5 2 0,-3-4 0,4 2 0,2 0 0,-1 2-245,0 3 1,-4-2 0,0 1 0,1 2 0,2 0-2449,2-1 1611,-7 2 0,5-4-2448,-3 6 2988,3 0 271,-5 0 1,-1 2 0,-6 2 0,1 4-1,2 1-522,2 0 1,1-7-1,-2 3 1,5-4 0,3-1 429,1 0 0,7 0 0,0 0 0</inkml:trace>
  <inkml:trace contextRef="#ctx0" brushRef="#br0">25781 11035 8413,'0'-22'375,"0"-1"0,0 9 0,0 14 0,0 7 0,1 6 608,3 5 0,-2-2 1,2 5-1,-2 0 1,-2 0-1,0 2 1,-2 3-722,-2 0 1,1 1 0,-4 1 0,-1 2 0,1 1 0,-2-2 0,0-1-1436,0-1 0,5-5 0,-4-1 1173,2-2 0,2-1 0,4-5 0</inkml:trace>
  <inkml:trace contextRef="#ctx0" brushRef="#br0">25781 11275 8251,'7'-21'214,"-1"-3"0,-2-1 0,2 6 0,2 6 0,2 5 380,2 2 0,1 2 0,2 5 0,1 2 0,2 5-594,-2 4 0,5-2 0,0 9 0</inkml:trace>
  <inkml:trace contextRef="#ctx0" brushRef="#br0">26007 11355 8112,'-7'-45'1299,"2"10"262,4 11 0,2 8 0,5 4 1,6 2-1587,4 1 0,8 6 0,-2-3 0,2 1 0,0 1 1,-4 1-1,0 0-1594,-4-1 0,-1 2 1,-3-1 1322,-4 6 0,-8 4 0,-7 7 1,-2-1-1,0-1 0,-1-2 0,0-1 916,1 2 1,-2-4 0,7 2 551,1 1 1,3-4-1,4-1 1,5-4-792,3-1 1,3 0 0,1 0-1,2 0 1,-2 0 0,-1 0 0,-2 0-777,1 0 1,-1 0 0,0 0-2784,1 0 3119,-7 0 0,-7 0 1,-7 2 885,-1 2 1,4 3-1,8 5 1,5-1-1,5-2-561,3 1 0,-2-3 1,6 1-1,0-1 0,2-1 1,1 1-567,1 1 1,-4-5 0,1 1 0,0-2 0,-1-4 0,-3-2 0,-5-5-162,-4-3 0,-2-1 0,-4-1 0,2 1 0,-2 0 770,-2-1 0,-2 6 0,-4 0 0,-3 2 0,-3 5-267,2 4 0,-1 9 0,5 8 0,2 4 0,2 6 1,1 1-43,0 1 0,6 5 0,1-3 0</inkml:trace>
  <inkml:trace contextRef="#ctx0" brushRef="#br0">22435 9755 8407,'6'-7'0,"2"3"52,4 2 0,2 2 1,-1 0-1,0 0 1,1 0-1,-1 0 19,0 0 1,-5-1 0,-4-4 0,-4-2 1286,-4-1 1,1-2-1067,-6 6 0,4 4 1,-3 6-1,-3 1 1,-1 5-1,-3 3-47,-2 2 1,-6 1 0,-6-3 0,-4 1 0,-1 3 0,-3 1-12,-1-1 0,1 0 0,-2-1 0,-1 3 0,3 1 0,5 0 1,3 2 68,3 1 1,-1 2-1,0-1 1,1 1 0,-1 1-1,0 2-259,1 1 1,-1 4 0,0-4 0,1-1 0,-1-2 0,2-1-143,3 0 1,-2-7-1,6-2 1,2-3-1,3-2 9,4 0 0,3-7 1,9-6-1,7-8 1,12-9-224,11-5 301,0-3 1,10-6 0,-3-2 0,1 1 0,2-1 0,-2 3 135,-1 2 1,2 2 0,-10-1 0,1 2 0,0 1 0,-5 3 0,-3 2-219,-3 3 1,-6 1 0,2 2-1,-4-1 1,-6 1 0,-2 1-1,-1 2-86,-1 1 0,1 5 0,-7-4 248,-2 2 1,1 2-1,-8 4 1,-3 1 0,-7 5-1,-6 6 1,-4 6 256,-4 2 1,-5 4 0,-3 6 0,-5 4-1,-2 1 1,-5 5-89,0 2 0,-4-4 1,1 7-1,2-2 1,1 0-1,2 1 0,1-1-36,3-2 1,5-6 0,7-4 0,3-3 0,1-3-1,5-3-485,4-4 1,5-3 0,10-5-260,9-5 1,10-10 0,22-16-1,5-7 1,6-6 0,7-6-1,5-3 108,2 0 0,-26 20 0,-1 0 0,25-21 1,-5 1-1,-2 3 0,-7 5 473,-4 3 1,-4 4 0,-8 3-1,-4 3 1,-6 4 538,-5 3 1,-9 3 0,-2 4 0,-11 3 0,-9 4 0,-5 2-475,-5 4 0,-5 2 0,-7 8 0,-3 4 0,0 6 0,-1 5 0,1 1-592,0 2 0,3-4 0,6 7 0,3 1 0,1 1 0,4 2-2170,1 0 0,7 3 2658,3-3 0,3 3 0,2-9 0</inkml:trace>
  <inkml:trace contextRef="#ctx0" brushRef="#br0">21182 10409 8320,'-14'-17'115,"1"4"362,0 5 0,4 6-234,0 2 1,6 5 0,-2 6 0,4 4-1,1 4 1,0 2 0,1 4 0,4 3 224,4 3 1,3 5 0,2-5 0,4-2 0,6-1 0,7-1 0,10-2 0,11-3-247,9-4 1,10-3 0,-33-9 0,0 0-223,1-2 0,0 1 0,1 1 0,0 0 0,0-3 0,0 1 0</inkml:trace>
  <inkml:trace contextRef="#ctx0" brushRef="#br0">4679 10715 8571,'0'-36'0,"0"1"0,-2 4 0,-1 6 0,-1 7 158,0 9 0,2 3 0,-1 5 1,-3-2-1,0-3 200,0-2 1,0 5 0,2-1-248,-5 2 1,-3 2 0,-1 0-1,-2 0 1,-3 0 0,-4 2 1456,-3 2-1456,-2-2 0,-5 10 1,-2-5-1,-2 2 0,1 0 1,-1 1 54,2 2 0,-5 0 1,5-2-1,-1-1 0,-1 3 1,1 3 456,1 3-599,-5-1 0,9-2 0,-4 1 0,2 4 0,2-1 0,2 2-134,1-1 1,7-3-1,2 2 1,3-1 0,3 1-1,2 0 1,2 2-41,3 0 0,0-1 0,5 6 0,2-3 0,1 2 0,2-1 175,3 1 1,5 1-1,8 0 1,3 1-1,5 1 1,2 2 128,2 1 1,8 0-1,1-5 1,2 1-1,5 0 1,2-2-1,6-1-46,7-2 1,-2-6 0,11 2 0,-35-10-1,1-1 1,0-1 0,0 0 0,3-1-1,1 0-74,0 0 0,0-1 0,-1-2 0,2-1 0,0 1 0,2 0 0,1-1 0,1 0 0,-1-1 0,0 0 0,3 0 0,0 0 0,-2-1 0,0 0-80,1-1 1,0 0 0,-2-1 0,1 0 0,-3-3 0,0 0 0,-1 0 0,-1 0 0,0-1 0,0-1 0,-1 0 0,-1 0-25,0-1 0,0-1 0,-2 0 1,0 1-1,0-3 0,-1 0 1,-1 1-1,-1 0 0,33-13 0,-5-1 377,-3-2 1,-4 5 0,-3 0 0,-2-1 0,-3 1 0,-5 0 0,-4-2-214,-5-1 1,-2-1 0,-8-3-1,-3 0 1,-4-4 0,-3-1-124,-2-3 1,-5 2 0,-5-4 0,-6-2 0,-8-1 0,-6-1 0,-10 0 76,-7-1 0,-12-1 0,-7 7 0,-10 2 0,29 20 0,-3 1 0,-2 1 0,-2 2-388,-2 0 1,-1 1 0,-5 4 0,-1 1 0,-2 3 0,-1 2 0,-2 0 0,0 0 0,0 1 0,0 2 0,1 0 0,0 2-236,1 1 0,0 3 92,-1 0 0,1 3 1,-3 5-1,-1 1 0,0 0 1,0 0-1</inkml:trace>
  <inkml:trace contextRef="#ctx0" brushRef="#br0">20902 12101 8050,'-8'-13'0,"4"-1"0,2 1 0,14 0 0,-1-1 0,11 1 205,1 0 0,3-1 1,0 1-1,1 1 0,0 2 1,-2 3-1,-1-1 1,-4 2-1,0-1 3071,-4-1-1985,-1 5 0,-2-3 593,0 6-1638,-5 0 0,-7 6 1,-8 5-1,-4 4 0,-6 4 19,-7 2 1,-3 1 0,-11 4 0,-7 3 0,-2 0-1,-8 2 1,-1-1-3,-5-2 0,26-13 0,0 1 0,-30 17 0,32-16 0,-2 0 0,-2 1 0,0 1 0,-1 0 1,1 0-140,-1 1 1,0 0-1,-1 0 1,1 0-1,2 0 1,1 0-1,0 0 1,0 0-1,1 0 1,0-1-1,-29 16 1,2-4-66,3-3 1,17-5-1,-2-4 1,7-3 0,8-4-1,4-2-220,6-2 1,11-2-1,9-8 1,11-4 0,12-5-140,9-6 0,11-11 1,5 1-1,6-2 1,8-4-1,-30 16 0,0 0 171,1 0 0,1 0 0,2-2 1,1 0-1,-2 1 0,0 2 0,0-2 1,0 0-1,0 1 0,-1 0 0,-1 0 1,-1 1 308,33-13 1,1 1 0,-12 2 0,-4 3-1,-7 2 1,-8 2 0,-6 3-212,-3 1 0,-12 6 1,-4 0-1,-6 0 132,-7 2 0,-13 1 1,-11 7-1,-7 4 1,-7 4-1,-8 4 1,-8 5 185,-7 4 0,-5 3 0,32-11 1,-1 0-1,-1 1 0,0 0 1,-1 1-1,0 0 0,0 1 1,1 0 29,-2 2 1,1-1 0,1 1 0,1 1 0,0 0-1,1 0 1,1 0 0,1 0 0,-30 20 0,3 0-318,6 0 0,5-6 0,13-3 0,7-4 0,6-4 0,10-2 0,7-2-230,5-2 1,8-9 0,8-3-1,10-5 1,12-5 0,10-5-97,11-6 0,7-11 1,-30 10-1,0-1 0,2-2 1,0 0-1,1-2 0,1 1 1,1-2-1,0 1 1,-1 1-1,1-1 65,-1 2 0,-1-1 0,25-18 0,-1 2 0,-8 3 0,-8 2 0,-8 4 663,-4 4 0,-9 3 0,-7 6 0,-3 1 0,-3 2 180,-3 0 0,-15 6 0,-12 3 0,-7 6 1,-8 7-1,-7 7-404,-7 5 1,-8 4 0,-4 4-1,-6 1 1,-2 0 0,32-15-1,-1 1 1,0 0 0,1 0-179,-1 0 0,-1 0 0,0 1 0,0 1 0,-31 14 0,4-1 0,5 1 0,9-4 0,8-1 0,10-2 0,10-3 0,4-2 0,4-2 0,6-2 0,6-3-1058,9 0 1,7-7 0,15-2 0,10-4 0,5-1 0,8-1 0,2-4-1303,-1-4 1,3-3-1,-8 1 1,-3 0 2359,-5 2 0,0 0 0,-5-4 0</inkml:trace>
  <inkml:trace contextRef="#ctx0" brushRef="#br0">19529 12581 8007,'-14'0'-154,"7"-2"672,2-2 1,14-6 0,5-5 0,1 3 0,-1 0 0,-2 0 1331,-3-1 0,1 8 0,-5 8 0,-5 12-1147,-8 9 1,0 6 0,-12 9-1,3 1 1,-1-1 0,1-1-1,4-1-429,4 1 1,3 3 0,9-7-1,6 0 1,12-3 0,10-6-882,9-7 0,10 0 0,2-11 0,5 1 0,2-4 0,0-2 0,0-4-1738,-4-2 1,-3-5 2344,1-9 0,-5-3 0,-2-5 0</inkml:trace>
  <inkml:trace contextRef="#ctx0" brushRef="#br0">19342 12741 8148,'9'-21'0,"-2"3"0,-1 3 0,-3 2 0,5 6 625,-7-5 0,9 9 0,-5-6 1,-4 0-1,-5 0 0,-9 2 1,-8 1-1,-6 1-204,-4 0 0,-9 2 1,-12-5-1,-7 1 1,-12 1-1,32 2 1,-2 0-307,-3 1 0,-2-1 1,-5 0-1,-1 1 1,-1-2-1,-2 1 0,-2 1 1,-1 1-1,-3 1 1,-1 1-1,0 0 1,-1 0-1,-1 0 0,-2 0-174,-1-1 0,1 2 0,2 2 0,0 1 0,0 2 0,0 0 1,2 2-1,1 0 0,3 1 0,2-1 0,0-1 0,1 0-1636,3 0 0,1 0 1682,2 2 1,1 1-1,1-2 1,2 0-1,-1 3 1,1 1-1,2-1 1,0 1-1,2 1 1,0-1-1,2 2 1,1-1-269,0 0 1,1 1 0,-26 15 0,9 1 0,10-3-1,7 1 1,9-3 0,9 3-5059,10 0 5339,6-9 0,3 7 0,0-13 0</inkml:trace>
  <inkml:trace contextRef="#ctx0" brushRef="#br0">16276 13580 8152,'-18'-31'1701,"-1"3"1,0 7-1442,0 11 1,-10 7-1,3 3 1,-4 0-623,-2 0 0,-2 5 1,-8 0-1,-1 3 1,-1 2-1,2 2 736,5 1 0,-4 1 0,5-1 0,4 0 0,3 1 1,7-1-1,6 0 219,6 1 0,4-1 1,7 0-1,6-1 1,11-1-1,13-3 1,9 1-244,5-1 1,10-1 0,-2-2 0,0 2 0,-2 2 0,-8 0-284,-6 1 1,-6 3-1,-9 4 1,-6 2-1,-5 2 1,-8 2 0,-6 4-256,-6 4 0,-15-3 1,-6 3-1,-4-2 1,-1-4-1,-2-2-32,-2 0 0,1-9 1,2 1-1,5-6 1,4-3-1,4-3 0,2-2-642,2-1 1,5 0 0,7-1 0,1-3-1,3-5 862,2-3 0,18-7 0,6-2 0</inkml:trace>
  <inkml:trace contextRef="#ctx0" brushRef="#br0">16276 13740 8222,'0'-37'3302,"0"6"0,2 12-3051,2 14 1,-2 10 0,2 4-1,-3 3 1,-1 2 0,0 3 0,0 3-1,2 4-1350,2 4 0,4 2 0,5-3 1,0-1 1098,1 1 0,5-6 0,2-2 0</inkml:trace>
  <inkml:trace contextRef="#ctx0" brushRef="#br0">16543 13514 8090,'-14'-40'1081,"3"7"1,2 7-560,4 6 0,-1 13 1,3 7-838,5 7 1,10 1-1,8 1 1,3 2 0,-1 3-1,3 1-34,5-4 1,-7 0 0,4 2-1,-2 0 1,-1-1 0,-2-1 0,-4-4 289,-3-1 0,-2 3 158,0-5 0,-11 5 459,-7-4 1,-5 1-1,-2-2 1,2 3 359,1 1 0,4 4 0,-2-2 1,1 5-1,3 3 0,2-2-607,1-1 1,0 2 0,0 3 0,0-1 0,0 2-1,1-2 1,2 0-925,2-3 0,3 1 0,-2-1 0,0 2 1,2-2-1,-2-1 613,0-2 0,4 1 0,-3-1 0</inkml:trace>
  <inkml:trace contextRef="#ctx0" brushRef="#br0">16783 13900 8090,'-9'-1'0,"1"-4"0,2-4 0,2-1 451,-2 1 0,6-1 1,0 5-1,9 2 0,7 2 387,6 1 0,4 4 0,2 2 1,3 0-1,4 0 0,4-3-840,1-1 1,-2-2 0,-2 0 0,-6 0 0,-5 0 0,-4-2 0,-4-2 0,-6-4 0,-10-1 0,-10 0 0,-7 1-536,-6 0 1,-8-2-1,-1 5 1,1 2 0,4 2-1,2 1 1727,2 0 0,9 1 0,4 4 0,13 5 1,12 5-1502,11 3 0,4 5 0,8 0 1,-2 0-1,1 1 311,-1-2 0,-6 1 0,2 3 0</inkml:trace>
  <inkml:trace contextRef="#ctx0" brushRef="#br0">16476 14673 8259,'-6'-13'-3,"-1"0"788,-1-1 1,-4 7 0,5 1 298,0 0 0,-5 4 0,4-3 0,2 0-587,6 1 0,3-1 1,9 5-1,3-1 1,0-4-1,0-4 0,-2-1 1,-1 0-862,-3 1 0,-2 0 1,-4-4-1,2-1 1,-4 1-1,-4 0 50,-6-1 1,-9 5 0,-2 2 0,-2 1 0,-1 3 0,0 2 0,-1 1 952,2 0 0,-2 1 0,6 4 0,2 3 0,3 6 1,4 4-400,4 4 1,4-2 0,2 3 0,4 0 0,5 1 0,6 0 0,7-3-1265,2-2 1,6-1-1,1-5 1,3-1 0,2-2-1,0-3 1024,-2-1 0,4-1 0,-5-5 0</inkml:trace>
  <inkml:trace contextRef="#ctx0" brushRef="#br0">16636 14567 8181,'-19'-6'1008,"5"-3"0,7 4 0,7 5-587,0 8 1,6-1 0,4 2-1,5 1 1,6 2 0,3 3-1,4 1 1,0 2-340,0-2 1,5-1 0,1-1-83,0-1 0,4-6 0,-4-1 0</inkml:trace>
  <inkml:trace contextRef="#ctx0" brushRef="#br0">16929 14647 8172,'-32'-2'615,"-2"-2"1,-2-4 0,1 1-1,-1 2 1,2 4 0,1 1-1,4 1-209,2 4 1,-1 1-1,10 4 1,3-1-1,5 1 1,6 2 0,2 3-1,4 1-1295,2 2 1,11 0 0,13-5 888,10 0 0,8-5 0,8-2 0</inkml:trace>
  <inkml:trace contextRef="#ctx0" brushRef="#br0">17236 14633 8170,'-31'-12'1755,"0"-2"0,1-1-1073,2 6 1,1 16 0,2 8-1,1 3-619,2 1 0,6-3 1,-2-5-1,3-4 1,3 1-1,4-1 1,5 2-146,6-2 1,5-1 0,10-6-1,6 0 1,4-1 81,3-4 0,6-8 0,-3-8 0</inkml:trace>
  <inkml:trace contextRef="#ctx0" brushRef="#br0">17183 14513 8140,'-14'-13'580,"1"0"0,0-1 508,-1 1 0,1 1 1,1 2-1145,3 1 1,6 6 0,12-2 0,9 4 0,7 1 0,8-1 55,7-4 0,6-2 0,7-7 0</inkml:trace>
  <inkml:trace contextRef="#ctx0" brushRef="#br0">17622 14287 7984,'-20'-24'458,"2"6"1,3 12-1,2 14 604,-1 14 1,1 5 0,0 7 0,-1-2-949,1-2 1,0 2 0,1 1 0,2 1 0,2 3 0,2 2 0,3-1 0,2-2-595,1-5 480,0 3 0,0-12 0,0 3 0</inkml:trace>
  <inkml:trace contextRef="#ctx0" brushRef="#br0">17449 14567 7984,'0'-26'0,"5"0"0,1-8 0,1 7 0,3 8 0,8 10 0,4 4 0,3 4 0,2 1 0,12 12 0,2 3 0</inkml:trace>
  <inkml:trace contextRef="#ctx0" brushRef="#br0">4092 8796 10646,'0'-24'0,"2"-2"0,1-1 212,1 3 83,1 5-166,-5 12 0,-11 1 0,-3 6 0,-6-2 0,-3-1 0,-3-1 0,-2-1 0,-3 1 0,-3-2 0,0 0 0,1 0 0,1 3 1362,-4 2 1,2 1-722,-1 0 0,4 0 1,-5 0-1,0 0-431,2 0 0,0 1 1,3 4-1,-3 3 0,-1 4 1,-1 2-1,-2 0-230,-5 4 1,1 3 0,-2 6 0,2-1 0,4 1 0,1 1 0,3 2 0,1 1 1,2 6-1,6 0 1,1 4-1,3 7 1,2 3 24,3 9 1,1 8-1,8-31 1,1 1-1,-1 3 1,0 0-1,1 5 1,0 1-1,1 4 1,0 0-195,0 5 0,1 1 0,1 3 0,-1 1 0,-1 3 0,-1 0 0,2-1 0,0 1 0,-2 2 0,1 0 0,0-2 0,0 1 0,0 0 0,-1 0-107,2-3 1,0-1 0,-1-4-1,1-2 1,-3-2 0,0-1-1,1-3 1,0-1 0,1-4-1,0-1 1,1-2 0,-1-2 50,-5 31 0,4-8 1,0-9-1,2-1 1,-2-3-1,0-5 349,0-2 1,1-4 0,5-2 0,0-5 0,0-3 0,0-1-429,0-1 1,3-4 0,5-1-1,7-2 1,4-2 0,6-2-1,5-4 13,5-2 1,10 2 0,5-7 0,6-2 0,6-5 0,4-6-175,0-3 0,-1-3 0,1-1 1,-4-2-1,-1 0 0,-8 0-455,-4 1 1,-6 5 0,-6 7 0,-3 4 809,-2 1 0,4-2 0,-5 7 0,0 5 0</inkml:trace>
  <inkml:trace contextRef="#ctx0" brushRef="#br0">2453 10755 8529,'-8'-6'1094,"1"0"0,4-4-553,-1 1 0,-5 4 0,3-2 0,-2 1 0,-2 3 0,-2 0 0,-3 0 603,-2-1 0,-6 1-1105,-8 7 1,2 10-1,-7 8 1,-4 4 0,-4 4-1,-7 3-254,1 1 0,0-3 0,-2 3 0,0 0 0,1-1 0,0-2-354,0-6 1,7 0 0,1-7 0,4-2 0,5-1 0,2-3-177,2-3 1,8-2 0,4-4 744,3 1 0,2 7 0,0-4 0</inkml:trace>
  <inkml:trace contextRef="#ctx0" brushRef="#br0">893 11954 8606,'8'-13'212,"-4"0"1,-3-1 53,-1 1 0,0 4 0,-1 2 0,-2-1 0,-3 3 398,-1-1-232,4 1 1,-3 7-1,6 2 1,0 5-1,0 3 391,0 1 1,0 5 0,0 3 0,0 1 0,1 3 0,2-1-214,2 1 0,4-6 1,-4 0-1,3-1 0,1 0 279,-2-2 0,1-7-1261,-4-4 0,-2-10 0,0-5 0,-3-7 0,-3-5 1,-1-3-1,1-2-924,-1 1 1,1-1 0,4 2-1,0 1 1,0 4 0,0 0 2127,0 4 1,0 6-512,0 1 1,1 6 0,4-2-597,4 4 1,2 2-1,3 2 1,-1 3 0,0 2-1,1 2 616,-1 2 0,-1 6 1,-2-2-1,-1-3 1,0-2 614,-2-1 1,4 2 0,-5 0-591,1-3 1,-4-5 0,2-8-1,-4-5 1,-1-3 0,0-2-1,2 0-560,2-4 0,-3 2 1,5-5-1,-1 2 1,-1 2-1,-1 3-45,-1 0 1,2 5 804,1 0 0,4 8 0,-4 1 0,3 7 0,1 5-818,-2 2 0,9 3 0,-4 1 1,0-2-1,-2-1 0,1-2-746,1 1 1,3-1-1,1-1 1,2-2 0,-1-2-1,1-2 1,1-3-408,2-2 0,1-1 1,5 0 1404,0 0 1,-1-12-1,1-3 1</inkml:trace>
  <inkml:trace contextRef="#ctx0" brushRef="#br0">1560 11821 8606,'-14'0'0,"5"-1"0,1-4 1792,-3-4 0,5 5 1,2 4-1530,2 7 1,4 5 0,2 3 0,4 1 0,1 4 0,-1-1-265,3 0 1,1 5-1,1-4 1</inkml:trace>
  <inkml:trace contextRef="#ctx0" brushRef="#br0">1506 11795 8606,'-13'-18'596,"0"-9"0,4-3 0,1-1 0,2 5 0,3 4 1,2 4-1,1 3-264,0 2 0,6 1 0,3 3 0,4 4 0,3 5 0,4 5-441,0 4 109,3 3 0,3 7 0,1 2 0</inkml:trace>
  <inkml:trace contextRef="#ctx0" brushRef="#br0">1786 11661 8606,'5'-20'782,"-1"2"1,2 4 0,-3 4 0,1 1 270,-1-1 0,5 4 1,1 1-1,1 5 0,0 5-948,-1 4 1,-4 9 0,2 4 0,-1 4 0,-1 4 0,-1 1-1,0-1-1427,-1-2 1,0-3 0,0-3 0,3-5 1058,2-7 0,1-10 1,2-10-1,0-7 0,-2-5 1,0-3-1,-1-3 1114,1-3 1,-6 3 0,3-2-1,-1 6 1,-1 6 0,1 5-514,0 4 0,-2 3 0,5 9 0,-1 6 0,1 12 0,2 10-339,2 9 1,7 9 0,2-2-1</inkml:trace>
  <inkml:trace contextRef="#ctx0" brushRef="#br0">1000 12794 8444,'0'-13'0,"6"5"0,-5 2 185,11 12 1,-11-3-1,5 6 1,-1 2-1,1 0 1,0 3-1,0-1 265,-3 0 0,0 1 1,0-1-1,1 0 1,0 1-451,2-1 0,-4-6 0,4-1 0</inkml:trace>
  <inkml:trace contextRef="#ctx0" brushRef="#br0">1013 12647 8444,'-9'-31'0,"2"0"0,-1 3 0,2 3 959,1 3 1,-1 10-1,3-1 1,0 2-1137,4 4 0,1 1 0,7 6 0,1 1 0,3 4 177,5 4 0,3 3 0,5 1 0</inkml:trace>
  <inkml:trace contextRef="#ctx0" brushRef="#br0">1306 12488 8540,'8'-2'667,"-2"-1"0,-2-3 586,1-1 1,0 4-1,0 0-1183,4 6 0,-3 4 0,-2 7 0,-2-1 0,-2 0-451,0 1 1,0-1-1,1 0-302,4 1 0,-2-7 0,5-3 0,4-2 0,3-1 683,3 4 0,6-4 0,-4 5 0</inkml:trace>
  <inkml:trace contextRef="#ctx0" brushRef="#br0">1613 12541 8540,'-2'-12'930,"0"2"1,-3 1 0,2-2-1,3 1-393,5 1 1,3-3-1,10 3 1,4-1-1,5 0 1,4 1-1,3-2-987,0 0 0,3-1 0,-7 1 0,-3 4 0,-5 0 1,-3 1-1,-4-2 152,-5 1 1,-5 2 0,-11-2 0,-8 1 0,-5 3 0,-3 0 0,1 0 1725,2-1 1,-5-1 0,4 5 0,-1 0-752,3 0 1,9 6 0,5 3-1,5 3 1,8 0-874,9-3 0,11 5 1,9-3-1,6-1 1,6 1-1,4-3 0,-1 0-1665,3-2 1,-8-2 0,1-2 1860,-7 2 0,-2-2 0,0 4 0</inkml:trace>
  <inkml:trace contextRef="#ctx0" brushRef="#br0">22101 6650 8317,'-16'-35'0,"0"1"0,-17-30 0,4 12 0,6 15-6,7 12 327,9 12 0,-1 7 1,5 7-1,-3 4 1,-2 5-1,-9 6 1,-9 8-1,-14 6 1,-11 7-1,21-15 1,-2 2-1,-2 3 0,0 2 1,-6 5-1,0 1-180,-4 5 0,0 2 1,2 2-1,-1 2 1,-9 7-1,-2 1 1,20-17-1,-1 0 1,1 1-1,0 1 0,0 1 1,1 0-1,-1 2 1,0 1-1,0 1 1,1-1-1,0 0 1,1 1 31,-1 1 1,1 0 0,-1 0 0,2-1 0,0 1-1,0 0 1,2 0 0,0 0 0,1 0 0,2-1-1,1 0 1,1 0 0,-10 19 0,2-2 0,6-5-1,2-2-149,3-4 1,2-1 0,3-5 0,1-2 0,3-2 0,2 0 0,-7 30-1,6-10 1,3-9 0,2-8-564,3-9 0,9-12 0,8-10 0,8-15 0,9-19 0,10-21 476,-15 15 1,0-2 0,6-12 0,0-4 0,4-3 0,0-2 0,2-5 0,-1-2 0,2-6-1,0-1 1,-12 20 0,-1 0 0,1 0-38,0 0 0,0-1 1,-1-1-1,2-4 1,-1-1-1,-1 0 1,-1 4-1,-2 2 0,1-1 1,9-19-1,0 2 1,-3 4-1,-1 2 1,-4 8-1,-2 3 1,-3 6-1,-2 2-35,13-24 390,-8 18 1,-4 8 0,-7 15 0,-3 4 0,-6 5-1,-6 4 81,-6 5 0,-10 4 0,-10 5 0,-9 10 0,-14 15 0,21-8 1,0 2-204,-4 4 1,-1 5 0,-12 12 0,-1 4 0,16-12 0,0 1 0,-1 1 0,-4 7-1,-1 1 1,0 2 0,-4 7 0,0 2 0,-1 0 0,10-11 0,0 0 0,-1 1-1,2 0 1,-2 2 0,1 1 0,0 0 0,0 0 0,2-2 0,1 1 0,0-1-1,1 1-230,-8 15 0,1 0 0,2-1 1,4-6-1,1 0 0,2-2 0,6-7 1,2 0-1,2-2 0,-6 16 0,3-2 1,5-7-1,3-3 0,3-6 0,2-2-225,-2 31 0,4-12 1,7-17-1,4-11 1,5-9-1,6-9 1,9-7 199,9-9 0,9-16 0,17-20 0,-25 9 0,1-4 1,6-6-1,2-4 0,5-8 0,1-3 0,-16 15 1,0-1-1,0-1-14,0-2 1,-1 0 0,-1-3 0,1-3 0,-2-1 0,0-2 0,0-1 0,0-1 0,-1 0 0,0-2 0,-1 1 0,-1-2 0,0-1 0,-1-1-1,0 0 1,-2 1 0,0-1 0,0 1-9,0 0 0,-1 0 0,0 1 0,-2 3 0,-1 2 0,0 1 0,5-14 0,-1 3 0,-4 8 0,-2 2 0,-4 8 0,-1 2 0,5-22 718,-4 16 0,-8 17 0,-4 12 0,-6 7 0,-7 7 0,-8 7 0,-12 11-288,-13 10 1,-10 14 0,16-12 0,-2 4-1,-6 7 1,-1 4 0,-8 7 0,-1 4-1,15-12 1,-1 1 0,0 2 0,-4 4 0,1 1-1,-1 1-98,-1 3 1,-1 1 0,1 2-1,1 2 1,0 2 0,2-1-1,0 0 1,0-1 0,3 0-1,3-4 1,2-1 0,2 0-1,4-5 1,2-2 0,1 1 0,-5 15-1,3-1-194,5-5 1,3 0 0,5-5 0,3-1 0,5-4 0,1 0 0,2-6-1,2-2 1,4 26 0,5-15 0,8-11 0,4-8-503,5-7 1,7-9 0,6-13 0,6-10 0,10-17 0,8-19 350,-28 17 0,1-4 0,4-11 0,-1-3 1,-4-3-1,-2-2 0,0-3 0,0-4 0,1-8 1,-2-3-1,-10 20 0,-1-1 0,0-2 14,0-3 0,-1-2 1,0-1-1,-1-4 1,0 0-1,-2-1 0,-2 3 1,-2-1-1,0 2 1,0 2-1,-2 0 1,1 2-1,-2 3 0,0 2 1,-1 1-1,2-14 1,-1 3-1,-2 9 1,-2 3-2596,1-26 3296,-10 25 0,-7 18 0,-10 20 0,-6 17 0,-12 22 0,-10 26-422,18-18 1,0 5 0,-9 12 0,-1 5 0,9-11 0,-2 2 0,1 3-1,-4 5 1,0 2 0,0 2 0,6-9 0,0 2 0,0 0 0,0 1 0,0 3-1,0 0 1,0 1 0,1 0 0,-1 3 0,1 1 0,1 0 0,0 1-110,1 0 1,1 0 0,1 0-1,3-1 1,3-7 0,3 0-1,0 0 1,2-1 0,-2 15-1,2 0 1,3-3 0,4-5-1,3-3 1,3 0 0,4-8-1,2 0 1,4-2 0,8 20-1,5-2 1,4-7 0,4-3-80,2-5 1,2-2-1,4 0 1,2-4-1,0-9 1,1-3-1,-1-2 1,0-1 0,-2-4-1,0-3 1,-3-3-1,-1-3-322,28 10 1,-3-9 0,-2-11 0,-6-10 0,-4-11 0,-10-12 0,-4-12 152,-6-11 0,-11-8 0,-2-15 0,-5-3 0,-4 3 0,-2 9 0,-2 13 751,-3 10 0,1 13 0,-6 9 1,-2 9-1,1 12 0,0 17-380,1 17 0,6 35 0,0-28 0,1 3 0,1 8 0,1 4 1,0 7-1,1 2 0,1 4 0,2 0 0,0-22 0,2-1 0,0 0-65,3 1 0,1 0 0,1 0 0,1-2 1,2 0-1,2 0 0,1-1 0,3 1 1,0-1-1,11 20 0,1-2 0,-1-3 1,1-3-1,1-1 0,1-2-2588,2-1 1,-1-1 2351,-6-8 0,1-1 0,8 3 0,0-2 0,-9-7 0,0-3 0,-2-1 0,0-1 0,-1-1 0,-1-2 0,18 22-60,-6-5 1,-11-12-1,-8-10 1,-3-8 3622,-2-4-2087,-5-8-1489,-8-1 0,-3-16 0,-5-5 0,2-3 0,3-2-154,2-1 1,1 0 0,0-1 0,1 4 0,4 3 288,4 2 0,3 1 0,1 6 0,-1 11 1,-3 14-1,-5 14 315,-2 11 0,-8 17 0,1-24 0,-1 1 0,-1 7 1,-2 2-1,-2 4 0,0 2 0,-2 2 0,1 2 0,-2 3 1,1 0-398,-1 3 1,1 2-1,0 4 1,0 1-1,-1 1 1,-1 0-1,1-1 1,-1 1-1,-1 0 1,1 0-1,0-4 1,2-1-136,0-4 1,2-1 0,1 0 0,1-1 0,2-8 0,0-3 0,1-3-1,0-2 1,2-2 0,0-1 0,-1 30 0,4-5 612,1-9 1,0-12-1,0-7 1,0-4-1,0-6 1,0-2 1433,0-4 1,1-7 0,4-2-2224,3-7 0,4-22 1,2-14-1,-1-17 1,2-25-1,-7 28 1,2-3-1,0-9 1,2-1 220,0-4 0,1-2 0,0-6 0,1-3 1,-5 19-1,0-1 0,-1-2 0,1-3 1,0-1-1,0 0 0,0-2 0,-1-1 1,0 0-1,0-3 0,0 0 0,0 0 13,0-1 0,-1 2 0,0 0 101,-1 4 1,-1 0 0,0 2-1,2 1 1,-1 2 0,1 1 0,-1-12-1,-1 4 1,0 11 0,-1 5 0,1-25-1,-4 24 754,-1 14 0,-1 13 1,-2 22-1,-2 20 0,1 21 1,-1 24-539,4-22 1,-2 2 0,-4 8 0,-1 4 0,1 13 0,1 4 0,1-20 0,-1 1 0,1 0 0,-1 4 0,1 0 0,-1 1 0,1 4 0,0 0 0,0 1 0,2-1 0,-1 0 0,1 0-81,0-1 1,1 0-1,0 1 1,0-1 0,0 0-1,1 0 1,2-3 0,0 0-1,0-1 1,1 0 0,1 0-1,0-1 1,1 1 0,0 0-1,1 0 1,0-3 0,0 0-1,1 0-157,0 0 1,1 0 0,0-2 0,-1-3 0,1-1 0,0-1 0,6 19 0,1-2 0,-1-7-1,1-2 1,-1-4 0,0-1 0,0-6 0,-1-1 0,0-5 0,-1-2-406,6 25 0,-8-12 0,-4-18 0,-5-9 0,-6-13 402,-8-15 1,-5-18 0,-6-22 0,1-13 0,13 19 0,2-2 0,-2-6 0,2-3 66,0-6 1,2-3 0,2-12-1,3-3 1,1 21 0,1 0-1,1-2 1,1-4 0,1 0-1,1-1 1,0-2 0,2-1 0,1 0-1,1 0 1,1 1 0,1 0-109,1 2 0,0 0 0,1 0 0,2-6 0,0 0 1,1 1-1,0 3 0,1 1 0,0 0 0,1-1 0,-1-1 1,2 1-1,0-1 0,2-1 0,0 2 0,-1 2 1,1 1-1,1 1 0,0 4 0,0 1 0,1 2 260,8-16 1,-1 5 0,-5 13 0,0 3 0,11-22 0,-11 20 0,-9 17 0,-8 16 173,-7 16 1,-12 26 0,-12 38-1,9-25 1,-1 3 0,-3 11 0,-2 4-1,-2 8 1,-1 4 0,7-18 0,-1 2-1,1 0-169,-1 4 0,0 0 0,1 1 0,0-1 0,2 0 1,-1 0-1,2 3 0,0 0 0,1 0 0,1-1 0,0 1 1,2 0-1,1-2 0,0 1 0,2 0 0,-1 0 0,1 0 1,1 0-1343,0 0 1,0-1-1,2 0 1221,0-3 0,1-1 1,1 0-1,-1-1 1,1 1-1,1-2 1,1 21-1,1-2 1,2-6-1,0-1 0,3-7 1,2-2-1,1-6 1,2-2-92,1-3 1,2-2 0,0-7 0,3-3-1,15 23 1,1-13 0,-1-8 0,-3-7 17,-6-6 1,1-11 0,-6-8 0,-2-7 0,-3-10-1,-4-14 1,-3-20-138,0-18 0,-4-12 0,0 28 0,0-3 0,-1-5 0,-1-2 0,1-4 0,-2-3 0,1-8 0,0-2 101,0 21 0,0 0 1,0-1-1,1 0 1,-1 0-1,1-1 1,0-3-1,0-2 1,0 0-1,1-1 1,0-2-1,0 1 1,0 0-1,1 1 1,-1 0-1,1 1 1,0 1-1,0 1 1,0 5-1,-1 2 1,1 1 125,-1-17 1,0 2-1,-1 10 1,-1 3-1,0 12 1,0 3-1,2-22 1,1 17 137,1 15 1,-1 36-1,-7 28 1,-7 25 0,4-19-1,-2 3 1,-1 7 0,-2 1-1,-1 8 1,-1 1 83,-1 5 0,-1 1 1,3-3-1,1 0 1,-3 8-1,0 1 1,5-25-1,1 1 0,-1 0 1,0 1-1,1 0 1,0 0-1,-1 1 1,0 1-1,0 0 0,1 0 1,-1 0-1,1 0-117,0-2 0,0 0 0,0 1 0,1 0 0,0 0 0,1-2 1,0 12-1,2-1 0,0-6 0,1-1 0,2-6 0,1-2 1,4 28-450,6-14 0,1-9 1,0-17-1,-2-8 0,-1-8 1,1-8-7,2-5 1,-4-18 0,-2-14 0,-1-22 0,0-21 0,0 24 0,0-4 240,1-7 0,0-3 0,0-6 0,2-4 0,-1 16 1,0-3-1,1 1 0,1-3 0,-1 0 0,1-1 1,-1-1-1,0-1 0,1 0 0,-1-3 0,1-1 0,-1 0 1,0-1-1,0-1 0,0 0 64,0-2 0,1-1 0,-1 0 0,-1 1 0,0 0 0,0 0 1,1 1-1,0 0 0,0 0 0,-1 0 0,0 0 0,-1 1 0,1 0 1,-1-1-1,1 2 0,-1 0 0,1 0 0,-1 1 0,0 1 0,0 2 1,0 0 257,-1 3 1,0 1 0,0 1 0,0-19 0,-2 3 0,-2 9 0,-2 2 0,-1 7 0,-3 3 0,0 9-1,-2 1 1,-2 5 0,-1 2 0,-15-22 63,0 14 0,-2 16 1,6 11-1,0 7 0,0 9 1,6 8-197,2 11 0,2 16 0,-1 7 0,2 7 0,3 6 1,5 7-1,3 6-72,1 4 0,0-2 0,0 7 0,0-38 0,0 1 0,0 0 1,0 0-1,0 1 0,0-1 214,0 36 1,1-8 0,2-12-1,1-9 1,1-11 0,-1-7-150,1-5 0,1-13 0,-3-16 0,3-16 0,1-18 0,3-16 0,2-17-248,-5 31 1,0-2 0,1-6-1,1-2 1,0-6 0,-1-2-1,-2-4 1,-1 0 0,-1-2-1,-2-1 1,-1-4 0,0 0-367,-1-2 1,0-1 439,-2 2 0,-2-1 0,-2 0 0,-1 1 1,-4 5-1,-2 2 0,-1 4 0,-2 2 0,-1 4 1,-3 2-1,0 5 0,-3 1 260,0 6 0,-3 1 0,-1 1 0,-3 2 0,-1 8 0,-1 2 0,0 1 0,-1 2 0,0 2 0,-2 2 0,-33-11 0,1 8 249,7 5 1,3 3 0,5 2 0,4-1 0,5 1 0,4 0-192,4-1-239,5 1 0,-6-2 1,7-3-1,2-2 1,-1-4-1,1-1-201,-2-3 0,-1-8 0,3-1 1,1-4-1,-2-5 0,-2-2 151,-1-2 0,-5-2 0,4-3 1,-1 1-1,1-1 0,3 4 1,4 3 297,3 0-171,6 5 1,1-3-1,8 5 1,1-4-1,3-3 1,1-4 41,2-2 1,0-8 0,0-3 0,0-3 0,0-8 0,0 38-1,0-2 1,0-3 0,0 0-153,0-3 0,0 0 0,0 4 1,0-2-1,0-7 0,-1-1 1,-1 0-1,1 0 0,-1 1 1,-1 0-1,2-2 0,-1-1 1,1 1-1,1 0 5,-1 0 1,2-1-1,4-2 1,2 1-1,1 2 1,3 1 0,1-2-1,3 0 1,2-1-1,1 2 1,1 0-1,2 2 14,1 1 1,2 1 0,5-2 0,1 1 0,-1 6 0,0 1 0,2-1-1,0 2 1,1 1 0,0 2 0,-2 3 0,1 1 0,-2 2 0,1 2 0,-2 2-1,0 2 117,27-23 1,3 5 0,0 8-1,-2 2 1,0-2 0,0 0-66,2 1 1,0-1-1,-5 4 1,-1 1 0,-2-1-1,-2 4 1,-4 0-190,-5 3 0,-5 1 0,-9 1 0,-3 5 0,-5 2 0,-7 6 62,-6-1 1,-5 9 0,-9 9 0,-13 16 0,-12 18 157,-13 16 1,20-23 0,-1 1 0,-7 7 0,-1 2 0,-2 4 0,0-1 0,-2 2 0,0-1 0,-2 3 0,-1 1 0,-1-1 0,1 1-73,-1 0 0,1 1 0,-1 1 1,0-1-1,1-3 0,0-1 0,1-1 1,-1 0-1,-1 2 0,1-1 0,2-2 1,1 1 30,1-2 0,0 0 1,-1 3-1,1-1 1,3-2-1,1 0 1,1 0-1,0-1 1,4 0-1,0 0 0,4-4 1,1 0-1,3-3 1,1 1 151,4-2 0,1-1-293,-7 24 0,11 5 1,10-15-1,6-6 0,7-5 1,8-5-6,9-5 1,1-6-1,7-13 1,1-4-1,1-7 1,0-7-1,0-10 69,-4-9 1,-4-3 0,-2-8 0,-2-2 0,-3 1 0,-4 3 0,-5 7 272,-4 7 1,-1 5 0,-5 10 0,1 11 0,-1 17 199,-2 18-385,-1 8 0,-2-6 0,-1 4 0,-2 1 0,-1 1 0,-1 4 0,-2 2 0,-2 7 0,0 2 0,-1 3 0,0 1-63,0 4 0,2 1 1,3-20-1,1 1 1,1-1-1,1 22 1,2 0-1,3-3 1,3 1-1,3 0 1,3 0-1,4-1 1,2-1-1,3 1 1,3 1 0,-5-22 0,0-1 0,1 0 0,9 18 0,1-1 0,3 4 0,2 0 0,0-1 0,2-1 0,0-1 0,2-2 0,2-1 0,1 0 0,-1-4 0,0 0-97,0-4 1,-1 0 0,6 3 0,-2 0 0,-7-9 0,-2-2 0,0 0-1,0 0 1,-2 0 0,0-1 0,-4-3 0,-1 1 0,-2 1 0,-2 0 129,-3-1 0,-2 1 0,-3-2 0,-2 1 0,-1-1 0,-2 2 0,-3-1 0,-1 1 0,0-1 0,-2 1 0,-2 4 0,-1 1 0,-1 0 0,-1 1 194,-2 3 1,-1 0 0,0 3-1,0-1 1,-1 1 0,0-1-1,1 0 1,0 0 0,-1 1-1,0 1 1,1-2 0,1 1-1,0 1 1,1 0 18,1-1 0,1 0 1,0 2-1,0 0 0,1-3 1,0 1-1,1 0 0,1 0 1,1-1-1,2 0 0,1 0 1,2-1-325,2 1 0,0 0 1,0 1-1,2-1 0,0-1 1,1-1-1,-1 1 0,0 0 1,-1 0-1,0 1 1,0 1-1,-1 1 0,-1 0 1,0 0-1490,-2 1 0,-1 1 1602,-7 3 0,0 0 0,6 0 0,-1-1 0,-4 5 0,-3 0 0,0 3 0</inkml:trace>
  <inkml:trace contextRef="#ctx0" brushRef="#br0">5412 13274 15468,'-19'-9'0,"-2"2"0,-3 1 0,-1 4 445,-3 5 0,-3 10-542,0 10 376,-3 8 1,-2-2 0,1 5-1,-1 0 1,2 1 0,1 2-1,2 1 1,0 4 0,2 0 0,2 4-1,5 0 1,4 3 401,3 3 1,8-2 0,2 10 0,4-3-1,2 1 1,4 0 0,4 0 0,5 1-1069,9 2 0,0-8 1,13 2-70,1-4 1,7 3 0,5-8 0,5 0 400,3-1 0,4 0 1,-28-25-1,1 0 1</inkml:trace>
  <inkml:trace contextRef="#ctx0" brushRef="#br0">5305 14660 9916,'-4'-45'-205,"0"0"0,2 5 0,5 8 52,6 16 131,3 7 0,0 11 1,-4 2-1,-3 5 0,-4 3 1,-4 3-1,-5 3 0,-10 5 1,-7 8-1,-5 8 1,-3 5-1,-1 4 666,-3 2 1,0 6 0,0 2 0,2-2 0,-1 1 0,2-3-1,4 3 1,7-4-237,5-1 0,9 3 0,6-7 0,8 3 1,8 1-1,9-1-563,8 4 1,4 1 0,7-1-1,1 2 1,1 0 0,0 0 0,4-3-2107,3 0 831,-2-1 1,2 3 1146,-5-2 0,5 2 1,-3-9-1</inkml:trace>
  <inkml:trace contextRef="#ctx0" brushRef="#br0">22501 15579 7727,'8'-13'0,"-2"6"208,0-5 0,-6 10 0,0-2 1,-8 2-1,-4 2 2746,-1 0-2591,0 6 1,7-6-1,6 0-362,7-7 1,-1-5 0,-3 0 0,-6 3 292,-6 5 1,-3 2 0,-3 2 0,-1 0 0,-3 2 0,0 1 0,-1 1 796,4-1 0,3 0 0,2 0-1104,3 2 0,5 1-132,-2-2 0,2 2 0,-1 4 0,-4-1 0,-2 2 0,-2-1 439,-3-1 0,-2 3 0,0-3 1,-1 2-1,2 3 0,0-1 0,1 0-38,2 1 1,-4-5 0,10 0 0,-2-1 0,2 1-597,1 0 1,1-4-1,4 2 1,-2 0 486,-1 1 1,-5 1 0,3 4-1,0 0 1,-2-1 78,1-3 1,3 3-1,-5-2 1,0 5 0,1 3-1,2-2-209,0-1 0,5-2 0,-3 1 0,2-1 0,2 0 0,0 1-129,0-1 1,2-4 0,2-2 0,5 1 0,4-2 0,5-1 0,3-2 137,-1-1 0,4-2 0,-5 0 0,2 0 0,1 0 0,1 1 94,-1 4 0,-1-4 1,2 4-1,-1-4 1,1 1-1,-1 1 1,0 1-85,2-1 1,0-1-1,-1-2 1,-1 0-1,2-2 1,0-2-110,-2-5 0,3-2 1,-3 0-1,2-1 1,0-5-1,-2 0-4,2-3 0,-1-3 0,1 2 1,-2-1-1,1 0 0,-3-1 1,-2 1-1,-3 0 1,-3 4 0,-2-4-1,-2 0 1,-3 1 0,-2 2 93,-1-1 1,-2 4 0,0-5 0,0 1 0,0 0-1,-2 0 1,-2 1 62,-5-1 0,-3-2 0,-1 4 0,0 1 0,-1-1 0,-1 0 20,-2 2 1,0 1 0,-5 3 0,-2 2 0,-1 2-1,-1 2 1,-1 3-107,0 2 0,1 1 0,-1 0 0,2 1 0,1 2 0,3 3 0,2 0-1119,3 0 1,-2 4-1,3-2 1,5 1 0,2 0-938,5 1 1,3-4 2061,5-2 0,14-8 0,9-3 0</inkml:trace>
  <inkml:trace contextRef="#ctx0" brushRef="#br0">22488 15539 8088,'-13'6'1083,"-1"0"393,1 3-1000,6-3 1,2-10 0,8-2 0,3-2 0,0-2-24,0-2 0,-2 3 1,-4 0-1,0-1 1,-1-2-152,-4-1 1,4 0 0,-4-1 0,2 1 0,1 0 0,-3-2 0,2-2-34,2 0 0,2-3 0,2 4 0,2-3 1,-1 0-1,0-1-130,1 4 1,-1 1 0,-4 2 0,0 0 0,0-1 0,0 1 0,0 0 69,0-1 1,0 1-1,-1 0 1,-2-1 0,-3 1-1,0 0 20,0-1 1,0-3 0,3-3-1,-1 1 1,1-2 0,1 1-224,2-4 1,0 0-1,0-1 1,0 1 0,2-2-1,1 1 1,1-2 67,-1 3 1,-1 0 0,-2-2-1,0 1 1,0 1 0,-2 2 19,-2-2 0,1 3 0,-5 1 0,1-1 0,1 0 0,-1-3 0,1 1-53,0 1 1,-3-4 0,4 6-1,2-3 1,2 1 0,1-1-149,0-3 1,0 4 0,-1 0 0,-2-2-1,-2 1 1,2-1 0,2 2 123,1-2 0,-5-3 0,1-2 0,1-2 0,0-1 0,0 0 58,-2-4 1,0 2 0,2 0 0,-2 2 0,2 2-1,0 0-38,-1-1 0,2 8 1,-4-4-1,2 2 0,-1 1 1,3 0-1,0 4-44,2 0 0,0-2 0,0 3 0,0-2 0,0-2 0,0-1-58,0 2 0,0-8 1,0 3-1,0-2 0,0-4 1,0-1-81,0 0 0,0-3 0,1 6 0,2 1 0,3 2 0,0 2 0,0-1 67,-3 0 1,-1 1 0,-2 0-1,0 3 1,0 2 0,0 0 0,0 2 165,0 0 1,0-3-1,0 2 1,0 1-1,-2-2 1,-1 2 74,-1 0 0,-1-5 0,5 2 1,0-3-1,0-2 0,0 0-235,0 1 0,0-1 0,2 0 0,1 1 1,1 1-1,1 2-9,1 6 1,-5-3-1,4 1 1,-4 0 0,-1-2-1,0 2 106,0 0 0,0-4 1,0 4-1,0 0 0,0-2 1,0 1-1,0-4 115,0-1 0,0-2 0,0 0 0,0-1 0,0-1 0,1-4-186,4-1 1,-2 4-1,4-2 1,1 1-1,-2 0 1,1-1-1,-1 1 69,0 0 0,-2 0 1,-4 5-1,0-1 0,0 0 1,0 1 136,0-1 1,0 2 0,-1 0 0,-2 1 0,-2-1-1,2 1-226,2-1 0,-3 4 0,-1-1 0,2 0 0,2-1 1,1 3-1,1 0-192,4 4 1,-4-3 0,5 1 0,-2 2 0,1 1 0,-1 2 105,2-1 0,-4 1 1,2 0-1,-2-1 0,-2 1-347,0 0 0,-2 5 1,-2 4-867,-5 2 1,4 2 0,5 0-1,8 2 1365,4 2 0,7-2 0,2 4 0</inkml:trace>
  <inkml:trace contextRef="#ctx0" brushRef="#br0">22181 11248 7929,'-1'-21'0,"-4"5"987,-3 6 0,0 2 1,1 4-326,1-5 1,1 2 0,7-1 0,2 1 0,5 1 0,3 0-202,1 3 0,1 7 0,-1 7 0,2 5 0,1 6 0,3 5 0,2 4-322,3 5 0,2-2 1,4 0-1,3 0 0,-1-2 1,1 1-632,-4-3 1,1-2 0,-2-2 0,-1 1 0,-6 0-1,-5-1-2380,-3 1 2872,-5 0 0,-2-7 0,-6 0 0</inkml:trace>
  <inkml:trace contextRef="#ctx0" brushRef="#br0">20742 12114 7963,'-6'-7'2898,"4"1"-2141,-10 6 1,10 0-1,-7 2-542,-2 2 0,-2 9 0,-5 11 1,-4 4-1,-5 6 0,-2 3 1,-5 6 47,-5 3 1,1-2 0,-10 4 0,1-1 0,1-2 0,0-2-250,3-5 1,2-5-1,2-1 1,3-2-1,5-6 1,3-4-1,3-3 187,3-3 0,4-5 0,8-1-310,1-2 0,13-8 1,7-8-1,12-5 0,14-6 1,11-4-1,9-6 22,7-2 0,-29 14 0,0 0 0,1 2 0,0 0 1,3-1-1,-1 0 0,1 1 0,-1 0 0,1 1 0,-1 0-62,0 1 1,-2 0 112,1 1 0,-1 0 1,28-13-1,-6 2 0,-10 1 1,-6 4-1,-7 0-100,-3 4 1,-10 1-1,-6 2 1,-6 0 0,-7-1-1,-7 1 1,-9 1 457,-8 3 0,-16-1 0,-9 5 0,-10 4 0,-11 4 1,30 1-1,-2 2-121,-2 2 0,-1 1 0,3 1 0,-2 2 1,-2 2-1,-1 1 0,-2 1 0,0 1 0,0 0 1,0 0-1,2 1 0,0 1-77,3 0 0,2 1 0,3-3 0,2 1 0,-24 16 0,8-1 1,14-4-1,14 0 0,16-3-1674,12 1 1,27-6 1549,20-4 0,-12-14 0,4-3 0,3 0 0,0-1 0</inkml:trace>
  <inkml:trace contextRef="#ctx0" brushRef="#br0">19875 14460 8149,'0'-18'0,"0"0"0,-1 4 117,-4 3 1,-4 1 0,-7 5 0,-2 2 0,2 2 0,1 1 0,2 0 0,0 0 0,-1 0 1892,1 0 0,1-1-1622,3-4 0,9 4 0,9-4 0,3 4 1,1 1-1,2 0 0,1 1-342,2 4 1,6 6 0,-2 9-1,3-1 1,2 3 0,1 3 2,3 8 0,5 4 0,7 3 1,1 0-1,2 1 0,1 1 245,2-2 0,11 1 1,-6-8-1,4-1 1,1 1-1,-2-3 1,-3-2-76,0-2 0,-1 1 0,-1-2 1,-2-1-1,-4-3 0,-3-2 1,-6-1-458,-3 1 0,-4-9 1,-8 4-1,-4-4 0,-3-3 77,-2-2 1,-9-5-1,-8-5 1,-14-5-1,-11-6 198,-11-6 1,-6-8 0,-9-4 0,-1-3-1,-4-5 1,1-1 0,0-1 147,3 0 0,-1-7 1,2 4-1,1-1 1,3 3-1,2 0 0,4 2-47,-1 5 1,-2-4 0,7 8-1,2 5 1,2 0 0,3 7-271,3 1 1,3 4-1,3 3 1,3 3 92,4 2 0,10 4 1,10 10-1,11 5 208,12 6 1,14 7-1,11 8 1,6 4-1,8 4 1,-31-19-1,1 0 1,1 0-1,1 1-141,1 1 1,0 1 0,-3-2-1,0 0 1,5 3 0,1 0 0,-3-1-1,0 1 1,-2-1 0,-1 0-1,1 1 1,-2 0 0,0-2 0,-2 0-257,27 19 1,-6 2 0,-14-9 0,-2 0 0,-7-2 0,-5-7-157,-6-8 0,-5 1 0,-5-10 327,-8-1 1,-14-8 0,-12-13 0,-10-6 0,-8-9 0,-8-3 0,-6-5 375,-3 0-276,28 15 0,-2 1 1,1 1-1,-1 1 1,-2-1-1,-1-1 1,2 1-1,0 1 1,1 2-1,0 0 1,-33-15 39,2 1 1,0 1-1,3 8 1,3 3-1,6 2 1,8 2-185,7 4 1,8 2 284,9 0 1,20 3 0,19 7 0,14 4 0,15 5 0,11 5 0,13 6-112,-31-9 1,1 1 0,4-3 0,2 1 0,-1 3 0,0 1 0,3 1 0,-1-1-1,0 1 1,1-1 0,-1 2 0,1-1 0,-3-1 0,-1 1-252,-3 1 0,-1-1 0,-4-3 1,-1 0-1,23 16 0,-11-7 0,-10-3 1,-10-3-859,-8-1 1,-11-3-1,-11-3 1,-14-5 0,-14-2 564,-10-2 0,-7-11 0,-5-2 0,0-2 0,1-1 0,3 0 0,8-2-531,8 2 0,3 2 1002,13 5 0,-1-2 0,4 3 0</inkml:trace>
  <inkml:trace contextRef="#ctx0" brushRef="#br0">20808 14567 8332,'-20'0'-545,"0"0"1,13 1-1,3 4 544,2 3 0,8 6 0,3 2 1,4 3-1,5 2 724,4 3 0,2 2 1,0 5-1,-4 3 1,1 2-1,-3 0 0,-2 1 33,-4 1 0,-9 2 0,-3 0 0,-10 0 0,-10-1 0,-11-4 0,-9-4-879,-10-3 1,-15-7 0,-3-2 0,-2-2 0,-1-3-1,3-2-613,-2 0 1,6-5-1,8 2 1,6 0 735,5-1 0,10 4 0,2-5 0</inkml:trace>
  <inkml:trace contextRef="#ctx0" brushRef="#br0">8398 17072 8260,'-25'-31'0,"3"0"0,5 3 0,5 3 0,5 4 0,1 2 0,2 1 0,7 0 405,6 0 0,7 1 0,16 3 0,10-1 0,10 1 0,10-1 1,9 3-1,-31 6 0,1 2 0,4-1 0,1 2 0,3 1 1,1 0-248,3 1 0,-1 0 0,-2 1 0,1 0 0,4 0 0,1 0 0,0 1 1,1 0-1,-1 1 0,0 0 0,1 2 0,0 0 0,-1 0 0,-1 0-214,-1 1 1,-1-1-1,2-2 1,0-1 0,-10 2-1,-2-1 1,1-1 0,-2-1-1,0 0 1,-1 0 0,-1 0-1,-1 0 1,35-1-529,-8-4 0,-6 4 0,-13-5 0,-5 1 584,-5 1 0,-8-6 0,4 2 0</inkml:trace>
  <inkml:trace contextRef="#ctx0" brushRef="#br0">23834 5011 13519,'-23'-34'0,"0"0"0,-17-30 0,8 9 0,4 5 0,1 6-55,0 2 183,-5 5 0,1 16-116,-9 4 0,-5 8 1,-13 6-1,-10 7 1,30 1-1,-2 2 1,-7 2-1,-2 1 1,-5 2-1,-2 0 1,-7 3-1,-3 0 1,-3 0-1,-1 1 1,19-5-1,0 0 0,-1-1 1,-2 1-1,-1-2 1,-1 1 273,-2 0 0,-1-1 1,-1 0-406,-5 0 1,-1 0 0,1 0-1,5-1 1,1 1 0,-1-1-1,-2 0 1,1 0 0,-1 0-1,0-1 1,1 0 0,0-1-1,3 1 1,0 0 0,-1 0-1,0 0 1,0 0 0,0 0 98,0 0 0,0 1 0,2 1 0,4 0 0,0 2 0,0 0 0,-3 0 0,0 1 0,0 0 0,1 1 0,0 1 0,2 1 0,1 0 0,0 1 0,0 1 0,-2 3 0,0 0 0,1 1-1,-2 2 0,1 1 0,0 2 1,1 0-1,0 2 0,0 1 0,-4 3 1,0 1-1,-1 1 28,3 1 1,-1 0 0,0 2 0,-4 2 0,0 1-1,-1 2 1,1 2 0,-1 1 0,0 1 0,15-12 0,0 1-1,0 1 1,-1-1-59,-1 2 0,0 0 1,-1 1-1,0 0 1,-2 3-1,0 1 0,0 0 1,0 0-1,0 0 1,1 0-1,1 0 0,-1 1 1,0 0-1,0 1 1,0 0-1,0 0 0,-1 1 1,0 1-1,1 0 1,0 0-1,2 0 0,0 0 1,0 0-1,1 0 1,1 0-1,0 0 1,1 1-1,0-1 21,3-1 1,0-1 0,1 1-1,0 0 1,2 0 0,1 1 0,0-1-1,2 1 1,-9 14 0,1 1-1,3 1 1,1 0 0,2 1 0,2 1-1,3-1 1,3 0 0,2 1-1,2 1 1,2 2 0,2 1-154,1-1 1,3 2 0,1 0 0,4-13 0,0 0 0,2 0 0,0 1 101,1 3 0,1 0 0,1 0 0,0 0 1,-1 1-1,1 0 0,0 0 0,0 2 1,1 6-1,0 0 0,1 2 0,-1 0 0,0 3 1,0 0-1,0 1 0,0 0-6,1-14 0,0 1 0,0 0 0,-1 1 0,1 0 0,0 2 0,-1 1 0,0 1 0,0 0 0,0-1 1,-1 1-1,0 0 0,0 0 0,0 1 0,0-1 0,0 3 0,0 0 0,0 0 0,0 1 0,0-1 0,0 3 1,0-1-1,0 1 0,0 0 0,0 1 0,1-11 0,1 1 0,-1 1 0,1-1 0,0 0 0,0 1 0,-1-1 1,1 0-1,0 0 0,0 0 0,1 1 0,-1-1 29,1-1 0,-1 1 1,1 0-1,0-1 1,0 1-1,0 0 1,0 1-1,1 0 1,-1 1-1,1-1 1,0 0-1,1 0 1,-1 10-1,0-1 1,0 0-1,1 0 1,0 0-1,1-1 1,0 0-1,1 0 1,0 0-1,1 0 1,0 0-1,1 1 1,0 0-1,2-1 1,-1 0-1,2-3 1,0-1-1,1 0 1,1 0-1,1-1 28,-1-1 1,2 1 0,0-1-1,1-1 1,1-1 0,1-4-1,1 0 1,2-1 0,0-1-1,2-1 1,5 13 0,2-2-1,1-1 1,3 0 0,-1-4-1,2-1 1,2 0 0,1-2 0,2 0-1,2-1 1,2 0 0,0-2-1,2-2 1,0 0 0,2-2-1,0 0 30,2 1 0,0-2 0,2 0 0,-1 0 0,0-1 0,1-1 0</inkml:trace>
  <inkml:trace contextRef="#ctx0" brushRef="#br0">21741 5904 28238,'5'-21'-8964,"-1"3"6165,1 10 3406,-5 8 0,-3 7 0,-5 5 0,-6-3 1,-4-5-1,-4-2 0,-1-2 0,-3 0 0,1-2-602,-1-2 0,-6-2 0,5-5 0,-1 4 0,1 1 0,4 3 0,0 2 211,0 1 0,-2 3 0,-2 4 0,-1 9 0,-2 6 0,-2 8 0,-1 1-369,0 2 1,-8 4-1,-1-2 1,-2 2-1,-3-1 1,1-5 226,0-3 0,-5-7 0,3-5 1,-4-4-1,-2-5 0,1-1-7,0-3 1,1-1 0,3-1 0,5 2 0,2 3 0,4 2 204,2 2 0,-7 8 1,3 4-1,-1 5 0,-2 4 1,0 4-1,-5 4-255,-3 1 0,3 1-269,-10 4 1,5-4-1,-6 2 1,1-5 247,2-2 1,4-6 0,-6-1 0,3-4 0,3-4 0,2-2 0,3-1 201,1 1 1,-2-2-1,7 5 1,2 2-1,1 2 1,-2 5-310,-4 5 1,1 8-1,-6 7 1,-2 3 0,25-22-1,-1 0 1,-1 2-1,0 0-81,-1 2 0,0 1 0,-2 4 1,1 1-1,2-7 0,1-1 1,3 2-1,0-1 0,0 0 1,2-1-1,-18 26 0,1-5-797,7-8 1,2-5 1042,3-7 1,5-2 0,1-8-1,2-1-53,3-2 1,2 2 0,4 5 0,3 7 0,1 4 0,3 9 0,0 4-201,-2 8 1,4 8 0,-2-31-1,-2 1 1,1 2 0,0 1-1,-3 2 1,0 1 0,-1 2-1,0-1 0,-1 3 1,-1 0 0,0 0 0,0 0 0,-1 1 0,-1 1 0,2-4 0,1-1 0,0-2 0,3-1 0,1-4 0,2-1-81,0 33 1,5-17 0,4-8 0,6-11 0,7-5 0,5-8 498,4-6 1,12 0-1,1-8 1,5 1-1,6 0 1,4 1 0,6 3-125,4 5 0,2 3 0,1 6 1,-33-14-1,-1 2 0,0 0 1,0 1-1,32 19-463,-5 4 1,-3-2-1,-7 1 1,-3 4 0,-5-1-1,-2-1 1,-2-4 261,0-5 1,1-3 0,4-3-1,4-4 1,5-6 0,9-6 211,8-4 1,-28-2-1,2-3 1,6-1-1,1-2 1,4 0-1,2-1 1,5-1-1,1 1 1,2 0-1,0 0-123,2 1 0,0 0 0,1 1 1,-2 1-1,-2 3 0,-1 1 1,-3 1-1,-2 1 0,0 1 1,-1 1-1,-3 1 0,0 0-166,-2 1 0,-1 0 0,-3 3 0,-2 0 1,-3-2-1,0 1 0,-3-1 0,1 0 0,-1 0 1,-1 0-1,-2-1 0,0-1 0,33 9 353,-3-6 1,-12 1 0,9-7 0,3-4 0,5-7 0,-33-1 0,1-2 23,3-3 0,0-1 1,6-4-1,1-2 1,2 2-1,2-1 0,3-1 1,2-1-1,2 1 1,1 0-1,2 0 1,1 2-234,1 1 0,0 1 0,1 1 1,1 1-1,1 1 0,0 1 1,1 0-1,0 0 0,-2 0 1,0-1-1,-4 1 0,0 0 1,-5 1-1,-2-1-266,-3 2 1,-1-1 0,-2-1 0,-1 0 0,-4 1 0,-2-1 0,-3 0 0,-1-1 0,-4-2 0,-1-1 0,27-14 241,-5-4 0,-3-7 0,0-10 0,-28 22 0,0-2 0,1-2 0,-1-3 0,0-2 0,-2-1 85,1-3 0,0-1 1,2-6-1,0-2 1,1-4-1,0-3 0,0-2 1,-2-2-1,1-4 1,-1-1-1,-1-2 1,0-1-1,-1-1 0,0-2 28,-8 24 1,-1-1-1,0 1 1,6-24 0,-2 0-1,-7 23 1,0 0-1,-1-1 1,3-21 0,-2 2-1,-3 3 1,-2 1-1,-2 2 1,-3 0-235,-2 1 1,-2 2-1,-2 7 1,-3 0 132,-4-3 1,-2 1 0,-2 7 0,-2 2 0,-5-4-1,-2 2 1,-2 2 0,-2 1 0,-2 2 0,-1 1-120,-3-1 1,-1 1-1,-6-4 1,-1 0-1,-2 6 1,0 0-1,-3 0 1,-2-1 0,-2-1-1,-2 1 1,0 0-1,1 1 112,-1 0 1,0 0 0,-7-6 0,1 0 0,5 3-1,1 0 1,-3 0 0,0 0 0,0 0 0,0 2-1,3 2 1,-1 2 75,2 2 1,-1 1 0,-2-1 0,-1 3 0,5 5 0,-2 2 0,1 3 0,-1 3 0,-1 3 0,0 5-20,0 5 0,0 2 0,-1 0 0,0 2 0,-4 3 0,0 2 0,2-2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14796 5931 8434,'8'-20'0,"-4"-2"0,-2-2 0,-2 2 0,0 4 0,0 8-17,0 1 165,0 6 1,-2-4-1,-2 4 1,-5-2-1,-4 2 1,-4 2-1,-2 1 309,-2 0 0,-1 0 0,-5 0 0,1 0 0,-1 0 0,-1 0 0,-2 0 118,-1 0 0,-6 0 0,3-1 0,-1-4 0,-1-2 0,1-1 0,-1 2-287,0 0 0,5 5 0,-3-4 0,0 4 0,0 2 1,-4 4-1,-4 2-339,-2 1 0,-7 4 1,3-4-1,-4 4 1,-3 0-1,-1-1 124,-2-3 1,-1-5-1,2 2 1,1-4-1,3-1 1,5 0 0,5-1 220,5-4 1,2 2 0,1-4 0,2 0 0,2 1 0,0 0 0,1 3-261,2 1 0,0 2 0,-3 0 0,-3 0 1,-2 3-1,1 3-5,-2 3 1,-6 10 0,-3-5 0,0 0 0,-1 3 0,2-1 107,4 2 0,-1 0 0,11-5 0,1 0 1,4 1-1,2-1-30,2 0 1,6 1 0,-2 0 0,3 3-1,0 2 1,-1 2 0,-2 4 145,2 4 0,-5 1-117,-1 6 0,1 1 1,-1 6-1,0 2 18,1 3 0,-4-2 1,4 4-1,-1 2 1,1-2-1,2 1 1,4-4 113,5-3 1,-1 2-1,7 0 1,1 0 0,0 2-1,0-1-120,-1 3 0,-5 2 0,3 1 1,0 2-1,-2 1 0,2 2 0,1-2-44,2-1 0,-5 0 0,1 1 0,-1 2 0,2-2 0,2 1-49,0 0 1,-1-2 0,5 3-1,0-3 1,0-1 0,0 3-56,0 0 0,0-2 0,2-3 0,1 3 0,1 0 0,-1 1 0,-2 0 0,-1 2 0,0 1 0,0-3 0,0 2 0,0 0 0,0 0 0,0-1 0,0 1 0,0-4 0,0-1 0,0 0 0,0-1 0,0-2 0,0-1 0,0 0 0,0 6 0,-1 3 0,-2 2 0,-1 4 0,-1 1 0,-1 3 0,5 6 0,-4-1 0,4-1 0,1 2 0,0-2 0,0-4 0,0 6 0,1-8 0,2 1 0,2-2 0,-2-4 0,-2-2-178,-1-3 0,0-1 1,-1-2-1,-2 1 1,-2-2-1,1-2 330,-2-1 0,3 0 0,-4 2 1,1 1-1,1 0 0,1 4 1,-1 4-153,2 3 0,2 2 0,1 5 0,0 1 0,0 5 0,1-1-3,1-35 1,1 0 0,0-2 0,1 0-1,8 36 1,-2-2 0,-2 2 0,-1-4-45,1-3 1,-5-1 0,1-7 0,-3-1 0,-1 0-1,0-3 1,0-1 94,0-3 1,0 2 0,0-4 0,-1 3 0,-2 0 0,-1-2 0,1-1-49,1 1 0,2 2 0,0 1 0,0 1 0,2-1 0,1-1-103,1-3 0,0 1 1,-2-4-1,1 1 0,1 2 1,1 0-1,-1-2 222,1-1 1,-1 0 0,-4-3 0,0 3 0,0 1 0,0 2-120,0-1 0,0-1 0,0-5 0,2 1 0,1-4 0,1 3 0,0-4-304,2 1 0,-4 7 1,2-6-1,-2 1 0,-2 1 1,1-4 139,4-2 1,-4 2 0,4-2 0,-4 2 0,-1 1 0,0-4 346,0-4 0,-4 4 0,-1-1 0,2 1 0,2-1 0,1 0 0,0 0-296,0 3 1,0-3 0,1 2-1,2 1 1,2 0 0,-1 0-178,2-1 0,-3-2 1,4 3-1,1-2 0,-2 1 1,0-1-1,-3 1 223,-2 1 1,-1-3-1,0 1 1,0 2 0,0 2-1,0 1 387,0 0 0,0-5 1,0 1-1,0-1 1,0 1-1,0-2-333,0-1 1,0 2 0,0-2 0,0 1-1,2 3 1,1 1 0,1 4-134,-1 2 1,0 4-1,0 5 1,1-1-1,-1-2 1,-1-2-1,-2-3 70,0-2 0,0 2 0,0-2 1,0-3-1,0 0 0,0-5 176,0-1 1,0-3-1,1-4 1,2-2-1,2-1 1,-1-3-1,2-2-109,3-3 1,-2-1 0,2-2 0,2-1-224,0-3 1,-2-3 0,0-6-1,2-2 1,0-2 0,4-5 0,2-3-86,0-1 0,6-5 1,-4 0-1,1 2 1,3 1-1,-1 2 1,0 1 129,2 3 0,-3-1 1,-1 5-1,1 3 0,0 0 1,2 2 47,3 0 1,0 0-1,1 0 1,0 0 0,-1 0-1,2 0 182,4 0 1,-3 0 0,7 0 0,1 2 0,1 0 0,2 3-1,2-2 225,2-2 0,4-1 1,5 0-1,0 0 1,2 0-1,0 0-291,-2 0 0,8 0 1,-6 0-1,2 0 1,4 0-1,-3 0-72,-3 0 0,4 0 0,-9 0 0,-1 0 0,0 0 0,-5 0 82,-2 0 1,1-6 0,-8-1 0,2-2 0,1 0 0,-4-1 0,0-3 0,-2-4 120,1 0 0,-1-1 0,-2 3 0,1-1 0,-1-4 0,-2 1-161,-1 0 1,-1-3 0,1 2 0,0 1-1,-2 0 1,-3 3-83,-4 1 1,1-3 0,-1 0 0,-3 2 0,-5 1 116,-6 2 0,2 0 0,-1-1 1,-2 1-1,-2-2 0,-1-1 0,0-3 410,0-2 0,5-1 0,-1-5 0,0-3 0,2-2 0,5-7-205,5-2 1,0 2 0,5-5 0,0 1 0,0 1 0,1 0 0,-1 0-294,-4-1 0,-2 5 0,-2 2 1,-1-1-1,-3-1 0,-4-2 58,-4 0 1,-1-2 0,0-2 0,0-7 0,0-5 0,0-6 264,0-3 1,0-2-1,0-1 1,2 0-1,1 1 1,2 5-1,3 3-371,2 1-1,2 0 1,1 6 0,-1 2 0,-1 3 0,-4 1-87,-1 3 1,3 1 0,-5 2 0,-1-1 0,-1-2 0,-2-1-113,0 1 1,0-5 0,0 1 588,0 0 1,4-11-1,1 0 1,-2-6-174,-2-2 0,4-4 0,-1 1 0,0 2 0,2 0 0,3 5-53,3 1 0,1 5 1,1 6-1,-1 2 0,-1 2 1,-2 5-1,-1 1-97,2 0 0,-6 7 1,1-7-1,-1 0 0,-1-1 1,-1-3-4,-1 1 0,-2 0 1,0-2-1,0-4 1,0-2-1,-2-4 0,-1-1 68,-1-2 1,-1 0 0,5 5 0,0-1 0,0 0 0,0-3 204,0 0 1,2 0 0,2 5-1,4 2 1,1-2 0,-1 3-136,3 2 1,-5 3-1,-2 2 1,-2-1-1,-2-1 1,0 1-142,0 1 0,0-2 0,0-2 0,0 0 0,-2-1 1,-1 1-1,-1-2 128,1 1 0,1-2 0,2-3 0,0 2 0,0 3 0,0-1 51,0 1 0,0-2 0,2-6 1,1-1-1,1-2 0,1 0 0,1 1-172,3-1 1,-4-1 0,1 2 0,-1 1-1,-1 1 1,-1 2-85,-1-2 0,2-2 0,1-1 1,-1-3-1,0 0 0,2 2 0,0 1 198,0 1 0,-1 3 1,-4 7-1,2 1 0,2 2 1,-2-1 209,-2 1 0,3-1 0,1 7 0,-2-1 1,0 1-1,0-4 0,1 1-650,-1-1 422,-1-3 1,-2 2 0,1-5 0,2 2 0,2 3-183,-2 2 0,-2-2 0,0 0 0,2 2 0,2-2 0,-2 1 0,-2-1 378,-1-1 0,2 1 0,1-3 0,1 2 0,-1 2 0,-1-1 0,-1 3-21,4 3 1,-4-4-1,4 2 1,-4-1 0,-1-3-1,0 2-441,0-1 1,0 1 0,0-4 0,0-2 0,0-2 0,0 0 12,0-1 0,0-2 0,-1-1 0,-2 0 1,-2-2-1,2-2 0,2-3 297,1-5 1,1 1 0,4-7 0,3 4 0,3 8 0,-1 7 0,-2 9 274,-2 5 1,-2-2 0,-4 9-1,0 1 1,0 0 0,0 1-393,0-2 1,0-5 0,0 4 0,0-1 0,0 0 0,0 4-22,0 1 0,-1-2 0,-2 2 0,-3 4 0,-2 2 1,-1 3-1,0-2-11,1 0 0,3 5 1,-2-2-1,-1 3 1,2 2-1,-1 1-855,0 3 740,4-2 1,-3 8-183,6-6 0,-5 0 0,-1-5 303,-1 1 0,4 0 0,-3-1 0,0 1 0,-3 0 0,-1-1 0,-1 1 287,3 0 1,-1 0 0,-5-1-1,1 1 1,0 0 0,-1-1 0,1 2-211,0 3 1,-5-2-1,0 2 1,0-3-1,1-1 1,-3-1-175,0 1 1,-3-5 0,-3 0-1,-1 1 1,0-1 0,-1 0 197,-3 2 0,3 1 0,-3 2 0,3-1 0,1 2 0,0 2-5,1 1 1,-1 6 0,-1-1 0,-2 2 0,-1 2-1,2 0 1,-1 0 0,0 2-397,-1 2 1,0-1-1,5 6 1,-1 1-1,2 1 1,3-1-253,4-1 0,1 4 0,1 7 0,0-1 0,3 3 0,4 2 641,3 4 0,-5 7 0,4 0 0</inkml:trace>
  <inkml:trace contextRef="#ctx0" brushRef="#br0">21608 5411 8149,'-31'-39'0,"1"4"0,4 5 0,4 6 0,2 8 0,4 6 0,1-2 0,2 10 198,0-2 1,-1-2-1,-1 2 1,-2 2 0,-7 5-1,-7 6 1,-11 4-1,-8 4 1,-9 2 0,-5 2-1,-6 4 1,34-11-1,0 1 222,-3 3 0,1 0 1,3-1-1,2 0 0,-32 20 1,4 3-1,5 4 1,2 2-1,5 3 0,6 2-312,6 3 1,0 7-1,5-2 1,-2 4-1,-2 3 1,18-31-1,-1 0 1,0 0 0,0 1-88,-2 0 1,0 0 0,-2 0 0,-1-1 0,0 4 0,-1-1 0,-3 2 0,-2-1 0,0 0 0,-1 0 0,-2 2 0,-2 0 0,0 0 0,-1 1 24,-2-1 1,-1 1-1,-1 2 1,-1 1 0,-1-2-1,1-1 1,1-1 0,0 0-1,0 0 1,0-1-1,2 0 1,0 0 0,0 2-1,1 1-31,-1 1 0,2-1 1,3-5-1,0 1 0,0 4 1,0 1-1,1-1 1,0-1-1,1-1 0,0-1 1,-1 2-1,0-1 1,0 1-1,-1-1 23,1 1 0,-1 1 0,-4 0 0,0-1 0,3 0 0,1-1 0,-1 1 0,0 1 0,-1 0 0,-1 0 0,0 0 0,-1 1 92,0 0 0,-1 1 1,-5 4-1,0 0 0,2-3 1,0-1-1,0 1 1,0 0-1,-2 2 0,1 0 1,2-1-1,0 0 1,-1 2-1,-1-1-122,-1 2 0,0-2 0,6-4 0,0 1 0,-3 4 0,0 1 0,4-3 0,1 0 0,3-2 0,0 1 0,2 1 0,1 0 0,2-1 0,1-1 0,0 1 0,2 0-73,-1 0 1,2 0 0,1-1 0,1 0 0,2 0 0,1 1-1,-1 0 1,0 0 0,0-2 0,1 0 14,-2 0 1,1 0 0,0 2 0,1 1 0,0-1 0,-1 0 0,1 0 0,1 0 0,-2 1 0,0 0 0,0 1 0,0-1 48,-1 3 0,0 1 0,0 0 1,0 0-1,-1 2 0,-1 1 1,0-2-1,0 1 0,-1 1 0,0 0 1,2-3-1,0 0 57,1-1 0,0-1 0,3 3 0,2-1 1,-1-6-1,1 0 0,0-1 0,1 1 1,1 0-1,0 0 0,0-1 0,1 1 1,0 1-1,1 0 14,2-1 0,1 0 0,-2-1 0,0-1 0,1 2 0,-1 1 0,1 0 1,-1 1-1,-1 0 0,1-1 0,0 2 0,1 1-49,-1-2 1,1 0 0,-1 1 0,0 1 0,2-2 0,0 0 0,-1 1 0,0 1 0,1-2 0,0 0 0,0 1 0,1 1-55,0-2 1,1 0-1,0 1 1,0 1 0,0-2-1,2 0 1,0 2 0,0-1-1,1-2 1,0 1 0,1 0-1,1 1-23,0-1 1,1 0-1,2-3 1,2 0 0,0 2-1,2 0 1,2-1 0,0 0-1,3-1 1,1 1 0,0 1-1,1 0 1,0-2 0,2 0 86,0 0 1,1 0-1,0 1 1,2 0-1,2 0 1,2-1-1,-1 1 1,1 0-1,0 1 1,1-1-1,1-1 1,0-1 72,1 0 0,0 0 0,-1 1 1,0 1-1,0-3 0,0 0 0,1 0 1,1-1-1,0 1 0,0-1 0,0 0 1,0 1-67,-2 0 1,0 0 0,4 1 0,1-1-1,-2-2 1,0 0 0,3 0 0,1 0 0,2-1-1,1 0 1,1 0 0,1-1 1,0 1 0,2-2 1,1-5-1,2-1 0,2 2 1,1-2-1,1-1 0,1-1 1,1 0-1,1-1 1,-1-2-1,0-1-233,1-1 1,-1-2 0,-1-1-1,0-2 1,0 0 0,0-1 0,-1-1-1,0-1 1,0-1 0,0-1-1,-2-1 1,-1 0 0,-2-1 0,-2-1-2600,33 10 0,-8-2 2792,-6-5 0,-6-7 0,-2 0 0,1 4 0,2 4 0</inkml:trace>
  <inkml:trace contextRef="#ctx0" brushRef="#br0">11517 13367 8290,'0'-34'0,"0"4"0,0 7 0,0 5 0,2 9 0,2 5 1662,-2 2 0,7-2 1,-11-1-1,-10 4 0,-11 4-1292,-12 6 0,-15 4 1,-9 5-1,-9 4 1,29-10-1,-1 1 1,-3 0-1,-1 1 1,-6 0-1,-1 0 1,-3 1-1,-1 0-308,-3 0 1,0 1 0,-4 1 0,0 1 0,2-1-1,1-1 1,0 0 0,0 0 0,-2 1 0,0 0-1,2 0 1,0 0-41,-1 2 0,1-1 0,4-1 1,1-1-1,4 0 0,2 1 0,1-2 1,2 1-1,1 0 0,2 0 0,3 0 1,1-1-1,3 0 0,0 0-427,-25 10 1,11-3 0,10 1 0,10-4-1,8-1 405,6-1 0,-1 1 0,8-4 0</inkml:trace>
  <inkml:trace contextRef="#ctx0" brushRef="#br0">6638 14287 8302,'-25'-34'0,"3"4"1597,4 6 1,5 14 0,3 14-908,1 13 1,6 9 0,-3 10 0,1 10 0,-1 7 0,-1 8 0,-2 3-413,2 4 0,1 6 0,4 0 0,1-37 0,-1 1 0,0 1 0,0-1 0,0 33 0,5-6-1460,6-7 1246,3-9 1,1-4 0,1-11-1,-1-6 1,0-8 0,-1-3-397,-3-5 1,2-9 0,-6-3 0,1-9-1,0-9 388,-3-9 1,5-11 0,-1-11-1,2-4 1,0-4 0,0 0-1,0 2 875,0 4 1,-2 7-404,2 8 0,1 10 1,-4 9-1,0 6-229,0 2 0,3 7 0,-3 4 0,1 10 0,2 8 0,0 7-687,0 4 1,0 3 0,4 8-1,0 1 1,1 1 0,-1-1-331,0-2 1,5-5-1,1-2 1,2-3-1,3-4 1,0-5-1,-1-4 1,-1-5-6955,2-3 7672,7-7 0,3-3 0,6-7 0</inkml:trace>
  <inkml:trace contextRef="#ctx0" brushRef="#br0">7345 14940 8119,'-7'-30'549,"-4"3"1,-2 8 1854,1 7 1,8 8 0,-1 8-1708,4 5 1,-4-1-1,1 1-409,1 1 1,1 2 0,4 1 0,1 2-559,1 3 1,8-4 0,0 3 0,3-5 0,-2-5 0,-3-1-1537,1-3 1723,-5-2 0,0-2 1,-6-4-1,-2-5 1,-2-5-1,-7-4 1716,-5-2-1173,1-1 0,-6-3 0,5 1 0,-2 3 0,2 2 94,1 3 0,3 1 0,5 3 1,7 3-1,10 5-1527,11 2 1,3-2 0,13-2 0,6-1 0,7-4 0,8-2 972,3-5 0,7-8 0,-31 9 0,0 0 0</inkml:trace>
  <inkml:trace contextRef="#ctx0" brushRef="#br0">8065 14153 8151,'-2'-14'0,"-2"-3"3633,-5 0-2982,3 5 0,-4 7 1,5 11-1,2 9 0,2 12-104,1 11 0,0 5-1032,0 10 1,0-2 0,1 9-1,4 4 1,4 7 484,-4-33 0,1 1 0,4 4 0,0 0 0,0 1 0,0-1 0</inkml:trace>
  <inkml:trace contextRef="#ctx0" brushRef="#br0">7878 14740 8316,'-2'-42'0,"0"-1"0,-1 1 0,1 0 0,-1-28 0,9 30 0,6 17 1880,4 11 1,18 2 0,3 5-1,6 2 1,8 2-1881,5 1 0,2 6 0,14 1 0</inkml:trace>
  <inkml:trace contextRef="#ctx0" brushRef="#br0">22315 7796 8359,'-9'-38'0,"1"4"0,1 7 0,1 8 0,0 4 0,2 8 0,4-1 292,0 4 0,-2 1 0,-2-4 0,-5 1 0,-4 1 0,-5 1 0,-7-1 0,-8 2 345,-7 2 0,-9 7 0,0 4 1,-1 5-1,1 6 0,5 2 1,4 7-1,4 1-548,5 2 0,13 4 1,6-2-1,5 4 1,5 2-1,8 2-568,12 2 1,10-1 0,18-4-1,8 0 1,6-2 0,7-2-1,-33-21 1,2 0-1639,35 8 1,0-8 2116,-5-6 0,1-12 0,0 1 0</inkml:trace>
  <inkml:trace contextRef="#ctx0" brushRef="#br0">22608 8076 15046,'-21'-22'-62,"3"0"695,4 3 0,0 8 0,1 7-503,0 2 1,4 7 0,1 1 0,1 1 0,1 5 0,0 3 0,3 4-1,3 3-161,5 6 1,3-3 0,12 4 0,6-6 0,8 0 0,5-3-1,-1-3 1,-2-7-306,-5-6 0,-4-2 0,-5-4 0,-6-4 0,-5-7 0,-7-9 352,-2-8 1,-14-2-1,-8-5 1,-6 1 0,-7 1-1,1 1 425,-1 2 0,2 4 0,6 3 0,3 3 1,4 6-1,4 4 0,4 4-578,1 2 1,8 2 0,2 4-1,11 0 1,12 2-511,10 2 0,3-3 0,13 4 671,5-4 1,4 5 0,8 2-1</inkml:trace>
  <inkml:trace contextRef="#ctx0" brushRef="#br0">23541 7237 8387,'18'-54'431,"0"10"0,-1 5 1,-3 28-1,-1 8 1,0 10-197,1 9 1,-7 1 0,-2 5-1,-4 3 1,-1 5 0,-1 8 0,-4 8-280,-4 7 0,3 15 0,2 2 0,4 4 1,2-36-1,3 0 0,3 0 0,2-1 1,4 0-1,3-1-1672,3-2 0,2-2 1716,25 23 0,12-9 0,2-6 0</inkml:trace>
  <inkml:trace contextRef="#ctx0" brushRef="#br0">24541 7370 8387,'6'-51'407,"1"0"1,-2 2-1,-1 3 1,3-25-1,-1 12-157,-3 11 0,-1 16 0,-2 14 1,-2 5-1,-4 7 0,-5 10 1,-6 12 378,1 8 1,6 15 0,1 8 0,0 11 0,1 13 0,6-32 0,0 0-564,1 4 0,0 0 1,2 4-1,0-1 0,1-1 1,0-1-1,2 1 1,1-1-1,1 0 0,0 0 1,1-4-1,-1 1 0,1-1 1,-2 0-335,0-1 1,-1-1 0,2 26-1,-7-8 1,-5-12 0,-9-10-1,-10-7 1,-12-11-161,-11-8 0,-2-10 0,-14-7 0,-1-7 0,-2-6 0,4-3 586,2-3 0,8-1 1,5 6-1,4 3 0,4 6 1,4 6 43,4 5 1,2 5-1,6 4 1,4 7 0,0 9-1,4 6 1,3 5-414,4 1 1,3 3-788,6 7 0,0-1 1,2 5-1,2-1-1426,5 1 2424,3-6 0,1 4 0,0-6 0</inkml:trace>
  <inkml:trace contextRef="#ctx0" brushRef="#br0">15010 6064 14807,'9'-13'0,"-2"-1"0,0 2 0,-1 2 0,2 3 741,-1 1-211,-4-5-629,3 10 1,-6-11 0,-1 3 0,-4-3-1,-5 0 1,-7 2 0,-3 3 0,-4 1 0,-1 1 876,-3-1 0,-2 5 613,3-4-1092,7 4 0,-5 1 0,4 0 0,0 0 0,3 0-73,3 0 1,-2 0-1,-1 0 1,0-2-1,-1-1 1,-2-2-1,-3-3-88,-2-2 0,2-2 0,-8-1 1,-1 1-1,-1 1 29,0 3 1,-5 0-1,5-1 1,-1 5 0,-1 1-1,1 0 1,-2-2-35,-3 2 0,7 2 0,-6 1 0,4 1 1,1 2-1,-2 2 0,1-1 41,-1 2 1,2-4 0,-3 4 0,3-2 0,1 1 0,4-3-12,1 0 1,-2-2 0,2 0 0,3 0 0,1 0 0,2 1-78,0 4 1,5-2 0,-2 4 0,1 1-1,1-1 1,-1 3 0,-1 2-276,-4 2 1,1 0 0,-3 3 0,-5 2 0,-1 0 0,-3 2 0,0 0 249,-3 2 0,0 1 1,-2 0-1,2-4 1,-1 1-1,2-2 148,2 1 0,3 2 1,6-3-1,1 0 1,2 2-1,0 0-324,1 3 0,-3 1 1,5 3-1,0 1 1,-2 4-1,1 0 1,-4 1 16,-1 0 0,2-3 1,1 4-1,-2 2 0,1 0 1,-1 0-1,3-2 150,2-3 0,-3 1 1,4-4-1,2 4 0,1-1 1,2 3-106,-1-1 1,1 1 0,0 5 0,-1 0 0,1 2 0,0 0-78,-1 3 1,0 5-1,-3-1 1,-1 1-1,1 1 1,-1-4 0,-1 1 230,-2-1 1,3-3 0,-3 4 0,1-2-1,0-3 1,1-2 0,3-1-68,1 0 1,3-4 0,3-1 0,5 1 0,2 1 0,2 1-1,0 5-267,0 3 0,0 4 1,-1 5-1,-3 3 0,-4 3 1,-1 7-107,0 3 1,2-3 0,-3-7 0,1-2 0,-2-3 0,1-1 0,0-3 416,1-3 0,1 0 0,-2-7 0,3 0 0,1 1 0,1-2 70,-1 1 1,5-4-1,-4 1 1,4-1-1,1 5 1,0 3-1,0 6-487,0 4 0,-2 0 183,-2 7 0,1 0 0,-6 7 1,-1 3-1,-2-2-14,-2-3 0,6 3 1,0-12-1,2-6 1,2-4-1,-1-7 331,1-5 0,-1 0 0,5-5 0,0 1 1,0-1-1,2-2 193,2-2 0,-2 3 1,4 0-1,-2 0 1,1 2-1,-1 1 1,1 3-365,-1 3 0,0-1 0,-4 9 0,0 3 1,0 1-1,-1 2-109,-3 4 0,1-7 1,-5 0-1,2-3 1,3-5-1,2 0 1,1-2 410,0-1 0,0 2 1,0-10-1,0 1 1,0 2-1,0 1-150,0 1 0,0 4 0,0-4 0,0 5 0,0 4 0,0 0 0,0 2-246,0 4 1,0 0 0,0 9 0,-2 1 0,-1 0 0,-3 5 0,1-2-130,-1 0 1,-3-3 0,3-7-1,0 0 1,-2-2 0,3-5 551,-1-5 1,-3-3 0,3-1-1,0 0 1,0-2 0,3-1-169,2 1 0,1-3 0,0 3 0,0 1 0,0 4 1,0-1-1,0 4-412,0 0 0,4 0 0,0 4 1,-1 1-1,-1 2 0,-2 1 1,0-1 233,0-3 1,0 0 0,-2-6 0,-1-2 0,-1 2 0,0-1 210,-2-1 0,4-5 1,-2-1-1,2 2 1,2 2-1,0 1 1,0-2-263,0-2 0,5 2 0,1-2 1,-1 1-1,3 0 0,-1-2 1,2 1-186,-1-2 1,3 7 0,-3-2-1,1 1 1,-2 3 0,-1-3 206,-3-3 1,3 1-1,-2-2 1,-1 1 0,-1 0-1,-2-3 216,0-2 1,0 4 0,0-3 0,0 1 0,1 3 0,4 0 0,4 0-367,2-2 0,4-1 1,2 3-1,2-3 0,0-1 1,2-3-197,0-2 1,-5-2 0,2 1-1,-4 0 1,-2-2 0,-1-1 0,-4-2 744,-1 1 1,-2 3 0,-4 0 0,0-1 0,0 1-1,0-3-18,0 1 0,0 9 0,0-7 0,0 2 0,0 2 1,2 0-586,2 1 0,5 0 0,8-5 1,2 1-1,0 0 0,2-1 0,-2 1 33,0 0 1,5-1 0,-3 1-1,-1 0 1,-2-2 0,-3-1 0,-2-2 638,1 1 1,-5-3-1,-2-1 1,-1-1-1,-3-1 1,-2 0-148,-1-2 1,5 2 0,2 3 0,4-1-1,5 0 1,3-1-474,5 1 1,2-4 0,6 3 0,2-3 0,1-2 0,1 0 0,-1 0-273,-1 1 1,-1-2 0,-6-2 0,-2-1 0,-2 0 0,-2 0 809,-2 0 1,-1-6 0,-4 1-1,-1-1 1,2 0-3,3 1 1,-2 2-1,5-3 1,-1 2-1,1-1 1,4 1-1,3 0-480,3 3 0,5-4 1,-3 4-1,-1-1 1,2-1-1,-1 1-155,-1 1 0,-1-4 0,-4 4 0,-2-1 0,-1-1 0,-3 1 0,-1-1 625,1 0 1,-3-1-1,3-5 1,-1 1 0,0 2-1,0 2-88,1-2 0,3-2 0,7-2 0,6-2 0,5-3 0,3 0 1,1-2-487,0 1 0,3 3 1,-3-5-1,0 0 1,-2 0-1,-4 0 172,-3-1 1,-7-7 0,0 0 0,-7-1 0,-3-1 0,-4-2 508,-3 0 1,4-9 0,-9 2-1,3-3 1,-1-4 0,-1-2-73,1-5 1,2-1 0,3 2 0,1-2 0,4-3 0,0 0 0,4-1-354,1-1 0,6 1 0,0-3 0,1 2 0,-1 2 0,0 2-96,-2-2 0,-2 4 1,-5-3-1,-4-1 1,-3-2-1,-2-2 1,-1 0-83,-3-1 1,1-5-1,-5 4 1,-2-4 0,-2-2-1,-1 0 467,0 1 0,0-1 0,0 5 0,2 1 0,1 1 0,3 4-289,1 1 0,2 2 0,6 2 0,1-1 0,2-3 0,-2 0 0,-1-1-57,-2 0 0,0 2 0,-1-2 0,-1-2 0,-4 0 0,0-3-323,1 2 1,-4 0 0,4-2 0,-1 0 0,-1 0 0,1-3 0,-1 1 532,0-1 1,5 6 0,-2 0 0,2 0 0,4 2 0,2 2 50,0 4 1,3-4 0,-4 1 0,2 3 0,-2 2-1,-1 4-420,-2-2 1,0-2-1,1-4 1,-2-3 0,-2-4-1,-1-1 1,0-2-771,-2-3 0,3 0 821,-5-7 0,4 12 1,-3-3-1,1 2 250,3 1 0,2-3 1,2 1-1,0 0 1,3-1-1,1 1 1,-2 0 147,-1-1 1,-2 3 0,0 0 0,-1 4 0,-1 1 0,-4 3-339,-1 2 1,-2 2 0,-4 2-1,0 2 1,0-2 0,0-2-1,0-1-199,0 0 1,-1-1-1,-2-2 1,-2-3 0,2 0-1,2-2 181,1 1 1,0-2 0,1-6 0,2 1 0,3-1 0,2 3 0,2 0 242,2 0 1,3-10 0,1-2 0,2 2 0,0 0 0,-1 3-214,1 0 1,0-8 0,-6 5 0,-2 1-1,-2 2 1,-3 1-281,-2 2 1,-1 0-1,-4-1 1,-2 0-1,-3-1 1,-2 0 325,0 0 0,6-4 1,-2 3-1,4 0 1,1-1-1,0 6 1,0 0 395,0 1 0,1 3 1,2-7-1,3 6 1,2 2-1,2-2-245,2 0 1,-3 2-1,0 1 1,0 1-1,-2 1 1,-3-1 0,-2 1-629,-2 0 0,0-3 0,0 4 0,-2 3 0,-1 0 0,-2 2 429,-3 0 1,4 0-1,-4 0 1,1 0-1,1 0 1,0 0-1,3 0 223,2 0 1,1-1-1,0-2 1,1-3-1,2 0 1,3-1 0,0 1 3,0 0 1,3-3 0,-3 3 0,0 2 0,-1 1-1,-2 6-383,-1 3 0,-2-2 0,0 3 0,0 1 0,-2-2 0,-1 1 0,-2-1-17,-3 0 0,4 3 1,-5-3-1,0 0 1,0 0-1,0-3 258,-1-2 0,2-2 0,1-2 1,0-3-1,1 0 0,0-1 1,3 1 338,1 0 1,2-3 0,0 3 0,2 0 0,1 0 0,3 5-435,1 4 0,-4 0 1,1 4-1,-2 1 1,-2-1-1,0 4 0,0 0-102,0 3 0,-6 4 0,-3 1 0,-4 0 0,-5 2 0,-4 0 0,-3 2 27,-2 2 0,-6 2 0,-2 0 0,-2-1 0,0 3 1,3 0 180,1 2 0,-2 2 0,2-3 0,0 1 0,-1 0 0,2 0-84,-1 0 0,1 6 1,0-3-1,-2 2 0,-1-1 1,-1 2-139,-1 2 1,-6 2 0,-1 4 0,-1 4 0,1 4-1,0 5 1,1 5-965,1 7 0,2 0 0,0 5 610,0 2 0,6 2 0,5 2 0,5 2 575,6 2 0,3-1 0,2-4 0</inkml:trace>
  <inkml:trace contextRef="#ctx0" brushRef="#br0">13463 6157 11125,'-20'-13'0,"2"1"0,2 3 0,-1 5 471,0 2-361,-1 2 1,4 0 0,3-1 0,3-2 100,8-2 0,-1 1 0,2 5 0,-5 4 1,-5 4-1,-4 4 0,-5 3-39,-3 2 0,0 4 1,-2-3-1,0 1 1,0 0-1,-2 0-37,-2-1 0,2 3 0,1-3 1,2 1-1,0 0 0,-1 0 47,1-1 0,6 3 1,-2-3-1,3 1 1,2 0-1,0 1 1,-2 4-134,-3 5 1,3 0 0,-4 5-1,1 2 1,0 0 0,1 2 0,-1-2 4,0 0 1,-4 9 0,4-5 0,0 3 0,-1 2 0,-2-3-37,1-1 0,-1-2 0,5 1 0,-4 1 0,1 1 1,0-3 104,2-2 1,3 8-1,0-6 1,1 1 0,0 1-1,-1-2 1,1 1-109,0 4 1,4 2 0,-2 6 0,-2 2 0,-2 0 0,2 1 0,3 1-134,-1 3 0,1-2 1,0 0-1,1-3 1,0-2-1,0-1 1,0-3 98,-1-5 0,2-1 0,-1-2 1,0 1-1,1-4 0,-1 1 202,-2-1 1,-1 4 0,1 1 0,0 4 0,2 3 0,-1 7 0,0 1-162,1 1 0,-3 9 0,3 0 0,-3 5 0,6-35 1,-1 1-1,0 0 0,0 0-177,1 1 0,-1 0 0,0-1 0,1 0 0,-1 0 0,0-1 0,-6 35 0,1-5 1,2-7 249,1-5 0,2-4 0,-4-3 0,4-5 0,-1-2 0,3-2 0,-1 0 0,3 0 1,1 0-1,2 1 1,0 2-1,-1 4 1,-2 4-1,-2 5-218,2 3 0,-3 5 0,0 6 1,1 2-1,-3 2 0,5-36 1,-1 0 45,-7 36 0,7-34 0,1 0 0,-4 32 0,1-4 0,1-3 0,1-4 0,-1-3 136,2-3 0,2-6 1,1-2-1,0 0 0,0-1 1,0 2 44,0-1 0,0 2 1,-2 4-1,-1 1 0,-1-1 1,1 2-1,0 1-139,-1 2 1,2 10 0,-2 0 0,1 4-1,1-33 1,1 1 0,-1 0 0,-1 0-70,2 0 1,-1 0 0,-1 4-1,0-1 1,1-3 0,0 0 0,0 0-1,0 0 1,-1-1 0,1-1 0,-2 32 109,1-7 0,1 1 0,2-8 1,0-2-1,0-4 0,-1-1 1,-2 0 191,-2 0 0,1-5 0,4 3 0,1 1 0,2-2 0,3 1-257,2 0 1,-4 2 0,5 3-1,1 0 1,2-2 0,2 2-1,-1-1-36,0 0 1,-4 1-1,0 3 1,0 0-1,0 0 1,-2-4 187,-1 1 0,0-1 0,-3-1 0,1-3 1,1-1-1,-1-3-48,1-1 0,4 2 0,-3 2 1,1 0-1,3 0 0,2-3 0,1 0-182,1 1 0,-1-2 1,0 0-1,1-2 0,-1-1 1,-1 4 23,-3 3 1,1-2 0,-5 4 0,-1-1 0,1 0 0,-1 4 0,0 2 280,2 5 0,-3 0 1,6 4-1,2-2 1,2 9-1,-5-32 0,0 1-141,1 5 1,0 0-1,0 1 1,0-1-1,-2 1 1,1-2-1,0-3 1,1-2-1,14 29 1,2-11-160,1-6 1,-3-10 0,-1-7 0,0-1-1,0 0 1,-1-1 96,-2-2 1,-1-1-1,-3-1 1,1 1 0,3 0-1,1-2 1,0-1 7,1-2 0,-3-6 0,4 3 0,3-2 0,3-3 0,5-2-136,1 0 1,2-6 0,4-2 0,1-2-1,2-2 1,3-2 0,0-2-152,0-5 1,3-3-1,-3-3 1,-1-1 0,1-2-1,-3 2 369,-1 1 1,-4 2-1,-1 1 1,-1 2-1,-1 1 1,0 0-1,-3 0-52,1 0 0,-8 0 0,4-4 0,1 0 0,-3-2 0,-1-3-21,1-4 0,-3 0 1,8-5-1,-1-7 0,2-7 1,1-10 14,3-5 0,-1 0 1,2-8-1,-17 31 1,0-1-1,-1 0 1,0-1-1,-1-1 1,0-1-1,-1 0 1,0 0 42,0 0 0,1-1 0,-3-2 0,0 0 0,0 4 0,-1 1 0,14-34 0,-4 3 1,-2 4 90,0 2 1,-7-3-1,2 12 1,-3 2-1,-2-1 1,0 1-181,1-1 1,3-5 0,3 5 0,-1-5 0,3-4 0,0 0 0,3-4-44,-1-2 1,0 0 28,-11 28 0,1-1 0,-1 1 0,0-1 0,0-2 0,-1-2 0,1-3 0,-2-1 0,0 0 0,-1-1 108,0 0 0,-1-1 0,0-1 0,0 0 1,-3 0-1,0 1 0,-1 0 0,-1 1 0,-2 1 1,0 0-1,-1 2 0,1 1 163,0 0 0,0 0 0,-1 1 0,0 1 0,2 2 0,0 1 0,3-35 0,3 2 0,2 5-374,3 1 0,1-8 0,1 6 0,2-2 0,-1-4 0,-8 36 0,0-1 0,0-2 0,0 0-36,-1-2 0,0-1 0,0 0 0,-1-1 0,0-2 0,-1-1 0,2-1 0,-1-1 0,1-1 0,1 0 0,-1-3 0,1-1 114,0 0 0,-1 0 1,0-2-1,0-1 0,0 1 1,0 0-1,2-2 0,-1 0 1,2-1-1,-1-2 0,2-1 1,0 0 146,1-2 1,-1 1-1,-1 2 1,0 0-1,0 0 1,0 1-1,1 0 1,0 1-1,1 0 1,-1 0-1,2-2 1,-1 0-1,1 1 1,0 1-63,1 0 1,1-1 0,0-4-1,1 1 1,1 2 0,1 0 0,-2 1-1,0 0 1,0-1 0,-1 1-1,-2 3 1,0 0-216,-2 1 0,-1 1 0,-2 2 0,-3-1 0,-2 0 0,0 0 0,-1-1 0,0-1 0,-2-3 0,0 0 0,0-3 0,0-1 0,0-2 0,-1-2 223,3 0 1,-1 0 0,-1 0 0,-1 0-1,3-2 1,-1-1 0,-1 1 0,-1 0-1,0 3 1,0-1 0,0 1 0,0 0 0,0 4-1,0 0 152,0 3 0,0 0 0,0 1 0,0 0 0,0 4 0,0 0 1,1 3-1,0 1 0,1 3 0,0 1 0,2 6 0,0 2-932,3-29 0,3 6 775,-5 17 0,4-4 0,-5 8 0,1 3 0</inkml:trace>
  <inkml:trace contextRef="#ctx0" brushRef="#br0">16809 6917 8044,'-22'-31'0,"0"0"0,-23-23 0,3 16 0,-1 13 150,-2 11-129,-2 13 39,-7 20 1,-2 9 0,26-6 0,1 4 0,-3 3 0,2 4 0,0 3 0,2 2 0,1 4-1,2 3 19,1 2 0,4 1 1,4 2-1,3 2 1,4 3-1,4 0 1,5 0-1,6 1 0,6-2 1,7-2-66,5-1 0,7-2 1,7 0-1,5-4 1,6-3-1,3-2 0,2-1 1,3-3-1,3 0 1,1-4-1,0-3 0,1-4 1,-1-4-1,0-4 54,-4-3 0,0-4 0,-4-4 1,-1-3-1,-2-2 0,1-4 0,-2-2 1,-1-4-1,-2-4 0,-1-4 1,-3-4-1,-1-2 0,-4-4 0,-2-3-122,-2-2 0,-2-2 0,0-5 0,-3-2 0,-6-4 0,-4-2 0,-1-2 1,-3-1-1,-2-2 0,-3 0 0,-4-1 0,-1-1-24,-1 2 0,-3 1 0,-6 1 0,-5 2 0,0 5 0,-4 2 0,-3 2 0,-3 4 0,-4 2 1,-3 5-1,-33-17 0,25 30 0,-2 5-453,-4 4 1,-2 3 530,5 6 0,-2 2 0,-12 3 0,0 3 0,8 3 0,1 3 0,-1 2 0,1-1 0</inkml:trace>
  <inkml:trace contextRef="#ctx0" brushRef="#br0">16823 11795 8475,'-9'-75'0,"1"7"94,2 9 0,-8 9 0,-1 14 1,-4 7-1,-7 5 0,-3 8 0,-10 5 1,-8 7-1,-14 7 0,-10 9 0,30-1 1,-1 3 261,-3 2 0,0 3 1,-1 6-1,0 2 1,-3 7-1,0 2-327,3 2 1,2 2 0,-5 8 0,3 3 0,6 1-1,3 2 1,2 1 0,3 2 0,3 1 0,4 1-98,3-3 1,5 1 0,6-2 0,4-1 0,4-1 0,5-2-1,4-2 1,7-2 0,6-4 0,6-3 0,8-4 0,6-4 18,5-2 1,5-5 0,4-5 0,3-4 0,7-4 0,2-4 0,2-2 0,1-3 0,1-3 0,1-4 0,1-4 0,0-4 0,0-2 0,-1-4 17,-1-3 0,0-3 1,-5-2-1,-1-4 1,-2-1-1,-1-1 1,-2-2-1,-2-2 1,-2-2-1,-2-1 0,-5-2 1,-3-1-136,-2-2 1,-5-1-1,-8 3 1,-3-2-1,-5 2 1,-4-2 0,-5 2-1,-5 0 1,-5 0-1,-7 1 166,-6 2 0,-3 0 0,1-3 0,-3 2 0,-11 4 0,-4 1 0,1 1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6705 4944 10108,'7'-20'0,"-1"3"10,0 7 275,-4 4 0,10 6 1,-5 2 76,0 2 1,-2 3 0,-11 7-1,-6-1 1,-6 0 0,-1 1 0,-2-1-1,1 0 58,-4 1 1,0-2 0,1-4 0,0-2 0,0-1 0,-3-1-203,0-1 1,-1-1 0,-1-2-1,-2-2 1,-2-1 0,-2-3 0,-3-1-1,-2-3 187,-1-2 1,-1 3 0,-2 1 0,-2 2 0,1 4 0,-1 0-236,1 2 1,-5 0-1,3 0 1,0 0 0,-1 2-1,2 0 1,1 4-170,1 2 1,8-4 0,-8 4 0,0-1 0,1-1-1,1 0 1,1-2 114,0 2 0,0-4 1,0 4-1,1-2 0,2 1 1,3-1 3,2 2 0,-4 0 0,3 6 0,1 0 0,-2 2 1,0 3-1,-3 2-248,-2 3 0,-1 3 0,0 3 0,0 2 0,2 3 0,1 1 0,3 1 17,1-1 1,-1 3 0,6-6 0,4-1-1,2 0 1,3-1 131,-1 2 1,-2 2-1,4-3 1,2 1-1,0 0 1,0 1-1,-2 4 1,0 2 66,-1 2 0,4 0 0,-4 2 0,1 2 0,-1 7 0,-2 5-57,-3 6 0,-1 3 1,-2 3-1,14-32 1,0-1-1,0 2 1,0 0-1,2 0 0,0-1 1,-6 32-52,2-4 0,3-12 0,1-1 0,4-3 0,0-5 1,1-2-1,0-1 233,3 0 1,-3 5 0,1 0 0,3 3-1,0 2 1,2 1-188,0-3 0,0 9 1,0-3-1,0 4 1,0 3-1,0 0 0,0 4-106,0 4 1,-1 5 0,-1-34 0,-1-1 0,-1 0 0,-1-1 0,-7 36 0,1-1 0,0-5 101,2-5 0,2-5 0,-3-8 0,2-2 0,2-1 1,3-2 175,2-4 0,1 2 0,0-6 1,0 3-1,0 3 0,1-2 0,4 4-269,4 1 0,2-2 0,1 5 0,-1 1 0,-4 2 0,-1 3 0,-3 1-53,-2 2 1,-2 4-1,-4-1 1,-3 1 0,-6 3-1,-2-3 109,-2-1 1,0-3-1,7-5 1,0-2-1,4-4 1,1-4 0,3 0-4,1-2 1,2 2-1,0-1 1,2 1-1,1-2 1,1 2-56,-1-1 1,3-4-1,-1 1 1,-2 2-1,-2 2 1,-1 1-1,0 2 18,0 2 1,0 1 0,-1 4 0,-4 2-1,-2 1 1,-2 2 73,0-2 0,2-3 1,-4-2-1,4-6 1,1 0-1,3-5 1,1 0-47,2-3 0,0-5 1,2 4-1,2 0 0,4-1 1,1 1-1,-2-1-150,-1-1 1,3 3 0,-5-6 0,-1 0-1,0 2 1,0 1 137,2 0 1,-1 6 0,-4-1 0,0 4 0,0 1-1,0 0 1,0 1-56,0-2 1,5-2 0,0-2 0,3-4 0,2-2-1,1-2 15,-3 0 0,4-1 0,-3-7 0,2 0 0,-1-1 0,-3 0 0,1 0 57,-1 2 1,1-3 0,2 1-1,-3 0 1,1 2 0,-1 1-23,4 3 0,-1 2 0,0-4 1,-1 2-1,2 2 0,0 1 0,4-1-128,3-2 0,-2-1 0,5-2 1,0-3-1,-1-3 0,4-3 1,0-1 413,-2-3 1,3-3-1,-1 0 1,4-3-1,3-2 1,0 1-148,2-2 0,-4 3 0,7 0 0,1 1 0,2 2 1,1 0-1,1 0-242,3 1 0,-5 3 0,2 4 1,1 0-1,-2 1 0,1 0 0,-2 0 51,-2-2 1,-3-3-1,3-2 1,-3-4 0,0-1-1,-1-3 520,-1-2 0,4-2 0,-2-4 0,3-3 1,4-4-1,2-2 0,3 1-265,3 0 1,0-1-1,3 1 1,3 0-1,-1-1 1,1 3-411,-1 2 1,-6 1 0,0 5 0,-2-1 0,-5 1 0,-2 1 0,-7 2 244,-3 0 0,0 0 0,-7-1 0,2-2 1,0-1-1,-4-1 418,0-1 0,3-1 1,0-7-1,2 1 1,3-2-1,2-1 1,4-2-216,4 2 0,-4 1 0,8 2 0,-1 0 0,-1-1 0,3 2 1,-1 2-591,-1 1 0,-7 0 0,-3-3 0,-3 2 0,-2 1 0,-4 0 1,-4 0 489,-4 0 0,-5 2 1,-1-3-1,-1-1 1,0-2-1,4-3 474,1-1 1,-2-3 0,2-3-1,3-3 1,0-4 0,1-2 0,2-2-554,4-3 0,3-2 1,2-1-1,-1 0 0,2 0 1,2 0-320,1 0 1,0 2 0,-6-1 0,-1 2 0,-3-3 0,-2 0 0,-3-4 115,-1-2 1,-6-3 0,-1-6 0,-3-3-1,-2-2 1,0-4 2249,2-3-1922,-4 4 1,3 25-1,0-1 1,-1-32-1,3 1 1,1 0-1,2 2-303,-2 2 1,8-4-1,-5 8 1,1-2 0,1 2-1,0 4-116,1 4 1,-4 0 0,-2-1 0,1-1 0,-3-2 0,1 2 0,-3 0-789,-1-2 1057,-2 3 0,0-5 0,0 3 0,-2 0 0,-1-3 0,-1 0-139,1-3 0,2-8 1,2 8-1,2 0 0,3 1 1,1 3 99,4 0 0,-4 3 1,0 5-1,1 4 0,-2-1 1,0 3-1,-3-1 22,-2 3 1,4-5 0,-1 1 0,-1-3 0,-1-2-1,-2-3 1,0-1 56,0-4 0,0 6 1,1-6-1,2 3 0,3-1 1,0 2-71,0 1 0,3 2 1,-3 1-1,-1 3 1,3 3-1,-2 2 1,1-1 81,1 2 1,-4 5-1,3 1 1,-1-3-1,-3 0 1,-1-3-1,-2 1-41,0 1 0,0-4 0,0-1 0,0 1 0,0-3 0,0 2-56,0 0 0,0-7 0,0 3 0,0-2 0,0-1 0,0-1 0,1 1 33,4-3 0,1 7 0,4-3 0,-1 5 0,0 4 0,-2 1 60,-2 2-101,-4 0 0,4 5 0,-1-1 0,-1 1 0,-2-2 0,-2 0-92,-3 0 0,-2-9 0,-5 6 0,1-2 1,-3-1-1,-2 0 0,0-1 128,0 1 1,9-3 0,-7 0 0,3 0 0,1 0 0,1 3 126,2 2 1,-3 2 0,5 4 0,1 2 0,2 4 0,1 1 0,-2 2-140,-2 1 1,2 5-1,-4-3 1,0 1 0,-1 0-1,-2 0-142,0-2 1,0-3 0,-4-2 0,0-2-1,-2 0 1,-2-1 0,0 0 181,0-2 1,3 4 0,0-1 0,1 3 0,0 3 0,-1 1 503,1 2-631,0 6 0,-1-2 0,-1 7 0,-1 3 0,-3-3 0,-2 1-54,-3 1 1,-2-3 0,-5 5 0,-5-2 0,-2 0 0,-2 0 62,0 2 0,-5-5 0,-1 4 1,0-1-1,-1 2 0,0 0 0,-2 1-419,1 0 234,2 1 0,8 5 0,2 0 0,5 0 0,3 3 0,1 6-674,1 9 1,-2 13 0,-3 12 0,-5 15 972,17-22 0,-1 2 0,0 1 0,0 0 0,0 4 0,1 0 0</inkml:trace>
  <inkml:trace contextRef="#ctx0" brushRef="#br0">7838 9809 8495,'-6'-14'0,"-3"1"0,-3 0 0,-1 1 0,0 3 191,5-3 0,-3 11 1,5-4-1,3 4 1,10-1-1,14-1 174,14-1 0,16-2 1,14 2-1,-28 0 0,1-1 1,5-1-1,2 0 0,3-1 1,2 1-1,1-1 0,1 0-253,2 1 1,0-1-1,3-2 1,0 0 0,0 0-1,0-1 1,4 0 0,0-1-1,-1 0 1,1 0 0,3 0-1,0 0 1,-3 0 0,1 1-60,-3 0 0,0 1 1,5-2-1,0-1 1,-6 3-1,1-1 0,0 0 1,0 0-1,4-2 1,0 0-1,-1-1 0,0 1-67,2-1 0,1-1 0,5-1 0,-1-1 1,-2 0-1,-2 1 0,-2 0 0,0 0 0,-1 0 1,-1 1-1,-4 0 0,0-1 0,1 1 0,0-1 74,1-1 0,0 2 1,-3 4-1,1-1 1,7-2-1,1 0 1,-1 1-1,0 0 0,-2 1 1,-1 0-1,3 0 1,0 0-1,-3 0 1,-1-1-74,0 2 1,2 0-1,7-2 1,1 0-1,-9 2 1,-1 1-1,0-1 1,0-1-1,1 0 1,-2-2-1,-2 1 1,-1-1 41,-2 0 0,0 0 0,5-1 1,-1 1-1,-7 0 0,-1-1 1,0 1-1,-1 0 0,-1-1 1,-1 1-1,-3 0 0,-1-1 41,0 1 0,1 0 0,6 1 0,0 1 0,-2 0 0,0 0 0,1 0 0,1 0 0,1 0 0,0 0 0,0 1 0,1 1 0,1-1 0,0 2-145,1-1 0,-1 1 0,0 5 0,1-1 0,2-2 0,2-1 0,-3 1 0,1 1 1,-3 1-1,0-1 0,1 1 0,0 0 0,-1-1 0,0-1 9,1 0 0,0 0 1,-3 2-1,0 0 0,-2-1 1,0 1-1,-2-1 0,-1-1 1,0 1-1,0-2 0,-1 1 1,0-1 195,0 1 1,1-1 0,-2-2-1,0 0 1,-3-1 0,0 1 0,1-1-1,0 0 1,2 0 0,1 0-1,1 0 1,0-1 0,1-1 0,1 0-70,1 0 1,0-1-1,-3 2 1,-1 0-1,3 0 1,-1 0 0,1 0-1,-1 0 1,-1-1-1,0 1 1,1 1-1,1 0-99,-1 0 0,0 0 1,-3-1-1,0 0 0,1 2 1,0 0-1,-2 1 1,0-1-1,-2 0 0,-1 0 1,1-1-1,0 1 0,-2-1 1,-1 0 33,35-9 0,-8 0 0,-5 3 0,-3-4 0,-1 1 0,-1-2 128,0 1 0,-2-1 1,2-3-1,1 2 1,3 0-1,0 0-255,1-1 1,3 3 0,0-4 0,2 3-1,1 0 1,0 2 0,-1 0 54,1 3 0,-6 1 0,5 3 1,-4 2-1,-5 1 0,-1 0 1,-4 0 106,-2 0 0,3 0 0,-3-4 1,3 0-1,0-1 0,-2 1 180,-1 0 0,-5-5 1,5-1-1,0-1 0,0 0 1,-2 0-1,-1 1-63,-3 3 0,-3 1 0,-3 2 0,-3-1 0,-1 2 0,-5 2-104,-4 1 0,1 2 0,-4-4 0,-1 3 0,0-1 1,-2 0-1,-1 0-136,0-1 1,-3 2-1,0-1 1,-1 0 0,0 0-1,1 2-253,-1 1 0,5-3 1,0 3-1,-2 0 1,0 0-1,2 4 1,4 0-289,3 2 0,6 0 1,2 0-1,1 0 0,2 0 1,-2 0-1,-5 0-555,-5 0 1,0 0-1,-7 0 1188,0 0 0,-20 0 0,-6 0 0</inkml:trace>
  <inkml:trace contextRef="#ctx0" brushRef="#br0">19235 6784 9122,'0'-9'113,"0"0"1,6 6 164,3-2 0,3 4 1,1 1-1,1 0 145,-1 0 1,2 0 0,3 1 0,4 2 0,5 3 0,4 2-140,4 2 0,-1-3 0,2 2 0,1 2 0,1 2 0,2 3 0,0 2 0,-1-2-86,-4-1 0,-2-2 1,-8 1-1,-3-1 1,-4 0-1,-3-1 27,-2-3 0,-5-1 0,-4-4 0,-4 3-6,-4 1 1,-2 4 0,-5-3 0,2 2 0,-1 4 0,-2 3-1,-1 4-112,0 3 1,4 2 0,1 0 0,2-1 0,3 1 0,2 1-752,1 3 0,0-1 0,-2 4 0,0 0-424,-3 0 0,-1-1 0,2 4 365,-5 0 0,-5 4 0,-3-4 690,-6 6 1,-8-1-1,-3 3 1</inkml:trace>
  <inkml:trace contextRef="#ctx0" brushRef="#br0">22515 8343 8304,'9'-25'0,"1"4"0,-1 6 0,-2 5 0,4 1 0,-10 0 100,3 0 0,-4 5 1,-2-5-1,-4-2 0,-2-2 1,-2-3-1,-1-2 1,1 2 328,1 1 1,2-3 0,-4-1 0,3 0 0,-3-1-1,-1 4 1,-3 1-237,-2 2 1,0 1-1,-5 3 1,-3 3-1,-5 2 1,-5-1-1,-4 2-222,-1 2 1,-4 1 0,-2 0 0,0 0 0,0 0 0,3 0 166,2 0 0,1 1 0,0 2 0,0 3 1,1 0-1,2 2 0,2-1-28,-2 3 1,3-2 0,-2 1 0,1 1 0,-1 0 0,-1 1 156,-5-2-242,2 0 0,-5 4 0,5 0 0,0 1 0,0 0 0,1 3-40,4 0 1,-4 1-1,5-4 1,0-3 0,3 0-1,3-2 1,0 1 167,-4 2 1,3-3 0,-5 0 0,0-1 0,1 1 0,-1 0-12,0 2 1,-2 0 0,-4 3 0,0 1 0,0 1-1,0 3 1,0 2-174,0 3 1,-1 5 0,-2 2 0,-1 0 0,-1 0-1,1 2-91,-1 1 1,1-4 0,4 2 0,1-1 0,2 2 0,3 0 0,0-1 394,0-2 1,3-1 0,-3 0-1,1 0 1,4-1 0,1 3-1,1 0-67,0 2 0,2 3 0,1-2 0,4 3 0,-1 4 0,0 2-267,-2 3 1,-1-3 0,-1 7 0,1 4 0,-1 0 0,3 0 0,-1-5 17,3-4 1,8 0-1,-2-4 1,4 1-1,3-1 1,2-4-1,4-1 314,1-2 1,0 0 0,1 1 0,4-3 0,4-3 0,4 1 2,5 1 0,-2 4 0,5-2 0,-1 0 0,3 1 0,3-2 1,5 2-116,3 0 1,3 2 0,6 2 0,5-2-1,2-5 1,8-3 0,4-1 115,6-1 1,2-3 0,-3-3 0,-1 0 0,2-6 0,0-2-192,-1-3 1,6-4 0,-8 2-1,0-1 1,3-3 0,-3-2 0,3 1-111,1 2 0,-7-2 0,7 2 1,2-2-1,1-2 0,2-2 1,-37 1-1,1-1 57,3 1 1,0-2 0,-2-2 0,0-1 0,3 2-1,1-2 1,-3-1 0,1-1 0,1-1 0,0-1-1,0 0 1,-1 1-63,2-1 1,-1 1 0,-1-3 0,-1 0 0,0 0-1,-1 0 1,-1-2 0,-1-1 0,1-3 0,0 0-1,-2-1 1,-1-1 0,1 0 0,-1-1-18,-1-1 0,0 0 1,-1 0-1,-2-1 1,-1-2-1,-1-2 1,0 0-1,-2-2 1,0 0-1,-2-1 0,1-2 1,-1 0-1,-1 0 1,-1-1-21,0 0 0,-2-1 0,0 0 0,-2-1 1,0 0-1,-1 0 0,-1 1 0,-1-1 1,-1-2-1,0 0 0,-3-1 0,-1 0-173,0 1 0,-1-1 0,-1-3 0,-2 0 0,-1 2 0,-3 1 0,0 0 1,-1-1-1,-2 0 0,0 1 0,-6-34 0,-8 3-145,-6 6 1,-13 6-1,-7 0 1,-9 5-1,-7 6 1,-8 9 0,30 21-1,-1 1 132,-2 1 1,-2 3 0,-4 2 0,-1 1 0,-1 1 0,-1 1 0,2 2 0,0 2 0,0 1 0,0 2 0,3 1 0,1 1-1121,1 0 0,1 2 1,-33 21 1174,8 9 1,31-16-1,-1 1 1,3 3 0,-1 0-1</inkml:trace>
  <inkml:trace contextRef="#ctx0" brushRef="#br0">22088 11168 8502,'15'-29'0,"1"2"0,2 6 0,-2 6-3,-1 6 0,-2 4 0,1 5 94,-1 0 0,0 0 0,-1-2 0,-4-2 0,-8-4 0,-8-1 0,-4 2 267,-1 1 1,-6-3 0,-3 5-1,-4-1 1,-2 1 0,-1-1-1,-4 2 233,-1 2 1,4 1 0,-2 0 0,-1 0 0,-1 1 0,-3 4-568,-3 4 0,6-3 0,-9 0 0,0-2 0,0 2 1,-3 0-1,-1 1 85,-1 1 0,-3-4 0,2 4 1,-3-3-1,-1 0 0,-1-1 121,1 1 0,1 5 0,2-1 0,2 3 0,1 1 0,1 1-152,0-1 1,-3 5-1,3 1 1,0 2 0,-2 4-1,-1 3-23,-2 3 1,-3 6-1,5 0 1,-2 4 0,1 5-1,1 0 1,0 3 160,2 3 0,-4-6 0,7 6 0,0-2 0,1 0 0,0 5 0,3 0-28,1 0 1,-1 3-1,8 1 1,-1 0-1,0 3 1,4 2-258,1 4 1,14-31-1,1 0 1,0 0-1,-1 0 1,1 1-1,0 0 1,-1 2 0,1 1-1,0 0 1,-1 1 47,1 1 0,0 1 1,1 4-1,1 1 0,1-3 1,0-1-1,0 1 0,0-1 1,3 0-1,0 0 0,1-3 1,1 0-1,2 1 0,2-1 47,0-1 0,0-1 1,3 36-1,4-7 1,9-3-1,10-6 1,10 0 109,8-4 0,5-6 0,6-2 0,-24-24 1,1-1-1,3 0 0,2-2 0,4 1 1,1-1-1,3-2 0,1-1-23,2 0 0,1-2 1,2 0-1,1-2 1,-1-2-1,0-2 1,2-1-1,0-2 1,2-1-1,0-1 1,0-2-1,0-2-175,0 1 1,0-2-1,0-2 1,-1-2-1,0-1 1,1-1-1,0-1 1,0-2-1,1-1 1,-1-2-1,2-1 1,-1-1-1,2-1 1,-1-1 119,3-1 0,-1-1 1,-5 0-1,-1 0 0,4-1 1,1 0-1,-2-2 0,-1-1 1,1-1-1,0 0 0,1-3 1,-1-2-1380,2-2 1,-1 0 1248,-8 3 0,0-3 1,8-9-1,0-3 1,-5 4-1,-2-1 0,1-2 1,-1-2-1,0-3 1,0 0-1,-4-1 0,-1-1-83,-2 0 1,-1-2 0,-2-4-1,-3-3 1,-4 3 0,-3 0-1,-2 1 1,-2 0 0,-4-1-1,-4 1 1,-3 1 0,-4 0-1,-5 0 1,-3 1 28,-3-1 0,-4 1 0,-6 1 0,-4 1 0,-7-2 0,-4 2 0,-3 0 0,-2 1 0,-4 2 0,-3 0 0,-2 3 0,-3 1-188,-2 0 0,-2 2 1,4 8-1,-1 0 1,-7-3-1,0 1 1,2 3-1,1 3 0,2 3 1,0 2-1,1 4 1,0 3-1,1 3 1,-1 2 313,0 4 0,0 1 0,4-1 0,0 2 0,1 2 0,0 1 0,2 0 0,-1 0 0</inkml:trace>
  <inkml:trace contextRef="#ctx0" brushRef="#br0">7292 13660 7992,'-14'0'0,"1"0"0,0 0 57,5 0 1,4 5 0,10 1 0,7 0 0,9 1 0,8 2 0,5 4 0,5 6 0,5 7 0,4 6 895,3 5 0,-24-12 0,0 2 0,1 2 0,1 0-715,1 2 0,0 2 1,6 3-1,0 2 1,0 2-1,-1 2 1,4 5-1,0 1 1,2 5-1,0 2-213,0 3 0,-1 1 1,-1 4-1,-3 3 0,-12-18 1,-1 2-1,0 0 0,0 4 1,-1 1-1,-1 1 1,0 1-1,-1 0 0,-1 2 1,-1 1-1,0 2 0,-1-1 30,-1 1 1,-1 1 0,-2-1 0,-1 1-1,-1 0 1,-1 1 0,-1 3 0,-1 1-1,-1 1 1,-2 2 0,0 1 0,-1 0 0,0 1-1,-2 2 1,0-1 0,-2 0 0,0 1-1,0-1 4,-2 0 0,0-1 0,0-2 0,0-6 0,0 0 0,0-2 0,-2-4 0,0-1 0,0-1 0,0 0 0,-1-2 0,0 1 0,1-3 0,-1-1 0,0 0 0,-3 22 0,-1 0 0,0-5 0,0-2-125,-1-5 1,0-1 0,-2 1 0,0-1-1,1-8 1,0-1 0,1-1 0,-1 0-1,0-4 1,-1-1 0,2-5 0,-1-2-378,-9 29 0,-3-4 0,2-11 0,1-7 0,0-7 0,3-10 0,1-5 443,1-6 0,-2-6 0,3 1 0,2 3 0</inkml:trace>
  <inkml:trace contextRef="#ctx0" brushRef="#br0">2239 9476 10492,'-13'-26'0,"0"4"0,-1 6 355,1 6 180,6-2-346,1 10 0,6-2 0,0 10 0,0 6 0,1 7 1,2 5-1,3 7 0,2 4 0,2 8 0,0 3 0,-1 4 791,-4 2 0,-4 4 1,-1 4-1,0 5 0,0 0 1,0 0-1,-1-6-862,-4-2 0,4-6 1,-4-2-1,4-6 0,2-7 1,2-10-458,2-6 0,1-5 1,-2-4-1,3-3 0,2-8 1,0-9 324,2-7 1,-4-8 0,2-10-79,1-6 0,2-6 0,1 3 0,-1 3 561,-3 2 1,2 2 0,-7 11 0,0 3 0,1 4 54,-1 3 1,1 9-1,-5 6 1,0 9-1,-2 7-547,-2 7 0,2 0 0,-2 1 1,4-2-1,4 2 0,7-1-1000,5 0 0,5 0 0,5-6 0,3-4 0,2-4 0,4-3-2107,4-3 0,5-3 3234,1-5 1,-1-8 0,-4-8 0</inkml:trace>
  <inkml:trace contextRef="#ctx0" brushRef="#br0">2879 10089 14695,'-25'0'0,"1"0"0,2 0 0,0 1 0,1 2 0,3 3 0,4 1 880,0 4 1,7 1 0,3 1 0,2 0 0,5-1 0,4-3-757,7-5 1,12-2-1,1-2 1,1-2-1,2-2 1,1-5-1,3-3-1445,0-1 1,-1-6 0,-8-2 0,-3-1-1,-4 0 1,-3-1 0,-2 1 656,0 0 1,-5 1 0,-4-1 0,-2 4 0,-2 3 0,-2 2 636,-2 0 1,1-1 0,-5 1 0,2 0-22,3-1 0,2-5 1,1-2-1</inkml:trace>
  <inkml:trace contextRef="#ctx0" brushRef="#br0">3306 9382 9900,'13'-13'-115,"-5"-5"1333,-4 0 0,-2 10-667,-2 12 0,-2 23 0,-2 24 0,-5 16 0,3-28 0,0 2 1,-1 2-1,1 0 0,-1 3 0,2 1 0,0 2 0,1 0-147,1 2 0,1 0 0,1 2 0,1-1-416,0-4 1,0-2 0,-3-4 0,0 0-1,-4 31 1</inkml:trace>
  <inkml:trace contextRef="#ctx0" brushRef="#br0">3186 10235 9900,'6'-59'272,"1"4"1,8-10-1,4 6 1,8 1-1,9 8 1,8 8 0,12 11 4824,14 6-5083,-31 19 0,2 2 0,10-8 0,3 0 0,0 5 0,0-1 0</inkml:trace>
  <inkml:trace contextRef="#ctx0" brushRef="#br0">22915 5677 9816,'-48'-31'0,"5"2"0,8 2 0,8 5 0,8 4-106,4 6 179,8-1 0,2 11 0,14-2 0,12 5 0,16 7 0,12 7 0,14 4 0,-26-7 1,2 0-27,4 0 1,3 1-1,4 1 1,0 0 0,1 0-1,1 1 1,-1 2 0,1-1-1,1 1 1,-1 0 0,0 1-1,-1 1-28,-2 0 0,1 1 0,2 2 1,0 2-1,-7-1 0,-2 2 1,0 1-1,-1 0 0,-2 1 0,0 1 1,-3 0-1,0 2 0,0 1 1,-2 1-44,1 3 0,-2 0 1,0 2-1,-1 2 1,-1 2-1,-2 2 0,0 4 1,-1 2-1,0 4 1,-2 2-1,2 8 0,-1 3 207,-9-19 1,1 1 0,-3 1-218,4 22 0,-2 3 1,-2-13-1,0 3 0,-2 0 1,-4 1-1,-1-1 0,-1 1 1,0 4-1,-1 1 1,0 0-1,-3-13 0,0 0 1,0 1-1,-1 0 0,0 0 1,-1 0-1,0 1 1,0 0 86,0 1 0,-1 1 0,0 0 0,0 1 1,1 3-1,0 0 0,-1 1 0,1-1 0,-2-2 1,0-1-1,0 0 0,0 1 0,0-1 1,0 1-1,-1-1 0,1 1 0,-1 2 0,1 0 1,-1 1-1,0-1 0,1-2 0,-1 1 1,-1-1-1,1 0-69,0 0 0,1 1 0,-1 0 0,-1 0 0,1 2 1,0 2-1,0-1 0,-1 0 0,0-3 0,0 0 0,0-1 1,-1 0-1,1 0 0,-1 0 0,0 0 0,0 0 1,0 2-1,0 0 0,-1 1 0,1-1 0,0-2 0,0 0 1,0-1-1,-1 2 0,1 0 0,-1 2 0,1-1 1,-1 0 29,0-1 1,0 0-1,0 0 1,0-1-1,1-3 1,-1-1 0,1 0-1,0 0 1,0 0-1,0 1 1,0 0 0,-1-1-1,1 0 1,0 0-1,0 0 1,-1 0 0,0 16-1,0-1 1,1 0-1,-1 0 1,1 0 0,-1-1-1,1-4 1,-1-1-1,1-1-144,-1-3 1,1-1 0,-1 0 0,2-1 0,0 0 0,-1-1 0,-1-5 0,-1-1 0,1 0 0,-1-4 0,-1-1 0,0 0 0,-4 19 0,-1-2 0,-1-8 0,-2-1 98,0-4 0,-2-1 0,-2-5 1,-1-2-1,0-4 0,-1-2 1,-2-4-1,-1-1 0,-2-2 1,-1-2-1,-26 23 336,2-9 1,-5-1-1,2-8 1,-2-4 0,-3-1-1,-1-1 1,-4 1-530,-3-1 0,5-4 0,-8-3 0,-1-6 0,-5-2 0,34-9 0,0 0 0,-1-1 0,0-1-106,1-1 0,0-2 0,-4-1 0,1-1 1,3-2-1,1-3 0,0-2 0,1-3 0,2-2 1,1-2-1,-29-22 330,7-6 0,5 0 0,4-9 0,4-7 0,22 25 0,0 1 0</inkml:trace>
  <inkml:trace contextRef="#ctx0" brushRef="#br0">26074 9009 9462,'-12'-13'-76,"3"0"1,-3-2 0,3-2-1,-3-2 321,-1-2 1,0 5 0,-1-3 0,1 1 0,0 0 0,-1 2 395,1 1 1,1 6 0,2 2-1,1 3 1,0 8 0,2 12-32,2 14 1,2 11 0,0 8 0,-3 6 0,1 10 0,-1 5-345,3 2 0,0-34 0,0 0 0,-2 33 0,2-2 0,0-2 0,0-5-450,-1-4 1,0-6 0,4-6-1,0-8 1,0-4 0,0-5-499,0-6 0,0-7 0,0-11-1,0-11 1,0-10 0,1-9 677,3-5 1,-1-7-1,5 3 1,-2 0 0,-3 3-1,-2 3 1264,-1 1 1,0 6 0,0 3-695,0 4 1,0 8 0,0 6 0,0 7 0,0 6-1,2 5 1,2 4-802,5 4 1,4 5-1,5 0 1,4-2-1,3 0 1,2-3-1664,0 1 0,1-6 1,2-4-1,1-2 1,-2-3 1892,-1-3 1,5-3-1,1-6 1</inkml:trace>
  <inkml:trace contextRef="#ctx0" brushRef="#br0">26274 9769 8483,'0'-18'-3,"0"-1"196,0-2 1,-6 5 0,-3-2 0,-3 5 0,-1 4 0,1 3 0,2 1 1232,1 1 1,6 1 0,-2 7 0,5 5-1,5 2 1,5-1-1290,6-1 1,1-2 0,3 4 0,1-4 0,-2-1 0,2-3 0,-2-1-1151,1-2 0,-4-2 1,-7-2-1,-5-5 217,-2-3 1,-2-1 0,0-1 0,1 1 0,2 0 0,5-1 83,3 1 1,1-5-1,12-1 712,4-2 0,11-7 0,8-6 0</inkml:trace>
  <inkml:trace contextRef="#ctx0" brushRef="#br0">26834 9062 8480,'-27'-13'751,"0"1"1,2 3 449,3 5 1,-2 5 0,6 10 0,4 11-1090,3 11 1,1 15 0,5 9-1,2 5 1,3 9 0,5 2 0,-1-36-1,2 1-112,11 35 0,-3-1 0,-4-32 0,0 0 0</inkml:trace>
  <inkml:trace contextRef="#ctx0" brushRef="#br0">26594 9622 8560,'0'-47'568,"0"-6"1,0 17 0,3 5 0,8 13-1,16 9 1,16 6-569,12 6 0,12 5 0,7 5 0</inkml:trace>
  <inkml:trace contextRef="#ctx0" brushRef="#br0">22475 16312 8060,'-21'0'0,"2"0"290,5 0 1,2 2 0,4 2 0,3 5 0,7 5 0,8 3 0,14 6 0,13 0 0,13 1 244,11-2 1,8-6 0,-27-6-1,1-2 1,2-1 0,0 0-1,3-2 1,0-2-457,3 0 0,1-1 0,-2-1 0,0-1 0,1 0 0,-1 0 0,-1 0 1,-2 0-1,-1 0 0,-1 0 0,-3 1 0,-1 0-10,-2 1 1,0 0 0,31 7 0,-15 9-1,-8 6 1,-10 7 0,-7 9 0,-11 10-701,-7 11 0,-11 10 764,-6-27 1,-3 1-1,0 1 1,-3 1-1,-7 6 1,-3 2-1,0 2 1,1 0 0,-1 0-1,0 0-8,0 0 1,1 0-1,2-4 1,0-1-1,1-2 1,0-1-1,1 0 1,-1 0-1,2 0 1,1-2-1,0 0 1,0-2-324,0-1 0,1-2 0,2-4 0,1-2 0,-7 32 0,2-7 0,1-5 0,1-5 0,1-5-2431,3-8 1,3 1 2628,6-8 0,0 3 0,0-2 0,0 4 0,0-1 0</inkml:trace>
  <inkml:trace contextRef="#ctx0" brushRef="#br0">24581 17485 8079,'-6'-13'1166,"-4"1"0,-5 3-614,-3 5 1,-1 2 0,1 4 0,-4 2 0,-6 7 0,-5 3 0,-6 6-40,-2 0 1,5-2 0,-5 3 0,1-2 0,4-1 0,2 1 0,6 2-1,5 0-532,5-4 1,4 0-1,6-1 1,3 2-1,5-1 1,6 1-1600,7 0 1,2 0-1,7-5 1,2 0-1,1 1 1618,2-1 0,11 0 0,4 1 0</inkml:trace>
  <inkml:trace contextRef="#ctx0" brushRef="#br0">24981 17778 7961,'-33'-32'361,"-2"-2"1,-2 6 644,1 10 0,3 10 0,7 10 0,1 2-976,2 5 0,0 2 1,3-1-1,1-3 1,-2 1-1,2-2 0,0 1 1,4 1 174,5 2 0,-1 2 1,7 1-1,1 0 1,3 2-1,4 2 0,7 0 1,4-2-293,2-5 1,7 1 0,-2-7 0,2-1-1,0-1 1,-4-2-125,0 0 0,-4-6 1,-7-5-1,-5-3 1,-2-6-1,-2 1 1,0-2 463,0 1 1,-6 2 0,-2-3 0,0 3 0,0 5 0,1 4-63,-1 3 0,5 0 0,-1 5 0,4-1-415,4 4 0,5 5 0,11-1 0,8 0 224,10 0 0,8-2 0,7-4 0</inkml:trace>
  <inkml:trace contextRef="#ctx0" brushRef="#br0">25447 17312 7941,'-34'-34'684,"2"13"0,5 15 1,2 11-56,3 8 0,2 14 0,7-1 1,0 2-1,1 2 0,3 1 0,4 3 1,4 2-460,1-1 0,7 4 1,7 2-1,9-4 1,13-3-171,13-4 0,3-8 0,7-3 0</inkml:trace>
  <inkml:trace contextRef="#ctx0" brushRef="#br0">25914 17472 8022,'-51'-36'1808,"-2"10"0,-2 20 0,6 25 0,5 9-1301,3 8 1,6 2-1,4 1 1,5-4-1,2-2 1,5-2-360,4 0 1,0 0 0,12-4 0,5-1 0,7 1 0,8-2-1,10-3 1,7-5-3656,5-7 1,4-4 3506,-3-6 0,8 0 0,-6 0 0</inkml:trace>
  <inkml:trace contextRef="#ctx0" brushRef="#br0">7878 15006 8414,'-21'-19'88,"4"-3"0,2-2 0,1 1 0,3 2 269,2 2 0,1 2 0,5 7 0,0 4 0,5 4-123,5 8 0,16 5 0,8 4 0,9 2 0,13 4 0,8 1 1,-25-10-1,2-1-161,4 0 0,2 1 1,-3 1-1,2-1 1,9 1-1,3 0 1,1-1-1,2-1 0,2 0 1,1-1-1,7 1 1,0-1-1,3-1 1,-1 1-15,2 0 0,1-1 1,-15-1-1,1-1 1,-1 0-1,-3 0 1,0-1-1,1-1 1,3 1-1,0-1 1,1 0-1,2 1 1,1-1-1,0 1 1,0-1-1,-1 1 0,1-1-92,-1 1 0,0-1 0,1 2 1,3 0-1,2 1 0,-1 1 1,-4-2-1,-1 0 0,1 1 1,1 0-1,0-1 0,1 1 1,1 1-1,1-1 0,0 1 1,-1-1-1,0-1 0,0 1 1,2 1-1,0-1 0,0 0 25,0 0 1,0 0 0,-1 0 0,-2 0 0,-1 0 0,1 0 0,4 1 0,0-1 0,1 2 0,-2-1 0,1 0 0,0 1 0,-2-1 0,1 1-1,0 0 1,1 1 0,1 0 0,-1 1-116,0 1 0,0 0 1,-1 0-1,-2-1 0,-1 0 1,1 1-1,4 1 0,0 1 1,1-1-1,-1-1 0,0 1 1,0-1-1,-1-1 0,0 0 1,0 1-1,2 0 0,0 0 1,1-1-1,-3 0 0,1 0 1,-1 0 93,2-1 1,0 1-1,1-1 1,-2-1 0,1 0-1,-1-1 1,2 0 0,0-1-1,-1-1 1,1 0 0,-1 0-1,1 0 1,1 0 0,0-1-1,0 0 1,-1 0 0,-1 0-1,1 0 164,0 0 1,0 1-1,0-1 1,-2 0-1,-1-1 1,1 0 0,0 2-1,0 1 1,0 0-1,0-1 1,-1 1 0,1-1-1,1 0 1,0 1-1,-1-1 1,-1 1 0,-1 0-1,1 0 1,0 0-1,1 1 1,0 0-77,-2 1 1,1 0 0,0 0 0,0 1-1,1 0 1,-1 0 0,-1-1 0,0-1 0,-1 1-1,2 1 1,1 0 0,-1 0 0,-2 0 0,-1-1-1,1 1 1,0 1 0,0-1 0,0 0-97,-1 1 1,1-1 0,-1 1 0,-2-1 0,0 1 0,0 0 0,-1 1 0,0 0 0,-1 1 0,1 0 0,-1-1 0,0 2 0,-2-1 0,1 0 0,-2 0 0,0 1 0,0 0-1,-2 0 1,-2-1 0,-1 1 0,0-1 130,-2 0 0,0-1 0,-2 1 0,20 6 0,-2 0 0,-4 0 0,-1 0 0,-4 0 0,-2-1 0,-3-1 0,0-1 0,-4-1 0,-1-1 82,-3 0 1,-1-1-1,-5-1 1,0 0 0,-4 0-1,0 1 1,29 11-1,-4-1 1,-6-4-683,-5 0 1,-1 2-1,-7-4 1,-4-2-1,1-1 1,-2-3-1,-2-2 506,-4-1 0,-7-2 0,-2 2 0,0-3 0</inkml:trace>
  <inkml:trace contextRef="#ctx0" brushRef="#br0">20222 16739 8420,'0'-39'1552,"0"-4"-294,0 2 0,6 17 1,3 21-1157,3 14 0,-4 6 0,0 7 0,-2-3 0,-3 0 0,-3-2 0,-5 2-226,-4-1 0,-8 0 1,-6 3-1,-3 4 0,-5 0 1,-8 4-1,-7 0 1,-10 3-261,-8 0 0,-4-4 0,26-14 1,-2-1-1,-5-1 0,-3-2 384,-4 0 0,-3-2 0,-3 3 0,-2 0 0,-3-3 0,1 0 0</inkml:trace>
  <inkml:trace contextRef="#ctx0" brushRef="#br0">7118 16952 8509,'-13'-32'346,"1"-1"246,3 3 0,5 11 0,10 16-787,7 6 0,6 9 0,11 7 0,5 2 0,11 3 0,11 1 1,9 1 221,-29-12 1,0-1-1,6-1 1,2-2-1,3 2 1,2-1 0,5 0-1,2 1 1,6 1-1,1-1 1,7 1-1,1 0 1,-22-5 0,1 0-1,0-1 1,3 1-1,1-1 1,1 1 105,2 0 0,2 0 1,-1-1-1,2 0 1,1-1-1,0 0-201,7 1 0,1-1 1,0-1-1,0 0 0,0-1 1,1 1-1,0-2 1,1 1-1,1-1 0,1 0 1,1-1-1,1 0 143,-17 0 0,1 0 0,0-1 1,-1 0-1,0 0 0,-1 0 0,0 0 1,2-1-1,3 0 0,1-1 0,1-1 1,0 1-1,1-1 0,-1 0 0,1-1 1,-1 1-1,1-1 0,0 0 0,0-1 1,0 1-1,3-1 0,1 0 0,0-1 1,-1 1-1,1 0 0,0-1 0,-1 1 1,1-1-47,0 1 1,0 0 0,0 0 0,1 0 0,-10 2-1,0 0 1,1 0 0,0 1 0,-1-1 0,13 1-1,0 0 1,0 0 0,0 0 0,1 0 0,1 1 0,-1 0-1,1-1 1,-14 1 0,0 0 0,0 0 0,0 0-1,0 0 1,0 1 0,-1-1 0,1 1 0,0-1 0,0 1-106,2 1 1,0-1-1,0 1 1,0 0-1,0 0 1,0 0-1,0 0 1,0-1 0,-1 2-1,1 0 1,-2 0-1,0 2 1,0-1-1,0 1 1,-1 0 0,15 1-1,-1-1 1,0 1-1,0 1 1,-1-1-1,0 0 1,-1 0 0,1 1-1,-2-1 1,-1 0-1,0 1 1,1-1-1,-1 0 1,0-1 0,0 1-1,0-1-29,-1 0 1,1-1 0,-2 1 0,-1-1 0,-5 0 0,-2 0 0,-1-1 0,1 1 0,0-1 0,0 0 0,0 0 0,-1-1 0,-3 1 0,0 0 0,-1-1 0,0 1 0,16 0 0,-2-1 0,0 0 0,-1 0 0,-1 0 0,0 0 145,-3-1 1,1 0 0,-2 0 0,-5 0 0,-1 0 0,0 0 0,-1 0 0,1 0 0,-1 0 0,-3 0 0,1 1-1,-1 0 1,-3-1 0,1 0 0,-1-1 0,25 1 0,-1 0 0,-4-1 0,-2 1-307,-1 2 0,-1-1 1,-3-2-1,-2 1 0,-5 2 1,-1 0-1,-5 0 0,0 0 265,-5 1 0,0 1 0,-1-1 0,-1 1 0,-6 1 0,-1 1 0,2 1 0,1 1 0</inkml:trace>
  <inkml:trace contextRef="#ctx0" brushRef="#br0">18156 17365 8475,'0'-44'0,"4"1"0,8 10 573,10 14 1,18 29-1,6 22 1,9 15-558,-24-17 1,0 2-1,6 9 1,0 1-1,1 1 1,0 0-1,-3-1 1,-1 0 0,-1 0-1,-2-1 1,-4-4-1,-1-1 1,-1-2-1,-2 0 1,11 24-498,-12-4 0,-13 3 0,-24 3 1,-18 3-1,7-29 0,-4 0 0,-5 1 1,-2-1 480,-6 3 0,-2 0 0,-9 6 0,-3 0 0,-1-2 0,1 0 0</inkml:trace>
  <inkml:trace contextRef="#ctx0" brushRef="#br0">6492 4651 24102,'-9'-44'-1625,"0"1"1,-3 4 0,-3 8 0,-2 9 1786,0 9 1,-3 5 0,-3 8 0,-3 0-1,-5 2 1,-5 2 0,-2 5 0,-2 1-1,0-1 1,1-4 0,3-4 0,4-1 0,1 0-1,0 0 7,1 0 1,3 0 0,2 0-1,0-1 1,-3-2 0,0-2-1,-2 2 1,1 2 0,-6 2-1,-2 4 68,-4 4 0,-3 4 0,-1 3 1,-2 4-1,-4 0 0,-1 4 1,-4 3-338,-3 4 0,1-2 0,-3 5 0,1 1 0,2-1 0,2 1 0,4 1 109,0-1 1,8-1 0,1 3 0,3-1-1,0 1 1,1 1 15,2 2 1,6 0-1,-3 0 1,1 2 0,2 2-1,0 4 1,-1 2-123,-3 3 1,3 6 0,13-22 0,-1 0 0,-1 3-1,-1 0 1,0 2 0,0-1 0,-1 2 0,0 0 162,1 2 0,1-1 0,0-2 0,1-1 0,0 0 0,1-1-233,1 0 0,1-1 1,-2 3-1,1 0 0,2-4 1,2 0-1,0-2 1,1-1 30,-10 30 0,5-1 0,-3-6 0,0-2 0,2-3 0,0-3 0,1-1 117,-1 2 1,4-2-1,-4 2 1,0 6-1,-2 2 1,-3 6-1,-1 3-58,11-33 0,0 1 0,-2 5 0,1 0 0,0-1 0,0 0 0,0 0 0,-1 0 0,0 0 1,1 0-1,-1-2 0,1-1-101,-1-1 1,1 1 0,-1 2 0,2 0 0,-10 26 0,4-1 0,-1-3 0,2-4 140,-1 1 1,1 0-1,3-5 1,-2-1-1,2 0 1,2-2 46,5 1 0,-2 8 0,2-3 0,-2 5 0,1 7 0,3 1 0,3-30 0,0-1-75,0 2 0,1 0 0,-1 2 0,0 1 0,-1 3 0,0 1 0,0 1 0,1 0 0,0 1 0,-1 0 0,1 1 0,1 1-35,0-1 0,1-1 0,1-5 0,1-1 0,0 1 0,0 0 1,0-4-1,1-2 0,2 32 0,3-5 197,2-3 0,1-1 1,4 1-1,0-3 0,1-1 1,-1 1-1,0 1-14,1-1 0,-1-1 0,0-4 0,-1 3 1,-2 2-1,-2 0-174,-2 0 0,-2 5 1,-4-2-1,0 2 0,0 0 1,0-4-9,0-1 0,0 1 0,0-4 1,2 2-1,2-2 0,5-3 60,3-4 1,1 1-1,2-4 1,3 0 0,4 0-1,3-3 36,2-1 1,0-4 0,-1-1-1,1-3 1,-1-1 0,1-4 116,0 0 0,-1-7 0,1-2 0,0 1 0,1 0 1,2 3-1,1 1-88,-2 1 0,5-2 0,2 1 1,2 3-1,4 2 0,2 1-134,5 0 1,4 2 0,4-4 0,1 3 0,4-1 1,-4-5-1,-2-1 146,-1-2 0,-2 0 1,0-5-1,1-2 1,-3-1-1,0-3 210,-2-3 1,0 3 0,4-3 0,0 3 0,0 1 0,1 0-359,-1 1 1,0-1-1,2 0 1,0 1 0,0-3-1,-3 0 1,0-4 208,-1-1 0,4-2 0,0-4 0,1 0 0,-1-1 1,3-3-1,0-5 315,1-3 0,3-7 0,-3-5 0,2-4 0,1-5 0,0 1-192,1-1 0,2-3 0,-31 20 1,1 0-1,0 0 0,0-1 1,1 1-1,1 0 0,-1 1 1,2 0-277,-1 1 0,1 0 1,-1-1-1,0-1 1,2 0-1,-1 1 1,-1 0-1,0 0 1,0 0-1,0 1 1,0-1-1,-1 0-110,0 0 1,1-1 0,0-2 0,0 0-1,-3 1 1,0 0 0,29-18 0,-2-4 0,-6 2 275,-5-1 1,1-5 0,-7-3 0,-1-2 0,-3-2 0,-4-3 0,-4-5 135,1-4 1,-4 0-1,5-3 1,-16 30-1,-2 0 1,1 0-1,-1 0 1,2-1 0,0 0-237,1-2 1,0 2 0,15-28 0,-13 27-1,1 0 1,0 1 0,-1 1 0,0 1-1,0 0 1,0-1 0,1 0 0,-1 1-1,0 0-424,2 1 1,-1-1 0,0-2 0,-1-2-1,14-28 1,-5-2 0,-5 0 0,-4-1 178,-2-2 0,-9 34 0,-2-1 0,-1-3 1,-1-1-1,1-1 0,0 0 0,-1-1 0,1 1 1,0-2-1,-1-1 301,1 1 0,0-1 1,-1-6-1,1 0 0,0-1 1,1-1-1,0 0 1,2-1-1,0 0 0,2 0 1,0 1-1,-1 0-107,0 1 0,1 1 0,2 1 0,1 0 0,-1-1 0,-1 0 1,1 2-1,2-1 0,-1 2 0,1-1 0,-1 2 0,1 0 1,-1 0-1,1 0-266,0-1 1,0 0 0,-1 4-1,0 0 1,2-1 0,-1 0-1,-2 1 1,-2 1 0,-2 2-1,-2 0 1,-2 0 0,-2 1 135,0 1 0,-2 1 1,-3-36-1,-3 37 1,-2 0-1,-9-33 1,-4 3-1,-2 0 277,-3-3 0,10 34 1,0 0-1,-1-3 1,0 0-1,2-1 1,0 0-1,-1-1 1,1 0-1,2-2 0,0-1 1,0-1-1,0-1-96,0-2 1,1 0-1,1 0 1,2-1-1,-2-2 1,1 0-1,2 1 1,0 0-1,2-1 1,1 0-1,-1 0 1,1 1-58,-1-1 1,0 1 0,2 2 0,0 1 0,-2 3 0,-1 2 0,0 3 0,-1 0-1,-5-34 1,-3 5 7,1 2 0,-6 5 0,-4 12 1,-2 2-1,-4 1 0,-5 2-19,-6 4 1,-9-8-1,-2 6 1,-3-4-1,24 22 1,-1 1-1,-1-1 1,0 1-1,-3-1 1,-1 1-1,-1 0 1,0-1 65,-1 0 1,-1 0 0,-1 0-1,0 1 1,3 0 0,0 1-1,-1 1 1,0 1 0,-1 0 0,0 0-10,0 2 0,1 1-46,0 0 1,-1 2-1,0 3 1,-1 1-1,1 0 1,0 2-1,1 1 1,-1 1 0,-2 3-1,0 0 1,0 2-1,-1 2-57,-1-1 0,-1 2 0,-4 2 0,0 2 0,2 1 0,0 0 0,1 2 0,0 1 0,0 1 0,1 2 0,4-2 0,1 2 0,-32 13-143,10 1 0,10 5 0,5 2 0,3 8 0,6 5 0,1 7-462,2 1 1,10 11 0,2 2 705,6 4 0,9-32 0,2-1 0,-4 30 0,5 7 0,3-35 0,0 0 0</inkml:trace>
  <inkml:trace contextRef="#ctx0" brushRef="#br0">4426 14553 8096,'-58'21'0,"0"12"0,3 15 0,29-15 0,2 3 0,1 2 0,1 2 58,1-2 0,1 3 0,0 8 1,0 2-1,-1 1 0,-1 0 0,-2 5 1,-1 1-1,-4 9 0,-1 3 0,8-21 1,0 1-1,-1 2 0,-2 5 1,0 1-1,0 1 0,-1 3 0,0 0 1,-1 2-1,6-11 0,-1 1 0,1 1 1,-1 0-1,1 2 0,0 0 1,0 1-1,0 1 112,-1 2 1,1 2 0,0 0-1,1 1 1,-2 4 0,1 1-1,1 1 1,1-1 0,2-2-1,1 0 1,0 0 0,1 0 0,1 0-1,0 1 1,1 0 0,1 0-1,0 0 1,0 1 0,2 0-1,0-1 1,1-3 0,1 0-1,0 0 1,2-1 0,-1-2 0,2-1-1,0 0 1,1-1-417,0 15 0,1-2 1,1-2-1,1-8 1,2-3-1,0-2 0,4 17 1,2-5-1,4-9 1,2-3-1,1-13 0,3-3 1,22 20-2696,3-19 0,13-22 2941,12-17 0,6-8 0,-34-3 0,1 1 0</inkml:trace>
  <inkml:trace contextRef="#ctx0" brushRef="#br0">4546 14673 7441,'1'-50'45,"1"0"1,2 1-1,3 1 1,4 6 0,4 1 61,1 7 1,5 2 0,8 1 0,4 4 0,3 2 0,3 3 0,9-4 0,2 0 0,11-5 0,3 0-128,-17 7 1,2-1 0,1 1 0,2 0-1,2 1 1,0 0 0,6-2 0,2 0-1,0 1 1,0 2 0,0 1 0,0 1 0,0 1-1,0 2 1,0 1 0,0 1 0,0 1-1,0 1 1,-1 2 0,0 1 0,-1 0 52,0 1 1,0 1 0,1 2 0,2 0 0,1 2 0,0 0 0,-1 2 0,1 1 0,-1 1-1,-1 1 1,1 0 0,0 2 0,0 1 0,1 2 0,-2 2 0,-1 0 0,-1 3 0,0 2 0,0 3-1,-1 2 1,0 3 174,-1 2 1,-1 2-1,-2 2 1,-4 2 0,-2 1-1,-1 3 1,4 7 0,-1 4-1,-1 1 1,-2 2-1,-1 1 1,-1 2 0,-2 1-1,-2 2 1,0 0 0,1 2-1,-2 2 1,0 0 0,-2 1-1,0 1 1,-2 0-179,1 3 0,-1 1 0,-2 0 0,-3 1 1,-2 0-1,-2 1 0,-2 0 0,-3 2 0,-2-1 1,-2 0-1,-1 1 0,-2 0 0,-2 0 0,-2 0 1,-2 0-1,-2 2 0,-2-1 0,-1 1 0,-2 1 1,-2 0-1,-1 1 65,-1-2 1,-2 1 0,0-1 0,0-1 0,0-1 0,-1-2 0,-3-5 0,-1-2 0,0 0 0,1 0 0,-1 0 0,0 0 0,-1-2 0,0-1 0,0 1 0,-1 2 0,-1 0 0,0 1-175,-2 0 0,-1 1 0,1 0 1,-2 2-1,-1 1 0,1 0 0,-3 4 1,0 2-1,0-1 79,1 2 0,-1-1 0,0 1 0,0 1 0,-1 1 0,0 0 0</inkml:trace>
  <inkml:trace contextRef="#ctx0" brushRef="#br0">22475 4851 8271,'-9'-43'0,"1"3"0,1 6 0,1 4 0,0 5 0,3 3 11,2 3 1,2 6-1,4-1 1,3 1-1,4 1 1,2 2-1,-1 2 1,-1 1-1,-3-1 1,-6 0 108,-6 0 1,-6-2-1,-10 5 1,-8 2 0,-7 2-1,-6 2 1,-5 2 399,-3 2 0,-4 4 0,-3-3 0,-1 1 0,-2 2 0,2 0 1,2-2-426,5-1 0,8 3 0,5-5 0,1 1 0,-1-1 0,1 2-52,-2 2 1,-6-4 0,-3 5 0,-2 0 0,-2 0 0,-2 0 0,-1 1 114,0 2 0,-5 3 0,0 1 0,2 2 0,-1-1 1,3 1-1,0 1-173,7 2 1,1 0 0,5 3 0,2-2 0,2 2 0,1 1 40,1 1 0,4 1 1,-5 0-1,-1 1 1,-1 1-1,-4 4 81,-2 1 1,-2-3 0,-6 5 0,-1 2 0,-5 4 0,-1 2 0,1 1-5,3 0 0,6-2 1,2 5-1,1 1 1,3-1-1,3 6 1,5-2-257,3-1 1,0 9-1,1-6 1,1 4 0,3 1-1,4-2 221,1-2 0,-1 1 0,-3 0 0,-1-1 0,0 3 0,1-2 100,-1-1 1,0 7 0,1-4 0,1 4 0,1 3 0,3-1 0,2 4-90,3 4 0,1-8 1,8-27-1,0 1 0,-6 37 1,0-3-1,-2 2-102,6-35 1,0-1 0,-3 33 0,4-31-1,0 0 1,0 0 0,0-1 0,0-1-1,1 1 1,-1-1 0,0 1 0,-9 33 164,0-4 1,-1 0 0,3-8 0,-1-1-1,-2 2 1,0-2 48,-1 0 0,4 0 1,-4-2-1,1 0 0,0 1 1,2 0-85,1 0 0,2 4 0,-1-1 0,1 2 0,0 7 0,1 1 0,2 3-150,1 0 1,5-36-1,-1-1 1,-2 3 0,1-1-1,-1 0 1,0 0-1,1-1 1,0 0 0,1 0-1,0-1 1,-2 33 67,1-3 0,-3 1 1,4-7-1,1-1 1,-1 1-1,1 0 11,1 1 0,-3 6 0,2-4 0,1 4 0,1 3 0,2 0 0,0 0-94,0 0 0,0 2 1,2-4-1,1 4 1,3 1-1,-3-36 0,-1-1 29,4 37 0,3-1 0,-3-6 0,0-1 0,2 1 1,-3-1 127,1 1 1,0-5 0,-3-1 0,3 0-1,0-2 1,2 0 0,-1-3-97,3-1 0,2-1 1,1-1-1,1 2 1,-1 2-1,0 4-74,1 0 0,-1 1 0,0-6 0,1 1 0,-1 2 0,0 0 0,1-1 27,-1-3 1,-1-2 0,-2 0 0,-1 1-1,0-3 1,0 0 50,0-2 0,0-7 0,4 3 0,2-2 0,1-2 1,3 1-1,2-4-65,3 1 1,1-1 0,2 2-1,-1-1 1,1-1 0,0 1-27,-1 2 1,5 7 0,1-2 0,-3 1-1,-1 2 1,-2-2 29,-4-2 0,1-5 0,-3-3 1,-1-3-1,2-2 0,-2-2 0,2-2-7,-1-1 0,3-5 1,5 0-1,3 2 1,3-1-1,3 0-90,3-6 1,-6 3-1,9-3 1,0 0 0,-2-2-1,1-2 17,-2 0 0,0 1 1,-2-1-1,-2 0 0,-5 1 1,-1-3-1,-1 0 303,2-2 1,0-1 0,-4 6 0,0-2 0,-1 0 0,1-2-42,0 0 1,1 5 0,3-6 0,5 3 0,4 1-1,4-1-200,5-3 0,7-3 0,3-6 0,1-2 1,2-2-1,0-5 0,2-3-22,-5-1 1,-3-1 0,-4 1 0,-3 0 0,-5-1 0,-2 3 426,-2 2 0,0-3 1,0 4-1,0 0 1,0-1-1,1-2 1,4 0-117,4-3 1,2-1 0,3-2-1,-1-4 1,2-3 0,0-2-391,-2-7 0,9-4 0,-5-5 0,2-2 0,-29 19 0,-1 0 0,0-2 0,0-1 153,0-1 1,0 0 0,-1 0-1,0-1 1,-2 1 0,-2-1 0,0-2-1,0 0 1,-1-2 0,-1 0 0,0-1-1,-1 0 404,1-1 1,-2-2 0,-2 1 0,-1-1 0,1-1 0,-1 1-1,-1 1 1,0 0 0,0 0 0,-1 1 0,1 0 0,1 1-1,0 0 1,0 0-482,17-31 1,-15 31 0,0 0 0,16-27 0,2-3 0,-18 32 0,0-1 0,1 1 0,0 0-144,-1-1 1,-1 1 0,2 0 0,-1-1 0,12-31 0,-2 0-1,-1 0 1,-2-3 0,-4 0-63,-4 0 1,-4-4-1,0 0 1,-2-2-1,-7 35 1,-2-1-1,0 0 1,-1-1 383,-1-1 1,-1 0-1,2-6 1,1 1 0,0-1-1,0 1 1,0-1-1,0 0 1,0 0 0,1 1-1,0 2 1,0 1-82,0 0 0,2 1 0,-1 3 0,0 1 1,1 0-1,0 0 0,6-31 0,3 4 1,0 3-219,-1 3 1,0 2 0,-1 5 0,0-1-1,1-1 1,-2-1 0,-4-3 39,-3-2 0,1 1 0,-2-7 0,-1-4 0,-1-2 1,-2 34-1,0-2 179,0-1 1,0-2-1,0 2 1,0-1 0,0-1-1,1 0 1,1-2 0,1-1-1,0 1 1,1 0 0,0-1-1,1-1 1,-1 4 0,1 1 15,0 1 1,0 0 0,1 1-1,0 0 1,1 2 0,-1 1 0,8-30-1,-1 6 1,0 5 15,1 3 1,-2 2 0,-4 2-1,-2 2 1,-1 1 0,-1-1-48,-1-2 0,-1-2 1,-4-3-1,-1-1 1,-4-5-1,-2-1 1,-4-6-32,-2-4 0,3 3 22,3 30 1,0-2 0,4 0-1,1 0 1,2-2 0,0 0-1,1-1 1,0 0 65,1 0 1,0-1 0,0 7 0,0-1 0,1-5-1,0 0 1,1 0 0,0 2 0,2 1-1,1 0 1,1 2 0,0 1 0,6-33 28,-3 5 0,3 0 0,-4 10 0,3 0 0,-1 3 0,-2 4-26,-2 3 1,-2-3 0,-4 3 0,-1 0 0,-4-3 0,-4 0-1,-3-2-142,-1 0 1,-2 1 0,-1-3 0,-5-2 0,-1 0 0,-3-1 0,1 1-19,-1-1 0,0-1 0,-2 4 0,0 1 0,1 3 1,1 5 194,2 2 0,-6 4 1,2 1-1,-1 1 1,-2 1-1,-1-1-152,-4 1 0,-4 5 1,-1-1-1,-1 3 0,-5 1 1,-6 2-1,-7 3-112,-7 4 0,-3 3 0,29 9 0,0 0 0,-1 1 0,0 2 0,0 0 0,-1 3 0,0 0 0,-1 3-229,-1 0 1,0 2 0,2 4 0,0 2 0,-2 2 0,0 2 0,0 3 0,0 4 0,-2 3 0,1 3 107,-2 4 1,-1 1-1,-5 6 1,-2 1-1,1 3 1,0 1 0</inkml:trace>
  <inkml:trace contextRef="#ctx0" brushRef="#br0">19635 16912 7990,'-35'24'0,"-1"0"0,3 4 0,3 3 0,1 5 0,3 3 0,-1 9 0,0 2 0,0 5 0,0 1 0,-2 4 0,0 3 0,9-17 0,1 2 0,0 0-1475,1-1 1,-1 1-1,3-1 1462,1 2 1,1 1 0,1-1 0,-6 23 0,1-1-1,6-3 1,2 0 0,1-4 0,2-2 0,1-8-1,1-2 1,3-6 0,1-3 0,6 27 12,8-14 0,5-6 0,13-10 0,6-3 0</inkml:trace>
  <inkml:trace contextRef="#ctx0" brushRef="#br0">20608 16153 8114,'51'-54'-3,"-19"31"1,4 3-1,7 5 1,4 5 255,7 3 0,3 4 0,13 6 0,3 4 0,-22-1 0,0 1 0,2 1 1,4 1-1,1 2 0,0 0 0,6 2 0,0 1 0,1 0 0,2 1 1,1 1-1,0-1-399,1 2 0,0 0 0,0 0 0,3-1 0,0-1 0,0 1 1,-1 0-1,-1 0 0,0-1 0,-2 1 0,0 0 0,-1 0 1,-4-1-1,-1 1 0,-1 0 0,-5 0 0,-2 0 0,-1 1 1,18 7-1,-3 2-161,-7 0 0,-5 2 0,-9 0 0,-6 4 0,-8 7 1,-7 4-1,-8 5 0,-9 5 0,-10 6 0,-10 3 1,-4-14-1,-6 2 0,-2 0 0,-7 6 0,-4 0 0,-3 1 307,5-11 0,-1 0 0,-2 0 0,0 1 0,-3 4 0,-1 1 0,0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4612 5611 13851,'-13'-14'-341,"0"7"0,-1 1 1</inkml:trace>
  <inkml:trace contextRef="#ctx0" brushRef="#br0">4279 5704 8201,'-9'4'0,"0"2"0,-1 0 0,-2 2 0,-1-1 0,4-4 492,0 2 1,3-4 0,3-1-1,12 0 1,12 0 0,8 0-1,10 0 1,7 0 425,7 0 0,12-6 0,0-3 0,2-1 0,3-1 0,-2 4 0,0 0-573,-1-1 1,-1 4 0,-1-4 0,0 2 0,-1 4 0,1 0 0,-1 1-218,1-4 0,-6 4 1,-1-4-1,-4 4 1,-4 1-1,-3 0 0,-1 1-22,-3 4-4,-7-4 1,1 5 0,-6-6 0,-3 0 0,-4 0 0,-7 0 420,-2 0 0,-1-4 0,-1-2 0,-1-2-319,-3-2 1,-6-2 0,-12 0 0,-11 3 0,-9 5-2615,-11 2 2105,-12 2 1,-10 6 0,-11 3-1,35-3 1,-1 0 0,-1 1 0,0-1-1,2 1 1,-1 0-63,-35 6 1,8 0 0,5-1 0,2-1-1,1-3 1,0 1 386,0-1 0,2-1 0,6-4 0,2 2 0,2-2 0,5-2 1,2-1 2512,4 0-2387,11 0 1,-1 0-1,12 0 1,1 1-276,3 4 0,12-2 0,16 4 0,15-1 0,15-3 0,13-1 0,-24-2 0,1 0 172,6 0 1,1 0 0,2-1-1,1 0 1,4-1 0,1 0 0,1-2-1,1-1 1,0-1 0,-1 0 0,2-1-1,-1-1 77,-2-1 1,0 0 0,2 2 0,0 0 0,-5-2 0,-1 0 0,0 1 0,-2 1 0,-5 0 0,-2 1-1,32-6 1,-14 2 49,-7 1 0,-8 6 0,-10-3 0,-7 1-1420,-8 1 1,-11-1-1,-11 5 1,-15 2-1,-18 2 1,-17 7-3827,-16 5 5076,0-1 0,19 0 0,-2 1 0,4-2 0,0 0 0</inkml:trace>
  <inkml:trace contextRef="#ctx0" brushRef="#br0">22155 11914 7919,'0'-7'2952,"0"-5"-2207,0 11 0,0 1 0,0 9 0,1 1 0,4 0 1,4-2-209,2-2 1,3 4-1,-1-3 1,0 2-1,2 0 1,3 0-252,4-1 1,2 3-1,0-3 1,-2 1 0,1 0-1,3-1 1,-1 1-88,-3 0 1,2-4-1,-6 2 1,-1 0 0,1-1-1,0 0 1,-2-1 47,-1 1 1,-2-5 0,2 4 0,1-4 0,4-1 0,-1 0-82,0 0 0,5-1 0,-2-4 0,3-2 0,2-2 1,0 0-1,-1-1-278,1-2 0,0-3 0,-1-1 0,-1-4 0,-1 1 0,-3-2-36,-2 1 1,-1 2 0,-5-4 0,1-2 0,-3-1 0,0-2 276,-2 1 0,-5-3 0,3 0 0,-1-2 0,-1 1 0,-1 0 0,1 2 18,-2 2 1,3-8-1,0 7 1,-1-1-1,3 0 1,-2 3-136,0 2 0,3-2 0,-5 3 1,-1-3-1,-2-2 0,-1 2 1,0 1 32,0 2 1,0 0-1,0-3 1,0 1-1,0 2 1,-1-2-22,-3-1 1,2 3-1,-4-1 1,2 0 0,-1-1-1,2 0 1,0 4-121,-1 0 0,2-2 1,-4 3-1,2 0 0,0-2 1,-1 2 80,-1-1 0,0-2 0,-4 3 0,1 0 0,-1-2 0,-2 0 56,-1-2 0,-5 2 0,0-1 0,2-1 0,-1 1 0,1 1 0,-2 1-26,2-1 1,1 5-1,2-2 1,0 2 0,-1 1-1,1-1-54,0-1 0,-1 5 0,1-5 0,0 2 0,-1 2 1,2-1 23,3 1 0,-5 4 1,2 0-1,-1 0 1,-4 0-1,2 2-19,1 1 0,-4-3 0,0 3 0,0 0 1,0-1-1,1 1 0,0 0-53,3 3 1,0 2 0,-1 1 0,-1 0-1,-2 0 1,2 0 49,1 0 0,2 0 0,0 0 0,-1 0 0,1 0 0,0 0 0,-1 0-27,1 0 0,-5 4 0,0 0 0,2 1 1,1-1-1,2 1 35,0-2 1,1 0 0,1 0-1,3 1 1,-3 1 0,-1-1 187,-1 0 1,4 2-1,0-3 1,-1 3 0,-2 0-128,-1 0 1,4 4 0,0-1 0,0 3 0,2 2 0,1-3-140,0-2 1,4 3-1,-2-3 1,2 3-1,2 1 1,0 0-368,0 1 1,0-1 0,0 0 0,0 1 0,0-1-704,0 0 1,0 1-1,0-1-777,0 0 1,2-1 0,2-3 1953,5-4 0,9-10 0,3-2 0</inkml:trace>
  <inkml:trace contextRef="#ctx0" brushRef="#br0">21955 10302 8008,'-14'6'190,"1"-5"283,0 4 1,5-2 0,4 1 0,2 5 0,2 3 0,2 1 165,2 1 0,4 5 1,5 3-1,0 5 1,1 2-1,-1 4 0,-1-1-287,-3 1 1,3 3 0,-2-5-1,5-2 1,3-1 0,-2-1 0,-1-2-183,-2-3 0,0 2 0,1-8 0,-1-2-231,0-4 1,1-8-1,-1-4 1,0-8-1,1-10 1,-1-3-1,2-7-291,3-2 0,2-4 0,7-2 0,0 1 0,-1 4 0,1 2-1181,0 1 1,-2 11 0,-1-3 1532,-2 5 0,0 4 0,5 0 0</inkml:trace>
  <inkml:trace contextRef="#ctx0" brushRef="#br0">22008 11914 8018,'0'-13'0,"0"0"0,2 1 0,2 3 0,5 5 161,3-4 1,3 5 0,1-4 0,2 1 0,-2 3 0,-1 0 0,-2 0 0,0-1 0,1 1 1869,-1 1 1,-4 2 0,-2 2-1495,-1 2 1,5 4-1,-2 3 1,2 0-1,4-2 1,3 1-1,4 2-226,3 1 0,3 0 0,2 1 0,3-1 0,1 0 0,1 1-156,-1-1 1,-1 0 0,-6-1 0,-2-1 0,-3-4 0,-3-1 553,1-3-595,-6 4 0,6-4 0,-6 6 0,3 0 0,0 0 27,0 0 0,-1-5 1,0 5-1,2 0 1,0 0-1,1-2 0,2 1-99,0-1 0,4-4 0,-4 2 0,1-4 0,0-1 1,0 0 82,-1 0 0,3 0 0,-7-1 1,1-2-1,0-3 0,0 0-125,-2 0 1,-1-5-1,-2 4 1,0-2 0,1 0-1,-1 0 1,0 1-266,1-1 1,-5 6-1,0-3 1,1 0-272,2-3 554,1-3 1,-4-1-1,-2-1 1,1 0-1,-2-3 124,0 0 0,0-1 0,-3 3 0,1-1 0,0-2 0,2 0 261,3-1-470,-3 4 0,2-6 0,-5 5 0,2-3 0,1 0 0,2-1-60,-1 4 1,-4-3-1,2 0 1,-4-1 0,-1 0-1,0 0 1,0 0-26,0-1 1,0 0 0,0-4 0,0 0-1,0-3 1,0 0 184,0-1 0,0 1 1,0-1-1,0-2 0,-1-1 1,-2 1-101,-2 0 0,1 0 0,2 4 0,-1 1 0,-3-1 0,0 2 0,-1 1-41,0 2 1,2 0 0,-2-3-1,-1 1 1,1 2 0,-2 0 92,2 1 77,-5-4 0,9 8 0,-6-3 1,0-1-1,0 2 0,2-1-9,1 4 1,-4-3-1,1 1 1,-2 0-1,1 1 1,1-1-171,-1 2 49,-2-5 0,-2 6 1,1-3-1,0 2 1,1 0-1,2-2-106,1 2 147,0 1 0,-3 1 1,2 1-1,1 0 0,-2-1 1,0 1-80,-3 0 1,1 1 0,0 2-1,-1 2 1,-1 1-118,-2-1 1,2 4 0,-4-3 0,-1 1 0,0 1 0,-3 1 0,3-1 156,0 2 0,-2 0 0,3 0 0,0-1 0,-2 1 0,2 2 0,-2-1 86,0-2 0,3 2 0,-2-2 1,-1 2-1,2 2 0,-2 0 30,0 0 0,5 0 1,-3 2-1,1 1 1,-1 3-1,-1-1 1,0 3-124,-1-1 1,0 2 0,-3 5 0,4-1 0,-1 0 0,2 0 78,-1 1 0,-2 4 0,4 1 0,1 0 0,-1 2 0,0-2-54,2 0 1,-3 5-1,1-2 1,2 2 0,2 0-1,4-2-885,1 2 631,0-5 1,0 0 0,2-6 0,-1 1 0,2-1-1136,1 0 1,-1-4 0,3 0 1436,-2 1 0,-5 2 0,2 2 0</inkml:trace>
  <inkml:trace contextRef="#ctx0" brushRef="#br0">5945 6610 23252,'-13'5'0,"0"-1"0,-1-1-628,1-1 641,6-2 6,1 0 1,7 0 0,4 1-1,3 2 1,4 1 0,3 1-1,1-1 1,4 2 0,0 0-1,3 2 222,-3-1 0,5-4 0,-4 1 1,1-1-1,1 0 0,0 2 0,3-2 1,-1-2 230,-3-1 1,6 0-1,-3 0-226,3 0 1,-2-1 0,6-2 0,1-2 0,1 1-59,0-2 1,9 5 0,-3-4 0,3 4 0,3 1 0,1 0-315,0 0 0,8 1 0,-4 2 0,-1 3 1,0 0-1,-1 1 0,-1-1 0,-1 2 160,0-1 0,-4-4 1,3 1-1,-3-2 0,0-2 1,-3 0 146,-1 0 1,7 0 0,-6 0 0,1 0-1,2 0 1,0-2 103,1-2 1,5 2 0,-3-2 0,0 3-1,2-1 1,-1-1-290,3-1 0,-4-1 0,0 5 0,-3 0 0,0 0 0,-3 2 0,0 1-7,-3 1 0,-1 1 1,1-4-1,-2 2 1,1 1-1,-1-1 245,1-1 0,-2-2 0,3 0 1,-2 0-1,2 0 0,3 0 1,2 0-141,-2 0 1,7 0 0,-7 0 0,2-2 0,1-1-1,0-1 1,3 1-202,1 2 0,-4 1 0,1 0 1,-2 0-1,-2 1 0,1 2 18,4 1 0,-4 1 1,4-5-1,-2 0 1,0 0-1,2 0 1,3 0 299,2 0 0,1 0 0,0 0 0,1 0 0,3 0 1,0-2-212,0-2 0,-4 2 0,0-3 0,-2 0 0,1-1 0,0 0 0,1 0 0,-2 3 0,-9 2 0,3 1 0,0 0 0,-2 0 0,1 0 0,-2 0 0,-3 0 0,1 0 0,5 0 0,1 0 0,4 0 0,-1 0 0,4 0 0,0 0 0,3 0 0,1-2 0,2-1 0,3-2 0,-4-3 0,6 4 0,-9-4 0,4 1 0,-1 1 0,-3-1 0,-5 1 0,-5 0 0,-3 0 0,-2 3 0,-2-2 0,-5 2 0,-3 2 0,-1 1 0,-7 0 0,-2 0 0,-3 0 0,-2 0 0,1 0 0,-3 1-1307,-2 4 0,2-2 1,-7 6-1,1 1 0,-1 2 1,0 1 979,-1 1 0,-7-1 0,-3 0 0</inkml:trace>
  <inkml:trace contextRef="#ctx0" brushRef="#br0">21115 16486 7652,'-13'0'0,"2"0"384,7 0 0,11 0 0,15 0 1,4 0-1,-1 1 0,-1 2 1,-4 3-1,-1 0 0,-2 1 1,-2 1-1,-4 2-7,-2 2 0,-3 1 0,-6 2 0,-1 1 0,-4 4 0,-5 0 0,-6 4 0,-7 0 100,-2-2 0,3 3 0,0-3 0,-3 2 1,-3 0-1,-4-2-347,3 2 1,1-4 0,0 3-1,-4-1 1,-3 0 0,-2-1 0,0 0-151,1-1 0,1-3 1,-5 0-1,0-2 1,0-2-1,1 1-416,4-1 475,-4 0 1,5 1 0,-6-2 0,0-2 0,2-3 0,1 1 29,1-1 1,0 1 0,-3 0-1,-1-2 1,0-1 0,1-1-140,3-1 0,-6 3 1,0-1-1,-2-1 1,-4 0-1,2 1 46,0-2 0,-2-2 1,2-1-1,0 0 0,-2 0 1,1 0-1,-3 0 115,-2 0 1,3 0 0,1 0 0,1 0 0,1 0 0,0 0 0,3 0-21,2 0 1,-4 0-1,-1 0 1,0 0-1,-1 0 1,1 0-162,0 0 1,-4 0 0,1 0-1,-3 0 1,-3 0 0,1 0 91,0 0 0,-3-4 1,6-1-1,-2 1 1,1 0-1,2-2 1,1 0 54,0 0 0,1-3 0,-2 3 0,3 0 0,-1 0 0,1 3-89,-3 2 0,2 1 1,-1 0-1,-1 0 1,-2 0-1,-1 0 1,-1 1-86,1 4 1,-5-2 0,-2 4-1,-1-1 1,-3-2 0,4 1 244,-3-1 1,0 1 0,6-5 0,4 0 0,0 0 0,4 0 0,1 0 122,5 0 0,6-2 0,3-1 0,2-3 0,2-1 0,4-3-217,3-2 1,-2 3 0,4 0 0,-1-1 0,1-2-1,-1-2 1,-1 1-210,-6 0 0,0 1 0,1 2 0,-4 1 0,-3-2 0,-2-1 198,1-1 0,-7-5 0,3 1 0,-1-1 0,-1-1 1,4-4 116,2-2 1,-2-1-1,4-3 1,0-2-1,3-4 1,3-4-1,1-2-145,0-4 0,5 2 0,0-4 1,0 0-1,-1-1 0,1-2-60,-2-2 0,-1-1 0,-1-1 1,-1 1-1,0 0 0,1-2 1,0 0 29,4 2 1,-3-12 0,3 6 0,-2-4 0,0-3-1,2-2-15,-1-3 0,13 32 0,0 1 0,0 0 0,1 2 0,1-2 0,0 1 0,-7-34 1,5 3 40,2 2 0,-1-5 0,5-1 0,1 3 0,1-1 0,4 2 0,1-1 24,1-1 1,1 5-1,-5-6 1,0 1-1,0 1 1,0-4-361,0-1 298,-3 36 1,0 0 0,1-1-1,1-2 1,-3 1 0,0 1 0,1-1-1,-1 0 1,1-2 0,0 1 0,0-2-1,0 0-35,1-1 1,1-1 0,0-2-1,1 1 1,0 2 0,1 2-1,0 0 1,1-1 0,0 0-1,1 0 1,-1 1 0,0 0 149,1-2 0,0 1 0,-2-1 0,1 0 1,1 5-1,1 0 0,2-35 0,-3 4 1,-1 4-1,-2-4 67,0-3 0,1-1 0,0 37 1,1-1-1,4-35 0,0 5 1,0 2-187,-3 0 0,0 9 1,0-12-1,3 1 0,0 2 1,1-4-1,0 1-155,4-4 1,-1 5 0,1-6 0,-4 0 0,-3 35 0,-1-1 0,0 0 0,0 0 166,0-1 1,0-1 0,0-1-1,-1 1 1,-2 0 0,0 1 0,0 1-1,0 0 1,0 0 0,0 0 0,-1 1-1,0 1 1,0-2 0,-1 1 152,0 0 0,0 0 0,-1-2 1,0 0-1,1 0 0,1-1 1,-1 0-1,-1 0 0,2 0 1,-1 1-1,2 0 0,-1 1 286,1 0 0,0 0-482,0 0 1,0 0 0,2-2 0,2 1 0,0-1 0,1 1 0,1 0 0,1 0 0,1 0 0,0-1-1,2 2 1,0 0-90,0 2 0,0-1 0,-1-1 1,-1 0-1,1 3 0,-1 0 0,7-35 1,-8 34-1,-2 0 0,0 1 1,-1-1 104,-2 0 1,0 0 0,1-2-1,0-1 1,0 2 0,-1-1-1,-1 1 1,-1-2 0,-1 0 0,-1 0-1,-1 0 1,-1 2 0,0-1-1,-1 0 157,1-1 1,-1 2-1,1 1 1,1 0-1,-2-4 1,1-2-1,1 0 1,1-1 0,1 2-1,1 0 1,0 0-1,0-1 28,0 0 0,0 1 0,1-33 1,1 34-1,1-2 0,1 3 1,2-1-1,1 1 0,1 0 1,1-1-1,0 1 0,-1 0 1,0 2-283,-1 1 1,1 0 0,1-1 0,0 0 0,0 2-1,-1 0 1,1-1 0,-1 0 0,7-35 0,-2 4 137,0 4 1,1-2 0,-3-1 0,0 3 0,-4 0 0,1 1 0,-1 0-79,3 2 1,-2 4 0,1-4-1,1-1 1,3-3 0,4 0-872,0-1 980,7 0 0,-3 2 0,4 3 0,-1 4 0,-2 4 0,0 2 66,-1 3 1,3 0 0,-5 8 0,0 2 0,0 2 0,-1 1 0,1 2-11,4 2 0,2-1 0,1 4 0,3-2 1,0 1-1,4 2 0,2 1-308,7 1 1,-2-1 0,6 0 0,0 1 0,1 0 0,0 3 135,-2 0 1,1 7-1,0-3 1,0 1 0,0 0-1,-3 2 1,-1 0 309,3-2 1,2 3 0,7-4 0,0 1 0,3 0 0,2 1 0,2-1-49,2 0 0,5 2 1,2 5-1,0 4 1,2 0-1,1 1-250,-2 0 1,0 1 0,-3 5-1,-4 2 1,-3 2 0,-5 5-1,-1 3-16,-2 1 1,-3 1 0,2-1 0,2 0 0,-3-1 0,1-1 0,0-3 155,0 3 0,9-4 0,-7 1 0,4-1 0,4-1 0,2 0-93,4-3 1,0-2 0,-4 1-1,-3 1 1,-1 3 0,-2 0-1,0 2-547,-2 4 0,-4 2 1,6 11-1,-3 6 1,-3 4 597,-4 7 0,-19-15 0,0 1 0,-1-1 0,-1 1 0</inkml:trace>
  <inkml:trace contextRef="#ctx0" brushRef="#br0">21715 5984 7853,'-14'-13'-282,"1"-1"-164,0 1 1,0 1 412,-1 3 0,5 3 0,2 8 0,-1 1 1,1 3-1,-3 0 0,-4 1 0,-3 0 334,-6 4 1,-3 1 0,-5 1-1,-5 0 1,-4 2 0,-3 1-1,-4 4 64,-5 0 0,4 3 0,-6 3 1,-3 1-1,3-1 0,-4 1-245,5 0 0,-1-1 0,-1 1 0,-1 1 1,1 2-1,-1 2 0,1 2-54,0 3 0,-2 2 0,-4 2 1,0 2-1,30-19 0,0 0 0,1 1 1,1 0-35,-3 2 0,2 1 1,1 0-1,0 0 1,-1 0-1,1-1 1,0 0-1,1 1 1,0 0-1,0 0 1,-25 25-1,-1 1-30,4-4 0,4 0 0,0 1 0,2-2 0,4-4 0,0 4-59,3 0 1,4-1 0,-1 2-1,0 3 1,0 1 0,-3 3 0,-2 3 4,-1 3 0,0-2 0,-1 1 0,20-30 0,-1 0 0,-1 0 0,0-1 0,0 1 1,0 0 10,0-1 0,0 0 0,-21 30 0,4 3 0,0-4 1,1 0-1,2-4 0,3-3 145,2-4 1,1 3 0,4-5 0,0 2-1,2 0 1,1 1 0,4 2 69,0 2 0,3 3 1,3 3-1,1-1 1,1 1-1,2 0-194,1-1 1,6 3-1,-2-3 1,4 1 0,1-1-1,0-3-135,0-1 0,1 3 0,4-1 1,4-2-1,3-3 0,1-5 1,0 1 241,1-1 1,0-2 0,4 2-1,4-1 1,4-3 0,2-2 168,3-1 0,3 5 0,6-1 1,0-1-1,-2-1 0,1-1 0,-1 0-234,4-1 0,1 5 0,-5-7 0,-1 5 0,-1 2 0,-1-2-106,-1-3 1,5 3 0,-3-8-1,2 2 1,4 2 0,-1-2 170,-1 0 0,7 0 1,-7-6-1,2 3 1,1 1-1,0-1-4,1-1 0,1 3 1,-5-4-1,-2 2 0,-1 3 1,-3 0-97,-1-1 0,2 7 1,-2-2-1,0 4 1,-1 2-1,-2-1 0,-2 1-154,-1 1 0,1 1 0,0 4 0,1 0 1,0-1-1,0-2 154,-1-1 1,0 0-1,-1 3 1,0-2-1,-1-2 1,0-1-1,-3 0 150,0 4 1,-6-4 0,4 3 0,-2 2 0,-1 2 0,0-3 0,0 1 1,-1-1-1,-3-1 1,-2-3-1,-2 1 1,-3-2-190,-1 0 0,-1 2 0,-5-2 0,0 0 0,0 2 0,0-2 0,0 1 16,0 0 0,-5-2 1,1 2-1,1 0 0,1-1 1,2 2 10,0-1 1,0-2-1,0 2 1,0 0 0,-1-1-1,-2 2 1,-1-2-90,1-1 1,-5 6-1,-1-2 1,-1 2 0,0 3-1,-1-1 194,-4 0 1,2-1-1,-5-1 1,3-4-1,2 0 1,1-1-10,3 0 0,-5 3 0,3-3 1,1 1-1,-2 4 0,0-1 0,0 0-84,3-1 0,2 0 1,4 3-1,-3-2 1,0-1-1,-1 1-230,-1 2 0,4 2 1,-5-1 179,-1 0 1,-2 5 0,-2 1 0,1 0 31,0 1 0,-1 2 0,3-3 0,0 0 0,4 1 0,1-4 0,3-1-3,1-2 0,2 0 0,0 1 0,2-3 0,2 0 0,7-4 38,5-1 0,5 3 0,5-5 1,1-1-1,1-1 0,3-2 64,5 0 1,-2-5 0,2-1 0,1-1 0,1-4 0,5 0 0,3-3 2,3 1 1,10-2-1,-4-3 1,4-4 0,5-3-1,-1-3-122,0-3 0,6 1 0,-2-6 0,0-1 0,-1-1 0,-2-4 0,1-2 17,-1-5 1,-2-3 0,0-1 0,-3-2 0,-2-3 0,-2-4 32,-4-3 1,-5-2-1,0 1 1,-1-3 0,-5 0-1,0-5 1,-3-3 105,1-5 0,-4-2 0,0-1 1,-1-3-1,-2-6 0,2-2-14,2-2 0,-2 1 0,-1 0 0,-1-2 0,2-3 0,-2 1-60,-3 0 0,2 2 0,-8-6 0,2 1 0,-2-1 0,-4 2-135,-3-3 1,-4 3 0,-2-2 0,-3 1 0,-1-1 0,-1 1 33,-1-1 1,-1-3-1,-1-3 1,2 1 0,1-2-1,1 3 1,1 0 10,3 1 0,-2 3 1,2-7-1,1 4 0,2 2 1,2-1-1,-1 0 28,0 1 1,-4 1 0,-2-1 0,-1 3-1,-3-1 1,0 3 32,2 1 1,-4 0-1,4-3 1,-4 2-1,-1-1 1,0 0-1,0-3-82,0 1 0,0 5 0,0-4 0,0 0 0,0-1 1,0 0-12,0 2 1,5 3 0,1-5 0,-1-2 0,1 1 0,-3-1 0,-1 6 239,-2-1 1,0 5 0,0-5-1,0 2 1,-2 1 0,-1 0-90,-1 0 1,-5-1-1,3 2 1,0-4 0,-1-1-1,1 2-106,0 6 1,-3-12 0,3 9-1,-1-1 1,-4 0 0,0 2-1,-4-3-194,-3-2 1,3 3 0,-4-3 0,0-1 0,-2 2 0,-1-4 300,-1 0 1,0 8-1,-7-9 1,-2 4-1,-1 3 1,-3-1-1,1-2 76,-2 1 0,-5 0 0,5 6 0,-3-1 0,-1-1 0,2 2-182,1 2 1,-1-2 0,-1 5 0,2-2-1,-1 1 1,1 3-268,-4 1 1,-1-7-1,2 1 1,-2-2-1,-1-3 1,1 0-1,1 0 359,2 0 1,0 1 0,2-8 0,1 2 0,3 0-1,1-2 166,3-2 1,2-2-1,15 30 1,0 0-1,0 1 1,0 0 0,2 1-1,0-1 1,2 0-1,0-1 1,2 0-1,0 0-134,-1-1 0,2-2 0,2 1 0,1-1 0,0 0 0,1-1 0,1 0 0,1 0 0,0-3 0,1-1 1,1 1-1,1 0-113,0-1 1,3-1 0,2-2 0,3 0 0,1 4 0,3 1-1,1-1 1,2 0 0,0-1 0,2 2 0,1 0 0,0 0 17,1 1 1,0 0-1,1 1 1,2 1-1,1 2 1,2 1-1,0 2 1,1 0-1,0 0 1,2 2-1,1 2 1,0 0 0,2 2-1,2 0 4,0 1 0,0 2 0,0 1 1,-1 1-1,2 2 0,0 0 0,0 1 1,0 0-1,0 2 0,-1 0 0,0 0 1,1 0-585,-2 1 1,-1 1 0,31-15 264,2-2 1,-9-1 0,-26 16 0,1 0-1</inkml:trace>
  <inkml:trace contextRef="#ctx0" brushRef="#br0">2679 7530 10065,'-1'-12'0,"-2"2"0,-2 1 1243,3-2-1430,0 5 396,2 1 0,6 5 0,3-2 0,4-1 1,5-1-1,4 1 0,2 0 0,1 0 1,0-2-1,5 1 1737,2-2-1680,-2-1 0,13-2 0,-3 0 0,1 0 0,2 0 0,0 2 1,3-1-1,0 2 36,0 0 0,-6 2 1,-6 4-1,-1 0 1,-4 0-1,-2 0-809,-5 0 1,-2-5 0,-7 1 873,0 1 1,6-4 0,2-1 0</inkml:trace>
  <inkml:trace contextRef="#ctx0" brushRef="#br0">3599 7157 11400,'-28'-6'-613,"6"-3"1,10 0 413,3 5 1,0 9-1,-4 15 1,-2-1-1,-1 2 1,-4-1-1,0 4 1,-2 1 101,1 2 0,-3 0 0,5-1 0,0 1 57,-1 0 1,-3 5-1,2 2 1</inkml:trace>
  <inkml:trace contextRef="#ctx0" brushRef="#br0">25847 2705 8191,'0'-14'0,"0"-3"0,0 0 0,0 0 0,0 8 251,-6 3 0,-1 6 0,-6 3 0,1 5 0,1 7 0,4 4 1,1 6-1,3 3 0,2 5 255,1 1 0,0-3 1,0 4-1,0 1 0,0-2 1,1-3-1,2-3-1256,1-1 1,5 0 0,-3-2 0,2-3 0,2-4 749,2-3 0,1-14 0,0-2 0</inkml:trace>
  <inkml:trace contextRef="#ctx0" brushRef="#br0">25927 2625 8129,'-6'-26'0,"3"5"289,-6 3 1,6 3 0,0 4 0,8 0 0,7 2 0,7 1 0,5-1 156,4 0 0,7 6 0,-1-2 0,2 5 0,0 5 1,1 5-1,0 6 0,-2 7-517,-4 2 1,-3 3 0,-2 3-1,-4 5 1,-4 1 0,-5 0 0,-4-2-171,-5 2 1,-2-4 0,-4-1 0,-4-1-1,-6 1 1,-5-3 254,-4-1 0,-6-6 1,-5-1-1,-1-2 1,-1-4-1,0-3 14,-3-3 1,3-2-1,0 2 1,3-4-1,4-4 1,5-1-730,3 0 0,1 5 0,4-1 0,3 1 701,2 0 0,9-3 0,7 4 0</inkml:trace>
  <inkml:trace contextRef="#ctx0" brushRef="#br0">25940 3305 8074,'-13'-13'184,"1"4"0,2 2 22,1 1 0,0 1 0,-4 7 0,0 4 0,-1 5 0,-1 7 1,-2 4 943,-6 7 0,3-1 1,-3 6-1193,0-2 1,-1 8 0,0-3 0,2 0-41,-2 2 1,5-5 0,1 0 0,4-1-1,2-5 1,3-3 81,4-3 0,4-12 0,1 2 0</inkml:trace>
  <inkml:trace contextRef="#ctx0" brushRef="#br0">26034 3425 8057,'-18'-9'1407,"0"0"42,2 3 0,7 9-1388,5 6 1,4 2 0,4-1 0,6-1 0,7 1-1,5 4 1,5 2 0,2 3 0,4 2 130,1 3 1,1-4-1,5 2 1,0 2-193,0 1 0,-6 2 0,-1 0 0</inkml:trace>
  <inkml:trace contextRef="#ctx0" brushRef="#br0">25461 4171 8020,'-20'-6'1457,"6"1"-1200,-4-4 0,4 9 0,6 9 0,2 4 1,1 5-1,1 4 0,-1 5-184,-1 4 1,5 0 0,-4 6 0,4 1 0,1-1 0,0 0 0,1-3-1698,4-3 0,2-2 1624,7-3 0,5-11 0,2-3 0</inkml:trace>
  <inkml:trace contextRef="#ctx0" brushRef="#br0">25527 4251 8026,'-22'-4'530,"1"-2"-57,6-1 0,8 4-588,12-2 1,6 2 0,9-1-1,2-5 1,5-1 0,2-1-1,1 2 1,-2 0-272,-1 2 1,-5 1 0,-2 6 0,-2 2 0,-6 2 745,-6 5 1,-4 9 0,-4 2 0,-2 4-1,-5 1 1,-3 3 0,-1 1 285,-1-1 0,5 3 0,2 0 0,0-2 0,1 1 0,0-2-547,3-1 1,1 2-1,1-8 1,-2 0-1,-2-3 1,2-3-617,2-2 1,-1-4 0,-2-2 0,-5-1-1,-4-4 78,-5-5 1,-1-5-1,-5-4 1,3 2 0,1 3-1,-1-1 439,-3 1 0,5-8 0,0-6 0</inkml:trace>
  <inkml:trace contextRef="#ctx0" brushRef="#br0">26340 4158 8158,'-13'-9'1203,"0"0"1,1 8-895,3 1 1,5 6-1,8 7 1,5 0-1,3 2 1,1 3 0,0 4 600,1 3 0,-1 8-1341,0 2 1,1-2 0,-1-2 0,0-3-1,-1-1 1,-1-2-3241,-3-3 3671,1-2 0,11-7 0,0 0 0</inkml:trace>
  <inkml:trace contextRef="#ctx0" brushRef="#br0">26540 4091 8214,'-12'-8'813,"4"-1"0,3 12 1,10 1-1,3 6-486,4 4 1,6 1 0,1 1 0,1 3 0,-1 2 0,-3 3 0,-1 2 0,-2 4-517,1 1 0,-7 0 0,-4-3 1,-6 2-1,-7 2 0,-7 1 0,-5-2 1,-3-4-117,-2-4 1,2 0-1,1 2 1,4-2-1,-1 0 305,0 0 0,-1 3 0,-5 0 0</inkml:trace>
  <inkml:trace contextRef="#ctx0" brushRef="#br0">25781 4864 8025,'-17'-6'0,"4"-2"0,4 3 421,13 5 0,4 2 0,7 7 0,1 1 0,5 2 0,2 3 0,7 2 0,3 4-25,4 0 1,1 4-1,4-3-396,2 3 0,-2 2 0,3 0 0</inkml:trace>
  <inkml:trace contextRef="#ctx0" brushRef="#br0">26487 4891 8143,'-44'0'986,"-1"0"1,2 10-1,8 7 1,5 5-749,6 6 0,-5 2 1,2-2-1,-3 3 1,-1 4-1,0 2 0,3-1 1,4-5-239,7-3 0,-4-1 0,0 0 0</inkml:trace>
  <inkml:trace contextRef="#ctx0" brushRef="#br0">25207 3278 8062,'0'-13'-195,"0"0"0,0 0 299,0-1 0,-4 5 0,-2 2 0,-1 1 0,-4 3 360,-1 2 0,0-1 0,2-1 0,1-1-220,-1 1 1,4 3 0,1 4-1,4 5 1,1 3 0,0 1-92,0 1 0,0-1 1,1 0-1,4 0 1,4-1-1,3-1-294,1-2 0,5-6 0,0 1 0,-2-3 0,-1-1 0,-2 0 0,0-1 1,1-3-174,-1-5 0,-4 1 0,-2-1 0,-1-1 1204,-3-2 1,-3 6 0,-3 8 102,-1 10-545,-7 7-328,10 7 0,-9 1 0,4 1 0,0 2-258,0 1 1,0 5 0,3-5 0,-2 0-1,2 0 1,2-2 0,1-2-855,0-3 1,1-6 0,2 2 0,3-2 991,2-6 0,7 1 0,5-5 0</inkml:trace>
  <inkml:trace contextRef="#ctx0" brushRef="#br0">25554 3452 8056,'-22'-12'177,"-1"2"1,4 2 261,3 2 0,7 2-409,0 4 1,6 6 0,-1 3 0,2 2 0,2 4 0,0 2 0,2 2 0,1 1-119,1 4 0,5 0 1,-3-2-1,0-4 0,0-3 1,-3-2-771,-2 0 1058,5-5 0,-9-8 0,2-12 0,-5-6 32,-5-4 1,-5-11 0,-2 7 0,1-2 0,-1-1-1,0 3 1,2 1-51,1 2 1,8 4-1,2 6 1,4-1-1,2 3 1,5 0-1015,7 2 1,13 5-1,9-3 832,4 1 0,12-5 0,4 4 0</inkml:trace>
  <inkml:trace contextRef="#ctx0" brushRef="#br0">26487 3225 8203,'13'-7'106,"1"2"0,-2 11 116,-4 8 0,-2 5 0,-6 7 0,0 3 1,-1 2-1,-4 4 36,-3 4 1,0 1-1,1-2 1,1-1 0,3-3-1,1-1 1,2-5-1985,0-4 1726,0-5 0,6-6 0,2 1 0</inkml:trace>
  <inkml:trace contextRef="#ctx0" brushRef="#br0">26714 3492 8196,'-27'0'0,"5"6"807,0 3 1,5 2-1,1 3 1,6 1-551,5 2 0,4-2 0,1 3 0,1-3 1,4-3-1,3-2 0,4-3 0,3-1-167,3-3 1,-3-7-1,4-7 1,-1-5-1,-2-8 1,-3-4 0,-4-3-814,-3 2 0,-3 0 0,-7 3 0,-5-1 1,-3 2 722,-1 3 0,-13 2 0,-2 7 0</inkml:trace>
  <inkml:trace contextRef="#ctx0" brushRef="#br0">25327 5971 8183,'-13'-14'0,"1"1"-14,3 0 323,-3 5 0,11 5 0,-4 11 1,4 6-1,1 6 0,0 3 0,0 4 1,0 3-1,0 1 0,0 0 0,0 0-203,0 0 0,0-4 1,1-5-1,2 0 1,3-1-1,0-3 0,2-5-106,-1-4 0,8-3 0,6-6 0</inkml:trace>
  <inkml:trace contextRef="#ctx0" brushRef="#br0">25541 5864 8086,'-21'0'2425,"3"1"-2290,9 4 0,5 2 1,8 7-1,5-1 1,3 0-1,1 2-71,1 3 1,0-2-1,3 6 1,0 2-1,1 1 1,0 2 0,-2 0-203,-4-1 1,0 1 0,-8-1-1,-1 1 1,-3 0 0,-6-1-1,-7 1 18,-8 0 0,-8-1 0,-5 0 0,-3-3 0,-3-3 0,1-4 892,2-4 1,5-3-1,-1 1 1,8-3-1264,4-1 0,17-7 0,14-10 491,14-5 0,20-11 0,11-7 0</inkml:trace>
  <inkml:trace contextRef="#ctx0" brushRef="#br0">26340 5824 8288,'6'-12'570,"3"3"-273,3 5 1,1 7 0,1 3 0,1 3 0,1 5 0,2 7-128,-2 4 0,-1 8 0,-3 2 0,-2 4 1,-3-1-1,-1-1 0,-3-3 0,-1-1-1006,-2-3 0,0-4 836,0-3 0,-12 2 0,-3-5 0</inkml:trace>
  <inkml:trace contextRef="#ctx0" brushRef="#br0">26594 5717 8095,'0'-13'1281,"0"0"0,1 5-1191,4 4 0,2 2 0,8 4 0,1 2 0,3 7 0,2 3 0,1 6 0,1 0-67,-1 4 0,-4 3 1,2 4-1,-2 3 0,-6 1 1,-6 1-1,-5 0-310,-1-2 1,-6-2-1,-4-5 1,-6-2 0,-5-1-1,-1-4 1,0 0-148,-2-4 0,-6-1 434,-1-2 0,-6 0 0,3 1 0</inkml:trace>
  <inkml:trace contextRef="#ctx0" brushRef="#br0">25821 5371 8278,'-6'-8'672,"-3"4"1,1-2-338,-1 2 0,8-1-326,1 5 0,6 0 1,7 2-1,2 1 1,1 1-1,2-1 1,-2 0 9,-1 1 0,-2 2 1,-1 5-1,-1-2 0,-2 2 1,-1 4-56,0 3 1,4 0 0,-3-3-1,2 1 1,3 2 0,-1-4-78,0-3 0,5-1 0,0-5 0,-2-2 1,-1-2-1,-2-2 0,1-4 49,-1-4 1,0-3-1,1-2 1,-2-4-1,-2-3 1,-3-3-1,1 1 145,-1-1 0,-2-4 0,2 6 0,-1-2 1,-2 0-1,1 4-53,-1 0 0,1 3 0,-5 3 0,-2 2 0,-1 2-13,-1 1 1,-11 6 0,-1-1-1,-6 4 1,-7 4 0,0 5-1,-1 3-80,3 1 0,-1 1 0,12-1 0,4 2 65,6 2 0,-1 4 0,-1 6 0</inkml:trace>
  <inkml:trace contextRef="#ctx0" brushRef="#br0">25954 5651 7994,'-8'-21'-84,"-2"2"1,4 7 115,-1 3 1,2-1-1,-2 4 1,-1 0-1,1-2 1079,-3 1-931,-2 4 1,-1-3 0,-2 8-1,0 2 1,-1 6 0,1 7-48,-2 5 1,-3 3 0,2 3 0,2 2 0,2 1 0,4-1 0,3-2-628,1-2 0,1 1 0,5-2 0,0-3 0,2-4 494,2-3 0,9-14 0,8-2 0</inkml:trace>
  <inkml:trace contextRef="#ctx0" brushRef="#br0">26167 5597 8028,'-13'0'1698,"1"3"-1592,3 6 1,5 2-1,8 11 1,5 0-1,3-1 1,1-2-1,2 0 1,1 2 0,3 0-1557,2-3 1450,1 2 0,11-5 0,1 4 0</inkml:trace>
  <inkml:trace contextRef="#ctx0" brushRef="#br0">25234 5651 8013,'-6'-14'130,"0"6"1,-4 0 0,2 1 250,2-1 1,1 4-218,0-5 1,4 5-1,-4-2-188,4 4 1,1 1 0,0 10 0,0 1 0,0 2 0,1 0-3,4-4 0,-2 3 1,5-7-1,3-1 1,1-1-1,1-2 22,0 0 1,-4 0 0,-1-2 177,-2-2 1,-4 4 0,-4 0-1,-4 7-87,-2 5 1,1 3-1,-4 1 1,4 2-1,1 0 1,3-1-244,2 1 1,1 0-1,1-5 1,5-1-1,7-3 156,8-5 0,10-8 0,3-3 0</inkml:trace>
  <inkml:trace contextRef="#ctx0" brushRef="#br0">25554 5651 8018,'-22'-5'561,"-1"1"0,3 1 0,11 7-640,4 5 1,5 2 0,3-1 0,3-3-1,2-1-43,2-3 0,2-1 0,1-4 0,1-2 0,0-5 0,1-4 0,0-5 0,-3-3-223,0 0 0,-2-2 0,-1 3 0,-5 1 0,-2 0-253,-2 3 598,0 7 0,0 9 0,0 7 0</inkml:trace>
  <inkml:trace contextRef="#ctx0" brushRef="#br0">25527 6424 8675,'0'4'1842,"2"8"-1670,2 6 1,4 5 0,5-3 0,2 0 0,2 6 0,6 2-221,2 3 0,7-2 1,4-5-1,3-3 1,2 0-1,2-4 1,3-2 47,1-7 0,-4 0 0,3 0 0</inkml:trace>
  <inkml:trace contextRef="#ctx0" brushRef="#br0">26527 6477 8036,'-6'-18'0,"-3"2"730,-3 4 0,-1 5-478,0 7 0,-1 1 0,1 4 0,0 5 0,-2 8 0,-3 7 0,-4 8 1,-3 2-465,-2 2 1,2 9-1,1-6 1,2 3 211,-2 3 0,-1-5 0,-2 5 0</inkml:trace>
  <inkml:trace contextRef="#ctx0" brushRef="#br0">25860 7303 8006,'-19'8'408,"-1"-4"0,-3 1 154,1 3 1,7 6-1,0 9 1,7 0-612,2 0 1,1 1 0,5 1-1,0 0 1,2 4 0,2-3 48,5-2 0,9 1 0,3-4 0</inkml:trace>
  <inkml:trace contextRef="#ctx0" brushRef="#br0">26167 7437 8016,'-35'0'355,"-1"0"0,6 1 1,13 3-1,3 5-167,5 3 0,3-3 1,6 0-1,2 0 0,1 0 1,3-2-1,1-1 0,4-3-344,0-1 1,9-2-1,2-3 1,3-6 0,2-9-1,-1-6 1,0-2-550,-4-1 0,2-4 1,-8 0 336,-4 1 1,0 2 0,-8 3-1,-1 3 368,-2 4 0,-1 3 0,0 2 0,-6-1 0,-1 1 0</inkml:trace>
  <inkml:trace contextRef="#ctx0" brushRef="#br0">26820 5477 7940,'-18'-13'0,"1"1"0,0 3 0,7 3 0,1 6 135,0 0 1,0 3-1,1 5 1,-3 7-1,-1 4 1,-1 5 0,1 1-1,2 3 1,1 3-1,0 3 1,0 0-194,0-3 0,6 0 1,-1-3-1,2-4 0,4-3 1,4-6-1,6-5-2770,4-6 2828,8-8 0,-4-9 0,7-8 0</inkml:trace>
  <inkml:trace contextRef="#ctx0" brushRef="#br0">26900 5491 7940,'-19'-6'431,"4"4"0,-4-2 1,1 2-98,0 2 1,5 0-1,6 2 1,1 2 0,3 5-1,1 3 1,2 1-140,0 1 0,0-5 0,2-2 0,2-1 1,5-3-1,3-2-423,1-1 1,-1-1 0,-3-3 0,-3-5 0,-2-3 0,-1-2 0,-6 0-245,-8-4 1,-6 5 0,-8-2 0,-3 6 0,-2 3 0,-1 6 0,0 6 471,1 7 0,-4 15 0,0 0 0</inkml:trace>
  <inkml:trace contextRef="#ctx0" brushRef="#br0">25847 6970 7841,'-1'-12'437,"-4"3"0,2 3 90,-6 6 0,5 0 0,-3 2 0,-1 2 1,2 5-1,0 5 0,2 3-133,-2 6 0,4 6 1,-2 2-1,3-1 1,1 0-1,0-1 1,0 2-568,0-1 0,4-1 1,0 1-1,1 0 0,-1-4 1,1-2-1,-2-2-338,-2-1 0,-1 3 1,0-7-1,0 1 1,0 0-1,0 1 299,0 2 1,0-5 0,0 4-1,0-3 1,2 1 0,2-2 463,5-1 0,7-3 0,5-3 0,4-5 0,9-4 0,8-4 0,8-6-72,6-7 1,2-4 0,6-5-1,1-2 1,-3 0 0,-1-1-434,-5 4 0,-1 2 0,-5-3 0,-4 3 0,-7 2 1,-7 2-1,-6 2-145,-7 3 0,-10 0 0,-6 1 0,-6 0 0,-8-1 0,-5 1 789,-6 0 0,-3-1 1,-3 0-1,-2-3 1,-3-1-1,1 1 13,-1-3 1,4 4 0,5-5 0,3 1-1,0-1 1,2-1-411,0 1 1,-3-3 0,2 5 0,0 0 0,-4 0 0,0 2 0,1 4-599,0 4 1,3 3-1,-3 6 1,6 0 603,2 0 0,7 6 0,2 1 0</inkml:trace>
  <inkml:trace contextRef="#ctx0" brushRef="#br0">26100 7676 7893,'-5'-13'213,"-3"1"1,-5 3 0,-1 5 172,1 2 1,-2 10-1,-2 5 1,-4 8-1,-1 6 1,-1 5-141,0 8 0,-7 0 0,-1 6 1,1-3-1,1 0 0,-2-2 1,-5 2-279,-2-1 1,1-5-1,-1-3 1,0-2-1,2-2 1,2-3 0,5-5-567,1-4 1,7-4-1,3 0 1,6-4-25,8-5 1,14-16 621,21-20 0,9-9 0,14-13 0</inkml:trace>
  <inkml:trace contextRef="#ctx0" brushRef="#br0">26300 7663 7893,'0'-9'0,"0"3"734,0 5 1,0 5 0,2 14 0,2 4-537,5 3 1,5 7-1,3 2 1,6 1-1,2 5 1,3 0-1,1 3 1,1-3-167,-5-3 1,2 4 0,-6-3-33,-1-1 0,6-6 0,-6 1 0</inkml:trace>
  <inkml:trace contextRef="#ctx0" brushRef="#br0">25021 8809 8014,'-24'0'-3,"-1"0"0,0 2 163,1 2 1,9 10 0,0 9 0,5 5 0,1 3-27,2-1 1,-4-2 0,7-1 0,1 1 0,1 0 0,2 0 0,2-3-635,2 1 0,4-9 0,7-3 500,2-8 0,-2-5 0,4-1 0</inkml:trace>
  <inkml:trace contextRef="#ctx0" brushRef="#br0">25061 8703 9271,'19'0'183,"3"0"1,9-2 0,3-1 0,3-1-97,3 1 0,-3 3 0,6 4 0,-4 7 0,-4 5 0,-1 6 0,-2 5-155,-6 4 1,-9 3 0,-4 9 0,-9 3 0,-10 4 0,-11 0 0,-13 1 0,-7-4 291,-3-2 0,-9-5 0,-1-6 1,2-6-1,4-6 0,7-3-68,3-2 1,4-4 0,8-4-1,4-5-1093,3-2 0,20-8 0,11-5 937,15-5 0,17-11 0,12-7 0</inkml:trace>
  <inkml:trace contextRef="#ctx0" brushRef="#br0">26500 8663 7937,'-6'-20'90,"6"12"18,0-1 0,6 12 0,8 4 0,-2 2 0,-2 1 0,-1 5 0,1 6 72,2 4 0,0 3-139,-3 3 0,3-1 0,-4 5 0,4 1 1,2-1-1,0 1-216,4 1 0,-3-4 0,3-4 0,-2-5 0,2-8 175,4-5 0,-3-6 0,1-5 0</inkml:trace>
  <inkml:trace contextRef="#ctx0" brushRef="#br0">26820 8769 7937,'-13'-12'1036,"0"4"-196,-1 3-734,1 4 0,6 7 0,2 4 0,4 5 1,2 5-1,2 3 0,2 2 0,-3-1 97,0 1 1,-4 0 0,-2 3 0,-5 2 0,-3 1 0,-3-2-516,-2-1 1,-4-1 0,-6 0 0,1-2-1,-2-1 312,-4-2 0,-2-6 0,-6 3 0</inkml:trace>
  <inkml:trace contextRef="#ctx0" brushRef="#br0">25487 9462 7903,'-13'2'371,"0"2"1,7 4-1,6 6 1,7 3-169,5 0 0,7 7 1,5-2-1,6 4 1,5 2-1,4 1 1,4 4 74,5 1 0,-2-4 1,11 1-1,0-3-278,3-2 0,-4 1 0,3 0 0</inkml:trace>
  <inkml:trace contextRef="#ctx0" brushRef="#br0">26447 9542 7980,'-59'2'2312,"5"4"-2267,9 7 0,5 11 0,3 8 1,2 2 42,3 3 1,-4 0 0,5 0 0,3-3 0,4 0 0,7-1 0,3 3 0,5 1-89,5 4 0,2 2 0,2-3 0</inkml:trace>
  <inkml:trace contextRef="#ctx0" brushRef="#br0">25914 10369 7861,'-37'-6'548,"-3"-3"1,9 3-430,8 1 1,13 5 0,6 6-1,4 8 13,4 6 1,4 11 0,6 5 0,4 4 0,4 4 0,3 5 0,4 5-133,2 3 0,3-8 0,6 3 0</inkml:trace>
  <inkml:trace contextRef="#ctx0" brushRef="#br0">25994 10755 7795,'-24'-13'-1460,"-1"1"1587,1 3 1,11 3-1,13 6 254,7 0 0,5 0 0,3-1 0,3-2 0,4-3 0,5-2 1,5-2-1,7-3 0,7-7-504,5-6 0,-3-8 0,7-9 0,-4-2 0,-5 1 0,-4-1 0,-8 2-320,-7 5 0,-8-1 1,-10 8-1,-5 3 0,-5 3 1,-8 4 740,-9 2 0,-17 7 0,-10 8 0,-5 4 0,-4 4 0,1 7 0,0 5 427,-1 6 1,7 3-1,3 2 1,4 1 0,4 2-1,6 1-735,7-2 0,1 0 0,7-3 1,4-1-1,5-1 0,9-3 10,9-2 0,13-1 0,9-5 0</inkml:trace>
  <inkml:trace contextRef="#ctx0" brushRef="#br0">25954 2146 8331,'-19'-14'0,"5"1"0,8 0 0,5 5 0,2 2 105,4 6 1,-4-3-1,4 3 1,-5 6 167,-5 5 0,-4 3 1,-7 4-1,-3 3 0,-3 1 1,-7 0-1,-3 2 1,-2 1 0,-3 0 1,6-1-1,0-2 0,-1 1 1,1-1-214,2 0 0,1 0 0,1 6 1,0 2-1,-1 3 0,-2 1 0,-1 3-95,2 1 0,-1 8 0,-1 3 0,-5 3 0,-2 3 0,-2 2 149,0 5-98,6-2 0,-3 3 0,6-6 0,1-4 1,4-4-1,2-3 53,2-3 0,5 3 1,0-2-1,2-1 0,1-3 1,1-3-24,0-2 0,1-3 1,2 2-1,2-2 1,1-1-1,1 0 15,0 0 1,0 2-1,1-2 1,-2 3 0,-2 3-1,0 2 1,-1 2-28,-2 1 0,0 1 1,2 0-1,2-1 1,3-2-1,2-3-73,1 1 44,2-6 0,0 5 0,2-6 0,2-3 0,5-2 0,3-4 80,1 1 0,0-2 0,2 0 0,2-2 0,2-1 0,0 0-29,0-1 1,4 1 0,-4-3-1,0 1 1,2 2 0,-1 0 0,4 0-92,1-1 0,6 7 0,1-2 1,-1 3-1,0 2 0,1 0-145,2-1 0,2 1 1,4-2-1,0-1 1,0-3-1,1-2 1,2-1 93,2 1 0,2-4 0,-4 1 1,-3-4-1,0-3 0,-4 0 180,-2-2 1,-3 3 0,-4-4 0,-2 0 0,-3 0 0,-6-1 0,-4-1 85,-3 1 0,-5 0 0,4 0 1,-1 4-112,1 3 1,-5 1-1,1 0 1,-3 1-1,-2-1 1,-3 0-1,-4 2-36,1 3 1,-5-3-1,2 4 1,-5-1-1,-5 1 1,0 0 13,-4 0 1,-1-1 0,-2-3-1,1 1 1,-1 2 0,0 0-2,1 1 0,-1-4 1,0 4-1,1-1 1,-1 1-1,2 0 1,1 2-52,2 0 1,4 1-1,-4 5 1,-2-1-1,0 1 1,1 0-4,1-1 1,-1 1 0,-2 0 0,1-1 0,2 1 0,-1 0 0,-3-1 47,0 1 1,3 4 0,3 0 0,-1 0 0,2 0 0,-1 0-58,4-1 0,1-2 0,2-1 0,0-1 0,-1 1 1,1 1-21,0 3 1,-1-1 0,1 4 0,-2 0-1,-1-1 1,-2-1 0,0-1 43,-1 2 1,4 0 0,-4 4-1,3-3 1,1 0 0,3-2 487,0 1-523,0 4 1,4-5-1,0 4 1,2-3-1,2-2 1,-1 1-74,1 2 1,-5 2 0,3 4-1,0-2 1,-1-1 0,1-1 137,0 1 1,-3 0 0,3 0-1,-1-2 1,-2 1 0,1-1 138,4 1 1,-2-5-1,2 3 1,1-1-1,1-4 1,2 0-1,0-3-188,0 1 1,0-1-1,0 0 1,0-3-1,0-2 1,0 0-126,0 0 0,0-4 0,0 4 0,0 0 0,0 0 1,-1 2-1,-4 2 179,-4 2 0,-3 6 0,-1 2 0,0 2 0,-1-1 0,1-4 48,0 1 0,-1-4 1,1 6-1,0-3 1,0-2-1,1-2-153,3-1 1,1-2 0,5-3 0,-1-4 0,0-2 0,-1 2-112,1 4 1,-1-6 0,5 1 0,0-1 0,-1 0 0,-2 2 32,-2 0 0,1 5 0,2 0 0,-1 3 0,-3 4 0,1 2 172,-1 2 1,0-2 0,3 2-1,-3 0 1,0 0 0,0 1-1,3-1 3,2-3 0,-4-2 0,1-3 0,1-1 0,1-1 0,2-3-110,0-2 1,5-1-1,1-3 1,-1 1 0,3 3-1,-1 2 43,4 3 0,-4 1 1,0 1-1,1 3 0,-1 2 1,2 4 79,-1 4 1,3 2-1,-3 4 1,1 3 0,0 4-1,1 0 1,2-3-141,1-5 0,0-2 0,1-4 1,-1-2-1,0-5 0,1-3-2,-1-1 69,0-1 0,5 0 0,0-3 0,-2 0 1,-1 0-1,-2 1 55,1-2 1,4 3-1,-1-3 1,0 4-1,-1 2 1,0 1-1,3 4-105,2 1 0,1-3 1,4 5-1,-3 1 0,0 1 1,0 2-1,2 0-87,2 0 0,4-6 0,0-3 0,-1-3 0,-1-2 0,3-4 44,3-4 1,2 1 0,2-1 0,-2-4 0,3-2 0,0-3 0,3 0 226,-2-2 1,2 5-1,-1-4 1,0 1-1,0-2 1,1 0-1,0 1-159,3 2 0,-3-2 1,6 0-1,0 1 1,-1 2-1,0-1-207,-2 0 1,-2 4-1,-2-8 1,-1 0-1,1 0 1,-4-4 156,1 0 0,-2-2 0,-2-2 0,-4 0 0,-3-4 0,-2 0 0,-3-2 282,-1 1 1,-4-2 0,3-4 0,0-1 0,-2 1 0,2-2-94,-1-3 1,3-2 0,2-5 0,-1-1 0,-2 1 0,0-4 23,-1-4-298,-2 3 0,-7-7 0,-3 5 0,-5-2 0,-2-2 0,-2 1 121,0-1 0,-6 2 0,-3-3 1,-5 1-1,-3-1 0,-6 0 0,-2 2 381,-1 4 0,-2 3 0,-2 1 0,-1 0 1,1 2-1,2 1 3,1 2 0,7 0 1,2-3-1,3 1 0,3 2 1,2-3-1,1-3-453,-1-3 1,-2-6 0,-2 1 0,1-2 0,0-2 0,-2 0-175,-3 0 0,2 0 0,-6 0 0,-1 0 0,1 1 0,0 4 0,-2 2 455,-1 0 1,-2 5 0,1-3-1,1 5 1,1 2 0,3 3 43,2 2 1,1 0 0,6 2 0,3 0 0,3-1 0,2 0 0,0-1-220,1-2 1,3-1 0,3-5 0,3-1 0,-1-2-1,3-2-193,-1-2 0,1-2 0,1-2 0,-5 2 0,-3 4 0,-1 1 0,0-2 326,0-1 0,-1 7 0,-2-1 0,-3 1 0,-1 4 0,-2-1 127,1 3 0,2-2 1,6 3-1,0 0 1,0-3-1,2 1-221,2 0 0,1 0 1,7-5-1,3 1 1,-1-1-1,3 0-184,0 1 50,-2-1 1,4 2 0,-5 1-1,-2 2 1,-2 0 0,-3 1 161,-1 3 1,-1-1 0,-5 0 0,0-1-1,0 1 1,0 3 0,0 1 88,0 2 1,-2-1-1,-1 1 1,-1 0-1,1-1 1,1 1-148,2 0 0,0-1 0,0 1 0,0 0 0,0-1 0,0 1-7,0 0 0,5 4 0,1 0 0,0-1 0,1-1 0,1 1 0,0 1 86,0-1 0,2-2 0,-4-2 0,0 1 0,1 0 0,-1-1 8,0 1 1,5-2 0,-2-1-1,2-3 1,4-2 0,0-1 0,1 0-245,1-1 1,-6 6-1,7-6 1,-1 1 0,-1 2-1,2 0 113,-2 1 0,-1 4 0,-2-4 0,0 1 0,1 0 0,-1 4 218,0 3 0,-1-1 0,-1 4 0,-4-4 0,0 0 0,-1 1 0,0 3 41,-3-3 0,3-1 1,0-1-1,0 0 1,1-2-1,-1-3-281,0-4 0,3-3 1,-3-2-1,0 0 1,0 1-1,-2-1 1,1 0-108,-1 1 0,1 4 0,-5 1 0,0 0 0,-2 2 0,-2 0 201,-5 2 1,-3 1 0,0 0 0,2-2 0,1 2 0,-1 1 167,-2 2 1,-2 4 0,2 0 0,2-2 0,1 0-290,-1-3 0,0 1 0,-1 1 0,2 2 0,0 1-20,2-2 1,-5 4 0,3 0 0,-4-1 0,-3 2 0,-4-1 0,0 1 267,-4 0 1,-1 0 0,0 3 0,1-1 0,2 1-42,-2 1 1,0-2 0,2-1 0,4 2 0,3 1 0,2-1 0,0-3-161,-1-2 0,6 4 0,0-5 0,2-1 0,3-2-92,2-2 1,1 1-1,0 0 1,0-1-1,0 1 1,0 0 127,0-1 1,0-3 0,-2-3 0,-1 1-1,-1 0 1,1 1 0,1-1 109,2-3 0,2-5 0,2-3 0,5-2 0,3-2 1,1-2-185,1 2 0,1 0 0,1 4 0,3-1 0,0 3 1,2 3-14,0 3 0,-3 6 1,2-2-1,1 2 0,-2 1 1,2 0-1,-2 3 114,1 0 0,2 0 0,-4-1 0,-1 0 0,3-1 0,0 1 60,1 0 1,4-5 0,-3-1-1,4-2 1,0-4 0,1-2-1,0-2-181,-1-1 0,1 5 0,0-6 0,-1 3 1,1 2-1,-2 3 90,-3 0 1,-1 6 0,-5-4 0,1 2 0,-4 2 0,-4 3 0,-3 0 206,-3 1 0,3 0 0,-2-1 0,-1 1 0,-1 0 0,-2-1-119,0 1 1,0 0 0,0-1 0,0-1 0,0-1 0,0-2-219,0 2 1,4 1-1,0 2 1,-1 0-1,-1-1 127,-2 1 0,-2 1 0,-2 3 74,-5 5 1,-3-2 0,-1 1-91,0 3 1,4 0-292,0 2 1,4 0 670,-4 0 0,1 0 1,-6 0-15,1 0 1,0-4 0,1-2 0,1 0-330,3 0 0,3-3 0,-2 3 1,-1 0-1,2-1 0,-1-1-80,0-2 0,2-2 0,-4 0 0,-1 2 0,-2 1 0,-1-1 0,-2-2 170,-3-2 0,-1 3 1,-5 0-1,2 4 1,-3-1-1,-3 1-9,-4-3 0,1 2 0,3-1 0,-3 0 1,-3 1-1,0-1 6,3-2 0,0 0 0,3-3 0,4 1 1,3 0-1,5-1 0,1 1-133,2 0 1,-1-1 0,3 1 0,0 0 0,4-1 0,-1 1 21,1 0 0,3-2 0,-5-2 0,-2 0 0,-1 0 0,-1 3 0,0 0 118,-1 1 1,1 0 0,0-1 0,-2 1 0,-1 0 0,-2-1-38,2 1 1,2 0 0,4-1 0,1 1 0,0-2-1,2-1-100,2-2 0,-1-4 0,2 3 0,1-2 0,0-3 1,0 1-1,-1-3 26,1 0 0,0 5 1,0-9-1,-3 1 1,0 1-1,-2 0 7,1 1 0,3-1 1,-4-2-1,2-1 1,3 0-1,2-2 1,1-1-184,0 0 0,1-9 0,4 3 0,4-1 0,4-1 0,3 2 83,2 0 1,4 0 0,-2-1 0,0-2 0,4-1 0,0 1 121,-2 1 0,3 2 0,-4 0 0,1 2 0,-1 2 0,-1 5 0,0 1 399,-1-1-439,-1 9 0,0-7 1,1 9-1,2 1 0,4 0 1,3 1-159,3-1 0,5 2 0,-4-3 0,1-1 1,-1 0-1,-4-1-40,-4 1 0,0-4 0,-8 3 0,-4-3 0,-6-2 1,-5 0 322,-1 1 1,-6-1-1,-2 1 1,-6-1-1,-4 2 1,-4 1 153,-3 2 1,-6 6-1,0-1 1,0 5 0,-2 5-1,-2 1 1,-4 3-154,-1 2-112,-6 12 0,0 0 0,-7 11 0,-2 3 0,-6 3 0,-1 5-249,-3 1 1,6-4 0,1 2 0,5-2 0,5-2 0,10-3-412,10 0 688,7 0 0,14 2 0,1 0 0</inkml:trace>
  <inkml:trace contextRef="#ctx0" brushRef="#br0">5452 8529 8350,'-9'-16'0,"0"3"0,0 4 0,2 1 0,1 7 0,6 1 0,0 9 345,6 3 0,9-3 1,10-1-1,8 3 1,5-1-1,8 1 0,6-4 1,6 0-1,4-1 1,4 0-1,7-3-54,-33-2 0,0 0 0,2-1 0,0 0 0,3 0 0,1 0 0,-2 0 0,1 0 1,1-1-1,1 0 0,2 0 0,1-1 0,3-1 0,-1 0 0,1 0 0,-1 0-187,0 1 1,0-2 0,-2 0 0,1 0 0,1 1-1,1 1 1,0 0 0,-1 0 0,2 0 0,-1-1-1,0 0 1,-1 0-45,0-1 1,0 1-1,-3 1 1,-1 1-1,2-2 1,-2 0 0,-2 1-1,-1 0 1,-1-1-1,0 0 1,-2 0 0,-2 0-1,-1-1 1,-1 0 165,33-3 0,-15 4 0,5-3 0,-3 2 0,-5-1-118,-3 2 0,2-4-124,-3-2 0,-3 2 0,-3-1 1,-6 1-1,-7 1 0,-7 0 3,-5 3 0,-5-4 0,-7-2 0,-10-2-145,-12 2 1,-21-1 0,-14 6 0,-12 1-1,25 1 1,-1 1 0,-4-1 0,0 1 0,-6-2-1,0 1 3,-5 1 0,0-1 0,2 1 0,-1 1 0,-7 0 0,0 0 0,-1 0 0,2 0 0,1 0 0,2 1 0,0 1 0,1-1-228,0 1 0,3 1 437,7-1 1,1 0-1,-6 1 1,1 0-1,6 1 1,1-1-1,1 2 1,-1-1-1,3 0 1,0 0-1,-29 3 338,9 1 0,8-4 0,16 3 1,4 1-1,5-1 0,9 4-320,8 0 1,19 7-1,14 0 1,17-2-1,19-2 1,-21-9-1,3 0 1,7-1-1,3-1-184,7 1 1,3-2 0,8 1-1,2-1 1,-21-2 0,0-1 0,0 0-1,2 0 1,0 1 0,1-2-1,3 1 1,0-2 0,1 1 0,-1 0-1,0 0 1,0 0-202,2 1 1,-1-1-1,0-1 1,-1 0-1,0 0 1,0-1-1,-4 2 1,0-1-1,-1 1 1,-1-1-1,-1 0 1,0 0 0,22-1-1,-2 0 1,-7 1-1,-3-1 1,-5 1-1,-2 0 38,-7 1 0,-1-2 1,-4-1-1,-1 0 1,27-3-1</inkml:trace>
  <inkml:trace contextRef="#ctx0" brushRef="#br0">4066 7623 10751,'-8'-21'0,"4"4"-523,2 2 547,2 7 1,0 4 281,0 8 1,2-2 0,4 2-1,7-2 1,11-2 0,8 0 0,13 0-1,10 0 1,14 0 0,-29 0 0,0 0-10,4 0 1,1 0-1,5-2 1,1-1 0,1 1-1,1 0 1,1 0-1,0 1 1,4 0 0,0 1-1,0-1 1,2 2-1,3-1 1,1 0-2,5-1 1,-1 2-1,-7 0 1,1 2-1,9 0 1,3 0-1,-2 0 1,1 0-1,-1 0 1,0 1-1,1-1 1,0 0-1,-1 0 1,-2 0-294,0-1 0,0-1 1,2 0-1,-1-2 1,-5-1-1,-1-2 1,-1-1-1,-1-2 0,0-1 1,0-2-1,-3 1 1,-2-2 122,0-1 0,-1 0 1,3-3-1,-1-1 1,-4-1-1,-1-2 1,-1 1-1,0-2 1,-2 0-1,-3-2 1,-2 1-1,-3-1-64,-1 1 0,-2-2 0,-3-3 0,-3-3 0,-5 2 1,-2-1-1,21-29 0,-13-7 0,-13-1 0,-10-5-151,-7 4 1,-17 1 0,-12-1 0,-17 4 0,13 33 0,-4 3 0,-6 2 0,-5 2 0,-6 4 0,-4 2 141,-9 2 0,-2 3 0,-6 3 0,-2 3 0,19 3 0,0 1 0,-1 1 0,-4 0 0,0 1 1,-1 1-1,-5 1 0,-1 0 0,0 1 0,-4 1 0,0 1 0,0 1-130,-4 1 0,-1 1 1,0 1-1,17-3 1,0-1-1,0 1 0,0 1 1,-1 0-1,1 1 1,0 0-1,-1 0 0,1 0 1,-1 1-1,1-1 1,0 0-1,-1 1 0,1 0 1,0 0-1,0 0 1,1 1-1,-1 0 1,0 0-1,1 1 0,-1 0 1,0 0-1,1 0 1,-1 1 129,1-1 0,0 1 0,0 0 1,1 1-1,-17 3 0,1 1 1,2 0-1,4-1 0,1 1 1,2 0-1,3 0 0,1 1 1,1 0-1,6 0 0,0 1 1,2 1-1,-19 10 0,3 1-51,7 0 1,4 0 0,10-3-1,5 1 1,5 1 0,4 0-1,5 1 1,4 0 0,-6 32 0,20 1-1,20-1-319,23-1 1,-2-29 0,7-3 0,14-1 0,6-5 0,-14-7 0,3-2 0,2-1 0,10 1 0,2-1 0,1-2 316,8 1 0,1-1 0,2-1 0,-18-3 0,1 0 0,0 0 0</inkml:trace>
  <inkml:trace contextRef="#ctx0" brushRef="#br0">3599 11195 9538,'-4'-24'0,"-1"-3"0,2 1 0,2 2 412,1 6 136,6 4 1,1 6-1,6 4 1,1 4 0,-1 3-1,0 1 1,2-1-1,3-1-26,4-2 0,3 0 0,5 0 0,4 0 0,8-2 0,2-1 0,3-3 0,-1 0 73,0 0 0,8-3 0,-4 4 0,-1-3 0,-2-1 0,-4 2-994,-1 2 0,-8 2 1,-3 0-1,-5-1 1,-2 1-1,-3 2-3111,-2 1 3497,-7 6 0,-6-5 0,-6 5 1</inkml:trace>
  <inkml:trace contextRef="#ctx0" brushRef="#br0">4479 10835 21409,'6'-7'-574,"-3"1"1,6 6 698,1 0 0,2 4 0,1 2 0,1 1 0,-3 4 0,0-1 1,-4 1-358,-1-3 0,-1 1 1,-5 6-1,0 1 1,-2 2-1,-2 0 165,-5 1 1,-9 0 0,-4 4-1,-2-4 1,0-1 0,2-1 0,0 1-698,1 1 1,-2 2-1,3 6 763,0-1 1,-3 7 0,-3 1 0</inkml:trace>
  <inkml:trace contextRef="#ctx0" brushRef="#br0">21035 7836 8196,'0'-17'0,"1"-1"0,4 3 0,4 5 0,3 5-20,1-2 0,5 4 0,1-5 0,0 1 0,1 1 0,-4 0 0,-1 2 0,-2-1 512,0 1 0,-5-2 224,-4 2 0,-2 1 0,-4-5 0,-1 1 0,-3 1 0,-1 0-401,-4 3 1,-2 1 0,-5 5 0,-5 5-1,-10 8 1,-11 6-129,-13 6 1,-3 8 0,26-18 0,0 0-1,-4 1 1,0 0 0,-3 2 0,-1-1-1,-1 2 1,-1-1 0,-1 2 0,-1 0-25,1 1 1,-2 0 0,-1-3 0,0 1 0,1-1-1,1 1 1,2-3 0,0 0 0,3-1 0,1 0 0,2-1-1,0 1 1,3-1 0,1 0-18,-30 14 1,12 0 0,12-2 0,8-6 0,5-2 0,6-5-438,8-1 1,9-8-1,12-2 1,12-5 0,11-6-1,13-7-334,13-8 534,6-4 0,-23 7 0,2-1 1,0-1-1,2 0 0,-1-1 1,1 0-1,-1 1 0,0-1 0,-3 1 1,0 0 104,-1 0 1,-1 0-1,-4 0 1,0 0 0,0 1-1,-1-1 1,24-15 0,-8 5-1,-9 5 1,-7 3 246,-5-2 1,-7 5 0,-3 0 0,-5 1 0,-3 0 0,-2 0 425,-2-1-521,-2 4 0,-11-4 1,-7 7-1,-6 3 1,-7 5-14,-4 2 0,-9 8 0,-11 5 0,-5 5 1,-10 8-1,28-10 0,0 1 0,-5 3 1,0 0-33,-1 1 0,-1 0 1,2 1-1,0 0 1,0 0-1,0 0 1,2 0-1,-1 0 1,4 0-1,1-1 0,2-1 1,2-1-1,-24 14-133,10-2 1,13-3 0,7 1-1,10-2 1,6-1 0,8-2-1236,6 2 0,11-4 1,9 3-1,7-1 0,8 0 1247,10 0 0,7 0 0,11 5 0</inkml:trace>
  <inkml:trace contextRef="#ctx0" brushRef="#br0">21248 7783 8351,'-26'-25'0,"-1"4"0,0 8 0,2 8 0,3 7 0,4 2 0,3 7 161,2-10 1,6 11 0,2-3 0,7 3-1,6 1 1,13 0 0,10 1 916,9-1 0,14 5 0,0 0 0,6-2 0,5-1 0,3-2-803,3 0 0,-31-4 1,2 0-1,-2 1 0,1-1 1,1 1-1,0 0 1,1 0-1,-1 0 0,-2 0 1,0 0-1,-2 0 0,-1 0-185,36 11 0,-8 1 0,-6 5 1,-2-2-1,-4-1 0,-4-2-163,-2 2 0,-10-4 0,3 1 0,-3-2 0,-3-2 0,-4-3 0,-6 0-347,-7-1 0,-2-1 0,-3-2 415,-3-1 1,-6-6 0,-10 2-1,-8-4 1,-5-2-214,-3-4 198,-2-2 0,-6-2 1,-1 0-1,1-1 0,2-2 1,-1-3 7,0-3 0,10 3 0,-5-2 1,2 0-1,4 1 0,-2-2 1,2 2 130,0 1 1,-5-3 0,2 1 0,-2 2 0,2 3 0,3 3 37,-1-1 1,6 2-1,-4 1 1,3 1 0,2 3-161,-1 2 60,1 1 53,6 0 0,4 1 1,12 4-1,10 3 1,9 6 199,8 4 0,4-4 1,4 6-1,5-1 1,3 2-1,0 1-219,-4 0 1,-2-4 0,-7 2 0,-4 0 0,-5-4 0,-5-1-1093,-3-2 575,-11-5 1,1-1 0,-15-6-1,-6 1-872,-9-4 1213,-12-6 1,-8-4 0,-8-6-1,-1 0 1,-4-1 0,1-2 32,1 0 1,-1-4-1,7 5 1,4-1-1,7 3 1,5 5-1167,5 4 481,2 3 0,9 9 1,2 7-1,7 9 737,10 5 0,6 0 0,13-11 0</inkml:trace>
  <inkml:trace contextRef="#ctx0" brushRef="#br0">22555 7943 8574,'-14'-6'0,"1"-1"0,1-2 0,2 1 0,1 2 433,6-4 1,-3 7 0,7-4 0,4 1-1,4 3 1,3 3 0,1 6 0,0 6 0,1 5-11,-1 4 0,5 3 1,-2 7-1,-3 3 1,-4 1-1,-3 1 0,-3 1 1,-3 2-452,-4 1 0,-8-2 1,-9-2-1,-4-5 1,-8-5-1,-4-3 1,-4-6-323,-4-2 0,8-3 0,-3-2 0,3-2 0,3-2 1,3-2-1,5 1-348,3-1 0,0 0 1,5-4 697,2 0 0,7 0 0,3 0 0</inkml:trace>
  <inkml:trace contextRef="#ctx0" brushRef="#br0">5385 15979 8481,'0'-7'-3,"6"-5"1,2 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4399 6490 28652,'-13'0'-425,"-1"0"-435,7-6 0,1-1 0,4-6 0,-2 1 722,-5 3 1,2 2 0,-2 4 0,-2-2 0,-2 2 0,-5 3 0,-4 3 214,-3 2 0,-2 3 0,-1-2 0,-3 0 0,-4 2 1,-5-2-21,-5 0 0,2 4 0,-6-3 0,-1 2 0,0-1 0,-1-1 0,2 0-37,-1 4 0,-2 1 1,0 1-1,2 0 0,3 2 1,1 3-1,1 4-70,-1 3 0,5 2 0,-5 0 1,1 1-1,1 1 0,1 4-420,2 1 0,1-3 241,0 5 0,6-5 0,2 1 0,4-1 239,2-1 1,3-9 0,3 5 0,0 0 0,6-1 0,2 1 0,4 1-182,2 0 1,-2 1 0,3 3 0,2 6 0,2 6 0,2 7-8,4 6 0,-4 7 0,5 8 0,-4-34 0,0 1 0,1 2 0,-1 0 0,-1 2 0,1-1 0,-1 2 0,1 0 22,0 1 1,0-1 0,-1-2 0,0 0-1,1 0 1,0-1 0,0-1 0,-1-1-1,1 0 1,-1 0 0,1 0 0,1-1 0,1 37-74,2-1 1,-5-35 0,1-1-1,7 36 1,1 1 0,-5-36 0,1 1-1,-1 0 1,0 1 114,-1-1 0,1 2 1,-1 0-1,1 2 1,1 0-1,-1 1 0,0 2 1,-1 0-1,-1 3 1,-1 1-1,-1 2 0,-1 1 1,0 3-1,0-1-2,0 3 0,0 0 0,0 2 0,0 0 0,0 2 0,-1 2 0,0 2 0,-1 1 0,-1-3 0,0-1 0,0-1 0,0-1 16,0-4 1,0-1 0,1-5-1,0-1 1,1-3 0,2 0 0,-1 0-1,0-2 1,-1-2 0,0 0 0,0-2-1,-1-1 1,0-1 0,0-2-98,-1 34 0,1-3 1,2 0-1,0 2 0,0 1 1,2 0 571,2 2 0,2-1 0,-1-33 0,1-1 0,-2 1 1,0-1-1,2 2 0,-1 0 0,0 1 0,0 1 1,0 1-1,-1 1 107,-1 4 1,-2-1-1,0-3 1,0 0-1,-1 6 1,0 2 0,0-2-1,0 0 1,0-1-1,0 0 1,0-1-1,0 0-542,0 0 1,0-1-1,-2-6 1,0-2 0,-1 2-1,1 0 1,-1 31 0,0-8-1,0-2 1,-1-4 162,1-3 0,0 5 1,0-6-1,-2-1 1,2-1-1,2-5 10,1-1 1,0 3 0,0-3 0,1 1 0,2 5 0,2 1 0,-2 4-99,-2-1 0,-1 2 0,0 8 0,-1 2 0,-4 2 0,-4 3-87,-2 1 0,3-37 0,-1 1-33,3 2 0,-1 0 0,-8 31 0,9-3 0,0-3 86,0-5 0,2-4 1,4-4-1,0-3 1,0-5-1,0-1 1,1 0 82,4 1 1,-4 5-1,5-3 1,-1 1 0,-1 4-1,-1 1-60,-1 1 0,-2 5 0,0 1 1,-2 2-1,-2 4 0,-4 3 1,-1 4-19,1 3 1,3-38-1,1 1 1,-2 1 0,0 1-1,1-2 1,1 1-1,-1 33 1,4-1 96,1-1 0,0-5 0,0 5 0,1-4 0,4-2 0,4 1-13,3-1 1,1-10 0,0 1-1,2 0 1,1-3 0,2 1-1,-2-2-64,-1 0 0,-3 0 1,-3-1-1,-3-1 0,-2 1 0,1 2 82,-2 1 1,-2-1 0,-1-1 0,0-3-1,0 3 1,0-1-77,0-1 1,0 3 0,2-3 0,1 1 0,3-1 0,1-5-161,3-2 0,-2 1 0,-1-2 0,1-2 0,-2-1 0,0-1 0,-4 0 184,0-1 1,-1-5 0,2 3 0,2 0 0,-2 0 0,-2 2 47,-1-2 1,0 6 0,0-3-219,0 1 1,0 8-1,0-9 1,0 0-11,0 2 0,2-2 0,2-2 0,5-4 0,3-3 0,1-2-64,1-4 0,-1-4 1,0-8-1,2-3 0,1-1 1,2-3-1,0-1 492,1-2 0,-3-2 0,5-2 0,0-4 0,0-1 0,4 2 0,3 1-676,3 3 0,2 2 0,-2 1 0,4 1 0,4 5 0,1 6-688,0 4 0,4 6 0,1-2 0,-2 0 1080,-2 4 0,5 1 0,1 2 0</inkml:trace>
  <inkml:trace contextRef="#ctx0" brushRef="#br0">5572 7303 28369,'0'-13'-1156,"0"0"1,1-1 0,2 1-1,2 0 1,-1 1 0,1 1 842,-1 3 1,-1 0 288,-7-1 1,-4 3-1,-5 6 1,0 0 0,-1 0-1,1 0 1,0 0 260,-1 0 1,1 0 0,0 0-1,-1 0 1,1 0 0,0 0 0,-1 0 11,1 0 1,-5 0 0,0 2 0,1 1 0,-3 3 0,-2 1 0,-3 2-232,-2-2 1,1 4 0,-1-5 0,0 0 0,-1 1 0,-1 0 108,-2 4 1,-1-4 0,6 1 0,1-1 0,1-1 0,2 0 0,-1-2 91,3 2 1,-4-3 0,6 5 0,1-1 0,-1-1-1,0 1-98,2 1 1,-1 1 0,1 4-1,-2 2 1,2 1 0,0 2 0,-1-2-189,0-1 0,-1 3 0,5-1 1,1 1-1,1 0 0,4 0-55,1-2 0,-3 3 0,5-1 0,1-2 0,1-1 1,2-2 152,0 1 0,2-1 0,4 0 0,5 1 1,7-1-1,2 0 0,0 1 66,1-1 0,3-4 0,5 0 1,2 1-1,-1 2 0,0 1-98,1 1 0,-2-5 1,7-1-1,-1 3 0,1-1 1,0 1-1,-1-3 73,-1 3 1,9-1 0,-3 1 0,2-4-1,-1-1 1,-2-2-12,-4 2 0,8-3 0,-3 5 0,2-2 0,0-3 0,0-1 0,1 1 36,0 2 0,-3-1 1,7-4-1,1 0 0,-2 2 1,1 1-10,0 1 1,-2 1 0,4-5-1,0 0 1,-1 1 0,0 2 0,-1 2 154,1-3 0,-5 0 0,1-2 0,-3 0 1,-1 0-1,0 0 42,0 0 0,0 0 0,-1 0 1,-2 0-1,-1 0 0,1 0 0,1 0-229,2 0 1,-4 0 0,-1 0 0,2 0 0,2 0 0,1 0-57,0 0 0,0 0 0,0 0 0,0 0 0,0 0 0,0 0 0,0 1 0,0 4 0,0-4 0,1 4 0,1-4 0,0-1 0,0 0 0,1 0 0,0 0 0,-2 0 0,2 0 0,3 0 0,0 0 0,2-1 0,-1-4 0,-3 4 0,4-5 0,-2 2 0,-3-1 0,0 2 0,0 2 0,1 1 0,0 0 0,-2 0 0,2 0 0,5 0 0,2-2 0,-3-2 0,0 2 0,-5-2 0,3 2 0,0 2 0,1 0 0,0 0 0,2 0 0,5 0 0,-1 0 0,0-1 0,-1-2 0,-2-2 0,-1 2 0,-4 2 0,1 1 0,-2 0 0,-4 0 0,2 0-150,-1 0 0,-2 1 0,5 2 0,-1 2 0,-2-2 0,2 0 0,-1 0 86,1 1 1,4 1-1,-2-5 1,-1 0-1,0 0 1,2 0 155,2 0 1,-1 0 0,4 0 0,-4 0-1,0 0 1,-1 1-163,0 4 1,3-4 0,-3 3 0,0-1 0,1 0 0,-1 2 0,2-1-243,-1 2 0,-3-3 0,4 5 0,-1-1 0,1-1 0,2 0 1,2-2 221,1 2 1,2-4 0,1 2 0,2-2 0,0-2 0,-1 0 403,1 0 1,1 0 0,-4 0 0,0-2-1,-5-1 1,-2-1-57,-5 1 0,-2-3 1,-1 1-1,-1 2 0,-2 2 1,-2 1-1,2 0-365,2 0 1,-4 0 0,1 0 0,1 0 0,1 0 0,4 0-14,2 0 0,-1 0 0,5 0 1,-1 0-1,-1 0 0,1 0 0,-1 0 244,0 0 0,0 0 1,-3 0-1,2 0 1,-1 0-1,0 0-94,1 0 0,-1 0 1,-2 0-1,1 0 1,1 0-1,-1 0 0,-1 0-180,-2 0 1,0 0 0,0 0 0,1 0 0,2 0 0,3 0 132,1 0 0,-2 0 0,2 0 0,1 0 0,-3 0 0,3 0 0,-2 0 25,0 0 1,3 4-1,-4 1 1,1-2-1,0-2 1,-3-1-15,-1 0 1,2 0 0,1 2 0,-1 1-1,2 1 1,1-1-40,1-1 0,7-1 0,-5 2 1,-1 1-1,0-1 0,-2-1 1,3-1 86,2 4 0,-3-4 1,-1 4-1,-3-4 1,-3-1-1,-2 0 1,-3 0 130,0 0 1,3 0-1,-7 0 1,-1-1-1,1-2 1,-2-2-236,1 2 1,-2 2-1,4 1 1,0 0 0,0 0-1,2 0 1,1 0-190,3 0 0,-5 0 1,7 0-1,-4 0 1,1 0-1,2 0 321,2 0 0,-4 0 0,4 0 0,-3 0 0,-3-2 0,1-1 0,-1-1-11,2 1 1,-5 0 0,0 0 0,-2-1 0,0-1 0,-1 1-351,0-1 0,4-3 1,-4 3-1,-1 1 1,0-1-1,-1-1 181,2-1 0,1 2 1,-4-2-1,1 0 1,4 1-1,-1-2 1,3 2 2,-1 0 1,0-4-1,1 3 1,-2-1 0,-2 2-1,0 2-23,-1-1 1,-1 0 0,1 2 0,2-2 0,0 2-1,-1 0 1,-5 0-496,-1-1 1,2-2 0,-8 3 0,1-3 0,-1 0 0,-3-1 586,-1-1 1,3-1 0,0-5 0,-1-3 0,1 0-1,1 0 87,2 2 1,-3-2 0,4-3-1,0 1 1,-1 0 0,-3 3 0,-3 1-232,-2 1 1,0 1-1,-1 0 1,-3-1-468,-5 1 0,-2 4 0,-4 0 0,-2-1 0,-3-2 509,-1-1 0,-2 4 1,4 0-1,-1-1 1,-2-2 319,1-1 0,-4-1 0,3 1 1,-2 0-1,-4-1 0,-3 1 1,-4 0-223,-3-1 0,-8 5 0,-2 0 0,-4 1 0,-1 0 0,0 2-8,0 0 1,-1 3 0,-1-4 0,-1 1 0,3 2 0,-1-1 0,2 1 90,1 1 0,-8-3 1,6 0-1,-2 0 1,-1-1-1,0 1 182,-1 0 0,-6-3 1,-1 3-1,-2-1 0,-5-2 1,-1 0-1,-6 1-187,-2 2 1,-3-2 0,1 2 0,-5 0 0,0 0 0,35 3 0,1 1 0,-35-2 42,2-1 1,0 1 0,12 3-1,-1-2 1,0-3 0,2-2 10,3-2 0,-6 2 0,7 0 1,-3-1-1,1 0 0,4 0 32,0-1 0,1 2 0,-4 1 1,-2 1-1,-3 1 0,-4 1 0,-4 0-221,0 1 1,0 1 0,1 2 0,-1 0 0,-2 0 0,-1 0 20,2 0 1,-3 5-1,1-1 1,-1 0-1,4 1 1,1-1 0,2-1 106,-2-1 1,2-2-1,0 0 1,1 0-1,-2 0 1,0 0 80,1 0 0,28-2 0,-1-1 0,-32-1 0,-1 1 0,-5 1 0,38 2 0,-1-1-126,0-1 1,-2-1 0,-1 3-1,0-1 1,-2-1 0,1 0-1,-2 0 1,1 2 0,-2 1 0,1 0-1,3 0 1,0 1 0,2 0-1,0 1-88,2 1 0,0 0 1,-27-1-1,0 3 0,3-2 1,3 2-1,-2 0 0,2 0 146,-1-3 1,1 0-1,3 0 1,-2 1-1,2-1 1,1-1 43,2-2 0,-9 4 0,-2 1 0,2-1 0,1 0 0,5 1 0,-1-1-149,0 2 1,2 0 0,-3 5 0,5-4-1,2 0 1,4-1-35,1 0 0,-3 3 0,5-3 0,-1 0 0,1 0 0,-2-3 0,0-2 207,0-1 1,-4 0 0,1 0 0,-2 0 0,0 2-1,-1 1 1,-3 1 1,-1 1-1,2-5 1,1 0-1,-2 0 1,-1 1-171,-2 4 1,-1-2 0,1 5 0,-3 1 0,-1 0 0,2-1 0,-3-1-206,-2 0 0,6 1 1,-6 2-1,1-2 0,3-1 1,-2-1 294,-1 0 1,8 3 0,-9-5 0,2 1-1,4-1 1,-2 0 0,2 1 176,0 1 0,-8-5 0,2 5 1,-2-1-1,-4-1 0,-3-1-190,34-2 0,-1 0 0,-1 1 0,-1 1 1,-2 1-1,-1 0 0,0 0 0,1 1 1,-1-1-1,-1 1 0,2 0 0,0 0 0,-1 1 1,1 0-124,2 0 0,0 1 0,3 0 0,-1 1 0,-2 0 0,0 0 0,1 1 0,-1 0 0,3-1 0,-1 0 0,0 0 0,-1-1 31,1 0 0,1 0 1,0-1-1,1 1 0,1-1 1,1 1-1,-1 0 1,0-1-1,-33 6 0,0-1 1,4-4 3,3-1 1,-2 3-1,5-3 1,3 1 0,1 2-1,2 0-258,0 0 1,3 0 0,2 3 0,1-2 0,0-1 0,2 0-1,1 0-306,0 0 1,3-7-1,-5 3 675,3-4 1,0-1 0,5 0 0</inkml:trace>
  <inkml:trace contextRef="#ctx0" brushRef="#br0">7598 8050 30720,'-6'-8'-1779,"-1"-4"1,-6 5 0</inkml:trace>
  <inkml:trace contextRef="#ctx0" brushRef="#br0">11771 8170 12431,'-8'-21'0,"4"3"-545,2 3 1129,2 8 1,0 7-1,2 7 1,2 2 0,6 0-1,7 0 1,6 0 0,9-2-1,8-1 1,10-3-1,9-1-206,8-2 0,-25 0 1,2 0-1,1 0 1,0 0-1,3 0 0,2 0 1,2 0-1,1 0 1,1 0-1,2 0 0,2 0 1,1 0-1,1 0 1,0 0-111,-1 0 1,2 0 0,7-1 0,1 2 0,-2-1 0,0 1 0,1 0 0,0 1 0,1 1 0,0 0 0,-1 0 0,0 1-380,1 2 0,0-1 1,2-1-1,0-1 0,-1 1 1,-1-1-1,0 1 0,0-2 1,-1 0-1,0-1 0,-3 0 1,-1 0-1,0-1 0,-1 0 155,1 0 1,0 0 0,-4 0 0,0 0 0,4-1 0,0 0 0,-2 0 0,-1-1 0,-1 0 0,-1-2-1,0 1 1,0-1 0,0-1 0,-1 0 399,1-1 0,-1 0 0,3-1 1,-2 1-1,-3-1 0,-1 0 0,0 1 1,0 0-1,-1 1 0,0 0 0,-1 1 1,-1-1-408,0 0 1,-1 0 0,0 1 0,0 0 0,-4 1 0,-1-1 0,-3 1 0,0 0 0,-3 1 0,0 1 0,34 0-285,-1 1 1,-8 0 0,-7-2 0,-7-1 0,-5-1 0,-7 1 0,-5 1-664,-5 2 0,-6-4 1,-6-2-1,-3-2 1,-7-2-1,-8-2 910,-11-1 0,-3-2 0,-7-3 0,0-2 0</inkml:trace>
  <inkml:trace contextRef="#ctx0" brushRef="#br0">5612 10915 15909,'-13'13'-490,"-1"1"0</inkml:trace>
  <inkml:trace contextRef="#ctx0" brushRef="#br0">11277 10409 8134,'-13'-12'0,"0"1"0,-1 4 0,1 1-18,0 3 0,4 2 11,0 1 259,0 0 1,-4 0 0,-1 0 0,1 0-1,0-2 1,-1-1 0,0-3 0,-3 0-1,-2-1 130,-2-1 0,-1 4 1,-5-5-1,-1-1 1,-1-2-1,-4 0 1,0 2 58,1 1 0,1 4 0,3-2 0,-2 0 0,-3 1 0,1-2 8,-1 1 0,-2 4 1,2-3-1,-1 1 0,-3 0 1,0-1-1,-2-2-276,-1 1 0,6 2 1,-9-2-1,-1 1 1,0 2-1,-4-1 1,2-1-219,0-1 0,-4 2 1,1-2-1,-1 0 1,1 1-1,4 0 181,4 3 0,-3-3 1,-2 1-1,0 2 1,-2 2-1,2 0 1,-1-2 27,0-2 1,2 1 0,-2 4 0,-1 0 0,4 0 0,0 0-348,1 0 1,4 4-1,-5 1 1,4-2 0,3-1-1,1 1 1,-1 2 260,-1-2 1,-2 3-1,0-2 1,0 1 0,-2-1-1,-1 1-147,-1-3 0,-5 0 0,4-2 0,4 0 0,2 0 1,4-2-1,-2 0 6,-2-3 0,5-4 0,3 3 0,2 0 1,-1-1-1,-1 1 157,1 0 0,2 0 0,1 3 0,-1-1 0,-1 1 0,-4 1 0,-1 2-106,-3 0 1,-2 0 0,-1 0 0,0 0 0,0 0 0,0 0-98,0 0 1,2 2 0,1 1 0,3 1-1,0-1 1,0-1 0,-2-2 51,2 0 0,0-5 0,3-1 0,-3 0 0,-2 0 0,1 2 88,-2-2-34,4 5 1,-5-5 0,2 6-1,-2 0 1,-4 1 0,-1 2-71,-1 2 1,-7 5-1,3-1 1,-3 3 0,1 0-1,2-2 72,3-1 0,-4 0 0,3 2 0,0 0 0,0-4 0,4 1 0,2-2 73,0 0 0,8-1 0,-8-2 0,3 2 0,1-1 1,1 2-155,-2 3 0,-2-2 0,1 2 1,1 0-1,1 0 0,-1 0 1,-1 1-4,-2 2 1,1 2-1,1-1 1,1 2 0,-3 1-1,1 2 114,1-2 1,-7 0 0,10 1 0,0 0 0,3 0 0,2-3-1,4 1-19,2 3 1,8-2 0,-2 5 0,5 1 0,4 2 0,3 6-92,0 2 0,4 1 1,-1 4-1,8 3 1,8-2-1,11 2 1,8-3-265,8 2 0,15-7 0,4 1 0,8-3 0,-30-16 0,0 0 0,1-2 0,1-1 0,3 0 0,1-1 148,1-1 1,2-2 0,0-1 0,1-1 0,5-1 0,0-1 0,1 0 0,1 0 0,-1-1 0,2-1 0,1 0-1,0 0-353,0-1 1,1 0 0,3-1 0,0 0 0,-2-1 0,1 0 255,0-2 1,0-1-1,6-3 1,-1-2-1,-3 0 1,0-1-1</inkml:trace>
  <inkml:trace contextRef="#ctx0" brushRef="#br0">20515 9516 8237,'-13'-29'-565,"-1"6"1,1 14 913,0 4 0,-1 2 0,1 1 1,0-3-1,1 4 0,3 4 0,5 7 1698,2 6-1656,2 5 1,0 13 0,2 6 0,2 9 0,5 9 0,1 8-73,-1 8 0,-5-31 1,0 0-1,-3 3 1,1 1-1,0 4 1,0 1-1,0 1 1,-1 2-1,0 1 0,-1 0-244,1 2 1,-2-2 0,0-3 0,-2-1 0,1 1 0,0-2 0,0-2 0,1-2 0,-1-3 0,1-2 0,-1-2 0,1-1 0,-4 30-635,2-5 0,2-6 1,1-9-1,0-8 1,0-8-1,0-11-906,0-6 0,7-8 0,7-10 1465,6-14 0,11-20 0,3-24 0</inkml:trace>
  <inkml:trace contextRef="#ctx0" brushRef="#br0">20808 9436 8161,'-19'-37'1934,"4"7"-1477,5 12 1,7 11-332,-1 11 0,9-1 0,9 5 0,9-1 0,12-1 0,10 1 0,10-1 111,7 0 1,13 3 0,-36-6 0,0-1 0,1-1 0,0 0 0,1 0 0,1 0 0,-2-1 0,0 0 0,0 0-1,0 0 1,35 1-332,-2 4 1,-34-2-1,-1 1 1,24 11-1,-3 1 1,-2 7 0,-7 3 58,-5 7 0,-2 13 0,-14 0 0,-4 8 0,-5 10 0,-7 6 0,-8-32 0,-1 2 254,-1 4 0,-2 0 1,0-2-1,0 1 1,-1 5-1,0-1 1,0 1-1,0-1 0,0-2 1,0 0-1,0 1 1,0-1 101,0-2 1,0 0 0,0-3 0,0-1 0,0 3 0,0-1-1,0-2 1,0-1 0,0 32 0,0-5 0,0-4-409,0-2 1,-6-4 0,-5-8 0,-5-5 0,-8-4 0,-5-7-384,-7-5 1,-13-7 0,-8-7-1,-9-3 1,29-7 0,-1 0 0,-1-1-1,-1-1 311,-1 1 0,-1-2 1,-1 0-1,-1-2 0,2 0 1,0 0-1,1 0 0,0-1 1,2-1-1,1-1 1,-30-6-1,7 1 19,8 2 1,15-2-1,2 5 1,8 1 0,7-3 139,8 1 0,5-8 0,8-6 0</inkml:trace>
  <inkml:trace contextRef="#ctx0" brushRef="#br0">21048 10608 7921,'-12'-25'575,"4"3"1105,3 4-1143,4 9 0,2 5 1,4 10-174,3 7 0,4 1 0,3 5 1,1-1-1,4 1 0,0 2 1,3 1-1,-1 0-139,0 0 0,-6-4 0,2 3 0,-5-2 0,-4-3 0,-4-1 0,-4-2-215,-1 1 0,-10-5 0,-6-2 0,-7-1 0,-8-3 0,-4-2-235,-7-1 0,-4 0 0,5 0 0,4-1 0,1-2 0,5-3-611,3-1 1,4 2 0,14-2-1,7 1 836,12 3 0,15-5 0,10 1 0</inkml:trace>
  <inkml:trace contextRef="#ctx0" brushRef="#br0">21515 10702 7935,'-6'-27'1444,"-3"9"1,3 11-1195,2 11 1,4-1 0,4 5 0,6-1 0,5-1 210,3 0 1,0-2 0,-5-4 0,1 0-657,-1 0 0,-7 0 0,-6-1 0,-9-2 0,-6-2 0,-4 3 0,-2-1 236,-3-2 1,1 4-1,0-4 1,6 4 0,2 2 512,2 4 0,5 2 0,5 6 0,6 1 0,8 1 0,6 1-1277,10 2 0,1-1 0,8-5 1,1-3-1,1-3 0,2-2 723,0 1 0,6-1 0,1-4 0</inkml:trace>
  <inkml:trace contextRef="#ctx0" brushRef="#br0">21795 10688 7935,'-18'-16'0,"0"1"712,2 3-196,7 8 1,9 0 0,10 7 0,7 1 0,5-1-1,3-2 1,3-1 0,2 0 0,0 0-726,-5 0 1,0 0-1,-9-1 1,-4-4-1,-6-3 1,-5-4-1,-2-2-9,-4 1 1,-2 0 0,-8 1 0,-2 2 0,-6 2 0,0 2 0,-1 3 692,2 2 1,5 1 0,0 1 0,3 5-1,4 6 1,3 7 0,1 5 381,3 4 1,7 3-1,6 0 1,7 3 0,5 2-1,2-1-3342,-2 2 0,3 0 2485,-3-1 0,-2 3 0,-1-5 0</inkml:trace>
  <inkml:trace contextRef="#ctx0" brushRef="#br0">21035 11688 7910,'7'-45'389,"-2"1"0,-2 4 9,1 8 1,-2 2 0,2 12 0,-2 2 72,-2 1 1,-2 8 0,-2 2 0,-7 7 0,-6 7 0,-10 11-68,-7 13 1,-11 14 0,20-16 0,-1 2-1,-4 1 1,0 2 0,-2 1 0,-1 1 0,1 0-1,0 1 1,3-1 0,1 0 0,2-3-1,1-1-687,2-2 1,2 0 0,-15 32 0,7-7 0,7-2 0,8-3 0,8-6-996,5-5 1,2-5 1277,4-14 0,8-9 0,8-7 0</inkml:trace>
  <inkml:trace contextRef="#ctx0" brushRef="#br0">20408 12034 7862,'-38'-29'1175,"2"11"1,10 22-1,9 26 1,9 4-927,8 3 1,5 2 0,10-11 0,2-4-1,3-2 1,7-3 0,10 0 0,9-2-476,6-3 1,14-2-1,4-3 1,1-5 0,3-2 225,-1-2 0,-1-6 0,-5-1 0</inkml:trace>
  <inkml:trace contextRef="#ctx0" brushRef="#br0">21888 11315 7874,'0'-27'1376,"0"15"1,0 12-800,0 15 1,0 15-1,2 8 1,2 7 0,5 8-1,3 5 1,1 7 514,0 1 1,8 4-1225,-8-34 0,1-1 0,12 33 0,-10-33 0,1 0 0,16 30 0,1-6 0,1-4-495,1-8 0,-1-5 0,4-7 0,-2-5 627,-2-6 0,1-5 0,4-6 0</inkml:trace>
  <inkml:trace contextRef="#ctx0" brushRef="#br0">22435 12061 7874,'-20'-38'206,"0"4"0,0 7 1,6 9 750,3 8 0,10 5 1,1 11-1,7 8 0,6 6 1,5 7-1,3 3-814,0 1 1,-2 6 0,-7-2-1,-3 4 1,-5 1 0,-5 1-1,-8 2-1025,-9 2 1,-16 3 0,-9-3 881,-7-2 0,-1-2 0,-8-1 0</inkml:trace>
  <inkml:trace contextRef="#ctx0" brushRef="#br0">19929 12901 7888,'11'-42'586,"-2"7"0,-1 8 0,-5 24-52,1 12 1,5 15-1,-5 13 1,-1 7 0,-1 11-1,-4 10 1,-4 9-1,1-35 1,-1 1-537,-2-1 0,-1 2 0,-2 2 1,0 1-1,2-1 0,0 0 1,1-3-1,0 0 0,-5 34 1,4-11-1,4-6 0,5-10-1494,5-5 0,7-7 1496,5-13 0,7-8 0,-3-8 0</inkml:trace>
  <inkml:trace contextRef="#ctx0" brushRef="#br0">20302 13007 7880,'0'-34'988,"7"31"0,7 21 1,6 16-701,5 11 1,7 2-1,0 8 1,2 2-1,3 6 1,-18-30 0,1 0-1,0 3 1,1-1-176,2 3 1,-1 0 0,-3-2-1,0 0 1,2 0 0,0-2-610,17 30 0,-8-7 0,-12-9 0,-5-8 167,-4-8 1,-17-5-1,-17-5 1,-15-4 0,-15-5-1,-7-4 1,-7-6 485,-4-6 0,-1-6 1,37 1-1,0-1 1,-30-12-1,11-1 1,10-1-1,12 1 247,9 2 0,13-4-404,12 6 0,30-12 0,13 2 0</inkml:trace>
  <inkml:trace contextRef="#ctx0" brushRef="#br0">22515 12927 7816,'-40'-53'1167,"7"10"0,8 11 1,9 14-584,5 9 1,8 16 0,-1 13 0,4 8 0,4 7 0,5 7 0,3 8-478,1 12 0,2 9 1,-7-29-1,0 1 0,1 3 1,0 1-1,0 0 1,0-1-1,0 2 0,0-1 1,0-3-1,0-1-599,-2-1 1,2-1-1,0-2 1,1-2-1,8 25 1,-2-6-1,-1-7 1,-2-10 491,1-11 0,-1-7 0,0-8 0</inkml:trace>
  <inkml:trace contextRef="#ctx0" brushRef="#br0">22701 12994 7833,'3'-31'820,"6"9"1,7 22-1,15 22 1,5 10-328,3 7 1,-1 5-1,-1 4 1,-3 4-1,-1 7 1,-5 6-1,-4 5 1,-8 2-728,-6 2 1,-7-6 0,-13 0-1,-12-7 1,-12-5 0,-9-5-1,-8-5-142,-5-8 0,-5-2 1,-5-7-1,-3 1 1,0-3-1,33-16 1,-1 0 375,0-1 0,0-1 0,-32 9 0,-4-5 0</inkml:trace>
  <inkml:trace contextRef="#ctx0" brushRef="#br0">20182 14167 7827,'-13'-27'0,"-1"3"0,1 5 0,0 7 0,-1 5 0,1 2 0,-5 13 256,0 5 0,-10 6 1,-1 11-1,-8 4 1,-11 8-1,-5 4 0,22-21 1,-2 1-1,-1 2 1,-1-1 82,-3 2 0,-2 0 0,-2 2 0,0 0 0,4-2 1,1 0-1,-2-1 0,1-1 0,-1-1 0,0-1 1,3-1-1,0 0-251,2-1 0,0 0 0,-28 17 0,14-6 0,8-3 0,9-4 0,7-5-1854,7-3 0,9-1 1766,8-5 0,18-6 0,10-1 0</inkml:trace>
  <inkml:trace contextRef="#ctx0" brushRef="#br0">20648 14340 7829,'12'25'0,"6"6"326,6 12 0,13 6 1,4 7-1,5 2 0,3-2 1,1 1-1,-24-29 0,0 0 1,1 1-1,0 0 0,24 25 1,-2-3-594,-3-7 1,-1-2-160,-5-2 1,-5-6-151,1-3 0,-1-9 0,5-3 0</inkml:trace>
  <inkml:trace contextRef="#ctx0" brushRef="#br0">18676 15100 7811,'-52'7'0,"3"11"0,4 16 325,16 1 0,-1 29 0,11-6 0,0 4 0,-1 2 0,4-5 0,1-1 0,2-3 0,1 1 393,3-1 1,3-5 0,8-4-1778,2-5 0,10 2 0,9-10 1059,7-4 0,4-3 0,6-13 0</inkml:trace>
  <inkml:trace contextRef="#ctx0" brushRef="#br0">18849 15180 7812,'-27'-17'0,"1"4"0,11 15 0,7 20 0,8 12 644,5 10 0,10 8 0,-2-6 1,3 1-1,3 4 0,4 0 1,3 4-1,5 0 0,5 1-652,2 1 0,-3-11 0,-6-1 0,-5-9 1,-6-9-1,-5-4 0,-4-2-352,-5-3 1,-16-9 0,-11-3 0,-14-2 0,-14 0 0,-8-1 581,-8-1 1,-1-2 0,5 0 0,3 0 0,6 0 0,9 0 0,11 0-378,12 0 1,13 0 0,12 0 0,18 0 0,23 0 154,24 0 0,-24-8 0,1-2 0,5-1 0,1 0 0</inkml:trace>
  <inkml:trace contextRef="#ctx0" brushRef="#br0">21048 15473 7803,'-35'-12'1346,"-1"3"1,4 9 0,14 13 0,9 10-1076,6 8 1,3 12-1,0-5 1,1 2 0,5 5-1,6 0 1,6 7 0,3 5-739,2 5 1,7 3-1,3 3 1,-1-1 0,2-2-1,-1-7 1,0-4 0,-4-6 466,-1-5 0,-1 0 0,0-9 0</inkml:trace>
  <inkml:trace contextRef="#ctx0" brushRef="#br0">21088 16299 7768,'-37'-31'216,"-3"0"0,0 4 0,5 7 0,8 8 286,8 4 1,13 10-1,9 7 1,9 4-1,4 5 1,3 4 0,3 3-1,4 3-872,0 3 1,-1-7-1,-1 3 1,-3-4 369,-2-2 0,-1 4 0,-5-4 0</inkml:trace>
  <inkml:trace contextRef="#ctx0" brushRef="#br0">21542 10515 7997,'-14'-13'128,"2"7"0,3 6 0,5 7-119,3 5 0,1 6 0,0 1 1,0 2-1,-2 3 0,-1 2 314,-1 5 0,-7-1 1,2 5-1,-2 2 0,-4 3 1,-2 2-1,0 1 1,0-2 120,3 2 0,-4 0 1,0-3-1,2 0 1,2-1-1,4-2 0,1-2 854,-1 2-1323,4-4 1,-5 5 0,6-2-1,-3 2 1,-1 2 0,0 0 47,0 0 0,1 0 0,-7 2 0,-1 2 1,-2 4-1,0 0 102,-1 1 1,-1-1-1,-3 2 1,1-1-1,-2 0 1,-1-2 116,-2-2 0,6 1 0,2-2 1,1-1-1,0-2 0,2-2 1,1-1-13,2 2 0,4-7 0,0 5 0,-1-2 0,-2-3 0,-1 1-229,-1 0 1,1-3 0,0 4 0,-1 1 0,1-2 0,0-2 0,-1 0 114,1-1 0,0 0 1,-1-5-1,3 1 1,0 0-1,2-1-28,-1 1 1,-2 0 0,0-1-1,2 1 1,1 0 0,0-1-85,2 1 0,-5 0 0,4-1 0,0 1 0,-1 0 0,-2-1 1,-2 1-73,-5 0 1,3 4 0,-4 0-1,1-2 1,1-1 0,-1-1 165,-1 0 1,2-1-1,-3 0 1,0-3 0,4-2-1,1 0 1,2-2-27,-1 0 1,1 0-1,0-2 1,0 1 0,-1-1-1,1 3-120,0 2 1,-1 3 0,1 2 0,0-1-1,-2 2 1,-3 2-42,-4 1 1,1 9 0,-1-1 0,-2-1 0,-1 2 0,-2-3 272,1 2 1,3-7 0,1 1 0,0-4 0,0 1 0,1-3 0,2-1 11,2-2 0,4-2 1,3 0-1,2-2 1,1-3-1,0 1 1,-2 0-194,1 1 0,-4 0 0,2 7 1,-5-1-1,-3 3 0,1 0-274,-3 0 1,4-1-1,-5 0 1,1-2-1,0-3 1,1-3 99,3 0 1,1-4 0,2 3 0,-1-3 0,1-3 0,1-2-316,3-1 1,-3-5 0,4 5 189,-4 2 0,0 0 0,1 3 0,3-1 0,-3 2 0,-1 3 162,-1 4 1,0-1 0,-1 1 0,1 0-1,1 0 1,2-1 0,1-2 16,-1-2 1,4-3-1,0-2 1,1-1-600,1-3 1,-1-3 0,4 2-1277,-4-1 0,4 0 1285,-3-1 1,1-4-1,0 2 707,-2-6 0,7-10 0,5-8 0</inkml:trace>
  <inkml:trace contextRef="#ctx0" brushRef="#br0">19289 14846 7847,'-18'14'1091,"0"-1"0,-4 5 1,4 3-1,2 2-745,1 5 0,6 2 0,2-2 0,-1 2 0,2 1 0,-1 0 0,0 0 0,-2 0 0,0-1-124,0-2 1,5-1 0,-4-1 0,2 1 0,3 0-1,2-2 1,1-3-694,0-4 0,0-3 1,0-2-1,1-1 1,4-2-1,4-3-15,2-1 1,13-1 0,4-5 0,6-2 0,8-2 0,7-6 0,7-7 485,6-5 0,-27 7 0,1-1 0,1-1 0,0 0 0</inkml:trace>
  <inkml:trace contextRef="#ctx0" brushRef="#br0">23008 10382 7982,'-9'-5'0,"0"1"0,0 0 0,2-2 0,-5 4 148,10-4 0,-3 8 1,3 1-1,-1 4 1,-3 2-1,0 4 1,-1 1-1,-1 2 0,-2-1 1,-2 1-1,-1 0 1,0 2 131,-1-2 1,-4 4 0,1-1 0,0 2 0,3 1 0,0 0 0,1 0-10,0 2 1,-2 3 0,-2 2 0,0 2 0,-1 0 0,0 0 0,-1 2-12,-2 1 0,-1 2 0,-3 2 0,0-1 0,-1-1 0,-2 1-37,0 1 0,0-2 0,1-1 1,1 2-1,-1 0 0,0 0 32,1-1 0,3-1-207,1 5 1,4-3 0,-2 0 0,-1 3-38,0 2 1,3-7 0,-2 8 0,-1 0-1,2-1 1,-2 1 0,0 0 19,-2 1 0,-3 1 0,-2-6 0,-1 1 0,-2 0 0,-1-1 185,0-4 0,5 3 1,-1-7-1,4 0 1,2 0-1,0 0-48,0-1 0,5-2 0,0 0 0,2 1 1,0 4-1,-1 0-113,-2-1 0,0 1 0,3-4 0,-1 4 1,-3 1-1,0 1 0,-2 1-42,0 0 0,3-5 0,-2 3 1,-3 0-1,1 0 0,-3 1 1,3-1 142,1-2 1,-1 0 0,3-1 0,-1 0 0,0 0-1,0 1 27,1-3 0,1 2 1,5-1-1,0-2 0,-1 2 1,1-2-137,0 0 1,-1 1 0,1 1 0,0-2 0,-1 3 0,-1 0-29,-2 2 0,2 3 0,-4-5 0,-1 0 1,-2 1-1,-2 2 0,1 2-25,1-1 1,4-3 0,-4 2-1,-2 0 1,0-2 0,-1 1 90,-2-4 1,8 5-1,-8 1 1,2 0 0,2 1-1,-3 1-49,0 1 1,6-2-1,-6-2 1,1 0 0,1-2-1,0 1 1,2-2-118,-2 2 1,1-4 0,-1 5 0,2-1-1,-1-2 1,1 2-4,0 2 0,1 2 0,-2 0 0,0-1 0,1-1 0,0 1 93,0-1 0,4-4 0,-3 3 0,0-1 0,2-3 0,0-2 0,1-2 191,-1 1 1,3 0-219,-7-1 0,7 1 0,-2 0 1,2-1-28,-2 1 1,4 0 0,-4-1 0,3 1 0,2 0 0,-1 1 0,-1 1-144,-2 2 0,2 1 1,-3-6-1,3 1 1,2 0-1,-2-1 235,-3 1 1,2-1-1,-5 1 1,1 0 0,-1-1-1,-3 1 148,-1 0 1,3-1-1,0 1 1,-1-2 0,1-1-1,1-2 1,2 2-250,3 1 0,-3 2 0,1-2 0,2-1 0,1-2 0,0 0-256,-3-1 1,3 4-1,-4-4 1,1 1-1,-1 0 1,-2 0-1,-2 0 294,-3 1 0,1-3 0,0 4 1,0-2-1,-3 1 0,-2-1 241,-2 0 0,-1-1 0,-4 2 0,3 0 0,1-1 0,4 0 1,0-1-200,3-2 0,1 0 0,2-2 0,4 0 0,1 0 1,1-4-1,0-3-363,3-1 1,0-1 0,-1 2 0,-1-3 0,-2-1 0,1-1 279,-3 1 0,1-5 1,-5 4-1,2-4 1,-2-1-1,-1 0 332,-1 0 0,0 0 0,3 0 0,1 0 0,-1 0 0,1 0-319,0 0 0,4-1 0,-3-2 0,2-2 0,3 1 0,1-1 0,2-1-15,-1-1 0,1 2 1,0-2-1,-1 0 1,1-1-1,0-2 120,-1-2 1,5-1 0,2-1 0,0 1 0,1-2 0,0-1-107,3-2 1,-3-5 0,1 0 0,3-2-1,0-3 1,2-2 0,0-2-261,0-2 0,0-2 1,0-2-1,0 2 1,0 5-1,0 3 0,0 1 372,0 1 1,0 0-1,0 3 1,1 2 0,2-1-1,3 0 176,2-2 1,-5-4 0,3 6 0,0-4 0,2 0-1,4-1-132,2 0 1,-1-4 0,0-1 0,2-1 0,1-1 0,2 0-396,-2-3 0,4 3 0,-2 0 1,-2 0-1,-1 1 0,-4-1 1,0 2-499,-2-1 806,0 2 1,0 0 0,-1-2 0,1 1-1,0-1 1,0 2 169,1-2 1,2 4-1,2-7 1,0 1-1,3-2 1,2-2-249,2-2 0,5-7 1,5 2-1,-2 2 0,-4 1 1,-4 6-1,-1 2-162,1 1 0,-5 4 0,2-1 0,-3 1 0,-2 1 0,1-3 190,-1 3 1,-4 1 0,0 1-1,1 0 1,2 1 0,1-1 314,1 0 0,3-1 0,3-1 1,0-4-1,2 1 0,1-1 0,-3 2-347,0-2 1,3 5 0,-2-3-1,1 3 1,-1 1 0,0 1-90,0-1 1,-5 2 0,2 1 0,-4 3 0,0 1 0,-2 0 196,-4 1 0,3-3 0,-5 3 0,1-1 0,4 0 0,0-1 0,1-3 149,-3-1 0,3-3 1,-2-2-1,5-2 1,3-1-1,0-2-265,1-4 0,0 7 0,5-7 0,-2 4 0,0 2 0,1 0 0,-3 5-235,0 5 0,-3-3 0,-3 4 0,-2-2 0,-2 1 0,-1 1 365,1-2 0,-4-1 1,0-2-1,0 0 0,1 1 1,2-1 119,0 0 0,-1-4 1,2-1-1,-1-1 0,3-1 1,2 2-258,4-1 1,4-4 0,-4 3 0,0 0 0,0 1 0,0 2 0,-2 0-41,-1 1 1,-7 1-1,1-1 1,0-1-1,-1 1 1,-2 1-1,-2-1 169,0-1 0,1-4 0,-5 4 0,1-1 0,2 0 0,3-4 419,2-2-254,-5 4-151,9-5 1,-5 5-1,6-7 1,1-1-1,-1 1-84,0 2 1,1 4-1,-1-1 1,-1 4 0,-2 1-1,-2-2 1,-3 0-72,-2 1 1,-1-1 0,-2 4 0,0-4 0,0 0 0,0-1 120,0 0 1,1 0 0,2-3-1,3 2 1,0-1 0,2 1-1,-1-1-165,3-1 0,2 3 1,2 0-1,-1 0 0,0 1 1,-1 1-65,-3 2 0,3 2 1,-3 1-1,1 2 1,0 1-1,-2 4 1,-2 1-446,-3 2 0,3-2 1,-2 1-1,1 2 1,0 1-1,4 2 638,3-1 0,7-5 0,2-2 0</inkml:trace>
  <inkml:trace contextRef="#ctx0" brushRef="#br0">21528 9529 8049,'0'-18'0,"2"2"0,2 4-13,4 5 1,11 7 308,3 0 1,2-5 0,-1-1-1,-2-1 1,-2-5 0,-2-3-1,-1-4 1,0-2 0,5-4-1,3-5 439,4-5 1,12-10-1,1-3 1,5-4-1,-20 24 1,0-1-1,1 0 1,1-1-641,1-1 0,0 0 1,0-1-1,1 0 0,-2 4 1,0 0-1,1-1 0,0 0 1,-1 1-1,0 0 1,26-25-1,-7 5-503,-7 8 0,-8 6 0,-9 9 0,-6 1 1,-3 4-1,-5 1-714,-5 2 1,-4 4 0,-4 4 0,-5 5 0,-3 2 1121,-1 2 0,-1 6 0,1 1 0</inkml:trace>
  <inkml:trace contextRef="#ctx0" brushRef="#br0">21941 8609 7911,'-38'-4'67,"2"-1"1,8 11 0,8 11-1,0 5 164,4 6 1,1 3-1,2-1 1,-1 2-1,1 2 1,0 3 0,-1 5-1,3 4 1,2 4 206,4 0 0,7-5 0,7-1 0,10-2 0,8-5 0,7-5 0,6-6-765,10-6 0,6-8 1,9-9-1,1-6 1,2-9-1,-2-7-1913,-2-8 2240,-5-14 0,-5-1 0,-1-11 0</inkml:trace>
  <inkml:trace contextRef="#ctx0" brushRef="#br0">22781 7663 7986,'0'-25'532,"0"3"1,0 7-1,2 8 3,2 1 1,-2 4-1,2 10-334,-2 5 1,-2 11-1,-2 2 1,-1 8-1,-1 5 1,1-1-1,1-1-616,2-1 0,5-1 0,1 4 0,1-2 0,3-5 0,4-2 415,3-5 0,-2-7 0,5 1 0</inkml:trace>
  <inkml:trace contextRef="#ctx0" brushRef="#br0">23035 7450 8170,'0'-62'593,"0"11"0,0 25 1,1 8-1,5 8 1,7 5 273,8 4 1,4-4-665,2 1 0,4-1 0,3 5 0,3 0 0,6 2-36,3 2 0,1 11 1,2 10-1,-3 9 0,-3 6 1,-3 9-1,-7 4-239,-8 8 0,-7 4 0,-10 8 0,-5-35 0,-3 1 1,-1 2-1,-4 1 0,-2 0 0,-2 0 0,-3 2 0,-1 0-33,0-2 1,-2 0 0,-2-3 0,0-3 0,-19 30 0,-4-10 0,-3-9 0,-3-7-1,-1-10 26,-3-9 0,-5-8 0,-1-4 0,1-5 0,-2-4 0,3-6-99,-1-7 0,5-2 1,4-7-1,9-2 1,7-1-1,9-2-961,5 1 1139,9-7 0,18-1 0,12-6 0</inkml:trace>
  <inkml:trace contextRef="#ctx0" brushRef="#br0">22168 10822 7887,'-1'-21'0,"-2"3"0,-2 3 0,1 2 0,4 0 0,1-1 384,4 1 1,6-5-1,9-1 1,0 0 0,6-3-1,3-2 1,7-4-1,2 0 1,2-2 0,0 0-221,0-1 1,3-9-1,-1 3 1,-4-1-1,-1-5 1,-3-3 0,-1-6-251,0-6 0,-4 5 1,-11 20-1,0-2 1,0 0-1,1 0 1,-1-1-1,1 0 1,0-3-1,0 1 150,1-2 0,0 0 0,-3 2 1,0 0-1,4-4 0,1 0 0,0-1 1,1 1-1,-1 3 0,0 0 1,1 0-1,0 1 0,-1 2 0,-1 1 117,0 1 0,-1 0 0,2-1 0,1 0 1,0 4-1,0 1 0,0 0 0,0 0 0,1 0 1,1 1-1,22-29-311,-1 0 1,-20 27-1,0 0 1,14-28-1,1-1 1,-1 0-1,-4 0 1,-5 0-266,-3-1 1,-1-1 0,-1-5 0,1 1 0,0 0 0,1 1 441,3-1 1,1 2-1,-13 28 1,-1-1-49,0 1 0,0 0 1,0 2-1,0 0 0,1-2 1,2 1-1,-2 0 1,0 1-24,17-32 1,1 1 0,-6 4-1,-2 8 1,-2 7 0,-5 6-50,-4 4 0,-9 8 0,-5 7 0,-2 2 0,-5 4 0,-6 3 0,-12 5-5,-11 1 0,-11 2 1,-15 4-1,-7 1 0,-8 4 1,32-1-1,-1 1 44,-3 0 1,0 1-1,1 2 1,1-1-1,-6 1 1,0 0 0,-1 2-1,-1 0 1,-1-1-1,0 1 1,0 0 0,-1 1-1,3-1 1,1 0-219,4 2 0,1 0 0,2 0 0,1 1 0,-25 15 1,5 4 251,5 3 0,-4 4 0,0 1 0</inkml:trace>
  <inkml:trace contextRef="#ctx0" brushRef="#br0">24128 7796 8192,'-2'-29'0,"-2"2"0,-5 6 26,9 11 1,1 0 0,13 5 0,0 1-1,3-1 1,0 1 0,0 1 0,-2 1-1,-2 2 1,0-1 732,1-3 0,-1 2 1,-1-4-375,-3 0 0,-3 3 1,-6-6-1,0-1 0,0-2 1,0-3-1,0-2-77,0-6 0,0-2 0,0-1 0,0-1 0,0 0 0,0 1 0,1-1-119,3 0 1,-2 5-1,2 0 1,-2 0-1,-2-1 1,0 1-249,0-2 1,-2 5 0,-2 0 0,-5 1 0,-3 0 0,0 2 0,1 0 60,-3-2 0,4 8 0,-8-4 1,3 3-1,0 0 0,-1 1 0,-3 2-36,-2 3 0,3 0 0,-4 5 0,0-1 0,0-2 0,-1-2 4,0 2 1,-1 2 0,0 2 0,2 2 0,-2 2 0,-1-2 0,-3 0 78,-3 1 0,1-3 0,-4 4 0,0-2 0,0 0 0,-1 1 0,-1 1 48,1 1 0,-1-5 0,-2 4 0,1-4 0,2 1 0,3 0 10,2 3 1,2-1-1,1-4 1,1 0-1,-1 2 1,2 1-1,1 3-79,2 1 1,4-2 0,-4 2 0,-2 0 0,-1 1-1,-2 4 1,1 2 4,-1 4 0,1 0 0,-1-5 0,2 2 0,1 1 0,2 4 24,-2 0 1,0-2 0,1 4 0,0 1 0,0-1 0,-2-1 0,-2-1 70,0 1 1,-1 1-1,-2 3 1,-2 1-1,-2-3 1,-3 4-1,0 0 7,1 2 0,-5 1 1,4-4-1,0 3 1,0 0-1,1 2-152,1-1 1,5 2 0,-1 0 0,3-3-1,1-1 1,0 0 0,1 2-31,-1 1 1,0 0-1,2-3 1,0 2-1,1 1 1,-2 0-1,-1 0 140,-3 0 1,1 3 0,1-4 0,-2 0 0,-1 4 0,1 1 0,2 2-71,2-1 0,-1-4 1,0 5-1,1 2 0,0-3 1,3-1-1,2-2-82,2-1 1,-1 4 0,4-5 0,-2-2 0,1 0 0,-1-3 208,0 1 0,-4-2 0,3-1 0,-2-2 0,-3 2 0,0 1 28,2 1 0,-3 1 1,3 0-1,-3-1 0,-4 3 1,1 0-1,0 4-360,3 1 1,1-3-1,-2 4 1,-1 2-1,2 1 1,3-1-1,4-3 71,3-2 1,-3 4-1,0-4 1,2 1 0,1-1-1,2-2 139,0-2 1,-1-1-1,1 0 1,0-1-1,-1 1 1,1-1-1,-2 1 209,-3 0 0,-1 4 1,-3 1-1,3 3 0,-1 2 1,-2 1-1,-3 3-439,-2 4 1,1-2 0,1 4 0,1-1 0,3-3 0,0-1 184,1-2 1,3 2 0,-2 1 0,1-3 0,-1 2-1,0-4 1,-2 2 278,0-3 0,5-3 1,-3 3-1,1 2 1,-1-4-1,0 1 1,-1-2-35,4 3 1,-3 2 0,-1 2 0,1 2 0,0 1 0,3 1-440,1 1 0,2 0 0,-1 3 1,1-5-1,0-1 0,-1-2 1,1 2 61,0 0 0,-1-4 0,-1 5 0,-1-2 1,-3-2-1,-3 1 0,-4 1 430,1-2 1,-9 7 0,8-6 0,-3 4 0,0 2 0,1-2-344,1-4 0,-3 8 0,8-6 1,-3 3-1,0-2 0,3-2 0,2-2-207,1 0 1,4 1-1,-2 1 1,0 0-1,1-2 1,-2 2 236,2-1 0,-3-2 0,-1 4 0,1-3 0,0-3 0,1 1 0,0-1 302,1 2 1,-6-2 0,6 0 0,0-3-1,1 0 1,0 0-396,-2 3 1,0 2-1,5 1 1,-1-2 0,1-1-1,0-1 1,-1 1-181,1 1 0,-2-2 0,-1-2 1,-2 0-1,2 0 0,0 3 1,-1 0 408,0-2 1,-6 4 0,6-5 0,0 2-1,2-1 1,1 1 78,-4-2 0,3 3 1,-3-5-1,4 2 1,0 2-1,1-1-251,0 1 1,1 0-1,0 3 1,0 1-1,-3 0 1,0-1-1,-1-1-298,-2 2 0,3-6 1,-2 8-1,0-2 1,1-3-1,-2 0 426,2-3 1,0 5 0,-1-5 0,0 1 0,0 1 0,3-1 0,0-1 34,1-3 1,1 2 0,2-2-1,2-1 1,2-1 0,3 1-363,2 1 0,-3 5 0,-1-4 0,1 1 1,-1 1-1,-1 0 92,-1 3 0,2 0 1,-2 1-1,0 1 0,1 2 1,-2-1-1,1 0 286,-4 0 1,4-7-1,-2 7 1,0-3 0,2-2-1,1 1 1,2-1-71,-1-1 0,1 4 1,4-7-1,0-2 1,0 1-1,0-2-261,0-1 1,1 1 0,2-9-1,3 0 1,0 1 0,1-4 72,1-1 0,-5 2 0,3 1 0,-2-2 0,1 1 0,-3 0 214,0 6 0,-1 0 0,2 1 1,2-2-1,-1 3 0,1 2 1,1 3-326,1-1 0,2-8 0,4 6 0,2-4 0,1 0 0,4-3 1,0 0-41,4-4 1,0-6-1,-1-2 1,0-2-1,-1-3 1,0-2 407,0-1 0,-1-1 0,3-4 0,-3-4 0,-1-3 0,-1-1 257,1 0 0,-1-2 0,-3-1 0,4-2 0,0 0 0,3 0 0,0 1-300,4 0 1,-3-2 0,7 0-1,-2-2 1,1-1 0,2 0-241,3-1 1,-4 0 0,3-7 0,-2-2-1,-2-1 1,0-1 0,-1 0 102,2-3 0,-1 0 1,-6 0-1,-2 1 1,2-1-1,1-1 249,1-2 0,0 0 0,-1-2 0,0-2 1,5-5-1,1-1-192,1 1 1,10-3 0,-2 3 0,1-3 0,1-3 0,-2 1 0,0-1-158,0 3 1,-5 8-1,-1-1 1,-1 4 0,-4 2-1,-2 4 183,-5 4 0,3-2 0,-2 0 0,2-1 0,2-1 0,-1-1 0,1 1 235,0-2 1,5-5-1,5-2 1,5-2-1,4-6 1,1-1-347,3-2 0,-22 25 1,-1-1-1,1 1 0,-1 1 1,23-24-1,-2 4 1,-7 6-98,-4 2 0,0 6 1,-7 3-1,-4 1 0,-3 0 1,-4 1 255,-3 2 1,-1 1 0,-2 1-1,1-1 1,-1 0 0,0 1-1,1-2 162,-1-4 0,6-2 0,3-4 0,5 1 0,3 1 0,2-2 0,2-4-530,3-2 0,6-9 0,3 1 0,-1 0 0,-1-1 0,-4 5 57,-1 5 0,-4-4 1,-8 7-1,-2-1 1,-3-1-1,-5 4 378,-7 2 0,2-1 0,-5 6 1,2 0-1,-2-2 0,1-1 245,-1 0 0,7-3 1,5 5-1,2-3 1,4-3-1,3-4 0,6-3-403,4-3 0,-5 1 0,6-4 1,-5 3-1,-5-3 0,-1-1-1885,-1-1 1833,0 6 0,-7-4 0,-2 7 0,-3 1 0,-2 0 0,1 0 144,-1-1 1,2 1 0,1 6 0,2 1 0,0-1 0,1 0-35,3 2 0,3-4 0,2 4 0,0-4 0,-1-2 0,2-2-165,4-2 0,0-5 0,5 1 1,-3-1-1,0-2 0,0 2-48,3-1 1,0-4 0,0 7 0,-2-3 0,0-1-1,1 2 1,1-2 186,-5 2 0,-2 1 1,-5-1-1,-1 2 0,-4 1 1,0 1 231,-4 0 1,3 0-1,1 3 1,-1-3 0,2 0-1,-1-2 1,4-3-372,1-4 0,6-7 0,3-3 0,-15 30 1,-1-1-1,3-2 0,0-1 0,0 1 1,-1 0-95,1 1 1,0 0 0,-1 0 0,0-1 0,-1 2-1,0-1 1,0 1 0,-1 0 0,0-1 0,-2 1 0,1 1-1,-1 1 143,14-35 1,-7 6-1,-2 4 1,0 7 0,-2 3-1,0 4 469,-2 4 0,-1 0 1,2 8-1,2-1-381,1-3 0,10-8 0,-3-2 0</inkml:trace>
  <inkml:trace contextRef="#ctx0" brushRef="#br0">18476 10795 8138,'-8'-27'0,"4"2"0,4 4 0,6 7 0,8 3 293,12 1 1,11 2-1,15 0 1,13-3 0,9-1-1,-32 6 1,0 1 0,1 0-1,0 1 1,3 1 0,0 1-1,-1 1 1,0 1 0,3 0-1,-1 0 1,-2 0 0,0 0-1,-1 0 1,0 1-332,-5 1 0,0 1 0,35 0 1,-8 4-1,-4-1 0,-6-3 0,-7-2-4015,-9-1 3567,-6 0 1,-9 0 0,-3 0 0,-5-1 485,-7-4 0,2-8 0,-5-8 0</inkml:trace>
  <inkml:trace contextRef="#ctx0" brushRef="#br0">19649 10422 8370,'-8'-30'1520,"4"4"0,4 9 0,4 17-1227,5 8 1,3 9-1,1 7 1,1 4 0,-1 6-1,0 2 1,1 4-1,-1 0-26,0 3 1,-1 3 0,-1-3-1,-3-3 1,3-2 0,1-5-522,1-4 1,0-4-1,-1-1 1,-3-3 0,-5 0-1,-2-2 1,-4 0-2267,-2-3 2520,-15 5 0,-27 0 0,-16 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A96862-10E1-40B0-8C4F-7930C7D53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3388D2E-2A3F-4D9A-B1FC-B04E5A1E157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447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846EAFD3-BDB0-4100-8AFA-1219FF48F2B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3</a:t>
            </a:r>
            <a:br>
              <a:rPr lang="en-US" altLang="en-US" sz="4800" dirty="0"/>
            </a:br>
            <a:r>
              <a:rPr lang="en-US" altLang="en-US" sz="4800" dirty="0">
                <a:solidFill>
                  <a:schemeClr val="accent1"/>
                </a:solidFill>
              </a:rPr>
              <a:t>Region Formation, Predicated Execution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11,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0E4C01-4A4E-352F-7A3A-F390166B984B}"/>
                  </a:ext>
                </a:extLst>
              </p14:cNvPr>
              <p14:cNvContentPartPr/>
              <p14:nvPr/>
            </p14:nvContentPartPr>
            <p14:xfrm>
              <a:off x="7443000" y="4855320"/>
              <a:ext cx="691560" cy="53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0E4C01-4A4E-352F-7A3A-F390166B98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33640" y="4845960"/>
                <a:ext cx="710280" cy="55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Trace Selection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9926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 = 0;</a:t>
            </a:r>
          </a:p>
          <a:p>
            <a:r>
              <a:rPr lang="en-US" altLang="en-US">
                <a:solidFill>
                  <a:schemeClr val="tx1"/>
                </a:solidFill>
              </a:rPr>
              <a:t>mark all BBs unvisited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(there are unvisited nodes)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seed = unvisited BB with largest execution freq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trace[i] +=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mark seed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current 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forward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(1)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next = best_successor_of(current)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(next == 0)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  <a:r>
              <a:rPr lang="en-US" altLang="en-US">
                <a:solidFill>
                  <a:schemeClr val="tx1"/>
                </a:solidFill>
              </a:rPr>
              <a:t> break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trace[i] +=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mark next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current 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backward analogously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i++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32CC02-04CD-7CDE-710B-DA2BF3399483}"/>
                  </a:ext>
                </a:extLst>
              </p14:cNvPr>
              <p14:cNvContentPartPr/>
              <p14:nvPr/>
            </p14:nvContentPartPr>
            <p14:xfrm>
              <a:off x="998280" y="2313000"/>
              <a:ext cx="7779240" cy="447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32CC02-04CD-7CDE-710B-DA2BF33994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8920" y="2303640"/>
                <a:ext cx="7797960" cy="449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Best Successor/Predecessor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733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Node weight vs edge weight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edge more accurate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THRESHOLD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controls off-trace probability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60-70% found best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Notes on this 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BB only allowed in 1 trace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Cumulative probability ignored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Min weight for seed to be chose (ie executed 100 times)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42005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best_successor_of(BB)</a:t>
            </a:r>
          </a:p>
          <a:p>
            <a:r>
              <a:rPr lang="en-US" altLang="en-US"/>
              <a:t>    e = control flow edge with highest </a:t>
            </a:r>
          </a:p>
          <a:p>
            <a:r>
              <a:rPr lang="en-US" altLang="en-US"/>
              <a:t>          probability leaving BB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(e is a backedge)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(probability(e) &lt;= THRESHOLD)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d = destination of e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(d is visited)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return d</a:t>
            </a:r>
          </a:p>
          <a:p>
            <a:r>
              <a:rPr lang="en-US" altLang="en-US" u="sng"/>
              <a:t>end procedure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EC192C-1E5C-F2B7-C468-3EC4C80C1A06}"/>
                  </a:ext>
                </a:extLst>
              </p14:cNvPr>
              <p14:cNvContentPartPr/>
              <p14:nvPr/>
            </p14:nvContentPartPr>
            <p14:xfrm>
              <a:off x="510840" y="364680"/>
              <a:ext cx="7964280" cy="5964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EC192C-1E5C-F2B7-C468-3EC4C80C1A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480" y="355320"/>
                <a:ext cx="7983000" cy="598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Problems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43200" y="23622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BB1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71800" y="21336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098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BB3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BB5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BB6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6764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200400" y="4572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BB7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743200" y="52578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BB8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05000" y="4191000"/>
            <a:ext cx="9906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905000" y="4191000"/>
            <a:ext cx="14478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971800" y="4208463"/>
            <a:ext cx="457200" cy="363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381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19050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4384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438400" y="2743200"/>
            <a:ext cx="4572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971800" y="27432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30480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052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962400" y="41910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3962400" y="4343400"/>
            <a:ext cx="304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581400" y="28956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581400" y="2895600"/>
            <a:ext cx="685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267200" y="2895600"/>
            <a:ext cx="1588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3048000" y="49530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40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135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2672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4290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35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276600" y="5029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75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81200" y="47244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86000" y="4038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8288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50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6670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971800" y="34290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23622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60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1242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15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2971800" y="56388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048000" y="56388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1524000"/>
            <a:ext cx="534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Find the traces.  Assume a threshold probability of 60%.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6553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638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6858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53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H="1">
            <a:off x="7620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7543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77724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858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7924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7543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7543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800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705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8001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77724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791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5410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V="1">
            <a:off x="5410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5410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5791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6781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73914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H="1">
            <a:off x="6019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>
            <a:off x="6934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6019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>
            <a:off x="7162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1" name="Line 73"/>
          <p:cNvSpPr>
            <a:spLocks noChangeShapeType="1"/>
          </p:cNvSpPr>
          <p:nvPr/>
        </p:nvSpPr>
        <p:spPr bwMode="auto">
          <a:xfrm flipH="1">
            <a:off x="7772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H="1">
            <a:off x="6934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7543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6705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8001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8077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400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7162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019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7391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4D2A33-2D54-6C88-1F13-C8CA10DB307A}"/>
                  </a:ext>
                </a:extLst>
              </p14:cNvPr>
              <p14:cNvContentPartPr/>
              <p14:nvPr/>
            </p14:nvContentPartPr>
            <p14:xfrm>
              <a:off x="141120" y="1386720"/>
              <a:ext cx="9116280" cy="611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4D2A33-2D54-6C88-1F13-C8CA10DB30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760" y="1377360"/>
                <a:ext cx="9135000" cy="613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Traces are Nice, But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/>
              <a:t>Treat trace as a big BB</a:t>
            </a:r>
          </a:p>
          <a:p>
            <a:pPr lvl="1"/>
            <a:r>
              <a:rPr lang="en-US" altLang="en-US"/>
              <a:t>Transform trace ignoring side entrance/exits</a:t>
            </a:r>
          </a:p>
          <a:p>
            <a:pPr lvl="1"/>
            <a:r>
              <a:rPr lang="en-US" altLang="en-US"/>
              <a:t>Insert fixup code</a:t>
            </a:r>
          </a:p>
          <a:p>
            <a:pPr lvl="2"/>
            <a:r>
              <a:rPr lang="en-US" altLang="en-US"/>
              <a:t>aka bookkeeping</a:t>
            </a:r>
          </a:p>
          <a:p>
            <a:pPr lvl="1"/>
            <a:r>
              <a:rPr lang="en-US" altLang="en-US"/>
              <a:t>Side entrance fixup is more painful</a:t>
            </a:r>
          </a:p>
          <a:p>
            <a:pPr lvl="1"/>
            <a:r>
              <a:rPr lang="en-US" altLang="en-US"/>
              <a:t>Sometimes not possible so transform not allowed</a:t>
            </a:r>
          </a:p>
          <a:p>
            <a:r>
              <a:rPr lang="en-US" altLang="en-US"/>
              <a:t>Solution</a:t>
            </a:r>
          </a:p>
          <a:p>
            <a:pPr lvl="1"/>
            <a:r>
              <a:rPr lang="en-US" altLang="en-US"/>
              <a:t>Eliminate side entrances</a:t>
            </a:r>
          </a:p>
          <a:p>
            <a:pPr lvl="1"/>
            <a:r>
              <a:rPr lang="en-US" altLang="en-US"/>
              <a:t>The </a:t>
            </a:r>
            <a:r>
              <a:rPr lang="en-US" altLang="en-US" u="sng"/>
              <a:t>superblock</a:t>
            </a:r>
            <a:r>
              <a:rPr lang="en-US" altLang="en-US"/>
              <a:t> is born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241676-656B-B362-5946-2F8F4D1246B6}"/>
                  </a:ext>
                </a:extLst>
              </p14:cNvPr>
              <p14:cNvContentPartPr/>
              <p14:nvPr/>
            </p14:nvContentPartPr>
            <p14:xfrm>
              <a:off x="1747440" y="860760"/>
              <a:ext cx="7140240" cy="5340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241676-656B-B362-5946-2F8F4D1246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8080" y="851400"/>
                <a:ext cx="7158960" cy="535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 Type 2 - Superblock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/>
              <a:t>Superblock</a:t>
            </a:r>
            <a:r>
              <a:rPr lang="en-US" altLang="en-US"/>
              <a:t> - Linear collection of basic blocks that tend to execute in sequence </a:t>
            </a:r>
            <a:r>
              <a:rPr lang="en-US" altLang="en-US" i="1"/>
              <a:t>in which control flow may only enter at the first BB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Acyclic (outer backedge ok)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Trace with no side entrances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Side exits still exist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Superblock formation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1. Trace selection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2. Eliminate side entrances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0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1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7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8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59BC80-0F7F-8D02-EBDD-CB5359E901C7}"/>
                  </a:ext>
                </a:extLst>
              </p14:cNvPr>
              <p14:cNvContentPartPr/>
              <p14:nvPr/>
            </p14:nvContentPartPr>
            <p14:xfrm>
              <a:off x="623880" y="1971720"/>
              <a:ext cx="7750440" cy="480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59BC80-0F7F-8D02-EBDD-CB5359E901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520" y="1962360"/>
                <a:ext cx="7769160" cy="482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Tail Duplication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/>
              <a:t>To eliminate all side entrances replicate the “tail” portion of the trace</a:t>
            </a:r>
          </a:p>
          <a:p>
            <a:pPr lvl="1"/>
            <a:r>
              <a:rPr lang="en-US" altLang="en-US"/>
              <a:t>Identify first side entrance</a:t>
            </a:r>
          </a:p>
          <a:p>
            <a:pPr lvl="1"/>
            <a:r>
              <a:rPr lang="en-US" altLang="en-US"/>
              <a:t>Replicate all BB from the target to the bottom</a:t>
            </a:r>
          </a:p>
          <a:p>
            <a:pPr lvl="1"/>
            <a:r>
              <a:rPr lang="en-US" altLang="en-US"/>
              <a:t>Redirect all side entrances to the duplicated BBs</a:t>
            </a:r>
          </a:p>
          <a:p>
            <a:pPr lvl="1"/>
            <a:r>
              <a:rPr lang="en-US" altLang="en-US"/>
              <a:t>Copy each BB only once</a:t>
            </a:r>
          </a:p>
          <a:p>
            <a:pPr lvl="1"/>
            <a:r>
              <a:rPr lang="en-US" altLang="en-US"/>
              <a:t>Max code expansion = 2x-1 where x is the number of BB in the trace</a:t>
            </a:r>
          </a:p>
          <a:p>
            <a:pPr lvl="1"/>
            <a:r>
              <a:rPr lang="en-US" altLang="en-US"/>
              <a:t>Adjust profile information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D980895-3731-C0C7-E2E4-B164C9E783C0}"/>
                  </a:ext>
                </a:extLst>
              </p14:cNvPr>
              <p14:cNvContentPartPr/>
              <p14:nvPr/>
            </p14:nvContentPartPr>
            <p14:xfrm>
              <a:off x="993240" y="2030400"/>
              <a:ext cx="8676720" cy="445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D980895-3731-C0C7-E2E4-B164C9E783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880" y="2021040"/>
                <a:ext cx="8695440" cy="447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Superblock Formation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9718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71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432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3528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7432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3528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814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371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71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371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2743200" y="4267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19400" y="5029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429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352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87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794125" y="2628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5146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489325" y="4686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352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413125" y="163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85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429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489325" y="6210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574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717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6511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10</a:t>
            </a:r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2</a:t>
            </a:r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" name="Straight Connector 2"/>
          <p:cNvCxnSpPr>
            <a:stCxn id="2156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2156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18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4876800" y="3467100"/>
            <a:ext cx="863600" cy="796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837" y="4362271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Duplicate</a:t>
            </a:r>
          </a:p>
          <a:p>
            <a:r>
              <a:rPr lang="en-US" dirty="0"/>
              <a:t>BB4 and BB6</a:t>
            </a:r>
          </a:p>
          <a:p>
            <a:r>
              <a:rPr lang="en-US" dirty="0"/>
              <a:t>and adjust</a:t>
            </a:r>
            <a:br>
              <a:rPr lang="en-US" dirty="0"/>
            </a:br>
            <a:r>
              <a:rPr lang="en-US" dirty="0"/>
              <a:t>control flow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A35B29-952A-9B98-5703-56DFE3CFFF4F}"/>
                  </a:ext>
                </a:extLst>
              </p14:cNvPr>
              <p14:cNvContentPartPr/>
              <p14:nvPr/>
            </p14:nvContentPartPr>
            <p14:xfrm>
              <a:off x="1713240" y="1069920"/>
              <a:ext cx="8345160" cy="587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A35B29-952A-9B98-5703-56DFE3CFFF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3880" y="1060560"/>
                <a:ext cx="8363880" cy="589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0143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 with Superblocks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/>
              <a:t>Central tradeoff</a:t>
            </a:r>
          </a:p>
          <a:p>
            <a:pPr lvl="1"/>
            <a:r>
              <a:rPr lang="en-US" altLang="en-US"/>
              <a:t>Side entrance elimination</a:t>
            </a:r>
          </a:p>
          <a:p>
            <a:pPr lvl="2"/>
            <a:r>
              <a:rPr lang="en-US" altLang="en-US"/>
              <a:t>Compiler complexity</a:t>
            </a:r>
          </a:p>
          <a:p>
            <a:pPr lvl="2"/>
            <a:r>
              <a:rPr lang="en-US" altLang="en-US"/>
              <a:t>Compiler effectiveness</a:t>
            </a:r>
          </a:p>
          <a:p>
            <a:pPr lvl="1"/>
            <a:r>
              <a:rPr lang="en-US" altLang="en-US"/>
              <a:t>Code size increase</a:t>
            </a:r>
          </a:p>
          <a:p>
            <a:r>
              <a:rPr lang="en-US" altLang="en-US"/>
              <a:t>Apply intelligently</a:t>
            </a:r>
          </a:p>
          <a:p>
            <a:pPr lvl="1"/>
            <a:r>
              <a:rPr lang="en-US" altLang="en-US"/>
              <a:t>Most frequently executed BBs are converted to SBs</a:t>
            </a:r>
          </a:p>
          <a:p>
            <a:pPr lvl="1"/>
            <a:r>
              <a:rPr lang="en-US" altLang="en-US"/>
              <a:t>Set upper limit on code expansion</a:t>
            </a:r>
          </a:p>
          <a:p>
            <a:pPr lvl="1"/>
            <a:r>
              <a:rPr lang="en-US" altLang="en-US"/>
              <a:t>1.0 – 1.10x are typical code expansion ratios from SB formation</a:t>
            </a:r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4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5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6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6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6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6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7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7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10</a:t>
            </a:r>
          </a:p>
        </p:txBody>
      </p:sp>
      <p:sp>
        <p:nvSpPr>
          <p:cNvPr id="7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7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2</a:t>
            </a:r>
          </a:p>
        </p:txBody>
      </p:sp>
      <p:sp>
        <p:nvSpPr>
          <p:cNvPr id="8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8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8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90" name="Straight Connector 89"/>
          <p:cNvCxnSpPr>
            <a:stCxn id="7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>
            <a:endCxn id="7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4D8982-5968-7D82-5FD7-6B74EE6331A3}"/>
                  </a:ext>
                </a:extLst>
              </p14:cNvPr>
              <p14:cNvContentPartPr/>
              <p14:nvPr/>
            </p14:nvContentPartPr>
            <p14:xfrm>
              <a:off x="1362960" y="2308680"/>
              <a:ext cx="3412440" cy="413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4D8982-5968-7D82-5FD7-6B74EE6331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3600" y="2299320"/>
                <a:ext cx="3431160" cy="414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83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766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971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733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0480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86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9718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86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6576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6576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144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8194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1148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3886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905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5240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V="1">
            <a:off x="15240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5240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19050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895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35052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21336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30480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336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32766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38862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30480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6576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28194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1148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1910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5146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2766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336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5052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5725" y="165735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A5BD9A-D8AC-4B64-4E1B-462F74591A9E}"/>
                  </a:ext>
                </a:extLst>
              </p14:cNvPr>
              <p14:cNvContentPartPr/>
              <p14:nvPr/>
            </p14:nvContentPartPr>
            <p14:xfrm>
              <a:off x="484560" y="1891440"/>
              <a:ext cx="6694920" cy="503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A5BD9A-D8AC-4B64-4E1B-462F74591A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0" y="1882080"/>
                <a:ext cx="6713640" cy="505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Class Problem Solution – Superblock Formation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86600" y="28194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96200" y="3657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72200" y="51816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086600" y="43434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81534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7696200" y="2057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7467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8077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8305800" y="2819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7391400" y="2435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84582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8077200" y="1673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5334000" y="53308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6629400" y="3200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8534400" y="3349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8305800" y="4343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3246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5943600" y="5791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 flipV="1">
            <a:off x="5943600" y="4953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94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3246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7315200" y="5181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7924800" y="62484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H="1">
            <a:off x="6553200" y="4800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74676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6553200" y="56388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7696200" y="5638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8305800" y="48006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 flipH="1">
            <a:off x="74676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80772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72390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40.8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85344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39.2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8610600" y="5102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13" name="Text Box 38"/>
          <p:cNvSpPr txBox="1">
            <a:spLocks noChangeArrowheads="1"/>
          </p:cNvSpPr>
          <p:nvPr/>
        </p:nvSpPr>
        <p:spPr bwMode="auto">
          <a:xfrm>
            <a:off x="6934200" y="6016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4" name="Text Box 39"/>
          <p:cNvSpPr txBox="1">
            <a:spLocks noChangeArrowheads="1"/>
          </p:cNvSpPr>
          <p:nvPr/>
        </p:nvSpPr>
        <p:spPr bwMode="auto">
          <a:xfrm>
            <a:off x="7696200" y="4873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5" name="Text Box 40"/>
          <p:cNvSpPr txBox="1">
            <a:spLocks noChangeArrowheads="1"/>
          </p:cNvSpPr>
          <p:nvPr/>
        </p:nvSpPr>
        <p:spPr bwMode="auto">
          <a:xfrm>
            <a:off x="6553200" y="4645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6" name="Text Box 41"/>
          <p:cNvSpPr txBox="1">
            <a:spLocks noChangeArrowheads="1"/>
          </p:cNvSpPr>
          <p:nvPr/>
        </p:nvSpPr>
        <p:spPr bwMode="auto">
          <a:xfrm>
            <a:off x="7924800" y="5635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7" name="Text Box 42"/>
          <p:cNvSpPr txBox="1">
            <a:spLocks noChangeArrowheads="1"/>
          </p:cNvSpPr>
          <p:nvPr/>
        </p:nvSpPr>
        <p:spPr bwMode="auto">
          <a:xfrm>
            <a:off x="4343400" y="61722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5791200" y="3657600"/>
            <a:ext cx="762000" cy="4572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6248400" y="3276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172200" y="41148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6096000" y="4114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362200" y="28956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2971800" y="37338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447800" y="5257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25" name="Line 50"/>
          <p:cNvSpPr>
            <a:spLocks noChangeShapeType="1"/>
          </p:cNvSpPr>
          <p:nvPr/>
        </p:nvSpPr>
        <p:spPr bwMode="auto">
          <a:xfrm>
            <a:off x="2667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27" name="Line 52"/>
          <p:cNvSpPr>
            <a:spLocks noChangeShapeType="1"/>
          </p:cNvSpPr>
          <p:nvPr/>
        </p:nvSpPr>
        <p:spPr bwMode="auto">
          <a:xfrm flipH="1">
            <a:off x="3429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2971800" y="2133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29" name="Line 54"/>
          <p:cNvSpPr>
            <a:spLocks noChangeShapeType="1"/>
          </p:cNvSpPr>
          <p:nvPr/>
        </p:nvSpPr>
        <p:spPr bwMode="auto">
          <a:xfrm flipH="1">
            <a:off x="2743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3581400" y="2895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32" name="Text Box 57"/>
          <p:cNvSpPr txBox="1">
            <a:spLocks noChangeArrowheads="1"/>
          </p:cNvSpPr>
          <p:nvPr/>
        </p:nvSpPr>
        <p:spPr bwMode="auto">
          <a:xfrm>
            <a:off x="2667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3" name="Text Box 58"/>
          <p:cNvSpPr txBox="1">
            <a:spLocks noChangeArrowheads="1"/>
          </p:cNvSpPr>
          <p:nvPr/>
        </p:nvSpPr>
        <p:spPr bwMode="auto">
          <a:xfrm>
            <a:off x="3733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4" name="Line 59"/>
          <p:cNvSpPr>
            <a:spLocks noChangeShapeType="1"/>
          </p:cNvSpPr>
          <p:nvPr/>
        </p:nvSpPr>
        <p:spPr bwMode="auto">
          <a:xfrm>
            <a:off x="3352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Text Box 60"/>
          <p:cNvSpPr txBox="1">
            <a:spLocks noChangeArrowheads="1"/>
          </p:cNvSpPr>
          <p:nvPr/>
        </p:nvSpPr>
        <p:spPr bwMode="auto">
          <a:xfrm>
            <a:off x="3352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636" name="Text Box 61"/>
          <p:cNvSpPr txBox="1">
            <a:spLocks noChangeArrowheads="1"/>
          </p:cNvSpPr>
          <p:nvPr/>
        </p:nvSpPr>
        <p:spPr bwMode="auto">
          <a:xfrm>
            <a:off x="609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637" name="Text Box 62"/>
          <p:cNvSpPr txBox="1">
            <a:spLocks noChangeArrowheads="1"/>
          </p:cNvSpPr>
          <p:nvPr/>
        </p:nvSpPr>
        <p:spPr bwMode="auto">
          <a:xfrm>
            <a:off x="2514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8" name="Text Box 63"/>
          <p:cNvSpPr txBox="1">
            <a:spLocks noChangeArrowheads="1"/>
          </p:cNvSpPr>
          <p:nvPr/>
        </p:nvSpPr>
        <p:spPr bwMode="auto">
          <a:xfrm>
            <a:off x="3810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581400" y="44196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40" name="Line 65"/>
          <p:cNvSpPr>
            <a:spLocks noChangeShapeType="1"/>
          </p:cNvSpPr>
          <p:nvPr/>
        </p:nvSpPr>
        <p:spPr bwMode="auto">
          <a:xfrm>
            <a:off x="160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H="1">
            <a:off x="1219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V="1">
            <a:off x="1219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Line 68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69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590800" y="5257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3200400" y="63246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47" name="Line 72"/>
          <p:cNvSpPr>
            <a:spLocks noChangeShapeType="1"/>
          </p:cNvSpPr>
          <p:nvPr/>
        </p:nvSpPr>
        <p:spPr bwMode="auto">
          <a:xfrm flipH="1">
            <a:off x="1828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Line 73"/>
          <p:cNvSpPr>
            <a:spLocks noChangeShapeType="1"/>
          </p:cNvSpPr>
          <p:nvPr/>
        </p:nvSpPr>
        <p:spPr bwMode="auto">
          <a:xfrm>
            <a:off x="2743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4"/>
          <p:cNvSpPr>
            <a:spLocks noChangeShapeType="1"/>
          </p:cNvSpPr>
          <p:nvPr/>
        </p:nvSpPr>
        <p:spPr bwMode="auto">
          <a:xfrm>
            <a:off x="1828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Line 75"/>
          <p:cNvSpPr>
            <a:spLocks noChangeShapeType="1"/>
          </p:cNvSpPr>
          <p:nvPr/>
        </p:nvSpPr>
        <p:spPr bwMode="auto">
          <a:xfrm>
            <a:off x="2971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Line 76"/>
          <p:cNvSpPr>
            <a:spLocks noChangeShapeType="1"/>
          </p:cNvSpPr>
          <p:nvPr/>
        </p:nvSpPr>
        <p:spPr bwMode="auto">
          <a:xfrm flipH="1">
            <a:off x="3581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Line 77"/>
          <p:cNvSpPr>
            <a:spLocks noChangeShapeType="1"/>
          </p:cNvSpPr>
          <p:nvPr/>
        </p:nvSpPr>
        <p:spPr bwMode="auto">
          <a:xfrm flipH="1">
            <a:off x="2743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Line 78"/>
          <p:cNvSpPr>
            <a:spLocks noChangeShapeType="1"/>
          </p:cNvSpPr>
          <p:nvPr/>
        </p:nvSpPr>
        <p:spPr bwMode="auto">
          <a:xfrm>
            <a:off x="3352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Text Box 79"/>
          <p:cNvSpPr txBox="1">
            <a:spLocks noChangeArrowheads="1"/>
          </p:cNvSpPr>
          <p:nvPr/>
        </p:nvSpPr>
        <p:spPr bwMode="auto">
          <a:xfrm>
            <a:off x="2514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4655" name="Text Box 80"/>
          <p:cNvSpPr txBox="1">
            <a:spLocks noChangeArrowheads="1"/>
          </p:cNvSpPr>
          <p:nvPr/>
        </p:nvSpPr>
        <p:spPr bwMode="auto">
          <a:xfrm>
            <a:off x="3810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6" name="Text Box 81"/>
          <p:cNvSpPr txBox="1">
            <a:spLocks noChangeArrowheads="1"/>
          </p:cNvSpPr>
          <p:nvPr/>
        </p:nvSpPr>
        <p:spPr bwMode="auto">
          <a:xfrm>
            <a:off x="3886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7" name="Text Box 82"/>
          <p:cNvSpPr txBox="1">
            <a:spLocks noChangeArrowheads="1"/>
          </p:cNvSpPr>
          <p:nvPr/>
        </p:nvSpPr>
        <p:spPr bwMode="auto">
          <a:xfrm>
            <a:off x="2209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58" name="Text Box 83"/>
          <p:cNvSpPr txBox="1">
            <a:spLocks noChangeArrowheads="1"/>
          </p:cNvSpPr>
          <p:nvPr/>
        </p:nvSpPr>
        <p:spPr bwMode="auto">
          <a:xfrm>
            <a:off x="2971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59" name="Text Box 84"/>
          <p:cNvSpPr txBox="1">
            <a:spLocks noChangeArrowheads="1"/>
          </p:cNvSpPr>
          <p:nvPr/>
        </p:nvSpPr>
        <p:spPr bwMode="auto">
          <a:xfrm>
            <a:off x="1828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60" name="Text Box 85"/>
          <p:cNvSpPr txBox="1">
            <a:spLocks noChangeArrowheads="1"/>
          </p:cNvSpPr>
          <p:nvPr/>
        </p:nvSpPr>
        <p:spPr bwMode="auto">
          <a:xfrm>
            <a:off x="3200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61" name="AutoShape 86"/>
          <p:cNvSpPr>
            <a:spLocks noChangeArrowheads="1"/>
          </p:cNvSpPr>
          <p:nvPr/>
        </p:nvSpPr>
        <p:spPr bwMode="auto">
          <a:xfrm>
            <a:off x="4724400" y="4038600"/>
            <a:ext cx="7620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62" name="Text Box 87"/>
          <p:cNvSpPr txBox="1">
            <a:spLocks noChangeArrowheads="1"/>
          </p:cNvSpPr>
          <p:nvPr/>
        </p:nvSpPr>
        <p:spPr bwMode="auto">
          <a:xfrm>
            <a:off x="6324600" y="419100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10.2</a:t>
            </a:r>
          </a:p>
        </p:txBody>
      </p:sp>
      <p:sp>
        <p:nvSpPr>
          <p:cNvPr id="24663" name="Text Box 88"/>
          <p:cNvSpPr txBox="1">
            <a:spLocks noChangeArrowheads="1"/>
          </p:cNvSpPr>
          <p:nvPr/>
        </p:nvSpPr>
        <p:spPr bwMode="auto">
          <a:xfrm>
            <a:off x="6629400" y="3810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9.8</a:t>
            </a:r>
          </a:p>
        </p:txBody>
      </p:sp>
      <p:sp>
        <p:nvSpPr>
          <p:cNvPr id="24664" name="Text Box 90"/>
          <p:cNvSpPr txBox="1">
            <a:spLocks noChangeArrowheads="1"/>
          </p:cNvSpPr>
          <p:nvPr/>
        </p:nvSpPr>
        <p:spPr bwMode="auto">
          <a:xfrm>
            <a:off x="517525" y="2095500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Each color represents</a:t>
            </a:r>
          </a:p>
          <a:p>
            <a:r>
              <a:rPr lang="en-US" altLang="en-US"/>
              <a:t>a trace.</a:t>
            </a:r>
          </a:p>
        </p:txBody>
      </p:sp>
      <p:sp>
        <p:nvSpPr>
          <p:cNvPr id="24665" name="Text Box 91"/>
          <p:cNvSpPr txBox="1">
            <a:spLocks noChangeArrowheads="1"/>
          </p:cNvSpPr>
          <p:nvPr/>
        </p:nvSpPr>
        <p:spPr bwMode="auto">
          <a:xfrm>
            <a:off x="4724400" y="1524000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convert trace 1-3-4</a:t>
            </a:r>
          </a:p>
          <a:p>
            <a:r>
              <a:rPr lang="en-US" altLang="en-US"/>
              <a:t>into a superblock, BB4</a:t>
            </a:r>
          </a:p>
          <a:p>
            <a:r>
              <a:rPr lang="en-US" altLang="en-US"/>
              <a:t>is duplicated and the</a:t>
            </a:r>
          </a:p>
          <a:p>
            <a:r>
              <a:rPr lang="en-US" altLang="en-US"/>
              <a:t>edge weights are adjusted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299CB9-D166-11E7-0776-AAD98110DD26}"/>
                  </a:ext>
                </a:extLst>
              </p14:cNvPr>
              <p14:cNvContentPartPr/>
              <p14:nvPr/>
            </p14:nvContentPartPr>
            <p14:xfrm>
              <a:off x="6320520" y="3655800"/>
              <a:ext cx="762480" cy="80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299CB9-D166-11E7-0776-AAD98110DD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11160" y="3646440"/>
                <a:ext cx="781200" cy="82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84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77963"/>
            <a:ext cx="8077200" cy="5216525"/>
          </a:xfrm>
        </p:spPr>
        <p:txBody>
          <a:bodyPr/>
          <a:lstStyle/>
          <a:p>
            <a:r>
              <a:rPr lang="en-US" altLang="en-US" dirty="0"/>
              <a:t>HW0 due today – Remember nothing to turn in</a:t>
            </a:r>
          </a:p>
          <a:p>
            <a:r>
              <a:rPr lang="en-US" altLang="en-US" dirty="0"/>
              <a:t>HW1 is out – Due Monday Jan 23</a:t>
            </a:r>
          </a:p>
          <a:p>
            <a:pPr lvl="1"/>
            <a:r>
              <a:rPr lang="en-US" altLang="en-US" dirty="0"/>
              <a:t>http://web.eecs.umich.edu/~mahlke/courses/583w23/homeworks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dirty="0"/>
              <a:t>“Trace Selection for Compiling Large C Applications to Microcode”, Chang and </a:t>
            </a:r>
            <a:r>
              <a:rPr lang="en-US" altLang="en-US" dirty="0" err="1"/>
              <a:t>Hwu</a:t>
            </a:r>
            <a:r>
              <a:rPr lang="en-US" altLang="en-US" dirty="0"/>
              <a:t>, MICRO-21, 1988.</a:t>
            </a:r>
          </a:p>
          <a:p>
            <a:pPr lvl="1"/>
            <a:r>
              <a:rPr lang="en-US" altLang="en-US" dirty="0"/>
              <a:t>“</a:t>
            </a:r>
            <a:r>
              <a:rPr lang="en-US" altLang="en-US" dirty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/>
              <a:t>”, </a:t>
            </a:r>
            <a:r>
              <a:rPr lang="en-US" altLang="en-US" dirty="0" err="1"/>
              <a:t>Hwu</a:t>
            </a:r>
            <a:r>
              <a:rPr lang="en-US" altLang="en-US" dirty="0"/>
              <a:t> et al., Journal of Supercomputing, 1993</a:t>
            </a:r>
          </a:p>
          <a:p>
            <a:r>
              <a:rPr lang="en-US" altLang="en-US" dirty="0"/>
              <a:t>Material for Monday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“The Program Dependence Graph and Its Use in Optimization”,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J. Ferrante, K. </a:t>
            </a:r>
            <a:r>
              <a:rPr lang="en-US" altLang="en-US" dirty="0" err="1">
                <a:cs typeface="Arial" panose="020B0604020202020204" pitchFamily="34" charset="0"/>
              </a:rPr>
              <a:t>Ottenstein</a:t>
            </a:r>
            <a:r>
              <a:rPr lang="en-US" altLang="en-US" dirty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</a:t>
            </a:r>
          </a:p>
          <a:p>
            <a:pPr lvl="2"/>
            <a:r>
              <a:rPr lang="en-US" altLang="en-US" dirty="0"/>
              <a:t>“On Predicated Execution”, Park and </a:t>
            </a:r>
            <a:r>
              <a:rPr lang="en-US" altLang="en-US" dirty="0" err="1"/>
              <a:t>Schlansker</a:t>
            </a:r>
            <a:r>
              <a:rPr lang="en-US" altLang="en-US" dirty="0"/>
              <a:t>, HPL Technical Report, 1991.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A269C8-5E06-AB28-4B68-E456F6A81337}"/>
                  </a:ext>
                </a:extLst>
              </p14:cNvPr>
              <p14:cNvContentPartPr/>
              <p14:nvPr/>
            </p14:nvContentPartPr>
            <p14:xfrm>
              <a:off x="1200960" y="3156840"/>
              <a:ext cx="4543560" cy="357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A269C8-5E06-AB28-4B68-E456F6A813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1600" y="3147480"/>
                <a:ext cx="4562280" cy="3593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p1 referred to as the </a:t>
            </a:r>
            <a:r>
              <a:rPr lang="en-US" altLang="en-US" u="sng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 use a combination of both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1535DC-3402-8A55-976C-76EF533E5D34}"/>
                  </a:ext>
                </a:extLst>
              </p14:cNvPr>
              <p14:cNvContentPartPr/>
              <p14:nvPr/>
            </p14:nvContentPartPr>
            <p14:xfrm>
              <a:off x="753480" y="2014920"/>
              <a:ext cx="8763120" cy="481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1535DC-3402-8A55-976C-76EF533E5D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4120" y="2005560"/>
                <a:ext cx="8781840" cy="483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A57EA4-E16F-D7FA-67FA-2EA3782D5F05}"/>
                  </a:ext>
                </a:extLst>
              </p14:cNvPr>
              <p14:cNvContentPartPr/>
              <p14:nvPr/>
            </p14:nvContentPartPr>
            <p14:xfrm>
              <a:off x="1012680" y="1146960"/>
              <a:ext cx="8200440" cy="567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A57EA4-E16F-D7FA-67FA-2EA3782D5F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3320" y="1137600"/>
                <a:ext cx="8219160" cy="5689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2197008-2D46-B7CB-4CE5-E105BB57AB31}"/>
                  </a:ext>
                </a:extLst>
              </p14:cNvPr>
              <p14:cNvContentPartPr/>
              <p14:nvPr/>
            </p14:nvContentPartPr>
            <p14:xfrm>
              <a:off x="1247760" y="1963800"/>
              <a:ext cx="7870320" cy="4830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2197008-2D46-B7CB-4CE5-E105BB57AB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8400" y="1954440"/>
                <a:ext cx="7889040" cy="4849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4382619-C58F-ACA3-8686-C3C209F76F13}"/>
                  </a:ext>
                </a:extLst>
              </p14:cNvPr>
              <p14:cNvContentPartPr/>
              <p14:nvPr/>
            </p14:nvContentPartPr>
            <p14:xfrm>
              <a:off x="604800" y="1887120"/>
              <a:ext cx="8996400" cy="4392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4382619-C58F-ACA3-8686-C3C209F76F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440" y="1877760"/>
                <a:ext cx="9015120" cy="441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2894F0-9611-AA95-3581-C79D94783CE6}"/>
                  </a:ext>
                </a:extLst>
              </p14:cNvPr>
              <p14:cNvContentPartPr/>
              <p14:nvPr/>
            </p14:nvContentPartPr>
            <p14:xfrm>
              <a:off x="681480" y="1686600"/>
              <a:ext cx="8609400" cy="470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2894F0-9611-AA95-3581-C79D94783C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2120" y="1677240"/>
                <a:ext cx="8628120" cy="472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do we compute predicates</a:t>
            </a:r>
          </a:p>
          <a:p>
            <a:pPr lvl="1"/>
            <a:r>
              <a:rPr lang="en-US" altLang="en-US"/>
              <a:t>Compare registers/literals like a branch would do</a:t>
            </a:r>
          </a:p>
          <a:p>
            <a:pPr lvl="1"/>
            <a:r>
              <a:rPr lang="en-US" altLang="en-US"/>
              <a:t>Efficiency, code size, nested conditionals, etc</a:t>
            </a:r>
          </a:p>
          <a:p>
            <a:r>
              <a:rPr lang="en-US" altLang="en-US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5159E0-998C-BD8F-7BF0-E83A32AB491C}"/>
                  </a:ext>
                </a:extLst>
              </p14:cNvPr>
              <p14:cNvContentPartPr/>
              <p14:nvPr/>
            </p14:nvContentPartPr>
            <p14:xfrm>
              <a:off x="902160" y="292680"/>
              <a:ext cx="8809920" cy="554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5159E0-998C-BD8F-7BF0-E83A32AB49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2800" y="283320"/>
                <a:ext cx="8828640" cy="556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161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A2108D-1FFE-989F-4E30-64BDB583CDE7}"/>
                  </a:ext>
                </a:extLst>
              </p14:cNvPr>
              <p14:cNvContentPartPr/>
              <p14:nvPr/>
            </p14:nvContentPartPr>
            <p14:xfrm>
              <a:off x="316800" y="182880"/>
              <a:ext cx="9185400" cy="7412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A2108D-1FFE-989F-4E30-64BDB583CD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440" y="173520"/>
                <a:ext cx="9204120" cy="743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7464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r6)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r6)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E576A0-685F-9922-116C-F4BAECFA660B}"/>
                  </a:ext>
                </a:extLst>
              </p14:cNvPr>
              <p14:cNvContentPartPr/>
              <p14:nvPr/>
            </p14:nvContentPartPr>
            <p14:xfrm>
              <a:off x="351000" y="1650600"/>
              <a:ext cx="4457880" cy="522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E576A0-685F-9922-116C-F4BAECFA66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1640" y="1641240"/>
                <a:ext cx="4476600" cy="523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662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0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</p:spTree>
    <p:extLst>
      <p:ext uri="{BB962C8B-B14F-4D97-AF65-F5344CB8AC3E}">
        <p14:creationId xmlns:p14="http://schemas.microsoft.com/office/powerpoint/2010/main" val="411913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 – Due Mon Jan 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started ASAP.  If you haven’t done HW0, you are falling behind!</a:t>
            </a:r>
          </a:p>
          <a:p>
            <a:r>
              <a:rPr lang="en-US" dirty="0"/>
              <a:t>Goals:  Learn how to profile with LLVM, write stats collection pass</a:t>
            </a:r>
          </a:p>
          <a:p>
            <a:r>
              <a:rPr lang="en-US" dirty="0"/>
              <a:t>583_W23_HW1.tgz</a:t>
            </a:r>
          </a:p>
          <a:p>
            <a:pPr lvl="1"/>
            <a:r>
              <a:rPr lang="en-US" dirty="0"/>
              <a:t>hw1pass.cpp: template for your pass</a:t>
            </a:r>
          </a:p>
          <a:p>
            <a:pPr lvl="1"/>
            <a:r>
              <a:rPr lang="en-US" dirty="0"/>
              <a:t>583simple, 583wc, 583compress: benchmark source code + inputs + expected outputs + run instructions</a:t>
            </a:r>
          </a:p>
          <a:p>
            <a:r>
              <a:rPr lang="en-US" dirty="0"/>
              <a:t>Easy to do, but hard to start because of newness</a:t>
            </a:r>
          </a:p>
          <a:p>
            <a:pPr lvl="1"/>
            <a:r>
              <a:rPr lang="en-US" dirty="0"/>
              <a:t>Look for Aditya’s piazza post for help</a:t>
            </a:r>
          </a:p>
          <a:p>
            <a:pPr lvl="2"/>
            <a:r>
              <a:rPr lang="en-US" dirty="0"/>
              <a:t>Skeleton code </a:t>
            </a:r>
          </a:p>
          <a:p>
            <a:pPr lvl="2"/>
            <a:r>
              <a:rPr lang="en-US" dirty="0"/>
              <a:t>How to run profiler</a:t>
            </a:r>
          </a:p>
          <a:p>
            <a:pPr lvl="2"/>
            <a:r>
              <a:rPr lang="en-US" dirty="0"/>
              <a:t>Simple example with opcode stats</a:t>
            </a:r>
          </a:p>
          <a:p>
            <a:pPr lvl="1"/>
            <a:r>
              <a:rPr lang="en-US" dirty="0"/>
              <a:t>Talk to the GSI if you are stuck</a:t>
            </a:r>
          </a:p>
        </p:txBody>
      </p:sp>
    </p:spTree>
    <p:extLst>
      <p:ext uri="{BB962C8B-B14F-4D97-AF65-F5344CB8AC3E}">
        <p14:creationId xmlns:p14="http://schemas.microsoft.com/office/powerpoint/2010/main" val="1768503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  <p:extLst>
      <p:ext uri="{BB962C8B-B14F-4D97-AF65-F5344CB8AC3E}">
        <p14:creationId xmlns:p14="http://schemas.microsoft.com/office/powerpoint/2010/main" val="72380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/>
              <a:t>Region</a:t>
            </a:r>
            <a:r>
              <a:rPr lang="en-US" altLang="en-US"/>
              <a:t>: A collection of operations that are treated as a single unit by the compiler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Basic block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Procedure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Body of a loop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Properties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Connected subgraph of operations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Control flow is the key parameter that defines regions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Hierarchically organized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Problem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Basic blocks are too small (3-5 operations)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Hard to extract sufficient parallelism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Procedure control flow too complex for many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Plus only parts of a procedure are important (90/10 rule)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83C043-26B2-A02E-8C3D-9E8600DF6471}"/>
                  </a:ext>
                </a:extLst>
              </p14:cNvPr>
              <p14:cNvContentPartPr/>
              <p14:nvPr/>
            </p14:nvContentPartPr>
            <p14:xfrm>
              <a:off x="1161360" y="1108440"/>
              <a:ext cx="8436600" cy="623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83C043-26B2-A02E-8C3D-9E8600DF64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2000" y="1099080"/>
                <a:ext cx="8455320" cy="625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Want</a:t>
            </a:r>
          </a:p>
          <a:p>
            <a:pPr lvl="1"/>
            <a:r>
              <a:rPr lang="en-US" altLang="en-US" sz="2400"/>
              <a:t>Intermediate sized regions with simple control flow</a:t>
            </a:r>
          </a:p>
          <a:p>
            <a:pPr lvl="1"/>
            <a:r>
              <a:rPr lang="en-US" altLang="en-US" sz="2400"/>
              <a:t>Bigger basic blocks would be ideal !!</a:t>
            </a:r>
          </a:p>
          <a:p>
            <a:pPr lvl="1"/>
            <a:r>
              <a:rPr lang="en-US" altLang="en-US" sz="2400"/>
              <a:t>Separate important code from less important</a:t>
            </a:r>
          </a:p>
          <a:p>
            <a:pPr lvl="1"/>
            <a:r>
              <a:rPr lang="en-US" altLang="en-US" sz="2400"/>
              <a:t>Optimize frequently executed code at the expense of the rest</a:t>
            </a:r>
          </a:p>
          <a:p>
            <a:r>
              <a:rPr lang="en-US" altLang="en-US" sz="2800"/>
              <a:t>Solution</a:t>
            </a:r>
          </a:p>
          <a:p>
            <a:pPr lvl="1"/>
            <a:r>
              <a:rPr lang="en-US" altLang="en-US" sz="2400"/>
              <a:t>Define new region types that consist of multiple BBs</a:t>
            </a:r>
          </a:p>
          <a:p>
            <a:pPr lvl="1"/>
            <a:r>
              <a:rPr lang="en-US" altLang="en-US" sz="2400"/>
              <a:t>Profile information used in the identification</a:t>
            </a:r>
          </a:p>
          <a:p>
            <a:pPr lvl="1"/>
            <a:r>
              <a:rPr lang="en-US" altLang="en-US" sz="2400"/>
              <a:t>Sequential control flow (sorta)</a:t>
            </a:r>
          </a:p>
          <a:p>
            <a:pPr lvl="1"/>
            <a:r>
              <a:rPr lang="en-US" altLang="en-US" sz="2400"/>
              <a:t>Pretend the regions are basic blocks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1F2ED3-476C-790B-4D32-0CC55B84C137}"/>
                  </a:ext>
                </a:extLst>
              </p14:cNvPr>
              <p14:cNvContentPartPr/>
              <p14:nvPr/>
            </p14:nvContentPartPr>
            <p14:xfrm>
              <a:off x="1548000" y="2571480"/>
              <a:ext cx="7104600" cy="221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1F2ED3-476C-790B-4D32-0CC55B84C1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8640" y="2562120"/>
                <a:ext cx="7123320" cy="223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 Type 1 - 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u="sng"/>
              <a:t>Trace</a:t>
            </a:r>
            <a:r>
              <a:rPr lang="en-US" altLang="en-US" sz="2000"/>
              <a:t> - Linear collection of basic blocks that tend to execute in sequence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Acyclic (outer backedge ok)</a:t>
            </a:r>
          </a:p>
          <a:p>
            <a:pPr>
              <a:lnSpc>
                <a:spcPct val="90000"/>
              </a:lnSpc>
            </a:pPr>
            <a:r>
              <a:rPr lang="en-US" altLang="en-US" sz="2000" u="sng"/>
              <a:t>Side entrance</a:t>
            </a:r>
            <a:r>
              <a:rPr lang="en-US" altLang="en-US" sz="2000"/>
              <a:t> – branch into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u="sng"/>
              <a:t>Side exit</a:t>
            </a:r>
            <a:r>
              <a:rPr lang="en-US" altLang="en-US" sz="2000"/>
              <a:t> – branch out of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Compilation strategy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Compile assuming path occurs 100% of the time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Patch up side entrances and exits afterwards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Motivated by scheduling (i.e., trace scheduling)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9B836D-B3A4-594B-36BE-3F489FCBEA39}"/>
                  </a:ext>
                </a:extLst>
              </p14:cNvPr>
              <p14:cNvContentPartPr/>
              <p14:nvPr/>
            </p14:nvContentPartPr>
            <p14:xfrm>
              <a:off x="316800" y="1583280"/>
              <a:ext cx="9266760" cy="485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9B836D-B3A4-594B-36BE-3F489FCBEA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440" y="1573920"/>
                <a:ext cx="9285480" cy="487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Linearizing a Trace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95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4876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98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29200" y="35052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95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876800" y="2667000"/>
            <a:ext cx="1587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876800" y="2667000"/>
            <a:ext cx="19653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5532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 flipV="1">
            <a:off x="2895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895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895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724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953000" y="4343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5029200" y="5105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8768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343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67400" y="25114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exit)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exit)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43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876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53000" y="16732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(entry count)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447800" y="3197225"/>
            <a:ext cx="116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 (entry/</a:t>
            </a:r>
          </a:p>
          <a:p>
            <a:r>
              <a:rPr lang="en-US" altLang="en-US"/>
              <a:t>exit count)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953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029200" y="6245225"/>
            <a:ext cx="153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(exit count)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343400" y="3505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096000" y="36544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entrance)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5943600" y="52546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entrance)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267200" y="2057400"/>
            <a:ext cx="12192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93A5D4-9892-BE29-B947-D6C99E537054}"/>
                  </a:ext>
                </a:extLst>
              </p14:cNvPr>
              <p14:cNvContentPartPr/>
              <p14:nvPr/>
            </p14:nvContentPartPr>
            <p14:xfrm>
              <a:off x="2333160" y="1881720"/>
              <a:ext cx="6516360" cy="4144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93A5D4-9892-BE29-B947-D6C99E5370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23800" y="1872360"/>
                <a:ext cx="6535080" cy="416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/>
              <a:t>Intelligent Trace Layout for Icache Performance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676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057400" y="3048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990600" y="4648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990600" y="16002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160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905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057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057400" y="441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47800" y="1752600"/>
            <a:ext cx="12192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2057400" y="2362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981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81200" y="5029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239000" y="18526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239000" y="29194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7239000" y="39862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3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7620000" y="52054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7620000" y="53578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620000" y="55102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146925" y="5853113"/>
            <a:ext cx="92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rest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4953000" y="34290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810000" y="1905000"/>
            <a:ext cx="3079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Intraprocedural code placement</a:t>
            </a:r>
          </a:p>
          <a:p>
            <a:r>
              <a:rPr lang="en-US" altLang="en-US"/>
              <a:t>Procedure positioning</a:t>
            </a:r>
          </a:p>
          <a:p>
            <a:r>
              <a:rPr lang="en-US" altLang="en-US"/>
              <a:t>Procedure splitting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858000" y="6324600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Procedure view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47800" y="64008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Trace view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133600" y="56388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133600" y="571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200400" y="3276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2438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133600" y="6324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133600" y="640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2895600" y="3962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2438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057400" y="2438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505200" y="2438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2514600" y="5181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2057400" y="3810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810000" y="3810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2514600" y="5867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FDC07A-E2F0-9840-0E26-5B6210850195}"/>
                  </a:ext>
                </a:extLst>
              </p14:cNvPr>
              <p14:cNvContentPartPr/>
              <p14:nvPr/>
            </p14:nvContentPartPr>
            <p14:xfrm>
              <a:off x="782280" y="1602360"/>
              <a:ext cx="8892720" cy="524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FDC07A-E2F0-9840-0E26-5B62108501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2920" y="1593000"/>
                <a:ext cx="8911440" cy="526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 With Selecting Traces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Acyclic</a:t>
            </a:r>
          </a:p>
          <a:p>
            <a:pPr lvl="1"/>
            <a:r>
              <a:rPr lang="en-US" altLang="en-US" sz="1800"/>
              <a:t>Cannot go past a backedge</a:t>
            </a:r>
          </a:p>
          <a:p>
            <a:r>
              <a:rPr lang="en-US" altLang="en-US" sz="2000"/>
              <a:t>Trace length</a:t>
            </a:r>
          </a:p>
          <a:p>
            <a:pPr lvl="1"/>
            <a:r>
              <a:rPr lang="en-US" altLang="en-US" sz="1800"/>
              <a:t>Longer = better ?</a:t>
            </a:r>
          </a:p>
          <a:p>
            <a:pPr lvl="1"/>
            <a:r>
              <a:rPr lang="en-US" altLang="en-US" sz="1800"/>
              <a:t>Not always !</a:t>
            </a:r>
          </a:p>
          <a:p>
            <a:r>
              <a:rPr lang="en-US" altLang="en-US" sz="2000"/>
              <a:t>On-trace / off-trace transitions</a:t>
            </a:r>
          </a:p>
          <a:p>
            <a:pPr lvl="1"/>
            <a:r>
              <a:rPr lang="en-US" altLang="en-US" sz="1800"/>
              <a:t>Maximize on-trace</a:t>
            </a:r>
          </a:p>
          <a:p>
            <a:pPr lvl="1"/>
            <a:r>
              <a:rPr lang="en-US" altLang="en-US" sz="1800"/>
              <a:t>Minimize off-trace</a:t>
            </a:r>
          </a:p>
          <a:p>
            <a:pPr lvl="1"/>
            <a:r>
              <a:rPr lang="en-US" altLang="en-US" sz="1800"/>
              <a:t>Compile assuming on-trace is 100% (ie single BB)</a:t>
            </a:r>
          </a:p>
          <a:p>
            <a:pPr lvl="1"/>
            <a:r>
              <a:rPr lang="en-US" altLang="en-US" sz="1800"/>
              <a:t>Penalty for off-trace</a:t>
            </a:r>
          </a:p>
          <a:p>
            <a:r>
              <a:rPr lang="en-US" altLang="en-US" sz="2000"/>
              <a:t>Tradeoff (heuristic)</a:t>
            </a:r>
          </a:p>
          <a:p>
            <a:pPr lvl="1"/>
            <a:r>
              <a:rPr lang="en-US" altLang="en-US" sz="1800"/>
              <a:t>Length</a:t>
            </a:r>
          </a:p>
          <a:p>
            <a:pPr lvl="1"/>
            <a:r>
              <a:rPr lang="en-US" altLang="en-US" sz="1800"/>
              <a:t>Likelihood remain within the trace</a:t>
            </a:r>
          </a:p>
          <a:p>
            <a:endParaRPr lang="en-US" altLang="en-US" sz="20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67D7A04-5567-1DF2-4CAC-C4A3EBFF6264}"/>
                  </a:ext>
                </a:extLst>
              </p14:cNvPr>
              <p14:cNvContentPartPr/>
              <p14:nvPr/>
            </p14:nvContentPartPr>
            <p14:xfrm>
              <a:off x="959760" y="752040"/>
              <a:ext cx="8724600" cy="544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67D7A04-5567-1DF2-4CAC-C4A3EBFF62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400" y="742680"/>
                <a:ext cx="8743320" cy="546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9276</TotalTime>
  <Words>2483</Words>
  <Application>Microsoft Office PowerPoint</Application>
  <PresentationFormat>Custom</PresentationFormat>
  <Paragraphs>800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hp new</vt:lpstr>
      <vt:lpstr>EECS 583 – Class 3 Region Formation, Predicated Execution</vt:lpstr>
      <vt:lpstr>Announcements &amp; Reading Material</vt:lpstr>
      <vt:lpstr>Homework 1 – Due Mon Jan 23</vt:lpstr>
      <vt:lpstr>Regions</vt:lpstr>
      <vt:lpstr>Regions (2)</vt:lpstr>
      <vt:lpstr>Region Type 1 - Trace</vt:lpstr>
      <vt:lpstr>Linearizing a Trace</vt:lpstr>
      <vt:lpstr>Intelligent Trace Layout for Icache Performance</vt:lpstr>
      <vt:lpstr>Issues With Selecting Traces</vt:lpstr>
      <vt:lpstr>Trace Selection Algorithm</vt:lpstr>
      <vt:lpstr>Best Successor/Predecessor</vt:lpstr>
      <vt:lpstr>Example Problems</vt:lpstr>
      <vt:lpstr>Traces are Nice, But …</vt:lpstr>
      <vt:lpstr>Region Type 2 - Superblock</vt:lpstr>
      <vt:lpstr>Tail Duplication</vt:lpstr>
      <vt:lpstr>Superblock Formation</vt:lpstr>
      <vt:lpstr>Issues with Superblocks</vt:lpstr>
      <vt:lpstr>Class Problem </vt:lpstr>
      <vt:lpstr>Class Problem Solution – Superblock Formation 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191</cp:revision>
  <cp:lastPrinted>2001-10-18T06:50:13Z</cp:lastPrinted>
  <dcterms:created xsi:type="dcterms:W3CDTF">1999-01-24T07:45:10Z</dcterms:created>
  <dcterms:modified xsi:type="dcterms:W3CDTF">2023-01-18T02:54:33Z</dcterms:modified>
</cp:coreProperties>
</file>