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1" r:id="rId3"/>
    <p:sldId id="377" r:id="rId4"/>
    <p:sldId id="376" r:id="rId5"/>
    <p:sldId id="372" r:id="rId6"/>
    <p:sldId id="373" r:id="rId7"/>
    <p:sldId id="378" r:id="rId8"/>
    <p:sldId id="316" r:id="rId9"/>
    <p:sldId id="318" r:id="rId10"/>
    <p:sldId id="362" r:id="rId11"/>
    <p:sldId id="350" r:id="rId12"/>
    <p:sldId id="329" r:id="rId13"/>
    <p:sldId id="352" r:id="rId14"/>
    <p:sldId id="379" r:id="rId15"/>
    <p:sldId id="332" r:id="rId16"/>
    <p:sldId id="344" r:id="rId17"/>
    <p:sldId id="324" r:id="rId18"/>
    <p:sldId id="333" r:id="rId19"/>
    <p:sldId id="334" r:id="rId20"/>
    <p:sldId id="335" r:id="rId21"/>
    <p:sldId id="337" r:id="rId22"/>
    <p:sldId id="339" r:id="rId23"/>
    <p:sldId id="338" r:id="rId24"/>
    <p:sldId id="340" r:id="rId25"/>
    <p:sldId id="336" r:id="rId2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21" autoAdjust="0"/>
    <p:restoredTop sz="94660"/>
  </p:normalViewPr>
  <p:slideViewPr>
    <p:cSldViewPr>
      <p:cViewPr varScale="1">
        <p:scale>
          <a:sx n="93" d="100"/>
          <a:sy n="93" d="100"/>
        </p:scale>
        <p:origin x="354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4.xml"/><Relationship Id="rId6" Type="http://schemas.openxmlformats.org/officeDocument/2006/relationships/slide" Target="slides/slide23.xml"/><Relationship Id="rId5" Type="http://schemas.openxmlformats.org/officeDocument/2006/relationships/slide" Target="slides/slide16.xml"/><Relationship Id="rId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B2C937B0-A6AB-4CEA-9A51-961AB972A8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7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21848 7183 7592,'-44'20'0,"-14"8"0,23-9 0,-1 3 0,-5 9 0,2 3 0,2 5 0,3 4 0,3 3 0,4 3 0,3 1 0,4 0 0,5-7 0,3 0 0,-2 1 0,1 0 230,2-3 1,2 0 0,-2 5 0,2 0 0,3-1 0,0-1 0,2 1 0,2 0 0,4-1 0,4-2 0,5-2 0,5-3 0,5-3 0,5-3 0,4-2 0,4-3-1,3-3 1,3-3-254,2-1 1,3-4-1,2-3 1,1-3-1,5-1 1,0-3-1,1-1 1,1-3-1,-1-2 1,0-1-1,1-3 1,-1-2-1,1-3 1,0-2 0,1-5-1,-1-2 1,0-3-1,0-2 1,-1-3-1,0-2 1,-1-2-1,0-3 1,1-4-1,-1-1 1,-1-2-1,-2-3 1,0-1 0,-1-1-1,-2-1 1,-2-1-1,1-2 1,-1-1-1,-4 1 1,-1-1 209,-1 2 0,-2-1 1,-3 2-1,-3 0 1,-8 9-1,-2 2 0,13-26 1,-10 11-1,-11 13 1,-8 11-1,-10 11 0,-11 9 1,-17 16-1,-18 21 1,17-3-1,-1 4 1,-5 12-1,-1 5-2,10-9 1,0 3 0,0 0 0,-3 4 0,1 1-1,-1 2 1,-4 9 0,-1 2 0,2 0-128,0 2 0,2 0 0,0 1 0,2-2 0,0-1 0,2 1 0,1-1 0,2 1 0,1-1 0,2-4 0,0-1 0,3 0 0,1-3 0,2 1 0,2-1 0,-3 18 0,5-1 0,5-7 0,5-3 0,5-10 0,4-3 13,5-5 0,5-4 1,34 20-1,-9-36 1,5-6-1,7-3 0,2-4 1,8-5-1,1-4 1,4-5-1,0-4-91,0-4 1,1-4 0,-18 0 0,0-3 0,0-2 0,-2-3 0,-1-3 0,0-1 0,0-2 0,-1-1 0,0-2 0,1-4-1,0-2 1,-2-1 0,-1 0 0,-1-2 0,-2-1 0,0-2 0,-1-1 0,-1-1-294,-1-1 0,-1 0 0,-2-1 0,-5 3 0,-3 0 0,0-1 0,-1-2 1,0-1-1,-2 1 0,-3 1 0,0 0 0,-3 0 0,6-20 0,-4 2 1,-4 5-1,-2 2 161,-4 5 1,-3 4 0,-5 13-1,-4 3 1,-16-19 0,-16 17 0,-17 20-1,-18 21 1,28 8 0,0 5 493,-6 5 1,-1 6 0,-7 11 0,0 6 0,0 5 0,2 4 0,16-15 0,1 0 0,0 2 0,-1 2 0,1 1 0,1 1-1,0 0 1,1 0 0,2 1-92,1 0 0,1 1 0,1 1 0,-1 2 0,1 1 0,3-1 0,-6 17 0,4-1 1,3-5-1,5-1 0,5-4 0,5-2 0,5-5 0,4-2-179,4-3 1,5-1-1,10 2 1,6-4-1,6-9 1,5-4-1,2-2 1,5-4 0,7-4-1,3-5 1,4-6-1,2-6 1,10-6-1,1-6-72,-19 0 0,0-2 0,0-2 0,-2-1 0,-1-3 0,2 0 0,6-6 0,1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15903 16046 8097,'-13'0'0,"-1"0"0,1 0 479,5 0 1,1 0 0,6 0-1,1 0 1529,6 0 0,-1-2-1778,4-2 1,-4 2 0,4-2 554,1 3 1,2-4 0,1 1-448,1 1 0,-1 1 0,0 2 0,1 0 0,-1 0 1,2-1-1,1-2-352,2-2 1,0-1-1,-5 2 1,0-3 0,0-2-1,1 0-308,-1-2 0,-1 0 0,-3-3 1,-5 1-1,-2 0 0,-2-1 151,0 1 0,-2 0 0,-4 1 0,-5 1 0,-7 4 1,-3 1 566,-3 3 1,1 2 0,-1 2-1,3 2 1,0 3 0,2 3-1,0 4 248,3 4 0,2 2 0,4-3 1,3 3-1,1 2 0,3 1-520,1-1 1,2 3 0,2-5 0,2 0 0,5 0 0,3-2-1,1-2-999,1-2 1,3-4 0,1-2 0,-2 1-1,1-3 1,-1 1-295,2-3 1,1-1 0,-3-2 0,2 0 0,-2 0 1168,-1 0 0,4-6 0,2-1 0</inkml:trace>
  <inkml:trace contextRef="#ctx0" brushRef="#br0">16236 16006 10290,'8'-13'2643,"-4"-1"-2165,-3 7 1,-1-1-76,0 4 1,6 1 0,3-4 0,3 1 0,1 3 0,2 1 0,2 4 0,2 1 0,2 3-88,2 1 1,-2 3-1,0 7 1,-1 0-1,0 0 1,0-2-1,0-2-2365,-1 0 0,3 4 2049,-4-4 0,6 3 0,-4-8 0</inkml:trace>
  <inkml:trace contextRef="#ctx0" brushRef="#br0">16596 16033 8097,'-13'-6'938,"-5"0"0,0-3 0,2 4 0,1 4-336,2 1 1,-1 0 0,1 1 0,0 2 0,1 3 0,2 3 0,1 4 0,0 5-665,1 3 0,-2 0 0,6 2 0,1 0 0,1-1 0,4 0 0,2-1-6887,5-2 6949,3-1 0,13-5 0,3 0 0</inkml:trace>
  <inkml:trace contextRef="#ctx0" brushRef="#br0">16796 16046 7995,'0'-28'4458,"0"6"-2862,0 11-1348,0 11 1,-4 3-1,-1 6 1,1 1-1,-1 2 1,1 2 0,1-1-1,1 2-833,2 2 1,0-2 0,0 3-1,0-3 1,2-3 0,2-3 584,5-5 0,-3-2 0,0-2 0</inkml:trace>
  <inkml:trace contextRef="#ctx0" brushRef="#br0">16796 16059 7995,'-13'-26'189,"-1"-1"1,2 2 0,2 1 0,3 3 0,-1 1 0,2 0 594,0 1 1,2 1 0,4 5 0,1 1 0,4 2 0,5 1-1,5 0-712,3 2 0,6 1 1,-2 6-1,4 0-72,6 0 0,2-6 0,6-2 0</inkml:trace>
  <inkml:trace contextRef="#ctx0" brushRef="#br0">17289 15566 7995,'0'-13'2479,"0"7"1,0 7-2181,0 11 0,0 9 0,0 9 0,0 4 1,0 3-1,-1 6 0,-4 2-733,-4 6 0,-2 5 1,-3 2 433,1-2 0,0 5 0,-1 0 0</inkml:trace>
  <inkml:trace contextRef="#ctx0" brushRef="#br0">17169 16126 8089,'17'-68'3492,"-3"10"1,-2 19-2348,0 22 1,4 12 0,4 5 0,0 0-1366,4 0 0,6-4 0,1-2 0,-2 0 0,2 0 220,5 3 0,0 2 0,9 1 0</inkml:trace>
  <inkml:trace contextRef="#ctx0" brushRef="#br0">13264 13634 8258,'8'-20'0,"1"7"0,2 9 0,0 7 0,9 4 0,0 6 0</inkml:trace>
  <inkml:trace contextRef="#ctx0" brushRef="#br0">13490 13620 8258,'8'-6'0,"-4"-2"0,-3-4 0,-1-2 150,0 7 1,0-5-1,0 3 1,0-3-1,0-1 1,2 0-1,1-1 1,1 1-1,-1 0 1,-3 1-1,-4 3-141,-5 5 1,-4 2 0,-4 1 0,-3-2 0,-3-2 0,-3 2-1,-1 0 1,-4 0 245,-2-1 0,2-2 0,-4 3 0,-1-3 1,2 0-1,2 0 0,0 3 0,0 2-76,-2 1 0,-2 6 1,-2 4-1,1 6 1,1 7-1,1 3-107,1 5 1,1 3 29,6 6 0,7 5 0,2 1 0,4 3 0,6 4 89,3 3 0,11 6 1,10-4-1,12-3 0,17-3 1,-17-28-1,3-1 32,6 1 0,3-2 0,6-1 0,3-3 0,4-3 0,2-1 1,3-2-1,1-2 0,4-1 0,1-3 0,3-1 0,0-1 0,2-1 1,1-2-144,-1-1 1,0-1 0,0-2 0,-1-1 0,-1-4 0,-2-1-1,0 0 1,-1-2 0,-4-1 0,-1-2 0,-2-1 0,-2-2-433,-3-1 0,-2-1 0,-6-1 0,-3 0 0,-6 0 0,-2 0 0,20-25 0,-14-5 1,-11-11-1,-12-4 50,-8-4 1,-22-1-1,1 35 1,-3 0-1,-7-1 1,-3 1-1,-7-1 1,-2 1-1,-5 2 1,-2 3 192,-4-1 0,-3 4 1,-8 2-1,-3 4 0,-3 1 1,-2 3-1,-2 3 0,0 4 1,-3 3-1,-2 4 0,1 2 1,-2 3-40,23 2 0,0 0 1,-1 2-1,-23 3 0,2 4 1,4 7-1,2 3 0,6 0 1,2 1 147,3 2 0,2 1 0,-2 0 0,2 1 0,7 0 0,3 2 0,-2 2 0,1 0 0</inkml:trace>
  <inkml:trace contextRef="#ctx0" brushRef="#br0">13104 16526 7998,'0'-27'5,"0"18"0,-2 9 660,-2 9 0,1 6 0,-8 4 0,-4 6 0,-5 9 0,-7 8 0,-4 8 0,-5 5 0,-2 3 0,-1-1 0,1 0 0,2-4 904,4-4 1,-1-5 0,15-7-1,2-3 1,3-1 0,4-3-2107,4-2 0,4-2 1,2 0-1,2-3 537,2-1 0,11-5 0,-1 2 0</inkml:trace>
  <inkml:trace contextRef="#ctx0" brushRef="#br0">12610 17645 8361,'-13'-22'1732,"1"6"1,3 20 0,5 5-2066,2 3 1,4 0-1,2-3 1,5-4-1,3 1 1,1 3-1,-1 3 1971,-3 1 0,3 7 1,-5 2-1,1 3 0,-4 3 1,-2 3-552,-2 5 0,0 2 0,0 2 0,0-1 0,0-2 0,0-3 1,0-1-3280,0-4 0,0-5 0,0-3 1293,0-2 1,0-10 0,0-14 0,-2-11 0,-2-9 0,-4-8 1001,1-7 0,0-6 0,4-8 0,-2 0 0,2 4 0,3 7 655,5 3 1,3 9-1,9 3 1,2 7 0,0 6-1,2 8-1225,0 4 0,1 6 0,5 7 1,-1 11-1,2 8 0,4 6 1,3 0 466,4-1 0,1-1 0,0-7 0</inkml:trace>
  <inkml:trace contextRef="#ctx0" brushRef="#br0">13210 18032 8136,'-6'-36'1645,"-3"4"1353,-2 8 1,5 9-1,6 15-2191,7 0 1,11 0 0,4-1 0,2-2 0,-1-2 0,0 2 0,2 2 0,1 1-1460,1 0 0,1-2 0,-10-1 0,-3-3 0,-8 0-2028,-11 0 1,-15 2 2736,-17 4 1,-4 0-1,-3 2 1,-1 2 0,1 3 1199,1 1 1,8 8 0,5-1-1,5 4 1,8 6 0,5 3-1354,7 4 1,10-1 0,8-5 0,10 1-1,9 0 1,4-4-1754,4-5 1,14-2-1,1-11 1849,4-2 0,5-20 0,-5-5 0</inkml:trace>
  <inkml:trace contextRef="#ctx0" brushRef="#br0">13637 17658 8189,'-9'-41'2150,"0"5"0,6 16 0,-1 23-1050,2 9 0,2 8 0,2 0 0,1 0 0,2 5 0,1 5 1,2 6-1,-1 4-931,4 4 0,6 2 1,6 4-1,2-4 1,0-3-170,-3-4 0,3-8 0,-4 1 0</inkml:trace>
  <inkml:trace contextRef="#ctx0" brushRef="#br0">13677 18125 8292,'-12'-33'-1,"2"1"-4,1 2 1,7 11 0,4 14 410,9 4 0,4 1 0,9 0 0,4 3 0,5 4 0,4 7 0,1 0 705,4 1-1111,7-1 0,-8-1 0,5 0 0</inkml:trace>
  <inkml:trace contextRef="#ctx0" brushRef="#br0">14130 18125 8222,'-18'-6'1096,"0"-3"1,2-3 0,1-1 0,2 0 0,1-1 541,3 1 0,6 6 1,11 4-1,6 6 0,6 4 1,5 2-2510,5 0 0,2 0 0,4 4 1,-4-1-1,-1-2 0,0-1 0,-2 0 871,-6-2 0,-3-1 0,-7-6 0</inkml:trace>
  <inkml:trace contextRef="#ctx0" brushRef="#br0">14370 18098 8213,'6'-7'1614,"3"2"1,-2 4 279,2 1 0,-5 0-700,5 0 0,-4 0 0,2-2 0,1-2 0,-1-3 0,5-2-784,4 0 0,5 0 1,6-4-1,1-1 1,1 1-1,2 0-2217,-1-1 0,-2 1 1,-3 0-1,-2 1 0,-6 1 1306,-2 3 1,-9 5 0,-6 1 0,-7 8 1384,-5 7 0,3 5 0,2-2 0,1 4 1,3-1-1,1 2 0,2-2-355,0 0 1,8 3-1,5-2 1,9-1-1,9 2 1,9-2-1132,8 0 0,6-7 602,9-8 0,-1-14 0,10-5 0</inkml:trace>
  <inkml:trace contextRef="#ctx0" brushRef="#br0">15463 17685 8240,'-28'-12'1775,"-3"-1"0,11-9 0,3 5-134,3 7 1,11 6-1,3 10 1,8 8 0,4 13-1566,1 12 0,2 6 0,3 15 1,2 8-1,3 1 0,0 2 1,2-2-1,4 0-4871,-15-34 1,1 0 4794,10 30 0,-4-31 0,3-1 0,17 26 0</inkml:trace>
  <inkml:trace contextRef="#ctx0" brushRef="#br0">16409 17765 8017,'8'-19'2489,"-2"23"1,-5 11-1,2 18-1924,2 10 1,4 0 0,-5-5 0,-1 1 0,-2 4-1,-1 5 1,0 10 0,0 9-188,0 5 1,0 2-1,0-35 1,0-1-1,0 36 1,-1-1-379,-4-3 0,-8 4 0,3-37 0,-1 0 0</inkml:trace>
  <inkml:trace contextRef="#ctx0" brushRef="#br0">13677 13714 8124,'6'-28'0,"3"5"0,2 11 0,0 4 0,1 3 0,2 2 0,7-3 8,-3 2 1,0-7 0,-6 3-1,-2-4 1,-3-2 0,-2 1-1,-8 0 1,-9 1 0,-10 2-1,-8 1 1,-5 0 0,-5 0 0,-5 1-1,-4 3 1,-4 2 498,-5 1 0,2 2 1,-5 2-1,0 3 1,4 7-1,0 8 0,6 3 1,0 7-287,4 2 1,8 0-1,14 3 1,10 2-1,11 3 1,11 3 957,15 1-1117,13 1 1,-5-25 0,5-2-1,2 1 1,1-2 0,6-1-1,3-1 1,4-1 0,3-1-1,2-2 1,0-2-14,2-1 0,0-2 0,-2-2 0,0-1 0,2-3 0,-2-3 0,-2 0 0,-1-1 0,-2-3 1,-1-2-1322,-4-3 1,-2 0 909,-3 1 0,-3-2 0,-4-6 1,-3-3-1,19-17 0,-14-1 1,-17-4-1,-16-1 0,-18-2-460,-20 0 0,-16 11 1,16 19-1,-2 3 822,-3 2 0,-2 3 0,-2 2 0,-1 1 0,1 1 0,-1 1 0,-2 1 0,0 0 0</inkml:trace>
  <inkml:trace contextRef="#ctx0" brushRef="#br0">13490 14100 8163,'-27'-4'36,"1"1"0,1 6 402,2 9 0,-5 13 1,5 12-1,0 4-10,3 4 0,-4 15 0,3 5 0,10-27 0,0 1 0,0 5 0,1 1 0,0 3 0,1 1 0,0 2 0,2 1-216,-1 5 1,1-1 0,1-6 0,0 0 0,1 4 0,1-1 0,2-2 0,1-1 0,2-5 0,1 0 0,2-1 0,1-2 0,0-4 0,0 0 0,6 31-465,-2-8 1,-2-5 0,2-4 0,-5-3 0,-2-6-1,-4-6 1,-1-6-1781,-1-3 1,-6-1 2031,1-1 0,-9 1 0,-3 0 0</inkml:trace>
  <inkml:trace contextRef="#ctx0" brushRef="#br0">15796 13860 7902,'0'-18'538,"0"1"1,-1 6-1,-2 11 1,-2 8 0,2 4-1,2 1-106,1 0 1,0 1-1,0-1 1,0 0 0,1 1-1,2-1 1,3 0-1,2-1 1,2-2-167,2-1 0,1-4 1,1 2-1,-1-1 1,0-3-1,1-1 1,-1-2-788,0 0 525,1 0 1,-1 0-1,0 0 1,1 0 0,-1 0-1,0 0-961,1 0 0,-1 0 1,2 0-1,2-2 0,4-2 957,0-5 0,10-15 0,-3-4 0</inkml:trace>
  <inkml:trace contextRef="#ctx0" brushRef="#br0">16289 13794 9293,'-5'-33'1566,"-4"6"0,3 14 1,0 13-1,1 7-986,1 5 1,-5 3 0,3 3 0,0 4-1,-1 6 1,-1 6 0,-2 6 0,-2 2-769,-1-1 0,-1 4 1,1-1-1,0-1 0,-1-2 1,3-1-1,2 0-3613,4 0 0,-1 0 3801,2 0 0,-1-6 0,5-1 0</inkml:trace>
  <inkml:trace contextRef="#ctx0" brushRef="#br0">16609 14140 8145,'0'-47'4038,"0"20"-3306,0 18 0,0 8 0,0 10 0,0 2 0,0 6 1,0 5-1,0 5 0,-1 4-854,-4 4 1,-2 4 0,-6 1-1,-1 0 1,1-2 0,0-1 0,-2-3-3051,-3-1 0,3-2 3172,-2-4 0,2-1 0,1 1 0</inkml:trace>
  <inkml:trace contextRef="#ctx0" brushRef="#br0">16956 13820 8134,'-6'-26'679,"-3"2"2408,-3 6-2777,5 6 0,1 14 0,7 4 0,4 6 0,5 5 0,5 4 226,3 3 1,4 5 0,-4 2 0,0 1-1,-1 0 1,1 2 0,0 2-346,1-1 0,-4-5 0,3 1 0,-3-3 1,-2-1-1,0-1 0,1 0-1397,-1-4 0,0-3 1,2-6-1,1 1 1206,2-1 0,12-6 0,-2-1 0</inkml:trace>
  <inkml:trace contextRef="#ctx0" brushRef="#br0">17502 13860 8341,'-13'-25'-331,"0"-6"0,0 1 1,-1 17-1,1 7 1506,0 5 1,-7 7-1,-3 2 1,-6 6 0,-5 4-1,-3 5 1,-6 8 0,-4 8-788,-8 4 1,6 12 0,-3-2 0,7 2-1,6-1 1,6 1 0,7 2 0,5 0-2941,8 0 1,5-4 2551,8-4 0,0 3 0,0-5 0</inkml:trace>
  <inkml:trace contextRef="#ctx0" brushRef="#br0">15143 12114 8053,'-7'-6'0,"2"-2"0,4 2 0,2-5 42,4 7 0,1-2 1,4 3-1,-1-1 1,0-1 391,-2-1 0,-2 6 0,-10 0 1,-2 8-1,-2 3 62,0 3 1,6 4-1,-1-1 1,2 0 0,2-3-1,0 0-233,0-1 1,0 5 0,0 0 0,0-2 0,0-1 0,0-2-17,0 0 1,-4 5 0,-2 0 0,-2-2-1,-2 0 1,-2 1 0,-3 0-102,-3 0 1,4-2 0,-4-1 0,5 3 0,2 0 0,4 0 0,-1-2-244,1-2 1,3 5-1,-4-1 1,1 0-1,1-2 1,-2-1 151,1 4 0,-2-3 0,-4 3 0,-1-4 0,1-2 0,0-1 344,-1-2-297,1-1 1,0 4 0,-1-1 0,1-4 0,0 0-1,-1-1 1,1 2-85,0-1 0,-1-2 0,1 2 0,0-1 0,-1-2 0,1 2-121,0 3 0,0-1 0,-2 1 1,-2-1-1,0 1 0,-1-1 184,-1-2 1,2 4-1,-5-3 1,0 2-1,0-1 1,-1-1 138,0 0 0,2-2 0,0 2 0,1 1 0,0-2 0,1 1 0,1 0-187,-1 4 0,4-4 0,-3 2 0,4 0 0,0 0 0,-1 0 0,-1 1-59,-2 2 1,1 1-1,2 2 1,-3 1-1,-3 2 1,-1-2 196,0-1 0,1 3 0,-3 0 0,2-2 0,0-1 0,0-2 0,1 2-14,2 3 0,1-3 0,5 2 0,-1 0 0,1-1 1,0 2-1,1 0-137,3 1 1,-3-3 0,5 6 0,-2 2-1,0 1 1,-1 2-48,-2-1 0,-2 3 0,1 0 0,-2 2 0,-1 0 0,-2 0 434,2 1-278,1-1 1,0-5 0,-1 1 0,-2 1-1,2 2 1,3 1-11,4-2 1,-2 0-1,7-3 1,1 2-1,1 2 1,2 1-1,0-1-119,0-2 1,2 0 0,1 2 0,3 2 0,0 1 0,0 1 64,-3 0 0,-2 1 1,-1 4-1,0-2 1,0-2-1,0 2 79,0 2 0,-4 1 0,-2 0 0,0-2 0,0-1 0,1-2 0,1-3-28,0-2 1,-1-1-1,5 1 1,0 1-1,2-1 1,1-2-1,2-3-20,3-3 0,-4 3 0,5-2 0,0 2 0,0 3 0,-2 1 87,-1 3 1,3 0-1,-4-1 1,-1 5-1,1 2 1,-1 2-1,0 0-251,2 0 0,-4-4 1,4-1-1,-2 2 1,2 0-1,0-1-85,0-5 0,3-4 1,-3-4-1,0 0 1,1-1-1,-1-2 1,0-2-72,-3-3 1,3-2 0,-2 1 0,1-2 0,-1-2-434,1-1 0,-1 0 1,-4 4-740,0 0 1,-1 1 0,-2-1-408,-2 0 1,1-7-1,4-6 1,0-7 1802,0-5 0,12-13 0,2-3 0</inkml:trace>
  <inkml:trace contextRef="#ctx0" brushRef="#br0">16863 11315 8452,'-14'-12'0,"0"2"0,-3 2 0,-1 2 0,2 3 0,1-3 183,2 2 1,6-2 0,4 3 0,6-1 0,5 1 0,4 1-1,3 2 1,3 0 0,3 0 0,1 0 836,0 0 1,3 0 0,5 0 0,-2 0-1,2 0 1,-2 0 0,1 0-741,3 0 1,-9 0 0,2 2 0,-4 1 0,-5 1 0,-1-1-489,-1-2 0,-3 1 1,-3 2-1,-10 4 166,-10-1 1,-2 4 0,-7-6 0,0 1 0,0 2 0,-1-1 0,2 2 288,2-2 1,4 5-1,6-3 1,5 3-1,7 1-165,9 1 0,8-5 0,10-2 0,5 0 0,1-1 0,0 2-201,-2-1 0,-1 2 0,2 3 0,-5-2 0,-4-1 0,-5 1 0,-6 2 248,-5 2 1,-5-1-1,-6 0 1,-2 1-1,-2 0 1,-7 3-1,-5 1 171,-6-2 0,-8 3 0,-1 0 0,0 1 1,0-1-1,1-3 0,3 0-660,4 2 1,7-6 0,-2 4 0,3 1 0,2-3 0,1 1 0,3-1-1395,4-1 0,4 0 0,2 1 0,5-1 1754,8 0 0,11 0 0,9 1 0</inkml:trace>
  <inkml:trace contextRef="#ctx0" brushRef="#br0">17609 11835 8586,'5'-27'1966,"-1"9"0,-4 14 0,-6 23 0,-1 0 0,-4 0-1982,-1-2 0,-1-1 0,1 0 0,2 4 0,1 2 0,-1 4 0,-1 4 0,2 1-6663,5 2 6679,2-5 0,8 4 0,2-5 0</inkml:trace>
  <inkml:trace contextRef="#ctx0" brushRef="#br0">18129 11368 8358,'0'-40'2297,"-1"9"1,-2 10-2062,-2 15 1,-4 11 0,5 8 0,1 0 0,1 1 0,2 1 0,0 2 0,0 6-14,0 2 0,0 1 1,2 1-1,2 0 0,5-1 1,4 1-1,5-2-1349,4-3 1,4-2 0,0-9 1125,1-2 0,6-3 0,1-6 0</inkml:trace>
  <inkml:trace contextRef="#ctx0" brushRef="#br0">18489 11381 8358,'0'-25'1930,"0"3"0,0 21 0,0 14 0,-2 11 1,-2 7-1791,-5 4 1,2 4 0,-2 2 0,-2 4-1,1 3 1,0 4 0,2 2-889,2-1 1,2 5 0,4-1 747,0 0 0,0 3 0,0 1 0</inkml:trace>
  <inkml:trace contextRef="#ctx0" brushRef="#br0">18729 11928 8310,'7'-27'1430,"-1"24"1,-6 12 0,0 12-1596,0 5 1,-6 1 0,-3-2 0,-2-1 0,-3 0 0,1 2 0,0 5 0,-1 3 171,1 4 1,1-4-8,3 1 0,-3 1 0,5 4 0</inkml:trace>
  <inkml:trace contextRef="#ctx0" brushRef="#br0">19235 11595 8413,'0'-18'0,"-1"2"1502,-4 4 1,4 10 0,-3 11 0,2 4-961,2 5 0,2 3 1,2 6-1,5-1 0,4 2 1,6 3-1,7 5 0,3 3-413,1 1 0,2 0 1,1-1-1,0 0 0,-1-3 1,-2-5-1,-2-3 0,-1-3-3906,-1-3 1,1-4 3776,0-9 0,5-3 0,2-6 0</inkml:trace>
  <inkml:trace contextRef="#ctx0" brushRef="#br0">19889 11635 8359,'0'-40'209,"0"0"0,-8 7 1,-5 8-1,-8 10 1,-7 11-1,-8 10 1,-9 11 308,-10 13 0,-6 14 1,28-18-1,1 0 1,-1 3-1,1 1 1,0 1-1,1 1 0,0 1 1,0 2-1,2 0 1,0 1-1,0 3 1,1 2-519,0 1 0,1 0 0,2-1 0,1 1 0,1 1 0,0 0 0</inkml:trace>
  <inkml:trace contextRef="#ctx0" brushRef="#br0">7038 11795 11947,'-13'-14'139,"6"7"1,2 1 0,10 6 0,5 1-1,5 2 1,3 2 0,-1-2 0,1 0 0,1 0-1,1 1 1,0-1 780,1-1 1,0-2 0,1 0 0,-4 0 0,-2 0 0,0 1-677,2 3 1,-2-1 0,-7 6-217,-4 2 1,-5 1-1,-5 2 1,-5 3 0,-5 2-1,-4 0 199,-2 0 0,5 4 1,-2-4-1,3 0 0,2 2 1,1-2-1,3 0-124,5-2 1,2-3 0,4 0 0,2-1 0,7-1-1,3-2-500,4-1 0,6-4 1,-2 2-1,2-1 1,-1-2-1,0 1-597,0-1 0,-2 5 1,0-3-1,-2 0 1,-1 0-1,0-3-1144,-1-2 1,6-1 2074,-6 0 1,13 6 0,-2 2-1</inkml:trace>
  <inkml:trace contextRef="#ctx0" brushRef="#br0">7931 12061 8268,'-13'-19'0,"0"6"337,-1 7 1,1 6 0,0 6 0,-2 7 148,-3 8 0,3 2 0,-4 2 1,1 1-1,1 2 0,0 0 0,2 1 1,4 1-116,2 1 0,-2 6 0,7-3 1,1 0-1,1-3 0,4-4-371,2-5 0,16 3 0,8-4 0</inkml:trace>
  <inkml:trace contextRef="#ctx0" brushRef="#br0">8345 11728 8552,'-6'-45'1121,"-3"11"1,-3 15 13,-1 12 1,1 7 0,1 4-1,3 5-1120,-3 3 0,-1 1 0,-1 2 0,1 3 0,2 4 0,2 3 1,2 2-1,5 1 0,5 0-455,10-1 0,11 1 0,12-10 0,4-2 0,5-3 0,2-4-550,2-4 1,-2-5 989,0-5 0,-5-8 0,3-8 0</inkml:trace>
  <inkml:trace contextRef="#ctx0" brushRef="#br0">8745 11701 8494,'-15'-13'1523,"-3"0"1,3 5 0,-3 5 0,4 6-1197,0 6 1,5 9-1,2 6 1,0 4 0,1 4-1,0 1 1,3 2 0,1 2-282,2 5 0,0 2 0,0 1 0,0 2 0,0 2 0,2-3 0,2-3-46,5-5 0,9-7 0,3 2 0</inkml:trace>
  <inkml:trace contextRef="#ctx0" brushRef="#br0">9118 12141 8178,'-2'-25'918,"-2"3"1,1 10 0,-4 12 0,-1 9 0,2 6-993,0 2 0,-4 7 0,1-3 1,-4 2-1,-4 3 0,-2 3 1,0 4 93,0 4 1,1 6 0,3 4-1,0 0 1,0 2-21,4-3 0,0 0 0,-2 7 0</inkml:trace>
  <inkml:trace contextRef="#ctx0" brushRef="#br0">9424 11901 8256,'-11'-35'1503,"2"-1"-1090,-3 1 0,12 26 1,0 9-1,7 9 0,5 4 1,3 2-1,3 2 0,5 6 1,6 3-391,2 5 1,6 3-1,-2 6 1,5 0-1,3 0 1,3-1 0,1-4-3887,4-3 3863,-5-4 0,0-8 0,-6 0 0</inkml:trace>
  <inkml:trace contextRef="#ctx0" brushRef="#br0">10024 11968 8256,'-19'-33'532,"3"7"1,-8-1 0,-3 9 0,-4 11 0,-4 13-161,-7 14 0,1 16 0,-8 11 0,-1 4 0,24-24 0,0 2 0,0 0 0,0 0 1,1 1-1,1 0-196,-20 31 0,9 3-74,21-29 0,2 1-354,-9 32 1,14-29 0,1 0-1,-8 35 1</inkml:trace>
  <inkml:trace contextRef="#ctx0" brushRef="#br0">13823 9849 8136,'-13'-11'0,"0"-2"0,-1 0 0,1 2 0,6 5 157,1 6 0,7 0 0,2 2 0,2 2 0,-4 5 1,-4 3-1,-6 1 0,-3 1 0,-2 1 0,-4 1 1528,-4 2 1,1-1-1390,-1-3 12,5-1 1,-6-4 0,3 0 0,0 1 0,-3 2-94,3 1 1,-5 2 0,2 1 0,-2 4 0,-3 0 0,-2 4-164,-1 1 1,-6 2 0,0 1-1,-4 2 1,-5 2 0,0 2 28,0 3 0,-3-4 0,3 0 0,-1-2 0,-2 1 0,0 1 1,2-1 154,1-2 1,1 0 0,4-1 0,-1 2 0,1-1 0,2-2 270,1-1-368,5-7 0,-4 10-188,6-3 0,-4 2 1,3-1-1,1 2 53,-1 1 1,4 5 0,-5-5 0,2-2-1,0 0 1,1-3 0,1 2 20,-2 3 1,5-2 0,-3 2-1,1-3 1,2-2 0,4 1 110,3 0 0,-3-5 0,5 0 0,4 2 1,4 1-1,2 2 0,1-1-21,0 1 1,-3 0 0,5-1 0,1 1 0,1 1 0,2 2-27,0 1 0,6 6 1,2-2-1,0 4 1,1 2-1,2 1 1,0-1-34,3-2 1,-1-2-1,0 1 1,1-1-1,-2-3 1,-2 0 0,-1-1 174,1 0 0,2 2 0,1-2 0,1-1 0,-1 2 1,2 0-127,3 3 0,-3 0 1,4 0-1,-1-2 0,1 0 1,2 1-1,4 2 89,4-1 0,1-4-130,6 2 0,-5-4 0,4 3 0,2-1 1,0-2 13,-1 2 1,1-4 0,-5 5-1,1 0 1,0-1 0,-4 1-38,-1 0 0,-3-3 0,-1 3 0,-2 0 1,2-1-1,1 1 0,2-1 10,0-1 0,-4 1 0,2-2 0,4 3 0,-1 1 0,0-1-28,-1-1 0,-1 1 0,1-1 1,-2 2-1,-1-1 0,-3-1 1,-2-2 81,-3-1 1,-1-2 0,-2 0-1,-1 1 1,-2 2 0,-2 1 37,-2 0 1,0-2-1,-3 5 1,3 2 0,-1 2-1,3 1 1,-2 0-148,0 0 0,4 0 0,-2 0 0,0 1 0,1 1 0,0 1 0,0-2-114,0 2 0,-5 0 1,4-2-1,-2 1 0,-3 1 1,-2-2 286,-1 2 0,0 5 0,-1-4 0,-2-1 0,-2-2 0,1-1-88,-2 0 0,4 5 0,-2-1 1,2-1-1,4 0 0,1 0 1,3 3-223,1 1 0,-2-4 0,2 2 0,1-2 0,-3 0 0,1 3 1,-3-1 33,-1 1 1,-2-1 0,0-4 0,0 1 0,0-1 0,-2-1 402,-2 3 1,-2-4-1,-4 4 1,1-5-1,0 1 1,0-2-297,0 1 0,6-4 0,-1 2 0,4-1 0,3 1 0,3-2-128,1-2 1,0-5-1,4-6 1,-4-2 0,1-3-1,-3-1-1682,1-2 1,5-5 0,-2-5 0,2-8-4441,3-8 6250,5-12 0,8-21 0,7-9 0</inkml:trace>
  <inkml:trace contextRef="#ctx0" brushRef="#br0">13823 10009 8122,'-13'-18'-428,"0"0"654,5 6 0,2 8 1,6 8-1,0 5 32,0 3 0,0-2 0,0 2 1,2 5-1,1 0 0,3 4 1,1 0 118,4 2 0,5 7 1,3 3-1,2 1 1,4 3-1,3 1 1,5 2 367,1 0 0,1 5-602,5-1 1,-4 2-1,-1-3 1,1 3-1,0 1-8,-1 4 1,-5-6 0,1 1 0,-3 0 0,-3 2 0,-1 1-27,-2-1 0,-1-5 0,2 2 0,0-4 0,0 1 0,1-1 79,-2-1 0,8 3 0,-3-7 0,1 2 0,0 2 0,-2-1 0,3-2-74,2-2 1,-2 1 0,5 2 0,-1-1 0,-3-1 0,-4 1 0,-2 0-106,-2-2 1,-5 4 0,0-4 0,-2 4 0,-3 1 0,-3 0-65,-5 0 0,-2 0 1,-2 0-1,0 0 1,-2-2-1,-2-1 1,-5-3 271,-3-1 0,-1-1 0,-1 0 0,1 2 1,0 0-1,-1-2 236,1 1 0,0-4 0,-1 6-300,1-3 0,0 4 0,-2-4 0,-1 1-162,-2-1 0,-1 8 0,2-3 0,0 0 1,-1 2-1,0-1 0,-1 4-28,-2 2 1,-1-5 0,-3 4 0,1 0 0,2-2 0,-2 1 170,-1-2 1,-2-5-1,1 1 1,-1 1-1,0 0 1,1 0-1,-1-3 194,0-2 0,2-1 0,1-2 0,4 0 0,-1 4 1,2 1-433,-1 3 0,-2 0 0,3 0 0,0-3 1,-2 0-1,2 0 0,-1 3-38,4 2 0,-5-4 0,1-1 0,-3 0 0,3 0 0,-1 2 0,2-2 366,-1-3 1,-3 6 0,1 0 0,-2 0-1,0 2 1,3-1 89,2 2 0,-3 4 1,3 2-1,-2 2 0,-1 2 1,1 2-446,3 1 1,3 9 0,2 1 0,0-3 0,-1 0 0,3-4 29,2-4 0,-2-1 1,5-5-1,0 0 1,1 2-1,2-2 1,1 1 320,2 0 0,0-1 0,0 6 0,0 1 0,0-1 0,0-1 0,2-3-76,2 0 1,2 4 0,4-5 0,-2 2 0,-2-2 0,-2-2-194,2-7 1,-5 1-1,4-7 1,-4 1-1,-1-1 1,0-3-304,0-6 0,-1 1 0,-2-5 1,-1 2-1,-1 0 0,1-4-1582,-1-3 1,1-4 0,5 3 289,4 1 0,2-7 720,6-2 1,2-5 923,3-5 0,3-2 0,5-7 0</inkml:trace>
  <inkml:trace contextRef="#ctx0" brushRef="#br0">15770 9169 14147,'-2'-25'-757,"-1"3"0,-1 4 1,1 3 75,1 2 261,2 5 870,0-3 0,6 9 0,3-2 0,3 2 0,1 4 0,1 2 0,-3 5 0,0 3 1,-4 3 1601,-1 2 0,-1 0 0,-5 5-1583,0 2 0,-2 1 0,-2 3 0,-5 1 0,-3 3 1526,-1-3-2164,5-1 0,-4 3 1,3 2-1,-1 0 0,0-1 1,2-2-375,2-2 1,2-6-1,4 0 1,0 1 0,0-3-1,1-2-1453,4-3 1,8-8 2139,9-2 1,15-10 0,5-2 0</inkml:trace>
  <inkml:trace contextRef="#ctx0" brushRef="#br0">16196 9436 25834,'8'-14'-1034,"-4"1"0,-3 7 0,1 6 1255,2 7 0,-2 1 0,2 1 0,-4 1 1,-3 3-1,-3 4 0,-1 2 0,-2 2-98,2 2 1,-5 3 0,3 0 0,-3 1-1,0 0 1,2-1-1968,1 1 1,6-2 0,0-3-1,6-4 1981,6-3 1,15-2-1,4 0 1</inkml:trace>
  <inkml:trace contextRef="#ctx0" brushRef="#br0">16823 9169 8545,'0'-34'1606,"0"7"0,-2 14-1283,-2 9 1,2 4 0,-4 4 0,2 5 0,-1 3 74,2 1 1,1 6-1,-1 4 1,-2 2-1,2 0 1,2-1-1,2-2-668,4 2 0,2-5 0,8-1 1,1-4-1,5-2 0,3-3-660,4-4 0,6-4 0,-2-1 0,1 0 930,-1 0 0,11-12 0,-1-3 0</inkml:trace>
  <inkml:trace contextRef="#ctx0" brushRef="#br0">17383 9116 8545,'-14'-21'876,"1"3"0,0 9 0,-1 6 469,1 6 1,-5 8 0,-1 8-981,-2 3 0,3 11 0,-2-5 0,0 5 1,3 4-1,-1 1-243,0 2 1,0 4-1,5 2 1,0 0 0,1 0-1,3-3 1,4 0-2849,4 1 0,2-8 2726,4 0 0,14-7 0,9-2 0</inkml:trace>
  <inkml:trace contextRef="#ctx0" brushRef="#br0">17649 9636 17201,'0'-27'-256,"-1"12"0,-2 9 1,-3 11-1,-2 9 521,-2 6 1,-2 2 0,-3 3 0,-1-1-1,-3-4 1,-2 3 0,-3 0 0,-1 6-264,-1-1 1,3 6-1,1 1 1,0 4 0,1-1-1,5-1-151,5-1 0,0-7 1,3 4-1</inkml:trace>
  <inkml:trace contextRef="#ctx0" brushRef="#br0">17996 9356 9889,'0'-40'1405,"1"17"-952,4 10 1,2 10 0,6 8 0,1 4 0,1 2 0,2 3 0,4 0 110,0 4 1,4 4 0,-3 10-1,3 2 1,2 1 0,-2 1-1,-1-1 1,-2 1-1227,2-1 1,1-5-1,0 1 1,-1-3-1,-2-3 1,2-2-1558,1-6 1,-3-2 2230,0-2 1,1-5-1,3-2 1</inkml:trace>
  <inkml:trace contextRef="#ctx0" brushRef="#br0">18676 9356 9889,'-21'-27'456,"-4"2"0,2 4 0,-3 8 0,-7 8 453,-7 8 0,-9 11 0,-11 9-492,-7 7 0,-1-2 1,3 6-1,2 2 1,3 5-1,6 4-323,5 0 0,7 6 0,6-2 1,6 3-1,7 1 0,6-1-129,7-3 0,10 8 0,7-2 0</inkml:trace>
  <inkml:trace contextRef="#ctx0" brushRef="#br0">15783 7383 28598,'0'-13'-9831,"0"0"9530,0 5 1,0 1 0,0 2 0,0-1 0,-2 3 840,-2 8 0,1 5 0,-4 5 0,-1 1 0,2 2 0,0 0 1,3 0-1,2 1-464,1 2 0,0-5 1,0 3-1,0-1 1,0 0-512,0-2 1,0-10-1,0-10-1461,0-13 1458,6-6 0,-5-6 0,5-3 0,0-7 1,3-5-1,3-2-157,1 0 1,5 2 0,1 5 0,1 5 0,-1 6-1,-1 6 1275,1 2 1,-3 4 0,5 6 0,0 2-1,-1 3 1,4 2 0,1 1 0,2 2 164,-1 0 1,1 0 0,0 0 0,-1 2-1,1 2 1,0 3-881,-1 1 0,1 2 0,0-5 0,-2-1 0,-1 0 0,-4 1 0,1-2-317,0-2 0,-5 4 0,2-1 0,-3 1-571,-2 1 0,-6-3 1247,-2 5 1,2 1 0,1 5 0</inkml:trace>
  <inkml:trace contextRef="#ctx0" brushRef="#br0">15930 7277 28979,'-12'-15'-4321,"3"-3"4189,-3 3 1,12 9 0,-2 8-1,7 1 1,2 3 0,5 0-1,3 2 1,3 3-488,-2 4 0,3 5 0,-2 1 0,-4 1 270,-3 2 1,-1 4 0,5-7 0</inkml:trace>
  <inkml:trace contextRef="#ctx0" brushRef="#br0">15690 7690 28798,'-14'7'-3266,"8"-1"3513,6-6 1,17 0 0,9 0 0,4 0-1,4 0 1,3 2 0,3 1 0,-1 2 2317,-1 3-2556,1 1 0,1 4 0,0 0 0</inkml:trace>
  <inkml:trace contextRef="#ctx0" brushRef="#br0">16476 7756 14411,'0'-16'96,"0"12"1,-10 16 0,-5 20 0,-3 1-363,-1-1 0,-8 2 0,4-6 0,-1-2 0,0 0 0,3 2 0,4 4 0,2-1 126,1 1 0,1-4 0,0 5 0</inkml:trace>
  <inkml:trace contextRef="#ctx0" brushRef="#br0">17209 7250 31511,'-7'-21'-899,"-4"9"0,6 12 1,-3 9 749,-2 8 1,-2 5 0,-1 7 0,-2 4 0,-2 1 0,0 2 0,-1 1 0,0 1-99,0 4 1,1 1 0,3-4 0,1 1 0,1 2 0,2-1 0,2 1 0,2-4-1666,3 1 0,8-4 0,4-2 1892,3-6 0,1-4 0,0 4 0</inkml:trace>
  <inkml:trace contextRef="#ctx0" brushRef="#br0">17502 7903 15490,'-5'-12'1277,"-4"3"1,-3 11-1,-1 10 1,1 4-1541,3 0 0,-6 3 0,5-1 0,-1 0 0,-1 0 0,1 1 0,-1 2 0,1 1-4293,2-1 4357,6 4 1,3-10-1,8 4 1</inkml:trace>
  <inkml:trace contextRef="#ctx0" brushRef="#br0">18209 7357 31494,'-1'-24'-8933,"-4"6"9313,-4 9 1,2 6 0,-4 5 0,-2 2-423,-3 5 0,-6 3 0,4 3 0,1 1 0,1 3 0,0 3 0,-2 5 0,2 4 1,3 3 19,4 3 0,4 2 0,10-1 1,6-2-1,9-5 0,9-3 0,8-3-572,9-3 844,-1-2 0,7-13 0,-5-1 1</inkml:trace>
  <inkml:trace contextRef="#ctx0" brushRef="#br0">18596 7343 27754,'0'-26'-1916,"-2"2"1,-4 9 0,-6 15 2037,-4 15 1,-8 15-1,2 7 1,-3 3-1,-3 2 1,-2 1-1,-2 5 415,-2 2 0,2 6 0,-3 4 0,-1 3 0,2 0 1,3 0-1,4-2-933,5-2 0,9 2 0,7-14 1</inkml:trace>
  <inkml:trace contextRef="#ctx0" brushRef="#br0">18782 7943 17217,'-6'-31'135,"-3"9"1,-2 16 0,-4 19 0,-3 8-426,-4 4 1,-3 8-1,-4 1 1,0 1-1,-2-1 1,1 0-1,0 0 1,1 3-633,-2 2 1,1 1 756,8 0 1,3 0 0,5 0-1</inkml:trace>
  <inkml:trace contextRef="#ctx0" brushRef="#br0">19289 7557 26781,'10'-26'-1460,"3"4"0,-1 10 1,-3 12-1,2 9 1585,0 7 1,3 11-1,-1 10 1,2 5 0,3 5-1,2 2 1,3 4 0,-1 0 42,1 4 1,3-5 0,2-4-1,0 1 1,2 0 0,-2-3-1696,1-4 0,5-3 1623,-2-12 0,5 3 1,-3-10-1</inkml:trace>
  <inkml:trace contextRef="#ctx0" brushRef="#br0">19902 7716 14151,'-3'-39'-485,"0"0"1,-6-23 0,-7 3 0,-3 20 1816,-2 20 0,-4 11 0,-11 16 1,-13 11-1,-13 14-1409,25-14 1,-2 3 0,-4 5 0,-1 2-1,0 0 1,1 0 0,-1 2 0,0 2-1,1 2 1,2 1 0,1 1 0,3 1-1,2 4 1,3 1-1831,4 1 0,3 1 1532,2-2 0,1 1 0,2 8 1,0 1-1,0-3 0,0 1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15850 17579 8433,'-5'-21'1351,"-1"3"727,-1 3 1,4 6-1369,-2 0 1,7 8 0,7 1 0,7 7 0,6 7 0,5 2-122,5 2 1,4 5-1,1 0 1,-3 0-1,0 1 1,-1-2-1,-1 0-544,-2-1 1,-3 4-1,-4-2 1,-2 2-1,-2 0 1,-2-1-1,-3-4-1684,0 0 1,-1 2-1,0-6 1,2-3 0,3-4-1,3-3 1457,-1-3 1,12-13 0,-4-5 0</inkml:trace>
  <inkml:trace contextRef="#ctx0" brushRef="#br0">16449 17512 8371,'-47'-19'2390,"-8"1"1,6 2 0,3 13 0,5 13-1723,5 11 0,-2 4 1,4 2-1,0-1 1,1 2-1,2 2 1,1 3-1,4 1-707,2 3 1,9 4 0,2 6 0,7 7 0,5 1 0,2-1 0,3 0 38,5-1 0,9 0 0,3 1 0</inkml:trace>
  <inkml:trace contextRef="#ctx0" brushRef="#br0">13317 15433 8495,'4'-27'0,"1"2"0,-1 3 0,1 4 0,-1 3-85,6 8 1,-7-4 0,5 6 0,-1-1 0,-1-2 0,2 1-1,-3-4 1,1 0 0,-3-3 335,-1 1 0,-2 4 1,0 0-1,-2-1 0,-2-2 1,-5 0-1,-3 3-92,-1 5 1,-2 2 0,-3 5 0,-4 5 0,-3 5 0,-2 3-256,1 4 1,-7 0 0,-1 7 0,-2 0 0,2 1 0,2 0 0,1 0 375,-2-3 0,5-3 0,-3 2 1,4-3-1,3-2 158,2-3 1,7-1 0,1 0-1,5 1 1,3 3 0,3 2 0,3 3-414,4 1 0,5 8 0,9 2 0,6 4 0,5-1 0,10-1 0,8-1-77,11 1 0,7-5 0,-31-16 0,2-2 1,0-1-1,0-2 0,2-2 0,1-1 0,3 0 1,1-2 124,2-1 1,1-1 0,7-1-1,1 0 1,0-3 0,0-2 0,1 0-1,0-2 1,0-2 0,-1-1-1,-1-3 1,0-1 0,-1-2 0,1-1-40,0 0 1,-1-3 0,-2 0 0,-1-1-1,-2-3 1,-2-1 0,-3-1 0,-1-2-1,-4 1 1,-1-2 0,-3-1 0,-1-2-64,-3 0 0,-2-1 1,11-34-1,-21 30 1,-2-2-1,-4 0 1,-3-2-1,-2 1 0,-3-1 1,-3-1-1,-2-1 1,-3 2-1,-3 1-135,-3-1 1,-3 2 0,-4 0 0,-3 2 0,-3 3 0,-4 1 0,0 3 0,-3 3 0,-3 2 0,-3 4-1,-1 3 1,-2 3-79,-3 3 1,0 3 0,-6 4 0,-2 4-1,1 5 1,0 4 0,-5 3 0,0 5 0,-4 4-1,0 4 1,0 3 0,1 2 0,-1 4-1,2 2-240,2 2 1,2 2 0,5-2 0,3 1 0,0 3 0,2 1 481,3 0 0,2 2 0,1 0 0,3 0 0,2-2 0,1-1 0,2 4 0,-1-1 0</inkml:trace>
  <inkml:trace contextRef="#ctx0" brushRef="#br0">13677 16073 8340,'-14'-9'0,"1"-2"-67,0 1 167,5 0 0,2-4 0,8 1 0,2 0 0,5 1 0,3 1 0,1 2 1,1-1-1,-1-2 0,0 0 5396,1 4-5137,-1 2 1,-4 12 0,-2 4 0,-1 5 0,-1 4 819,1 2-987,-5 1 0,9 5 0,-4 1 0,0 1 0,0 4 0,-1-1 160,1 1 0,-5 4 1,5-1-1,-2 2 1,1 2-1,-2 0-104,-2 0 0,-1 4 0,0 1 0,0-2 0,0 0 0,0 0-258,0 1 0,-4 5 1,-2-5-1,0-1 1,-1-1-1,1-4-202,0-2 0,0 1 0,3-6 1,-2-3-1,3-3 0,0-4-746,2-2 1,0-1-1,2-6 69,2-3 1,2-9 0,4-9 0,-1-3 0,0-3 0,0-1 87,0-2 1,-6 0 0,0 7 0,-8 0-1,-7 4 1,-5 1 0,-4 3 726,-3 1 1,-1 8 0,-2 3 0,1 3 0,-1 1 0,0 1 375,1-1 1,1 5 0,2 0 0,6-1 0,3 1 0,5 0 981,5-2 1,2 3-1,5-1 1,5-1-1,8-4 1,8-3-703,8-1 0,7-6 0,7-1 0,4-8 0,6-9 1,1-4-1,2-5-480,-1-1 0,-6-2 0,1 0 1,-7 1-1,-6 1 0,-5 2-3087,-4 6 1,-10-3 2984,-7 3 0,-1-1 0,-6 4 0</inkml:trace>
  <inkml:trace contextRef="#ctx0" brushRef="#br0">15583 15713 8034,'-2'-14'0,"-2"3"0,-5 2 0,3 1 0,2 4 654,2 2 1,4-4 0,4 5 0,6-2 0,4-1 0,2-1-111,1-1 0,0 3 1,6-4-1,0 1 0,4 1 1,-1 1-1,0 0-370,-1 1 0,-1 1 1,-1 2-1,-1 0 0,-3 0 1,-2 0-125,-3 0 0,-2 2 1,-4 1-1,-3 2 0,1 1 1,-2 2 129,0-1 1,-2 2-1,-4 4 1,0 1-1,-1-1 75,-4 0 0,2 2 0,-4 1 1,-1 2-1,3 0 0,-3 0 1,1 1-46,-4 2 1,1 1-1,0 5 1,1-1-1,-2 2 1,0 2-384,-3 1 0,2 0 1,2-4-1,1-2 0,0-1 1,2-2-550,2 2 1,4-5 0,1-1-1,1-5 1,5-4 0,9-5 0,9-2 721,5-2 0,8-6 0,-2-1 0</inkml:trace>
  <inkml:trace contextRef="#ctx0" brushRef="#br0">16343 16073 9840,'-6'-21'1741,"4"9"0,-2 12-1609,2 7 1,2 1-1,0 1 1,0 1-1,0 3 1,0 4-1,-1 2-178,-3 2 0,2 1 1,-4 3-1,0-1 1,-1-2-1,-1 0-1905,4-1 1,-2-2 1950,2-6 0,-1 1 0,5-1 0</inkml:trace>
  <inkml:trace contextRef="#ctx0" brushRef="#br0">16716 15739 7943,'-7'-34'3946,"-7"3"-3911,7 15 0,-5 6 0,14 14 0,2 5 0,5 4 0,3 5 436,1 4 1,2 8-1,3 2 1,4-1-1,3-1 1,0-5 0,-1 0-595,-2 1 1,2 0 0,4-1 0,2-1-1,-2-3 1,1-2 0,-1-4-1454,1-5 1,-3-4-1,1-6 1576,0 0 0,-1-6 0,1-1 0</inkml:trace>
  <inkml:trace contextRef="#ctx0" brushRef="#br0">17196 15699 7948,'-13'-17'785,"-1"0"0,1 5 109,0 7 1,-1 3 0,1 4-1,-2 2-646,-3 5 1,-1 7 0,-6 3 0,0 2 0,-5 3 0,-1 1 0,-2 3 0,4 2-226,1 1 1,1 6 0,0-2 0,2 2 0,3 0 0,4-1 0,3 1 0,3 2-2732,4 1 2708,2 0 0,0-1 0,-2 1 0</inkml:trace>
  <inkml:trace contextRef="#ctx0" brushRef="#br0">13330 13434 8350,'-4'-18'0,"-1"0"0,1 3 0,-1 4 0,1 2 0,-2 1 0,2-1-12,-4-2 0,-1 8 0,0-5 1,-1 2-1,-2 3 0,-1 2 1,-2 1-1,-4 1 0,-6 4 0,-7 5 1,-2 5 59,-3 3 1,-1 4-1,-2-3 1,0 2 0,0 3-1,0-1 1,1 1 344,4-2 0,-2-1 0,7 1 0,4-4 0,3-3 0,6 0-240,5 2 1,0 0 0,7 3-1,7 1 1,8 0 0,15 4-1,12 3-130,14 3 0,8 5 0,-23-20 0,2 0 0,4 1 1,1-1-1,4 1 0,2-2 0,2 0 0,2-1-58,0-2 0,0-1 1,2 0-1,1-2 0,0-3 1,1-1-1,-1 0 0,0-1 1,1-1-1,-1-1 1,-1-2-1,0-2 25,-1-2 0,0-1 1,-5 2-1,-1-3 0,-2-2 1,-1-3-1,-5 2 1,0-1-1,-3-1 0,0-2 1,31-15-1,-6-3-183,-9 1 1,-13-4 0,-13-1-1,-9-5 1,-8-3 0,-7-5 0,-9-2 32,-11-5 0,-15-2 0,-18 5 0,-9 7 0,22 24 0,-2 2 0,-3 3 0,-3 3 38,-4 1 1,-1 3 0,-9 4 0,-1 6 0,-3 5 0,-1 4-303,-3 3 0,0 3 0,-1 6 0,-1 2 0,20-3 0,0-1 0,0 0 0</inkml:trace>
  <inkml:trace contextRef="#ctx0" brushRef="#br0">13717 14007 7892,'0'-13'0,"0"-1"0,0 1 0,0 0 0,6 5 294,-5 2 0,5 3 0,-6 3 0,0 6 0,0 6 0,0 6 0,0 4 0,0 3 0,0 2 318,0-1 0,5 3 0,0 0 0,3 2 0,2 0 0,2 1 0,0-1 0,-2 0-364,-1 1 1,-4 1 0,2 4 0,-1-2 0,-3 2 0,-2 2 51,-1 1 1,0-5 0,-1 1 0,-2 1 0,-2 2 0,1 1 0,0-1-21,-1 1 1,1 0 0,4-1 0,0-2-1,0-1 1,1 1-308,4 1 0,-2-2 0,4-2 0,0 0 0,-1 0 0,2 3 1,-2 1 72,0 2 0,-2 5 1,-4 1-1,-1 1 1,-2 3-1,-3 1 198,-2-2 0,-1 5 0,-2-3 0,0-2 0,4-1 0,-1-2 0,2 0-129,0-3 1,2 0-1,4 0 1,0 1-1,0-1 1,0 0 0,0 0-216,0 2 0,0 1 0,0-3 0,0 1 1,0 0-1,-1 1 241,-4-1 1,2 5 0,-4-4 0,-1-1-1,1 0 1,-2 1 152,2-2 1,-1 3-1,5-2 1,-1-1-1,1 0 1,1-2-1,2 1-196,0-4 0,5-2 1,1 1-1,1-1 1,2 1-1,0 1 1,-2 2-153,-1 0 1,3 0 0,-4 1 0,-2 2 0,-2 3 0,-1 0 211,0 0 0,0 0 0,0-3 0,-1 1 1,-2-1-1,-2-3 0,2-4 50,2-5 1,1-3 0,0-3 0,0-1 0,0-3 0,0-2-2047,0-3 0,1-2-496,4-6 0,-2-2 0,4-7 512,-1-4 0,4 2 1,-1-5 1821,3-3 0,7-7 0,2-2 0</inkml:trace>
  <inkml:trace contextRef="#ctx0" brushRef="#br0">15250 13620 8328,'0'-7'190,"-6"1"1,3 10-1,-5 2 1,1 0 2221,0 0-2253,4-1 1,-3-4 0,7 2 0,2 3-14,2 1 0,-1 2 0,-4 5 1,2-1-1,0 0 0,3 1-108,-2-1 0,-2 0 0,-1 1 0,0 0 1,2 3-1,1 0 0,3 0-17,1-2-75,-4-2 0,12 0 0,-3-1 0,1-3 0,3-5 0,-1-2-168,0-2 0,-6 0 0,0 0 0,0-2 277,-2-2 0,-2 1 0,-10-4 0,-4 1 0,-3 3 0,-1 1 306,0 2 1,-1 0 0,1 2-1,0 1 1,1 3-279,3 1 1,3 2 0,6 4 0,0 1 0,0-1 0,0 0 0,0 1-236,0-1 0,2 0 0,2 1 0,3-1 1,2 0-1,0 1-2598,1-1 1805,2-6 1,2 5-1,-1-5 945,0 1 0,7 4 0,0-5 0</inkml:trace>
  <inkml:trace contextRef="#ctx0" brushRef="#br0">15716 13954 11434,'0'-20'-1399,"0"10"1508,0-3 1,0 10 0,2 3-1,1 7 1,1 5 0,-1 1-1,-1 1 127,-2-1 1,-2 5-1,-1 1 1,-3 2 0,-1 1-1,-2-1 1,0-2-1094,0 0 0,6-4 833,-1 3 0,2-4 0,2 0 0</inkml:trace>
  <inkml:trace contextRef="#ctx0" brushRef="#br0">16023 13607 8262,'-13'-25'533,"-1"3"0,7 10-525,2 12 0,5 6 1,5 7-1,5-1 1,6-2-1,5-2 151,0-2 0,4 4 1,-3-3-1,2 1 1,0-2-1,-4-2 1,1 1-166,0-2 0,-9 2 0,1 1 1,-3 2 142,-2 2 1,-2 2-1,-6 1 1,-2 1-1,-2-1 1,-4 2-1,0 1 24,-1 2 0,1 1 0,-2-3 0,3 2 0,-1 0 0,2 0-388,0-1 0,2 6 1,4-6-1,0 0 1,3-2 226,6-2 0,0 0 0,10 1 0</inkml:trace>
  <inkml:trace contextRef="#ctx0" brushRef="#br0">16583 13887 8534,'-14'-34'1946,"7"13"0,-3 15 1,4 14-1670,-2-1 0,4 3 0,-5-2 1,0 2-1,-1 6-399,-4 4 0,8-3 0,-7 6 0,3-1 0,1-1 0,1-2 0,3-1-1355,2-1 1,1 1 0,2-5 0,0 1 1476,0-1 0,0 0 0,0 1 0</inkml:trace>
  <inkml:trace contextRef="#ctx0" brushRef="#br0">16716 13767 8290,'-7'-28'1511,"-5"9"1,12 13-1236,0 6 1,6 0-1,8 1 1,3 4-113,1 3 0,4 9 1,-3 2-1,2 2 1,1 2-1,0 1 1,-1 0-401,-2-2 0,5 0 0,-3 3 0,1-1 1,-1-3-1,-2 0-576,-3-1 1,-6-3-1,-1-1 1,0-4-1,0-5 812,0-1 0,-6-2 0,3-4 0</inkml:trace>
  <inkml:trace contextRef="#ctx0" brushRef="#br0">17089 13714 8283,'-23'-24'653,"-4"0"0,-1 5-4,0 9 0,1 10 1,-1 7-1,-2 8-339,-1 4 1,-4 3-1,3 5 1,3 0-1,2-1 1,3 2-1,5 4 1,4 3-616,8 4 1,4-1-1,6 1 1,6-2 304,9 0 0,11 10 0,5-6 0</inkml:trace>
  <inkml:trace contextRef="#ctx0" brushRef="#br0">14637 11155 8458,'1'-12'0,"3"3"-32,-2 3 0,-2 6 0,-9 0 0,-4 0 0,-4 0 0,0 0 0,-1 0 0,0 0 1,0 0-1,2-1 0,1-4 319,2-4 0,0-1 0,-1 1 0,1 5 0,-2 5 0,-1 7 0,-3 8 0,-2 6-276,-3 6 0,-4 8 0,-2 1 0,4 6 0,-1 6 0,5 2-68,1 3 0,5-2 0,7-1 1,6-2-1,7 0 0,11-4 1,13-3 178,15-5 0,14-2 0,-21-22 1,3-1-1,4-1 0,1-2 0,5-1 1,0-2-121,4-2 0,1-2 1,1-1-1,-1-1 0,1 0 1,-1-1-1,-1-1 0,0-1 1,0-1-1,-1-2 1,-2-2-1,-2-2 0,-1-2 1,-2-3-377,-3 0 0,-3-4 1,-2-2-1,-4-2 1,22-24-1,-9-4 0,-14-2 1,-11-6-1,-14-5 247,-8-3 0,-17 2 0,-13 3 0,-10 4 1,-14 6-1,25 29 0,-2 2 79,-35-14 1,31 22 0,-2 3 0,0 2-1,0 3 1,1 2 0,-1 3 47,-2 2 0,0 3 0,-4 7 0,1 3 0,-1 6 0,0 0 0</inkml:trace>
  <inkml:trace contextRef="#ctx0" brushRef="#br0">15116 11701 8487,'2'-12'0,"1"2"-48,1 1 383,1 6 1,-5-1 0,-2 7-1,-1 3 1,-1 1 328,1 3 1,1 4-1,2 2 1,2 2-1,2 0 1,5-1-527,3 1 0,-3 6 0,0-2 0,0 5 0,-2 2 0,-2 2 0,-4-1-153,-1-2 0,0 3 0,-3 0 0,-4-1 0,-7 0 0,0-2 198,-1-2 0,-3 4 1,-1-8-1,-1 2 0,1-2 1,3-4-1,0-3 129,-2-2 1,7 0-1,0 1 1,2-1 0,1 0-1,-1 1-374,2-1 0,-3 0 0,4 1 0,-2-1 1,-4 0-1,-2 1-97,-4-1 0,-4 5 0,2-1 0,0 0 1,-4-1-1,-1 0 0,-3 2 112,-3-2 0,5-1 343,-5-2 1,11 1-1,-6-1 1,4 0-1,3 1-87,0-1 1,1-4 0,5 0-1,-1 1 1,1 2 0,0 1-309,-1 1 0,-4-1 0,1 0 0,0 2 0,1 2 0,-2 2 0,-2 0 104,-1 0 0,-4 5 1,2-2-1,-2 3 1,-1 2-1,0 0 1,3-2 121,1-3 1,1 3 0,-1-3 0,4 4 0,3 0 0,2-1-30,-1-2 1,2 2 0,2-3-1,3 2 1,-1-1 0,2 0-74,0 0 1,-4 2 0,3 2-1,-2 0 1,0 1 0,-1 2-1,-2 1 24,-2-2 1,5 1 0,1-1 0,-3 3 0,1-3-1,-1 1 45,3 1 1,0-1-1,-2 4 1,2-2-1,2-2 1,4-2 0,-1-1-57,-2-1 1,4-1-1,-4 1 1,2-3 0,0 2-1,-3-1 35,-1 1 0,2 5 0,-2 1 0,1-1 0,2-2 0,-1-2 0,-1 3 6,-1 2 0,4-3 0,-1 3 1,1-1-1,0-1 0,-2 2 1,2-3-134,2-4 1,1 6 0,0-5 0,0 0-1,0-1 1,0-2 137,0-1 0,0 4 0,0-4 0,0 1 0,0 0 0,-2 0 0,-1 0-23,-1 1 0,-1-1 0,5 4 0,0 1 1,-1-2-1,-2 0 0,-1-1-76,1 0 0,0 8 0,0-5 0,-2 1 0,2 0 0,2-1 59,1 0 0,0-1 0,0 1 0,0-2 0,0-1 0,0-2 79,0 2 0,0-1 0,0 1 0,0-3 0,0 0 1,0-1-1,0 4-100,0 1 1,0-3 0,0 1 0,0 0 0,0 2 0,0 4 0,0 0-160,0 2 0,0 0 0,0-2 1,0 0-1,0 2 0,0-1 255,0-2 0,0-1 0,0-1 0,0 0 0,-2-3 1,-1-1-1,-1 2 14,1 1 1,-3 2-1,2 0 1,1-1 0,1 1-1,2 0 1,0-1-107,0 1 1,0-2-1,0-1 1,0-2 0,0 2-1,2-1-228,2 0 0,-3 5 0,4-5 0,-4 1 0,-1 1 0,0-1 1,0 1 126,0 2 1,0-8 0,-1 8-1,-2-2 1,-1-1 0,-1-1 0,1-2 241,-1-2 1,-1 5-1,3-3 1,-1-1-1,1 0 1,1-3 0,2 1-152,0-2 0,0-1-151,0-1 1,2 0-1,1 3 1,1 0 0,-1 0 23,-1-2 1,-1-2 0,2 0 0,2 1 0,-2 0 0,-2 3 95,-1 0 0,0 3 1,0-4-1,0 3 0,0 0 1,-1 1 142,-4-4 1,4 3 0,-4 0-1,4 1 1,1 0 0,0 0-1,0-1-79,0-3 0,0 3 0,0 1 0,1 0 0,2 4 0,2 1 0,-2 1-91,-2-4 0,4 3 0,-1-3 0,-1 3 0,-2 2 0,-1-2 40,0-3 1,0 2 0,0-5-1,0 1 1,0 0 0,0-1-1,0 1-231,0-4 0,0-6 0,0-1 1,0 2-1255,0 0 0,2-3-1482,2-4 2288,-2-2 1,4-1 0,-5 4 0,4 4-61,4 2 1,2-3 0,3-4 0,1-4 0,2-7 739,6-11 0,2-9 0,1-12 0</inkml:trace>
  <inkml:trace contextRef="#ctx0" brushRef="#br0">17449 7690 8263,'-18'7'0,"1"-2"0,0-4 0,8-1 189,4 0 0,6 0 0,3 2-154,5 2 0,-1-1 0,-1 6 0,1 0 1,-1 0-38,3 0 1,2-5-1,3 5 1,3 0-1,4 0 1,3-2-61,2-1 1,-1 3 0,1-3 0,0 1-1,-2 4 1,-3 0 17,-4 3 0,-5 3 1,-4 1-1,-4-1 0,-7-1 1,-5 0-1,-10 3-34,-6 2 101,-7 1 1,-8 1-1,1-3 1,3-1-1,-1-1 1,3 0 178,-1 0 0,8 0 0,7-5 0,5 0 0,4 1 0,5 0-268,2 4 1,2-2-1,3 7 1,5-1-1,6 0 1,6 0-1,3 2 1,3 1-162,0 2 1,4-1 0,-2 1 0,-3 1 0,-1 2 0,-3 1 78,-4-1 1,-8 2 0,-4-1-1,-5-1 1,-6-1 0,-8 1-1,-6 3 308,-6 1 1,-6-5 0,-2 1 0,0-5 0,1-4 0,2-2 0,1-3 121,5-1 0,5-3 1,8-2-1,3-1 1,4 2-327,4 1 0,8 1 1,7 0-1,6 0 1,7 2-1,4 3 1,3 6-175,0 5 0,3 1 0,-6 6 0,-1 2 0,-3 2 0,-5 3 0,-4-2 137,-4 2 0,-6 5 0,-5-2 1,-8 0-1,-8-1 0,-8-2 212,-4-1 0,-7-4 0,-3-2 0,1-6 0,3-5 1,3-3-1,3 2-18,3 1 0,3 3 1,4 2-1,-2 4 1,0 4-114,0 8 0,-3 4 0,-1 4 0</inkml:trace>
  <inkml:trace contextRef="#ctx0" brushRef="#br0">16689 11288 8580,'0'-13'0,"0"4"947,0 0 0,5 5 1965,-1-5 0,1 7-2668,-5 2 0,0 8 1,0 8-1,0 2 1,0-1-1,0 3 0,1 0-105,4 1 1,2 4 0,8-2-1,1 0 1,2 1 0,-2-2-119,-1 2 1,-2 1-1,-1 2 1,-3-1-1,-4 2 1,-5 1-408,-5-3 0,-8 8 1,-11-7-1,-4 0 0,-5-2 1,2-5-1147,3 0 0,-2-2 1,10-7-1,-1-2 1532,3-4 0,3-16 0,2-3 0</inkml:trace>
  <inkml:trace contextRef="#ctx0" brushRef="#br0">16676 11288 8321,'2'-38'2349,"0"4"-1605,3 7 1,5 8 0,1 10 0,3 4-684,4 4 0,7 1 0,2 0 0,7 0 0,6 0 0,3 0 0,3 1 0,0 2-3725,0 2 3664,4 5 0,-2 3 0,5 8 0</inkml:trace>
  <inkml:trace contextRef="#ctx0" brushRef="#br0">17356 11608 8314,'-15'0'1323,"-1"3"0,-2 4-579,2 7 0,-4 12 1,1 1-1,0 0-849,0-4 1,1 1 0,5-5-1,1 2 1,3 3 0,4-1 104,4 0 0,1 8 0,0-3 0</inkml:trace>
  <inkml:trace contextRef="#ctx0" brushRef="#br0">18102 11261 8245,'0'-42'3734,"-1"4"-3950,-4 13 0,2 11 1,-5 14-1,-3 0 335,-1 0 1,-1 1 0,-2 3 0,-3 7 0,-2 5 0,-3 8 0,0 4 588,-5 3 0,1 10 1,-4 1-1,3 2 0,1 4 1,2-1-1,4 3 1,6 1-602,5-2 0,9-5 1,1-7-1,8-3 0,9-1 1,5-5-413,3-4 1,6-7 0,0-8 0,-1-4-1,-2-4 1,-1-1 0,-2-1-412,-3-4 1,-4-2 0,-9-6-1,-5-1 1,-4 2 0,-6 2 0,-6 3 910,-4 1 0,-8 1 1,2 5-1,-1 0 0,-1 0 1,3 2 142,2 2 1,1 4 0,6 6-1,2 3 1,2 2 0,4 2-1,5 2-756,7 2 418,10 2 0,14 0 0,10-1 0</inkml:trace>
  <inkml:trace contextRef="#ctx0" brushRef="#br0">18489 11821 8468,'-6'-19'388,"-1"6"1,-7 2-1,1 14 5444,0 13-5739,-1 14 0,-3-2 0,-3 3 0,1-4 1,0-5-1,2-4 0,3-2-1081,0 2 1,5-2-1,2 5 1,1-2 987,3-2 0,13-3 0,5 0 0</inkml:trace>
  <inkml:trace contextRef="#ctx0" brushRef="#br0">18742 11261 8222,'-6'-37'968,"-3"6"0,5 12-389,4 15 1,10 2 0,11 2 0,3 0-1,5 0 1,4 2 0,5 2 0,4 5-1,2 4-576,-1 5 0,-1 0 0,-5 6 0,-6 2 1,-9 1-1,-7 4 0,-6 0-153,-5 2 0,-14 2 0,-11-2 0,-10 1 1,-9 1-1,-1-1 72,-1-3 0,4-4 0,2-3 0,6-3 0,7-2 0,5-3 0,5-1 57,4-2 0,6 1 1,12-1 20,8 0 0,19-5 0,5-2 0</inkml:trace>
  <inkml:trace contextRef="#ctx0" brushRef="#br0">19502 11861 8383,'-13'-19'0,"-7"12"0,0 7 1043,-1 19 1,6 9-509,6 16 0,0-2 0,-5-4 0,-3-1 0,1-4 1,3-3-1,4-7 0,3-1-3802,3-1 3267,1-5 0,-4 10 0,-1-6 0</inkml:trace>
  <inkml:trace contextRef="#ctx0" brushRef="#br0">20302 11541 8261,'21'-37'1812,"-5"-1"-437,-6 1 0,2 9-932,-3 10 0,-2 9-1556,2 5 1113,-6 2 0,3 2 0,-6 0 0</inkml:trace>
  <inkml:trace contextRef="#ctx0" brushRef="#br0">20328 11408 8261,'-8'-4'440,"0"-2"1,1 0-1,-1 0 763,-2 3 1,4 3-1,2 6 1,2 6-1,2 7 1,2 5 0,2 5 947,5 4 1,4-1-2016,5 8 0,-2 2 0,5 7 0,0-3 0,-2-3 0,2-1 0,0-2-808,2-1 0,2-4 1,4-8-1,0-2 0,2-2 1,0-6-1,1-2 672,-1-2 0,6-5 0,-3-2 0</inkml:trace>
  <inkml:trace contextRef="#ctx0" brushRef="#br0">21035 11541 8371,'-36'-38'1967,"1"4"-1373,-2 7 0,-3 12 0,-5 14 0,-5 8 0,-6 11-319,-6 6 0,26-11 0,0 0 0,0 1 0,-2-1 0,1 0 1,0 1-1,-32 11 0,5 0 0,8 2 0,4 7 0,3 7 326,-1 8 1,-2 4 0,26-24-1,0 0-601,1 2 0,1 0 0,1 2 0,0-1 0,3 2 0,0-1 0</inkml:trace>
  <inkml:trace contextRef="#ctx0" brushRef="#br0">11691 11275 8492,'-2'-12'0,"-2"3"0,-5 3-57,-9 6 1,2-1-1,-7-4 1,0-4-1,-2-1 1,-2 0-1,0 1 1,1-2-1,0-1 1,3 1-1,0 0 1,0 4-1,-2 1 1,-4 3 366,-2 2 1,2 6 0,-7 6 0,-1 4 0,-3 4 0,-3 2-1,-3 2 1,-1 5 0,-3 5-454,-2 3 1,0 5 0,3-5 0,6 2 0,5 2 0,5 0 272,5 0 0,6-4 0,13-2 0,6 0 0,10-2 0,14 1 61,13-4 1,25 4 0,-24-17-1,1-2 1,7-1 0,2-1-1,7-2 1,2-1 0,4-1 0,1-1-231,4 0 0,0-1 0,6-2 1,0-2-1,-2-2 0,1-1 1,0-4-1,0-2 0,1-3 1,0-2-1,-3-2 0,0-2 1,-3-2-1,-1-1-179,-4-2 1,-3-1 0,-7 1 0,-4-1-1,-6-1 1,-4-1 0,-3 0 0,-2 0-1,14-25 1,-15-5 0,-13-6 56,-9 0 0,-9-4 0,-11 5 0,-14-2 0,8 30 0,-3 0 1,-4 0-1,-2 1 257,-2 0 1,-3 2 0,-6 4 0,-2 2 0,0 3-1,-2 3 1,-2 3 0,-2 4 0,-4 1 0,0 4-1,-2 2 1,0 2-97,-1 2 0,-1 4 0,-6 5 0,1 4 0,0 6 0,0 0 0</inkml:trace>
  <inkml:trace contextRef="#ctx0" brushRef="#br0">11904 11541 8115,'-21'-12'0,"3"2"0,4 1 0,6 6 199,2-3 0,6 8 0,0 2 0,0 5 0,0 3 0,0 1 0,2 1 0,1-1 1,3 2-1,1 1 186,3 2 1,2 4 0,3-3 0,1 1 0,4 2 0,0 1 0,2 6 0,1-1 0,0 1 0,3 1-71,-1 1 0,4 5 0,-6-4 0,2 1 1,0 1-1,-1-2 0,-4 2-120,0 1 0,2-6 0,-3 2 0,0-3 0,1-1 49,-4 0 1,3-1 0,0 1 0,2 0 0,3-1 0,0 1 0,1 0-60,1-1 0,-2 1 0,9 0 1,-2-1-1,0 1 0,0 0 0,0-2-182,0-3 1,0 3 0,-4-3 0,0 2-1,-2 0 1,-2-2 75,0 2 1,-7 1 0,2 1 0,-3 0-1,-2-3 1,-1-1 0,-2 2 43,-1 1 0,-5-2 1,5-1-1,2 1 0,1 3 1,2 0-1,3 1-154,0 0 1,3-5-1,-4 0 1,3 0-1,1 0 1,-1-1-24,-3-2 0,2 4 0,-3-4 0,-4 2 0,0 1 0,-2 0 0,-2 0 299,-1 2 0,-1-3 0,-5 1 1,0 0-1,1 0 0,2 1-74,1 0 1,2-2-1,-1 0 1,2-2-1,2-1 1,0-1-1,1 3-361,2 0 1,1-3-1,1 2 1,-1-1-1,-1 1 1,-2 0 105,-1 1 0,-6 2 0,2-3 0,-2 0 0,0 2 1,1-2 260,-1 0 1,-2 4-1,-2-6 1,-2 0-1,-1-2 1,1-2-1,1 0 145,2 1 0,0-1 1,2 0-1,2 1 1,5-1-1,3 0-566,1 0 0,-1 1 0,-2-2 1,-2-2-1,-2-1 0,-3 1 208,-2 2 0,-1 6 1,0 0-1,0-1 1,-1 1-1,-4 0 1,-4 0 445,-3 1 1,4-4-1,0 3 1,2-4-1,3 0 1,2-1-135,1 0 1,1 1 0,4-1-1,2 0-470,1 1 0,3-5 1,-3-1-1,-1 3 1,-2 1-165,-4 1 0,-1 0 0,0 1 0,0-1 0,0 2 0,-1 1 0,-2 2 1169,-2-2 1,-5 0-653,1 2 0,2-3 0,-1 3 0,2-3 171,3-2 1,-3 0-1,2 1 1,1-1-1,3 0-356,4 1 1,-1-3 0,5 0 0,-1-2 0,-1 1-223,0 2 1,-2-3 0,-4 0 0,0 1 0,0 2 0,0 1 652,0 0 1,-4 1 0,-2-1-1,0 0 1,-1 1 0,1-1-345,0 0 0,1 1 1,5-1-1,0 0 1,0 1-493,0-1 1,0-4 0,2-2-1,1 1-62,1-1 0,5-2 0,-4 3 869,-2 3 1,-6 1 0,-3 1 0,0 0 0,-2-1 0,1-1-225,-3-3 0,4 1 0,1 5 0,4-1 0,1 0 0,0 1-965,0-1 0,1-1 1,2-2-1,3-2 429,2-2 0,-5-1 1013,1 0 0,-3-2 0,-2 4 1,-2 1-120,-1-1 0,-1-3 0,5 5-1416,0 2 0,2 1 0,2 1 547,5 0 0,-3-4 0,-2 0 0,-2 1 783,-2 2 0,0-3 1,0 0-1,0 1 395,0 2 0,0-3 0,0 0-1309,0 1 0,0 2 0,1 2 0,2-1 36,2 0 1,1-1 0,-3-2 0,1-1 0,-1 2 633,-2 0 1,-1 3-1,-1-2 1,-2-2-1,-1-1 1,1 1-1,1 2 205,2 1 0,0 1 0,0-1 0,0 0 0,0 1 0,2-1-778,2 0 0,-1 1 0,4-1 0,-1 0 0,-1 1 0,-1-1 274,1 0 1,-1 1 0,-4-1 0,0 0 0,0 1 0,0 0 0,-1 3 393,-4 1 1,2-1 0,-4-3 0,-1 0 0,3 3 0,-1 0 0,1 1-203,-1 2 1,5-6 0,-4 6-1,4-3 1,2 3 0,2-1-301,2 0-1,4 5 1,-5-2 0,0 3 0,1 2 0,-1-2 86,-1-3 0,-1 3 0,-2-2 1,0 0-1,0 1 0,-2-2 462,-2 2 1,1 0 0,-4-1 0,-1-1 0,2 1 0,0-1 0,3 0-264,2 2 0,1-3 1,0-1-1,1 1 1,2-2-1,3 2-354,2 0 0,-1 1 1,3 3 66,-1-3 0,-4 3 1,2-2-1,-1 0 205,-3 0 1,0 6 0,0-2-1,1 1 1,-1 2 0,-1-1 453,-2 2 0,0 0 0,0-4 1,0 0-1,0-1 0,0 0 1,0-3-431,0-1 0,0 1 0,0 3 0,1 1 0,4-2 0,4 0-68,2 2 1,1-6 0,-1 8 0,-2 1 0,-1-2 0,1 0 0,-1-1-81,-2 0 1,-2-1 0,-2 1 0,1 0 0,1-1 0,-1-1 340,-2-2 0,-1 0 0,0-4 1,0 1-1,0-1 0,0-3 1,0-1-1489,0-2 0,0 1 1,0-1-1,2-1-656,2-3 0,4-11 1,7-11-1,1-9 1951,2-8 0,5-4 0,-2-6 0</inkml:trace>
  <inkml:trace contextRef="#ctx0" brushRef="#br0">13490 17738 7848,'-35'14'845,"-1"-1"0,2 0 0,12 1 1,5-1-265,7 0 1,0-4-1,5 0 1,4 2 0,5 0-1,8 3 1,6-2-1,3-2-102,2-1 0,8-6 1,5 1-1,2-2 0,4-4 1,1-4-1,1-7-1135,-1-8 1,8-8 0,-1-5 655,0-5 0,1-10 0,-25 19 0,1-1 0</inkml:trace>
  <inkml:trace contextRef="#ctx0" brushRef="#br0">11371 11861 7816,'0'-13'0,"1"0"0,2-1 0,3 2 43,1 3 1,-4 2-23,2 3 1,-2 1 146,1-6 0,-2 7 0,2 2 473,-2 8 0,-2 4 1,0 1-1,0 0 0,0 1 1,0-1-1,0 2-406,0 2 1,0 3 0,0 5 0,0 0 0,-2 3 0,-2 2-160,-5 2 1,0-4 0,-3 5 0,-3-2 0,-1 0 0,-2-1 147,0-2 0,-4 2 1,3-2-1,0-3 1,-1-1-1,4-2 0,1-1 793,2-2-863,0-1 0,-1-5 1,1-1-1,1-2 1,2-2-74,1-3 1,0 1 0,-4-3-1,-1 2 1,1-2 0,-2 0-120,-3 1 1,2-2 0,-5 2 0,1-2 0,-1-2 0,-3 0 0,1 0 182,0 0 0,-2 0 1,4 0-1,1 0 1,0 0-1,3-2-10,-1-2 0,0-2 1,5-5-1,-1 2 1,0-2-1,-3-4 1,0-4-52,0-2 0,2 3 0,2-4 0,0 0 0,-1-1 0,1 1 0,0 0-118,-1 1 0,1-4 0,0 3 0,1-2 1,2 0-1,1 2-86,-2-1 0,0 2 0,-3-1 0,2-1 0,2 1 0,1 0 0,-1-3 196,-2-5 1,0 2 0,2-3 0,1 1 0,-2-1 0,1-3 0,0-1-21,1-1 0,1 5 0,-2-5 0,1-1 0,-1-1 1,-1-2-104,2 0 0,-2 4 1,2 1-1,-2-2 1,1 0-1,1 0 0,0 3-43,2 1 0,-4 1 0,6 2 1,-1-1-1,-2 1 0,2 1 1,0-1 7,3-1 1,-3-5 0,2 4 0,1-2 0,2-3 0,-1 0 129,-2 1 1,2-2 0,-2 2 0,2-2 0,2-1 0,0 2 0,0 3-124,0 2 0,0-1 1,0 3-1,0-1 0,0 2 1,0 1-1,0 1-192,0 0 1,0-1-1,0-2 1,0 1 0,0 1-1,0 3 243,0 1 1,0-4-1,0 5 1,0-2 0,-1-1-1,-2-1 1,-2-1 67,2-3 0,2 1 0,1-4 0,0 0 0,1 1 0,2-1 0,3 2-203,2-1 1,-5 1 0,3 2-1,-2-1 1,0 1 0,1 2 3,1 2 0,-5-1 0,4 0 1,-4 2-1,-1 1 0,0 4 1,0-1 109,0 0 0,0 3 0,0-2 0,0-1 0,0 2 0,0-2 0,2 0 73,2-2 1,-2-1-1,4-1 1,-1 1-1,4-1 1,3 1 0,2-1-141,-1 0 1,0 0-1,2 1 1,1 3-1,4 0 1,-1 2-1,2 0-28,-1 3 1,-3 1 0,0 2 0,-2-1-1,-1 1 132,-1 0 0,-1-1 1,-2 1-1,-3 0 0,-1-1 63,-3 1 0,0 1 0,0 2 1,3 1-1,0-2 0,2 0 0,-1-3-109,3 1 1,2 0 0,1-1 0,1 1 0,1 0 0,1 1-284,2 3 0,-1-3 384,-3 3 1,-5 3-63,0 2 1,-6 1 0,2 0 0,1-2 0,3 2 0,3 1 0,1-1-16,1-2 0,-1-1 1,0 3-1,1-1 0,-1 1 1,0 1-96,1 2 1,-5 0-1,0 0 1,1 0 73,2 0 0,-3 5 0,-2 1 1,0 0 200,1 0 0,-4-2 0,5-4 0,2 0 0,0-1 0,3-2-43,-1-2 0,0 1 1,1 2-1,-1-1 0,0-1 1,1 1-1,-1 1-200,0 2 0,-4 0 0,0 2 0,0 2 0,0 5-61,0 3 1,-6-3-1,3 0 1,-2 1-1,1 2 148,-2 1 0,4 1 1,0-1-1,2-1 0,0-2 1,0-1 76,-2 1 1,4 2 0,-5 0 0,0 0 0,1-2 0,-1 4-68,0 0 0,0 3 0,-3 5 1,1-4-1,-1-2 0,-1 0 1,-2 2-28,0-2 0,0-1 1,0-1-1,0-1 0,0 0 1,0 0-1,0 1 70,0-1 0,1-1 0,2-2 1,2-1-1,-1 2 0,0 0 1,1 3 0,1-5 0,-3 1 0,3 5 1,0 4-1,1 2 11,0-3 1,-4-2-1,2 0 1,-4 3-1,-1 1 1,0 0-82,0 1 0,0-5 0,0 2 1,0-3-1,0-2 0,0 1 0,0-1 94,0 0 1,5 1 0,-1-1 0,1-1 0,-1-2 0,1-1 82,-3 1 0,6 2 0,-1 2 0,2-1 1,-1 0-1,-1 2-192,0 3 1,-4-3-1,3 4 1,-1 0 0,-1 2-1,-1 1 1,-1-1-74,-2-2 0,0 3 1,0-4-1,0-2 1,1-1-1,2-2 236,2 1 1,-1-1 0,-4 0 0,1 1 0,2-1 0,2 0 63,-2 1 1,3-5 0,0 0 0,0 1 0,1 3 0,0 4 0,4 2-167,1 1 1,-4-2-1,1 4 1,0 2-1,0 1 1,-1 2-79,-3 0 0,0-1 0,-4 1 0,2-2 0,2-1 0,-2-3 1,-2-2 164,-1-3 0,0-6 0,2-2 0,1-1 1,1 1 236,-1 2 0,-1-3-408,-2 2 0,0-4 1,0 4-1,0 1-169,0 2 0,0 1 0,0 1 0,0-1 0,-2-1 193,-2-3 0,2 2 164,-2-2 1,1-3 0,0 0-136,-2 0 1,1-3 0,4 6 0,0 1 0,0 2-379,0 1 1,0-4 776,0 0-186,0-6 1,0 5 0,0-4 0,0 5-379,0 3 0,0 1 0,0 2 0,0 3 0,1 2 0,2 3 19,2-1 1,1 0 0,-2 3 0,4-1 0,0-3 0,0-2-1,-1-3 359,1-1 0,-5-2 1,3 1-1,-2 0 1,2 4-1,0 3 127,0 0 0,4 2 0,-1-3 0,3 0 1,1 6-1,1 2-396,-1 3 0,5 10 1,-1 1-1,1 4 1,0 4-1,0 0 1,0 1-106,1-3 1,-4-9-1,2-1 1,-2-5-1,-1-6 1,-1-5-1,0-1 462,0-1 1,-1-3 0,-1 0 0,-2-2-1,1-1 1,2-1 0,1 0 109,0 1 0,2 0 0,2 3 0,2 2 0,2 2 0,2 2-500,2 3 1,-2 0-1,-3 1 1,0 2 0,-4 4-1,0 6 1,1 1-335,0 2 0,1-5 1,-5-5-1,1-6 1,-1-2-1,0-3 1,1-2 757,-1-3 1,0-5 0,1-3 0,-1 1-1,0 0 1,1 0-40,-1 1 0,5 2 0,1 2 1,2-1-1,3 2 0,1 3 1,1 4-583,1 3 1,4 2 0,0 1 0,-1 1 0,-2 5 0,-1 2 0,-2 4-89,-3 1 0,-1-2 0,-6 5 1,-1-2-1,-2-4 0,0-2 515,0-5 1,-3-3 0,-2-3 0,1-1 0,-2-3 0,1-1 0,0 1 184,4 3 1,2 2 0,5 4-1,4 3 1,5 1 0,4 3-736,4 1 0,2 7 0,0 1 0,-3 1 1,-1 5-1,-5 1 0,-4 5-2,-6 3 1,-5-8-1,-3 9 1,-2-6-1,-2-5 1,-2-5 398,2-6-7,-4-3 1,3-3 0,-6-2-1,-2-1 1,-1 0 0,-1 0-559,-1 2 1,6-3 0,0 4 0,9-2 583,7-2 0,5-2 0,6-1 0</inkml:trace>
  <inkml:trace contextRef="#ctx0" brushRef="#br0">11237 11914 8445,'-13'0'-47,"0"0"151,5 0 0,1 6 0,4 5 158,-2 5 1,1 2 0,4 7 0,-1 5-1,-2 1 1,-3 3 0,-2 0 0,-2 1 0,-2 1-1,-1-1 1,-2 0 0,-1-3 0,-4-4-274,0-3 0,-3 2 1,-5-9-1,-1-3 1,-3-5-1,3-6 1,-1-2 36,-1-2 0,3-12 0,-3-6 0,3-7 1,1-6-1,0-7 9,1-10 1,-1-2 0,0-12-1,1-5 1,13 31 0,1-1-1,-1-3 1,2-3-97,0-1 1,0-2 0,0-1 0,1-2 0,-2-4 0,0-1 0,1-2-1,0 0 1,-1-3 0,0-1 0,0-4 0,-1-2 0,-1-1 0,0-1-62,-2-3 0,1-1 0,1-2 0,0 1 0,4 24 1,-1-1-1,1 1 0,0-1 0,1 0 0,0 0 0,0 0 1,0 0-1,0 1 0,-4-23 0,-1 0 0,1 4 0,1 0 70,1 2 1,0 2 0,-1 7 0,0 1 0,3 0-1,0 1 1,1 2 0,0 1 0,1 2 0,1 1 0,0 2-1,1 0 1,1 5 0,1 0 275,0 3 1,0 1 0,0 0 0,2 0 0,1-28 0,0 5 0,0 6 0,1 6-78,4 5 1,8 4-1,9 3 1,5 1 0,2 1-1,4 1 1,4 1 0,7 2-294,8 0 0,6-3 0,0 4 1,4 4-1,3-1 0,3 5 33,3 1 1,-4 9 0,1 8-1,-6 5 1,-4 10 0,-5 11-1,-5 13 54,-7 13 1,-7 8 0,-14 17-1,-14-33 1,-1 1 0,0 5-1,-2 1 1,-2 7 0,-2 1-1,-1 4 1,-2 1 66,-2 4 1,-1 0 0,-3 7 0,-1 0-1,2-3 1,0 0 0,1-1 0,0-1-1,1 0 1,0-1 0,3-4 0,0-1 28,1 1 0,1-2 0,1-3 0,1-1 0,-1 1 0,2-1 0,-1-1 1,1 0-1,0 2 0,1-1 0,0 0 0,1 0 0,-2 2 0,-1 2 108,-1 1 0,-1 1 0,-1-4 0,-1 0 0,-3 7 0,-1 1 0,-1 1 0,0 1 1,-2-1-1,0 0 0,-1 1 0,-1 1 0,0-4 0,-1-1-116,1-1 0,-1-1 0,2-2 0,-1-1 1,1-8-1,1-1 0,0-6 0,1-2 1,-11 32-1,2-15-56,0-11 1,1-10 0,3-15-1,-1-5 1,-2-7 0,0-7 0,-1-9 73,-3-12 1,-4-11-1,0-22 1,-2-14-1,13 26 1,0-2-1,-2-8 1,0-2-1,-1-6 1,0 0-126,0-5 1,-1-2 0,4 14 0,-1-1 0,0 1-1,1 1 1,1 1 0,-1-1 0,-2-3 0,0-2-1,0-1 1,-1-3 0,-1-2 0,0 0 0,0 0-1,-1-1 1,1 0-183,0 0 0,0 0 1,-1 0-1,-1-4 1,-1 1-1,2 0 1,2 5-1,2 0 1,-1 1-1,1 0 1,0 1-1,1 0 0,0 1 1,1 1-1,0 0 1,-3-19-1,1 2 1,3 4-1,1 2 317,2 6 0,2 2 0,3 10 0,2 1 0,0 3 0,1 1 0,1-28 0,1 14 0,1 10 0,4 9 349,3 4 1,10 7 0,6 6 0,6 0 0,8 2 0,8 0-322,7 3 1,15 2 0,5 5 0,-34 6 0,1 2 0,2 1 0,0 3-1,0 2 1,0 2 0,3 3 0,-1 3-150,1 2 0,-1 2 0,1 3 1,-1 3-1,1 1 0,-1 3 1,-1 3-1,-2 1 0,0 3 1,-2 2-1,-1 3 0,-3 3 1,-2 3-1,-3 2 35,0 3 0,-5 2 0,-4 4 0,-3 2 0,0 7 0,-2 2 0,-3 3 0,-2 1 0,-6-22 1,0 2-1,-2 0 0,-1 1 0,0 1 0,-2 0 0,0 1 0,-1 1 0,-1-1 15,0 1 1,-1-1 0,-1 1-1,1 1 1,-2-1 0,0 0-1,0-1 1,-1 0 0,-1 0 0,0-1-1,0 1 1,-1-2 0,0-1-1,0-1 1,0-1 0,-3 20 0,0-2 107,2-6 1,0-2-1,2-8 1,-2-3-1,1-3 1,-2-2 0,0-3-1,-2-2 1,-14 30-1,-7-7 1,-4-11 405,-2-7 1,-9-1 0,5-11-1,-3-3 1,1-4 0,5-8-403,5-6 1,-2-4 0,6-7 0,2-4 0,4-6 0,5-10 0,0-13-374,4-12 0,7-12 1,6 21-1,2-1 1,0-6-1,2-1 1,1-5-1,2-2 0,1-7 1,3-2-1,2-5 1,1-2 26,1-5 1,1-2-1,-4 21 1,0-2-1,-1 0 1,1-2-1,0-1 1,0 0-1,0-1 1,-1-1-1,0 0 1,0-2-1,0-1 1,-1 0-1,-1 0 1,0 0-1,-1 0 180,0-1 0,0 1 0,0 0 0,1-1 1,0-1-1,0 2 0,0 4 0,0 1 1,0 1-1,-1 4 0,0 1 0,1 0 0,2-18 1,0 3-1,0 11 0,1 3 0,-1 8 1,0 2 474,4-26 0,1 20 1,-6 14-1,2 14 1,0 10-1,3 11 1,4 8-88,7 11 0,6 12 0,5 8 1,3 8-1,6 13 0,-20-24 1,-1 1-253,1 6 1,0 2 0,1 10 0,0 2 0,0 4-1,-2 1 1,2 4 0,-2 2 0,-6-19 0,-1 0-1,0 1 1,0 1 0,-1-1 0,0 2 0,0 2-1,-1 0 1,0 1-126,-1 0 1,0 0 0,0 1-1,-1-2 1,0 1 0,-1-2-1,0-1 1,-2-1 0,1 1-1,4 23 1,-1 0 0,0-7-1,-2-1 1,-1-3 0,-1-2 0,-3-5-1,0-2-84,-2-4 1,-2 1-1,0-1 1,-3-1-1,-1-6 1,-3 0 0,-2-4-1,-3 0 1,-2-2-1,-2-3 1,-21 25 144,-2-7 1,-7-3-1,-1-9 1,0-7 0,-1-8-1,1-7 1022,0-4-952,2-6 1,4-4 0,0-10 0,1-8 0,4-12 0,4-9 178,2-8-323,9-10 1,2-16 0,12 30 0,3-2 0,1-2 0,1-2 0,2-4-1,2 0 1,3-3 0,0 0-49,2 0 0,1-1 1,2-9-1,1-2 0,-1 2 1,1 0-1,-1-4 1,1-1-1,0-2 0,-2 0 1,0 1-1,-2 1 1,0 0-1,1 1 26,-1-2 0,1 1 0,-1 9 0,-1 1 0,2-5 0,1 1 0,0 6 0,0 3 0,0 5 0,0 2 0,1 4 0,1 2 0,10-27 393,1 11 1,3 9 0,0 10 0,1 7-1,1 5 1,2 8-86,1 5 1,6 7 0,-3 11 0,0 10 0,-1 12 0,-2 14 0,-2 18-260,-15-25 1,-3 4 0,-2 6-1,-3 2 1,-2 6 0,-3 2 0,-1 4-1,-2 1 1,-1 5 0,-3 0 0,-2 5-1,-3 0 1,-1 2 0,-3-1-136,0-1 1,-1-1-1,-1 1 1,0-1 0,2-7-1,1-2 1,0-3 0,0-2-1,-1-4 1,0-2 0,1-5-1,0-1-858,0-2 0,0-1 1036,-13 27 0,12-32 0,-1-2 0,-15 21 0,1-8 0,2-7 0</inkml:trace>
  <inkml:trace contextRef="#ctx0" brushRef="#br0">11397 10862 8457,'2'28'0,"2"1"0,5 5 0,4 3 0,5 5-33,-3 13 0,6-5 0,-5 12 0,3 5 0,1 2 0,-10-32 0,0 1 0,11 34 1,-10-35-1,2 0 0,0-1 0,0-1 0,17 33 0,1-7 0,0-5 0,2-4 0,2-3-281,4-6 0,2 1 0,2-10 485,2 0 1,4 4 0,-2-6-1,3 2 1,5 3-106,0 2 0,3 8 0,-29-21 0,1 1 1,2 3-1,0 1 0,-1 1 0,0 1 0,0 1 1,0 0-1,-1 2 0,-1-1-139,1 3 1,0 0-1,-1 3 1,-1 1-1,-1 1 1,0 0-1,-1 0 1,-1 0-1,1 0 1,-1 0-1,-1-2 1,-1-1 45,0-2 1,0 1 0,2 2 0,-1-1 0,-2-1 0,0-1-1,0 0 1,-1 0 0,0 0 0,-2-1 0,0 0 0,-1-1-1,0 0 1,0 1 45,1-3 1,-1 1 0,-1 1 0,0 1 0,1-1 0,0 0 0,-1 1 0,1 0 0,0 1 0,0 0 0,-1 1 0,1 0 0,1 3 0,-1 1-160,2 4 0,-1 1 0,-2 0 0,0 1 1,-1 2-1,-1 0 0,-1 2 0,-1 0-386,-2 1 0,0 1 0,-1 7 0,-1 2 0,-2 3 1,-1 1-1</inkml:trace>
  <inkml:trace contextRef="#ctx0" brushRef="#br0">13623 15566 8028,'-6'39'-4,"-1"1"0,0-2 0,1 1 0,-8 33 1,1-1-1,1-3 0,3 2 4,5-2 0,5-28 0,2 0 0,1 1 0,0-1 0</inkml:trace>
  <inkml:trace contextRef="#ctx0" brushRef="#br0">5265 11208 28127,'-1'-21'-9034,"-4"4"9076,4 8 1,-5 4-1,6 10 1,0 4 0,0 2-1,-1 3 1,-2-1 0,-3 0-1,-2 2 1,-1 2 1554,2 0 0,-3 7 0,4-2-1678,-2 3 1,5 1 0,-1-3 0,2-1-1,2 2 1,0 0-43,0-2 0,5-3 0,1-5 1,1-2-1,4-2 0,0-3 188,3-1 0,-1-1 1,0-5-1,1 0 1,1 0-1,1-2-600,2-2 0,5-4 0,1-5 0,4 0 388,3-1 0,6 1 1,-3 0-1</inkml:trace>
  <inkml:trace contextRef="#ctx0" brushRef="#br0">5812 11248 20932,'-6'-25'-1601,"-3"4"2123,-3 8 1,3 11 0,1 13 0,-3 5 0,-1 8-538,-1 5 0,-5 0 0,-1 2 0,0-3 0,-2-2 0,2 3 1,-1 0-1,3 4-154,-3 1 1,4 3 0,-5 6 0,2 3 0,4-2 0,5 0 0,6-2-2832,2 1 0,2-5 2842,0-2 1,6-1-1,1 5 1</inkml:trace>
  <inkml:trace contextRef="#ctx0" brushRef="#br0">5999 11941 14636,'0'-27'-2331,"-2"10"2963,-2 8 0,-4 9 0,-7 15 1,-2 1-1,-6 3 0,-2 0 1,-3 2-1,0 0-613,1 3 1,-2 7 0,8 4 0,0 2-1,5 0 1,6-4-173,5-5 1,10 8 0,2-8-1</inkml:trace>
  <inkml:trace contextRef="#ctx0" brushRef="#br0">6612 11448 10566,'-11'-30'-126,"-2"4"0,-8 4 0,2 16 0,0 9 410,0 8 0,-10 10 0,3-2 0,-2 2 1,-1 3-1,3 1 0,-1 3 0,0 3 406,1 5 0,1 2 0,4 2 0,8 0 0,7 0 0,4 0 0,5-1-837,6-4 0,7-2 0,15-8 0,5-3 1,2-4-1,2-5 0,-1-2-583,-3-2 0,-5-6 0,-9 1 0,-4-3 131,-4-1 1,-8 0 0,-7-1 0,-11-2 0,-10-1 0,-6 1 979,-3 1 1,-5 2 0,3 2 0,1 1 0,1 2 0,6 3 0,5 2 335,6 2 0,6 1 0,4 2 0,2 2 1,5 0-1,6 1 0,10-2 18,9-2 1,8 2-715,8-7 0,10 3 1,6 1-1</inkml:trace>
  <inkml:trace contextRef="#ctx0" brushRef="#br0">6932 11981 9974,'9'-4'1279,"-1"-1"1,-5 4-1088,2 10 0,-5 0 1,-5 10-1,-3-1 0,-4-1 1,-2 0-1,0-1 1,-4 0-140,-4 2 1,1 6-1,0-2 1,2 2-1,3-1 1,2-2-1,5-2-85,5-2 0,2-3 0,2 0 0</inkml:trace>
  <inkml:trace contextRef="#ctx0" brushRef="#br0">7225 11461 9785,'0'-20'1197,"1"8"0,4 12-1157,4 7 1,7 4-1,3-3 1,1-3 0,2-4-1,1 1 1,7 1 0,1 1-15,2-1 0,2 5 1,-4 0-1,-2 4 1,-6 2-1,-5-1 1,-5 2-197,-4 3 1,-3-2-1,-7 6 1,-4 2-1,-4 1 1,-4 3-1,-5 2 623,-4 1 1,1 0-1,1-4 1,0-1-1,4 1 1,1-2-394,2-3 1,5 2-1,4-6 1,3-2 0,1 0-1,0 1 1,0 0-733,0 0 1,1-3 671,3 0 0,10 5 0,7 2 0</inkml:trace>
  <inkml:trace contextRef="#ctx0" brushRef="#br0">8051 12021 8487,'-1'-21'661,"-4"4"0,3 8 0,-9 19 0,-2 6 0,-5 5 0,-3 1-872,-2 1 1,-7-3 137,-1 2 1,0 4 0,4-4 0,0 3-1,1 2-708,-1-1 0,0 1 0,2 0 781,3-1 0,3-5 0,6-2 0</inkml:trace>
  <inkml:trace contextRef="#ctx0" brushRef="#br0">8278 11648 19599,'4'-44'-5316,"1"8"6415,-2 12 0,0 17 0,1 11 1,5 11-1007,3 4 0,3 11 1,1-3-1,3 2 0,2 2 1,3 0-1,1 1 0,2 0-225,-1 4 1,-1 1 0,-1 0 0,-2-3 0,2 0 0,1-2 0,2 1-1602,0-3 0,-2-7 0,-2-3 807,0-6 1,-3 1 976,3-10 0,2 5 0,-4-3 1</inkml:trace>
  <inkml:trace contextRef="#ctx0" brushRef="#br0">8838 11941 12688,'-22'-31'30,"-2"0"0,-1 3 0,-5 3 0,-1 5 0,-6 6 0,-1 6 499,-5 5 0,-5 9 1,2 4-1,0 7 1,-1 5-1,0 3 0,-1 3 1,4 2-615,4 1 0,10 10 0,3-1 1,8 2-40,4-1 0,8 11 1,1 3-1</inkml:trace>
  <inkml:trace contextRef="#ctx0" brushRef="#br0">8945 11688 29969,'0'-13'-1229,"5"5"0,-3 1 0,1 2 0,-5-4 1,-4-2-1,1-3 0,-3 1 0,2 0 1692,0-1 1,-4 2 118,1 4 1,-3 2 0,-3 6 0,-1 1 0,-5 4 0,-2 5-545,-5 6 1,-7 9-1,1 8 1,-3 3 0,-3 3-1,2 4 182,1 0 1,3-1 0,-2-1-1,5 1 1,3-1 0,1-2-309,1-1 1,6-5 0,7-1-1,7-1-275,5 1 1,7-1 0,1-5 0</inkml:trace>
  <inkml:trace contextRef="#ctx0" brushRef="#br0">11451 8809 31594,'-2'-12'-4916,"-2"4"1,1 3 4837,-6 10 0,4-3 0,-4 6 0,-1-1 0,-2-1 0,-1 0 0,0-3 0,-1-1 0,1-2 323,0 0 0,5-2 1,4-2-1,1-5 1,0-3-1,-2-1 53,2-1 0,-4 7 0,-2 2 0,-3 4 0,-3 2 0,-2 2 0,-4 3-527,0 2 1,-4 1 0,4 4 0,1-1 0,0-2 350,1-1 1,4-6-1,-2 1 1,2-2-1,1-2 1,1 0 280,0 0 0,4 0 1,0 0-1,-1 0-486,-2 0 1,-2 1 0,1 4 0,0 4 0,-1 3-1,1 2 1,0 3 81,-1 0 0,-3 6 1,-1-6-1,2 1 0,1 0 1,3 0-296,3-2 1,-1-1 0,4-2 0,0 0 456,0 1 0,1-5 1,5 0-1,0 1 1,0 2-1,0 1-339,0 0 0,5 1 0,-1 1 0,1 1 0,-1 3-213,1 2 0,-1 0 0,-4 2 0,2-1 0,1 1 0,1-3 0,-1 0 135,-2-1 0,4-4 0,1 2 1,1-2-1,5-1 0,3-3 547,3-2 1,1 2 0,-1-7 0,4-1 0,3-1 0,2-2-4,-1 0 0,7 0 0,1 0 0,2 0 0,-1 0 1,1 0-1,-1 0-278,1 0 1,-2 0-1,1 0 1,-2 1 0,-2 2-1,2 3 95,1 1 1,-5-4 0,2 2 0,-1-4 0,0-1 0,2 0 385,2 0 0,-3-1 0,5-2 0,1-3 0,0-2 0,0-2 2246,-1-2-2377,-1-1 0,4 0 0,-2 1 0,-3 1 0,0 4 0,-2 0-263,1-1 1,3 5 0,-5-1 0,-3 1 0,-3 0 0,-4-2-128,-2 2 1,3 2-1,-3 1 1,1-1-1,0-2 1,0-3 0,0-2 63,1-2 0,0 2 1,3 0-1,-2-3 0,0-1 1,0-2-35,0-4 0,1 3 0,2-3 0,-1 3 0,-4 2 0,1 1-133,0 3 1,-5-3-1,2 5 1,-5-2 0,-2 2-1,-4-1 1,-1 1-453,-3-3 0,-2-2 1,-1-2-1,0 0 1,-1-3 207,-4 0 0,-1-3 0,-4 3 0,1-6 0,-1-2 1,-1-1 187,3-1 0,-4 0 0,4 1 0,-1 0 0,1 3 1,-1 2-1,0 2-9,0 2 0,0 3 0,-4 2 0,-1 1 0,0 4 0,-4 1-1048,-4 3 978,-4 2 0,-5 1 1,-1 0-1,-4 0 0,-4 0 1,-1 0 187,2 0 0,-1 0 0,3 0 0,-4 0 1,-4 0-1,2 0 0,0-2 82,-1-2 1,1-4 0,-4-5 0,-1 0 0,4-1 0,1 1 375,4 0 0,2-5 1,-1 0-1,1 3 1,3 5-1,0 6-498,-1 2 0,4 2 0,-4 2 0,-4 3 1,-2 9-1,-5 6 426,-1 6 0,-2 0 0,-5 1 1</inkml:trace>
  <inkml:trace contextRef="#ctx0" brushRef="#br0">11904 9329 8161,'-12'-9'0,"2"2"0,1 1 0,4-5 0,-2 3 670,1-4 1,2 3 0,4 0 0,1 0-588,3 2 0,-2 7 0,2 9 0,-2 5 0,-2 7 0,0 6 0,-2 2 0,-1 4 0,-3 1 303,-1 0 1,0 9 0,-4-3 0,4 1 0,1 1 0,3-4 0,0-1-246,-1-1 0,2-1 0,-2 5 0,2 0 0,2-1 1,0-1-22,0 2 1,0-3 0,0 8-96,0-4 0,0-1 1,0 0-1,-1 0 72,-4 0 1,4 0 0,-5 2-1,1 1 1,1 3 0,1-1-17,2 1 0,-4 5 1,1-2-1,-1 2 0,1 4 1,-1 1-1,2 2-81,2-2 1,1 2 0,0-3 0,0-3 0,0-2-1,0-1 1,0-2 168,0-1 0,0-1 0,0-4 1,0 1-1,0-1 0,0-2 21,0-1 1,0-1 0,0 2 0,0-1 0,0 4 0,0-1-174,0 1 0,1-4 0,4 1 0,4-1 0,4 4 0,3-1 0,2 0-131,-2-1 0,4-4 1,-3-2-1,1 0 1,0 0-1,0 2 1,-2-2 97,-1-3 0,-2 3 0,-1 0 0,-2 0 0,-2-3 0,-1-3 188,1-1 0,-5 0 0,2-1 1,1 1-1,3-2 0,3-1 1,1-2-192,1 2 1,1-4 0,2 3-1,6-1 1,2 0 0,1-1-178,1-2 1,0 3 0,-1-3-1,1 1 1,-2 0 0,-1 0-1,-3-1 118,-2-3 0,-1 3 0,-5-1 0,0 0 0,-1 0 0,-1 0 364,-3-2 1,0-1 0,2-2 0,-1 0 0,2 1 0,0-3-274,3-2 0,5 3 1,2-4-1,1-1 1,0-1-1,2-2 1,1 2-85,2 2 1,-5-4 0,-1 5 0,-2 1 0,-3 1 0,-1-1 199,-2-1 1,-1 0 0,-1 6 0,-4 1 0,0 2 0,-1-2 0,2 0 64,-1 2 1,2-2-1,3 5 1,0-2 0,-1-1-1,6 0-227,2 0 1,3-1 0,3-3-1,1-2 1,-3-2 0,1-1 0,-3 0-281,-1-2 0,-5 5 1,2-3-1,-6 3 1,-3 1 464,-2 0 1,-2 2-1,-4 3 1,0 3-1,-1 1 1,-2 0-1,-3 2 165,-2 1 1,5 2-1,-1-2 1,3 0-1,2-1 1,3 2-502,5 2 1,3-5 0,2 5 0,-1-2 0,0-2 0,1 1 0,-3-1-48,-2-2 1,2 2-1,-7-5 1,-1 0-1,-1 2 1,-2 0-1,0 4 632,0 5 0,0-2 1,-2 3-1,-1-1 1,-1-1-1,-1 2 1,1-1-310,-1-2 1,1-1-1,4 1 1,1 1-1,2 3 1,3-3-271,2-1 0,1-1 0,4 1 0,-1 2 0,-2 1 0,-1-2 0,0 0 110,-2-3 1,1 2-1,-5 2 1,1 3-1,-1-1 1,-2 2 277,-1 0 1,0-3 0,-1 3 0,-2-1 0,-1-3 0,1-1 0,1 1-118,2 1 1,0 0 0,2-3 0,2 2 0,5 2 0,1 2-332,-1 3 0,3 2 1,-3 1-1,1 0 1,1 0-1,-4 0 1,1 0 317,-1 0 1,-4-5 0,1-1 0,-2 0 0,-2 0 0,0 2-1,0-2 95,0-3 1,0 6 0,0-1 0,0-2 0,0-2-1,0-1 1,0 1-259,0 0 1,1-4-1,2 5 1,3-1-1,0 3 1,2 2 32,-1 3 1,0-6 0,4 9 0,-4-1-1,-1 0 1,-2-1 0,1-2 216,-1-4 1,1 4 0,-5-2 0,0 4 0,0 5 0,0 0-43,0 0 1,0 3 0,0-3 0,0 0-1,0 0 1,0-3 0,0-2-171,0-1 0,0-4 1,0-2-1,0 0 1,0-2-1,0 1 1,0-3-122,0-2 0,-2-3 0,-1-1 0,-1-4 0,1-1-303,1-2 0,2-2 0,0-2-379,0 0 1,6-5 0,3-4-1,3-4 1,1-7 0,2-11-1,3-12-4366,4-7 5214,3-15 0,8-8 0,-16 23 0,0 0 0</inkml:trace>
  <inkml:trace contextRef="#ctx0" brushRef="#br0">12144 9502 8496,'-2'-12'-14,"-2"4"144,2 8 1,-5 1 0,4 5 0,0-2 0,5 1 320,5-2 1,11 3 0,5 0 0,6 1-1,5 2 1,3 0 0,6 0-243,2 1 0,3 2 1,1 3-1,-3 1 0,-2 3 1,1 2-1,-4 1-124,-4-1 0,0 4 1,-6-1-1,-1 4 0,-2 5 1,-1-1 66,-1 1 1,1 2 0,0-2 0,-1 1-1,2 1 1,3 1 490,5-1-655,8 1 1,-1 1-1,6 2 1,2 2-1,1 0 1,1 1 0,-1-4 48,-3-2-13,2 2 0,-9-9 0,2 2 1,-4-2-1,-4-1 61,-5-1 0,-3 3 0,-3-8 0,-1 2 1,-3-1-1,-2-1 0,-1 2 78,1 1 0,-3 2 0,6 0 0,2 1 0,1 1 1,3 4-1,2 0-280,1-1 0,5 4 1,-4-4-1,1 1 0,0-1 1,-4-2 48,-1-2 1,-1-3-1,-2-1 1,-3-2-1,-4 0 1,-3-1 276,-2-3 1,-5 1-1,-2-2 1,-2-4-1,0-3 1,-1 1 23,-1 0 1,2 3 0,2-1 0,2 2-1,2 3 1,2 2 0,1 3-336,1-1 0,-1 0 0,0 5 0,1-1 0,-3-1 0,0-1 0,-4-2-107,-1 2 1,-1 0-1,-5-1 1,0-2 0,0 0-1,-2-2 645,-2 0 0,-4-1 1,-4-4-1,2-1 0,3 2 1,1 1-398,3 2 1,-3 4 0,1-3 0,2 2-1,3 4 1,3 3-360,2 3 0,4 6 0,-5-3 0,1 2 0,-1-1 0,0 1 1,-1 0 82,-1-1 1,-7-5-1,0 1 1,-3-3 0,-2-1-1,-4-1 1,-2-1 728,-2-2 0,-4-4 0,4-4 0,2 0 0,1-1 1,2-2-1,0 0-417,-1 0 1,7 1 0,1 1 0,1 0-1,1 3 1,0 0-240,-2 0 0,-2 3 1,-5 3-1,0 2 0,-2 1 1,-1 1-1,-4-2 171,0-3 0,2 4 1,-4-4-1,-2 2 1,-1-1-1,-1-2 168,4-2 1,-3-1-1,4-5 1,1 1 0,2-1-1,3 0-217,2 1 0,4-1 1,1 0-1,2 1 1,2 0-1,0 4-158,-1 4 0,-5 4 1,1 0-1,-3 2 0,-1 3 1,-2 5-1,-1 4 212,-2 4 0,-4-7 1,2 2-1,1-4 0,0-2 1,1 0-1,0-4 274,1-1 0,-4-2 0,6-3 1,3-1-1,2 2 0,1 1-198,0 2 0,6 0 1,-1 1-1,2 1 1,2 4-1,0 0-325,0-1 1,0 5 0,0 0-1,0 5 1,0 5 0,-1 3 100,-4 5 0,-2 10 1,-7-4-1,1-6 1,0-6-1,-1-5 1,1 1 443,0-3 1,-1-5 0,3-2 0,0-1 0,4-2 0,1 2 0,3-1-69,1-1 1,2 4-1,0-4 1,2 1 0,2 3-1,5-1-499,3 2 0,-3 5 0,0-7 1,0 4-1,0 2 0,-2 2 209,-1 2 1,-2 5 0,-4-3-1,0 2 1,0-2 0,-1-1 385,-3-3 0,1-3 1,-5-3-1,1-3 0,1-1 1,-2-3-1,3-2-162,-1-2 0,1 1 0,5 0 0,0 1 0,2 1 0,2 4-528,5 1 0,3 2 0,0 4 0,-2 0 0,-3 0 0,1 1 0,-2 2 276,0 1 0,-2 7 0,-4-2 1,-1 1-1,-2 0 0,-3-1 387,-2 2 1,1 0 0,-3 3 0,2-1 0,2 0 0,3 2 0,2 3-258,1 4 1,3-1 0,4-1 0,6 1 0,2-2-1,2 1-424,0-4 0,-2-6 0,3-2 0,-3-4 0,-3-5 0,-2-7 1,-3-4-394,-1-1 0,3-2 1,-4-3-1,-2-4-772,-2-3 0,5-2 0,3-1 1537,3-3 0,13-9 0,3-7 0</inkml:trace>
  <inkml:trace contextRef="#ctx0" brushRef="#br0">11411 9329 8294,'0'-27'0,"1"2"0,2 3 0,3 6 0,1 5 0,2 5 0,0 6-25,0 0 1,-2 6-1,4 3 1,-4 3 0,-1 3-1,-1 1 1,-1 3 0,0 2-1,1 4 1,-1 3-1,1 5 1,-1 1 0,1 3 455,-1 2 0,2-1 1,-3-1-1,3-1 1,1 1-1,4 1 0,-1 2-114,-1 0 0,1 0 0,-4 2 0,0 1 1,2 2-1,-2 1-286,-1 0 1,0-1-1,-5-4 1,1 1 0,2 1-1,2-2 314,-2 2-223,-2-6 0,-1 1 1,0-2-1,0 2 0,0 2 1,0 2 791,0 2-806,0-8 1,0 13 0,-1-8-1,-2 2 1,-2 2 0,2-4-155,2 2 0,1 0 1,0-3-1,0 0 0,0 0 1,0-2 149,0-2 0,-2 1 0,-1-4 0,-2-1 0,-1 1 1,0-4 57,3-1 0,-5 4 0,1-1 0,-2 0 0,2 0 0,-1 0 1,1 0-127,-4 2 0,4-4 0,-2 7 0,0-1 1,0-1-1,0-1 0,-1-2-130,-2 0 1,-1 5 0,0-4 0,-1 1 0,1 1 0,0-2 309,-1 1 0,1 3 0,0-5 0,-1-2 0,1-1 0,0-1 228,-1 0-402,1-1 0,0 1 1,-1 0-1,2-1 1,2 0-279,1-4 0,0 6 1,-4-4-1,0-1 0,-1 2 1,1-1-1,0 0 164,-1-2 1,1-4-1,0 3 1,-2-1-1,-1-1 1,-2 1-1,2-4 96,1-1 1,-5-2 0,0-1 0,-1-2-1,2-2 1,1-2 54,0-3 1,-4-2-1,3-1 1,-1 0-1,0-1 1,0-4-206,1-4 1,-3-7 0,4-3-1,0-2 1,-1-3 0,-2-1 33,1-1 1,-5-1 0,4-1 0,-1-2 0,-1-1-1,0 1 1,-3 1 125,0-2 1,4-3 0,1-6-1,0 0 1,2 0 0,-2-2-1,2-2-114,0-5 1,5-3 0,5-3 0,1-1 0,0-3-1,4 0-29,2-1 0,2 3 0,0 3 0,0 1 0,0 0 0,-1-1-316,-4 1 479,4 0 1,-7 2 0,5 1 0,-2-2-1,-3 0 1,-1-2 0,0-1 78,0 3 1,2-6-1,-2 5 1,3-2-1,2 0 1,-1 2-303,2 0 1,2-1 0,2 1 0,4 0 0,4 0 0,3 1 95,1 3 1,0-2 0,1 7 0,-3 1 0,0 2 0,-4 1 0,1 1 0,-3 2 86,1 2 1,-1 1 0,-5-3 0,0 2 0,0 1 0,0 2-7,0-1 1,0-2 0,0 2 0,1-1 0,2-1 0,3-1-370,2 0 264,1 1 0,4-4 0,2 2 0,1 3 0,2 2 0,0 1 53,1-2 1,-4 8 0,4-3 0,-1 1 0,-1 3 0,0-1 133,-3 0 0,0 0 0,-1 1 0,-1 2 0,-2 0 1,-1 0-1,0-1-115,-1 0 0,3-1 0,-3 0 0,1 4 0,0-1 0,1 0-78,2-3 1,1 1-1,2-1 1,3 2-1,2 0 1,3 1-1,-1 3 36,2 3 0,-5 2 0,0 0 0,-1-1 1,0 2-1,-2 2 0,-1 1 145,-2-1 0,0-2 1,1-1-1,-2-1 0,-2 3-26,-1 2 1,0-3 0,3 3 0,-2-1 0,-1-1 0,1 4-136,2 1 0,1-3 0,1 5 0,0-1 0,3 1 0,2-1 1,0 2 19,1 2 0,-1 1 0,-3 0 1,2 1-1,-2 2 0,-1 3 97,-2 2 0,1 0 0,-1 6 0,0-1 0,1 2 1,-1 3-1,2 4-80,3 3 1,-4-3 0,4 2-1,-2 3 1,1 2 0,2 1-1,0-2-67,0-1 1,4-1-1,-6 1 1,0 0-1,-2-1 1,-2-1 153,0-2 0,-1 0 1,-2-3-1,-2-1 0,-2 2 1,-2-2-1,1 2 202,-1-1 0,1 2 0,-5 5 0,0 1 0,0 2 0,0 2 0,0 2-184,0 4 1,0 6-1,0 6 1,0 5-1,1 3 1,2-2-111,1-1 0,5-3 0,-3-2 0,0-4 0,2-3 1,-3-5-1,1 1 135,-3-1 0,-1-4 0,-2-1 0,0-2 0,0-1 0,0-2 0,0-3 145,0-1 1,0 8 0,0-5 0,0 3 0,0 2 0,0 4-234,0 2 0,-5 8 0,-1 6 0,-1 7 0,-3 8 1,-2 1-1,-1 0-116,-1-1 1,5-5 0,2-1 0,0-2 0,-1-3 0,-2-1 0,-2-3 273,-1-3 0,-1-4 0,2-5 0,2 0 0,1-1 0,0-2-39,2-1 1,-1-5-1,5 4 1,-2 2-1,-1 2 1,-2 2 0,1 5-273,-4 7 1,0 2 0,-4 6-1,-3 1 1,-4 0 0,-3 3-1,-1-2-101,4-3 0,-3-8 0,3-9 1,-2-6-1,-1-4 0,0-4 226,-3-2 0,-2-3 1,5-13-1,1 0 1,3-4-1,1-1 190,-1-3 1,5-7 0,-2-7 0,3-3-1,3-6 1,2 0 0,1-4-409,-1-1 152,4-2 0,-6-3 1,3 1-1,-3 2 0,-1 0 1,-2 5-56,-3 2 1,2-4 0,-6 2 0,-1-2-1,1-1 1,0 0 0,0-5 137,1-3 1,-3-4 0,7-6 0,0-4-1,2-3 1,2-8-116,0-6 87,5 7 0,2-18 1,6 10-1,0 0 1,0-1-1,0 3 11,0 3 1,0-3 0,0 6 0,-1 0 0,-2 3 0,-3 0-144,-1 1 186,4-6 1,-8 7-1,5-4 1,1-2 0,-1 0-1,1-4 1,1-2-83,-1-4 0,3 31 1,0-1-1,2-36 0,-2-2 1,1 38-1,-1-1 0,0 1 1,0-1 21,-1-35 0,2 34 1,0 2-1,1-26 1,0 0-1,0 1 0,0 3 1,2 7 56,2 7 1,-2 5-1,4 2 1,-2 4 0,1 4-1,-1 1 1,1 2 77,-1 1 1,5-5 0,-3 6 0,1 0 0,4-5 0,0 0-244,3-2 1,5-4 0,3 1 0,3-2 0,4-4-1,0-1 1,2-1 65,-1 1 1,3 6 0,-2 3 0,0 1 0,0 4 0,1 1-1,1 1 84,0 0 0,-4 5 1,-5 1-1,-2 2 1,0 4-1,-1 4-60,-3 2 0,-3 6 0,-2-2 0,2 5 0,1 5 1,2 4-1,-2 4 45,-1 5 0,0 4 1,1 7-1,3 4 1,1 1-1,-1 5 1,-1 4 160,1 5 0,-4 4 0,4 2 1,-1-1-1,-1 2 0,1 1-21,2 2 0,-4 7 1,5 0-1,-2 6 1,-11-33-1,0 0 0,0 1 1,-1 0-1,0 2 1,-1 1-119,1 2 0,0-1 1,-3-3-1,0-1 0,0 6 1,0 0-1,0 0 1,-1 1-1,0-3 0,0 1 1,0 1-1,0 0 1,-1-1-1,-1 0 44,0-2 1,0 1 0,-4 8 0,-2-1-1,0-4 1,-2 0 0,0 0 0,-2 0-1,0 1 1,0-1 0,0-3 0,0 0 0,0 0-1,-1 0 172,0-3 1,-1 0 0,-6 32-1,-4-4 1,0-5 0,0-7 0,-2 2-1,-1-1-10,2 3 1,3 3-1,4 1 1,0 3 0,0 2-1,3-2-424,0-2 1,2 6 0,-2-7-1,0-3 1,-2-4 0,-1-5 0,-2-2 48,0-2 0,-4-7 1,-6-8-1,1-5 1,-2-7-1,-2-5 0,-3-4 249,-1-3 1,0-5 0,-3-10-1,3-7 1,0-9 0,1-8-189,1-5 1,2-14-1,7-8 1,0-5-1,1-7 1,11 33-1,0-1-67,-1-1 1,2-1 0,1-1 0,0-1 0,-1-1 0,-1 1 0,1 0 0,-1 0 0,1 0-1,0 1 1,-1 1 0,-1 1 0,1 1 0,0 1 197,-11-32 0,4 6 0,-2 1 1,0 2-1,3 1 0,-1 1 1,1-1 92,6 1 0,3-6 1,8-2-1,0-2 1,0-4-1,3-3 1,1 34-1,1-2 1,3-2-1,2 0-236,1-4 0,2-1 0,0 1 0,2 0 0,0-3 0,1 0 0,1 0 0,1 1 0,1 0 1,1 1-1,-1 2 0,0 1 54,-1 2 1,0 0 0,-2 4-1,0 0 1,11-22 0,-2 6-1,-1 6 1,-3 7 51,-2 6 0,-1 6 1,-5 7-1,0 3 0,1 2 1,-1 3-1,0 1 50,1 1 0,-1 6 1,0-1-1,2-2 0,1 1 1,4 0-1,0 2-24,4 2 0,1 2 0,3 4 0,2 1 0,3 7 0,1 9 16,3 13 0,1 19 1,2 13-1,-20-25 1,-1 3-1,-1 6 1,-1 3-1,-1 3 1,-2 3-29,-1 1 0,-2 3 0,-1 11 0,-1 2 0,-2 3 0,-1 0 0</inkml:trace>
  <inkml:trace contextRef="#ctx0" brushRef="#br0">11544 11461 8336,'1'-13'0,"4"1"0,4 3 0,-2 3-300,2 6 0,0 0 1,4 0-1,1 0 0,-4 0 401,-6 0 1,1-1-1,-10-4 1,4-3 81,1-4 1,6 3-1,3 0 1,4 0 0,3 0 43,2 0-193,6 6 1,-8-3-1,5 6 1,-2 2 0,-3 2-1,-2 5 108,-5 3 0,1 3 1,-4 3-1,0 4 1,1 3-1,1 3 36,2 3 0,-3 3 1,2 8-1,2 1 1,2 4-1,3 3 1,5 5-90,4 0 1,0-2 0,9-4 0,2-3 0,2-3-1,8-1 1,5-4 50,2 1 0,0 3 0,1 3 0,-1-1 0,0 4 0,1 4-42,-27-25 0,-1 2 0,21 29 0,-1-4 0,-1 4 0,-23-27 0,0 0 0,-1 2 0,0-1 0,-2 2 0,0-1 119,17 34 0,-7-1 0,1 1 1,-5 0-1,-4-2 0,-2-3 1,-3-6 70,-1-5 1,3-7 0,0-8-1,0-7 1,1-5 0,2-6-110,-1-4 0,5-2 1,-2-1-1,2-4 0,2-1 1,-1-3-1,1 0-345,-1 1 1,-5-2 0,-3 2 0,-3-2 0,-2-2 0,0 0-491,1 0 1,-8 0 0,-6 0 278,-8 0 0,-4 0 1,-1 0-1,0 0 1,1-2-1550,3-2 1926,3-4 0,24-17 0,4-3 0</inkml:trace>
  <inkml:trace contextRef="#ctx0" brushRef="#br0">11970 9995 8330,'0'-13'0,"2"0"0,1-1-189,1 1 0,11 4 0,1 2 0,8 1 243,9 3 0,4 3 1,6 6-1,3 6 0,7 7 1,3 6-1,6 6 0,1 2 47,2-2 0,-31-13 0,1 1 1,2 0-1,1 0 0,-1 1 0,1 0 1,2 2-1,0-1 9,1 0 0,-1 0 1,0-2-1,0-1 1,4-1-1,1 0 13,0-1 1,1 0-1,-1 0 1,0 0 0,0-3-1,-1 0 1,-2 0 0,-1 1-1,-1-1 1,0 0-1,-2 1 1,1-1-38,-1 0 0,1 1 0,-2-1 0,0 0 0,25 14 0,-4 1 0,-5 0 0,-4 0 0,-4-2-152,-4-1 1,-7-4-1,-3-1 1,-3 0 0,-3-4-1,-2-1-592,-6-2 1,-2-4 0,-1 0 0,-3 1 657,-2 2 0,-3-5 0,-6-1 0</inkml:trace>
  <inkml:trace contextRef="#ctx0" brushRef="#br0">4852 8943 26302,'-7'0'-387,"-5"0"0,5 0 1,-5-2-1,4-2 1,10-4-1,10-1 858,8 0 1,7 2 0,4-3-1,3 2 1,3 1 0,0 1-1,2 0 1,-4 3-456,-1 2 1,-3 1 0,-5 0 0,-4 0 0,-4 1 0,-4 2-370,0 1 1,-7 2-1,-2-1 1,-5 4-1,-5 3 1,-5 1 293,-7 0 1,1 1 0,-5-1 0,1 0 0,-1 1 0,-1-1 0,1 0-32,3 0 1,-1 1 0,1-1 0,2 0 0,3 1-49,4-1 1,-2 0-1,7 1 1,2-2-1,5-2 1,6-1-252,3 1 433,7 2 1,4 1 0,6-1-1,4-1 1,-1-2 0,1 1-72,-3 2 1,1 1-1,-3 0 1,-4 1 0,-4-1-1,-3 0 1,-3 1-381,0-1 1,-7 0-1,-2 1 1,-5-1 0,-5-1-1,-4-2 1,-4-2 765,-5-2 1,-3 2 0,-5-3 0,-2-2 0,-2 0 0,-1 0-172,1 1 1,-2 1 0,-1-5-1,0 0 1,1 1 0,2 2 0,2 2-1037,1-3 1,1 4 0,1 0 0,1 0 0,3 2 998,2-1 0,-5 8 0,4 6 0</inkml:trace>
  <inkml:trace contextRef="#ctx0" brushRef="#br0">5719 9502 30154,'6'-7'-3199,"-5"1"0,9 7 3179,-5 4 1,-1-2 0,-4 6 0,0 1 0,0 2 0,0 1 0,0 1 0,0-1 0,-1 0 0,-2 1 0,-3 0 223,-1 4 1,-2-3 0,-3 4 0,1-1 0,3 1 0,-3 0 0,-1 1-1153,-1-4 1,1 3 0,2-1-1,2-2 611,2-1 1,14-7 0,7-3-1</inkml:trace>
  <inkml:trace contextRef="#ctx0" brushRef="#br0">6492 9049 17759,'-8'-32'-508,"-2"9"0,4 3 1,-1 8 703,-4 7 1,-1 8 0,-1 5 0,-2 2 0,-1 5 0,-2 1 0,0 3-1,1 5 23,-1 6 1,-6 4 0,4 6-1,-1 0 1,4 0 0,6 0 0,3 0-215,2 0 0,3-5 0,8-1 0,4-1 0,4-5 0,5-3 0,5-4 210,7-2 0,3-1 0,4-5 1,-3-1-1,-2-3 0,-4-5-376,-4-2 1,0-2 0,-8-2 0,-2-1 0,-6-2 0,-2-3 0,-4-2-1625,-5-2 1,-6 3 1946,-9 0 1,-3 6 0,-5-1-1,-2 2 1,0 2 468,1 0 0,-6 6 1,11 3-1,3 3 1,2 1-1,6 2-905,2 3 1,6-3 0,12 2 0,10-2 0,9-3 0,8-2 0,4-2 416,4-2 0,3 4 0,7-2 0</inkml:trace>
  <inkml:trace contextRef="#ctx0" brushRef="#br0">6905 9529 26126,'-1'-30'-2814,"-4"4"1,4 9 0,-5 19 2767,0 10 1,0 5-1,-5 7 1,3-3-1,-3 0 1,1-2 0,-1 2-1,3-1 1,-1 4-584,1 1 1,-2 2 0,5 0 371,3-1 0,0 7 1,2 1-1</inkml:trace>
  <inkml:trace contextRef="#ctx0" brushRef="#br0">7105 9022 23699,'0'-19'-3158,"1"10"1,5 0 3933,8 7 1,3 3 0,9 2 0,-1 1 0,4 1 0,4-1 0,4 1 0,2-1-215,1 2 0,-6-3 0,-3 6 1,-3 1-1,-3 2 0,-3 1 1,-4 1-903,-3-1 0,-8 6 1,-2 2-1,-5 1 0,-5 1 1,-5 0-1,-5 2 26,-3 2 0,1-6 0,3-2 0,1-1 0,0 1 0,-1 0 227,1 1 1,4-1 0,2-3 0,1 3 0,3 2 0,1 3-223,2 1 0,0 2 1,2-1-1,2-1 16,5-2 0,15 2 0,4-4 0</inkml:trace>
  <inkml:trace contextRef="#ctx0" brushRef="#br0">8011 9516 13776,'-13'-27'0,"0"9"1132,-1 11 1,1 8 0,0 7 0,-2 6-740,-3 6 1,2-3-1,-5 6 1,0 0-1,1 4 1,-4 3-1,-1 2 1,-2 2-752,0 3 1,2 2 0,3 1 0,4 0 0,5-2-1,4-2 59,5-5 0,2-3 0,2-1 0</inkml:trace>
  <inkml:trace contextRef="#ctx0" brushRef="#br0">8238 9209 8556,'0'-19'49,"0"10"0,0 7 0,2 16 328,2 1 1,3 7 0,7 3 0,1 5 0,1-1-40,2-1 1,4 8-1,-3 1 1,0 0-1,2 1 1,-2-1-1,2 0 1,-2-2-514,1-3 0,3-2 1,-1-8-1,2-4 0,0-3 1,-2-2-3273,2 0 3447,1-5 0,2-3 0,-1-5 0</inkml:trace>
  <inkml:trace contextRef="#ctx0" brushRef="#br0">8718 9209 8466,'-37'-21'216,"-5"7"0,-3 12 340,-6 15 0,-1 23 0,-4 8 1,26-19-1,-1 1 0,-2 0 0,-2 1-424,-1 0 0,0-1 0,3 2 1,0-1-1,1 0 0,-1 1 1,3-1-1,1 1 0,-23 23 1,8 3-1,7-1-132,6 0 0,2 16 0,3-7 0</inkml:trace>
  <inkml:trace contextRef="#ctx0" brushRef="#br0">13383 7010 9327,'-11'-52'0,"2"5"0,4 7 0,4 9 0,2 9 207,4 8 1,-2 2 0,4 6 0,-2 1-1,-7-1 1,-5 1 0,-7 1 0,-3-1-1,-7 4 1,-9 4 0,-8 6 0,-10 4 612,-3 5 0,2 3 0,-6 5-565,3 1 1,3 2 0,4 1 0,5-2-1,6 2 1,7-2-130,6 0 1,6-1-1,10 1 1,5 3 0,9 4-1,13 4-120,15 1 0,18 4 0,-19-21 0,2-1 0,4 0 0,2-1 0,4 0 0,2-1 0,3 0 0,2-3 0,3 0 0,2-3 8,5-1 0,1-3 0,-1-2 0,2-2-80,6 0 0,2-3 1,-3 0-1,0-3 1,3-3-1,1-3 1,-5-1-1,-1-3 1,-5-2-1,0-2 63,-3 0 1,-1-3 0,-5 1 0,-2-3-1,-6-2 1,-3-1 0,-5 0 0,-3-2 0,21-25-1,-17-4-120,-14-4 1,-13-12-1,-23-2 1,0 32 0,-4-1-1,-6-2 1,-4 0-1,-4-1 1,-4 1 0,-4 1-1,-4 1-1463,-4 1 1,-4 3 1649,-3 3 0,-3 5 0,-11 0 0,-3 4 0,1 7 0,-2 4 0,-2 4 1,-1 5-1,23 4 0,0 2 0,-1 2 0,-1 3 0,-1 2 0,1 2-64,-2 2 0,1 3 0,-1 1 0,-4 0 0,0 1 0,2 1 0,3 2 0,1 2 0</inkml:trace>
  <inkml:trace contextRef="#ctx0" brushRef="#br0">14716 9396 10119,'0'-27'0,"0"2"0,0 3 0,-1 8 94,-3 10 0,1 2 0,-6 1 0,-3-2 0,-3-2 0,-4 1 0,0 0 1,-2-2-1,2-2 0,-1-2 0,4-2-71,1-1 0,3-5 0,2-3 1,3-1-1,-1-5 0,2-1 1,0-4 362,3-1 0,2-4 0,1 6 1,0 1-1,0 4 0,0 3 0,-2 6-495,-2 2 0,1 2 0,-6 1 0,-3 3 1,-4 4-1,-6 2-58,-3-1 1,-4 1 0,0-6-1,-2 0 1,0-1 0,-1-2 263,1-3 0,2-1 0,5 1 1,3-3-1,1-4 0,0-2 1,1 1 147,3 1 0,-1-1 0,3-2 0,-3 3 0,3 3 0,-4 2 0,-1 3-344,-5 2 1,-1 6-1,-3-2 1,-4 3-1,-3 2 1,-4 1-11,-1 2 0,2 0 0,1 0 0,3 0 1,0 0-1,1 0 0,-1 0 353,0 0 0,4-1 0,-1-4 0,3-4 0,1-3 0,1-1 0,-1-2 0,0-2 0,2 2 1,2-3-1,2 3 1,0 2-1,2 1-286,0 3 1,-5-1-1,0 5 1,-4 2 0,-4 2-1,-1 1 1,-1 0-32,0 0 1,3 1 0,-3 2 0,0 2 0,1-2 0,-1-3-1,1-3 222,1-2 1,-5-5 0,3 1-1,0-4 1,1-5 0,2-3 181,0 0 0,0-4 1,3 3-1,-1-2 0,0 1 1,2 2-1,-1 2-300,0 2 1,6 7-1,-8 3 1,-1 1 0,0 3-1,-3 3 1,1 3-140,1 1 1,-4 5 0,2-5-1,-2 1 1,-2-1 0,1 1 368,-2-2 1,-1-2-1,-3-1 1,-1 0-1,0 0 1,-1 0 0,-1-1 53,-1-4 1,4 4 0,0-4-1,3 4 1,1 1 0,-2 0 0,-1 1-235,1 4 0,-3 7 0,-1 7 0,2 0 1,0 2-1,0-2-59,-1 0 0,-5 4 1,5-6-1,1 0 1,0-2-1,0-4 0,-2 0 304,2-2 1,6-5-1,2 3 1,-2 1 0,-2-2-1,-1 0 1,2-2 12,2 2 0,-2 1 0,4 7 0,-2 1 0,0 1 0,-1 3-416,-1 2 1,-2 1 0,-2 5 0,-1-1 0,-2 1 0,-1 1-73,0 3 1,-8-3-1,4 4 1,1-6 0,0-2-1,3-3 1,-1-2 441,0-3 0,2 0 1,-1 1-1,3 0 0,6 1 1,2 2-1,2 0-161,1 1 0,0 4 1,6-1-1,1 4 1,1 5-1,2 1-369,-2 3 1,-1 3-1,-2 3 1,2 1-1,0 0 1,1-1-1,-1-1 154,1-4 1,5-2 0,-2-1-1,2-2 1,3-3 0,1-2-1,2-3-51,-1 0 0,5 0 0,2 2 0,1 0 0,2-1 1,-1 1-158,1 0 0,-1 4 0,5 3 0,0 1 1,0 4-1,0-2 0,0 0 35,0-3 1,-4 6 0,-1-3-1,2 3 1,2-2 0,1 1-1,0-2-23,0-2 0,0 2 0,0-6 0,0-1 0,0 0 0,1-2-136,4-2 0,1 7 1,6-8-1,-1 2 1,4 2-1,0 0 164,0-1 0,3 3 0,1 1 0,2 1 0,1 0 0,-1-4 0,-2 1 99,0 1 0,-3-3 1,5 5-1,0-2 0,-2 0 1,2 0-1,-2 0 120,0 0 1,5 0 0,-2-3 0,3 2 0,2 3 0,0-1 10,-1 1 0,6 2 0,0-2 0,2-1 0,3 1 1,2-5-1,1-3 107,0-3 0,-2-1 0,-2 3 0,-5-3 0,-3-2 1,-1-1-1,-1-1 154,1 1 1,-5 0-1,0-3 1,1 1 0,-1 5-1,0 1-99,2 2 0,7 10 0,4-3 0,2 4 0,2 2 0,-1-1 0,5 0-119,3-2 0,3-3 1,3-9-1,-2-4 1,-1-5-1,0-3 1,-1-2 259,-4-2 1,-3-2 0,-1-4-1,-1 0 1,-2 0 0,-3 0 171,-1 0 0,2 2 1,-1 1-1,3 2 1,6 4-1,3 5 0,3 3-541,-2 4 0,7-3 0,-2 4 0,4 2 0,0 1 0,0 0 0,1-3 88,0-4 0,6 1 1,-7-1-1,-3-3 0,-4-3 1,-4-5 293,-7-1 1,5-1 0,-6-4 0,-1 2 0,-1 2 0,-2-1 0,2 0-88,4 1 1,-5 5 0,10-1 0,2 3 0,2 1 0,2 1 0,3-1-273,4 0 0,5 5 0,-3 0 0,0-2 0,1-1 0,-4-2 181,-1 1 0,-1-6 0,3 0 0,0-2 0,0-5 0,-2-2 0,-2-5 1393,0-2-1275,1 0 1,-3-9-1,1 2 1,-1 4 0,0 0-1,1 4-220,5 2 1,2 4 0,9 1-1,0 0 1,2 1 0,-2 2-375,1 2 0,0 5 0,-6-1 0,-2 3 1,-2 0-1,-4-2 0,-3-3 317,-3-1 0,-5 3 1,4-4-1,-3-2 1,-3-3-1,-4-3 0,-4-3 603,-1-2 0,3 4 0,-4-3 0,2-1 0,2 1 0,-1-2-409,1 1 1,-1-3 0,5 2 0,0-2 0,0 1 0,0 1 0,2-1-152,2-2 1,-5 3-1,4 0 1,0-1-1,-2-4 1,1-2-1,-4-3-4,-2-2 1,1-1 0,-6-6 0,-2-3 0,-2-6 0,-5-6 276,-4-6 1,-3-12 0,-2-4-1,1-2 1,0-1 0,1 5 0,2 5-469,-1 8 1,-7 8 0,6 8-1,-2 1 1,-3 4 0,2 1 0,-2 1-765,-1 0 1,2-1-1,-7-3 1,-1-4 0,-1-4-1,-2-2 640,0-4 1,-2-4 0,-2-8 0,-5-6 0,-3-6-1,5 31 1,1-1 0,-2-4 0,1 0 465,-2-1 0,0-1 0,2 1 0,-1-1 0,-1 1 0,0 1 0,2 2 0,1 0 0,-4-33 0,2 8 0,1 11-708,0 12 1,2 4 0,-2 10 0,-1 2 0,1 5 0,-4 3-389,0 2 1,-3-2 0,-1 0 0,-2 0 0,-6-1 0,-2 3 0,-1-3 832,-1-2 0,-4 2 1,-2-3-1,1-2 1,-1-4-1,4-9 1,0-4 642,3-7 0,1-6 1,1-3-1,3 0 1,2-2-1,3 2-593,1 2 0,3-1 1,2 4-1,2 7 1,1 6-1,1 6 1,-2 2-413,1 2 1,-3 8 0,-8 4 0,-4 2 0,-2-1 0,-1 0 0,1 0 572,0 3 1,-4-1-1,6-2 1,-3-2 0,-2-2-1,0-2 266,1-2 1,-1-7 0,2 0 0,1-2 0,2-5 0,0-2 0,0-5-744,-1-1 0,1-1 0,-4-2 0,-3 2 0,-2 4 1,-6 4-1,-6 6 390,-6 6 1,-8 6 0,-7 13 0,-4 4 0,-5 4 0,-1 2-211,36 1 0,-1 1 1,-33 0-1,-1 4 0,3-1 1,1-3-1,1-3 1,-2-6 2231,2-7-1471,0-1 0,-2-14 0,4 3 0,5-2 0,3-4 1,3 0-66,2-1 1,-6 2 0,7 6 0,-1 4-1,-7 2 1,-3 6-259,-10 6 1,35 10 0,-1 2 0,-1 2 0,0-1 0</inkml:trace>
  <inkml:trace contextRef="#ctx0" brushRef="#br0">13717 8210 8393,'-21'-29'0,"5"7"-4,5 6 0,7 7 3,8 0 137,10 6 1,0-7-1,4 5 1,-1 2-1,-1 2 1,3 1 0,2 0-1,3 3 1,-1 6-1,2 10 1,1 9 503,2 8 0,1 8 1,-1 8-1,2 7 1,1 8-1,-15-33 1,-1 1-430,2 1 0,-1 1 0,0 1 0,0 1-221,2 1 1,0 0 0,3 2 0,-1-1-1,0-4 1,-1 0 0,0-1 0,1 0-1,0-1 1,1 0-1,0 0 0,-1-2 0,19 22 0,5 4 0,-2-6 0,-2-7 0,0-4 0,-3-7-246,-6-4 0,3-2 1,-10-4-1,-2-3 1,-1-4-1,-5-3-1326,-1-2 0,3-4 1582,-1 0 0,7-12 0,-3 1 0</inkml:trace>
  <inkml:trace contextRef="#ctx0" brushRef="#br0">13463 7916 15499,'-13'-1'0,"1"-4"0,2-2 0,1-2-711,-1 0 1,-2 5 861,-2-5 1,1 2-1,0-2 1,-2 4 0,-1 4-1,-2 1 1,2 0 0,-1 1-1,1 4 1,-3 4-1,0 2 1,-2 4 0,0 1-117,-3 2 0,-1 4 1,-1-2-1,-1-1 0,0 2 1,-1-1-1,-3 4 0,-5 1 255,-2 2 1,-2 0 0,-2 1 0,-2 1 0,-5 2 0,-3-1-124,-1-2 1,-5 3-1,-1 2 1,1-1 0,0 1-1,4-2 1,-3 0-129,3 0 0,-3 2 0,2-5 0,1 0 0,3-3 0,2-1-108,2-3 0,4-1 0,0-5 1,8 0-1,8-3 0,8-2 1,4-1-180,2 0 1,5-4-1,5 2 1,8-1-1,9-3 434,12-2 0,18-7 0,11-1 0</inkml:trace>
  <inkml:trace contextRef="#ctx0" brushRef="#br0">11691 12008 8457,'-33'-31'0,"8"0"0,8 2-17,7 6 0,9 5 0,1 9 0,7 3 1,5 2-1,1-1 0,1 2 0,-1 0 0,0 0 764,1-1 0,-7-6 0,-3 1-151,-2-3 1,-2 3-1,1 2-858,4 1 1,-2 1-1,6 5 1,1 0-1,2 0 1,1 0-166,1 0 1,-6 0 0,1 0 557,2 0 1,-7-1 309,-4-4 1,-4-2-1,-5-6-553,4-1 0,4 5 1,2 0-1,4-1 0,4 0-340,3 1 1,-5-3 0,-3 3-88,-2-3 283,-2-1 0,1 10 0,4 4 0,5 5 256,6 5 0,5 1 0,6 1 0</inkml:trace>
  <inkml:trace contextRef="#ctx0" brushRef="#br0">13370 8036 11603,'-27'5'0,"1"1"55,-1 1-70,6-4 1,-4 9 0,3-5 0,-2 4 0,1 0 0,2 4-1,2 0 1,1 1 0,0 1-189,0 0 1,1 6 0,2-6-1,-2 0 1,0-2 0,0-2 196,3 0 0,-4-4 1,0-2-1,0 1 0,-1-1 1,-3 2-1,-3 0 291,-2 0-204,6-6 1,-2 7-1,3-4 1,1 2 0,-2 3-1,2 4-16,0 3 0,-5 6 0,2-1 0,-5 7 0,-4 6 0,-3 1 154,0-2-343,-10 10 0,11-14 0,-10 9 0,0-2 0,3-1 0,2-1 1,3-5 143,3-3 0,-8 3 1,4-1-1,4-4 1,1-2-1,2-2 57,3-1 1,-2 4-1,8-3 1,1 3 0,-2 2-1,2 1 1,0 3-119,3 5 1,-4 4 0,1 3-1,0 4 1,0 2 0,1 3 0,0-2-86,0 2 0,2-2 1,6 1-1,1-4 1,-2 1-1,1-3 193,1 1 1,-3-3 0,5-4-1,-2-2 1,2 0 0,1-5 204,3-2-241,-5 3 0,7-5 1,-4 3-1,5-2 1,5 1-1,4 3-104,3 1-51,-5 1 0,5 10 0,-3 1 0,3 1 0,1 3 0,0 2 16,1 1 1,-3 5 0,0 1 0,-4 1 0,-1 0 0,-1-2 0,-1-2 170,0-4 1,2-7 0,-3-2-1,2-8 1,-1-7 0,1-6-1,1-1 108,1 0 0,-3-5 1,5 3-1,2-1 1,2 1-1,3 1-149,2-1 0,6 5 0,-4-2 0,3 3 0,-3 2 1,0-1-1,-4 1-81,-1 0 0,-3-1 0,-2 1 0,-3-2 0,-1-1 0,-3-3 0,-1-1 183,-2 1 0,-2-5 0,-1 2 0,-3-3 1,0-2 69,1 1 0,0-1 0,7 0-433,2 1 0,3-7 1,7-3-1,-1-2 1,0-2-107,1 0 1,-5 0 0,-2-2 0,0-1 0,1-1-300,2 1 0,2-3 742,1 2 1,7-7-1,0 4 1</inkml:trace>
  <inkml:trace contextRef="#ctx0" brushRef="#br0">15343 7050 20903,'-7'-25'-2463,"2"3"0,2 8 1836,-1 10 0,2 4 2476,-2 4-1361,-4-2 1,13 4 0,2-6-1,11 0 1,9 0 0,2 0-1,2 0 1,2 0-99,1 0 1,-4 0 0,1 0 0,-5 1 0,-3 4 0,-6 2-529,-2 0 0,-7 10 0,-4-4 0,-5 2 0,-8 1 0,-9 0 48,-6 2 0,-8 4 0,-4-2 0,-1-1 0,0 0 0,3-2 1,1-3 155,4 0 0,7-5 0,4-1 1,3 3-1,3 1 0,3 1 169,5 0 1,2-4-1,5 0 1,5 1 0,7 2-1,4 0-233,4-3 1,6 3 0,-1-5 0,-5 2 0,0 0 0,-4 0 0,0 0-955,-3 0 0,-1-2 0,-1 3 0,-1-1 0,2 0 913,3-1 1,2-2-1,7-6 1</inkml:trace>
  <inkml:trace contextRef="#ctx0" brushRef="#br0">15943 7437 29291,'-6'-29'-3889,"3"12"0,-4 18 4017,1 11 1,-5 7-1,1 8 1,-5-2 0,-4-1-1,0-2 1,-4 2 0,1 1-316,-2 1 1,-2 7 0,8 1-1,3 2 1,5-2 0,5-3-181,4-6 1,13 2-1,3-7 1</inkml:trace>
  <inkml:trace contextRef="#ctx0" brushRef="#br0">16489 7103 20989,'0'-35'-5863,"0"1"6106,0 6 0,-6 11 0,-2 13-25,-4 2 0,3 8 0,-2 5 1,-2 4-1,-3 4 0,0 2 1,1 2-1,1 4-20,1 4 0,0 2 0,1 4 0,3-2 0,5 4 1,2 1-1,5 1 0,6-2-69,9-1 0,5-1 0,6-1 0,0-5 0,2-5 1,-1-3-498,-2-6 1,-3-3-1,-3-5 1,-4-5 0,-4-4 183,-6-4 1,-3 1 0,-11-6 0,-7-2 0,-8 1 0,-4 1-1,-3 3 460,-4 0 0,4 5 0,-3-4 0,5 5 0,2 3 0,3 3 140,2 2 0,6 0 0,5 7 0,2 2 0,5 2 0,5 2-979,10 2 1,9-2 0,11 1 0,3 0 676,5-1 0,7-8 1,-2-7-1</inkml:trace>
  <inkml:trace contextRef="#ctx0" brushRef="#br0">17023 7530 30949,'-14'0'-444,"1"1"1,-2 5 0,-1 6 519,-2 4 0,-6 8 0,4-2 0,-3 3 0,3 4 1,0 0-1,4 2 0,1-1-715,2-2 0,6 3 0,2 0 0,4-1 1,2-3-1,4-5 0,3-4 459,4-4 0,8 0 0,0-1 0</inkml:trace>
  <inkml:trace contextRef="#ctx0" brushRef="#br0">17236 7090 16107,'-18'-13'-515,"0"1"0,2 4 629,1 8 1,6 6 0,2 8 167,1-1 0,3-1 0,8-2 0,5-2 0,6-2 0,8-2 0,5 0 0,7 1 174,3-2 1,2 3 0,2 0 0,1 0-1,-1 1 1,-3-1 0,-3 1 0,-3 1-696,-1 2 1,-8 1 0,-7 0 0,-3 1 0,-3 3 0,-3 1-93,-5 4 1,-13-1 0,-7 6 0,-5-1 0,-6 1 0,1-1 0,-4 1 565,2 0 0,0-3 0,3-1 0,2 0 1,6-2-1,3 2-379,5-1 1,4-2-1,5 3 1,1 0-1,3-2 1,7 0-1,5-3 155,6-1 0,15 4 0,5 2 0</inkml:trace>
  <inkml:trace contextRef="#ctx0" brushRef="#br0">18209 7463 30311,'-1'19'-3328,"-2"4"0,-3 3 3169,-2 5 0,-1-1 0,-4 4 0,-2 0 0,-3-1 0,-4 1 0,-3-2 0,0 1-490,3-3 0,-4-2 1,4-2-1,-1 0 0,0-3 1,6-4-1,3-2 631,5-5 1,-3-8-1,5 2 1</inkml:trace>
  <inkml:trace contextRef="#ctx0" brushRef="#br0">18556 7223 27679,'0'-13'-4293,"4"7"0,2 8 4958,1 9 0,-2 4 1,4 9-1,1 3 1,2 2-436,1 1 1,5 7 0,0 0 0,0 0 0,-1 0 0,1-2 0,0 1 0,0-1-562,-1 0 1,6-3 0,-4-5 0,2-1 0,2 1 0,1-2 505,-2-3 1,15-2-1,-1-7 1</inkml:trace>
  <inkml:trace contextRef="#ctx0" brushRef="#br0">19209 7237 28148,'-27'-46'-633,"0"6"1,1 7 0,-2 24 0,-3 8 969,-5 8 1,-4 10 0,-4 14 0,-5 6 0,-5 6 0,-2 7 0,27-23 0,0 1 0,1 1 0,0 1-634,0 0 0,1 1 0,3-1 0,1 0 1,1 2-1,1 0 0,-16 30 0,7 2-155,7 1 0,3-4 1,7-2-1</inkml:trace>
  <inkml:trace contextRef="#ctx0" brushRef="#br0">13770 4904 10089,'0'-44'0,"2"1"0,0 5 0,4 6 0,0 9 1286,0 5-1182,-1 9 0,-7 3 0,-2 5 0,-5-2 0,-1-3 0,-1-2 1,2-2-1,-1-2 122,-2-1 0,3 0 1,0-1-1,-1 2 0,-2 2 1,-3 3-1,-3 1 0,-4 3 1,-3 1-1,-3 2 106,-3 0 1,-9 6 0,-11 5-1,-3 5 1,-6 6 0,0 3 0,-5 2-255,-5-1 1,6 1-1,-1 0 1,6-1 0,8 0-1,9-3 1,7-2-38,7-2 1,6-1-1,13-5 1,5 2 0,4 3-1,6 4 111,7 3 0,15 6 0,18 4 1,13 3-1,-23-15 0,2 1 1,4 2-1,1 0-14,3 1 0,3 0 1,11 2-1,3-2 0,0-3 1,2-2-1,5 0 1,1-1-1,-21-9 0,0-1 1,1 0-1,0-2 1,0-1-1,0 0 0,0-2 1,1 0-1,0-2 22,-1 1 1,0-2-1,-2 0 1,15-3-1,-2-2 1,0-3-1,-2-3 1,-7-2-1,-3-2 1,-5-2-1,-4-2 1,-3-2 0,-3-3-203,23-26 1,-23-3 0,-17-13-1,-14-2 1,-11-3 0,-2 31-1,-3-1 1,-3-2 0,-4 0 24,-4-3 1,-3 0-1,-2-1 1,-3 0-1,-5 3 1,-2 1 0,-2-1-1,-1 2 1,-5 0-1,-2 3 1,-2 3-1,-2 3-325,-3 4 1,-4 3-1,-8 7 1,-2 6 0,-5 4-1,0 4 1,21 2-1,1 1 1,-2 1 0,-4 3-1,-1 1 1,0 1 341,-4 3 0,0 2 0,-1 0 0,1 1 0,0-1 0,-2 3 0,10-1 0</inkml:trace>
  <inkml:trace contextRef="#ctx0" brushRef="#br0">13570 6570 8110,'-22'12'0,"0"-3"-229,-2-5 1,0 2 0,-1 0 0,0 0 102,-3 0 0,-2-1 1,3-4-1,1 2 0,-1 1 1,2-1-1,3-1 1,4-2 45,3 0 1,2 0-1,0 0 1,-1 0 146,1 0 0,0 0 0,-1 1 0,-1 4 1,-2 4-1,-6 3-50,-2 1 1,-1 0 0,-3 1 0,-2-1 0,-3 0 0,-1 1 0,-1-1-18,-1 0 0,0-4 0,2 0 0,3 0 0,4 0 0,2-2 102,-1-1 0,6 4 0,3-2 0,2 1 0,0 0 1,-2-1-1,2 3-25,1 2 0,0-2 0,-3 8 0,-4 0 0,-4 2 0,-4 1-83,-1 0 0,-2 0 0,2 4 0,-6-3 1,-3-1-1,-3 1 0,2-1-10,-2 0 0,0-6 0,3 4 0,0-3 0,1 1 0,4-2 0,4-1 356,3-1 1,2-3 0,3 0-1,2-2 1,0 1 0,2 0-431,0-1 0,-4 5 0,4-2 1,-2 4-1,-2 0 0,-2 0 1,-2 1 73,0 0 0,-4 6 0,0-4 0,0 0 0,0 0 0,0-1 147,1 1 0,-2-4 1,0 4-1,4-1 0,3 0 1,4-2-110,2-1 0,1-6 1,5 0-1,0 0 1,-1 0-129,1 0 0,0-1 1,-1 6-1,1-1 0,0 0 70,-1 1 1,1-1 0,0 0-1,-1 2 1,1 1 0,0 2 0,-2-1 90,-3-3 0,3 0 1,-4-1-1,1 0 1,1 2-1,0 1-45,2 2 1,2-4 0,1-6-1,2 3 1,1 1 0,0 1-1,0-1-55,0-3 1,5 3-1,-4-4 1,1 4 0,0 3-1,-4 1 33,-1 2 1,-5 4 0,-3-2 0,1-1 0,-3 3 0,0 0 66,-2 2 1,-4 4 0,7-6 0,-1 2-1,0 0 1,-1-2 0,3 2-22,2 1 1,2 0 0,-1-1-1,0-2 1,0 0 0,3 0 0,0 0-106,1 2 0,0 1 1,-2 3-1,-3 2 1,-4 3-1,-3-1 47,-2 1 0,0 2 1,1-2-1,-1 0 1,0 1-1,1 0 1,-1 1 228,0-1 1,5 5 0,0-5 0,0 1 0,1-1 0,3 0-125,3 1 0,2-3 0,0 5 0,1 2 1,1-2-1,4 1 0,0 1-265,-1 1 0,1 4 0,-4 2 0,3 1 0,-3 2 1,-1 0 182,-1 0 1,0-2 0,-1 4-1,1-4 1,1 0 0,2-1 43,1 0 0,1-1 0,0-5 1,3 0-1,4 0 0,1-2 0,0-1-72,0-1 1,6-1 0,1 5 0,2 0-1,0 0 1,1 0 0,2 0-41,1 0 0,-4 5 0,-1 0 0,-1 3 0,-1 2 0,0 2 72,-3 1 1,-2 1 0,1-1 0,1 0 0,1 1 0,-1-1 0,-1 0 68,-2 0 0,0-4 0,1-1 0,4-1 0,3-1 1,4 1-68,2 1 1,3-5-1,3 1 1,0-1-1,3 0 1,-1 1-1,-1 1-29,-2 1 0,3 1 0,-3 5 0,1-2 0,-1-1 0,-3 3 38,-1 4 0,-2-1 0,1 4 0,-1-2 0,0-1 0,2-1 52,3 1 0,-2 0 0,6-3 1,2-1-1,1-1 0,2-4 1,1-1-143,3-3 1,-1-2-1,4-2 1,0-1-1,-2-1 1,3 2 2,-1-2 0,-5 4 1,2 4-1,-1-1 1,-2 1-1,0 1 0,-3 1 74,1 3 0,-3 1 1,1-1-1,-3-3 1,-1 1-1,1-1 142,3 3 0,0-4 1,1-1-1,0-4 0,5-1 1,1-1-123,1-4 1,5 2 0,-1-6 0,2-1 0,2-2 0,0-3 0,2-1-90,2-2 1,-2-1 0,2 3 0,-2-2-1,-2 2 1,0 1 20,0 1 0,-5-2 0,-1 0 0,0 2 0,0 1 1,2 3 29,-2-2 1,4 0 0,-2-3 0,2-1 0,4-3 0,1-2-1,3-3-7,1-1 1,5-2 0,3-1 0,-3-3 0,0-3 0,-1-2 27,3 1 1,-7 1 0,-1-3 0,-2 1 0,1-1 0,-2 0 0,0 0 99,1 1 1,-5 1 0,4-5 0,1 0-1,2 0 1,4 0-60,2 0 0,7 0 0,4-2 1,2-2-1,3-6 0,2-5-155,1-3 1,1 0 0,-2 5-1,2-2 1,1-1 0,0-3-1,-4-1 61,-1 1 0,-2 1 0,-4 5 0,-5-2 1,-3-1-1,-4 0 51,-1 4 0,-5-6 0,4 5 0,-1-2 0,-1 0 0,2 0 1,0-3 1,7-4 1,0 0 0,7-3 0,2-5 0,0-1 0,1-3-57,1 0 0,-2 0 1,-29 16-1,1 0 0,32-13 1,-2 3-1,-4 2 0,-4-1 101,-4 0 1,-2 6 0,-3 2 0,-5 1 0,-4 1 0,-4 0 0,-5 3 1,2-1 0,-2-1 0,-2-2 0,1-2 0,1-2-36,5-4 1,4-10 0,4 1 0,5-5-1,3-6 1,-25 20 0,1-2-87,1-1 0,-1-2 1,0-4-1,-1 0 1,2-1-1,0-1 1,-1 1-1,-1-2 0,0-1 1,-1-2-1,0 0 1,0 0-1,-1-3 1,-1 0 9,-1 1 1,-2 0-1,-2 1 1,-2 0 80,-1-2 1,-1-1 0,-5 1 0,-2 1 0,-2 2-1,0 2 1,-2 0 0,-1 1-9,0-32 1,-11 6-1,-6 2 1,-10 5-13,-4 2 0,-3 1 0,-9 1 0</inkml:trace>
  <inkml:trace contextRef="#ctx0" brushRef="#br0">14623 5797 8332,'-6'-25'-381,"-3"3"1,-2 4 0,-3 9 222,1 5 1,7 2 0,4 4 0,7 2-1,2 7 1,4 5 0,1 5 132,1-1 0,-1 6 0,-2-4 1,-3 3-1,1 3 0,-2 0 0,0 2 118,-3-1 1,-2-2 0,-1 7 0,0 0 0,2-1 0,1 2 0,3 2 67,1 5 0,6 1 0,8-2 0,3 1 0,5 1 0,4-2-164,4 2 1,1 4 0,4-2 0,2-2 0,7-3 0,5-5 0,6-4-63,3-2 0,-1-7 1,-2-3-1,2-3 0,-3-4 1,1-1 53,-4-4 0,4-1 1,-1-6-1,1-2 1,1-4-1,4-7 1,4-8-25,-34 9 1,0-1 0,3-3-1,0 0 1,3-2 0,0-1 0,1-2-1,0-1 1,0-2 0,0 0 0,0 0-1,0 1-17,-2 0 1,0 1-1,-2 2 1,0-1-1,-2 2 1,0-1-1,-3 2 1,-1-1 0,30-15-1,-8 3 103,-5 6 0,-11 4 0,-9 8 0,-3 1 0,-3 2 0,-3 2 0,-4 3 122,-3 2 1,-2 3-1,1 3 1,-1 4-1,0 3 1,2 7-112,3 2 0,-2-1 1,6 5-1,4 4 1,2 4-1,4 3-153,2 3 1,-4-1 0,1 4 0,-3 7 0,-1 6-1,-2 7 1,-3 0 41,-4 4 1,-3 7 0,-9-33 0,0 0-1,-1 1 1,0 0 0,-1 2 0,-1 0 0,1 0-1,-2 2 41,0 1 0,-1 1 0,0 6 0,0 1 0,-1 4 0,0 1 0,0 2 0,0 2 0,0 2 0,0 1 0,0 1 1,1 1-1,1 3 0,-1 1-107,1 3 1,1 2 0,0-23 0,1 1 0,-1 0 0,0 5 0,0 0 0,0 1 0,1 0 0,0 0-1,0-1 1,0 0 0,1-1 0,-1 0 114,0-1 0,1 0 0,-1-1 0,2 1 0,-1 0 0,1 0 0,-1-5 0,1 0 0</inkml:trace>
  <inkml:trace contextRef="#ctx0" brushRef="#br0">16249 4838 7859,'0'-14'0,"0"1"0,0 0 0,0-1 0,6 1 487,-4 0 1,8 4 0,-4 2 0,2 1-1,0 4 1,0 5 0,-4 6 0,-2 3 0,-2 3-1,-2 2 96,-2 6 1,-4 2-1,-3 1 1,0 1-1,2 1 1,-1 2-1,-2 1 1,0-1 0,3-4-1222,5-4 0,2 2 0,2-6 1,0-2 637,0-1 0,12-8 0,3-1 0</inkml:trace>
  <inkml:trace contextRef="#ctx0" brushRef="#br0">16689 4984 10154,'-13'11'0,"0"2"629,-1 6 0,5 1 1,1 0-1,-3 1-456,-1 0 0,3-1 0,2 4 1,0-3-1,1 0 0,0-2-173,3 0 0,1-1 0,2-5 0</inkml:trace>
  <inkml:trace contextRef="#ctx0" brushRef="#br0">17169 4651 9490,'-13'-7'3588,"6"-1"-3272,2 4 0,11 2 0,7-2 0,8 1 0,4 0 0,2-1 0,0 1 0,-1 1-242,1 2 1,0 0 0,-2 0 0,-2 0 0,-3 2 0,-4 2 0,-6 5 0,-2 3-63,-5 1 1,-2 5-1,-4 3 1,-4 2-1,-8 6 1,-3-1 208,-1 0 1,-5 3-1,4 0 1,-3 0-1,3 0 1,-1-1-1,3-4-423,3-2 1,0-3-1,11 1 1,1-4 201,2-3 0,6-2 0,3 0 0</inkml:trace>
  <inkml:trace contextRef="#ctx0" brushRef="#br0">17649 4864 8547,'-12'6'0,"2"3"1297,1 3 1,2 6 0,-4 0 0,2-2-1054,-1-1 0,0 4 1,-1 3-1,2 3 0,-1 2 1,-2-2-1,0-1 1,2-3-1125,1-2 1,6 3-1,-1-4 880,2-2 0,-4-7 0,-1-3 0</inkml:trace>
  <inkml:trace contextRef="#ctx0" brushRef="#br0">18089 4571 7874,'-7'6'568,"2"3"1,4 3 521,1 1 1,0 5 0,0 3 0,0 4-1,0 6 1,1 3 0,4 2 0,3 1-1062,4 1 1,2 1 0,-1-4 0,0-4 0,2-3 0,1-2 0,4-4 0,0-6-30,4-6 0,7-4 0,3-6 0</inkml:trace>
  <inkml:trace contextRef="#ctx0" brushRef="#br0">18489 4598 7870,'-13'-13'310,"-7"1"1,-2 1 0,-3 4 0,-2 1 0,1 3 0,-1 3 950,0 4 0,-1 10 0,-3 8 0,-3 5 1,-2 4-1,1 6 0,-2 4-1410,-2 4 0,5 1 1,3-3-1,5 1 0,3-3 1,7-4-1,4-5 0,5-4 149,1-2 0,1-5 0,5-2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10118 15060 8200,'4'-18'0,"2"0"0,0 2 0,1 1 0,1 2 84,2-1 0,-3 0 0,2-3 0,2 0 0,-1 0 0,0 2 0,-2 2 0,-2 0 1,-3-1 327,-2 1 1,-2 6-1,-4 1 1,-4 1-1,-2 1 1,-3 1 0,-1 1-146,-2 2-163,2 0 1,-6-1 0,5-2-1,-3-1 1,-2-1 0,-1 1 103,1-1 1,-4-5 0,1 1 0,-4-3 0,-5-3 0,-1-1 0,-3 0 1,-1 4 0,1-1 0,-2 5 1,-4 1-1,-1 2 0,-4 4-566,1 1 121,4 0 0,-7 4 0,2 1 0,-1-1 0,-2 1 0,2-1 146,1-1 1,-5-1 0,3-2-1,1 0 1,0 0 0,3-2 423,0-2 0,-7 1 0,2-5 0,1 1 0,-2-1 1,2 0-1,-1-1-263,3 0 1,-1 6 0,-5-2 0,1 2 0,-2 0-1,-1-1-204,-2 1 0,0 2 0,4 1 0,-4 0 0,-3 1 0,0 3 1,4 4 4,2-1 1,-3 5 0,0-3 0,2 3-1,1 3 1,2 1 55,0 2 0,-5 4 1,0-3-1,0 2 0,0 1 1,1 0 62,0 1 0,-6-7 0,-1 2 1,0-4-1,-1 0 0,2-2 1,-1-4 252,2-3 0,1-4 0,-1-1 0,4 0 0,5-1 1,2-2-1,4-3-114,1-1 1,2 2 0,4-2-1,1 1 1,2 3 0,1 1-269,-1 2 0,-1 0 1,-2 2-1,0 2 1,-2 4-1,-2 1 58,-5 0 1,2 1 0,-2 6-1,-2 2 1,-2-2 0,-3-1-1,-2-2 193,2 1 0,1-1 1,3 2-1,0 1 0,3 3 1,1 2-268,2 3 80,6-5 0,-9 6 0,6-1 0,3 4 0,0 3 0,3 0 3,-2 2 1,7-5 0,-1 5 0,4-2 0,0 1-1,4 1 1,2-1 22,2-2 1,-3 4 0,6 0 0,2 2 0,1-1-1,2 4 30,0 4 0,-1-2 0,2 4 1,2-3-1,3 1 0,-1 3 1,2 0 35,0 0 0,2 3 0,4-3 1,0 1-1,0 4 0,0-1-19,0-1 0,6-2 1,4-4-1,5 2 0,4-2 1,1-3-1,0-3 107,1-2 1,3-4 0,5 3 0,4-1-1,1-4 1,3 0 207,2-3 1,2-4-1,3 1 1,5-1-1,3 0 1,3 0-196,3 2 1,-2 1 0,6 3-1,2 2 1,0 1 0,1 2-1,-2 1-123,1 1 0,0 5 0,-8-7 0,2-1 0,-2-1 0,-1-4 0,0-5 278,3-2 1,-4-3-1,4-5 1,-2-2-1,1-1 1,2 2-69,2 1 0,-4-1 0,4 0 1,-2-4-1,-2 1 0,-1-1 0,0 2-54,2-2 1,0 5 0,-5-3 0,0 3-1,1 1 1,-1 1-214,0-1 0,-4 2 1,0 1-1,1 2 1,2-1-1,2 1 92,-1 0 1,2-2 0,1-5 0,2-4 0,-2-1 0,0-3 0,1-2 107,0-1 1,7-1 0,-3-3 0,2-4 0,1-1 0,3 0 0,-2-1-195,0-2 0,6-1 0,-6-2 0,1-1 0,0-2 0,-4 2 3,-1 1 0,6 2 0,-3-1 1,-2 1-1,0 1 0,-3 2 0,0 1 26,-2-2 1,-1 0 0,0-3 0,4 1-1,-1 0 1,1-2 38,1-3 4,-5 3 0,10-14 0,-4 2 1,3-3-1,0-2 0,-1-2-25,-2 0 1,-30 13-1,1 0 1,1 2 0,0 1-1,30-17 1,-2 1 0,-4 5-1,0 3-271,-2-1 1,-4 8-1,6-8 1,-5 2-1,-4 1 1,-5 1 303,-2 0 0,-2 1 0,0-3 1,0 0-1,-2 0 0,1-5 301,1-3 0,-8 1 0,8-7 1,0-4-1,0-4 0,3-8 1,-3-5-68,-20 27 0,-1 0 0,2 0 0,-1 0 0,14-34 0,0 1 1,-2-1-1,-4 3-602,-2 6 0,-5-4 0,-3 10 1,-5 2-1,-4 3 0,-5 4 0,-2 1-179,-2 4 1,-7 5 0,-7 1 0,-8 1 0,-8 2 0,-5 1 0,-5 3 335,-5 1 0,4 2 1,-5-4-1,3-1 0,0 0 1,2 2 161,-2 3 0,0-2 0,1 5 0,-1 0 0,-3-1 0,-1 4 0,-2 1-94,2 2 0,-5 0 1,3-1-1,-4 1 1,-4 1-1,-3 3 0,-3 3-165,0 0 0,-4 5 1,8-3-1,-2 2 0,-3 2 1,1 0-1,-2 0-74,-2 0 1,6 4 0,-7 2-1,0 2 1,1 2 0,-2 2-325,1 1 0,-2 1 0,0-1 0,-1 2 680,2 3 0,32-9 0,0 2 0,0 3 0,0-1 0</inkml:trace>
  <inkml:trace contextRef="#ctx0" brushRef="#br0">18609 16113 8006,'-22'0'0,"1"0"0,2 1 0,4 3 0,5 5 0,-2-3 0,6 6 0,-5-4-94,2-1 1,7 5-1,-3-3 1,5 1-1,5-1 407,3-5 1,10-2 0,6-2 0,7 0 0,9-2 0,7-1 0,10-3-200,9-1 1,-3-2-1,-25 3 1,2-1-1,1 0 1,-1 1-1,2-1 1,-1 0-1,2 1 1,0-1-1,-2 0 1,0 1-359,-2-1 1,-1 0 0,33-6 0,-9 0-1,-6-1 1,-5 1 0,-8-2 115,-6-3 1,-6-2-1,-9-7 1,-6-1-1,-5-2 1,-7-2 0,-5-4 163,-8-5 1,-6-1-1,-13-7 1,-5-1-1,-5-2 1,-10-3-1,22 27 1,-1 0 76,-2-1 0,-1 0 0,-7 0 0,-2 1 0,2 1 0,0 2 0,-1 0 0,-1 2 0,-2 3 0,-1 2 0,1 3 0,-1 2 18,-1 2 0,-1 2 1,-4 4-1,0 3 1,2 2-1,1 3 1,1 4-1,-1 4 1,1 4-1,1 5 1,1 5-1,1 2-251,0 4 1,1 3 0,2 2 0,3 2 0,1 4 0,3 2 0,3 1-1,3 2 1,3 1 0,4 2 0,3 0 0,3 0-862,3 2 1,3 0 980,4 1 0,3-1 0,1 2 0,2-1 0,0 0 0,0 0 0,-1 1 0,0-1 0</inkml:trace>
  <inkml:trace contextRef="#ctx0" brushRef="#br0">20502 15833 8007,'-8'-6'-124,"2"4"1,6-5-1,2 4 1,2-2-1,5 1 1,3-2 0,1-1-1,-1-2 1,-1 1 659,-2 2 0,-6 1 313,1 0 0,-1 4 0,0-2 1,4 6-1,4 6 0,5 2-638,3 3 0,5 0 0,6 3 0,2 1 0,1-1 0,-1 1-65,-2 0 0,-2 4 0,-1-4 0,-1 0 0,0 1 0,-3 2 0,-2-1-396,-2-2 0,2 1 0,-5 1 0,-2-1 0,0 0 0,0-4-612,2-5 0,0 2 0,-1-4 0,1-1 862,2-3 0,6-8 0,-3-3 0</inkml:trace>
  <inkml:trace contextRef="#ctx0" brushRef="#br0">21235 15713 7988,'-42'-34'595,"0"13"0,10 12 0,3 8 0,1 6-319,1 9 0,3 5 1,1 8-1,-4-1 1,0 1-1,-2 1 1,1 2-35,-1 1 0,-2 12 0,0 1 0,2 7 0,2 2 0,5 0 0,4 1-481,3-1 0,3-6 0,3-2 0,5-5 239,2-5 0,8 4 0,2-5 0</inkml:trace>
  <inkml:trace contextRef="#ctx0" brushRef="#br0">14543 13940 11943,'-16'-37'0,"3"6"-72,5 9 574,5 12 0,11 4 1,3 6-1,7 0 1,3 0-1,3-2 0,2-1 1,4-1-1,3-1 1,-1 1-1,2-2 0,0 0 1,3 0 325,2 3 0,-1 2 0,-1 1 0,-3 1 0,-1 4 0,-5 2 0,-3 2 0,-4 0-623,-2 1 0,1 6 0,-6 2 0,1 0 0,-4 1 0,-4 2-258,-4 0 0,-2 7 0,-1-5 0,-1 1 0,-4 1 0,-2-1 0,-3 0 873,-4-2 1,4-1-814,-8 1 0,5-1 0,3-5 0,1 2-249,-2-2 0,5 0 1,2 1-1,4 0 299,4 0 0,10-3 0,6 0 0</inkml:trace>
  <inkml:trace contextRef="#ctx0" brushRef="#br0">21675 13514 12181,'-13'7'0,"-1"-2"211,1-4 1,1 1 48,3 2 0,-1-4 0,5 0 0,2-7 0,3-5 1,6-2 386,8 1 1,5 0 0,9-1 0,3 3 0,3 2 0,2 4 0,-1 4-727,2 1 1,-4 0 0,-1 0 0,0 1 0,-1 4 0,-2 4 0,-2 2 0,-5 4-836,-4 3 813,-3 3 0,-8 1 0,-2 0 0,-4 0 0,-1 1 0,-1-1 173,-4 1 1,-1 1 0,-6 0-1,1-3 1,-6-1 0,-1 1 36,-1 3 0,0 1 0,1 3 0,-3 2 1,1 2-1,0 1 0,3 1-3148,-1 0 2333,6 2 0,2 3 1,5 3 613,2 2 0,-4-2 0,-1 4 0</inkml:trace>
  <inkml:trace contextRef="#ctx0" brushRef="#br0">18849 11248 8522,'0'-34'0,"0"3"0,0 7 0,-3 12 0,-5 9 0,-6 6 0,-6 6 0,-3 3-88,-14 1 1,4-1-1,-10-1 1,-1-4 0,-2 1-1,-5-1 1,0 3 0,-3 4-1,1 2 1,0 3-1,1 3 1,3 5 0,4 4-1,5 3 1489,5 3 1,4-1-1424,9 4 1,4-2 0,9 11-1,7 1 1,10 1 0,14-2-1,14-5-119,13-2 1,-13-24-1,5-2 1,1-1-1,3-1 1,4-2 0,3-2-1,4-2 1,2-2-1,1-3 1,0 0 325,1-1 1,0-3-1,9-4 1,0-3 0,-2-2-1,-1-1 1,2-3-1,-1-2 1,1-1 0,-1-3-1,-3 0 1,-1-3-244,-2 1 1,0-3 0,0-4 0,-1-1 0,-10 2 0,-2 0 0,-3-3-1,-1-1 1,-5-1 0,-1-2 0,-6 2 0,-2-2-88,-3 2 0,-4-2 0,-6 0 0,-4-1 0,5-37 0,-14 1 0,-14 1 0,-18 7 0,-24 11-420,15 30 0,-3 4 0,-4 4 0,-3 4 440,-13 2 0,-4 4 1,0 6-1,-2 4 125,13 1 0,-1 2 0,1 1 0,0 0 0,1 1 0,0 2 0,-4 1 0,1 0 0</inkml:trace>
  <inkml:trace contextRef="#ctx0" brushRef="#br0">16369 11555 8484,'-13'-14'0,"6"7"0,1-5 228,6 3 0,1-1 1,4-1-1,4 3 0,4-3 1,5 1-1,4-1 0,3 4 1,2 0-1,1 1 875,3 0 1,-1 1 0,4 5-1136,-2 0 0,4 0 0,-5 0 0,-1 0 0,-2 2 4,-2 2 1,-5-1 0,-2 5 0,-1-1 0,-2 0 0,-2 2-49,-4-1 1,-1 4 0,3-4-1,-3 4 206,-5 2 0,-7-5 0,-3-1 0,-1 3 0,-4 1 4,0 1 1,-3 0-1,1 2 1,0 1-1,-1 2 1,1-2-1,0 1-48,-1 1 0,1-2 0,0 5 0,-1-1 0,2 0 1,2 0-1,1 1-732,-1 3 0,2-5 0,1 0 0,1-1 0,3 1 0,2 0 646,1 1 0,6 3 0,1-2 0</inkml:trace>
  <inkml:trace contextRef="#ctx0" brushRef="#br0">16943 10169 27425,'17'-5'0,"1"1"-1,-2 1 328,5 1 1,0 8-543,6 3 0,8 9 0,4 6 0,1 5 1,3 5-1,-2 2 0,2-1 0,0 1 1,3-1-1,0-1 125,0-1 0,3-2 0,-2-4 0,2-1 0,4 1 0,1-2 0,2-3 0,-1-4 542,-1-3 0,3 3 0,0 0 1,1-2-1,4 0-289,1 2 1,-9-2 0,1 5-384,-3-2 0,0 0 0,-11-2 1,-4 1 7,-3-2 0,-2-1 1,-7-2-1,-3 0 1,-4-1 27,-3-3 0,-7-3 0,1-6 1,0-2-1,0-2-68,0-5 0,0-3-198,4-1 0,2 4 0,1 2 514,2 1 0,12-5 0,-2 4 0</inkml:trace>
  <inkml:trace contextRef="#ctx0" brushRef="#br0">14637 9556 29583,'0'-26'-9831,"0"6"6504,0-7 3437,0 12 0,0 11 0,-2 8 0,-2 5 1,-5 3-1,-2 3 0,1 1 0,1 3 0,0 2 1,0 3-1,2 1 0,-1 3 228,1 3 0,4-3 1,-1 3-454,2-3 1,2 2 0,0-2 0,2-4 0,2-3 45,5-5 0,9-1 0,3-3 0,1-4 0,0-3 0,2-4-61,1-1 0,-1 0 0,-1-1 0,4-4 1,0-5-191,2-6 0,7-5 1,-2-6-1</inkml:trace>
  <inkml:trace contextRef="#ctx0" brushRef="#br0">15116 9569 21863,'-13'0'218,"0"0"0,-5 1 0,-1 5 1,-1 8-406,1 6 1,-9 16-1,1 5 1,-1 4 0,-1 5-1,-2 5 1,-4 9 0,18-31-1,0 2 149,1 1 0,1 0 0,-13 34 0,15-33 1,1 1-1,1 0 0,1 0-241,-3 36 1,8-35 0,2 0 0,3 35 0</inkml:trace>
  <inkml:trace contextRef="#ctx0" brushRef="#br0">22021 9236 8531,'-7'-6'0,"0"0"265,2-3 0,2 3 0,-6 6 0,-1 2 0,-2 2-141,-1 5 1,-1 4 0,3 3 0,0 4 0,4 0-1,-1 4 1,2 1 0,1 2-188,2 0 0,1-1 0,4 1 0,2-2 0,5-1 0,4-3 0,5-2 0,4-3-238,3-1 0,9-8 1,4-2-1,3-5 0,0-5 1,2-4 300,-1-2 0,5-9 0,1 0 0</inkml:trace>
  <inkml:trace contextRef="#ctx0" brushRef="#br0">22541 9236 8531,'-13'-6'558,"0"-3"0,-2-1 0,-3 1 0,-3 4-378,1 4 1,-12 19-1,0 10 1,-10 13-1,-5 11 1,0 6 0,23-28-1,2 2 1,-1 1-1,1 2-474,0 1 1,0 2 0,-1 4 0,1 0-1,2 3 1,0-1 0,1 1 0,1-1 293,2-2 0,1 1 0,-1 2 0,1 0 0,5-4 0,-1-1 0</inkml:trace>
  <inkml:trace contextRef="#ctx0" brushRef="#br0">18036 7783 17360,'-15'13'0,"-1"1"156,-2-1 1,4-4-312,6 0 1,5-5-1,0 4 1,6-2-1,7-3 1,8-2-1,10-1 1,12 0 0,13 0 285,12 0 0,11 0 0,-32 0 0,1 0 1,3 0-1,2 0 0,2 0 0,1 0 1,2-1-1,1 1 0,0-2 0,0 1 1,1-2-1,-1 0 0,-2-1 0,0 0 1,0-1-1,-1-2-158,-1 0 1,-1-2-1,-5 1 1,-1 0-1,-3-3 1,-1 0 0,28-13-1,-11-3 1,-11-5-192,-11-8 0,-11-2 0,-16-7 0,-7-4 0,-11-6 0,-17-9 0,7 32 0,-3 1 181,-5-2 1,-2 1-1,-5-2 1,-2 1-1,-3-1 1,-2 2-1,-3-2 1,-1 0-1,-3 0 1,-1 0-1,-1 4 1,0 0 122,0 3 0,0 2 0,0 4 0,0 4 1,-2 2-1,-1 4 0,1 4 0,-1 4 1,-2 5-1,0 4 0,0 5 0,-1 4-215,0 3 1,0 6 0,0 7 0,4 6 0,2 7-1,3 3 129,4 7 0,2 3 0,-1 0 0,2 5 0,14-13 0,2 3 0,-1 1 0</inkml:trace>
  <inkml:trace contextRef="#ctx0" brushRef="#br0">18102 12021 20651,'-25'-7'0,"3"-5"0,6-4 0,5-1-3873,7 2 3361,8 2 1,8 6-1,15 2 649,13 4 1,26 2 0,-26 2 0,2 0 0,4 2 0,1 2 0,5 2 0,1 0 0,2 0 0,0 1 0,3 0 0,1-1 0,0-1 0,0-1 0,3-1 0,-1-1 0,0-3 0,-2 0 0,0-1 0,-1-1-81,-1 1 1,-1-2 0,0-1 0,-1-3 0,-1-1-1,-1-3 1,0-2 0,-1-3 0,-1-1 0,-1-3 0,-4 1-1,-1-1 1,-4 0 0,-2-1-103,-4-1 1,-1-2 0,-2 1 0,-2-2 0,19-27 0,-12 1 0,-12-2 0,-12 1-108,-7 1 1,-22-9 0,-15 2 0,8 26-1,-3 1 1,-7-1 0,-2 2 0,-5 1 0,-2 1 177,-4 1 1,-1 1 0,-3 0 0,-1 2-1,-4 3 1,-2 1 0,-2 2-1,-1 1 1,-2 3 0,0 3 0,-1 2-1,0 2 68,0 2 0,0 2 1,-4 5-1,1 4 1,0 2-1,1 4 1,1 2-1,1 5 1,1 2-1,1 4 0,5 1 1,2 2-74,5-1 1,2 4-1,1 7 1,3 4-1,8-2 1,4 1-1,1 2 1,3 3-22,5 1 0,3 1 0,3 2 0,4 1 0,2 3 0,2-1 0,2 1 0,0-1 0</inkml:trace>
  <inkml:trace contextRef="#ctx0" brushRef="#br0">20515 7117 5681,'0'-15'0,"0"-1"0,0-2 0,0 2 0,6 1 33,-4 7 0,5-2 1,-4 7-1,1 4 0,-2 8 1,-4 6-1,-5 4 0,-2 2 1,-4 4 133,-2 5 0,3-5 0,-6 5 0,3-1 0,4-2 0,0-2 0,4-3-41,1 2 1,1-5 0,7-1 0,2-3 0,7-3 0,5-3-1,6-5 649,3-2 0,8-2 0,3 0 1,2 0-1,2-2 0,0-2 2207,0-5-2936,0-3 1,-4 0-1,-1 2 1,1 2 0,-2 1 588,-3-1 1,3 0-1,0-6 1</inkml:trace>
  <inkml:trace contextRef="#ctx0" brushRef="#br0">21102 7130 29177,'-12'-30'-7416,"1"5"7897,3 9 0,-1 14 0,-6 17 0,-3 10 0,-6 12-650,-5 11 0,-8 10 0,14-22 0,-2 2 0,-3 3 0,-1 2 0,-4 3 1,0 1-1,-3 5 0,0 1 0,1 1 0,0 1 0,2-1 0,1 0-336,2-4 1,2 0 0,3-1 0,1 0 0,2-1 0,1-1 0,2 0 0,1-1-127,2-2 0,1 0 0,1-6 0,0 1 0,1-3 0,-1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12144 4824 9323,'0'-22'0,"1"3"0,2 3 54,2 4 175,-1 7 0,-5 1 0,-4 7 0,-4 3 1,-3 0-1,-1 0 0,0-3 0,-1-2 0,1-1 1,0 0-1,-1 2 0,1 1 661,0 1 0,4 0-487,0-4 0,-1 0 0,-7 0 0,0 0 0,-1-1-73,-1-3 0,-2 1 1,-6-5-1,-1 1 1,-5 1-1,-5 0-297,-5 3 0,-7-3 0,1 2 1,-3 1-1,-3 0 0,-1 0 1,-3-2 121,-2 2 1,5-3 0,-4 0 0,3 1 0,-1-3 0,2 1 192,1-4 1,6 1-1,1 0 1,1 1 0,1-2-1,-1 0 57,-1-3 0,2 5 1,-5 2-1,-6 1 1,0 3-1,-6 2 1,1 1-587,-2 0 1,-7 0 0,8 0 0,-1 0 0,-1 0 0,1 0 0,0 0 163,2 0 1,4 0 0,-2 0 0,-1 0 0,2 0 0,-3-2 0,-1-1 343,0-1 1,-1-7 0,8 1 0,-1-5-1,3-3 1,2 2-141,1 1 0,-3 2 1,6 1-1,-1 3 1,0 3-1,1 2 0,-1-1-210,0 2 1,0 2 0,-3 1 0,0 0-1,2 0 1,-2 0-205,2 0 1,-5 0 0,-1 1 0,1 2 0,1 2 0,0-2 0,-1 0 482,0 1 0,2-2 0,-1 2 0,3-1 0,0 0 0,4 1-132,1-1 1,3-1-1,4-2 1,2 0 0,-3 0-1,0 0 1,-4 0-132,-2 0 1,2 0 0,-4 0 0,-1 0 0,-1 0 0,-5 0 0,2 0 150,3 0 1,-5 0-1,3 0 1,-1 0-1,-4 1 1,3 2 34,-1 2 1,1-1 0,1-4 0,1 0 0,3 0 0,5 0-59,2 0 1,2 5 0,0-1 0,0-1 0,0-1-1,0-2 1,1 0-80,-1 0 0,-2 0 1,-1 0-1,-1 1 1,1 2-1,0 1 1,0-1 68,-2-1 0,-1 2 1,3 1-1,-1-2 1,1-2-1,2 1-31,1 2 1,0-2 0,0 4-1,0-2 1,0 2 0,1 0-1,1 1-36,-2 1 1,3-1 0,-8 3 0,2-1 0,-1 0 0,-5 0 88,-3 0 0,-1 0 0,-1 4 135,1 1 1,1-6 0,2 1 0,1 2-249,-1 0 1,4 4 0,0 2-1,3 0 1,0 0 0,2-1 0,-1 0-113,5 2 0,-3 0 1,6-5-1,-2 0 1,1 1-1,-1 1 0,1 1 142,-1 2 0,5-1 0,-4-3 1,-1-1-1,-1 2 0,0 1 6,0 2 1,-5 0 0,7-4 0,-2 3 0,0 2 0,3 0-57,1 1 0,2 2 0,6-3 0,3 0 0,4 0 0,5-2-214,4-2 1,3-2 0,6 0 0,0 1 0,1-3 0,4 0 0,4-2 31,2 1 1,3 2 0,-1 0-1,0-2 1,1-1 0,-1 1 0,0 1 76,1-2 0,4 2 1,1-2-1,0 3 0,2 0 1,0-2 106,2-1 0,7 0 0,2 4 0,2 1 0,4-1 0,2 0 0,5 1-41,9-1 1,-5 0-1,4 1 1,-1-1 0,-2 0-1,0 1 1,-4-1-6,-4 0 0,5-4 0,-7 0 1,2 0-1,1-2 0,-2-1 103,-1 0 0,8-4 0,-7 2 0,3-2 1,4-2-1,-1 0 0,4 0 84,0 0 1,6 0-1,3 0 1,7-2 0,1-1-1,2-3 352,1-1 0,3 4 0,-35 0 1,1 0-366,-2 0 0,-1 0 0,34 2 0,-9-4 1,-4 4-131,-3 1 0,-3 0 0,-3 0 0,-5 0 0,-2 0 0,-2 0 0,1 0 0,3 0 0,-1 0 0,5 0 0,-1 0 0,1 0 0,3 0 0,6 0 0,0 0 0,9 0 0,2 0 0,1 1 0,0 2 0,-1 2 0,-2-2 0,2 0 0,-10-1 0,-2 3 0,-2-2 0,-4-2 0,-2-1 0,-3 0 0,0 0 0,-5 0 0,1 0 0,2 0 0,2 0 0,-1 0 0,2 0 0,1 0 0,8 0 0,3 0 0,6 0 0,4 0 0,3 0 0,-31 0 0,1 0 0,-1 1 0,0 0 0,1 0 0,0 1 0,0 0 0,-1 0 0,0 0 0,0-1 0,0 0 0,0 0 0,0-1 0,0 0 0,0 0 0,0 0 0,0 0 0,-1 0 0,36 0 0,-5 0 0,-3 0 0,-4 0 0,1 0 0,3 0 0,-8 0 0,0 0 0,2 0 0,-2 0 0,0 0 0,5 0 0,-2 1 0,2 2 0,0 3 0,-4 0 0,2 1 0,4 1 0,-7-1 0,6 4 0,-3-4 0,-4 0 0,1-1 0,2 0 0,-6-1 0,10-5 0,-1 0 0,-2-2 0,3-2 0,-1-5 0,1-3 0,0-1 0,3-1 0,0 3 0,3 0 0,1 4 0,2 1 0,-35 1 0,0 1 0,34-2 0,-2 0 0,0-1 0,-4 1 0,-2-2 0,-6 1 0,-1 3 0,-4-5 0,1 0 0,-3 0 0,-2 0 0,-2-1 0,-4-2 0,1-2 0,-4 0 0,-2-3 0,-1-2 0,-1 0 0,-1 0 0,-1-5 0,-6 2 0,-4-3 0,0-2 0,0 2 0,2 2 0,-2-5 0,-3 5 0,-4-1 0,-2-1 0,-1 1 0,0 0 0,-3 2 0,-2 0 0,2-3 0,-2 1 0,-2 2 0,-2-2 0,-3-1-330,-2-2 0,-1-4 0,0 0 0,-1 2 0,-5 0 0,-6 3 94,-5-1 0,-6 5 1,1 1-1,-5 2 1,-4 3-1,-6 1 1,-6 1-125,-6 1 0,-6 4 0,-6 2 0,-7 1 0,-4 3 0,32 2 1,0 1 292,-4-1 1,0 2 0,-3-1 0,0 0 0,-6 0 0,0 0 0,1 0 0,1 0 0,0 0 0,1 0-1,0-1 1,-1 2 0,2-1 0,0 1 94,2 1 0,0 0 0,-3 0 0,0-1 1,6 3-1,0 0 0,0-1 0,2 1 1,0 0-1,1 0 0,1 0 0,1 0 1,1 1-1,-1-1-247,1 1 0,1-1 0,-27 5 0,2 4 0,6 2 0,4 3 358,3 4 1,-3 15 0,5 5 0</inkml:trace>
  <inkml:trace contextRef="#ctx0" brushRef="#br0">21195 7503 8035,'0'-13'-14,"0"4"909,0 0 0,0 5 1,0-5-1,0-2 0,0 0 1,0-3 845,0 1 0,0 0-1266,0-1 1,-6 7-1,-4 2 1,-5 4-1,-4 4 1,-1 4 65,1 7 0,-3 3 0,3 1 0,-1 4 0,0 4 0,0 0-392,1 1 0,6 4 0,5 0 1,2-1-1,3-2 0,2-3 1,1-3-627,0-4 0,10-3 0,5-3 0,4-4 0,4-5 0,-1-6 0,-1-5-50,-2-4 0,3-2 1,-4 0-1,-2-4 0,-1-4 1,-2-4 617,1 0 0,-7 5 0,-1 2 1,-2 1-1,1 0 0,-1 3 2657,2 5 0,-3 6-2201,6 8 1,-5 5-1,4 7 1,-2 2 0,-3-2-1,-2 1 1,-1-1-389,0 2 1,0 1 0,0-3-1,0 2 1,0-2-2315,0-1 0,0-2 0,2-1 0,2-3 2155,5-4 0,9-10 0,3-2 0</inkml:trace>
  <inkml:trace contextRef="#ctx0" brushRef="#br0">21701 7343 7947,'-13'14'3276,"6"-7"1,7-1 0,9-5-2805,2 4 0,9-4 0,0 4 0,3-4 1,-1-1-1,2 0-717,1 0 0,0 0 0,-3 0 0,-3-1 1,-1-2 244,0-2 0,0-5 0,-5 3 0</inkml:trace>
  <inkml:trace contextRef="#ctx0" brushRef="#br0">21608 7557 7947,'-12'8'420,"3"1"1,5 2 1211,3 0 1,3-3 0,7-4 0,9-2-1063,6-2 0,10 0 0,4-2 0,8-2 0,5-5-570,3-3 0,3-13 0,-4-3 0</inkml:trace>
  <inkml:trace contextRef="#ctx0" brushRef="#br0">22301 7103 7906,'0'-13'3796,"0"0"1,2 5-3088,2 4 0,2 4 0,5 4 1,-3 5-1,3 3 0,1 1 0,0 2 1,-4 3-472,-3 4 0,-2 3 1,0 3-1,1 2 1,-2 3-1,-4-1 1,-4 1-1,0-4-2102,0 0 1,2-4 0,4-3 0,0-4 1074,0-3 0,0-10 1,1-6-1,4-11 0,4-7 1149,3-2 0,1-3 1,-1 5-1,-2 0 1,-1 0-1,1 2 1,1 3 1297,-2 0 0,3 7 0,-4 4-827,4 6 0,-4 9 0,-4 7 0,-2 0 1,-2 2-1,0 0-688,0 2 0,-6-2 1,-3 0-1,-3-2 1,-1-3-1,-1-1-1438,1-1 0,0-1 1,-1-1-1,1-3 0,0-5 1,-1-2-5016,1-2 6310,6-6 0,1-8 0,6-6 0</inkml:trace>
  <inkml:trace contextRef="#ctx0" brushRef="#br0">22875 7130 11604,'7'18'3048,"-3"0"1,-2-2-2415,-2-1 1,0 4 0,0 5 0,-2 4-1,-1 4 1,-2 1 0,-1 1 0,-2 0-652,1 3 0,2-4 0,-2-4 1,1-4-1,2-5 0,-1-4 17,1-4 0,-7-14 0,4 1 0</inkml:trace>
  <inkml:trace contextRef="#ctx0" brushRef="#br0">22781 7343 7930,'14'-6'880,"-3"3"1,0-4-1,-2 1-153,1 3 0,3 2 0,5 1 0,6 0 0,5 0 0,7 0 1,4 0-1,3 0-2657,1 0 0,11-5 0,-3-2 1930,-2-5 0,-2 2 0,-8-10 0</inkml:trace>
  <inkml:trace contextRef="#ctx0" brushRef="#br0">23408 7210 7930,'-24'0'1166,"-3"0"0,-2 0 1,1 1-1,-2 2 1,-1 3-1,3 2-249,4 2 0,5 8 0,7 4 0,3 2 0,5 1 0,2 0 0,2 5-457,0 2 1,8-2 0,5 0 0,9-5 0,6-6 0,5-3-1,1-5-1786,3-4 1,1-2 0,2-8 0,-1-5-1,-4-5 1,-3-3 1325,-4-4 0,-8-6 0,0-8 0</inkml:trace>
  <inkml:trace contextRef="#ctx0" brushRef="#br0">13903 9516 29360,'0'-14'-9831,"2"2"9938,2 4 1,-1 2 0,6 6 0,1 0 0,2 0 0,0 1 0,-1 4 0,-3 5 0,1 6 0,-1 8 0,-4 4 0,-2 6 0,-2 3 0,0 5 0,0-1 0,0 2 1204,0 1 0,-5-1 1,1 3-1,-1-1 0,1-4 1,-2 1-1488,-1-5 0,4 1-174,-2-7 1,-1 0-1,2-6 1,1-2 0,1-6-569,2-2 0,-1-7 0,-4-7 738,-3-8 1,-6-7 0,-4-9 0,-4 1 0,-3-2-1,-2-1 1,1-1 42,-1 4 1,0 3-1,1 6 1,1 1-1,1 3 1,3 5-1,2 2 859,3 2 0,1 6 0,3 3 1,3 3-1,5 2 0,2 3-335,2 1 1,6 5-1,4-2 1,5 1 0,4-1-1,2 0-459,3-1 0,6-3 1,2 0-1,1-2 0,1-1 1,0-1-1,1-1-3222,-1-3 0,5-3 3889,-4-6 0,4 0 0,1 0 0</inkml:trace>
  <inkml:trace contextRef="#ctx0" brushRef="#br0">14303 9889 13778,'0'-6'813,"0"6"0,11 1 0,2 8-798,2 2 0,5 0 0,3 3 1,2-1-1,2 0 0,-1 1-72,1-1 1,-2-4 46,-3 0 0,3 6 1,-4 5-1</inkml:trace>
  <inkml:trace contextRef="#ctx0" brushRef="#br0">14223 10249 29901,'9'-11'694,"0"-2"1,6 3 0,9 7 0,4 4-685,3 3 1,6 1 0,-2-5 0,4 0 0,2 0 0,2-2 0,2-1 0,-2-2-11,-2-3 0,-7-1 0,-1-4 0</inkml:trace>
  <inkml:trace contextRef="#ctx0" brushRef="#br0">14903 9622 21295,'8'-6'0,"-3"-1"-1784,1-1 2444,2 14 1,1 5-1,0 11-1492,1 2 1,0 2 1238,-1 5 1,2 3 0,-6 6 0,1 0 0,0 0 0,-3 0 0,-1 0 1381,-2 0-2001,0 0 1,0-6 0,0-1 0,0-2 0,0-1-759,0-5 1,-5 0 0,1-7 718,1-2 1,1-13 0,2-9-1,0-9 1,0-7 0,2-3 5,2-2 1,4 1 0,5-1-1,0 2 1,-1 3 0,-1 5-1,-4 5 420,-1 4 1,0 5 0,-3 0 0,1 6 0,-2 6 264,-5 2 0,-3 7 0,-4 1 0,1 2 1,0 3-1,0-1-165,0 0 0,5 2 1,-4-4-1,2-1 0,3 0 1,2-3-798,1 1 1,1 0 0,4-6 0,5-3 0,6-5 886,7-2 0,8-14 0,3-3 1</inkml:trace>
  <inkml:trace contextRef="#ctx0" brushRef="#br0">15410 9969 8559,'0'-20'278,"-2"7"0,-1 1 1,0 12 475,5 12 0,-2 12 1,4 8-1,-2 1 1,-2 0-1,1-4 1,2 1-1,2 1-890,-2 4 1,4-1 0,0 2 0,2 0 0,-1-1 135,-2 1 0,4-7 0,-3 4 0</inkml:trace>
  <inkml:trace contextRef="#ctx0" brushRef="#br0">15343 10249 20628,'-12'-30'464,"3"3"0,0 10-795,9 12 1,2 5 0,10 3 0,0 2 0,4-3 0,3 0 0,6-2 0,3 1 492,4 4 0,5 2 0,-3 7 1</inkml:trace>
  <inkml:trace contextRef="#ctx0" brushRef="#br0">15823 10195 21960,'-15'-32'-1123,"-1"5"1859,-2 8 0,5 10 0,4 6-897,-2 6 1,-5-2 0,-2 4-1,2-2 1,1 1 0,2 4-1,-2 2 1,-1 2 278,-2 3 0,0 7 1,6 0-1,4 3 0,3 2 1,4 0-1,2 1-251,4 3 0,9-3 1,13 2-1,9-5 0,7-3 1,7 2 207,6 1 0,5 1 0,6 1 0</inkml:trace>
  <inkml:trace contextRef="#ctx0" brushRef="#br0">20808 11888 11206,'0'-13'-1231,"0"-1"1823,0 7 1,0 2 0,2 8 0,2 3-1,7 2 1,3 1 0,6-1 0,0 0-1,4-1 1,1-1 0,2 0-126,0-3 1,-1-2-1,1-1 1,-2 0-1,-1-1 1,-3-3-821,-2-5 0,-3-5 0,-7-2 0,-6-2 0,-7 1 0,-10-1 274,-7 0 0,-5 0 0,-5 6 1,-5 2-1,-2 3 0,-1 1 0,2 3 763,2 1 0,9 8 1,1 3-1,4 4 0,7 4 1,3 3 2989,7 6-3751,2-9 1,8 19 0,5-9-1,3 1 1,7 0 0,4-2-525,8 1 1,4-5 0,4-1 0,2-2 0,2-2 0,-1-4 601,2-4 1,2 3-1,5-5 1</inkml:trace>
  <inkml:trace contextRef="#ctx0" brushRef="#br0">21675 11781 14711,'0'-34'3293,"0"3"-3000,0 15 0,6 2 0,3 11 0,4-1 0,5 1 0,2 2 0,4 1 0,1 0-803,4 0 0,5 1 0,-3 4 0,-2 3 580,-1 4 1,-1 2 0,0-1 0</inkml:trace>
  <inkml:trace contextRef="#ctx0" brushRef="#br0">21701 11994 8436,'-11'-10'200,"2"-3"0,4 8 0,11 10 0,6 4 836,4 0 0,13-4 0,-1-5 0,4 0 0,5 0-1036,2 0 0,1 0 0,0 0 0</inkml:trace>
  <inkml:trace contextRef="#ctx0" brushRef="#br0">22515 11488 8520,'9'-31'2180,"-1"0"1,-5 13-1737,2 14 0,-4 10 0,-1 11 0,0 6 0,0 3 0,0 4 0,0 4 0,-1 3-2,-4 4 0,-1 7 0,-4-1 1,1 2-1,0 1 0,2-5 0,2-5-611,4-5 1,2-10-808,4 2 1,2-11-1,7-2 460,-1-8 0,-4-11 0,0-4 0,1-3 0,2-2 0,0-3 750,-3 0 1,1-3 0,-4 4 0,0-2 938,0 2 0,-3 7 0,-8 6 1,-4 6-1,-2 6-864,-3 3 0,1 6 0,0-1 1,-1 0-1,1-3 0,0 0-1267,-1-1 1,7 0-1,2 1 1,4-1-2257,1 0 1,1-5 3213,4-4 0,8 4 0,8-1 0</inkml:trace>
  <inkml:trace contextRef="#ctx0" brushRef="#br0">23008 11768 12435,'4'-27'1305,"1"1"1,-1 17-1,-4 22 1,0 9-1,0 5-1394,0 0 0,-4-5 1,-1 0-1,2 2 1,0 2-1,0 4 1,-1 3-3041,1 1 0,2 0 3075,1 1 1,-6-2 0,-2-7-1</inkml:trace>
  <inkml:trace contextRef="#ctx0" brushRef="#br0">22875 11994 8342,'8'-42'4055,"1"4"-3505,2 13 0,1 11 1,1 14-1,2 1-1063,2 3 0,0-2 0,6 2 0,4-1 0,4 0 0,3 3 513,3 2 0,8 0 0,2 6 0</inkml:trace>
  <inkml:trace contextRef="#ctx0" brushRef="#br0">23741 11901 8537,'-15'-46'0,"-1"9"1264,-2 14 0,-6 9 1,1 16-1,-5 2 1,-5 5-1,-1 3-1143,-3 1 0,-2-1 0,1-2 0,2-1 1,5 3-1,3 3-58,1 3 0,13 4 1,5-3-1,7 2 0,10 3 1,9-1-1,16 0 1,13-6-806,12-2 0,5 3 1,4 0-1,0-2 1,-1 0-1,0 0 742,-4 2 0,-27-4 0,1 2 0,32 12 0</inkml:trace>
  <inkml:trace contextRef="#ctx0" brushRef="#br0">23181 6824 28438,'2'-21'-2458,"2"3"0,-2 8 1,3 2-1,1 2 1801,3 3 0,-1 2 932,1 1 1,-8-2 0,-1-1 0,-9-1 0,-6 1-1,-4 2 1,-3 1 265,-6 0 1,0-5-1,-6 1 1,-1 1-1,1 1 1,-4 4-1,-4 1-353,-2 1 0,-6 6 0,2-1 0,-1 3 0,0 2 1,-1-1-52,-2 0 0,3 1 0,2 0 0,3 3 0,2 2 0,4 2 0,-1 2-82,2 2 0,6 8 0,1 3 0,5 4 0,4 4 0,2 6 0,4 7-434,5 5 0,4 1 0,9 1 0,6-2 0,12 1 0,11-3 441,13-2 0,11-9 0,-23-26 0,2-2 1,4 0-1,2-3 0,6-1 0,1-2 1,2-2-1,1-2 0,2-2 0,0-2 202,2-2 0,0-2 1,-3-1-1,-1-1 0,2-2 1,0-1-1,-3-2 0,-1-1 1,-3-3-1,-2-3 0,-3-3 1,-2-2-983,-4-3 1,-2-2 0,27-22 20,-12-10 1,-8 4 0,-10-12 0,-8-5 0,-8-3 497,-8 1 0,-9 30 1,-3-1-1,-12-29 0,-10 2 1,8 32-1,-2 2 1,-2 2-1,-2 1 359,-2 1 0,-2 3 1,-1 3-1,-2 2 1,-36-8-1,1 9 1,-3 10-161,-2 6 0,5 6 0,1 6 0,7 6 0</inkml:trace>
  <inkml:trace contextRef="#ctx0" brushRef="#br0">23194 11328 9305,'0'-19'0,"0"-2"0,0 0 0,-1 8 241,-3 9 52,-4 2 1,-10 2 0,1 0 0,0 0 0,2 0-162,2 0 1,0 0 0,-1-1 0,1-4-1,0-4 1,-2-3 0,-3-2 0,-4-3 329,-3 0 0,-6-1 1,-3 6-1,-3 2 0,-6 2 1,-3 2-322,-5 3 1,-9 9 0,-5 8 0,-2 6-1,-3 5 1,4 4 0,0 2-99,4 4 0,12 1 1,2 2-1,10 4 0,8-1 1,7 2-1,6 0 207,7 2 0,10 9 0,12 1 0,10 4 1,15 6-1,-13-30 0,1-1-157,2 1 0,2 1 0,6 2 1,1-1-1,1-1 0,2-1 1,4 0-1,1-2 0,4 0 1,1-3-1,0-4 0,2-2-93,-1-4 1,1-3 0,5-3-1,2-3 1,-2-5 0,1-3-1,0-1 1,0-2 0,0-3 0,0-3-1,-4-4 1,-1-3 0,-3-3-1,-2-3-180,-3-4 0,-3-2 0,-7 1 0,-2-2 0,-1-5 0,-3-2 0,-2 0 1,-4-2-1,-4-1 0,-4-2 0,-2-2 0,-3-1 0,-3-2 0,-3 0 31,0-1 0,-3-1 0,-3-4 0,-1 0 1,-3 4-1,-1 0 0,-4 0 0,-3 1 0,-3 1 1,-4 0-1,-3 4 0,-3 1 0,-3 3 0,-3 2 181,-2 2 0,-2 3 0,-2 5 1,-2 3-1,-1 2 0,-1 2 1,-3 3-1,-1 2 0,-1 4 1,-1 2-190,-2 4 1,0 1 0,0 2 0,-1 2 0,0 3 0,-1-1-1</inkml:trace>
  <inkml:trace contextRef="#ctx0" brushRef="#br0">15316 9609 30735,'0'-18'-9831,"0"0"8458,-6 1 1,5 8 0,-5 0 0,0 0 0,-3 0 1732,-3 0 0,3 6 1,-1-1-1,-3 2 1,-4 2-1,1 0 1,0 0-1,0 0 23,-2 0 1,-6 2 0,0 4 0,-4 7-1,-4 8 1,-4 4 0,-4 5-269,-3 5 1,-7 5-1,2 15 1,24-24 0,0 2-1,0 0 1,0 2-1,1 3 1,0 1-179,1 1 1,1 0-1,3-3 1,2 1-1,2 3 1,2 0-1,2-1 1,2 0-1,2-2 1,3 1-1,2-1 1,3 1-1,12 33 116,11-5 1,19-10-1,-15-32 1,3-4-1,3 0 1,3-3-1,4-1 1,2-3-1,2-2 1,2-3 2,3-3 0,1-2 1,4-2-1,2-2 0,1-2 1,2-2-1,-1-2 0,1-2 1,1-2-1,-1-2 0,-3-2 1,-1-2-1,-1-1 0,0-3-6,-2 0 0,-2-3 0,-6 3 0,-3-2 0,-3-2 0,-1-1 0,-5-1 0,-2 0 0,-3-1 0,-3-1 0,-2-2 0,-2-1-239,13-34 1,-12-1-1,-15 27 1,-3-1-1,-3-1 1,-2-1-1,-5-1 1,-4 0-1,-6-2 1,-5 0-1,-6 0 1,-5 1-56,-3 1 0,-6 2 0,-9-2 1,-4 4-1,-1 5 0,-1 3 1,-3 2-1,-2 3 0,-2 4 0,-3 4 1,0 5-1,0 3 228,-2 3 0,-1 3 0,-7 3 0,-1 4 1,2 2-1,0 5 0,22-2 0,1 3 1,0 1 15,0 1 0,1 2 0,0 1 0,-1 1 0,0 0 0,2 1 0,-20 8 0,0 1 0</inkml:trace>
  <inkml:trace contextRef="#ctx0" brushRef="#br0">20702 8130 29332,'-15'-6'-2434,"6"-3"2575,12 9 1,6 1-1,9 11 1,5-2 0,8-2-1,11-2 1,10-3 0,11-3-1,9-5 1,-32 1 0,1-1-1,3 0 1,1-1 0,5-1-1,1 0 126,1 0 1,1 1-1,1 1 1,0 1-1,-1 0 1,1-1-1,-1 1 1,2-1-1,-1 1 1,1-1-1,0 1 1,0 1-1,-2 0 1,-1 0-268,-2 1 0,-1 1 0,0 0 0,0 1 0,-1 0 0,-1 0 0,-2 0 0,0 0 0,-1 0 0,0 0 0,-3 0 0,-1 0 0,-1 0 0,-1 1-439,33 4 1,-10-4-1,-8 5 1,-8-2-1,-10 2 1,-8 0-1,-8 2-1740,-4-1 1,-3-3 1906,-3 5 0,-3 0 0,-6 5 0</inkml:trace>
  <inkml:trace contextRef="#ctx0" brushRef="#br0">14703 11022 21913,'-25'0'0,"3"0"-628,4 0 502,15 0 0,18 0 315,20 0 1,26-3 0,-21 0 0,2-2-1,7-2 1,2-1 0,5-1 0,2-1 0,6-1-1,1-2 1,2 1 0,1-1 105,1 0 0,1 0 1,-19 3-1,1-1 0,1 1 1,-1-1-1,1 0 1,0 0-1,1 0 0,0 0 1,0 0-1,1 0 1,1 0-1,0 1 0,-3 0 1,0 0-1,-1 0 1,1 1-1,-1-1 0,0 1-349,0 0 1,0 0 0,-1 0 0,15-2-1,-1 0 1,3 1 0,-1-1 0,-5 2-1,-2-1 1,-7 2 0,-1 0 0,-4 0-1,-1 1 1,-6 1 0,-1 0-661,34-3 0,-7-1 1,-18 4-1,-8 0 0,-7 0 1,-9 3-1279,-4 2 0,-8 1 1992,-4 0 0,-6-6 0,3-2 0</inkml:trace>
  <inkml:trace contextRef="#ctx0" brushRef="#br0">14090 11275 8216,'6'-28'0,"3"5"0,3 12 0,1 8 0,0 6 442,1 1 1,-1 0 0,0-4 0,1 0 0,0-1 0,3-3 0,2-5 0,2-3 0,4-2 0,3 1 0,6-2 0,5-2 0,5-4 0,3-1 486,2-1 0,-4 6 1,2-4-910,-1 2 1,-3 2-1,-7 9 1,-5 3-1,-3 4-31,-2 1 0,-5 0 0,-3 0 1,-5 1-1,-2 2 156,-2 1 1,-6 7-1,1-2 1,-3 3-1,-1 1 1,0 2-481,0 2 1,0 4 0,0 6 0,0 0 0,0 1 0,-1 1 0,-2 4-3135,-1 1 3469,-1 1 0,-1 5 0,-1 0 0</inkml:trace>
  <inkml:trace contextRef="#ctx0" brushRef="#br0">14796 11541 8227,'-31'-46'1070,"-1"9"1,-1 14 0,-1 12 0,2 11-397,-1 9 1,-9 6-1,1 13 1,-5 5-1,-6 7 1,-3 6-1,26-21 1,-1 0-1,1 1 1,-1 0-489,0 1 1,1 1 0,-1 4 0,2 2 0,2-1 0,2 1 0,1-1 0,1 1 0,-13 31 0,6-5-978,7 0 1,3-3 0,6-3 0,-1-3 0,1 0 0,0-5 0,-1-3 0,1-6-5769,0-3 6559,-1-9 0,1-6 0,0-5 0</inkml:trace>
  <inkml:trace contextRef="#ctx0" brushRef="#br0">21195 7437 11987,'13'-29'0,"1"1"0,-1 0 0,-1 3-198,-3 0 1,1 6 169,-6 1 1,7-3 0,-4 0 0</inkml:trace>
  <inkml:trace contextRef="#ctx0" brushRef="#br0">21275 7197 19105,'-27'6'-383,"-1"0"1,-3 5 0,-5 1 258,-2 3 0,-8 6 1,-3-1-1,-3 6 142,-1 6 1,1 10 0,2 4 0,2 1-1,3 6 1,3 7 0,23-27 0,1 2-11,1 0 0,3 2 0,4 0 0,4 0 0,1 1 0,2 0 1,8 34-1,12-4 0,16-4 0,13-9 0,12-9 0,7-12 1,-30-22-1,2-2-229,3-3 0,0-2 0,-1-2 0,-1-3 0,4-3 1,-1-3-1,0-2 0,0-3 0,-2-3 0,-1-2 0,-1-4 1,-2-3-1,-2-2 0,-2-3 59,-3-1 0,-3-3 0,2-8 0,-5-3 0,-6 3 0,-4-1 1,0-2-1,-3-2 0,-2-1 0,-3-1 0,-3 1 0,-2-1 0,-4-1 1,-2 0 257,-5-1 0,-3 1 0,-1 7 0,-4 1 0,-4-2 0,-3 1 0,-1 4 0,-1 1 0,1 5 0,-3 2 0,-1 3 0,-3 4 0,0 4 0,-2 4-24,-2 3 1,-2 4-452,-3 5 0,-1 7 0,1 9 0,1 5 1,-4 5-1,0 0 0</inkml:trace>
  <inkml:trace contextRef="#ctx0" brushRef="#br0">18689 7223 13666,'-18'-23'0,"-3"-4"0,-2 2 0,-5 4 604,-1 8 0,0 8-166,-2 1 0,-3 2-427,-6 2 1,-3 0-1,-5 0 1,-5 0 0,-2 0-1,-3 0 1,1 2-1,-6 2 1,3 4 0,-4 2-1,5 2 1,-1 4 0,7 2 119,1 1 1,5 5-1,11 0 1,7 4-1,5 4 1,8 2-1,5 5 1,10 2-66,8 4 0,17 4 1,23-2-1,-16-22 1,2-1-1,7 3 1,3-1-1,4 1 0,2-2-43,4 1 0,2 0 1,10-1-1,1-1 0,0-4 1,1 0-1,3-1 1,1 0-1,2-1 0,0 0 1,-23-7-1,-1-1 0,1 0-53,0 0 0,1-1 1,0 0-1,23 4 1,-1-1-1,-6 0 0,-1-2 1,-3-1-1,-2-1 1,-3-2-1,-2-1 1,-4-1-1,-3 0 0,-5-1 1,-2 0-26,32 0 1,-13-6 0,-9-3 0,-12-3 0,-12-6 0,-9-6 17,-4-4 0,-9-9 0,-8-6 0,-11-9 1,-15-7-1,8 24 0,-3 0 0,-5-2 0,-2 0 116,-3-1 0,-2-1 0,1 0 0,-2 1 0,-2 1 0,-2 2 0,-2-2 0,0 2 0,-4 1 0,0 2 0,-2 2 0,-1 2 0,1 3 0,-1 2-18,0 3 0,0 2 1,1 5-1,1 2 0,2 1 1,0 2-1,-1 1 0,1 2-61,2 2 0,1 2 0,1-2 0,2 3 0,-33 10 0,7 3 0</inkml:trace>
  <inkml:trace contextRef="#ctx0" brushRef="#br0">17089 9236 19982,'-26'-5'68,"-1"-1"-264,0-1 1,1-2 0,-1-4 0,0 1 284,1 3 0,-3-1 0,0 5 0,-4 2 1,1 3-1,-1 6 0,3 7 0,2 8-417,2 4 0,3 8 0,4 4 0,3 7 0,6 10 0,2 6 131,5 6 1,8 6 0,0-34 0,1 1-1,3 2 1,2 0 0,3 1 0,1 0-1,2-1 1,2-1 232,0 0 1,3-3-1,4-3 1,3-2-1,1-4 1,1-2-1,4 0 1,2-3-1,5 0 1,2-3 0,3-1-1,1-4 1,3-2-1,0-4 9,2-2 1,0-2 0,-2-1 0,1-2 0,1-2 0,-1-3-1,2-1 1,-1-2 0,-1-3 0,-2-3 0,-2-2 0,-2-3-1,-5-1 1,-1-2-137,-3-2 0,-1-2 0,-5-3 0,-2-3 0,-2 0 0,-2-3 0,-3-2 0,-4-1 0,-2-4 0,-4 0 0,-2-2 0,-2-1-62,-2 2 0,-2-1 0,-1-2 1,-3 1-1,-3 5 0,-3 0 0,-13-34 1,-10 4-1,-11 7 100,-8 8 0,-11 7 0,25 27 0,-2 4 0,-4 1 0,-3 3 0,-5 2 0,-1 3 0,-4 2 0,-1 2 0,-4 2 0,-1 3-249,-4 2 0,-1 3 1,0 2-1,0 2-30,16 0 0,-2 2 0,2 0 0,-19 9 1,2 0-1,-1 1 0,0 0 0</inkml:trace>
  <inkml:trace contextRef="#ctx0" brushRef="#br0">14756 10955 27953,'6'-44'-7736,"-1"5"6984,8-14 1,-1 13 0,10 1 702,2 5 0,7-6 182,5 5 1,4-13-1,4 2 1,6-8 0,-21 22-1,0 0 1,4-3 0,1 0-1,2-2 1,2-1 0,1-1-1,2-1 1,1 0 0,2-1-1,0 0 1,1 0 0,0 1-1,1-1 1,-1 2 0,-1-1 692,1 1 0,-1 0 0,0 0 0,-2 1 1,-4 1-1,0 0-882,-2 3 0,-1 1 0,-6 3 0,-1 1 0,23-20 0,-8 6 1,-12 8-664,-10 8 0,-5 2 163,-12 7 1,-11 0 0,-8 5 0</inkml:trace>
  <inkml:trace contextRef="#ctx0" brushRef="#br0">15556 8489 23234,'8'-19'-6130,"4"10"5790,-5-3 1,0 11 0,-2-4 369,-4-3 0,-2-3 0,-4 1 0,-4 1 0,-2 0 0,-4 2 0,-1 2 863,-2 4 0,-4 1 0,2 0 0,0 1 1,-4 5-1,0 8-740,2 6 0,-3 10 1,4 2-1,0 1 1,3 3-1,5-1 1,4 2-437,5-4 0,5-4 0,8-4 0,10-2 0,8-6 1,7-3-15,5-5 1,-1-5-1,8-8 201,-4-5 1,4-5 0,-9-3 0,-2-6 157,-1-2 0,-9-7 0,-7-4 0,-3-1 0,-3 0 0,-3 3 0,-5 2-28,-2 2 1,-2 8 0,0 4 0,-2 5 0,-2 4 164,-5 4 0,-2 11 0,3 6 0,3 7 0,4 5 1,1 6-1,0 2-371,0 5 1,10 0 0,6 0 0,8-3 0,9-1-1,4-2-324,3 2 1,5-10 755,4 4 0,15-3 0,4 2 0</inkml:trace>
  <inkml:trace contextRef="#ctx0" brushRef="#br0">14450 9209 10016,'-8'-30'0,"3"4"94,-1 5 1,-2 5 0,-5 2 0</inkml:trace>
  <inkml:trace contextRef="#ctx0" brushRef="#br0">14437 8969 16442,'13'-21'-3780,"0"4"3273,1 2 0,-6 3 0,1 3 451,2 5 1,-5 8-1,-3 5 1,-6 1 0,-8-1-1,-4-4 310,-2-4 0,-1 1 60,5 2 0,-5-2 0,0 2 0,2-2 0,1-2 883,2 0 0,-1 0 1,1 0-1,0 0-851,-1 0 1,-1 5 0,-1 3 0,-3 1-1,-2 0 1,-4 1-537,-5 2 1,2 1-1,-3 0 1,1 1-1,-1-1 1,-3-1 0,0-2 449,3-1 0,-1-6 0,0 3 0,3-1 0,-1-1 0,1 0 23,-3 2 1,3-3 0,5 6 0,2 0 0,0 0 0,0 0-285,-1 1 0,3 7 0,-3 2 0,6 2 0,0 1 0,1 0 0,-2 0-135,2 2 0,1 1 1,2 2-1,-2-1 0,-1 1 1,-2 0 122,2-1 1,2 1-1,4 0 1,1-1 0,-1 2-1,-1 2 1,1 1-79,1-1 1,6 2 0,-1 1 0,2-1 0,2 3 0,0-3 64,0 1 1,0-1-1,0-2 1,2 1-1,2 0 1,5 0 105,3 0 1,6 2 0,1-2 0,2 3-1,4 2 1,3-2 0,4 0 164,3 0 0,5-3 1,5 3-1,4-2 1,3-2-1,3-2-62,1-1 1,-2-1 0,6 0 0,1-4-1,-3-3 1,0-1 0,-4 0 96,3-2 1,0 3 0,0-1-1,-1-2 1,-1-1 0,-2-2-163,2 1 0,6 3 0,-1 1 1,3-1-1,2-3 0,-2 0-50,3-1 0,-1-1 0,1-2 0,1-2 0,1-1 0,2-1 0,2 0 122,2-3 1,-2-3 0,-35-1 0,1-1 0,1-1 0,1 0 0,-1 0 0,2 0 0,-1-1 0,1-1-1,-2 1 1,1-1 129,-1 0 1,0 0-1,34-10 1,-1 6-1,-2-1 1,-1-1-1,-2 4-409,-2 1 1,2-3 0,-8 3 0,0 0 0,1 0 0,-3 2-93,3-2 1,-6 3 0,6-6 0,-3-1-1,3-2 1,0-3 155,4-3 0,0 2 1,1-6-1,-1 0 0,2 0 1,1-1-1,3 0 120,-2-3 0,-5 4 0,-2 0 0,0-2 0,-2-1 0,-1 0 0,-6 1-174,-6 2 1,-1 1 0,0-2 0,-4 0-1,-2 0 1,-5-2-29,-1-2 1,-2 2 0,-3 0 0,0-1 0,0-2 0,-3-1 0,2-2 41,3-1 0,-2-5 0,3 2 0,-3-4 0,-1 1 0,-1 1 43,1 1 1,-2 2-1,-3-1 1,-4 2-1,-5 4 1,-4-1-362,-4 0 1,-4 8 0,-2-6 0,-4 1-1,-5 4 1,-6-3 0,-7 1-251,-2-1 1,-1 0 0,-3 3 0,-2 2-1,-4 0 1,-2 2 575,1 0 0,-2-3 1,1 4-1,-5 0 1,-2 0-1,-1-1 134,-1-2 1,-1 4 0,-8-6 0,-3 0 0,-4-3 0,-3 1 0,-3 2 10,-3 0 1,34 13 0,0 0 0,-3-2 0,0 1 0,1 2-1,-1 1 1,2 0 0,-1 1 0,2 1 0,-1 0 0,-1 1-1,-1 0-109,-1 0 0,-1 1 1,0 2-1,-2 1 1,-1-2-1,-1 1 1,-1 1-1,0 1 1,-3 0-1,0 0 1,-4 0-1,-1 1 2,-2 1 1,-1 1-1,-3-1 1,-1 2-1,-2 1 1,1 0-1,0-1 1,0 0-1,-1-1 1,0 1-1,4-1 1,0 0 100,2 0 0,-1 0 0,-2 1 0,1 1 0,6-2 0,1 0 0,0 0 0,0 1 0,0 1 0,0 0 0,4 1 0,1 0 0,1 1 0,0 1-97,3 0 0,1 2 1,2 0-1,1 0 1,-3 4-1,0 1 0,1 0 1,1 2-1,2 2 1,1 1 14,0 0 0,2 3 0,-2 3 0,2 2 0,1-1 0,0 0 0,0 0 0,0 1 0,0-1 0,-1 0 0</inkml:trace>
  <inkml:trace contextRef="#ctx0" brushRef="#br0">24288 10902 27982,'14'-6'-1953,"-2"1"1,-13-1 1996,-4 6 0,-2 8 0,-6-4 0,-1-1 0,-1-1 1,-2-2-1,-6 0 0,-2-2 535,-1-2 0,-3 1 1,0-5-1,-2 1 1,1 1-1,2-1 1,1 1 31,1 0 1,-1 0-1,0 3 1,1-2-1,-1 2 1,-1 2 0,-2 1-612,-1 0 0,-10 0 0,-2 0 0,-6 0 0,-9 0 0,-6 0-85,-8 0 1,31 0-1,0 0 1,-1 0-1,-2 0 1,2 0 0,-1 0-1,-1 0 1,0 0-1,1 0 1,0 0-1,0 0 1,0-1 175,2-2 1,-1 1-1,1 1 1,-1 1-1,1-3 1,-1 0-1,0 0 1,0 1-1,1 0 1,1 0-1,1 0 1,1-1-92,-34-3 0,3 3 0,-2-5 0,3 5 0,-3-2 0,1 2 0,3 0 0,5-1 0,-10-1 0,11 5 0,-1 0 0,1 0 0,3 2 0,0 2 0,1-1 0,3 5 0,2-2 0,2-2 0,3 0 0,1 1 0,-5 4 0,2-5 0,-2 1 0,-3-1 0,1 2 0,-2 0 0,-3 0 0,1 3 0,-8-3 0,-5 0 0,-1 1 0,-3-1 0,0 1 0,35-3 0,1 0 0,-1-1 0,1 1 0,0 1 0,0 1 0,-33 2 0,1 4 0,2 2 0,2-1 0,-4 6 0,8-7 0,-2 0 0,-1 1 0,3-2 0,2 0 0,-9 0 0,10-1 0,-2-2 0,-1-1 0,2-1 0,0 1 0,-1 1 0,5-4 0,-2 5 0,2 1 0,1 2 0,0 2 0,3-1 0,2 6 0,-2 2 0,2 1 0,2 0 0,1 2 0,2 1-90,4 2 0,-5-1 1,9 3-1,1 0 0,2 2 1,5 0-58,1 2 0,1-5 0,2 3 0,3-3 0,2 0 1,4 2-1,1 1 87,3-1 1,8-1 0,0 1 0,2 3 0,5-1-1,4 2-885,7 0 1,11 2-299,6 4 1031,-3-6 1,28 9 0,-2-3 0,8 0 252,-30-22 0,3 1 0,7 2 0,2-1 0,1-1 0,1-1 0,3 0 1,0 0-1,4-1 0,2 0 0,2-2 0,2-2 155,1-1 1,3 0-1,6-1 1,2 0 0,-1-3-1,0-1 1,-1-2-1,1 0 1,2-1 0,1-1-1,-1 0 1,1-1-18,1 1 0,0 0 0,-3-2 0,-1-1 1,0 2-1,1 1 0,1-2 0,1 1 1,-23-1-1,1-1 0,0 2 0,2-1 1,1 1-1,-1 1 0,2-1 0,0 0 1,0 1-180,2 0 0,0 1 0,1-1 0,-4 1 0,0 1 0,0 0 0,3 0 0,-1 0 0,0 1 0,0 0 0,-1 0 0,0 0 0,-1-1 0,0 1 0,0-1 0,-2 0 0,0 0 0,-1 0 0,25 2 0,-2-1 0,-7-2 0,-1 0 0,-1-2 0,0 0 0,0-1 0,-1 0 0,-2-2 0,-1 0 0,-3-1 0,-2 0 0,0-3 0,-1-1 0,-2-1 0,-1-2 0,1-1 0,0-1 0,-4-2 0,-1-2 0,0 0 0,-1-1 0,-1-1 0,-1-2 0,-4 1 0,0-1 0,0 0 0,-2-2 0,2 0 0,-2-2 0,1 1 0,0-2 0,4-6 0,-2-2 0,-2 0 0,-1 0 0,-2-1 0,-2 0 0,-1-2 0,-1-1 0,0-2 0,-2 0 0,-3-1 0,-1 0 0,0-1 0,-1 1 0,-3 1 0,-2-1 0,-2 3 0,-2-1 0,-3 2 0,-1-1-471,6-33 1,-13 8-1,-12-3 1,-18 8-1,-17 9 1,-20 5-1,24 24 1,-3 1 270,-6 0 0,-1 3 0,-7 2 0,-1 1 0,-4 2 0,-2 1 0,-2 0 0,-2 2 0,-6 1 0,-1 1 0,-2 2 0,-3 0-50,24 1 0,-2 1 1,0 0-1,0-2 1,0 1-1,0-1 1,-1 1-1,1-1 1,0 1-1,2-1 1,1 1-1,0 1 1,0-1-1,2 1 1,-1 1-1,-22 0 1,1 1-1,0 0 1,0 2-138,2-1 0,1 1 0,10 0 0,1 1 0,1 1 0,1 1 387,6 0 0,1 0 0,3-2 0,2 0 0,4 1 0,0 1 0,0 1 0,0 1 0</inkml:trace>
  <inkml:trace contextRef="#ctx0" brushRef="#br0">23488 11741 8227,'-22'0'0,"1"0"0,0 0 0,2 0-4,0 0 1,-5 6 1,8-4 374,-7 2 0,11-2 0,1-4 1,6-2-1,13-8 0,12-7 1,13-11-1,7-6 154,4-5 1,-16 15 0,1-1 0,3-1 0,1-1 0,1-1 0,0-2 0,2-2 0,0-1 0,1 0-1,1 0 1,-1-1 0,1 1-396,1 0 1,-1 0 0,-1 5 0,-1 0-1,-1-3 1,-1 0 0,-1 3 0,-1 0 0,-2 2-1,0 1 1,-2 1 0,0 0-763,24-23 1,-8 5 0,-1-2 0,-6 3 0,-6 7 0,-4 5 0,-5 9-5742,-4 6 6372,-9 0 0,-15 26 0,-9-1 0</inkml:trace>
  <inkml:trace contextRef="#ctx0" brushRef="#br0">24248 10542 8124,'-27'-48'183,"0"4"0,11 4 1,4 16-1,6 5 541,8 4 1,5-7 0,12 4 0,8-5 0,10-6 0,9 0 0,9-2 0,1 3-546,-1 4 0,6 6 1,-8 9-1,0 5 1,-2 2-1,-7 4 0,-4 4 1,-6 6-642,-7 4 1,-4 13-1,-9 3 1,-7 5-1,-7 4 1,-9 2-182,-9 1 1,-5 1-1,-4-5 1,2-2 0,1-1-1,5-4 1,3-3 642,4-5 0,7-8 0,-1 3 0</inkml:trace>
  <inkml:trace contextRef="#ctx0" brushRef="#br0">25594 9129 8135,'-13'-24'298,"-1"7"0,5 5 0,2 13-32,1 4 0,0 8 0,3 9 0,-3 5 0,-1 5 0,-2 8 0,0 11 0,0 8 0,-1 11 65,4-32 0,0 1 0,1 0 0,1 0 0,0 5 0,1-1 0,-1 1 0,2-2 0,0 0 0,1-1 0,0 0 0,2 0 0,0-2 0,2 0-546,1-1 1,1 0 0,5 28 0,2-9 0,0-8 0,1-9 0,-1-9 0,-3-8-2855,-3-5 2917,-1-9 0,-10-3 0,-7-6 1,-13-2-1,-9-2 222,-7-5 1,-7-7-1,1-3 1,-2-1-1,-3 3 1,3 3 864,2 4 1,7 7-1,7-2 1,5 4-1,7 2 1,7 4-747,5 4 0,4 7 0,13 3 0,9 1 0,14 0 0,12 0 0,11-1-673,6-3 1,13-3 0,-34-8 0,1-1 483,0-1 0,2-1 0,9-1 0,1-1 0,-1 0 0,0 0 0</inkml:trace>
  <inkml:trace contextRef="#ctx0" brushRef="#br0">13917 10728 8483,'0'-60'0,"-3"17"0,-6 29 0,-6 37 0,-12 31 0</inkml:trace>
  <inkml:trace contextRef="#ctx0" brushRef="#br0">13037 10835 8709,'-15'-21'0,"8"5"0,13 6 0,16 7 283,16 6-260,23 4 1,-23-2-1,3 0-86,8 2 1,4 0 0,5-2-1,4 0 1,8 3 0,3 0 0,-22-3-1,0-2 1,0 0 0,3-1 0,0-1-1,1 0 1,3 0 0,2-1 0,0 1-1,3-2 1,0 1 0,2-1 111,3 0 1,1 0-1,0-1 1,0-2 0,1 0-1,-1-2 1,1 0 0,0-2-1,-1 0 1,1 0 0,-1-1-1,1 0 1,0-1 0,0-1-1,0 0 1,1 0-1,0-2 1,-1 0-93,2 0 0,0-2 0,-1 0 0,-3 2 0,0-1 0,-1-1 0,-2-1 0,-1-1 0,-1-1 0,-2 1 0,-2-1 0,-1 0 0,-2-1 0,0-1 0,-2 0 0,-3-1 0,0-1 0,-2-1 0,0 0 0,-1-2 0,-1-1-94,-2 0 0,0-1 1,-2-1-1,18-16 0,-3-2 1,-8-2-1,-4-4 0,-6 0 1,-5-4-1,-5 1 0,-6-2 1,-5-3-1,-6-2 0,-5 2 1,-5-1 186,-5-1 0,-5 0 1,-10 0-1,-8 2 0,-10 0 1,-8 3-1,10 19 0,-2 1 1,-2 1-1,-6 0 1,-4 2-1,-1 2 0,-5 1 1,-2 3-1,-3 3 0,-7 0 1,-2 4-1,-2 1 37,12 7 0,-1 0 0,-2 3 0,1 0 0,-4 3 0,-1 1 0,0 1 0,-2 1 0,-5 2 0,-1 1 0,-1 1 0,-1 0 0,13 1 0,0 1 0,-1 1 0,0 0 0,0 0 0,-1 2 0,0 0 0,0 0 0,0 2 0,-1-1 0,1 2 0,0-1 0,1 2 0,-1 0 0,0 0-124,2 0 1,0 1-1,0 0 1,1 1-1,0 1 1,-12 3 0,0 3-1,1 0 1,1 0-1,5 0 1,1 1-1,1 0 1,1 1 0,2 0-1,1 1 1,2 1-1,0 1 1,-12 6-1,2 2 1,2 2 0,4-1-1,1 2 1,3 1-1,4 0 1,1 1-1,1 2-415,3 0 1,1 1-1,2 3 452,-2 5 0,2 3 0,2-1 0,4-3 0,2-1 0,0 2 0,-2 6 0</inkml:trace>
  <inkml:trace contextRef="#ctx0" brushRef="#br0">21968 12741 8221,'-13'-24'0,"-1"-1"0,1 1 0,6 9 98,1 9 1,12 11-1,4-1 1,8 1-1,10-1 1,12 1-1,13-2 1,14-3-1,-28-1 1,2-1-1,4-1 1,2 0 451,3-1 0,0 0 1,4 2-1,-1 0 0,2-2 1,0 1-1,0-1 1,1 0-1,-1 1 0,-1-1 1,0-1-1,-1-1-522,-2 0 0,0 0 0,-1 2 0,-2 0 1,-4 0-1,-1 0 0,-3 1 0,-3 0 1,29-1-1,-15-1 0,-8 1 111,-9 1 0,-5 2 0,-12 1 0,-12 0-259,-17 0 1,-18 0 0,-13 0 0,-11 0-1,-13 0 1,-7-2 107,33 0 0,0 0 0,-1-2 0,0 0 0,-4-3 0,0-1 0,2 0 0,-1 0 0,0-1 0,0 0 0,1 0 0,1 1 0,-2-1 0,1 0 235,1 0 0,1 0 1,-30-9-1,6 6 1,7 4-1,7 3 1,8 4-1,7 2-755,6 4 0,9 8 0,5 9 1,7 3-1,8 3 0,10 2 1,11 3 531,9 1 0,6 1 0,6 5 0</inkml:trace>
  <inkml:trace contextRef="#ctx0" brushRef="#br0">23154 6437 8118,'-10'-19'228,"-3"-3"0,-4-2 0,4 2 1,0 4-1,1 2 0,2-1 0,2-2 307,2-2 1,2 5 0,5-2-1,4 5 1,2 3 0,2 2-1,0 2 1,1 3-267,2 2 1,1 5 0,1 2-1,-1 2 1,0 3 0,1 4-1,-1 4-45,0 2 1,1 1 0,-1 5 0,0 0 0,1-2 0,-1-3 0,0-3-344,1 1 0,1-7 1,2 2-1,6-6 0,2-3 1,3-3-1745,3-2 1,-3-7 0,3-3 0,-4-3 1862,-5-1 0,-3-6 0,-5-2 0</inkml:trace>
  <inkml:trace contextRef="#ctx0" brushRef="#br0">23408 6450 8118,'-39'8'522,"4"-4"1,5-4 0,6-4 0,8-8-1,7-9 1,11-11 0,12-10 66,16-7 0,-10 16 0,2-2 0,5-2 0,3-1 1,1-2-1,1 0 0,0-1 0,2 0 0,1 2 1,0 0-1,1-1 0,2 1-648,1-1 0,0 0 1,-2 4-1,0 0 1,5-4-1,-1 0 1,1 1-1,-1 1 0,0 0 1,0 2-1,1 0 1,0 1-1,0 1 1,1 1-400,-1 2 0,0 0 1,5-4-1,-1-1 1,-5 2-1,0 0 1</inkml:trace>
  <inkml:trace contextRef="#ctx0" brushRef="#br0">25194 4505 8412,'-21'0'0,"3"0"-20,4 0 16,6 0 444,2 0 0,6 1 0,-1 2 0,-2 3 815,-2 1 0,-5-4 0,1 3 1,-3-1-1,0 1-654,4 1 1,2 2-1,6 4 1,1-1-1,4-2-556,4-1 1,4-6-1,3 2 1,2-4 0,0-1-1,-1 0 1,1 0-391,-1 0 0,-7-1 0,-1-2 1,0-3-1,-2-2 0,-3-2 0,-2-2 669,-2-1 0,0 0 0,0-1 1,0 1 692,0 0 1,0 7 0,0 7 0,0 11 0,0 9-394,0 4 0,0 7 1,0 5-1,0 5 0,0 2 1,0-1-1,0 0-776,0 2 0,0-4 1,0 4-1,0-5 0,0-5 1,1-4-1,4-4-2071,4-5 1,4-3 2222,5-5 0,9-13 0,7-2 0</inkml:trace>
  <inkml:trace contextRef="#ctx0" brushRef="#br0">25887 4185 8184,'-24'-34'3434,"-2"3"1,-2 8-2216,5 19 0,10 4 0,9 4-1294,2 5 0,4 8 1,1 2-1,1 2 1,-2 2-1,-5 2 26,-6 2 1,-3 4-1,-1 0 1,-1 0-1,1 2 1,0 1-1,-1 2 1,1-2 214,0-2 1,4-1-1,1-4 1,2 0-1,3-1 1,2 1-185,1 0 0,6-2 0,1-2 0,2 0 1,0-1-1,1 0-256,2 0 1,2-1 0,-1 3 0,-1-2 0,-2 2 0,-3-1-164,-1-1 0,-1 2 0,-4-5 0,2 1 0,2-1 0,-2-3-1684,-2-1 1,5-3 2120,3-3 0,9-9 0,3-8 0</inkml:trace>
  <inkml:trace contextRef="#ctx0" brushRef="#br0">26127 4505 8360,'-38'-12'967,"2"3"1,11 15-1,12 10-142,7 3 0,4 1 1,2-6-1,2 4 0,1 6 1,3 5-1,1 6 1,3 0-817,2 1 0,3-2 0,1 1 0,2-4-9,-2-3 0,5-1 0,0 0 0</inkml:trace>
  <inkml:trace contextRef="#ctx0" brushRef="#br0">26047 4451 8361,'-28'-19'2270,"6"6"1267,5 7-3458,10 4 0,3 4 0,10 2 0,7 4 0,8 1 0,5-2 0,5-1-79,5-3 0,2-8 0,2-2 0</inkml:trace>
  <inkml:trace contextRef="#ctx0" brushRef="#br0">26327 4078 8251,'-34'-19'1640,"7"6"-835,10-1 0,9 13 0,8 8 1,8 2-1,5 0 0,6 0-648,8-2 0,5 4 0,10-6 0,1 1 1,3 0-1,0-3 0,1-1-896,0-2 1,-8 0-1,-1 0 1,-5 0-1,-8 0 1,-7 1 80,-8 4 1,-5 2 0,-10 8-1,-5 3 1,-8 5 0,-7 7 2247,-5 6 1,-1 8-1,5 6 1,-1 4-1,2 2 1,3-1-949,4 1 1,7 0 0,4-2 0,1-1 0,6 0 0,6-1-1,9-3-1288,4-5 1,3-2 645,5-2 0,6-12 0,1-3 0</inkml:trace>
  <inkml:trace contextRef="#ctx0" brushRef="#br0">24781 12408 8279,'6'7'-104,"3"-3"0,-4 4 0,-2-1 494,-6 1 1,2-4-1,-3-8 1,2-5-1,2-3 356,0-1 1,0-1 0,0 1 0,0 0 0,2 1 1786,2 3-2322,-3-3 0,5 9 1,-7-4-177,-4 1 1,-2 3 0,-8 9-1,-1 6 1,-2 5 0,0 4 0,2 3 24,3 1 1,-2 2 0,11-1 0,1 1-1,1-2 1,4-1 0,2-4-280,5 0 0,4-3 0,4-5 0,2-3 0,2-4 0,2-4-81,2-1 0,-4-1 0,-3-4 0,-3-4 0,-2-3 1,-1-1-214,-3 0 584,-3 0 0,-6-1 0,-2 2 0,-2 2 1,-5 3 722,-3 1 1,-1 3 0,1 7 0,3 5 0,5 4 0,2 4-603,2 0 1,0 7 0,2 0-1,2 4 1,6 3 0,5-3-1507,3-4 0,6 0 0,-1-7 0,5-2 0,5-5 1314,1-5 0,2-10 0,4-2 0</inkml:trace>
  <inkml:trace contextRef="#ctx0" brushRef="#br0">25381 12114 8122,'-2'-25'2004,"-2"3"0,4 9 1,-2 10-1079,5 6 0,6 0 1,-3 6-1,0 1-661,0 2 1,-2 1-1,-4 0 1,0 1-1,0 1 1,-1 1-1,-4 3-477,-4 2 1,-1-3-1,0 4 1,1 1-1,-2 3 1,0 0 0,-1 1-232,3 0 1,-3-2-1,5 0 1,-2-1 0,1 2-1,2-1 342,3 1 0,-2 2 0,0-6 0,2 3 0,2 0 1,1-2-1,0-4 222,0 0 0,4-3-83,1 7 0,5-7 0,-1 3 1,3-1-1,1 0 34,0-2 1,5-1-1,1-2 1,1-1 0,2-2-73,3-1 0,-1-6 0,8 3 0</inkml:trace>
  <inkml:trace contextRef="#ctx0" brushRef="#br0">25754 12381 8334,'-15'-21'1020,"-3"3"1,9 10-1,0 16 1,7 4-1,0 3-607,-2 3 1,2 3 0,-2 4 0,1 0 0,0 0 0,-2 3 0,2 0-899,2 1 0,5 0 1,2-1-1,3-4 485,6-3 0,-2-4 0,7-3 0</inkml:trace>
  <inkml:trace contextRef="#ctx0" brushRef="#br0">25674 12261 8213,'-25'-36'1862,"2"1"0,7 11-1806,12 15 0,5 6 0,14 3 1,1 0-1,4 0 0,2 2 0,6 1 1,6 1-761,5-1 1,2-3 0,2-4 0,3-5 703,1-3 0,-4-7 0,3-2 0</inkml:trace>
  <inkml:trace contextRef="#ctx0" brushRef="#br0">26100 11981 8213,'-13'-13'1085,"4"1"1,0 3 0,2 6 906,4 6-1504,4 4 1,19 13 0,2 3-1,5 9 1,2 6 0,1 5 0,-2 1-11,0 2 0,-10-3 0,3 6 0,-8 0 1,-6 0-1,-1 0 0,-4 0 0,-7-1-1388,-8 1 1,-8 0 0,-8 3-1,-5-2 910,-5-1 0,-4 0 0,-10 4 0</inkml:trace>
  <inkml:trace contextRef="#ctx0" brushRef="#br0">14863 10848 15143,'13'-17'-93,"-5"6"1,-2-10 0,-8 14 0,-2 3 473,-5 5 0,-7 6 1,-7 13-1,-5 5 1,-10 9-1,-5 7 1,-8 14-1,25-24 1,-1 2-72,-2 2 0,-1 2 0,-8 10 0,0 1 0,2-1 0,1 1 0,0 1 0,1 1 1,0 1-1,1 0 0,3-2 0,2 0-888,2-1 0,2-1 0,2-4 0,2-2 0,-2 29 0,4-6 0,5-8 458,4-6 0,9-4 1,8-6-1</inkml:trace>
  <inkml:trace contextRef="#ctx0" brushRef="#br0">13850 13340 9316,'-7'-13'0,"2"0"695,4 0 1,-4-1 0,1-1-1,1-1-368,1-2 1,1 1-1,-2 2 1,-2-2-1,1 0 1,-2 0-1,-3 4 53,-3 4 0,-1 3 0,0 8 0,-1 2 0,0 7 0,-3 3 0,1 6 109,4 0 1,0 4-1,8 6-116,1 1 0,1 4 1,2-4-1,2-1-371,2-2 1,5-1 0,8-2 0,2-3 0,2-3 0,2-2 0,2-4-793,2-6 0,0-4 1,-2-3-1,-3 0 0,-4-1 1,-3-4-1,-3-3-47,-4-4 1,-3-2 0,-10 1 0,-3 1 0,-4 3 1185,-2 5 1,-3 2 0,-1 2-1,2 0 1,2 2 0,4 2 0,2 7-215,2 5 1,4 0 0,6 5-1,6 0 1,7-2 0,8 0-2627,9-2 2491,1-3 0,17-6 0,-4-2 0</inkml:trace>
  <inkml:trace contextRef="#ctx0" brushRef="#br0">14437 13034 8458,'0'-41'0,"-5"15"0,1 23 434,1 14 1,-5 2 0,1 5-1,-2-3 1,2-2 0,-1 2 0,1 1-1,-4 3 411,0 2 0,2 1 0,1 5 1,2 0-1,3-1 0,2 2 1,1 3-1202,0 5 0,1-3 1,4-1-1,2-1 1,4 0-1,0-1-534,4-2 0,2-3 1,-3-1-1,3-3 0,0-2 1,0-4-1,-2-3-2167,-2-4 3057,-6-5 0,5 9 0,-4-4 0</inkml:trace>
  <inkml:trace contextRef="#ctx0" brushRef="#br0">14743 13447 8164,'0'-53'2011,"-6"14"-1698,-3 13 1,-1 21 0,0 20 0,1 3 0,0 3-1,0-2 1,2 0 0,-1-3 0,2 1-314,0 0 0,-4 10 0,3 7 0</inkml:trace>
  <inkml:trace contextRef="#ctx0" brushRef="#br0">14703 13141 8424,'-15'-73'1411,"-2"15"1,6 23 0,-1 23 0,5 10-1412,4 10 1,2 4-1,1 1 1,2-1-1,7-3 0,0 3 0,10-5 0</inkml:trace>
  <inkml:trace contextRef="#ctx0" brushRef="#br0">15036 13047 8321,'6'-17'2360,"2"17"-1521,-1 26 1,8 25-1,-5 11 1,-1 1-1,-1 0-943,-5-6 1,-3-6-1,-5-2 1,-5 1-1,-8 3 1,-9 5 0,-8 4-1,13-29 1,-1 1-152,-3 1 1,-1 1 0,2-3 0,0-1-1,-3 2 1,-1 0 0,1-1 0,-1-2 254,-1-3 0,0-1 0,-26 21 0,-3-8 0</inkml:trace>
  <inkml:trace contextRef="#ctx0" brushRef="#br0">24821 5584 8319,'-42'-12'0,"-1"0"0,-14-11 0,2-20 0,25 6 0,21 6 0,15 3 0,16 1 223,18-6 0,-2 14 0,4 0 0,8-5 0,3 0 0,8-1 0,3 0 0,-14 7 0,1 0 0,1 1 1,4-1-1,1 2 0,0-1 0,4 1 0,0 1 0,1 0 0,0 2 0,-1 0 0,1 1 0,0 1 0,1 0 1,-1 2-1,-2 1 0,1 1 0,-2 1 0,0 1 0,0 1 0,-2 1 0,-2 1 0,-2 1 0,1 0 1,22 0-1,-1 2 1134,-2 0 1,-3 2-1358,-10 4 0,-1 0 0,6-3 0,-1 1 0,-10 0 0,0 1 0</inkml:trace>
  <inkml:trace contextRef="#ctx0" brushRef="#br0">24954 13234 8224,'28'-52'0,"6"-3"0,9 6 0,9 14 734,16 13 1,-1 8 0,-27 8 0,1-1 0,3 0 0,1 1 0,0 0 0,1 0 0,2 0 0,1 1 0,1 1 0,-1 0-770,3-2 0,2 1 0,7 1 0,2 1 0,-4-1 1,1 0-1,-1 1 0,0 2 0,2 2 0,0 2-602,0 4 0,-1 3 1,-8-1-1,0 2 1,6 6-1,1-1 1</inkml:trace>
  <inkml:trace contextRef="#ctx0" brushRef="#br0">14037 11235 7975,'14'-61'0,"22"0"0,-4 32 0,7 4 0,9 3 0,5 7 0,10 4 0,4 7 0,6 5 0,1 5 0,-21 1 0,0 1 0,2 2 0,7 4 0,2 1 0,0 1 388,-2 0 0,0 0 1,0 1-1,6 0 1,1 2-1,-1-2-388,-4-2 0,-1-1 0,1 1 0,2 2 0,1 0 0,0 0 0</inkml:trace>
  <inkml:trace contextRef="#ctx0" brushRef="#br0">14277 12834 8344,'0'-55'0,"0"8"0,0 8 0,0 10 0,0 5 0,6 5 0,-4 10-41,7 0 1,-6 5-1,2-5 1,-4-2-1,-1 0 1,-1-3-1,-4 1 1,-5-2-1,-6 0 1,-8 0-309,-6 4 1,-1 2 870,-9 0 0,2 3 0,-10 9 0,-1 6 1,-1 9-310,-5 5 0,-7 11 1,1 5-1,1 5 1,30-19-1,0 1 1,2 1-1,0 2 0,0 2 1,1 1-134,1 2 1,0 1 0,4 0-1,0 2 1,-1 4 0,2 1 0,0 2-1,2 1 1,0 1 0,2 1-1,1 4 1,2 0 0,2 2 0,2 0-9,3 1 1,1 1-1,2 0 1,2 0-1,4-1 1,3 0-1,3-1 1,2 0-1,5 0 1,3-2-1,4-3 1,3-1-18,4-1 0,4-3 0,5-5 0,3-4 0,6-1 0,4-4 0,3-1 0,3-2 0,5-3 0,2-2 0,1-3 0,1-2 15,2-2 0,1-3 0,1-2 1,0-4-1,1-3 0,1-3 1,-1-1-1,1-3 0,2-3 1,-1-3-1,-4-3 0,0-2-194,-3-3 0,-2-2 0,-4-1 0,-3-3 1,-9-4-1,-3-2 0,-4-1 0,-5-2 1,-3-3-1,-5-3 0,-5-3 0,-3-2-97,-3-2 0,-4-3 0,-4-6 1,-4-2-1,-2-4 0,-4-1 0,-1-2 1,-4 0-1,-2-4 0,-4 0 1,-4 0-1,-2 0 0,-5 0 0,-3-1 60,-3 2 1,-1 2-1,-3 1 1,-3 4 0,1 6-1,-4 4 1,-1 4 0,-3 4-1,-1 7 1,-3 4 0,-5 6-1,-2 5 1,-3 6 0,-3 4 4,-3 5 1,-1 5-1,-4 9 1,0 6 0,-1 6-1,0 3 156,1 5 0,0 2 0,21-8 0,1 0 0,0 2 0,-1 2 0,2 1 0</inkml:trace>
  <inkml:trace contextRef="#ctx0" brushRef="#br0">15036 10755 11956,'-34'-24'-233,"3"-2"1,5-8 0,2 4 882,2 5 1,5 1 0,0 9 0,2 5-1,1 4 1,3 8-837,2 5 0,4 5 0,10 1 0,4 0 0,5 1 0,7-1 0,9-1 0,7-2 345,9-1 1,10-6-1,8 2 1,5-4 0,7-1-1,-37 0 1,0 0 0,1 0-1,0 0 100,0 0 0,0 0 1,36-1-1,-4-4 1,-2-4-1,-8-3 1,-4 1-196,-6 2 0,-14-2 1,-4 7-1,-8-1 1,-13 1-249,-12 0 0,-21-1 0,-28 7 0,-11 1 0,-14 2 0,33-1 0,-1 0 195,-3 1 0,-1 0 0,-3 1 1,-2 0-1,0 1 0,0-1 1,0 1-1,0 0 0,3-1 1,1 1-1,4-1 0,1 0 145,-31 3 1,9-3-1,19-6 1,10 0-1,9 0 1,13 0-452,15 0 1,18 1-1,32 5 328,14 7 0,-25-1 1,3 2-1,2 3 1,1 0-1</inkml:trace>
  <inkml:trace contextRef="#ctx0" brushRef="#br0">23194 12314 20113,'-13'-13'-1416,"0"0"1</inkml:trace>
  <inkml:trace contextRef="#ctx0" brushRef="#br0">22848 12221 8516,'0'-34'-52,"0"7"1,0 12 0,0 10 0,0 10-1,-2 9 1,-2 7-174,-5 4 1,-7-6 0,-5 6 0,-1-3 0,-3-2-1,1-3 1,-1-3 748,0-4 0,4-7 1,3 1-1,3-2-82,2-2 1,13-2-1,10 0 1,14-4 0,12 0-1,9-2 1,10 1-256,6-4 1,7 4-1,-4 0 1,2 1 0,4 1-1,-5 1-333,-4-1 0,0 1 1,-15 4-1,-3-1 1,-8-2-1,-7-2 65,-6 2 1,-11-4 0,-17-2-1,-16-2 1,-17 1 0,-13 1 139,-8-1 0,-10 0 0,33 4 0,-2 1 0,0 1 0,0 1 0,-2-1 0,-1 2 0,2 0 0,0 1 2,0 0 1,0 0-1,-27 1 1,7 0 0,9 0-1,11 0 1,9 0-1,8 0-317,5 0 0,9 2 1,6 2-1,7 5 0,11 3 1,13 3-621,15 3 876,5 2 0,-11-6 0,3-1 0,-3 0 0,1 1 0</inkml:trace>
  <inkml:trace contextRef="#ctx0" brushRef="#br0">19355 8196 8390,'8'-25'0,"-4"3"0,-2 3 0,-2-1-95,6 6 0,-5-1 277,4 6 1,-4 7 0,-1 2 0,0 9 0,-1 6 0,-2 4 0,-2 1 0,2 0 0,2 0 400,1-1 0,0-1 0,1-5 0,4-1 1,4-3-1,4-5 0,5-2 0,4-2-145,3 0 0,2 1 1,-1 2-1,1 3 0,0 1 1,-1 4-188,1 0 1,0 4 0,-1 3 0,-1 4-1,-1 3 1,-3 2 0,0 0 6,-1-1 0,-2 1 0,4 0 1,2-1-1,1 0 0,3-3-4,4-1 1,-3-4-1,7 3 1,1 0 0,1-2-1,2 0-37,0-3 0,0 1 1,-1-1-1,-2 3 1,-3 2-1,-2 1 1,-2 0-64,-2 1 0,-7-1 0,-2 5 1,-1-1-1,-2 1 0,-2 0-13,-4-1 0,-1-1 1,4-1-1,0-2 1,2 0-1,2-1-149,0-3 0,6-3 0,-4-2 1,2 0-1,2 2 0,2 2 1,1 0 159,-4 0 1,1-1 0,-5 0 0,-1 2 0,-3 0 0,0 1 68,-1 3 1,-4 3 0,-2 0 0,-1-1 0,-3-2 0,0 2 0,0 0-59,2-2 1,-1-1-1,-4-5 1,0 2-1,0-2 1,0-1-285,0-2 1,0 1-1,0-1 1,0 0 0,0 1-1,-1-1 89,-4 0 0,2 6 0,-4 4 0,-1 0 1,1 1-1,-3-2 0,-2 2 0,-2 0 35,1-2 1,0 6-1,-1-4 1,1-1 0,0 3-1,-1-1 4,1 1 0,-5 1 1,-1-2-1,0-1 1,-2-2-1,2 2 31,0 1 0,-5-3 0,2 0 0,-2 1 0,0-1 0,2 0 0,-2 2 18,-1 1 0,-2 2 0,1-1 0,-1 2 0,0 2 0,2 1-36,3-1 0,-2-2 1,5-2-1,0 1 1,0 0-1,1-1 0,0 0-38,0-4 0,-1 3 0,3-3 0,-3 3 1,-2 2-1,-3 0 57,-1-1 0,-2 1 1,1 0-1,-1-1 1,-1 1-1,-2-2 1,-1-1-40,1-2 0,2-4 0,3 4 0,1 0 0,2-1 0,-2-2-50,-1 0 0,3-2 0,0 3 0,-2 1 0,0-2 0,1 1-328,1-4 0,1-1 0,-3-2 0,2 0 1,0 1-1,-1-1 0,1-1-321,-1-3 0,-1 1 1,0-5-1,2-2 1,-2-2-1,1-1-431,0 0 1,3 0 0,3-1 0,0-5 0,2-8 0,4-8-5050,7-7 6179,2-6 0,8-22 0,2-5 0</inkml:trace>
  <inkml:trace contextRef="#ctx0" brushRef="#br0">14250 11048 8501,'21'-43'0,"7"12"0,12 19 0,15 17 0,13 14-1,-30-5 1,2 0 0,6 0 0,2 0 0,-1 1 0,0 0-1,3-2 1,0-2 0,1-2 0,1-2 0,-1-1 0,-1-2-1,-1-2 1,0-4 0,-4-1 0,-1-4 0,0-5 0,-1-3 0,-1-3-1,-1-2 1,1-5 0,-1-2 0,-3-1 0,-1 0 0,-1-3-1,-1-1 0,0 0 0,-1-1 0,-7 2 0,-1-1 0,3-6 0,-2-1 1,-2-3-1,-2-1 0,-3-1 0,-2-1 0,-1-2 0,-3-2 1,-1-1-1,-2-1 1,-1-1 0,-2-1 0,-1-4 0,-1-1 0,-1 0 0,-1 0 0,-1 2 0,-2 1 0,0 2 0,-2 1 0,-1 4 0,-2 1 0,-2 4 0,-4 2 0,-3 4 0,-3 3 0,-29-21 0,14 34 0,-5 5 0,-4 2 0,-2 4 0,-6 4 0,-2 3 0,-7 4 0,-2 3 0,-6 3 0,-2 4 0,18-2 0,-2 2 0,-1 1-121,-4 2 0,0 2 0,-1 0 0,-1 2 0,-1 0 0,1 2 0,-1 2 0,0 2 0,1 0 0,0 1 0,1 0 0,0 2 0,3 0 0,1 1 0,0 1 1,2 2-1,1 1 0,2 0 121,3-1 0,2 1 0,3 1 0,-11 15 0,6 2 0,12-2 0,5 0 0,7 1 0,4 0 0,1 3 0,2 0 0,4-2 0,-1 0 0</inkml:trace>
  <inkml:trace contextRef="#ctx0" brushRef="#br0">22355 12394 12085,'-21'-53'-134,"3"0"1,5 11-1,4 23 1,6 13 220,6 15 1,15 9 0,19 10 0,22 1 0,-19-12 0,3-2 0,9-1 0,3-2 0,6-1 0,2-3-12,3-2 0,3-3 0,-18-1 1,1-1-1,0-1 0,0 0 1,1-1-1,-1-1 0,2 0 1,0-1-1,0-1 0,-1-1 1,0-1-1,-1-2 0,0 0 0,-2-2 1,1 0-1,22-7 0,-1-2-70,-1 1 0,-3-2 1,-8-2-1,-3-2 0,-3 0 1,-3-1-1,-4-1 0,-3-1 1,-6 0-1,-2-2 0,-5-1 1,-3-1-1,-5-1 0,-3-1-335,-4-3 0,-4-1 1,-3-1-1,-5-1 1,-9-2-1,-6 1 0,-5-1 1,-5 0-1,-7-1 1,-6 1-1,-8 0 0,-4 1 261,-6-3 0,-5 3 0,-6 3 0,-4 4 0,18 13 0,-1 1 0,-1 2 0,-2 2 0,-1 2 0,-1 1 0,-2 3 0,-2 1 0,-1 3 0,-1 2 0,-2 3 0,1 1 0,-4 4 0,0 2 0,1 2-80,-2 3 1,0 3 0,1 1 0,-1 3-1,2 3 1,0 1 306,1 2 0,2 2 0,1 1 0,5-3 0,2 1 0,3 1 0,5 1 0,2 1 0,2 0 0,-17 15 0,5 1-171,8-1 0,5 1 1,9-2-1,6 1 1,8 0-1,6 1 1,5 0-1,6 0 1,5-2-1,8-1 1,9-1-1,8-2 0,9-4 1,7-5 11,11-1 0,4-3 0,2-2 0,3-2 0,5-2 0,-1 0 0</inkml:trace>
  <inkml:trace contextRef="#ctx0" brushRef="#br0">22221 8090 8431,'-46'0'0,"8"1"0,10 4 0,9 3 81,22 4 0,13-3 1,31-1-1,20-3 1,-21-3-1,4-1 1,8 0-1,4 0 1,11-1-1,2-2 0,-21 1 1,0-1-1,1-1 1,5 0-1,0-2 1,1-1-1,0-2 1,1 0-1,0-1 1,2-2-1,1-1 0,-1-1 1,-2-1-1,0-1 1,0 0-1,0-3 1,0 0-1,-1-1 1,-2-1-1,-1-2 0,-1 0-213,-2 0 1,-1-1 0,-1-2 0,-2-1-1,-2-1 1,-2-2 0,15-14 0,-4-3-1,-5-3 1,-4-3 0,-5-2 0,-6-3 0,-8 1-1,-5-1 1,-8 1 0,-5-2 40,-5 0 1,-6 1-1,-10 3 1,-8 1 0,-5 2-1,-7 3 1,-8 3 0,-5 4-1,-7 5 1,-4 4-1,-6 4 1,-2 6 0,-3 4-1,-1 6 140,-1 3 1,-3 6 0,18 6 0,-2 4 0,0 3 0,-1 3 0,0 3 0,-1 3 0,-1 3 0,-1 2 0,0 3-1,-2 3 1,0 3 0,1 2 0,0 1 0,1 2 0,1 2-186,1-1 1,1 2 0,2 2 0,4 1 0,2 3 0,4 1 0,6-3 0,2 1 0,4 0 0,5 0 0,2 1 0,3 0 135,0 23 0,6 0 0,8 0 0,5 1 0,5 2 0,-1 1 0</inkml:trace>
  <inkml:trace contextRef="#ctx0" brushRef="#br0">24754 5931 9193,'28'-6'0,"3"-2"0,6 1 0,5 4-157,2 6 126,7-2 1,-2 4 129,8-10 0,8-4 1,-27 1-1,0-1 1,4-3-1,0 0 1,1-2-1,0 0 1,2-3-1,-1 0 1,-1-2-1,0-1 1,0-3-1,0-3 1,-1-1-1,-1-3 0,0-5 1,-1-3-1,0-2 1,-1-3-1,1-5 1,-2-3-1,0-2 1,-2-2-8,0-3 1,-2-3-1,-3-3 1,-4-2-1,-5 0 1,-3-1-1,-1-2 1,-3-1-1,-3-4 1,-3-2-1,-5 24 1,0 0-1,-2-1 1,-1-2-1,-3 0 1,0-1-1,-2 0 1,-1 0-1,-2 1-299,-2 0 0,0 1 0,-3 0 1,-1-3-1,-3 0 0,-1 2 1,0 5-1,-3 2 0,-1 1 0,-12-21 1,-5 3-1,-1 5 0,-5 4 1,0 9-1,-3 4 216,0 5 1,-3 5-1,-3 5 1,-3 7 0,1 8-1,-1 5 1,-2 5-1,0 5 1,-1 5 0,1 7-1,1 5 1,1 6 11,2 4 1,0 4-1,-3 10 1,0 5 0,21-14-1,1 3 1,0 1-1,-1 2 1,0 1 0,1 1-1,0 2 1,1 1 0,1 1-1,2-1 1,0 1-1,3 0-123,0 0 1,2 1 0,2 0 0,4 0 0,3 2-1,3 0 1,-1 21 0,6 0 0,6 0 0,7-2 0,8 1-1,8-2 1,7-1 0,6-3 101,8-1 0,3-2 0,1-2 0,2-2 0,2-3 0,1 0 0</inkml:trace>
  <inkml:trace contextRef="#ctx0" brushRef="#br0">7705 10915 15095,'-34'-52'-2280,"6"6"1999,8 11 0,9 17 0,13 22 287,7 13 1,2 6 0,11 3 0,5-3 0,7-2 0,12-2 0,10-3 0,13-2 0,-29-9 0,2-1 0,5-1 0,2 0 0,4 0 0,2 0 0,6 0 0,1 1 0,5 0 0,1-1 323,4 0 0,3-1 0,-17 0 0,2 0 1,1 0-1,3-1 0,1 1 0,0-1 1,0 1-1,1-1 0,0 1 0,2-1 1,0 1-1,0-1 0,-1 1 0,0-1 0,-1 0 1,2 1-1,0-1 0,-1-1 0,-1 1 1,0 0-1,-1-1 0,1 0 0,1 0 1,-1 0-1,-2 0 0,-1 0 0,1 0-116,-1 0 0,0 0 0,0 0 1,1 0-1,-1 0 0,0 0 1,-4 0-1,-1 0 0,0 0 1,-3 0-1,0 0 0,-1 0 1,0 0-1,-1 0 0,0 0 1,21 0-1,-1 0-320,-3 0 1,-1 0-1,-5 0 1,-1 0 0,-6 0-1,-1 0 1,-4-1 0,-2 0-1,-3 0 1,-1-2-1,-6-1 1,-1-1 0,29-7-1,-15-1-1949,-8 0 0,-10 1 0,-15 1 1878,-12 3 0,-19-1 0,-18-5 0</inkml:trace>
  <inkml:trace contextRef="#ctx0" brushRef="#br0">5865 11741 17432,'14'-52'262,"8"12"1,10 8 0,17 29 0,12 4-198,13 7 1,-29-3 0,2 2 0,1-1 0,2-1-1,3 1 1,2-1 0,5-1 0,3-1 0,3 0-1,1-1 1,3-2 0,1 0 23,-1-1 1,0-1-1,2-3 1,0-1 0,-1 2-1,0 1 1,-21 0 0,1 1-1,-1 0 1,1 0 0,1 0-1,-1 1 1,2 0-1,0 1 1,0 0 0,-2-1-1,1 1 1,-1 1 0,25 0-1,-1 1-63,0 2 0,-2 0 0,-11-2 0,-1 1-320,2 3 0,-2 1 1,-6-2-1,-1 1 1,-2 0-1,-1 1 0,-4 0 1,0-1-299,-4 1 1,-1 0 0,25 6 591,0 0 0,-9 4 0,-5-4 0,0-3 0</inkml:trace>
  <inkml:trace contextRef="#ctx0" brushRef="#br0">5612 12887 8445,'-27'-53'0,"-1"3"0,3 11 0,3 17 0,6 18-33,1 11 0,0 8 0,-3 11 0,-6 1 0,-5 0 1,-7-2-1,-2-1 0,-4-4 0,-1 0 0,-3-6 1,-1 0-1,-2-2 0,0 2 0,0 3 0,0 0 188,2 1 0,-5 6 0,3-2 0,-1 3 0,0 2 1,2 0-1,2-1 28,3 1 1,-1 8 0,2 4 0,5 2 0,3 7 0,6 4 0,5 8-189,5 11 0,4 2 0,9-29 0,2 1 0,0 3 0,1 0 1,1 2-1,1 1 0,0 2 0,3 2 83,0 3 1,2-1 0,1-4 0,0 1 0,6 8 0,2 2-1,-1 0 1,2-1 0,-1-1 0,0-1 0,0 2 0,1 0-1,0-3 1,0 0 7,1-1 0,-1 2 0,1 9 1,-1 1-1,-1-8 0,-1-1 1,0 1-1,-1 0 0,0 0 1,0 0-1,-2-4 0,-1-1 65,-1 0 0,-1 0 1,1 3-1,-1 1 1,-4-7-1,-2 1 0,1 0 1,-1 2-1,0-1 1,0 1-1,-2-2 1,0-1-72,-1 0 0,0 0 1,-1 1-1,-2-1 1,-1-6-1,-1 0 1,0-3-1,1 1 1,-1-2-1,0 0 1,1-2-1,-1-1 1,0 0-1,1 0-103,-1-2 1,0 0 0,-5 32 0,4-2 0,3-5 0,4-4-1,1-2-160,0-3 1,1-2-1,4-5 1,5-5-1,5-4 1,4-3-1,0-3 280,0-1 0,5-2 1,0-5-1,3 1 1,2 1-1,1 2-75,4 1 1,-2 0 0,5-4 0,3-2 0,6-1 0,5-4 0,5 0-358,3-4 1,3-3 0,4-2 0,-3-4 0,-2-1 0,-2-2-1566,-2 2 1900,-9 2 0,0 8 0,-7 0 0,-1 0 0,-6 5 0,-4 3 0</inkml:trace>
  <inkml:trace contextRef="#ctx0" brushRef="#br0">23488 15113 8229,'6'-4'0,"-5"-2"0,-5 0 0,-4 0 677,5 1 1,-6 7-1,9 2 1,8 5-1,5 3 1,6 3-1,2 1 1,3 3-1,0 1 1,-1 0-1,-1 0 1,1 0 149,-3 1 1,1 1-1,-6 3 1,0-1-1,-5-2 1,-1 1-1,-3-1-2081,0 0 1,-2-4 0,-4 2 0,-1 0 0,-4-4 0,-3-1 1253,-4-2 0,-8 0 0,0 1 0</inkml:trace>
  <inkml:trace contextRef="#ctx0" brushRef="#br0">23421 15460 8218,'-6'-18'973,"-1"0"574,-1 2 1,2 1 0,6 2-1072,0-1 0,8 1 1,5 0-1,8 1 1,4 0-1,3 2 1,2-2-1,2 1 6,2-1 0,1 5 0,2 0 0,-3 1 0,-2 1 0,-2 1 0,-2-1-2940,-1 2 0,-7 2 1,-2-1-1,-5-2 1797,-4-5 0,-6 3 0,-10 0 0,-8 2 1,-3-1-1,-4 2 0,-2 2 1042,-4 1 0,-1 0 0,2 1 1,2 5-1,1 6 0,2 6 748,-2 3 0,5 5 0,1 7 0,3 1 0,2 3 0,1 2-863,3 1 0,-1-1 0,6 1 0,1-1 0,1-2 0,2-3 0,0-3-1916,0-6 0,0 0 0,-1-8 0,-4-5 0,-5-9 1102,-7-11 1,1-7-1,-6-11 1,0-1-1,1-1 1,3-2 963,3-1 0,2-3 1,1 5-1,3 2 0,5 2 1,2 5 610,2 4 1,2 3 0,2 1 0,7 3 0,5 5 0,5 2 0,1 2-626,0 0 1,2 2 0,6 1 0,2 3 0,2 1 0,3 3-1713,2 2 0,2-3 0,1-2 1310,-2-1 0,14-1 0,-5-5 0</inkml:trace>
  <inkml:trace contextRef="#ctx0" brushRef="#br0">24234 15406 8269,'0'-18'3519,"0"1"1,0 6-3114,0 11 1,2 6-1,1 9 1,1 1-1,1 5 1,-1 3-1,0 5 1,-1 2 0,-1 5-93,-2 2 0,-2-5 0,-1 6 1,-1-5-1,0-3 0,-1 0 1,1-2-706,1-3 1,0-1 0,0-7 0,-2-2 0,1-3-458,-2-4 1,-1-6 0,-5-10-1,1-8 1,4-6 599,1-7 1,2 4-1,4-5 1,0-1-1,0 2 1,0 0-1,0 1 571,0 0 0,1 1 0,2-1 0,3 2 0,1 1 0,4 4 91,1 0 1,1 1 0,0 3 0,2-1 0,1 4 0,4 3 0,-1-1-19,0 0 1,-1 3-1,-5 4 1,1 2-1,-1 2 1,0 0-348,1 0 0,-6 2 0,0 2 0,-2 5 1,-3 3-192,-2 1 1,-2 5 0,-4 0 0,-4 0 0,-2-1 0,-1 1 0,1-2-268,2-1 1,1-2 0,-6 1 0,1-1 0,0-1 0,-1-2-1802,1-1 0,0-6 2210,-1 2 0,13-10 0,2-2 0</inkml:trace>
  <inkml:trace contextRef="#ctx0" brushRef="#br0">24767 15180 8089,'-7'-23'2302,"-5"3"-799,-4 5 1,3 7 0,5 13-1373,2 4 0,2-2 1,4 2-1,0 3 1,0 4-1,0 6 1,1 4-439,4 0 1,-4 7 0,4 1 0,-4 1 0,1 0 0,1-1-1,1-2 1,-1 1 0,-2-4 306,-1-1 0,-5-1 0,-3 0 0</inkml:trace>
  <inkml:trace contextRef="#ctx0" brushRef="#br0">24647 15446 8089,'5'-22'1168,"-1"0"1,1 0-1,-5 8 1,0 1-972,0 0 0,6 5 0,3 2 1,4 2-1,5-1 0,2 2 1,3 2-198,-1 1 0,6 6 0,6 1 0</inkml:trace>
  <inkml:trace contextRef="#ctx0" brushRef="#br0">25034 15619 13888,'-25'-26'0,"3"8"0,4 11 0,3 4 0,3-2 559,3-4 1,3-7 0,6-5 0,2-2 0,4-6 0,7 1 0,8 0 0,4 2-1071,2-1 0,-1 0 1,2 2-1,4 3 1,2 4-1,1 3-299,1 2 1,-5 6-1,3 2 1,0 5-1,-1 5 1,-1 5-1,-2 5-1269,-2 2 2079,-1 7 0,5-3 0,2 6 0</inkml:trace>
  <inkml:trace contextRef="#ctx0" brushRef="#br0">25794 15180 8012,'0'-18'0,"-2"0"0,-2 2 330,2 1 0,-3 6 0,6 2 0,3 1 0,5 3 0,3 1 0,3 2 0,1 0 0,2 2 0,-2 1 0,1 3 0,-1 1-1494,2 3 1164,5 2 0,-2 2 0,6-1 0</inkml:trace>
  <inkml:trace contextRef="#ctx0" brushRef="#br0">25647 15433 8119,'-13'-6'1169,"0"-3"0,8 5 0,11 2 0,13 5-769,9 0 0,9-1 0,0-2 0,5 0 0,2 0 0,-1 0-400,-1 0 0,4 5 0,1 3 0</inkml:trace>
  <inkml:trace contextRef="#ctx0" brushRef="#br0">24421 16992 8093,'0'-18'0,"0"1"0,0 0 0,0 2 0,0 8 249,6 1 1,-3 2-1,6-2 1,1 0-1,2 0 1,1 2-1,0-1 1,1 1-1,-1 1 1,0 0-1,2 0 239,3-2 0,0 2 0,1 8 0,-6 2-488,-1 1 0,0 9 0,1-2 0</inkml:trace>
  <inkml:trace contextRef="#ctx0" brushRef="#br0">24314 17192 8093,'-13'0'2554,"7"0"1,6 0-2626,7 0 1,11-1 0,6-2 0,4-3 0,5 0 0,-1-2 0,4 2 70,2 1 0,-1-6 0,9 4 0</inkml:trace>
  <inkml:trace contextRef="#ctx0" brushRef="#br0">25074 16899 10785,'0'-13'2807,"0"5"-2311,0 2 0,6 12 0,3 3 0,3 4 0,1 4-337,0 0 1,2 7 0,1-2 0,2 3 0,0 1 0,0-3-1,0 0-933,-2 0 0,-1-2 0,-2 0 1,-1-2-1,-2-3 0,-2-1-4096,-2-2 4870,-2-5 0,-10 4 0,-1-5 0</inkml:trace>
  <inkml:trace contextRef="#ctx0" brushRef="#br0">24941 17192 8080,'-6'-13'696,"4"-5"1,-2 0 0,4 2 0,4 3 371,5 4 1,9-3 0,3 3-913,-1-3 0,10-1 0,-3-1 0,1 1 0,1-2-436,3-2 1,-4 2 0,3-5 0,-3 3 0,-1-1-1,-2 2 1,-3 1-2736,-4 2 3015,-9-1 0,3 1 0,-5 0 0</inkml:trace>
  <inkml:trace contextRef="#ctx0" brushRef="#br0">25354 16846 8080,'-15'0'29,"-3"0"1,-4 1 0,-2 3 0,-1 5 162,-1 3 0,6 3 0,-8 1 0,2 4 0,-1 0 0,2 4 0,1 0 278,3-2 0,2 3 1,6-3-1,1 2 0,1 0 1,4-4-1,1 0 1231,3-4-1701,2-1 0,1-2 0,0 0 0</inkml:trace>
  <inkml:trace contextRef="#ctx0" brushRef="#br0">24981 17139 8080,'0'-27'503,"0"6"0,4 2 0,1 6 0,-1 1 0,2 3-139,3 5 0,3 4 1,3 4-1,2 5 1,6 3-1,3 1 1,7 2-365,7 3 0,0-4 0,6 6 0</inkml:trace>
  <inkml:trace contextRef="#ctx0" brushRef="#br0">25581 16939 8483,'-6'-8'630,"-3"4"0,3 8 0,1 5 0,4 3 44,1 1 1,0 1-1,0 1 1,0 2-1,0 6 1,1 2 0,2 3-1,2 0-299,-2-1 0,3 5 0,0-8 0,0-2 0,-1 0 0,-2-2-1308,-1-1 1,2-1-1,1-8 12,-2-6 1,-3-6 0,-3-16 0,-2-6 0,2-6 0,2-5 821,1-4 1,0 1 0,0 1 0,0 3 0,0 1 0,0 4 967,0 0 0,4 9 0,1 2 1,-2 3-1,0 3 2794,1 3-3388,4 4 1,0 5 0,0 1 0,-2 3 0,-2 5-446,2 3 0,-4 3 0,2 1 1,-2 4-1,-2-1 0,-2 0-715,-2-3 1,1 4-1,-5-3 1,1 0-1,1-3-1742,0 0 2627,2-7 0,9 5 0,3-5 0</inkml:trace>
  <inkml:trace contextRef="#ctx0" brushRef="#br0">25900 16686 8145,'-5'-12'1776,"-4"3"0,-3 4 1,0 10-1,2 4-1331,1 3 1,6-4 0,-2 1 0,4 2 0,1 1 0,0 2 0,0 3 0,0 2-1395,0 2 0,1-4 0,4 4 0,4-2 0,4-2 949,5-2 0,2-2 0,7 0 0</inkml:trace>
  <inkml:trace contextRef="#ctx0" brushRef="#br0">25821 16846 8102,'-14'-6'4261,"1"4"-4269,5-10 1,4 11 0,8-4-1,5 4 1,3 1 0,3 0-1,3-2 1,4-1-567,3-1 0,2 0 0,1 4 1,2-2 573,1-2 0,0-4 0,-5-5 0</inkml:trace>
  <inkml:trace contextRef="#ctx0" brushRef="#br0">26194 16952 8102,'-5'13'855,"-1"1"0,-1-1 0,-3 0 0,-2 1-202,-2-1 1,3-7-1,2-6 1,6-9 0,4-6-1,7-4-1175,3-2 0,0-2 0,8-7 0,-1-1 0,1 0 522,2-2 0,1-1 0,5-6 0</inkml:trace>
  <inkml:trace contextRef="#ctx0" brushRef="#br0">26407 16712 9364,'0'-20'0,"0"2"699,0 3 0,0 2 0,2-1 1,0 1-1,6-2 0,2 0 530,5 2 0,3-3-736,0 7 1,-2-2-1,6 3 1,0 3-1,-1 4-582,-3 1 1,-3 0 0,-2 1 0,-1 4 0,-3 3 0,-5 4 0,-4 2 0,-6 0-111,-7 4 0,-8 3 0,-8 6 0,-4-1 0,2-1 0,1-1 0,7-2 559,2 2 1,3-5-1,6-1 1,3-3 0,5-2-1,4 1-169,4-1 0,16-4 0,12-2 0,8-1 0,8-3 1,3-1-1,9-2-2960,3 0 2769,-2-6 0,4-2 0,-4-5 0</inkml:trace>
  <inkml:trace contextRef="#ctx0" brushRef="#br0">23821 17205 8053,'0'-29'0,"0"2"0,1 8 0,4 7 178,2 6 0,2 11 0,0-1 1,1-1-1,1 0 0,-1 0 0,-4 1 1,-4-1-1,-8-1 0,-5-2 0,-4 0 487,-2 0 0,-1 0 1,-7 0-1,-3 0 1,-1-2-1,0-1 1,-1-1-723,-1 1 0,-4-3 0,2 0 1,-1-1-1,-3-2 0,-2 0 42,-1 0 1,-4 0 0,-2-4-1,-1-1 1,-2 1 0,0-2-1,2-1 225,1-2 1,-3 0 0,4 5 0,4 0 0,4-1 0,6 1 699,3 0-914,1 0 0,5-2 0,1-2 1,2 0-1,2 0 0,3 3-46,0 0 1,-4-4 0,1-1 0,0-2 0,3-2-1,-1-1 67,-3 2 0,-1-8 1,-5 2-1,2-3 0,0-3 1,1 1-1,2-2 291,-1-4 1,7 7-1,-2-8 1,6 1-1,3 2 1,3 0-193,2 2 1,1-1-1,0-2 1,0 1 0,1 1-1,2 1 1,3-1-83,2 0 1,-5 2-1,1-3 1,-2 2-1,-2-2 1,0 0 22,0 1 1,0-2 0,0 2 0,-2-2 0,-1-2 0,-1 1 0,1 2 91,1 2 0,2 1 0,0-2 0,0 4 0,0 0 0,0 1 0,0 2-70,0 1 1,0 1-1,2 0 1,1 1-1,1-1 1,1 2-145,1 3 0,-5-8 0,5 3 0,-2-1 0,1 0 1,-2 0 29,-2-3 1,1 1 0,1-5 0,1-1 0,-1 1 0,-1-1 53,-2-1 0,0-1 0,0-2 1,1 1-1,2 2 0,3 3 1,0 1-29,0 4 1,3 1-1,-3 2 1,1 3 0,2 2-1,-2 0 1,-1 2-91,0 0 1,-4-3-1,2 2 1,-2 1-1,-1 0 1,2 1 61,1-1 0,1 0 1,-5-5-1,0 2 1,0-2-1,0 0-54,0 2 1,4-3 0,2 3 0,0-2 0,2 2 0,-2 4 0,-1 3-813,-2 2 1,-1 4 0,-1 2-1,2 2-497,2 7 0,-5 5 0,-5 11 0,1 4 1401,-2 3 0,5 2 0,-5 0 1</inkml:trace>
  <inkml:trace contextRef="#ctx0" brushRef="#br0">22248 14127 25877,'6'7'583,"1"-1"1,8-6 0,3 0-363,4 0 1,3-6-1,2-3 1,1-4-1,2-3 1,1-4-1,0 0 1,-1-4-379,-4-1 0,8-6 0,-7-2 1,0 1-1,-2-1 0,-4 3 1,-2 2-1,-3 3-859,-1 3 1,-3 3-1,-2 5 1101,-1 1 1,-5 7 0,5 8 0,2 8 0,1 9 0,2 5 0,4 5-97,4 4 0,9 7 1,5 6-1,4 3 0,1 4 1,1 3-1,-5 1-3512,-3-3 3284,3 6 1,-9-6 0,5 6 0</inkml:trace>
  <inkml:trace contextRef="#ctx0" brushRef="#br0">27047 16272 8917,'6'-19'0,"1"-3"0,2-3 0,-1-2-32,-3 1 118,6-1 0,-10 5 0,4 1 0,-4 2 1,-2 2-1,-5 3 0,-8 2 0,-8 3 1,-7 4-1,-8 2 0,-5 0 0,-5-1 1,-4 1 196,-3 2 1,-7 1 0,0 0-1,-1 0 1,-5-2 0,2-1-1,-3-3 1,3-1-192,0-4 1,-8 1 0,6 1 0,-2 5 0,-2 2 0,-3 5-53,34 1 0,1 1 0,0 5 0,0 2 1,-6 7-1,1 2 0,-2 3 0,1 1 0,0 3 1,0 0-1,0 3 0,0 2 0,1 2 0,0 1-87,1 3 1,0 2 0,3 0 0,0 1 0,3 3 0,2 2-1,0 0 1,2 1 0,2-1 0,2 0 0,3 1 0,2-1 79,3 0 1,2 0 0,4-6-1,2 0 1,4-1 0,2-1 0,-2 33-1,9-6 1,10-9 0,9-8 265,8-9 0,19-7 0,6-12 0,9-8 0,11-7 0,-32-6 0,0 0-93,4-2 0,2-1 0,12-2 0,3-1 0,3-3 1,1 0-1,6 0 0,2 0 0,-23 3 0,2 0 0,0 0 1,0 0-1,1-1 0,0 1 0,1 0 0,-1-1 1,1 1-408,2-1 0,-1 1 0,0-1 1,-4 1-1,0-1 0,0 1 1,4 1-1,0-1 0,1 1 0,-1-1 1,0-1-1,-1 1 0,-1-1 1,-1 0-1,0 0 0,-1-1 1,0 0-1,-2-1 0,21-5 0,-2 0-147,-4-1 0,-2-1 0,-2-4 0,-3-2 0,-11 1 0,-2-1 1,-3-1-1,-2-1 0,-2-3 0,-3-1 0,-4 0 0,-2-2 277,-3-1 0,-2-3 0,-5-2 0,-4-2 0,-4 0 0,-4-1 0,0-1 0,-4 0 0,-4-2 0,-5 0 0,-5 0 0,-4 2 0,-7-1 0,-3 2 165,-3 2 0,-4 3 0,-7 4 0,-5 4 0,-6 1 0,-4 5 0,-9 5 0,-3 5 0,17 6 0,-1 2 0,-2 2 0,-6 3 0,-3 2 0,0 2-94,-6 2 0,0 3 0,-1 0 0,0 1 0,0 1 0,-2 2 0</inkml:trace>
  <inkml:trace contextRef="#ctx0" brushRef="#br0">23381 15953 8821,'2'-12'0,"1"4"377,1 8 1,6 6 0,1 8-302,5-1 1,0 5 0,7-1 0,2 1 0,4 0 0,7 0-1,4 0 1,3-2 0,4-1 0,5-4 0,7 0 0,5-2-1,6-2 1,2-1 207,-34-4 0,0-1 1,3 0-1,1 0 0,-3-2 1,0 0-1,2-1 1,1 0-1,0-2 0,1-1 1,-2-1-1,0 0 1,2-1-1,-1-1 0,0 0 1,0 0-1,2-2 1,0 1-269,-2-2 1,0 1-1,-2 0 1,0 1 0,-2-3-1,0 0 1,-1-1-1,0-1 1,29-12 0,-2-4-331,-3 2 1,-9-3-1,-2-2 1,-6-4-1,-5 2 1,-2-1 243,-3 2 1,-1-2 0,-8-2 0,-2 1 0,-2 3 0,-2 1 119,-2 4 1,-7-1 150,-1-1-619,-6 3 0,3-5 1,-8 7-1,-4-1 144,-7 0 1,-8 1-1,-11-1 1,-10 0-1,-9 1 161,-10-1 1,25 13-1,-1 1 1,-1 0 0,-1 1 159,1 1 0,-2 0 0,-9-1 0,-2 0 0,3 3 0,0 0 0,-3 1 0,0 0 117,-1 1 1,0-1-1,1 2 1,0-1-1,-2 1 1,-1 0-1,0 1 1,0 1-1,0 2 1,0 1 0,0 2-1,0 1 8,1 1 1,1 3-1,1 5 1,0 2-1,-1 3 1,2 2 0,0 3-1,2 4 1,0 2-1,2 4 1,2 1 0,1 2-298,2 3 1,2 2 0,2 0 0,3 2 0,4 3 0,4 2 0,3-2 0,3 1 0,4-1 0,4 1 0,3-2 0,4 1 124,4-2 0,1 1 0,0-3 0,3 1 0,3-1 0,4 0 0,3 0 0,2 0 0,4 0 0,1 0 0</inkml:trace>
  <inkml:trace contextRef="#ctx0" brushRef="#br0">25154 17392 9472,'-13'0'-107,"-1"4"0,1 4 0,1 2 322,3 5 1,5 1 0,8-2 0,8-3 0,9-2 0,11-3 0,10-1 219,7-1 1,10 1-1,6-4 1,6 2-1,-33-1 1,1 0-1,2 1 1,1-1-1,3 0 1,1 0-102,1 1 0,0-1 0,-1 0 0,0 0-403,3-1 1,0-2-1,-1 1 1,0-1-1,0-1 1,-1-1 0,1-1-1,-1-2-70,-1-1 1,0-2 0,-6-2 0,0-1-1,-1-2 1,-1-1 0,-2-1 0,-1-1-1,30-18 1,-33 15 0,0-2 0,-2-1 0,-1-1-274,24-28 0,-7-6 0,-12-2 0,-9-3 0,-10-3 0,-10-1 407,-8-3 1,-17 7-1,-15 7 1,-16 5-1,19 28 1,-4 2-1,-3 1 1,-3 1-1,-5 2 1,-2 2-51,-6 0 1,0 3 0,1 5 0,-2 2 0,-5 0 0,-2 1 0,-2 2 0,0 1 0,0 2 0,1 0 0,-1 1 0,-1 0-27,2 2 0,1 1 1,6 3-1,2 2 1,-1 1-1,2 2 1,3 0-1,3 2 1,4 0-1,2 2 1,5 0-1,3 2 80,-23 22 0,22 7 0,14 9 0,9 6 0,11 3 0,10 5 0,0-33 0,4 0 1,2 1 0,2 0 0,3 1 0,0 0 0,2 0 0,1 0 0,1 0 0,-1 0 0</inkml:trace>
  <inkml:trace contextRef="#ctx0" brushRef="#br0">22555 18618 8214,'-2'-24'0,"-2"7"0,-5 8 0,3 6 420,0 9 1,6 1 0,0 6-1,-2 2 1,0 1 0,-3 4-1,2-1 1,0 2 0,0-2 0,-1 0-1,1-2 780,1-3 0,2 1 0,0 1 0,0 2-1200,0-2 0,0-7 0,0-3 0</inkml:trace>
  <inkml:trace contextRef="#ctx0" brushRef="#br0">22448 18365 8362,'0'-39'0,"-2"5"2517,-2 8 0,3 9-1975,-4 8 1,4 5 0,2-3 0,4 1 0,3 3 0,6 1 0,2 4 0,3 2-1496,2 5 1,1-2 0,6 2 0,4 0 952,3-1 0,-2 3 0,-1-3 0</inkml:trace>
  <inkml:trace contextRef="#ctx0" brushRef="#br0">22941 18178 8362,'8'-1'2506,"-4"-4"-1248,-2-4 0,3 11 0,4 7 0,5 10 0,2 6 0,2 3 0,-2 3-1236,-1 5 0,-2 4 1,0 3-1,1 3 1,-2 0-1,-2 1-8267,-1 1 8245,-6 0 0,3 0 0,-6-2 0</inkml:trace>
  <inkml:trace contextRef="#ctx0" brushRef="#br0">22875 18711 8174,'17'-50'1127,"1"-3"0,-5 11 0,-2 14 0,2 13 1,5 8-1,1 2 0,2 1-864,0 0 0,2-1 1,7 5-1,4 0-263,5 0 0,3 0 0,12 0 0</inkml:trace>
  <inkml:trace contextRef="#ctx0" brushRef="#br0">23821 18165 12465,'0'-31'-828,"0"1"2312,0 5 0,-4 4 0,-1 8-797,2 0 1,-4 1 0,-2 4 0,-3 8 0,-3 11 0,-3 9 243,-4 12 0,-3 11 1,-2 7-1,1 6 1,-1 6-1,0 4-619,1 0 0,5-1 0,5-1 0,4-3 0,4-2 0,4-3 0,5-1-1285,7-2 1,5-5 0,5-5 0,4-6 0,5-6 0,2-5 0,4-3-8859,1-6 9380,2-8 0,4-9 1,0-7-1</inkml:trace>
  <inkml:trace contextRef="#ctx0" brushRef="#br0">24181 18631 8293,'0'-17'0,"0"-1"675,-6 6 1,4 12 0,-2 9 0,3 6 0,1 4 0,0 6 0,0 3 0,-2 6-1,-1 3 1,-1 3-121,1 0 1,-3 0 0,1-1 0,2-4 0,2-4-1,1-4 1,0-5-1484,0-4 1,-5-3 0,1-6 403,1-9 0,-3-9 1,2-18-1,1-2 1,1-5-1,2-8 1,0-4 488,0-4 1,2-1 0,1 1 0,1 4 0,1 3 0,-1 6 1143,0 3 1,5 9 0,-3 7 0,2 3 0,2 4-410,2 2 1,1 3-1,1 6 1,-1 1-1,-1 4 1,-2 4-407,-1 2 0,0 4 1,3 2-1,-3 2 1,-5 0-1,-2 2-529,-2-1 0,-2-3 0,-2 1 0,-5-5 0,-3-3 0,-3-1 0,-1 0-1029,-2-2 0,-4 1 1,4-5-1,2 1 0,1-1 43,2-1 1,5-4 0,5-1 1220,6-1 0,11-7 0,6 4 0</inkml:trace>
  <inkml:trace contextRef="#ctx0" brushRef="#br0">24594 18445 8303,'0'-27'804,"-1"8"139,-4 6 0,4 7 0,-4 10 0,5 5 0,3 4 1,3 5-1,2 4-1247,2 3 0,-3 7 0,1 0 1,-1 2-1,-1 3 0,0 0 0,-3 0 1,-2-3 303,-1-1 0,-5-2 0,-3-4 0</inkml:trace>
  <inkml:trace contextRef="#ctx0" brushRef="#br0">24487 18791 8303,'-7'-17'27,"3"-3"0,2 1 0,2 0 0,2 1 0,2 0 0,6 0 0,5 1 0,5-1 0,0 0 2625,4 2 0,0 1-2406,-2 2 0,3-1 0,-4 3 0,0 0 0,-2 4 0,-1 1-246,-1 3 0,7 1 0,-3 2 0</inkml:trace>
  <inkml:trace contextRef="#ctx0" brushRef="#br0">24914 18738 8199,'-13'1'9335,"-1"4"-8681,7-4 1,3 5-1,7-7 1,2-2-888,3-2 1,2-9 0,7-1-1,2-4 1,1-5 0,3-1-3870,-3-2 1,9 0 4101,-7 1 0,12-7 0,-6-1 0</inkml:trace>
  <inkml:trace contextRef="#ctx0" brushRef="#br0">25461 18551 8217,'-9'-17'0,"1"-1"0,1 3 0,-1 5 352,6 4 1,-3 6 0,11 0 0,6 0 0,6 0 0,4 0 0,5 0-161,2 0 1,2 0 0,-4 0 0,0 0-193,-1 0 0,1 6 0,0 1 0</inkml:trace>
  <inkml:trace contextRef="#ctx0" brushRef="#br0">25354 18805 8221,'0'-15'1531,"0"-3"0,3 9 0,4 0-1407,7 6 1,3-1 0,1-1 0,3 2 0,1 2 0,-1 1-125,-2 0 0,11 6 0,-2 1 0</inkml:trace>
  <inkml:trace contextRef="#ctx0" brushRef="#br0">26020 18591 8193,'-7'-17'498,"1"-1"0,2 2 794,-1 1 1,1 6-1008,4 0 0,1 6 0,2-3 0,3 2 0,2-1 0,2 2 1023,2 2 1,-2 2-1651,3 4 1,-2-2-1,7 6 1,-4 2 341,0 6 0,-1 3 0,0 7 0</inkml:trace>
  <inkml:trace contextRef="#ctx0" brushRef="#br0">25900 18778 8202,'0'-33'0,"3"17"0,6 3 0,9 8 185,6 5 1,2 5 0,1-1 0,1 1 0,3 1-186,5 2 0,8 10 0,4 3 0</inkml:trace>
  <inkml:trace contextRef="#ctx0" brushRef="#br0">26620 18645 8315,'-7'-14'2188,"-3"5"1,4 2-1765,-2 1 0,5 8 0,-1 8 1,2 6-1,2 7 0,0 2 1,0 1-1,0 1 120,0 0 0,0 4 0,0 1 0,0 1 1,0-2-1,0-4-1912,0-4 0,2-6 0,1 0 0,0-3 790,-5-5 1,-4-5 0,-6-8-1,2-8 1,3-7 0,1-10-1,3-2 617,1-1 1,2-5-1,0 0 1,0-3-1,0-3 1,2 3 646,2 1 1,2 4-1,5 10 1,-4 2-1,-1 6 1,-2 3 0,1 4 1151,-1 1 0,1 8-1721,-5 1 1,-2 5 0,-2 9 0,-5 1 0,-3 1-1,-1 3-561,-1 2 0,1-5 0,1 2 0,2-3 0,2-2 1,2 0-1947,3 1 0,12-7 2390,5-2 0,14 2 0,0 0 0</inkml:trace>
  <inkml:trace contextRef="#ctx0" brushRef="#br0">26780 18445 8491,'-9'-11'752,"1"-2"0,3 3 0,-2 7 0,1 7 0,3 8 0,1 6 1643,2 3 1,-4 1-2820,-1 4 1,1 1 0,5 1 0,2 2 0,3 1 0,3 0 423,6 2 0,-2-5 0,7 4 0</inkml:trace>
  <inkml:trace contextRef="#ctx0" brushRef="#br0">26767 18685 8282,'-4'-30'502,"-1"3"1,-2 10-1,7 14-855,6 6 0,8 3 0,7 5 1,3 1 352,4 3 0,2 1 0,-4-2 0</inkml:trace>
  <inkml:trace contextRef="#ctx0" brushRef="#br0">27034 18765 8282,'-6'-23'1204,"-2"3"0,1 0-763,2 4 0,4-5 1,1-1-1,1-1 0,4-1 1,4 3-1,4 0 1,3 2-834,2 0 1,6 3 0,-2 5-1,2 4 1,-1 1 0,-2 3 391,-2 1 0,5 2 0,-3 0 0</inkml:trace>
  <inkml:trace contextRef="#ctx0" brushRef="#br0">27340 18458 8282,'0'-13'2246,"0"-1"1,0 1-1647,0 0 0,6 5 0,3 4 0,1 4 0,1 3-353,-2 1 1,-6 7 0,1-2-1,-4 2 1,-4 4 0,-5 2 0,-3 0-1,-3 0-30,-3-3 1,8 0-1,-2-1 1,3-1 0,3-2-1,0-1 1,5 0-644,4-2 1,6 4 0,8-5 0,7 0 0,6 1 0,7-1 425,6 0 0,4 4 0,6-2 0</inkml:trace>
  <inkml:trace contextRef="#ctx0" brushRef="#br0">27647 18005 8309,'0'-1'362,"0"12"0,0 20 0,0 8 672,0 7 1,0 7-1,0-2 1,-2 3-1,-1 7 1,-3 1-1,-3 5 1,-4-1-1174,-3 4 1,-8-2-1,0-4 1,-5-3-1,-7-1 1,-4 0-1,-3-1 139,-1-3 0,-1-1 0,5-2 0</inkml:trace>
  <inkml:trace contextRef="#ctx0" brushRef="#br0">25034 19564 8309,'0'-34'1245,"0"3"-322,0 9 0,2 4 1,2 8-1,5 2 1,4 2-413,5 3 0,3 2 0,5 2 0,2 4 0,2 2 0,3 2 0,-1 0 0,1 1-432,-4 2 0,-2 0 0,-5-1 0,-5-3 1,-7 3-516,-6 1 1,-2 1 0,-5 0 0,-4-1 0,-10-2-1,-5-1 1,-6 2 492,0 1 1,0 1 0,1-1-1,2-2 1,3-1 0,4 0 538,3-2 1,8 5 0,2-1 0,5 3 0,5 4-1,5-2-769,6-1 0,5 3 0,6 1 0,-1 0 0,1 1 0,-2-4-509,-3-1 1,4-2 0,-6-1-1,0-2 1,-6-2 0,-5-1 349,-3 1 1,-3-5 0,-9 1-1,-7-3 1,-9-1 0,-6 2 1179,-4 2 1,1-1 0,5 5-1,-1-1 1,2 2 0,3 4-1,5 4-1668,7-1 1,4 6 0,7 3 819,4 5 0,8 7 0,8-3 0</inkml:trace>
  <inkml:trace contextRef="#ctx0" brushRef="#br0">25221 20377 9586,'-14'-4'872,"1"-1"1,0-5 0,-1 3 0,1-2-275,0 0 0,-1 1 1,1-2-1,0 3 1,-1 1 469,1 3 0,4 1-774,0 2 1,5 5-1,-4 1 1,1 3 0,1 4-1,0 5 67,3 2 0,-3-2 0,2 4 1,1 2-1,1 1 0,2 3-341,0 3 1,-1-1-1,-2 4 1,-2 0 0,3-1-1,0 1 1,2-2-1273,0 1 1,2 0 0,0-4 0,3 1 0,-2-4 0,-2-3 1251,-1-4 0,0-1 0,0-5 0</inkml:trace>
  <inkml:trace contextRef="#ctx0" brushRef="#br0">24874 20764 8309,'2'-43'309,"1"3"1,2 7-1,1 7 1,2 5-1,-1 3 1,5 5-1,3 4 1,4 3-1,2 3-302,3 1 0,1 4 1,1 2-1,2 7 1,2 4-1,1 4 1,0 0-8,2 0 0,-5-1 0,5-5 0</inkml:trace>
  <inkml:trace contextRef="#ctx0" brushRef="#br0">25341 20644 8309,'-5'-14'1108,"1"1"1,-5 4 0,3 2-662,-1 1 1,4 4 0,-2 10 0,5 7-1,5 2 1,2 3 0,2-3-119,0 3 0,-5-6 0,5 4 0,0-3 0,0-2 0,0-1 0,0-1-8864,-2-3 8535,5-5 0,-11 3 0,5-6 0</inkml:trace>
  <inkml:trace contextRef="#ctx0" brushRef="#br0">25301 20511 8840,'-8'-8'453,"4"2"0,8 6 0,5 2-31,3 2 1,1-1 0,2 6 0,3 1 0,4 2 0,3 0 0,3-2-423,4-1 0,-4-6 0,4 3 0</inkml:trace>
  <inkml:trace contextRef="#ctx0" brushRef="#br0">25581 20524 10780,'0'-13'528,"1"7"0,3 4 0,5 7 0,3 0 0,2 3 0,0-1-309,4 4 0,1 0 1,5 3-1,-3-1 0,0 2 1,-1 1-1,4 2 0,1-2-694,2-1 1,-2-2 474,-3 1 0,3-1 0,-4 0 0</inkml:trace>
  <inkml:trace contextRef="#ctx0" brushRef="#br0">25834 20684 8309,'-22'-19'643,"1"-2"1,0 0 0,2 3 0,0 5 421,2 4 1,4 2 0,3 4 0,2 0-1096,2 4 0,2 5 0,4 9 0,0 1 0,1 3 0,4 1 0,4 0-3079,3 1 0,5 0 3109,1 1 0,6-3 0,-3-5 0</inkml:trace>
  <inkml:trace contextRef="#ctx0" brushRef="#br0">26007 20537 8309,'-6'-21'1504,"0"5"1,-3 12-1422,5 8 0,8 12 1,5 5-1,3 1 1,3-1-1,1 0 1,2-2-1,-2 0-240,-1-2 1,3-3 0,0-2 0,-2-3 0,-1-4 0,-2-4 0,0-2-95,1-4 0,-5-4 1,-2-7-1,-1-3 0,-3-1 1,-2 1-1,1 3 251,2 1 0,-2-4 0,4-2 0</inkml:trace>
  <inkml:trace contextRef="#ctx0" brushRef="#br0">26447 20511 8309,'0'-14'3355,"0"13"0,0 5-2925,0 7 0,4 2 1,2 2-1,0 1 1,2 2-1,-2-1 1,1 1-1,0 0-72,4-2 1,-4-1-1,2-3 1,1-2-1,2-2-1285,2-2 0,-5-8 1,-2-8-1,0-6 1,-1-8-1,0-6 799,-3-5 0,3-4 0,0-1 1,0 0-1,1 0 0,1 3 1,2 5 1042,2 5 0,-3 5 0,-2 0 1,1 5-1,-2 5-283,0 4 1,-2 6 0,-4 2 0,0 7 0,-2 7-729,-2 4 0,-5 2 0,-9 7 0,-2 0 0,-3-1 0,1 1 0,-1 1-682,-3 3 0,-5-3 0,-1 3 778,-2-3 0,-2-1 0,-4 0 0</inkml:trace>
  <inkml:trace contextRef="#ctx0" brushRef="#br0">23621 17845 8587,'0'-18'0,"0"1"0,0 0 0,0 2 134,0 8 1,4 0 0,2 4-1,0 0 1,-1 3 0,-7 3 0,-7 0-1,-5 0 1,-6 0 252,0 1 0,-3 0 0,-3-4 0,-1 0 0,0 0 0,-1 0 0,-3 0 0,-3 2 0,-1 2-170,-1 5 1,2 3-1,-5 1 1,2 1-1,-1 1 1,1 1-343,-2 2 1,1-1 0,-2-3 0,0-1-1,0 2 1,0 1 0,0 2 314,0-2 0,0-1 0,0-2 0,0 1 1,0-1-1,0 0 778,0 1 0,4-1-1020,1 0 0,5 5 0,-1 1 0,3 2 14,1 3 0,5 1 0,1 0 1,1-1-1,0-2 0,1 2 1,3 1-102,1 2 1,-3-1 0,0 1 0,2-2-1,1-1 1,2-4 505,0 0 1,4-3-1,1-3 1,1-1 0,1 0-1,0 1-108,3-1 0,2 0 1,1 1-1,1-1 1,4 0-1,5 2 1,5 1-208,3 2 0,5 6 0,1-2 0,4 2 0,6 0 0,2-2 63,1 1 0,10-2 0,-2 1 0,5 1 0,5-1 0,0-3 273,-2-4 1,8 1 0,-8-7 0,2 3 0,1 0 0,-1-2-123,-2-1 0,8 0 0,-8 4 0,2 1 0,1-1 0,1-1 0,2-2-406,2-1 0,-5-2 0,2 4 0,-2-2 0,-1-1 0,-1 0 116,-2-4 1,-6 2-1,3-1 1,0-2 0,-2-2-1,-1-1 1,0 2 227,3 2 1,-2-2-1,2 3 1,0 0 0,2 1-1,0 0 1,4 1-358,0 1 0,0-1 0,-3 3 0,0-2 0,-1-1 0,4-1 101,0 0 1,0 3 0,-3-5 0,-2-1 0,-3-1 0,1-2 0,-2 0 507,0 0 0,1-6 0,-4-2 0,-2 0 0,2 0 0,-1 1-221,-1-1 0,4 5 1,1-1-1,0 2 0,-1 2 1,0 2-608,1 2 0,-5-1 0,5 5 1,-1-1-1,-1-1 0,-1 1 0,-2-1 266,-1 0 0,-4-1 0,0-5 0,2 0 0,2 0 0,3 0 1322,0 0 1,-7-2-983,8-2 0,-6 2 0,7-2 0,-2 1 1,0 0-415,1-1 0,5-1 0,-3 5 0,0 2 0,0 1 0,-5 1-112,-4-1 1,5 3-1,-5-2 1,-2 1-1,1-1 1,-3 1-1,-1-2 336,-2-2 1,-1-1 0,1 0 0,1-1 0,-1-2-1,-1-3 251,2-2 1,-1 4-1,4-5 1,0-1-1,-1-2 1,2-2-1,1 3-437,1 2 1,4-2-1,-5 5 1,1 0-1,0 1 1,-3 0-251,-1-1 1,-2 5 0,-5-5 0,0 0-1,-4-2 1,-4 0 202,-4-1 0,-5 0 0,-1-6 0,-2-1 0,-2-4 0,0 0 0,2-4 194,2-1 0,-5-6 0,3 0 0,0-2 0,1-1 0,2-3 0,0 1-109,1 2 1,1-1 0,-1 4 0,-1 1 0,0 2 0,-2 3-91,-2 3 0,-4-2 0,-1 5 0,0-1 0,0 1 0,0 3 0,-1 1 6,-4 2 1,2-1 0,-6 1 0,-1 0-1,-2 1 1,-1 2 91,-1 1 1,0 0-1,-3-3 1,-2 2-1,-2 1 1,-4 0 0,-3 0-11,-3 0 1,-6 0 0,0-4 0,-5 0-1,-2-1 1,-1 2 11,0 3 0,-1-2 0,-5 2 1,4-2-1,-1 1 0,3 1 207,-1-1 0,-3-1 0,3 1 0,-2 3 0,-2-1 0,0 2 0,-1-1 121,3-1 0,2 6 0,-6-3 0,-3 4 1,0-1-1,0-1 0,2-1-77,0 1 0,-7 1 0,0 2 0,-1 0 0,3 0 1,5 0-247,4 0 1,-7 0 0,2 0 0,0 0 0,-1-1 0,2-2 152,-1-2 0,-5-3 0,-2 2 0,1-2 0,0-2 0,2-1 0,-1 1 88,-1 1 0,2 2 0,-3-4 0,0 4 0,2 1 0,-2 2 0,2-1 39,0 1 0,-3-1 0,1 4 1,0-2-1,-3-2 0,4 2-107,-2 2 1,-8-3-1,6-1 1,2 2 0,-2 2-1,2 1 1,-4 0-210,-3 0 0,9-2 0,-6-1 1,3-1-1,2 1 0,-3 1-159,1 2 1,5-1 0,-10-2 0,0-2 0,2 3 0,-2 0 0,3 4-623,0 2 1,-2 5 0,8 9 0,0 5 0,-2 7-1,0 7-1239,30-16 1,-1 1 2111,-4 4 0,1 1 0,3 0 1,1 1-1,-1 2 0,-1-1 0</inkml:trace>
  <inkml:trace contextRef="#ctx0" brushRef="#br0">23114 17952 24274,'-50'-20'0,"-3"9"0,-2 9 0,-3 10 0,-1 5-1538,-3 5 1107,-6 8 0,16 2 193,-6 3 0,11-1 1,-4 0-1,10 2 1,11 1-1,11 1 1,9 0-1,8 4 0,11 4 1,15 5-17,13 5 0,16-3 0,-19-20 1,2 0 274,2-1 1,4 0 0,15 3 0,4-3 0,-5-4 0,-1 0 0</inkml:trace>
  <inkml:trace contextRef="#ctx0" brushRef="#br0">23168 15779 16526,'0'-35'-3681,"0"2"3618,0 5 0,0 4 1,-2 13-1,-2 0 1,-5 4-1,-4 1 1,-5 3 251,-4 1 0,-9 2 0,-8-1 1,-5-2-1,-10-1 0,-3 1 0,-9 1 1,-2 2-1,-6-1 0,36-1 0,-1-1 13,0-1 1,0-1 0,-7 0 0,0-2 0,3 1 0,1-1 0,0 0 0,0-1-1,0 0 1,0 0 0,1-1 0,2 0 91,1 1 1,0 0 0,0-1 0,2-1-1,-22-10 1,3 1 0,4 0 0,5 3 0,4 1-193,8 2 1,10 1 0,7 3-1,3 6-842,5 6 1,11 7 817,11 12 1,12 1-1,10 9 1</inkml:trace>
  <inkml:trace contextRef="#ctx0" brushRef="#br0">24981 17179 11390,'-9'-14'0,"0"3"248,-1 2 0,-4-3 1,-2 3-1,-3-3 89,-2-1 0,-6 1 1,-5 2-1,-2 1 1,-5-2-1,-2-1 1,-7-1-1,-2 1-92,-5 3 0,-13 3 0,-3 6 0,33 0 0,-1 0 0,-2 0 0,-1 0 0,0 0 0,-1 0 1,-1 1-1,0 0-355,-2 1 0,1 0 0,3-1 0,0 0 0,-5 1 0,1 0 0,-1-1 0,2 0 0,1-1 0,0 0 0,-1 0 0,-2 0-99,1 0 0,-1 0 0,4 0 1,0 0-1,-1 0 0,1 0 0,2 0 1,2 0-1,-34 1 0,4 4 1,5 4 195,3 2 1,4 15 0,3 2-1</inkml:trace>
  <inkml:trace contextRef="#ctx0" brushRef="#br0">20582 18618 8455,'0'-67'0,"3"4"0,3 11 0,4 16 0,0 17 289,2 9 1,0 4-1,1 6 1,2 0 0,3 0-1,6-2 1,5-1 0,8-1-1,6 1 1,6 2 0,4 1-1,4 1 1048,1 3 1,5 4 0,-1 7 0,4 1 0,0 3 0,-2 2-1933,-6 3 1,2 1-1,-11 1 1,-4 1 594,-7 0 0,1-1 0,-5 1 0</inkml:trace>
  <inkml:trace contextRef="#ctx0" brushRef="#br0">21462 18511 8705,'0'-47'626,"1"4"0,2 11 0,3 11 0,0 12 0,0 10 0,-3 11-207,-2 9 0,-13 12 0,-7 7 0,-11 10 0,-11 11 0,16-27 0,-2 1 0,-3 2 0,-2 0 0,-2 1 0,0 0-1523,-2 0 0,1 1 0,0-3 0,0 0 0,4 0 1,0-1 1102,2 0 1,0-2 0,2-2 0,-1-1-1,2 0 1,-1-1 0</inkml:trace>
  <inkml:trace contextRef="#ctx0" brushRef="#br0">5132 13101 8521,'-50'-39'0,"-4"7"0,1 11 0,0 16-18,-1 16 24,4 14 1,18-6-1,-1 2 1,1 3 0,0 2-1,-2 1 1,-1 1 0,-3 1-1,0 0 1,0-1 0,-1 0-1,0 0 1,1 0 0,1 1-1,0 0 1,0 2 0,1 2-1,1 1 1,1 1 0,-1 3-1,2 1 1,0 2 0,1 1-1,0 5 1,1 1 0,1 5-1,3 2 1,0 7 0,2 2-1,1 4 1,3 2 155,8-22 0,1 2 0,2 0 0,1 2 0,2 2 0,1 0 0,0 3 1,2 1-1,0 0 0,1 1 0,1 1 0,1 0 0,1 4 0,0 1 1,2 0-1,0 1 0,1 1 0,1 0 0,1 2 0,1 0 0,2-1 0,0-2 1,2 0-1,0-1-274,1-4 1,0 0 0,3-1 0,2 0 0,2-1-1,1-2 1,0-6 0,1-2 0,2-1 0,9 18-1,1-3 1,1-6 0,-1-3 0,-2-8 0,0-3 168,-2-5 0,0-1 0,-2-2 0,0-1 0,24 20 0,-2-2 0,-2 2 0,-5 0 0,-1 10 98,-19-28 1,-2 2-1,-5 0 1,-1 1-1,2 11 1,-2 2-156,-3 2 0,-2 2 0,0 2 0,-2 1 0,-3 3 0,-1 0 0,0 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4372 2479 7992,'-9'-24'0,"2"-2"0,1-1 0,3 3 0,2 6 0,-5 10 0,4 0-36,-2 4 1,1 4 0,-2-2-1,-4 7 1,-4 1 0,-3-1-1,-3-2 1,-2-1-53,-3-2 1,-7 0-1,-3 0 1,-2 1 0,-1 2-1,-1 2 1,-2-2 652,1-2-490,2-7 1,-7 3 0,0-4 0,1 0 0,0 1 0,0-2 23,-2 1 0,1 4 1,4-2-1,0 5 1,-2 3-1,-1 3 1,-3 2 330,-1 2-26,4 2 1,-12 0-1,5 0 1,-2-1-1,-3 4 1,-1 0-519,0 0 1,-2-2-1,3 2 1,3 1-1,2 2 1,3-3 640,2-5 0,5 1 0,3-5 0,3-1 0,2 3 0,2-1 0,0 4-168,-1 0 1,3-2 0,-3 0 0,3 3 0,1 3 0,0 4 0,1 0-204,-1 1 1,-4 8 0,0 0 0,0 3 0,0 3-1,-2-1-10,-1-1 1,4 5 0,-2-1 0,1 1 0,0 0 0,1-3 0,3 0 60,5 0 0,-2-4 1,7 1-1,0-3 0,4-3 1,3-1-1,2-2 2,2 2 0,-3 1 0,4 1 0,-1 1 0,0 1 0,1 2-387,-1 1 1,5 6 0,-4-3 0,4 0 0,1-1 0,1-2 0,4 1-41,4 2 0,0-4 1,2 1-1,4-4 0,2-4 1,2-2-1,3 0 256,3 0 1,3-5 0,3 2 0,5-3-1,3-2 1,2 0 234,3 0 1,-1-4 0,6 0 0,2 2 0,0 0-75,3 3 1,5-1-60,3 0 1,-1 1 0,0-1 0,-1 2 0,0 1 0,-1 2 0,-3-2 44,-1-1 1,-2-2 0,1-1 0,-1-1 0,2-3 0,1 1 238,2-1 0,8 2 0,0-5 1,0-2-1,4-2 0,-3-1 1,-2 0-11,-3 0 0,0 0 1,3 0-1,-1 0 0,-3 0 1,-1 0-1,0 0-100,-1 0 0,3 4 0,-3 2 1,2 0-1,4 2 0,2-2-121,0 0 1,7-2 0,-6-4-1,3 0 1,1 0 0,-3 0-1,-3 0-129,1 0 0,-9 0 0,4 0 1,-4 0-1,-2-1 0,3-2 1,0-2-65,1 2 0,2 2 0,-3-1 0,0-1 0,1-1 0,-3 1 0,3 1 0,-6 2 0,6 0 0,-3 0 0,1 0 0,0 0 0,1-1 0,3-4 0,-4 2 0,0-4 0,1 1 0,-3 2 0,4-1 0,-4-1 0,-1-1 0,5 2 0,-6-2 0,2 1 0,2 2 0,0-1 0,-2 1 0,-1-1 0,-2 5 0,0-1 0,2-2 0,0-1 0,1 1 0,0 1 0,-4-2 0,8-2 0,-3 0 0,1-2 0,-2 1 0,-1-3 0,-1-2 0,-1 0 0,0 2 0,0 1 0,1-2 0,-1-1 0,0-1 0,-1 4 0,0 0 0,-2 0 0,2 1 0,-1 0 0,-1 1 0,-3-1 0,5-1 0,-3-4 0,1 0 0,1 0 0,-2-1 0,1 1 0,2-2 0,1-1 0,-1-3 0,-2-2 0,-1-3 0,2-1 0,1-2 0,-4-1 0,0-1 0,-2-3 0,-3 3 0,-3-1 0,-3 1 0,-2-3 0,1 6 0,2 4 0,-2-1 0,-4 3 0,0 0 0,-1 1-109,0 4 0,-5-4 1,1 6-1,-2-1 1,-1 1-1,-3 0-80,-2-1 0,0-3 1,-3-3-1,4 1 1,-1-2-1,0 1 1,-2-4-1,-3-1-7,0-2 0,-2 1 0,-2-1 1,-3 0-1,-1 2 0,-3 1-292,-1 2 0,-8 4 0,-3-2 0,-3 0 1,-3 4-1,-1 1-147,-2 2 0,-6 0 1,1 1-1,-5 1 1,-5 3-1,0-3 1,-1 1 686,0 1 0,3-3 0,-3 3 0,0-3 0,1-1 0,-2-2 1,-1-1 187,-1-2 0,-4-10 0,5 1 0,-2-2 0,-4-4 0,-1 1-30,-1 2 0,-2-1 0,3 9 1,-3-2-1,-1 2 0,-2 4 0,0 3-434,0 2 0,0 4 1,-4 2-1,-2 1 0,-1 3 1,-5 1-1,-1 2 180,-2 0 0,-2 0 0,6 0 0,3 0 0,0 2 0,5 1 0,1 1 455,-1-1 1,1-1 0,3-2 0,-1 0-1,3 0 1,-2 0 0,2-2 163,2-2 0,-2 2 0,0-4 0,0 2 0,-1-2 0,1 0-512,0 0 1,-3 2 0,3 4 0,-1 0-1,-4 0 1,0 0-228,-3 0 1,1 1 0,0 2 0,-2 3 0,0 0 0,0 1-1,3-1 211,1 0 0,3-1 1,1-5-1,-1 0 1,2 0-1,-1 0 0,1 0 235,0 0 1,-4-5 0,1-1 0,-4 0 0,-5-1 0,-3-1-272,0-2 1,-2 4 0,4 0 0,-1 2 0,1-1 0,3 2 0,0 2-96,-2 1 0,-3 0 1,-4 0-1,1 1 0,3 2 1,1 2-1,0-2 53,1-2 0,-4 4 1,0-1-1,0-1 0,-3-1 1,1-2 110,-3 0 0,-1 0 1,0 0-1,1 0 1,-1-2-1,2-1 0,0-3-2,4-1 0,-1 4 0,-3-2 1,1 4-1,-2 1 0,-2 0 1,-1 0-119,1 0 1,-2 1-1,1 2 1,-1 3-1,1 2 1,0 2-1,2 2-284,1 1 1,5-4-1,3 0 1,0 1-1,6 2 1,5 0 0,9-2-267,7-1 1,6 5-1,4 5 1,2 3-1,2 8 1,2 8 28,3 10 0,-6-8 0,0-2 0</inkml:trace>
  <inkml:trace contextRef="#ctx0" brushRef="#br0">4532 6104 14383,'14'-24'0,"-1"0"0,-1 4 0,-2 6 1146,-1 7-982,0 8 1,9 2 0,1 6 0,0 0 0,0 0 0,-2-2 0,-2-1 0,-2-1 0,0-1 0,1 1 0,-1-2 0,2-2 0,2 1 0,6 1 266,2 1 1,3 1 0,2-5 0,2 1-1,2 2 1,3 1 0,3-1 0,3-1 16,2-2 0,5 1 0,0 2 1,5 2-1,4-2 0,1-2-299,-1-1 0,6 2 1,-3 1-1,-1 1 1,3-1-1,-4-2 1,1-1 145,-5 0 1,1 0 0,-1 0 0,3 0 0,1 0-156,-1 0 1,3 0 0,-3 0 0,0 0 0,4 2 0,-1 1 0,5 1 180,1-1 1,-6 0 0,6 0 0,0 2-1,-3-2 1,2 0-28,-3 1 0,-4-2 0,6 2 0,2-3 0,0-1 1,0 0-1,-3 0-80,-3 0 0,2 0 1,-3 0-1,1 0 0,3 0 1,-3 0-215,-1 0 0,6-4 0,-2 0 0,0 1 0,2 1 0,-5 2 0,-1 0 0,1 0 0,-1 0 0,1 2 0,3 1 0,-3 1 0,-1-1 0,1-2 0,-1-1 0,1 0 0,5 0 0,-2 0 0,0 0 0,6 0 0,-7-1 0,-1-2 0,3-1 0,-3 1 0,1 1 0,-2 2 0,-8 0 0,2 0 0,0 0 0,-1 2 0,0 1 0,-2 1 0,0 0 0,1-4 0,-1 2 0,-1 1 0,-2 1 0,-1-1 0,1-1 0,7-4 0,2-1 0,0-3 0,2 1 0,0-3 0,2 1 0,2 2 0,2-2 0,0 1 0,1 1 0,0 1 0,-1 0 0,7-1 0,-6 5 0,4 0 0,4 0 0,-2 0 0,-1 0 0,-1 0 0,-4 0 0,5 0 0,-1 0 0,3 0 0,0-1 0,-37-1 0,0 1 0,0-1 0,1-1 0,-1-2 0,1 0 0,-1 1 0,1 1 0,33-6 0,-1 0 0,-4 0 0,-2 1 0,2 3 0,-8 5 0,0-2 0,4-1 0,-1-1 0,1 1 0,6 1 0,-7 1 0,1-2 0,3-2 0,-3 1 0,1-2 0,10 0 0,-4-4 0,4 1 0,-37 4 0,1-1 0,1 1 0,-1-1 0,1-1 0,-1-1 0,0-1 0,0 0 0,1 1 0,0 0 0,-2-2 0,0-1 0,1 1 0,0-1 0,0 2 0,-1-1 0,2 0 0,-1 1 0,1 0 0,-1 1-55,0 1 1,0 0-1,33-2 1,-6 1 0,-2 2-1,0 3 1,-2 2-309,1 1 1,6 0-1,-6 0 1,-2 0-1,0 0 1,-3 0 179,0 0 1,-2 0-1,-4 0 1,-4 0-1,0 0 1,-2 0-1,-2 0-17,-5 0 1,-5 0 0,-1 0-1,-2 0 1,-5 0 0,-1 0-3115,-3 0 3288,-8 0 0,-1 0 0,-5 0 0</inkml:trace>
  <inkml:trace contextRef="#ctx0" brushRef="#br0">11491 3265 7864,'0'-13'0,"-6"0"0,4 5 0,-4 2 0,6 6 0,0 0 0,6 0 315,2 0 0,11 0 1,5 0 1867,5 0 1,7 0-961,8 0 0,-1 0-547,6 0 1,-5 0 409,5 0 1,2 0-544,6 0 1,0-1-1350,5-4 1282,0-2-396,11-1 0,-4-2-285,-31 8 1,0 0 0,36-9 377,-36 7 0,-1-1-212,3 3 0,-1-2 50,35-7 1,-34 7-1,0 0-5,0-2 0,0-1 0,-1 2 0,0 1 0,-1 0 0,0 1 0,33-5 19,-3 1 0,0-2 0,2-4 1,3-1-1,-1-1 0,-35 7 1,0 0 65,0 0 0,0-2 1,0-1-1,0 0 1,2 2-1,-1 0 1,-1 1-1,0 0 1,36-7-1,-2 2 0,-3 0-228,-6-1 1,4 2-1,-18 2 1,-2 3-1,-4 1 1,-8 1-1410,-7-1 0,-2 5 1,-8-4 370,0 4 1,-8 0 1174,-5-4 0,-8 10 0,-4-4 0</inkml:trace>
  <inkml:trace contextRef="#ctx0" brushRef="#br0">14223 2599 12246,'0'-21'763,"-1"9"0,4 12-799,7 8 1,11-1-1,1 0 1,3-1 0,2-3-1,0 0 1,1 0 0,1 2 416,2-2 0,2 3 0,-3-1 0,1 1 0,-2 2 0,-2-1 0,-3 4 0,-5 2-684,-4 5 0,0-2 1,-11 6-1,-4 2 1,-6 1-1,-9 2-832,-4-1 0,-5 5 1135,-7 1 0,-3-1 0,-6-5 0</inkml:trace>
  <inkml:trace contextRef="#ctx0" brushRef="#br0">16569 2532 7899,'-11'-1'0,"2"-4"729,-3 4 1,9-5 0,-5 4 0,3-2 0,2-5 765,1-3 1,2 3 0,0 0-1258,0-1 0,-6 4 0,-3 2 0,-1 4 0,-2 4 0,0 5 0,-3 4 334,1 5 1,-1 3-1,1 5 145,1 1 1,4 6-1,2 2 1,1 5-352,3 5 1,1 1 0,2 5-1,0 0 1,0 1 0,2-1-1,1 3-418,1-2 1,7-1 0,-2-9 0,1-1-1,0-2 1,-2-2-598,-2-3 0,-2-2 0,-2-6 0,1-4 0,1-4 0,-3-4 0,-2 0-871,-3-1 0,-7-6 0,2-2 1,-3-4 1519,-1-1 0,0-11 0,-1-4 0</inkml:trace>
  <inkml:trace contextRef="#ctx0" brushRef="#br0">16369 3212 7865,'5'-9'374,"1"2"509,1 1 1,2 1 0,4 5-728,1 0 0,1 0 0,1 0 1,3 0-1,2 0 0,3 0 1,1-1-1,3-2-288,3-2 0,-3-5 1,5 1-1,-4-1 0,-1-1 1,-2 2-1,-3 1 0,-3-1-866,-7 0 1,-1 0-1,-9-3 1403,-5 3 1,-4 3-1,-7 6 1,0 2-1,-1 2 1,1 4-1,0 0 370,-1 1 0,7 5 1,2 3-1,4 1 1,1 0-1,1 1 1,4 0-228,4 1 0,4 2 0,3-3 0,4-1 0,0-2 0,4-4-815,1 0 1,2-6 0,0-2-1,-1-2 1,1-4 0,-2-2 0,-3-6-151,-4-7 0,-5 2 0,-4-4 0,-4 1 0,-4-1 0,-1 0 0,-1 0 653,-4 2 0,2 3 0,-6 0 0,-1 2 3174,-2 3-3082,5-2 1,4 9-1,10-2 1,8 2-142,4 2 0,-1 0 1,4 0-1,4 0 1,0 0-1,2 0 1,-2 0 274,-1 0 1,-2 0-1,1 2 1,-3 1-1,0 1 1,-2 1-119,0 0 1,-1 3 0,-5 5 0,1 1 0,-1 0 0,2 3 0,1 2-724,2 2 0,7-1 1,0 3-1,5-6 0,-1-2 1,1-2-1,0-1 120,1-3 1,0-1 258,-5-4 0,1-2 0,0 3 0</inkml:trace>
  <inkml:trace contextRef="#ctx0" brushRef="#br0">18196 3438 7922,'-8'-7'0,"-2"4"0,-3 6 0,1 6 262,0 3 1,0 6 0,-1 1 0,-2 0 0,-1 2 0,-2-2 0,2 3 0,1 0 0,1 4-1,3-3 1,0 2 0,4 1 0,1 0 0,3-1 475,1-2 1,2 0-1,0-5 1,0-2-1,2-2-738,2-5 0,10-3 0,6-6 0</inkml:trace>
  <inkml:trace contextRef="#ctx0" brushRef="#br0">18556 3332 7962,'-3'-18'4970,"-5"0"-1098,-5 2-3300,3 7 0,10 3 0,8 8 0,4 1 0,2 3-438,-1 1 1,0 2-1,1 6 1,-1 1 0,0 2-1,1-2 1,-1-1-825,0-2 0,1-1 0,-3-2 0,0-2 0,-2-2 0,1-3 196,2-2 0,1-2 0,-1-4 0,-2-4 2338,-1-3 0,-6-1 0,3 0-299,0-1 1,-4 9 0,4 5-1253,-1 7 1,-3 5 0,4 1-1,0 0 1,1 1 0,2 1-1,0-1-377,1 0 1,2 2 0,1-9-1,1 1-337,-1-4 0,0-4 0,1-6 0,-1-7 0,0-8 0,1-4 0,-2-2-81,-3 1 0,1-1 0,-4 0 0,0 2 0,0 2 0,-3 2-445,-2 2 1,1 1 0,1 5 0,1-1 0,0 2 0,2 2-595,3 1 0,13-4 1541,5-5 0,15-18 0,-1 1 0</inkml:trace>
  <inkml:trace contextRef="#ctx0" brushRef="#br0">19502 2759 7962,'0'-15'2628,"-1"3"0,-2 15-1810,-2 6 0,1 6 0,4 11 0,0 3 0,0 3 0,0 7 1,0 5-1,0 2 0,0 0 0,0-3-623,0-2 1,0-5-1,0-2 1,0-3-1,0-4 1,0-5-1,0-3-2299,0-3 0,4-5 1,1-5 843,-2-5 0,-2-4 1308,-1-10 0,0-2 0,0-1 0,0-2 0,-1 2 1068,-4 1 1,4 2 0,-4-1-255,4 1 0,1 7 0,0 6 0,0 7 0,1 5 0,4 3-1228,3 3 1,6-3 0,2 2-1,3-2 1,1-2 0,0-1 0,0-3-2867,-1-4 0,5-4 3232,-2-1 0,9-6 0,3-1 0</inkml:trace>
  <inkml:trace contextRef="#ctx0" brushRef="#br0">19809 2999 7962,'-14'0'2028,"1"0"0,4 1-1347,0 4 0,6-3 0,-1 7 1,4 2-1,3 1 0,3 1 0,1-1-526,3-3 1,4 1 0,4-6 0,4-2-156,3-5 0,8-10 0,1-8 0</inkml:trace>
  <inkml:trace contextRef="#ctx0" brushRef="#br0">20169 2585 7962,'-9'-17'2411,"0"-1"0,6 5-1584,-2 4 1,4 7-1,1 2 1,0 8-1,0 5 1,1 5 0,2 4-1,3 5-45,2 4 1,-4 1 0,3 5 0,1-1-1,-2 1 1,1 1 0,1 1-1066,2-4 1,2 2 0,1-4 0,1 0 282,-1-1 0,6-7 0,2-5 0</inkml:trace>
  <inkml:trace contextRef="#ctx0" brushRef="#br0">20275 3065 7962,'-13'-1'8690,"0"-4"-8556,-1 4 1,13-5-1,7 7 1,8 4-1,9 2 1,3 2-1,4-1 1,4-3-349,5-2 0,-4-1 0,7-2 1,-7 0-1,-4 0 0,-6-2-388,-5-2 1,-13-2 0,-8-4 0,-11 2 0,-11 2 0,-6 3 1127,-7 2 1,2 2 0,-1 4 0,-1 4 0,4 4 0,3 3 0,9 4-136,5 0 0,0 3 0,11 3 0,4 2 0,7 2 0,12 1-391,9-1 0,12-2 0,8-2 0</inkml:trace>
  <inkml:trace contextRef="#ctx0" brushRef="#br0">21355 3278 8059,'-12'-37'2392,"-6"6"0,-4 14 0,1 18 0,7 11-2497,3 9 1,1 8 0,-7 2 0,-2-1 0,-1-2 0,-3 0 0,1 2 0,0 1-833,-2-1 0,5-4 1,3-2-1,5-3 937,7-2 0,2-1 0,2-5 0</inkml:trace>
  <inkml:trace contextRef="#ctx0" brushRef="#br0">22275 2292 8161,'0'-46'684,"0"6"0,0 20 0,0 15 21,0 11 1,-5 10 0,-1 4-1,-1 0 1,-3 7 0,-4 6-1,-4 10 1,-4 5 34,-3 7 1,-5 10 0,1 1-1,1-1 1,0 0 0,2-6-1,4-3-1167,3-2 0,1-7 1,6-3-1,3-4 1,3-5-1,2-9 1,0-7-839,1-4 1,0-3 0,0-5 0,-3-7 0,-2-7 1219,-2-5 1,-6-6 0,-4 1 0,1 0 0,-2 3 0,2 0 0,0 2 1720,3 4 1,1 2-1,1 6 1,3 3 0,2 4-1499,4 6 0,4 8 0,2 0 0,4 2 1,4 6-1,5-1-1124,9 0 0,3-3 946,10-3 0,8 3 0,-2-4 0</inkml:trace>
  <inkml:trace contextRef="#ctx0" brushRef="#br0">22328 3052 8117,'-15'-31'1199,"-1"9"0,0 13-126,4 10 0,4 7 1,8 6-1,0 3-1129,0 0 1,0 1 0,0-4-1,2 0 1,2 3 0,5 0-1,4-2 1,5-3-371,4-3 0,-2-6 0,-2 1 0,-4-2 0,-2-4 0,-1-4 0,-4-5 201,-1-6 0,-2-2 1,-4 1-1,0-2 0,-1-3 1,-2 3 666,-2 0 1,-3 3 0,2 3-1,0 1 187,0 0 1,4 5-630,11 4 0,6 8 0,12 4 0</inkml:trace>
  <inkml:trace contextRef="#ctx0" brushRef="#br0">22928 3145 8117,'-5'-6'1731,"1"6"0,0 6-1913,4 8 1,4-6 0,3 0-1,4-1-290,4 1 1,5-5 471,-2 1 0,12 3 0,-2 1 0</inkml:trace>
  <inkml:trace contextRef="#ctx0" brushRef="#br0">23408 2972 8138,'-9'-21'2074,"0"3"0,6 8 0,0 3-1736,6 1 1,0 1 0,6 5 0,1-1 0,2-2-353,1-2 1,1 1 0,-1 5 0,0 2 0,1 2 0,-1-1 0,0 1-871,1-1 1,-5 5 0,-2-3 0,-1 1 26,-3 4 0,-2-7 1652,-1-4 0,6-6 0,3-7 0,3 0 0,3-1 0,1 1-559,2 0 0,0 1 0,-5 3 0,0 4 0,1 3 0,-1-1-760,0-2 0,-4 2 791,0 8 0,-6-2 0,2 5 0,-4 3 0,0 1 95,4 1 1,-4-4 0,5 0 0,0 0 0,3 0 0,3-2-270,1-1 0,7-2 1,3-4-1,7 0 1,7-1-1,4-4-539,4-4 1,-1-7-1,-4-3 1,0 0-1,-1-1 1,-4 3 0,-5-1-340,-6 0 0,-5 6 1,-6 6-1,-1 3 1,-3 3 619,-5 6 0,-2 11 0,-2 6 0,0 7 1,0 5-1,1 4 165,4 1 0,2-6 0,7-1 0</inkml:trace>
  <inkml:trace contextRef="#ctx0" brushRef="#br0">5532 6250 15980,'9'12'-2298,"0"-3"1766,-6-3 588,3-6 1,-6-1 0,0-4 0,0-4 70,0-3 0,-8 9 0,-4 5 0,-5 2 0,-4 2 0,-3-3 25,-1-1 1,-8 2 0,-4 1-1,-6-2 1,-4-2 0,-3-1 0,-2 0 103,-3 0 0,-6 0 0,2-1 0,0-4 0,-2-2 0,2-2-133,0 0 0,-4 2 1,4-4-1,1 2 0,2 0 1,6 1-1,2 0-134,5 2 0,3-3 1,5 3-1,4 1 0,4-3 1,3 1 139,2-4 1,6-1 0,0-1 0,4 0 0,3 0 0,0-2 0,0-3-62,0-4 1,6-3 0,-1-2 0,2-1 0,2-3 0,0-5-108,0-2 1,2 2 0,1-1 0,3-3 0,1-1 0,3 1-1,2 3-154,2 0 1,-1 3 0,0-1-1,1 3 1,-1 2 0,2 2-645,3 2 733,-10-1 1,15 5-1,-10 1 1,2 0-1,0 2 1,-1-2 20,4 0 0,3 4 1,7-6-1,3 0 0,5-2 1,4-4-1,4 0 83,5-2 1,0-5-1,1 5 1,2 0 0,-2 1-1,4 1 11,2-1 0,-1 9 0,3-4 0,-4 5 0,-2 3 0,-1 2 0,-4 2 145,-1 0 1,3-1 0,-5 1 0,-1 1 0,-1 2 0,-2 1 198,0-1 0,4 2 0,2-1 0,1 1 0,5-1 0,5 0-181,5-2 1,4 4-1,4 0 1,3 1 0,1 1-1,-37 3 1,1 0-1,0-1 1,0 1-79,0 1 0,-1-1 1,33 1-1,1 2 1,-3 2-1,-1 3 1,1 2-1,0 2 85,-1 2 1,5-3 0,-5 0 0,1 0-1,5-2 1,-4-3-9,2-2 0,3 2 0,0 1 0,-36-4 0,0 1 0,1-1 0,0-1 0,1 0 0,-1 0 0,2 0 0,1 0-117,2 0 1,-1 0-1,0 2 1,-1 1-1,0-1 1,0 0-1,1 0 1,0 0-1,-1 1 1,0-1-1,3 1 1,-1 0 0,0 0-1,0 0-22,-2 0 0,0 0 0,2 1 0,0 1 0,-5-3 0,0 0 0,1 0 0,0-1 0,1 0 1,-1-1-1,-1 1 0,-1-2 171,35 1 1,3-1 0,-4-3 0,-4-5-1,-1-2 1,-3 1 0,-1 1 69,0-1 0,-10-1 0,3 1 0,2 3 1,0 1-1,2 3 63,1 1-677,-5-4 1,10 5-1,-4-4 1,1 4-1,1 1 1,-3 0 222,-2 0 0,9 0 1,-1 0-1,0 0 1,-2 0-1,-5 0 1,1 0 304,0 0 1,-3 0 0,2 0-1,0 0 1,-4 0 0,0-2-298,2-2 71,-3 2 1,6-3-1,-4 5 1,5 0-1,4 0 1,0 0-47,1 0 1,-2 0 0,0 0-1,-1 0 1,1 1 0,-1 2-1,2 1 284,4-1 0,-6-1 0,2-2 0,0 0 0,-1 0 0,0 0 1,-1 0 0,-2 0 0,-7 0 0,1 0 1,-3 0-1,2 0 0,0 0-293,0 0 1,-2 0 0,0 0 0,1 0 0,-1 0 0,0 0 0,1 0-25,-1 0 1,0 0-1,2 1 1,1 2-1,4 2 1,-1-1-24,0 2 185,-1-4 1,1 4-1,3-6 1,2 0 0,0 0-1,-4 0-48,0 0 0,2 0 1,-4 0-1,-1 0 0,1 0 1,0 0-1,0 1-134,1 3 1,-7-2-1,4 4 1,2-2-1,0 2 1,2 0 0,1 2 136,3-1 0,-1-4 1,1 3-1,-3-2 1,-1 2-1,0 0 6,-1 0 1,8 4 0,-4-1 0,1 3 0,1 1 0,0 2-1,2 2-123,0 0 0,-1 3 0,-1-4 0,-1 2 0,-3-2 0,-2-1 0,-3-2 69,-1 0 1,-1-1 0,-3-1 0,-2-3-1,-3 1 1,-3 0 318,-3 0 1,6-4 0,-9 3 0,0 3-1,0 1 1,-1 1 0,-2 0-392,-2 1 1,1 0 0,-5 4-1,2 4 1,-2 4 0,1-1 0,-2-2-17,-3 0 0,1-1 1,-3 5-1,2-2 1,-2-2-1,-3-2 147,1-2 0,-7-1 1,2-4-1,-6-1 1,-3 0-1,-3 0-235,-2 1 1,-8-1-1,-7 0 1,-6 2-1,-7 2 1,-4 2-1,-5 0-135,-2 0 1,-8 6-1,-2 1 1,0 3-1,0 1 1,2-2 162,3-1 1,-3-1 0,0 1 0,1-2 0,-3-1 0,1-3 0,-7-2 197,-6-3 0,-4-7 0,27-6 0,-2-2 1,0 0-1,-2 0 0,0-1 0,0 0 1,-3 0-1,0 0 0,1 0 0,0 0-57,-1 0 0,-1 0 1,5-1-1,0 0 0,0 0 1,-1-1-1,0 0 0,0-1 1,-1 0-1,0 0 0,-1-1 1,-1 2-99,-1 0 0,-1 1 0,1-2 0,0 0 0,0 0 0,1 1 0,2 1 0,1-1 0,1 2 0,0 0 0,1 2 1,0 1-1,-1 1 0,0 1 123,1 0 1,1 2 0,0 2 0,2 1 0,-31 11 0</inkml:trace>
  <inkml:trace contextRef="#ctx0" brushRef="#br0">2866 9662 13074,'-13'-32'0,"1"-5"0,1 1 0,4 5-707,1 10 1706,2 11 0,5 4 0,4 7 0,3 2 0,6 3 1,4 2-1,4 1-401,3-2 0,8 5 1,4-5-1,4 1 0,5-2 1,0-2-1,3 0 0,1-1 513,5-1 0,1-7 0,-1 0 0,1-3 0,4-2 0,-1-2-832,0-1 0,-1 4 0,-3-2 0,-1-2 0,1-3 0,-4 1 1,-4 3-1015,-4 3 1,-6 6 0,-4-3 0,-5 2 0,-8-1 0,-3 2-782,-4 2 0,-4 1 0,-2 1 1799,-1 4 1,-1-4-1,-5 5 1</inkml:trace>
  <inkml:trace contextRef="#ctx0" brushRef="#br0">4052 9276 25565,'-16'-17'-638,"3"4"1,8 9 0,1 13 0,4 2 819,4 3 0,4-7 0,5-1 0,2-2 0,3 1 1,4-2-1,4 0 0,6 1 273,3 5 1,-2 3-1,-1 1 1,-1 1-1,-1-1 1,-5 2-1,-6 1-1195,-4 2 0,-7 6 0,-5-2 132,-6 3 1,-12 2 0,-12 1 0,-8 1 361,-8 2 0,-5 1 0,-6-6 0,-4 1 0,-4 1 0,-2 2 0,2 1-740,4-2 1,10 1 0,9 0 749,6 1 1,17-6 0,4-6 0</inkml:trace>
  <inkml:trace contextRef="#ctx0" brushRef="#br0">21888 6890 8317,'-34'-35'0,"4"2"0,7 6 0,5 11 0,3 9 0,2 5 280,5 2 1,-2 2 0,6 2 0,1 8 0,1 9-1,1 13 1,-2 12 204,-2 11 1,-4 13-1,6-31 1,0 0 0,0 4-1,-1 0 1,-1 5-1,0 1 1,-1 2 0,0 1-1,-1 5 1,1 0-360,-1 4 0,0 0 0,-1-1 0,-2 0 1,1 1-1,-1 1 0,0 0 0,-1 1 1,0-1-1,0 1 0,0 3 0,0 0 1,0-2-1,1-1-52,1 0 0,-1-2 0,-1-2 0,0-2 1,2-5-1,1-2 0,1-1 0,1-2 0,1-1 1,1-1-1,1-4 0,0 1-48,1-4 0,1 1 0,1 33 0,6-5 0,8-2 0,6-3 0,7-4 0,4-5-21,5-4 1,5-3-1,8-8 1,9-2 0,7-5-1,-29-18 1,1-1 0,2-1-1,2-3 36,2 0 0,1-2 0,5-4 0,1-1 0,4-2 0,0-1 0,6-4 0,0-3 0,5-3 0,1-3 0,2 0 0,0-2 58,0-1 0,0-1 0,-18 5 0,1-1 0,-1 1 0,1-1 1,-1 0-1,0 0 0,-1 1 0,0 0 0,0-1 0,24-5 1,-1 0-1,-5 2 0,-1 1 0,-2 1 0,0-1-21,-3 1 1,-2 0 0,-13 4 0,0 0 0,-1 0 0,0-1 0,-7 2 0,-2 0-1,25-10 1,-7-3-37,-5-1 1,-9 1 0,-9-2 0,-2-7 0,-4-5 0,-2-8 0,0-6-19,0-4 1,-10 19 0,0-2 0,0-1 0,0-1 0,1-5 0,-1-2 0,0-4 0,1-2 0,-1-3 0,0 0-503,1-2 0,-1-2 304,-2-11 1,-1 0 0,0 12 0,-1 0-1,-3-7 1,0-1 0,-1 4 0,-1 1-1,-2 4 1,0 1 0,-1 1 0,-1 0-469,1 2 1,-2 2 637,-1 8 0,-1 0 1,-2-8-1,-2 1 1,-2 6-1,-2 3 1,2 0-1,-1 1 1,0 0-1,-1 0 1,2 3-1,-1-1-62,1 0 0,-1-1 1,-1 3-1,0 0 1,0 1-1,1 0 0,-1 1 1,0-2-1,-2-1 1,-1 0-1,0 0 0,0-1-158,-3 1 0,0 0 183,-1-5 1,-1 1 0,0 8 0,-1 1 0,0-3-1,-1-1 1,-3 1 0,-1 0 0,-1 2 0,-1 0 0,-3 1-1,-1 0 19,-1 4 0,0 1 14,3 1 1,-2 3 0,-5 4 0,-1 3 0,2 0-1,-1 2 1,-1 2 0,0 3 0,-3 2 0,0 3 0,0 3-1,0 2 78,-1 1 0,0 3 0,-3 4 1,0 3-1,-2 4 0,0 2 0,-2 2 1,1 1-1,-3 4 0,1 1 1,-2 3-1,1 1-96,-1 3 0,0 0 0,1 3 0,1 1 0,-1-1 0,0 1 0,4-1 0,0 0 0,3 1 0,1 0 0,2-2 0,1 0-419,2-1 0,1 0 1,7-1-1,1 0 1,1-2-1,2-1 1,-21 26-1,7 1 0,8-3 445,8-2 0,2 4 0,3 3 0,-4 0 0,-3-3 0</inkml:trace>
  <inkml:trace contextRef="#ctx0" brushRef="#br0">22821 4864 8284,'-6'-47'713,"-7"3"0,-9 11 0,-2 9 0,2 11 3684,4 6-4085,3-4 1,9 16 0,6 1 0,8 10 0,4 11 0,-1 7 0,0 7 520,-2 8 0,-6 0-602,1 9 1,-2 2 0,-2 1-1,0 3 1,0-1-183,0 1 1,-5 0 0,1-8-1,-1 0 1,1-2 0,-1-6-679,2-2 0,2-7 0,1-8 0,0-4 0,1-4-1012,4-1 0,-4-8 0,4-8 1231,-4-18 1,-1-9 0,0-14 0,0-4 0,0-1 0,0 0 297,0 6 0,-1 4 0,-2 5 0,-3 5 1,0 5 593,0 4 0,-3 14 1,5 3-1,1 8 0,1 5 1,4 2 194,2 2 1,4 2-1,6 1 1,4-3-1,4-2 1,2-2-456,-2-2 1,6-4-1,-2-3 1,0-2-1,4-2 1,0-3-1,1-3-1427,0-5 1,1 2 0,-2-7 0,4-4 1204,5-2 0,-2-13 0,8 0 0</inkml:trace>
  <inkml:trace contextRef="#ctx0" brushRef="#br0">18822 5837 23252,'-12'3'0,"3"5"-3520,5 5 3410,3 15 0,1-4 1,0 13-1,0 6 1,0 9-1,0 11 0,1 10 1,0-32-1,1 1 1,1 2-1,0 2 1,0 5-1,1 0 0,1 3 1,1 0 403,-1 1 0,2 1 0,1 12 1,3 1-1,0-4 0,1 0 1,2 4-1,2 0 0,2-1 0,1 0 1,1-2-1,2-2 0,1-1 1,1-1-1,1-2 0,0 0-56,2-1 1,1-1-1,3-3 1,0-2-1,0-6 1,1-1 0,0-3-1,1-2 1,0-2-1,2-2 1,0-3 0,1-2-136,1-1 1,1-2 0,3-4 0,1-1 0,2-3 0,0-1 0,0-2 0,1-2-1,1-3 1,1-2 0,-1-1 0,0-2 0,1-3 0,1 0 81,-1-1 0,0-1 1,0-2-1,0-3 0,2-2 1,-1-1-1,-1-1 1,-2-1-1,-3-1 0,-2-1 1,32-10-1,-11 0-510,-11 0 0,-10 1 0,-7 5 0,-8-1 0,-4 2 0,-6 2-620,-5 1 0,0 5 0,-5-5 0,-4 0 1,-4 0-1,-5 0-2716,-4-1 3931,-2-2 0,-5-7 0,-2-2 0</inkml:trace>
  <inkml:trace contextRef="#ctx0" brushRef="#br0">20742 8023 20723,'-6'-16'-1977,"6"2"0,7 7 3400,5 4 0,9 10 0,7 7 1,9 6-1,7 6 0,4 0 61,2 1 1,6 4-1357,2 0 0,-6 0 0,-9-4 1,-7 0-268,-10-1 1,-5 5 0,-9 0 0,-5 0 0,-8 2 0,-13 1 0,-12 0-1409,-13-3 0,-8-3 0,-11-1 1266,-4 0 1,25-14-1,0-1 1,-3 0-1,0 0 1,-2-1-1,-1 0-1938,-2 0 0,-1 1 2219,-2 4 0,1 0 0,-3-1 0,1 1 0,-2 3 0,-1 2 0,0 0 0,-1 1 0</inkml:trace>
  <inkml:trace contextRef="#ctx0" brushRef="#br0">24248 8649 8481,'19'-38'0,"3"5"0,3 10 0,0 9 0,-2 7 0,2 8 0,-4 7 366,5 5 0,2 2 0,3 3 1,6 2-1,6 3 0,5-1 0,1 0 1,1 0-1,5 2 0,6 3 0,5 4 124,-30-14 0,-1 0 0,-1 0 0,0 0 0,2 1 0,0 1 0,-2-2 0,0 1 0,-1 1 0,0-1 0,32 19-1020,-2-1 1,-1-4 0,-6-5 0,-1-2 0,1-1 0,-1-5 529,0-4 0,4 1 0,2-8 0</inkml:trace>
  <inkml:trace contextRef="#ctx0" brushRef="#br0">25461 8583 8565,'-15'-55'835,"4"6"1,16 19 0,4 13-456,3 9 1,8 14 0,7 9 0,9 10 0,8 11-1,8 5 1,6 7 0,-29-24 0,1 2-319,0 1 0,-1 1 0,0-1 0,-2 0 0,24 25 1,-5-1-1,-5 0 0,-8-2 0,-10-1-542,-9-5 0,-8-2 0,-12-2 0,-11-5 0,-15-9 0,-20-10 0,-15-9 128,-5-5 0,28-5 0,0-2 0,1-2 0,0-1 0,0-1 0,-1-2 0,1-1 0,0-2 0,3 1 0,0 0-312,1 0 1,1 0 448,3-2 0,1-1 0,-3 1 1,1-2-1,3-2 0,-1 0 0</inkml:trace>
  <inkml:trace contextRef="#ctx0" brushRef="#br0">24621 6837 11203,'-34'-49'72,"9"2"1,10 20 352,4 6 0,10 14 0,2 13 0,11 13 0,13 12 0,14 8-259,14 6 1,-16-17 0,2-1 0,4 3 0,3 1 0,3 1 0,1 0 0,4 2 0,0 1 0,1 0 0,1 0 0,2 1 0,0 0-299,0 2 1,1-2-1,-6-4 1,0-1-1,3 3 1,-1 1-1,-5-3 1,-2-2-1,-5-2 1,-1-1-111,-6-1 1,-1-1-1,-1-2 1,0-1-1,26 18 1</inkml:trace>
  <inkml:trace contextRef="#ctx0" brushRef="#br0">25714 7117 11838,'10'-52'-60,"1"0"1,4 7 0,4 4 938,3 6 0,5 5 0,32-13 0,-4 21 0,-5 13-644,-3 10 1,-7 19 0,-4 12 0,-1 8 0,1 11 0,0 6 0,-18-23 0,-1 2 0,0 1 0,0 0-602,-1 2 0,-1 0 1,-1 2-1,-3 0 0,-1 0 1,-2 1-1,-3-1 1,-2-1-1,-4 1 0,-3 0 1,-3-3-1,-4-1 1,-4-1-1,-4-2 126,-4-1 1,-4-2 0,-29 19 0,17-25 0,-2-3 0,-4-1 0,-2-3 0,-3-3 0,-1-2 0,-4-2 0,-1-3 0,-1-2 0,-1-3-70,-2-1 0,0-1 0,-6-3 0,0-2 0,5 0 0,0 1 0</inkml:trace>
  <inkml:trace contextRef="#ctx0" brushRef="#br0">14983 9716 8449,'-13'-24'0,"-1"6"0,1 9 0,0 6 0,-1 3 87,-5 0 0,4 2 1,-2 1-1,2 1 0,1 1 1,1-1-1,0 0 0,1 1 1,5-1-1,8 1 0,12-2 432,13-2 1,18 4-1,17-1 1,11-1 0,-29-2-1,0 0 1,4-1-1,1 0 1,5 0 0,1 0-1,2 0 1,2 0-280,1 0 0,2 0 0,5-1 0,1 0 0,-5 0 1,0-1-1,0-1 0,-1 0 0,2 0 0,-1 0 0,-3 0 1,0-1-291,2 0 0,0 0 0,-6 2 0,-1 0 0,-3-2 0,-1-1 1,-4 1-1,0-1 0,-4 1 0,0-1 0,-2 1 0,-1-1 1,33-5-122,-5-2 1,-15 0 0,-3 3-1,-6 4 1,-6 0 0,-5 1-145,-5 1 286,-3 1 29,-4 8 0,0 7 0,-7 8 0</inkml:trace>
  <inkml:trace contextRef="#ctx0" brushRef="#br0">6532 10848 8673,'-2'-17'0,"-1"-1"0,-1 1 55,1 3-54,1 6 27,2 2 1,0 8 0,2 2-1,2 4 152,5-1 0,8 3 0,2-4 0,2 2 1,4 1-1,3 0 0,3-2 0,0 0 170,2 1 0,-1-5 1,5 3-1,-1-2 1,-1 1-1,1-3-18,-1 0 0,0 2 0,3 2 0,1 0 0,2 2 0,0-2-305,1 0 1,2-1 0,2-2 0,0 2 0,2-2 0,-2-2 0,1-1 139,0 0 1,-2 0 0,4 0 0,1 0 0,2 0 0,1 0 496,0 0-581,-5 0 0,8 0 0,-3 0 0,2 0 0,0 0 0,-3 2-123,-3 2 0,7-2 0,-1 2 0,3-2 0,2-2 0,0 0 26,-1 0 0,8 0 0,-4 0 1,-1 0-1,-1 0 0,-5-2 0,-1-1 289,-1-1 0,-1-5 0,0 3 0,-1 0 1,-2 0-1,-2 3-276,-2 2 1,3 1-1,-5 0 1,0 0-1,1 0 1,1 0-1,0 0-214,0 0 0,2 0 0,-2 1 0,2 2 0,2 2 0,2-3 337,1 0 0,5-2 0,0 0 0,-2 0 0,0 0 49,2 0 1,-3 0-1,3 0 1,-3 0-1,-2 0 1,-1 0 0,-2 0-189,-1 0 1,-2 0 0,4 0-1,-4 0 1,-1 0 0,-3 0 0,0 0-136,1 0 0,-2 0 1,2 0-1,-1-2 0,-1 0 1,1-3-1,-2 1 391,2-2 0,0 4 1,-3-2-1,0 1 1,0 0-1,0-2-6,0 2 1,4 2 0,1 1 0,-1 0 0,2 1 0,2 2-1158,-1 2 825,5-1 0,-3 1 1,7-1-1,2-1 1,-2-1-1,-1-2-246,-2 0 0,-4 0 0,-2 0 0,1 0 0,-2 0 0,0 0 798,-3 0 1,-5-2-1,-1-1 1,2-1-1,-2 1 1,1 1 0,-1 2-136,-1 0 0,5 0 0,-2 0 0,-1 0 0,4 0 1,-4 0-675,1 0 1,7 0 0,-5 0 0,4 0-1,0 0 1,-3 0 336,-5 0 0,4 0 0,-2 0 0,1 0 0,3 0 0,-2 0 0,1 0 278,-2 0 0,0-1 0,0-2 0,1-2 0,2 2 0,2 2 0,-2 1-348,-2 0 0,-1 0 0,2 0 0,0 0 0,3 0 0,-2 0-215,-2 0 0,2 0 0,-1 0 0,-2 1 0,0 2 0,0 2 591,-2-2 0,-1-2 0,3-1 0,-1 0 0,-2 0 0,-2 2 0,2 1-39,2 1 0,1 1 0,0-5 0,1 0 0,1 0 0,1 0 0,-2 0-463,2 0 1,0 0 0,-1 0 0,-1 0 0,2-2 0,-3-1 50,-1-1 1,2-1-1,-5 5 1,2 0-1,2 0 1,-1 0-1,-2 0 153,-2 0 0,-5 0 1,1 0-1,-2-1 0,1-2 0,3-2 1,-1 2 75,1 2 0,2 1 1,-2 0-1,1 0 0,3 0 1,2-2-115,1-2 1,-2 3 0,-1-4 0,-1 2-1,-1 0 1,1-1 0,-2-1-36,-2-1 1,4 3-1,-5-4 1,0 0 0,0 1-1,2-2-312,1 1 299,-4-2 0,7 0 1,-3 0-1,3 0 1,4 0-1,1 2-9,-1 1 1,-1 0 0,0 3 0,0-3-1,0 0 1,-1 0 0,-2 2 151,-2-2 0,-4 0 1,3-4-1,-1 1 1,-3 0-1,-1 0 0,-1 0-1,-1-1 0,8-2 1,-3-1-1,3 1 0,2 2 1,-1 1-135,1-2 1,1 4 0,2-1 0,-1 3 0,-2 0 0,-3 1-18,-2-1 1,0-1-1,-6 3 1,-1-1 0,-1-1-1,-3 1 232,-2 0 1,-1-7 0,-5 4 0,1-2-1,0 0 1,3-1 0,0-1-107,0 2 0,-3-2 1,1 2-1,2-3 0,0-1 1,0-1-1,-3 2-345,0 3 1,-5-2 0,-2 2-1,0-2 1,-1 1 0,0 1 226,-3-1 1,-1 2-1,-5-1 1,-5-1-1,-6-2 1,-6-1-1,-3-2 360,-3-3 0,0 4 0,-2-4 0,-2 3 0,-3 2 0,1-1 0,-2 1-69,0 0 0,4-1 1,-4 1-1,0 0 1,-5-1-1,-1 2-279,-2 4 1,-1-4 0,3 3 0,0-1 0,0-1 0,0 4 0,1-1-5,4 1 0,1 4 1,2-3-1,-2 2 1,-1-1-1,1 2 1,0 2 278,0 1 1,-2-5 0,-4 1 0,0 1 0,-1 1-1,-2 2-162,-2 0 0,-5 0 1,1 0-1,-1 0 0,-1 0 1,2 0-165,-1 0 1,-2 0 0,-1 0 0,0 0 0,-1 0 0,1-1 0,-2-2 227,-3-1 1,4-7-1,-6 4 1,3-2-1,-1 1 1,0 1-1,0 1-35,0 0 1,-4-3 0,2 5-1,-4 1 1,-6 1 0,-1 2-199,-1 0 1,33 0 0,1 0 0,-38 2 0,38-1 0,-1 1 0,0 0 0,-1 0 0,2 1 0,-1-1 0,0 0-1,-2 0 21,1 0 0,-1 1 1,2-1-1,0 0 1,-4-1-1,1 0 1,1 0-1,-1 1 1,1 0-1,1 0 1,-1 0-1,0-1 162,2 0 0,0-1 0,0 0 1,1 0-1,-1 0 0,-1 0 0,0 0 1,0 0-1,0 0 0,0 0 1,-2 0-1,0 0 0,0 0 0,1 0 0,-1 0 0,-1 0 0,0 0 0,-1 0 0,0 0 0,1 0 0,-2 0 0,-1 0 0,-2 0 0,0 0 0,-1 0 0,0 0-117,0 0 0,-1 0 0,2 0 0,0 0 0,2 1 0,0 0 0,1 0 0,1 1 0,0 0 0,-1 0 0,3 1 0,0-1 0,-1 0 0,0 0-32,0 0 0,0 1 0,2 1 0,1 1 0,-3-3 0,1 0 0,-1 0 0,0 0 0,1 1 0,0-1 0,-2 0 0,-1 0 175,0 0 1,0-1 0,1 0-1,2 0 1,-1-1 0,0 0 0,-2 0-1,-1 0 1,1 0 0,0 0 0,-2 0-1,1 0 1,2 0 0,0 0 32,3 0 0,-1 0 0,-2 0 0,0 0 0,4-1 0,1 0 0,1 0 0,1-1 0,-1 0 0,0-2 0,-35-2-98,2 1 0,34 2 0,-1 1 0,-36 2 0,3-1 0,-2-2 0,3-2 1,-1 2-166,2 2 0,7 1 1,-10 0-1,0 0 0,-2 0 1,-2 0 135,38 0 1,-1 0-1,-36 0 1,36 0 0,-1 0-1,0 0 1,-1 0-1,-1 0 1,1 0 0,-1 0-1,1 0 1,0 0-1,0 0 202,2 0 0,0 0 0,-37 0 0,1 0 1,4 0-1,1 0 0,2 0-173,1 0 0,-5 0 0,8 0 0,2 0 0,0 0 0,2 0 0,0 0-128,-1 0 0,2 0 1,-5 0-1,-1 0 1,3 0-1,-2-2 1,0-1 182,-4-1 0,-1-1 0,2 5 0,0 0 0,1 0 0,-1 0-22,0 0 1,1 2 0,-1 2 0,3 4 0,2 2 0,3 2-116,-2 3 1,-4 1 0,6-3 0,-1 1 0,1 1-1,3 1 1,3 0 135,4-4 1,-2 1 0,7-4 0,1 2 0,1-1 0,4-1 0,1 0 95,1-2 1,7 5 0,-4-3 0,4 3 0,0 1 0,4 0-338,0 1 0,6 3 0,3 1 1,4-2-1,4 1 0,2 0 0,6 6-108,8 2 0,5 3 1,15 0-1,9 2 1,5-2-1,8 3 1,3-1-88,8-2 1,6 4 0,2-9-1,1-4 1,-33-11 0,0 0 0,1-1-1,0-1 383,-1 1 0,1 0 0,4 2 0,1 1 0,-3 0 0,1 1 0</inkml:trace>
  <inkml:trace contextRef="#ctx0" brushRef="#br0">3106 12061 8483,'-27'-32'0,"4"-1"0,3 5 0,7 10 0,1 11 209,6 5 0,2 2 0,10 0 0,7 0 0,11 0 1,10 0-1,12 0 0,7 0 0,8-1 0,2-2 1,7-3-1,1 0 0,3-2 0,0 3 473,-35 2 0,-1 0 0,33-6 0,-3 4 0,-5 2 0,-6 2 1,-3 1-1,-7 0 0,-4 0-1345,-4 0 1,-8 0 0,-2 0 0,-5 1 662,-6 4 0,3-4 0,-1 5 0</inkml:trace>
  <inkml:trace contextRef="#ctx0" brushRef="#br0">4106 11781 25319,'0'-37'-6824,"0"-1"7746,0 1 0,0 9 0,1 11-409,4 7 0,2 5 0,8 10 0,1 4 0,3 4 0,1 5 0,-1 3 0,-3 1-636,-1 0 1,-3 0 0,-3 6 0,-5 2 0,-2 3 0,-2 1 0,-3 3-1804,-6 1 1,-7 2 1279,-16 0 1,-2 0 0,-6 0-1,-3 0 1,-3 0-999,-2 0 0,-13 0 1436,3 0 0,27-17 0,-2 0 0,0 1 0,0-1 0</inkml:trace>
  <inkml:trace contextRef="#ctx0" brushRef="#br0">8678 12008 8357,'0'-8'364,"-6"2"1,3 6 0,-4 2 1310,1 2 1,3-4-1385,7 0 0,4 0 0,6-4 0,4 2 0,4 2-58,4 0 1,5 0 0,1 0 0,1 0 0,2 0 0,2 2-129,5 2 0,1-1 0,-5 5 0,-1-2 1,0-3-1,3 0-65,3 1 1,2-2 0,-5 2 0,0-3 0,1-1 0,2 0 162,2 0 0,5 0 1,-1 0-1,3-1 1,3-2-1,1-1 0,3 1-158,2 1 0,-3 2-166,4 0 1,-3 0-1,5 0 1,-1 0-1,-2 0 177,0 0 0,-6 0 0,4 0 0,-1 0 0,-1 0 0,-2 0 89,-4 0 1,-1 0-1,-4 0 1,0 0 0,0 0-1,-2-1 38,2-4 0,-5 4 0,5-4 1,-1 4-1,1 1 0,0 0 0,1 0-386,0 0 0,2 0 1,3 0-1,-1 0 0,-3 1 1,1 2-1,0 2 20,0-2 0,-6 0 1,3 0-1,-2 1 0,1-1 1,-2-2 533,-2-1 0,-1 0 1,2-1-1,1-2 1,3-3-1,-2 0 1,0 0-11,-1 3 0,-4-3 1,5 2-1,-2 1 0,-4 1 1,1 2-598,1 0 0,-3 0 0,7 0 0,-2 2 0,-2 1 1,1 1-1,1-1 49,-2-1 0,3-2 0,-6 0 0,3 0 1,3 0-1,-3 0 747,-2 0 0,4-2 0,-7-1 0,2-1 1,0-1-1,-3 1-354,-1 0 0,2-1 0,-2 5 0,1 0 0,3 0 0,0 0 0,2 2-470,1 2 1,-2-1 0,9 4 0,1 1-1,-1-1 1,4 4 0,0-1 283,3-1 0,4 1 0,1-4 0,-1 0 0,-2 0 0,-6-3 347,-2-2 0,0-5 0,-2 0 0,0-1 0,0 1 0,-1-2 1,-1 0-410,0 0 0,2-3 0,-4 5 0,1-1 0,-2 1 0,2-1-114,-1 2 0,-1 2-91,-1 1 1,2 0 0,-1 0-1,1 0 277,-4 0 1,-1 0-1,3 0 1,0 1-1,0 2 1,0 2-1,0-2 491,0-2 0,4-1 0,2 0 0,0 0 0,0 0 0,-3 2-517,-1 2 1,2-2 0,2 2 0,1-3 0,2-1 0,0 2 0,-1 1-332,-3 1 1,4 1 0,-4-5 0,-1 0 0,1 0 0,1 0 255,1 0 1,-7 0-1,3 0 1,0 0-1,-2 0 1,2 0 302,2 0 1,-7 0 0,5 0 0,0 0 0,-1 0-1,-1 0 1,-2 0-112,-4 0 1,8-5 0,-3-1 0,2 0 0,-1 1-1,-1 2-279,0 1 0,4 1 0,1-2 1,-2-2-1,-2 1 0,-1-1 1,0 1 16,0 1 1,0-3 0,-1 2 0,-4 1-1,-4 1 1,-1 2-46,1 0 0,-7 0 0,3 2 0,-4 2 0,-2 3 1,-2 2-1,-1 0-636,0 2 0,0 0 0,-7 3 0,0-1 0,-4 0-1743,-1 1 0,-1 1 2585,-5 2 0,-12-2 0,-3 4 0</inkml:trace>
  <inkml:trace contextRef="#ctx0" brushRef="#br0">21755 8849 8395,'6'-15'0,"3"-1"0,2-2 0,4 2-25,3 1 20,3 2 0,10 0-53,0-1 1,0 5 0,-4 1 0,-2-3 0,-1 1-1,-4-1 1,1 3 0,-2-3 0,1-1 0,-3-1-1,1 0 807,0-1 0,-5 1 0,-5-2 0,-1-1 0,-1-2 0,0 2 0,-5 1-332,-4 2 1,-5 1-1,-10 3 1,-6 5 0,-6 2-1,-7 2-297,-6 0 0,-8 7 1,-7 7-1,0 7 1,0 5-1,2 4-59,4 1 1,2 6-1,10-2 1,7 5-1,8 5 1,9 4-1,7 3-134,9 1 1,18 0 0,14 0-1,11 1 1,-16-27 0,1-1-1,3 0 1,2 0-40,1-1 0,1-1 0,5-2 0,0-1 0,0-4 0,0-2 0,1-1 0,1-3 0,2 0 0,0-2 0,-3-3 0,1 0 1,-2-3-1,0 0-127,35-2 0,-17-14 0,-5-10 1,-11-12-1,-11-11 0,-10-10 1,-10-6 134,-6-7 1,-9 30-1,-3-2 1,0 1 0,-3 1-1,-3-2 1,-1 2-1,-3 0 1,-2 2 0,-2 3-1,-2 1-312,-1 2 0,-2 3 0,-35-15 1,-6 11 34,31 20 1,-2 3 0,-3 2 0,-2 2 0,-1 5 0,0 0 0</inkml:trace>
  <inkml:trace contextRef="#ctx0" brushRef="#br0">21662 9262 8192,'-9'-11'128,"0"2"0,4 3 226,-4 6 0,1 7 0,-6 5 0,1 6 1,-2 4-113,-3 6 1,-1 3 0,-6 8 0,0-1 0,-5 4 0,-3-1 0,-5 2 0,-4-1 128,-2-3 0,-5 3 0,2-11 0,-2-1 0,-3-4 0,3-3-92,2-6 0,2-2 0,5-3 0,2-3 0,1-5 0,3-2-175,1-2 1,-2-3-1,2-6 1,0-9 0,-1-7-1,0-6-137,-3-5 1,0-13 0,0-7-1,3-5 1,2-7 0,16 33-1,2-1 1,0-3 0,0-2-52,0 0 0,1-2 0,0-2 0,1 0 0,0-3 0,2-1 0,0 0 0,2-1 0,1 1 1,1-1-1,0 0 0,1-1 61,0 1 1,1 0-1,3 3 1,-1 0-1,0 1 1,0-1 0,1 1-1,1 0 1,0 2-1,1 1 1,1-2 0,0-1-1,2 3 1,0 1-18,-1 0 1,1 1 0,4-5 0,1 1 0,-2 4 0,2-1 0,1 1 0,1-1 0,1 0 0,1 0 0,-1 2 0,-1 0 0,2 0 0,0-1-36,-1-2 1,1 1-1,0 5 1,0-1-1,1-6 1,-1 0-1,1 1 1,0 0-1,1 2 1,0 0 0,2-2-1,0 1 1,0 2-1,1 0 21,1 1 0,0 0 0,3-4 1,1 1-1,-2 3 0,-2 1 1,2 1-1,0 0 0,0 1 1,-1 0-1,0 2 0,0 1 147,1 0 1,-2 1 0,17-30 0,-2 10 0,-3 3 0,-4 5 0,-5 4-111,-3 4 0,3-1 0,-4 6 1,0 1-1,0 2 0,0 2-2,-2-1 1,5-4-1,2-2 1,5 1 0,5-1-1,1 3 1,6 2 27,7 2 1,-1-1-1,11 0 1,0 1-1,1-1 1,3 2-1,-2 1 15,0 2 1,-1 6 0,-5-1-1,-2 6 1,-5 2 0,-8 0 60,-4 1 1,-4-2-1,-8 6 1,-4 1-1,-3 1 1,-2 2 35,0 0 0,-4 0 1,-1 2-1,-1 1 1,0 2-179,4 3 1,1 1 0,1 4 0,2 2 0,1 1 0,2 3 0,0 2-269,1 3 1,-4 0 0,4 1-1,-1-2 1,0 4 0,-4-2-1001,-3 0 1,1 7 1357,-4-10 1,4 0-1,2-9 1</inkml:trace>
  <inkml:trace contextRef="#ctx0" brushRef="#br0">22608 5624 14877,'-7'-37'-2405,"1"7"2319,0 13 1,4 18-1,-2 15 1,2 7 15,2 5 1,0 3-1,0 0 1,2 5 0,1 3-1,3 4 1,0 5 0,-1 2-1,-2 5 107,-1 0 1,-2 0 0,0-4 0,-2 0 0,-2-5 0,-8-3-1,-7-5-119,-8 1 0,-8-2 119,-1-2 1,-14 4 0,-5-5 0</inkml:trace>
  <inkml:trace contextRef="#ctx0" brushRef="#br0">20235 13181 8515,'43'-8'0,"9"7"0,7 7-2,5 7 1,-26-3 0,1 2 1,32 10 0,-30-10 0,1 0 208,-5-1 1,1 0 0,7 0 0,1-2 216,-4-2 1,0-1 0,4-2 0,0-1 0,-3 0-1,0-1 1,0-1 0,0-1 0,1 1 0,1 0 0,-1 0-1,1 1 1,0 0 0,0 0 0,-2 0 0,0-1-426,-2 0 0,1-1 0,1 1 0,0-2 0,0 1 0,1 0 0</inkml:trace>
  <inkml:trace contextRef="#ctx0" brushRef="#br0">5945 14233 8247,'-6'-37'0,"8"2"0,13 2 0,14 10 313,11 11 0,31 6 1,-29 5-1,2 2 1,9-1-1,2 0 1,12 0-1,3 0 1,-19 0-1,1 0 1,2 0-1,4 0 1,1-1-1,1 0 1,2 0-1,0 0 1,-1-1-134,2-1 0,-1 0 1,2 0-1,3-1 1,1 0-1,0-1 0,-6 0 1,-1-1-1,1 0 1,-1 1-1,0-1 0,0 0 1,0 0-1,0 0 1,-1 0-1,-3 0 1,0 0-1,-2 0-341,0 0 0,-2 0 0,1 0 1,-2 1-1,0-1 0,-2 1 1,15-1-1,-1 2 0,-6 0 1,-1 0-1,-4 1 0,-1 0 1,-4 2-1,-2-1 0,-2 1 0,-1 1 161,-4 0 0,-1 0 0,32-5 0,-8 1 0,-3 0 0</inkml:trace>
  <inkml:trace contextRef="#ctx0" brushRef="#br0">4252 15646 8326,'0'-32'465,"2"8"-445,2-3 1,4 14 0,5 1-1,0 5 1,1 4 0,-1 1-1,0 2 1,1-1 11,-1-4 0,0 4 0,2-5 0,1 1 0,5 1 0,3 1 0,4 1 407,0 2 0,6 0 0,0 0 0,3 0 0,0 0 1,3 0-1,0 0 0,5 0 0,-1 0 65,2 0 1,7 0-1,-2 0 1,1 0 0,2 2-1,3 1-312,-1 1 1,3 1 0,-1-5 0,0 0 0,-1 0 0,0 0-171,-5 0 0,1 0 0,-6 0 0,2 0 0,-1 0 1,-2 0-1,-2 0 76,2 0 1,-3 0-1,4 0 1,-1 0-1,-3 0 1,0 0-1,0 0 19,1 0 0,5 0 1,-4 0-1,-1 0 0,2 0 1,1 0 2,1 0 1,4 0 0,-3 0-1,1 0 1,2 0 0,-2 0-5,1 0 1,2 0 0,-7 0 0,0 0 0,1 0 0,-1 0 0,0-2-48,-3-2 1,0 2 0,-2-2 0,2 2 0,-3 2 0,2 0 0,-2 0-74,3 0 0,-2 0 0,-2 0 1,-1 0-1,4 0 0,-1 0 53,1 0 1,-2 0 0,-1 0 0,0 0-1,-2 0 1,-1 0 0,2-1 144,5-3 1,-4 2 0,2-2 0,0 2 0,-1 2 0,3 0 0,-1 0-217,-1 0 0,-1 0 1,0 0-1,0 0 1,-1 0-1,-2 0 15,-2 0 1,-5 0 0,3 0 0,-2 0 0,1-1 0,1-2 0,1-2 262,0 2 1,-3-3 0,5 0 0,-1 1-1,1-1 1,-1 1 0,1 1-23,-2-1 1,4 1 0,-2 4-1,3 0 1,-1 0 0,-1 0-430,-1 0 1,-1 0 0,4 0 0,-2 1 0,-3 2 0,-2 2 0,-1-2 208,2-2-1,-5-1 1,5 0 0,-2 0 0,1 0 0,3 0 225,2 0 1,1 0-1,2-1 1,0-2-1,0-3 1,1 0 0,2-2 66,2 1 1,4 3 0,-3-4 0,0 2 0,0 2 0,-4-1-421,0 1 0,2 0 0,-1 4 0,-3 0 0,-3 0 0,0 0-59,2 0 0,-4 0 1,1 0-1,0 0 0,-1 0 1,-1 0-1,0 0 355,0 0 0,2 0 1,4 0-1,0 0 1,0-2-1,1-1-108,4-1 1,-7-1 0,4 4 0,-1-2-1,-1-2 1,2 2 0,-4 0-898,-1-1 0,-7 2 1,2-2-1,-1 3 0,1 2 1,-3 3-356,-1 5 1,-3 5 0,-1 3 0,-3 6 0,-2 3 1177,-3 5 0,-1 3 0,-1 6 0</inkml:trace>
  <inkml:trace contextRef="#ctx0" brushRef="#br0">24261 12887 8315,'0'-37'0,"0"-1"0,1 2 0,4 8 0,-2 9 0,6 10 190,1 5 0,2-2 1,1 1-1,1 2 0,-1 2 1,-1 2-1,-2 4 0,-3 4 1,-1 4-1,-3 5 0,0 5 1,0 6 1037,2 2 1,-2 12 0,-8 2 0,-4 10-1,-2 7 1,-4 4 0,-2 0 0,-2 1-380,-2 0 1,5-2 0,-2 0 0,4-3 0,0-1 0,2-8-2269,3-4 1,2-6-1,4-8 1,-1-5 0,1-6-2183,1-7 3070,2-8 0,2-6 0,2-10 531,5-6 0,9-21 0,3-2 0</inkml:trace>
  <inkml:trace contextRef="#ctx0" brushRef="#br0">24368 12834 8248,'0'-46'0,"-2"-1"1801,-2 4 0,5 18 1,2 14-1080,9 4 1,15 1-1,2-4 1,8-1 0,9-2-1,4-3 1,7-1-1,3 3-554,7 0 1,-29 8 0,0 0 0,36-4 0,0 1 0,-5 0-1,-6 2 1,-10 2 0,-9 4-720,-7 1 0,-4 6 0,-9 4 1,-5 8-1,-7 10 0,-6 11 509,-8 8 0,-5 11 0,-9 7 0,-4 6 0,10-32 0,0 2 0,-2 1 0,1 0 770,1 4 1,0 0 0,-1 1-1,1-1 1,2-1 0,1-1 0,-1-2-1,1-1 1,1-1 0,0-1 0,-5 35-1,0-3-489,2-6 1,-3-10 0,5-11 0,-2-4 0,-1-6 0,-5-9 0,-7-10-1808,-8-9 1,-10-4-1,-12-5 1,-7-6 0,-8-9-1,-1-7 1011,0-6 1,4-2 0,4-2-1,5 3 1,5 6 0,8 4-1,8 5 557,6 7 0,1 4 0,1 6 0</inkml:trace>
  <inkml:trace contextRef="#ctx0" brushRef="#br0">23421 17419 8249,'7'-31'0,"-2"-1"0,-4 4 0,-1 5 0,0 5 0,-1 3 0,-4 2 582,4 5 0,-5 8 0,6 11 0,0 6 0,-1 10 0,-4 7 1,-4 8-1,-3 6 595,-1 10 1,0 1-1,-1 2 1,1-2 0,0 1-1,-1-1 1,3 0-1853,2-4 0,3-3 0,6 0 0,1-2 0,4-4 0,4-3-7092,2-5 7767,3-7 0,5-4 0,2-8 0</inkml:trace>
  <inkml:trace contextRef="#ctx0" brushRef="#br0">23541 17205 8063,'-1'-43'1380,"-4"3"0,4 14 1,-1 14-1,8 5-990,7 4 0,14-3 0,3 0 0,7-2 1,10-1-1,8 1 0,9 0 0,4 1-484,3-1 0,0 5 0,-4-3 0,-2 1 0,-2-3 0,-2 1 0,-2 2-231,-2 4 0,-4-4 0,-4 2 1,-6 5-1,-6 7 0,-7 7 0,-7 8 431,-5 5 1,-9 7 0,-6 10 0,-6 7 0,-6 8 0,-3 5 0,-3 4 948,-2 1 0,0-1 0,-5-4 0,0 4 0,0-5 1,1-1-413,2-3 0,-1-5-956,3 2 0,0-8 0,-5-4 0,-2-3 1,-2-6-211,-5-3 1,-3-9 0,-8-7-1,-1-5 1,-3-4 0,-1-5-388,-4-2 0,0-8 1,-3-4-1,2-5 0,4-4 1,3-2-3057,4-3 3966,7 5 0,1-6 0,6 4 0</inkml:trace>
  <inkml:trace contextRef="#ctx0" brushRef="#br0">23914 17472 8202,'-1'-16'2023,"-2"1"-449,-2 3 0,2 9 0,8 2 0,4 5-892,3 3 0,5 7 0,3 6 0,-1 3 0,2 3 0,-1 1 1,3 3-849,-3-2 0,1 0 0,-5-2 0,1 1 0,-4 0 0,-3-1 0,-1 1-2044,-1 0 1,-2-2 0,-6-3 0,1-4 2209,3-3 0,4-2 0,5 0 0</inkml:trace>
  <inkml:trace contextRef="#ctx0" brushRef="#br0">24261 17592 8166,'-2'-25'727,"-4"2"1,-5 6 0,-7 3 0,-3 5 33,-3 5 0,-1 3 0,-1 2 0,-3 3 1,0 7-1,-2 4 0,0 5 1419,-2 6 0,5-1-3059,-3 10 1,4-4-1,5 3 1,4 0 0,3 1 878,2 2 0,6 1 0,1 2 0</inkml:trace>
  <inkml:trace contextRef="#ctx0" brushRef="#br0">24461 13274 8345,'-6'-15'0,"-1"-1"-14,-1-2 36,2 6 1,12 5-1,3 4 1,3-3-1,1 0 1,0 0-1,1 3 1,-1 2-1,0 1 675,1 0 1,-5 0 0,-2 1 0,-1 3 0,-3 5-1,0 3 1362,1 2-1683,-2-1 1,8 5 0,-4 1 0,3 2 0,4 1-680,4-1 0,2 2 1,-1-3-1,2-1 1,3 0-1,-1-3 0,2-1 303,1-2 0,7 1 0,2-1 0</inkml:trace>
  <inkml:trace contextRef="#ctx0" brushRef="#br0">24887 13154 8379,'-19'-15'2704,"-3"-1"1,-2 4-1803,2 9 0,7 16 1,8 14-1,-1 7-768,1 5 1,3 1 0,-4 1-1,1 2 1,1 3 0,0 1-1,3 5 1,1 1-2315,2 1 0,6 6 2180,3-6 0,3 2 0,1-3 0</inkml:trace>
  <inkml:trace contextRef="#ctx0" brushRef="#br0">24074 18272 8205,'-12'-9'-24,"4"0"15,2 6 1959,6-9 1296,0 10-2884,0-3 0,6 9 0,4 2 0,5 0 0,4 1 0,2-1 0,2 2-27,3-1 1,0-4 0,2 1-1,2-2 1,3-1 0,-1 2-1,1 2 1,-4-2 8,0-2 0,2-1 1,0 0-1,-2 0 0,-1 0 1,-1-1-22,0-4 1,-1 2 0,3-6-1,0-1 1,2-3 0,0-4 0,2-2-181,3-2 1,4-2 0,1-7-1,2-1 1,0 0 0,4-2-1,2-2-246,0-4 0,1-1 0,-4 0 0,0 0 0,0 2 0,-4 1 0,-4 3 22,-2 1 0,-11 1 0,2 1 0,-4-3 0,-2-1 0,-2 3 0,-1-1 356,0-2 0,0-4 0,-4-1 0,3-1 0,2-4 0,0-2-47,0 0 0,10-5 0,-3 3 0,2-1 0,2-2 0,0 0 0,2-4-2414,2-4 1858,2 10 1,-2-11 0,-3 11 0,-3 0 0,-1-2 0,-2 1 28,-3 3 0,-3 2 0,-7 6 0,-3 1 0,-4 1 1,-2 1 381,1 0 1,-2-5-1,2 5 1,-3-3 0,1-3-1,1 2 1,3-2 1415,1 1-1400,2 1 1,6 1-1,1 0 1,3 0 0,2 0-1,3 0-348,1 0 0,-3 2 0,-1 1 0,-2 2 0,-2 3 0,-3 2-56,0 2 1,-7 2 0,-2-3-1,-4 0 1,-1-2 0,0 1-1,0 2 479,0 1 1,0 1 0,0-1 0,0 0 0,0 1 0,0-1 0,0 0 129,0 1 1,2-7-1,2-1 1,5-2-1,3 1 1,1-1-293,0 2 1,5-4 0,0 2 0,-2-2 0,-1-1 0,-3 2-1,-2 2-14,-1-2 1,-6-2 0,3-1 0,-2 0 0,1 2 0,-2-1-1,-2 2 122,-1 0 1,0-9-1,0 6 1,0-1-1,0-2 1,0 1-151,0 3 0,0-9 0,0 7 1,2-5-1,1-5 0,1 1 0,-1 0-93,-1 1 1,-2 4-1,0-3 1,0-1-1,0 0 1,0 1-1,-2 3 150,-2 2 1,1 1 0,-6 1 0,0-1 0,0-1-1,0 2 114,-1-2 1,-2-2-1,-1 2 1,1-1-1,1 0 1,3-1-113,-3 1 1,5-5 0,2 3 0,1-1 0,0-2 0,-2 1 0,3 4-190,0 2 1,2 3 0,0-1-1,0 0 1,-1 1 0,-2 2-1,-3 3 109,-2 1 1,-1-2 0,-2 4 0,-1 1 0,0 2 0,-3 1 51,0 1 0,0-5 0,1 0 0,-3 1 0,0 2 0,0 3-1,2 2 0,2-2 0,0 3 0,-1-3 0,3-2 0,0 2 0,2 1-123,-1 2 0,-2 4 0,-1-2 0,-2-1 0,-1 2 0,-4-1 0,1 4 57,0 1 1,-3 3 0,2 2 0,0 3-1,-4 1 1,0 1 91,2-1 1,-3 5 0,4-4 0,0 5 0,2 5 0,1 2-59,1 1 0,-1 4 1,5-4-1,-1 4 0,1 2 1,0-1-1,-1 2-11,1 2 1,0 0 0,-1 3-1,-1 0 1,-1-4 0,-3 0-138,-2 2 306,-1-3 1,-3 4 0,1-6-1,2 1 1,-2 1 0,-1 1-43,-2 2 0,5-1 1,1-3-1,2-1 1,3 2-1,1 1 1,2 3-61,-1 2 1,1-3 0,1 3 0,2-1 0,2 0 0,2-1-37,3-3 1,-2 3-1,0-1 1,2 0-1,2 0 1,1 0 0,0-2 106,0-1 1,0-6 0,0-1-1,0 3-1007,0 1 0,0 1 1,0 0 252,0 1 1,1-3 0,2 0 0,3-4 0,1 1 0,4-2-2836,1-1 3494,1 0 0,6-5 0,2 0 0</inkml:trace>
  <inkml:trace contextRef="#ctx0" brushRef="#br0">25287 12141 8251,'-17'0'72,"-1"0"130,1 0 0,3 0 0,0 2 1,1 2 46,0 5 1,1 3 0,3 1 0,4 2 0,4 1 0,1 2 254,0-2 0,1 5 0,4 1 0,4 3 1,3 3-1,1 2 0,2 1 61,3-1 0,-2-2 0,5-1 0,-1-1 1,0-1-1,0-2 0,1-6-150,3-2 0,1-3 1,2-2-1,-1-2 1,1-2-1,0-5-468,-1-4 1,5-4 0,2-8-1,-2-3 1,0-4 0,-3-3-703,2-2 1,0-5 0,-4-4 0,-1-1 0,-1 0 0,-3 2 754,-2-3 0,5 0 0,-4-2 0</inkml:trace>
  <inkml:trace contextRef="#ctx0" brushRef="#br0">24381 12861 7984,'-19'-5'0,"-2"-1"0,0-1 0,5-3 0,4-2 0,3-2 54,6-5 0,-3-3 0,8-8 0,2 1 0,4 2 0,0 5 1,0 3-1,-2 2 0,-5 2 716,-4 2 1,-9 6 0,-5 2 0,0 2-257,3-1 0,-4 2 0,0-2 0,0 3 0,0 1 1,1 0-236,0 0 1,-2 1-1,0 3 1,0 5-1,-2 5 1,2 2-103,-1 2 1,-3 5 0,2 0 0,-1 2-1,0 3 1,-1 0 160,3-1 0,0 8 0,7-4 1,1 5-1,2 2 0,2 1-47,2 2 1,2 7-1,5-2 1,4 0-1,4 2 1,3 1 0,2 5-6,4 0 0,3-3 0,6 4 0,1-5 0,1-1 0,5-2-155,5-2 1,-2-5-1,7-3 1,-1-3-1,0-2 1,3-2-1,2-2 2,2-1 1,5-2-1,1-3 1,-1-4 0,1-3-1,-1-4-34,0-2 0,-3 2 0,-2-7 0,-4-1 0,-2-1 0,-2-4-137,1-2 0,0-5 0,-3-9 0,0-3 0,0-2 0,-2-3 126,-2-2 0,2-7 0,-4-1 0,0-4 0,-1-4 0,-2-4 0,0-1 27,-1 1 1,-7-1-1,-2-5 1,0 0-1,-2-3 1,0 0-61,-2 0 0,-2 1 0,-4 1 0,0-1 0,-4 0 0,-1-3 0,-1-1-82,0 3 1,-3 2 0,2 3-1,-4 2 1,-4 2 0,-3 2 79,-1 3 1,-4 6 0,2 3 0,-6 0 0,-7 2 0,-2-1 0,-3 3-37,-3 2 1,-3 8 0,-8 0 0,0 3 0,-4-1 0,-2 3-145,-2 5 1,-2-2 0,-1 4 0,-1-1 0,3 2 0,0 1 0,2 3 72,-1 2 0,4 1 0,0 0 0,2 1 0,-2 5 0,0 7-264,0 8 1,1 6-1,7 5 1,2 8 0,4 8-1,2 4 1,2 4-3596,3 6 3481,7-6 3,11-17 0,1-1 0,0 22 1,9 6 428,6-5 0,1 0 0,12-13 0,2 4 0,1 2 0</inkml:trace>
  <inkml:trace contextRef="#ctx0" brushRef="#br0">24354 18152 7908,'-38'-6'1797,"5"4"0,-2-2-1388,11 2 0,15 2 1,9 0-1,7-1 1,8-2-1,6-3-409,6-2 0,8 0 0,-1-6 0</inkml:trace>
  <inkml:trace contextRef="#ctx0" brushRef="#br0">22768 18738 8408,'0'-21'0,"0"3"0,0 4 0,0 6 524,0-4 0,1 7 0,2-6 1,3 4-1,2 1 0,2 3 1,2 1-1,1 4 0,1 2 0,0 7 1,3 3-1,-1 6 385,-4 0 1,1 3-1,-5 5 1,0 1-1,1 4 1,0 0 0,2-1-2877,2-2 1,-1-2 0,8-1 0,3-4 0,0-4 1962,6-5 0,6-16 1,-1 1-1</inkml:trace>
  <inkml:trace contextRef="#ctx0" brushRef="#br0">23221 18778 8408,'-13'-25'749,"-1"3"0,0 2 0,-3 8 1,0 4-1,0 3 0,1 5 0,0 5 479,-2 3 1,-1 13 0,2 4 0,-2 4-1,-2 6 1,-1 5 0,0 6 0,1 0-1688,2 0 0,6 3 0,5-5 1,2-1-1,3-2 0,2-2 0,4-2 459,6-1 0,0-1 0,10 5 0</inkml:trace>
  <inkml:trace contextRef="#ctx0" brushRef="#br0">23794 18312 10786,'-4'-14'2647,"-2"2"-1559,-1 3 1,4 5-1,-3 8 1,1 7-1,-1 7 1,0 7-1,0 6 1,2 4-385,-2 7 0,5 2 0,-4 8 0,4-2 0,2 2 0,4-4 1,2-4-2037,0-5 1,5-8 477,-3 0 1,3-3 0,0-3-1,-3-3 1,-3-5-87,0-7 0,-6-4 1,0-6-1,-8-2 1,-5-4 862,-5-7 0,-1-5 0,-3-5 1,2 0-1,3 0 0,-1-1 0,0 0 1181,-1 2 1,5 6 0,0 0 0,5 4-229,3 3 1,1 7 0,5 2 0,2 9-1,1 8 1,3 3-1589,1 1 0,6 4 0,7-3 1,0 4-1,4 0 0,1 1-8677,2 0 9388,12-7 1,-4 0 0,11-7-1</inkml:trace>
  <inkml:trace contextRef="#ctx0" brushRef="#br0">24141 18751 8273,'-19'-34'1330,"4"5"1,-3 11-1,5 10 1,2 10-850,2 7 1,7 3-1,-3 1 1,4 0-1,2 2 1,4 1-575,3 2 1,10 6 0,6-3 0,4-1 0,3-2 0,-1-3 0,-4-3 0,-2-3-469,-2-5 1,-10-2 0,0-4 0,-5-2 0,-5-5 0,-5-5 0,-7-2 530,-7-2 0,-3-1 0,-7 3 0,0-2 0,1 2 1,-1 1 1016,0 2 0,7 5 0,2 4 1,4 4-1,6 4-1490,3 5 0,15 3 0,8 1 0,6 1 0,4-1 503,3 0 0,3 1 0,6-1 0</inkml:trace>
  <inkml:trace contextRef="#ctx0" brushRef="#br0">24541 18671 8273,'0'-13'0,"0"0"2123,0-1 1,-5 8-1378,1 6 1,-1 6-1,5 9 1,0 3-1,0 3 1,2 1-1,1 0-265,1 2 1,5 1-1,-3 0 1,0-3 0,2-2-1,-1-3 1,3 1-512,2-2 0,-3-7-3363,0-4 2904,0-4 1,0-7 0,-2-3 0,-1-2 0,-3-4-1,-2-2 607,-1 0 1,0-5 0,-1 4 0,-2 1 0,-1 3 0,-1 2 2767,-1 3 0,5 4 0,-4 10-2567,4 4 0,2 3 0,4 1 0,4-1 0,2-2 0,3-1-653,-1 1 1,0-2-1,1-1 1,-1-1-1,0-3 1,1-1-921,-1-2 1,-1-2 0,-2-2 0,-2-5 0,-2-3 0,-3-3 896,-2-3 0,4 4 1,-1-4-1,-1 3 0,-3 3 1,-3 2 1187,-1 1 1,-7 6 0,2 1 0,-1 8 0,1 9-1028,5 4 1,2-1 0,2 4 0,0 4 0,3 2 0,6 3 0,9-2-3002,5 0 3197,4-9 0,6 5 0,1-4 0</inkml:trace>
  <inkml:trace contextRef="#ctx0" brushRef="#br0">24967 18818 8514,'0'-31'1655,"0"7"0,-4-4 1,-1 18 357,3 7 0,0 6-2045,2 10 1,6 5-1,3 0 1,3-2-1,1 0-1437,0 2 0,5-8-2319,0 4 3788,0-4 0,-5-3 0,0-1 0</inkml:trace>
  <inkml:trace contextRef="#ctx0" brushRef="#br0">25034 18765 8478,'-6'-34'1373,"3"2"1,-4 10-1,1 5 1,3 2-991,1 1 0,8 8 1,5 6-1,3 6 1,6 5-1,0 1 1,6 2-1105,3 1 1,-1 0-1296,4-2 0,0 1 2016,-1-1 0,0 0 0,-4 1 0</inkml:trace>
  <inkml:trace contextRef="#ctx0" brushRef="#br0">25367 18778 8451,'-9'-6'0,"1"-3"0,5-3 0,-2-1 0,4 0 977,1-1 0,1 2 1,4 4-1,3 3 0,4 4 1,2 2-1,-1 2-579,0 2 1,2 5-1,1-3 1,2 2-1,-3 0 1,-3 0-1476,-3-2 0,-8 4 1,-1-7-1,-9-1 1,-6-1 2043,-2-2 0,-1-5 0,6-1 0,2 0 0,1 0 399,-2 3 1,6 3 0,2 3 0,6 3-1,5 0-1855,4 0 0,6 3 0,1-4 1,2-3-1,3 0 0,-1-2-916,0 0 1,2-2 0,-4-2-1,-1-5 1,-2-4 0,-3-5-1,-3-4 1338,-3-3 0,8-8 0,-2-1 0</inkml:trace>
  <inkml:trace contextRef="#ctx0" brushRef="#br0">25767 18312 8443,'8'-6'0,"3"0"0,-2-3 0,-3 9 0,-1 9 0,-4 3 0,-1 2 0,0 3 0,0 0 0,-4 7 0,-1 0 0,1 4 0,-1 4 0,1 1 0,1 1 0,2-1 0,1-1 0,0-2 4377,0-2 1,0 3-4378,0 0 0,-6 0 0,-2-4 0</inkml:trace>
  <inkml:trace contextRef="#ctx0" brushRef="#br0">25714 18698 8284,'0'-30'708,"1"11"1,4 15 0,4 7 0,4 4-943,5 0 1,3-2 0,7 4 0,1 1-1,4 3 1,-1 2 0,1 0 0,-3-3 233,-2 0 0,-2 0 0,1 1 0</inkml:trace>
  <inkml:trace contextRef="#ctx0" brushRef="#br0">26060 18778 6795,'-1'-13'726,"-3"-1"1,1-3-1,-5-1 1,2 0 0,3 0-1,2 0 2040,1 2 0,0 1 1,1 4-2615,4 2 1,1 4 0,3 10-1,-4 4 1,0 2 0,-1 3 0,-1-1-1,-1 0 1,-4 1 0,-2-2-1256,-5-4 0,-3 3 1,-1-7-1,-1-1 0,1-1 280,0-2 0,7 1 0,6 4-1302,7 3 0,7 3 2125,3-2 0,4 3 0,6-5 0</inkml:trace>
  <inkml:trace contextRef="#ctx0" brushRef="#br0">26607 18565 8310,'12'-27'1496,"-3"0"1,-3 11 0,-8 4-1139,-2 5 1,-4 7 0,-5 6 0,-2 1-1,-1 5 1,0 3 0,2 4 0,4 0-63,0 1 0,4 2 1,1-3-1,4 0 0,1 1 1,0-3-1,1 1-677,4 0 1,2 0-1,6-6 1,1-2-1,-1-3 1,-1 1 0,-2-2-699,-1 0 0,-7 4 0,-2-3 0,-9 2 0,-9 0 613,-9 1 1,1 1-1,-7-1 1,3-1 0,2 1-1,5 1 323,2-2 1,3 3 142,5-4 0,-1 4 0,1 2 0</inkml:trace>
  <inkml:trace contextRef="#ctx0" brushRef="#br0">25487 19404 8333,'0'-26'0,"0"1"3147,0 2 1,0 11-2666,0 12 1,6 6 0,3 8-1,3 1 1,3 2 0,1 4 0,3 3-1,2 1-735,3 3 1,1 2 0,3-4-1,2 1 1,1 0 0,-2-2-1,1-2 253,1 0 0,9-13 0,7 2 0</inkml:trace>
  <inkml:trace contextRef="#ctx0" brushRef="#br0">25940 19364 8433,'-22'-41'-2,"0"7"1,-2 10 0,1 11 1896,0 7 1,-6 12 0,1 7 0,-5 8-1393,-4 4 0,0 3 0,-1 5 1,0 5-1,0 10 0,2 6 0,4 10 1,7 3-504,5 1 0,12 4 0,2 2 0</inkml:trace>
  <inkml:trace contextRef="#ctx0" brushRef="#br0">25567 11288 7985,'-12'-18'0,"2"1"0,1 0 0,6 2-35,-1 2 1,2 0-1,2-1 1,2 1-1,1 0 1,1 0-1,-1-1 1,0 2 205,2 3 0,-5-1 1,-2 6-1,-8 1 1,-8 3-1,-4 4 385,-6 5 0,-5 3 0,-7 1 0,-3 1 0,-3-1 0,-4 0-373,-1 0 1,5 1-1,-1-1 1,-2 0-1,0 1 1,-3 1-197,2 2 0,1 0 0,-1 3 0,1 1 0,0 0 0,2 3 79,2 1 0,-1 3 0,2 1 0,-1 4 0,3 0 0,-1 1 1,1-2 47,-1 1 1,0 4-1,3-2 1,0 4-1,-1 1 1,-2 0-49,-2 0 0,-5 4 0,1 2 1,-1 2-1,-1 2 0,4 0-33,1-1 1,-1 1 0,4-4 0,3 0 0,0 2-1,3-2 1,0-1 6,3-2 1,0 5 0,4-1 0,-1 1 0,0-3 0,0 1-18,0 3 1,-6-1 0,2-1-1,0 2 1,-1 0 0,-1 3-1,0-2 99,2 2 0,-2-5 0,4 2 0,-1 0 0,-3 1 0,0 1 30,1-1 1,-1 3 0,5-8 0,-2-1 0,-2 0 0,1 1-49,-1-2 1,7 0-1,-3 0 1,6 1 0,2-1-1,3 0 1,1 0-229,-1 1 0,5 5 0,-4-3 0,3 2 0,-3 2 1,1 0 142,0-1 0,-3 3 0,2-3 0,0 3 0,-4 1 1,-1 0-1,-2-1 183,0-3 1,1 3 0,1-5 0,2 1 0,4-4 0,3-3-129,2-1 0,0 5 1,9-1-1,2 1 0,2 1 1,1 1-179,0 0 1,0 5 0,0-3 0,-2 4 0,-1 4 0,-1 0 0,-1 1 0,1 0 104,0 0 0,-7-2 0,2-6 0,-3-2 0,-1-2 0,0-3 319,-1-2 1,1-3 0,0-1 0,-1-1 0,3 1 0,2 0-302,4-1 0,4 7 0,1-3 0,0 1 0,0 2 1,0 0-1,1 3-930,4 1 0,-4-2 826,4 3 1,1-8 0,-2 2-1,-1-2 62,-2-3 1,-1-2 0,0 2 0,0-1 0,0 0 0,-1-2 0,-2-3 388,-1-3 1,-1 3-1,5 2 1,0-1-1,0 2 1,2 0-429,2 3 0,3 0 0,7 0 0,-1-1 0,0 1 0,1 1-39,-1 2 1,0-1 0,1-1 0,-2-1 0,-4 2 0,-2-2 0,-1 0 158,-1-3 0,1 3 0,-5-6 0,0-1 0,0-2 0,0-2 308,0 1 1,1 0 0,2-1-1,3 1 1,2 0 0,3-1-1,4 0-442,3-4 1,10 6 0,0-4 0,3-1 0,3 2 0,-1 1-261,0 0 0,2-1 0,-4-1 0,-1-3 0,-2-2 0,-1-1 487,-1 1 0,-1-4 1,-2 3-1,-6-3 1,-2-2-1,-1 0 1,0 1 117,4-1 0,-3-4 1,3 0-1,-2 1 1,2 2-1,6 0 1,5-2-302,7-1 0,4-5 0,4 4 0,5-2 0,3-3 0,1-2-191,1-1 1,-1 0-1,0 0 1,-2 0-1,-6 0 1,-5 0 216,-1 0 0,-2 0 1,0 0-1,-3 0 1,-1 0-1,-4 0 1,1 0 164,1 0 1,5 0-1,8 0 1,5 0-1,3 0 1,2 0-291,4 0 1,7-4 0,8-2 0,0 0 0,-1-2 0,-1 1 0,0-3 205,0-2 0,1-1 0,-6-1 0,-1 1 1,-1 0-1,-3-1 0,-2 1 111,-3 0 0,-2 4 0,-4 0 0,-3-2 0,-1 0 0,-3-3-111,-1 1 1,-1 0 0,2-1 0,5-1 0,0-1 0,4-3-200,-1-2 0,0-1 0,4-5 0,2-2 0,-4-4 1,2-4-1,-2 0 46,3-1 0,-1-5 1,-3-5-1,-2-1 1,2-2-1,-3 2 106,-2 1 0,-2-1 0,-5 2 0,0-2 0,0-4 0,0 1-39,0 0 0,-2-3 0,1 7 0,-2-4 1,3-3-1,-2 0 0,2 0-97,-3 4 1,0 0 0,3-1-1,0 1 1,-1 0 0,-2-1-1,-3 2 19,-2-2 0,4-4 1,-3-2-1,-1 2 0,2 0 1,-1-1 232,-1 0 0,0-4 0,-6 6 0,1 3 0,-2 0 1,-1 2-70,-2 1 1,-1-1 0,1 4-1,-3-1 1,-1-2 0,0 0 0,-2 0-188,-1-1 1,-2 2 0,2 1 0,1-2 0,1 0 0,-3-3-224,1 2 1,-4-2-1,6-4 258,-2-2 0,3-4 0,1 3 1,0-2 20,1-3 1,-3 1 0,-2-1 0,0 3 0,0 1 0,-3 0 10,0 1 1,-5 1-1,0 5 1,-1 0-1,-3-1 1,-1 3-1,-2-1 73,0-2 0,-5 0 0,-1-10 0,0 2 0,1-2 1,2-1-66,1-2 0,-2-4 0,-1-1 0,2-2 0,2-2 0,1 2 1,1 3-49,4 3 0,-4 3 0,5 1 0,-1 5 1,-1 1-1,-1 3 29,-2-1 1,-1 4-1,0 3 1,0 0-1,-1-1 1,-4 0 0,-3-2 84,-4 2 1,-2 1 0,1-2 0,0 2 0,1-1 0,2-3-106,1-5 1,1-3-1,-2-5 1,1-1-1,0 2 1,0 3 0,0 3 117,-1-1 1,-2 10 0,-1-2-1,-1 5 1,1 4 0,-2 3-38,-2 4 1,2-1 0,-5 5-1,3-1 1,-3-1 0,0 1-128,-4 1 1,-1-4 0,-5 4 0,-2-2 0,-5-3 0,-2 0 0,-4 0 17,-4 1 1,-8 1-1,-4-4 1,-5 2-1,-1 3 1,-3 1 209,33 18 0,0 1 0,-4 1 0,0 2 1,0 0-1,1 1 0,-2 1 0,0 1 0,0 1 1,1 2-1,0 1 0,0 2-127,-1 1 0,1 0 0,0 2 1,1 0-1,0 1 0,1 2 0,-1 1 1,0 3-1,-33 13 0,34-9 0,1 2 1,1 1-1,1 2-495,0 0 0,0 1 1,-2 0-1,1 1 1,-26 18-1,4-1 1,4-1-1,9-1-1877,5-3 1,8 2 2392,9-2 0,3 0 0,5-4 0</inkml:trace>
  <inkml:trace contextRef="#ctx0" brushRef="#br0">24434 14687 8363,'14'-27'0,"-1"-1"0,0-2 0,0-2-27,1-3 24,-1 0 1,0-9 0,1-1 9,-1 2 1,-1 0 0,-2 0 0,-1-1 0,0 1 0,0 3 0,-2 4 0,1 5-1,-2 5 1,0 2 0,-3 3 0,-2 2-26,-1 3 1,-1 5 0,-5 4 0,-9 1 0,-10 3 0,-12 2 0,-9 1 104,-8 0 0,-14 4 1,-4 0-1,32-1 1,0-1-1,-4 1 1,0 0-1,1 0 1,-1 1-26,1-1 0,0 2 0,-7 2 0,-1 2 0,6-2 0,0 1 0,0 0 0,0 1 0,-1 2 0,1 1 0,3-1 1,0 1-167,1 1 1,0 3-1,0 3 1,1 1-1,4 1 1,2 0-1,2 1 1,1 0 0,-24 24-1,10-3 1,8 0-160,6 2 1,9-8 0,6 3 0,5-3 0,7-3 0,1-2 306,-1 1 0,1-9 1,-6 2-1,-3-1 1,-4 1-1,-8 0 105,-6 1 0,-5 1 0,-10 2 1,-5 2-1,-5 2 0,-4 5 1,-2 2 90,29-19 1,0 1 0,-27 23-1,3-4 1,6 3 0,7-1 0,6 1-228,6-1 0,8 6 1,7 1-1,6 4 0,7 4 1,6 0-102,6 0 0,8 9 0,6-2 1,3-1-1,5-2 0,3 1 1,2 1-173,-1 2 0,-3 0 1,0-2-1,-2 0 0,-7-3 1,-3 0-1,-8-4 189,-7 0 1,-10-6-1,-10-4 1,-10 1-1,-10-1 1,-3-5 339,-2-6 0,1 0 0,5-6 0,6-2 0,8-1 0,5-1 0,7 1 28,5 3 1,12-1 0,9 4 0,15 0-1,13-1 1,13 1 0,9-2-307,-31-15 0,1-1 1,8 2-1,0-1 0,2-1 1,1 0-1,0-1 0,1 1 1,3-1-1,0 1 0,3-1 1,-1 1-59,2-1 0,1-1 0,4 3 0,0-1 0,-1 0 0,-1 1 0,1-1 0,0 0 0,2 1 0,1 0 0,-2 0 0,-1-1 2,-1 0 1,-1 0 0,0 0 0,0-1 0,-7-1 0,-2-1 0,0 0 0,-2-1-1,-2 0 1,-2-1 0,-4-2 0,-1-1 0,29 6-71,-9-5 0,-11-4 1,-8-6-1,-9-3 0,-9-7 1,-9-7-1,-5-8 295,-2-8 1,-3-9 0,6-2 0,1 1 0,5-2 0,7-1 16,9-1 1,13-4-1,11 4 1,-23 21-1,1 2 1,4-2-1,2 2 1,2-1-1,1 2 1,3-1-1,0 1-269,3-1 0,1-1 1,1-1-1,0-2 1,4 0-1,-1-1 1,-1 0-1,0 1 1,-2-1-1,-1-1 1,-3 0-1,0 0 1,-3-3-1,0 0 19,-3-3 0,-2-1 0,-1-3 0,-1-2 0,-5-1 0,-2-1 1,-2 0-1,-2 0 0,-3-1 0,-4 0 0,-3 1 0,-3 0 1,-3-2-1,-3 0 201,-2 0 0,-2 0 0,-2 1 0,-2 0 0,-1-2 0,-1 1 0,-4 2 0,-2 0 0,-2 2 1,-1 1-1,-4 0 0,0 0 0,-1 2 0,0 0-81,-1 0 0,0 0 1,-1 4-1,0 1 1,-2 0-1,-1 2 1,0 1-1,-1 2 1,-1-1-1,1 1 1,0 0-1,-1 1-407,0-1 1,0 0 0,2-1 0,0 0 0,-23-28 0,3-2 0,3-2 0,6-2 0,4-1 274,4 4 0,5-3 1,5 3-1,5-3 0,7-2 1,2 2-1,2 3 521,0 4 0,-6 5 0,-4 4 0,-8 6 0,-10 9 1,-12 12-606,-12 11 1,12 17-1,-4 6 1,-10 5 0,-2 4 168,-9 9 0,-2 3 0,21-9 0,-2 1 0,0 1 0,-5 5 0,-1 1 0</inkml:trace>
  <inkml:trace contextRef="#ctx0" brushRef="#br0">5692 16632 8133,'-18'-12'0,"-1"4"0,-2 3 0,-1 4 0,-5 1 0</inkml:trace>
  <inkml:trace contextRef="#ctx0" brushRef="#br0">5372 16632 8133,'-13'-10'0,"1"-5"0,2-3 0,1-1 0,6 1 354,-2 5 0,5 0 0,5 1 1,4 3-1,5 5 0,7 2 151,6 2 0,10 0 1,4 0-1,13 0 1,12 2-1,-28-1 0,1 0 1,5 2-1,1-1 1,3 0-1,0-1-284,3 0 1,2-1 0,9 0 0,2-1 0,-3-1 0,1-1 0,2-1 0,1-2 0,2-1 0,1-2-40,-1-2 0,0 0 0,-7 0 0,-1 1 1,2-1-1,1 0 0,-3 0 0,0-1 0,-4 2 1,-2 0-1,-3 1 0,-2 1-342,-3 3 0,-3 0 1,27-1-1,-1 6 0,-9 2 1,-10 2-1,-6 6 0,-9 5-1022,-4 3 0,-10 10 0,-2 0 0,-5 3 1182,-4 2 0,-3 4 0,-6-3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14850 12221 8228,'-8'0'140,"2"0"0,5 0 0,-2 1 0,-1 4 0,-1 2 1,1 2 367,-1 0 1,1-4 0,4 3 0,0 3 14,0 1 0,0-3 1,0-1-1,0 3 1,0 1-328,0 1 0,0 0 0,0 1 0,0-1 0,0 0 0,0 1 62,0-1 0,0 0 1,0 1-1,1-1 1,2 0-1,2 1 1,-1-1 112,2 0 0,-3 1 0,6-1 0,1 0 0,1 1 0,-1-1-221,-1 0 1,0-4-1,6 0 1,1 0-1,2 0 1,-2-2 468,-1-1-659,-2 4 0,0-7 0,1 5 0,-1-1 0,0-1 0,2 0 151,3-3 1,-3-2-1,3 1 1,-4 1-1,1 1 1,1-1-1,4-1 20,0-2 0,-2 0 0,3 0 0,0 0 0,-2 0 0,2 0-60,-1 0 0,-3-5 0,1 1 0,-4 1 0,0 0 0,-1 0 0,0-1-63,1 1 1,-2 0-1,-2 0 1,-1-2-1,1 1 136,2-2 0,1 4 0,1-4 1,-1 2-1,0-2 0,1 0 1,-1-1-148,0-1 1,2 4-1,1-3 1,2-1 0,-2 1-1,1-2 19,1 1-33,-10-3 0,10 5 1,-9-5-1,3 2 0,1-1 241,1-2 1,-7-1-1,-1 0 1,0-1 0,1 1-1,2 0-123,0-1 1,-5 1 0,5 0 0,2-1-1,1-1 1,-1-1-178,-2-2 1,3-1 0,-3 3-1,3-2 1,1 2 0,-1 0-1,-2-1 171,-1-1 1,-4-1-1,2 3 1,-1-3 0,-3-1-1,-1 0 169,-2-1 0,0 0 0,0-4 0,0 1 0,0-1 0,0 1 0,0-1-258,0 0 1,0 3 0,0 0-1,1-2 1,2 0 0,1 1 0,-1 0-236,-1 0 1,2-1-1,1 0 1,-2 2 0,-2-2-1,-1 1 115,0 1 0,0-4 0,0 4 0,-1-3 1,-2-2-1,-2 2 0,1 0 1934,-2-2-1760,4 10 1,-3-18 0,3 10 0,-1-1 0,-1-4-237,1 2-123,1 0 0,2 3 0,0-1 0,0 3 0,0-2 0,0 1 172,0-1 1,5 4 0,-1 0 0,-1 1 0,-1 0 0,-2 0 0,0 0 0,0 0 363,0-1 0,-5 0 0,1-3 1,1 2-1,0-2 0,0 1-152,-2 1 1,1-7-1,4 4 1,0 0 0,0-2-1,0 4 1,1-2-445,4-1 1,-4 4 0,4 0 0,-4 0 0,-1 1-1,0 2 1,0 1 290,0 0 0,-1-1 1,-2 3-1,-3-4 0,0 1 1,-1-2 298,-1 1 0,4 2 0,-4-3 0,2 1 0,2-1 0,-1-1 0,1-2-320,1-3 0,2 8 0,1-8 0,0 2 0,0 1 0,0 1 0,0 1-75,0-2 0,0 3 0,0 0 0,0 1 0,0 0 0,-2 1 150,-2 3 0,2-3 0,-2 1 0,2 0 0,1 0 0,-2 1 1,-2-1 0,2-1 1,2-1-1,1-3 1,0 0 0,0 0-1,0-2 1,0-2-48,0 0 1,0 1 0,0-1-1,1 0 1,2 1 0,3 0 0,0 3 42,0 0 0,0 6 0,-3-4 0,1 2 1,-1 1-1,0 0 0,0 0-83,2 2 1,-1 1-1,-4 2 1,0 0 0,0-1-1,0 0-10,0-4 1,-1-1 0,-2-5-1,-2 2 1,2-2 0,2-1-1,1-3 235,0-3-56,0 8 1,0-12-1,0 10 1,1-1 0,2 3-1,2 1-89,-2 1 1,-2-3-1,-1 6 1,0 2-1,0 1 1,0 2-309,0 0 1,-6-1 0,-3 1 0,-2 0 0,-3-1-659,1 1 956,0 6 1,-1-5 0,1 3 0,0-3 0,1-1 0,1-1 87,2 1 0,1 0 0,-4-1 0,1 1 0,4 0 0,0 1 0,1 1 49,0 3 1,-3 3 0,3-2 0,-2-1 0,-2 2-360,-2 0 1,-1 2-1,0 4 1,-1 0-1,1 0 1,0 0-1,-1 0 4,1 0 0,-2 0 0,-1 0 0,-2 0 0,2 0 0,-1 0 354,0 0 0,2 0 0,-3 0 0,3 0 0,2 0 0,0 0 0,-1 0 69,1 0 0,0-1 0,-1-2 0,0-2 0,-3 2 0,-1 2 0,1 1-149,-3 0 0,4-5 1,-5 1-1,1 1 0,0 1 1,0 2-1,-1 0-78,-3 0 1,4 0-1,-1 0 1,0 0-1,2 0 1,0 0-90,2 0 1,2 0-1,2 0 1,-2 0-1,-1 0 1,-2 0 544,2 0-321,1 0 1,2 0-1,-1 0 1,1-1 0,0-2-1,-1-2-34,1 3 0,0-4 1,-1 1-1,1 2 0,0 2 1,-1 1-1,1-2-214,0-2 1,0 2 0,-2-2 0,-2 2 0,0 4 0,-1 1-1,0 1-9,0-1 1,-4 3 0,3 0 0,0 0 0,-2 0 0,2-3 341,-1-2 1,1 4 0,3-1 0,-2-1 0,2-1 0,1-2-1,2 0 12,-1 0 1,1-2 0,0-1 0,-1-1-1,1 1 1,0 1-156,-1 2 0,1 0 1,0 0-1,-1 0 1,1 0-101,0 0 0,-1 0 0,1 0 0,0 2 0,-1 1 1,-1 1 169,-2-1 1,6 0-1,-2 0 1,1 2 0,0-2-1,-1-2 516,0-1 0,-1 0-721,1 0 0,4 0 1,2 2-1,1 2-76,3 5 1,0 3 0,0 1-1,-2 0 1,2 1 0,1-1-1,-1 0 98,-2 1 1,1-1 0,4 0 0,0 1 0,0-1 0,0 0 20,0 1 0,0-1 1,0 0-1,0 2 1,0 1-1,-2 2-184,-2-2 0,2 1 0,-2-1 0,2 2 1,2-2-1,0-1 0,0-2-539,0 1 0,0-1 1,0 0-1,0 1 0,0-1 1,0 0 61,0 0 1,5-2 0,-1-7-1,-1-8 646,-1-7 0,-2-3 1,0-4-1,0-4 0,0-3 1,0-2-1,-2-1 371,-2-3 0,2 5 0,-4-2 0,2 3 0,-1 4 0,1 4 0,0 2 814,-1 3 0,-1 8 0,3 1-1219,-1 6 0,-1 4 1,5 8-1,2 1 0,2 3 1,5 2-1,4 3 1,5 1-386,4 2 1,8-1-1,3 1 599,1 0 0,7 5 0,7 2 1</inkml:trace>
  <inkml:trace contextRef="#ctx0" brushRef="#br0">12744 14407 8062,'0'-14'82,"0"7"0,-2 1 0,-2 6 0,-4 1 0,-1 2 0,2 3 0,0 0 0,1 2 1473,0-1 1,1-2-918,5 3 0,0-3 1,0 4-462,0 1 1,0 2 0,0 3-1,0 1 1,0 3 0,-1 1-138,-4-1 1,2 3 0,-5-3 0,-3 2-1,-1 3 1,-1-1 0,-2 1 46,-3-2 0,4-4 0,-4 3 0,2-2 0,-1-3 0,-1-1 142,2-2 1,0 1 0,-2-1 0,-3-1-1,1-3 1,2-3 17,3 0 1,2-5-1,-2 5 1,-1-1 0,-4-1-1,0-1-170,-4-2 0,0-1 0,1 2 0,0 1 0,0 1 0,-3-1-167,0-1 1,-1-2-1,0 0 1,2 0 0,0 0-1,1-2 1,-1-2 267,2-5 0,-1-3 1,-3-3-1,0-2 0,1-4 1,-1-1 50,1-1 0,3 6 1,3-4-1,0 2 0,3 1 1,-1 0-1,-1 0-55,-2 2 1,3 1-1,-3 2-242,2 0 1,-5-5 0,4 0 0,-3 2 94,1 1 0,6 2 1,-3-1-1,1 1 0,0 0 1,2-2-1,1-1 131,2-2 0,4-1 1,1 2-1,1-2 1,1-2-1,-1-1-89,-1 1 1,4-4 0,-4 4-1,2-1 1,2 0 0,0 0-101,-1 1 1,-1-3-1,3 5 1,-3 0 0,-1-2-1,-2 2 1,0-2-59,0 0 1,2-1 0,-4-3 0,4 0-1,0 1 1,1-3 0,0 1-65,3-4 0,1-5 0,2 1 1,0-2-1,0 1 0,0-2 105,0-2 0,5-1 0,-1 2 1,-1 1-1,0 1 0,0 0 1,2 1 84,-3-1 1,0 1 0,-2-4 0,0 2 0,0 2 0,-2-2-103,-2-2 1,3-1 0,-5 0 0,1-1 0,1-2 0,1-3-1,1 0-144,2 0 0,0-3 0,0 3 0,2 0 0,1 1 1,3 2 167,1 1 0,0-1 0,2 0 0,-3 3 0,-1 0 0,-1 3 0,1-1-4,1-1 0,-5 2 0,3 0 0,-2-1 0,-4 1 0,0-2 0,-4 2-171,-2 2 1,1-8 0,-4 3 0,4-2 0,0-1-1,1 2 1,0-2 55,3 0 1,1 7-1,2-6 1,2-1 0,1 3-1,3 0 143,1 0 1,-4 3-1,3-8 1,-2 4-1,1 2 1,-2 2-1,0 3 115,1 2 1,-2-4 0,2 5-1,-2 0 1,-2 0 0,0-2-235,0-1 1,-2-1 0,-2-5 0,-4 1-1,-1 2 1,2 2 0,0-2-213,-1-2 1,5-1 341,-1 0 0,2 4 0,2 2 0,0 0 41,0 0 1,2 3 0,1-3 0,3 2 0,1 2 0,3 0 0,1 1-85,-2-2 0,1 0 1,-4 2-1,0 1 0,0-1 1,-3 2-62,-2 2 1,-1-3 0,0 5 0,0-2 0,0-1 0,0-1 0,0-1 84,0-3 0,0 3 1,0-3-1,0 1 0,0 0 1,2-1-1,1 2 243,1 0 0,7 3 1,-4-1-1,2 1 0,0 0 1,0 3-107,-2 0 0,3 6 1,-5-4-1,-2 0 0,-2 2 1,1-2-1,1 2-168,1 0 0,1-1 0,-5 4 0,-2-2 1,-1 1-1,-3-1 0,0 0 11,0 2 1,-2-3 0,2-1 0,0 1 0,0-2 0,3 2 153,1 0 0,-2-3 0,-1 2 0,2 1 0,2-2 0,1 2-37,0 0 1,4-3 0,1 2 0,-1 1 0,1-2 0,1 2 0,0 0-69,0 3 1,-2-4-1,-4 3 1,0-1 0,0 0-1,0-1 1,0 0-28,0-1 0,0-3 1,0 0-1,0 0 1,0-1-1,-2 3-8,-2 2 1,3-3 0,-4 4 0,4 2-1,1 0 1,0-1 0,1-1 7,4 2 0,0 1 1,6 2-1,-2 0 0,1-1 1,2 1 208,1 0 0,-4 4 0,0 1 0,1 1 86,2 0 0,-3 4 0,0-2 0,1 4 1,2 1-41,2 0 0,3-2 0,4-1 0,1-3 0,5-1 1,0-2-1,4 0-12,1 0 0,-1 2 0,3-3 0,-1 1 0,-5 0 0,-3 0 0,-4 1 75,-2 3 0,-1 0 1,-5 5-1,1 0 0,-1 0-387,0 0 0,-4 6 1,0 3-1,0 3 1,0 1-1,0-1 149,1-3 1,-1 1 0,3-4 0,3 0 0,1 0 0,3-3 0,2-2 201,0-1 0,7 0 0,-4 0 0,-1 0 0,1 0 0,-3 0 221,-3 0 0,-4-4 1,0 0-690,-1 1 1,-1 3 0,-3 4 0,-5 5 0,-2 4-1,-4 3-221,-2 2 0,2 0 0,-2-3 1,2 1-1,2 2 0,0-2 134,0-1 0,0 3 0,0 0 1,0-2-1,2-3 0,1-2-104,1-3 0,2-3 0,-3 4 1,3 1-35,1 2 1,-2-3 0,2 0-406,-1 1 0,5 2 0,-2 1 1,1 1 590,-1-1 0,9 0 1,-4 1-1</inkml:trace>
  <inkml:trace contextRef="#ctx0" brushRef="#br0">12530 8769 24881,'-9'-17'-1879,"1"-1"0,-1-4 0,-5 4 0,1 1 2041,0 3 1,-2 6-1,-1 4 1,-2 2 0,0 4-1,2 2 1,1 7 0,3 3-1,2 6-390,2 0 0,2-2 0,9 4 0,6 1 1,9-1-1,7-1 0,6-2 489,5-3 0,7-3 1,3-4-1,1-4 1,3-2-1,1 0-340,-2 1 0,0 1 269,-9-5 1,14 0-1,-5 0 1</inkml:trace>
  <inkml:trace contextRef="#ctx0" brushRef="#br0">12290 16566 7806,'-7'-6'0,"1"4"0,6-5-192,0 2 0,2 4 0,1-5 1,1 0 1143,-1-3 1,-3 3 0,-3 3 0,-3 6-674,-1 6 0,4 3 0,-2 1 1,4 1-1,1 0 0,-2 3-105,-2 1 1,2 1 0,-2-3 0,1 3 0,0 1 0,-3 0 73,-1 1 0,2-3 0,-2 3 1,-1-1-1,1 0 0,-2-1 1,0-1-173,0 1 0,5-4 0,-4 2 0,1-2 0,1-2 0,-1 1-208,-1-1 1,-1-1 0,-4-2-1,-2-1 1,-1 0 0,-3 0-1,-1-2 29,1-1 0,-4-1 0,0-5 0,0 0 0,-1 0 0,2 0 296,-2 0 0,-1 0 1,0 0-1,1 0 0,3-2 1,0-2-1,2-4 48,0 1 0,1-5 0,3 5 0,-1-2 0,-2 0 0,2 0 0,0 0-368,-2 0 1,2 2 0,-7-3-1,1 2 1,0 1 0,0 1 87,-2 0 1,-1-3 0,-2 5 0,1-1 0,-3 1 0,1-2 145,2-2 0,-4 4 0,8-3 1,-2-1-1,0 2 0,4-1 1,0 1-20,4 0 1,1 0-1,1 3 1,-3-1 0,-1 1-1,1 1 1,-1 2-315,0 0 1,-4 0 0,3 0 0,-1 0 0,0 0 0,0 0 228,1 0 0,-3 0 1,3 0-1,-1 0 0,1 0 1,3 0-1,1 0 209,2 0 1,-5 0 0,0 0-1,2 0 1,1 0 0,2 0 0,-1 0-99,1 0 1,0-1 0,-1-2 0,1-2 0,0 1 0,-1-1-153,1 1 0,0-2 1,-1 2-1,3-5 0,0-3 1,2-1 2,-1-1 1,0-4 0,-1-1 0,4-1-1,-1-4 1,1-1 0,-2-2 612,2 0-508,-5 1 0,6-5 0,-4-2 0,2 0 0,1-2 0,1-2-124,0-5 1,0-1 0,3 3 0,-1-1-1,1-2 1,1-1 0,2-1-2,0-1 1,0 3 0,0-4 0,0 0 0,0 1 0,0 0 0,0 3 82,0 1 0,-4 7 1,-1-1-1,1-1 0,-1-1 1,-1-2 210,-1 0 1,0 0-1,-4-2 1,4-1-1,-1-1 1,1 1-264,-3 2 1,2-4 0,-1-2 0,1-4 0,0-3 0,2-1 0,0 0-70,-3 2 1,3 2 0,1 1-1,0-2 1,-1 3 0,-1 1-1,-2 2 14,1 0 0,-3 1 0,2 4 0,-2-1 1,1-1-1,1 3 84,-1 2 1,-1-8 0,1 5 0,3-5 0,-1-3 0,2 0 0,0-1 159,3-5 0,2 6 0,1-4 0,0 1 0,0 0 0,0-1 1,0 1-168,0 3 0,4-6 1,1 5-1,-2 1 1,-2 2-1,-1 4-108,0 1 0,5-2 0,-1-1 0,-1 2 0,-1 2 0,-4 1-95,-2 0 1,2-4-1,-2-2 1,2 0-1,2-2 1,0 2 0,0-1 286,0 0 1,2-2 0,1-5 0,3 0 0,1-1 0,5 0 0,1 3-14,1 0 0,2 2 0,-7 0 0,1 2 0,-1 1 0,-3 1-287,0 0 0,-5 2 1,4 4-1,-4 0 0,-1 0 1,0 0-1,-1-2 139,-4-2 0,2 1 1,-4-4-1,0-1 1,1 1-1,0-3 1,3-1 149,1 2 0,2-5 0,2 2 1,1-2-1,3-2 0,0 1-18,-1 1 0,1 0 1,-3 1-1,2 0 1,-1-1-1,1 1 1,-1 0-1,-1-1-103,-1 1 0,-2 0 1,0 1-1,0 2 1,0 1-1,0 0-20,0 1 1,0-3-1,0 2 1,0-3 0,0-3-1,0-1 1,0-3 0,0-2 45,0-3 0,1 1 0,2-3 0,3 3 0,0-4 0,0 2 17,-3 0 0,3-6 1,0 7-1,0 2 1,-1 0-1,0 2 1,-1 1-26,1 3 0,-1-3 0,-2 1 0,1 0 1,1-1-1,1-2 0,-1 1-151,0 2 1,5-3 0,-3-1 0,0-3 0,2-2 0,-3 0 127,1 1 0,3 1 0,-4 0 0,-2 1 0,-2 0 0,-1 3 0,0 2 81,0 1 1,0 1-1,0 5 1,-1 2-1,-2 2 1,-2 2 0,1 3-209,-2 2 0,4 2 1,-3 2-1,0 3 0,1 0 1,1 0 130,1-3 0,2 0 1,0 0-1,0 2 1,0-2-1,0 0 1,0-2 106,0-1 1,0 7-1,0-7 1,0 3-1,0 3 1,2 2 0,1 1-77,1 0 0,6 0 0,1 4 1,5 2-1,6 0 0,2 1 1,0-1-183,-2 1 1,0 6 0,3 0 0,-1 2-1,-2 0 1,2-2 144,1 2 0,-3 1 0,1 2 0,0-2 0,2-1 0,2-4 0,1 0 111,3-4 1,-1-1 0,6-2-1,1 0 1,1 2 0,2 2-57,0 0 0,-4 7 0,-2-2 0,0 3 0,-2 4 1,1 0-1,-4 4 0,0 1-119,-3 3 1,-1-3 0,-1 2 0,-2 1 0,2 1 0,1 1 104,2-4 1,0 2-1,2-6 1,4-1-1,5-3 1,2-5-1,3-3 1,-1-1 158,-1 0 1,4 1 0,1-3 0,-1 4-1,0 0 1,-7 4-241,-5 1 0,-5 3 0,-1 4 1,-2 3-1,-3 4-36,-4 1 0,-8 10 0,-2 5 0,-2 4 0,-3 5 0,-2-1 1,-1 1 41,0-2 0,0-1 0,0 3 0,0-4 0,0 0 0,0-4 0,0-1 260,0-2 1,0 5 0,2 0 0,1-2 0,2 0-1,1 2 1,2 4-19,-1 3 0,-4-1 0,3 1 1,-1 3-1,-1 2 0,-1 3 0,-2 2-302,-1 4 0,0 1 0,0 0 0,-1-2 1,-2-2-1,-1-5 38,1-3 1,1-3 0,4-1 0,1-4 0,4-2 0,3-4 0,5-6 34,0-2 0,1 3 1,2-4-1,4-2 1,2-2-1,0-1 1,-4 0-361,0 0 1,2 0 0,-4 0 0,-2 0 0,-1 0-248,-2 0 1,-6-1 0,-4-2 684,-6-2 0,-4-5 0,-6 3 0</inkml:trace>
  <inkml:trace contextRef="#ctx0" brushRef="#br0">12304 6677 8129,'-20'-19'-126,"-2"-4"0,-1 3 1,-1-2-1,3-1 0,0 4 1,2 4-1,0 5 0,3 1 247,1 2 0,6-4 2,0 7 1,8 1 0,2 7 0,11 4 0,9 1 0,5-1 0,4 3 0,1 1 228,-1 1 1,2 5 0,1 0 0,-1-4 0,2-2 0,-1-4 0,0-3 0,-5-2-422,-5-1 0,3-2 1,-4-2-1,2-2 69,-2-5 0,9-15 0,-3-4 0</inkml:trace>
  <inkml:trace contextRef="#ctx0" brushRef="#br0">16063 10329 10967,'-13'0'0,"-1"0"0,1 0-545,0 0 1,4-5 107,0 1 619,6-1 0,-8-1 0,8-4 1,5-5-1,8-4 0,13 0 0,12-4 1,14 0-1,12-5 0,-26 13 1,2 0-1,5-2 0,1 0 0,5-2 1,1-1-1,7-2 0,1-1 1,5-2-1,2-1 0,-18 8 0,1-1 1,1 0 140,2-1 0,1 0 0,0 1 1,0 0-1,-1 1 0,2 0 1,4-2-1,1 0 0,2-1 0,2 0 1,0-1-1,2 0 0,1 0 1,0-1-1,0 0 0,1-1 0,1 1 1,-1-1-1,-1 0 0,-1 0 1,1 1-1,-1-1 0,-1 0 0,1 1-431,0-1 1,0-1 0,-1 1-1,-5 1 1,-1 0 0,0-1-1,1 0 1,0 0 0,-1 0 0,-2 1-1,0 0 1,0 1 0,-4 1-1,0 1 1,-1 0 0,-1 1 0,-1 0-1,-1 1-299,19-9 0,-1 1 0,-8 2 0,-1 0 0,-4 2 0,-1 0 0,-5 1 0,0 2 0,-5 1 0,-2 2 0,31-12-371,-10 4 1,-12 8 0,-5-1-1,-7 5 1,-2 5 777,-4 1 0,0 2 0,-3 4 0,1 0 0</inkml:trace>
  <inkml:trace contextRef="#ctx0" brushRef="#br0">14676 12528 8105,'-7'-14'0,"1"2"0,0 3 391,5-2 1,-5 8 0,7-5 0,2 1 0,3 1-1,2 0 1,0 5 0,0 5 0,-4 8 0,-4 6-1,-4 2 1993,-5 4 1,-9 6-1,-4 2-1965,-3 2 0,-2 2 0,-1 4 1,-3 0-1,-3 0-70,0 0 1,1-5 0,7 1 0,0-1-1,3 1 1,2-2-325,2-1 1,-1-2 0,4-5 0,-2 1 0,2 0 0,1-2-184,2-3-1046,0 3 1,4-10-1,0 3 1,0-3 0,2-2-488,2 0 0,4-2 0,1-7 1691,0-8 0,6-19 0,1-5 0</inkml:trace>
  <inkml:trace contextRef="#ctx0" brushRef="#br0">14223 12821 8003,'0'-33'0,"0"6"0,2 13 869,2 9 1,4 5 0,6 5 0,4 4 0,3 2 0,1 4 0,2 3 275,4 4 0,-1 3 1,5 4-1,-1 0 0,0 2 1,-1-1-1,0-2 0,-1-1-1588,2-1 1,1 1-1,-6-2 1,1-1 0,-1-3-1,0-2-6057,-4-3 6500,3-1 0,-4-8 0,5-1 0</inkml:trace>
  <inkml:trace contextRef="#ctx0" brushRef="#br0">14277 9036 8270,'6'-18'0,"1"0"0,2 3 0,0 4 0,1 2 0,2 6 133,1-2 1,-4 4 0,-1 2 0,-1 4 0,-1 4 0,1 3 0,1 1 0,1 2 0,-1 1 0,1 3 0,2 2 0,1 1 0,1 0 1087,0 1 0,1-1 0,-1 3-1406,0-3 0,1 3 0,-1-4 0,0 1 0,-1-1-299,-3-2 0,3-1 0,-3-5 0,3 1 0,1-2 484,0-4 0,6-2 0,2-6 0</inkml:trace>
  <inkml:trace contextRef="#ctx0" brushRef="#br0">14863 8983 10089,'-18'-9'92,"-1"0"0,0 4 431,0 7 1,-5 13 0,0 11 0,-4 8-324,-3 5 0,-11 7 0,1 3 1,-3 1-1,-4 0 0,4-1 0,1 1 1,6 1-100,3-2 1,3 5 0,5-3 0,4-1 0,4 2 0,5-2 0,4 1 0,5-5-1438,2-5 0,2 2 1,0-7 1310,0 2 1,6 2 0,2 0 0</inkml:trace>
  <inkml:trace contextRef="#ctx0" brushRef="#br0">10398 5424 8768,'0'-22'0,"0"1"0,0 2 0,0 3 0,0 1 0,0 2 308,5-1 1,3 1 0,5 0-1,-1-1 1,-2 2 0,-2 2-1,-1 1 1,1 0 0,2 0-1,2 2 1,3 1 0,2 3 394,6 2 1,2 1-1,1 0 1,1 1-1,1 2 1,2 3-1,2 0-261,3 0 1,0 3-1,7-5 1,1-1 0,1-1-1,0-2 1,-1 0-24,-3 0 0,3 0 0,-9 0 0,2 0 0,-2 0 1,0 0-85,0 0 1,0-2 0,5-1 0,-1-1 0,4 1-1,-1 1-196,1 2 1,4 0-1,1 0 1,2-1 0,0-2-1,1-2 316,2 2 1,-5 0 0,-2 0 0,-4-2-1,-1-1 1,-1-2 0,-2 2 75,-2 0 0,-5-4 0,-1 3 0,-3-2 0,-4 1 0,2 2 0,2 3-531,5 2 0,-1 1 0,4 1 0,0 2 0,2 3 0,2 2-108,1 2 1,4 0 0,-8 1 0,2-4 0,-1 1 0,-5-1 166,-3 3 0,-3-4 0,-1 0 0,-3-1 0,-2-1 0,-3 1 0,-1-1-27,-2 0 1,1 1 0,-1-4 0,2 2 0,1 3 0,3 0 0,1 2-33,-1-1 0,9 3 0,-1 7 0,1 0 0,1 1 0,1 0-263,1 0 1,9 5-1,-4-2 1,-4 0 0,-1-2-1,-3-1-39,-1 0 0,1 4 1,-10-4-1,-3-2 1,-3-1 59,-3-2 1,-2 0-1,2 1 1,-3-2 0,-2-2-1,2-1 208,2 1 1,-4 4 0,5 2-1,3 3 1,1 2 0,3 2-1,-1 4-345,1 4 1,-1-1-1,-4 4 1,-4-2-1,-1-2 1,-3-2 125,-2-1 0,-1-2 0,0-1 0,-1-4 0,-3 0 0,-5-2 0,-2-1 0,1 0 329,1-6 1,5 3 0,-4-5 0,2 2 0,3 3-1,2-1-197,1 0 0,0 5 1,1 0-1,2 0 1,2 1-1,-1 2-272,2-1 0,-4 4 1,2-5-1,-4 2 0,-4 1 1,-4 1-1,-2-3 417,-4 0 0,8-3 0,-7-3 0,1-1 0,0 0 0,-1 1 438,0-1 0,4 0 0,2 1 1,1-1-514,3 0 1,1 5 0,2 0-1,0 0 1,0-1 0,0 3-1,-1 0 49,-4 4 0,-2 1 0,-7 2 0,1 0 0,1-2 0,2-2 149,1 0 0,2-6 0,-4 4 0,4-2 0,1-2 0,2-3 1,-1 0 81,1-1 0,-1 5 1,5 0-1,0-1 1,0 3-1,0 0 1,0 4-87,0 3 0,-1-4 0,-2 10 1,-2 1-1,1 3 0,-1 3-320,1-1 0,0-2 0,2 1 0,-1-2 0,-1-5 0,-1-3 0,-1-3 238,-3-3 0,2 2 0,0-5 0,-1 0 1,1 1-1,-2-4 122,1-1 0,1 0 1,4 1-1,-1 2 1,1-1-1,1 3-241,2 2 1,0 5-1,2 4 1,1 3 0,1 3-1,-1 3 1,-1 6-249,-2 4 0,0-1 0,0-2 1,0-1-1,0-3 0,0-3 0,-2-4 168,-2-5 0,2-5 1,-2-2-1,1-3 1,0-2-1,-2-3 487,2-1 1,-3-2-1,2 2 1,1 1 0,2 4-1,1-1 1,0 2-324,0-1 0,0 3 0,0 5 1,0 1-1,0 4 0,0 3-181,0 5 0,0-1 0,0 4 0,0-2 1,0-2-1,0 0 0,0-2 24,0-2 0,0-1 0,0-6 1,0-6-1,0-1 0,0-1 379,0 3 0,0-3 0,0-1 0,1 1 0,2 0 0,1 2 0,-1 4-399,-1 4 1,-1-3 0,2 5 0,2 0 0,-1 1 0,1 1-41,-1 1 1,5-1 0,-3 5-1,0 0 1,1-1 0,-1-4 0,2-4 197,-1-3 1,0-1 0,4 0-1,-2-2 1,0-1 0,-1-4 423,1 0 0,0 2 1,5-4-1,-1-2 1,0 0-1,0 0 1,1 4-414,-1 0 0,0-2 0,1 3 1,-1 0-1,0-2 0,1 2 1,-1-2-15,0 0 1,-4 3-1,0-4 1,0 0-1,0 0 1,-2-1 292,-1 0 1,3-2 0,-3-1 0,0 3 0,1 0 0,1 0 0,1-1-218,-2 2 1,5-2 0,-3 6 0,3 2 0,1 0 0,0 1 0,1-2-164,-1 1 1,5 7 0,0-7 0,-2 0-1,0-1 1,1 0 682,0-1 1,3-6 0,-4 2-1,2-3 1,-2-2 0,-1 0-1,-2 1-562,0-1 1,1-4 0,-1 0 0,0 1 0,1 2 0,1 1 0,1 2-39,2 3 0,4-3 0,-1 4 0,2-1 0,7 1 0,1 0 0,2 0 0,4 5 0,-2-3 0,4 1 0,2-1 0,1 0 0,-1-2 0,-2 0 0,-4 3 0,1-4 0,-5-2 0,-5-1 0,-2-2 0,-2 1 0,-5-1 0,0 0 0,-2 1 0,-1-1 0,-1 2 0,0 3 0,2-2 0,3 6 0,4 2 0,2 0 0,-1-1 0,0-2 0,0-2 0,2 3 0,2-2 0,-2-1 0,-2 0 0,-4-3 0,0-1 0,-4-1 0,3-1 0,-4 0 0,0 1 0,-2-6 0,-2 0 0,-3-1 0,1-1 0,-1 2 0,4-1 0,0 3 0,7 2 0,0 2 0,-2-1 0,-1 0 0,-2 1 0,1-1 0,-1 0 0,0 2 0,-1 1 0,-1 2 0,-4-2 0,-1-1 0,0-3 0,-3-2-594,1-1-583,1-6 0,-5 9 0,0-3-1173,0 3 1,0 1 0,1 0-1,4 2 2178,4 3 1,8 9-1,4 7 1</inkml:trace>
  <inkml:trace contextRef="#ctx0" brushRef="#br0">21102 8516 8289,'-2'-25'0,"-2"3"0,-5 4 0,-3 2 0,-3-1 226,-3 0 0,2-1 0,-5 4 0,2 1 1,3 0-1,2-1 0,6 1 0,3 0 0,4-1 1191,1 1 0,1 6 0,4 2 0,5 4 0,5 2-1002,3 4 0,4 8 0,-3 11 1,2 5-1,2 7 0,3 4 1,0 4-327,1 5 1,-3 5 0,1 2-1,3 2 1,0-4 0,0-2-1,-1-6-1348,0-4 1,1-5-1,1-12 1,2-5-1,-1-6 1,-2-8 1258,-1-5 0,0-25 0,-1-5 0</inkml:trace>
  <inkml:trace contextRef="#ctx0" brushRef="#br0">21555 8223 8289,'0'-28'1074,"-5"3"0,1 14-355,1 7 0,2 8 0,1 18 0,1 12 0,2 12 0,1 15 0,-1 10-258,-2-32 1,0 2 0,-1 6 0,0 1 0,0 0-1,0 2 1,-1 2 0,0 1 0,0 1 0,-2 0-1,-1 0 1,-1 0 0,0-1 0,0-1-454,0 1 0,1-1 0,-2-5 0,0-2 0,1 0 0,1-1 1,-1-1-1,0 0 0,-1-4 0,1 0 0,-2 35 0,1-10-3285,3-9 0,2-11 0,2-13 3207,3-9 0,4-5 1,5-4-1</inkml:trace>
  <inkml:trace contextRef="#ctx0" brushRef="#br0">21861 8489 8144,'-13'-32'1481,"-6"10"1,11-2 0,4 15-938,10 5 1,7-2-1,4 1 1,0 2 0,1 2-307,1 1 1,1-5 0,2 1-1,-4 1 1,-4 1 0,0 2 0,-1 0-1,-1-1-50,-3-3 1,-3 1 0,-6-6 0,-2 0 0,-2-2 0,-5 0-145,-3-4 1,-3-2 0,-1 6 0,-3 0-1,-1 4 1,0 1 249,-1 3 0,5 2 0,-2 2 0,3 3 0,3 7 0,2 5 0,3 6 569,1 3 1,1 4-752,5 2 1,2 3-1,2 6 1,5-2-571,3-2 0,7-4 0,3-6 0,5-4 0,4-6 1,5-6-1,4-5-2455,4-4 1,3-10-1,7-7 2913,-1-9 0,-6-16 0,-1-1 0</inkml:trace>
  <inkml:trace contextRef="#ctx0" brushRef="#br0">22435 8130 8144,'0'-27'507,"-12"6"0,-4 5 0,-4 4 0,2 5 0,4-1 1390,0 1 0,2 5 0,5 2 1,7 8-1518,7 4 0,5 2 0,2 4 0,0 4 0,3 2 0,1 1 0,-2 0 0,-1 4-459,-2-1 0,-1 0 0,-2-2 0,-2 0 0,-1-4 0,0-3 0,2-1-485,-1 0 0,-1-1 0,-4-3 0,2-1 1,-3 0 175,0 1 1,-8-1 0,-3 2 0,-4 1 0,-3 5 0,-2 1 0,1 3-754,3-1 0,2 0 1,3 1 1140,4-3 0,10 3 0,2-4 0</inkml:trace>
  <inkml:trace contextRef="#ctx0" brushRef="#br0">23514 7290 8306,'-6'-7'2722,"5"2"-1700,-3 10 1,2 8-1,2 11 1,0 5-1,-1 10 1,-2 7 0,-2 7-1,2 2-599,2-1 1,1 0-1,0-1 1,0-1 0,0-3-1,1-6 1,2-6-1139,2-6 1,4-9 955,-5-4-1850,0-9 1,1-6 0,-1-12 918,-1-9 0,-1-18 0,-2-9 0,0-12 1,1-8-1,2-6 454,2-3 1,-1 4 0,-5-1 0,-4 5 0,-4 4 0,-1 7-1,0 7 1519,1 8 1,1 6-1,-2 2 1,2 7 0,3 4 356,2 5 0,3 8 0,3 8-1530,1 8 0,5 3 0,-5 4 0,1 1 0,-1 4 0,1 0-146,-2 4 1,0 1 0,1 1 0,3-3 0,4-1 0,1 1-234,2-3 1,10 0 0,1-7 0,6 0 0,3-1 0,3-3-1,2-5-18,1-2 1,-6 2 0,-4 1 0,-5-2 0,-6 0 0,-3 0 0,-5 3 484,-4 1 0,-2 2 0,-8 6 0,-6 1 0,-9 5 0,-6 2 317,-2 6 0,0-4 0,3-3 0,2 2 0,2 1 0,2 0-735,3-3 0,5 2 0,1-5 0,2 0 0,3 1 0,3-4 0,5-1-995,4-2 0,4 0 0,3-1 0,4-1 0,0-4 0,4-1-30,1-3 1,-1-2 0,0-1 1244,-1 0 0,6-6 0,-9-1 0</inkml:trace>
  <inkml:trace contextRef="#ctx0" brushRef="#br0">24354 7143 8253,'0'-26'759,"-10"5"0,-5 3 0,-3 5 1,-1 3-1,3 2 28,1 2 0,2 2-154,-1 4 0,2 7 0,3 6 1,4 10-1,0 6-50,1 7 0,-1 4 0,5 4 0,0 4 0,-1 0 0,-2 1 0,-2-1-519,2-5 0,2 1 0,1-10 0,0 0 0,0-4 1,0-6-804,0-7 0,0-6 1,0-5-1,0-6 1,0-12-1,1-13-67,4-14 1,-4-8 0,4-11 0,-4-6-1,-1-2 1,0-4 0,-1 3 713,-4 2 0,4 0 0,-4 10 0,4 6 0,1 5 0,0 8 944,0 7 0,4 1 0,1 10 1,-2 2-1,0 2 0,1 5 1,4 4 516,-1-1 1,5 4 0,-3-2 0,4 2 0,3 2 0,5 0-1562,4 0 1,0 0 0,9 2 0,2 1 0,0 3 0,2 1 0,-2 3-4725,-2 2 1,-3 2 4648,-5-1 0,-5 6 0,-2 2 0</inkml:trace>
  <inkml:trace contextRef="#ctx0" brushRef="#br0">24301 7277 8218,'-24'1'888,"6"4"1,7 2 0,12 6 0,3 1-724,5-1 1,8 0 0,3 1-1,4-1-165,4 0 0,8 6 0,-2 2 0</inkml:trace>
  <inkml:trace contextRef="#ctx0" brushRef="#br0">24168 7876 8092,'-14'-16'2141,"10"3"1,14 4 0,27 12 0,6 1-1839,6-1 1,7-1-1,4-2 1,2 0 0,4 0-1,6 0-303,2 0 0,-5 0 0,4 0 0</inkml:trace>
  <inkml:trace contextRef="#ctx0" brushRef="#br0">21928 10448 8218,'-6'-7'-151,"5"0"1,-4 2 0,4-4 1188,1-2 1,-2 3-1425,-2 4 977,2 2-236,-9 2 607,9 0 1,-4-1-227,6-4 1,0 2-1,0-3 1,0 5-386,0 7 0,0 4 0,0 4 0,0-1 0,0 2 0,2 1-329,2 2 0,-1 1 0,6-3 0,1 3 0,2 1 1,0-1-285,-3-3 0,1 4 0,-4-3 0,0 0 0,0-3 0,-3 0 0,-2-1 28,-1 0 1,-1-5 0,-2-5 0,-1-6 268,1-6 1,-3-9 0,0-6-1,0-5 1,-2-8 0,2-5-1,-1-4-205,0-1 0,2 3 1,-4-4-1,0 4 0,2 4 1,1 4-1,2 5 127,-1 6 0,1 4 1,4 8-1,0 0 1028,0-1 0,1 7 0,4 4 0,4 6-670,2 6 0,3 3 1,-1 1-1,0 2 0,1 1 1,-1 2-1,0 0-400,1 1 1,-1-4 0,-1 4 0,-3-1 0,-3-1-1,-2 0-582,1-2 0,-1-2 1,-4 0 177,0 1 0,0-9 0,0-5 0,0-7 0,0-5 567,0-1 1,6 0 0,3-1 0,3 1 0,1 0 186,0-1 0,1 2 0,-1 4 0,0 3 0,1 4 0,-1 2 225,0 4 1,-4 3-1,-1 9 1,-2 3 0,-3 4-1,-2 6 1,-1 1-580,0 1 0,-1 5 0,-2-1 0,-3 2 0,-2 1 0,-2-2-262,-2-1 0,0-7 0,2 2 1,2-4-1,1-3 0,0-4-1215,-4 0 0,7-6 1566,4-9 0,6-13 0,7-12 0</inkml:trace>
  <inkml:trace contextRef="#ctx0" brushRef="#br0">22408 10142 8256,'-27'-34'1646,"7"7"1,17 9-1,13 10 1,8 3-1769,5 4 1,1 2-1,0 5 1,-3 6 275,-2 4 1,3 12-1,-4 0 1,-3 4-1,-5 2 1,-4-2 109,0 1 0,-5 2 0,2-2 1,-4-1-1,-4 1 0,1-5 0,0-3 1,-1-4-650,2-2 0,-3-5 0,2-8 0,-1-5-228,-1-7 0,5-10 1,-4-9-1,2-8 0,1-8 1,-3-7 389,2-7 0,-4 4 0,-1-4 0,-1 7 0,1 6 0,-1 5 0,0 4 1777,0 8 1,6 4-1,-2 8-961,4-1 1,2 7-1,4 3 1,5 4 0,5 4-1,3 3-563,-2 1 1,-1 8 0,-2-3 0,1 4 0,-1 0 0,-1 3-168,-3 0 1,1 1 0,-6 1 0,-1-4 0,-1-2-299,-2 2 1,0-3-1,0 3 54,0-3 0,1-8 0,4-3 1,2-4-1,2-4 0,0-3 0,1-2 595,2 0 1,2 1 0,-1-2 0,0 3 0,1 1 129,-1 3 0,-4 3 0,-2 4 0,-1 5 0,-3 4 0,-1 4 0,-2 2 83,0 2 0,0 1 0,0 3 0,-2-1 0,-1-3 0,-3-1-774,-1 1 0,-1-5 1,-2 4-1,1-3 1,0 1-1,0-2-3147,0-1 1,7-2 3493,-3 1 0,10-7 0,2-1 0</inkml:trace>
  <inkml:trace contextRef="#ctx0" brushRef="#br0">22955 9795 8197,'-17'-25'-266,"4"3"1,5 3-1,16 6 170,5-1 1,4 2 0,-4 2 0,0 3-1,1 1 1,-1 3 0,0 1 0,1 2 637,-1 0 0,-4 0 1,-2 2-1,-1 2 0,-2 5 70,2 3 0,-4-3 0,2 0 0,-2 1 1,-2 2-1,0 1 0,0 0-534,0 1 0,4-1 0,1 0 0,-2 1 0,-2-1 0,-1 2-175,0 3 1,-1-5 0,-2 2 0,-2-5 0,2 1 102,2 0 0,2 1 0,4-3 0,4-4 0,2-4 1,3-1 329,-1 0 0,2-1 0,1-2 0,4-3 1,-1 0-1,1 0-224,1 3 0,-3 1 1,4 2-1,2 0 0,0 2 1,-2 4-1,-4 6-192,-4 4 0,-2 8 0,-3-2 0,-4 3 0,-4 2 1,-2-1-60,-4 1 0,-4 0 1,-9-1-1,-2 1 1,-4-2-1,0-3 1,-1-2-430,1-1 0,2-4-795,0 2 0,3-6 1363,5-2 0,7-18 0,1 0 0</inkml:trace>
  <inkml:trace contextRef="#ctx0" brushRef="#br0">23901 9102 8092,'-21'-29'0,"3"2"0,11 9 444,7 14 0,10 4 0,10 4 0,0 5 1,4 6-1,0 6 0,0 8 0,-4 8 395,-1 9 1,4 8 0,-7 3 0,-3 0-1,-4 2 1,-3-3 0,-3 2-574,-1-3 1,-2-2 0,0-4 0,0-6 0,0-6 0,0-6 0,0-4-624,0-5 0,0-7 1,-2-8-1,-2-2-504,-5-7 0,-3-4 0,-1-9 0,-1-1 0,1-2 0,-2 0 1101,-3-1 0,2 6 1,-5-2-1,2 6 0,1 3 1,1 3 666,-1 2 0,1 2 0,7 4 0,3 5 0,1 5 0,3 4-563,1 2 0,2 3 0,2 5-864,2 2 1,4 0-1,8-4 1,3-2-641,3-3 0,11-4 0,-5-9 0,5-4 0,4-4 0,1-2 1160,2-4 0,6-14 0,2-9 0</inkml:trace>
  <inkml:trace contextRef="#ctx0" brushRef="#br0">24448 9596 9635,'-21'-8'0,"3"5"1022,3 6 1,2 5 0,1 5-1,2 0-641,1 1 0,6 5 0,-2 3 0,4 3 0,1 2 0,0-1 0,0 1 0,1 0-290,4-1 0,2-5 1,8-5-1,1-5 0,2-7 1,0-2-689,1-2 1,-4-2-1,1-4 1,-4-7-1,-5-8 1,-1-4 0,-4-2-1,-7 1 415,-8-1 0,-6 5 1,-8 1-1,1 2 1,-1 3-1,2 2 1494,2 5 0,4 2 1,9 4-1716,5-1 0,8-1 0,15 5 0,6 0 0,4 0 0,5 0 0,1 0 403,3 0 0,1-6 0,2-1 0</inkml:trace>
  <inkml:trace contextRef="#ctx0" brushRef="#br0">24741 9476 8209,'-27'-14'5004,"3"8"-4578,7 6 1,11 6-1,15 8 1,2-1-1,3 2 1,-1 1 0,0 3-1,-1 2-227,-3 3 0,3-4 1,-5 1-1,2-2 0,-1-2 1,-2-2-1,-3-2-1713,-2 0 0,-1-4 0,-1-3 1066,-4-5 0,4-5 0,-5-12 0,1-4 0,-1 0 1,0-4-1,-1-1 1051,0-2 1,2 5-1,-2 1 1,1 1-1,1 2 1,1 1 1718,0 6 0,-1 8 1,5 3-1963,0 7 0,2 9 1,1 2-1,1 0 1,0 1-1,2 2 1,2 0-496,-1-4 1,5-2-1,-3-3 1,1-2-1,1-2 1,-2-2-942,1-3 1,2-9 0,0-6 0,-2-6 0,-3-3 651,-1-2 1,3-7-1,-4-1 1,-2 3-1,-2 3 1,-1 3 1393,0-2 0,-1 5-257,-4 1 1,4 10 0,-4 8 0,4 9 0,2 8 0,4 5-991,4 3 0,2 0 1,3-3-1,1-2 1,1-3-1,3 1-867,2-2 0,1-7 1,3-4-1,-1-4 1144,-2-1 0,0-6 0,5-1 0</inkml:trace>
  <inkml:trace contextRef="#ctx0" brushRef="#br0">25234 9302 8097,'-22'-9'207,"0"1"1,1 5 0,12 12 0,4 4 639,4 5 0,1-4 0,0 6 0,0-3 0,-1 3 0,-2-1 0,-2 0 0,2-3-612,2-1 1,1-1-1,1-3 1,4-3-1,3-8-2547,4-8 2312,2-9 0,-1-10 0,0-7 0</inkml:trace>
  <inkml:trace contextRef="#ctx0" brushRef="#br0">25167 9142 8097,'-13'-26'510,"-2"7"1,-1 4 0,-2 6 0,3 1 21,5 1 0,0 6 0,7-1 0,3 7 0,4 2 0,5 3 0,4 2 0,5 1-622,3 1 0,1-5 0,6-2 0,2 0 0,1-1 0,-3 0 1,-3-3-1,-4-1 90,-2-2 0,5 6 0,-3 1 0</inkml:trace>
  <inkml:trace contextRef="#ctx0" brushRef="#br0">25394 9156 8097,'-2'-9'0,"-2"0"0,-5 0 1511,-3 2 0,3 1-816,1 6 1,6 6-231,2 3 1,6 4 0,7 3 0,1 3-1,-1 1 1,0 0 0,1 0 0,-1-1-352,0-3 1,-1-1 0,-2-2 0,-1-1 0,2-3-989,1-4 0,-4-11 0,0-8 0,-1-6 0,-1-4 0,0 0 0,-3 2 553,-1-2 0,-2 5 0,0 1 1,0 3-1,-2 4 0,-2 2 0,-4 3-438,1 0 2358,-5 4 0,9-4 1,-4 8-1,1 2-988,3 5 1,1 3 0,2 1 0,0 1 0,2-1 0,2-1-840,5-3 0,3-2 0,1-4 1,1 2-1,-1-2 0,0-2-933,1-1 367,-7 0 0,0 0 0,-4-1 0,0-2 154,-4-2 1,-11 1 0,-9 4 1717,0 0 1,5 0-1,12 0 1,10 0-797,9 0 1,2 0-1,8 0 1,4-2-1,0-2 1,4-7-283,2-5 0,-2-5 0,0-5 0</inkml:trace>
  <inkml:trace contextRef="#ctx0" brushRef="#br0">25821 8383 8175,'-29'-15'1800,"6"6"1,14 18 0,6 9-1410,6 5 0,4 13 0,7 2 0,-3 2 0,0 5 0,-2-1 0,0 4 0,-2 1-375,-3 5 1,2-5-1,0 5 1,0-6 0,0-2-1,-1-4-16,0-4 0,-3 10 0,4-7 0</inkml:trace>
  <inkml:trace contextRef="#ctx0" brushRef="#br0">25914 8903 8296,'-34'-27'-20,"3"2"876,7 7 1,12 9-1,9 14 1,6 2-1041,6 0 0,7 1 0,2-5 0,-2 3 0,-1 0 0,-2-1 1,2 0-1,2-1-2741,0 1 2925,7-1 0,-3-4 0,5 0 0</inkml:trace>
  <inkml:trace contextRef="#ctx0" brushRef="#br0">26100 8769 8261,'-26'-12'1269,"1"8"0,2-8 0,6 5 1,2 4 85,1 1 1,9 4 0,3 2 0,7 5 0,2 3-1659,3 1 1,2 1-1,1-3 1,-1 0-1,-1-4-1079,-2-1 0,-5-1 1,5-7-1,1-2 0,2-5 1,3-3-2324,3-1 3705,-3-7 0,10 0 0,-5-7 0</inkml:trace>
  <inkml:trace contextRef="#ctx0" brushRef="#br0">26287 8636 8260,'-19'0'144,"4"4"1,-3 1 0,3-2 887,2-2 1,0-1 0,-1 0-1,1 0 1,1-1-525,3-4 1,9 4 0,12-4 0,7 4 0,10 1 0,3 0 0,4 1-735,-2 4 1,0 2 0,-6 8 0,0 1 0,-4 4 0,-3 0 0,-7 4 221,-3 1 1,-5 6-1,-8 0 1,-2-1-1,-7-2 1,-3-1 0,-6 1 46,0 3 1,-1-3 0,-3 3 0,2-1-44,-2 1 0,-1 3 0,-2 6 0</inkml:trace>
  <inkml:trace contextRef="#ctx0" brushRef="#br0">12677 14620 8158,'0'-13'-22,"0"-1"0,1 2 6,4 4 1,-4 0 0,5 5 0,-3 0 0,-3 5 0,-4 5 0,-4 5 0,0 0 465,-3-3 0,1 2 1,-1-3-1,3 1 1,-1 0-1,0 1 1,1 2-352,2 1 0,-4 1 1,3-1-1,-2 0 0,1 1 1,1-1-1,-2 2-73,-6 2 1,2-3 0,-6 2 0,-1-4 0,-2 0-1,-3-2 81,-2 2 1,1-2-1,-1 1 1,0-4-1,2 0 1,2-1 0,2 2 125,2-1 1,1-4 0,4 2 0,1-4 0,0-1-283,-1 0 0,1 0 1,0 0-1,-1 0 1,1 0-1,0 0 0,-2-1-31,-3-4 1,2-1 0,-6-4 0,-2 1 0,-1-1 0,-3-2 240,-3-2 1,2 1 0,-2 0 0,3-2-1,2-1 1,-1-2 0,2 2-122,2 1 0,0 2 0,4-1 1,-1 1-1,1 0 0,3-2 1,1-2-103,2 0 0,-5-1 0,0 3 1,2-3-1,-1-4 0,1-3 143,-2-2 1,-5 1-1,2-1 1,-1 0-1,-1 1 1,1-1-1,0 0-32,0 1 1,6-1 0,-4 2 0,3 1-1,0 3 1,4 1 0,3 0-85,-1 1 1,1-3 0,-1 3 0,4-2-1,1-4 1,3-3-39,2-3 0,-4-2 1,1 2-1,1-3 0,1-3 1,2 0-1,0-3 101,0-2 0,0 4 0,0-7 0,0 3 1,0 0-1,0-1 0,-1 2-110,-4-2 1,2 0 0,-4 1 0,0-1 0,1-3 0,0 1-1,3-1 1,-3 1 0,0 5-1,0 0 1,0 0 0,2 0-1,-1 0 98,1 0 0,-5 3 0,3-1 0,-1-4 0,-2-1 0,1-2 177,4-4-242,2 3 0,-2-9 0,-1 3 0,3-1 0,0-3 1,2 1-1,2-2-189,2 0 1,-1 5 0,6-3 0,0 2 0,0 4-1,-2 0 1,-1 5 100,-3 2 1,0-5-1,0 7 1,1-2-1,-1 1 1,-1 1 256,-2 0 1,-5 0 0,1 0 0,1 0 0,1 0-1,2 0-63,0 0 0,0-4 0,2-1 1,2 2-1,5 2 0,3 1 1,1 0-280,1 0 0,-1 0 1,2 1-1,0 2 0,-1 3 1,-2 2-1,-1 2 173,-4 2 0,0 1 1,-4-1-1,2-1 0,-2-4 1,-2 0 171,-1 1 0,0-5 1,0 3-1,0-2 1,0 1-1,0-1 1,2 1-210,2-1 1,2 5-1,5-3 1,-3 0-1,1 1 1,0 1-1,-1 2 13,-2 2 1,-2 3 0,-4 0-1,0-1 1,0-2 0,-2 0-1,0-1 213,-3-3 1,-4 1 0,3-7 0,0-5 0,0-2 0,3-2 0,2 1-121,1 0 1,0-3 0,1 5 0,4 1 0,4 3-1,3 5-219,1 3 0,0 4 0,-1 3 0,-1 1 1,-3 4-1,1 0 0,-1 4 148,-4 1 0,2 2 1,-2-2-1,-1-1 0,-1-3 1,-2-2-1,0-3 284,0-1 1,0-2-1,0-1 1,0-1-1,0-4 1,1 1-308,4-1 0,-2 2 0,6 6 1,0 2-1,-1 6 0,1 2 1,2 2-55,1-1 1,1 5-1,0 2 1,1 1-1,-3 2 1,0-1 132,-2 1 1,-5-1 0,5 4 0,1-2 0,2-2 0,0 1 92,-3-2 1,7 3 0,-2-6-1,0 0 1,3 0 0,0 0-1,6 1-148,2 0 1,2-2 0,-1 4 0,1 0 0,-2 0 0,-1 3 0,-4 2-72,0 1 0,-3 0 0,-3 0 0,-2 1 0,-2 2 0,-1 3 150,1 1 1,-2-4 0,1 3-1,1-1 1,2-1 0,1 1-1,2-1 34,3 0 1,-2 1 0,5-4 0,-1 2 0,1 3 0,3 2 0,0 2-64,-2 2 0,3 1 0,-4 2 0,1 1 0,-1 4 0,-2 0-135,-3 4 0,-2 1 0,-6 2 0,-3-1 0,-4 3 0,-1 0 0,0 2-74,0-1 0,0-2 0,0-1 0,-1-2 0,-2-1 0,-2-4 209,3 0 0,0-3 0,2-3 0</inkml:trace>
  <inkml:trace contextRef="#ctx0" brushRef="#br0">12410 9302 8524,'0'-26'0,"2"2"0,2 6-109,5 9 1,3 6 0,3 5-1,3 2 109,4 5 0,9 9 0,3 3 0</inkml:trace>
  <inkml:trace contextRef="#ctx0" brushRef="#br0">11717 14167 8306,'2'-33'0,"2"7"0,5 11 0,3 9 381,1 12 0,1 0 0,-1 3 1,-1-6-1,-5-5 229,-7-2 1,-13-5 0,-15 3 0,-12-2 0,-14-1 0,-11 1 0,28 3-1,-1-1 1,-6 0 0,-1-1-486,-8-1 1,-1 0 0,0-4 0,-1 0 0,-12 1-1,-3 0 1,-1-2 0,-1 1 0,-2-2 0,-1 1-1,23 3 1,-1 1 0,0-2 8,-3 0 1,0-2-1,1 2-249,3 1 1,2 0 0,-2 0 0,-11-4 0,-1-1 0,1 1 0,5 3 0,1 0 0,0 1 0,0-2 0,1 1-1,-1 0 1,0-2 0,0 1 0,1 0 0,2-1 0,1 1 0,1-1 82,1 2 0,0-1 0,0 0 1,1-1-1,-1 0 0,1 0 1,-13-4-1,1 0 0,1 0 0,2 0 1,1 2-1,1 1 0,5 1 1,1 2-1,2 2 0,0 2-234,1 1 1,1 1-1,7 0 1,0 0-1,-1 2 1,1 2-1,-31-1 1,11 5-1,9 6 1,8 3-5714,6 1 5979,4 6 0,11 2 0,0 6 0,-1-1 0</inkml:trace>
  <inkml:trace contextRef="#ctx0" brushRef="#br0">4759 13887 18717,'0'-19'-1396,"-2"1"0,-1-1 1,-1 8 710,1 8 1,-3 6 861,2 11 0,-2 3 1,3 3-1,-2 0 1,2 6-1,2 2 0,1 4 1,0 2-1,0 3 1,0 0-1,0 0 0,1-3 1,4 0 655,4 1 1,3-10 0,1 0 0,0-4 0,1-5 0,-1-3 0,-1-2 0,-2-4-948,-1-1 1,-6-3-1,1-8 1,-2-5-1,-4-6 1,-2-8-1,-6-7-432,-7-9 0,2 0 0,-4-6 0,1 2 0,1-1 1,0 2 624,3 2 1,2 7-1,3 3 1,4 3 0,4 2-1,1 4 1,1 4 95,4 4 0,4 0 1,8-1-1,6-1 0,3-2 1,4 2 657,1 1 0,9 1 0,-1-3 1,1-1-1,3 2 0,-3 3-943,-3 4 0,0-3 1,-6 3-1,-2-3 1,-2 1-1,-5 0 1,-4 4-904,-3 1 1,-2 1-1,-1 7 1,-3 4 986,-5 7 0,-2 0 1,-2 7-1</inkml:trace>
  <inkml:trace contextRef="#ctx0" brushRef="#br0">4932 14100 15326,'-6'-13'209,"5"-1"0,-4 7-553,10 3 0,-1 4 0,8 3 0,3 3 0,0 1-1806,-1 3 0,0 8 2035,-1 4 1,0 9 0,1 3 0</inkml:trace>
  <inkml:trace contextRef="#ctx0" brushRef="#br0">4839 14633 8580,'0'-15'918,"0"-2"1,1 6 0,4-1 0,7 5-435,8 4 1,4-3-1,12 0 1,1-1-1,1-2 1,2 0-1,0 0 1,0 0-485,0 2 0,0-5 0,0 5 0</inkml:trace>
  <inkml:trace contextRef="#ctx0" brushRef="#br0">5585 14460 8312,'15'0'0,"3"-4"0,-9-1 293,3 2 0,-3 2 0,-2 2 0,-1 4 0,-3 3 0,-2 4 0,-2 3 0,-2 3 0,-5 6 192,-3 5 0,0 1 0,-7 5 0,4 2 0,0 2 0,2-1 0,2-2-485,1-5 0,6-3 0,-3-1 0</inkml:trace>
  <inkml:trace contextRef="#ctx0" brushRef="#br0">5959 13634 8223,'0'-48'609,"-2"4"927,-2 7 1,1 13-1,-5 12-1122,2 11 0,2 8 0,2 11 0,-1 6 0,-1 4 0,1 7 1,2 5-379,1 6 0,0 16 1,0-1-1,0 3 0,0 2 1,0-3-1,1-1 1,4-4-1862,3-4 1,4-3-1,3-13 1825,3-2 0,-3-4 0,4-5 0</inkml:trace>
  <inkml:trace contextRef="#ctx0" brushRef="#br0">6358 14180 8277,'0'-27'2665,"-4"10"-1937,0 8 1,-5 18-1,3 16 1,0 2-1,-2 2 1,3-1-1,-3 0 1,2-1-1208,0 0 1,2 4-1,4 0 1,0-1-1,0-4 479,0-4 0,6-8 0,1-8 0</inkml:trace>
  <inkml:trace contextRef="#ctx0" brushRef="#br0">6452 13794 9421,'-14'-24'958,"1"-1"1,1 1 173,3 5 0,-1 8 1,6 3-745,1-3 1,7 1 0,5-1-1,4 3 1,5-3 0,6 1 0,4 1-1,3 5-113,-1 2 1,-2 4-1,-2 2 1,0 6-1,-6 5 1,-5 4-1,-6 2-470,-3 3 0,-3 7 0,-8 4 1,-5 4-1,-6 1 0,-6 0 88,-4 0 0,4-2 1,1-4-1,2-5 0,4-7 1,4-3-1,3-3 178,2-1 1,3-3 0,8-3 0,7-5 0,7-2 0,9-2-1,5-2-206,4-2 1,6 1-1,2-6 1,0 0-1,-2 2 1,-6 2-422,-3 4 1,1 1 549,-3 0 0,-1 12 1,-5 2-1</inkml:trace>
  <inkml:trace contextRef="#ctx0" brushRef="#br0">7478 14073 8310,'0'-7'0,"2"10"0,2 10 0,4 17 0,3-6 100,-2 11 0,2-4 1,-7 5-1,-1 2 1,-3 4-1,-6 4 1,-6 0-1,-5 2 1,-4 3-1,-3 4 1,-1-2-1,-3-1 0,0-5 1051,1-1 1,-3-2-1152,8-4 0,-3 6 0,-2 2 0</inkml:trace>
  <inkml:trace contextRef="#ctx0" brushRef="#br0">7678 13527 8322,'-18'-30'0,"1"5"0,0 9 461,8 7 0,2 9 0,3 0-136,-5 0 1,9 0-1,6 0 1,7 0-1,8 0 1,2 0-1,7 0 1,3 0-73,4 0 0,0 0 1,0 0-1,-3 0 1,-3 0-1,-4 2 1,-5 2-1,-4 5-276,-7 3 0,-3 6 0,-8 1 0,-3 2 0,-6 2 0,-9 2 15,-6 2 1,-2 0 0,-1-2-1,2-1 1,3-4 0,4 0-1,3-4 483,2-1-447,-1-8 0,7 5 0,4-3 0,6 1 0,7 0 0,7-1 66,5 2 1,12 1 0,3 1-1,0 0 1,2 2 0,-2 1-6,-2 2 0,-2 6 0,-8-2 0,-3 3 0,-6 3 0,-5 2 0,-8 3 0,-9 1-2,-12 3 1,-9-3 0,-16 1 0,-2 1 0,-7-2 0,-2-3-196,-2-3 0,0-3 0,4-1 0,3-3 0,5-2 1,4-3 107,4-1 0,4-8 0,5-1 0</inkml:trace>
  <inkml:trace contextRef="#ctx0" brushRef="#br0">8571 13887 8456,'-9'-13'0,"2"-1"-48,1 1 427,2 0 1,5 1 0,4 1 0,5 4 0,5 0 0,4 1 0,2-2-1,2 2 1,4 0 0,3 5 0,1 4 0,-2 6 0,0 4 0,-4 5 170,-3 4 0,-3 8 0,-7 2 0,-2 2 1,-2 5-1,-4 1 0,-5 3 0,-8-3-1074,-7-2 1,-5 4-1,-4-8 1,1 1 0,2-1-450,-2-1 1,5-8-1,1-9 973,3-5 0,2 1 0,0-5 0</inkml:trace>
  <inkml:trace contextRef="#ctx0" brushRef="#br0">8625 13794 8238,'4'-40'1288,"0"0"0,7 6 0,-1 4 79,7 6 1,11 7 0,13 8 0,11 4-686,9 4 1,10 1-683,4 0 0,-30 0 0,1 0 0,1 0 0,0 0 0</inkml:trace>
  <inkml:trace contextRef="#ctx0" brushRef="#br0">12797 14473 8085,'9'-12'67,"0"4"1,-5-3 0,4 5-1,-4 0 1,-5 0 0,-5 5-1,-3 2 1,0 5 570,-2 2 1,1 1-1,0 2 1,1 0-1,-2-2 1,0 1 0,-1 2-1,1 1-401,3 1 0,-1-1 0,-5 0 0,-1 2 1,-1 1-1,-2 2-395,2-2 193,-5-1 1,2 3-1,-5 0 1,2-2-1,-3-1 1,-3-2 119,-3 1 1,0-1 0,4 0 0,0 0 0,1 1-1,-1-2 1,0-2-18,1-1 1,4-5 0,1 4-1,2-1 1,2-1 0,1 1-1,0-1-102,-2 0 0,0-1 0,5-5 1,-1 0-1,1 0 0,0 0-43,-1 0 0,-3 0 0,-1 0 0,0 0 0,0 0 0,-1 0 115,-2 0 0,1-6 0,-4-3 0,2-1 1,-2-1-1,0 2 0,1-1 0,2-2 151,2-1 1,1-1 0,5 1 0,-1 1 0,2 2 0,2 3-347,1 1 0,2-5 0,-4 4 0,2-2 0,-1 2 1,0-1-1,-1 1-18,2-4 0,1 1 0,-4 0 0,1 1 0,4-2 0,0 0 0,1-3 181,0 1 0,-3 0 0,3-1 0,0 1 0,-1-2 1,1-1 32,0-2 0,-3 0 0,3 5 0,0 0 0,-1-1 1,-1 1-1,-1-2-68,2-3 1,-5 4 0,5-6 0,-2 3 0,0-3-1,0 1 1,0-2-89,0 1 1,2-1 0,-4-3 0,4 2 0,0-3 0,1-3-16,0-3 1,-5-2 0,4 3 0,-2-2 0,2-2 0,-1-2 0,2 1 33,0-1 0,2 1 1,4-5-1,0 0 1,0 0-1,0 0 1,1 0 44,4 0 1,1-5 0,4-1-1,-1 0 1,1-1 0,2 1-62,2 0 1,-3-3 0,-2 4 0,-3-3 0,-1-2 0,-1-1-40,-1 3 1,-3-3 0,-3 4 0,-3-4 0,0-2 0,-1 1 0,1 1-194,0-4 215,-4 7 1,8-9-1,-2 8 1,2-3-1,2-3 1,0 0 6,0 2 0,2-2 0,1 9 0,3-1 0,1-3 0,3-1-76,2 2 1,0-1 0,-2 4-1,-1 0 1,0-1 0,0 1 0,-1-1-771,-3-1 817,0 5 1,-5-7-1,0 2 1,-2 0 0,-1-4-1,-2 3-25,-3 2 0,5-2 0,-3 3 0,2 0 0,-1-2 0,2 3 169,2-1 1,1 1-1,0 4 1,0-1 0,0-1-1,0 2 1,0-2-69,0 1-88,0 7 0,4-4 0,1 5 0,-2 0 0,-2 2 0,-1 1-30,0 0 1,0-1-1,-1 4 1,-4-1-1,-4-4 1,-1 1-1,-2-2 87,-1-1 1,6 0 0,-8-5 0,1 0 0,5 0 0,2 0-1,4 0 105,2 0 1,2 0 0,4 2 0,5 1 0,5 1 0,3 0-194,-2 2 1,-3 2 0,-3 5 0,-2 2 0,-1 1 0,-1 2 115,0-2 0,-1-1 1,-5 0-1,-2 1 0,-2 2 1,-4-2-1,-1-2 0,2-4 0,1-1 0,-3-2 1,5 2-1,1-3 0,3-3 1,6 0-107,7 0 0,6-9 0,8 6 0,0 0 0,1 2 1,3 2-1,3 1 31,0 1 1,-1 1-1,-8 7 1,-3-1-1,-4 2 1,-3 3-1,-4 4 283,-2 3 0,2-3 1,-7 0-1,1 2-200,0 1 1,4 3 0,8 2 0,2 3 0,2 1 0,2 3-158,2 1 1,8-2 0,3-1-1,1 2 1,0 2 0,-3 1-1,-2 0 98,-2 0 1,-2 6-1,-3 1 1,-3 2-1,-4 0 1,-4 1 100,-6 2 1,3 6 0,-7 0 0,-1 0-1,-1 1 1,-2 3 0,0 3-171,0 2 1,0 1-1,0 3 1,0 5 0,0 2 139,0 2 1,6 6 0,1 1-1</inkml:trace>
  <inkml:trace contextRef="#ctx0" brushRef="#br0">12304 9276 8577,'-27'-51'1073,"9"10"-546,11 10 1,11 15 0,5 16-1,3 7-1077,1 5 1,7 3 0,5 1 0,7 2 0,11-1 0,5 0 549,2-4 0,11 9 0,-6-7 0</inkml:trace>
  <inkml:trace contextRef="#ctx0" brushRef="#br0">11157 11461 8247,'14'-23'0,"-1"5"0,0 9 0,-1 8 0,-3 5 0,3-3 166,-11 11 1,4-10 0,-10 2 0,-3-2-1,-4-4 1,-3-1 0,-1-1 917,-2 1 1,-6-5 0,0 1-1,-5-2 1,-7 0 0,-5-1-927,-8-2 0,-7-1 0,-18-2 0,32 7 0,-1 0 0,-6-2 1,-1-1-1,-6-1 0,-1 0 0,-5-2 0,-2-1-164,-2-1 1,-2-1-1,19 5 1,1-1 0,-2 0-1,-3-2 1,0-1 0,-1 1-1,-3-2 1,-1-1 0,0 1-1,-2-1 1,0 0-1,-1-1 1,-2-1 0,-1 0-1,0-1-1138,-1 0 0,0 0 0,-1 0 1201,2 0 0,0 1 1,-2 0-1,-4-2 1,-1 1-1,-1 0 0,2 1 1,0 1-1,0 0 1,0 1-1,1 0 1,-1 0-1,0 0 0,0 2 1,0-1-1,2 2 1,1 0-1,0 1-59,3 0 1,-1 0 0,2 0 0,1 3 0,2-1 0,0 1-1,3 1 1,0-1 0,2 1 0,2 1 0,1-1 0,0 1-1,1 0 1,0 0 0,2 1 0,-20-5 0,1 0 0,4 2 0,2 0-690,7 2 1,2 0-1,9 2 1,1 0 0,-31-5-1,12 3 1,14 3 0,16 1 690,11 1 0,12 0 0,3 4 0</inkml:trace>
  <inkml:trace contextRef="#ctx0" brushRef="#br0">3626 10102 25644,'-18'-6'-1408,"0"-3"0,2-3 1236,1-1 0,3 4 1,2 2 476,1 1 0,8 1 1,2 8-1,9 5 1,8 7-1,1 4 1,2 6 49,0 5 1,-3 4 0,2 6-1,1 0 1,-2 0 0,2 1-1,-2 2-950,1 1 0,5-1 0,1-6 0,7-4 0,4-5 0,2-7 702,2-5 0,8-14 0,-2-4 0</inkml:trace>
  <inkml:trace contextRef="#ctx0" brushRef="#br0">4159 10062 8581,'-19'-34'596,"-3"3"0,-2 4 0,2 21 0,2 11 1,1 12-1,-3 12 0,-6 8 386,-8 6 1,5 5 0,-9 10-932,2 4 0,1 4 1,18-33-1,2 2 1,1-1-1,1 1 0,1 2 1,1 0-1,2 1 1,2 1-154,1 2 0,2 0 1,1 0-1,3-1 0,2-2 1,3 0-1,6 30 102,8-9 0,13-1 0,4-11 0</inkml:trace>
  <inkml:trace contextRef="#ctx0" brushRef="#br0">4412 10275 15092,'-9'-55'-1129,"2"8"3182,1 13 1,2 18-1637,4 16 1,1 1 0,4 7 0,3-2-1,6-2 1,2 0 0,2 2-881,-2 2 1,-1-5 0,-2 3 0,1-2 0,-3 2 0,-3 0 389,-8 0 1,-6 3 0,-9-3-1,-3 1 1,-4 3 0,-2 4 439,2 4 1,-1-2 0,5 5 0,1-1 0,3 1 0,2 1-556,3-1 1,-1 7 0,5-4 0,4-1 0,5 1 0,9-3-1,10-3 1,8-5-2328,9-4 0,6-3 2704,7-6 0,6 0 0,2 0 0</inkml:trace>
  <inkml:trace contextRef="#ctx0" brushRef="#br0">4879 10195 17712,'-19'-40'288,"4"12"0,0 13 0,8 17 915,1 4-1093,1 3 1,5 4 0,0 2-1,2 3 1,1 4-30,1 3 1,5 2 0,-5-1-1,-1 1 1,-1-2 0,-2-1 0,0-2-394,0 2 0,-2-5 0,-1 0 0,-3-1 0,1 0 0,-1-2-690,3-1 1,1-6 939,2 0 1,6-6-1,2 2 1</inkml:trace>
  <inkml:trace contextRef="#ctx0" brushRef="#br0">5505 9875 8427,'5'-50'2606,"-1"6"-2456,1 17 1,-1 17 0,1 14 0,-2 5 0,-1 6-1,1 6 1,3 7 0,0 4 0,2 5 227,-1 2 0,2 7 0,3 0 0,-2-2 0,-2-3 1,-1-1-1,-1-1-636,0-5 0,0-10 1,-3-7-1,1-5-184,-1-7 310,-13-25 0,1-5 0,-7-15 0,4-1 19,3-7 0,6 3 0,-2-12 0,4 0 0,1-1 0,0 0 0,0 6 326,0 6 1,4 6 0,2 5-1,2 5 1,1 6 0,0 7 220,-1 2 0,-3 3 0,4 3 0,1 5 1,1 4-1,-1 4-333,-1 5 1,-6 0 0,1 3 0,-2 4-1,-2 2 1,0 3 0,0-1-296,0 4 1,0-3 0,0 1-1,0 0 1,1 0 0,2-1 132,2-2 0,9-1 0,1-5 0,3 1 1,3-2-1,-1-2 0,6-3-24,3-1 0,-2 5 0,1-4 0,-6 2 0,-3 0 0,-2 1 83,-2 2 0,-8 1 0,-3 1 97,-2-1 1,-4 5-1,-3 1 1,-9 2 19,-7 2 0,1 1 0,-4 0 0,-1-2 1,-2 0-1,2-1 0,1-3-31,4-3 0,2-2 0,7-1 0,4-2-826,1-1 0,5-6 0,9 1-335,10-2 0,16-9 1,6-5 1076,2-5 0,5-12 0,1 1 0</inkml:trace>
  <inkml:trace contextRef="#ctx0" brushRef="#br0">6212 9889 8417,'7'-25'1317,"-2"2"0,-2 12 0,0 11-923,1 7 1,2 9 0,-3 3 0,1 2 0,-1 1 0,-1 1-1,-2-1 1,0 0-477,0-1 0,1 2 1,2-5-1,2-1 1,-2-3-1,0-2-573,1-3 0,-2-9 0,2-12 1,-2-9-1,-2-10 0,0-7 320,0-7 0,4-3 0,2-9 0,1 0 1,4 2-1,0 3 0,3 5 1054,-1 1 0,0 1 1,1 7-1,1 2 0,1 7 1,2 3-1,-2 6 115,-1 0 0,-2 4 0,0 7 0,1 5 1,1 2-1,1 2-1370,2 0 1,4 6 0,-3 3 0,0 3 0,2 3 0,0 3 0,1 4-1830,-1 3 2365,-2 8 0,-6 1 0,1 6 0</inkml:trace>
  <inkml:trace contextRef="#ctx0" brushRef="#br0">6372 9849 8416,'-6'-24'151,"-3"6"0,3 8 0,3 13-194,6 1 1,4 7 0,7-2-1,1 2 1,1 3 0,3-1-1,2 2 43,3 3 0,1 2 0,1 7 0</inkml:trace>
  <inkml:trace contextRef="#ctx0" brushRef="#br0">6212 10355 12216,'6'-28'1321,"3"9"1,10 14 0,6 5-1114,5 5 0,11-2 0,1 4 0,2 1 1,2-2-1,-5 1-209,-3 0 0,6 2 1,-3 5-1</inkml:trace>
  <inkml:trace contextRef="#ctx0" brushRef="#br0">2706 12008 8512,'0'-27'0,"0"2"0,0 3 0,0 4 0,2 5 319,2 4 1,3-2 0,8 5 0,3-1 0,4-3 0,3-1 0,2 1 0,0 3-1,-1-1 1,1 2 0,0 0 0,-1 3 202,1 2 1,-5 1-1,-1 1 1,-2 4-1,-3 4 1,-2 3-720,-5 1 1,-5 0-1,-7 1 1,-4-1-1,-4 0 1,-3 0-1,-1 1 455,0-1 0,2-1 1,1-2-1,1-2 1,4-1-187,1 1 0,3-5 0,9 2 0,6 0 0,6 1 0,2 0 9,4 0 0,1 0 0,2-3 0,0 2 0,-2 1 0,-3 2 1,-4-1-7,-3 4 0,-4 0 0,0 3 0,-4-1 0,-1 0 0,-4 1 0,-5-1-2,-6 0 0,-5 5 1,-3 0-1,-4-2 0,-1-1 1,-1-2-335,0 1 0,-2-1 0,-1 0 0,3 1 1,2-3-1,2 0-1318,2-2 0,9-5 0,5 4 1579,6-2 0,22-2 0,10-4 0</inkml:trace>
  <inkml:trace contextRef="#ctx0" brushRef="#br0">4372 11421 8366,'14'-60'743,"-3"5"1,0 15 0,-2 15-386,1 11 1,-4 10-1,-2 8 1,-2 7-1,-2 5 55,0 6 0,0 9 0,0 6 0,0 6 0,0 6 0,0 4 0,0 4 0,0 1-434,0-2 1,0-4 0,1-6 0,2-8 0,3-4-1,0-6-460,0-4 1,3 0-1,-6-8 1,-4-4 0,-8-6 327,-8-5 1,-5-1-1,-7 0 1,-4 0 0,0-1-1,1-4 1,2-2 755,2-1 1,3-2-1,1 6 1,3 1-57,2 1 0,3 4 0,7 2 0,6 5 0,4 3-648,4 1 0,7 5 0,0 1 1,5 0-1,4 2 0,3-2 0,1 1-574,2-4 0,7 2 1,4-3-1,7-4 675,2 1 0,2-6 0,4 0 0</inkml:trace>
  <inkml:trace contextRef="#ctx0" brushRef="#br0">4866 11994 8366,'-14'-31'862,"1"0"0,0 6 1,-1 9-1,1 5 0,0 6-331,-1-1 1,5 4 0,2-1 0,1 6 0,3 6 0,3 3-697,4 1 0,4 0 0,7 1 0,2-1 1,6-1-1,0-3 0,1-3 0,-3-2-399,-2 1 0,-1-1 0,-6-5 0,-3-5 0,-8-6 0,-8-6 429,-11-3 0,-6 4 0,-2-4 0,-3 2 0,0 2 0,-2 1 0,1 1 951,2 2 1,12-2-1,2 11 1,4-1 0,4 1-683,6-1 0,12 2 0,13 6 0,8 3 0,8 2 1,5 1-135,4-2 0,14 5 0,4-5 0</inkml:trace>
  <inkml:trace contextRef="#ctx0" brushRef="#br0">5225 11795 8366,'-13'-14'0,"0"2"0,-1 2 0,1 1 1203,6 6 0,2-1 0,10 8 1,4 5-1,2 1 0,3 1-1322,-1-2 0,5 0 0,0 2 0,-4 0 0,-2-4 1,-3-1-923,2-3 0,-4-1 559,2-2 0,-6-2 0,1-2 0,-4-5 581,-4-3 0,1-6 0,-5 0 0,3 2 1,2 1-1,0 2 2798,-2 0 1,4-1-2360,-4 1 0,5 6 0,5 2 0,4 5 0,2 5 0,3 3-669,-1 4 0,0 0 0,1-2 0,-1-2 0,0-2 0,1-3-1237,-1-2 1,0-1 0,-1-1 0,-1-4 1060,-3-4 1,-5-2 0,2-4 0,-4-2 0,-1 0 0,0 0 2189,0 3 0,2 2-1723,2 3 1,-1 4 0,5 10 0,-1 4-1,0 3 1,5 1-667,5 0 1,-3 1 0,6-1-1,-3-1 1,3-2 0,0-2 505,4-3 0,7-6 0,3-6 0</inkml:trace>
  <inkml:trace contextRef="#ctx0" brushRef="#br0">5879 11568 8365,'-8'-21'1805,"2"9"1,6 12-1479,0 8 1,0 4-1,0 1 1,0 0 0,0 1 235,0-1 1,-1-6-1093,-4-2 1,2-4 0,-4-2 0,1-4-1053,3-4 1947,2 4 0,-1-3-422,-2 4 1,2 4-1940,-2 0 1995,8 0 0,10 12 0,6-5 0</inkml:trace>
  <inkml:trace contextRef="#ctx0" brushRef="#br0">6159 11408 8859,'0'-13'857,"-2"5"1,-1 5-617,-1 6 0,-2 0 0,3 6 0,-3 2 1,0 0-1,0 3 0,3-1-60,2 0 1,1-4-1,0 0 1,0 1-514,0 2 1,0-6-1,0-6 1,0-7 348,0-5 1,0-6-1,0 0 1,0 2 0,0 1-1,0 2 1,0 0 1615,0-1 1,1 7-1400,3 3 0,-1 9 1,5 7-1,-1 5 0,1-1-1304,2-1 0,6 2 0,4 1 1,0-1-1,4-4 0,1-4 1070,2-5 0,5-2 0,2-2 0</inkml:trace>
  <inkml:trace contextRef="#ctx0" brushRef="#br0">6438 11448 8316,'0'-13'-329,"0"-1"0,-4 0 0,0-3 1240,1 0 0,0-1 0,0 4 1,0 3-295,4 2 1,4 9-1,5 7 1,-1 2-1,1-2 1,2 1 0,1-2-1,1 1-1096,-1 1 0,0-6 0,1 4 0,-1-1 0,0-1 0,1-1 0,-1-3-306,0-4 0,1-4 0,-1-5 0,0 0 0,1-4 1,-1-2 668,0-3 1,1-11 0,-1 5 0,0-3 0,1-3 0,-1 0 0,0-3 346,1-1 1,-2-2 0,-2 1-1,-3 2 1,-1 3 0,-3 0-1,-1 3 46,-2 3 1,0 0 0,1 10 0,2 1 0,2 3-30,-2 0 1,2 8-1,1 6 1,2 9 0,1 8 2,-2 5 1,3 3 0,-5 3-1,-2 3 1,-2 6 0,-1 5-1,0 4-299,0 1 1,-6 2 0,-2 1 0,-4-2 0,-2-5 47,1-1 0,-6-4 0,-2-6 0</inkml:trace>
  <inkml:trace contextRef="#ctx0" brushRef="#br0">6785 11248 8316,'6'-34'769,"0"3"1,3 9-1,-3 4 1,0 5-1,3 2-750,2 2 0,3 6 0,-1 0 0,0 5 0,1 4 0,-1 0-450,0 0 1,5 4 0,0-2 0,-2 0 0,-1 0 0,-2-1-1,1-1 1,-1 0 430,0-3 0,-4-2-140,0-1 0,-10-5 1,-1-3-1,-2-1 0,-4 0 7644,1-1-7556,4 4 0,-3 6 0,7 9 0,4 3 1,4 1-1,3 0 0,2 1-496,4-1 0,-1-4 1,5-2-1,0-1 0,0-3 1,-1-1-820,-2-2 0,-6 0 0,-5-2 0,-2-2 1631,-3-5 0,-2-3 1,-2-1-1,-4-1 1,-2 1 1661,0 0 1,1 2-1,7 7-1552,4 8 0,2 11 0,6 5 0,1 0 1,-1 5-1,-1 4-1140,-3 2 0,-3 4 0,-8-2 1,-4 1-1,-10 4 0,-12 2-1131,-11 0 1,-10 2 1896,0-11 0,-14-6 0,-5-6 0</inkml:trace>
  <inkml:trace contextRef="#ctx0" brushRef="#br0">1133 12221 8396,'-27'-18'0,"1"-1"0,-1 1 466,0 3 0,7 1 0,2 9 0,3 2-150,2 2 1,5 7-1,5 4 1,6 6-1,8 7 1,5 2 0,6 3-1,3 1 79,2 3 0,0 5 1,-1 0-1,0 3 1,-4 2-1,-4 0 0,-4 1 1,0-3-536,-1-3 0,-4-5 0,-2-6 0,-1-4 0,-3-4-453,-1-4 0,-4-8 1,-2-7-1,-5-11 1,-3-10 369,-1-8 0,-1-8 0,1-8 0,0-3 0,-1-3 0,3-1 0,0 1 358,2 0 1,6 5 0,-1-1 0,2 2 0,2 5 0,0 4-1,2 7 428,2 7 1,4 3-1,5 7 1,0 1-1,2 3 1,1 5-483,2 2 0,4 2 1,-4 2-1,0 2 1,0 5-1,0 3 0,-4 3 1,-2 3-373,-3 4 1,-6-1-1,2-1 1,-4 1-1,-1-2 1,0 1 209,0-4 1,-1-1 0,-2-2 0,-3 0-42,-2 1 1,5-5-1,0-2 1,5 0-1,5-1 52,5 0 0,-2-1 1,8-4-1,-2 2 0,1 3 1,1 1-1,-4 4 229,-3 1 0,-1 1 0,-5 2 1,-2 1-1,-2 3 0,-1 1 59,0-1 1,-4 3 0,-4-4-1,-2-2 1,-5-1 0,0-2-1,0 1-225,2-1 0,-2-4 1,0 0-1,1 0 0,2-2 1,1-1-1169,4 0 0,-3-3 1175,5 6 0,7-6 0,5 2 0</inkml:trace>
  <inkml:trace contextRef="#ctx0" brushRef="#br0">1786 12141 8495,'0'-31'209,"0"0"0,0 13 402,0 14 1,0 17 0,0 11 0,2-1 0,1 3-1,1-1 1,1 3-587,0 3 1,-2-1 0,6 4-1,2-2 1,-1-2 0,0-4-1,-1-3-648,2-6 1,1-8-1,1-4 1,-1-7 563,-3-7 0,-3-5 0,-6-15 0,0-2 0,-2-4 0,-2-4 1,-5-2 327,-3-4 1,3 2 0,0-4 0,-1 3-1,-1 4 1,1 4 0,3 5 547,1 6 0,-3 0 0,4 7 1,2 2-611,2 1 0,7 7 0,3 4 0,4 3 0,3 1 0,2 1-516,-2 3 1,-1 4 0,-3 5 0,-2 2 0,-2 1 0,-1 2-1,-1 0-18,0 1 0,0-4 1,-3 3-1,1-4 1,1 0-1,1-2 291,3-3 1,3 2-1,2-3 1,4 1 0,4-2-1,4-1 1,2-2-1,1 1 237,2-1 0,-1 5 1,-6-3-1,-4 2 0,0 2 1,-4 2-112,-1 1 0,-6 5 0,-2 1 0,-1 2 0,-5 2 0,-3 3-13,-7 0 1,-3 5-1,-3 1 1,-1-3 0,-4-2-1,1-5 1,0-4 266,3-3 0,1-4-123,1-2 1,7-4 0,3-10-1,4-4-468,4-2 1,-4 3 0,0 5 0,-9 8 0,-9 8 0,-10 9-868,-10 8 1,-1 1 0,-8 7 0,-6 5 0,-2 2 1113,0 1 0,21-24 0,0 0 0,-28 18 0</inkml:trace>
  <inkml:trace contextRef="#ctx0" brushRef="#br0">12304 16632 7767,'-5'-9'0,"1"1"0,-1 5 0,7-9 0,1 3 0,3-3 0,0-1 261,0-1 1,-8 7-1,-7 4 1,-1 6-1,1 6 1,3 3-1,2 1 355,-1 0 1,-1 1 0,3-1 0,-1 0-1,-1 1 1,-1 0-725,-2 4 0,-9-3 0,-2 4 1,-2-1-1,-2 0 0,-3 0 228,0 1 1,-5-4 0,-2 2 0,1-2 0,-3-1-1,3-3 1,-1 0 899,4-2-953,1-6 0,2 7 1,3-4-1,2 0 1,0 0-1,2-3-61,0-2 1,1-1-1,5 0 1,-1 2-1,-1 1 1,-1 1-102,-2-1 0,-4-2 0,3-1 0,-2 0 0,-4 0 0,-3 0 0,-3 0 185,1 0 1,0 0 0,1 0 0,-2 0 0,1 0 0,3-1 0,4-2 130,1-1 0,5-7 0,-2 4 0,1-2 0,0 2 1,2-1-378,1 1 0,2 4 0,0-3 0,-1 1 0,0 1 0,-3 1-8,-1 2 1,-5-1 0,1-1-1,-4-1 1,0 1 0,-1 0-1,0 0 285,1-2 1,-1-4-1,0 4 1,-1-3-1,0-2 1,0-4-1,4-2 38,4-2 0,-3-1 1,6 1-1,0-4 1,2-3-1,2-2-225,0 1 1,4-2 0,2-2 0,1-3 0,1-1 0,1-1 0,-2 1 29,-2 3 1,1-3 0,-3-1 0,1 0 0,-2 1 0,-1-2 0,-1 1 49,0-2 0,0-9 0,-1 4 1,1-1-1,0-1 0,-1 1 148,1-4 1,1-4 0,2-2-1,2 0 1,2-1 0,3 3-1,0 0-197,-1 2 1,2 5 0,-2-3 0,1-1 0,0 2 0,-3-1 0,-1 1-206,-4 0 0,-2-7 0,-3 4 0,-3 2 0,-1-1 0,1-1 431,3-3 0,-4-4 0,3 0 1,0 1-1,4-1 0,3 1 0,2-1-40,2-2 0,2 2 0,4-5 0,0 0 0,0 2 0,1-2 0,2 4-397,2 2 0,-1-1 1,-4 7-1,0-3 1,0-1-1,-1-1-1,-4 1 1,2-2-1,-6-1 1,-1-3-1,-2-2 1,-1-1-1,1-2 328,3-3 1,-1 7-1,5-8 1,2 1-1,2 3 1,1-1-1,0 0 53,0-2 0,6 1 0,1-1 0,2 3 0,-1 4 0,-1 3-283,0 1 1,-4 0 0,2 3 0,-4-1 0,-1 1 0,0-2 0,0-1 27,0-2 0,0-1 1,0 3-1,0-4 1,2 1-1,1-2 1,3 1 43,1-4 0,2 0 0,4 1 0,-1 1 0,0-4 0,0 0 73,3-1 0,-1-7 0,-5 7 0,-3 1 0,-1-1 1,-1 5-1,-1 0 3,-1 3 1,-4 5 0,-1-4 0,-1 4 0,-1 0 0,1 1-358,-1 0 297,1-1 0,4 1 0,0-2 0,1-1 0,4-3 1,4 0-50,3-1 0,5-6 1,1 1-1,0-2 1,0-3-1,-1 2 187,0 0 0,-2-6 0,-4 0 0,-2 3 0,-3 0 0,-1 3 113,-1 0 0,1 3 1,-5 1-1,0 3 0,-2 2-125,-2 3 1,2 4 0,-2 1-185,2 1 0,2-5 1,0 6-1,2-2 1,2-4-1,5-1-167,3-2 0,6-6 1,1 2-1,0-2 1,0 1-1,-2 2 1,-3-1 308,0-3 1,-2 7 0,-3-4-1,-4 4 1,0 3 0,-1 0-1,-1 5 151,-1 3 0,-2-1 0,0 5 1,0 3-1,0 0 0,0 5-277,0 1 1,0 1-1,1 2 1,4-3-1,4-2 1,2 2-1,3 0-166,-1 0 0,2-1 0,1-4 0,3 1 0,1-1 1,0-2 301,1-1 1,-3 5 0,4 3 0,0 0 0,1 0 0,-1-1 0,2 0 116,1 4 1,-5 3 0,0 0 0,-3-2 0,3-1 0,-1 3-197,0 5 1,3-3 0,-2 6-1,0-3 1,3 1 0,-1 0 0,2 0-1,2 1-79,4 2 0,2-5 0,-2 2 0,1-2 0,0 1 0,0 0 138,1 0 1,-1-1 0,-5 0 0,1 2-1,0 0 1,-1 1 0,2 2-9,3 0 0,-2 4 0,2-3 0,-3 5 0,-1 2 0,-2 4 1,-3 1-63,-4 3 1,-3 2 0,-1 1 0,1 1 0,0 3 0,-3 4-27,0-1 1,-2 5 0,0-3 0,-1 1 0,2 1 0,-1-2 80,-1 1 0,7 2 1,-2 1-1,2 0 1,3 2-1,2 2 1,3 0-1,-1 0 101,1-3 0,4 4 0,-6 1 0,2 1 0,-2 0 0,-4 1-486,-3 3 1,-2 0-1,0-1 1,-1-1-1,-3 1 1,-3-3 386,0-2 0,-5 3 0,5 0 0</inkml:trace>
  <inkml:trace contextRef="#ctx0" brushRef="#br0">12277 6410 8207,'-33'-11'1473,"11"8"-1514,0-6 1,18 18 0,10 8-1,8 6 1,10 0 0,4-1-1,6 1 1,5-1-965,7 0 0,10-7 1005,6-2 0,-24-6 0,1 0 0,2-4 0,0 1 0</inkml:trace>
  <inkml:trace contextRef="#ctx0" brushRef="#br0">13024 15553 8304,'0'-14'32,"0"7"1,3 1 0,-3 6 0,-6-1-1,-5-2 1,-4-2 0,-2 1 0,-6-1 0,-2 1-1,-4 1 1,-5 1 395,-6 2 1,-9 5 0,-2 2-1,-5 5 1,-6 9 0,-5 7-1,32-10 1,-1 1 0,-1 2-1,0 1-267,0 1 1,0 3 0,1 3 0,1 3-1,3 0 1,2 2 0,1 0 0,1 2 0,4 1-1,1 0 1,4-2 0,2-1-188,-6 32 0,14-4 1,12-9-1,15-7 1,17-7-1,17-11 76,13-9 0,-27-12 0,1-2 0,4-4 0,2-2 0,-1 0 0,2-1 0,2-2 0,0-1 1,1-3-1,0-2-71,0-1 0,1-2 0,8-4 0,0-3 0,-1 0 0,0-1 0,-1-2 0,-1-1 0,-1-2 1,-2-2-1,-5 1 0,-3-2 0,-6 1 0,-2 0-386,-7 1 0,-3-1 0,9-27 1,-14-1-1,-18-3 0,-19-1 1,-23 0 225,12 28 0,-5 3 0,-3 5 0,-4 2 0,-10 0 0,-3 3 1,-4 2-1,-2 3 0,-2 2 0,-1 4 0,-4 2 0,1 3 0,0 4 1,0 3 180,2 2 0,-2 4 0,-5 6 0,-1 4 0,6 0 0,-1 1 0</inkml:trace>
  <inkml:trace contextRef="#ctx0" brushRef="#br0">10637 5278 7700,'-2'11'0,"1"-2"0,7-4 0,5-4 103,8-1 0,-3 0 0,7 0 0,2-1 0,3-2 0,4-3 0,3 0 0,2 0 0,1 2 0,4-1 1,0 1-1,4-1 0,0 1 303,0-1 1,5-4-1,-3 4 1,4-1-1,3-3 1,0 0-1,3-4 1,-1-1-444,4-2 0,9 0 0,-7 1 0,0-1 0,-1-2 0,-1 1 0,1 3-94,-1 0 1,-5 1 0,-6 1 0,2 3 0,-3 3 0,-2 2 0,-5-1 296,-5 2 0,0 3 0,-5 3 0,1 3 0,0 2 0,-5 2 24,-5 2 0,7 1 0,-3 1 0,2-1 0,4 0 0,1 1-158,0-1-56,5 0 0,-7-1 0,5 0 0,-3 0 0,-1 3 0,-2 1-114,2 3 1,-5-3-1,1 8 1,-4 4-1,-4 6 1,0 5 0,-2 1 261,0 0 1,-2 6 0,-7 3 0,-1 4 0,0 3 0,0 2 11,0-2 1,0-3 0,2-2 0,0-4-1,-2 1 1,1-1 44,2 3 1,1 2 0,1 0 0,-1-3 0,0-3 0,-1-2 0,-2 2-48,-1 1 0,-1 4 1,1 5-1,-5 2 1,-3 0-1,-1 2 1,0 5 24,0 5 0,0 0 0,-1-7 1,-2-3-1,-3-4 0,0-6-163,0-2 1,2-5 0,4-6 0,0-5 0,0-2 0,1-7-55,4-2 0,2-8 1,6-5-1,1-2 1,-1-3-1,0-2 17,1-1 0,-2-1 51,-3-4 1,-5 4 0,-7-5-1,-3 1 1,-1 1 0,-4 1-675,-1 2 463,-1 1 1,0 0 0,1 1 0,2 2-1,1 1-1006,-2-1 1105,5-1 0,0-4 0,6-2 0,2-6 0,2-5 0,5-4-11,3-2 1,1-1 0,1-5 0,-2 2-1,-2 1 1,-1 3-502,1 2 1,-4 0-1,0 3 1,-1-2 613,-1 2 0,-11 1 0,-8 1 0</inkml:trace>
  <inkml:trace contextRef="#ctx0" brushRef="#br0">13557 7570 7883,'0'13'0,"-2"-1"0,-2-3 0,2 7 0,-2-1 23,2 4 1,2 3 0,0 5 0,2 0 0,2-2 0,4-1-1,1-2 1,1 0 0,3-1 0,5-3 0,1-4 13,1 0 0,8-2 1,0-2-1,5-1 1,4 0-1,3 0 1,2 1-1,4 3 1,2 5-32,2 3 1,1 1 0,-1 5 0,-1 2 0,0 5 0,-1 8 0,0 2 7,-2 2 1,-2 7 0,-4-1 0,0 2 0,0 2 0,0-1-29,0-1 1,0-2 0,2 0 0,1-2 0,3 2 0,1-3-1,3-2-19,2-4 1,3 0-1,3 0 1,2 2 0,-29-24-1,1 1 1,30 19 93,2-1 1,-5 2-1,0 2 1,-1 3-1,-29-22 1,0-1-1,27 25-40,-1 1 0,-2 4 1,-26-26-1,-1 0 1,1 1-1,0 1 0,-1 0 1,1 1-1,0 0 1,-1 0-1,0 0 1,0 0-63,-2 1 0,1-1 0,0-3 0,0 1 0,20 32 0,-2-3 1,0-3-1,-2-4-42,-1 0 1,7 4 0,-7-7 0,2 4 0,-1 2 0,-1-1 89,0 0 1,0 0 0,0 2 0,-1 1 0,-2 4 0,-2-1 0,2 2 9,2-1 0,-3 3 0,-2 3 1,-2 1-1,-2-1 0,-1 3-81,-13-34 1,0 1 0,13 27 0,5 3 0,0-4 0,-1-3 0,-1 3-22,-2 3 0,-2-1 0,-15-28 0,-1 1 0,11 34 0,-6 0 0,-3 1 66,-9-33 1,-1-1 0,2 33 0,-7-30-1,0 0 1,-1 0 0,0 1 0,-3 0 0,-1 2-1,-2 0 1,-2 0 0,-1 0 0,-3-2 21,0-1 1,-1 0-1,-5 3 1,-2-1-1,1-2 1,-1 0-1,-2 0 1,-1 0-1,-2 2 1,-2-1-1,1-2 1,-2-2-16,1 0 1,-1-2 0,-1 3-1,-2-1 1,2-5 0,-1-2 0,-1 0-1,-1-1 1,-1-1 0,-1 0 0,1-4-1,0 0 18,1-1 1,-1-1 0,-4 0 0,1-1 0,4-3 0,0 0 0,-2 0 0,0-1-1,0 1 1,-2-1 0,2 1 0,0 1 0,-1 0 0,0 0 170,0-1 1,0 0 0,1 2 0,1 0 0,-2 1 0,1 0 0,0 0 0,1 1 0,1-1 0,0 0 0,-1 1 0,0 0-155,1 1 1,0-1 0,0-1 0,0-1-1,1 1 1,1 1 0,-1-2 0,1-1 0,-32 20-1,31-20 1,1-1 0,-32 16-125,-1-4 0,1 0 1,-1-1-1,1-3 0,-1 1 1,0-3-51,-5 0 0,4 3 1,30-16-1,-1-2 0,-34 14 1,0 0-1,1-3 205,2-2 0,3 7 0,1 0 0,5 0 0,1 5 0,5 0 0,1 3 67,6 1 1,3 6 237,3 8 0,6-2 0,5 2 0,5 1 1,6 1-228,3-2 1,4 0 0,2-8 0,3-2 0,1-2 0,1-2-544,1 1 1,1-11 0,2 0 0,0-4 0,0-5 0,3-3 410,6-4 0,12-3 0,13-6 0</inkml:trace>
  <inkml:trace contextRef="#ctx0" brushRef="#br0">10411 16632 8174,'-15'-10'0,"-1"-2"0,-5 2 0,-4 4 0,1 4 0,-8 4 0,-1 2 0,-3 8 0,-7 6 0,-2 0 0,-3 1 0,1-4 0,-4 4 0,3-1 421,-3-1 0,-1 3 1,-2-4-1,-1 2 0,-2-2 1,1-1-1,-5-2 1,-2 1-1,-4-1 0,2 0 1,0 2-1,1 1-215,0 2 0,-4 6 1,6-2-1,0 3 1,1 3-1,5 2-206,0 1 0,-1 12 0,4-2 0</inkml:trace>
  <inkml:trace contextRef="#ctx0" brushRef="#br0">5652 17632 8519,'-34'-19'0,"4"-2"0,7 0-1,5 3 1,3 9 634,8-2 1,1 8 0,9-5 0,4 2 0,8 3 0,4 3 0,5 5 0,1 5 0,3 6 0,2 5-793,1 0 1,1 9 0,-2-2 0,3 3 0,-1 3-1,1-3 1,-2-1-4062,2-5 3871,-5-8 0,9-2 1,-6-7-1,-3-2 1,-3-5-1,-4-5 348,-2-10 0,-1-11 0,-5-9 0</inkml:trace>
  <inkml:trace contextRef="#ctx0" brushRef="#br0">6105 17605 8392,'-13'-34'153,"-6"3"1,-2 9-1,0 6 1,2 4 0,1 4 122,0 2 1,1 2 0,5 5 0,1 4 0,4 5 0,0 8-21,-1 9 0,5 5 0,-1 10 1,2 2-1,4 6 0,2 5 0,7 3-236,5-2 0,5-5 1,7-4-1,3-1 0,4-3-20,4-2 0,1-7 0,0-1 0</inkml:trace>
  <inkml:trace contextRef="#ctx0" brushRef="#br0">6425 17672 8244,'-27'-48'0,"2"7"0,3 14 1705,9 10 1,8 17-1,10 0-1585,4 0 0,4 0 0,6 0 0,6 0 0,7 0 0,3 0 1,4 0-695,-1 0 0,7 0 1,-13 0-1,-4 0 0,-4-2 1,-6-1 475,-5-1 0,-10-1 0,-4 7 0,-13 1 0,-10 3 0,-7 1 0,-1 3 994,-1 2 1,-4 6 0,3 1-1,2 0 1,5 1 0,8-4-670,4-1 1,7 0 0,4 1 0,5 2 0,8-2 0,11-3 0,9-2-1531,11-2 1,8-6 0,9-1 1302,6-4 0,8-12 0,-34 4 0,0-1 0</inkml:trace>
  <inkml:trace contextRef="#ctx0" brushRef="#br0">7118 17459 8242,'-31'-21'991,"0"3"0,1 3 0,10 17-326,6 2 1,7-1 0,8 5-1,4-3 1,4 0 0,4 1-552,5 3 0,1 3 0,5-1 0,-3 1 0,-2 0 0,-3 3 0,-3 0-471,-4 0 0,-3-2 0,-7 2 1,-5 1-1,-6 2 0,-6 0 1,-4-1-1,-5 1-401,-2-2 0,-7 4 1,5-3-1,3 0 1,4-1-1,8 0 758,6 2 0,-2 6 0,4-4 0</inkml:trace>
  <inkml:trace contextRef="#ctx0" brushRef="#br0">7332 18218 8375,'-9'-22'347,"1"0"1,2 3 826,3 2 1,2 4-759,1 0 1,1 5-1,4 4 1,4 4-1,3 4 1,1 7-171,0 5 1,1 3-1,-1 5 1,0-1 0,1 3-1,-3 0 1,0 0 0,-2-3-1022,1-2 1,-4-6-35,-2-15 1,-4-9 548,-4-18 1,2-1 0,-3-3 0,0-5 312,1-2 0,-1-2 0,5 1 0,0 2 0,0 3 0,0 2 0,0 4 957,0 4 0,0 5 0,0 5 1,2 3-732,2 2 0,-1 3 1,5 7-1,-1 5 1,-1 6-1,0 4-611,-3 1 1,0 3 0,0 1 0,1 0-1,1-3 1,-1-4-93,0 0 0,2-3 1,-1-2-1,4-4 0,3-4 287,1-1 0,0 0 0,1 0 421,-1 0 1,-6 2 0,-2 2-1,-5 7 1,-5 5 0,-4 8-52,-2 5 1,-3-1 0,1 5 0,0-2 0,-1 2 0,1-1 0,0 1-886,-1-4 1,5-2 0,2-5 0,1-4-1,3-3 1,3-3-449,4-3 0,5-5 0,9-10 0,4-7 1100,4-8 0,0-10 0,1-3 0</inkml:trace>
  <inkml:trace contextRef="#ctx0" brushRef="#br0">7665 18045 8347,'-5'-13'2959,"1"-1"-2440,1 1 1,3 6 0,4 2-1,5 4 1,3 1 0,1 0 0,2 0-1,2 0 1,0 1-197,0 4 0,2 1 0,-1 4 0,-2-1 0,-1 0-1955,-2-2 0,-5 0 1,-4-10 1078,-3-7 1,-5-11 0,0-1 0,1-3 0,1-3 0,2 0 1130,0 1 0,0-7 0,0 7 0,2-1 1,2 0-1,5 3 683,3 3 1,1-3 0,2 4-919,3 0 0,-2 2 0,5 7 0,-1 3-1273,1 5 1,-3 2 0,4 2 0,0 3 0,-1 5 929,-3 5 0,-3 15 0,-2 0 0</inkml:trace>
  <inkml:trace contextRef="#ctx0" brushRef="#br0">7798 18152 8277,'-7'-21'675,"2"8"1,11 8 0,6 4-198,4 1 1,8-2-625,-2-2 1,8 2 0,1-2 0,0 2-1,0 2 1,0 2 145,-1 2 0,-2 4 0,-1 5 0</inkml:trace>
  <inkml:trace contextRef="#ctx0" brushRef="#br0">7731 18485 8285,'-5'-36'161,"5"7"0,4 18 0,14 2 1,14-1-1,8-2 0,9-1 0,6 0 1298,7-1 1,9 1 0,-33 7 0,1 0-1460,3 2 0,-1-1 0,-3-1 0,0 0 0,1 3 0,0-1 0</inkml:trace>
  <inkml:trace contextRef="#ctx0" brushRef="#br0">14210 12368 16589,'-13'0'0,"-1"0"0,1 0-448,0 0 1,4-5-97,0 1 0,6-2 626,-2 1 1,4 2 0,-1-4 0,0 0 0,-4 1 0,-2 0 0,-2 3 0,-2 1 325,-1 2 1,-5 2 0,-1 1-143,-2 1 0,0 5 1,-3-3-1,4 0 0,-1 1 1,2-1 67,-1 0 0,-2 3 0,4-3 0,2 0 0,1 1 0,2-1-233,0 0 1,-1 3 0,1-3 0,0 1 0,-2 4 0,-1 1 0,-4 1-154,0 0 0,2-2 0,-3-1 1,0 3-1,1 1 0,-3 2 148,3-1 1,-5 0-1,4-2 1,-1 0 0,1 0-1,0 1 59,0-1 1,5 0 0,-3 1 0,1-1 0,0 0-1,2 1 1,3-1-115,4 0 0,-3 1 0,3-1 1,-3 0-115,-1 1 1,0-1 0,-1-1 0,1-2 0,-2-1 0,-1 0 0,-2 0 206,2 0 1,-1-5-1,1 5 1,-2 2 0,2 0-1,1 3 1,2-2-114,0-4 0,-1 4 0,1-3 0,1 3 1,3 1-1,5 1-244,2-1 0,2 0 1,0 1-1,0-1 0,0 0-49,0 1 0,0-1 1,0 0-1,0 1 0,2-1 307,2 0 1,-2-4 0,4 0 0,-1 1 0,3 2-1,1 2 1,0-1 120,1 0 1,3 1 0,4-1-1,0 0 1,1 1 0,0-1-283,0 0 0,5 1 1,-2-1-1,1 0 0,1-1 1,-1-2 95,-1-1 0,-1-4 1,-3 2-1,2-1 0,2-3 1,1-2-1,0-2 169,0-3 0,0 1 0,5-6 0,0 0 0,-1 0 0,3 0 0,0-1-41,2-2 0,0 0 0,-2 2 0,0 1 0,2-2 0,0 0-98,2-3 0,-3 2 1,4 1-1,-2 0 1,-1-1-1,0 2 1,1-3 49,-3-4 0,1 3 1,-1-4-1,3 1 1,-3 1-1,-1-3 0,-1 0 147,0-1 0,-1-2 0,1 3 0,0 0 1,-1-2-1,-1 2-33,-2-1 0,2 1 0,-3 3 0,2-2 0,-1 0 1,0 1-1,-1-1-137,-1 2 0,2-1 0,-3 1 0,-1-2 0,0 2 0,-1 1 0,0 2-134,-1-1 0,1-5 0,-5-2 0,1-1 0,-1 0 0,0 0 53,1 1 1,-1-4 0,0 3 0,1-2 0,-1 0 0,0 2-39,1-2 0,-1 5 1,-1 0-1,-2 3 1,-2 1-1,-1 3-227,1 0 1,-5 0 0,-1 0 0,-4 4 0,-7 3 111,-3 4 1,-7 1 0,-4-2 0,-2-1 0,-2-1 0,-1 1 0,-1 0 206,-2-2 1,-1 2 0,6-5 0,-1-3 0,-1 1 0,-2-1 198,-1 3 0,0 0 0,5-1 0,0 3 1,1 2-1,0-1 0,-3 4-242,0 4 0,-6 6 0,-2 9 1,-4 4-1,-3 4 0,-1 4 1,-1 3 136,-1 1 0,6 1 0,-1 5-69,4 0 0,7-6 1,-2-1-1</inkml:trace>
  <inkml:trace contextRef="#ctx0" brushRef="#br0">13877 12861 8125,'-39'9'0,"2"-1"0,2 3 0,-2-1 0,-2 1 0,-1-3 0,-4 6 0,-1 4 0,2-2 0,2-1 0,-4-2 0,1 2 0,1 1 0,0 2 0,0 0 0,-1 1 0,1 0 0,7 3 0,4 4 0,5-6 0</inkml:trace>
  <inkml:trace contextRef="#ctx0" brushRef="#br0">14850 12488 8390,'-6'-8'148,"4"2"1,-4 8 0,8 1 0,1 3 0,3 1 0,1 2 0,4 0-1,0 0 572,3 1 0,1-4 0,2 0 0,6-2 1,2 2-1,1 0 0,3 0 0,0-1 1,4-1-1,1 0-323,3-1 0,0 3 0,0 0 0,-3 0 0,0 0 0,-3-2-220,-3 2 0,2-4 0,-8 2 0,2-2 0,-2-2 0,-3 0 0,-1 0 74,0 0 1,1-6-1,-3-3 1,4-3-1,0-3 1,4-1-39,1-2 0,3-5 1,2 0-1,3-2 1,-1-1-1,2-1 0,-1 0-138,-1 1 0,3-4 0,-7 0 0,-3 2 0,0-1 1,-1 0-99,-2 1 1,-3 2 0,-5-2 0,-3-2-1,0-3 1,-4 1 140,-1-1 1,-2-7 0,-2 3-1,1 0 1,1-1 0,1-1 0,-1-2 429,1-4 0,1 7-502,-2-7 1,-1 8 0,4-4 0,1 5 34,-1 4 1,-2-4 0,2 5 0,-1 2 0,-3 0 0,-2 3-49,-1-1 0,0-1 0,0-2-119,0-1 0,-4 0 0,-2 3 29,-1-3 20,4 3 0,-9-9 0,4 4 1,0-1-1,0-3 0,1-1 0,1-2-91,0 0 0,1-2 0,4-1 0,-2-3 0,-1 0 1,1 1 119,1 2 0,2 0 0,-1 0 0,-2-2 0,-2 4 0,2 1 0,0 1-43,-1-2 1,2-1 0,-3 5 0,0 2 0,-1-2 0,-1-2-116,-4-1 0,1 0 1,-2-1-1,2-2 1,-2-1-1,2 1 1,-2 1-405,0 2 0,0 2 571,3 2 0,-1-2 0,4 2 0,0-2 45,0-2 1,2 1-1,4 2 1,0 2 0,0-1-1,0 2 1,0 1-393,0 1 0,0 4 1,0-3-1,-2 2 1,-1 4-1,-3 2 199,-1 0 0,2 6 0,-4-4 0,1 0 0,-1 2 0,0 0 0,-2 1 93,0-1 0,-3 2 0,2-3 0,2-1 0,3 0 1,-1-1-1,2 1 174,0 3 0,2-2 0,4-1 0,0-1 0,0 1 0,0 0-274,0 1 0,-5 3 0,1-1 1,1 4-1,0 2 0,-1 1 61,-5 3 1,-3-1-1,-1-3 1,-2 1-1,-2 4 1,0 0 72,0-1 0,3 4 1,0-4-1,-1 1 1,-1 1-1,-2-1 1,2 1-3,1 0 1,-2-5-1,-1 3 1,1-3 0,3 1-1,0 2 43,1 2 1,0-2 0,-1 3 0,1 2 0,-2 0 0,-1 0-98,-2-1 1,-6-1 0,2 5-1,-1 2 1,-3 1 0,3 3 0,-3 0-149,3 0 0,-1 2 0,-3-2 0,2 0 0,2 0 1,0-3 168,0-1 1,-3-8 134,0-3 467,5-3 0,-4-1 0,4-2 1,-1-1-254,0-2 1,4 0-1,-3 5 1,2-1 0,1 3-1,0 0-366,1 2 1,-6 6 0,4-1 0,0 2 0,-2 2 0,2 0 0,-2 0 0,2 0-348,0 0 1,1 5 0,5 1-1,-1 0 1,2 1 0,2-1 303,1 0 0,5 3 0,-5-3 0,-2 1 203,0 4 0,-3 0 1,1 3-1,0-1 1,-1 0-1,1 1-101,0-1 1,-2 2-39,-3 3 0,3-2 1,-3 6-1,2 2 1,1 0-27,2-2 0,-8 3 0,9-3 0,1 3 0,0 2 0,1-2-36,-2-3 1,0 4 0,3-6 0,3 1 0,2-2 0,-2-1-47,-1 0 1,4 0 0,-2-4 0,2 3 0,0 0 0,-1 1 0,1 0-638,1 0 1,4 4 0,2-3 0,7 0 0,3 1 0,6-3 795,0 3 0,-3-6 0,2 6 0</inkml:trace>
  <inkml:trace contextRef="#ctx0" brushRef="#br0">14063 9156 8563,'-34'-19'444,"6"4"1,7-3 0,2 3 0,3 3 106,1 3 0,9-1 1,6 6-1,9 1 0,7 1 1,8 2-1,6 2-319,5 2 0,7-1 0,1 6 0,-3 0 0,1 0 0,-1 0 1,1-1-772,-3 0 1,-3-1-1,-5-4 1,1 2-1,-2-2 1,0-2-1,-3-1 1,1 0 538,0 0 0,-1-6 0,1-1 0</inkml:trace>
  <inkml:trace contextRef="#ctx0" brushRef="#br0">12957 14433 9118,'-5'-17'0,"1"-1"-176,1 1 1,2 3 236,1 0 1,4 5 0,2 2-1,0 3 1,0 5 0,-5 7 481,-4 3 0,-4 4 0,-6 1 0,-1 4 0,1-1 0,0 2 1,-1-1-111,1 4 1,-5 0 0,0-1 0,2-2 0,1 0-1,2-2 1,-2 2-247,-3 0 1,2-4 0,-6 4 0,-2-2-1,0-2 1,1-1 0,1 0-93,-2 2 1,-6 0-1,-1-5 1,0 0 0,0 1-1,-2-1 125,-1 0 0,0-4 1,-1-1-1,2-1 1,2-1-1,0 0 43,1-3 1,2-2 0,1-1 0,1 0 0,1 0 0,2-1 0,4-3 113,0-5 0,4-3 0,-3-2 0,3 0 0,2-3 0,0-2 0,-1-2-120,1-2 1,-5-2-1,1-4 1,-1 0-1,0-4 1,-1 1-109,-2-1 1,3-3-1,-4 4 1,0-2-1,0-3 1,-1-2-211,0-1 0,-1 2 1,0-1-1,4 2 0,-1-1 1,2 2-1,-2-1-497,0-1 526,-1 7 1,-5-14 0,1 8 0,-1-4 0,0-4 0,1 1-453,-1-2 1,-1 3-1,-2-4 1,-1-1-1,0 1 1,0-3-681,0-2 1246,-6-2 0,10 1 0,-1 0 0,4-2 0,2 0 0,0-1 0,1 1 134,2-1 0,-3-3 0,2 2 0,1 1 0,-2-5 0,2-1-520,0 0 0,1 3 1,6 5-1,2 0 0,2-3 1,1 0 146,0 0 0,4 3 0,0-1 0,6-1 0,6-4 0,4 0 0,5-4 54,4-1 1,5 3-1,4 1 1,4 2 0,2 2-1,0 3 1,-3 0-179,-1 1 1,2-5 0,-3 0 0,-3 1 0,-1-1 0,-1 0 123,0 2 0,-2-8 1,-1 1-1,-4 0 1,1 1-1,-2 3 1,2-2 167,0 1 1,1 3-1,5 1 1,-1 4-1,-1 5 1,-1 1-1,-3 4-44,-2 5 0,3-6 1,-4 3-1,-3 1 1,-3-1-1,-3 3-80,1-1 1,-4-3 0,-2 7 0,-2-2 0,-1 1-1,2-1 1,2-1-383,-2-3 412,-2 3 1,-1-4 0,2 4 0,1-2 0,3-1 0,-1 2 12,1-1 1,0 5 0,-1-1 0,2-1 0,2 1 0,-2 1 40,-1 1 0,3-2 0,-3 2 1,0 0-1,2-1 0,-3 2 1,3-2-1,-2 1 67,0 1 0,0-4 0,-3 3 0,1 1 0,-1-2 0,-1 0-51,-2-3 0,0 4 0,1 1 0,2 0 0,3 1 1,1 3-1,4 3-55,0 3 1,0 4 0,1-3 0,4 2 0,2 3-1,3 1 1,-2 3-9,0 3 0,5-1 0,-2 4 0,2 0 0,-1 0 1,-2 3 2,-2 2 1,-1 1-1,-5 1 1,1 2 0,-1 5-1,0 2-3,1 5 0,-2 7 0,-2 2 0,-1 5 0,0 7 0,0 2 0,0 4-157,1 2 17,2 4 0,1 5 1,0 0-1,2-1 1,3 0-1,4 0-536,3 2 0,2 9 748,0-1 0,5 3 1,2 2-1</inkml:trace>
  <inkml:trace contextRef="#ctx0" brushRef="#br0">14730 12248 8023,'6'-8'0,"-3"1"172,6 2 0,-5 4 1,5-2-1,0 6 0,-2 6 1,-1 3-1,-1 1 0,1 0 1,1 2 3855,3 3-3803,-4-3 0,8 4 0,-3-4 0,7 1 0,3 2 1,3-2-17,1-1 1,6-2 0,1 1 0,3-3 0,2 0 0,1-4-95,2-1 1,-1-1 0,-2-5 0,-3 0 0,0 0 0,-3-2 16,-3-2 1,0-4 0,-9-5 0,1 0-1,0-2 1,0-3 0,0-4 79,1-3 0,1-4 1,5 0-1,0-2 1,-1 0-1,2 0-236,4-1 0,-4-5 0,3 3 0,-3-1 1,-1 1-1,-1 0 0,-1 1 18,-2 1 1,0-5 0,-5 3 0,-3-2 0,-3 0 0,-5-1 65,-1-1 0,3-2 1,-3 0-1,1 0 1,2-2-1,0 1-152,0 1 1,-2-7 0,4 5-1,-4-2 1,1-2 0,-3 1-1,3 1-33,-1 0 0,-4-2 1,2 3-1,-4-3 1,-1 0-1,0 0 0,0 3 215,0 2 1,-4 1 0,-2 0-1,-2 0 1,-2 0 0,0 0-127,1 0 0,-2 0 0,5 0 0,1 0 0,-3-2 0,2-1 0,0-3-158,3-1 1,0 3-1,0-4 1,-1 1 0,1 0-1,2-4 209,1-1 0,-5 3 1,-1 2-1,0 0 0,-1 2 1,-1 1-1,-2 2 152,-2-1 1,-1 5 0,0 2-1,-1 1 1,1-1 0,0 1-340,-1-2 1,1 3 0,-2-2 0,0 1 0,-1 1 0,1 1-7,-1 0 1,1 1-1,5-5 1,1 3-1,-2 0 1,0 1 414,-3 1 1,2-1 0,1 3 0,-1-1 0,-3 0 0,0 0 0,0 0-1,2 1-212,0 2 0,-5 2 0,-1 0 0,-2 3 0,-3 2 1,0 2-439,2 2 1,-6-2 0,3 1 0,0 1 0,-3-1-272,-1 0 779,4 0 0,-7 5 0,5 0 0,2-1 0,0 1 0,1 1 0,-1 2 0,1 1 124,-1-1 1,1-1-1,1 1 1,0 2-1,0 3 1,-1 2-314,2 1 1,-3 2-1,2 0 1,-2 2 0,-2 2-1,2 5-161,3 3 0,-3 1 0,1 2 0,-4 1 0,-3 2 0,1 0 0,2 1 294,2 3 0,-1-3 0,0 1 0,1-3 0,0 1 0,3 0 31,0 1 0,7-4 0,-2 4 0,4-1 0,0 1 0,1 2 0,0 1-348,-1-1 1,1 4 0,-2-3-1,-1 2 1,-3 0 0,-1-2-433,1 2 0,-3 1 1,3 1-1,-1 0 0,1-3 1,3 0 709,1 0 0,8 2 0,1 2 0</inkml:trace>
  <inkml:trace contextRef="#ctx0" brushRef="#br0">13997 9196 8396,'-17'-24'468,"6"8"0,5 11 0,7 11-565,6 6 1,11 1 0,4 1-1,5-2 1,3-2 96,1-1 0,6 0 0,-3 4 0</inkml:trace>
  <inkml:trace contextRef="#ctx0" brushRef="#br0">13170 9236 8412,'0'-30'0,"0"3"0,0 4 96,0 9 0,-1 7 0,-2 1 0,-3 2 0,-2-1 0,-3 1-72,-6-2 0,1 4 0,-6-2 0,-2 1 0,-1 0 1,-3-1-1,-2 1 0,-2 1 496,-3 2 1,1 0 0,-3 0 0,2 0-1,-1 0 1,2 0 0,2 0-51,-1 0 1,5 0-1,-5 0 1,2 0-1,0 2 1,0 4-276,-2 7 1,5 2-1,-4 8 1,1 4-1,-1 6 1,1 5-1,-1 9-182,-4 8 0,2 7 0,17-27 0,2 0 1,0 0-1,1 1 0,-6 35 0,5 0 0,6 0-125,5-1 1,8-3 0,8-4-1,7-2 1,12-2 0,9-4 174,11-5 0,-17-26 0,3-3 0,1-2 0,2-1 0,4-1 0,1 0 0,5-1 1,1-1-1,2-2 0,0-1 0,5-2 0,0-2-8,4-2 1,-1-2 0,-6 0 0,-1-2 0,6-1 0,0-2 0,-2 0 0,-2-1 0,-2-1 0,-1-3 0,-3-2 0,-1-3-110,-2-2 0,-2-2 0,-5-2 0,-3-3 1,1-3-1,-2-3 0,-2-2 0,-3-3 1,-1-1-1,-3-1 0,-1-3 0,-2-1 1,-2 0-1,-1-1 11,-1-3 0,-3-1 0,-3-6 0,-3-1 1,-3 2-1,-2 0 0,-3-1 0,0-1 1,-3 0-1,-2 1 0,-1 1 0,-3 2 158,-1 1 1,-4 0 0,-5 1-1,-3 1 1,-2 6 0,-3 2 0,-1 1-1,-1 1 1,-3 2 0,0 2 0,-2 3-1,-2 1-236,-1 3 1,-2 2 0,-1 2 0,-1 2 0,-3 3 0,-1 3 0,0 1 0,0 3 0,1 1 0,0 2-1,-34 0 1,6 5-799,6 6 0,14 1 0,6 14 1,15 4-1,13 6 0,13 6-1036,14 5 1,22-8 1954,24 3 0,-24-24 0,2-1 0,1 1 0,0 0 0</inkml:trace>
  <inkml:trace contextRef="#ctx0" brushRef="#br0">14117 9196 8300,'-52'-20'79,"1"7"1,4 9 82,1 7 0,3 6 0,6 7 0,3 2 30,1-2 0,4-3 0,8-2 0,6-4 0,8-1 261,5-3 0,8-9 0,17-7 0,11-10 0,10-5 0,11-4 0,6-4 1,-28 16-1,2-1-257,1-3 1,2 0 0,2-1 0,0 0 0,1-2 0,-1-1 0,2-2 0,-1-2 0,1-1 0,-1-1 0,4-3 0,0-1 0,3-2 0,1 0-194,1-2 0,2-1 1,4-3-1,-1-1 0,-3 1 1,0 0-1,0-1 0,-1 0 1,2-3-1,-2 0 0,-1 1 1,-1-1 77,-2 1 1,0 0 0,-2 1 0,0-1-1,-4 1 1,-1 1 0,0 2 0,-1 0-1,0 1 1,-1 0 0,-1 3 0,-1-1 44,-3 1 0,0 1 0,-2 3 1,-1 1-1,-3 2 0,-1 0 1,1 3-1,0 1 0,-1 2 1,1 0-1,25-22 0,0 2-770,1 6 1,-6 0 0,10 2-1,-1 0 1,-3 2 0,0-1 0,-2 2-19,-1 0 1,9-3-1,-5 6 1,2-1-1,3-4 1,1 5 158,-4 4 1,2 1 0,-11 8 0,0 0 0,-2 2 502,-4 0 0,-2 5 0,-4-2 0,-4 1 0,-2-1 0</inkml:trace>
  <inkml:trace contextRef="#ctx0" brushRef="#br0">17343 5944 26509,'0'-19'-4497,"0"-2"0,0-1 3885,0 0 0,5 5 0,4-2 1,3 1 1130,2 0 0,-1 1 0,0 5 0,1 1 0,-3 3 0,0-1-144,-2 1 1,-6 8-1,3 11 1,-2 6 0,0 10-1,-1 7 1,-1 8 0,-2 5-76,0 6 1,0 14 0,-2 0 0,-1 1 0,-1 1 0,1-2-430,2-5 1,5 3-1,2-16 1,1-3-1,5-5 1,3-6-1,3-9-47,-2-7 0,0-5 1,1-5-1,0-5 0,0-4 1,-3-7-1,0-10 21,-1-8 0,0-10 0,1-2 0,-1-5 0,0-4 0,1 0 492,-1 0 1,-1 2-1,-2 4 1,-1 3-1,0 6 1,0 9-95,0 5 1,-5 6-1,4 3 1,-2 8-1,-3 8 1,-2 3-538,-1 3 1,0 9 0,0 4 0,2 3 0,1 2 0,2 4-623,3 2 1,2 1-1,8-2 1,4-3 0,5 0-1,3-1 1,2-1-4159,2-2 5174,2-8 1,10 3 0,1-4 0</inkml:trace>
  <inkml:trace contextRef="#ctx0" brushRef="#br0">18289 6504 14613,'-22'-15'228,"1"-1"318,2-2 0,1 0 0,5 6 0,-1 2-26,1 1 1,0 6 0,-1-1-1,1 4 1,1 4 0,3 5-804,5 3 1,4 1-1,4 0 1,5-1 0,2-1-1,-1-4-109,-1-1 1,-5 0-1,5-3 1,1 3-1,2 1-392,2 3 0,-7-2 0,-2 1 2000,-4 1-1323,-1 2 0,6-3 0,3-2 0,4-1 135,5-3 0,3 5 1,5-1-1</inkml:trace>
  <inkml:trace contextRef="#ctx0" brushRef="#br0">18516 6610 17720,'-8'-38'225,"-2"14"1,5-3-20,2 10 1,3 9 0,5 4 0,4 2-578,3 2 0,1 6 0,0 3 0,1 3 0,-1 1 0,-1 1 93,-3-1 1,1 0 0,-4 2 0,0 1 0,1 2 0,-1-2 443,0-1 0,0-7-397,-2-4 0,10-4 0,8-4 1,5-5 251,4-3 1,9-13 0,7-3-1</inkml:trace>
  <inkml:trace contextRef="#ctx0" brushRef="#br0">19129 6184 8534,'-8'-42'0,"4"7"0,2 10 714,2 7 1,0 12-1,0 6 1,-1 7-1,-2 5-168,-1 2 1,-5 5 0,3 4-661,-2 7 1,4 1 0,-4 6-1,3 3 1,2 0-68,1 3 1,2 0-1,0-3 1,0-1-1,0-2 1,0-3-1,0-2-258,0-2 0,5-4 0,-1-3 0,-1-6 639,-2-2 1,-1-9-1,0-6 1,0-7 0,-1-5-1,-3-1 1,-4-1 0,1-1 1435,2-2 0,-1 2 1,2-3-1335,1 3 0,3 8 1,4 2-1,5 4 0,3 1 1,4 0-556,7 0 1,-4 0 0,11 1-1,-1 2 1,-1 2 0,0-1-842,-1 2 1,-5-4 602,1 2 0,-7-2 1183,2-2 0,-10-2 88,-3-2 1,-2 2-1,1-2 1,5 2 0,6 4-1,6 2-779,5 5 0,6 7 1,0 4-1,5-1 1,5 2-1,1-1-368,4 4 1,-1 1-1,1 2 1,-1 0-1,-3 1 367,-1 3 0,-2 3 0,0 6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4412 5771 12261,'0'-15'-1595,"-1"3"1532,-4 12 0,2-1 0,-4-4 1,1-4-1,3-3 0,2-1 1,2 0-1,4 1 0,3 1 0,4 4 345,2 1 0,3 3 0,1 6 0,0 3 0,0 0 1,1 1-1,2 1 0,1 1-336,-1-2 0,2 3 0,-3-5 0,0-2 0,4-2 163,1-1 1,2 0 0,0 0 0,-1 0 0,1 0 0,1 0 0,2-1 198,1-4 0,6 4 0,-2-3 0,4 1 0,2 0 0,2-2 0,2 4-335,-2 4 1,-2 3-1,-1 4 1,0-1-1,0 1 1,0 2 20,0 1 0,0-4 1,2-1-1,-1-1 0,2-1 1,-2 0-1,2-3 0,0-2 322,3-1 1,0 0-1,4-1 1,-2-2-1,-1-3 1,-1-1-109,0-4 0,0 4 1,-3-1-1,1 2 1,1 3-1,-1 2-298,1 1 1,4 0-1,-3 0 1,-1 0 0,1 1-1,-3 2 1,0 2 43,2-2 0,-8 3 0,3-2 0,-2-1 1,1-1-1,2-2 0,2 0 268,2 0 1,-1 0 0,-3-2 0,2-1 0,3-1 0,0 1-121,0 1 1,3 2 0,-3 0 0,0 0 0,0 0 0,-3 0 0,0 0-248,1 0 1,-2 0 0,2 2-1,-2 1 1,-2 1 0,-1 1-1,1-1 61,0 1 1,-4-1 0,0-4 0,1 0 0,1 0 0,2 0 446,0 0 1,3-1-1,0-4 1,-3-2-1,1-2 1,-2 1-1,2 2-285,1 3 0,-7 2 1,7 1-1,-2 0 1,-3 0-1,1 0 1,1 0-348,1 0 0,-4 4 0,-1 2 1,2 2-1,0 1 0,0-2 179,-1-2 0,-7-3 0,4 1 1,-2 2-1,0-2 0,0-2 0,0-2 407,0-4 0,2 4 1,-2-5-1,3 2 1,2-1-1,-2 2 1,0 2-306,0 1 0,-3-5 0,5 1 1,-1 1-1,1 1 0,-1 2-199,2 0 0,2 2 1,1 1-1,0 1 1,-2-1-1,-1-1 1,-1-2 227,1 0 0,1 0 0,2 0 1,0 0-1,0 0 0,0 0 1,0-2 193,0-2 0,0 1 0,0-5 0,0 2 0,0 3 0,0 2-376,0 1 0,0 0 0,0 0 0,0 0 0,2 0 0,1 0 0,1 0-28,-1 0 0,0 4 1,-2 1-1,2-2 0,-3-2 1,0-1-1,-3 0 476,2 0 1,-1 0 0,2 0 0,-1 0 0,-1 0-1,-1-1-136,0-4 0,9 4 0,-6-4 0,2 3 1,1-1-1,0-2 0,3 2-277,1 2 0,-7 1 0,3 0 0,0 1 0,0 2 0,1 2 0,1-2-3,-2-2 0,-2 0 0,-1 2 0,0 2 0,2-2 0,-1-2 223,-1-1 0,8 0 0,-7-1 1,3-2-1,2-2 0,-3 1 0,0 0 1,0-2 23,2-2 0,-1 5 0,-2-1 1,0 2-1,4 2 0,0 0-325,0 0 1,3 0 0,-3 0 0,-2 0 0,1 2-1,-5 1 1,0 1 104,-3-1 1,0 0 0,1 0 0,-1 2 0,-1-2-1,1-2 278,2-1 0,2 0 0,1 0 0,0 0 0,0 0 0,2 0 0,1 0-181,1 0 0,3 0 0,-3 0 1,-1 0-1,3 1 0,-1 2 1,4 2-213,0-2 0,-3 3 0,-4-2 1,-2-1-1,-4-1 0,-1-2 1,-3 0 225,-1 0 1,2 0-1,-3 0 1,-1 0 0,0 0-1,0-2 250,-2-2 1,4 2 0,0-4 0,1 2 0,3-1 0,1 2-1,2 2-807,0 1 357,-6 0 1,9 0-1,-1 1 1,1 2-1,1 3 1,-2 0 67,1 0 1,-1 0 0,-2-3 0,0 2 0,0-2 0,-1-2-1,-2-1 203,-1 0 1,-2 0-1,3 0 1,-3 0-1,-2 0 1,-1 0 24,2 0 0,1 0 0,5 0 1,-2 0-1,-2 0 0,2 0 1,2 0-250,1 0 0,3 0 0,0 1 0,-3 2 0,0 2 0,-3-1 0,1 1 35,1-1 1,-1 1 0,-2-4-1,-4 2 1,-1 2 0,0-3 0,1 0 276,0-2 1,1 0 0,4-2 0,-3 0-1,1-3 1,2 1-136,5-2 0,5 4 0,-2-2 0,-2 2 0,0 2 0,0 0 0,1 2-258,-1 2 1,0-2-1,-2 4 1,1-2-1,-4 1 1,1-3-1,-2 1 118,-2 2 0,2-4 1,-4 4-1,1-4 0,3-1 1,0 0 164,-1 0 1,7 0 0,-2 0 0,4 0 0,0 0 0,-2 2 0,0 1-146,2 1 1,-2 2-1,4-3 1,-1 3 0,-4 0-1,-2 0 1,-2-2 28,4 2 1,0-4-1,-2 2 1,0-1 0,0 0-1,0 1 1,0-1 95,0-1 1,2-2 0,-1 0-1,2 0 1,-1 0 0,2-2-1,-1-1-35,-1-1 1,4-6-1,-8 2 1,1-1-1,2 1 1,-2-1-205,-1 1 0,4-4 0,-8 5 0,0-2 0,-2 2 1,1-1-1,1 2 121,0 0 1,3 1 0,-4 0 0,1-4 0,1-3 0,1-1 0,-1 0 132,2-1 1,6 0 0,2-4 0,-2-3 0,-2-1 0,-2 0-183,-4-2 1,2 0 0,-6 2 0,-1 4 0,-2 3 0,-3 2 0,-3 0-1452,-4-1 1286,-3 1 0,-6 0 1,-2-1-1,-1 1 0,-3 0 89,-1 0 0,4-1 1,1 1-1,2 0 0,0-1 386,1 1 0,2 0 0,1-1 0,2 2 0,1 1 0,4 0 0,-1-2-163,0-2 0,-1 3 0,-5-6 0,1 4 0,-1 0 0,-1 1 0,-2 0-201,-1-1 0,-6 1 0,2 0 0,-5-1 0,-5 2 0,-4 2 124,-3 1 0,-2 0 1,-4-4-1,-3 0 1,-3-1-1,-1 1 0,-3 0 1,0-1 320,0 1 0,-3 0 1,-2-1-1,0 1 0,-1-2 1,-1-1-62,-7-2 0,1 0 0,-9 4 0,-4-3 0,-5 0 0,-3 0-158,-2 2 1,-3 2-1,8 0 1,0 1 0,-2 2-1,0 1 1,-2 0 145,-2 1 1,1-3 0,2 3 0,-2-1 0,3 2 0,-1-1 0,4 3 66,2-1 1,4-3-1,0 3 1,1 0-1,-4-2 1,1 3-92,4-1 1,-6-3 0,1 4-1,-4 1 1,-5-1 0,0 1-1,-1 1 109,-1 2-384,8 1 0,-13 0 0,10 0 0,0-2 0,0-1 1,1-1 61,-2 1 1,-7-3-1,7 0 1,-1 0-1,-4-1 1,0 1-1,-4-2 41,0 1 0,3 2 1,-6-2-1,1 0 0,5 1 1,1-2-1,2 2-78,-3 0 1,-3 2 0,0 2 0,-3-1 0,36 1-1,0 0 1,1 0 0,-1 1-32,-1 0 1,1 1-1,-1 0 1,1 0-1,-1 0 1,1 0-1,-36 0 1,1 0-1,4-2 165,0-2 1,-2 2 0,0-4-1,2 2 1,-1-2 0,0-1-1,-1-4 996,2-1-1071,-5 5 0,0-3 0,33 6 0,-1 2 0,-1-1 0,0 0 0,-3 0 1,0 0-1,0 1 0,0-1-78,0 0 0,0 0 0,2 3 0,-1-1 0,4-1 0,-1-1 0,0 2 0,-1 1 0,-3 0 0,1 0 0,1 0 0,-1 0 0,1 0 0,-1 0 29,1 0 0,1 0 1,3 0-1,0 0 1,-2 0-1,0 0 0,-1 0 1,0 0-1,0-1 1,0 1-1,0-2 0,1 1 1,2-2-1,0 0 233,3-1 0,-1 0 1,0 3-1,0-1 1,-31-4-1,1 2 0,-2-1 1,3 2-7,4 2 1,-5 1 0,4 0 0,0 0 0,-1 0-1,0 0-235,-2 0 0,1 0 0,-1 1 1,0 2-1,1 2 0,-1-2 0,0-2-666,1-1 740,-7 0 0,5 0 0,-3 0 1,4 0-1,5 0 0,3 0 36,-1 0 1,7 5 0,-2-1 0,6-1 0,2-1 0,0-1-1,-2 2 42,1 2 0,-3 0 0,2-2 1,-5 3-1,0 0 0,-4 2-152,-3-1 0,5-4 0,-12 3 1,0-2-1,2 1 0,-2-1 1,3 1 44,0-1 1,-2 1-1,8-5 1,0 1 0,-1 2-1,4 2 43,1-3 1,4 4 0,-1-1-1,1-2 1,0 0 0,2 0 0,0 1 11,1-1-87,0-1 0,-10 2 1,0 0-1,2 1 0,1-1 1,2 2-22,-1 2 0,-2-5 0,1 3 0,3-2 0,0 0 0,2-1 99,1-1 1,-6-1 0,5 2 0,0 2 0,-2-2-1,2-2 1,-2-1 1201,-2 0-1111,10-6 0,-14 5 0,11-5 0,-2 1 0,-1 1 0,-1 1-94,4 2 1,-8 1-1,12 0 1,-4 0 0,-1 0-1,1 0 1,-1 0-166,-2 0 0,3 0 0,-2 1 1,-2 2-1,1 3 0,-2 0 1,0 0 143,-2-3 0,-3-2 0,4-1 0,0 0 0,-2 0 0,-1 0 0,-2 0 117,2 0 0,2 0 0,4 0 1,1 0-1,0 0 0,0 2 1,0 1-184,-1 1 0,3 6 1,-2-1-1,-2 3 0,0 3 1,-3 1-25,1 2 0,-2 0 0,-1-5 0,-3-1 0,1-2 0,0-1 0,5 0-101,1-1 321,-3 3 0,8-3 1,-7 5-1,1-1 1,1-2-1,3-1-23,5 2 1,-2 0-1,0 3 1,0-1-1,0 0 1,2 2-175,-2 3 1,3-3 0,-6 3 0,-1-2-1,-2 0 1,-1 2 0,-2-2 57,-3-1 0,-3-2 1,-5 1-1,-1-1 0,2-1 1,1-2-1,3-1 51,2 1 0,3 1 1,5-1-1,4-1 0,1 1 1,5 2 96,4 2 1,1-1 0,8 0 0,3 1-1,1 0 1,2 3 0,0 3-990,-2 6 476,5-3 1,-5 16 0,6-2 0,2 3 0,3 4 0,4-1-148,4 0 0,5 6 0,6-12 1,9 0-1,10 0 0,9-3 237,5-3 1,5-3 0,4-1 0,2 0-1,8-2 1,4-1 0,6-4-258,0-1 1,3-2 0,0-8 579,0-5 0,-30-8 0,-2-2 1,30-9-1</inkml:trace>
  <inkml:trace contextRef="#ctx0" brushRef="#br0">5332 7170 27549,'7'-12'-1644,"5"8"1,-3-10-604,3 3 2409,1 5 1,-4 0 0,0 6-1,3 0 1,3 0 0,3 0-1,-1 0 1,3 0 0,0 0 0,3 0-1,-1 0 1,1 0 0,3 0 21,0 0 0,1 0 1,1 0-1,2 0 0,2 0 1,1 0-1,1 0 0,0 0 251,3 0 1,2 0 0,1 0 0,0 0 0,1-2 0,2-1-250,1-1 1,1-1 0,-4 5-1,2 0 1,3 0 0,0 0 0,0 0-99,-3 0 0,-2 0 0,-1 0 1,0 0-1,-1 0 0,-2 0 0,-1 0 43,1 0 1,0-1 0,0-4 0,-2-2 0,2-2 0,2 2 129,1 1 1,0-3 0,1 5 0,2 1 0,3 1 0,1 2 0,4 0-262,1 0 0,-4 0 0,1 2 0,2 1 0,-1 2 0,0 1 0,-2 2-78,-2-1 0,4-2 0,-3 2 0,1-1 1,-2-3-1,-3-2 144,-3-1 1,6-6 0,-8-2-1,1-4 1,1-2 0,-3 3 0,1 0-67,1 2 0,1 6 0,0-3 0,0 2 0,0 0 0,1 1 0,1 1 0,-2 2 0,6 5 0,-8-1 0,2-1 0,4 0 0,1 0 0,1 1 0,-2 1 0,-2-5 0,1 0 0,3-2 0,1-1 0,2-3 0,-2-1 0,4 0 0,-7-4 0,0 4 0,1-1 0,-1 2 0,-2 1 0,-5 2 0,4 1 0,-4 2 0,0 0 0,0 0 0,-1 0 0,0 0 0,-1 5 0,5 0 0,0 1 0,0 2 0,-1-2 0,-2 0 0,-2-3 0,1-2 0,4-1 0,-2 0 0,-1 0 0,-1-1 0,-1-2 0,-1-2 0,5-4 0,-4 5 0,2-1 0,0 1 0,-2 0 0,-3 1 0,5 1 0,-1 2 0,1 0 0,0 0 0,-3 0 0,-2 0 0,-2 0 0,3 0 0,-2 0 0,-2 0 0,-1 0 0,1 0 0,-1 0 0,-2 0 0,7 0 0,-8-1 0,2-2 0,2-2 0,0 2 0,-1 2 0,-3-4 0,-1 1 0,-2 1 0,2 1 0,-1 2 0,1 0 0,-2 0 0,-1 2 0,1 1 0,-3 1 0,1-1 0,0 0 0,1 0 0,-3 2 0,1-1 0,-1-4 0,0 0 0,-1 0 0,3 0 0,0 0 0,-2 0 0,4 0 0,1 0 0,-1 0 0,0 0 0,3 0 0,5 0 0,-5-1 0,5-2 0,-1-2 0,-1 2 0,1 2 0,-3 1 0,1 0 0,4 0 0,0 0 0,0 0 0,0 0 0,0 0 0,-1 0 0,-2 0 0,-1 0 0,-1 0 0,1 0 0,0 0 0,-1-2 0,1-2 0,-5 2 0,1-2 0,0 2 0,1 2 0,0-1 0,-4-2 0,0-1 0,2-1 0,-3 5 0,0 0 0,1 0 0,-4 0-325,-1 0 0,-2 0 0,0 2 0,-1 2 0,-3 5-1626,-4 3 1,-10 7 0,-5 2 0,-5 1 1605,-3 0 0,0-6 0,5 4 1</inkml:trace>
  <inkml:trace contextRef="#ctx0" brushRef="#br0">12264 7103 17299,'-8'0'13,"2"0"1,8 0-1,2-1 1,5-2-1,5-2 1,3 1-1,6 0 1,3-2 0,4-2-1,4-1 1,3 1-1,4 0 1,2 1 352,3-1 0,0 4 0,5-4 0,-3 3 1,3 0-1,1 1 0,2-1 0,3 2 0,2 2-67,2 1 0,-4-5 1,4 1-1,1 1 1,1 1-181,0 2 1,4-1 0,-6-2 0,1-1 0,4 1-1,0 1 1,2 2-109,0 0 1,2 0 0,5 0-1,-4 0 1,-3 0 0,-1 2-1,0 1 42,-1 1 0,1 5 1,0-5-1,-2-1 1,-2-1-1,-2-2 206,-2 0 0,4 0 1,-4 0-1,-1 0 1,-1 0-1,-2 0 1,1-2-173,-1-2 0,4 2 1,-1-2-1,0 2 1,0 2-1,3 0-188,4 0 1,-8 0 0,6 0 0,-6 0 0,0 0 0,0 0 0,1 0 206,1 0 0,-4 0 0,3-1 0,-2-2 0,-1-1 0,1 1 0,-2 1 83,-2 2 0,2 0 1,-3 0-1,4 0 1,2 0-1,0 0 0,-3 0-364,0 0 0,2 5 1,0-1-1,-1-1 0,3-2 1,-2 1 246,-1 2 0,6-2 0,-8 2 0,2-2 1,0-2-1,-4-2 172,-2-2 1,6 2 0,-5-2-1,1 2 1,-1 2 0,-1 0-1,1 0 1,2 2-416,0 2 1,13 2-1,-7 5 1,0-2-1,0 1 1,-4 2-532,0 1 1,5-1 0,-9-2 0,-1-2 0,0-1 0,-5-1 442,-2 0 1,1-2-1,-9-4 1,0 0 0,-3 0-1,-4 0 1,-5 2-3204,-4 2 3393,-9-2 0,2 10 0,-3-5 0</inkml:trace>
  <inkml:trace contextRef="#ctx0" brushRef="#br0">17263 8196 26798,'-6'-7'-3865,"0"7"4722,-3 9-1053,-3 3 1,5-4 0,-7 1 0,1 2-1,0 1 1,1 1 0,4 0 0,10 0-1,10 1 1,10-2 0,7-2 1659,7-1 0,3-6 0,2 3 0,3-2 0,5 1 0,3-2-1074,1-2 0,-1-1 0,-1 2 0,-2 1 0,-1 1 1,0-1-391,-4-2 0,-2-1 0,-2 0 0,-2 0 0,-1 0 0,-1 0 0,1-1 0,1-3 0,-2-4 0,-2-5 0,2-2 0,-1-1 0,2-2 0,5-6 0,-7 2 0,2-3 0,0-2 0,-1 1 0,-1-3 0,-1-2 0,-1 2 0,-6-5 0,-2 1 0,-3 2 0,-4 0 0,-5 0 0,-4 1-51,-3-4 1,-6 6 0,-2-3 0,-2 3 0,-5 0-525,-3-3 1,-6 2 0,-1-2-1,-2 2 1,-1-1 0,0-1-1,0 1 482,-2 2 0,-1 0 0,-2-2 0,2-1 0,1 2 1,2 1-1,0 2 258,1 4 0,-4-1 0,3 3 0,-3 1 0,-2 0 0,0 2-189,1 3 0,-7 2 1,-2 1-1,-4 3 1,-1-1-1,0 1 22,0 4 1,-4-2 0,-2 1 0,0 3 0,0 0-1,3 2 1,1 0 0,2 0 406,0 0 1,5 6-1,-1 3 1,-1 3-1,-1 2 1,-2 3-131,0 1 0,0 5 0,0 1 0,0 4 0,0 6 1,0 2-342,0 1 1,4 9-1,2-5 1,3 3 0,6 2-1,6-3-442,4-1 0,3-2 0,5-2 0,7-2 0,9-5 0,7-4 0,8-4 397,5-1 1,10-5-1,7-1 1,2-6-1,4-4 1,3-1 0,1-1-477,5-1 1,1-1-1,2-1 1,-3 2 642,-2 2 0,5 11 1,-4-1-1</inkml:trace>
  <inkml:trace contextRef="#ctx0" brushRef="#br0">5452 8329 8430,'0'-29'7,"0"2"0,3 9 4,6 14 1,6 4 158,11 4 0,8-1 0,8 5 1,11-2-1,14-3 0,-29-2 0,2-1 1,4 0-1,1-1 0,3-1 1,1 1-1,2-2 0,1 0 0,3-1 1,0 0-1,3-1 0,1 0 1,0 0-1,0 0 0,2-1 0,0 0 1,-3 1-1,1-1 803,-2 2 0,1-2 1,7-3-1,1-1 0,-7 2 1,0 1-829,3-2 0,-1-1 1,-4 1-1,0 0 0,2-1 1,1-1-1,-1 1 0,0 1 1,-2 1-1,0 0-120,2 0 1,-1 1 0,-5 0-1,-1 1 1,0-1 0,0 2 0,-4 0-1,0 1 1,-2 1 0,0 0 0,-3 1-1,0 0 1,-1-1 0,-1 1 0,-3 0-1,-1 1-370,32 0 0,-6 1 0,-9 0 0,-8 0 0,-7 0 0,-4 0-387,-3 0 0,-1 0 0,-6 0 0,-1 1 0,-3 2 0,-2 2 0,-3-1 732,-1 2 0,4-11 0,2 4 0</inkml:trace>
  <inkml:trace contextRef="#ctx0" brushRef="#br0">5279 9236 8294,'7'-43'0,"-2"3"0,-4 7 0,1 8 0,1 7 0,1 3 0,0 2 0,-4 0 330,0-1 1,-1 1 0,-4 0 0,-3 0 0,-6 1 0,-4 3 0,-5 3 0,-8 1 0,-11 1 0,-11 2 19,-12 5 1,-9 3 0,31 0-1,0 0 1,-3 0 0,0 0-1,-3 1 1,-1 1 0,-3 0 0,1 0-1,-4 1 1,0 0 0,0 0-1,-2 1 1,1 0 0,-1 1-465,-1 1 1,1 0-1,3-1 1,0 0-1,2 1 1,0 0 0,2 0-1,1-1 1,5-1-1,1-1 1,5 0 0,1-1-1,-24 5-1122,11 0 0,11 1 0,9-2 1,11-2 1235,8-1 0,6 6 0,6 5 0</inkml:trace>
  <inkml:trace contextRef="#ctx0" brushRef="#br0">1760 9795 8506,'-21'-14'-146,"2"-3"125,-1 0 1,6-1 0,-4 6-1,4 2 703,6 1 0,2 4 0,7-1-6,4 5 0,0 8 1,6 14-1,-4 3 1,-1 5-1,-3 4 1,-1 5-1,-2 2-487,0 0 0,0 3 0,0-7 0,0 1 0,0-3 0,0-6-545,0-4 1,0-8 0,0 2-1,0-6 1,0-9 111,0-12 0,-5-15 1,1-13-1,1-4 1,1-8-1,4-8 317,2-11 1,-1-3 0,6-3 0,1 2 0,2 2 0,2 5-153,-1 7 0,0 2 1,2 13-1,0 4 1,0 8-1,-3 8 1,-1 5 381,1 3 1,2 8 0,-1 4 0,-1 6 0,-3 7-185,-5 6 0,-2 1 0,-2 5 0,0 0 0,0 2 0,0 1-131,0 3 0,0 2 0,0-4 0,0-1 1,0-1-1,0-3 0,1-2-154,3-3 1,4-1 0,7-1 0,1-3 0,3-2 0,2-4-139,3-4 0,1-1 0,0 0 409,-3 0 0,-2 0 0,-7 0 0,0 0 55,0 0 0,-4 0 1,-1 2-1,-4 2 0,-5 5 183,-7 3 0,-5 1 1,-3 1-1,-2 0 1,2 3-1,1 0-208,2 0 0,-1-1 0,1 0 0,0 2 0,1-2 0,1-1 0,2-2-351,-1 1 1,-2-1-1,-1 0 1,1 1-1,0-1 1,2 0-397,-1 1 0,-8 4 0,6-1 1,-2 0-1,2-3 0,2 1-1536,2 3 1,2-2 2147,-2 6 0,3-5 0,6 2 0</inkml:trace>
  <inkml:trace contextRef="#ctx0" brushRef="#br0">2373 9929 8399,'-2'-31'851,"-2"0"1,1 11 0,-5 13-1,3 10-1030,2 10 1,-5 2 0,-1 6 0,-3-2 0,-1-3-1,1-1 1,2-2 0,2 2 0,1 1 369,0 2 0,4 4 1,-2-4-1,4-1 1,2-3-1,4-2 1,4-1-127,2-3 1,3-6 0,-1-2-1,0-9 1,1-7 0,-2-8 0,-2-4-60,-1-3 0,-6-6 0,1 3 0,-2 0 0,-2 3 1,-2 4-1,-1 3-255,-1 2 0,-1 6 1,5-2-1,2 3 0,4 2-1220,7 0 0,6-1 1469,8 1 0,12-6 0,2-2 0</inkml:trace>
  <inkml:trace contextRef="#ctx0" brushRef="#br0">2906 9302 8710,'0'-26'1234,"-4"8"0,-1 11-1002,2 14 1,2 11 0,-1 10-1,-1 3 1,-1 3 0,-1 3-1,1 2 1,-1 3 206,2 4 1,2-3 0,1 0 0,0-4-1,1-7 1,2-2 0,3-5-837,2 0 1,-5-5 0,3-3-1,-2-2-222,1-2 1,-1-7-1,-4-6 1,0-7-1,0-6 1,0-4 403,0 0 0,0-6 0,-2 6 0,0-1 1,-4 0 1280,-2 0 0,5 5 0,-1 7-1264,2 5 1,13 4 0,3 10-1,6 0 1,5 1 0,5-1 0,5 0-457,4 0 0,-2-5 1,0-4-1,1-2 0,-4-2 657,-4 0 0,-1 0 1,-8 0-1</inkml:trace>
  <inkml:trace contextRef="#ctx0" brushRef="#br0">3293 9742 8710,'0'-13'187,"-6"0"0,-3-1 1,-3 1-1,0 0 167,3-1 1,5 7 0,8 2 0,7 4 0,5 2 0,6 4 0,5 5 0,2 6 99,2 7 0,2 8 0,-3 6 0,-1 4 1,-2 5-1,-5 2 0,-4 0-722,-6 0 0,-5 4 0,-8-5 0,-5 2 1,-8 0-1,-8-2 0,-7-2 0,-7-7-15,-2-4 0,3-6 1,4-9 601,3-5 1,7-10 0,4 1 0,3-5-66,5-5 1,4-8 0,5-11 0,1-4 0,5-6 0,7-2 0,8-3-432,4-3 0,-3 12 1,1-2-1,-1 5 0,-3 8 1,-4 4-1187,-5 6 1362,-7 3 1,3 6-1,-6 0 0</inkml:trace>
  <inkml:trace contextRef="#ctx0" brushRef="#br0">2119 10862 8511,'-11'-6'-150,"0"-2"-465,2 1 1104,6 1 0,-7 5 2804,6-4-1778,-1 4-1612,5-5 0,0 7 54,0 4 1,0-2 0,0 5 0,0 3 0,2-1 14,2-1 0,-1-3 0,6-6 0,3 0 0,3-2 0,4-2 18,2-5 0,-1-3 0,3-1 157,-6 0 1,-2-2-1,-2-1 1,-1-2-20,-3 1 1,2 3-1,-7 0 1,-1 1 276,-2 0 1,-1 4 0,-1 1-336,-3 2 0,8-2 0,2 2 0,7-2 0,6-4 0,2-2-286,3-4 1,1-4 0,2 2 0,-2 0 0,-3-3 0,-4 3-308,-3 2 0,-3-1 0,-5 2 368,-7 6 0,-7 15 353,-11 14 1,-3 11 0,-4 8 0,1 6 0,5 6 83,4 3 0,-1 6 0,8 1 0,1 0 0,3 2 0,4-2-107,4 0 1,5 8-1,9-6 1,4-6-1,3-10 1,2-7-687,-1-7 0,-5-11 0,-3-6 1,-3-8-1,-3-8 0,-4-7 372,-3-9 0,-10-7 0,-5-6 1,-6-6-1,-5-4 0,-1-4 0,1 4 322,2 4 0,3 1 1,7 7-1,4 2 0,4 0 1,4 5-1283,6 1 1,5 4 0,16 3 1098,6 1 0,-1 0 0,11-1 0</inkml:trace>
  <inkml:trace contextRef="#ctx0" brushRef="#br0">3093 10342 12513,'-2'-16'741,"-2"2"0,2 17 1,-2 21-1,1 11-1057,-2 8 0,2 2 1,-6-4-1,1 4 1,-1 4-1,0 2 1,-2 4-1,0 1 68,-3 2 0,2 9 1,4-5-1,3-3 1,4-4-1,2-6 155,4-5 1,8-8 0,8-4 0</inkml:trace>
  <inkml:trace contextRef="#ctx0" brushRef="#br0">3293 10968 8588,'-15'-25'1311,"-3"3"1,5 10 0,-2 14 0,6 8-1327,3 6 1,-3 6-1,5-4 1,1 0 186,1 1 1,2-4 0,2 4 0,2-1-1,7 0-318,5-2 1,5-6-1,5-2 1,2-2-1,2-3 1,0-3 0,-4-5-771,-2-4 0,-8-8 0,1-6 1,-7 0-1,-6-1 0,-2 2 1000,-2-2 1,-2 3-1,-1-1 1,-3 0-1,-1 1 1,-3 3 1973,-2 4 0,0 0 1,3 4-2117,5 6 1,16 11 0,8 14-1,10-1 1,4-2-692,3-3 1,6-3 0,3-3 0,-2-5 0,-2-2 0,-8-2 0,-6 0 172,-6 0 1,-4-2-1,-11-2 1,-7-5-1,-9-2 871,-7 3 1,-6-3-1,-8 7 1,-1 1-1,2 1 1,0 2 0,4 0 1709,3 0 1,4 11-2006,9 2 0,9 15 0,8 0 0</inkml:trace>
  <inkml:trace contextRef="#ctx0" brushRef="#br0">6838 9556 8241,'2'-23'0,"1"3"0,1-1 0,1 2 2347,1-1 0,-3 3-2309,5 3 1,-5 1 0,3 0 0,-1-1-1,-2 2 1,-5 4 0,-5 3 0,-5 2-1,-1 0 675,-1-1 1,0-1-1,-3 5 1,-1-1 0,2-2-1,0-2 1,0 2 0,-2 1-1,2-1-134,1-2 0,1 1 0,1 4 0,-2 0 1,-1 1-1,-3 4-564,-2 3 1,-1 4-1,-5 2 1,0 0-1,-1 4 1,-1 3 73,-2 0 0,-6 4 0,2-3 0,1 2 1,2 1-1,1-1 111,0-1 1,0 5 0,4-7 0,2 1 0,1 1 0,3-1-28,2-1 0,-3 2 0,4-3 1,2 0-1,1 4 0,0 1 0,-1 2-179,-2-1 1,0 3-1,5 0 1,0 4-1,-1-2 1,1 0 170,0-1 0,4-5-361,0 6 1,0-3 0,-3-1 0,2-1 0,2-1 110,2-2 1,-2 2 0,2-4 0,0-1 0,0 0 0,3-3-48,1 1 1,2 1-1,0-2 1,0 2 0,0 0-1,0 2 1,0-2-219,0 0 1,2 5 0,2-3 0,5 1 0,3-1 0,1-2 247,1-3 0,-1 4 0,0-3 0,2 0 0,1-3 0,4 0 0,-1-1 447,0 0 0,5 1 0,-2-2 0,3-2 0,3-1 0,2 0-21,1-2 0,5 5 1,-4-5-1,2 2 1,3 0-1,2 1-177,1 2 1,1 0 0,4-1 0,4-3 0,1 3 0,0 1 0,-1 1 119,2 0 0,-4-4 1,2-1-1,1-1 1,1-1-1,-1 0 170,-1-3 0,0 3 0,4-2 0,0-1 1,1-1-1,-3-1 0,0 2-147,-2 1 0,4 1 0,5-5 0,0 0 0,-1 0 0,1 1-290,-2 4 0,1-4 0,-3 5 0,3-1 0,-2-1 0,-1-1 0,-2 0 0,-1 1 0,-3-2 0,4 2 0,-1-2 0,-3-2 0,3 0 0,2 0 0,5 0 0,-2 0 0,6 0 0,2-2 0,1-1 0,2-1 0,0 1 0,4 2 0,1 1 0,-1 0 0,0 0 0,-2 0 0,0 0 0,-1 0 0,0 0 0,-2 0 0,-1 0 0,-2 0 0,1 0 0,-5 0 0,2 0 0,-3 0 0,-2 0 0,-3 0 0,-2 0 0,-4 0 0,-1 0 0,3-2 0,-3-1 0,0-1 0,3-1 0,0 1 0,1-1 0,5 1 0,-6 4 0,1 0 0,2 0 0,-2 0 0,1 0 0,3 0 0,-5 0 0,2 0 0,-1 0 0,-3 0 0,1 0 0,-1 0 0,2-2 0,3-1 0,-2-2 0,-2-1 0,-1-2 0,0 1 0,-2 4 0,2-2 0,1 4 0,-2 1 0,1 0 0,0 0 0,-2 0 0,1 0 0,-2 0 0,-2 0 0,1 0 0,-2 0 0,1 0 0,-3 0 0,3 0 0,1 0 0,1 0 0,-1 0 0,-1 0 0,-2 0 0,1 0 0,2 0 0,2 0 0,-2 0 0,-2 0 0,-1 0 0,0 1 0,0 2 0,-1 2 0,-4-2 0,-2-2 0,-1-1 0,-2 0 0,4 0 0,-1 0 0,2 0 0,-2 0 0,-1 0 0,1 0 0,4 0 0,-2 0 0,4 0 0,2 0 0,1 0 0,1 0 0,0 0 0,-5-1 0,7-2 0,-4-3 0,-1 0 0,2 0 0,-1 3 0,-1 2 0,3 1 0,-6-2 0,3-1 0,3-1 0,-3 1 0,-1 1 0,6 2 0,-3 0 0,2 0 0,4 0 0,-2 0 0,0 0 0,4 0 0,-1-1 0,3-2 0,2-2 0,3 2 0,0 2 0,7-3 0,-2-2 0,2 0 0,0 0 0,-2 1 0,2 1 0,1-1 0,-3-1 0,-1 4 0,1-3 0,0 2 0,3 0 0,-2 0 0,-3-1 0,-2-1 0,-3 4 0,3-2 0,4-2 0,2 2 0,-2 2 0,1 0 0,-2-2 0,3-2 0,4 2 0,-1 2 0,-1 1 0,1 0 0,-6 0 0,8 0 0,1 0 0,-2 0 0,2 0 0,1 0 0,-6 0 0,3 0 0,0 0 0,-3 0 0,2 0 0,-5-2 0,-1-2 0,6 2 0,-4-2 0,-1 2 0,1 2 0,-4 0 0,0 0 0,2 0 0,-5 0 0,-1-1 0,1-2 0,1-2 0,2 2 0,0 2 0,5 1 0,-2 0 0,2 0 0,-2 0 0,0 1 0,0 4 0,-11-4 0,9 4 0,-2-4 0,-3 1 0,3 1 0,4 1 0,-9 1 0,8-5 0,-3 0 0,-4 0 0,3 0 0,-2 0 0,-2 0 0,8 0 0,-8 0 0,2 0 0,1 0 0,0 0 0,2 0 0,4 0 0,-4 0 0,-2 0 0,1-2 0,-1-1 0,2-1 0,4-1 0,-3 5 0,0 0 0,4 0 0,-1 0 0,4 0-99,2 0 0,-5 0 0,5 0 1,-2 0-1,-3 0 0,0 0 41,3 0 0,-9-1 1,7-2-1,-5-3 0,-1-1 1,0-2-1,0 0 64,-1 0 0,7 0 0,-3-4 1,-1-1-1,1 1 0,0 0-103,1-1 0,6 1 1,-4 0-1,3-1 0,2 1 1,1 0-79,4-1 1,-3 3-1,0 0 1,-4 2 0,-2-1-1,-1 0 1,1-1 33,-2 2 1,-3 0 0,0-4 0,1 0-1,-2-1 1,1 1 0,-4-2 187,-1-2 1,-8 2 0,-2-4 0,-4-1 0,-3-2 0,0-3-259,-3-2 1,-7 1 0,0-3 0,-5 0 0,-4-2 0,-3 1-364,-1 2 0,-6 1 0,-2 1 0,1 0 1,-2 3-1,-1 2 243,-2 2 1,3-3 0,0 4-1,0 2 1,2-1 0,-2 1-1,1-2 128,0 2 0,-2 0 1,2-2-1,-1-3 1,-3-1-1,-1 1-8,-2 2 0,0-5 0,0 4-204,0-1 1,0 2 0,-2 5 0,-2 1 257,-5 0 1,-3-1 0,-1 1 0,-1 1 0,-1 2 0,-1 2 172,-2 2 1,-5 2-1,0 2 1,-2-1-1,-3-1 1,-1 1-1,-4 2 230,-1 1 1,3 0 0,-5 0 0,-1 0 0,-1 0-1,-5 0 7,-6 0 1,4 0-1,-9 0 1,-1 0 0,-1 0-1,-2 0 1,1 0-167,4 0 0,-3-5 0,7 1 0,-3 1 1,-3 1-1,-1 2 239,-2 0 0,-10 0 0,2 0 0,-3 0 0,-2 0 0,0 0-162,0 0 1,32 0-1,0-1 1,-30-2 0,-2-2-1,34 4 1,-1-1 0,-36 1-1,35 1 1,1 0 200,-1 0 0,1 0 1,-32 0-420,30 0 0,0 0 0,-34 0 0,36 0 0,-1 0 0,0 0 0,0 0-14,0 0 1,1 0 0,-1-1-1,1 0 1,-3 0 0,0-1 0,0 0-1,-1 0 1,0 0 0,0 1-1,0 0 1,-1 1 0,1-1 0,0 0 70,0-1 0,-1 0 0,-1 1 0,0 0 0,0-1 1,0 0-1,-1 0 0,0 1 0,-3-1 0,0 1 0,-1-1 1,0-1 84,-1 2 0,1-1 0,-3 1 0,1-1 0,2 1 0,-1-1 0,1 0 0,-1 0 0,-1 0 0,0 1 0,-1 0 0,0 1-126,-2 0 1,0 0 0,1 0 0,1 0-1,1 0 1,0 1 0,-1 0 0,1 1-1,0 0 1,0 0 0,0 0 0,0-1-1,-1 0 1,0 0-31,0-1 1,-1 0 0,2 0 0,0 0 0,2 0 0,0 0 0,1 0 0,0 0 0,2 0 0,0 0 0,-2 0 0,0 0 0,0 0 0,1 0 77,-2 0 0,0 0 0,1-2 0,0-1 0,1 1 0,-1-1 0,0 0 0,0 0 0,-2-1 1,1 0-1,-2 1 0,1 0 73,-2 0 0,0 0 0,0 1 0,1 0 1,-1 2-1,0 0 0,1 0 0,0 0 1,-1 0-1,0 0 0,0 0 0,-1 0-87,-1 0 1,1 0 0,3 0 0,0 0 0,-1 0-1,1 0 1,0 1 0,-1-1 0,-1 2 0,0-1-1,2 2 1,0-1 0,0 0 0,0 0-37,2 1 0,0 0 0,2-2 1,-1 0-1,-3 1 0,-1 0 1,1-1-1,1 0 0,1-1 1,0 0-1,0 0 0,1 0 57,0 0 1,1 0-1,1 0 1,1 1 0,-1 0-1,1 1 1,-1 0 0,-1 0-1,1 0 1,0-1-1,0 0 1,0 0 0,1-1-1,0 0 58,1 0 1,0 0-1,1 0 1,0 0-1,2 0 1,0 0 0,0 0-1,0 1 1,0 1-1,0-1 1,1 2-1,0-1-106,1-1 1,0 1 0,-5 1-1,0 0 1,2-1 0,-1 0 0,1 0-1,-1 1 1,0-1 0,0 0 0,1 1-1,0 0-48,1 1 0,-1-1 1,-1 0-1,0-1 1,-1 1-1,0 1 0,0-1 1,0 0-1,-1-1 1,0-1-1,2 1 0,0-1 1,-1 0-1,0 1 109,-1 0 1,1 0-1,3 1 1,1-1 0,-6-2-1,0 0 1,-1 0-1,1 0 1,2 0 0,0 0-1,0 0 1,-1 0 64,0 0 1,1 0 0,4 0 0,-1 1 0,-5 1 0,-2-1 0,1 2 0,-1-1 0,1-1 0,0 1 0,0-1 0,-1-1 0,2 1 0,0 0-85,0 1 0,-1 0 0,-3-1 0,0 0 1,4 1-1,0 0 0,1-1 0,1 0 1,-1-1-1,0 0 0,2 0 0,0 1-121,-1 1 0,-1 0 0,-4-1 0,-1 0 1,3 1-1,0 0 0,1-1 0,-1 0 0,-2-1 1,1 0-1,0 0 0,1 0 74,-3 0 1,1 0 0,0 0 0,0 0-1,1 0 1,-1 0 0,0-1 0,0 0 0,-2 0-1,-1-1 1,1 0 0,1-1 93,2-1 1,-1 0 0,-6 1 0,0-1 0,6-1 0,1-1 0,-2 2 0,-1-1-1,-2 1 1,0 0 0,2-1 0,0 1 0,-2 0 0,1 0 40,2 1 0,-1 0 0,1 1 0,-1 0 0,-3 2 0,-1 0 0,0 0 0,-1 0 0,-1 0 0,1 0 0,-3 0 0,0 1 0,1 1 0,0 1-135,-1 1 1,1 1 0,-1 2 0,0 2 0,3 0 0,0 1 0,0 0 0,-1 1 0,1 1 0,-1 0 0,1 0 0,-1 1-218,1 0 1,-1 1-1,1-1 1,0 0-1,4 0 1,0 1-1,3-1 1,0 0 252,3 1 0,0-1 0,-1 0 0,1 1 0,4-1 0,1 0 0,2 1 0,2-1 0,-28 14 0</inkml:trace>
  <inkml:trace contextRef="#ctx0" brushRef="#br0">24354 11088 7799,'0'-21'0,"0"4"0,2 3 0,2 4 0,5 1 225,3 0 0,1-9 1,1 1-1,-1-1 0,0 0 1,1 0-1,-3 2 0,0 3 1,-2 2-1,-1 3 503,0-3 0,-2 7 1,-6 5-1,0 11 1,0 9-1,-2 5-272,-2 6 1,1 8 0,-7 10-1,-4 5 1,-2 4 0,-2 0-1,-1 2-445,-3 0 1,1-7-1,0 6 1,0-1-1,2-4 1,-1-4-1,0-3-519,1-5 1,1 0 0,5-12 0,1-3 0,2-4-1,2-7 508,2-2 0,-4-7 0,3-2 0</inkml:trace>
  <inkml:trace contextRef="#ctx0" brushRef="#br0">24154 11115 7863,'-22'-22'4393,"0"1"-4328,3 6 1,8 8 0,8 10-1,6 1 476,6-1 1,3 3-1,1 0 1,2 1 0,3 4-1,4 1 1,5 2-1,4 4-269,4 4 0,8-1 0,5 3 1,1 1-1,4 2 0,0-2 1,5 0-1602,1 0 1,-5 2 0,-1-2-591,-6-3 0,4 2 1919,-16-6 0,7 5 0,-8-2 0</inkml:trace>
  <inkml:trace contextRef="#ctx0" brushRef="#br0">24767 11635 9948,'6'13'126,"6"0"1,6-1-1,-2-3-190,-1-5 0,3-2 0,1-2 0,2 0 1,4-3-1,5-4 0,7-10 1318,6-6 0,7-4-1257,12-13 0,-8 1 0,-23 15 1,0-2-1,-1 0 0,0-1 1,0-1-1,0 0 0,-1-1 0,1 0 24,0-1 1,-1 1-1,22-26 1,-25 25-1,-1 1 1,23-29-1,-7 0 1,-4 0-1,-7 1 374,-6-1 1,-1-4 0,-5 4 0,-3 2 0,-5-1 0,-4 2-37,0 2 0,-4-8 0,4 7 0,-1-4 0,4-3 0,2 2-247,-2 0 1,7-8 0,-3 3 0,3 2-1,2-1 1,0 0 0,-2-2-66,-1 2 1,-2-1-1,1 0 1,-2 3-1,-2 5 1,-3 0 81,-1 1 1,-1-6 0,-5 2 0,0-2 0,1 2 0,2-1 0,2 0-23,-2 0 1,0 0 0,0-3-1,2 2 1,3-1 0,2 0-245,2-2 1,1-7 0,2 7 0,2 0 0,0-1 0,1 2-10,1 0 1,-4-2 0,3 3 0,-5 0-1,-4 0 1,-4 3 0,-4-4 59,-1 1 0,0 3 0,-1-2 1,-4-1-1,-4-2 0,-4-4 85,-5 0 1,2-2 0,-5 1 0,0-4-1,11 36 1,0-1 0,-2-2 0,-2 0-2,0-1 0,-1-1 1,2 0-1,1 0 1,-2 2-1,0 1 1,-1 0-1,1 1 0,1 0 1,-2 1-1,-1-1 1,0 0-1,-1 1 1,0 0 28,-1 1 1,0 1-1,-12-27 1,-2 2 0,-1 3-1,-2-3 1,-4 3 8,-1 2 1,0-6 0,-1 6-1,-2-4 1,20 28 0,0 0-1,0 0 1,0 0 0,-1 0-1,1 1-125,-1 1 1,0-1-1,2-2 1,0 0-1,-2 2 1,-1-1-1,0 0 1,1 0-1,0 1 1,1 0-1,0-1 1,0 1 1,0-1 0,0 1 0,-19-26-28,-2-2 250,2 9 0,-2 0 0,-2 8 0,0 4-82,0 3 0,-4 3 0,1 6 0,-3 2 0,-1 6 0,1 3-46,3 5 0,-1 3 0,4 6 1,0 0-1,-1 2 0,2 2 1,1 5-130,1 3 1,9 7-1,-5 2 1,4 3-1,2 1 1,0 5 166,4 2 1,1 4 0,1 5 0,0 4 0,2 3-1,3 7 1,4 4-22,3 4 1,3 11 0,4-5 0,3 4 0,4 1 0,1-2-215,0 0 1,0-34-1,1 1 1,2 21 0,3-5-1,1-6 1,4-6-1,1-2-270,1-2 0,0-13 0,1 0 0,0-6 0,3-3 0,1-4-156,-2-4 1,0-3 0,0-6 615,2 0 0,12-6 0,-2-2 0</inkml:trace>
  <inkml:trace contextRef="#ctx0" brushRef="#br0">23728 6264 7911,'-27'0'1360,"2"0"223,3 0-1321,2 0 0,14 0 0,8 0 1,11-2-1,12-2 0,9-5 1,6-3-1,5-3-398,4-2 0,7 0 0,2-3 0,-3 0 136,-5 4 0,2-11 0,-5-1 0</inkml:trace>
  <inkml:trace contextRef="#ctx0" brushRef="#br0">23874 6664 7939,'-7'1'915,"2"4"0,4 2 0,2 6 0,4 2-755,4 3 0,3-3 1,1 4-1,2-1-296,3-1 0,-2 0 1,6-7-1,2-3 0,2-1 1,4-4 135,1-5 0,6-10 0,-3-8 0</inkml:trace>
  <inkml:trace contextRef="#ctx0" brushRef="#br0">24301 6530 7939,'-15'-7'479,"-3"2"1,-2 5 0,-6 5-1,1 5 229,-1 7 0,6 6 0,-5 13 0,3 10 0,3 7 0,-2 6 0,2 2 0,-1 3-920,4 1 1,1-3 0,2-3 0,1-3 0,2-4-1,2-1 1,2-4 211,3-3 0,-4-2 0,0-2 0</inkml:trace>
  <inkml:trace contextRef="#ctx0" brushRef="#br0">26007 6490 7960,'-13'-25'0,"1"3"0,3 4 0,5 3 0,13-2 165,4-1 0,5-4 0,-1 2 1,6 1-1,3-2 0,5 1 1,5-4-1,1-1 0,0-2 0,-1 0-165,1 1 0,1-13 0,2-2 0</inkml:trace>
  <inkml:trace contextRef="#ctx0" brushRef="#br0">26540 5624 8162,'-20'-21'997,"2"7"0,10 5 0,8 0 0,8 0-464,4 0 1,1 6 0,0-1 0,1 2-1,-1 2-1094,0 0 1,-4 2-1,-1 2 1,-2 6 0,-3 5-1,-2 3 378,-1-2 0,0 1 0,0-1 1,-1 3-1,-2 2 0,-2 1 853,2-1 1,2 4-1,1-3-890,0 3 1,1 2 0,2 1 219,2 3 0,5 3 0,-3 6 0</inkml:trace>
  <inkml:trace contextRef="#ctx0" brushRef="#br0">23581 7850 8134,'-33'-25'203,"7"2"0,4 4-204,4 6 0,6 5 0,-4 5 1,-2 6-1,0 8 0,-4 5 0,-2 6 1,-7 3-1,-4 2 0,-8 0 1,-2-1-1,-4 1 0,-1 0 19,-5-1 1,-1 5-1,3 0 1,-1-2 0,1-3-1,3-2 1,4 0 0,7-5-1,5-3 444,4-2 0,8 3 0,4 1 1,5-2-1,4 1 0,5-1 0,4 3-528,4 2 1,4 0 0,6 4 0,3 0 0,2 3 0,2 0-28,2 0 1,1-1 0,0 1 0,-2 2 0,-1 1 0,-3 0 0,-5 2 10,-1 2 0,-6 1 0,-2 2 0,-5 5 0,-8 2 1,-11 2 275,-8 0 1,-7 2 0,-8 3-1,-3-2 1,0-2 0,-1-1 0,2-1-36,4 0 0,-1 3 1,11-3-1,3 1 1,4 2-1,8 0-300,6 0 1,4 0 0,6 2 0,3 0-1,6-2 1,8-1-262,7 0 1,7 4 0,2-5 0,-1 0-1,1-2 1,-4-5 0,0-3 202,-3-2 1,-1-1 0,-2 2 0,-6-5-1,-3-4 1,-4-2 528,-1 2 1,-6-7-1,1 8 1,-4 1 0,-3-3-1,-2 4 106,-3-2 0,1 2 0,-2-1 1,4 2-1,4-1 0,2-2 1,4-1-389,4-1 0,13 1 1,8 0-1,5-1 1,10 1-1,5 0-212,9-1 1,11-5-1,-33-11 1,1-1 0,1 0-1,1-1 1,1 0 0,1 0-1,0-1 1,0-1 0,1 1-1,0 0-54,-2-2 0,0 0 0,-2-2 0,0 0 0,0 0 0,1 1 0,-2-1 0,1 0 0,33 0 0,-4-1 485,-7-2 1,-8 0-182,-8 0 1,-5 0 0,-12 0-1,-1 0 208,-7 0 1,-5-2-1,-5-1 1,-1-3-1,2-1 1,2-4 270,5 0 1,3-3-1,8-1 1,5-1-1,9-3 1,8-2-730,8-3 0,-24 12 0,2-1 1,3 0-1,0 0 0,2-1 1,-1 1-1,4-1 0,1-2 0,0 0 1,-1-2-1,3-1 0,-1-2-76,-1 1 0,-1-1 0,0-1 0,0-1 0,-2 1 1,-2-1-1,2-3 0,-1 0 0,-3-1 0,-1-1 1,-2-2-1,-1-2 134,-1-1 1,-1-2 0,-4-3 0,-2-1 0,-2-4 0,-1 0 0,-3-3 0,-2 0-1,-5-1 1,-2-1 0,-1-2 0,-2-2 0,-3-1 0,-2-1 298,0-1 0,-1-1 1,-2-6-1,-3-2 1,-2 1-1,-2-1 1,-1-1-1,-1 0 1,-1-3-1,0 1 1,0 2-1,0 0 29,-1 1 1,1 0 0,2-3 0,-1 1 0,-1 6 0,-1 2 0,1 0 0,0 2 0,0 0 0,0 1 0,1 3 0,-1 1-212,-1 4 1,0 0 0,2 1 0,0 1 0,-3 4 0,0 1 0,-1 1 0,0 1 0,-1 0 0,-1 2 0,-1 1 0,-1 0 0,-19-31-238,-4 3 1,16 33 0,-1 1 0,-29-24 0,22 26 0,-2 2 0,-3 1-1,-1 1 1,-3 1 0,-1 2 0,-2 2 0,0 2 39,-1 1 0,-2 2 0,-7 0 0,-3 2 0,-2 4 0,-1 2 0,-1 0 0,-1 2 0,-2 0 0,0 3 0,0 1 0,0 2 44,-2 2 0,-2 3 1,-6 4-1,0 3 1,23-3-1,1 2 0,0 1 1,-1 2-1,0 1 1,0 1 141,1 1 0,0 2 0,0 1 0,1 0 0,0 1 0,-1 1 0,0 2 0,-1 1 0</inkml:trace>
  <inkml:trace contextRef="#ctx0" brushRef="#br0">23021 9875 7944,'-19'-13'0,"4"0"0,-1-1 296,5 1 1,8 6 0,12 2 0,11 4 0,8 1 0,7 3-1,5 4 206,5 6 1,5 10 0,6 0 0,-1 7 0,1 7 0,-2 6 0,-2 6 0,-3 3-278,1 1 0,-4 0 1,-2 1-1,-2-1 0,-1 0 1,1 1-412,-2-1 1,3-1 0,-9-2 0,1-3 0,-1-1 0,-1-1 0,-5-1-641,-4 1 0,-4-7 0,-3-7 0,-1-3 0,-3-3 0,-4-2-1935,-3-6 2761,-1-2 0,-11-7 0,-2-2 0</inkml:trace>
  <inkml:trace contextRef="#ctx0" brushRef="#br0">23888 10822 7944,'-14'-18'631,"1"0"1,1 0-1,3 5 1,8 1-1,8 2 1,11 2-511,6 2 0,7 2 0,3 4 0,3 0 0,4 0 0,1 2 0,-1 0-121,-1 3 0,6-1 0,2-4 0</inkml:trace>
  <inkml:trace contextRef="#ctx0" brushRef="#br0">24634 9622 8086,'-12'-6'0,"2"-1"900,1-1 0,6 4 0,-1 11 1,2 11-664,2 12 1,0 13 0,0 9-1,0 8 1,0 11 0,0-32 0,0-1-1,0 3 1,0 1-216,0 3 0,0-1 0,0-3 0,0 0 0,0 3 0,-1 2 0,-1-1 0,1 0 0,-1-1 0,-1 0 1,1 0-1,0-1 0,0-2 0,-1-1 0,1 0 0,0-1-1434,0-1 1,1-1-1,-1 27 1412,2-2 0,0-11 0,0-5 0</inkml:trace>
  <inkml:trace contextRef="#ctx0" brushRef="#br0">24461 10608 7899,'-33'-20'2265,"17"9"0,4 16-2512,12 11 0,12 6 1,7 2-1,0-3 1,2-2-1,0-4 1,4-5-1,5-5 247,5-4 0,10-19 0,2-4 0</inkml:trace>
  <inkml:trace contextRef="#ctx0" brushRef="#br0">24221 8343 8041,'-10'-18'1002,"-4"2"-643,-1 4 0,5 10 0,1 14 1,0 10-231,2 14 0,-5 14 0,3 16 0,-1 6 0,4-32 0,1 2 0,1 0 0,-1 0 0,1 2 0,0-1-133,0 1 0,0 0 0,-1-5 0,0 0 0,2 1 0,1-1 0,1 33 0,4-7 0,7-7 0,7-9 0,5-9 4,3-7 0,7-5 0,3-2 0</inkml:trace>
  <inkml:trace contextRef="#ctx0" brushRef="#br0">24821 2919 8123,'9'-15'0,"7"-3"0,11-6 0,5-5 0,4 1 0,4-14 104,0 7 0,-6-7 0,-3 8 0,-4-1 0,-5-1 0,-6 0 0,-6 1 0,-5-1 0,-5 1 0,-6-1 0,-6 4 0,-6 2 0,-2 6 0,-4 4 0,-3 5 0,-2 5 1,-3 5-1,1 7 0,-1 9 739,-4 16 0,2 13 1,0 19-1,2 9 1,17-30-1,1 0 1,2 2-1,1 1 1,2-1-1,1 0-833,2 0 1,2-1 0,1 30 0,13-11 0,13-6 0,12-8 0,13-8-189,9-6 1,9-16-1,5-6 1,3-11 0,-36-4-1,1-2 1,-1-5 0,-1-2 172,0-4 0,-1-3 1,3-6-1,-3-3 0,-6 0 1,-3-2-1,-4-1 1,-2 0-1,-4-1 0,-4-2 1,-5 0-1,-3 0-165,-3-36 0,-11 32 0,-6 2 0,-5 4 0,-3 3 0,-4 1 0,-2 1 0,-5 1 0,-2 2 0,0 4 0,-2 2 0,0 2 0,-1 3-311,2 2 1,1 3-1,-32-2 1,6 9-1,6 7 1,7 8-1,10 12 481,11 11 0,7 11 0,8 4 0</inkml:trace>
  <inkml:trace contextRef="#ctx0" brushRef="#br0">25074 2985 8254,'-4'-9'4126,"-1"1"-3792,1 5 1,4 3-1,-2 10 1,-1 6-1,-3 8 1,-1 6-40,-3 5 1,-4 5 0,-4 3 0,-2 3 0,-3 1 0,1 5 0,-1 3 107,-3 3 1,-5 4 0,-1-1 0,-1 1 0,-1 4 0,1 0-200,1-1 0,16-29 0,1 0 0,-12 31 0,2 1 1,1 3-1,4 2 0,9-35 0,1 1-189,-1-1 1,1 1-1,2-1 1,0 1 0,-1 1-1,0 0 1,1 0 0,0 0-1,0-2 1,1 1 0,-8 35-188,3-3 0,2-12 1,-3 2-1,-1-8 0,1-6 1,-2-1-1,-1-3 407,-2-1 0,-1-4 0,2-1 1,0-3-1,0-1 0,3-4 5,0 0 1,1-3-1,1-1 1,2-1 0,2-3-1,1 0-468,-1-1 0,5 1 0,-2 3 1,0-2-1,-1 2 0,-1-1 1,-2 2 172,2 2 1,-5-6 0,3 8 0,-5 1 0,-2-2 0,-2 2 0,2-1 273,1 3 0,2-1 1,0-3-1,1 1 0,1 2 1,4-1-35,1-2 1,2-3 0,4-1 0,0-2 0,0 1 0,1-1-498,4 0 1,-4-6-1,3 3 1,-2-1 0,-2 0-1,0 0 1,0 1 241,0 3 0,-4-1 0,-2 1 0,-2 2 0,-1 0 1,0 1-1,2-2-141,1 1 1,2 4 0,4-6 0,0 2 0,0 0 0,0-3-687,0-2 0,1 3 0,4-4 0,2-2 0,3-3 0,2-4 897,3-4 0,7-16 0,-1-3 0</inkml:trace>
  <inkml:trace contextRef="#ctx0" brushRef="#br0">23981 6290 7869,'-13'-7'587,"-1"1"-1332,1 6 1,4 0 744,0 0 0,0 12 0,-4 3 0</inkml:trace>
  <inkml:trace contextRef="#ctx0" brushRef="#br0">24048 6344 7869,'-18'0'181,"0"0"0,-4 6 1,3 1-1,-1 2 37,1 0 0,1-2 0,5 4 0,1-3 0,3 3 0,5 1 0,2 2 0,2 3-29,0 1 0,6 10 1,3 1-1,3 8 1,3 12-1,3 9 1,4 13-249,-10-31 1,1 1 0,0 5-1,1 2 1,-1 7 0,0 2-1,1 4 1,-1 0 0,0 2 0,1 1-1,0 6 1,0 1-86,-4-22 1,1 1 0,-1 0 0,0 3 0,-1 0 0,1 1 0,2 4 0,-1 1 0,1-1 0,-1 0 0,0-1 0,1 0-1,-2-3 1,1 0 0,0-1 0,0-2 0,0-1 0,0 0 0,3 20 0,0-1 79,-1-3 1,-2-1 0,-3-1-1,-3-1 1,-3-7 0,-1-2-1,-2-2 1,-1-1 0,-2-3 0,-2-1-1,-1-4 1,-1 0 12,-1-2 1,0-1 0,-2-1 0,0-1 0,-7 35 0,2-6 0,1-2 0,2 0 0,1 2 489,3-1 1,3 1-1,9-2 1,4-1 0,8-4-1,6 1 1,5-3-520,4-3 1,7 4 0,-1-7 0,2-1 0,2 4-1,-1-3-886,-4 0 0,2 6 966,-6-9 0,-4 1 0,-5-9 0,2 2 0,1 0 0,2 2 0</inkml:trace>
  <inkml:trace contextRef="#ctx0" brushRef="#br0">24048 2332 8254,'8'-7'0,"12"7"0,14 12 0,13 17 0,9 16 0,-25-18 0,1 3 33,3 7 0,1 2 0,-1 0 0,1 2 0,2 6 0,1 2 0,0 3 0,0 0 0,0 0 0,-1 1 0,2 0 0,-1 1 0,-1-3 0,-1 0 0,0 0 0,-1 0 0,-3-2 0,-1 0 0,-1-1 0,-1 0 0,-2-3 0,-1-1 0,-1-3 0,0-1 990,-2-3 1,0-1 0,15 22 0,-1-7-1487,-3-3 0,-6-11 463,-7-11 0,4 1 0,-6-6 0</inkml:trace>
  <inkml:trace contextRef="#ctx0" brushRef="#br0">24128 3532 8080,'-38'-21'330,"0"0"1,-18-23 0,29 1 567,26 4 1,38-5 0,-6 20-1,4-1 1,8-5 0,3-2 0,11-7-1,5-2-832,-15 10 1,2 0 0,1 0 0,7-4 0,3 0-1,1-1 1,-9 7 0,2-2 0,0 0 0,1 1-1,1-1 1,1 1 0,0-1 0,1 2 0,0-1-1,1 1 1,0 0 0,0 1 0,3 0 0,-1 0-1,1 1 1,1 1-503,-1 0 1,1 0-1,0 1 1,-1 1 0,-4 1-1,0 0 1,-1 1 0,1 0-1,1 0 1,1 1 0,-1-1-1,0 1 1</inkml:trace>
  <inkml:trace contextRef="#ctx0" brushRef="#br0">6492 7397 8389,'0'-21'73,"0"8"1,-6 7 0,-3 7 70,-3 4 0,-3-4 0,-2 3 0,-6-2 0,-2-2 0,-2 0 0,1 0 1,-1-2-1,1-2 0,0-5 138,4-3 0,-2-1 0,5 0 159,-2-1 1,5 1 0,-3 0 0,1 1 692,0 3-1001,-5-3 1,2 11-1,-6-4 1,-1 4-1,-3 1 1,-5 0-234,-2 0 1,-8 6 0,-3 2-1,-1 4 1,-1 2 0,4-1 0,0 2 219,-1 3 1,5-4 0,0 4 0,5-2 0,4 1-1,1 0 1,4 0 0,2-2 49,5-2 1,2 5 0,7 1 0,0 0 0,-1 3 0,3 1-239,2 0 1,-2 10 0,7-5-1,1 3 1,1 3 0,2-1-1,2 2 1,2 2-45,5 5 0,5-1 0,5-4 0,6-1 0,8 1 44,5 1 99,-1-4 1,18 2 0,-3-7 0,3-2 0,5 0 0,5-5 0,5-1 81,1-5 0,3-1 1,-3-2-1,-33-7 1,0 0-1,-1-1 1,1 0-1,2 0 0,0-1 1,0 1-1,-1-1-26,-1 0 0,1 0 0,4 1 1,0 0-1,-2-3 0,-1 0 0,1 1 1,0-1-1,0 0 0,1 0 1,-1 1-1,-1 0-93,-1 1 0,1 0 1,3-3-1,1 1 1,-2 0-1,0 0 1,1 0-1,0-1 1,3 0-1,0 1 1,0 0-1,0 0 1,3 0-1,1-1 53,2 0 0,0 0 1,-5-1-1,1 0 0,3 0 1,0 0-1,0-1 0,0 0 1,0 0-1,0-1 1,2 0-1,-1-2 0,0 1 1,-1 0 104,-2 1 1,1-1-1,5-2 1,0-1-1,-6 2 1,-1-1 0,1 0-1,0-2 1,0 0-1,0 0 1,-2-1-1,1-1-26,-2 1 0,1-1 1,3-2-1,-1-1 1,-3 3-1,-2-1 0,0 0 1,0-1-1,-2 0 1,0-1-1,-3-1 0,-1 1 1,0-2-1,-2-1-188,-1 0 0,0-1 0,1 0 1,-1-2-1,-1-1 0,-1 0 0,29-18 1,-4 1-1,-5-1 0,-7-1-246,-8-2 0,-6 0 1,-12 0-1,-6 0 1,-8 0-1,-6 0 249,-5 0 0,-11-5 1,-15-1-1,-14 2 1,-14 0-1,23 22 0,-4 2 1,-5-2-1,-3 1 1,-4 0 1,-2 1-1,-4 1 1,-2 1 0,-2 1-1,-3 1 1,-2 1 0,-2 1-1,-2 1 1,0 2 0,-3 0-1,0 1 1,-1 2 0,0 0-184,24 3 0,0-1 0,0 2 0,-20 0 0,0 1 0,0 0 0,0 1 0,4 1 0,1 1 0,3 0 1,1 1-1,5 1 0,0 2-1471,4 2 0,1 1 1712,2 2 0,1 2 0,3 0 0,0 0 0,1 0 0,1 0 0,1 0 0,0 0 0</inkml:trace>
  <inkml:trace contextRef="#ctx0" brushRef="#br0">6292 8423 18544,'-12'-31'-1970,"2"1"1,1 3 1895,-2 4 0,4 8 0,0 0 0,-1 6 136,1 3 1,-4-3 0,-6 5-1,-4 1 1,-3 3 0,-1 3 0,-5 3-78,-2 1 0,-4-2 0,-4 2 0,-1 1 1,-2-3-1,-3 1 0,0-1 0,-1-1 241,-1 1 0,4 1 0,-4-3 0,2 1 0,3-1 0,2 0 0,1 0 103,0 1 1,0 2-1,0-1 1,2 4-1,1 4 1,1 5-377,-1 4 0,-2 5 0,-1 4 0,0 4 0,2 4 1,2 2-305,5 4 0,5 2 1,3 6-1,7 1 1,6-1-1,5-1 1,7-2 442,7-1 0,11-6 0,17 1 0,8-4 1,8-4-1,12-5 153,-26-16 0,1-2 0,-1 0 0,2-1 0,7 0 1,2-2-1,0 0 0,2-2 0,1-1 0,0 0 0,5-2 1,1-2-1,2 0 0,1-1-111,3-1 1,1-1 0,5 0-1,1-1 1,-3-1 0,0-1 0,1-1-1,1 0 1,1-2 0,0 0 0,-2-1-1,0 0-219,0 1 0,1-1 0,3 0 0,0-1 1,-7 0-1,-1-2 0,0 0 0,0 0 0,-1-2 1,-1 0-1,-4 0 0,-1-1-85,-4-1 0,-1 0 0,2-3 0,-2 0 0,-9 0 0,-1 0 0,-2-1 0,-1 0 0,-3-1 0,-2-2 0,24-19 0,-9-6-84,-11-4 0,-14-2 0,-12-9 0,-11-1 0,-11-2 1,-13-5 234,7 32 1,-4 1 0,-3 3-1,-3 1 1,-5-1 0,-4 1 0,-3 1-1,-3 3 1,-4 1 0,-2 3 0,-5 2-1,-3 3 1,-4 3 0,-2 2 194,-6 3 0,-2 3 0,-2 2 0,-1 3-176,-1 6 0,0 3 0,-3-1 0,0 3 0,2 6 0,2 4 0</inkml:trace>
  <inkml:trace contextRef="#ctx0" brushRef="#br0">4692 12248 8485,'0'-23'0,"0"1"0,2 4 0,2 7 0,4 11 23,5 9 1,0 1 0,1 0 0,-1-1-1,0 1 1,2 1 0,1-1 0,4-2 0,-1-2-1,2-2 1,-1 0 0,4 2 0,1 0 337,2 0 1,-1-1 0,0-5 0,-1 0 0,-1 0 0,2 0 0,1-2 107,2-2 1,3 2 0,-3-2 0,4 2 0,2 2 0,5 0 0,3 0-424,0 0 1,0 0-1,-1 0 1,1 0-1,-2 0 1,2 0 0,-1 0-25,-1 0 0,-1 0 0,0 0 0,0 0 1,0 0-1,0 0 234,0 0 0,-2 0 0,-1 0 0,0 0 0,3 0 0,3 0-127,0 0 0,-1 0 0,-1 0 1,2 0-1,2 0 0,-2 0 0,0 0-314,1 0 1,-2 0-1,2 0 1,-1 0-1,0 0 1,1 0 351,-1 0 0,0 0 0,0 0 0,2-1 0,-2-2 0,-2-2 1,-2 1 8,-4-2 1,7 5-1,-5-4 1,0 4-1,3 1 1,1 1-461,3 4 0,1 1 0,-4 4 0,2-1 0,3 0 0,0 0 0,2-2 122,-1-1 0,-4 0 0,1-3 0,-1 1 1,-1-1-1,1-1 1752,0-2-1409,-11 0 1,17 0 0,-9 0 0,2 0 0,1 0 0,0 0-187,1 0 0,5 0 1,-3 1-1,0 2 1,3 2-1,-1-1-332,3 2 0,2-5 0,-7 4 0,1-4 0,4-1 0,-1 0 0,0 0 667,-1 0 0,0-1 0,3-2 1,0-3-1,-2 0 0,2-1 1,-2-1 58,2-2 1,-1 4 0,-2 0 0,-5 2 0,-3-1 0,-1 2-606,0 2 0,0 1 0,0 0 1,0 0-1,0 0 0,0 0 10,0 0 0,-4 4 0,-1 1 0,2-3 0,2 0 0,1-2 0,0 0 396,0 0 0,0 0 0,0 0 0,1 0 1,2 0-1,3 0 0,0 0-64,0 0 0,3 1 1,-3 2-1,0 2 0,1-1 1,-1 2-472,0 3 0,3-1 1,-5 0-1,-1 1 1,-1 0-1,-2 0 145,0 1 1,-2-2 0,-1-1-1,-1-1 1,-1-3 0,1-1-1,-1-2 628,3 0 0,-3 0 0,4 0 0,2 0 0,1 0 0,-1 0-245,-1 0 0,0 0 1,0 1-1,1 2 1,2 1-1,3 1 1,0-1-580,0 1 1,4 5-1,-2-2 1,1 0-1,0 0 1,0-2 260,-2-3 1,3 3-1,-4-2 1,0-1 0,0-1-1,-3-2 1,0 0 606,1 0 1,-2 0-1,2 0 1,-2 0 0,-4-2-1,1-1 307,1-1-839,-3-1 0,9 5 0,-6 0 0,0 0 0,0 2 1,0 1-158,0 1 0,4 1 0,1-5 1,-3 0-1,1 0 0,0 0 264,2 0 0,-1 0 0,-2 0 0,-1 0 0,2 0 0,-1 0 0,1 0 196,-2 0 1,1-2 0,-3-1 0,1-1 0,-1 1 0,-2 1-1,-1 2-335,1 0 0,0 0 1,0 0-1,-3 0 1,0 0-1,-2 2-111,1 2 0,4-1 0,-1 6 1,1 0-1,0-2 0,0-1 251,4 0 1,-5-4-1,5 2 1,1-2 0,1-2-1,-1 0 1,1 0 124,2 0 0,-2 0 1,4 0-1,1 0 0,-2 0 1,1 0-350,0 0 0,-4 0 1,2 0-1,-4 0 0,-1 0 1,-1 0-1,-2 0 76,-2 0 0,-1 0 0,3 0 0,-3 0 0,0 0 0,1 0 275,2 0 0,-3 0 0,3-2 1,1-2-1,4-4 0,-1-1 37,2 0 0,-1 2 1,-4-2-1,1 3 0,2 2 0,1-1 1,-1 2-221,-1 2 1,-4 1 0,-1 0 0,2 0-1,0 0 1,0 0 0,-3 0-395,-1 0 1,-1 0 0,-2 0 0,1 0 0,0 0 0,0-2 404,0-2 0,6 1 1,-1-6-1,3 0 1,2 0-1,2 0 1,3-1 104,1-2 0,2-1 0,3 0 0,-2 1 1,-2 1-1,-1 3-182,1-3 0,-7 5 1,0 2-1,-4 2 1,1 2-1,0 0 0,1-1-13,-4-4 0,2 4 1,-4-5-1,-1 0 0,2-3 1,-1-3 218,0-1 1,4 0-1,-2-2 1,4-3-1,2-4 1,3-3-1,5-2 87,3 0 1,-3-2 0,-2 1 0,-1 4 0,-3 2 0,-3 4 0,-4 2-485,-5 4 1,-7 1 0,-4 0 0,0 0 0,-4 2 0,-3-1-130,-4-2 1,2-1 0,-6 0-1,1-1 1,0 1 0,-3 0 395,-1-1 1,2-1 0,1-1-1,-2-2 1,-2 1 0,1-1-1,1 0 100,1 2 0,0 1 0,-4 2 0,0-1 0,-1 1-894,-3 0 503,-10-1 1,-7 2-1,-5 2 1,-2 1-1,-3 0 1,-4 0 87,1 1 0,-7 0 0,4-2 0,0 1 0,-2 0 0,2 0 0,2 0 336,4-1 1,1 2 0,0 1-1,-1 0 1,2-1 0,1-2 248,1-2 1,-3 3 0,-2 0 0,-7-1 0,-2-2 0,-8-1 0,-3-1-613,-1 1 1,-12 0 0,7-1 0,0 1 0,0 0 0,3 1 82,2 3 0,-2-1 0,9 4 0,0 0 1,1-2-1,3 1 252,5-3 1,-4-1-1,2 1 1,1 1-1,-4-3 1,2-3 0,-4-2 122,-2 0 1,-5 3 0,-6 0 0,-6-1 0,-2-1 0,-3-2 0,-3 2-427,33 8 0,0 1 1,-36-2-1,0 0 0,3 1 1,3 0-1,2 4 42,-3 2 1,0-2-1,2-1 1,0 1 0,-1-1-1,0 0 1,0-3 98,3-2 0,-3-2 1,-3-1-1,-2-1 1,36 8-1,-1-1 1,-3 0-1,-1 1 280,-4-1 1,1 0-225,3 1 0,0-1 0,-6 1 1,1 0-1,5 1 0,1 0 1,0 1-1,1 0 0,-2 1 0,-1 0 1,0 2-1,0-1-78,-2 2 1,0-1-1,0 1 1,1 0 0,0 0-1,1 0 1,0 0 0,1 0-1,0 0 1,0 0 0,0 0-1,1 0 1,1 0-1,0 0 57,1 0 0,-1 0 1,-34 0-1,-1 0 1,36 0-1,1 0 1,-2-1-1,0 1 1,-2-2-1,-1 1 1,0-2-1,-1 0 141,1-1 1,-1 0-1,-5 0 1,0-1-1,1-1 1,0-1-1,-3 0 1,1-1-1,-1 1 1,1-1-1,0 1 1,1 0-52,1 0 1,0 2 0,0 0 0,1 1 0,0-1 0,-1-1 0,0 2 0,0 1-1,-1 0 1,0 0 0,2 1 0,-1 1 0,2 0 0,-1 1-222,0 0 1,1 0 0,5 0 0,0 0 0,-3 0-1,-1 0 1,1 0 0,1 0 0,1 0 0,0 0 0,0 0-1,1 1 1,1 0 0,1 1 124,1 0 0,-1 1 0,-3-1 0,0 0 0,3-2 0,1 0 0,-38 0 0,37 0 0,0 0 0,-1 0 0,1 0 91,-1 0 0,-1 0 0,-7 0 0,1 0 0,4-1 0,1 1 0,1-2 0,-1 1 1,1-2-1,1 1 0,2 0 0,0 1 0,-37 0-90,2 1 1,10 0-1,-7 1 1,-1 2-1,1 3 1,-1 1 0,3 2-170,-2-1 1,2 4 0,3-4-1,1 4 1,-1 0 0,3-1 135,1-3 1,-4-3 0,3 2 0,3-1 0,-2-3 0,5-1 0,-2-2 344,3 0 0,-1 0 1,1 0-1,0-2 1,5-1-1,1-3 1,3 0-251,0 0 1,-3-2-1,3 3 1,1 2-1,-3 2 1,2 1-186,0 0 0,-8 4 1,-1 2-1,-3 0 1,-3 1-1,2-1 0,-2 2 69,1-1 1,0 1 0,-3 0 0,-4-2 0,2-1 0,0-1 431,5-1-254,4-1 1,-2-2-1,2 0 1,3 0 0,2 1-1,2 2-54,2 2 1,-5-1 0,3-3 0,-4 4-1,-3 2 1,-2 2 0,-1 2-156,-5 3 1,6 0 0,-10 5 0,0-1 0,0-1 0,0 1 0,1 0 54,-1 0 1,0 0-1,6-7 1,4 0 0,3-2-1,2 0 211,-1-2 0,7-1 1,3-5-1,2 2 1,2 2-1,0-2-27,0-2 1,0 4-1,0 1 1,0 1 0,-1 3-1,-4 2 1,-4 1-225,-2 1 1,-3 4 0,1-1 0,-2 3 0,-1 0 0,-2 4 0,2-2-5,1-1 1,3 1 0,2-3 0,2 1 0,1-1 0,1-1 197,0 1 1,3-4 0,6 3 0,3-4 0,0 0 0,1-1 0,1 2 28,2 3 0,5-2 0,1 6 0,-1 3 0,3 5 1,1 5-368,5 4 0,3 4 0,4 3 0,4 4 0,5-1 0,6 0 1,8-5 91,6-2 0,20 4 0,9-11 0,9-2 0,10-4 0,-32-16 0,1 0 250,0-2 1,1 0-1,1-1 1,1-1-1,0-1 1,1-1-1,-2 1 1,-1 0-1,0 1 1,0 0 0,33 7-1,-2-1-344,-3-2 1,-6-4 0,4-1 0,3-1 0,-2-1-1,1 1 1,-2-1-594,1 0 0,3 5 834,-1-3 0,-29-4 0,0-2 0,30 4 0</inkml:trace>
  <inkml:trace contextRef="#ctx0" brushRef="#br0">12570 12568 10914,'-6'-21'317,"5"2"0,-2 7 0,10 3 0,11 4 0,10 4 1,17-1-1,12-2 0,18-5 0,-35 3 0,2 0 1,5 0-1,1-1 0,3 0 0,0 1 0,7-1 1,1 0-1,4 1 0,2 0-100,4 2 1,1 0 0,2-2 0,0 1-1,2 2 1,1 0 0,-23 1 0,0 0 0,0 0-1,2 0 1,1-1 0,0 1 0,1 0 0,1 0-1,-1 0 1,1 0 0,-1 0 0,0 0 0,-1 1-1,-1 0 1,0 0 0,-1 0 0,1 0 0,-1 0-71,0 0 0,1-1 1,-1 1-1,-1 0 1,-1 0-1,1 0 0,2-1 1,-1-1-1,0 0 1,-2 1-1,-1 0 0,0 0 1,23 1-1,-2-1 1,-2 1-1,0-1 0,-2 1 1,-1-2-213,-1-1 1,-1-1-1,1 0 1,-1 0-1,-3 0 1,-1-1-1,-2 1 1,0 0-1,-3-1 1,-1-1-1,-3-1 1,-2-1-153,-3 1 1,-1 0-1,-4 1 1,-2-1-1,33-5 1,-6 0-1,-4 1 1,-5 1-1009,-7 3 0,-4 5 1,-6-2-1,-2 4 1,-2 2-1,-5 4 1225,-3 4 0,-4 4 0,-3 2 0,-4-2 0,1-3 0</inkml:trace>
  <inkml:trace contextRef="#ctx0" brushRef="#br0">13597 12541 9220,'-6'-67'0,"6"11"0,7 16 0,7 15 2584,3 10-1324,10 11 0,9-2 0,8 6-1072,5 0 0,9 0 0,10 0 0,-28 0 0,3 0 0,3-1 0,1 0 1,5-1-1,1 0 0,2-2 0,1 0 0,3 0 0,1-1 0,0 2 0,1-1 1,2 1-1,0 0 0,-1 1 0,1 1 0,-3 1 0,-1 2 259,-3 1 0,0 2 1,-3 0-1,0 2-1051,-3 6 1,-2 1-1,-3-3 1,-1 2 0,2 3-1,0 0 1</inkml:trace>
  <inkml:trace contextRef="#ctx0" brushRef="#br0">7385 14833 23858,'-8'-13'-784,"-3"5"0,2 4 0,-2 1 0,1 0 908,1-1 21,0-1 1,-4 1 0,0-2 0,-1 0 0,1-2-1,0 3 1,-1-3 0,1 2 0,0 0 0,-1 3-1,1 2 1,0 1 325,-1 0 0,1 0 0,-2 0 0,-1 0 0,-3 0 0,-2 0 0,-3 0 0,-2 0-660,-6 0 0,3 0 0,-7 0 0,-1 1 1,-3 2-1,-4 2 0,-4-2 340,1-2 0,-3-1 0,4 2 0,0 1 1,-2 1-1,2-1-61,1-2 0,-4 4 0,3 1 0,0 1 0,0 4 0,2-1 1,-1 0-115,1-1 0,-2 0 1,3 4-1,-3 1 1,0-1-1,-1-1 322,-1-3 1,4 1 0,-4-4 0,2 0 0,2 1 0,0-1 0,-1 2-25,2-1 0,2 2 0,1 4 0,1 1 0,2-1 0,3 2-435,2 3 0,0-2 1,4 6-1,0 0 1,0-1-1,4-2 0,4-1 59,3 0 0,2 1 1,4-3-1,0 4 0,4-1 1,1 2-1,3-2-13,1 0 0,8 5 0,3-2 0,5 3 0,3 3 1,7 2 100,6 1 1,4 2 0,9-2 0,4 1 0,8 1 0,3-5-1,2-1-124,1-4 0,-3 0 0,3-1 0,-1-4 0,0-4 0,-1 0 315,-3-1 1,0-6-1,1-2 1,2-4 0,2-1-1,2 0 1,3 0 46,0 0 1,2-1-1,2-2 1,2-3-1,3-1 1,-38 2-1,1 1-189,36-4 0,-33 3 1,1 0-1,-2 2 0,0 0 1,1 0-1,0 0 0,-1-1 1,1 1-1,-1 0 0,0 0 1,0-1-1,0 0-21,0 0 1,0 1 0,-1 1-1,0 1 1,-1-1 0,0 0 0,35 0-1,-4 2 1,-1 0 818,-3 0-632,-1 0 0,-2 0 1,1 0-1,-3 0 0,1 2 1,-2 1-133,2 1 1,9 2-1,-5-3 1,1 1-1,6-1 1,-1-1-1,3-2-51,0 0 0,0 0 0,1 0 0,-2 0 0,-4-2 1,1-1-19,0-1 0,-10-5 0,6 3 0,-3 0 0,0-1 0,3 1 0,1 0 0,2 3 0,1 1 0,0 2 0,1 0 0,3 0 0,-3 0 0,0 0 0,-1 0 0,-2 0 0,0 0 0,0 2 0,-4 1 0,-2 1 0,-1-1 0,-4-1 0,3-2 0,-3 0 0,-2 0 0,1 0 0,-1 0 0,0 0 0,3 0 0,3 0 0,1 0 0,4 0 0,1 1 0,3 4 0,2-4 0,-2 4 0,-2-4 0,2-1 0,-2 0 0,1 0 0,2 0 0,-5-1 0,5-4 0,-9 4 0,6-5 0,-1 1 0,-4 1 0,-5-1 0,0 5 0,-3 0 0,-2 0 0,2 2 0,1 2 0,2 5 0,4-1 0,-3 1 0,2-1 0,3 0 0,1-2 0,2 0 0,-1-5 0,1 4 0,0-4 0,1-1 0,0 0 0,-2 0 0,3 0 0,-10 0 0,0 0 0,0 0 0,-2 0 0,-1 0 0,2 0 0,-5 0 0,2 2 0,-5 0 0,1 4 0,0 2 0,4 2 0,3 2 0,-3 1 0,4 1 0,-1-1 0,-1 0 0,0-1 0,-2-3 0,2 1 0,1-5 0,-2-2 0,1-2 0,0-1 0,6 0 0,2 0 0,3-4 0,0-1 0,2 1 0,-4 0 0,1-2 0,-5 0 0,-1 0 0,1 1 0,-1 5 0,1 0 0,2 0 0,-5 0 0,-3 0 0,2 0 0,0 0 0,-2 0 0,-1 0 0,-3 0 0,-2 0 0,-1 0 0,-2-6 0,4-2 0,-4-4 0,-1-2 0,-2 0-21,2-4 24,-4-3 1,8-10-1,-5-2 1,-2 1-1,-2-1 1,-2 4-180,-4 0 0,7 4 1,-7 3-1,-1 4 0,-1 5 0,-2 3-261,-1 1 0,-4 1 1,-2-2-1,-3 1 1,-2-1-1,-3-1 1,-1 1 254,-2 1 0,-4 0 0,0-6 1,0-1-1,-2-2 0,-1 2 1,-1 1-100,-1 2 1,1-5-1,-5 0 1,1 2-1,2 1 1,2 2-77,-3 0 1,0 4 0,-4 0-1,-2-1 1,-5-2 0,-3-2-1,-3 1 233,-2 0 1,-6 4 0,-6 1 0,-5 1 0,-3 1 0,-6-1 52,-3-1 1,-7 5-1,-4-3 1,2 2-1,4-1 1,-1 3 0,0 0 131,-4 2 0,7 0 0,-5 0 0,4-1 0,1-2 0,2-2 240,1 2 1,-4-4 0,-1-2 0,-2-1 0,-5-1 0,0 2 0,-4-1-215,0-2 0,-3-1 1,-3 1-1,-2 3 0,0 5 1,-2 1-1,1 0-130,4-2 1,-1 1 0,7 4 0,2 0 0,-2 0 0,2 1 273,1 4 0,5-4 1,3 4-1,1-4 1,-2-2-1,0-2 115,-3-2 0,2-4 0,1 3 0,-1-1 0,-5-3 0,0-1 0,-6-1-197,-2-1 1,10 7 0,-7-7 0,2 2 0,0 4 0,4 3 0,4 1-413,3-2 1,0 4 0,-4-4 0,1 4 0,2 1 0,2 0 224,3 0 1,-4 0 0,3 0-1,0 0 1,-2 0 0,1 0 146,-3 0 1,-4-2-1,-2-1 1,-2-3-1,2-1 1,1-3-1,2-1 136,0 2 1,1-1 0,1 4 0,3 0-1,-1 0 1,0 3 0,1 2-291,2 1 0,-2 0 0,2 0 0,0 0 0,-2 0 0,2 0 13,1 0 0,-6 0 1,2 0-1,-3 0 1,-2 0-1,-1 0 1,0 0 63,3 0 1,6 0 0,-1 0 0,1 0 0,5 0 0,1 0-83,0 0 0,7 1 0,-6 2 0,4 2 0,2-2 0,-1-2 0,0-1 4,-3 0 1,0 0 0,-1 0-1,-1 2 1,-4 1 0,-1 1-23,-2-1 0,-5 3 0,3-2 0,-3-1 0,1-1 0,2-2 1,1 0 92,0 0 1,2 0-1,-2 0 1,-1 0-1,1 0 1,-3 0-1,-1 0 69,2 0 1,-5-5 0,3-1-1,1 1 1,-2-1 0,2 3-45,1 1 0,-7 2 1,2 0-1,-1 0 1,1 0-1,0 0-121,1 0 0,-3 0 1,-1 2-1,1 2 1,-3 4-1,0 0 0,-1 0-8,1-2 1,1 3-1,-7-5 1,-4 0-1,-2 1 1,-4-1-1,3 1 107,-1 1 0,35-5 0,-1-1 0,2 2 1,-1 1-1,-1-2 0,1-1 0,-1 0 1,1 0-1,-36 0 53,1 0 0,33 1 0,-1 0 0,1 0 0,1 1 1,0 0-1,0 2 0,1-2 0,0 1 0,-34 5 0,0-1-364,0 4 1,2-1 0,33-5-1,-1 0 1,0 0 0,0-1-1,-36 7 1,0 2-242,35-4 0,1 0 0,-29 5 1,-5 6-1,4-1 0,5 2 1,1 1-1,3 0 448,0 2 1,24-9 0,0 1 0,1 1 0,0 0 0</inkml:trace>
  <inkml:trace contextRef="#ctx0" brushRef="#br0">23114 13487 8932,'5'-30'0,"-1"4"-5,-1 5 0,-7 17 647,-5 8 0,-3 5-629,-1 0 0,-2 1 0,-3-5 1,-4-2-1,-3-2 0,-3-1 1,-2 0-1,-3 0 0,-1 0 0,-3 0 1,-3 0 276,-4 0 1,1 0 0,-4 0 0,-1 0 0,2 0-1,-1-1 1,0-2 0,-4-3 0,-1 0-160,-1 0 1,-5 0 0,-2 3 0,-6-1 0,-5 1-1,-3 0-168,37 0 0,-1 1 1,-2 1-1,0 1 0,-4-2 1,0-1-1,-1 2 0,0 1 1,-3 0-1,0 0 0,-1 0 1,0 0-1,-1 0 0,-1 0 68,1 0 1,-1 0 0,2 0 0,-1 0 0,-2 0 0,-1 0 0,-2 0 0,0 0 0,0 0 0,-1 0 0,-1 0 0,0 0 0,1 0 0,0 0 44,0 0 0,-1 0 0,-1 0 0,-1 0 0,1 0 0,1 0 0,-2 0 1,-1 0-1,1 0 0,0 0 0,1 0 0,0 1-39,3 1 0,-1 1 0,-3-2 0,0 1 0,-1 1 0,1 1 0,0 0 0,0-1 0,-1 0 0,1 0 1,1 1-1,-1 0 0,-1-1 0,0 1-66,-2 1 0,1 1 0,6-3 0,-1 1 32,-6 1 0,0-1 0,2-2 0,0 0 0,-1 2 0,0 0 0,-1-1 1,0 1 21,-2 0 0,0 0 0,7-2 0,-1 0 0,-4 2 0,0-1 0,2 1 0,1-2 0,2 1 0,0-1 0,0 0 0,0 0 0,-1 1 0,0 0 9,-1 1 0,-2 0 0,2-2 0,0 0 0,2 1 1,0 1-1,1 0 0,-1 0 0,2-1 0,1 0 1,0 0-1,0 1-17,0 0 1,1-1 0,0 0 0,-1-1 0,2 2 0,-1 1 0,2-1 0,0 1 0,1-1 0,-1 1 0,1-1 0,0 0 0,-2 1 0,0-1-29,0 0 1,0 0-1,3 2 1,-1 0-1,0-3 1,-1 1 0,1 0-1,0 1 1,-1-1-1,1-1 1,-2 1-1,0-2 13,0 0 0,-1-1 1,2 0-1,0 0 1,0-1-1,1 0 1,0 0-1,-1 0 0,1 0 1,0 0-1,-1 0 1,-1 0-1,2 0 1,0 0 39,1 0 1,0 0-1,2-2 1,1-1-1,0 0 1,1 0-1,2 0 1,-1-1-1,0-1 1,1 0-1,0-1 1,0 1-30,0 1 0,0-1 1,1-1-1,1 0 0,1 2 1,1 1-1,1-1 0,-1 1 1,0-1-1,0 2 0,1-1 1,0 1-38,-36-2 1,36-1-1,1 1 1,-36-1-1,0 3 1,-1-1-1,0 0 1,37 0-1,-1 0-100,-36-5 1,34 7 0,0-1 0,2-1 0,0 0 0,-1 1 0,0 0 0,0-1 0,1 0 0,-2 0 0,0-1 117,0-2 1,0 1-1,-2 1 1,1 1 0,0-1-1,0-1 48,2 0 0,-2 0 1,-2-1-1,-1 0 1,4-1-1,2 0 1,-1 1-1,0 1-26,-33-4 0,34 3 1,0 1-1,-36-1 1,3-1-1,-1-2 0,2 0-60,2 0 1,-5 5 0,8-3 0,0-1-1,-3 2 1,1-1 0,-4 1-67,-1 0 1,5-3 96,-4 5 1,1-5 0,33 6 0,-1 0 0,-36-3 23,35 3 0,1 0 1,-29-6-1,29 7 1,0 0-1,1-1 1,-1 1-1,0 0 0,-1 0 1,-2-1-1,0 1 1,1 1-1,-1-1 32,1 1 1,0 1 0,-2 0 0,1 0 0,-35 0 0,38-1 0,-1 0 0,0 0 0,0-1 0,0 0 0,1 0-4,0 1 1,-1-1-1,-4-1 1,0 0 0,3 0-1,0 0 1,-1 0 0,-1-1-1,0-1 1,0 1 0,0-1-1,1 1 1,0 0 0,2-1-25,0 0 1,1 0 0,0-1 0,0 0-1,-2-1 1,0-1 0,0 1 0,0-1-1,1 1 1,0-1 0,-1 2 0,1 1 15,-1-1 0,0 0 0,2 0 0,-1 0 0,-3 0 0,0 0 0,1 1 0,0 1 0,1 2 0,0 0 0,-1 0 0,-1 1 0,0-1 0,-2 1 10,0-1 0,0-1 0,-3 1 0,0 0 0,4 2 0,0 1 0,1 1 0,-2-1 0,0 2 0,0 0 0,-1 0 0,1 0-9,-1 0 0,-1 0 0,-1 2 0,0-1 0,2-1 0,1 0 0,-1 0 0,-1 1 0,0 1 0,1-1 0,-1 1 0,1-1-5,0 1 1,0-1 0,-4 0 0,0 1 0,3 1 0,0 1 0,0-1 0,0 0 0,-1-1 0,0 0 0,0 0 0,0-1 0,-1 1-1,0-1 10,1 0 1,-1 0 0,2 1 0,0 0 0,2-2 0,0 0 0,-2 0 0,1 0 0,2 1 0,0-1 0,0 0 0,-1 0-8,1 0 0,2 0 1,0 2-1,2 0 1,-3-1-1,1 0 0,1 0 1,1 1-1,1-1 1,1 1-1,-1 0 0,0 1 1,-36 9 76,3 3 1,4 1 0,4-1 0,2 3 0,0 2 0,2 3-23,0 2 1,2 6 0,5-2 0,2 2 0,-2 4 0,3 0-153,2 2 1,4 0 0,6 0 0,3 0 0,3 1 0,4 1-150,3-2 1,13 1-1,-1-8 1,4-1 0,7 3-1,5-3 1,10 2 32,6 0 1,9-3 294,6 5 0,4-9 0,15 2 0,10 1 0,-29-16 0,1 0-63,1 0 0,0 0 1,8-1-1,2-1 1,-1 0-1,1 0 0,2-1 1,2-1-1,2 0 1,2-1-1,-1-1 0,1 0-25,1 0 0,1-1 0,5 0 1,0-1-1,0 0 0,1 0 1,-1 0-1,2-2 0,1 1 1,1-1-1,0 1 0,-1-1-81,0 0 1,2 0 0,5-1 0,1 0 0,-3-3 0,-1 0-1,0 0 1,1 0 0,2 0 0,0 0 0,-2 0 0,-1 0-1,1 0 1,-1 0 81,1 0 0,0 0 0,-6 0 1,0 0-1,6 0 0,0 0 1,-2 0-1,0 0 0,-2 0 0,0 0 1,1 0-1,1 0 15,-1 0 1,0 0 0,-4 0 0,-1 0 0,3 0 0,0 0 0,1 0 0,0 0 0,-2 0 0,1 0 0,1 0 0,1 0 0,-3 0 0,-1 0-1,-1 0 1,1 0 0,8 0-1,0 0 1,-8 0 0,0 0-1,0 0 1,1 0 0,2-1 0,-1 0-1,-2 0 1,0-1 85,0 0 0,1 0 1,5-3-1,0-1 1,-7 3-1,0-1 1,-1-1-1,1 1 1,1 0-1,0 1 1,-3-1-1,0 2-66,0 0 1,1 1 0,2-2-1,-1 0 1,-4 1 0,-1-1-1,2 1 1,1 0 0,-1 0 0,0 0-1,-1-1 1,0 1 0,-1 0-1,0 1-97,1 0 1,1 1 0,-4-2 0,1-1-1,4 0 1,0 0 0,-1 0 0,-1 0 0,-1 0-1,0 0 1,0 1 0,0 0 0,0-1 0,0 0 42,1-1 0,0-1 0,2 1 1,1 1-1,-3-1 0,0-1 1,0 0-1,1 0 0,0-1 0,2 0 1,-2-1-1,1 0 37,1 1 0,0-1 0,4 0 0,0 1 0,-3 0 0,-1 0 0,3 0 0,0 1 0,1 1 0,1 0 0,-1-1 0,-1 1 0,1-1 0,1 1-62,0-1 0,-1 1 1,-1 2-1,0 1 1,2-2-1,0 0 1,-1 1-1,0 0 1,-2-1-1,0 1 1,3 0-1,0 1-93,-1 0 0,0 1 1,-1 0-1,-1 0 0,0 0 1,0 0-1,0 0 0,0 0 1,-1 0-1,-1 0 0,3 0 1,-1 0 72,2 0 0,-1 0 0,-4 0 0,0 0 0,4 0 1,0 0-1,-1 0 0,0 0 0,-3 0 0,0 0 1,2 0-1,0 1 0,-1 0 0,-1 1 120,3 0 1,-1 1 0,1-1 0,0 0 0,0-2 0,0 0 0,0 0 0,1 0 0,3 0 0,1 0 0,-1 0 0,-1 0-57,1 0 1,-1 0-1,4 0 1,0 0 0,-4 1-1,1 0 1,0 0 0,-1 0-1,1 2 1,0-1 0,-2 0-1,0 0 1,1 1 0,1-1-51,1 0 0,-1 0 0,-5 1 0,0 0 1,3-1-1,1 1 0,0 1 0,0 1 1,-1 0-1,0 1 0,2 1 0,1 0-212,-1-1 1,0 1 0,-4 0 0,-1-1 0,3 1 0,0 0 145,-1-1 0,1 1 0,3 0 1,0-1-1,-2 0 0,-1 0 0,-1 0 1,-1-1 61,-2-1 1,1 0-1,5-1 1,1-1 0,-4 1-1,1 1 1,-1-1 0,0 0-1,3-1 1,0-1-1,-3 1 1,1-1 64,-2 1 0,1 1 1,3-3-1,1 1 0,-5 2 1,0 0-1,1-1 1,1 0-1,2 1 0,0 0 1,-2 1-1,-1 0 1,1 1-1,1 0-32,0 1 0,-1 0 1,-5-1-1,0-1 1,7 0-1,0 1 1,-3 0-1,0 0 0,-3 0 1,-2 0-1,2 1 1,0-1-23,0 0 1,-1-1-1,-4-2 1,1 0-1,6 2 1,1 0-1,-2-1 1,-1-1-1,-2 0 1,-1-1-1,0 0 1,0 0-1,-2-1 1,0-2 16,0 1 1,-1-2 0,3 0 0,-2-1 0,-4-3 0,-1 0 0,0 1 0,1-1 0,2 0 0,-1-1 0,0 0 0,-1 0 21,0-1 1,0 0-1,2-2 1,0-2-1,-8 2 1,-2 0-1,0-1 1,0-1-1,-1-1 1,0-2-1,-4 1 1,0-2-133,-2 0 1,0-2 0,1-3 0,-2-2 0,25-16 0,-2-1 0,-4-2 0,-8 0 0,-4-3-749,-4-1 0,-8 2 503,0-4 0,-10 5 0,-6-2 1,-7 2-1,-3 1 134,-7-5 0,-9 4 0,-13-3 0,-7-1 0,-11-2 0,-10-1 143,23 25 0,-2 1 0,-7 0 1,-1 2-1,-3-1 0,-1 1 1,-2-1-1,-2 2 0,-2 0 0,-2 1 1,-3 0-1,-2 2 26,-2 1 0,-2 0 0,-9 0 0,-2 1 0,1 2 0,-2 2 0,-1 1 1,0 2-1,22 3 0,0 1 0,0 1 0,-1 1 0,0 0 0,-1 1 1,-1 1-1,-1 0 0,0 1-1096,0 0 1,0 1 0,0 2 1147,1 1 0,-1 1 0,1 1 0,1 0 0,-1 2 0,1 0 0,1 2 0,-1 0 0</inkml:trace>
  <inkml:trace contextRef="#ctx0" brushRef="#br0">5772 18272 10552,'-7'-15'0,"1"-2"-630,0 0 964,4-1 1,-10 10 0,5 6 0,1 3 0,8 3 0,8-1 165,6-1 1,8-1-1,0 2 1,4 3-1,3 0 1,0 2-1,0-2 1,2 1-390,1 0 1,-3 2 0,4 3 0,1-2 0,1-1 0,0 2 0,1 1 37,-1 1 1,1-1 0,1-2 0,1-1 0,0 0 0,0 0 0,0-2 197,0-1 1,5 3-1,1-3 1,1 0-1,4 1 1,0 1-102,3 2 0,3 2 0,3 1 0,-1 0 1,2 2-1,-1 2 0,4 2-217,1 2 0,-3-4 0,-1 4 0,0 0 0,-2-2 0,2 2-2045,0-1 1840,-5-3 1,5 2-1,-5-6 1,2-1-1,-1-1 1,1-4 247,0-1 0,6 3 0,-4-5 0,1 1 0,-2-1 1,-1 1-1,1-1 63,2 2 1,-5-3 0,2 4 0,-2 1 0,1-1-1,2 3 1,0 2-249,0 2 1,-1-1 0,-4 2-1,-1 1 1,0 2 0,0 0-103,1 1 0,2-4 0,2 2 0,0-3 0,4-4 0,0-3-19,3-1 1,0 3-1,4-4 1,0-2-1,4-2 1,-1-1 328,1 0 0,-2 0 0,-3 0 0,0 0 0,2 0 0,-4 0 0,3 0 205,-1 0 1,-6 5-1,6 1 1,-1-1-1,-4 3 1,4-1-587,3 4 0,-1-4 0,4 0 1,-2 1-1,-3-2 0,3 0 0,0-3-24,2-2 1,-34-1 0,0 0 0,37 0-1,-1 0 1,-35 0 0,0-1 0,0-1 0,0 1 300,1-1 1,0-1 0,0-1 0,1-1 0,-1 2 0,1 0 0,-2 0 0,1-1 0,1 0 0,-1-1 0,0 1 0,0 1 448,-1 0 1,1 1 0,0-1 0,1 0-1,0 0 1,-1 0 0,0 1 0,-1-1-1,2-1 1,-1 0 0,-1 1 0,0 0 0,0 0-1,0 0-350,1 2 0,-2-1 0,34 1 1,-33 1-1,0 0 0,-1 0 1,0 0-1,0 0 0,-1 0 1,2 0-1,-1 0-651,1 0 1,0 0-1,34-2 1,-33 1 0,1-1-1,-1 0 1,1 0 0,-2 0-1,0 0 1,0-1 0,0 1 368,0 0 0,0 0 1,32-7-1,-32 6 1,0 0-1,0 0 0,-1 0 1,0-1-1,0 1 1,1 0-1,-1 0 0,-1-1 1,-1 0 568,34-3 0,3-1 0,1-2 0,-3 3 0,-2-1 0,-5 2 137,-1 0 1,4-3-1,-6 4 1,2-3-1,-1-1 1,-3 2-1,-3 1-693,0 0 1,-4 0 0,8-4 0,-2 1 0,-4-2 0,-2 0-668,0-3 0,-7-3 592,8-1 1,-13-6 0,1 2 0,-2-5 234,-3-4 0,-5 1 0,2-5 0,-1-2 0,-5 0 0,-3-2 0,-4 2 218,-2 0 1,-1-4-1,-3 5 1,-1-2-1,1-2 1,-3 0-214,0 0 0,-6 0 1,-2 1-1,-1 2 0,0 2 1,2-1-1,-2 1-103,-2-1 0,-2 2 0,-4-1 0,-4 2 1,-2 2-1,-4 0 225,-3 1 0,0 1 1,-6 1-1,-2-2 1,-2 2-1,-6-2-237,-3 2 1,-3 0 0,0 3 0,0 0 0,0 1 0,-2-1 0,-1 1-275,-1-1 0,-2 4 1,1-3-1,-2-1 1,-2-3-1,0 0 674,-1-2 1,0 1 0,-2 2 0,0 2 0,-4 1 0,-4 3-151,-3 2 0,-3 1 1,-3 5-1,-4 0 1,35 6-1,-1 0 1,0 1-1,0 1-191,-3 0 1,1 1 0,1-2-1,0 0 1,-3 1 0,0 1-1,1-1 1,1 0 0,-1-1 0,0 1-1,-1 1 1,1 1 0,-2-1-1,-1 0-84,1 1 0,-1-1 1,2 1-1,-1-1 1,0-1-1,-1-1 1,0 2-1,0-1 1,1 0-1,0 0 0,-1 0 1,0 0 205,1 0 0,-1 1 0,2-2 1,-1 0-1,-2 2 0,0 1 1,-2-2-1,0 1 0,0-1 1,-1 1-1,0-1 0,1 1 1,0 0-1,1 0 19,-1 2 0,0 0 1,-6-1-1,-1 0 1,2 1-1,0 0 1,0 0-1,1 1 1,-2-1-1,0 1 1,1-1-1,0 1-113,2-1 0,-1-1 0,-4 1 1,1 0-1,1 2 0,1 0 1,0 0-1,1 0 0,-2 0 1,1 0-1,2 0 0,0 0-6,1 0 0,1 0 0,-2 0 0,0 0 1,0 0-1,1 0 0,1 0 0,0 0 0,0 0 1,0 0-1,3-1 0,-1 0 0,0 0 0,1-1 81,-1 0 0,0 0 1,6 0-1,-1 0 1,-2 1-1,-2 2 0,1-1 1,0 0-1,1 0 1,0 0-1,0 0 0,0 0 1,0 0-1,2 0-43,-1-1 1,0 2 0,-4 0-1,0 2 1,2 0 0,0 0-1,0 0 1,0 1 0,-1 1-1,0-1 1,1 1 0,0-1-92,0 1 1,1-1 0,-4-2 0,1 0 0,2 2 0,1 0 0,1-1 0,0 0 0,1-1 0,0 0 0,1 0 0,0 1 57,1-1 1,0 0 0,-3 1-1,-1-1 1,4-2 0,0 0-1,-1 0 1,0 0 0,1 0-1,-1 0 1,1 0 0,1 0 97,-36 0 1,34-2-1,-1-1 1,2 1-1,0 0 1,-1 0-1,0 1 1,0 0-1,0 0 1,0 1-1,0 0 1,0 0-1,-1 0-33,1 0 0,-1 0 0,0 0 0,0 0 0,-4 0 0,0 0 0,1 1 0,0 0 0,2 0 0,0 2 0,-1 1 0,0 1 1,1 1-1,-1 0-67,-2 1 0,0-1 0,-4-1 0,-1-1 0,6 0 0,0 1 0,1 0 0,-1 0 0,0 1 0,0 0 0,0 0 0,1 0 41,-1-2 0,0 1 0,-3 1 0,1 0 0,2-2 0,1-1 0,-1 1 0,0 0 0,-1-2 0,0 0 0,0-1 0,0-1 0,-1 1 0,-1-2 127,1 1 0,-1 0 0,1 0 1,0 0-1,1 0 0,0 0 1,0 0-1,0 0 0,1 1 1,0 0-1,-1 0 0,0 1-69,0 0 1,1 0-1,0 4 1,0 0-1,0 0 1,0 0-1,0 3 1,1 1-1,1 2 1,0 0 0,-2 2-1,1 2 1,0-1-1,1 2-143,-1 1 0,0 1 0,3 2 0,1 1 0,2 1 0,2 2 0,2-1 0,1 2 0,1 1 0,2 2 0,2 0 0,3 1-94,-1 2 0,3 0 0,0 2 0,3 2 0,2 0 0,2 2 0,1-1 0,3 1 0,2 2 0,2 0 0,3-1 0,3 1-230,2-1 0,4 0 1,4 2-1,5-2 0,6-2 1,5-1 412,3 1 0,2 0 0,3 3 0,3 0 0,6 1 0,4-1 0,2-2 0,4-2 0</inkml:trace>
  <inkml:trace contextRef="#ctx0" brushRef="#br0">5159 12154 8578,'-31'0'0,"1"0"0,3-1 0,5-2 107,3-2 1,3-5 0,7 1 0,6-3-1,9-1 1,11-2 0,18-1 0,15-3-1,18-2 1,-28 9 0,1 0 0,7 0-1,1-1 1,4 0 0,2 1 493,3 0 1,2 2 0,7-1 0,1 2-1,1 3 1,0 1 0,2 0 0,0 1-607,0 1 1,0 1 0,-21 0 0,1 0 0,-1 0 0,24 0 0,0 0 0,1 0 0,-1 1 0,-3 1 0,0 0 0,-5 2 0,0 0-239,-6 2 0,0 1 0,1 1 0,-1 0 0,-7 1 1,-1-1-1,0 1 0,-2 0 0,-2 0 0,-1 1 0,-4-1 1,-1 2-699,-3-1 1,-1 2 0,33 13 0,-9 0 940,-4 2 0,-6 1 0,-5 4 0,-3 6 0,1 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14823 12448 8074,'6'-8'256,"-3"-2"1,6 5 0,0 4 0,-2 4-1,-2 6 1,-4 3 409,-1 1 0,0 0 0,0 1 0,0 0 0,0 3 0,2 0 0,1 0 0,2-2-136,3-2 1,1 0-1,4 0 1,2 1-1,1-1 1,2-1 328,-2-3-839,5 3 1,-5-6 0,7 4 0,-1-3 0,0 1 0,0-2-37,2 0 0,-3-2 0,1-4 0,2 0 0,-1 0 0,1 0 0,-3-1 141,-2-4 0,0 2 0,-3-6 1,2-1-1,-1-2 0,-3-1 0,0-1 47,-1 1 0,0 0 0,2-1 1,1 1-1,4-2 0,-1-2 0,2-6-307,-1-2 1,-2 3-1,4 0 1,1-2-1,-3-1 1,0-2 0,-3 2 182,1 3 1,-2-2-1,-5 5 1,-4 0 0,1-2-1,-2 2 1,-1-1 209,-2 4 1,-1-5 0,-2 1-1,0-3 1,0 1 0,0-1 0,0-3 31,0 0 1,0-1 0,0 0 0,1 1 0,2-2 0,3-2-318,2-1 0,-4-2 0,5 2 0,0-3 0,0 0 1,0 3-39,1 3 0,0-3 1,-1-2-1,-3 1 0,-1-1 1,-1 3-1,-1 1-457,-1-2 533,-2 3 0,-2-9 0,-1 6 0,-1-1 0,-1 1 0,1-1 3,-1-2 0,-4 3 0,5-5 0,1 1 0,0-1 0,0 0 0,-1 1 13,1 1 0,1 0 0,2 4 0,0-2 0,0-1 0,0-1 0,0 1-128,0 1 0,0 1 0,0 4 0,0 0 0,0-1 0,0-1-202,0-2 1,-1-1-1,-2 4 1,-3-1-1,-2-2 1,-2 1-1,-2 0 230,-1-1 1,0-1 0,-1-5 0,2 1 0,2-1 0,1 0 0,0 0 231,2 2 1,-4 0 0,6-2 0,-1 3 0,0 0 0,1 2 0,1-1-177,-1 4 1,1 0-1,4 3 1,-2-1-1,0 2 1,-3 1-1,2 2-90,2-2 0,-4 4 0,-1-3 0,-1 1 1,-4 0-1,1 0 186,1-2 1,-1-1 0,4-2-1,0 1 1,-1-3 0,1 0 0,0-4-77,3-1 1,1 3-1,2-4 1,0-1 0,0 0-1,0 2 1,0 2-214,0 2 1,0 2 0,0 1 0,0 2 0,0 3-1,0 3 117,0 0 1,-1 4 0,-2-3-1,-3 3 1,-1 2 0,-4 0 0,-1-2-1,-1-2 223,0 0 0,1-7 1,1 2-1,4-2 1,1-1-1,3 1-138,2 1 1,-4-4 0,1 9 0,1 0 0,0 1-1,0-1 1,-3 1-284,-1 3 1,2 0-1,-4 2 1,-1 2 0,-2 3-1,-1-1 1,-2 2 182,-3 0 0,-1-2 0,-5 3 0,3 2 1,2 2-1,3 1 98,1 0 0,2 0 1,-1 0-1,1-2 0,0-1 1,-1-1-47,1 1 1,4 1 0,0 2 0,-1-1 0,-2-2 0,-1-2-96,-1 3 1,0 0-1,-3 2 1,0 2-1,-1 0 1,0 4-1,0 0 108,2 0 0,-3 5 0,1-4 0,2 2 0,1-2 1,1 1-8,1-1 1,0-4 0,-1 2-1,1-3 1,0 1 58,-1 2 1,1-1-1,0-4 1,0 0-1,-1 0 1,1 0 11,0 0 0,-1 2 0,1 1 1,-2 3-1,-1 0 0,-4 1 0,0 0-6,-4 4 1,3-4 0,-1 2 0,-2 0 0,1 0 0,-1 0 82,2 1-80,6-4 0,-4 1 0,7-4 1,1 3-1,2 0 189,1 0 1,4-1 0,-2-4-190,1 4 0,2-2 0,4 5 0,0 3 0,0 2-606,0 5 401,0-3 1,0 8-1,-2-3 1,-1 0-1,-1 4 1,1 0-372,1-2 1,2-1 0,0-5 0,2 0 0,2-2-1,5-4 1,3-1-562,1-2 1,1-1 0,-1-6 1118,0 0 0,1-6 0,-1-1 0</inkml:trace>
  <inkml:trace contextRef="#ctx0" brushRef="#br0">14130 8929 17965,'-7'-13'-3068,"1"7"3142,6 6 0,10 6 0,5 7 0,4 1 0,5 0 0,1 3 0,3 0 0,2 0 0,1-3-1135,-2 0 0,4-1 1017,-2 0 0,0 7 0,-4 0 0</inkml:trace>
  <inkml:trace contextRef="#ctx0" brushRef="#br0">12677 14420 7921,'-13'-4'0,"-1"-1"342,7 1 0,2 4 0,8 1 1,2 4-1,-2 3 0,-2 4 1,-2 3 74,-4 3 1,2 3 0,-5 5 0,-3 1 0,-1 0 0,-1-1 0,-2 1 0,-1 0-83,-2-1 1,0-1 0,5-1-1,0-3 1,-1-2 0,3-3 0,0-1-199,2-2 0,0-4 0,-4 0 0,0 0 0,-1 0 0,0 0 0,-3 1-331,-1 2 0,-5-3 0,-1 0 1,-4 1-1,-3 2 0,1 1 0,2 1 308,1-1 1,1-4 0,-1 0 0,0 1 0,2 1 0,3-3 0,3-2 10,0 0 0,4-4 1,-5 2-1,3-2 1,-1-2-1,2-2-206,1-2 0,0 1 0,-1-6 1,-2-1-1,0-2 0,-1-2 115,-3 1 0,-2 0 1,0-1-1,4 1 1,-1 0-1,2-1 1,-2 0-1,3-3 238,3 0 1,-4-1-1,9 3 1,-1-3-1,1-4 1,1-3-1,2-2-148,1 1 0,1-1 1,5-1-1,0-2 1,0-1-1,-1 0-224,-4-2 0,4 5 0,-5-4 0,1 1 0,1-1 0,0 1 0,-1 0 212,1 0 0,-5-1 0,3 2 1,-2-3-1,0 1 0,-1-2 125,0 0 1,4 0 0,-2-3 0,1 1 0,2 1 0,-1-1-1,1 0-105,1-1 0,0 3 0,0-1 0,-2-1 0,2 1 0,3-1-151,5-1 1,-4-1 0,5-1 0,-1 2 0,-1 2 0,-1-2 0,-1-2 23,-2-1 1,0 0-1,0-1 1,0-1 0,0-1-1,-2 2-62,-2-2 1,-2 0-1,-5 3 1,4 0 0,0-1-1,1-1 1,-2-1-155,1 0 0,4 5 0,-2-7 0,4 2 0,1 2 0,0-2 0,0 1 97,0-1 1,0 1-1,1 0 1,2-1-1,3-3 1,2 0 94,2 0 0,-3-1 0,2 4 0,0 2 0,-1-2 0,-2 1 0,-2 1-193,0 1 1,2 3 0,-3 0-1,2-2 1,-2 2 0,-2-1-1,-1-1 123,0-1 0,-4 0 0,-2 0 0,-2 0 0,-2 0 0,-2 0 152,-1 0 0,1-4 0,2 0 0,2 1 1,2 0-1,3 1 0,2-1-72,1 0 0,0 3 0,0-7 0,1 1 1,2 3-1,5 0 0,2 0-96,5-1 0,1-2 1,-2 3-1,-1-2 1,0 1-1,1 1 48,-1 3 0,-1-7 0,-3 5 0,-3-1 0,-2-1 0,0 2 0,-1-2 5,-1-2 1,-2 2 0,-2-4 0,-1 1 0,-2 1 0,-1-1 0,0 1 5,3 0 0,-3-3 1,1 3-1,2 2 0,2 1 1,1 4-1,0 2 6,0 3 0,-2-3 0,-1 6 1,-1 1-1,1 4 0,2 2-83,1 2 0,0 1 1,0-1-1,0 3 0,0-1 1,0-2-1,0-3 87,0-2 1,0 1 0,0-2 0,0-4 0,0-3 0,0-4-1,0-1 83,0 0 0,0 3 0,0-1 0,0-4 0,0 1 0,0-2 0,1 2-74,4 1 1,-4-3-1,3 9 1,-2 0-1,-2 1 1,0 3-111,0 4 0,4-2 0,1 8 1,-1 1-1,1 0 0,1 3 25,1 1 1,-3 3 0,5 2-1,2 1 1,1 0 0,2 0 0,3 1 112,0 3 1,6-1 0,-3 3 0,4-2 0,4 1 0,0-1 70,1 1 0,-3-1 0,-1 5 1,-1 0-1,-2 0 0,2 2 1,0 2-190,-2 5 1,2 5 0,-7 2 0,1 3 0,-2 2 0,-1 3 0,-3 1-184,0 1 1,-6 5 0,-2 2 0,-1 0-1,0 1 1,2-2-128,-2 1 1,-2 2 0,-1-2 0,0 1 0,2 2 0,1-1 0,1-1 426,-1-1 0,4 4 0,1-3 0</inkml:trace>
  <inkml:trace contextRef="#ctx0" brushRef="#br0">12064 9156 8449,'-14'-5'780,"1"1"130,0-6 0,4 4 1,3-3-838,5 4 1,5 10 0,14 4 0,5 4-1,7 3 1,9 2 0,6-2 0,12-1-1,5-2-73,6 1 0,-30-8 0,0 1 0,36 6 0</inkml:trace>
  <inkml:trace contextRef="#ctx0" brushRef="#br0">12384 16566 7823,'-20'-2'0,"0"-1"0,-1-1 0,3 1 0,3 1 0,8 4 134,3 2 1,2 4 0,4 5 0,2 0 0,3 1 0,1-1 0,-2 0 0,-2 1 0,1 0 474,-2 4 1,-3-3-1,-5 4 1,-4 1 0,-4 0-1,-3 2 1,-4-1-257,0-2 0,2 1 1,-3-4-1,0 2 1,2-2-1,-2-1 1,2-3-173,0-3 0,0 1 0,2-6 0,-2-1 1,-2-1-1,-1-2-232,1 0 1,-4 0-1,3 0 1,-3-2 0,-2-2-1,1-5 1,-1-3 143,0-1 1,1 0 0,-1 1 0,0 1 0,1 2 0,-3-1 0,0 0 29,-2 1 0,0-2 1,2 7-1,0 1 1,-4 2-1,-1 1-295,-3 0 0,3 0 0,-1 0 0,-1 0 1,0 0-1,1 0-15,-2 0 0,3 0 0,-2 0 0,1 0 0,-1-2 0,1-2 0,-1-4 196,2 1 0,-5-7 0,5 3 1,0-6-1,3 1 0,3 0 1,1-1 222,1 0 0,1-5 0,1 2 0,3 1 0,0 0 0,2 1-300,0-1 1,-3 2 0,2-3-1,1-1 1,0 0 0,1-2-1,0-3-45,1 0 1,-7-2-1,2-2 1,-3-3-1,-2-1 1,0-4-1,1-4 105,-1-2 1,0-2 0,2 2 0,1-4 0,4-1 0,-1 2 177,0 1 0,5-9 1,-2 2-1,3-2 1,2 0-1,1 2 1,2 0-175,1-1 0,0 1 0,-3 0 1,2 0-1,2-1 0,1 1 1,1 0-78,0-1 0,-4 1 0,2 0 0,-1-1 0,1 0 0,-3-3 34,-1 0 1,3-10 0,1 2 0,-1 0-1,0-3 1,0 2 0,0-2 196,2 0 1,-4 2-1,7-7 1,-1 2-1,1 3 1,-1-2-178,2 2 1,-2-2 0,0 1 0,2-2 0,2 1 0,1 2 0,0 1-163,0 1 0,0-4 0,0 1 0,0 2 0,0-1 0,0 3 120,0 0 0,0-8 0,0 5 0,0-3 1,0-3-1,0 0 0,0 35 0,0 1 93,0-2 0,0 1 0,0 1 0,0-1 0,-2-36 0,1 36 0,-1 1 0,0 0 0,0 0 1,0-2-1,1 0 0,0 0 0,0 0-65,1-1 0,0 1 0,0 0 0,0 1 0,0 0 0,0 0 0,0 0 0,0 1 0,0-1 0,0-1 0,0-35-95,0 1 1,2 35-1,1-1 1,3-34-1,1 2 1,2-2-1,0 1 1,0 1 119,1-1 0,-2 5 0,-1-3 0,-1 1 0,-2 2 0,1 0 1,-1 3 323,-1 0 1,0-1 0,0-2-351,2-3 0,-1 2 0,-3-5-18,4 1 1,-4 35 0,1-1 0,5-35 0,1 0-1,-1 0 1,2 0 0,-4 35 0,0 1 0,0 0 0,1 0-11,4-36 1,9 3 0,-5 5 0,0-1-1,1 0 1,-1 2 139,-1 3 1,-4 3 0,0 6 0,0-1-1,-2 1 1,-1 0 0,-2 1-1,1 3-142,-1-3 1,-2 5 0,1-7 0,1 0 0,1-4 0,-1-3 10,0 0 1,11-1 0,-1 4 0,2 1 0,3-4-1,2 3 1,1 2 101,0 3 0,1 1 1,3 3-1,1 5 0,0 2 1,-2 4-1,-2 2-1,0 5 0,-6-2 0,4 2 1,0 2-1,0 1 0,2-1 1,4-2-600,4-4 523,-3-4 1,6-1 0,-4 0 0,2 0 0,3-3 0,0-3 41,-1-2 0,5-6 0,-5 10 0,0 2 0,-3 4 0,-3 4 0,-3 1-4,-3 4 1,2 2 0,-6 3 0,-2 4 0,-1 0 0,-2 4 0,1 1-112,-1 2 1,0-5 0,1-1-1,0 0 1,3-2 0,2 0 45,2-3 1,1 4 0,6-1 0,2 0 0,4 2 0,1 0 0,4 2 0,-4 1 102,-1-2 1,-2 8 0,-6-3 0,1 2 0,-2 4 0,-1 1-37,-2 0 0,-1 5 0,2-4 0,0 4 0,-1 1 0,0 0 0,0 0 0,1 0-122,-3 0 0,5 0 0,-2 0 0,2 0 0,1 0 1,1 0 184,0 0 0,4 0 0,-1 0 0,-4 0 0,-4 0 1,-2 0-1,-3 1 39,3 4 1,-10-2 0,3 4 0,-2 0 0,-2 1 0,-2 2 0,0 2-81,1 1 0,-1 2 0,4 1 0,-4 2 1,0 0-1,1 0-89,2 0 1,-2 4 0,1-3 0,-1 0-1,1 0 1,-1-2 0,-1-1 0,-1 0-73,0 2 1,-2 0 0,-4-5 0,0 1 0,0-1-213,0 0 0,0 1 0,0-1 1,0 0-1,-1 1 0,-2 0 0,-2 3 347,3 0 0,-6 7 0,1-3 0</inkml:trace>
  <inkml:trace contextRef="#ctx0" brushRef="#br0">12224 6983 8171,'-30'-19'316,"2"-2"1,4 1 906,4 2 1,2 9-1061,4 5 1,7 8 0,4 5 0,8 3 0,11 1 0,12 0 0,13-1 0,10-3-341,8-4 1,6-4 0,6-2-1,3-4 1,-35 1 0,-1-2 0,2-1-1,-1-1 177,2 0 0,-1-2 0,2-1 0,-1-1 0,-1 1 0,0 1 0</inkml:trace>
  <inkml:trace contextRef="#ctx0" brushRef="#br0">19489 5477 7943,'-6'-7'2728,"4"1"-1956,-4 6 0,6 2 1,0 2-1,0 6 1,0 7-1,0 5 1,-1 5-1,-2 4 1,-3 3-1,-3 3 1,-4 1-1,-5 5 2962,-3 3-3739,-1-3 1,-5 7-1,1-5 1,-1-4-1030,0-4 0,2-4 0,3-6 1,6-2-1,5-3 0,7-4 1034,2-4 0,8-6 0,2-2 0</inkml:trace>
  <inkml:trace contextRef="#ctx0" brushRef="#br0">19635 5784 10035,'-13'13'2385,"1"1"0,2-1-2000,1 0 0,4 2 0,-2 1 1,1 4-1,2 0 0,-1 4 0,1 0 1,1-1-1,1-2-352,2-2 1,2-1 0,2-4 0,5-3 0,3-2 0,3-4 0,1-4-577,2-1 1,0-3-1,-5-4 1,0-7 0,1-2-1,-3-2 1,-2 1 843,-4 0 1,-4 3-1,-1 0 1,-1 1-1,-4 0 1,-4 1 1387,-2 3 0,2 3-2003,0 6 0,7 0 0,2 1 1,8 2-1,5 2-1976,5-2 1,3-2 0,5-2 2289,1-4 0,6-2 0,1-6 0</inkml:trace>
  <inkml:trace contextRef="#ctx0" brushRef="#br0">20022 5837 7943,'-6'8'864,"-3"1"1,-9-3 0,-2 5 0,-3 1-91,1 0 0,6 7 0,-2-5 0,3 2 1,3 2-1,2 1 0,3 2 0,1 1-522,3-1 1,7 2 0,7-5 0,5-2 0,6-2 0,3-5 0,3-5-774,3-3 1,-4-6 0,1-6 0,-5-4 0,-6-4-1,-5-2 1,-6-1 269,-4 1 1,-4-2 0,-2 5 0,-5 2-1,-5 1 1,-2 3 1349,-2 3 0,1-1 0,5 7-1591,3 4 1,10 4 0,13 4 0,6-5 0,7-2 0,4-2 0,5 0 491,2 0 0,8-12 0,2-3 0</inkml:trace>
  <inkml:trace contextRef="#ctx0" brushRef="#br0">20422 5784 12125,'-14'1'0,"1"5"0,0 8 0,-1 6 0,0 6 0,-3 3 1085,0 7 1,-3 1 0,4 10 0,-3 1 0,0-3-1,-1 3 1,4-4 0,1-1-780,2-4 0,0-4 0,1 1 0,3-7 0,3-6 0,1-9-1196,1-3 0,0-10 0,5-2 0,3-13 0,5-11 0,5-10 0,2-8 0,3-6 483,2-3 0,-5 3 1,4 0-1,-3 1 1,1 0-1,-2 4 1258,-1 2 1,-3 10 0,-2 4 0,-1 5 0,2 6 179,0 5 1,-2 4 0,0 10 0,0 2 0,0 5 0,-2 4-626,-1 5 1,-1-3-1,-5 4 1,0-1-1,0 0 1,0 0-1,0-1-877,0 1 0,-6 0 0,-3-5 1,-3 1-1,-1-3 0,-1 0-3879,1-2 1,0-6 4349,-1 1 0,7-8 0,1-4 0</inkml:trace>
  <inkml:trace contextRef="#ctx0" brushRef="#br0">21022 5344 7885,'12'2'3099,"-4"2"-1707,-3 5 0,-5 13 0,-5 6 0,-2 3 0,-2 5-583,0 2 0,0 1 0,-4 10 0,0 1 1,-1 1-1,1-1 0,1-3-661,3-1 0,-1-3 0,5-6 0,2-4 0,2-4 0,1-5-148,0-3 0,12-9 0,3-6 0</inkml:trace>
  <inkml:trace contextRef="#ctx0" brushRef="#br0">21941 5504 8059,'-20'-7'0,"2"2"0,3 4 0,2 1 0,1 1 0,2 2 382,1 2 1,6 1-1,0-2 1,6 3-1,6 1 1,2-4-1,3-2 1,-1-1 0,0 2-1,-1 3-382,-3 2 0,9 6 0,-3 7 0</inkml:trace>
  <inkml:trace contextRef="#ctx0" brushRef="#br0">21848 5997 10590,'-21'-13'626,"14"0"0,13-1 0,9 1 0,8 0-72,7-1 0,0-4-554,5 1 0,1-7 0,4 3 0</inkml:trace>
  <inkml:trace contextRef="#ctx0" brushRef="#br0">22715 5437 8050,'0'-13'-266,"0"4"0,0 0 1,1 1 626,4 0 1,-3-4 0,7 5 0,0-2 0,0 0 0,0 0 0,1 0 289,2 0 1,2 2 0,-3-3 0,0 2 0,-2 2 369,1 3 0,-4 3 0,-2 5 0,-2 5 0,-2 6-641,0 7 0,-2 2 0,-1 3 0,-2 2 0,-1 2 0,-2 2-576,1 3 0,4-3 0,-3 0 0,1-1 0,1-3 0,1-2-415,2-2 0,1-3 0,0-3 0,0 0 440,0-4 1,5-7 0,6-5 0,4-2 0,2-4-1,1-1-799,1-1 1,2-8-1,7 0 1,2-4 0,3-2 969,1-1 0,1-8 0,5-7 0</inkml:trace>
  <inkml:trace contextRef="#ctx0" brushRef="#br0">23274 5264 8050,'-20'-7'1848,"0"1"1,7 6-1348,0 0 1,5 1 0,4 5 0,2 8 0,2 6-1,0 8 1,0 7 105,0 5 1,0 8 0,-1 1-1,-3 3 1,-5 3 0,-3 3-1,-3 4-189,-3 3 1,3-4 0,-2-4-1193,2-2 1,3-3 0,3-2-1,5-2-1832,2-2 1,2-9 2605,0-11 0,6 1 0,1-6 0</inkml:trace>
  <inkml:trace contextRef="#ctx0" brushRef="#br0">23541 5744 8029,'-10'-12'0,"-4"3"0,4 2 318,6 2 0,12 4 0,7-5 0,4 2 0,7-1 0,2 1 0,4-1 0,2 1 1,3 1 332,2 1 1,0 2-1,-4 0 1,-4 0-1,-4 0 1,-3 2-1,-4 1-1200,0 1 1,2 2 0,-4-3-1,-2 2 549,-1-2 0,-2-8 0,0-2 0</inkml:trace>
  <inkml:trace contextRef="#ctx0" brushRef="#br0">24008 5424 8025,'-21'0'1122,"-4"0"0,16-1 0,1-2 0,10-2-796,7 2 0,7 2 1,5-1-1,2-1 0,6-1-148,-1 1 0,4-3 1,-1 2-1,-1 1 0,-3 1 1,-4 2-1,-2 0-346,-2 0 0,-1 2 0,-6 4 0,-3 5 0,-5 6 77,-2-1 0,-8 0 0,-3 1 1,-3 2-1,-1 0 0,0 0 29,-1-2 0,5-3 0,2 0 0,0-1 0,1 0 0,0 1 0,3-1-1994,1 0 0,2 1 2056,0-1 0,0 0 0,0 1 0</inkml:trace>
  <inkml:trace contextRef="#ctx0" brushRef="#br0">24687 5318 8116,'-5'-14'0,"-4"2"1277,-3 3 1,3 4 0,1 3-797,3-2 1,2 1-1,7-5 1,6 1 0,5 1-1,4-1 1,2 1-300,3 0 0,6 1 0,1 5 1,-2 0-1,-2 0 0,-5 0 1,-4 3-432,-3 6 0,-3-3 1,-4 10-1,-5 2 0,-6 1 1,-7 5-1,-6 1 444,-6 2 1,-8 0-1,-1-2 1,1-3 0,4-3-1,2-3 61,2-2 0,10 2 0,0-7 0,6 1 0,10 1 227,13-2 1,5-6-474,14 1 1,-1-3 0,5-1-1,2 2 1,1 1 68,1 1 1,-4 5-1,-6-3 1,-1 2 0,-4 3-1,-2 4 239,-5 3 0,-4 4 1,-8-3-1,-2 1 1,-4 2-1,-5 0 0,-8 3 2,-8-1 0,-5 0 1,-7 1-1,-6-1 1,-2-2-1,-4 0-149,0-1 0,-1 2 1,4-5-1,1-3 1,2-3-1,3-5-987,2-1 1,4 3 0,3-5 0,6 1 0,2-1-6918,1 1 7733,7-1 0,1-10 0,6-1 0</inkml:trace>
  <inkml:trace contextRef="#ctx0" brushRef="#br0">20582 7277 14977,'6'-14'0,"3"1"221,2 0 1,-2 4 0,0 1 0,0 1-1,0 1 1,-2-1 0,1 1 0,-2-2-1,1 2 1,1 2 0,0 5 185,0 7 1,-1 10 0,-4 4 0,2 6-1,-1 5 1,1 5 0,-1 2-156,-1 3 0,0-2 0,0-2 0,1-1 0,-1 2 0,-1-1-245,-2-2 0,0-3 0,0 2 1,0-7-1,0-4 0,0-4 1,0-2-478,0-2 1,0-7-1,0-6 1,0-7 174,0-11 1,1-10-1,2-7 1,3-5-1,0-2 1,1-1 146,1 4 0,1-2 0,3 7 0,-2 5 0,-3 6 0,-1 4 0,-1 3 1640,1 3-1092,-5 3 0,11 3 1,-3 2-1,3 4 1,1 3 115,0 4 1,1 2 0,-2 3-1,-2 1 1,-1 3 0,1 2-511,2 3 1,0-1 0,-2 1 0,-2-2 0,-2 2 0,-3 1 0,-2 2-1526,-1-1 1,0 0 0,0-3 0,0-2-1,1-2 1670,4-2 1,2-9 0,7-2 0</inkml:trace>
  <inkml:trace contextRef="#ctx0" brushRef="#br0">21302 7703 9281,'0'-34'-324,"-5"3"538,1 9 0,-1 14 0,5 13 0,0 5 0,2 2 0,1-2 396,1-1 1,5-4 0,-3 2 0,0 0-651,0 1 1,-3-5 0,-8 1 0,-4-2 0,-2-2 0,-4 0-1,-2 0 232,0 0 1,-6 0-1,6 0 1,0 0 0,3 0-1,0 0 318,1 0 1,6 1-1,1 2 1,1 3-1,2 2 1,5 2-651,5 2 1,5 1 0,3 2-1,3 1 1,4 2 0,4-2 134,6-1 1,2-2 0,6 1 0</inkml:trace>
  <inkml:trace contextRef="#ctx0" brushRef="#br0">21582 7743 9871,'-14'-40'1747,"1"9"-1248,0 9 1,1 10 0,1 15-1,4 3 1,1 1 0,3 4-738,2 0 0,2-2 1,3 0-1,4 2 1,1-1-1,0 0 0,1-1-774,2 2 0,1-1 1931,1-1 0,-7-5 2980,-3-8-3777,-2 2 0,-1-4 0,4 6 0,4 0 0,3 2-230,1 2 0,0-2 1,2 2-1,3-2 0,4-2 1,3 0 134,2 0 0,11 0 0,4 0 0</inkml:trace>
  <inkml:trace contextRef="#ctx0" brushRef="#br0">22115 7223 19884,'0'-23'-44,"0"-4"1,0 21 0,0 15 0,0 12-21,0 5 0,-2 5 0,-1 1 0,-1-1 0,1 1 0,0 2 0,0 2 1,-1-2-1,1 0-180,1 0 0,2-3 0,0 3 1,2-3-1,1-4 0,1-5 1,0-3-528,2-2 0,-4-7 0,4-3 0,-2-2 0,1-7 10,-2-5 0,-3-2 1028,-5-4 0,2 5 0,-6-6 1,0 0-1,1 4 1340,-1-2 0,4 5 0,-4-1-1163,-1 2 0,5 8 0,5 7 1,9 4-1,6 3-462,3 2 0,6 0 0,-2-5 0,3-1 0,2-2 1,1-1-1,1 0 0,3-2-525,-3-2 0,-2-4 0,-3-1 1,-4 0-1,0-1 196,-4-4 0,-7-2 0,-5-6 0,-2-1 1,-2 1-1,0 0 779,0-1 0,-5 1 0,1 0 0,1-1 771,1 1 1,2 4 0,2 2 0,2 1-1,5 3 1,4 1-836,5 2 0,-3 0 0,4 0 1,-1 2-1,0 2 0,-2 5 0,0 3-732,2 1 0,-3 1-352,3-1 1,-3 5 0,-2 0 0,0-2-34,1-1 1,0 0-1,4 1 1,4 0 0,4-3-1,0-2 1,1-2 713,0-2 1,11 5 0,4-5 0</inkml:trace>
  <inkml:trace contextRef="#ctx0" brushRef="#br0">23368 7330 26711,'-9'-19'-3018,"0"5"3708,6 7 1,9 8 0,12 2 0,5 3 0,4 2 0,0 2 0,-1 2-496,1 1 1,0 1 0,-1 0 0,0 3-378,-4 0 1,-3 7 0,-6-3 0</inkml:trace>
  <inkml:trace contextRef="#ctx0" brushRef="#br0">23261 7663 8571,'0'-40'926,"2"5"47,2 8 0,5 9 0,9 18 0,2 0-1128,1 0 0,4 0 1,-1-1-1,4-2 0,5-2 1,-1 2-1,2 2 155,0 1 0,2 0 0,4 0 0</inkml:trace>
  <inkml:trace contextRef="#ctx0" brushRef="#br0">24101 7223 19258,'-13'-20'-2609,"-1"0"2696,1 6 1,1 6 223,3-1 1,5 6 0,8 0-1,5 5 1,3 4-64,1 1 1,1 2-1,-3 4 1,0 1-1,-2 0 1,0 3-1,-1 1-608,1-2 0,-6-1 0,2-1 0,-4 3 0,-2 0 0,-2 0 35,-2-2 1,-6-4 0,-1 0 0,-5-4-1,1-1 1,1-3 900,2-1 0,4-2 0,3 0 1,6 0 22,10 0 1,4 0 0,8 0 0,2 0 0,1 1-1,2 2-587,-1 1 1,-1 7 0,-1-2 0,-3 3-1,-2 2 1,-3 3 0,-1 0 0,-3 0-271,-3-2 1,1-2 0,-5 0 0,-2 1-1,-2-1 1,-2 0 567,-4 0 1,2-1 0,-6-1 322,-1-2 1,3-6-1,-2 1 1,-2-1-1,-2 0 1,-5 1-523,-4-1 1,-3 3-1,-3 0 1,-3 0-1,-3 1 1,-2 1-1,0 1-1019,-1-2 0,-1 5 0,-1-5 0,4 2 0,5 0 837,7 2 0,-3 0 0,6 3 0</inkml:trace>
  <inkml:trace contextRef="#ctx0" brushRef="#br0">21062 8569 8544,'-5'-13'0,"-1"1"0,-1 2 0,-3 1 0,-2 6 622,-2-3 1,7 8 0,2 2 0,4 5 0,1 3 0,1 1 0,2 2-1,2 1 117,-2 2 0,-2 6 1,-1-1-1,0 5 1,0 6-1,0 2 0,-1 4-591,-4 1 1,-1-6 0,-4 3 0,3-2-1,1-5 1,3-2-569,1-4 0,2-7 0,0-3 0,2-9 413,2-10 0,2-13 0,5-6 0,-3-7 0,3-4 1,1-2-1,1 2 12,0 2 0,-4 1 1,-1 5-1,-2 4 1,-2 4-1,0 4 1089,1 0 1,1 7 0,-2 4-771,5 6 0,-1 4 1,-1 7-1,0 0 0,1 3 1,1 0-1,0 1-459,-1 2 0,-3-4 1,2 5-1,-1-2 0,-3-3 1,-1-1-904,-2-2 1,-2-1-1,-2-2 1,-5-2-1,-3-2 1,-1-2-899,-1 2 1,2-3 0,4 6 1935,3 1 0,10 2 1,2 1-1</inkml:trace>
  <inkml:trace contextRef="#ctx0" brushRef="#br0">21515 8969 8825,'7'-12'301,"-2"5"1,-10-8-1,-4 6 1,-2 3 564,-3 3 0,1 2 1,0 1-1,-1 1 1,1 4-1,0 5 0,-1 5 1,2 4-718,3 2 1,4-3 0,5 4-1,0 0 1,0-1 0,1-3-474,3-4 0,-1 0 0,6-2 1,2-3 42,1-5 1,-1-8-1,-2-5 1,-4-5 0,-5-2-1,-3-2 1,-3 0 419,-2-1 1,0 4 0,-6-2 0,2 2 0,2 3 0,3 2 216,1 1 0,4 6 1,11 0-1,10 4-557,9 4 1,7 4 0,7-3 207,7 1 0,0-4 0,11 3 0</inkml:trace>
  <inkml:trace contextRef="#ctx0" brushRef="#br0">22101 8556 11221,'8'-40'453,"-2"10"316,0 14 1,-3 10 0,4 11 0,-1 5-448,-3 6 0,-2 1 0,-1 5 0,0 0 0,0 2 1,0 1-1,0 5 0,0 2 0,0 4-238,0-2 0,0 4 0,0-4 1,0 0-1,0-3 0,0-2 0,0-4 1,-1-5-373,-4-6 0,2-2 0,-5-8 0,-4-1 0,-3-1 1,-4-2-1,-2-2 464,-3-2 0,4-4 1,-1-4-1,0 2 1,2 3-1,0-1 596,2 1 1,2 4-1,2 0 1,1 6-1,3 7-1037,5 6 1,4 1 0,4 5 0,7 2-1,5 1 1,6 0 0,3-1-738,2-2 0,6-6 0,2 0 0,4-4 1055,1-3 0,0 0 1,0 4-1</inkml:trace>
  <inkml:trace contextRef="#ctx0" brushRef="#br0">22368 8943 12961,'1'-12'1047,"4"3"0,2 6 0,8 12 0,1 8-699,2 7 0,1 4 0,-2 5 1,1 5-1,-2 8 0,-1 3 1,-2 4-1,-1 2-347,-3 6 1,-3-3 0,-9-1-1,-5-5 1,-5-6 0,-3-9 0,-2-7-1,-1-9-710,-2-5 0,5-4 1,-2-3-1,3-8 1,3-8-1,3-11 308,5-6 1,2-17 0,4-4 0,2-1 0,7-1 0,5 0 0,6-4 329,3-2 0,-2 13 0,-3-3 0,1 8 1,-2 6-1,2 6 0,0 5 93,2 3 0,3 8 1,0 1-1</inkml:trace>
  <inkml:trace contextRef="#ctx0" brushRef="#br0">22928 8876 32293,'9'-25'-600,"0"3"0,0 8 0,5 8 1,4 2-1,6-1 719,5 2 1,3 2-1,5 1 1,1 0-1,-2-2 1,-2-1-1,-5-1 1,-1 1-6683,-1 2 6552,-6 1 1,-2 6 0,-6 1-1</inkml:trace>
  <inkml:trace contextRef="#ctx0" brushRef="#br0">23035 9089 19014,'0'-21'-296,"1"8"0,6 9 1,10 2-1,9 2 1566,7 0 1,2 0-1,7 0 1,2 0-1155,5 0 0,3-6 0,1-1 0</inkml:trace>
  <inkml:trace contextRef="#ctx0" brushRef="#br0">24088 8489 7853,'-14'-4'0,"2"-2"0,4-1 280,2-2 1,6 0 0,0 0-1,0-1 1,0-2 0,-2 0-1,-2 3 1511,-5 5 1,1 2-1,1 4 1,3 1-1470,5 1 1,11 0 0,10-5 0,5-2 0,4-3 0,4 0-298,4 0 1,-1 2 0,-2 4 0,-5 0 0,-4 0-1,-5 0-109,-4 0 1,-5 1 0,-4 4-1,-5 4 1,-2 2 141,-2 3 1,-6 4 0,-3-1-1,-1 0 1,-1-3 0,2 0-144,-1-1 1,4-4 0,2 0 20,2 1 0,8-4 0,4 0 1,7-2 175,5 1 0,2 5 0,-2-2 0,-4 1 0,-5-1 0,-3 3 137,-1 1 0,-6 1 1,3 0-1,-1 1 0,-1-1 1,-1 0-184,-2 1 1,-1-1 0,0 0 0,0 1 0,0-1 0,0 0-1,-1 1-83,-3-1 0,-4-1 1,-7-2-1,-1-2 0,-2-1 1,1-1-1,-1 0-2083,0-3 0,0 3 244,5-2 0,8 1 1856,10-5 0,8-6 0,14-2 0</inkml:trace>
  <inkml:trace contextRef="#ctx0" brushRef="#br0">24861 8649 7861,'-14'-13'2140,"-3"6"-1292,-1 2 0,6 5 1,8 5-1,2 5 1,2 6-1,0 6 1,0 4-748,0 0 1,-1 2 0,-2 2 0,-3 3 0,0-1 0,-2 1 0,2-5-1243,1-4 1,0-1 1140,5-5 0,12-6 0,3-6 0</inkml:trace>
  <inkml:trace contextRef="#ctx0" brushRef="#br0">25194 8236 10073,'-15'-13'1282,"5"5"-743,14 4 0,4 3 0,5 2 0,-1 3 0,-3 5 0,-5 3 1,-2 3-1,-2 3-159,0 4 0,-6 5 0,-2 2 0,-2 4 0,0-1 0,-2 2 1,1-1-707,0 0 0,5-7 0,1-5 0,4-2 0,2-4 0,5-5 0,7-5-3855,8-4 3339,4-7 0,8-7 842,2-9 0,10-9 0,2-3 0</inkml:trace>
  <inkml:trace contextRef="#ctx0" brushRef="#br0">25647 8063 9900,'-13'-13'3255,"0"1"1,-1 3-2718,1 4 0,5 7 0,4 7 0,3 9 0,1 7 0,0 7 0,0 8-99,0 8 1,-2 12 0,-2 4 0,-7 0 0,-6 1 0,-9-1 0,-3-1-948,-1-1 0,2-5 0,1-1 1,2-6-1,3-7 0,3-4 1,1-5-1222,0-2 1,0-6 0,6-9 1728,4-2 0,-4-7 0,4-3 0</inkml:trace>
  <inkml:trace contextRef="#ctx0" brushRef="#br0">12757 14687 8067,'0'-14'-5,"0"7"135,0-5 1,0 5 0,-2-5-1,-2 3 1,-5 4 0,-3 4-1,-1 1 260,0 0 1,4 1 0,-2 4 0,-2 2 0,-3 2 0,-1 0 0,3 1 0,-1 4 0,-1 2-6,-2 2 1,-6 5 0,3-2 0,-1 1 0,0 1-1,-3 0-353,-5 2 0,0-1 0,-4 0 0,0 1 0,0-1 0,-3-1 0,0-2 255,2-3 0,-7 1 0,5-1 1,0-3-222,-1-5 0,1 0 0,0-4 0,3 0 0,-1 0 0,1-3 0,-3-1 1,0-2-139,2 0 0,-2-2 0,6-2 0,1-5 0,2-3 0,1-1 0,1-1 71,-1 1 0,5-2 0,-1-1 0,1-3 0,0-1 0,1-2 0,2 0 274,3-2 1,-3-8 0,1 4 0,0-3 0,0-5 0,0 0-214,2-1 0,-3-10 1,1 4-1,2-4 1,1-2-1,2-2 1,1 0-137,3-3 1,-1 1 0,5-2 0,2 0 0,2 1 0,1 2 0,0 0 83,0 0 1,0 3-1,0 0 1,0 2-1,0 1 1,0 2-155,0-4 0,-6 2 1,-5-2-1,-3-3 1,-6-1-1,0-1-38,-4 0 1,-1-5 0,-2-3 0,2-1 0,1-3 0,3 3-1,2-2 1,4 2 66,5-2 0,0-2 1,5 5-1,2-1 0,2-3 1,1 2 443,0 3 0,0-6 0,1 6 0,2 1 0,3-2 0,0 2-305,0 1 1,4 3 0,-1 0-1,2-1 1,-1-3 0,-1 0-1,1-2-486,2 0 326,1-1 0,1-3 0,1 1 0,1 3 0,2 1 0,-2 0-268,-1 1 0,-2 1 0,0 5 1,1 1-1,-2 2 0,-4 1 553,-3-1 0,-2-1 0,0 1 0,1 3 0,-1-1 0,-1 4 0,-2-1 852,0 2-1081,0 5 0,-5-8 0,1 8 1,1 1-1,1 1 0,2 0-199,0 2 0,5-7 1,1 2-1,1 1 0,3-2 1,2 3-1,2-2 174,-1 1 0,0-2 1,1 0-1,-1-1 1,-1-2-1,-2-3 0,-1 0 226,1 0 1,-2-4-1,-1 1 1,1-2-1,-2 1 1,1 3-150,0 1 1,1 1 0,2 5 0,-2 0 0,-1 0 0,0 2 0,2 1-184,-1 1 0,5 2 0,-1-1 0,6 2 0,1 2 0,2 0 0,-1 1 244,4 2 1,0 7-1,-2 2 1,-4 1 0,-3 2-1,-2 3 59,0 2 0,1 8 0,-1-1 0,0 4 0,1 6 0,-1 6 1,0 7-1,-1 5-403,-3 4 0,3 12 1,-3 1-1,3 5 0,2 5 1,3-1-743,0-1 875,7 9 1,-8-8 0,7 11-1,2-2 180,4-3 0,0-1 0,3-2 0</inkml:trace>
  <inkml:trace contextRef="#ctx0" brushRef="#br0">19262 10475 8165,'7'-18'0,"-1"1"0,0 0 0,-3 4-126,6 4 0,-4-3 0,1 5 671,-5-1 1,2 8-1,-9 11 1,2 4-1,-2 4 1,-2 2-1,-1 2 1,1 4-223,-1 4 0,0 2 1,-5 5-1,1 1 0,-2 4 1,-1 1-1,-2 2 1,0-3-699,-1-2 0,4-1 0,-1-1 0,4-4 0,5-4 0,1-2-702,3-3 0,1-5 1077,2-3 0,12-9 0,3-3 0</inkml:trace>
  <inkml:trace contextRef="#ctx0" brushRef="#br0">19569 10742 8110,'-14'-24'0,"1"6"0,0 12 588,-1 12 0,0 8 0,-3 9 0,-2-1-366,-2 2 1,5-5-1,-2 1 1,5-3 0,2 4-1,4 1 1,1 5-1,5-2 1,4 2 377,6-3 0,4-2-605,5 0 1,2-3 0,7-7 0,0-3 0,-1-5-111,1-2 1,0-4 0,-1-2 0,0-5-1,-6-3 1,-5-3 0,-6-2-773,-3-6 1,-2 3 955,-4-3 1,-12 6 0,-4-4 0,-6 2-1,-3 4 327,-3 5 0,-1-1 0,6 5 0,2 0 0,2 0-152,3 3 1,8 2 0,10 2 0,9 2 0,10 3-528,4 2 0,8-1-992,2 2 0,10 1 1275,4-5 0,-3-1 0,0-4 0</inkml:trace>
  <inkml:trace contextRef="#ctx0" brushRef="#br0">20022 10848 8110,'-13'0'649,"-7"-6"0,5 0 0,-4-2 0,0 3 0,-2 4 0,-1 2-536,0 4 0,1 2 1,-1 6-1,6 1 1,4 0-1,4 3 1,2 2-1,3 0-76,2 0 1,1 4 0,3-6 0,4 0 0,8-2 0,4-4 0,5 0-397,1-2 1,2-6 0,0 1-1,-2-4 1,-3-4 0,-4-7-1,-5-4 189,-4-2 0,-3-10 1,-8 2-1,-2 0 1,-5-2-1,-3 3 0,-1 1 620,0 2 1,-1 0-1,1 6 1,0 1-1,1 2-348,3 0 1,3 7 0,7 4 0,4 5-1,5 4-659,7 2 0,3 2 557,7 1 0,11 1 0,4-1 0</inkml:trace>
  <inkml:trace contextRef="#ctx0" brushRef="#br0">20328 10808 8110,'-8'-6'116,"-1"-2"0,0 3 1,-3 7-1,2 9 1,2 10 615,2 4 0,-3 8 0,3 2 1,1 4-1,-1 1 0,3 0 1,1 0-1,2-2-531,0-2 0,0 1 0,0-7 1,0-4-1,2-4 0,2-2-647,5-4 0,-2-7 1,2-8-1,0-8 1,-1-12-1,-4-9-259,-3-8 0,-1-8 0,0-7 1,-1-4-1,-3-2 0,-4 2 1,1 3 486,2 3 1,4 6 0,1 2-1,0 7 1,0 9 0,0 4-1,1 6 1874,4 5 1,4 4-1,7 6 1,2 1 0,-2 2-1214,-1 2 0,-2 5 0,0 0 0,1 5 0,-2 4 0,-2 1 0,-3-1-460,-1-3 0,3 3 0,-4-1 0,-2 0 0,-2 0 0,-2 0 1,-4-4-923,-4-3 0,-3 1 1,-2-5-1,-3 2 1,0-2-1,0-1-2648,2-3 3587,8-1 0,-5-2 0,5 0 0</inkml:trace>
  <inkml:trace contextRef="#ctx0" brushRef="#br0">20755 10515 8089,'0'-34'696,"0"3"1,2 10-1,2 8 1,5 7-569,3 5 1,1-4 0,2 1-1,1 1 1,3 1 0,1 2-1,0 2 158,1 2 0,-5 4 0,1 5 1,-5 0-1,-5 2 0,-1 3 1,-5 4-1,-5 3-166,-9 2 0,-7 4 1,-8 0-1,-1-1 0,-4-2 1,0-2-419,1 1 1,2-2 0,7-3 0,3-2-1,4-3 1,6 1 238,2-1 1,4-3-1,5 0 1,4-3-1,5-2 1,5-3-52,3 0 1,5-4 0,-2 2 0,1-2 0,-1-1 0,-2 2-353,-2 2 0,-1-1 462,2-4 0,2 6 0,7 1 0</inkml:trace>
  <inkml:trace contextRef="#ctx0" brushRef="#br0">21395 10555 8077,'-13'-21'0,"-1"8"0,2 10 0,2 6-37,1 6 1,2 7 0,-4 3-1,2 1 1,1 0 0,-1 1-1,1 4 37,2 5 0,-4 4 0,3 6 0</inkml:trace>
  <inkml:trace contextRef="#ctx0" brushRef="#br0">21342 10968 8232,'0'-13'-4,"-6"-6"0,-2-2 0</inkml:trace>
  <inkml:trace contextRef="#ctx0" brushRef="#br0">22541 10555 8091,'0'-18'0,"0"1"235,0 5 0,-1 6 0,-4 6 1,-4 0-1,-4 0 0,-3 0 1,-2 1 14,2 4 0,-3 2 0,1 6 0,1 1 0,4-1 0,3 0 0,2 2 0,2 2 109,3 0 1,2 3-1,1-4 1,1 3 0,5 2-1,6 1 1,6 0 0,3 0-151,2 2 0,3 1 0,0 2 0,-1 0 1,-2-1-1,-6 1-266,-2 0 0,-7-1 1,-4 1-1,-2-2 1,-4-1-1,-4-3 1,-7-1-479,-8 1 1,-8-5 0,-3 1 0,3-6 0,1-3 0,2-2-300,4-3 1,0-3 0,9-6 833,5-8 0,5-17 0,3-10 0</inkml:trace>
  <inkml:trace contextRef="#ctx0" brushRef="#br0">22555 10448 8174,'-14'-23'3488,"2"-2"-2790,4 1 1,8 11 0,8 13 0,6 7-629,4 5 0,2-3 0,7-2 0,1 1 1,5-3-1,7 3 0,7-2 0,3 1 1,1 1 350,-2 2 0,-11-3-421,2 2 0,3 0 0,4 4 0</inkml:trace>
  <inkml:trace contextRef="#ctx0" brushRef="#br0">23008 10715 8656,'7'-13'940,"5"1"1,-2 3 0,5 5-458,3 2 0,1 2 0,-1 0 1,6 0-1,4 0 0,3 0 0,0 0-303,2 0 0,-1 4 1,7 1-1,-2-2 1,3-2-1,0-1 1,3 0-1,-3 0-1290,-3 0 1,0 0-1,-5 0 1,1 0-1,-2 0 1110,-6 0 0,2 0 0,-6 0 0</inkml:trace>
  <inkml:trace contextRef="#ctx0" brushRef="#br0">23581 10475 8038,'-13'-6'954,"-1"-3"0,7 2 1,4-2-353,6-1 1,6 4 0,9 1-1,5 4 1,5 2 0,5 2-1,3 5-260,5 4 1,-4-1-1,6 10 1,-1 0-1,-5 0 1,-5 2-1,-5 4-438,-5 4 1,-4-3-1,-9 3 1,-6-3 0,-6 1-1,-6-1-240,-3-2 1,-7 4-1,-4-8 1,-2 2-1,-1 0 1,-1-4-272,0 0 0,7-3 0,0-3 0,4-1 1,1 0-2387,3 1 2993,8-7 0,16-1 0,10-6 0</inkml:trace>
  <inkml:trace contextRef="#ctx0" brushRef="#br0">24461 10462 8152,'0'-14'1366,"0"1"442,0 6-1429,0 1 0,6 6 1,3 0-1,4 1 1,3 2-1,2 3 1,-2 2-1,-1 2 12,-2 2 0,-4 1 0,-1 0 0,-2 1 1,-3-1-1,-3 0-460,-5 1 1,-8-1 0,-11 0 0,-4 1-1,-3-1 1,1-1 0,2-3 7,2-5 1,5 2 0,3-1-1,5-1 155,4 2 0,4-5 1,11 4-1,8-4 1,6-1-1,6 0 1,0 2 1,1 2 1,4 4-1,0 5 1,-1 0-1,-2 1 1,-3 1-108,-3 2 0,2 3 1,-6 3-1,-4-2 1,-2 0-1,-4-1 94,-2 4 1,-2 0-1,-5 0 1,-2-4-1,-3 1 1,-3-2-1,-4 0 75,-4-2 0,-1-4 1,5-3-1,0-2 0,-1-2 1,1-2-51,0 2 1,-1-3-1,3 6 1,0 1-276,2 2 1,5 2-1,-5-1 1,-1 0-1,-4 1 1,-2-1-337,-2 0 1,-7 0-1,-2-1 1,-5-1 0,-4-4-1,1-1 1,-2-3 18,-2-2 0,5-2 1,5-3-1,3-7 0,6-4 1,0-2 483,4 0 0,1-9 0,2-2 0</inkml:trace>
  <inkml:trace contextRef="#ctx0" brushRef="#br0">21328 12221 8201,'-6'-13'0,"5"5"0,-5 1 72,6 2 1,-2-2 0,-1-6-1,-2-1 1,-3 1 0,-1 0 0,0 1 1011,0 3 1,8-1-1,1 5 1,7 2-1,5 3-464,2 5 1,-1 4 0,0 8-1,-1 7 1,-2 6 0,-2 5-261,-2 4 1,-2 4-1,-4 4 1,-1 5-1,-2 0 1,-3-3-1,0-4-480,0-2 1,-3-3-1,5-4 1,1-7-1,1-5 1,2-6-225,0-3 1,0-9 0,0-6 0,2-9-19,2-7 0,4-7 0,5-6 1,0-4-1,1 1 0,0-3 0,3 3 720,0-1 1,1 2-1,-4 6 1,-3 3 0,0 6 462,-2 5 1,-2 7 0,2 8-1,-3 5 1,-2 4-546,1 5 0,-1-2 0,-2 7 0,1 0 0,3 3 0,-1 0 0,3 1-1216,-1-1 0,1 0 1,4-3-1,-2-2 1,3-2-1,1-2-1179,2-3 0,0 0 2119,-2-1 0,11 0 0,3 1 0</inkml:trace>
  <inkml:trace contextRef="#ctx0" brushRef="#br0">21941 12607 8284,'0'-34'2586,"0"11"-1368,0 14 0,2 4 0,1 14 0,3 0 0,1 0-1171,4 0 1,-1 0 0,-1 4 0,-5 0-625,-2 1 1,-4-2 0,-2-3 0,-4-4-1,0 0 1,-1 1 1039,-2 1 0,4-4 1,-1 3-396,3 0 0,0 1 0,7 7 1,1-1-1,2 0 0,3 1 1,2-1-2457,2 0 1,1 1 822,1-1 1565,-1 0 0,12 1 0,3-1 0</inkml:trace>
  <inkml:trace contextRef="#ctx0" brushRef="#br0">22221 12714 8255,'-6'-19'207,"3"3"1,-5-4-1,-1 4 1222,1 4 1,-2 9 0,5 3 0,4 8 0,2 3-1264,4 3 0,5-1 0,-1 0 1,2 1-1,-1-1 0,-1-1 1,0-2-1446,-2-1 0,3 0 0,-4 3 1287,2-3 0,-11-3 0,0-8 0,-5-1 2039,0-1 0,6-1 0,4 5-2404,9 0 0,4 0 0,9 0 0,3 0 1,4 0-1,3 0-235,3 0 0,1 0 0,2-3 592,0-5 0,0-7 0,0-12 0</inkml:trace>
  <inkml:trace contextRef="#ctx0" brushRef="#br0">22741 12274 8177,'0'-34'2713,"0"6"1,0 15-2039,0 13 1,0 15 0,0 5 0,0 3-1,0-3 1,0 1 0,0 0-355,0 2 0,0 9 1,2 3-1,1 2 1,3-1-1,0-5 1,1-3-1246,0-1 1,-4-2-1,2-3 1,-4-4-1,-1-4 245,0 0 1,-1-7 0,-4-2-1,-4-4 1,-2-1 0,-4 0 0,0-1 1621,2-4 1,-7 2-1,10-4 1,0 1 87,-2 3 1,6 3 0,3 4 0,6 5 0,6 3-835,3 1 0,2 1 1,4-1-1,4-1 0,4-2 1,2-2-1111,3-2 1,-7-2 0,1-4 0,-3 0 0,-3 0 0,0 0-11,-2 0 0,-8-1 0,-5-4 0,-2-4 965,-2-3 1,-6-1-1,-3 1 1454,-3 3 0,1-1 0,7 6 0,10 1-1043,9 1 0,1 4 1,6 1-1,2 1 1,0-1-1,-1-2 1,-2-1-428,-2 0 1,4 0 0,-6-1 0,0-2 0,-3-3-562,0-1 0,-1 4 0,0-3 1,1 1 321,-1 1 1,0 5-1,1 7 1,-1 1 0,0 0-1,1 2-437,-1 6 0,0-2 0,2 4 0,2-1 0,2 1 650,2 2 0,7 1 0,6 4 0</inkml:trace>
  <inkml:trace contextRef="#ctx0" brushRef="#br0">23781 12421 8289,'0'-28'1861,"0"-3"1,0 3-1380,0 10 0,6 9 0,3 3 0,3 2 0,1-1 0,0 2 0,1 3-2181,-1 5 0,5 3 1699,0 10 0,-1-3 0,-3 4 0</inkml:trace>
  <inkml:trace contextRef="#ctx0" brushRef="#br0">23728 12674 8174,'0'-29'589,"0"2"1,1 5 0,5 13 0,7 4-68,8 4 0,6-4 0,2 1 0,4 0 0,1-2 0,2-2 0,1-1 0,0 2-522,0 1 0,4-10 0,-7 1 0</inkml:trace>
  <inkml:trace contextRef="#ctx0" brushRef="#br0">24514 12208 8071,'-13'-42'0,"-1"2"0,3 17 651,2 6 0,3 10 0,7-1 1,4 3-1,4 2 331,2 1 1,9 2 0,2 2-1,3 2 1,2 5 0,-2 1-1067,-3-1 1,2 3-1,-6-3 1,-2 3-1,-3 1 1,-4 0-1,-6 2-181,-6 3 0,-6-3 0,-8 3 0,-6-4 0,-2-2 0,0-1 0,1-3 456,2 3 1,7-4 0,0 1 0,7-1 0,3-1 58,7 0 0,5-2 1,12-4-1,6 2 1,5 1-1,1 1 1,2 1 22,2 1 0,-2-3 1,-2 5-1,-4 3 1,-5 1-1,-4 1-129,-4 0 0,-6 1 0,-4-1 0,-4 2 0,-6 1 0,-6 2 32,-4-2 0,-6-1 1,3-2-1,-1 1 0,1-3 1,4 0-1,4-4 302,2-1 1,7-1 0,2-5-81,8 0 0,3 0-857,3 0 1,-14 1 0,-9 3 0,-12 5-1,-8 3 1,-9 3 0,-3 1-556,-3 2 0,-5 4 0,3-3 0,0 2 1,0 1-1,3 1 1014,2-1 0,6 6 0,3 6 0</inkml:trace>
  <inkml:trace contextRef="#ctx0" brushRef="#br0">21395 13580 8201,'0'-19'0,"0"-2"0,0 1 0,0 2 0,0 3 0,0 6 338,0 0 0,1 6 0,2 2 0,3 8 0,0 11 0,0 7 0,-1 6 0,-1 6 0,0 5 1066,-1 2 0,-1 7 0,-2-3 1,0 4-1,0 2 0,0-3 1,1 0-1312,4-2 0,-4-6 0,5 1 0,-1-4 0,-1-6 0,-1-7 0,-1-8-1678,-2-4 0,0-5 1,0-7 1120,0-12 0,0-4 1,0-11-1,1-2 1,3-6-1,4 0 602,-1-1 1,5-2-1,-4 5 1,0 3-1,0 5 1,-1 4-1,-1 5 5137,0 3-4809,4 7 1,-7-3 0,6 7 0,0 5 0,0 6-339,0 4 1,-5 8-1,4-2 1,-2 4 0,-3 2-1,-2 1-539,-1 2 0,0-1 1,0-6-1,-1-2 1,-4 0-1,-4 0 1,-2-1-454,-3-2 0,4-1 0,-2-5 0,-3-1 0,2-1 0,1-3 864,3 3 0,0 7 0,-4 2 0</inkml:trace>
  <inkml:trace contextRef="#ctx0" brushRef="#br0">22008 14153 8068,'-3'-41'1817,"-6"-3"0,0 10 0,-8 14 0,2 10-407,1 4 1,6 2-1138,-1 4 0,4 0 0,-2 1 0,1 3-183,3 5 1,-3 8 0,2 3 0,1 4 0,1 4 0,4 0 0,1 0 0,2-1-768,3 0 0,-1-2 1,4-3-1,-2-6 1,-1-4-1,1-4-2126,0-2 2623,0-2 1,0-5 0,-2-5-1,-1-6 1,-3-6 499,-1-3 0,-2 4 0,-2-4 0,-1 2 0,-3 2 0,0 2 0,1 2 139,2 0 1,3-1 0,4 3 0,6 2-819,7 4 0,3 4 0,9 1 0,2-2 359,4-2 0,10-4 0,2-5 0</inkml:trace>
  <inkml:trace contextRef="#ctx0" brushRef="#br0">22568 13580 8110,'7'-22'1821,"-2"9"0,1 14 1,-2 23-1,1 6-1123,1 5 0,-5 2 1,3 2-1,-2 1 0,-2 6 1,0 2-1,0 3 0,0-4-939,0-1 0,0-3 0,0-7 0,0-5 1,-2-5-1,-1-3 0,-1-6-713,1-2 1,-4-7 0,-2-4 0,-3-6 0,-3-5-1,-1-6 897,-2-2 0,-4-4 1,3 1-1,-1 2 1,1 2-1,3 4 1,1 3 1459,2 1 1,-1 1 0,2 7-1,5 4-1292,7 7 1,3 2 0,9 5-1,4 1 1,3-2 0,5 2 0,3-2-1354,4 1 0,-3-3 0,5-3 1242,-1-1 0,2 0 0,6 1 0</inkml:trace>
  <inkml:trace contextRef="#ctx0" brushRef="#br0">22768 14167 8110,'0'-21'1996,"1"8"0,4 8 1,4 5-1545,3 5 1,2 4 0,3 8 0,0 6 0,0 3 0,-2 5 0,-2 5-19,0 2 0,-5 7 1,-2 1-1,-2-2 1,0 1-1,-2-5 1,-7 0-1128,-8-3 0,-2-6 0,-7-2 0,-2-5 0,1-6 0,-1-5 0,3-3 51,2-1 0,1-6 0,5 0 0,1-6 0,2-7 0,2-6 623,2-7 1,3-3-1,9-7 1,6-4 0,6-4-1,1-1 513,0-1 1,4 2-1,-4 4 1,2 3-1,2 1 1,1 5 0,-2 4-628,-4 7 1,1 3 0,1 4-1,-1 2 1,2 3 0,1 2 132,6 1 0,-1-4 0,5-1 0</inkml:trace>
  <inkml:trace contextRef="#ctx0" brushRef="#br0">23381 13860 8226,'2'-23'2025,"2"3"-1222,5 7 1,3 9-1,1-1 1,0 4 0,2-1-1,3-1 1,3-1-2262,-1 1 0,6 7 1458,-4 5 0,-3 3 0,0 1 0</inkml:trace>
  <inkml:trace contextRef="#ctx0" brushRef="#br0">23368 14167 8053,'0'-42'1599,"1"16"0,5 17 0,7 7-1244,8 7 0,9 1 0,2 4 0,0-3-355,-4-1 0,7-1 0,-7-5 0</inkml:trace>
  <inkml:trace contextRef="#ctx0" brushRef="#br0">24314 13607 8134,'-21'0'0,"4"0"0,2 0 0,2 0 353,-1 0 0,5-6 0,2-3 0,1-3 0,3-1 0,2 0 0,1-1 0,1 3 4601,3 2-4777,-2 3 1,5 6 0,-2 0 0,4 0 0,3 0 0,1 0 0,2 0 90,2 0 1,-2 4-1,5 2 1,-3 0 0,1 1-1,-2-1 1,-1 2-342,-1-1 0,-7 2 0,-3 4 0,-2 1 1,-2-1-1,-2 0-360,-2 1 1,-2 3 0,-6 1 0,0-1 0,-3-3 667,1 0 0,0-1 1,5 0-102,5 1 0,5-7 0,7-3 0,5-2 1,2-1-1,1 2 0,1 2-180,0-2 0,1 3 0,-4 0 1,-1 1-1,0 2 0,-1 0 319,-3 0 1,1 0-1,-5 4 1,-2 0 0,-2 1-1,-1 0 1,-1 3 2878,-4 0-3318,-2 7 0,-11-9 0,-1 4 0,-2-1 0,-3 0 0,-1-2 0,-1-1-180,-1-2 0,5-1 1,1-2-1,0-1 0,2 0 1,1 0-1,5-2-974,2-1 1,7 5 0,-3-2-1,1 2 1320,3 3 0,7-1 0,4 0 0</inkml:trace>
  <inkml:trace contextRef="#ctx0" brushRef="#br0">24661 14047 8257,'-12'-28'3679,"3"5"1,2 13-3291,2 6 0,-2 10 0,-7 5 0,1 7 0,-2 1 0,-1 4-637,-2 2 0,0-1 0,7 7 0,2-2 0,3 1 0,1 1 0,1-1 248,1-2 0,13-2 0,5 1 0</inkml:trace>
  <inkml:trace contextRef="#ctx0" brushRef="#br0">24967 13647 8131,'0'-30'2444,"0"4"-2060,0 8 0,0 14 0,0 8 1,2 6-1,1 5 0,1 6 1,1 3-1,1 5 237,3 4 1,-2-2-1,0 4 1,1 2-1,-1 2 1,2 1-1,0-2-624,0-2 0,-6 1 0,3-6 0,-2-1 0,1-2 0,-2-3-2811,-2-3 0,-1 2 2814,0-6 0,-12-1 0,-3-3 0</inkml:trace>
  <inkml:trace contextRef="#ctx0" brushRef="#br0">25034 13700 8308,'13'-62'392,"1"3"0,-1 10 0,3 15 1,5 13-1,6 6 836,1 2 1,6 6 0,1 1 0,4 1-1,1 1 1,1 1 0,2 3 0,3 6-1229,2 7 0,1 6 1,4 8-1</inkml:trace>
  <inkml:trace contextRef="#ctx0" brushRef="#br0">14077 11355 8285,'-18'-20'0,"-1"0"0,-1-1 0,0 5 0,-1 5-3,-1 0 1,-1 11 0,1 0 0,-3 8 0,-3 9 0,-5 5 0,1 3 0,-1 3-1,4 2 1,0 4 0,3 3 0,-1 6 55,0 3 1,7 4 0,2 5-1,5 1 1,4-3 0,6 1 0,6-4 269,6 2 0,13-6 0,9-2 1,10-4-1,16-6 0,9-8-254,-29-18 1,2-2 0,5-1 0,1-2 0,3-4 0,1-1 0,2-1 0,1-2 0,2-2 0,0-2 0,-1-2 0,0-2 0,3-2 0,0-2-101,-1-1 1,1-1-1,-2-4 1,0-2-1,-5 1 1,-1-2-1,-2-1 1,-3-1-1,-4 1 1,-4-1-1,-3 0 1,-3-1-1,-3 0 1,-3 0-156,17-30 0,-12-3 0,-12 4 0,-7 0 0,-9 2 0,-9 1 194,-7 3 0,-16 5 1,-13 1-1,-7 9 0,-5 6 1,-4 7-1,-1 5-90,-1 7 0,7 5 0,0 8 0,4 3 0,5 7 1,1 5-1473,3 6 1078,7 9 1,5 3 0,7 6 475,2 0 0,6 6 0,-3 2 0</inkml:trace>
  <inkml:trace contextRef="#ctx0" brushRef="#br0">14063 12034 8235,'-6'-13'-1649,"5"4"1208,-4 0 897,4 6 0,0-3 0,-2 8 0,-3 1 1,-2 3-47,-2 1 1,-6 7 0,-4 5 0,-2 3 0,-5 6 0,-4 8 0,-3 5-391,-3 4 1,-4 9 0,-2 1 0,0 4 0,20-28 0,0 1 0,0-2 0,0 0 0,-21 30-497,2-1 1,8-10 0,3-1 0,4-6-1,5-7 1,4-3-48,3-4 0,8-8 0,3-2 1,4-4 256,4-6 0,3-2 266,7-6 0,5-11 0,2-4 0</inkml:trace>
  <inkml:trace contextRef="#ctx0" brushRef="#br0">13477 12834 8235,'-14'0'452,"1"-1"403,0-4 0,-1 4-696,1-4 0,6 10 0,2 4 0,7 4 1,5 3-1,9 2 0,7 0-159,5 1 0,19 2 0,2 5 0</inkml:trace>
  <inkml:trace contextRef="#ctx0" brushRef="#br0">25554 14233 8098,'-2'-11'0,"-1"0"0,-1 2 151,1-1 0,8 0 0,2-1 0,2 2 0,-2-1 0,1 0 0,-2-1 1,-1 2-1,0-1 1384,1-2 1,-5 8 0,4 7 0,-5 10-360,-5 6-1194,4-2 1,-10 12 0,6-2 0,-3 1 0,-2 2-541,-2 1 1,-1-3-1,-1 3 1,1-3-1,1-1 1,2-2 0,2-3 557,2-4 0,-4-3 0,3-2 0</inkml:trace>
  <inkml:trace contextRef="#ctx0" brushRef="#br0">26327 13487 8173,'0'-32'-102,"0"5"1,0 11 856,0 7 1,2 7 0,0 2-219,3 8 0,-1-1 0,-4 3 0,0 5 1,0 4-1,0 4 0,0 0-293,0 5 1,-1-1 0,-2 4-1,-3-1 1,0-1 0,0 1 0,3-3-389,2-4 1,1-5 0,1 1 0,4-2 0,5-7 0,8-3-259,8-4 1,7-8 0,9-9 401,2-7 0,3-10 0,7-3 0</inkml:trace>
  <inkml:trace contextRef="#ctx0" brushRef="#br0">26967 13194 8323,'-12'-19'206,"2"5"1,-13 4 0,1 13 0,2 13 619,2 8 1,-3 8 0,-3 7-1,-4 7 1,-6 9 0,-1 2-1,-5 6 1,20-31 0,0 1-1,-1 2 1,0 1-620,2 0 0,1 0 0,2-1 0,2 0 1,-5 29-1,3 1 0,6-2 0,2 1-779,5-3 1,2 0 0,1-7 571,0 0 0,-6-4 0,-2-10 0</inkml:trace>
  <inkml:trace contextRef="#ctx0" brushRef="#br0">12624 7077 8643,'-18'-37'0,"2"-3"0,2 0 0,5 3 0,2 6-9,0 2-3,4 9 1,-3 1 0,4 7 0,-2 4-1,-5 8 1,-4 9 0,-5 9 0,-4 9-1,-4 8 1,0 8 0,-1 6 0,2 3 30,3 1 1,-1 6-1,10 2 1,6 0-1,7-4 1,10-3-1,17-5 1,17-6-1,21-6 22,-26-21 1,2-1-1,5-3 1,2-1-1,8 0 1,2-2-1,3-1 1,2-2 0,3-1-1,1-2 1,5-1-1,0-1 1,0-1-1,0-2-75,-3 1 1,1-2 0,0-3 0,-1-1 0,-4-4 0,-2-2 0,-3 0 0,0-2 0,-3-1 0,-2-2 0,-6-1 0,-2-1-28,-2-2 0,-4-2 0,-4 1 0,-4-3 0,19-25 0,-14-1 0,-14-5 0,-15-2 0,-12-3-18,-10 1 119,-19 2 0,-19 7 1,16 27-1,-3 3 1,-4 1-1,-2 3 1,-8 3-1,-3 4 1,-5 2-1,-2 3-455,-6 1 1,-2 4 0,17 3-1,0 2 1,-1 0 414,1 1 0,0 1 0,-1 1 0,-3 2 0,-1 0 0,1 1 0,3 0 0,2 1 0</inkml:trace>
  <inkml:trace contextRef="#ctx0" brushRef="#br0">13037 7970 8579,'0'-24'0,"1"0"0,4 4 0,4 6-45,3 7 0,1 4-1510,0 7 1644,1-2 0,-7 5 0,-1-4 0,-2 3 0,1 1 0,-2 4 0,-2 1 0,-1 1 0,0 2 0,0 3 1,0 5-1,3 5 0,5 6 0,5 3 0,3 6 4196,3 3-4369,-4-3 0,9 19 1,-6 1-1,-2 5 1,-1 4 87,-8-34 1,-1 0 0,-1 0 0,-1-1 0,0 1 0,-1 0 0,1 0 0,-2-1 0,1 33 0,-1-3-215,-2-8 1,-2-3-1,-1-6 1,-3-4-1,1-7 1,-3-5 99,1-4 0,2-2 0,-2-3 0,1-3 0,3-3 0,2-1 0,2 0-265,3-2 1,4 3 374,5-1 0,6 0 0,2-5 0</inkml:trace>
  <inkml:trace contextRef="#ctx0" brushRef="#br0">13330 9569 8325,'-41'-27'2564,"14"7"-2204,18 2 1,8 9 0,5 6-1,5 6-679,3 6 1,7 1 0,3 0 0,5-2 0,6-2 0,5-3-1,9-2 1,7-1-1231,5 0 1549,14 0 0,1 0 0,-31 0 0,1 0 0</inkml:trace>
  <inkml:trace contextRef="#ctx0" brushRef="#br0">19449 15686 8015,'0'-25'0,"0"3"3,0 4-1,0 9 0,0 5 564,0 8 0,0 3 0,0 7 0,0 1 0,0 4 0,0 6 1,0 6-1,0 3 0,0 3 0,0 2 0,0-1 0,0-1 1,-2-1-487,-2 1 0,2 1 0,-4 1 0,2-2 0,-2-3 0,0 0 1,0-2-1,3 1 0,2-3 0,1-2-5042,0-2 4962,0 1 0,6-6 0,1-2 0</inkml:trace>
  <inkml:trace contextRef="#ctx0" brushRef="#br0">19742 16139 10324,'-2'-24'0,"-2"1"1866,-5 4 0,2 5 0,-1 16-1602,2 2 1,2-1 0,4 6 0,0 1-1,0 4 1,0 2 0,0 3-342,0 2 1,6 1 0,3 5 0,3-2 0,1-3 0,2-4 0,1-3 0,2-3-639,-2-3 1,-1-4-1,-3-6 1,-3-3 886,-5-5 1,-8-3 0,-5-3 0,-3-1 0,-3-2-1,-1 2 1,-3 1 840,-2 2 0,5-1 0,-1 1 0,5 1-423,4 3-1045,5-3 0,-2 11 0,10-2 0,3 4-490,4 4 1,6 5 0,3-2-1,1 0 1,5 0 0,-1-1-1,4-1 95,-2 0 1,0-1 0,-3-5 0,-1 0-1,-3 0 1,-2 0 950,-3 0 1,-5-2 0,-4-2 0,-2-4 1045,-7 1 0,1-4 1,-7 5 1043,2-1 0,2 6 0,4 2-1827,0 11 0,0 1 1,0 7-1,0-3 1,0 1-1,1 0 0,2 0-229,2-1 0,5 0 0,-1-7 0,3-1 0,1 0-576,1-2 1,-6-1 0,0-7-1,-2-4 1,-3-5 0,-2-5 0,-1-4-321,0-2 0,0 3 756,0-4 1,-6 4 0,-3-2-1,-1 0-29,1 4 1,-1 6 0,4 2-696,-2 2 0,7 3 0,1 8 0,7 4 0,7 3 729,3 1 0,4 0 0,6 1 0</inkml:trace>
  <inkml:trace contextRef="#ctx0" brushRef="#br0">20448 16099 8040,'-7'-12'1477,"-3"6"1,5-2-666,2 11 0,2 7 0,1 3 0,0 2 1,1 1-1,2 4 0,3 0-295,2 4 1,-4 6 0,3 1-1,1-2 1,-2-1 0,1-1 0,-1-2-888,0-3 0,0 2-995,-2-6 0,-2 0 870,2-5 0,-4-6 0,-4-4 0,-5-4 0,-3-5 0,0-1 0,2-5 73,1-5 1,2 6-1,-4-4 1,4 0 0,1 2-345,3-4 1,1 1-1,4 4 766,2 3 0,4-2 0,5 3 0</inkml:trace>
  <inkml:trace contextRef="#ctx0" brushRef="#br0">20475 16139 8019,'-7'-13'0,"-5"1"0,3 2 379,-3 1 1,-1 0-1,1-4 1,2 1-1,2 1 1,2 2 0,3-1 511,2-2 1,2-1 0,4 0 0,5-2-1,5 0 1,6-1 0,1 2 0,5 1-693,1 3 1,-3 4 0,6-2-1,-3 2 1,-3 3 0,-1 2-1,-3 1-203,-2 0 0,-6 0 1,-5 1-1,-2 4 1,-5 4-59,-4 3 1,-10 5 0,-9 3 0,-4 0 0,-2 3 0,-1-1-1,-2-1-173,1-2 1,6 3 0,3-3 0,2 0 0,4 1 0,5-4-551,6-1 1,2-2-1,4 1 1,4-3-1,7-2 785,8-4 0,4-22 0,1-5 0</inkml:trace>
  <inkml:trace contextRef="#ctx0" brushRef="#br0">21008 15739 10199,'-20'-23'1263,"2"5"0,4 8-983,6 14 1,2-1 0,7 4 0,4-1 0,5-1 0,5-1-47,3 1 0,4 1 0,-3-4 0,2 3 0,2-1 0,3 1 0,0 1-253,1 1 1,-6-2 0,-4 2 283,-2-1 1,-3 4 0,-3 1 0,-5 3 151,-2 4 1,-4 4-1,-3-2 1,-7-1-1,-6 0 1,-1-3-1,-1-1-14,4-1 0,1-1 1,2 0-666,0 1 1,11-7-1,7-3-277,5-2 0,8-2 1,0 0-1,-2 0 102,-1 0 1,-6 0 0,-2 1 0,-1 4 954,-3 4 1,-9 3-1,-6 2 1,-6 3 0,-1 0-1,-2 0-430,1-2 1,-3-1-1,-2 1 1,1 0 0,4-3-1,0-2 1,4-1-1200,1 0 0,2-6 0,1 0-2059,3-6 1,11-4 3169,11-7 0,12-11 0,9-3 0</inkml:trace>
  <inkml:trace contextRef="#ctx0" brushRef="#br0">21528 15806 11477,'0'-34'2480,"0"19"0,0 17 0,0 9-2354,0 7 0,0 0 1,0-3-1,0 1 0,0 5 1,0 3-1,0 5-126,0 4 0,6 2 0,2 5 0</inkml:trace>
  <inkml:trace contextRef="#ctx0" brushRef="#br0">12264 16486 8068,'-8'-6'298,"2"4"0,8-5 0,2 4 1,5-3-1,3-1 0,1-2 0,1 1 1,-1 4-1,0 2-35,1 2 1,-5 6 0,-2 3-1,-1 3 1,-3 3 0,-2 1 0,-2 3-1,-4 2-231,-3 3 1,-6-5 0,-2 0 0,-2-1 0,0 0 0,1-2 74,-1-1 1,-4-3-1,2-2 1,1-2-1,-2-3 1,2 0-1,-2-1-91,1 1 1,2-1 0,-3-4 0,0 0 0,1 0 0,-3 0-1,1 0-200,0 0 0,0 0 0,-5 2 1,0 1-1,1 3 0,-1 0 1,1-1 117,-1-2 1,-6 5-1,-2-1 1,-4 2-1,-2-1 1,-2-1-1,-2-1 183,2 0 1,2 0 0,1-3 0,0 1 0,-2-1 0,1-1-173,1-2 0,-6 0 1,8 0-1,-2 0 1,-3-2-1,3-1 1,0-3-459,0-1 517,9 4 0,-15-8 0,9 6 0,-3-3 0,1-1 0,2 0 250,3 0 1,-4 1 0,3-6 0,1 2 0,2 1 0,1 0-192,0 1 1,0-9 0,4 5 0,2-2 0,1-3-1,3-3 1,2-4-1280,3 0 1122,7-7 1,-2 1-1,6-7 1,-1 1-1,0-5 1,1-3-219,-1-5 0,3 1 1,-4-2-1,0 0 1,-1-2-1,-2-1 445,-2 0 0,-6 2 1,-1-1-1,0 3 1,-2-1-1,0 1 1,-3 0 1295,-1 0-1309,5-5 0,-4 1 1,6-4-1,3 1 0,3-1 1,5 0-175,1-1 0,2-2 1,4 2-1,0-3 1,0-3-1,0 1-122,0-1 0,0-5 0,0 6 0,0 0 0,-2-3 1,-1 3-1,-1-3-566,1-1 740,-5 4 1,7 27 0,-1-1-1,-5-33 1,1-2 0,4 36 0,0 0-1,-3-36 23,1 3 0,-1-3 0,5-1 0,0 36 0,0 1 0,0-38 1,0 6 35,0 7 0,0-5 0,0 4 0,0 2 0,0 1 0,0 5 1,0-2-199,0-4 1,0 4-1,0-7 1,2 3-1,1 2 1,1-2 0,-1-1 76,-1-5 0,2-2 0,1 2 1,-1-2-1,0-4 0,-1 36 1,0-1 86,1-1 0,0-1 0,0-1 0,1 1 0,0 1 1,1 0-1,0 1 0,-1-1 0,-1 2 0,1-1 0,-1 2 1,1-1-1,-1-1 0,0 1 172,1-2 0,-1 1 0,1-32-194,4 0 1,-6 9-1,1-5 1,-2 4-32,-2 3 0,0 6 0,0-6 0,0 3 0,-2 2 0,-1-1 0,-1-1-40,1-2 1,1 1 0,2-4-1,0 3 1,0-3 0,2 0 37,2-4 0,4 3 1,5-2-1,0-1 1,1-2-1,-1 0 0,0 0 20,1 1 0,-6 10 0,0 0 1,-2 1-1,-3 1 0,0 1 63,1 0 0,-2 1 0,4 0 0,-2-2 0,2-1 1,1-4-1,4 0-431,1-4 327,7-1 1,-3-2 0,5 1 0,0-3 0,-2 1 5,0 2 1,-8 29 0,0 1 0,7-28-1,-2 1 1,-1-1 0,-1 3 0,-1 4-1,0 3 226,1 5 1,-3-2 0,0 3-1,-2-1 1,1 2 0,0 1-164,-1 3 1,3-4-1,-2-1 1,5 1-1,3 0 1,-2-1 0,1-4-260,0-2 0,4 0 1,6-6-1,-1-1 1,1 2-1,1-2 1,2 3 144,1 3 0,5-4 0,-4 10 0,1 3 0,1 3 0,-2 3 1,2 2-1,-1 2 207,0 5 0,-4 3 0,-5 3 0,-2 3 0,2 4 0,0 3 93,-2 2 0,3 5 0,-3 4 1,3 4-1,2 6 0,1 6 1,3 7-309,5 6 0,-2 0 0,1 9 0,2 1 0,0-1 0,0 1 0,-1 1-242,1-1 1,7-4 0,5 5 347,3 1 0,1-5 0,1 1 0</inkml:trace>
  <inkml:trace contextRef="#ctx0" brushRef="#br0">22301 16206 8266,'-13'6'0,"0"1"0</inkml:trace>
  <inkml:trace contextRef="#ctx0" brushRef="#br0">22181 16326 8260,'2'-12'0,"2"3"0,4-3 0,5 5 0</inkml:trace>
  <inkml:trace contextRef="#ctx0" brushRef="#br0">22568 15699 8210,'0'-20'786,"0"2"1,-2 5-1,0 2 110,-3 2 1,1 0 0,2-2 0,-1 0 216,-1 2 0,-1 5 0,4-2-796,-4 4 0,2 5 1,-5 12-1,-3 3 0,-1 4 1,-1 3-1,-2 5 18,-3 6 0,2-5 1,-5 9-1,2-2 1,3 1-1,1 1-143,2 0 0,1 0 1,3 0-1,4-2 0,4-2 1,1-5-1,1-5-275,4-3 1,7 0-1,7-5 1,2-3 0,4-5-1,3-5 1,3-4-1167,-1-1 0,-1-3 750,3-6 0,-4 0 0,1-10 0,-5 1 183,-6 1 1,-9-7-1,-5 3 1,-2-1-1,-4 1 1,-2 2-1,-7 3 749,-5 1 1,-5 7 0,-7 4-1,-1 3 1,-3 1 0,4 1 318,5 3 0,-1 5 0,6 8 0,3 0 0,5 1 0,5 1 0,4 2-1408,1 0 0,7 3 1,7-5-1,8 0 0,8 0 1,7-4-3524,6-4 0,10-6 4179,9-5 0,-3-5 0,1-3 0</inkml:trace>
  <inkml:trace contextRef="#ctx0" brushRef="#br0">22981 15939 8307,'-7'-26'1786,"-5"6"1,5 9 0,-1 9-1171,4 9 0,4 4 0,4-2 0,6-5 0,7-2 0,5-2 0,5 0-750,4 0 1,3 0 0,6 0 0,-2-2 0,1-1 0,-1-3 0,5-1 133,3-4 0,-3 0 0,3-3 0</inkml:trace>
  <inkml:trace contextRef="#ctx0" brushRef="#br0">23421 15753 8170,'0'-21'-40,"2"8"-45,2 8 1,3 2-1,7 0 1,-1-3-1,0-1 1,1-2-1,1 0 298,2 0 0,-2 5 0,3-4 1,-3 3-384,-2 2 0,-6 3 0,-2 4 0,-5 5 101,-5 3 0,-2 1 1,-6-1-1,1-2 1,1-2 1608,3-2 1,-1 0 0,-5-4 1042,1 3 0,6-2-2196,2-8 1,10 0 0,4-4 0,2 4 0,3 4-336,-1 1 1,-3 0-1,4-2 1,4-1-1,1-1 1,0 1-234,0 1 1,2-2 0,6 0 0,-1-1-1,2 1 1,2-2-383,1-2 1,0 5-1,-6-3 1,-1 2-1,-3 0 1,-2 1 0,-1 1 562,1 2 0,-4 0 0,4 0 0</inkml:trace>
  <inkml:trace contextRef="#ctx0" brushRef="#br0">23514 15593 8436,'0'-14'679,"2"7"0,4 3 0,6 4-15,4 4 1,3-1 0,-1 4 0,4 1-1,5-2 1,2 0 0,3-3-312,-3-2 1,1 4 0,-1-1 0,3-1 0,-4 0 0,-3 0 0,-4 1 0,-2 1-649,-3 1 0,-3-3 1,-4 6 54,-4 1 1,-4 2 0,-2 3 0,-4 2 317,-4 6 0,-10 2 1,-6 1-1,-5 1 0,1 0 1,1-1-1,1 1-229,0 0 0,7-7 0,2 0 0,4-3 0,6 1 0,3-2 1,7-1-3150,7-1 3300,11-7 0,20-7 0,8-7 0</inkml:trace>
  <inkml:trace contextRef="#ctx0" brushRef="#br0">24341 15513 8348,'-6'-27'0,"-3"3"525,-3 7 1,3 5-1,2 13-153,1 4 0,3-4 1,7 4-1,5-4 0,3-1 1,3 0-1,1 2 297,2 2 1,1 4 0,-2 5 0,0 0 0,-2 0 0,-3 2 0,-5 3 0,-1 3-463,-3 0 0,-3 5 1,-4-1-1,-5 5 1,-4 0-1,-4-2-98,0-2 1,-7 5-1,3 1 1,-1-3 0,1-1-1,2-3 1,4-2 67,5-6 0,4-2 1,6-1-1,3-3 1,4-2-1,10-4 0,6-4-403,10-1 0,4-1 1,4-2-1,2-3 0,3 0 1,0-1-6317,0-1 6542,4 5 0,-8-3 0,4 6 0</inkml:trace>
  <inkml:trace contextRef="#ctx0" brushRef="#br0">21888 16965 8065,'0'-13'1647,"0"7"1,0 6-989,0 8 1,0 5 0,0 5 0,0 4 0,0 3 0,0 3 0,0 2-371,0 1 1,2 6-1,1-3 1,2 2-1,3-2 1,2-2-1,1-4 1,-1-2-969,-1-4 1,-2-6 0,4 2 0,-4-3 41,-1-2 0,-2-9 0,-4-7 0,0-10 0,0-5 678,0-1 0,0-5 0,0 2 0,0-3 0,0 0 0,2 3 556,2 4 0,2 3 1,5 3-1,-2 3 0,1 5 1,2 2 411,1 2 0,2 0 0,1 2 1,2 2-1,-2 5 0,-1 3-1003,-2 1 0,-4 5 0,-1 0 0,-1 0 1,-1-1-1,0 3 0,-3-1-745,-2 0 1,-1-1 0,2-5-1,1 1 1,3-1 0,0 0-1,1-1-1918,0-3 0,4 1 2657,7-5 0,2-7 0,7-5 0</inkml:trace>
  <inkml:trace contextRef="#ctx0" brushRef="#br0">22528 17299 8065,'7'-14'1875,"-2"1"0,-4 0 1,-1-1-766,0 1 1,2 1 0,1 2 0,1 1 0,-1-1-1085,-1-2 1,-7 3-1,-1 1 1,-1 3-1,-4 2 1,0 1-1,-4 2-167,-3 0 0,3 6 0,-3 3 0,4 1 0,0 1 0,1-3 400,0 3 1,5 5 0,4 2 0,2-2 0,2 0 0,2 1 0,2 1-378,5-2 0,4 3 0,4-1 0,3-2 0,3-3 0,3-2 0,1-2-1852,3 1 0,-2-4 0,-5-2 0,-2-2 1970,-2-2 0,5-6 0,-3-1 0</inkml:trace>
  <inkml:trace contextRef="#ctx0" brushRef="#br0">22688 17312 8065,'-13'-16'566,"-1"2"1,5 0 0,0 8 228,-1-2 1,6 7-1,2 1-606,5 7 1,8 1 0,-1 0-1,5 3 1,2-1 0,1 1-1,2-3 1,0 1 0,2-1-1,-1-4-189,-2-2 0,5-2 0,-3 0 0</inkml:trace>
  <inkml:trace contextRef="#ctx0" brushRef="#br0">23168 16886 8065,'4'-20'-244,"1"-2"0,-1-2 0,-4 2 0,0 4 768,0 4 1,0 0 0,0 4 0,0 5 876,0 10 0,5 10 0,1 5 1,-1 4-1,3 6 0,-2 2 1,1 4 0,1-2 0,-4 3 0,3-6-1058,-1-1 1,3 2 0,-3-1 0,0-3-630,0-4 0,3 0 1,-5-6-1,1-2-953,1-1 1,-6-8-1,0-4 1,-8-6 0,-4-6-1,-2-3 926,-4-1 0,2-2 0,-5-1 0,2-2 0,2 2 1,4 1 1450,4 2 0,-1 7-601,5 6 0,5 7 0,8 10 1,2 0-1,5 0 0,1-3-841,3 0 0,-2-1 0,5-1 1,0-2-1,0-2 0,1-2-764,0-3 1,-2 2 0,0 0 0,-2-4 0,-3-4 0,-2-5 914,-6-4 0,-2-2 1,-6 1-1,0 0 0,-1-1 1,-4 1-1,-2 0 1258,0-1 1,-5 7 0,3 1 0,-3 3-453,-1 3 1,5 5 0,4 11 0,4 2 0,3-2-329,1-1 0,7 0 0,-2 1 0,2 2 0,3-4 0,-1-2 1,0-4-226,1-2 0,1 2 0,1-3 0,3-4 0,0-2 0,2-5-502,0-1 0,-3-7 0,2-5 0,0-2 0,-4-2 1,0-3-1,0-2 336,2-3 1,4 3-1,-4-3 1,-1 4-1,-1 5 1,0 6 438,2 5 0,0 5 0,-5 6 1,0 2-1,1 4-389,-1 7 0,0 2 0,2 7 0,1 2 0,4 3 0,-1 2 0,3 4-3208,3 1 0,0-5 3223,11 3 0,-6-4 0,2-2 0</inkml:trace>
  <inkml:trace contextRef="#ctx0" brushRef="#br0">23048 17245 8068,'-13'0'599,"4"0"0,0 0 0,0-1 243,1-4 0,3 2-337,5-5 1,-2 6-420,-2 2 1,-2 2 0,-5 6 0,2 3 0,-1 1 0,0 1 0,-1 0 406,2 1 1,6-1 0,-1 0 0,4 1 0,4-3-511,5-2 0,8-3 0,0-6 0,0 0 0,-1-1 0,-1-4-255,-2-4 1,3-2-1,-8-3 1,-1 1-1,-2-2 183,-4-3 1,-2 4 0,-4-4-1,-4 5 1,-2 4 793,-3 4 0,7 5 0,2 5 0,5 4 0,5 2 0,5 3-889,6-1 1,11 0-1,10 1 1,6-1 183,6 0 0,3-5 0,1-2 0</inkml:trace>
  <inkml:trace contextRef="#ctx0" brushRef="#br0">24527 16952 8259,'0'-34'2537,"6"13"0,3 12-2298,3 7 0,1 2 1,1 0-1,-1 0 1,2 0-1,1 0 1,2 0-839,-2 0 0,-1 0 599,-2 0 0,7 0 0,0 0 0</inkml:trace>
  <inkml:trace contextRef="#ctx0" brushRef="#br0">24581 17072 8154,'-8'-6'656,"14"15"1,11 0-1,3 3 1,3-2-500,0-5 1,4-2 0,4 0-1,3 1 1,3-1-158,3-2 0,-3-1 0,9 0 0</inkml:trace>
  <inkml:trace contextRef="#ctx0" brushRef="#br0">25327 16672 8305,'-6'-19'1898,"3"6"1,-4-2-1291,1 5 1,3 5 0,9-2 0,6-1 0,6 2 0,2-1 223,4 0 1,1 4 0,2-2-1,0 4 1,-2 1 0,-2 0-1,-2 0-529,-2 0 1,-2 6-449,-8 2 1,1 4 0,-6 2 0,-1 0 0,-3 4-75,-4 4 0,-3 4 0,-8 0 1,-2-1-1,-3 1 0,-2-3 174,-2 1 0,-3 7 0,8-7 0,0-1 1,-2 3-1,3-3 0,2 1 188,4-2 1,8-4 0,-1 3 0,4-1 0,1 1-1,1 3 8,4 1 0,3-3 1,9-1-1,2-2 1,2-2-1,4-3 1,3-2 303,3-3 1,5-3 0,-4-6 0,2 0 0,2 0-1,-1-1-489,1-4 1,-2-2-1,3-5 1,-3 1 0,-1 3-1,-4-1-1132,-1 1 0,-7 2 1,-2 6 1165,1 0 0,-5 6 0,4 2 0</inkml:trace>
  <inkml:trace contextRef="#ctx0" brushRef="#br0">22221 18192 8530,'0'-14'-16,"0"1"717,0 0 0,0 7 1,0 7-1,0 10 1,2 6-1,2 4 1,4 3-1,1 1 312,-1 2 0,1 4 0,6 0 0,1-2 0,2-1 1,-1-2-1,-3-3 0,0-2 0,-2-2-1592,-4-2 0,0-7 0,-5-1-61,1 1 1,-5-4 0,-7-3 0,-1-6 0,2-6 582,1-3 0,-3-2 0,5-3 0,1-2 1,3 0-1,3 0 0,3 2 847,1 2 0,1 2 0,2 1 0,-1 3 0,1 5 687,2 3 1,-3 2-962,0 3 0,-6 5 0,1 8 0,-1 0-388,2 0 0,-4 2 0,3-1 0,-2-1 0,-2 1 1,0 0-1,-2-2-853,-2-1 1,1-2-1,-6 1 1,0-1 0,0-1-1,1-2-2117,-3-1 0,4-4 1,-1 3 2841,2 3 0,2 1 0,4 1 0</inkml:trace>
  <inkml:trace contextRef="#ctx0" brushRef="#br0">22755 18538 8184,'0'-38'0,"-2"9"0,-2-2 2767,-5 11 1,3 9-1,0 4-2444,0 1 0,3 3 1,-4 7-1,1 5 1,3 5-1,1 2 1,2 3-466,0 2 0,0 0 0,0 2 0,0 0 0,2-1 0,1-2 1,3-2-152,1-3 0,-3-2 0,5-1 0,2-3 0,1-4 107,1-4 0,-6-7 0,-1-3 1,-1-3-1,-1-1 0,-1 0-101,-1-1 0,-7 1 1,-1 1-1,0 2-191,0 1 1,8 2 0,8-2-1,6 3 1,7 1 477,2 1 0,7-12 0,3 1 0</inkml:trace>
  <inkml:trace contextRef="#ctx0" brushRef="#br0">23288 18085 8425,'0'-21'3170,"0"9"1,0 14-2559,0 10 1,0 1 0,1 6-1,2 1 1,3 2 0,0 3-1,1 2 23,1-1 1,-1 5-1,4 0 1,-2-1 0,1-2-1,2-3 1,1-2-1780,0-6 0,1-2 1,-1-2-1,-1 1 397,-3-1 0,-11-5 0,-10-6 0,-5-3 1,-4-3-1,-3-1 1007,-1-1 0,-6 5 0,1-5 0,4 1 0,3 1 0,4 1 841,3 1 0,3 4 0,4 2 0,6 5 0,7 3-1767,10 1 0,2 1 0,9-1 1,5-1-1,2-2 0,7-2-2922,4-2 0,-2 3 3588,4-5 0,2 0 0,0-4 0</inkml:trace>
  <inkml:trace contextRef="#ctx0" brushRef="#br0">23661 18445 8333,'-13'-14'4481,"-1"3"-3944,1 2 0,6 1 0,2 7 1,5-1-1,5 5 67,4 3 1,8 3 0,6 4 0,2 1-1,1-1 1,1 0 0,0 1 0,-1 1-1,0 1-418,-4 2 1,0 5 0,-7 0 0,-5 2 0,-2 1 0,-7 1 0,-5 1-345,-10 3 1,-7 3 0,-8 5-363,-2-4 1,-3 2 0,4-6 0,3-1-340,2-2 1,-1-7 0,6-3 0,3-3 0,0-4 592,5-2 1,8-6-1,1-12 1,7-10-1,10-11 1,5-8 389,2-5 1,4-3-1,-3 3 1,2-1-1,0 1 1,-4 3-1,1 4 175,0 5 0,-5 5 1,2 3-1,-3 6 0,-1 2 1,3 1-2013,1 1 1,5 6 1712,-1 2 0,4-2 0,0-1 0</inkml:trace>
  <inkml:trace contextRef="#ctx0" brushRef="#br0">24168 18232 8375,'0'-30'3729,"0"3"0,5 10-3698,4 12 1,5 5 0,2 5 0,3 3 0,2 4 0,3 3-972,1 3 940,-4 3 0,4 5 0,-4 1 0</inkml:trace>
  <inkml:trace contextRef="#ctx0" brushRef="#br0">24101 18631 8078,'-7'-26'234,"2"11"0,11 6 0,9 6 0,9 5 0,8 1 1,5 1 1917,5-1 0,6 4-2152,1 2 0,9 3 0,3 1 0</inkml:trace>
  <inkml:trace contextRef="#ctx0" brushRef="#br0">12997 15593 8239,'0'-21'0,"1"5"0,2 4 50,2 3 1,1 2 0,-11-2 0,-10 6 0,-7 6 0,-7 7 0,-5 3 102,-6 1 0,-3 5 1,0-9-1,-3 1 1,-5 1-1,1-2 0,-2 0 116,0-1 1,-2 0 0,-1 4-1,0 1 1,5 1 0,2 2 1142,5 6-1365,2 8 1,2 7-1,2 10 1,3 3-1,2 12 1,5 6-67,17-32 0,1 2 0,-1 6 0,3 1 0,5-1 0,1 1 1,2 1-1,1 1 0,3-1 0,4-1 0,2-4 0,4-1 18,3-3 0,3-2 1,5-3-1,4-3 0,4-1 1,3-3-1,3-3 0,2-4 1,5-3-1,2-3 0,3-3 1,1-3-1,6-3 0,1-2-349,6-3 0,-1-1 395,-7-4 1,0-2 0,-7 0 0,4-1 0,-3-2-1,18-8 1,-2-3 0,-20 6 0,1-1 0,-1-1 0,3-1-1,-1-2 1,0-1 0,0 0 0,0-1 0,-1-1-179,-2-1 0,1-1 0,-1 0 0,2-4 0,1 0 1,-3-1-1,14-10 0,-3-2 0,-2-2 0,-3-1 0,-4 1 1,-3-1-1,-6 1 0,-4 1-109,-5 2 1,-3-1 0,-5 1-1,-5-1 1,-3 2 0,-4 0-1,2-33 1,-14 10 0,-17 10 0,-18 6-2199,-14 8 2308,16 24 0,-3 4 0,-8 4 0,-4 3 0,-6 2 0,-2 3 0,-3 2 1,-2 2-1,-3 3 0,-1 3 0,-4 5 0,-1 2 132,21-4 0,0 1 0,-1 0 0,-3 1 0,0 1 0,0 0 0,0 2 0,-1 0 0</inkml:trace>
  <inkml:trace contextRef="#ctx0" brushRef="#br0">12744 9289 8586,'-6'-19'-55,"-3"5"1,1 17 0,0 11-1,-4 1 1,-3 1 0,-4 0 0,-2 2-1,-1-2 1,-1-1 0,3-2 0,-1 1-1,0-1 0,-2 0 1,3 1 0,3 0 0,2 3 0,1 0-1,1 1 1,1 2 258,3 2 1,3 0-1,6 3 1,0 5-1,2 1 1,2 3-238,5 0 1,6-1 0,6 4 0,7 0-1,6-5 1,7-4 0,7-6 148,4-4 0,7-4 1,6-6-1,8-5 1,-33-4-1,1-2 0,1-2 1,1-2-24,-1 0 0,1-2 1,2-3-1,-1-1 1,-1 0-1,0 1 1,2-4-1,-1 0 1,2 0-1,0-2 1,1 0-1,1-1 0,-1 0 1,0 0-133,2-1 0,-1 0 1,-2-1-1,0 0 0,-2 0 1,-1-2-1,0 0 0,-2-1 1,-2 0-1,-2 0 0,-4 1 1,-2 0-1,18-21-145,-11-1 1,-17-5 0,-12 1-1,-9-1 1,-12 0 0,-13 2 136,-12 2 1,-24 3-1,28 25 1,-2 1 0,-4 0-1,-1 3 1,-3 0 0,-1 2-1,-2 3 1,0 1 0,-4 2-1,-1 3-108,-2 0 0,-2 3 1,-2 3-1,-1 3 1,-3 1-1,0 2 1,1 3-1,2 3-169,2 0 1,2 2 0,5 0 0,2 2 0,4 1 0,0 0 0</inkml:trace>
  <inkml:trace contextRef="#ctx0" brushRef="#br0">13010 10089 8409,'-13'0'0,"1"1"0,3 4 0,3 8-159,6 8 0,6 11 0,3 5 0,3 5 0,3 4 0,1 2 0,2 7 0,-2 4 0,-1 5 0,-3 1 171,-3 3 1,-4-27-1,0 1 1,-2 0 0,0 1-1,0 1 1,0 1 0,0 2-1,1 2 1,0 0-1,0 1 1,0 2 0,1 1-1,-1 1 1,-1 0 21,-1 0 1,0 2 0,2 9 0,0 2 0,-1-5 0,1 0 0,1 1 0,-1 0 0,0 2 0,1 0 0,0-3 0,0 1 0,1 1 0,-1 0-98,-1 1 0,1-1 0,0-2 0,0-1 0,-2 4 0,-2 1 0,1-3 0,-1-1 0,0-1 0,0-2 0,-1 1 1,0 0-1,-1-1 0,0-1 104,0 2 0,-2-1 0,0-2 0,-1 0 0,-3 1 0,0 1 0,0-1 0,-1 1 0,1-1 0,-2 1 0,0-3 0,-1 0 27,-1 0 1,1-1-1,2 0 1,0 0-1,-1-1 1,0 0 0,2-1-1,1 1 1,1-2-1,1-1 1,1-2 0,1-2-1,2 0 1,0 0-59,2-1 1,1 0 0,1-4 0,2 0 0,4-1 0,1-1 0,2 1 0,1 0 0,0-2 0,1 0 0,1 1 0,-1 0 0,1-2 0,-1 0-51,1-1 0,-2 0 0,10 32 1,-4-6-1,0-6 0,-5-3 0,-5-5 123,-6-5 0,-2-4 0,-2-3 0,0-3 0,-2-3 0,-2-4 85,-5-3 0,-3-8 0,0 2 0,2-5 0,3-3 0,1-1-746,3 2 0,3-6 0,4 0 578,5-4 0,3-7 0,1-1 0</inkml:trace>
  <inkml:trace contextRef="#ctx0" brushRef="#br0">14170 11275 8515,'-16'-33'0,"1"-2"0,3-4 0,6 7-163,-3 5 1,6 2-1,-3 8 1,0 7-1,-4 9 1,-5 10 120,-3 7 0,-10 9 1,-1 9-1,-7 5 1,-5 8-1,-1 8 1,21-23-1,1 1 1,0 2-1,1 1 125,1 1 0,1 1 1,-2 8-1,2 2 1,3-3-1,1 2 1,3 0-1,1 0 0,2 0 1,2-2-1,3-3 1,3-1-1,2-1 1,3-1-49,3-2 0,4-2 0,21 26 0,15-14 1,10-14-1,9-14 0,-30-13 0,1-3 1,2-2-1,0-2-9,1-1 1,0-3 0,5-6 0,-1-2-1,1-3 1,-2-1 0,2-2 0,0-2 0,0-1-1,0-2 1,-1 1 0,-1-1-44,-2-1 0,0 0 0,-4 0 1,0-1-1,-2 1 0,-1-2 1,-4 3-1,-1-2 0,-2 0 1,-1 0-1,18-23 0,-9 2-125,-11 4 1,-6 6 0,-12 2-1,-3-1 1,-7 2 0,-8 3 36,-12 3 0,-12 7 0,-12 3 1,-6 5-1,-1 4 0,-4 5 17,3 2 0,0 5 1,5 6-1,5 9 88,3 5 0,6 16 0,3 2 0</inkml:trace>
  <inkml:trace contextRef="#ctx0" brushRef="#br0">14783 11821 13825,'-13'6'-909,"-1"3"1,1 3 846,0 1 0,-5 1 1,-1-1-1,0-1 0,-1-2 1,3-3-1,-1 1 1,0-2 232,2 0 0,-1 0 1,1-2-1,-2 3 0,2 4 1,0 2-1,-1 8 0,0 6-134,0 4 1,3 13-1,0 5 1,1 13 0,6-25-1,1 2 1,-2 4 0,1 2-112,-2 4 0,0 2 1,-1 6-1,-1 1 0,-2 3 1,-2 1-1,0 3 0,-1 2 1,-2 5-1,-1 1 1,5-22-1,0 0 0,-1 1 87,-1 1 0,0-1 0,-1 1 0,0 2 1,0 0-1,-1 0 0,0-3 0,0 0 0,0-1 1,-1 1-1,0-1 0,0 0 0,0 1 0,-1-1 1,0 0-1,1-2 0,0 0 0,-1-2 0,-8 22 1,0-3 12,2-4 1,0-2 0,2-3 0,-1-2 0,1-4 0,-1-1 0,3-3 0,0-1 0,1-3 0,0-1-1,2-4 1,0 1-40,1-4 0,0 1 1,1-2-1,0 0 1,-12 32-1,-1 0 1,3-4-1,5-5 1,4-3-295,7-5 1,-1 1 0,7-6 0,2-2 0,0-4-1,0-4-98,-1-1 1,-1-2 0,5-4 0,0-2 0,0-1 0,0-4 0,0 1-624,0 0 0,6-3 1028,3 4 0,6-4 0,-2 4 0,-2 0 0</inkml:trace>
  <inkml:trace contextRef="#ctx0" brushRef="#br0">13077 13580 8416,'-53'-1'22,"-1"-4"1,2 4 0,2-3 0,3 2 77,1 2 1,6 2 0,6 2-1,3 6 1,5 8 0,7 7 0,6 8-223,4 5 0,4 2 1,10 11-1,5 3 1,8 3-1,9 3 0,7 0 1,7-3 103,8-3 0,3-4 0,13-13 0,-31-20 0,2-3 0,36 7 0,-33-14 0,-1-2 0,1-3 0,1-3 0,0-1 0,0-3 0,-1-3 0,0-3 0,0-6 0,-2-2 0,-2-1 0,-1-1 0,-1-4 0,-2-2 0,-2-1 0,-2-2-58,0-1 1,-3-2-1,-3 0 1,-4-2 0,9-34-1,-12 1 1,-11-4 0,-10 1 53,-11-1 0,3 34 1,-4 2-1,-1 1 1,-1 2-1,-2 1 1,0 1-1,-3 2 1,0 2-1,-28-19 1,-2 8 124,0 7 0,9 10 0,-4 8 0,7 8 0,7 10 0,3 8-100,4 8 1,8 7 0,6 6 0,5 6 0,7 1-4,2 1 0,14 10 0,3 2 0</inkml:trace>
  <inkml:trace contextRef="#ctx0" brushRef="#br0">13383 13980 10529,'-26'-7'-388,"5"1"0,5 7 0,4 5 368,3 8 1,6 12 0,-1 16 0,2 10 0,4 11 0,1 11 0,-1-32 0,0 1 0,0 2 0,-1 1 117,0 3 1,-1 0-1,1 1 1,-2-1 0,1 4-1,0 0 1,1-2-1,-2 0 1,1-1 0,-1 0-1,0-3 1,-1-2 0,0-1-1,0-2-212,0-2 1,1-1 0,-1 26-1,2-3 1,0-6 0,0-2 0,2-1-1,2 0 92,5 0 1,9 7-1,2 0 1</inkml:trace>
  <inkml:trace contextRef="#ctx0" brushRef="#br0">11957 6024 18439,'3'-40'0,"7"1"0,14 4 0,12 7 0,10 8 4587,5 12-4604,6 5 1,9 9-1,4 5 1,3 9-1,-34-7 1,2 0-1,0 1 1,1 0-1,2 1 1,2-1-1,-1-1 1,0-1-1,2-1 1,1 0-1,-1-2 1,-1 0-1,3-2 1,0-1-1,1-1 1,-1-1-1,2-1 1,1-2-1,-1 0 1,0-2 41,0 0 0,0-2 1,-3 0-1,0-1 1,2-4-1,-1-1 1,0 0-1,-1-1 1,-1-2-1,0-1 0,-1 0 1,-1-1-1,-1-1 1,-1-1-1,-2 0 1,0-1 74,-2 0 0,-1-3 0,-1 1 0,-2-2 0,-2 0 1,-1-2-1,0-1 0,-3-2 0,-2-2 0,-2-1 1,15-34-336,-12-7 1,-19 29 0,-5-2 0,-2-4 0,-5-1 0,-3-1 0,-3-1 0,-4-2 0,-5 0 0,-4 0 0,-3 0 0,-5 0 0,-4 1 95,-4-1 1,-3 2-1,0 4 1,-3 3-1,-7 0 1,-4 4-1,1 5 1,-3 3-1,0 6 1,-3 4-1,-3 4 1,-3 5-1,-2 4 1,-3 5 98,-4 3 0,-1 5 0,21 3 0,-1 3 0,0 2 1,-2 4-1,-1 2 0,1 2 0,-1 1 0,-1 2 1,1 1-1,-1 2 0,0 2 0,1 1 0,1 0 1,1 2-1,0 0-43,3 1 1,0 1 0,1 2-1,1-1 1,0 2 0,3 2 0,5-2-1,2 3 1,1 0 0,2 0 0,1 1-1,2 0 1,3 2 0,0 1-1,3 0 1,3 0 0,1 0 0,2 1 82,-7 21 0,3 1 0,3-1 0,4 0 0,6-4 0,3 0 0,-1 2 0</inkml:trace>
  <inkml:trace contextRef="#ctx0" brushRef="#br0">13290 6024 15264,'-28'-6'-528,"4"-1"0,8-1-312,3 4 0,7 1 766,1-2 1,8-2 0,3-8 0,2-1 0,3-2 0,4 2 0,3 1 0,-2 2 206,-1-1 1,-2 7 0,1 2 0,-1 5 0,-1 8 0,-2 8-1,-2 11 1,-2 7-215,-3 7 0,3 1 0,-2 10 0,-1 4 1,-2 6-1,-1 2 29,0 1 1,0-6-1,0 0 1,0-1 0,0 0-1,2-3 1,1-5 22,1-6 0,7-2 1,-2-2-1,2 0 0,3 0 1,-1-2-1,0-1-139,1-1 0,-5-1 1,-2 5-1,-1 0 1,-3-1-1,-2-4-105,-1-3 0,0 0 1,0-1-1,0-3 0,0-4-173,0-6 1,6-5 375,3-4 1,3-9 0,1-7-1</inkml:trace>
  <inkml:trace contextRef="#ctx0" brushRef="#br0">24821 18245 8562,'-14'0'0,"1"0"-23,0 0 11,-1 0 279,1 0 1,0 0-1,2 0 1,7 0 0,8-2-1,8-2 1,6-5 865,4-3 1,3-1-1,4 1 1,0 2 0,2 1-1,-1 0 1,-2 0-864,-1 0 0,-2 6 0,-3-1 0,-4 2 0,-3 2 0,-3 2-222,-4 2 0,-2 5 0,-6 7 0,0 2 0,-1-2 0,-4 1 318,-3 0 0,-3-2 1,1 5-1,1-3 1,-1 3-1,-1-1-101,2 0 0,-1 3 1,5-2-1,1 0 1,0 2-1,-1 1 0,2-3-652,2 0 0,1 2 0,1-4 0,4-2 0,4-1 0,2-3-119,3-4 0,-1 3 1,0-5-1,1 0 1,-1 0-1,0-3 1,1-2-303,-1-1 0,2 0 0,1 0 0,2 0 808,-2 0 0,5 0 0,0 0 0</inkml:trace>
  <inkml:trace contextRef="#ctx0" brushRef="#br0">25434 18565 8251,'-6'-20'1353,"-1"6"1,-7 2-1,1 12-779,0 7 0,4 5 0,0 1 1,-2 1-1,1 1 0,0 1 1,1 3-1,-2 2-339,0 3 0,2-4 0,1 2 0,2 1 1,3-3-236,2-2 0,7 3 0,1 0 0</inkml:trace>
  <inkml:trace contextRef="#ctx0" brushRef="#br0">25927 18032 8289,'-1'-43'728,"-4"3"1040,-2 15 1,-2 13 0,2 13-1112,1 4 0,-3 8 1,3 11-1,0 5 0,0 7 1,3 2-1,1 4-681,2 2 0,0-1 0,0 5 0,3-4 0,5-4 0,7-5 0,2-2-339,3-3 1,2-4 0,-3-5 0,0-6 0,1-6 207,-4-3 0,-3-3 0,-4-8 0,-6-4 1,-6-3 369,-6-1 1,-3-5 0,-1 1-1,0 0 1,-1 4 0,1 3 0,0 2-69,-1 2 0,3 3 0,2 8 0,4 4 1,4 4-2731,1 5 1,0 2 2582,0 7 0,6 12 0,1 2 0</inkml:trace>
  <inkml:trace contextRef="#ctx0" brushRef="#br0">24421 19671 8458,'-6'-13'-19,"10"-1"0,1 1 369,5 0 0,4-1 1,0 1-1,4 1 0,3 2 1,1 1-1,-1 0 1,0 0-1,-2 2 0,0-1 1,-3 2-1,-1 0 1,0 3-1,0 0 1165,-2-1 1,8 3 0,-8-4 0,2 4 0,0 2-1341,-2 4 0,-5 2 1,-4 6-1,-4-1 0,-3-1 599,-1-3 1,-2 0-449,1 1 1,2 1 0,-4-4 0,1 1-469,3 4 0,3-4 1,4 1-1,7-1 1,4-1 22,2 0 0,3-2 0,-3-2 0,4 1 0,0 1 0,-3-1 431,-4-1 1,0-1 0,-1 2 0,0 3 0,-1 1 465,-3 4 1,-3 1-1,-7 1 1,-4 0 0,-2 1-779,-1-1 0,-4 0 0,4 1 0,-4-1 0,0 0 0,2 0 0,1 1 0,-2-1 0,-1-4 0,-1 0 0,0 1-1911,-1 2 0,3-3 1,0-2-1,4 1 1,1-1 1910,3 4 0,-4 0 0,-1 3 0</inkml:trace>
  <inkml:trace contextRef="#ctx0" brushRef="#br0">25221 19778 8213,'-2'-14'4999,"-2"1"-3068,-4 0 1,-1 5 0,2 5-1555,1 6 0,2 5 0,4 6 0,0 4-1035,0 4 0,0-1 0,1 1 0,4 0 0,3 1 0,4-3 0,2 0 658,-1-4 0,6-1 0,2-2 0</inkml:trace>
  <inkml:trace contextRef="#ctx0" brushRef="#br0">25554 19404 8213,'-6'-14'4463,"0"3"1,-3 16-4196,5 4 0,2-2 0,2 2 1,2 0-1,1 0 0,3-1 0,3 4 1,4 3-612,3 3 0,12-2 0,-1-5 0,1-4 0,2-1 0,-1-3 0,4-2 343,1-1 0,-4-12 0,2-2 0</inkml:trace>
  <inkml:trace contextRef="#ctx0" brushRef="#br0">25887 19364 8213,'-15'2'997,"-2"2"0,2 5 0,-3 7 1,5 4-1,2 0 0,4 4 0,1 1 1,3 2-417,2 0 0,1 4 0,1 0 0,3-2 1,5 1-1,3 0 0,2 1-2014,-1-2 0,3 0 0,5-6 1433,6-5 0,8 0 0,-1-11 0</inkml:trace>
  <inkml:trace contextRef="#ctx0" brushRef="#br0">26220 19671 10910,'-7'6'0,"3"3"1568,2 3 1,-2 1 0,-1 0 0,2 1-1206,2-1 0,1 6 1,0 3-1,1 3 0,2 2 1,3-2-1,2-1-363,2-2 0,2 0 0,1 5 0</inkml:trace>
  <inkml:trace contextRef="#ctx0" brushRef="#br0">26460 19444 8213,'12'-1'2425,"-3"-4"0,4 4 0,-1-4-1753,5 4 0,5 7 1,-4 1-1,-2 2 1,-1 0-1,-2 3 1,0 3-1,-1 3 0,-3-1 662,-5 3 0,-2-4-2383,-2 6 1,-2 0-1,-2 3 1,-5-1 0,-3-3-1293,-1-2 0,-5-1 0,-1-6 2341,-2-3 0,-1-3 0,-5-6 0</inkml:trace>
  <inkml:trace contextRef="#ctx0" brushRef="#br0">26500 19431 8213,'26'-44'3231,"-3"-1"0,-2 4-2096,-2 4 0,5 4 0,0 8 1,4 1-481,3 2 0,4 6 1,-1-1-1,3 6 0,5 3-655,-1 2 0,7-4 0,-1 2 0</inkml:trace>
  <inkml:trace contextRef="#ctx0" brushRef="#br0">25781 17952 8478,'0'-25'0,"0"5"-57,0 11 0,-6 9 1,-3 12-1,-3-1 1,-3-4-1,-1-1 1,-4-3-1,1-3 1,-1-5-1,-1-3 1,-1-4-1,-1-2 1,1 1-1,-2-2 1,-1-1 281,-1-2 0,3 0 0,1 5 0,-2 0 0,1 1 0,-1 2 0,2 2 1,-2 2-298,-1 3 1,3 2-1,0 1 1,-4 0-1,-2 0 1,-6 0-1,-3 1-204,-4 4 1,-13-4-1,0 4 1,-3-4-1,-2-1 1,1 0 395,-2 0 1,-7-6-1,5-1 1,-1-2-1,3 0 1,3 0 15,1 2 1,1 1 0,5 6 0,3 0 0,1 1 0,3 4-258,1 4 0,-2 8 0,-2 6 1,0 2-1,-3 3 0,-1 2 0,-7 2 57,-2 2 0,1-4 1,-2 1-1,-1-3 0,2-3 1,-3-1-1,-2-3 230,-4-2 0,-2-3 0,5-6 0,3-1 0,4 0 0,5 0-106,4 0 0,3 0 0,6 6 0,1 2 0,2 6 0,2 3 0,-2 4-284,-2 1 0,-2 6 0,-2-3 0,-3 3 0,0 2 1,-1 2-1,1 2 315,0 3 0,-2 0 0,5 6 1,3-2-1,0 3 0,6 1 77,5 2 1,2 5 0,14-1 0,5 4 0,5 4 0,6 2-239,6 2 1,0-33 0,3-1 0,6 5 0,2-1-1,3 0 1,2 0 0,3 2 0,3 0 0,2-1-1,2-1 1,3 2 0,1-2 57,2 1 1,1-1 0,1-1-1,0-1 1,4-2 0,1 0-1,2-1 1,1 0 0,-1-3 0,2-2-1,1 0 1,0-3 0,1-2-1,-1-2 123,0-1 0,1-2 1,7-1-1,2-2 0,-2-1 1,1-1-1,3-1 0,0-1 1,4 0-1,0-1 0,-1-2 1,0 1-8,0-2 1,-1 0-1,6-1 1,1-1-1,-3-2 1,0-2-1,2 0 1,1-1 0,0-1-1,0-2 1,-2 1-1,1-2 1,-1-1-1,1-1-132,0-2 1,1-1 0,0-2-1,0-2 1,-22-1 0,0-1-1,-1-1 1,-1 0 0,0-2-1,-2 0 1,22-8 0,-2-2 0,-3 0-1,-2-2 1,-5 1 0,-1 0 24,-4 0 1,-2-1 0,1-5 0,-3-2-1,-12 4 1,-3-1 0,-2 0 0,-2-2-1,-3-1 1,-2-2 0,-5 1 0,-3-2 3,6-35 0,-15 31 0,-4 0 0,-10-29 0,-10-4 0,2 37 0,-3 1 0,-5 1 0,-3 1 1,-6 1-1,-2 2-446,-5 0 1,-3 3 444,-2 4 0,-3 3 0,-5-3 0,-3 3 0,-1 3 0,-1 3 0,-2-2 0,-1 0 0</inkml:trace>
  <inkml:trace contextRef="#ctx0" brushRef="#br0">17969 6051 10013,'0'-21'0,"-1"3"0,-2 3 619,-2 2 1,-4 4 315,5 0 0,-5 5-507,5-5 1,-1 0-1,5-4 1,2 1 0,3 1-1,9 4 1,8 1 0,9 3-1,11 3 1,8 5-1,8 5 1,1 5 248,0 2 1,3 7-1,-2 0 1,-3 4-1,0 5 1,-7-1-1,-3 2 1,-4 0-734,-1 3 1,-13-3 0,-5 0 0,-6-1 0,-8-3 0,-2-2 50,-5-2 1,-9 0-1,-6-4 1,-6-4-1,-3-4 1,-2 0 0,-4-1-1,-4 0-60,-5 1 0,2 3 0,0 3 0,2-1 0,2 3 0,3 0-1277,5 2 0,3 4 0,7-6 1327,3 4 1,3-6-1,6 0 1</inkml:trace>
  <inkml:trace contextRef="#ctx0" brushRef="#br0">18676 6477 11816,'-21'-43'-56,"3"3"0,2 9 0,-2 10 1,-3 12 723,0 6 0,-8 14 0,2 4 0,-1 4 0,-3 5 0,-2 1 1,-4 4-1,0 5-513,-1 6 0,7 12 0,3 0 0,5 1 1,4 7-1,3 0 0,2 7-215,6 1 0,0 0 0,6-30 0,1 1 0,-1 2 0,0 0 0,0 0 0,-1 0 0,1 4 0,-2-1 0,1 0 0,-1 0-46,1-1 0,-1 1 1,-2 2-1,0 0 1,1-2-1,1-1 1,-2 0-1,0-1 1,-1 0-1,-1 0 1,0-2-1,0 0 87,-1-1 0,0-1 0,-2 3 0,-2-1 0,2-1 0,0-1 0,-1 1 0,-1-1 0,0 2 0,-1-1 0,1-1 1,0 1-1,-1 0 0,1 0 104,0 2 0,-1-2 1,1-2-1,0-1 1,0 4-1,1 0 1,-1-1-1,2-1 1,0-1-1,1 0 1,-11 36-1,4-4-7,2-2 0,0 1 0,11-9 0,1-1 0,3 0 0,6-5 30,7-1 1,8 1 0,8-9 0,4-1-1,1-1 1,1-4-62,-1-2 1,4 1-1,-6-4 1,1-1-1,-2 1 1,-5-4-1,-3-1-2,-4-1 0,3 4 0,-4 2 0,-2 1 0,-2 1 0,-4 2 0,-1 2-308,1 2 0,-2 1 0,0-5 0,3-5 0,1-2 0,1-5-217,0 0 1,1-5 0,0-3 0,3-2 0,1-3 0,-1-2 0,3-2-1065,2-2 1526,3-2 1,8-4 0,1 0 0</inkml:trace>
  <inkml:trace contextRef="#ctx0" brushRef="#br0">18729 10155 8380,'1'-63'0,"2"-1"0,3 12 1251,2 20 0,2 17 1,8 18-1,4 6 0,3 8-764,2 7 1,-5 3 0,-1-1 0,-3 4 0,-5 3-1,-4 5 1,-5 4 0,-7 6-766,-9 7 0,-8 1 0,-11 5 1,-5 0-1,-2 0 0,-4 1 1,1-3-623,1-6 0,-12-2 0,6-10 0,-3-2 1,-1-2-1,2-3 900,4-3 0,-4-9 0,1-3 0</inkml:trace>
  <inkml:trace contextRef="#ctx0" brushRef="#br0">17676 9596 14639,'-21'-39'0,"3"-2"0,3-2 0,2 6-92,0 7 1,1 6 557,3 11 1,-7 6-1,1 2 1,-6 4-1,-7-1 1,-7-1-1,-10-3 1,-8-1-1,-9-3 1,-7-2-1,32 5 1,-1-1 0,-2-1-1,0 0 1,-4-2-1,-1-2-515,-1-1 1,-1-1-1,0 0 1,-1 0-1,-4-2 1,-1-1 0,-3-1-1,-1 1 1,-3-2-1,-1 0 1,-5-2 0,-2-1-1,0 0 1,-1-1-1,21 7 1,0 0-1,0 0 1,-1 0 0,1 0-1,-2 0 189,1-1 0,-2 0 0,0-1 1,-5-3-1,-2 0 0,1-1 1,2 1-1,1-1 0,0 0 1,-2 0-1,-1-1 0,1 0 0,-3-1 1,-1-1-1,1 0 0,0 0 1,0 0-1,1 0-156,-1-1 0,1 0 0,-1-1 1,-5-2-1,-1-1 0,1 0 0,4 3 1,1 0-1,0 0 0,-2-1 0,-1-1 1,0 0-1,-2-1 0,-1 1 1,0-1-1,0 1 0,0 1 0,0-1 69,0 2 1,0-1-1,-1 1 1,12 4-1,-1 1 1,0-1 0,1 1-1,-13-5 1,1 1-1,-1-1 1,-2 0 0,0-1-1,-1 0 1,15 8-1,1-1 1,-1 1 0,1 0-1,0 0 1,0 0-1,0 1 1,0 0-85,0 1 0,1 0 1,-1 0-1,0 1 1,-4-3-1,0 1 1,0 0-1,1 1 0,-13-4 1,1 1-1,0 0 1,-1-1-1,-2 1 1,1-1-1,-1 0 0,1-1 1,-1 1-1,3 1 1,0-1-1,0 0 1,0 0-1,0 1 0,1-1 1,2 1 1,-1 0 0,2 1 0,1 1 0,1 0 0,0 1 0,0-1 0,-1-1 0,1 1 0,1 0 0,1-1 0,-1 1 0,3 1-1,0 0 1,0-1 0,-1 1 0,1 0 0,0 0 0,1 0 0,0 1 0,1 0 46,-1-1 0,0 1 0,0-1 1,-3-1-1,0-1 0,1 1 0,5 0 1,1 0-1,0 1 0,1-1 1,-1 1-1,1 0 0,0 0 0,-1 0 1,1 1-1,1 0 0,1 1 1,-1 0-26,-1-1 1,-1 1-1,1 0 1,0 1-1,0 1 1,0 0-1,1 0 1,-1 1-1,0 0 1,0 1-1,-1 2 1,1 0-1,-1 0 1,-1 2-1,1 0 1,-1 2-1,0 0 1,-1 1-1,-1 0 1,0 1-1,1 1-16,0 1 0,0 0 0,0 2 0,1-1 0,1 1 0,-1 1 0,1-1 0,1 1 0,0 1 0,-1-1 0,0 1 0,1 1 0,-2-1 0,1 2 0,0 0 0,-1 1 0,0 1 0,0 1 0,1 0 0,0 0 0,1 1-3,0 1 0,1 0 1,0 0-1,0 0 1,0 0-1,0 1 1,-22 5-1,0 0 1,1 1-1,1 1 1,0 1-1,0 2 0,2 0 1,0 2 182,0 0 0,2 2 0,1 0 0,2 1 0,1 4 0,1 1 0,2 0 0,0 1 0,1 3 0,0 1 0,3 0 0,0 1 0,1 4 0,1 1-143,2 1 1,1 2-1,2-2 1,2 2 0,0 6-1,1 2 1,3 0 0,1 1-1,3 0 1,2 1 0,0 3-1,3 0 1,2-2 0,2 0-85,3-3 1,1 1 0,3 4 0,1 1 0,3-7 0,2 1 0,-1 0 0,2 0 0,1-1 0,1-1 0,1-3 0,1 0-31,2-4 1,0 0 0,1 3 0,1-1-1,2-4 1,2-2 0,0 0 0,1 0-1,0 32 1,4-10 0,4-3-179,5-6 1,3-2 0,1-1 0,-1-7 0,-2-7-1,-1-4 1,0-7-5366,-2-2 5644,5-3 0,-6-9 0,3-9 0,-3-9 0</inkml:trace>
  <inkml:trace contextRef="#ctx0" brushRef="#br0">3852 8210 29257,'-25'0'-4,"3"0"1,-2 8 387,7 10 0,-6 18 1,6 17-1,0 3 1,2 6-820,2 1 0,6-6 0,4 0 0,9-5 0,10-7 0,12-3 0,9-10 0,9-6 365,4-9 0,11-8 0,4-6 0,8-6 0,-35-1 0,1-1 0,2-1 0,-1-1 0,1-1 0,-2 0 145,0 0 0,-1-2 0,-1-7 0,-1-1 0,31-18 0</inkml:trace>
  <inkml:trace contextRef="#ctx0" brushRef="#br0">2279 9662 27758,'0'-32'-9831,"0"5"9826,0 8 0,0 11 0,0 10 0,0 10 656,0 8 0,-4 6 1,-2 3-1,-1 5 0,-2 8 1,1 4-1,4 4 0,1 2-284,-1 1 1,2-1 0,-1-3 0,6-5 0,6-2 0,3-4 0,3-2-399,2-5 1,0-5 0,3-5-1,1-8 1,0-7-525,3-4 0,-5-14 0,-1-7 1,-5-9-1,-3-11 0,-2-5 1,-2-10 614,-3-5 1,0 0 0,0-12 0,1 3-1,0 3 1,1 2-360,-1 6 0,5 9 1,-4 8-1,-1 9 1689,2 8 0,1 11 0,5 12 0,-1 10 0,-1 9-1096,5 8 1,-2 3 0,6-2 0,-1 1 0,1 5 0,1 2 0,0 2-1671,1-1 1,0-5 580,1-1 1,2-8 0,-6-2 331,-2-2 1,-3-8-1,-4-13 1,-4-10-1,-4-10 16,-1-7 1,0-10 0,0-7 0,0-1 0,0-4 0,0 1 950,0 1 1,6 3 0,3 9 0,3 5-1,1 8 1,0 6 0,1 8 728,-1 2 0,2 4 0,1 5 0,3 4 0,1 4 1,0 4-1,1 5-2170,3 4 1,1 5 0,2 2-1,1 4 1,1 1 0,4 2-420,1-2 1,-4 3 0,2-5 0,-1 1-1,0-1 1498,-1-2 0,-2-8 1,-1-3-1</inkml:trace>
  <inkml:trace contextRef="#ctx0" brushRef="#br0">3532 9862 19135,'-8'-32'-345,"-1"-4"0,1 6 0,13 21 1,5 12-1,5 6 709,3 0 1,10 3-1,0-3 1,5 1-1,2 1 1,1-4-1,-2 0-900,-2 1 1,-1-5 0,-5 3-1,-4-2 1,-6-1 0,-8-4 284,-13-7 1,-8-5 0,-15-3 0,-4-2 0,-3 2 0,-4-1 0,1 1 1172,2-2 0,1 2 0,7 7 0,3 3 0,1 2 0,3-1 0,5 4-533,5 4 1,6 6 0,5 8-1,1 6 1,3 2 0,7 3-1,7 2-1334,8 1 0,7 0 0,7-5 0,1 1 0,4-2 864,4-3 0,8-2 0,4-7 0</inkml:trace>
  <inkml:trace contextRef="#ctx0" brushRef="#br0">4092 9955 16125,'-9'-26'121,"1"-1"1,-1 8-1,9 20 1,0 10-1,0 5 1,1 0 18,4-1 0,-2-2 0,4 2 1,0 1-1,-1 2 0,0-1 0,-1-4-259,1-4 0,-5 0 1,2-11-1,-4-8-68,-4-9 0,1-8 1,4-4-1,0-3 0,1-3 1,4-2-281,3-2 0,4-5 1,3 4-1,1 5 1,2 3-1,0 5 1,0 4-21,0 7 1,4 1 0,-3 13 0,0 1 0,1 2 0,-3 2 560,3 3 0,-6 4 0,6 5 0</inkml:trace>
  <inkml:trace contextRef="#ctx0" brushRef="#br0">4546 9742 16125,'7'0'110,"3"-1"0,-4-2-165,2-2 1,1-4 0,4 5 0,2 2 0,1 5 0,3 8 0,1 5 0,-1 6 0,-1 5 414,1 4 0,-4 3 0,1 8 1,-4-1-1,-5 0 0,-1-1 0,-3 0 1,-4 0-628,-8-1 1,0-4 0,-10 1 0,1-6 0,-1-5-1,-2-4 1,-1-4 0,1-5 389,3-6 1,-3-4 0,1-2 0</inkml:trace>
  <inkml:trace contextRef="#ctx0" brushRef="#br0">4799 9942 16215,'21'-34'-1787,"-4"4"2575,-2 7 0,3 3 0,3 9 1,2 0-120,6 2 1,6 6 0,1-1-1,2 2 1,1 2 0,-2 0-1,-5-1-373,-4-3 0,1 1 1,-12-6-1,-2-2 0,-5-2 1,-7-3-1366,-6-2 0,-10-4 0,-11 2 922,-5 0 0,-1-1 0,-4 0 0,0 6 0,3 7 0,1 2 0,5 3 0,0 3 502,0 4 1,4 5 0,5 9 0,5 5 0,7 9 0,5 8-1,8 7 1,12 5-4166,12 1 3795,8 0 0,-7-20 1,3 0-1,1 1 0,0 0 1</inkml:trace>
  <inkml:trace contextRef="#ctx0" brushRef="#br0">2599 11102 21988,'-1'-12'-3146,"-4"3"0,2 3 3401,-5 6 1,0 10 150,-1 4 1,-3 8 0,4 1-1,-4 7 1,0 7 0,2 5 0,2 3-1,1 4 1,-1 5 0,-1 2 0,1 0-1,0-1 1,2 0 331,3 3 0,2-8 1,1 2-1,0-6 1,0-6-1,1-3 0,2-2 1,3-1-2380,2-3 1,-4-7 0,3-3 0,1-2-1,-1-3 1576,4-1 0,0-2 1,3 1-1</inkml:trace>
  <inkml:trace contextRef="#ctx0" brushRef="#br0">2933 11661 25601,'0'-37'501,"0"6"1,-6 13 0,-2 18-338,1 8 0,-5 4 0,3 2 1,-3 4-1,0 4 0,2 4 1,3 3-1,1 5 0,3 6-237,1 2 1,2 4 0,2-3 0,4-3 0,7-3-1,8-3 1,2-5-558,0-7 0,6-5 0,-2-5 0,1-4 0,0-5 0,-1-7 0,0-9-15,-1-8 0,-6-6 0,-6-4 0,-5-4 0,-3-4 0,-4-2 0,-5-2 592,-6-2 1,-3-2 0,-3 5-1,-3 4 1,-2 1 0,-1 4 1265,3 7 0,3 1 0,2 8 0,1 4 1,2 4-1574,1 3 0,7 3 1,4 8-1,10 3 0,10 6 1,6 2-3053,3 2 0,6 4 3370,-1-4 1,2 6-1,2-4 1</inkml:trace>
  <inkml:trace contextRef="#ctx0" brushRef="#br0">3586 11701 22273,'-14'-31'-350,"1"3"0,0 7 0,-1 11 0,1 8 1,0 7 1173,0 4 0,-1 4 0,1 3 0,1 4 0,2 2 0,2 6 0,2 6 1,3 5-988,2 1 0,4 1 1,4 0-1,8 1 1,6-5-1,5-3 0,4-6-461,0-4 0,7-6 0,-2-10 0,-2-3 0,-5-4 0,-6-1 0,-4-3 0,-5-5-128,-4-10 0,-3-7 1,-7-5-1,-4-3 0,-5-1 1,-6-1 930,-7 1 0,3-8 0,-1 5 0,2 2 0,1 1 0,2 4 0,1 3-131,3 5 1,7 3-1,1 6 1,5 1-1,8 3-3411,9 4 1349,6 4 2040,8 1 1,2 6-1,6 1 1</inkml:trace>
  <inkml:trace contextRef="#ctx0" brushRef="#br0">4052 11635 19243,'-4'-18'-2069,"-1"9"2948,3 12 1,0 19-1,1 11 1,-2 7 0,-3 6-670,-2 1 0,-1 8 0,-4 7 0,1 3 0,2 0 0,2-3 0,2-4 0,4-4-403,0-6 0,8-6 1,1-10-1,1-2 0,-2-8 1,-2-4-725,1-6 0,-1-9 0,-4-6 0,0-13 1,0-16-1,0-7 0,2-10 494,2-8 1,3-5 0,0 24 0,1-1 276,1 1 0,0 1 0,6-31 1,4-1-1,-1 7 589,0 3 1,4 3 0,-4 8 0,-2 8 0,0 9 0,0 8 0,2 5 512,-1 3 0,-3 8 0,0 2 0,-1 4 0,0 1 0,1 3 0,-1 4-750,0 6 1,-5 5 0,-4 0-1,-2 4 1,-2 3 0,-2 3-873,-2 4 1,-4 0 0,-7 5 0,-2-3 0,-4 0 0,-1 0-5950,0 3 6627,5-4 0,-2-1 0,6-5 0</inkml:trace>
  <inkml:trace contextRef="#ctx0" brushRef="#br0">5159 11275 8845,'-6'-18'0,"-3"2"0,-3 5 224,-1 10 1,1 11 70,3 8 0,-3 6 0,3-1 1,-1 6-1,0 3 0,1 2 0,0 3 1,0 2-1,0 2 0,0 2 0,0 3 1,2-2-1,-1-1 0,3-6 469,-1-3 1,1 0 0,7-4 0,1-3 0,3-2 0,1-4-763,3-1 1,14-5-1,4 4 1</inkml:trace>
  <inkml:trace contextRef="#ctx0" brushRef="#br0">5359 11661 19388,'-6'-29'-421,"-3"2"825,3 9 0,2 12 0,8 6 0,6 0 0,7-1 1,5-2-1,5-2-924,4 2 1,1 0 0,5 1 0,-1-4 703,1-2 1,1-1 0,2-4-1</inkml:trace>
  <inkml:trace contextRef="#ctx0" brushRef="#br0">5785 11395 8501,'0'-42'0,"2"7"1813,2 10 0,4 8 0,5 8-1472,0 5 0,1 2 0,-1 2 0,0 0 1,1 0-1,-1 0 0,0 2 0,1 2-182,-1 5 1,-4 3 0,-2 3 0,-1 3 0,-3 4-1,-1 3 1,-4 2 0,-2-1-443,-5 1 1,-3 0 0,-3-1 0,-1 1 0,0 0 0,2-2 140,4-3 1,2 6 0,0-4 0,3-2 0,4 0 0,2-2 0,5-1 84,7-3 1,2-6-1,7-2 1,2-2-1,1-2 1,3 1-1,2-1-207,1-1 0,6-6 0,-1-3 0,2-1 264,2-4 0,6 0 0,2-3 0</inkml:trace>
  <inkml:trace contextRef="#ctx0" brushRef="#br0">4026 12874 8819,'0'-13'141,"0"5"1,6 2 0,1 5 0,2-2 0,0-2 0,1 3 0,2 2 0,1 2 0,1 6 0,-1 2-1,-1 7 1,-2 2 1179,-1 5 0,0 7 0,3 6 0,-2 6 0,-2 5 0,-2 3 0,-3 1-1142,-2 1 1,-1-7 0,0 6 0,-1-5 0,-2-4 0,-2-3 0,2-5-817,2-3 1,-4-6-1,1-4 1,1-4 135,1-3 1,2-11-1,0-6 1,0-12-1,0-7 1,2-5-1,2-4 582,5 1 1,2-4-1,-1 2 1,-1 1-1,1 2 1,2 3 736,1 3 0,1 0 1,-1 7-1,0 4 0,1 2 1,-1 4-1,0-1-304,1 3 1,3 6 0,3 4 0,-3 3 0,1 7 0,-3 0 0,1 4-1166,-1 0 0,-2 3 0,-4 5 0,-3 2 0,-1-1 0,-1 0-5160,-1 1 4849,-1-3 0,-2 4 0,0-5 960,0 0 1,6-7 0,1 0 0</inkml:trace>
  <inkml:trace contextRef="#ctx0" brushRef="#br0">4772 13474 8384,'0'-36'266,"0"1"1,2 11-1,1 14 1,3 4-1,-1 3 1,3 3 3917,-1 3 0,-2 1-3868,4-4 0,-5 2-2388,5 2 1300,-6-2 613,3 3 0,-8 0 0,-2-1 1,-5-1-1,-4 0-1318,-5 2 2897,3-4-1074,-4 11 1,6-9 0,-1 6 0,2 1 0,3 2-1,5 1-260,3 1 1,1 4 0,1 1 0,3 0 0,5 2 0,3-2 0,3 2-2051,3-1 0,3-3 825,5 1 1,1-4 0,-2-2 1138,-3-3 0,3-9 0,-4-7 0</inkml:trace>
  <inkml:trace contextRef="#ctx0" brushRef="#br0">4985 13607 8384,'-7'-27'1433,"1"7"1,6 2-1208,0 3 1,0 6 0,2 2-1,2 1 1,5 3 0,3 1 0,1 2-1,0 0 34,1 0 0,-1 0 0,-1 2 1,-2 1-1,-2 3 0,-2 1 189,-3 4 0,-2 0 0,-2 1 0,-2-1 466,-2-3-943,1 1 1,10 3 0,3-1 0,2-4-445,3-1 1,1-2 0,1-4-1,2-1 1,-2-4 0,-1-3-1,-2-4 472,0-2 0,1-11 0,-1-3 0</inkml:trace>
  <inkml:trace contextRef="#ctx0" brushRef="#br0">5412 13087 8366,'0'-26'951,"0"-1"1,6 2-1,1 17 1,2 8 0,-1 9-1,-1 6 1,-1 4-200,0 2 0,0 1 0,-3 6 0,1 4 0,-1 2 1,-1 3-1,-2 0 0,0 1-877,0-1 1,-5 0 0,1 2-1,-1-4 1,1-4 0,-1-3-2911,3-1 0,-4-6 2408,1-3 1,1-8 0,2-3 0,-2-2-1,-4-7 704,1-5 1,0-3 0,4-1 0,-2 2 0,2-1 0,2-2 1677,1-1 0,0 4 1,1 0-1,4 0 1,5 2-1618,6 2 0,-1 5 1,4 3-1,-1 3 1,1 0-1,1 1 1,-1-1-345,-3 0 1,-1 3-1,-2-4 1,-1-1-2688,-3 2 1,-4-5 3454,-10 4 0,-2-4 0,-7-1 1179,1 0-1196,6 0 0,1 2 0,7 1 0,2 3 0,3 0 0,1 0-200,4-3 0,1-2 0,1-1 0,0 0 0,1 0-530,-1 0 0,-1-6 0,-2-3 0,-2-3 0,-1-1 0,0 0 0,4-2-168,1-3 1,-3 3 0,-1-2 0,3 2 0,1 3 0,1 3 0,0 3-583,1 0 0,-1 6 0,0 0 0,1 8 0,-1 5 0,0 3-2169,1 2 3104,5 6 0,-4-10 0,4 6 0</inkml:trace>
  <inkml:trace contextRef="#ctx0" brushRef="#br0">6065 13287 8578,'8'-47'1434,"3"1"0,-8 18 0,6 6 1,2 7-1014,1 6 1,1 3 0,0 6 0,1 0 0,-1 0 0,0 3 0,1 4-544,-1 7 0,-1 8 122,-3 0 0,2 3 0,-3 2 0</inkml:trace>
  <inkml:trace contextRef="#ctx0" brushRef="#br0">6052 13527 8243,'0'-40'614,"-6"12"0,10 10 1,1 17-1,5 5 242,4 4 0,-6-4 0,1 3 0,2 1 0,2-1 0,5 4-856,4 0 0,3 3 0,2-1 0</inkml:trace>
  <inkml:trace contextRef="#ctx0" brushRef="#br0">6852 12874 8251,'-9'-13'0,"0"-1"0,0 1 0,2 0 0,-1 5 0,5 2 271,-1 0 0,1 4 0,7-7 0,5 0 0,5 1 1,3 2-1,4 2 0,3 0 0,1 1 0,3 1 1,0 4-1,0 2 1518,-1 5 0,-2 3-1960,-3 1 0,2 0 0,-8 1 1,-2-1-1,-5 0 0,-3 2 1,-4 1 5,0 2 1,-9 0 0,-5-3-1,-6 0 1,-3-1 329,-2-2 1,-1-1 0,2 1-1,4-2 1,3-3 0,3 1 53,3-1 0,3-2 1,6 3-1,2 1 0,4 0-216,7 0 1,3-4 0,8 3 0,3 1 0,-2 0 0,2 0 0,-4 1 143,2 2 0,-5 0 1,-1-2-1,-3-1 1,-1 2-1,-5 1 255,-2 1 0,1 0 0,-5 1 0,-1-1 0,-1 0 1,-2 1-1,-2 0-156,-2 4 1,-4-3 0,-5 3 0,0-4 0,-1-2-1,1-1 1,0-4-413,-1-1 1,1 3 0,-2-5-1,-1-1 1,-3 0 0,-2 0-563,-3 2 1,0-1 0,-1-2 0,0 2 0,-3 5 0,-2 3-433,-2 1 0,-1 2 0,-5 3 1160,-2 4 0,9 9 0,-8 3 0</inkml:trace>
  <inkml:trace contextRef="#ctx0" brushRef="#br0">23328 8023 8917,'-8'-36'0,"4"2"0,4 6 0,6 7 0,9 8 1931,10 4-678,7 3-1045,8 6 0,3-4 1,6-1-1,9 1 1,6 0-1,1-2 0,0 0 1,-1 0-1,2 3 1,1 1-1,4 4 24,2 2 1,-2 5-205,-34-1 1,1 2 0,0 0 0,0 1 0,2 2 0,0 0 0</inkml:trace>
  <inkml:trace contextRef="#ctx0" brushRef="#br0">23781 12941 8214,'-12'-37'0,"5"9"0,7 14 0,13 14 0,14 18 0,7 4 0,10 8 0,7 1 0,6-1 0,9-4 0,3-4 0,-31-14 0,1-2 0,35 0 0</inkml:trace>
  <inkml:trace contextRef="#ctx0" brushRef="#br0">4399 14473 8284,'-19'-32'0,"-2"5"0,2 14 0,5 11 0,7 10 0,7 5 442,0 0 1,0 1-1,0 0 1,1 3-1,4 2 1,4 3-1,4 5 1,3 4 0,4 3-1,-1 2 1,2 1-99,-1 3 1,-2-8 0,3 7-1,-2-5 1,-3-5 0,-1-1 0,-1-1-830,-1 0 0,-6-7 1,-1-2 372,0-3 1,-6-9 0,2-6-1,-5-7 1,0-7 0,1-4-1,4-2 412,2-1 0,4-3 0,6 5 0,3 0 0,0 0 0,0 2 110,-2 2 0,2 7 0,3 0 0,-1 2 1,0 3-1,-3 2 0,-1 2-165,-1 4 0,-7 2 0,-1 8 1,-2 3-1,-1 4 0,-4 3 1,-7 2-346,-3-1 0,-4 0 0,-2-3 0,-2-2 1,0 0-1,0-2-1223,2 0 0,3-1 1,0-5-1,2 1-26,3-1 0,15-6 0,12-2 1,6-4 1348,3-1 0,5-6 0,2-1 0</inkml:trace>
  <inkml:trace contextRef="#ctx0" brushRef="#br0">4919 15046 8271,'7'-13'396,"-2"0"859,-4-1 1,-2 5 0,-4 2 403,-4 1 0,2-3 0,-2 5 1518,-1 1-3279,4 1 1,1 4-1,8 2 1,3 5 0,0 3-1,0 1-509,-3 1 0,3-1 0,0-1 0,0-2 0,0-1 0,-2 0 0,2-2-345,3-2 0,1-5 0,1-5 0,-2-3 0,1-4 0,3-3 1,5-1-855,4-2 1810,-2 0 0,11-1 0,-3-2 0</inkml:trace>
  <inkml:trace contextRef="#ctx0" brushRef="#br0">5305 14793 8112,'0'-27'182,"0"7"1,6 6-1,3 11 1,3 5 839,1 2 0,5 2 1,3-3-1,3 3 1,4 2-1195,0 2 0,-1 2 1,-5 1-1,-3 0 1,-3 1-1,-1-1 1,-5 0-1,-2 1 1,-5-1-1,-3 0 1,-5 1-261,-3-1 0,-4-1 1,-2-2-1,1-2 1,0-1-1,-1-1 1,3 1 1019,2 1 0,-2-4 0,7 5 1,1 3-1,1 3 0,2 6 0,0 2 103,0 5 1,0 2-1,2-2 1,1 2-1,1 2 1,-1 1-1,-1-1 1,-2-2-1014,0-2 0,0-1 1,-2-2-1,-2-1 0,-5-4 1,-3 0-1352,-1-4 0,-5-3 0,0-4 0,2-4 1673,1-4 0,8-19 0,1-4 0</inkml:trace>
  <inkml:trace contextRef="#ctx0" brushRef="#br0">6185 14727 8117,'8'-26'0,"-4"4"0,-1 6 0,1 5 116,4 6 0,10 5 0,-1 0 0,1 0 0,1 0 0,4 0 0,2 0 0,0 0 0,-1 1 0,-4 2-116,0 1 0,3 7 0,-2-4 0</inkml:trace>
  <inkml:trace contextRef="#ctx0" brushRef="#br0">6212 14940 8278,'1'-20'328,"4"7"1,5 7 0,6 5 0,5 2 0,1 2 425,1 2 0,-1-1 1,6-4-1,2 0-754,1 0 0,6 0 0,-3 0 0</inkml:trace>
  <inkml:trace contextRef="#ctx0" brushRef="#br0">6905 14487 8181,'-9'-14'0,"0"2"1209,-1 4 1,-2-3-526,-1 7 0,7-1 0,6 5 0,7 0-460,5 0 0,6 2 0,0 1 0,-2 1 1,-1 1-1,-2-1 0,0 2-213,1 1 0,-1 1 0,-1 2 0,-3-1 0,-5 1 0,-2 2 257,-2 2 0,-2 5 1,-2 2-1,-5-2 1,-2-4 97,3-5 0,-4-1 1,4 4-370,1 1 0,2-3 0,10-2 1,4-4-1,3-4 216,1-1 0,0 5 0,-1 1 0,-3 1 395,-4 3 1,0 2-1,0 2 1,-2-1-1,-2 2 1,-2 1-396,-4 2 0,2 4 1,-5-3-1,-3 2 1,-1 1-1,-1 0-525,0 1 1,-1-7-1,1 2 1,1-4 0,2 0-1,1-1-4568,-1 0 4880,-2 1 0,-2-1 0,1 0 0</inkml:trace>
  <inkml:trace contextRef="#ctx0" brushRef="#br0">7158 14926 8009,'0'-29'1953,"0"2"-772,0 9 0,0 18 0,0 9 0,0 3 0,0 3 1,0 1-2499,0 2 1,0 4-1,0-4 1,2-2 1316,2-1 0,10-2 0,6 1 0</inkml:trace>
  <inkml:trace contextRef="#ctx0" brushRef="#br0">7438 14673 8009,'14'-23'563,"-1"-4"1,-1-1-18,-3 0 0,2 7 0,-3 3 0,1 3 0,0 3 212,1 4 0,-4 3 0,-2 11 1,-2 6-1,-2 6 0,0 2 0,0 6 1,0 2-1,0 3-620,0-2 0,0 4 1,0-2-1,0-1 1,0-4-1,1-2 1,4-3-2441,4-2 1,7-3 0,3-7-1,0-4 2302,1-4 0,9-13 0,-1-3 0</inkml:trace>
  <inkml:trace contextRef="#ctx0" brushRef="#br0">7731 14753 8009,'0'-21'0,"-1"2"903,-3 6 1,-2 11 0,-5 8-1,4 9 1,-1 7 0,3 3-1,-3 5 1,2 4-592,0 6 0,-4 8 0,3-4 1,-1-1-1,2-2 0,2-1 0,-1-1-938,2-4 626,2-2 0,-5-6 0,-1-1 0</inkml:trace>
  <inkml:trace contextRef="#ctx0" brushRef="#br0">8051 14793 7993,'2'-6'1707,"2"6"0,-2 12 0,2 10 0,-2 3-1179,-2 2 0,-5 0 0,-1 1 1,-1 2-1,-3 2-557,-2 2 1,-2-3 0,3 3 0,0-1 0,4-5 0,-1-3 28,1-3 0,4-5 0,-3 2 0</inkml:trace>
  <inkml:trace contextRef="#ctx0" brushRef="#br0">8398 14540 7986,'7'-18'4547,"-1"3"-3779,0 8 0,-3 13 0,6 16 0,0 3 0,0 2-224,0 0 1,-6 4-1,1 1 1,-2 2-1,-2 3-200,0 2 0,-2 1-802,-2 0 1,-8 0-294,-6 0 0,-6-6 1,1-3-1,-5-3 0,-5-4 1,0-7 750,1-8 0,1-6 0,4-3 0</inkml:trace>
  <inkml:trace contextRef="#ctx0" brushRef="#br0">8278 14780 7986,'20'-34'0,"0"0"0,0 0 0,0 0 0,0 1 0,0 0 470,20-23 0,-2 7 1,0 11-1,-3 4 0,2 7 2799,2 8 1,2 6-3270,4 4 0,-4-3 0,5 4 0</inkml:trace>
  <inkml:trace contextRef="#ctx0" brushRef="#br0">15076 9102 8309,'14'-34'0,"-1"12"0,2 13 0,3 6 0,4-1 0,6 1 0,-1-6 0,1 6-59,-10-1 1,-7-4 0,-8-1 0,-6-1 0,-7 0 0,-5 2 0,-3 1 0,2-1 0,0-2 564,-2-2 0,3-1 0,-2 0 0,2-1 0,3 1 0,2 0 0,1-1-22,-2 1 1,4 4 0,-1 0-1,1-1 1,0-2 0,-5-1-305,-5-1-113,3 7 0,-13-3 0,0 5 0,-7 1 0,-4-1 1,-2 1-82,0 1 0,-5 1 0,1 2 1,1 0-1,2 0 0,1 0 162,0 0 0,5 5 0,3-1 0,2-1 0,2-1 0,3-2 0,0 0-108,0 0 1,2 0-1,1 0 1,-2 0-1,1-2 1,-2-2 0,-1-4 63,-2 1 0,-1-5 0,0 5 0,0-1 0,-4 2 0,1 2-74,-1-1 0,1 1 0,0 4 0,-2 0 0,-1 0 0,1 0 1,0 1-143,0 4 1,3-4 0,-5 4-1,-1-2 1,-2 0 0,-1 1 0,0-1 106,0-1 1,-4-2 0,0 0 0,-1 0 0,1 0 0,-1 0 143,2 0 1,2 0-1,-1 0 1,1 0-1,-1 0 1,4 0-1,1 0-260,3 0 0,-3 6 0,4 2 1,1 3-1,-2 1 0,1 0 1,-1 2 81,0 1 0,0 0 1,-5 0-1,1 1 1,-4 3-1,2 1 88,3-1 0,-4 3 0,2-3 0,1 2 1,-2 3-1,3-1 0,-2 1-189,1-2 131,-2 0 1,0 1-1,0-1 1,0 2-1,-2 2 1,-1 4 48,-1 1 0,-5 0 0,3-4 0,0-1 1,0 1-1,2 0 69,-2-1 1,3 1 0,-4 1 0,2 2 0,4 2 0,2 1 0,1 1-45,1 0-120,6 2 1,-6 2 0,5-1 0,3-1 0,1-1 0,2 1 55,4-1 1,-3-1 0,3 3 0,-3-1-1,-3 1 1,-2 0 145,-1-2 0,0 4 0,3-4 0,-2 4 0,-3 1 0,2 0 0,0 1-134,2 4 1,3-2-1,-3 3 1,4-2-1,2-1 1,0 3-1,-1 0-45,2-2 1,-6 2 0,4 0-1,0 0 1,-1 1 0,0 1 143,-2 2 0,2 0 0,1 1 0,2-4 0,0-1 0,1-3 0,2-2 70,0-1 1,8-3-1,-2 2 1,1 2-1,2 1 1,-1-1-1,4-1-92,1 0 1,0 5-1,3 2 1,-1 2 0,1 4-1,1-1-218,2 0 1,0 3-1,0-6 1,0 1 0,0 0-1,0-2 1,0-1 299,0 0 1,0-4-1,0 0 1,0-3 0,0-3-1,0 2 1,0-2 34,0 1 1,0-1-1,0 2 1,0-1 0,0 5-1,0 3-193,0 5 1,0-1-1,0 3 1,0 1-1,2 2 1,2-3-1,4 0-26,-1-1 1,5 2-1,-5-3 1,2 0 0,-1-4-1,-1-1 1,-1-3 243,0-2 1,3-1 0,-3 0 0,1-1 0,3-2 0,2-3-73,2-1 1,3 2-1,3-2 1,0 1 0,4 3-1,1 1 1,2 2-200,-1 0 0,1 0 1,0 0-1,1 0 0,2 0 1,1-1-1,-2-4 43,-1-4 1,-5 2 0,-1-2 0,0-3 0,0-3 0,-1-4 240,-2-2 0,-1 3 0,-3-4 0,1-1 0,3-3 0,2 0 0,4-1-71,5 0 1,4 1 0,8-3-1,2 0 1,5-4 0,4 1-271,5-1 1,3-2-1,4 2 1,-3-1-1,-4-2 1,-2 1 0,-1 1 29,-2 1 1,0 0 0,-11 4 0,-4-4 0,0-1 0,-4-1 264,-3 1 0,1-5 0,-1 5 1,0-2-1,2 1 0,4-2 1,6-2-194,6-1 1,9 0 0,2 0 0,3 0-1,-3 0 1,1 0 0,0-1-116,2-4 1,-5 4 0,-3-4 0,-6 2 0,-2 0 0,-1-1 264,0 1 1,-3 2 0,-7 1 0,-4 0 0,-1 0 0,0-2 0,-1-1-28,-2-1 1,2-2-1,4 3 1,7-3-1,5-2 1,8-2-382,6-2 122,-3-1 1,-19 6 0,2 1 0,30-8-1,-2 1 1,0-2 0,-6 0 44,-1 2 0,-5-6 0,-5 8 0,-4 1 0,-1-2 0,-5 0 0,-2-2 377,-4-4 0,-3 3 0,2-3 0,-2 2 0,-1 0 0,2-4-292,2 0 0,-2 3 0,11-8 0,1 3 0,5-2 0,5-1 0,0 1 0,-2 1 0,8-8 0,-8 7 0,2 0 0,0-1 0,-3 1 0,-4 2 0,-2-3 0,-6 3 0,-1-3 0,-2-2 0,-3 0 0,-1-1 0,-4-3 0,1 1 0,-1-4 0,3-1 0,-1-1 0,1-4 0,4 0 0,2-3 0,4-3 0,2 4 0,4 0 0,2-1 0,2 2 0,3-1 0,-1 4 0,-3 1 0,-4 3 0,-1 0 0,-4 1 0,-4-1-75,-2 0 0,-8 4 0,-2-2 0,-5-1 0,-3-1 0,0-3 1,-4 0 161,-3 0 0,1-9 1,-2 5-1,5-5 0,4-6 1,0-1-88,1-1 0,6-5 0,-1 9 0,2-1 0,3 0 0,-1 2 0,3 3-108,-1 6 1,1 3 0,-4-2-1,0 4 1,-4 4 0,-2 2-1,-4 3-59,-3-1 1,0-4 0,-9 0-1,0 0 1,0-2 0,-3-1 77,-2 0 0,-2-4 1,-2 2-1,-2-2 1,1-2-1,-1 0 1,1-2-118,1-2 0,1-2 0,2-4 0,0 2 0,0 2 0,2 3 176,2 2 1,-1 1-1,6 1 1,0 2 0,0 3-1,0 2 1,0 2-128,-2 2 0,3-3 0,-5 0 1,-1 1-1,1 1 0,-1-1-164,-1-1 1,-1-2 0,-2 4 0,0-4 0,-2-1 0,-1-2 0,-3 1 46,-1-1 1,-1 5-1,-2-3 1,1-1-1,0-1 1,0-2-1,2 1 561,1-2 1,-3 2 0,3 0 0,0 3 0,-1 1 0,1 4-300,0 1 0,-4 1 0,1 0 0,-1 2 0,-1 2 1,2 0-113,-1 0 0,-2-1 0,-3-1 0,-1 1 0,-2-3 0,2 1 0,1-5 119,2-2 1,-5 2 0,0-3 0,2-2 0,1 1-1,2-4 1,-1 4 222,1 1 0,0-2 1,-1 5-1,1 1 0,0 2 1,-1 2-148,1-1 0,-5 0 0,-1 2 0,0 3 0,-2 3 0,2 1 0,-2 0-444,0 2 0,-1 1 0,-5 2 1,1-1-1,-1 1 0,-1 0 1,-2-1 257,-1 1 0,0 0 1,3 0-1,0-1 0,-2 1 1,4 0 188,0-1 1,-2 1 0,6 0 0,-2 1 0,1 1 0,2 2 0,0-1-50,0-2 0,4 0 1,-4 2-1,0 1 1,0 0-1,-2 0-162,-2 0 1,-2 5 0,0-3 0,-1 1 0,-3 1 0,-4 1 0,-4-1 114,-1 2 1,0 2-1,0-1 1,0 0-1,0-3 1,0 1 107,0-2 0,-3 0 0,2-5 0,2 3 0,2-3 0,3-1 9,3-1 0,0 0 0,3-1 1,3 1-1,-1 0 0,3 1 1,-1 1-240,2 3 0,-1 5 0,-5-3 0,-3 1 0,-4 1 0,-5 1 0,-3 3-22,-2 4 1,-5 2-1,0 5 1,-5-4 0,-4 0-1,-2-1 36,-3 0 0,2-1 0,0-5 0,4 0 0,0 0 0,3 0 0,1 0 0,2 0 225,4 0 1,1 0 0,3 0 0,1-2 0,3-1 0,3-1-300,1 1 1,0 7 0,-4 5 0,0 6 0,1 7 0,-1 9-1,-2 11-3159,-2 11 3363,2 9 0,13-12 0,0 4 0,2 1 0,0-1 0</inkml:trace>
  <inkml:trace contextRef="#ctx0" brushRef="#br0">11437 14607 8199,'-6'-20'0,"-3"1"0,-2 3-11,-3 7 9,1 6 1,-2 10 48,-3 7 1,-2 5 0,-9 8 0,-2-1 0,-6 1-1,-7 1 1,-8 2 0,-6 2 0,-2 2 0,-6 3 0,33-18-1,-2 1 1,-1 0 0,-2 1 0,0 1 0,-1 1 0,-2 1-1,-1 1 1,0 0 0,-2 1 0,-2 2 0,-1-1 120,-3 2 0,-1 0 0,0 1 0,-1 1 0,-6 1 0,-1 1 0,-2-1 0,0-1 0,-3 1 0,-2-1 0,19-10 0,0 1 0,-1 0 0,-2 0 0,-1 0 1,1 0-186,-1 0 0,1 0 0,-2 1 0,-6 3 0,-1 1 0,0-1 0,2-2 0,0-1 1,-1 1-1,-3 0 0,0 0 0,-1 0 0,-2 1 0,-1-1 0,0 1 0,1 0 1,-1 0-1,0 1 23,2 0 1,-1 0 0,0 0 0,-4 2 0,-1 0 0,0 1 0,3-1-1,0 0 1,0 0 0,-1 0 0,0-1 0,1 1 0,0-1 0,1 0-1,0 0 1,3-1 0,0 0 0,1-1 0,3 0 0,0 0 0,1-1 120,2 1 1,1-1 0,0-1 0,4-3 0,0-1 0,0 1 0,2 0-1,0 0 1,1 0 0,-19 8 0,3-2 0,7-3 0,2 0 0,7-2 0,1 1-616,4-2 1,3-2 0,-19 7 0,10-2 487,17-7 0,16-4 0,11-3 0,3-4 0</inkml:trace>
  <inkml:trace contextRef="#ctx0" brushRef="#br0">3732 17632 8254,'-14'-8'877,"-4"-5"0,5 4 1,-2-3-1,4 5 0,2 5-582,2 5 0,-3 5 0,4 7 0,0 1 0,0 3 0,3 2 0,1 3 0,4 1-594,2 1 0,-1 1 0,6-2 0,2-1 0,0-3 0,3-2 0,-1-3 299,0-1 0,1-2 0,-1 1 0</inkml:trace>
  <inkml:trace contextRef="#ctx0" brushRef="#br0">3626 17592 8180,'-16'-31'0,"1"1"0,3 5 0,7 4 0,1 8 0,4 1 118,4 3 1,4 3-1,7 5 1,2-2-1,6-2 1,3 2-119,5 2 0,-2 1 0,3 0 0</inkml:trace>
  <inkml:trace contextRef="#ctx0" brushRef="#br0">4226 17525 8184,'0'-21'523,"1"10"0,4 11 0,2 7 1,0 5-1,-1 3 235,0 2 1,-4 0 0,2 5 0,-1 2 0,0 1 0,2 1 0,-1 1-878,2 0 0,-3-2-44,6-3 0,-5 0 0,4-7 1,-1-4-1,0-3-561,4 0 1,-1-8-1,1-3 1,-4-10 0,-1-5-1,-2-3 1,1 0 707,-1-2 1,1-1-1,-5 0 1,0 4 0,1 0-1,2 4 1576,2 1 0,-1 2 0,-3 1-496,4 3 1,-2-1 0,6 5-1,1 2 1,2 2 0,1 1-1208,1 0 0,3 1 0,1 2 1,0 2-1,0-2 0,-1 0-752,0 1 1,-2-2-1,-2 2 1,0-2-2079,1-2 1,-7-2 3077,-3-2 1,-1 2 0,2-2 231,4 2 1,3 2 0,1 0 0,0 2 0,1 1-702,-1 1 1,0 1 0,2-5 0,1 0 0,4 0 0,0 0 0,4-2 363,1-2 0,2-10 0,-1-6 0</inkml:trace>
  <inkml:trace contextRef="#ctx0" brushRef="#br0">5039 17419 8145,'-14'-2'2889,"1"-2"0,4 2-2552,0-2 0,6 4 1,0 4-1,6 5 0,6 3 1,3 1-154,1 1 1,1-1 0,-1 0 0,0 1-1,1-1 1,-1 0 0,0 1-759,1-1 1,-1-6-1,0-2 1,1-4-1,-1-1 1,0 0-1,-1-1 1,-3-4 0,-4-4-1,-2-2-685,1-3 0,-3 1 1255,4 0 0,-4 4 0,-1 0 0,0-2 2140,0 0 0,0 2 0,2 1-308,2 2 0,5 2-1872,9 4 1,3 0-1,5 0 1,1 0-1,0 0-262,-1 0 0,4-2 0,0-1 0,-4-2 0,-1-1 0,-5-2-150,-4 1 1,-3 2-1,-1-3 1,-1-3 776,-3-1 0,-5 3 0,3 2 1,0 1-1,5 3 0,5 2 547,6 1 1,11 4-869,7 1 0,17-1 0,12-4 0</inkml:trace>
  <inkml:trace contextRef="#ctx0" brushRef="#br0">15463 6584 7934,'-13'-5'0,"-1"1"0,1 1 30,0 1 1,-1 2 0,1 0 0,0 0 0,1 2-1,3 2 83,4 5 1,4-4-1,0-4 1,-4-4-1,-5-1 1,-7-1-1,-6-1 209,-7-1 1,-4 4 0,-7-2 0,-2 4 0,-3 1-1,0 0 920,0 0-1064,1 0 0,7 0 0,1 0 0,3 0 0,0 0 0,1 0-256,1 0 0,0 0 0,4 0 0,-1 0 1,-5 0-1,-3 0-31,-5 0 0,-5 0 0,1 0 0,0 0 1,-3 0-1,0-2 0,-3 0 223,2-3 0,4 1 0,-1 2 0,-1-2 0,4-4 1,-1-1-1,4 1 43,-2-3 1,6 1 0,4-2-1,2 0 1,0-3 0,2 0-235,0 1 1,3 0 0,-2 1 0,-2 0 0,-4-1 0,-3 3 0,-5 0-172,1 2 194,-6 0 1,-5 1 0,-9 0 0,-3 1 0,-4 1 0,-1 0 239,-4 3 1,5-3 0,-5 0 0,2 0 0,0 0 0,1 3 1,2 2 1,3-4 0,0 1 0,0 1 0,-3 1 0,1 2 0,0 0-213,1 0 1,5 2 0,-10 2 0,-2 5 0,-1 5-1,37-7 1,-1 2 0,0 0 0,0 0 30,1-1 1,0 0-1,-3 2 1,0 1 0,2-1-1,-1 2 1,-1 0 0,0 1-1,1 0 1,1 1 0,1-1-1,0 0-3,-33 14 0,35-14 1,-1 1-1,-32 14 0,5 0 1,2 2-1,5-4 0,2 2-75,5 0 0,-1-2 0,6 5 0,1-3 1,1 0-1,2 2 102,0 1 1,0 6 0,0-2-1,0 5 1,2 3 0,-1 3 0,2 0 106,0 0 0,-3 7 1,8-1-1,-1 1 1,-1 5-1,1 0-150,1 1 0,-4 3 0,5-2 0,3-1 0,3 1 0,4 0 0,2-1-61,2-3 1,3 0 0,2 1-1,1 2 1,3-1 0,-3 1 382,-1 2-105,5-8 1,-3 21-1,4-9 1,0 0-1,-2 3 1,2-1-211,0 3 1,-2-1 0,3 1 0,1 1-1,-1 3 1,-1-1-49,2-36 0,1 1 0,0 33 0,-1 2 1,2-4-1,2 1 0,0-3 61,0-2 1,0 6 0,0-6 0,0 0 0,2 2 0,0-5 0,4 2 184,2 1 1,-4-5 0,5 9 0,1-1 0,1-2 0,-1 5 0,-1 0-156,1 2 1,-6-34 0,0 1-1,0-3 1,1 1 0,-1 0-1,1 0 1,-1 1 0,-1 2-1,0-2 1,-1 0-238,-1-1 1,-1 1 0,0 2 0,0 1 0,0-2 0,0 0 0,0 1 0,0-1 0,0 1 0,0-2 0,0 37-535,0-5 770,0 3 0,0-10 1,0 1-1,0-5 0,0-2 1,0 0 717,0 0-548,0-1 0,6 1 1,3 1-1,3 1 1,0 0-1,-2 0-143,-1-1 1,0 5 0,4-1 0,0 5 0,1 3-1,-1-1-367,0-2 1,1 3 0,-1 0 0,-1-1 0,-2-2 0,-1-3 84,1-3 1,-2-1 0,-1-5 0,-1 2 0,-3-2 0,0-1 0,0-2 466,1 1 1,5-5-1,-3-1 1,0 1-1,2 0 1,-1 0-1,2 1 87,-2 2 1,5 2 0,-3 0-1,3 3 1,1 3 0,1 3-491,-1 0 0,2 5 0,1-5 0,2-1 1,-2-2-1,-1-3-660,-2-1 704,1 0 0,-1-2 1,0-3-1,1 0 1,-1-4-1,0 0 46,1 1 104,-7-5 0,3 3 0,-4-5 0,0 1 0,2 1 0,-1-2 304,3 2 0,2 4 1,2-1-1,-1 0 0,0 3 1,2 1 169,3 5-619,-3-4 0,5 0 0,-2-2 0,4 2 1,3-1-1,1-3-1713,-4-1 1828,3-1 1,-4-2-1,5 0 1,0-3 0,-3-1-1,0-1 181,0 0 0,7 3 0,1 1 0,0-4 0,2-1 0,2-1 304,4 0-498,7-1 0,-2-4 0,8-1 0,4-1 0,3 0 1,7 0-1,2-1-31,-33-14 0,1-1 0,2 2 1,1 0-1,-2-4 0,0 0 0,0 1 1,0 1-1,0 0 0,0 1 0,-1-2 1,1 1 26,34 9 0,-35-9 1,0-1-1,23 9 1,1 0-1,-1-2 1,-3-1 201,-1-1-147,-2 1 0,1-4 0,-1-3 0,3 0 0,5-4 1,7-1-64,5-3-6,-4-2 0,-30 0 1,1-2-1,-1 2 1,0-2-1,3 1 1,-1-1-1,4 0 1,-1-1-1,0-1 1,0 0 20,0 0 1,0-1 0,2 0 0,0-1 0,-3-1 0,0-1-1,-1-1 1,1 1 0,-1-1 0,0-1 0,-1 1 0,-1-1 2,2 1 0,-1-1 1,-2 0-1,-2-1 0,31-9 1,-7 0-1,-3-2 1,-5 0-1,0-1 3,-2 1 0,-6-5 1,3 0-1,1-5 1,1-3-1,6-4 1,4-4 6,-29 20 1,1 0-1,2-3 1,0 1 0,2 0-1,0 1 1,-1-2 0,1-1-1,1-1 1,1-1-1,0 1 1,0 0 40,1-1 0,0 1 0,0-1 0,1 0 0,0-1 0,0 1 0,-2 2 0,1-1 0,-3 0 0,0 1 0,-2 1 0,-1-1-4,0 1 1,-1-1-1,-3 1 1,0-1-1,26-26 1,-6 2-1,-4-3 1,-3-1 0,-5-2-218,-6 1 0,-3 2 0,-1-2 1,1-5-1,3-4 0,-13 30 1,0 0-313,1-1 0,0 0 447,-2 0 0,0-1 0,4-2 1,1-1-1,-1-1 0,0-1 1,1-2-1,2 1 0,1-1 0,0 0 1,0 2-1,0-1 130,0 2 1,-1-1-1,2-3 1,0-1 0,-2 0-1,-1 0 1,1 0-1,0 1 1,-2-1 0,0 1-1,-1 1 1,0 0-255,-1 0 0,0 0 254,0-2 1,0 0-1,-3 3 1,0 1-1,-2-2 1,-1 0 0,-1 1-1,0 1 1,-3 3-1,0-1 1,1 1-1,-1-1-242,1 0 0,-1 0 0,-2 1 1,0 0-1,1-3 0,0-1 1,-1 2-1,0 0 0,0 0 1,0-1-1,2 0 0,0-1 1,-1-1-1,1 0-62,-1-1 0,1-1 0,2-1 1,0-1-1,0-1 0,0 0 1,1-1-1,2 0 0,1-1 1,0-1-1,1 0 0,-1 0 285,0 0 0,0 0 1,2-7-1,0-1 0,-1 6 1,-1 1-1,-1-3 0,1-1 1,-1-1-1,-1 1 0,-1 1 1,-2 1-1,0-1 0,-1 2 245,-2 0 1,0 0-1,0 2 1,-1 0-1,-1 1 1,0 0-1,-1 1 1,-1 1-1,-2 2 1,0 0-1,-1 0 1,0-1-307,-2 0 0,2-1 0,1 5 0,0-1 0,0-2 0,0-1 1,1 0-1,-1 0 0,1 1 0,0-1 0,0-1 0,1 0 1,1 1-1,-1 1-292,1 0 1,-1 0 0,0-4 0,1 1 0,1 0 0,1 1 0,-1-1 0,0-1 0,-1-2 0,-1 0 0,-1 2 0,-2 0 203,0-1 1,0 0 0,-1-2 0,0 0-1,0 3 1,0 0 0,-1-1 0,0 1-1,-1-1 1,-2 0 0,-1 1 0,-1 1 138,-2-3 0,-1 2 0,-2 0 0,-1 2 1,1-1-1,-1 0 0,0 3 0,-1 0 1,-1 2-1,0-1 0,-1 2 0,0 1 151,0-2 1,-1 0 0,-1-1 0,-1 0 0,2 3 0,1 1 0,0 2 0,0-1 0,1 1 0,0 0 0,1 1-1,-1 0 1,1-1 0,0 0-409,-1 1 0,1 0 1,1-2-1,0-1 0,0 2 1,-1 1-1,-1-2 0,0 0 1,-1 1-1,0 0 0,-1-1 1,0 1-1,-2 0 0,0 1-47,-1 0 0,0 1 1,-3-4-1,-1 2 1,0 1-1,-1 0 1,-2 0-1,0 1 1,-3-4-1,-1 2 1,-2-1-1,0 1 371,-1 0 1,-1 1-1,1-1 1,0 1 0,-2 2-1,0 1 1,-1 0 0,-2 0-1,-2 1 1,0 0 0,-1 1-1,1 0 1,-1-1 0,0 1 39,1-1 0,0 1 0,0 2 0,-1 0 1,-1 1-1,1-1 0,-1 2 0,-1-1 1,2 2-1,-1 1 0,2 1 0,-1 1-135,1 0 0,0 1 1,1 1-1,-1 1 0,1-1 1,-1 0-1,-2 1 1,-1 1-1,2 3 0,-1-1 1,-1 1-1,-1 1 1,0 0-1,0 1-282,0 0 0,-2 0 1,-3 0-1,-1 1 0,2 2 1,1 0-1,-2 1 0,0 1 1,0 0-1,-1 1 0,2 1 1,0 0-834,0 3 0,1 0 908,-3-1 0,1 1 0,1 5 1,-1 1-1,0-2 0,-1 1 0,2 2 1,0 2-1,3 2 0,1 2 0,0 2 1,1 1-1,1 2 0,1 3-1422,-1 2 1,1 3 1587,-3 1 0,2 2 0,6 5 0,2 2 0,-3 0 0,-1 1 0,-1 1 0,1 1 0,-2 2 0</inkml:trace>
  <inkml:trace contextRef="#ctx0" brushRef="#br0">4732 8463 8461,'-13'-33'0,"1"7"0,3 6 0,5 5 0,2 2 0,7 0-125,-1-1 0,1 1 1,-5 0-1,-2-1 1,-4 3-1,-6 2 1,-5 3-1,-4 1 1,-3 1-1,-1 1 1,-2 2 496,1 1 1,0 0 0,3 0-1,2 0 1,2 0 0,1 1-1,0 3 1,0 4 0,1 1-277,-3 0 1,-2-5-1,-7 3 1,-4-1-1,-1-1 1,-5-1-59,-4 1 0,-3 1 0,-7-3 0,-6 3 0,-3-1 0,-8 4 1,-1 2 99,0 3 0,33-3 0,-1 1 0,0-1 1,1 0-1,0 2 0,0 1 0,2 0 1,0 3-1,-29 18-194,5 4 1,3 5 0,2 1 0,3-1 0,2 2 0,4 0 0,3 0 46,1-2 0,11-5 0,-4 4 0,6-5 0,7-2 1,3 1 71,0 1 1,4 2-1,-4 0 1,1 2 0,0 0-1,2 4 1,3 0-17,4 0 1,-2 9 0,5 0 0,-1 3-1,-2 4 1,0 1-114,0 6 1,2 5-1,-4-2 1,4 1-1,4-36 1,0 1 0,0 36 72,2-1 0,0-34 0,0-1 0,-2 27 1,-1 0-1,1 2 0,0-5 0,0 0 151,-2-1 1,-3 0 0,2 2 0,0-1 0,-2 1 0,1 0-102,-3 4 0,-1-6 1,1 8-1,1 2 1,-1 0-1,4-33 0,0 0-46,-1 1 0,0 0 0,1-1 0,-1 0 0,0 3 0,1-1 0,-1-2 0,0 0 0,-6 36 0,0 0 1,6-36-1,0 1-14,1 0 0,-1 0 1,1 1-1,-1 0 1,0 0-1,-1 0 1,0 0-1,0 0 1,-1 0-1,0 0 1,1 1-1,0 0 8,0 1 1,1 0 0,0-1 0,0 0 0,1 1-1,-1 0 1,0-1 0,1-1 0,0 0 0,0 0 0,1 0-1,1 0 1,1 0 0,2 0-88,0 0 0,0 0 1,1 34-1,0-3 0,0-2 1,0-3-1,0 2 1,0 0 72,0-1 0,0 7 1,0-6-1,0 2 0,0 1 1,0-3 60,0 2 1,-4 4-1,-1-2 1,2 1 0,0 1-1,0-3-39,-1-3 0,-1 5 0,5-10 1,0 1-1,0 0 0,0-4 1,2-1-30,2 1 1,-1-5-1,6 2 1,0 0 0,0-1-1,0 2 38,1-2 0,2-4 0,1-2 0,1 3 0,-1 1 0,0 2 0,1-1 21,-1-1 1,5 4 0,0 0 0,-1 0 0,1-2 0,0-1-52,-2-3 0,8-4 0,0 3 0,1-4 0,3-1 0,2-3 0,2-1 6,5-2 1,-6-5 0,9-1-1,-1 0 1,-1-1 0,4 1 62,2 0 1,-7-7-1,3 2 1,-1 1-1,-1-2 1,2 0-1,0-3-1,0-3 1,0 4 0,0-4 0,2 1 0,2 1 0,5-3-52,3-2 0,7-1 0,5-6 0,4-2 0,6-2 0,-36-5 0,0-1-27,0 0 1,1-1 0,2 0-1,0 0 1,-1-1 0,-1 0-1,2 0 1,-1 0 0,2 0 0,-1 0-1,0-1 1,-2 0 50,0-1 0,-1 0 0,6 1 0,0 0 0,28-3 0,1 3 0,-1 1 0,-6 0 16,-6 0 1,7 0 0,-9 0 0,4 0 0,2-2 0,-2-1 0,2-3-4,1-1 1,6-2 0,1-4 0,1-1 0,1 1 0,-36 6 0,1-1-37,4-1 0,0 0 0,-1 1 1,0 0-1,6-2 0,-1-1-58,-1 2 0,0-1 0,4-3 1,-1-1-1,-1 2 0,-1-1 1,2 0-1,1-2 97,2-2 0,0 0 1,0 1-1,1-1 0,0 0 1,1-1-1,-2 0 1,1-1-1,0 0 0,-1-1 1,0 1-1,0-2 1,0 2-1,-1-2-2,-1 2 0,0-2 1,-2 2-1,0-1 1,-3 0-1,0 1 0,0 0 1,-1 0-1,-1 0 1,-1 0-1,0 0 0,0 0-33,-2 1 1,0-1 0,-3 1 0,0-1-1,0-1 1,0 0 0,0-1 0,0 0 0,0 0-1,-1 0 1,0-2 0,0 0-12,-1-1 1,0 0 0,-1 0 0,0-1 0,-1-1 0,-1-1 0,1 0 0,-1-1 0,0 0 0,0 0 0,1-2 0,-1-1-1,0 0 1,-2 0 80,1 0 0,-1-2 1,2-3-1,0 0 0,-1 2 1,0 0-1,1-2 0,0 1 1,0-2-1,-1 0 1,0 0-1,-2 1-36,-2 0 0,1 0 1,0-2-1,0 0 0,-4 1 1,-1 0-1,1-1 0,0 0 1,-2-1-1,0 0 0,-2 1 1,0-1-1,-1 0 0,-1-1-101,1 1 0,-2 0 0,-4 1 0,-1-1 0,1 0 0,-1 0 0,0-2 0,-2 0 0,-1 0 0,0-1 1,-1-1-1,0 0-4,-1-1 0,-2-1 0,0 3 0,-1 0 0,1-1 0,-1 0 0,-1-2 0,0 0 0,-1 0 0,0-1 0,1 0 0,-1-1 0,-1 3 0,1-1 99,-1 2 0,-1-1 0,0-2 0,0 0 0,0 2 0,0-1 1,0 2-1,0-1 0,0-1 0,0 0 0,0 1 0,-1 0-38,-1 1 1,-1-1 0,2 0 0,-1 1 0,-2 0 0,-1 1-1,0 1 1,0-1 0,-1-1 0,0 0 0,-1 2 0,-1 1-123,0 0 0,-1 0 0,1-2 0,-1-1 0,-1 4 0,-2 0 1,0 0-1,-1 0 0,-1-2 0,-2 2 0,0 1 0,-2 0 1,0 0-1,-1-1 52,-1-1 0,0 2 0,2 3 0,-1 1 0,-3-3 0,-2 0 0,1 1 0,0 0 0,0 0 0,-1 1 0,-1-2 0,1 0 80,-1 0 0,1 0 0,2 3 0,0 0 0,-2-2 1,0-1-1,1 0 0,0 0 0,1 1 0,0 1 1,0-1-1,0 1 0,-1 1 0,1 0 47,0 1 1,1-1 0,0-3 0,1 0 0,0 4 0,0 1 0,-20-32 0,-2 2 0,-1 3-55,-1 1 1,17 25 0,-1 1-1,-25-20 1,-2 2 0,-3 2 0,0 4-33,1-1 1,21 23 0,1 0-1,-28-18 1,31 21 0,-1 0-1,-1 0 1,0 1 0,-33-18 0,32 18-1,-1-1-23,1 0 0,-1-1 1,2 1-1,0-2 1,-3 1-1,0 1 1,0-2-1,0 0 0,1 1 1,1-1-1,-1-1 1,1-1-1,1 1 0,0 0 85,-1-2 1,0 0-1,-2-2 1,0 1-1,1 1 1,-1 2-1,2-1 1,-1 0 0,1 0-1,-1 0 1,2 1-1,0-1 72,0 0 0,-2 0 0,0 3 0,-2 0 0,3 0 0,-1-1 0,1 3 1,1 0-1,-34-14 0,-1 4-174,-2 4 1,2 0 0,31 15 0,0 1 0,0-1-1,1 1 1,-2 1 0,-1 0 0,0 0 0,-1 0 0,-3 0-1,0 1-260,0-1 1,-1 1 0,0-1 0,-1 2 263,-3 0 0,0 1 1,1-2-1,0 0 1,-3 1-1,-1 1 0,1-2 1,-1 0-1,-1 0 1,1-1 105,-2 0 0,1 1 1,0-1-1,1 0 0,-1 1 1,1-1-1,-1 0 1,0 1-1,-1-1 0,-1 2 1,-1 0-1,-1 1-19,-1 1 1,-1 1 0,-1 2 0,-1 0 0,-1 2 0,-1 2-1,1 3 1,0 1 0,-3 4 0,1 3 0,0 3 0,1 2-1,-2 4 1,1 1-311,0 2 1,0 2-1,4 4 1,0 3-428,-2 2 0,0 4 0,2 3 0,2 3 1,16-13-1,1 1 0,1 1 711,0 1 0,1 2 0,1 0 0,-1 2 0,2-1 0,0 2 0,1 2 0,1 0 0</inkml:trace>
  <inkml:trace contextRef="#ctx0" brushRef="#br0">25447 15686 8162,'0'-25'0,"0"3"0,0 4-117,6 3 1,2 8 0,5 1 0,2 1 0,3-1 0,2 0 0,2-1 0,-1 0-1,-2-4 1,-4-1 245,-4-1 1,-5 0 0,-8-1-1,-2 1 1,-5 1 0,-3 2 0,-1 1-1,-1 0 278,1 2 1,0-5-1,-1 3 1,1-1-1,0-1 1,-1 4-1,1 0 1,0-1-220,-1-2 0,-1-2 1,-1-1-1,-3-1 0,-2 1 1,-4 0-87,-5-1 1,1-4-1,-7-1 1,-1 0 0,-3-2-1,-4 1 1,-5-3 1158,-3 3-1177,-1-6 1,4 12 0,0-6 0,-1 3 0,-1-1-146,2 2 0,2 5 1,5 2-1,0 0 0,2 0 1,-2 2-1,2 0-43,-3-1 0,-4-1 0,1-2 1,-2-1-1,-3 0 0,-4-3 104,-3 0 1,-4-4-1,1 1 1,-1 0 0,-5 1-1,2-1 227,0 2 1,0-4 0,8 4 0,3 3 0,-3 2 0,3 3-351,-1 0 0,6-4 0,-1 5 0,-4-1 0,-4 3 1,-1 0-1,-2 1 137,1 1 1,0-3 0,-2 1 0,-1 2 0,0 2 0,-5-1 0,-1-1 69,-4-1 1,34 1 0,0 2 0,-37 1 0,2 1 0,35 0-1,1 1 1,-35 2-37,4-1 0,-2 5 1,10 1-1,2 3 0,-2-1 1,3 0-1,2-2-265,1 1 0,3 0 1,-8 1-1,-1-4 1,0 1-1,-4-3 330,-5 1 1,5-1 0,-6-5-1,-2 0 1,1 0 0,-1 0 40,1 0 1,2 0-1,-4 1 1,2 2 0,2 3-1,2 2 1,1 2-192,0 2 0,1 3 0,-1 1 1,2 3-1,0 2 0,3 3-111,2 1 1,-9 0 0,11-1 0,0-4 0,2 1 0,4 0 202,3 3 1,-7 1 0,4 1-1,2 1 1,2 0 0,4 1-1,-1 3 39,3 4 1,0 5-1,4 3 1,1 5 0,2 1-1,3 4-225,2 2 1,2 4 0,1 11 0,14-34 0,0 0 0,0 0-1,1 1 1,0 0 0,1 0 0,2 0 0,-1 0 44,0 1 0,1 1 1,1 0-1,1 0 1,-2 1-1,0-1 0,2-1 1,1-1-1,-3 34 1,5-3 240,2-1 1,2-5 0,0-1 0,0-2 0,3-3-1,5 1 37,5 0 1,9-5 0,2 5 0,4-1 0,4-1 0,3-1-101,2 0 1,6-1 0,2 0 0,1 1 0,2 0-1,-2 4 1,-23-27 0,0 0-128,-2 2 0,1 0 1,-2 0-1,1 0 1,-1 0-1,0 1 1,1 0-1,-1 0 1,2 1-1,-1 1 1,2 1-1,-1 0 37,-1 0 1,1 0 0,-1 0 0,-1-1 0,0-3 0,0 0 0,1 1 0,0-1 0,0 0 0,1-1 0,0-1 0,0 0 0,23 27 130,0-3 1,1-2 0,6 0-1,0 1 1,-25-28 0,1 1 0,-1 0-1,1-1-46,-1 1 1,0 0 0,27 26 0,-2 0 0,-2 2 0,-1 1 0,-25-27 0,1 0-31,22 27 0,-22-26 0,1 0 0,19 29 1,-21-29-1,0 1 0,1 0 0,0 0 1,1-1-1,2 0-26,0 0 1,1-2-1,-1 0 1,-1-1 0,3 0-1,1 1 1,-1-1 0,1 1-1,0-1 1,1 0 0,0-1-1,0 0 1,0 0 0,1-1-1,0-1 1,-1-1 26,1-1 1,1 0-1,3 1 1,1-1 0,2-1-1,0-1 1,1 0-1,0-1 1,2 0 0,1-1-1,-2-1 1,1-2 19,-1-1 0,0-1 1,5 0-1,1-1 1,-4-2-1,-1-1 1,2 1-1,1 0 1,1 0-1,0-1 1,-1-1-1,-1-1 50,-2-2 0,1 0 0,4 1 0,-1 0 0,-5-2 0,-1-1 1,0 2-1,1-1 0,0 1 0,-1-1 0,-3 1 0,-1-1-10,31 3 0,2 4 1,-5-5-1,0 1 0,2 3 1,-5 2-1,0 2-174,-1-1 0,-3 2 0,3 1 1,1 2-1,0-2 0,5-1-79,1-2 0,-7 1 0,5-1 0,-1-1 0,-2-2 0,-1-3 1,-4-1 480,-2-3 1,12-1 0,-10-2 0,0 0 0,-1-2 0,0-1-115,0-1 1,6-2 0,-4 3 0,0-3 0,2-1-1,-2-2-176,0 1 0,-1-3 0,-5 2 0,1-3 0,-1-1 0,-1-1 0,-3 1-133,-5 0 1,2-2-1,-1-2 1,-1 0 0,0 0-1,2 3 1,0 0-38,0 1 1,3-5-1,-5 0 1,-1 1 0,-1-1-1,-2-1 193,0-2 0,0-1 0,0-6 0,0-4 1,0-6-1,1-9 233,4-11 1,-22 24 0,0 0 0,2-3 0,0 0 0,-1-1-1,-1 0 1,1-2 0,-2 0 0,1 1 0,-1 0 0,0 0 0,0 1-313,0 3 0,1 2 0,1 1 0,2 1 0,21-20 0,2 2 0,0 4 0,1 4 0,1 1-1033,-2 0 1,-8 0 0,-7-2 0,-3-2 0,-4-3 0,-3-2 842,-1 0 1,-3-4 0,-1-8 0,-1-4-1,1-8 1,-9 35 0,-1-1 311,1-1 1,-1 0-1,3-3 1,-1-1 0,-2-1-1,1 1 1,-1 0 0,1 1-1,0-2 1,1 1 0,-1 3-1,-1 0 23,1 4 1,-1 0 0,9-32 0,-4 11 0,-1 3-1,0 3 1,1 6 0,-3 3-863,-2 5 1,-3 1 0,-6-2 0,-1 4 0,-2 4 0,-3 1 300,-2-1 0,-2 3 1,-6-3-1,-5 1 1,-1 1-1,-5-4 1,0-1 287,-2-3 1,-4-6 0,4-3 0,0-1-1,0-5 1,1-4 251,0-7 0,2-2 1,3-1-1,0 0 1,0 3-1,-1 2 1,-1 0 17,-2 1 1,4 12 0,-9 2-1,3 5 1,-1 7 0,-2 3-431,-2 6 0,-2 1 1,-5-1-1,-2 2 0,-2 4 1,-1 1-1,-1-1-59,-2-2 0,-1 4 1,7-5-1,-3-2 0,0-4 1,0-5 502,3-2 1,-3-13 0,0 4 0,2-5 0,1-3 0,4 2 1,1-1 0,1-8 0,0 6 0,1 0 0,-2 2 0,-2 8 0,-3 5-459,0 2 0,-3 13 0,-10 0 0,-5 8 0,-1 7 0,-7 3-3,-3 4 1,-2 1 0,31 0 0,0 0 0,0 0 0,0 0 0,1 0 0,0 1 0,-3 0 0,1 1 0,-1 0 0,1 1 45,-2-2 0,0 1 1,1-2-1,0 1 1,0-1-1,1 0 1,2 0-1,1 1 73,3 1 1,-1 1 0,-9 0 0,0 1-1,-1 3 1,1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4452 5931 8057,'0'19'0,"3"6"0,8 8 0,11 7 0,15 3 0,12-9 158,8-3 1,9-9 0,-29-13 0,3 0 0,3-2-1,1-1 1,2-1 0,0-3 0,3-1 0,1-3-1,0-3 1,1-2 0,3-3 0,0-4 0,1-1 0,0-4-1,3-3 1,1-2 0,0-2 0,0-2 0,3-4-1,0-2-22,2-2 1,-2-2-1,-4 5 1,-2-2-1,1-3 1,-2-2 0,-2-1-1,-1-1 1,-4-1-1,-2-1 1,0-4 0,-3-2-1,-4 0 1,-2-1-1,-4-1 1,-2-1-351,-5 1 0,-4 0 1,-3 1-1,-5-1 0,-6 0 1,-4 1-1,-3 3 0,-4 0 1,-3 5-1,-5 0 0,-6 2 1,-5 2-1,-6 4 0,-5 2 368,-6 3 0,-5 4 0,-4 2 0,-4 5 0,-7 6 0,-2 5 0,-2 2 0,-2 2 0,-5 4 0,-2 4 0,0 5 0,1 5 0,20-3 0,1 2 0,-1 3-524,2 1 1,-1 2 0,1 1 432,1-1 0,0 0 0,1 4 0,-2 5 0,0 4 0,2-1 0,1 0 0,1-1 0,1 1 0,2 0 0,1 1 0,1 0 0,-17 16 0,4 2 0,6-3 0,4 0-275,4 0 0,4 1 0,6-3 1,4 1-1,6-3 0,4 1 1,4-3-1,5 1 0,4-1 1,5-1-1,6-1 0,4-2 212,7-2 0,3-2 0,1-2 0,3-1 0,2-4 0,1 1 0</inkml:trace>
  <inkml:trace contextRef="#ctx0" brushRef="#br0">10104 4931 7954,'-13'0'421,"0"0"0,2 2 0,7 0 7,8 3 0,8-1 1,6-4-1,4-1 1,5-5-1,4-6 1,4-6-1,7-2-243,7-4 1,-3-1 0,10-2 0,0-1-186,-1-3 0,0 3 0,-2-5 0</inkml:trace>
  <inkml:trace contextRef="#ctx0" brushRef="#br0">11064 4371 8055,'-22'-10'2264,"0"-3"-1354,-1 2 1,16 7 0,3 8-1,1 7 1,0 3 0,-2 7-1,2 3-692,2 4 1,5 8-1,2-1 1,1 4-1,4-1 1,1-1 0,1-1-1,0-1-1017,1-1 0,-1-3 1,0-7-1,-1-3 1,-1-2 142,-3-3 0,-3-2 1,2-8-1,-1-9 0,-3-11 1,-1-5 1081,-2-5 0,4 4 1,1-1-1,-2 2 1,-2 2-1,0 4 1242,4 4 1,-4 0 0,4 9 0,-4 8-432,-1 6 1,0 4-1157,0 9 0,0-6 0,0 8 0,0 1 0,-1-4-798,-4-2 0,2 4 0,-4-6 1,0-1-1,1-2-968,0-1 0,4-3 1,10-11 1684,5-8 0,15-18 0,0-6 0</inkml:trace>
  <inkml:trace contextRef="#ctx0" brushRef="#br0">11517 4731 7995,'-26'-4'1927,"-1"1"0,2 4-732,3 7 0,4 3 1,7 4-1,3 2 0,-1 0-819,1 0 1,-2-3 0,5 0 0,2-1 0,2 0 0,1 1 0,1-2-923,4-4 1,7 3 0,7-7 0,2-1 0,2-3 0,1-3 0,0-4-1,-3-3-334,-2-5 1,-1-2-1,-7 3 1,-2-3-1,-4 0 835,-4 0 0,-7 2 0,-1 2 0,-2 1 0,2 2 0,1 1-464,3-1 0,9-4 0,8-2 0,12-3 0,8-2 0,4-3 509,2-1 0,0-7 0,0-2 0</inkml:trace>
  <inkml:trace contextRef="#ctx0" brushRef="#br0">11944 4318 7995,'-2'-13'3341,"-2"1"-1999,-5 3 0,-3 4-830,-1 10 0,5 2 0,4 8 0,2 3 0,2 4-123,0 3 1,6 2 0,3 0 0,3-1 0,1 1 0,1 0 0,-1-2 0,0-2-361,1 0 0,4-7 0,-2 2-364,-4-3 0,1-4 0,-6 0 92,1-2 0,-4-5 0,-8 3 0,-7 1 0,-5-2 0,-6 1 257,-3 1 1,-6 0 0,0 6 0,1-1 0,2-1 0,3-2 0,2-2 721,6-2 1,8 4 0,9-3-1,10 1-912,12-4 0,23-10 1,7-7-1,8-8 1,-24 8-1,-1-2 0,2-1 1,1 0 175,0-1 0,1-2 0,7-7 0,1-1 0,-3 2 0,1 1 0</inkml:trace>
  <inkml:trace contextRef="#ctx0" brushRef="#br0">5892 6051 29216,'-9'-12'-3328,"0"3"2158,6 3 1,-4 10 1240,2 1 1,2-1-1,-6-4 1,-1 0-1,-3-1 1,-3-4 0,-4-4-1,0-1 1,-4 0 166,-1 1 1,-4 1-1,-2-2 1,-3 3-1,-1 1 1,-2 3-1,-3 1-73,-3 2 1,-12 11-1,0 3 1,-3 4-1,-2 3 1,-1-2-310,-3 0 1,-1 4 0,-3-6 0,-2 0 0,-2-3 0,-1 0 0,36-7-1,-1 1 854,-2 1 1,1-1-573,1 0 1,-1-1 0,-3 3 0,0 1 0,3-3-1,1 0 1,-35 11 0,4 2 0,3 3 147,1 1 0,6 12 0,3 5 1,5 5-1,7 9 0,4 8 1,22-29-1,3 1-416,3 1 0,2 0 1,2 1-1,4 0 1,6 1-1,4 0 1,2 0-1,4-1 1,6-1-1,4-1 1,7-1-1,5-2-324,4-1 0,5-4 446,5-1 0,3-3 0,12-3 0,5-4 1,-20-6-1,2-2 0,1-1 0,3 0 0,1-1 1,1-1-1,4 0 0,1-1 0,1-1 0,2-1 1,0-1-1,1 0 134,2 0 1,2-1-1,-1-1 1,2 0-1,-1 0 1,1-1-1,2-1 1,1 0-1,0 0 1,-1-1-1,1-1 1,0-1-1,0 0 1,1-1-1,-1-1 1,-1 0-1,-1 0 1,1-1-1,0 0 1,0-1-1,0-1-103,-1 1 1,-1-1 0,0 0 0,-2-2 0,0-1 0,-2-1 0,-3 2 0,0-1 0,-2 0 0,-1-1 0,-2-1 0,0-1 0,-3 1 0,-2 0 0,-1-1 0,-2 1 0,-2-1 0,-1 0-102,19-7 0,-4-1-27,-8 0 1,-3-1-1,-8-3 1,-3-2-1,-7 1 1,-4-3-1,-4 1 1,-2-1-1,-5-2 1,-4-2-1,2-36-116,-12 33 0,-5 1 1,-9-5-1,-8 0 1,-6-2-1,-5 2 1,-7 1-1,-5 1 0,-11 0 1,-4 4-1,-6 2 1,-4 3-1,18 12 1,-2 1-1,-1 2 35,-3 0 1,-1 2 0,-1 1 0,1 3 0,-1 1-1,-1 1 1,-5 1 0,-1 1 0,-1 2 0,1 1-1,0 1 1,0 2 0,0 2 0,1 2 0,-1 1-1,-2 2 1,0 2 0,-1 1-446,-1 2 1,0 1 0,1 1 630,8 0 0,2 2 0,-2 0 0,-4 2 0,-2 1 0,2 0 0,9 0 0</inkml:trace>
  <inkml:trace contextRef="#ctx0" brushRef="#br0">8491 7263 18953,'-35'-19'0,"2"-2"0,4 1 0,5 3 0,5 5 68,7 4 128,4 5 0,10-2 0,4 8 1,13 2-1,20-2 0,27-2 1,-22-1-1,3 0 0,11 0 1,3 0-1,9 0 0,3-1 1,-18-1-1,3 1 0,0-1 1,5 0-1,0-1 0,1-1 1,5 0-1,1 0 0,0-1 0,1-1 1,1 0-1,0 0 392,0-1 1,1 0 0,1-1 0,-14 1-1,0 0 1,1-1 0,-1 0-826,-2 1 0,0-1 0,-1 0 0,1 0 0,5 0 0,1 0 1,-1 1-1,-1-1 0,13-1 0,-2 0 0,0 0 0,0 1 1,0-1-1,0 1 0,-2 1 0,-1-1 0,-1 1 0,-4 1 1,-2 0-1,-1 0-627,-4 1 1,0 0 0,-1 0 863,3 3 0,0 0 0,-2-1 0,17-3 0,0 0 0,-20 4 0,0-1 0</inkml:trace>
  <inkml:trace contextRef="#ctx0" brushRef="#br0">10557 7903 7826,'-14'0'0,"5"0"0,7 0 212,20 0 1,3 0-1,8-1 1,8-4 0,14-4-1,10-4 1,10-5 0,-33 8-1,2-1 1,5 0 0,0 0-1,4 0 1,0 0 0,3-1-1,1-1 1,2 0 0,0-1-1,3-1 1,1 1 0,1-1-1,0 1 334,1 0 0,1-1 0,1 0 0,1 2 0,0 0 0,0 0 0,0 1 0,1-1 1,1-1-1,1 0 0,0 0 0,1 0 0,2 0 0,0 0 0,1 0 0,1 1 0,1 0 1,0 0-292,-22 4 0,-1 0 1,0 0-1,19-3 0,0 2 1,5-1-1,2 1 0,-2-1 1,0 1-1,-2 1 0,-1 0 1,1 1-1,0 0-260,0 2 1,-2 0 0,-5 1 0,-1 0 0,4-2-1,0 1 1,-3-1 0,-2 0 0,-4 1 0,0-1 0,-1 0-1,-2 1 1,-1-1 0,-2 2-54,-1 0 1,-1 1-1,0-2 1,-2 0-1,-6 2 1,-1-1 0,-1 0-1,1-2 1,-1 0-1,1 0 1,-2-1-1,0-1-425,-3 0 1,1 0 0,2 0 0,0 1 0,27-7 0,-2-1 0,-3-2 0,-7 2 0,-3 2-415,-6 5 0,-3-3 1,-5 4-1,-1-3 0,-3 1 1,-1 1-1,-5-1-1748,-4-2 2645,-5-2 0,-4 4 0,2-3 0,4-4 0</inkml:trace>
  <inkml:trace contextRef="#ctx0" brushRef="#br0">16943 6144 7822,'-14'0'0,"1"0"0,0 1 0,1 4 0,3 4 0,3 7 247,6 2 1,0 10-1,0 1 1,0 7 0,0 8-1,1 5 1,2 5 0,3-3-1,2 0 1,1-4 0,0-1-1,-1-4 1,3-3-1,-1-3 707,-1-2 1,1-4 0,-4-8 0,0-4-1,2-5 1,-1-4-1293,3-5 1,-2-14 0,1-8 0,1-7 0,2-5 0,1-2 718,1-2 1,-1 4-1,0 1 1,2 3 0,1 7-1,4 3 396,0 4 1,-3 3 0,2 0 0,-1 5-1,-1 4 1,-2 6 0,-3 6-398,-3 4 0,-2 8 0,2-1 0,-4 5 0,-4 3 0,-2-1-254,-4-2 0,2-1 0,-7 0 1,-2-2-1,-3-2 0,0-2-1414,-1-2 1,0-1-1,3-6 1,-1-2-1,2-4 1288,4-4 0,8-11 0,7-12 0</inkml:trace>
  <inkml:trace contextRef="#ctx0" brushRef="#br0">17702 6450 12179,'-14'6'559,"-3"3"0,13 7 0,1 2 278,1-1 0,1 3 1,-2 2-1,-1 4 1,1 0-1,1 2 0,4 2 1,1 1-389,1-1 1,0-2 0,-4-3 0,0-3 0,2-4 0,1-3-1175,1-2 1,1-7 0,-5-7 0,0-11 0,1-10 0,2-7 804,2-2 1,1-6-1,-3 3 1,1 0-1,0 2 1,1 2-1,1 2-198,1 3 1,-2 5-1,4 0 1,1 0 0,2 6-1,1 2 1,2 4-672,3 2 1,-2 2 0,6 4 0,0 0 0,1 0 0,-1 0 788,2 0 0,7-6 0,3-1 0</inkml:trace>
  <inkml:trace contextRef="#ctx0" brushRef="#br0">18129 6437 7750,'-6'9'364,"-3"-2"1,-1 1 1769,1-1 1,3 2-1,6 4-1579,0 1 0,6-5 1,3-2-1,3-1 1,2-3-1,3-2 1,2-1-1,0-1-433,1-4 1,-3-2-615,-3-6 1,-3-5 0,-2 0 0,-4 2 0,-4 1 99,-1 2 1,-10 5-1,-6 4 1,-5 2-1,-4 4 1,1 2 619,-1 5 1,6 3-1,1 3 1,4 1 0,6 3-1,3 1-769,4-1 0,2-1-297,4-5 1,3 3 0,12-1-1,5-5 838,5-2 0,13-10 0,-2-5 0</inkml:trace>
  <inkml:trace contextRef="#ctx0" brushRef="#br0">18382 6424 7750,'-15'1'1467,"-2"4"1,2 1-1,-3 4-1010,3-1 1,8 0 0,2 4 0,5 0 0,5 1 0,2-1 0,2 0 0,0 1 275,1-1 1,2-4 0,2-2 0,0-1 0,3-3 0,1-3-1632,-2-4 0,-1-4 0,-2-7 0,0-1 1,-1-3-1,-2-2 0,-2-2-1519,-2-3 0,-2 0 1909,-4-1 1,0 2 0,0 1 0,0 3 0,0 2 588,0 3 1,0 1 0,0 2 0,0-1 406,0 1 1,0 0 0,2-1 0,2 1 0,5 0-182,3-1 1,3-5-308,2-3 0,4-15 0,6-4 0</inkml:trace>
  <inkml:trace contextRef="#ctx0" brushRef="#br0">18796 5557 7750,'-9'0'1624,"0"2"-770,-2 2 0,4 8 0,0 7 0,-1 4 0,2 5-29,0 6 0,0 10 0,3 5 0,-1 3 0,0 1 0,-1 2 0,1 1 0,-1 4-531,-1 0 1,5-3 0,-4-3-1,4-5 1,1-7 0,1-4-1,4-5-1695,4-4 1,3-8 0,2-3-1,4-5 1401,4-4 0,4-9 0,0-7 0</inkml:trace>
  <inkml:trace contextRef="#ctx0" brushRef="#br0">18995 6077 7783,'-13'0'3568,"-5"-4"-2508,1-1 1,5 2 0,7 8 0,4 4 0,2 1 0,5 0-844,8-1 1,0-1 0,9 1 0,0-5 0,1-3 0,0-1 0,-4 0-2138,0 0 1,-4 2 0,-7 2 0,-8 4 252,-8-1 1,-3 4 2085,-13-7 0,3 5 0,-4-3 0,3 1 0,2 2-180,3-1 1,5 2-1,4-4 1,2 1-1,8 2 1,9-1-302,9-4 1,10-4 61,5-4 0,2-10 0,2-7 0</inkml:trace>
  <inkml:trace contextRef="#ctx0" brushRef="#br0">19422 5997 7783,'-22'2'959,"-6"2"647,-6 5 0,-2 6 1,9 1-1,1-1 1,1 3-960,2 1 1,6 0 0,8 5 0,4 3 0,4-1 0,1 4 0,1-2 0,4 0 0,5-3-922,6-3 1,-1 2 0,3-6 0,-3-2 0,-2-1 0,-1-2 0,-3 1 0,-3-2-1343,0-4 1,-6 4 0,-3-3 0,-12 3 1615,-10 1 0,-17 1 0,1-1 0</inkml:trace>
  <inkml:trace contextRef="#ctx0" brushRef="#br0">23314 5637 8144,'-34'-13'0,"2"0"0,5 1 0,3 3 0,5 5 0,0 2 0,-5 2 0,9 2 273,-2 2 0,2-3 0,1 5 1,1 0-1,0 3 0,1 3 0,2 3 1,2 4-1,2 9 0,3 12 155,2 12 1,-1 16 0,1-27 0,-1 3 0,0 5 0,-2 2 0,1 6 0,-1 2 0,-1 6 0,-2 2 0,0 2 0,-1 2-365,0 3 0,-1 0 1,1-23-1,-1-1 0,0 0 1,1 0-1,0 0 1,-1 0-1,-5 24 0,-1 0 1,-1-2-1,1 0 1,-1-4-1,-1 0 0,0-1 1,-2 1-169,0 0 0,0-2 0,1-5 0,0-2 0,1 2 1,0-2-1,1-3 0,0-1 0,1-2 0,2-2 1,0-2-1,2-2 0,2-5 0,2-1 49,-4 29 1,5-7 0,9-9 0,5-7 0,9-5 0,10-7 176,10-4 0,11-9 0,3-5 0,10-7 0,13-7 0,-32-4 0,2-1 0,6-3 0,2-2-91,6-2 1,1-2-1,1-1 1,2-2 0,8-5-1,2-3 1,-22 6 0,1-1-1,0 0 1,3-2 0,0-1-1,1 1 1,3-2-1,1 0 1,-1 1 0,0-1-1,0 1 1,-1 0-83,-1 0 0,-1 1 1,0-1-1,5-2 0,0-1 1,0 1-1,-6 1 1,-1 0-1,0 1 0,-1 0 1,0-1-1,-1 1 1,-1 0-1,0 1 0,-2-1 1,20-8-1,-3 0 1,-2 0-1,-1 1-43,-3 0 0,-3-1 0,-5 3 1,-2-2-1,0-2 0,-1-3 0,-3 2 1,-2 0-1,-3 0 0,-2 1 1,-1-2-1,-1 1 0,-3 0 0,-1-1 185,-1 0 0,-1-2 1,-1 1-1,-1-1 0,-1 0 1,-2 0-1,0-1 0,-1 0 1,-1-2-1,-1-1 0,-2-2 1,0-1-52,-2-1 0,-1 0 1,0-4-1,-3 1 1,-2 0-1,-2 0 1,0-1-1,-2-1 1,0-4-1,-2-1 1,-2-3-1,-1 0 1,-3-4-1,-1-1-151,-4-3 1,-2 1-1,-3-1 1,-3-1-1,-3-2 1,-3 0-1,-3-2 1,-3 1-1,-3 1 1,-2 1 0,-4 0-1,-2 2 1,-1 4-1,-3 2 73,-2 1 1,-2 2 0,-1 2-1,-3 3 1,-1 4 0,-1 2-1,1 3 1,-2 2 0,-1 3-1,-1 3 1,1 4 0,-1 2-1,-2 3 1,-1 3 71,1 2 0,-1 3 1,0 3-1,1 3 0,2 4 1,-1 3-1,-1 1 0,-1 0 1,1 2-1,1 1 1,-2 1-1,0 2-204,2 1 1,0 2-1,1 1 1,1 3 0,1 1-1,0 3 1,1-1-1,1 2 1,4-1 0,1 1-1,4 0 1,1 1 0,6 1-1,1 0-2848,-23 23 3018,14 13 0,8-2 0,7 8 0,-1-3 0</inkml:trace>
  <inkml:trace contextRef="#ctx0" brushRef="#br0">23994 6197 8054,'-20'-25'-123,"0"3"260,1 4 0,4 8 0,-3 2 694,4 2 1,5 2 0,1 7 0,4 4 0,5 8-399,7 4 0,5 9 0,3 8 0,2 2 0,0 4 0,0 2 1,0 4-1,-2 1-330,-1-1 0,-7 0 1,1 2-1,0-2 0,0-3 1,-1-3-586,-3-5 0,4-6 0,-4-7 0,-1-5 262,2-4 0,-3-5 1,5-13-1,-1-6 1,-1-8-1,1-7 204,1-3 1,-4 1-1,5-1 1,0 2-1,0 4 1,-2 6 0,1 6 372,-1 3 1,-3 2 0,5 7 0,0 6 0,-1 9-1,-4 5 42,-2 4 0,-2 8 0,0 4 0,0 1 0,0 3 0,0-3-344,0-3 0,-2-2 1,-1-6-1,-1-4 0,1-2 1,1-2-979,2-3 1,0-8 0,0-4 0,0-4-2597,0-8 3519,6-11 0,7-9 0,8-8 0</inkml:trace>
  <inkml:trace contextRef="#ctx0" brushRef="#br0">24541 6664 8200,'-37'-5'857,"6"1"0,7 1 0,15 7-895,5 5 0,4-3 1,4-2-1,5-2 0,3-2 122,1 0 0,0-2 0,-1-2 1,-1-6-1,-2-5 0,1-4 1,2-2-283,1-3 0,-4-1 0,0 0 0,0 1 0,0 3 0,0 2 0,1 3-1105,2 1 0,-2 2 1303,3-1 0,-2 7 0,8 1 0</inkml:trace>
  <inkml:trace contextRef="#ctx0" brushRef="#br0">24941 6517 8200,'-14'6'680,"6"-5"1,-1 4 1043,-2-4 0,7-1 0,4-1-1644,7-4 1,5 4 0,1-5 0,1 2 0,-1-2 0,0-2-537,1-2 1,-7 2-1,-1 1-701,0 1 1,-6-3 1538,0 5 1,-4-2-1,-7 3 1,2 0 351,-1 4 1,4 1-1,3 7 1,6 0-1,4 0 1,4-2-1058,2-1 1,-1 3 0,9-5-1,1-1 1,0-1 0,5-2-1,-2 0-629,0 0 0,3-6 1,-7-3-1,0-4 1,-4-5-1,-2-4 638,-1-4 1,-7 0 0,-3-1 0,-2 2 0,-4 1 0,-2 3-1,-5 2 2151,-3 3 0,-1 1 0,0 3-1001,-1 3 0,7 11 1,2 11-1,7 8 0,7 4 1,9 2-1052,5-1 1,10 1-1,5-2 1,8-3 0,9-4-1,6-3-5798,7-2 6013,-1-5 0,-28-5 0,0 0 0,35-3 0</inkml:trace>
  <inkml:trace contextRef="#ctx0" brushRef="#br0">24474 8703 7693,'-13'0'0,"5"-6"0,3-2 0</inkml:trace>
  <inkml:trace contextRef="#ctx0" brushRef="#br0">24408 8609 8123,'-23'-12'0,"3"2"-240,0 1 1,-2 0-1,4-4 1,2 0-1,3-1 1,4 1 239,4 0 0,-2-7 0,0 0 0</inkml:trace>
  <inkml:trace contextRef="#ctx0" brushRef="#br0">24221 8343 8123,'-12'-2'222,"3"-2"-50,-3 2 1,12-4 0,0 6 0,8 2 0,2 4 0,0 7 0,-2 8 392,-2 4 1,-2 8 0,-4 4 0,0 4 0,0 5-1,0 1 1,-1 5-245,-4 5 1,2-1-1,-4 6 1,1 3-1,3 3 1,2 5-1,1-2-321,0-3 0,1 3 0,2-10 0,3-5 0,1-3 0,2-7-581,-1-3 0,2-9 0,-4-3 0,0-4 0,1-5-1168,1-4 1,-1-6 1748,2-8 0,-3-17 0,-6-15 0</inkml:trace>
  <inkml:trace contextRef="#ctx0" brushRef="#br0">24221 9462 8123,'-6'8'451,"-1"4"1,-7-4 0,2 4 0,2 2 64,1-1 1,6 0-1,0 1 1,8-1 0,9 0-1,12-1 1,11-5-285,10-7 1,5-5 0,15-10 0,4-3 0,-34 7-1,1 0 1,1-2 0,-1 1-233,1-2 0,-1 1 0,0 0 0,0-1 0,28-12 0</inkml:trace>
  <inkml:trace contextRef="#ctx0" brushRef="#br0">25661 6530 8210,'-12'-17'0,"3"-1"0,4 1 0,10 1 0,4-2 0,7 4 605,2-4 1,1 3 0,-1 2-1,3-1 1,2 3 0,2 0-1,5 4 1,1-1 0,3 1-1,0-3 1,3-2-219,2-2 1,2-5-1,4-2 1,4-1 0,1 1-1,0 2 1,-2 3 0,-1 1-1,-2 2-313,-4-1 0,2 7 0,-9 3 0,2 2 0,-2 4 1,-3 2-1,-5 6 152,-2 7 0,-6-1 1,3 6-1,-2 2 1,-4 1-1,-3 3 247,-4 3 0,-3 0 0,2 8 377,-1 2 1,0 4 0,-3-1 0,2 5-341,-3 3 1,0 1 0,-2 1-1,0-1 1,0 3 0,0 3-433,0 4 0,0 5 0,0-5 1,0 5-1,-2 4 0,0-3 1,-3 1-79,2 1 0,2-6 0,1 2 0,0-2 0,0-5 0,0 3 0,0-6 0,0 0 0,0-5 0,0-2 0,1-3 0,2-2 0,2-7-996,-3-5 1,4-7-1,-1-3 1,-1-6 0,1-2-1,1-3-988,1-3 0,-3-3 1,5-6-1,2-2 1984,1-2 0,1-15 0,0-9 0</inkml:trace>
  <inkml:trace contextRef="#ctx0" brushRef="#br0">26594 8116 8119,'-30'0'2684,"5"2"1,9 2-1297,8 5 1,8-2-1,5 1 1,5-1-1363,6 1 1,8-5 0,10 1 0,9-2-1,4-2 1,7-2 0,-1-4 0,5-7-2404,1-8 2377,-3-4 0,-23 7 0,-1-3 0,29-20 0</inkml:trace>
  <inkml:trace contextRef="#ctx0" brushRef="#br0">24301 10662 8032,'-40'-20'0,"7"12"0,7-1 6047,6 6-5706,6 3 1,8 1 0,6 2 0,7 3-1,6 0 1,4 0 0,2-3 0,2-2-446,2-1 0,-2-1 0,0-4 0,-2-3 1,-3-4-1,-1-3 0,-3-1-251,-3-2 1,1-4-1,-7 2 1,-4 1 0,-7 0-1,-5 3 422,-5 1 1,-2 7 0,-7 4 0,2 2 0,1 4 0,3 1 725,2 1 0,-2 11 0,6 0 1,5 4-1,4 5 0,6 1 1,6 2-514,6-1 0,6 1 0,13 0 0,4-1 0,4 1 0,2-2-1729,4-3 1,-2-2 0,4-7 0,1-1 0,-3-3 1448,1-5 0,5-8 0,-4-4 0</inkml:trace>
  <inkml:trace contextRef="#ctx0" brushRef="#br0">24621 10502 8037,'-34'-21'2662,"9"9"1,13 11-2583,10 4 1,4 3 0,7-3-1,2 3 1,7 1 0,9 3 0,5 2-1,5 0-203,3-3 1,-2 1 0,6-5 122,-3-2 0,-1-2 0,0-1 0</inkml:trace>
  <inkml:trace contextRef="#ctx0" brushRef="#br0">25021 10462 8037,'-20'0'522,"0"6"1,-7 1 0,2 8 0,1 3-1,3 4 1,2 3 0,3 2 87,1-1 1,8 1 0,2 0 0,4 1 0,1 1 0,1 3 0,4-3 0,5-2-3160,6-5 1,1-3 2548,5-5 0,0-7 0,5-1 0</inkml:trace>
  <inkml:trace contextRef="#ctx0" brushRef="#br0">25034 10475 11377,'-15'2'0,"0"2"76,2 5 0,1 7 0,9 2 1,-1-2 325,1-1 1,1 3 0,4 0-1,2-1 1,5 1 0,3 0 0,1-3-1,2-5-1113,3-5 0,1-5 0,5-5 1,-2-5 710,2-7 0,1-15 0,2-10 0</inkml:trace>
  <inkml:trace contextRef="#ctx0" brushRef="#br0">25021 10115 8037,'-20'-6'2554,"6"5"0,-3-5-2372,7 0 0,6 5 1,8-4-1,6 4 1,7 2-1,5 2-35,3 2 0,2-1 1,1-4-1,3 0 1,4 0-1,3-1-147,-3-4 0,9-2 0,-2-7 0</inkml:trace>
  <inkml:trace contextRef="#ctx0" brushRef="#br0">25341 10062 8037,'-29'6'425,"-2"3"1,9 4 0,1 5 0,10 4 0,6 5 455,4 4 1,1 3 0,1 7 0,4 4 0,3 2-1,4 2 1,3-2 0,1-1-946,2-3 0,10-3 0,-1-6 0,1-7 64,0-8 0,5-4 0,1-2 0</inkml:trace>
  <inkml:trace contextRef="#ctx0" brushRef="#br0">25541 10169 8037,'1'-34'88,"4"2"1,3 6 0,12 1 0,6-1-582,8-2 1,11-1-1,7 2 493,8 0 0,3-5 0,-27 15 0,0 0 0</inkml:trace>
  <inkml:trace contextRef="#ctx0" brushRef="#br0">26727 9049 10318,'13'-7'1296,"-4"-4"1,0 5-1002,1-1 0,2 3 0,2-4 1,-1 1-1,-1-1 0,-2 0-4,-1 0 1,-2-4-471,2 3 1,2-4 0,-7-3 0,-1-3-1,-1-1-214,-2 1 1,0 1 0,-2 5 0,-4 0 0,-6-1 0,-5 2 584,-4 4 1,0-3 0,-3 7 0,4 1-1,-1 3 1,2 3 0,-1 3 721,4 1 0,6 3 0,2 8 0,2 4 0,5 2 1,2 1-601,4 2 1,10-3 0,-1 8 0,6-2-1,3-2 1,4-4 0,4-2-1481,5-1 0,2-11 0,2-1 0,0-6 1166,0-3 0,6-12 0,2-3 0</inkml:trace>
  <inkml:trace contextRef="#ctx0" brushRef="#br0">27127 8729 8055,'-31'-4'1370,"1"-1"1,5 4 437,6 4 0,8 4 0,4 7-1851,1-1 1,2 0 0,4 1 0,0-1 0,1 0 0,5 1-1,6-3 1,6 0-243,2-2 1,7-6-1,4 1 1,-1-4 284,-2-4 0,4-10 0,3-6 0</inkml:trace>
  <inkml:trace contextRef="#ctx0" brushRef="#br0">27207 8783 8055,'-33'6'101,"-1"-4"0,-6 7 0,2 3 0,1 3 0,3 3 0,2-2 1212,7-1 0,5-5 0,8 2 0,3 3 0,4 0 0,5 0 0,6-2-1946,8 0 0,9-1 0,11-3 633,5-5 0,4-14 0,10-5 0</inkml:trace>
  <inkml:trace contextRef="#ctx0" brushRef="#br0">27353 8689 8055,'-41'-4'3563,"0"-1"-2461,1 2 1,8 8-1,15 2 1,2 2-923,2 0 0,5-4 1,4 3-1,4 1 0,4 0-535,5 0 1,9-6 0,4 0-1,3-7 1,3-8 0,3-6 354,5-3 0,-3-13 0,-1-7 0</inkml:trace>
  <inkml:trace contextRef="#ctx0" brushRef="#br0">27393 8116 8055,'-28'-13'833,"-3"1"1,10 3-149,1 5 1,6 4-1,11 4 1,6 5-1,6 4 1,3 5-332,1 4 0,10 4 1,2 2-1,3 1 1,6 4-1,3-1-354,3 1 0,0 4 0,0-3 0</inkml:trace>
  <inkml:trace contextRef="#ctx0" brushRef="#br0">27367 8609 8055,'-25'-35'704,"2"8"1,12 9 0,12 18-1,11 0 863,9 0 0,10-1 0,6-4 1,4-3-1568,4-4 0,17-8 0,0 0 0</inkml:trace>
  <inkml:trace contextRef="#ctx0" brushRef="#br0">4199 11528 12115,'0'-13'190,"0"-1"0,1 2 0,2 2 0,3 1 0,2 0 0,2 2 0,3 3 1,4 1-1,2 0 4,2-2 0,-3 1 0,4 4 1,1 1-1,3 2 0,0 2 1,2-2-147,4-2 1,0-1 0,5 0 0,-1 0-1,1 0 1,0-1 0,0-2 209,-2-2 1,-1-4 0,3 3-1,-1 0 1,1 0 0,0 2-115,-1-2 0,2 5 1,-2-4-1,1 4 1,0 1-1,-2 1 1,2 2-216,2 2 0,-4 5 0,1-3 0,1 1 0,1-2 0,2-2 193,0 1 1,-3-1 0,0-4-1,2 0 1,-2 0 0,0-1-1,-1-2 260,-1-2 0,4-1 0,4 3 0,-2-1 0,3 1 0,1 0-265,1-2 0,3 4 0,-3-3 0,1 2 0,3 1 0,1-2-282,-2-2 1,1 1 0,-4 4 0,0 0 0,1 0-1,-1 0 1,0 0 308,-3 0 0,3 0 0,-2 0 1,1 0-1,-2 0 0,0-2 1,-2-2 46,2-5 1,0 2 0,-3-1 0,0 1 0,1 1 0,1 0-245,-2 3 0,7-3 0,-7 2 0,2-1 0,-1 1 0,-1-1-16,0 2 1,0 2 0,0 1 0,0 0-1,0 0 1,-1 0 0,-2 0 154,-2 0 1,1 4 0,4 1 0,-2-2 0,-1-2 0,-1-1 0,-1 0 57,0 0 0,6 0 0,-2 0 0,-1 0 0,3 0 0,-1 0-191,3 0 1,0 5-1,-3-1 1,0-1 0,0-2-1,0 1-14,0 2 1,-1-2 0,-2 2 0,-3-1-1,0 0 1,0 2 0,2-2 186,-2-2 0,4-1 0,-4 0 0,2 0 0,-1 0 0,2 0 0,2 0-6,1 0 1,0 0-1,0 0 1,0 0-1,0 0 1,0 0-259,0 0 1,-5 0-1,1 0 1,1 2-1,0 1 1,0 1-1,-3-1 75,-1-2 1,4-1-1,-3 0 1,1 0 0,1 0-1,1 0 1,0 0 247,-2 0 1,4-4 0,-3 0 0,2-1 0,2 1 0,-1-1-179,-4 2 1,7-3 0,-5 2 0,-2 1-1,1 1 1,-4 2 0,2 0-44,0 0 1,-3-1-1,4-2 1,-1-1-1,-2-1 1,2 1 294,0-1-257,-4 1 0,4-2 0,-4-3 0,1-3 1,0-1-1,1 1 116,4 3 0,1-3 0,0 3 0,-3-3 0,0-2 0,-1-1-360,-1 2 1,4-7 0,-5 8-1,-1 1 1,-1-4 0,-1 3-1,1-1 1,-6 2-61,-2-1 1,1-1 0,-4-3 0,-2-2 0,-1 0 0,-3 0 340,-3 1 1,1-3-1,-4 4 1,0-2 0,0 2-1,-3 1 58,-2 2 1,4 0 0,-1-1 0,-1 1 0,-1 0 0,-2-1 0,1 1-592,4 0 1,-4-1-1,4 1 1,-5 0-1,-5-1 1,-2 1 305,-1 0 1,-8-1 0,3 1 0,-2 0 0,-1-1 0,-1 1 2094,-1 0-1724,-5-7 0,2 6 1,-6-6-1,-1 3 1,-1 0-1,-2 4-178,1 3 0,0 1 0,-1-3 0,-4 2 0,-4 2 0,-1 2 0,2 3-238,2 2 0,-7-4 0,3 1 0,-1 1 0,-1 1 0,2 2 74,0 0 0,0 0 1,2 0-1,1 0 1,1 0-1,1 0 1,-1-1 369,0-3 0,1 2 0,-5-2 1,-2 1-1,0 0 0,-4-2 0,-2 2-64,-2 2 0,-2 1 0,-1 0 0,-1 0 0,0 0-278,-4 0 0,3 0 0,-3 0 0,5 0 0,4 0 0,5 0 0,2 1 16,2 4 0,0-4 0,2 4 0,1-4 0,1-1 1,-1 0-1,-1-1 443,-2-4 1,0 2-1,0-6 1,-2-1-1,-1-2 1,-3 0-1,-3 2-173,-5 1 0,-4 5 1,-6-4-1,5 2 1,3 3-1,4 2-282,0 1 0,4 0 0,1 0 0,1 0 0,3 0 0,2 0 41,1 0 0,1 0 0,2-2 0,3-1 0,0-2 0,2-1 0,-3-2 1,3 1 509,-1-4 1,-7 1 0,3 0 0,0 2 0,-1 1 0,1 1-430,1 0 0,-5 0 1,4 3-1,0-1 1,-2 1-1,1 1 1,-2 2-156,0 0 0,4 0 1,2 0-1,0 0 1,1 0-1,-1 0 1,2 0 218,-1 0 0,1 0 0,2 0 1,-3 0-1,-1 0 0,-3 0 283,-1 0 1,-2 0-1,-2 0 1,-1 0 0,-3 0-1,0 2-420,1 2 0,-6-1 0,2 6 0,-1 0 0,0 0 0,2 0-25,2 1 1,-3 0 0,4 1-1,-1-2 1,0 0 0,3-2-1,0-1 269,-2 0 1,4-3 0,-5 4 0,2-1 0,-1-3 0,1 0 0,-2 0 121,-3 1 0,1 2 0,0-1 0,-3 2 0,-1 2 0,-1 0-258,0 1 0,-1 2 0,3 1 0,0 2 0,4 2 0,-1 0-132,1 0 1,-2-1 0,-4 0-1,1 2 1,0-2 0,0-1 0,-1-2 279,3 1-56,-4-1 1,8-4-1,-2 0 1,2 0-1,1 0 1,1-2-88,1-1 1,1 4 0,1-1 0,-2 3 0,-2 1 0,3 1-262,0-1 122,-4 6 1,5-2 0,-4 3 0,2 1-1,0-2 1,-1 2 0,2-2 59,5 1 1,-1 3 0,4-1 0,0 4 0,1-1 0,4-2 14,2 0 0,-3-6 0,10 4 0,-1 0 1,3-2-1,5 0 0,2-1-267,2 1 1,6 2-1,1 4 1,6-1-1,11-2 1,11 2-1,14 0 413,12-2 1,13-3 0,-27-12 0,1-1 0,1 1-1,0-2 1,2 0 0,1-1 0,-1-1 0,0-1-40,2-1 1,0-1 0,4 0 0,1-1 0,-2-1-1,0 1 1,-1-2 0,0 0 0,-2 0 0,0 0 0,-3 0-1,0 0 1,-1 1 0,0 1-130,-1 0 1,-1 0 0,29 4 0,-2 6 118,-5 9 0,-2 12 0,-4 4 1</inkml:trace>
  <inkml:trace contextRef="#ctx0" brushRef="#br0">7172 12488 29524,'0'-14'-9831,"-2"13"9153,-2 5 300,2 1 0,-4 6-1,8-3 1,2-1 1030,5-2 1,3-4 0,1-1 0,1 0 0,-1 0 0,0 0 0,2 0-218,3 0 0,-2 0 0,6 0 1,1 0-1,-1 0 0,0 2 1,0 2-402,-1 5 1,3-2 0,-5 1-1,2-2 1,2-2 0,1 1 261,-2-1 0,3 1 0,-1-5 1,4 0-1,3 0 0,-1-2 18,-2-2 0,-1 2 0,1-4 0,2 2 0,1-1 0,0 1 0,0-1-52,0 1 0,2 0 0,-2 4 1,3 0-1,0 1 0,-2 2 1,0 3-259,-1 1 1,4 1-1,-2 2 1,-1-3-1,1-1 1,-2-1 223,2 1 1,-4-5 0,5 4 0,0-5 0,-1-3 0,1-3 0,0-2-229,3-2 0,-3 3 0,2-2 0,1 0 0,0 0 0,0 2 0,-2 1 0,1 1 0,4 5 0,0 0 0,0 0 0,0 0 0,0 0 0,0 0 0,0 2 0,0 1 0,-2 1 0,1-1 0,-1-1 0,4-2 0,-4 0 0,-2 0 0,-1 0 0,1-2 0,0-1 0,1-1 0,-3-7 0,0 4 0,0-2 0,-2 2 0,1 1 0,-2 3 0,2 1 0,-5-2 0,3-1 0,-3 2 0,-1 2 0,1 2 0,3 4 0,-3-4 0,5 5 0,-5-6 0,1 0 0,4 0 0,1 0 0,3 0 0,-3 0 0,2-1 0,1-2 0,1-3 0,2 0 0,0-1 0,0 1 0,0 0 0,0 1 0,0 5 0,0 0 0,0 0 0,0 0 0,0 0 0,-1 0 0,-2 0 0,-2 0 0,2 0 0,0 0 0,0 0 0,-1 0 0,-5 0 0,4 0 0,3 0 0,-1 0 0,0 0 0,-2 0 0,-4-4 0,5-1 0,-1 1 0,1-1 0,-1 1 0,1 1 0,-2 2 0,3 1 0,-4 0 0,-1 0 0,2 1 0,-1 2 0,-1 1 0,4 2 0,-5-3 0,-1 2 0,-1-2 0,1 0 0,1 0 0,-1 1 0,-2 1 0,-3-5 0,0 0 0,-1 0 0,1 0 0,-1-2 0,1-2 0,0 2 0,2-2 0,-2 2 0,-1 2 0,-2 0 0,2 0 0,1 0 0,1 0 0,1 0 0,1 0 0,2 0 0,1 0 0,0 2 0,-4 1 0,-1 1 0,1-1 0,0-1 0,1-2 0,3 0 0,-7 0 0,2 0 0,-1 0 0,1 0 0,0-2 0,1-2 0,0 2 0,-2-2 0,0 2 0,-1 2 0,2 0 0,1 0 0,3 0 0,-1 0 0,-1 0 0,2 0 0,1 0 0,-1 0 0,-2 0 0,3 0 0,2 0 0,1 0 0,1 0 0,1-1 0,-2-2 0,-2-2 0,1-4 0,-3 4 0,2-1 0,-1 0 0,0 3 0,-4 0 0,-2-2 0,3 4 0,-7-4 0,1 4 0,1 1 0,-1 0 0,-2 0 0,4 4 0,-5 1 0,1-2 0,0-2 0,0 1 0,0 1-807,1 1 1,0 1 0,1-5 0,-3 1 0,-1 2 0,-2 3 696,-4 1 1,2 2-1,-7 5 1</inkml:trace>
  <inkml:trace contextRef="#ctx0" brushRef="#br0">9758 13460 8592,'0'-20'0,"0"2"-5,0 3 374,0 8 0,0-1 0,1 5 0,4-1 0,3 1 1,3 3-1,-1 4 0,1 4 0,2 1 0,5 0 0,2-1 201,4 0 0,7 4 0,6-5 1,6 2-1,8-2 0,5-1 0,9-1 1,6-1-84,-34-2 1,2 1-1,6-1 1,1 0-1,0-2 1,-1 0 0,3 0-1,0-1 1,4-1-1,0 1 1,0-2-1,-1 0-153,1-1 0,0 0 1,6 2-1,0 0 1,-7-2-1,0 0 1,1 1-1,1-1 1,0 1-1,1 0 0,-3 0 1,0 0-228,-2 2 0,1-1 1,2-1-1,0 0 1,-6 1-1,0 0 1,-1 0-1,0 1 1,1 0-1,0 0 1,-2 1-1,-1 0-179,1 0 1,1 0 0,1 1 0,0 0-1,-4 1 1,0 0 0,-1 2 0,0 0 0,-2 0-1,0 1 1,34 4 0,-2-1 215,-1 0 0,-10 2 1,5-5-1,-2-2 1,-4-2-1,2-1-102,-1 0 1,-3-4 0,0-2-1,0-3 1,-1-4 0,2-4 0,-1 1-246,3 1 0,-11 2 0,-1-1 0,-5 1 0,-3 1 0,-1 3-1227,-4 5 0,-3-2 0,-9 2 1,-2 2-1,-3 5 0,-6 7 1430,-6 7 0,1 9 0,0 8 0</inkml:trace>
  <inkml:trace contextRef="#ctx0" brushRef="#br0">23328 5398 8012,'-21'-30'0,"3"2"0,5 3 0,4 1 0,5 3 57,2 2 0,2 6 0,0-1 983,0 1 0,2 1 1,1 5-1,1 8-496,-1 11 1,0 4 0,1 8 0,5 3-1,2-1 1,0 5 0,1 0-525,3 2 1,3 3 0,-2-4 0,3-1 0,1 0 0,0-4 0,1 0-186,3-4 0,3-5 0,2 0 0,4-3 0,1-3 0,4-4 247,5-3 0,2-4 0,5-1 0,5-1 0,1-4 0,8-3 0,1-4 52,5-2 0,-32 8 1,2-1-1,1 0 0,0 1 1,2-1-1,1 0 1,4 1-1,2 1 0,-1-1 1,1 1-47,0 1 0,1-1 0,2 1 0,0-1 0,-1-1 0,0-1 0,-1 1 0,0 0 1,0 1-1,0 0 0,-1 0 0,-2 1 0,-1-1 0,-1 0-284,-3-1 1,-3 0-1,-1-1 1,-2 0-1,28-7 1,-4-3 0,-8-2-1,-7 0-346,-4 0 497,-14-5 0,1 3 0,-11-5 0,-3-3 0,-5 0 0,-5-4 58,-4-1 0,-2 3 1,-4-4-1,-4-3 0,-4 0 1,-3-2-51,-2 0 1,-10 2 0,0 1 0,-5 2 0,-5 3 0,-5 2 0,-9 4 60,-9 3 1,-3 4 0,27 12 0,-3 1 0,0 0 0,-1 0 0,-1 1 0,-1 1-1,-1 1 1,0 2 118,-3 0 1,0 0-1,5 2 1,0 0-1,-7 0 1,-1 2-1,2 1 1,2 1 0,4 1-1,1 0 1,3 0-1,1 1 1,-28 6-405,4 1 0,11-1 0,11 0 0,11 1 0,9-1 0,5 0-1535,5 1 0,4-1 1,8 0 1795,5 1 0,7-1 0,12 0 0</inkml:trace>
  <inkml:trace contextRef="#ctx0" brushRef="#br0">24168 4878 8008,'-15'-5'290,"-3"1"1,3 1 37,-3 7 0,8-1 0,3 6 1,1 2-1,3 0 0,1 4 222,2 3 1,0 3 0,0 7 0,0 3 0,0 4 0,0 5 0,0 3-230,0 2 0,2 4 1,1-5-1,1-1 1,-1-1-1,-1-4 1,-1-2-534,4-5 0,0-5 0,6-2 0,-2-3 0,1-3 1,2-7-309,1-5 1,-4-6 0,0-6-1,0-7 1,0-9 0,-2-6 507,-1-3 0,3-3 0,-5 5 1,-1 4-1,-1 2 0,-2 2 1478,0 3 1,0 6 0,0 9-1167,0 12 1,0 4-1,1 10 1,4 0 0,4 4-1,3 3 1,2 1-527,4-2 1,-2-1 0,7-2 0,0-3 0,3-2-1,2-3-1567,3-6 0,-2-5 0,7-7 0,-1-1 1793,0-4 0,3-8 0,-4-8 0</inkml:trace>
  <inkml:trace contextRef="#ctx0" brushRef="#br0">24687 5411 8008,'-20'-6'141,"-8"4"1,4-2-1,2 4 1,-1 4-1,4 4 1,1 1-1,5 0 1208,3 1 1,7 2 0,-2 1 0,5-1 0,6-2-1232,8-1 1,3-6 0,9 2 0,-1-4 0,4-1 0,2 0 0,2-1 0,-3-4-795,-2-4 1,-2-3-1,0-1 1,-4 0-1,-6-1 1,-6 1-1,-7 1 695,-6 3 1,-5 4 0,-10 5 0,-3 0 0,-1 0 0,0 1 639,-2 3 1,5 2-1,1 5 1,5-2-1,4 1 1,4 2-67,4 1 1,4 0 0,6 1-1,8-2 1,9-2 0,3-3-796,2-1 0,6-3 0,-1-6 0,1-3 0,0-1 0,-3-5 0,-3-3-598,-6-2 1,-4-1-1,-9 4 1,-3 1-1,-6 1 1,-6 2 970,-6 1 0,-4 6 0,-5-1 0,-4 4 0,-2 6 0,0 5 0,5 6 97,4-1 0,0 3 0,11 1 0,1 0 0,3 2 0,6-1 0,7-3-414,8-3 0,10-8 146,5-2 0,8-10 0,3-2 0</inkml:trace>
  <inkml:trace contextRef="#ctx0" brushRef="#br0">23421 3159 8058,'-13'-14'0,"-1"2"435,1 3 156,6 4 1,2 5-1,10 1 1,4 5 0,2 7-1,3 9 1,-1 8 7,0 6 0,1 2 1,-2 4-1,-2 2 1,-3 5-1,1 3 1,-2 1-357,0 0 0,-2 7 0,-4 0 0,0 1 0,0-3 0,2-3 0,1-2-488,1 0 1,2-7 0,-3-6-1,3-7 1,0-7 0,1-4-1,0-5 22,4-7 1,2 1-1,5-7 1,4-3-1,5-4 1,4-5 400,4-4 0,10-3 0,5-3 1,7-3-1,6-1 0,7 0 1,-32 10-1,1 0 197,2 0 0,1-1 0,-1 0 0,1-1 0,1 2 1,1-1-1,0 2 0,1 0 0,-1 2 0,1 0 0,0 2 1,0 0-296,-2 0 0,0 0 0,-2 1 0,0-1 0,33-6 0,-8-1 0,-8 1 0,-8 0 0,-7-1-614,-6 1 0,-1 0 0,-9-1 0,-8-1 0,-6-2 0,-5-6 330,-2-2 1,-8-1 0,-8-4 0,-5-4 0,-6-7 0,-3-4 339,-4-1 0,-6-7 0,3 1 0,2 0 1,-1-1-1,0 3 0,-1-1-9,2 4 1,-1-1-1,0 7 1,-1 0-1,2 5 1,-1 5-181,-1 6 0,0 7 1,-8 0-1,-4 5 1,-3 4-1,-5 5 3,-6 2 1,-1 9-1,-5 5 1,-4 6 0,0 3-1,-2 2 1,2 3-222,4 0 1,5 1 0,9 0 0,4-2-1,5-2 1,6 0-324,8 0 0,2 3 0,9-1 0,5-2 0,2-2 594,6-2 0,12-1 0,5-4 0</inkml:trace>
  <inkml:trace contextRef="#ctx0" brushRef="#br0">23928 3532 7947,'-14'-12'-89,"1"3"0,13 3 1,7 6 27,8 0 1,3 2 0,-3 0-1,3 4 1,4 2 0,1 2-1,1 2 1,-3 1 0,-2 1 1185,-3-1 1,-2-4 0,-4 0-1,-2 3 1,-3 2 0,-2 4-601,-1-2 0,-2-1 0,0-1 0,0-1 1,0 0-461,0 1 1,-2-3-465,-2-2 0,3-10 0,-5-12 0,1-8 1,-1-7-1,0-5 520,0-2 1,0-11 0,2 4 0,-3-2 0,-2-4 0,1 4 0,1 1 532,-1 5 1,4 2 0,-3 2-1,1 6 1,1 6 0,1 2-241,-1 4 1,1 6-1,5 2 1,4 2-597,4 3 0,-2 8 0,2 4 0,0 3 0,0 1 0,-2 0-232,-1 1 0,-1 0 0,-5 3 0,0 0 0,0 0 0,-2-3-194,-2 0 1,-2-1-1,-5 0 1,2 1-1,1-1 1,-1-1-1,1-2-679,2-1 1,2 0-1,4 4 1,1 1 1286,4-1 0,2 0 0,7 1 0</inkml:trace>
  <inkml:trace contextRef="#ctx0" brushRef="#br0">24274 3532 9000,'-1'7'2648,"-2"-4"-2347,-2-6 0,-1 0 0,3-7 1,-1-4-1,1-3 0,2-4 0,1-3-244,0-1 1,0 0 0,0 1 0,0 3 0,0 1 0,1 1 0,3 1 0,5 6-4332,3 6 4274,2-1 0,-1 5 0,0-4 0</inkml:trace>
  <inkml:trace contextRef="#ctx0" brushRef="#br0">24474 3425 10770,'8'-13'0,"3"-1"1994,6 1-1684,6 0 1,-3-5 0,3-1 0,0 0 0,-1-2 0,-1 2 0,-4-1-230,-2 4 0,-2 0 0,-1-1 0,-3 0 0,-6 0 0,-7 4 0,-8 4-408,-4 5 0,-13 2 0,3 4 0,-2 2 0,-1 6 1,6 5-1,2 5 472,3 0 1,12-2-1,-3 6 1,6 2-1,5 4 1,4 1 342,7 2-252,1 1 1,15 4-1,-2-1-236,1-1 0,0-7 0,-1 4 0</inkml:trace>
  <inkml:trace contextRef="#ctx0" brushRef="#br0">24301 4158 8023,'-2'-25'503,"-2"3"0,2 1 1,-2 5-1,3-2-222,1 2 0,4 1 0,2 1 1,1 3-1,4 2 0,1 3 1350,1 0 0,0 10-1374,1 1 0,-3 8 1,0 8-1,-4 7 0,1 5 1,-3 5-185,1 5 1,-1-2 0,-5 4-1,1-4 1,2-1 0,2 0-1,-2-1-732,-2-4 0,-1 2 0,0-6 0,0-2 0,0-6 0,0-5-598,0-3 1,-6-3 0,-3-3 0,-2-6 1163,-3-6 1,1-5-1,0-5 1,1 0-1,3-1 1,4 1-1,4 0 963,1-1 0,0 5 1,1 2-1,5 0 1,6 1-71,4 0 0,8 1 1,0 5-1,5-1 1,7-2-1,2-2-1259,2 2 0,5-3 459,-1 2 0,7-12 0,-4 1 0</inkml:trace>
  <inkml:trace contextRef="#ctx0" brushRef="#br0">19689 15899 8429,'7'-34'0,"-3"5"0,-2 5 0,-2 6 0,0 8 0,0 1 153,0 0 0,0-4 0,-2-1 0,-2 3 0,-5 0 0,-3 4 0,-3 1 0,-1 3 1,-3 1-1,-2 2 0,-2 0 0,-3 0 478,0 0 0,-1 5 1,2 1-1,1 0 1,3 1-1,2 0 0,3 5 1,1 3-45,2 3 0,1 10 1,1-1-1,4 2 0,1 7 1,3 5-299,2 7 0,7 6 0,3-5 0,2 3 0,3 4 0,-2 2-371,-4 0 1,4 7 0,-4-10 0,-1 1-1,-2 2 1,-4-5-498,-1-1 0,-6 3 1,-3-8-1,-1-1 1,-1-4-1,3-7-4208,-3-2 4787,-7-8 0,4-6 0,-6-6 0</inkml:trace>
  <inkml:trace contextRef="#ctx0" brushRef="#br0">19169 16579 8283,'0'-27'523,"6"8"60,3 6 1,-2 5-1,2 8 1,3 2-1,4 2 1,8 4-1,5 1-580,7-1 0,8-3-3,5 4 0,9-6 0,3 3 0</inkml:trace>
  <inkml:trace contextRef="#ctx0" brushRef="#br0">19835 16419 8257,'-13'-16'289,"0"4"1,-1 5 0,1 5 346,0 5 1,-1 9-1,2 6 1,4-1 0,3 1-1,4 1 124,1 2 1,1 1 0,4 4 0,3-3 0,4-1 0,2 1-663,-1-3 0,5 0 0,1-9 1,2 0-1,1-4 0,-1-1 1,-2-3-1,-3-3-807,-2-4 0,0-5 0,-9-7 0,-2-2 0,-2 1 451,-1 3 0,-6-4 0,-3 0 0,-1 0 1,0 2-1,2 1 3585,2 3-1806,-4 2 0,14 3-1473,1 2 1,7 4 0,4 1 0,3 0 74,2 0 0,-3 0 0,3 0 0,-1 0 0,0-2 0,-1-2 0,-3-4 321,-1 1 1,-2-3-1,-1 4 1,-2 0-147,-1 0 0,-4 3 0,4 7 0,1 5 0,2 5-624,1 3 0,5 3 0,1 3 1,2-1-1,4 2 0,5 0 1,7 0-2283,6-2 0,0-7 2608,6-2 0,5-6 0,7-7 0</inkml:trace>
  <inkml:trace contextRef="#ctx0" brushRef="#br0">21315 15633 8197,'-15'-34'965,"-1"6"-591,-2 8 0,-1 8 0,2 12 0,0 0 48,0 0 0,3 0 0,-1 3 1,-1 5-1,-2 7 0,1 4 1,3 8-24,0 7 1,1 4-1,0 14 1,-1 6 0,2 5-1,4 10 1,4-36 0,2 1-1,-1 2 1,1-1 147,0 1 1,0 0 0,-1 31-920,5-33 0,0-1 0,1 33 0,8-5 1,2-1-236,3-2 1,6-10 0,-2 1 0,-1-4-1,2-6 1,-2-6 0,0-6 606,-3-4 0,-1-3 0,-1-11 0</inkml:trace>
  <inkml:trace contextRef="#ctx0" brushRef="#br0">21595 16259 8162,'-6'-34'759,"-1"9"1,-7 13 0,1 11-85,0 8 0,1 6 1,0 4-1,1 2 1,0 0-1,2 2 1,0 0-1,3 2-779,0 2 0,2 2 1,5 0-1,3-1 104,5 1 0,9-6 0,3-2 0</inkml:trace>
  <inkml:trace contextRef="#ctx0" brushRef="#br0">21448 16019 8348,'-6'-47'1034,"3"10"0,-3 15-793,5 11 0,-2 10 0,9 4 1,0 3-1,4 1 0,6 3-1141,7 2 0,2 2 900,2-1 0,5 0 0,2 1 0</inkml:trace>
  <inkml:trace contextRef="#ctx0" brushRef="#br0">21915 15899 8149,'0'-7'251,"6"7"0,1 3 0,6 4 0,1-1-22,-1-3 1,0-1 0,2-2-1,2 0 1,2 0-999,2 0 1,-5 0 768,2 0 0,-4 6 0,0 1 0</inkml:trace>
  <inkml:trace contextRef="#ctx0" brushRef="#br0">21901 16339 8144,'2'-16'537,"2"2"0,4 4 1,7 10-1,1 0 1,3 0-684,2 0 1,-2 0 0,5 0 0,4-1 0,2-2 145,4-2 0,12-11 0,-5 1 0</inkml:trace>
  <inkml:trace contextRef="#ctx0" brushRef="#br0">22795 15939 8206,'-27'-28'1061,"0"9"0,1 14 0,0 7-592,4 7 0,-2 0 0,5 8 1,0-2-1,0-1 0,4 0 1,5 6-1,5 5-90,4 4 1,2 7 0,5-3 0,7-1 0,10 1 0,6-5 0,7-4-518,2-7 0,7-3 0,-1-5-667,-1-5 0,-1-3 0,-4-3 0,-4-6 275,-7-5 0,-8-14 1,-10-1-1,-5-6 0,-5-6 1,-8-4 357,-9-4 0,-7 5 1,-6-1-1,-5 2 1,-2 5-1,-1 5 0,4 7 205,4 4 1,4 9 0,5 8-34,4 2 0,9 8 0,3 1 0</inkml:trace>
  <inkml:trace contextRef="#ctx0" brushRef="#br0">23394 15806 8056,'-17'-30'1541,"-1"4"0,2 9 1,7 19-1502,4 10 0,4 3 1,2 5-1,2 1 1,3 0-1,2 1 0,2 2-40,2 2 0,7-2 0,2 9 0</inkml:trace>
  <inkml:trace contextRef="#ctx0" brushRef="#br0">23488 16153 8220,'-6'-5'654,"-2"11"0,0 15 0,0 11 1,2 5-646,3-1 1,-3-5 0,2-7 0,1-4 0,0 1 0,-2 0 0,-3 3 139,-4 1 1,-3 6 0,-1 0 0,-4-1 0,0-2 0,-4-2-1,-1 1-149,-2 0 0,0-7 0,1 0 0</inkml:trace>
  <inkml:trace contextRef="#ctx0" brushRef="#br0">24168 16139 8339,'0'6'976,"0"-6"-663,-6 0 0,0-7 0,-5 4 0,2-2 513,-1 2 0,4 0 0,2-1 0,2-5 1,4-3-1,2-3 0,5-2-1351,3-6 0,-3 1 0,0-3 0,1-3 1,0-2-1,-1-1-45,-4 0 1,-4-1 0,-1 3 0,-1 1 0,-4 5-1,-4 2 1,-2 6 939,-3 5 1,5 4-1,0 6 1,1 3 0,0 4 9,4 6 1,2 8 0,2 0 0,0 3 0,2 4 0,2-2-1,5 0-577,3-4 1,1-2-1,2 3 1,1-6 196,2-2 0,6-1 0,-3-1 0</inkml:trace>
  <inkml:trace contextRef="#ctx0" brushRef="#br0">24101 15433 8284,'-2'-42'423,"-2"7"0,3 13 0,-2 22-193,6 7 0,-1 8 0,7 0 0,0-3 0,0-1 0,-1 1 0,-1 2 0,0-1-230,4 0 0,6 6 0,4 2 0</inkml:trace>
  <inkml:trace contextRef="#ctx0" brushRef="#br0">24927 15486 8224,'0'-13'529,"0"0"1,-6 5-1,-2 5-99,-4 6 0,-2 9 0,1 7 0,-2 0 0,-3 2 1,-2 0-1,-2 3 0,-1 2 188,0 5 0,3-3 1,3 2-1,3-5 1,5-3-1,5 1-751,2-3 0,2 4 0,3-6 0,5-2 0,7-1 1,4-2-1,6-1-587,5-3 0,-2 1 0,3-5 1,-4-2-1,-4 0 0,-2 0 1,0 1-226,-1-1 1,-3-1-1,1-2 1,-2 0 944,2 0 0,2-12 0,7-3 0</inkml:trace>
  <inkml:trace contextRef="#ctx0" brushRef="#br0">25474 15513 8194,'-2'-14'1642,"-2"3"-1183,-5 2 1,-3 4 0,-1 11 0,0 8-191,-1 6 0,5 3 1,1 2-1,-4 4 1,-3 2-1,-3 5 0,2-1 1,1 4-433,2-2 0,1 0 1,3 2-1,4-4 0,4-4 1,2-3-1,4-3 163,4-2 0,14-4 0,6-6 0</inkml:trace>
  <inkml:trace contextRef="#ctx0" brushRef="#br0">25727 15699 8064,'-13'-34'874,"0"3"0,-1 5 1,1 18-630,0 8 0,1 6 0,1 6 1,4-2-1,0-1 0,1 2 1,0 2-1,3 3 96,1 2 1,2 4 0,2-3 0,4 1 0,7-1 0,8-3 0,4-2-1024,2-6 0,4-2 0,0-6 0,0 0 1,-2 0-1,0-1 0,-7-4 446,-6-3 1,-1-4-1,-11-2 1,-1 0 0,-3-3-1,-4-2 460,-5-2 0,-9 5 0,-2-2 0,-3 5 0,3 4 0,0 3 1,3 2 332,-3-1 0,10 1-874,-3 4 1,8 1 0,1 4-13,2 4 1,14-4-1,6 1 1,8-1-1,9-1 1,6-1 0,3-1-47,2-2 1,2 0 0,-7-2 0,-4-1 0,-4-3 0,-6-1 743,-4-3 0,-12 2 0,-3-1 0,-6 0 1,-7 2 332,-3 3 1,-10 8-1,-6 6 1,-3 7-1,-2 6 1,2 6-1,1 3-610,2 2 0,8-3 1,1 3-1,6-1 0,4-4 1,7-2-1,7-5-467,7-4 0,5-3 1,7-3-1,2-3 1,1-6-1,-3-6 45,-4-6 0,-5-9 1,-7-6-1,-4-4 1,-3-6-1,-4-1 216,-1-2 0,-1-9 0,-4 6 0,-2 0 1,-2 3-1,2 6 0,-1 4 114,1 5 0,-2 2 0,-4 7 0</inkml:trace>
  <inkml:trace contextRef="#ctx0" brushRef="#br0">26647 15566 10010,'-13'-10'0,"-1"-4"1359,1 0 0,4 5 0,2 6-1046,1 6 1,1 6 0,7 8 0,1 7-314,1 6 0,7 10 0,-4 7 0</inkml:trace>
  <inkml:trace contextRef="#ctx0" brushRef="#br0">26567 16046 8238,'-19'-25'654,"-2"5"1,-4 1-1,3 18-326,4 16 1,-1 14-1,1 5 1,3 0 0,3-3-1,5-2 1,-1-1 0,1 3-1283,-3 4 1,-2 4 953,-2 1 0,-5 6 0,-2 1 0</inkml:trace>
  <inkml:trace contextRef="#ctx0" brushRef="#br0">26220 17085 8061,'-6'-11'0,"-2"2"0,-3 6 0,2 6 185,5 6 0,-2-2 0,2-1 0,1-5 0,3-7 0,4-4 0,5-3 307,3-1 0,6-5 0,1-3 1,0-3-1,2-2 0,-2 2 1,2 1-1,-2 2 0,2 0 1,-2 1-2779,0 3 0,-5 4 1613,-6 0 0,-6 8 0,-2 6 961,-7 8 0,-5 9 1,-2 6-1,1 0 70,0 0 0,-5 2 1,0-3-1,2 3 1,1 2-1,3-1-594,3 1 1,3-2 0,6-3 0,2-4 235,2-3 0,16-2 0,8 1 0</inkml:trace>
  <inkml:trace contextRef="#ctx0" brushRef="#br0">26394 16499 8152,'-14'-15'0,"3"8"89,2 13 0,3 10 1,6 11-1,1-2-419,4-3 0,2-3 0,6-5 330,1-1 0,5 6 0,2 2 0</inkml:trace>
  <inkml:trace contextRef="#ctx0" brushRef="#br0">26874 16686 11441,'-14'-14'279,"1"19"1,1 17-1,2 18 1,1-2-1,-2-2-183,0-5 1,-1-4 0,1-4 0,3 0 0,-3 0 0,-1 2 0,0 2-425,4 0 0,-3-1 1,7 0-1,1-4 328,1-4 0,2 2 0,0 1 0</inkml:trace>
  <inkml:trace contextRef="#ctx0" brushRef="#br0">26700 16925 8190,'-4'-17'768,"-1"-1"0,1 3 1,4 12-1,1 11-1425,4 6 0,2 4 0,8-5 0,1 1 0,2-1 657,-2 0 0,5 1 0,0-1 0</inkml:trace>
  <inkml:trace contextRef="#ctx0" brushRef="#br0">26954 16806 8320,'-14'3'48,"1"5"0,-2 16 1,-1 13-1,-2-1 0,2-1 160,1-1 0,6-7 0,0 3 1,-1-2-1,-2-3 0,0-3 1,2-3-1,2-1-67,2 1 1,2-4-142,4 3 0,12-9 0,3-3 0</inkml:trace>
  <inkml:trace contextRef="#ctx0" brushRef="#br0">26714 16992 8195,'-8'-27'5305,"5"8"-5272,12 6 1,2 5 0,12 8-1,4 0 1,4 0 0,3-1-1,5-3 1,2-4-1198,3 1 1164,7-5 0,-10 5 0,5-7 0</inkml:trace>
  <inkml:trace contextRef="#ctx0" brushRef="#br0">27447 15553 8092,'-9'7'68,"0"7"1,2 17-1,-4 15 1,4 10-8,1 10 1,-4 8 0,5-32-1,1 1 1,-1 1 0,-1 1 0,1 1-1,0 0 1,0 0 0,1-1 0,-1 0-1,0-1 1,-1-1 0,1-1 437,1-1 1,-1-1 0,-6 34 0,2-1 0,-3-4 0,-2 1-1,1-2-362,0 2 0,-2-1 1,-3-1-138,-4 3 0,-3-8 0,-2 2 0</inkml:trace>
  <inkml:trace contextRef="#ctx0" brushRef="#br0">21915 15326 8054,'-18'5'0,"0"1"-9,2 1 230,-5 2 1,0 0 0,-7-2-1,-3 1 1,-3-2 0,-1-1-1,-1-2 1,1-1 0,-1-4 0,0-1 242,-1-1 1,3 0 0,-1 4 0,-2 0-1,-2 0 1,-1 1 0,-1 3-427,-4 5 0,-2 11 1,-5 5-1,0 9 0,2 6 1,-2 9 1438,2 4-1402,24-25 1,1 2-1,3 4 1,1 3-1,1-1 1,2 2 0,1 0-1,1 1 1,3 3-1,3 0 1,1 2 0,3 0 27,2 0 0,2 2 0,1 3 0,2 1 0,2-2 1,1-1-1,3 1 0,3-1 0,3 0 0,3-1 1,3-2-1,4-2 0,3 1 0,4-2-168,2 1 0,3-2 1,3-3-1,2-2 0,3-1 1,3-1-1,3-1 0,1-2 1,1-2-1,2-3 0,3 0 1,2-2-1653,1-3 0,0-2 1748,0 0 0,1-2 1,6-3-1,1-2 0,-2-1 1,-1-2-1,0-3 0,-1-1 1,2-3-1,-1-1 1,-2-1-1,-1-2-126,-1 0 0,-1-3 1,-2-6-1,-2-4 0,-3-2 1,-3-3-1,-3-1 1,-2-3-1,-1-3 0,-1-2 1,-4-1-1,-1-2 1,-1-3-1,-2-2 3,-1-2 1,-2-1 0,-5-1 0,-2 0-1,1-4 1,-1-2 0,-2-1 0,-3-2-1,-1-2 1,-3-1 0,-2-3 0,-2-2 0,-4 1-1,-1-1 64,-1 1 1,-3-1-1,-2-6 1,-4-1-1,-3 7 1,-2 2-1,-3 1 1,-3 0 0,-2 1-1,-2 2 1,-1 3-1,-3 2 38,1 2 0,-3 1 0,-5 4 0,-4 3 0,4 7 0,-2 4 0,-1 2 0,-2 2 0,-4 3 0,-2 2 0,-1 2 0,0 2 0,-5 2 0,-1 1-192,0 1 0,0 2 0,-4 2 0,0 3 0,-4 1 0,1 1 0,0 2 1,2 2-1,0 3 0,2 2 0,1 2 0,1 2 0,1 2 0,1 2-457,2 0 0,1 3 1,-3 5-1,2 2 639,7 2 0,1 2 0,0 1 0,1 0 0,3 1 0,-1-1 0,0-2 0,-1 1 0</inkml:trace>
  <inkml:trace contextRef="#ctx0" brushRef="#br0">21835 15593 8211,'-30'-34'0,"5"4"0,4 6 0,5 7 0,1 2 0,2 7 62,5 3 1,4 5 0,8 0 0,5 0-1,5 0 1,2 0 0,3 0 0,0-2-115,1-2 0,2-8 0,-4-8 0,-2 0 0,-1-5 0,-3-5 0,-3-6 986,-5-2-696,-3-2 1,-1-6 0,-1-4 0,-3-5 0,-4-6 0,-1-2 157,0-6 0,2 0 0,-2-1 0,5-2 0,2-4 0,2 4-345,0 2 0,2 0 0,2-1 0,3 2 0,4-2 0,-1 3-237,1-4 0,3 4 0,-9 30 1,-2-1-1,1 1 0,-1-1 1,0-1-1,-1 0 0,-1 1 0,-1-2 1,0-1-1,-1-2 198,-1 1 0,-1-1 1,0-2-1,-1-1 0,-3-2 1,0 0-1,1-2 1,-1 0-1,0 0 0,1 0 1,-1-3-1,0 0 150,1-2 1,-1 1 0,0-1 0,1-1 0,-1-1-1,0-1 1,1 0 0,1 0 0,-1 0 0,1 1-1,1-1 1,1 1-69,0 0 1,0 2 0,-2 0 0,1 1 0,1 2 0,0 0 0,0-1 0,0 0 0,0 2 0,0 1 0,1-2 0,1 1 0,0 1 0,1 1-284,0 0 0,0-1 0,0-2 1,0 0-1,0 1 0,0 0 1,-1-1-1,0 1 0,0-2 0,-1 0 1,0-1-1,-2 2 160,1 0 1,-1 0 0,2-3 0,0-2 0,-2 3 0,-1-1 0,0 0 0,-1-2 0,1-1 0,-2 0 0,1 0 0,-1 1 0,0-1 0,-1-1 287,-1-1 1,1 1-1,0 4 1,1-1-1,-2-2 1,0 0-1,1-1 1,1 0 0,1 1-1,0 0 1,1-1-1,1 0-207,2-1 1,0 2 0,1 4 0,1 0 0,-1-3-1,2-1 1,-1 1 0,1-1 0,1 2 0,0 0 0,2-1-1,0-1-113,-1 0 0,1 0 0,2 5 1,0 0-1,-2-4 0,0 0 1,-1 1-1,1 0 0,-2 1 1,0 1-1,-1 0 0,0 0 0,-1 3 1,0-1 104,0 2 0,0-1 0,0-2 0,0 0 0,0 2 0,0 1 0,0-1 0,0-1 0,0 1 0,0-1 0,0 2 0,0 0 10,0 2 0,0 0 0,0 0 0,0-1 1,0 0-1,0 1 0,0-1 0,0 1 0,0-2 1,0 1-1,0 1 0,0 0 0,0 0 1,0-1-85,0-1 1,0 1 0,0 3 0,0-1 0,0-3 0,0-1-1,0 2 1,1 1 0,1 1 0,-1 1 0,2-1 0,0 0 40,1 0 1,0 1-1,-1 1 1,1 1 0,1 2-1,0-1 1,-1 0 0,0 1-1,0 0 1,-1 1 0,0 0-1,0 0-35,0 0 0,0 1 1,2 2-1,-1 1 0,-1-3 1,-2 0-1,1 3 0,-1 1 1,1-36-1,-2 1 0,0-2-171,0-2 0,-1 36 0,0 0 0,-2-32 1,-3-1-1,1-1 0,-1 0 231,4 36 0,1-1 1,0 0-1,2 0 0,0-1 1,1 1-1,0 1 1,0 1-1,2-36 0,2 2 284,3 0 1,-1-3 0,-1 7-1,-1 7 1,-2 3 0,1 5-1,-1 4 203,-1 3 1,-1 8-945,-2 2 1,0 9 0,0 1-1,0 5-233,0 3 1,0 7 0,0 1-749,0-1 1730,0 4 1,1-2-1,4 5 1,4-1-1,1-1-85,-1 0 0,7 2 0,-1-5 0,3 2 0,2 3 0,3 0 0,5 0-191,6-1 1,6-1 0,3 5 0,6-1 0,4-2-1,8-1-420,1 1 0,-1 1 0,1 2 0,0 2 0,-4 1 1,-2 3-1,-5-1 40,-6 1 1,-9 3 0,-5-4 0,-3-1 0,-3 1 0,-2-1 124,-6-1 1,-2-2-1,-1-2 1,-3-3-193,-2-5 0,3 3 0,-3 0 0,3 1 0,3-1 395,2-1 0,4-2 0,6-4 0</inkml:trace>
  <inkml:trace contextRef="#ctx0" brushRef="#br0">22901 2945 8289,'18'-32'514,"0"5"1,0 8-1,-4 11 1,6 8-521,6 8 1,2 8 0,6 3-1,-1 4 1,-2 3 0,-1 5 0,-4 3-245,-5 3 0,-6-3 0,-6 2 0,-5 1 0,-4 2 0,-4-1 1,-7-2 278,-5-5 0,0 1 0,-6-1 1,-2-1-1,-1 0 0,-2-1 400,0 2 0,1 0 1,-1-4-1,2 0 1,1-1-1,2 0 0,-2-1-385,-1 1 1,-1 0 0,-3 9 0,0 2-1,-4 2-44,-1 1 0,-7 11 0,-7 4 0</inkml:trace>
  <inkml:trace contextRef="#ctx0" brushRef="#br0">22501 15579 8191,'-4'-44'0,"-2"0"0,-1 2 0,-4 5 0,-1 6 0,-1 3 0,-11 9 52,-2 5 0,-16 2 1,-4 10-1,-10 3 0,-12 8 1,30-2-1,0 2 0,-3 3 1,-1 1-1,0 3 0,-2 1 1,-2 3-1,-1 3 0,-1 1 1,0 2-1,-3 4 0,1 1 1,1 2-1,0 2 0,1 3 1,0 1 189,1 2 1,2 1 0,6-1 0,3 1 0,1 1-1,3 1 1,6-2 0,5 1 0,4-4 0,4 0 0,4 34-1,18-7-61,18-3 1,-7-31-1,4-1 1,4-1-1,2-2 1,4 0-1,3-3 1,5 0-1,2-2 1,5-3 0,3-2-1,5 0 1,3-2-139,3 0 1,3-2 0,1-5-1,2-2 1,4-1 0,0-3-1,1-1 1,1-3 0,-25 0-1,0-1 1,1 0 0,0-2-1,0-1 1,-1-1 0,24-6-1,-1-3-133,-6-2 1,-1-4 0,-3-3-1,-3-4 1,-7-3 0,-4-3-1,-3-2 1,-3-2 0,-5-4-1,-3-2 1,-6-3 0,-5-3-1,-4-1 1,-4-3-218,-4 0 1,-4-1 0,-4-2 0,-5 1 0,-6 2 0,-7 0 0,-3 0 0,-7 3 0,-6 2 0,-7 5 0,-7 3 0,-5 6-61,-7 4 0,-5 7 1,-6 7-1,-4 8 1,18 7-1,-2 4 0,-1 2 367,-4 3 0,-1 3 0,0 1 0,-4 2 0,0 1 0,-1 2 0,-2 5 0</inkml:trace>
  <inkml:trace contextRef="#ctx0" brushRef="#br0">4732 12541 8154,'-7'-39'0,"-1"-1"0,0-25-1,5 18 1,8 23 0,3 21 132,5 21 0,2 4 1,0 15-1,0 8 1,-4 9-1,0 15 1,-7-31-1,-1 2 0,0 4 1,-1 2-1,-2 3 1,0 2-1,-1 3 1,-1 3-1,-1 3 1,0 1-1,0 6 0,0 2 1,0 3-1,0 1 152,2-22 1,0 0-1,0 1 1,0 3-1,1-1 1,0 2-1,-1 1 1,1 0-1,1 1 1,-2 0 0,1 0-1,1 2 1,-1 2-1,0 2 1,1-1-1,0 2 1,1 0-1,-1 1 1,2 1-1,0 1 1,0 0 0,1-3-1,1 0 1,0 0-1,0-2 1,1-1-1,0 0-323,1-4 1,0 0 0,2-1-1,0-6 1,1-2 0,0 0-1,6 24 1,-1-2 0,0-6-1,0-3 1,-2-6 0,1-3-1,-2-6 1,-1-1-17,1-5 0,-1-1 0,5 30 0,2-2 0,-4-6 0,-2-4 0,-1-5 1,-4-2-315,-1-1 1,-2-4 0,-4 0 0,-1-3 0,-3 0 0,-5-2-617,-3 2 1,-2 6 0,1 1-1,0 7 985,-1 5 0,1 9 0,0 3 0</inkml:trace>
  <inkml:trace contextRef="#ctx0" brushRef="#br0">24621 2652 7786,'1'-34'0,"2"4"0,3 7 140,2 5-68,-5 9 1,4 5-113,-3 8 0,-4-2 0,0 2 0,-9-3 1,-7-1-1,-6 0 0,-3-1 0,-2-3 1,0-5-1,1-3 0,-1-1 380,1-1 0,-1 2 1,-1 2-1,-2 3 0,-3 1 1,1 1-1,-2 1 0,0-1 1,-3 4 287,-2 4 1,-5 0 0,-4 6 0,0 0 0,-4-1 0,0 1-390,-4 2 1,-2 1 0,-7 1-1,1-1 1,-3-2 0,2-3-1,-3 1 138,0-1 0,3-2 0,-5 2 0,6 1 1,7-3-1,2 3 93,2-1 1,10 4 0,3 5 0,1 3 0,2 3 0,0 5 0,1 6-373,-1 5 0,-1 5 0,-4 13 1,20-25-1,0 0 0,-2 4 0,-1 2 1,0 1-1,0 1 0,0 2 0,1 2-76,1 3 0,1 1 0,2-3 0,0 1 0,1 7 0,1 1 0,1 0 0,-1-1 0,1 0 0,0 0 0,1 1 0,1-1 0,2 0 0,2 0 3,2-2 1,2 1-1,1-3 1,3 0-1,4-8 1,4-2 0,8 35-1,12-8 1,11-10 134,8-8 1,-15-21 0,2-1 0,26 10-1,7-2 1,-30-18 0,2 1 0,1-1 0,1-1-1,4 2 1,2-1 647,3 1 0,1-2-807,2 1 1,1-2 0,1-2 0,2-1 0,1-1 0,0 0 0,1-2 0,0 0 0,4 0 0,0-2 0,1 0 0,0-1-50,0-1 1,1-1-1,3-1 1,0-1-1,-3 0 1,-1-1-1,3-1 1,1-1-1,3-2 1,0-2-1,1-2 1,0-2-1,1-4 1,-1-1-138,0-2 1,-2-1 0,-2-4-1,-1-2 1,-1-1 0,-1-1-1,-1-3 1,-1-2 0,0-3 0,0-1-1,0-3 1,-1-2 0,-1-3-1,-1-1-48,-1-3 1,-1-1 0,1 2 0,-1 0 0,0-3 0,-2-1 0,-1 2 0,-1-1 0,-2-1 0,-1 0 0,-3 1 0,-1-1 262,-2 0 0,-1 0 1,-3 0-1,-2 1 1,-6 4-1,-2-1 1,-4 0-1,-2 1 1,-4 0-1,-2 1 0,-4 3 1,-3 0-1,-3 4 1,-3 0-1,-11-30 245,-17 6 0,1 30 1,-5 2-1,-12 1 1,-4 4-1,-10 1 1,-4 3-1,12 6 1,-2 3-1,-2 0 1,-4 1-1,-2 1 1,-1 1-387,-3 1 0,-1 0 0,0 1 1,-6 0-1,-1 1 0,0 1 0,0 1 1,0 1-1,-1 1 0,0 0 0,0 1 1,0 1-1,1 1 0,-1 0 0,2 2 1,1 0-1,0 2 0,1 1 0,1 2 1,2 1-1,0 1 111,0 2 0,2 1 0,-1 1 0,4-1 0,0 0 0,0 2 0,0 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9571 8823 31318,'3'-6'-4078,"-3"6"1,0 6 4189,-13 7 1,2 0 0,-6-1-1,2-3 1,1-5 0,1-2-1,0-2 1,-1 0 0,1-2-1,1-2 1,2-6 0,2-5 270,3-3 1,-1 0-1,3 5 1,-3 0-1,-2-1 1,-4 2-168,-4 4 1,-3 2-1,-6 6 1,-2 1 0,-6 4-1,-4 2-193,-3 0 1,-4 4 0,-2-5 0,0 0 0,-1-1 0,1-2 0,-1-1 1694,-1-2-1459,-1 0 1,0 0 0,2 0 0,1-2 0,5-1 0,2-2-150,4-3 1,5 1-1,-3-4 1,2 4-1,0 0 1,1 1-1,2 0-48,2 3 0,-1 1 0,-1 2 0,-2 2 0,-1 1 0,0 3 1,-2 0-63,-2 0 0,-4 2 0,1-3 0,1-1 0,1 1 0,-1-1 0,-1-1 0,2 3 0,2-2 0,2-1 0,0 0 0,1 0 0,0 2 0,2-2 0,-1 0 0,0 0 0,-1 1 0,2-1 0,1-1 0,-1-1 0,-2 4 0,3-3 0,-4 7 0,0 2 0,1 1 0,0 1 0,-1 0 0,4 1 0,-5-1 0,2 0 0,-2 1 0,1-1 0,-2 0 0,0 1 0,4-1 0,-3 0 0,5 0 0,0 1 0,0-1 0,3-1 0,0-3 0,1 3 0,0-3 0,3 2 0,1 4 0,0 2 0,1 0 0,-3 6 0,4-4 0,0 2 0,1 2 0,-1 4 0,0 4-188,-1 4 1,4 0 0,-4-1 0,1 0 0,0-2 0,2 2-1,1-1-40,2-1 1,-5 0-1,0-6 0,2 1 1,1 0-1,3-1 332,3 1 1,-2-1 0,3 3 0,-1 0 0,0 4 0,0 1 0,1 4-296,-1 5 0,1-1 0,-2 4 0,1 0 0,-1 2 0,-2 4 0,-3 2-44,-3-1 0,2 2 0,-5-1 1,2 1-1,3-4 0,1-4 311,2-4 0,-1-6 1,1-3-1,1-1 1,2-4-1,2-1 1,1-1-25,-1 0 1,5 1 0,-1 1 0,1 4 0,0 1 0,-1 3 0,1 2-221,1 1 1,1 4 0,-2 3 0,-3 5 0,0 7 0,-1 4-179,-1-1 1,1 1-1,-4-5 1,4-3-1,0-5 1,1-5-1,0-4 449,3-1 0,-3-9 0,1-3 0,2-1 0,0-5 1,0 1-1,-1-3 356,1 4 1,2 0 0,1 1-1,0 0 1,0 3 0,0 2-543,0 2 0,0 2 0,0 8 0,0 1 0,0 3 0,0 1 0,-2 3-275,-2 2 1,1-4 0,-5-4 0,2-4 0,2-4-1,-1-5 1,1-3 479,1-2 0,2 0 0,1-3 0,0-2 0,0 0 0,0-2-43,0 0 0,1 5 0,2-2 0,3 2 0,1 1 0,2 0 0,-1 5-106,-4 2 1,2 4 0,0 4 0,0 3-1,0 3 1,-3 6-453,-2 2 0,1-6 1,1 4-1,1-5 0,-1-6 1,-1-2-1,-1-5 545,3-1 1,-2-7 0,4-4 0,-2 1-1,1-3 1,-1 0 90,2-1 1,-4-4-1,4 4 1,-2-1-1,2 1 1,0 2 0,1 2-296,1 3 0,-4 2 0,5 1 1,1 4-1,2 1 0,2 3 0,-1 0-99,0-1 1,1 5-1,0-2 1,4-1-1,3 1 1,0-5 322,-4 0 1,4-6 0,0 1 0,0-3 0,-2-6 0,-1 1 0,1-2 776,2 1-828,-5-3 1,8 1 0,-5 1 0,2 2 0,2 1 0,2 0-236,2 1 1,0-1 0,1 5 0,2-1 0,2 1 0,2 0 146,3-1 0,2 1 1,1-2-1,-2-3 0,-1-4 1,-3-3-1,-1-2 267,-3 0 0,-1-5 0,1-4 0,1-2 0,0-2 0,0 0 0,2 0 63,1 0 1,-3 0 0,4 0-1,1-2 1,1-1 0,1-3-520,4-1 0,5 0 0,-2-4 0,-1 2 0,1 0 0,-1 1 0,-1-1-871,-2-2 1136,-1-1 0,-5 4 1,-3-1-1,-1-2 1,0 0-1,-1-3 215,-2 1 1,3 0-1,2-2 1,-1-2 0,2-2-1,1-2 1,2-2-104,1-2 0,2-2 0,2 0 0,0 1 0,3-1 1,-2 2-1,-2 1-319,-1 2 0,3-3 1,-1-3-1,-4 2 1,-1 1-1,-3 2 182,-3 0 1,-2-2 0,-3 3 0,-1-3 0,-1 0 0,-2 1 335,2 2 0,0-1 0,-1-3 0,0-1 0,-1 1 1,0-1-1,2 0-270,4 1 1,0-3-1,8 0 1,1-2-1,0 1 1,0 0-1,-3 2-266,-2 2 0,4-8 1,-5 7-1,-1-1 1,-2 0-1,-3 1 0,-1 0 95,-2 1 1,-1-1 0,1 0 0,-4 1 0,-4-1-1,0-1 355,-1-3-179,0 3 1,1-5 0,1 5 0,2-2 0,6-4 0,0-1-156,-1-2 0,7-3 0,-4 9 0,0 1 0,2 1 0,-4-1-4,2-1 1,-4-3 0,0 4 0,-2 2 0,-3-2-1,-1 2 1,-3 0 88,-3 1 0,-2 1 0,-4-1 0,3 0 0,0 1 0,2-1 0,-2-1-141,0-3 1,8-2-1,0-5 1,2 1-1,2-2 1,1 2 109,2-1 1,-5-1-1,3-1 1,-1 0-1,0 0 1,-2 0-1,-3 2 82,-4 2-22,3-2 0,-9 5 1,5-4-1,-3 3 0,-2 2 1,-1 2-125,-2 2 0,0 1 0,0 1 0,0-1 0,0 0 0,0 1 0,0-3-140,0-2 1,0 2-1,1-7 1,2-1-1,3-1 1,2-4-226,2-2 500,2 2 0,0-4 1,-2 5-1,-1 0 1,0-1-1,-2 4 153,-2-1 1,-4 2 0,-1 1 0,0 5 0,-1 3 0,-2 2-293,-2-1 0,-5 5 0,3 1 1,-2 0-1,0 1 0,0-4 1,0-1-120,0-2 1,5 0-1,-4-1 1,2-1 0,3-4-1,2 0 1,1-1 323,0 0 1,-5 3 0,1-3 0,1 2 0,0 1 0,0 1 10,-1 3 0,-5-2 0,1 6 0,-1 0 1,-4-1-1,0 2 0,-3 0-279,1 1 0,-2 0 1,1 5-1,-2-2 1,2 0-1,1 1 1,2-3 69,0 0 0,1-1 0,1-3 1,3 2-1,-1-3 0,1-3 302,4-3 0,1-5 0,0 3 0,-2 1 0,2-2 0,2 1 0,1 1 827,0 2-955,-6 2 1,3-2-1,-4 2 1,-1 4 0,1 2-1,-4 3-379,0 0 0,-1 1 0,1 5 0,3-1 0,-4 1 0,-2 0 109,1-1 0,-8 2 1,8 1-1,0-1 1,-1-3-1,4 0 0,-2-1 750,2-2-333,-1 3 1,-2-8-1,0 3 1,-1 1-1,1-2 1,0 2-22,-1 0 0,3 1 0,-1 3 0,0 0 0,-3 1 0,0 2-307,0 0 0,1 2 1,-3-1-1,-2 2 1,0 0-1,-2 1 0,0-1 136,-2-2 0,-3-1 1,0-1-1,-1 0 0,0 0 0,-1-1 1,-1 1 259,-2 0 1,-1-1 0,4 1 0,-1 0 0,-2 1 0,1 1-361,2 2 0,1 6 1,1-1-1,0 3 0,3 2 1,0 3-1,0 5-1887,-2 3 1,2 9 2023,1 6 1,6 11-1,-3 9 1</inkml:trace>
  <inkml:trace contextRef="#ctx0" brushRef="#br0">9078 6637 23212,'-13'-6'0,"1"-3"-1366,3-3-236,3 5 1519,6-5 0,0 5 1,-2-5-1,-1 1 0,-3 4 1,-1 1 347,-3 3 0,-2 2 1,-3 1-1,-3 0 1,-4 0-1,-2 0 1,1 0 9,0 0 0,1 0 0,-4 0 1,-1 0-1,0 0 0,2 0 1,1 0 245,2 0 0,4 0 0,-2 0 0,-1-2 1,2-1-1,-2-1-261,0 1 1,0 1 0,-2 1-1,1-2 1,-2-2 0,-1 2-16,-2 2-187,-6 1 0,4 0 0,-5 1 1,0 2-1,0 2 0,-2-1 1,0 1 128,1-1 0,1 5 0,-3-3 0,1 0 1,1 0-1,-1-2 171,1 2 0,1-3 1,-3 5-1,1-1 0,0-1 1,1 1-1,1-1-321,1 0 0,-2 0 0,2-1 0,-1 2 0,-1 2 0,-1 0 0,0 0-183,-1-2 1,-1 5-1,-2-3 1,0 3-1,0 1 1,1 0 61,4 1 1,-8-1-1,4 0 1,1-1 0,2-2-1,2-1 1,2 0 182,-1-1 1,1 3 0,2-2 0,-1 3 0,1 0 0,1 0 0,-1-2-102,-1 1 1,-5 8-1,4-6 1,-1 3-1,-1 2 1,1 1-134,1 2 0,-5-3 0,3 3 0,-2-1 1,1 1-1,-1 1 0,1 1 8,-1-1 1,2-4 0,-2 2 0,4 1 0,1-2 0,-2 3 0,1 1 228,-1 0 0,-3 6 1,4-6-1,-2 5 0,-3 5 1,-2 1-130,-1 3 0,2 4 0,-1 4 0,1-1 0,-4 7 0,1-1 1,-1 3-1,2-4-278,0-1 0,2 0 0,1-2 0,1 0 1,1 0-1,-1-1 177,1 0 1,1-3-1,-3 4 1,2-2 0,1 1-1,2-2 1,-2 0 158,0 1 0,3 0 0,-3 7 1,-1 1-1,1-2 0,-3 2 1,-1 0 7,-2 1 0,0 5 1,0 1-1,0 2 0,0 1 1,1 0-193,4 0 0,-2-4 0,4 3 1,1-2-1,-1-3-45,3-1 0,7-2 160,1 1 0,5-6 0,-1 0 0,4-2 0,0-3 0,1 0 0,1 0 112,3 1 0,-3 5 0,3-3 0,-1 0 0,0 1 1,2 0-222,2 4 1,-2 1-1,2 1 1,0 0 0,-2 2-1,2 1 1,0 2-237,3-2 0,-2 4 1,0-3-1,2 0 1,0-3-1,0 0 282,-1-1 1,-2 0-1,3-1 1,-3-2 0,-1-1-1,-4 2 1,1 0 224,1 3 1,-3-2 0,3-1-1,-1 1 1,-1 3 0,3 0-247,-3 0 0,5 1 1,2 0-1,2 0 1,2 4-1,0 0 1,0 1-127,0-2 0,2 1 1,1-4-1,3 2 0,0-4 1,0-2-325,-3-3 489,-2-6 1,3 7-1,1-5 1,-2-2 0,-2-2-1,1-1 185,2 0 1,-2 0 0,2 2 0,-2 1-1,-1 1 1,2-1-112,2-2 0,5 4 1,-1-1-1,3 1 1,1-1-1,0 1 1,2-1-116,3 2 0,-2-3 1,5 3-1,-2-2 0,-3-4 1,-1 2-1,-1-4 32,-1 1 1,0 5 0,-1-7 0,-1-1 0,-3 1 0,1-2 69,-1 2 1,4 0-1,-5-6 1,2 3-1,0 2 1,1-2-1,2 0 2,1 0 0,-2 2 0,-1 2 0,3 1 0,-1-2 0,3 1 70,0-1 1,-3 0-1,5 2 1,-2-2-1,-1-2 1,-1 1-1,0-1 16,1 1 1,-1-2 0,0 3-1,1-3 1,-1 0 0,0 0-132,1 3 0,-1 2 1,0 1-1,1-2 0,-1 1 1,0-1-1,1 3-68,-1 1 0,-4-5 1,0-1-1,1-1 1,2 1-1,1-2 1,1-2 191,-1-2 1,0 1-1,0-1 1,2-4 0,2 2-1,-1-1 119,-4 3 1,1-1 0,-4-2 0,3 0 0,1-1 0,0 1 0,1 1-166,-1 3 1,0-1 0,1 4 0,-1-2 0,0-1 0,1 1 0,-1-1-62,0-2 1,7 4-1,0-2 1,3-1-1,-1-2 1,2-2 173,1 1 1,1 0 0,1-2 0,0-2 0,1-2-1,0 0 1,2-2 183,-1 0 1,-4-1 0,7-3 0,-4 1 0,-2 2 0,1-2 0,0-1-94,-1-1 1,1 3 0,0 1 0,-1-2 0,2-1 0,2-2-114,1 1 0,6 4 1,-3-1-1,0 1 1,-1 0-1,-1 1-81,4 2 1,-3-3 0,-2 2 0,-5 1 0,-2-2 0,-2 1 0,2-3 113,1 3 1,-3-6 0,1 4-1,0-3 1,1-2 0,1 1 135,2-1 1,-3-4 0,7 0 0,-2 0 0,1 0 0,2-1 0,3 1 84,2-1 0,-3 4 1,1-4-1,2 4 0,2 2 1,1 0-457,0 4 1,0-3 0,0 3 0,-2-5 0,-2-1 0,-5-2 0,-3 2-13,-1-1 0,-5-1 0,0 2 0,2-2 0,1-1 0,2 1 0,1 1 193,3-2 1,-2 2 0,7-3 0,1 1 0,2-2 0,1 1 55,0-1 1,5-4-1,3 1 1,1-2-1,0-2 1,1 0-1,2 0 186,1 0 1,-4 0 0,0 0 0,0 0 0,-2 0 0,-1 0 0,-3 0-311,-3 0 0,3 0 0,-7 0 0,2 1 0,2 2 1,0 2-40,0-2 1,4 3 0,2-2 0,0-1 0,2-2 0,-1-1 0,3 0-55,2 0 1,2-1-1,-1-3 1,2-4 0,1-1-1,2 0 1,0-1 194,1-2 0,-9-3 1,2-1-1,-5-2 0,-2 2 1,-1 0-118,1-2 0,-1 3 0,-5-3 0,-2 2 0,-2 0 0,2-2 0,0 0 0,-1-1 0,2 4 0,-4-4 0,2 1 0,-1-1 0,4-2 0,1-2 0,0-3 0,6 0 0,-8-2 0,2-4 0,5-3 0,-1-4 0,2-1 0,-1 0 0,-5 0 0,0 0 0,-2 1 0,-1-3 0,-1-2 0,-7 2 0,2-2 0,-2 2 0,-3 2 0,-1 0 0,-1 0 0,-2 0 0,-1 0 0,3 0 0,-4 0 0,1 2 0,-2-1 0,2 2-227,0 0 0,-3-9 0,4 6 1,0-2-1,0-3 0,-1-1-64,-2-1 1,5-5 0,-3-4-1,1 1 1,-1-3 0,-2 0-1,-1-2 227,1-1 1,-4 6 0,4-4 0,-1-2 0,0 4-1,-1-1 86,3 0 0,-4 6 0,6-4 0,0 0 1,1 2-1,-1 1 0,0 3-406,-1-1 0,4-3 0,-3 3 0,2-2 1,0-3-1,-2 2 103,1 2 0,-2-7 0,1 4 1,2-2-1,0-4 0,-2 2 1,-3-3 326,1-4 0,-4 7 0,3-6 0,-1 3 0,-5 3 0,2-2 1,-3 2-52,0-1 0,1-2 0,-7 2 1,0-1-1,1-3 0,-1 3-102,0-1 1,3-4 0,-3 3 0,1 0-1,4-2 1,-1-2 0,0-4 104,-1-2 1,-5 35 0,1 1-1,9-34 1,-1-3 0,0 4-1,-1 2 1,-2 4-54,-1-1 1,-6 3 0,3 1 0,-1 3 0,-1-1 0,-1 0-258,-1 1 0,-2-1 1,-2 0-1,-1 0 0,-3-2 1,-1 2 116,-4-1 1,0-5-1,-3 3 1,1 0 0,0-5-1,1 1 1,1-4 391,2-1 1,5 6-1,-3-6 1,1-2 0,1-1-1,1 0 1,-1 1-177,2 4 1,2 1-1,1 1 1,0 2 0,0 1-1,-2 4-190,-2 0 0,1 3 0,-4 3 1,-1 1-1,1 0 0,-4 1 0,-2 1 14,-5 3 1,3-1-1,-2-5 1,0 1-1,1 0 1,-2 0-1,2-1 129,1 1 0,-3 0 0,1-1 0,0 1 0,3-2 0,0-1 83,1-2 0,0 0 0,-1 5 0,1 1 1,0 2-1,-2 3 0,-1 1-54,-2 3 1,-4 1 0,2 4 0,0 1 0,-3 3 0,1 1 0,0 2-38,-2-2 0,0 5 0,1-4 0,1 1 0,-1-1 0,1 1-5,0-1 1,6-1-1,-4-5 1,3-1-1,-3-2 1,1-1-1,-2 1 223,1 1 1,2 4-1,-3 2 1,0 0 0,1 2-1,-4 1 1,-1 4-45,-2 3 0,0 3 1,-1-1-1,-3 4 1,-3 4-1,-1 0-203,-1 1 0,2 1 0,-3 2 1,3 1-1,0-1 0,1-2 1,1-3 111,2-3 0,0 3 0,1-4 0,-2 1 1,1-1-1,2-2 0,1-1 376,1 1 1,-6-2 0,1 5 0,2 0 0,1 0 0,1 1-187,0 0 1,1 3 0,-3 2 0,0 1 0,-4 2 0,1 1 0,-2-1-331,0 0 1,2 4-1,-2-2 1,0 0 0,2-1-1,-2-1 1,0 0-7,-3 0 0,3 2 0,-1-3 0,1 1 0,2 0 0,-1 0 389,4 0 0,0 5 1,3-4-1,-2 2 1,-2 3-1,-3 2 1,-1 1-700,-3 0 0,-1 6 0,-1 4 1,2 7-1,2 5 0,-2 4 0,0 7 269,1 7 0,-2 12 1,4 8-1</inkml:trace>
  <inkml:trace contextRef="#ctx0" brushRef="#br0">6758 16726 7941,'-13'6'0,"0"2"0,-1-2 196,1 6 1,4-9 0,2 6 0,1 1 0,3 2-1,1 2 1,2-1 0,-1 2 0,-2 1 0,-3 3 0,-1 2 135,-4 3 1,-1-1 0,-2 1 0,-4-2 0,-3 2 0,-1 0 0,0-1 0,-2-2-113,-1-2 1,0 2 0,1-6 0,3-3 0,0 0-132,1-1 1,3-2 0,-2-1 0,1-1 0,-1-1 0,-2 0 0,-1-3-8,1-2 0,-2-1 0,3 0 0,1 0 0,-2 0 0,2 0 87,0 0 1,1 0-1,3 0 1,1-1-1,-1-2 1,3-2-38,0 3 1,0-4 0,-1 1 0,0 2 0,-1 0 0,1 0-108,0-1 1,-1-1 0,1 5 0,-2-1-1,-1-2 1,-3-1 0,-1-1-135,1-1 0,-3 3 1,4-4-1,0-1 0,1 1 1,-1-3 144,1-2 0,3-2 1,0 1-1,1-2 0,0-1 1,-1-2-1,1 2 132,0 1 1,-1 2 0,1-1 0,0 1-1,-1 0 1,1-1-128,0 1 0,-1 0 1,1 0-1,0 1 1,-1 1-1,1 2-261,0-1 0,-1-2 0,0-3 0,-3-1 0,-1-3 0,2 0 273,1-1 1,2-3 0,-2 0 0,-1 0 0,-3-2 0,-1-1 0,1-2 171,3 0 0,-3 0 0,1 1 1,0 1-1,0-1 0,1-1-83,0-3 1,7 3-1,1-3 1,-1 1 0,-1 0-1,1-1 1,2 0-463,3-1 1,-1 2-1,3-6 1,-2-1-1,2-1 1,2-2 141,1 0 0,-2 1 1,-1 1-1,-1-1 0,-1-4 1,1-1 205,0-2 0,-7-3 1,4 3-1,-2 0 1,0-1-1,0 1 1,2-1 36,2-1 1,-1 4 0,2-3 0,-1-1 0,1 2 0,0-1-1,-1 1-9,-1 0 1,3-3 0,-4 3 0,-1 0 0,1 1-1,-2 2-95,2 1 0,-5-2 1,3-2-1,-3 0 0,0-1 1,2 1-100,1 0 1,6-5 0,-1 3-1,2-4 1,2-2 0,0 1 0,0-2 106,0-2 1,0 2-1,0-4 1,0 1-1,0 0 1,0 0 64,0-1 0,-6 9 0,-3-5 0,-2-1 0,-3-2 0,1-3 0,0 3 53,-1 2 1,1-9 0,1 7 0,2-2 0,2-3 0,1 6-146,-1 0 0,5-11 1,-1 9-1,3-2 0,1-1 1,1 3-64,3 0 0,-1-8 1,5 2-1,-2-2 1,-2-2-1,1 2 101,-1 3 1,1-4-1,-5 4 1,0 2-1,-2 0 1,-1 3 81,-1 0 0,-5-4 1,3 4-1,0 0 1,-1-2-1,1 2 1,0-3-75,3-3 0,1 4 0,2-7 0,0 1 1,0 5-1,2-2 94,2-1 1,4 6 0,3-6 0,0 4 0,-4 5 0,-1 1-71,-3 2 0,0 4 0,0 0 0,1-1 0,-1-1 0,-1 1 0,-2 0-203,0-5 0,-2 1 0,-1-3 0,-3 2 0,1 0 0,-3-1 112,1-2 1,4-4 0,-2 4 0,4 2 0,1 0 0,0-2 0,1-3 126,4 0 0,-4 2 0,4 6 1,-4 0-1,-1-1 0,2 2-31,2 4 1,-2-4 0,2 4-1,-2 1-151,-2 3 0,0-4 0,0 1 86,0-1 1,0-3 0,0 2-1,0-2 1,0 1 0,0 3 16,0 1 0,1-3 1,2 3-1,1 2 0,-1-1 1,0 4-1,0-2 0,3 1 32,2 1 1,-5 1 0,3 1-1,-2 2 1,0 2-103,-1-2 1,3 3 0,-1 0 0,-1 0 0,1 1-1,-1 0 1,1 4-48,0 1 1,3-3 0,5-2 0,1 0 0,-1-1 0,0 2 0,0-2 149,1 0 1,4 3 0,-1-3 0,0 1 0,-3 3 0,1 1-1,2 1 39,0 1 1,1-6-1,-5 8 1,1-2-1,-1-2 1,0 2-147,1 4 1,-5-3-1,0 6 1,1-3-1,2 1 1,0 0 61,-3 1 0,2-2 1,-2 3-1,3 1 1,3 0-1,1 1 1,2 0 62,-2 1 1,4-3-1,-1 4 1,2-2-1,1 2 1,0 1-1,0 2 5,2-1 0,0 1 0,-1 0 0,-1 1 1,2 3-1,0 3-20,-2 0 1,2 5 0,-6-4 0,-2 4 0,-1 1 0,-2 0 81,0 0 1,1-5 0,-1 1 0,0-1-1,2 1 1,1 0 0,2-1 43,-2-1 1,5 3 0,1-4 0,2-1-1,0 3 1,-2-3 0,2 2-111,1 0 0,2 0 0,-1 3 1,1-1-1,0 1 0,-1 0-32,1-1 0,-5 2 0,-1-2 1,0 2-1,-2 2 0,0 0 42,-3 0 1,-1 2 0,0 1 0,1 1 0,2-1 0,-2 0 0,1 0 24,0 1 0,-2 1 0,4-4 1,1 2-1,2 3 0,3 0 1,2 2-35,-1-1 1,1-3-1,-2 4 1,-1-1 0,-3-1-1,-1 2-31,1-1 0,-5 0 0,2 4 0,-3-2 0,-2-1 1,-1 1-1,-1 0-78,-2 2 0,-5 0 0,3 3 0,-1-1 0,-3 0-316,-1 1 1,2-1 0,2 0 132,2 1 0,-1-1 0,3-1 1,-1-2-1,2-2 0,0-1 233,3 0 1,5-4 0,2 3 0</inkml:trace>
  <inkml:trace contextRef="#ctx0" brushRef="#br0">6852 6903 16758,'0'-17'-1515,"0"-1"0,1 5 0,4 5 1654,4 2 1,7 2 0,2 4 0,-2 1 0,0 2 0,2 3 0,3 2-1,-1 2 1,0 2-96,-1 1 1,-3 2 0,5 1-1,-3 2 1,-6 0 0,-7 1-1,-3 3 64,-2 3 0,-6 1 1,-4-3-1,-7-2 0,-6-2 1,-5-2-1,-5-3-39,-1 0 1,3-1-1,-3-1 1,0-2 0,1-1-1,-1 0 1,1 0-181,1 0 1,1-5 0,6 5 0,2 1 90,6 2 0,2 8 1,1 0-1</inkml:trace>
  <inkml:trace contextRef="#ctx0" brushRef="#br0">8678 7343 7897,'-18'9'0,"0"0"0,2 3 0,3 3 0,4 2 0,4 0 0,-2-8 0,6 2 428,-4-2 0,5 2 1,5-2-1,5-5 1,6-4 583,6-4 1,7-5 0,5-9 0,7-4 0,5-3 0,6-4 0,3 0-708,2-2 0,10-5 0,-2 4 0,2-1 0,-32 17 0,1-1 0,-1 2 0,0 1 0,1-1 0,0 0-506,2-1 1,-2 1 0,22-7 0,7-2 0,-6 6 0,-5 4 0,-2 2 0,-5 1-713,-1 4 1,-2-5 0,-2 3 0,-1-1-1,1 0 1,-4 1 251,1-2 0,-7-1 0,-1-1 0,-2 0 0,-3-2 0,-1-1 661,-2-2 0,8-18 0,-3 1 0</inkml:trace>
  <inkml:trace contextRef="#ctx0" brushRef="#br0">10717 6104 7969,'-13'0'776,"0"0"1,1 1 0,3 4-1,5 4-378,2 2 0,7 3 0,0 2 0,4 5 0,5 7 0,2 5 1,0 4-1,-1 1 637,-2 2 0,5 6 0,0 3 1,0 1-1,0 1 0,-1-4 1,0-1-1100,-3-3 0,-5-3 1,-1-5-1,-2-4 0,-3-2 1,0-4-1,0-3-111,1-4 1,0-8 0,-4-4-1,0-6-731,0-10 0,0-10 0,0-9 0,0-2 1,0 0-1,0-1 556,0 1 0,0 5 0,0 5 0,0 2 0,2 4 0,1 3 185,1 3 0,2 6 0,-3 0 1,3 8-1,1 7 0,4 5 0,-1 4 1137,-1 3 0,3 5 1,-5 4-1,2-1 1,0 1-1,0-3-396,-2-2 0,5-7 0,-1-4 1,3-2-1,6-3 0,0-3 1,6-6-577,3-6 0,5-10 0,6-8 0</inkml:trace>
  <inkml:trace contextRef="#ctx0" brushRef="#br0">11464 6597 7867,'-30'-4'2494,"7"2"0,6 6-33,10 8 1,4 0-1911,3-3 1,6-6 0,3 0 0,3-5-1,1-2 1,0 0-845,1-2 1,-3 6-1,-2 0 1,-6 7-1,-4 5 957,-4 1 1,-4 1-1,5-1 1,1 0-1,2 1-658,1-1 0,1 0 0,2 1 0,4-3 0,4-2 0,4-4 0,1-4-680,3-1 0,0 0 0,5-3 0,-3-4 0,0-8 0,-2-3-635,0-1 0,-3 0 0,-5 2 0,-4 0 1,-1 0-1,-4 3 0,-5 0 786,-6 1 0,-3 6 1196,-1 2 0,-1 4 0,1 1 0,0 0-16,-1 0 0,7 1 0,2 4 1,5 2-1,5 2-725,4 0 1,7-2 0,5 2 0,2-5 0,6-2 0,-1-4-1079,0-2 0,7-5 0,2-9 0,-1-4 1146,-2-3 0,3-14 0,-3-2 0</inkml:trace>
  <inkml:trace contextRef="#ctx0" brushRef="#br0">12050 6237 7858,'0'-22'541,"-1"3"0,-2 2 0,-3 7 0,0 1 0,-1 3 309,-1 0 1,7 6-1,1 8 1,6 2 0,3 6-1,0 4 1,1 3 0,0 2-1,1 2 1,-2-2-513,1-3 1,-3 2 0,2-5-1,2 1 1,-1-1 0,0-4-1957,-1-5 1,-4-4 0,1-6 1790,-5 0 1,-4 0 0,-10-1 0,-1-2 2406,1-2 0,3 2-2502,5 8 0,11 1 1,13 4-1,1-3 0,0-1 1,1-1-1,1-1-612,-1 1 1,3-1-1,-5-4 1,0 0-1,1 0 1,-4 0-1,-1-1-378,-2-4 1,0-2 0,1-7-1,-2 1 1,-4 0 569,-3-1 1232,2 7-471,-5 1 1,4 8 0,-5 0-1,4 4 1,2 2 0,2 2-1,0 1-133,1-3 1,2 0-1,1-5 1,1 1 0,-1-1-86,0-1-216,1-2 0,-1-2 0,2-2 0,1-5 0,2-3 1,-2-1-386,-1-1 0,3 1 0,0 1 0,-2 2 0,0 2 0,0 2 1,2 4-4155,-2 0 4554,-1 2 0,5 6 0,0 1 0</inkml:trace>
  <inkml:trace contextRef="#ctx0" brushRef="#br0">7398 4744 7960,'-1'-13'0,"-4"1"0,-4 3 0,3 3 128,1 6 1,3 0-1,-2 0 1,-5 0-1,-3 0 1,-1 0 717,-1 0 0,1 0 1,0 0-1,-1 0-444,1 0 1,0-1 0,-1-3-1,1-4 1,0 1 0,-1 2-274,1 4 1,-2 1 0,-1 0-1,-3 0 1,-4 0 0,-3 1-23,-4 4 0,-2 2 0,2 6 0,-3 1 0,1-1 1,-1 2-1,2 1 5,-2 2 0,5 1 1,-3-2-1,3 0 0,3 0 1,3-3-1,4 0-113,3-1 1,2 5 0,-1 0-1,1-2 1,1-1 0,2-2-1,1 0 108,-1 1 0,-2-1 1,-2 2-1,0 1 1,-3 2-1,-2 0 0,0-1 127,0 1 1,1 4-1,3-2 1,-1-1 0,-2 2-1,2-1-159,1 4 1,3-3-1,2 0 1,2-1-1,2-1 1,3 1 0,2-2-895,1 1 758,0-4 0,0 8 1,1-5-1,4-2 0,2 1 1,2-1 82,0 2 0,0 1 0,3-3 0,-2 3 0,-1 1 0,1-1 0,2-1 258,1 1 0,1 0 0,-1 5 0,2-3 0,1-1 1,3 0-1,1 0-334,-1 1 1,5-3-1,-2 3 1,3-2-1,2-1 1,-1-1 53,1 1 0,4 0 1,0-6-1,-1-2 0,0-1 1,-1 0-1,4-2 135,1-2 1,-5 1 0,3 0-1,-4 0 1,0 1 0,1-1-146,3 0 13,5-2 0,-8 1 1,7 1-1,1 0 1,3 1-1,3-1 44,1 0 0,2-2 1,-2-4-1,4 0 1,1 0-1,-2 0 0,-1 0 123,-3 0 1,0-1 0,0-4 0,1-4-1,-1-2 1,0-3 0,0 1 17,2 0 0,4-1 0,-5-1 0,-1-1 1,0-2-1,0 2-135,1 1 1,1-2-1,-4-1 1,2 1 0,2 3-1,-4 0 1,-1 0-20,0-4 1,-7 3 0,5-3 0,-4 3 0,-6 2 0,-3 0 0,-2-1 134,0 1 1,-3 0-1,-1-2 1,-1-1 0,1-4-1,2 1 1,1-2-66,-1 1 1,4 2-1,-4-3 1,1 0-1,0 2 1,0-2-1,-1 2-193,-3 0 0,-5 1 0,-3 3 1,-2-1-1,-1-2 0,-1 1-13,0-3 1,-2 5 0,-5-4 0,-2 1 0,-3-1 0,-1-2-1,-4-1 92,0 2 0,-3-4 1,1 6-1,0 0 0,-1 1 1,1-1-1,0 1 9,-1 3 1,-4-4-1,1 0 1,0 2 0,3 0-1,0-1 19,1-1 1,-5 1 0,0 3-1,2 1 1,0 0 0,-1-1 0,-2 1-115,-2 0 87,-1-1 0,-4 3 1,-3 0-1,-2 4 1,-4-1-1,-2 2-136,1 1 1,-8-4-1,1 4 1,-5 2-1,1 2 1,0-1-1,1-1 205,0-1 0,1-1 0,5 5 0,0 0 0,2 0 0,2 0-240,5 0 89,3 0 1,6 0 0,0 0-1,-1 0 1,1 0 0,0 0-563,-2 0 1,4 0-1,-3 0 1,0 0-1,-3 0 1,1 2-1,2 1-3527,0 1 0,3 5 4180,-3-4 0,-2 5 0,5-3 0</inkml:trace>
  <inkml:trace contextRef="#ctx0" brushRef="#br0">7625 6317 7913,'-13'0'207,"5"0"0,2-6 0,8-3 0,1-3 0,3-1 0,1-2 0,3-1 0,2-3 0,0-1 0,-2 1 0,-2 3 0,-2 1 0,-2 3 0,1 2 0,-1 1 2383,-1-1 0,-3 2 0,-4 1-1470,-5 1 0,1 2 1,-1 5-726,-1 3 0,4 8 0,2 8 0,2 0 0,1 5 0,-2 4 197,-2 2 1,1 10-1,4-1 1,-2 3-1,-1 3 1,-1 1-508,1 1 0,2 4 0,-1-4 1,-1 1-1,-1 0 0,1-4 1,1-1-86,2-4 0,0-3 0,0-1 0,0-5 0,0-5 0,0-3 0,0-6-2458,0-2 0,2-8 1,2-4-1,5-8 819,3-13 1,-3-4-1,-2-13 1,-1 1 0,-3 0-1,-1-1 1401,-2 1 1,-6-5 0,-2 5 0</inkml:trace>
  <inkml:trace contextRef="#ctx0" brushRef="#br0">7612 6690 7913,'-8'-12'0,"-4"2"0,-4 3 0,0 1 0,1 3 205,2 1 0,4 2 0,1 2 0,2 2 0,5 4 0,5-1 0,8-1 0,6-2 1023,3 1 1,2 4 0,7-5 0,1-1-1,-1-1 1,-2-2 0,-2 0 0,1 0-1277,0 0 0,-2 0 1,-3-2-1,-4-2 1,-3-5-1,-2-3 0,0-3 1,1-1-5944,-1-2 5991,-5-6 0,3-2 0,-3-8 0</inkml:trace>
  <inkml:trace contextRef="#ctx0" brushRef="#br0">9171 5358 7989,'6'-8'0,"-4"-4"537,3 11 0,1-5 1,3 6-1,3 0 1,4 0-1,5 0 1,7 0-1,6 0 1,8 0-1,5 1 1,8 2 690,7 2 1,-3-1 0,11-4 0,1-1-1,2-2 1,-35 0 0,-1 0 0,37-3-780,-3 0 0,-32-1 0,-1-1 0,2 1 0,-1 1 0,0-1 0,0-1 0,2 0 0,-2 0 1,-1 0-1,0-1-449,-1 1 0,0-1 0,33-9 0,-7 5 0,-3-1 0,-4 2 0,-6 4 0,-4 2-238,-7 0 0,-5 4 1,-9-2-1,-3 2 1,-4 2-1,-3 0 1,-2 0-977,0 0 0,-4 0 1,0 0-1,2 0 1,0 0-1,3-1-5908,-1-4 7122,12-2 0,-3-6 0,11-1 0</inkml:trace>
  <inkml:trace contextRef="#ctx0" brushRef="#br0">11651 4931 7828,'7'-13'0,"-1"1"1018,0 3 1,1-1 0,7 4 172,-1-2 1,0 5 0,1 0 0,-1 6 0,-1 8 0,-2 5 0,-1 8-168,1 5 0,-2 2 0,-1 8 0,-1 4 1,-3 3-1,-1 3 0,-2-2-691,0-3 1,-2 1 0,-1-5 0,-3-6 0,0-4 0,0-5-1601,3-3 0,0-4 0,-1-9 0,-3-8 0,-1-10 720,4-13 0,2-11 0,2-11 0,0-5 0,0-3 0,0-3 0,0 1 875,0 0 1,2 4 0,1 10 0,1 2 0,1 2-1,-1 6 873,0 7 0,5 3 1,-3 7-1,0 0 1,2 1-1,-1 3-992,3 5 0,-2 2 1,1 4-1,0 2 0,-2 5 1,-1 3-210,0 1 0,-5 0 0,4 1 0,-4 4 0,-2-1 0,-2 1 0,-2 1 0,-5-4 0,3 3 0,-2-3 0,0-2-1708,-2 0 1,5-2 0,2-7-3209,3-8 1,11-7 4515,3-2 0,4-6 0,-4-2 0</inkml:trace>
  <inkml:trace contextRef="#ctx0" brushRef="#br0">12024 4918 7828,'13'0'1189,"-4"4"0,0 2 548,1 1 0,2-4 0,1 2 0,1-4-1872,-1-1 1,0-6 0,1-2 0,-1-4 0,-1-2-1,-2 1 1,-1 0 0,3-2 134,4-3 0,-1 3 0,4-4 0</inkml:trace>
  <inkml:trace contextRef="#ctx0" brushRef="#br0">12370 4851 7828,'-1'12'1011,"-2"-2"0,-2-1 2819,3 2 1,0-4-2793,2 2 1,6-6-1,3 1 1,3-2-1,1-4 1,0-4-1514,1-7 0,-5 0 0,-2-7 0,-1 3 0,-3-1 0,-3 2 147,-5 1 1,-2 7 0,-6 4 0,-1 4-1,3 4 359,2 5 1,1 5 0,5 2 0,-1 3 0,2 0 0,4 1 0,4-3-64,1 3 1,4-6 0,6 3 0,6-5 0,2-5 0,3-1 31,3-3 0,3-13 0,6-5 0</inkml:trace>
  <inkml:trace contextRef="#ctx0" brushRef="#br0">12824 4531 6314,'0'14'2973,"0"0"1,0 3-1746,0 0 1,0 12 0,0-3 0,0 4-1,0 1 1,0 0 0,0-1 0,0-2 87,0-2 0,4 0 0,0-4 0,-1-4 0,0-5-2714,2-4 1,-2-3-1,4-8 1,-1-2-1,-3-5 593,-1-3 1,-2-1-1,1 1 1941,4 3 0,2 5 1,6 7-1,-1 2 1,-2 3-1,1 2 0,2 2-1436,3 1 0,2 1 0,-4-1 0,0-1 0,3-2 0,0-2-2801,0-2 1,2-2 0,0-4 3100,2 0 0,1 0 0,5 0 0</inkml:trace>
  <inkml:trace contextRef="#ctx0" brushRef="#br0">13264 4838 7845,'0'-8'9830,"0"2"-7223,0 6 0,0 2-1767,0 2-1723,0-2 0,-2 4 1,-1-5 31,-1 4 0,-1-2 0,5 6 0,0 1 0,0 2 200,0 1 1,0 0-1,2 1 1,2-1-1,6 0 1,5-1 650,3-3 0,0 3 0,-5-5 0</inkml:trace>
  <inkml:trace contextRef="#ctx0" brushRef="#br0">13477 4864 7845,'-9'0'4874,"1"-1"-2997,3-4 0,0 5 0,5 0 0,2 6 0,1 3-1895,1 0 1,6-1 0,-1 2 0,3-3 0,1 1 0,1-2-1,-1 0 1,0-3-1280,1-2 0,-5-5 0,-2-2 0,-1-2 0,-3-2 973,-2-2 0,-1-1 1,-1 1 398,-3 3 1,4 3-1,0 6-572,7 0 0,11 0 0,4 0 1,6-1-1,5-4 0,4-5 0,-2-6 497,-1-7 0,3-8 0,-3-3 0</inkml:trace>
  <inkml:trace contextRef="#ctx0" brushRef="#br0">13957 4518 7845,'7'-13'662,"-2"-1"0,-5 2 1,-5 4 135,-4 3 1,2 4-1,-1 4 1,1 4 0,1 8-1,0 4 1,3 5 0,2 2-1,1 4 1,0 1-100,0-1 1,0 1 0,0-3 0,0-3 0,0-1-1,0-3 1,0-4 0,1-3-2832,4-5 0,-2-4 0,4-6-3260,-1-3 4948,-2-4 1696,-4-5 1,-4 4 414,-1 0 0,1 8 0,5-1-853,4 5 0,-2 7 1,6-1-1,1 3 0,1 1 1,-1-1-1,-1-1-730,1-2 0,1-1 0,-1 4 0,-1-1 0,1-4-935,2-1 0,1-2 0,1-4 0,-1 0 0,0-1 0,-1-4 127,-3-3 0,3-4 0,-3-3 0,3 0 0,-1-1 1491,-2 0 1,2 8-1,-5-4 1763,1 5 0,-2-2-1953,3 5 1,0 1 0,2 7 0,-1 5-1,1 3 1,2 1 0,2 0-999,-1 1 0,0 4 0,2-2 0,3-3 0,4-2 421,3-1 0,8-4 0,1 0 0</inkml:trace>
  <inkml:trace contextRef="#ctx0" brushRef="#br0">15103 4505 7911,'0'-14'0,"0"1"599,0 0 0,0-1 0,0 1 0,0 0-74,0-1 0,5-3 1,-1-1-1,-1 1 1,-2 3-1,-1 0 830,0 1 1,0 4-1,-1 2 1,-4 2 0,-2 7-773,0 5 0,-5 11 0,3 6 0,-3 7 0,-1 7 0,-1 7 1,1 2-444,0 3 0,1 2 1,3 2-1,5-3 1,2 0-1,2-4-1709,0-1 1,0-8 0,0-6 0,0-4 0,0-3 166,0-3 1,3-10 0,-3-12 0,-4-7 0,-5-7 0,-2-2 1298,1-2 1,-5-4 0,8 3 0,-2-1-1,1 0 1,3 0 984,2 1 0,3 1 0,4 5 0,5 1 0,4 2 0,4 2-110,0 3 0,11 0 0,1 5 0,2 0 1,3 0-1,-2 0 0,2 0-790,0 0 0,-4 0 0,0 2 0,-5 1 0,-4 1 0,-1-1-1530,1-2 0,-6 1 967,-2 2 1,-7 2 0,-10 3 2363,-5-4 1,4-4-968,5-1 1,6 0-1,6-1 1,0-2-1,1-2 1,5 1-77,1-2 0,1 4 0,-6-2 1,3 2-1,1 2 0,-2 0-677,-1 0 0,2 0 0,3 2 0,-1 2 1,2 4-1,-1 1 0,3 0-783,-3 1 0,6 2 1,-6 1-1,2 0 1,-1 1-1,0-1 1,0-1 719,2-3 0,8 3 0,4-5 0</inkml:trace>
  <inkml:trace contextRef="#ctx0" brushRef="#br0">16263 4851 8844,'0'-13'1502,"0"4"0,1 1 2438,4 3-3234,-4 0 0,4 10 0,-10 0 0,-4 1 0,-3 2 0,-1-1 0,0 4 0,-1 0-396,1 3 1,4 4 0,2 1 0,-1 0 0,3 0 0,-1-2-394,3-3 0,3 4 0,4 0 0,6-2 0,5-2-36,3-6 1,0-2 0,-5-6-1,0 0 1,-1-1 0,-1-4 0,-4-3-184,-1-4 0,3-8 297,-5-2 0,1 1 0,-5 1 0,0-1-67,0 0 1,-2 5-1,-2-2 1,-4 3-816,1 2 0,4 6 0,10 2-984,7 4 0,4 5 1871,-1 1 0,10-1 0,7-4 0</inkml:trace>
  <inkml:trace contextRef="#ctx0" brushRef="#br0">16596 4811 10527,'-7'13'0,"2"1"0,4-1 1030,1 0 1,0 5 0,0 0 0,1 0 0,4-1 0,4 1 0,4-1-358,5-3 0,-4-2 0,4-1 0,-1-4 1,-1-1-1,2-5 0,-2-4-850,-1-5 0,-2-4 0,0-3 0,-1-3 0,-3-4 1,-4-2-1,-4-1-471,-1-2 1,0 8-1,0-6 1,0 4-1,0 5 1,0 1-462,0 2 0,1-1 0,4 3 1,4 2-1,3 3 1109,1 0 0,6-2 0,2-5 0</inkml:trace>
  <inkml:trace contextRef="#ctx0" brushRef="#br0">17063 4451 8742,'6'-7'4722,"2"4"-4035,4 6 0,-3 10 0,-1 9 1,-1 7-1,-1 5 0,0 7 0,-3 3 1,-2 2-1,-1-3-503,0-1 1,-6 2 0,-3-1 0,-2-3 0,-3-4 0,1-4-185,0-2 0,-7-2 0,0-1 0</inkml:trace>
  <inkml:trace contextRef="#ctx0" brushRef="#br0">16969 4864 7806,'5'-17'2464,"-1"-1"0,7 0 1,-3 6-2322,4 3 0,3 3 0,3 6 1,4 0-1,3 0 0,2 0 1,0 0-2555,-1 0 0,5 0 2411,0 0 0,1 0 0,-6 0 0</inkml:trace>
  <inkml:trace contextRef="#ctx0" brushRef="#br0">17343 4784 8339,'-14'0'1160,"1"0"1,1 2-1,3 4 179,5 7 0,2-4 0,2 4 0,0 1 0,2 2 0,2 3-952,5-2 0,3-1 0,1-10 1,2 0-1,1 0 0,4-3 1,0-3-1,3-5-900,-3-4 0,0-3 0,-7-1 0,0 0 0,-1-2 1,-2-1-1,-2-2 159,-2 2 1,0 2 0,-3 4 0,3 2 766,1 3 1,2 0 0,4 5 0,-1 2 0,-2 2 0,-1 5 0,2 3-171,0 1 1,3 5-1,-1 0 1,0-2-1,1-1 1,-1-2-1658,0 0 1,7-4-1,2-1 1,5-4 0,4-5-1,3-7 1414,0-4 0,4-13 0,-4-3 0</inkml:trace>
  <inkml:trace contextRef="#ctx0" brushRef="#br0">18276 4385 11936,'-9'7'0,"0"6"811,-2 8 1,4 4 0,-2 3 0,-1 4-211,-2 3 0,-1 8 1,-2 3-1,0 0 0,0 0 1,3-3-1,2-3 1,3-3-558,2-2 1,4-7-1,1-1 1,0-8-45,0-4 0,12-8 0,2-1 0</inkml:trace>
  <inkml:trace contextRef="#ctx0" brushRef="#br0">18489 4784 7793,'-13'0'5887,"-1"2"-5572,1 2 1,1 4-1,3 5 1,5 0 0,2 1-1,2-1 1,2 2-1,1 1 1,4 2-523,5-2 0,4-7 0,11-4 1,0-4-1,-1-1 0,-1-1 1,-1-4-938,-2-4 1,-7-3 0,0-2-1,-6-3 1,-3 0 0,-5-1 1421,-4-1 0,-4 8 1,-8-2-1,-3 1 1,-2 2-1,-3 1 1,3 4 2687,0 4 0,3-4 0,5 2-3386,3 5 0,6 4 0,10 7 0,8-1 0,6-2 0,5-2-475,4-2 1,7-2 0,-1-4 0,2 0 894,2 0 0,-6 0 0,-1 0 0</inkml:trace>
  <inkml:trace contextRef="#ctx0" brushRef="#br0">18915 4771 7793,'-13'0'468,"0"0"1,-1 0 0,1 0 0,0 2 0,0 1 0,-1 2 542,1 3 0,5 1 1,4 6-1,3 1 1,1 2-1,1-2 0,3-1-954,5-2 1,5 0-1,2-1 1,5-3-1,1-4 1,3-4-1,-1-2-448,1-4 1,-6-2 0,-1-8 0,-5-1 0,-4-4-1,-4 1 1,-4 0-656,-1 3 0,-1 1 0,-2 1 1253,-2 1 1,-5 1 0,2 2-193,1 1 1,3 6 0,8-1-1,6 1-688,7-2 0,0 2 0,9-6 0,2-1 0,-2-2 673,-2-1 0,7-6 0,-3-2 0</inkml:trace>
  <inkml:trace contextRef="#ctx0" brushRef="#br0">19289 4585 7793,'7'13'525,"-4"2"1,-4 2 0,-5 6 0,-2 2 0,-1 4 0,1 4 878,-1 3 0,1 9 0,-2-5 1,2 2-1,1-1 0,1-2 1,0-4 66,3-3 0,2-4 0,1-3 0,0-3-2666,0-4 0,4-12 1,2-11-1,2-12 1,3-12-1,4-8 0,4-4 643,2-4 1,1-9 0,5 0-1,1 1 1,2 3 0,-1 7-1,-2 6 549,-3 6 1,-3 8 0,1 6 0,-4 3 0,-4 5 0,0 5 1640,-1 3 0,-4 2 1,-2 3-1,-1 5 0,-3 3 1,-1 3-1009,-2 3 1,-2-3 0,-2 2-1,-7-2 1,-3-2 0,-4 1 0,0-2-1150,-1-3 0,2-4 1,-3-5-1,-2 0 0,-2 0 1,-4 0-1,-2 0-4397,-3 0 1,5-1 4689,-3-3 0,-3-10 0,0-7 0</inkml:trace>
  <inkml:trace contextRef="#ctx0" brushRef="#br0">20195 4638 8086,'0'-13'2000,"0"-1"0,6 5 0,3 2 0,4 1-1572,5 3 1,3 2-1,5 1 1,1 1 0,0 2-222,-1 1 1,0 2-1,-4-1 1,-4 4-1,-4 3 1,-2 1-1,-3 0 4,-4 1 0,-4-1 0,-2 2 0,-4 1 1,-4 3-1,-4 0 52,-5 1 0,-1 2 1,-5-3-1,4 0 1,0 1-1,4-4 1,3-1 107,4-2 1,3 0 0,6 1 0,1-2-319,4-4 0,7-2 0,5-6 0,1 0 0,0 0 1,1 0-1,2 0-1146,3 0 0,-4 0 0,3 0 0,0 0 0,2-1 0,2-2 1093,0-2 0,-1-5 0,1 3 0</inkml:trace>
  <inkml:trace contextRef="#ctx0" brushRef="#br0">21088 4798 7953,'-4'-9'0,"-1"0"321,1 6 1,4-4-1,1 4 1,4-2 0,4 2-1,1 3 1,1 3 0,-3 2-1,3-2 1,1-2-1,2-1-27,4 0 1,-3 0 0,3 0 0,-3 0 0,-2 0 0,0 0 0,2-1 0,1-4-3753,2-4 1,0-3 3457,-5-1 0,1 0 0,-1-1 0</inkml:trace>
  <inkml:trace contextRef="#ctx0" brushRef="#br0">21715 4585 8012,'9'0'117,"-2"-2"0,1-1 406,-1-1 0,-4-7 1,1 2 408,-2-2 1,-2 2 0,0 0-250,0-2 0,-2 1 1,-2 3-1,-5 7 0,-3 9 1,-3 7-1,-2 6-98,-6 3 0,-2 8 1,-1 2-1,0 2 1,3 2-1,2-1 0,3 2-62,6-3 0,0 2-948,8-8 1,1 0 0,9-6 0,7-3 0,9-5-137,8-7 0,0-4 0,4-7 0,0-5 0,-2-6 0,1-6 66,-3-3 0,-8-1 1,-6-5-1,-5 1 1,-7-1-1,-4 2 795,-4 3 1,-8 4 0,-9 9 0,-3 5-1,-4 2 1,1 4 0,2 2 73,3 5 0,6 3 0,-2 3 0,3 1 0,3 3 0,3 2 0,5 3-20,3 1 1,6-3-355,4 0 0,15-6 0,4 4 0</inkml:trace>
  <inkml:trace contextRef="#ctx0" brushRef="#br0">20222 4358 8125,'-9'-4'0,"0"-2"-13,-1-2 307,-2 5 1,-1-4 0,-1 4 0,1-2-1,0 2 1,-1 1 0,1-1 0,0-2 0,-1 5 314,1 8 0,0 3 0,-1 16 0,1 7 1,0 8-1,-1 8 0,2 5-346,3 2 1,-1 15 0,6-3 0,1 1 0,1 2 0,2-2 0,2-1-555,2-3 1,5-13 0,9-1-1,4-5 1,5-7 0,4-6 0,6-10-1284,6-8 1,10-5-1,9-14 1574,3-6 0,8-12 0,-36 4 0,0 0 0</inkml:trace>
  <inkml:trace contextRef="#ctx0" brushRef="#br0">22168 4291 7906,'-13'-6'0,"-1"-2"0,1 2 0,1 3 358,3 6 0,2-2 0,4 5 0,-1 0 1,1 3-1,3 3 0,4 2 0,5 3 478,3 1 0,5 11 0,3 2 0,0 6 0,4 5 0,1-1 0,2 2 0,-2-1-423,-3 1 1,-2 4-1,-7-1 1,-1 0 0,-3 0-1,-5-2-1034,-2 2 1,-10-3 0,-7 6 0,-8-2 0,-10-1 0,-4-3 0,-6 1-4245,-3 2 4865,-3-9 0,20-12 0,-1 1 0,-31 15 0</inkml:trace>
  <inkml:trace contextRef="#ctx0" brushRef="#br0">7825 6930 8352,'-11'-4'0,"0"-1"0,-4 2 0,0 2 0,0 1 0,2 0 222,-1 0 1,1 0-1,1-2 1,3-2-1,5-5 1,4-1 296,4 1 1,-4-2-1,0 7 1,-7 1 0,-6 1-1,-5 4-373,-4 2 1,-8 2 0,-1 5 0,1-2 0,2 1 0,2 0 0,-1 1 3,0-2 1,5-2-1,1 2 1,1-5-1,0-1 1,1 0-1,3 2-10,1-2 0,-3-2 1,0 1-1,2 1 1,0 1-1,-1 0-58,0 2 0,-7-3 0,2 6 0,-2 0 0,0 1 0,2 1 0,-1 2-79,-3 2 0,4-3 1,1 6-1,1-4 1,0 0-1,1-1 1,3 0 166,1 1 0,2-1 1,-1-1-1,3-2 1,0-1-1,2 0-25,-1-2 1,0 5-1,-1-4 1,2 1-1,-1-1 1,-2 3-165,-1 1 0,1 1 1,2 0-1,1 1 1,-2 0-1,-1 3 1,1 2-51,2 2 0,-3-4 0,4 6 0,1 0 0,3 1 1,2 0-1,2-4 69,0 0 1,0 2 0,2-3 0,2 0 0,5 2 0,3-2 205,1 1 1,0 2-1,2-3 1,2 0-1,2 2 1,0-2-162,0 1 53,5 3-110,-9-2 1,8 4 0,-3-1 0,-1-2 0,0 2 0,-1 1-21,1 2 1,-2-1 0,5-1-1,0-1 1,0-2 0,0 1 164,2-3 1,1 0-1,3-7 1,4 0 0,2-1-1,1-2 1,1-2 118,1-2 0,1-2 1,2-4-1,2 0 0,-1 0 1,2 0-1,-1 0-205,1 0 0,4-4 1,-1-2-1,0 0 0,1-1 1,-1-1-106,0-2 0,3 2 0,-3-1 0,0-2 0,1-4 0,-1-3 1,0 0 107,-3-1 0,0 3 0,0-6 0,3-4 0,0-2 0,0-3 0,-4 0-69,0-2 0,-2-1 0,1-7 1,1-2-1,-1-3 0,-4-1-28,-3-4 0,2 4 0,-5-2 0,-1 0 0,-4 0 0,-2 2-353,-2 1 308,-5 8 1,-3-1 0,-6 5 0,-2 0 0,-3 3 0,-3 3 0,-5 3-216,-4 2 1,-8-2-1,-7 3 1,-4-2-1,-6 2 1,-3 4 56,-5 3 0,-5 2 1,1 1-1,-2 2 1,-3 1-1,-4 0-583,-3 2 637,-12 1 1,13 6 0,-10 0 0,3 0-1,4 1 1,2 4 0,6 4-1163,8 2 0,1 9 0,12 2 1358,1 3 0,2 8 0,1 1 0</inkml:trace>
  <inkml:trace contextRef="#ctx0" brushRef="#br0">6865 8010 20530,'0'-18'-5265,"0"0"5337,0 6 1,0 8 0,2 7-1,0 3 1,4 0 0,2 0-1,4-4 1,2 1 0,6 0 0,0 2-1,4-2 1173,1-2 1,3 4 0,2 1 0,3 0-903,1 0 1,1 4 0,5-3 0,0 2 0,2 0-1,1 0-364,1-2 1,5 4 0,-3-7 0,0-1 0,1-1-1,-1-2 97,0 0 0,3 0 0,-3-3 1,1-5-1,5-7 0,3-2 78,3-3 0,-5-2 0,-3 1 0,2-1 0,3-4 1,-2-1-95,-1-3 0,1 1 0,-8 1 0,-4-2 0,-2-3 0,-5 1 1,-1-1 190,-4 4 1,-5-1 0,-3 2 0,-2-2 0,-3 2 0,-1-3-1,-3 0-242,-3-2 1,3-2 0,-4 2 0,3 1 0,-1-2 0,-2 1-141,-3 0 1,0 2 0,-5 3 0,0 0 0,0 0 0,0 3 0,-2 0-199,-2-1 0,-5 4 0,-9 1 0,-4 1 1,-3 0-1,-3 1 0,-2 3-61,-1 1 1,-6 2-1,1 1 1,-2 2-1,-2 1 1,0 0 335,0 1 1,-4-2 0,-2 6 0,-2-1 0,-2 1 0,0-1 0,-4 2 98,-4 2 1,4 2-1,-16 4 1,-1 5 0,0 6-1,34-5 1,0 1-1,0 0 1,1 2-91,0 2 0,0-1 1,0 0-1,2 0 1,-30 22-1,4 3 1,0 4-1,6 2-165,3 0 0,5 5 1,8-3-1,2 4 0,5 2 1,4-1-1,7 0-447,6 1 1,7 0 0,9 1 0,5 3 0,11 0 0,13 2-2029,10-2 2713,-16-29 0,4-2 0,8 1 0,4-2 0,4 0 0,-1 1 1</inkml:trace>
  <inkml:trace contextRef="#ctx0" brushRef="#br0">8345 8183 27145,'-2'-12'-8434,"-2"3"8222,2 3 1,-5 11-1,4 1 1,-2 1-1,2 3 1,2 2-1,1 2 1,1-1 0,4 2-1,4 1 1,4 2-1,5-2 606,4-1 0,5-2 0,4 0 0,4 1 0,4-2 0,2-2 0,2-3 331,2-1 1,4 0 0,-3-3-1,-2 3 1,0 0 0,-4 1-506,-1 1 0,5-4 0,-5 4 1,-1-2-1,4-2 0,-4 1 1,4-1-222,-1-1 1,-1-2 0,8-1 0,-1 0 0,-1 0 0,1 0-1,2 0 43,6 0 1,-6-4 0,6-2 0,-2 0 0,0-1-1,-1-1-28,0-2 0,0 3 0,1-1 0,-1 1 0,-2 1 0,-2-2 0,-4 2 169,-5 1 1,-1 0 0,-7 4 0,1-2 0,-1-2 0,0 2-1,-2 2 46,0 1 1,-3 0 0,1 0 0,0 0 0,-1 0 0,1 0-152,-1 0 1,6 0 0,0 0 0,1 0 0,-1 0 0,-1 0 0,1 0-92,-1 0 0,0 0 0,-5 0 0,1 0 0,-2 0 0,-3 1 0,-4 4-135,-3 4 0,-2 2 0,1 3 0,-2-1 1,-2 2-1,-3 1-54,-1 2 1,0 4 0,-3-3-1,3 2 1,0 3 0,1 0-1,1-1 79,2-1 0,2 1 0,1 3 0,1 2 0,0 2 0,3 3 0,1-1-75,-2 1 1,-1 2 0,-2-2 0,0 0 0,1 1 0,-2 0 44,-4 3 1,3-3 0,-7 0 0,1 0 0,-1 0 0,1 1 115,-3-1 0,0 3 0,-2-4 0,0 1 0,0 5 0,0 4 0,0 5-673,0 4 537,-6 2 1,3 5-1,-6 6 1,0 5-1,5-32 1,-1 1-1,1 0 1,0 0-158,-2 3 0,1 0 1,0 1-1,0-1 0,0-3 1,1-1-1,-1 33 0,4-6 1,1-9-1,0-5 232,0-8 1,0 1-1,0-10 1,0 0-1,0-3 1,-1-1 396,-4 1 1,4-3 0,-4 3 0,4-1 0,1-1 0,0 4 0,0 0-199,0-1 1,4 8-1,2-1 1,0 1 0,0 4-1,-3 2 1,-2 6-426,-1 4 1,-6 2-1,-1 6 1,-2-1-1,2-5 1,1-5-1,3-7 382,1-4 1,-2-5 0,-1-11-1,2 1 1,2-2 0,1-1 493,0-2 0,0-1 0,0 2 0,0 0 1,0 0-1,0 3-529,0 0 0,4 2 0,1 2 0,-2 3 0,-2 1 1,-1 3-1,0 3-276,0 4 1,-1-1-1,-4 4 1,-2 1-1,0-4 1,2-1 0,4-4 189,1-1 1,0-1 0,0-1 0,0-5 0,0-3-1,0-1 554,0-1 1,0 5 0,1 2 0,2-1-1,3 2 1,0 1-686,0 2 1,3-3 0,-5 1 0,-1 1-1,-1-1 1,-2-1 0,-2 0 78,-2 0 1,-4 2 0,-4 2 0,2-1-1,1-2 1,-1-3 157,-2-2 0,3-1 0,2 1 1,1 3-1,3 1 0,1 3 0,2 1-310,0 2 1,0 3 0,0 0 0,0-2-1,0 2 1,2-1-16,2-1 1,-2-5 0,2-2 0,-2 0 0,-2-1-1,0-1 291,0-2 0,-5-4 1,-1-2-1,-1-2 0,-2 1 1,0-1-1,2-2 483,1 0 0,-5 3 0,4-2 0,-2 1 0,2 1 0,-1 0 0,2 2-880,0 2 1,1 4 0,2 2 0,-3-1 0,-2 2 0,-1-1 148,2 0 0,-5 2 1,3-4-1,-3-3 0,1-3 1,0-4-1,1 0 429,-5 0 1,2-5 0,-5 0 0,3-4 0,3-3-1,2 0 53,1-2 1,0 4-1,-3-5 1,2-1-1,1 1 1,-1-1-1,-2-1-557,-2 1 0,-3 4 0,-3-3 0,0-1 0,-4 3 0,-1-2-237,-2 0 0,-4 3 0,-2-5 0,1-1 0,-2-2 0,1-1 488,1 0 0,-5 0 0,1-1 0,-1-3 1,0-5-1,3-2 0,0 1 598,0 1 0,4 0 0,-1-4 1,3 0-1,1 1 0,1 3 0,-1 3-427,0 0 0,-4 4 0,0-2 1,1 3-1,1 2 0,-2 3-257,-5 5 1,2-1 0,-1 1 0,-2 0 0,-2-1 0,1 1-1,1 0 236,1-1 1,5 2-1,-3-4 1,1 0-1,4 1 1,0-1-1,4 0-201,3-3 1,-3 3 0,3-2 0,-2 1-1,0-1 1,2 2-168,-2 2 1,-1-1 0,-3 3-1,-2-1 1,-1 2 0,3 0 0,3 1 117,3-3 1,0 3 0,-4-3 0,3 1 0,2 1 0,0-2 107,0 1 1,5-3-1,-3 1 1,1-2-1,0-2 1,1 0-1,-1 1-462,0-2 0,0-2 0,3-1 0,-1 0 0,-2-1 105,2-4 1,3-2 0,2-5 0,4 2 0,1 1 0,3-1-125,2-2 1,1-2 0,-2 1-1,-2 1 536,-5 3 0,-3 3 0,-1 6 0,-1 0 0,1 0 0,0 2 0,-1 1-27,1 1 0,0 2 0,-1-3 1,1 2-1,-2-2 0,-1-2 0,-2-1 368,2 0 0,1 2 0,2 1 0,-1 1 0,1-1 1,1 0 397,3 1 1,-1-1 0,5 8-1,3 2 1,-1 5 0,0 4-511,-2 6 1,1 3-1,5 8 1,2-2 0,3 3-1,1-2-554,4 1 1,1 1-1,2-11 1,3-2 0,2-5 324,2-3 0,1-7 0,5-6 0</inkml:trace>
  <inkml:trace contextRef="#ctx0" brushRef="#br0">17036 17912 8337,'7'-21'0,"-1"3"0,-1 3 0,1 4 0,1 2 0,6-6 0,5 6 0,4-10 238,-4 5 1,0-2 0,-6 3 0,-2-1 0,-2 1 0,-3 0 0,-2-1 0,-1 1 0,-2 0 0,-2-1 0,-4 3 0,-5 2 0,-7 4 0,-3 4 763,-3 1 1,1 10-1,-1 5 1,2 4 0,0 5-1,1 1-502,3 2 0,-1 10 1,1 3-1,2 3 0,1 3 1,3 1-1,3 2-990,5 0 1,2 3 0,4 2 0,2-2 0,7-3 0,3-3-640,4-2 0,4-11 0,-2 3 1,-1-7-1,0-4 1129,-3-2 0,-1-4 0,-1-6 0</inkml:trace>
  <inkml:trace contextRef="#ctx0" brushRef="#br0">16916 18338 8337,'-13'-41'1718,"1"-1"-947,3 2 1,-1 5-1,5 13 1,2 4-1,2 3 1,2 3-189,4 3 0,3-1 0,10 5 0,4 2 0,4 2 0,0 1 0,4 1 0,2 4-706,4 4 0,10 1 0,-6 0 0,1-2 0,1-2 1,-2-3-1,0-2-607,0-1 1,-6 0 0,-4 0 0,-7-1 0,-5-4 282,-3-4 0,-8-2 1,-4-3-1,-6 1 0,-6 0 1,-2-1-1,-4 2 2114,-3 4 0,3-3 0,-1 5 0,4 0-743,3 0 1,6 3-1,2 8 1,7 2-1,8 2-661,6 0 1,6-4 0,5 2 0,-1 0 0,-2-1 0,-1 0 0,-1-3-529,1-1 0,-6-2 0,-3 0 0,-5-2 0,-4-2 0,-5-5 95,-2-3 1,-2-1 824,0-1 1,0 10 0,1 7 0,4 9 0,5 4-1,8 3-1375,9 3 0,1-1 1,9 1-1,3 1 0,4-3 1,4-2-9112,2-3 9828,2-8 1,7-1 0,2-6-1</inkml:trace>
  <inkml:trace contextRef="#ctx0" brushRef="#br0">18596 17285 8195,'0'-41'1373,"0"5"1,-6 8-1,-3 19-1054,-3 5 1,-1 4 0,-1 6 0,-1 7 0,-2 9 0,-6 8 0,-3 5 0,-4 5 685,-1 5 0,-3 11 1,6 9-1,6 2 0,5 4 1,10 0-1,5 2-1087,7-4 1,4-5-552,9-2 1,8-6-1,8 1 1,5-7-1,2-7-448,5-6 1,9-10 0,-3-10 0,3-3 0,-1-7 1080,1-7 0,-10-18 0,6-10 0</inkml:trace>
  <inkml:trace contextRef="#ctx0" brushRef="#br0">19155 17512 8580,'-13'0'966,"0"-9"0,-1-1 0,1 1-242,0 1 1,4 4 0,1 5 0,3 4 0,2 5 0,1 6 0,4 7 197,2 2 1,3 7 0,8 4 0,3 2 0,3 4 0,1 1-1111,0 1 1,-1-1-1,3-7 1,-4-5-1,0-3 1,-4-3-1,-1-3-1317,-2-4 0,-6-3 1,-4-3-1,-7-3 1,-9-6 325,-8-6 1,-10-6 0,-5-9-1,-1-3 1,0-1 0,3 0 1311,2-2 0,0 1 0,7 0 0,3 4 0,4 1 0,5 1 847,4 0 0,5 4 1,8 4-1,5 5-111,3 2 0,3 2 1,2 0-1,6 0 0,3 0 1,5 2-1,3 1-1243,1 1 1,7 5-1,-2-5 1,0 1 0,-1-1-1,-6 1 374,-5-2 0,7-2 0,-7-1 0</inkml:trace>
  <inkml:trace contextRef="#ctx0" brushRef="#br0">19329 17752 8350,'-42'0'402,"-1"-5"1,11 1 0,-1 1 0,-1 4 63,0 8 1,4 2-1,1 11 1,4 2 0,4 1-1,3 1 1,6 1-149,6 0 0,5-1 0,1 1 0,0 0 0,1-1 0,4-1 0,5-2 0,5-6 0,4-3 0,0-5-1443,1-5 0,-3-4 0,-3-6 0,-2-7 0,-3-9 0,-4-8 0,0-5 0,-1-4 1486,-1-1 0,-6 2 0,-3 1 0,0 4 0,-1 3 0,1 7 665,0 2 0,3 9 1,8 9-1,5 6 0,8 7 1,10 7-2808,10 5 0,8 3 1781,8 2 0,11 5 0,-31-15 0,0 0 0</inkml:trace>
  <inkml:trace contextRef="#ctx0" brushRef="#br0">19729 17765 8196,'-14'-49'0,"1"11"1278,0 16 1,5 13-1,5 13-582,6 5 0,3 3 1,5 3-1,-3 2 0,3 9 1,1 5-1,1 9 1,0 3-343,1 4 1,-1 5-1,0-8 1,-1-2 0,-2-4-1,-2-5 1,-2-4-1,-2-5-1397,2-3 0,-6-5 0,0-9 0,-6-7 792,-1-7 0,-4-15 1,6-8-1,-1-7 0,0-9 1,3-5 344,1-7 0,2 3 0,0-4 0,0 2 0,0 6 0,-1 8 0,-2 9 2219,-2 6 1,-1 8-1570,2 7 0,1 1-674,-6 8 0,5 5 1,-4 8-1,1 4 1,1 5-1,-1 4 1,1 3-568,0 2 0,1 4 0,7 0 0,2-1 1,5-2-1,4-3-3226,5-3 0,3-4 3723,6-9 0,5 3 0,2-5 0</inkml:trace>
  <inkml:trace contextRef="#ctx0" brushRef="#br0">20209 17379 10066,'0'-33'2783,"0"6"-1617,0 7 1,1 14-1,2 6 1,3 9-1,1 8 1,4 10-1,1 7-1900,1 5 0,0 7 0,0 2 0,-1 4 734,-3 2 0,-3-1 0,-6 0 0</inkml:trace>
  <inkml:trace contextRef="#ctx0" brushRef="#br0">19982 17778 8230,'-21'-38'0,"6"4"233,6-6 0,7 12 1,-3 10-1,4 3 1,2 3 1386,4 3 0,3 2 0,10 4 1,4-1-1,5 1 0,4 1-2163,5 2 1,7 0 0,3 0-1,-1 2 543,1 2 0,5-2 0,-4 4 0</inkml:trace>
  <inkml:trace contextRef="#ctx0" brushRef="#br0">20528 17738 9328,'0'14'3231,"0"-1"-2223,0 0 1,-1-7 0,-2-6 0,-1-7-706,1-5 1,1-3 0,2-2 0,0-4 0,2-1 0,1-1-1,2 0-861,3-2 0,1-1 0,3 3-1140,-3 0 1,2 7 837,-2-2 1,-1 5-1,-1 6 1,-1 7 1007,-3 7 0,-2 5 0,-2 1 0,-2 1 0,-1-1 0,1 0 1409,1 1 1,2-1 0,2 0 0,2 1-1372,5-1 0,7-4 1,3-2-1,1-1 1,0-3-1,1-2-2909,3-1 1,5-4 2722,3 0 0,5-13 0,-3 3 0</inkml:trace>
  <inkml:trace contextRef="#ctx0" brushRef="#br0">21075 17472 8351,'-12'-30'2524,"3"4"-1252,5 5 1,2 9 0,4 3 0,4 0-948,7 2 1,2-5 0,9 5 0,2-1 0,4 2 0,1 2-399,2-1 1,-1 2 0,4 8 0,-5 4 72,-3 3 0,-1 7 0,-1 2 0</inkml:trace>
  <inkml:trace contextRef="#ctx0" brushRef="#br0">21035 17712 8423,'0'-30'1156,"0"4"1,1 8 0,7 13 0,8 4 0,11 1-1095,5 0 0,0 0 0,3 0 0,2-2 0,2-1 0,1-1-62,0 1 0,0-4 0,0-1 0</inkml:trace>
  <inkml:trace contextRef="#ctx0" brushRef="#br0">22008 17352 8263,'-6'-39'0,"-3"5"0,-3 8 0,-1 8 0,0 8 0,-1 5 262,-5 4 0,3 2 0,-6 5 0,-2 7 0,-1 8 0,0 4 0,1 5 0,3 4 0,2 6 0,3 1 0,2-1 0,5-3 0,6-2 2305,6-3 1,6-1 0,9-6-2679,4-2 1,14-6-1,4-8 1,1-4-1,2-7 1,-1-5-413,-2-7 1,0-12-1,-12-2 1,-6-6-1,-6-8 1,-8-4-161,-5-1 0,-5-5 0,-4 5 1,-6-1-1,-5 5 0,-4 6 336,-3 6 1,4 5-1,-1 5 1,2 7-1,2 9 1,4 5-1350,4 4 1696,3 9 0,6 8 0,0 6 0</inkml:trace>
  <inkml:trace contextRef="#ctx0" brushRef="#br0">22648 17325 8190,'-2'-46'893,"-2"-2"1,3 3-1,-4 18 1,2 10-51,-1 6 1,2 7 0,-2 8 0,2 5-1,2 5-573,0 3 1,0 10 0,0 9-1,0 1-270,0-2 0,0 9 0,0-2 0</inkml:trace>
  <inkml:trace contextRef="#ctx0" brushRef="#br0">22701 17698 8417,'-13'5'1103,"1"7"-498,3 10 1,-1 15 0,4 0 0,0 0-1,0 0-296,3-3 1,-3-1-1,0-7 1,-1 1-1,-2-2 1,0-1 0,0-3-1,-1-1-331,-2 1 0,-1-5 1,-1 2-1,1-5 22,0-4 0,-7-3 0,0-6 0</inkml:trace>
  <inkml:trace contextRef="#ctx0" brushRef="#br0">23514 17219 8124,'6'-33'2757,"-4"5"1,4 13-1,-5 17-2451,4 11 1,-4 8-1,4 4 1,-2 0-1,-1 0-419,3 3 1,1 2 0,-2-2 0,4 2 0,1 1 0,-1-2 0,1 0 0,0-3-2218,0 1 0,-1-5 1,2-3 2329,-1-4 0,-6 1 0,3-8 0</inkml:trace>
  <inkml:trace contextRef="#ctx0" brushRef="#br0">23368 17419 8124,'-19'-33'0,"8"2"0,-1 0 0,3 9 0,3 5 0,1 4 380,0 6 1,11 1 0,4 6 0,5 0 0,4 1 0,2 4 0,4 2 0,4 2-113,2 0 1,0 0-1,-3 4 1,1-1 0,3-2-1,-3-2 1,-2-2 0,-5-4-269,-4 0 0,3-8 0,-1-1 0</inkml:trace>
  <inkml:trace contextRef="#ctx0" brushRef="#br0">23594 17272 8124,'-35'-16'0,"-4"1"0,-1 5 0,-3 2 0,2 5 0,-1 2 0,4 13 0,2 5 0,5 7 0,3 4 0,3 2 0,3 2 0,5 1 430,7-1 1,4 0-1,6-4 1,2 0-1,4 0 1,8-4-1,12-5 1,8-7 0,6-6-1,3-5-336,1-1 0,3-10 0,-5-5 0,-5-4 0,-5-5 1,-6-3-1,-9-4 0,-5-3-1482,-3 0 0,-6 3 0,2 7 0,-5 5 0,-5 4 1388,-4 8 0,-3 4 0,-1 3 0</inkml:trace>
  <inkml:trace contextRef="#ctx0" brushRef="#br0">23954 17339 8124,'9'-12'2563,"0"-6"0,-6 5-2130,1-1 1,-1 11 0,0 5-1,2 10 1,-2 10 0,-2 8-1,-1 5 1,0 4 0,0 1-359,0 0 1,0 0 0,0-2-1,-1-1 1,-2-4 0,-2-4 0,2-5-1100,2-3 0,1-4 1,-2-5-1,-2-3 1,-5-7-49,-3-10 0,5-12 1027,2-16 1,4 0 0,2-4-1,4-7 1,4-6 326,3-5 1,-1 0 0,0 6 0,-2 5 0,1 7 0,0 9 1570,-1 7 1,-3 9 0,-4 8-900,2 1-778,-2 8 0,4 5 0,-8 6 0,-1 2 0,-1 1-895,1 2 0,-3 1 0,1-2 0,2 1 0,2-2-2381,1-1 0,3-4 3100,6-2 0,6-3 0,11-6 0</inkml:trace>
  <inkml:trace contextRef="#ctx0" brushRef="#br0">24554 17032 8283,'-13'-9'846,"-1"2"0,1 5 261,0 8 0,4 12 1,0 4-1,0 3-866,2 2 1,-4-2 0,7 0 0,1 1 0,2 2 0,1 1 0,0 2-513,0 1 0,0-1 1,0-6 521,0-3 0,4 2-251,0-7 0,13-5 0,-3-6 0</inkml:trace>
  <inkml:trace contextRef="#ctx0" brushRef="#br0">24421 17192 8283,'-9'-18'392,"0"1"0,5 5 0,-4 9-137,2 6 1,8 9-1,8 5 1,6 1-1,8 1 1,6 2-256,5 0 0,10 4 0,2-4 0</inkml:trace>
  <inkml:trace contextRef="#ctx0" brushRef="#br0">24754 17405 8214,'-10'-25'2369,"-4"4"3268,0 8-5368,5 0 1,3 5-1,7-5 1,4 0 0,4-2-1,4-1 1,6-2-556,8 2 0,4 1 286,4 1 0,10-11 0,-4-3 0</inkml:trace>
  <inkml:trace contextRef="#ctx0" brushRef="#br0">25541 16925 8496,'13'-23'0,"0"-4"0,-1 0 0,-3 4 0,-5 5 0,4 3 560,-7 8 1,5 2 0,-9 10-1,-4 5 1,-9 6 0,-8 7-1,-9 2 1,-4 3 0,-3 2-1,2 1 36,2-2 1,-1-1-1,6-1 1,3-2 0,3-3-1,5-2 1,4-2 0,6-1-1,2 0-448,5-3 1,3-5-1,6 0 1,8 0-1,6 0 1,6 0-1,0 0-357,1-2 1,0 3 0,-1-4 0,-1 2-1,-2 2 1,-4 2-2468,0 1 1,-4 1 0,3-1 2675,-3 0 0,4 1 0,2-1 0</inkml:trace>
  <inkml:trace contextRef="#ctx0" brushRef="#br0">25954 16939 8473,'-2'-40'2366,"-2"10"-1593,-5 14 0,2 9 0,-1 8 0,1 2 0,1 3-458,0 1 0,-4 4 1,2 5-1,-1 3 1,0 2-1,-1 4 0,-2 3 1,-1 5-540,0 1 1,1 3-1,3 4 1,4 1 0,5-4 223,5 1 0,8-1 0,8 2 0</inkml:trace>
  <inkml:trace contextRef="#ctx0" brushRef="#br0">26127 17072 8226,'-13'-47'1605,"-1"14"1,3 17-1176,2 13 0,-2 13 0,7 9 1,1 1-1,1 0 0,2 0 0,2 0-241,2 1 1,10 3 0,6 6-1,4 1 1,1-2 0,5-2-1,3-5 1,4-4-608,1-3 1,-5-8-1,-5-2 1,-6-5-1,-3-5 1,-4-5 0,-5-7-173,-5-5 0,-5-3 0,-5-2 0,-5 1 0,-6-1 0,-5 2 1317,0 3 1,-7-2 0,4 8 0,2 4-1,2 6-645,3 4 0,8 4 1,5 4-1,2 6 0,5 5 1,5 4-1,7 3-1052,4 1 0,3 2 0,6-2 0,3-1 970,5-2 0,2 0 0,2 5 0</inkml:trace>
  <inkml:trace contextRef="#ctx0" brushRef="#br0">26594 17219 8226,'-14'-31'797,"1"0"0,0 1 0,-1 3 0,1 5 0,0 4-255,-1 3 0,5 8 1,2 6-1,1 6 1,3 10-1,3 5 1,5 5-1,3 3-571,4 3 1,11 4 0,2-2 0,1 0 0,6-2 0,-1-6 0,3-6 0,-3-6-677,-3-4 1,-4-3-1,-11-7 1,-1-5-1,-3-9 1,-6-7 0,-9-6-1,-12-2 705,-12-4 0,-19 3 0,-5-2 0</inkml:trace>
  <inkml:trace contextRef="#ctx0" brushRef="#br0">23928 18352 8536,'-5'-14'2129,"1"1"1,1 11 0,7 7-1455,5 5 1,3 9-1,3 5 1,1 4-1,3 5-350,2 1 0,-3-4 0,3 1 1,-2-3-1,-1-2 0,-1 0-1149,1-4 0,0 1 1,-6-5-1,-2-3 1,-2-3-1,-3-3 0,-3 0 824,-5-2 0,-16-1 0,-9-6 0</inkml:trace>
  <inkml:trace contextRef="#ctx0" brushRef="#br0">23821 18605 8414,'-12'-27'411,"3"0"1,3 7 0,6 2 0,2 3-367,2 2 1,5 4 0,9 1 0,3 3-1,2 2 1,3 1 0,3 1 0,4-2-1,4-2 1,1 2 0,4 2 1166,2 1 1,-2 0-1,2 0 1,-4 0-1,-4 0-1212,-5 0 0,-3-6 0,-1-2 0</inkml:trace>
  <inkml:trace contextRef="#ctx0" brushRef="#br0">24368 18405 8414,'-29'0'177,"0"0"1,-5 0 0,-2 0 162,-1 0 1,-9 1 0,6 5 0,0 6 0,2 6-1,4 3 1,1 2 39,3 2 0,7 2 0,2 0 1,3-1-1,5 1 0,4-2 1,3-1-1,3-3 0,2-2-925,1-3 0,6-7 0,2-6 0,4-7 0,3-11 0,1-9 0,2-7 1,-2-5 347,-1-5 1,-1 5-1,-3-2 1,0 4-1,-4 6 1,1 4-1,-2 6 1,1 5 933,0 4 1,2 3 0,6 8 0,3 2-1,4 6-737,3 7 0,8 3 0,1 7 0</inkml:trace>
  <inkml:trace contextRef="#ctx0" brushRef="#br0">24661 18565 8265,'-8'-42'5174,"4"7"-4412,-3 5 1,5 29 0,-2 5 0,2 6-1,2 4 1,0 1 0,0 1-963,0 2 0,0 4 0,0-3 0,2 0 0,1 1 0,2-6 0,1-2-1440,0-3 1,3-7 0,-3-2 1163,2-8 0,-5-11 1,2-8-1,0-7 0,1-4 1,0-2-1,0 0 1064,-3 0 0,3 1 0,-2 5 0,-1 8 0,0 6 406,1 6 1,-1 6 0,5 5 0,-2 6-770,-3 6 0,-2 4 1,-1 4-1,-1 2 1,-4 0-1,-2 0-866,-1-2 1,2-3 0,6 0 0,0 1 0,3 1 640,6 2 0,12-1 0,13-3 0</inkml:trace>
  <inkml:trace contextRef="#ctx0" brushRef="#br0">25074 18258 8572,'-25'-13'1616,"4"10"0,6 12 1,5 9-1279,0 2 0,2-3 1,1 0-1,1-2 0,3-1 1,1-1-1,2 0 0,2 0-800,2 1 0,4-2 1,7-2-1,1-3 1,3-1-1,2-3 1,1-3-655,-1-4 1,2-8 0,-5-9-1,-1-1 1,-4-3 0,-4 1 1115,-5-1 0,-2 6 0,-4 1 0,-2 5 6,-5 4 1,3 9 0,1 9 0,4 4 0,1 5 0,0 4 0,1 3 136,4 2 1,7-1-1,6 1 1,-1 0-1,3-2 1,0-1 0,3-5-244,-1-4 1,-6 0 0,2-11 0,-5-3 700,-4-4 0,-3-5 0,-6-10 0,0-4 0,0-4 0,0 0-27,0-1 1,4-4 0,4-2 0,1 1-1,4-2 1,0 1 0,2 1-1258,-4 2 0,2 9 0,-4 8 0,3 7 0,-1 6-5,-2 5 0,3 6 0,-3 7 0,3 0 0,3 0 0,1 1 688,2 2 0,11-5 0,0 3 0</inkml:trace>
  <inkml:trace contextRef="#ctx0" brushRef="#br0">26087 18032 8399,'8'-6'754,"-1"4"-361,-3-2 0,-2 4 0,4 4 0,-2 7 0,1 3 0,-2 7 0,-3 4 133,-5 8 1,-2 4 0,-7 4 0,1 2 0,0 3 0,-1 0 0,1 0 0,0-3 0,1 0-4504,3 1 3977,3-8 0,0 8 0,-1-10 0</inkml:trace>
  <inkml:trace contextRef="#ctx0" brushRef="#br0">25980 18365 8438,'0'-53'402,"0"8"1,2 21 0,2 17 0,5 8 0,5 8 0,2 5 0,5 3-403,4 6 0,4 2 0,11 2 0</inkml:trace>
  <inkml:trace contextRef="#ctx0" brushRef="#br0">26474 18272 11754,'-6'-49'-461,"-2"13"2130,-5 27 1,0 11 0,-1 15 0,1 6-1560,0 2 1,-5 2 0,-1 1 0,-1 3 0,1 4 0,3 4-1,1 1 1,3 0-2042,3 0 1,-1-2 1894,6-2 0,-7-4 1,4-5-1</inkml:trace>
  <inkml:trace contextRef="#ctx0" brushRef="#br0">26234 18538 8458,'6'-47'1012,"-3"2"0,6 10 0,-1 5-398,0 6 0,8 2 0,-1 7 1,3 5-1,4 3 0,2 4-171,4 1 0,3 2 1,1 2-1,8 1-443,8 1 0,10 6 0,2-2 0</inkml:trace>
  <inkml:trace contextRef="#ctx0" brushRef="#br0">27034 17738 8574,'-12'24'123,"3"15"1,3 14 516,0 9 1,4 9-1,-2-9 1,3-4 0,1-5-1,0-5 1,0-1-1,0 1-65,0 2 0,-2 8 1,-4 4-1,-7 5 0,-8 5 1,8-34-1,-1 1 1,-2 2-1,-2 0-575,-3 1 0,-2-2 0,-3-3 0,-1-1 0,-7 3 0,1 1 0</inkml:trace>
  <inkml:trace contextRef="#ctx0" brushRef="#br0">7825 7237 8611,'0'-14'0,"0"1"0,0 0 0,0 5 0,0-4 0,0 4 344,0-4 0,0 3 0,-2 1 1,-2 2-1,-5 4 0,-3 0 1,-1 4-1,-1 0 0,0 3 1,-3-2-254,0-2 1,-6-1-1,4 0 1,0 0-1,-2 0 1,2 0-1,-2 0 1,0-1-1,-1-2 239,1-2 1,-2-3 0,4 2 0,-1 0-1,0 0 1,0 3 0,0 1-340,-1 2 0,-1 0 1,-5 2-1,0 2 1,1 4-1,-1 1-110,0-1 1,-2 1 0,-1 3 0,3-1-1,1-4 1,2 0 0,0-1 358,4 0 1,-4-1-1,6-5 0,2 0 1,0 1-1,-1 2 1,-1 2-39,2-2 0,1 2 0,2 1 0,-2 2 0,-1 1 0,-2 1-334,2 3 0,1-2 0,2 8 0,-2-1 0,-1 1 0,-2 0 0,0 2 129,-1 0 0,3-4 0,-5 4 1,2-2-1,2-2 0,2-2 1,2-2 175,0 0 1,4 1 0,1-1-1,3 0 1,2 1 29,1-1 0,2 2 0,0 1 0,2 2 0,2-2 0,6 0-175,7 2 1,-1-2 0,6 5 0,2 0 0,1-2 0,3 2 0,3-2 73,5 0 0,7-1 0,1-3 1,-1 0-1,0-1 0,0-2 154,2 0 1,5-1 0,-1-3-1,1-3 1,2-4 0,-2-1-22,1 0 0,8 0 0,-6 0 0,1 0 0,-1-1 0,-3-2 0,2-3-50,-2-1 0,5-2 1,3-5-1,0 1 0,-2 0 1,-1-1-1,-5 1-140,-2 0 1,0-1-1,-3 1 1,-2 0-1,-3-1 1,-3 1-19,-2 0 1,-5-1-1,1 0 1,-4-3-1,-3 0 1,-4-1 0,0 0 57,-4 0 0,-1-5 0,-2 0 0,0-2 0,1-1 0,-1-3 1,-1 0-156,-3-2 1,1-5 0,-4 4 0,0-1 0,0 0 0,-3 4-145,-2 1 1,-7-3-1,-3-1 1,-4 3-1,-6 1 1,-6 3-1,-6 1-47,-3 2 0,-4 1 0,-4-1 1,-4 4-1,-2 5 0,-2 2-32,-2 2 0,-3 6 1,-1-1-1,-3 2 0,-1 2 1,1 2-1,3 2-223,1 5 1,-3 3 0,1 3 0,0 3 0,4 2 0,4 3-319,5-1 1,-1 0-1,4 6 1,5 2 836,7 1 0,-1-6 1,9-6-1</inkml:trace>
  <inkml:trace contextRef="#ctx0" brushRef="#br0">7691 8436 8352,'0'-13'0</inkml:trace>
  <inkml:trace contextRef="#ctx0" brushRef="#br0">7705 8436 8352,'0'-13'-835,"4"4"349,1 0 1,-1 8-1,-4 1 1507,0 7 0,-1-1-20,-4-2 0,-2 2 0,-5 0-1003,3 2 1,2-6 0,2 3 27,-4-4 1,-2-1 406,-3 0 0,1 0 0,0 0-152,-1 0 1,5 0 0,0 0 0,-1 0-344,-2 0 1,3 2 0,0 1-1,1 3 169,0 1 0,-4-4 1,3 2-1,-2-4 1,-3-1 317,1 0 1,0 0 0,-1 0-1,1 0-306,0 0 1,-1 0 0,2 2 0,3 2 0,4 3-426,-1 1 0,3 4 1,-5-3-1,1 2 1,1 3 309,0-1 0,2-4 1,2-2-1,-1 1 350,-1-1 0,-1-2 0,7 3 0,2 1-223,5-1 0,3 2 0,1-4 1,1 0-1,-1 1 0,0 1 1,1 1-609,-1-2 1,0 3 433,1-5 0,-1 4 0,-1-3 0,-2 0 0,-1 0 241,1-4 0,2 4 0,2-1 0,-1-2 1,0-2-40,1-1 0,-1-1 1,0-2-1,1-3 1,0 0-1,4-1-105,4-1 1,-1 4 0,0-5-1,-2 0 1,-1 2 0,0 1-1,-1 1-402,0 1 1,-7-5-1,-3 3 1,-1-1 266,-3-4 1,-1 4-1,-2-2 1,0-1 0,0-2 96,0-2 0,0 1 0,0-2 1,0-1-1,0-2 0,0 0 126,0-1 0,0 4 1,0-2-1,0 2 1,0 1-1,0 1-256,0 0 0,-2 4 0,-2 1 0,-5 1 1,-4 1-1,-4 0 0,-2 3 0,-2 2-170,-2 1 1,-3 0 0,1 0-1,2 0 1,0 0 0,1 0-345,1 0 1,2 4-1,6 2 1,0 0-1,1 1-1453,3 1 2081,3 1 0,6-2 0,0-1 0</inkml:trace>
  <inkml:trace contextRef="#ctx0" brushRef="#br0">7691 8703 29051,'-13'7'-2924,"0"3"2904,0-5 1,4-1 0,1-2 0,1 1 325,-1 1 1,7 1 0,1-5-64,7 0 0,5 0 0,2 0 0,0 0 0,3 0 0,0 0 1,0 0-1,-3 0-63,0 0 1,-1 0-1,0 0 1,1 0-1,-1 0 1,0 0-1,2 0 251,3 0 1,-2 0-1,7 0 1,2-2-1,4-2 1,8-5-432,6-3 0,2-3 0,8-3 0,-6 4 0,10-4 0,1 3 0,-2 2 0,-1-1 0,10 1 0,-6 0 0,3-1 0,3 3 0,-2 0 0,-6 2 0,6 2 0,-10-4 0,2 4 0,0 0 0,-2 1 0,0-2 0,0 1 0,1 3 0,-1-5 0,2 0 0,3 0 0,4 0 0,3-1 0,2-2 0,-1-2 0,1 1 0,0 0 0,-1-1 0,-1 3 0,-2 2 0,2-3 0,-3 4 0,2 0 0,-1 0 0,-2 2 0,-2 3 0,1-4 0,-4-1 0,2 0 0,-2 0 0,-3 1 0,-2-1 0,-2-2 0,-1 3 0,7-2 0,2-2 0,-1 0 0,-1-3 0,-1 1 0,6 0 0,3-1 0,4 1 0,0 1 0,-1 2 0,1 1 0,0-2 0,-2 4 0,-3 0 0,-4-1 0,-2 2 0,0-1 0,2-1 0,0 4 0,-5-3 0,0-1 0,1 2 0,-1-1 0,0 0 0,1-4 0,-1 4 0,0-2 0,-5 0 0,10-4 0,-7 4 0,16 0 0,-8 1 0,8 0 0,-9-4 0,13 10 0,-9-5 0,9 2 0,-1 4 0,1-4 0,-9-2 0,-23 6 0,-1 1 0,20-6 0,8 6 0,-8-2 0,0-2 0,-2 2 0,2-2 0,-3-4 0,4 7 0,0-9 0,4 5 0,-1-4 0,4 5 0,-8-1 0,-20 2 0,1 0 0,23 2 0,8-5 0,-3 2 0,-4-2 0,1-2 0,4 4 0,-6-4 0,1 1 0,-3 1 0,-3-1 0,-1 1 0,-1 0 0,-1-3 0,0 3 0,-1-1 0,0-2 0,1 0 0,-1 1 0,0 3 0,1-4 0,2 3 0,2 0 0,4-2 0,-1 2 0,1 1 0,6-4 0,-6 3 0,-3-2 0,2-1 0,-5 1 0,2 0 0,-3 2 0,1-3 0,-1 3 0,0 1 0,-3-3 0,0 1 0,-2-2 0,-1 1 0,6-3 0,-6 3 0,-4-1 0,0 0 0,-4 1 0,-1 0 0,3-2 0,-7 4 0,1-2 0,0 0 0,-3-1 0,-1 0 0,-2 6 0,-5-3 0,1 1 0,-2 0 0,-3-1 0,-2 0 0,-1 3 0,-4-3 0,2 1 0,-2 2 0,-1 0 0,-1 0 0,0-1-647,1 1 1,-1 2-1,0 1 1,2 0-1,1 0 746,2 0 0,6 5 0,-3 3 1</inkml:trace>
  <inkml:trace contextRef="#ctx0" brushRef="#br0">18022 6983 19482,'0'-20'-2643,"5"-4"0,-1 6 2562,-1 2 0,0 3 0,0 2 686,2 2 0,1 8 0,-4 1-238,3 7 1,-1 5 0,-4 3 0,0 3 0,-1 4 0,-4 5-1,-3 2-26,-4 2 1,-2 6 0,1-3 0,-2 3 0,-3 2 0,-2 4 0,-2 1-267,-1 2 0,-3 5 0,-7-3 1,0 4-1,1 2 0,2-3-189,2-2 1,-2 6-1,4-6 1,5-3-1,6-5 1,5-4-164,1-1 1,6-8 0,-1 0-1,2-4 1,4-2 0,2-1 611,5-4 1,9-2 0,5-1 0,7-3 0,7 0 0,6-4 0,10-1-64,13-3 0,-3 3 0,-23-4 1,2 0-1,2 0 0,1-1 1,1 0-1,1 0 0,5-1 1,1 0-1,0 0 0,1 0-231,0 0 0,1 0 1,4 0-1,-1 1 1,-4 1-1,-1-1 0,0 2 1,1-1-1,-2-1 1,1 1-1,-3-1 0,-1-1 41,-1 0 1,-1 0 0,-1 0-1,0 0 1,-5 0 0,-1 0 0,0 0-1,0 0 1,34-1 0,-7-4-1,-7-2 97,-2 0 0,-12-5 0,3 3 1,-6-3-1,-3-1 0,0-2 31,0-3 0,-2 2 0,-2-5 0,-3 0 0,-2 1 0,1-6 0,2-3-422,3-7 0,0-8 0,0-7 0,-3-3 0,1-7 0,-1-4 80,-16 29 1,1-1 0,-2 1 0,0 0 0,0-1 0,0 0 0,-1 1 0,0 1 0,14-32 0,-3 5-128,-5 2 1,-3 9 0,-6 6 0,-1 4-1,-3 2 1,-4 4 0,-4 4 183,-1 3 0,-4 1 1,-2 2-1,-2 1 0,-2 2 1,-3 0-1,-4-1 285,0 1 0,-7 4 0,-1-4 0,-8 0 1,-8 1-1,-5 2-68,-5 0 1,-6 2-1,-10-5 1,29 11-1,-3 0 1,-4 0-1,-3 1 1,-3 1-1,-2 0 1,-1 2-1,-1 0-112,-1 0 1,1 0-1,-2 3 1,1-1 0,1 2-1,-1-1 1,0 1-1,0 0 1,0 1 0,2 1-1,2 1 1,2 0-1,2 2 1,2 1-321,4 1 0,0 1 0,-3 0 1,1 1-1,5 1 0,0 0 1,0-1-1,1 1 0,-35 6 1,8 1-858,7-1 0,2 0 1,11 1-1,4-1 1377,4 0 0,4 7 0,7 0 1</inkml:trace>
  <inkml:trace contextRef="#ctx0" brushRef="#br0">18329 7317 16289,'7'-6'0,"-2"-3"0,-2-3 383,1-1 0,-1 1 0,5 4 0,-2 8 1,-4 8-1,1 5 0,0 5 0,3 4 1,0 5-1,2 2 0,-2 4-285,0 1 1,2 2 0,-2 4 0,0-2 0,2-2 0,-2-5 0,1-3 0,-1-3-354,0-3 1,0 2-1,-3-6 146,1-2 0,-1-9 0,-7-7 1,-5-9-1,-5-5 0,-2-7-526,-2-4 526,1 1 1,0-17-1,3 4 1,3 0 0,2-2-1,3 2 134,0 1 0,2 4 0,4 5 0,1 2 0,4 3 0,2 4 0,4 3 0,1 2 250,2 0 0,3 4 1,-3 1-1,3 2 0,0 3 1,0 2-36,-2 1 0,-2 0 0,0 1 0,1 2 0,-3 3 0,-2 2 1,-3 2-420,0 2 1,-4 3-1,2 1 1,-4 2-1,-4-2 1,-4-1-1,-1-2 307,0 1 0,1-3 1,-4 0-1,1-2 1,2 1-155,-1 2 0,4-3-17,2 0 0,8-2 0,5 3 0,3-1 0,1 0 325,1-1 0,-1 3 0,0-3 1,-1 1-1,-2 0-109,-1 1 0,-7 2 0,-2 0 0,-8-3 0,-3-5 0,-4-1 1,-2 0 160,0 1 1,-6 1-1,6-5 1,0 0-1,3 0-1501,0 0 1,1 0 0,3 0 0,5 0-819,10 0 2358,11 0 0,11 6 0,7 1 0</inkml:trace>
  <inkml:trace contextRef="#ctx0" brushRef="#br0">18929 7410 29597,'12'-25'-1852,"-2"3"0,-3 4 0,-1 3 1,-3 2 1739,-1-1 1,-2 8-1,0 6 1,0 9 0,0 8-244,0 5 1,-2 0 0,-1 3-1,-3 3 1,1 2 0,-1 1-1,1 0 190,-1-1 1,5-4 0,-4-2 0,4-3 0,2-2 0,2-3-1,2-1 0,1-7 0,-3-7-99,1-8 0,0-4 0,-4-11 0,0-2 0,-1-2 0,-2-4 0,-1-3 106,1-1 1,-3 5 0,0-4 0,0 4-1,-2 0 1,3 6 157,-1 2 0,-3-1 0,4 4 0,1 3 1,-1 3 345,1 4 1,1 5 0,9-2 0,6 5 0,6 5 0,2 3-178,4 4 1,-2 2 0,2 0 0,1 3-1,-3 0 1,0 1 0,-2 0-214,-1 0 0,-3 0 0,-5-5 0,-4 0 0,-1 1 131,-3-1 1,-2-4-1,-1 0 1,-1 0 483,-3-2 0,-4 5 0,-5-3 0,-1 3 0,1 1-232,0 0 1,-1 1 0,0-1 0,-4-1 0,-4-2 0,-4-1-83,0 1 0,-4 2 1,2 0-1,3-2 1,1-2-1,3-1-1057,4 1 1,2-4 836,2 5 1,5 0 0,2 4-1</inkml:trace>
  <inkml:trace contextRef="#ctx0" brushRef="#br0">19409 7223 15886,'9'-13'0,"-1"1"354,3 3 697,-5 3-596,6 6 0,-5 0 0,6 0 1,1 0-1,-1 0 0,0 0 1,2 0-1,3 0 0,4 2 119,3 2 1,3-1 0,2 6-1,3 1 1,-1 2 0,2 2 0,-3-1-354,-2 0 1,-1 1 0,-11-1-1,0 0 1,-4 1 0,-4-1-366,-5 0 0,-2 1 0,-2-1 0,-2 0 1,-2 1-1,-6 0 397,-7 4 1,-2-3 0,-5 4 0,2-1 0,-2 1 0,-2 0 0,-4 2-175,-1 0 1,0 1 0,4 3 0,1-1 0,0-2 0,3 2-1,2 1-656,2 2 0,1-2 0,5-1 0,1-4 0,3 1 0,5 0 1,4 1 447,4-1 1,9 4 0,8-4 0</inkml:trace>
  <inkml:trace contextRef="#ctx0" brushRef="#br0">7678 7956 26007,'-6'8'262,"-1"-2"-371,-1-6 0,1 6 1,4 4-1,-1 5-188,1 3 0,-3-1 1,1-2-1,2 3 0,2 3 1,1 1-1,0 0-607,0 2 1,4-5 777,1-1 0,4 1 0,-3-1 1,1-2-1,3-1 357,2-2 0,1 0 1,2 1-1,3-2 1,4-2-1,3-3 53,2-1 1,0 3 0,-1-3 0,3 2-1,2 0 1,3 1 0,3-1-116,3-2 0,-2 0-111,11-2 0,-1-1 0,2 4 0,0-1 0,4-3 77,2-1 0,2-2 1,-5 0-1,0 0 1,2 0-1,1-2 1,2-2 244,-2-5 0,1 2 0,-1-2 0,3-3 0,0-3 0,2-3 1,-2 2-8,1 1 1,3-3 0,0-1 0,2 0 0,1 0 0,0 2-148,-4 3 0,1-4 1,-3 0-1,-1 2 1,0-1-1,-2 1 1,-3-2-227,0 2 0,-1-5 0,0 1 0,1-3 0,-1 3 0,0-1 0,1 0 0,0 3 0,3-4 0,0 0 0,0 0 0,-1 0 0,-1-1 0,-2 3 0,8-6 0,-6 4 0,2-1 0,4-1 0,-2 3 0,1 2 0,2-3 0,-3 2 0,0 0 0,2-4 0,-2 0 0,2 1 0,0 0 0,-8 6 0,3-4 0,-1 0 0,-3 2 0,-2-2 0,1 0 0,-8 5 0,1-2 0,2 2 0,1 0 0,2-3 0,2 1-96,0 3 1,3-6 0,-1 8-1,0-2 1,2 0 0,0 2-6,-2 0 1,4-1-1,-9 1 1,4 0-1,3-2 1,1-1 0,2-2 254,-2 2 0,-1 1 0,-1 0 0,-1-1 0,-1-2 0,0 2 0,-1 1-162,4 1 1,2 1 0,-3 0-1,3-1 1,0 1 0,1 1-71,1 3 1,-4-2 0,4 2-1,-2-3 1,-2-2 0,-4 1 0,1 0 125,0 0 0,-2-2 0,1-2 0,2 0 1,0 0-1,4 1 0,-3 0-15,1-2 0,-1 0 0,-1 5 0,0 0 0,1-1 0,-1 2-63,0 4 0,-1-4 1,0 4-1,-2-1 1,2 2-1,-3 0 0,0 1-76,-2 0 0,-2-5 0,2 4 1,-1-2-1,-2 2 0,1-1 196,-1 1 1,2-2 0,-3-4-104,2-1 0,-1 1 1,-4 0-1,0-1 79,0 1 1,3 0-1,-2 1 1,-2 1 0,-1 3-1,-1-3 1,0-1-143,-1-1 1,0 4 0,2 2 0,-2-1 0,-4 1 0,-1-2 8,0 2 1,6-4 0,-1 5 0,2-1 0,2-2 0,0 0 0,0 0-116,0-1 187,0 4 0,0-6 40,0 3 0,0-3-105,0-1 1,-4 1-29,0 3 153,-1-2-70,-1 3 0,3-5-70,-6-1 1,0 3-81,-4 2 79,0-3-39,-1 10 1,-3-5-236,-1 3 1,-1 2 151,1-2 1,3 2 251,-3 2 0,3 0 97,2 0 0,0 0 90,-1 0 0,2 0 258,4 0-159,-4 0-308,16 0 0,-13 0 1,8 0-1,-4 0 309,-1 0 1,-3 0-183,5 0 0,-5 0-100,5 0 0,-7 0-110,2 0 0,-3 0-293,-1 0 319,0 0-51,-1 0 0,-3 5 3,-1-1 0,-4 5 239,4-5 0,-4 2-65,4-1 0,-1-2-42,1 6 0,3-6-31,-3 1 0,3 2 0,2-2-33,0-1 20,-1 5 283,1-7-298,0 5 0,-1-6 0,1 0 0,0 0 0,-1 0 0,1 5 0,-2-1 0,-3-1 0,-2-2 0,-3-1 0,1 2 0,-1 2 0,-3-2 0,0 4 0,-1-2 0,0 2 0,1 0 0,-1 0 0,0 3 0,1-3 0,-1 0 0,2 1 0,1-1 0,2 1 0,-2 1 0,-1-5 0,0 1 0,1-1 0,3 0 0,2 2 0,-5-1 0,2-4 0,-5 2 0,-4 2-534,-3-3 0,-6 7 0,-1-5 0,-2 3-329,-2 1 1,1-2 0,4 4 0,1-1-1,5 1 1,6 0 467,4 2 1,8 0 0,-2 3-1,2-2 1,0-2 0,-2-3-1,0-1-348,-1-3 0,-2-1 0,-5-2 206,-1 0 0,-6-6 0,-4-2 359,-6 1 1,-10-11 0,-8 3-1</inkml:trace>
  <inkml:trace contextRef="#ctx0" brushRef="#br0">18636 6277 21829,'-8'-13'-1137,"4"-1"1,2 1 0,2 0 0,0-1 0,-1 1 1195,-4 0 0,4 4 0,-5 0 0,0-1 0,-1-2 0,-2 0 0,1 2 0,1 2 884,-1 2 0,4-3 0,-3 3 0,1-1-858,3-3 1,3 5-1,3 5 1,3 8-1,0 4 1,-1 1 1,0 0 0,-5 0 0,0 1 0,0-1 0,0 0 0,0 1-133,0-1 1,-5 0-99,1 1 1,0-1-1,4 0 1,0 1 54,0-1 1,0 0-1,0 1 1,0-1-1,0 0 1,0 1-1,-2-1-113,-2 0 0,-5 1 0,-8-2 0,-2-4 0,-3-3 0,-5-4-159,-2-1 0,-8 0 0,0 0 0,-5 0 1,-5 0-1,-2 0 0,-3 0-1971,2 0 2558,5 6 1,-7 2-1,5 5 1</inkml:trace>
  <inkml:trace contextRef="#ctx0" brushRef="#br0">18609 7996 20129,'-2'-7'-86,"-2"2"0,2 5 0,-2 5 0,3 5 0,2 7 0,2 5 0,3 3 0,1 2 1,2 1-1,0 1 0,-1 2 0,-3 1 0,-2-1 188,-1 0 0,-2 0 0,0-5 0,-2 1 1,-2 1-1,-5 2 0,-1 1 0,-1-1 0,2-2-73,-1-2 1,-2 1 0,-1 0 0,0-1 0,-2 1 0,-2 1-244,0 3 1,-3-3 191,3 3 0,-4-1 0,-4 0 0,0 2 1,-1 1 84,-2-1 1,-7 0 0,-1-6 0,-1-1 0,0-1-1,3-3 143,1-2 0,-2-1 0,4-5 1,1 0-1,2 1 0,1-2-437,1-3 1,4 1 340,-1-6 0,6 2 0,-4-3 0,2 2 0,1-2-90,-2-2 1,1 4 0,-4 0-1,0 1 1,-2 2 0,-3-1 0,-5 2-190,-1-2 1,-1 5 0,-7-3-1,1 3 1,-2 1 0,1-1 234,-1-3 0,1 1 0,3-4 1,3 0-1,4 2 0,1-2 1,0 0 88,1-3 1,0-1 0,2 1 0,-1 2 0,2-2 0,0-2-150,4-1 1,-1 0 0,-3 0 0,-1 0 0,-1 2 0,-4 1 0,0 3-66,1 1 1,-4-4-1,4 3 1,-1-2-1,0 2 1,4 0 115,1 0 0,1-1 0,0-5 0,1 0 0,-1 0 0,0 0 0,1 0 573,-1 0 1,3-2-556,-2-2 0,6 1 0,-6-5 0,-1 2 0,-1 2-69,-3-2 0,0 3 0,3-4 0,-2 1 0,-1 1 0,1 1-149,2-1 1,-3 1 0,-2 4 0,1 0 0,-2 0 0,0-1 109,-3-4 1,-2 4-1,-1-4 1,0 4 0,0-1-1,2-1 1,1-3 31,1-1 0,-1 2 0,-4-3 0,-2-3 0,1 1 0,-2-1 0,-1 3-100,-1-3 1,-2 4-1,2-1 1,0 3 0,-3 0-1,0 1-28,-1-1 1,-5-1 0,6 3 0,-3-3 0,-4 0 0,-2-1 0,-1 1 131,4 0 0,0-4 0,2 1 0,4-3 0,5 0 0,2 2 0,5 1 134,3-1 0,-2-2 0,5-2 1,2 1-1,1 1 0,1 2-97,0 1 0,1 2 0,-2-2 1,-2 3-1,-3 1 0,-1 1-206,-3 1 1,-7-3 0,-5 2 0,-3 1 0,-3 1 0,-1 2-49,-2 0 0,-5-1 1,-1-2-1,-3-2 0,-2 2 1,0 0-1,-2 0 252,-1-1 1,5-2-1,-1 3 1,1-3 0,5 0-1,1 0 23,5 3 0,-3-3 0,3 1 0,2-1 0,4-2 0,0 2 0,-1-1-2,2-1 0,-1 5 0,4-2 0,-1 0 0,-4 1 0,-1 1-93,-1 1 1,0 2 0,-3 0 0,-4 0 0,-3 0 0,0 2 0,1 1-220,1 1 1,4 1 0,-4-5 0,0 0 0,2 0-1,-2 0 1,2 0 323,0 0 1,0 0 0,2 0 0,-1-2 0,2-1-1,3-3 94,4-1 1,-3 2-1,5-2 1,-2 0 0,1 1-1,3 0 1,0 1-96,-1-1 1,3 5-1,-4-4 1,-1 4 0,4 1-1,0 0-264,1 0 1,3 0-1,-6 0 1,1 0-1,5 0 1,-1 0 0,1 0 186,-3 0 1,-4-5-1,1 0 1,0-3-1,-2-2 1,2-2 245,0-1 1,-2 1 0,2 1 0,0 4 0,-2 1 0,2 2 0,1-1-275,2 1 1,1-1 0,4 5-1,1 0 1,2 0 0,1-1-1,2-2-136,-1-2 1,2 1-1,3 4 1,0-1-1,0-2 1,3-2 185,-1 2 1,3 0 0,-1 0 0,3-1 0,1 1 0,0 1 58,1 2 1,-3 0 0,4 0 0,0 0-1,0 0 1,-1 0 0,0 0-99,0 0 1,-5 0 0,3 0 0,-1 0-1,1 0 1,1 0 0,0 0-39,1 0 1,-3 5 0,4-1 0,2-1 0,-1-1 0,1-1 170,-2 4 1,-1-4 0,3 4-1,-2-4 1,2-1 0,1 0 70,2 0 1,-5 0 0,0 0 0,2 0 0,1 0-1,2 0 1,-1 0-189,1 0 1,-2 4 0,-3 2 0,-2 0 0,-1 0 0,3-1-60,3 1 0,2-5 0,0 3 0,-2-1 0,-1 0 0,-4 2 325,0-2 1,2-2-1,-4-1 1,-1 0-1,1 0 1,1 0 0,1 0-1,-1 0 1,5-1-1,-2-2 1,3-2 0,2 2-1,-1 2 1,1 1-261,0 0 0,4 0 0,0 0 1,-1 0 2,-2 0 0,-2 4 0,1 1 1,0-1-1,-1 1 0,1 1 1,0 0 19,-1 0 0,1 2 1,0-2-1,0 0 1,-1 2-1,1-2 102,0-1 0,4 4 0,0-3-317,-2 2 1,4-1 0,0 3-1,-1-1-70,1 2 0,4 1 0,-2 1 1,2 0-1,0 1 0,-1-1-240,1 0 0,2 1 1,1-1-1,0 0-17,0 1 1,1-3 0,3 0 0,5-4-1,5 1 1,2-3 422,2 1 1,5 5 0,-2-4-1</inkml:trace>
  <inkml:trace contextRef="#ctx0" brushRef="#br0">7718 8783 27653,'-4'-36'-9831,"-2"11"9210,-2 12 1,-1 7 0,-4 7 0,-2 4 833,-2 3 0,0 6 1,-3 2-1,0 2 0,3 0 1,-1 1-1,0 2 0,3 1 1,3 0-221,3 2 1,6-4 0,-1 1-1,6 0 1,5-2 0,9 0-1,8-4 450,8-4 1,7-6 0,5-5-1,4 0 1,2-1 0,1-3-190,-1-5 1,5-9-1,-6-3 1,1-1 0,-1 0-62,-5-2 1,-2-1 0,-2-2-1</inkml:trace>
  <inkml:trace contextRef="#ctx0" brushRef="#br0">7638 8423 8121,'-7'-14'0,"2"1"0,4 0 0,2 1 253,4 3 1,-2-1-1,4 4 1,1 0 0,-3-2-1,3 3 1,-2-3 3361,0 1-3452,-2 4 0,-5-3 0,-4 6 1,-4 0-57,-2 0 0,-9 1 0,-2 2 0,-3 3 0,-3 0 0,-2 2 0,-1-1 0,3 3 147,4 2 0,0 1 0,7 2 0,2 2 0,4 0 0,7 1-177,3 1 0,4 1 0,5 3 0,10-2 0,7 0 0,6-2 0,5 0-488,3-2 406,1-3 0,4-5 0,-1-1 0,-3-2 1,-3-3-1,-2-2-48,0-1 1,-4 0 0,-8-1 0,-2-4-1,-3-5 1,-5-5 0,-4-4 15,-3-2 0,-2-3 1,-5-5-1,-3-2 0,-7 1 1,-5 2 426,-6 1-292,-4 0 0,-2 7 0,-3 2 0,-3 3 0,0 2 1,1-1 91,1 1 1,4 4 0,-3 2-1,3 1 1,1 3 0,2 2 0,2 2-267,6 3 1,-1 4-1,3 7 1,5 1 0,2 3-1,5 2-436,2 3 419,1-5 0,1 6 0,5-3 1,8 3-1,8 2 0,6-2 1,6-3-163,5-4 0,-7-4 1,8-6-1,-3-3 0,-3-4 1,-3-2 16,-3-4 1,-2-3-1,-4-9 1,-6-2-1,-5-2 1,-7-2-1,-4-3 243,-4 0 1,-5 4 0,-9 1 0,-6 2 0,-5 2 0,-8 4 312,-6 4 0,1 3 0,-4 6 0,3 0 0,0 2 0,3 2 0,0 6 14,3 7 1,11-2-1,0 4 1,7-1-1,7 1 1,6 0-1,5 2-284,1 0 0,7-5 0,8 2 1,9-4-1,8 0 0,5-1-195,5 0 1,1-5 0,-3-4 0,-2-2-1,-1-2 1,-3 0 0,-2-2-483,-7-2 0,-5-4 0,-8-5 1,-3 0-1,-4-2 0,-5-1 1,-5-2 891,-4 2 1,-13-4 0,-8 4 0,-5 3 0,-7 4-1,2 3 195,3 3 1,0 1-1,6 4 1,3 1 0,4 3-1,7 1 1,3 5-771,5 4 1,4 1 0,6 5 0,5 2-1,7 1 1,11 1 0,10 1 311,11 0 0,17-1 0,6 1 0</inkml:trace>
  <inkml:trace contextRef="#ctx0" brushRef="#br0">20209 7983 8290,'1'-34'0,"5"4"0,7 7 0,9 5 0,8 3 0,4 8 0,12-4 0,4 5 111,7-1 1,-1-2 0,5-3 0,-1 3-1,0 3 1,-1 2 0,-3 0 0,-2 1 0,-6 1-1,-3 4-430,-4 2 1,-7-1 0,-3 6 318,-2 1 0,3 2 0,2 1 0</inkml:trace>
  <inkml:trace contextRef="#ctx0" brushRef="#br0">21848 7690 8451,'6'-27'60,"-4"15"1,2 11 0,-4 14 116,-4 11 0,-4 1 0,-5 11 0,-2 1 0,-1 1 0,-4 2 0,1 0 0,0 1-512,3 4 1,5-8 0,4 1 0,1-4-1,3-5 335,1-6 0,8-9 0,2-8 0</inkml:trace>
  <inkml:trace contextRef="#ctx0" brushRef="#br0">21795 7437 12947,'0'-67'-313,"0"12"893,0 17 0,0 18 1,0 20-1,0 9-1123,0 8 1,4 2 0,4 4 0,2 0 584,5 0 0,13 3 0,0 0 0</inkml:trace>
  <inkml:trace contextRef="#ctx0" brushRef="#br0">22381 7383 20196,'2'-37'-1301,"2"6"0,-1 12 0,6 14 0,1 4 1458,2 1 0,2 0 0,0 0 0,3 1 1,3 2-1,4 3 0,6 2 2,2 2 0,2 2 0,3 1-146,-1 1 0,-6 5 0,2 2 0</inkml:trace>
  <inkml:trace contextRef="#ctx0" brushRef="#br0">22288 7810 16382,'6'-34'-970,"3"8"1,7 13 1129,2 7 0,6 9 0,-2 3 0,3 2 1,3 2-1,2 2 0,1 1 0,-2 0-250,0 1 0,2 3 0,0 3 0,-3-1 28,-4 0 0,1-1 0,-4-5 0</inkml:trace>
  <inkml:trace contextRef="#ctx0" brushRef="#br0">23754 7770 8466,'0'-27'30,"0"0"0,0 2 235,0 3 0,-6 3 0,-2 5 1,-7 1-78,-8 0 1,-3 5-1,-14 4 1,-3 4 0,-7 6-1,-5 7 1,-3 11-1,0 8-131,2 8 0,26-11 0,1 2 0,1-1 0,1 2 0,2 0 0,2 1 1,-11 34-1,14-2-86,11 3 0,14-29 1,6 0-1,3 0 1,5-2-1,3-1 0,5-1 1,2-2-1,4-2 1,0-4-1,2-2 0,1-4 1,0-1-46,1-2 0,1-3 1,-2-4-1,2-2 0,36 3 1,-8-10-1,-6-13 0,-7-11 1,-6-15-13,-7-13 0,-13-13 0,-19 27 1,-4-3-1,-2-3 0,-3 0 0,-3-3 1,-2-1-1,-3 0 0,-3-1 43,-2 0-1,-3 1 1,-3 1 0,-3 2 0,0 2 0,-1 1 0,0 3 0,-1 3 0,1 4 0,-1 2 0,-24-18 0,0 12-635,0 12 0,6 10 0,-1 16 678,2 5 0,2 15 0,0 4 0</inkml:trace>
  <inkml:trace contextRef="#ctx0" brushRef="#br0">21408 8609 8374,'18'-68'860,"19"12"1,27 22 0,-28 24-1,2 4-791,4 4 1,3 5 0,12 5 0,2 3 0,4 7 0,3 1 0,5 2 0,3 0 0,-20-6 0,2 1 0,1 0 0,2 0 0,2 1 0,0-1 0,4 2 0,1 0 0,0-1 0,1 1 0,0-1 0,0 0-1277,3 0 1,0 1-1,1-1 1,-3 1-1,1 0 1,-1-1 1206,-1-1 0,0-2 0,-1 1 0,1 1 0,0 1 0,-1 0 0</inkml:trace>
  <inkml:trace contextRef="#ctx0" brushRef="#br0">21302 9076 8535,'0'-55'0,"1"9"0,4 12 120,2 15 0,6 19 1,1 9-1,-1 4 1,0 5-1,1 4 0,0 3 1,3 5-1,0 2 1,-2 7-1,-3 2 1,-4 7-1,-3 1 325,-2-1 1,3 7 0,0-4-1,0-1 1,2 0 0,-1-2-796,3-4 0,1-4 1,-1-4-1,-3-5 1,-1-5-386,-3-3 1,-4-10 0,-7-12 0,-6-8 0,-6-12 734,-3-9 0,-8-12 0,-3-8 0</inkml:trace>
  <inkml:trace contextRef="#ctx0" brushRef="#br0">21342 9476 8535,'-21'-31'-143,"3"-1"1,-1-2 0,3 8 0,2 5-6,4 5 1,5 2 0,-1 3 808,5 2 1,8 3 0,14 6-1,3 1 1,5 4 0,4 4 0,6 2-489,3 3 1,0-1 0,2 0 0,-2 1 0,-2-1 0,-2 0 0,-2-1-3235,-5-3 1,-4 1 3060,-5-5 0,3-1 0,-4-4 0</inkml:trace>
  <inkml:trace contextRef="#ctx0" brushRef="#br0">21701 9396 8535,'-38'-6'123,"2"-3"1,-4 3 0,3 1 0,-3 4 0,2 1-1,1 0 1,3 1 0,3 4 115,3 4 0,7 3 0,3 1 0,3 0 0,3 1 0,4-1 0,3 2 1,4 1-1,1 3-448,0 2 1,0-3 0,0 3 0,0-1 0,-2 0 0,-2-1 0,-5-3-285,-3-1 0,-1-8 1,-1-2-1,1-7 1,1-5-1,2-8 450,1-4 0,6-3 0,-2-5 1,5 0-1,5 1 0,4-1 280,3 0 0,5 5 1,3 3-1,0 3 0,3 5 1,0 4-1,2 4 130,4 1 1,0 2 0,-2 2-1,0 4 1,-1 7 0,1 8-368,0 4 0,5 2 0,2-1 0</inkml:trace>
  <inkml:trace contextRef="#ctx0" brushRef="#br0">22275 9289 8556,'0'-34'566,"0"3"1,0 18 0,0 13-513,0 14 1,0 10 0,0 4 0,-2 2-1,-1 4 1,-3 3 0,0 4 0,-1 2 44,0 3 0,2 0 0,-2 4 1,-1-4-1,2-3 0,0-4 0,4-2-141,0-3 1,2-3 0,0-9 0,0-4 0,-1-5 128,-4-4 1,2-4 0,-6-10 0,0-5-1,0-6 1,2-10 0,0-6-69,-1-8 1,5-9 0,-1-1-1,4-5 1,4-4 0,5-2-1,3-3-142,1-1 0,7 9 386,2 2 1,0 6 0,2 0-1,-1 10 1,-3 8 170,-4 6 0,-3 13 0,1-1-422,-1 4 0,-7 4 0,-6 5 0,-7 4 0,-7 4 1,-4 2-426,-4 3 0,-1 4 0,-1 1 1,3 0-1,2 2 0,4 0-384,5 2 0,4 1 1,6 0-1,3-2 797,6 2 0,11 1 0,14 1 0</inkml:trace>
  <inkml:trace contextRef="#ctx0" brushRef="#br0">22741 9209 8449,'-7'-30'134,"2"13"1,4 21-1,-1 26 1,-2 5-319,-5 7 0,2-1 0,-1-4 0,2-3 0,3 0 1,2-1-1,1 1 0,1-1 125,4-1 1,-2 4-1,6-4 1,1-1 0,2-1-1,1-8 1,1-6 0,-1-8 58,0-5 0,1-9 0,-1-7 0,0-8 0</inkml:trace>
  <inkml:trace contextRef="#ctx0" brushRef="#br0">22835 9609 8449,'7'-40'61,"-1"0"1,-6 1-1,0 2 1,-2 2 0,-1-2-1,-1 1 1,1 4 848,2 5 0,1 9-837,0 1 1,1 3-1,3 5 1,5 6 0,5 6-164,3 6 90,4 9 0,12 3 0,1 5 0</inkml:trace>
  <inkml:trace contextRef="#ctx0" brushRef="#br0">23274 9809 8544,'-13'-40'510,"4"3"0,2 6-314,1 8 1,1 7-1,7 3 1,2-2-1,5-3 1,5-5 0,3-7-198,6-6 1,2 4-1,0 1 1,0 3-1,0 1 1,3 0-1,1 2 1,-1 1-1,-2 4-392,1 0 0,0 7 1,-2 6-1,-1 1 1,-2 3-1,2 3 1,2 4-1,4 7 1,2 3 392,2 4 0,-4 6 0,9-9 0,-5 4 0</inkml:trace>
  <inkml:trace contextRef="#ctx0" brushRef="#br0">24021 9502 17406,'3'-32'15,"6"-4"0,4-1 0,11 16 0,-3 8 41,-2 7 1,7 5-1,0 2 1,0 4 0,4 5-1,-2 5 1,0 4 0,-3 2-5866,-2 2 5714,2 3 0,-16 0 0,3 1 0</inkml:trace>
  <inkml:trace contextRef="#ctx0" brushRef="#br0">23901 9929 8379,'10'-48'0,"4"4"0,8 10 0,0 21 0,3 8-55,2 8 1,8 9 0,4 6 54,2-2 0,4-1 0,8-2 0</inkml:trace>
  <inkml:trace contextRef="#ctx0" brushRef="#br0">25301 9729 11184,'0'-43'-90,"0"3"1,-11 10 0,-2 17 0,-3 7-10,-4 5 1,-9 2 0,-10 3 0,-1 5 0,-4 5 0,-1 2 0,-1 2 0,5 0 463,4 1 1,6 0 0,9 6 0,5 2-1,7 5 1,7 5 0,10 3-120,16 0 1,8 0 0,22 0-1,8-1 1,-28-21 0,2-2-1,2-2 1,0-1 0,0-3 0,0-1-165,34 6 0,-4-8 0,-5-4 0,-7-7 0,-9-10 1,-12-8-390,-9-8 0,-15-11 1,-17-12-1,-20-10 1,5 29-1,-3 0 1,-6-1-1,-2 1 316,-2 1 0,-4 1 0,-13-10 0,-4-1 0,-2 2 0,-1-1 0</inkml:trace>
  <inkml:trace contextRef="#ctx0" brushRef="#br0">22248 8943 16222,'-24'-37'0,"1"-1"0,1 5 0,1 0 0,-19-23 0,1 14 451,-2 11-5,-8 7 0,-2 17-418,-11 2 1,-7 5 0,27 2 0,-1 1 0,-2 1-1,0 1 1,-2 0 0,-1 2 0,-1-1 0,-1 1 0,0 0-1,1 1 1,-2 0 0,1 2 0,0 0 0,1 2 0,-1 0-1,0 2 1,3 2 0,0 1-59,1 2 1,1 2 0,-1 4-1,2 3 1,1 5 0,2 2-1,-1 4 1,2 1 0,2 3 0,2 3-1,4 1 1,3 2-147,4 1 0,4 2 0,5 3 1,4 1-1,5 2 0,5 0 0,5 0 1,5 1-1,7-1 0,7-1 0,6-1 1,6-4-1,8 0 0,5-3 1,7-2-1,4-4 258,-14-14 1,2-1-1,2-2 1,10 2-1,4-3 1,2-1-1,5 0 1,3-3-1,2-1 1,-15-4-1,1 0 1,1-1-1,1-1 1,5 1-1,1-1 1,1-1-1,0 0 1,3 0-1,0-1 1,2 0-1,0 0-111,-12-3 0,0 1 0,1-1 1,1 0-1,-1 0 0,0-1 1,1 0-1,0 0 0,1-1 1,-1 0-1,0 0 0,1-1 1,0 0-1,-1-1 0,1 1 1,-2-1-1,0 0 0,-1-1 0,1 0 1,0 0-1,-2-1 0,1 0 1,0 0-1,-1-1 0,1-1 1,-1 0-1,0-1 0,0 0 1,0-1-1,0-1 0,1 0 1,-1-1-1,1 0 0,0-2 0,0 1 234,0-2 0,0 0 1,0-1-1,0-1 1,0 1-220,0-1 1,0 0 0,0-1 0,0 0 0,-1-2 0,0 0 0,0-2-1,0 0 1,0-1 0,-1 0 0,1 0 0,-1-1 0,1 0 0,-1 0-1,0-2 1,-1 1 0,0-1 0,0 0 0,-1-1 0,0-1 0,0 0-1,0-1 1,0-1 0,-1 0 0,0 0 0,10-5 0,0-1 0,-1 0 0,-1-1-77,-3 0 0,0 0 0,-1-1 1,-2 0-1,-3 0 0,0 1 1,-3-1-1,-1-1 0,5-5 1,-3 0-1,-3 0 0,-5 3 1,-1 1-1,-4-1 0,12-10 1,-6 0-1,-13 8 0,-5 1-118,8-21 0,-41 8 0,-48 7 0,7 19 0,-6 3 0,-19-1 0,-7 1 0,16 4 0,-3 1 0,-2 0 0,10 2 0,-2 0 0,-1 0 1,-1 0-174,-4-1 1,-3-1 0,1 1-1,-2 0 300,-1 1 1,0-1-1,-1 1 1,-2 0-1,9 0 1,-3 1-1,0 0 1,0-1-1,0 2 1,0 0 0,-1 0-1,1 1 1,-1 0-1,0 0 1,-2 0-1,1 0 1,-1 1-1,0 0 1,0 1-1,0 0 1,-1 0 0,0 1-1,1 0 1,-1 1-1,1 0 1,1 0-1,-1 1 1,1 0-1,0 0 35,1 0 1,1 1 0,0 0 0,-1 0 0,0 2 0,-4 1 0,0 0 0,0 2 0,-1 1 0,1-1 45,2 2 0,-1-1 0,1 2 0,0-1 0,0 2 0,-2-1 0</inkml:trace>
  <inkml:trace contextRef="#ctx0" brushRef="#br0">7585 5171 8561,'-12'-34'0,"2"4"0,1 7 0,0 5 14,1 3 1,-5 8-1,1 1 1,-7 1-1,-6 1 1,-9 1 0,-8 3-1,-7 3 1,-2 3-1,-4 0 1,-1 0 0,-2-2-1,1 0 1,1 1 283,-2-2 0,5 3 1,-2-2-1,8 1 1,2 1-1,5 2 1,0 6-1,3 4-71,-1 4 1,-1 9 0,-1 7 0,0 8 0,0 8 0,3 0-326,6 1 1,8 1 0,15-1 0,11-3-1,15-2 1,19-4 0,19-6 290,-20-22 1,2-3 0,8 0 0,2-2 0,5 0 0,3-1 0,5 0-1,1-2 1,5-1 0,1-1 0,5-2 0,1 0 496,-24-3 0,0 0 0,1-1-701,1 0 1,1-2 0,0 1 0,0 1 0,0 0 0,0-1 0,1-2 0,1 0-1,0-2 1,-1 1 0,1-1 0,-1-1 0,-1 0 0,0 0 0,-1-1 0,23-3 0,-1 0 40,-7 0 0,-1-2 0,0-4 0,-2-2 0,-7 2 0,-1-3 0,-4-1 0,-2-2 0,-6-1 0,-2-3 0,-7 1 0,-3-2 0,18-32-104,-30 25 0,-3-2 0,1-27 0,-13 23 0,-4-1 0,-4-1 1,-5 0-1,-5-2 0,-5 0 0,-8-4 0,-6 1 15,-8-3 0,-4 3 0,-3 4 0,-5 2 1,9 11-1,-3 0 0,-2 3 0,-2 0 0,-1 1 1,-2 3-1,-1 1 0,-2 2 0,-1 1 0,-4 1 1,-2 2-1,0 1 0,0 2 0,-1 1 0,0 2-43,0 0 1,0 1-1,-2 2 1,-3 2-1,-1 1 1,2 3-1,6 2 1,1 2-1,0 2 1,1 0-1,0 1 1,1 2 0,1 1-1,0 1 1,2 2-1,5 0 1,0 2-1,2 1-1050,-20 11 1,3 2 1151,7 1 0,4 2 0,9 0 0,2 2 0,1 0 0,2 1 0,-2 1 0</inkml:trace>
  <inkml:trace contextRef="#ctx0" brushRef="#br0">19529 6930 9147,'7'-53'0,"5"2"0,4 6 0,1 8 472,-3 7-303,0 6 1,-5 11 168,-1 0 0,-6 5 1,-2 4-1,-9 1 0,-9-2 1,-8-4-1,-10-2 1,-5-4-1,-8-1-324,-8-2 1,6-2 0,-12 4 0,6-2 0,-1 2 0,-6 1 0,-4 2 0,-6 0 0,36 6 0,-1 2 246,-1 0 1,-2 1 0,-1 0-1,-1 2 1,1 2 0,0 2-1,0-1 1,0 2 0,0 1-1,-1 2-271,0 2 0,1 1 1,0 1-1,1 2 0,-2 3 1,1 2-1,-1 3 0,2 2 1,0 3-1,1 2 0,0 2 1,2 2-66,1 1 0,0 2 0,-1 3 0,1 3 0,3 0 0,2 1 0,1 1 0,2 2 0,3 1 0,2 2 0,3 0 0,1 2 156,3 2 1,2 0-1,2 2 1,1 1-1,3 0 1,3 1 0,2 3-1,4 0 1,3 0-1,5 1 1,5 2-1,5-1 1,7-1 0,6-1 2,6 1 1,5-1 0,3 0 0,5-3 0,-12-19 0,3-2 0,1-1 0,2 1 0,2-1 0,1-2 0,4 1 0,2-1 0,1-2 0,2-1-1,1-2 1,1 0 31,1-1 0,1-1 0,1-2 0,4 0 1,0-2-1,1-1 0,-1-3 0,1-1 0,0-2 1,-1 0-1,1-2 0,0-1 0,1-1 0,0-2 1,-1-1-1,-3-1 0,-1-2 0,0-2 0,-1-1 1,0-3-1,-1-1 14,-3-2 1,0-2 0,-1-2 0,-3-1 0,-2-3 0,-1-2-410,1-5 0,0-4 0,-3 0 1,14-13-1,-4-4 0,-16 7 1,-2-4-1,-2-1 0,-1-3 0,-3-2 1,-1-2 80,-1-2 0,-2-1 0,-2-2 0,-1-2 0,-3-1 0,0-1 0,-2-2 0,-1-2 0,-2-1 0,-2-1 0,-1-1 0,-2 0 0,-2 2 0,-2-1 0,-2 0 0,-2 0 0,-3-1 0,-2 2 1,-1 2-1,-3 0 0,-3 2 235,0 2 0,-4 0 0,-2 2 1,-3-1-1,-4 1 0,-3 3 1,-15-14-1,-5 5 0,-4 4 1,-6 3-1,14 20 0,-4 1 1,-2 3-1,-3 2 0,-3 3 1,-1 2 61,-3 1 0,-3 2 0,-1 3 0,-8 1 0,-3 3 0,0 3 0,0 3 0,1 2 0,-1 2 0,0 2 0,-1 2 0,0 2-99,-1 3 0,0 2 0,0 2 0,-2 2 0,1 3 0,-1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20968 13967 7712,'0'0'0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5999 6277 11232,'-2'-37'0,"-1"7"0,-3 10 0,0 6 481,0 4 0,-4 7 0,1-3 1,-3 0-1,-1-1 0,0-2 0,-1 2 1,1-1-1,-2 2 0,-1 0 1,-3 3-1,-1 2 0,0-1 253,-1-2 0,3 2 0,-4-2 1,0 4-1,1 3 0,2 3 0,1 0 931,0 0-1537,-6 4 1,5-4 0,-5 4 0,2-1 0,-1 0 0,-1-1 0,-1-3 73,-2 1 1,3-3 0,-7 5 0,3-1 0,1-1 0,-1 1-125,-3 1 1,7-1-1,-2 4 1,1-2-1,1 1 1,2 2 0,2 1-89,1 0 1,3 1 0,-5-1 0,2 0 0,3 1 0,1-1 124,1 0 0,3 1 0,0-1 0,4 0 0,-1 1 0,3-1 0,-1 0-371,3 1 1,1-1 0,2 0-1,0 1 1,0-1 0,0 0-590,0 1 1,2 3 0,1 3 465,1 0 1,6-3 0,-1 2 0,3 0 269,1 3 0,1-1 0,1 0 0,1-2 0,3-3 0,0-1 0,2-1 240,0-1 1,1 0-1,5 1 1,-1-1 0,1 0-1,0 0 21,-1 1 0,7-1 0,1-1 0,3 0 0,2 0 0,2 2 512,1 1-540,-1 0 1,-1-2 0,1 1 0,2-1-1,2 0 1,-2 1 88,-2-1 1,4 0-1,1-1 1,0-1-1,1-4 1,-1 0-1,1-1 356,1 0 0,-4-1 1,3-4-1,1 2 1,-1 2-1,2-2-331,-1-2 1,2-1 0,-6 0 0,1 0 0,1 0-1,3 0 1,2 0-115,3 0 1,6 0 0,3 0-1,-3 0 1,4 0 0,-3 0-54,0 0 1,1-4 0,-3-1 0,0 2 0,2 2 0,-3-1 2,-3-2 1,4 2 0,-9-2 0,-1 2 0,0 2 0,-2 0 0,4 0-227,0 0 1,0-1 72,2-4 0,-3 2 1,7-4-1,-4 0 162,0-1 0,-2-1 1,7-4-1,-4 0 1,-2-1-1,0 1 1,-2 0-80,1-1 1,2-3 0,-9-1 0,-1 2 0,-1-1 0,-2 1 0,-2-2-21,-2 2 1,1-3 0,-6-1 0,0 0 0,-1-2 0,-2-1-478,-3 1 0,-3 4 0,1-4 0,-6-3 0,-2-2 1,-2-2-1,-1 1 224,-3-2 0,-1-1 0,-5 1 0,0-1 0,-5 1 0,-7 2 126,-7 2 1,-6 1 0,-11 1 0,-7 3 0,-10 2-1,-11 3 1,-12 2-149,33 10 1,-1-1-1,-1 0 1,0 0 0,-4 2-1,0 2 1,-2-1 0,-1 1-1,0-1 1,-1 1 0,-1-1-1,-1 1 97,-1-1 0,0-1 1,1 1-1,-1 0 1,2 2-1,0 0 1,2 0-1,0 0 1,2 0-1,1 0 0,1 0 1,1 0-1,2 0 1,0 0-40,1 0 0,0 0 0,-33 1 0,3 2 0,3 3 0,3 2 0,4 2-381,8 2 1,1 1 681,7 0 0,1 1 0,4-1 0</inkml:trace>
  <inkml:trace contextRef="#ctx0" brushRef="#br0">6039 7410 17420,'-18'-25'0,"1"4"0,0 8 0,-1 7 2860,-1 4-1928,-11 8 0,8-3-870,-9 6 1,1-6 0,1 1 0,-4-2 0,0-2 0,-1 0-1,2 0 1,-2 0 0,1 0 148,0 0 1,-2 0-1,2 0 1,-1 1-1,-3 4 1,-1 4-1,-1 3 1,4 2-135,4 4 0,-4 1 1,0 5-1,-2-2 0,1 2 1,5 1-323,3 2 0,3 4 1,1 2-1,4-1 1,0 2-1,4-1 0,3-1 157,4-2 0,3 0 0,6-1 0,0 2 0,1-1 0,4-1 0,5 1 284,6 1 0,5 5 1,6-4-1,1 1 0,3 1 1,6-1-49,6-1 1,15 4 0,10-4 0,-32-15-1,0-1 1,3 0 0,1 0 0,1 0 0,1-2-86,2 0 0,1 0 1,3 1-1,0 0 0,2-1 1,-1 0-1,2-2 1,-1 0-1,1-2 0,0-1 1,0-2-1,0-1 1,0-1-1,1-1-44,-1-1 0,1 0 0,3 0 0,0-2 0,0 0 0,1-2 0,-1 1 0,0 0 0,-1 0 0,0 0 0,-1 0 0,0-1 0,1-1 0,-1-1-14,0-1 1,1 0 0,0 0 0,0 0 0,1 0 0,1-1 0,0 0 0,0 0 0,1-1 0,-1 0 0,-1-1 0,1 1-78,1-1 1,0 0-1,-2 3 1,0 0 0,-1-1-1,0-1 1,-3 0 0,0-1-1,0-1 1,-1 0 0,-1-1-1,1 1 1,0 1 0,-1-1-1,0 1 1,-2 0 64,1-2 0,-1 0 0,-1 1 0,-1 0 1,-1-3-1,1-1 0,-3 1 0,0-1 1,0-1-1,0 1 0,-1-2 0,-2 1 77,1 0 0,0-1 0,-1-1 0,-1-1 0,1-1 0,-1 0 0,0-1 1,0-1-1,0-1 0,-1-1 0,1 0 0,-2 0 0,0 0 0,-2 1 217,30-20-649,-11 0 0,-8 1 0,-10 2 0,-5 3 0,-8 2 0,-9 2-155,-7 2 1,-12-3 0,-10-2-1,-15-1 1,-18-3 0,-16 0 312,27 19 0,-3 0 0,-6-2 0,-2-1 0,-6 1 0,-1 1 0,-3 0 0,-1-1 0,-3-2 0,-1 1 0,1 0 0,-1 2 0,-2-1 0,0 1 102,-2 1 0,0 1 0,3 1 0,1 2 0,-6-1 0,1 0 0,1 3 1,1 1-1,3 1 0,0 2 0,0 1 0,0 1 0,1 1 0,1 1-383,1 1 1,-1 1-1,-5 4 1,1 2-1,8 2 1,2 1 484,-2 3 0,0 1 0,-2 1 0,0 1 0,3 1 0,0-1 0</inkml:trace>
  <inkml:trace contextRef="#ctx0" brushRef="#br0">23208 5891 13658,'-12'-30'0,"3"5"0,5 4-714,2 5 1,2-3 0,0 1 1079,0 1 0,0 3 1,2 2-1,2 3 1,6 5-1,5 2 1,6 2-1,4 0 0,6 0 1,5 2-1,4 3 1,4 7-1,4 6-38,1 3 0,2 1 0,6 6 0,-3 2 0,4 4 1,-2 1-1,1 5 0,-7 0-129,-2 3 1,-4 11-1,-6 0 1,-1 6-1,-4 3 1,-3 2-295,-5 2 0,-7 6 0,-9-35 0,1 2 1,-2 2-1,0 0 0,0 4 0,-1 0 1,-1 1-1,0 0 0,-1 1 0,0 1 46,-1 1 0,0 0 0,0-2 0,-1 0 0,-1 1 0,-1 1 0,1-1 0,0 0 0,0-2 0,-1 0 0,0 0 0,0-2 75,-1 1 1,0-1 0,2-5-1,0 0 1,1 4 0,-1 0 0,-1-2-1,1-2 1,-1 34 0,-1-4 0,-1-7 813,-4-4 1,-4 7 0,-8-15 0,-6 0 0,-3-5-404,-5-5-580,-3-7 0,-8-3 0,-2-9 0,-5-5 1,-5-7-1,-2-5 201,-2-4 0,-5-1 0,1-1 1,-2-4-1,-1-4 0,0-3 1,-4-1-89,1 0 0,6-1 0,4 1 0,2 1 0,1 3 0,0 3-602,4 1 0,2 3 1,0-1-1,4 6 0,4 6 1,2 4 851,4 5 0,2-3 0,7 4 0</inkml:trace>
  <inkml:trace contextRef="#ctx0" brushRef="#br0">22981 9342 14745,'8'-25'-1214,"-1"4"0,-4-5 1353,1 7 0,7 4 0,-2 1 0,1 1 0,0 0 0,-1-1 0,2 1 0,-1 0-178,-1-1 1,1 1 0,-4 0 0,0-1-1,0 1 1,-3 0 176,-2-1 0,-2 1 0,-3 0 1,-5 1-1,-3 2 0,-2 1 0,0 0 1,-4 1 658,-4 4 0,1 3-635,-1 1 0,0 1 0,-4 2 0,3 4 0,2 5-61,2 7 1,-4 5 0,6 4 0,0 3 0,3 5 0,2 2-165,3 2 1,-2 5 0,6-1 0,-1-1 0,0 0 0,3 0-95,1 1 1,2 5 0,0-4 0,2-2 0,1-2 0,3-2-516,1-4 0,-4 2 0,1-6 0,-2-1 0,-2-3 611,0-5 0,0-3 1,0-6-1</inkml:trace>
  <inkml:trace contextRef="#ctx0" brushRef="#br0">22848 9596 27514,'0'-35'-6492,"0"4"6018,0 9 0,0 18 0,0 8 0,0 5 0,1 3 231,4 1 1,2 2-1,7 1 1,0 4 0,4-1-1,3 0 395,0-3 1,4-1-1,-4-1 1</inkml:trace>
  <inkml:trace contextRef="#ctx0" brushRef="#br0">23074 9702 13522,'-5'-12'0,"-3"2"0,-1 3 2311,0 1-1655,6 1 1,-1 7-1,8 1 1,7 3-277,5 1 1,0 2-1,5 4 1,-2 1-1,-1-1 1,1 0-1,2 0-216,0 1 1,4-1 0,-3 0 0,2 1 0,-2-1 0,-3-1-388,1-3 0,-5-2 0,2-4 0,-2 2 0,-2-4 0,1-4-179,-1-6 0,-4-8 0,-2-6 0,-1-2 0,-3-3 0,-1-2 0,-1-1 277,4 2 0,-4-4 0,4 2 0,-4 3 0,-1 4 0,0 6-502,0 4 0,6 2 1,3 3 642,3 4 0,7-8 0,2-2 0</inkml:trace>
  <inkml:trace contextRef="#ctx0" brushRef="#br0">23848 9649 25444,'-9'-13'-4918,"1"-1"4969,2 1 1,-4 7 0,3 6 58,-1 7 1,-2 5 0,4 2 0,0-1 0,0 0-76,3 1 1,2 3 0,1 1-1,0-2 1,0-1-2105,0-2 1,6-5 1995,2-4 1,3-8-1,-1-6 1,-1-5 9,1-3 1,1-6-1,-1 2 1,-2-2-1,-1 1 1,-1 2 0,0 2 1681,-3 2-1118,-2 3 0,1 8 0,1 6 1,1 9-1,1 5 0,1 7 0,2 3-1551,4 4 1,3 2-1,3-2 1,4 0 0,6 1 1119,8 1 1,-1-11 0,11 6 0</inkml:trace>
  <inkml:trace contextRef="#ctx0" brushRef="#br0">24434 9636 22615,'-13'-46'-220,"0"6"1,-1 7 0,1 24-1,0 5 1,1 4 210,3 4 1,-3 4 0,5 5 0,-1 0 0,4 2 0,2 3-345,2 4 1,0 3 0,3 2 0,5 0-1,8-1 1,6 1 0,8-1 0,2 0-724,5-4 0,0-9 1,2-8 1222,1-4 1,-3-1 0,9 0-1</inkml:trace>
  <inkml:trace contextRef="#ctx0" brushRef="#br0">24954 9062 9782,'0'-29'241,"0"2"0,-6 9 0,-1 15 0,-4 9-141,-2 12 1,1 6 0,-10 14-1,-2 5 1,-1 3 0,-3 5 0,0 0-42,1 3 1,-2 5 0,8 3 0,0 2 0,5-2 0,4-6-83,3-5 0,6 0 0,-3-3 0</inkml:trace>
  <inkml:trace contextRef="#ctx0" brushRef="#br0">24701 9569 24008,'0'-55'-1937,"0"11"0,0 17 2116,0 8 1,0 11 0,1 8 0,2 8 0,3 4 0,2 1 0,2 2-1303,2 3 0,7-2 0,3 8 0,3 1 1157,2 0 0,0 4 0,-1-8 1</inkml:trace>
  <inkml:trace contextRef="#ctx0" brushRef="#br0">24981 9609 20154,'-8'-19'-1016,"2"4"1,2-9 0,-1 6-1,3 2 153,0 1 1,2 6 1620,0 0 0,0 8 0,2 0 0,0 5-683,3 3 1,5 2 0,1 5-1,2 0 1,3 3 0,-1 0-1,1 0-476,-1-2 0,0-2 1,-3 0-1,-2-1 468,-1-3 1,-7-3 0,-2-6 1999,-8 0-1497,2 0 0,2-5 0,8 1-124,5 1 0,3 7 0,1 5 0,2 2 0,3-1 0,3-3-515,-1-1 1,6 3 0,-3-4-1,5-2 1,4-2-1,-1-1 20,1 0 1,-2 0 0,4 0 0,-2 0 0,0 0 0,-3 0 0,-1 0-1430,-2 0 0,-6 8 1446,-2 5 0,0 12 1,-11 9-1</inkml:trace>
  <inkml:trace contextRef="#ctx0" brushRef="#br0">23581 10555 8842,'-3'-21'0,"-4"4"333,-7 2 0,-2 3 0,3 3 0,-1 5-132,1 2 1,-5-2 0,1-1 0,0 2 0,2 2 0,2 1 0,0 1-169,-1 4 1,3 2-1,2 6 1,4 1-1,7-1 1,5 2-139,6 3 0,10-3 1,-1 2-1,5-2 0,2-2 1,2 1-1,-1 1 172,-2 2 0,-12-2 0,-2 3 0,-4-3 0,-3-2 0,-4 0 0,-7 1-5,-9-1 0,-8-1 0,-12-2 0,-5-2 0,-5-2 0,0-3-44,1-2 1,-2-1 0,1 0 0,5 0 0,6 0 0,9 0-1101,5 0 1082,3 0 0,20 0 0,3 0 0</inkml:trace>
  <inkml:trace contextRef="#ctx0" brushRef="#br0">24074 10622 8400,'-18'-33'225,"1"7"1,-1 11-1,3 10 1,-1 5 88,-2 5 1,-6-2-1,4 4 1,-3 0 0,3-1-1,0 2 1,3-1-1,-1 4-271,0 0 0,2 7 0,7 1 0,4 2 0,4 3 0,1 1 0,1 2-514,4-1 1,5-3 0,11-3-1,9 0 1,5-4 470,7-1 0,7-8 0,-2-1 0</inkml:trace>
  <inkml:trace contextRef="#ctx0" brushRef="#br0">24341 10728 8429,'-9'-31'645,"0"0"1,0 3-1,-4 9-322,0 5 0,4 10 0,0 0 0,-2 4 0,0 4 0,-1 5 1,1 3-1,4 3-323,1 2 1,-3 0 0,5 6 0,1 4 0,1 3 0,4-1 0,4-2 0,5-3-556,6-2 1,6-6 0,1 0-1,4-4 1,3-4 0,-2-2 415,-6-4 1,1-2 0,-6-4 0,-2-5-1,-3-4 1,-4-5 0,-6-4 404,-6-3 0,-4-2 0,-8 0 0,-1 1 1,-4 1-1,1 1 0,0 3 504,3 2 1,2 1 0,4 6-1,3 2-1134,1 1 1,13 7-1,12 2 1,8 8-1,7 4 1,5 3-1,8 1 364,8 2 0,5-1 0,7-3 0</inkml:trace>
  <inkml:trace contextRef="#ctx0" brushRef="#br0">24901 10688 8429,'-14'-13'495,"1"0"1,0 1 0,-1 3 0,1 6 0,1 6 0,2 7-158,1 7 1,6-1 0,-1 5 0,2-1 0,2 0-301,0-1 1,0 0 0,0-3-1,0 2 1,0-1-2328,0-3 2118,0-6 0,0-10 0,0-11 0,0-8 0,2-4 77,2-2 1,-3-1-1,4-1 1,-4-4-1,-1 0 1,0 1 604,0 2 0,-1 7 0,-2 2 0,-1 2 1,-1 4 1843,-1 4-2544,5 5 0,-4 8 0,8 4 0,3 6-1,2 4 1,6 8 0,9-4 0,3 3 0,5-1 0,5 0 0,2 0-648,2 0 0,3-7 1,-1-1-1,-5-7 0,-3-3 1,-6 1 855,-4-2 0,-5-8 0,-7-3 0,-3-4 0,-6-3 1,-5-1-1,-5-4 737,-5 0 0,-4 2 0,-11-3 1,-1 2-1,-2 4 0,-1 3-189,1 3 1,7 6 0,2 0 0,0 6 0,2 6 0,1 5 0,6 5-2001,7 7 1,3 3 0,5 6 1432,6 2 0,12-4 0,13-1 0</inkml:trace>
  <inkml:trace contextRef="#ctx0" brushRef="#br0">2733 8250 14906,'6'-20'0,"4"5"0,6 7 0,6 3 3040,4 7-1969,0-2-988,7 6 1,2-2 0,11 0-1,5-1 1,5-1 0,3-4-1,6-1 1,2-3 0,1 1 0,-3-1-1,-1 1 1,-5 1 0,-2-1-1,-7 2 227,-3 2 0,-4-1-279,-7-2 0,2-3 1,-4-7-1</inkml:trace>
  <inkml:trace contextRef="#ctx0" brushRef="#br0">3626 8156 24949,'0'-34'-1836,"6"10"1,1 16 0,2 12 1317,0 11 1,-6 6-1,1 7 1,-5 4 0,-8 8-1,-10 8 1,-9 2-1,-8 0-438,-3-1 0,0-10 0,0 1 989,3-2 0,-2-11 0,4-2 0</inkml:trace>
  <inkml:trace contextRef="#ctx0" brushRef="#br0">3013 6570 8540,'-20'-17'-204,"7"-1"1,7-3 0,11 8 0,3 5 400,4 5 1,8 3-1,2 2 1,4 1 0,6 3-1,3 0 1,5 0-1,4-3-91,5-2 1,3-1 0,3 0-1,1 0 1,4 0 0,-1 0-1,0 0-323,-3 0 1,-10 0 0,-4 0-530,-4 0 797,-2 0 0,-4 0 0,2 0 0</inkml:trace>
  <inkml:trace contextRef="#ctx0" brushRef="#br0">3812 6370 11868,'-19'-13'-626,"4"0"0,5 1 791,0 3 1,5 6-1,4 10 1,5 8-1,2 4-183,0 5 0,3 1 0,-5 4 0,-1 0 0,-1 2 0,-2 0 0,-2 0 0,-2 2-147,-5 1 1,-3-3 0,-3 3-1,-1 0 1,-2-1 0,2 1 125,1 0 1,2 1 0,-1 5 0</inkml:trace>
  <inkml:trace contextRef="#ctx0" brushRef="#br0">8665 7317 16461,'-8'-14'0,"2"1"0,0 0 0,-3 1 0,-2 1 2694,-3 3-2372,1-1 1,-2 0 0,-3 0 0,-5-1 0,-8-2 0,-11 0 0,-10 1 0,-11 3 0,-9-3-1,32 5 1,-1 0 0,-3 0 0,-1-1 0,-6 0 0,-2 1-323,-3-1 0,-2 0 1,-3 3-1,-2-1 0,-5 1 1,-2 0-1,-2-1 0,-1 1 1,22 1-1,0 1 0,-1-1 1,-3 1-1,-1 0 1,0 0-1,-3 1 0,1-1 1,-2 1 11,0-1 0,-1 1 0,0 0 1,-3-1-1,0 0 0,0 1 0,1 1 1,0 1-1,-1 0 0,-1-1 1,-1 1-1,0 1 0,-2-1 0,-1 1 1,0 0-1,-1 1 0,0-1 0,0 1 2,-1 0 1,0 0 0,0 1 0,0 1 0,0 1 0,-1 1 0,0 0 0,0 1 0,0 1-1,-1 0 1,-1 1 0,0 0 0,18-1 0,-1-1 0,1 2 0,-1-1 0,0 0 0,0 1-1,0 0 1,0 1 0,0-1 0,0 1 0,1 1 0,-1-1-7,1 1 1,1 0 0,-1 0-1,1 1 1,-17 5 0,0 0-1,1 1 1,3 0 0,0 1 0,1 0-1,1 1 1,1 0 0,1 1-1,3-2 1,1 1 0,2 0-1,2-1 1,1 0 0,1 1-56,5-3 1,1 1 0,1 0-1,-14 8 1,3 1 0,7-2-1,4 1 1,5-1 0,2 1-1,8-2 1,4 1 0,-14 21 0,18-4 89,14 0 0,28 4 1,20-1-1,-8-22 1,4-2-1,11 3 0,5-2 1,10 0-1,6-1 30,-16-6 0,3 0 0,2-2 0,14 3 0,3 0 0,2-2 0,-14-3 0,2-1 0,0 0 0,1 0 0,5 0 0,0-1 0,1 0 0,2 0 0,-11-2 0,2 0 0,0-1 0,1 0 0,-1 0 0,2 0 0,0-1 0,0 0 0,1 0 1,0 0-1,2 0 0,1 0 0,0-1 0,1 0 0,-1 0-88,3 0 0,1 0 0,0-1 0,-1 0 0,0 0 1,-3-1-1,-1 0 0,-1 0 0,1-1 0,2 0 1,-8 0-1,2-1 0,0-1 0,1 1 0,0-1 1,0 1-1,0-1 0,1 1 0,-1-1 0,1 0 1,-1 0-1,0 0 0,11 0 0,0 0 0,-1 0 1,1 0-1,0-1 0,-12 0 0,0 0 0,0 0 1,0 0-1,1-1 0,-1 0-12,12 0 0,1-2 1,0 1-1,-2-1 1,-1 0-1,-6 0 0,-2 1 1,-1-1-1,1 0 1,0-1-1,5 0 1,2-2-1,-1 0 0,0-1 1,-1 0-1,-3 0 1,0 0-1,-2-1 1,1 0-1,-2 0 0,12-2 1,-2-1-1,0-1 1,-2 0-1,-2 0 1,-1-1-1,-1-1 0,-1-1 1,-5 1-1,-2 0 1,0-1-1,-2-1-51,15-6 0,-1 0 0,-2-2 1,0-4-1,-1-1 0,-4-2 1,-12 3-1,-4-1 0,-1-1 0,-4 0 1,-1-1-1,-3-1 0,14-18 1,-7-3-1,-10 1 0,-6-3-47,-4 1 1,-8-2-1,-9-4 1,-9 0-1,-12 8 1,-8 1-1,-8 0 1,-8 2-1,-16-1 1,-8 4-1,13 16 1,-3 1-1,-4 3 1,-10-3-1,-4 3 1,-1 2 39,11 6 1,-1 1-1,-1 2 1,-2 1-1,-4 1 1,-2 2-1,-1 2 1,-3 0-1,6 3 1,-2 0-1,-2 1 1,0 1-1,0 1 85,-1-1 0,-1 2 0,0 0 0,0 0 0,-1 0 0,-3 0 0</inkml:trace>
  <inkml:trace contextRef="#ctx0" brushRef="#br0">7025 9929 8383,'-6'-25'0,"-3"4"0,-3 8 0,-1 7 0,0 10-56,-1-2 0,0 5 1,-3-4-1,-1 1 0,1-1 1,-3-1-1,0-2 1,-3-2-1,3-1 0,-1-3 1,2-1-1,-2-3 392,0-2 0,4-2 0,-4 1 0,2 0 0,1 1 0,0 2 0,0 2 0,2 1 0,0 1-386,-2 0 1,2 1-1,-7 7 1,0 1-1,-3 3 1,-2 1-1,-1 4-57,-2 0 1,-1-2-1,4 0 1,0 2-1,0-1 1,3-1 289,0-5 1,5 2-1,1-1 1,1-1-1,1 1-78,0-1 1,3 6-1,2-1 1,1 3 0,4 3-1,1 3-261,3 4 1,2 0 0,1 2 0,0 2 0,0 0 0,0 2 135,0 0 1,0-7 0,1 5 0,3-2-1,5-3 1,3-2 0,2-1 244,-1-1 0,2 1 0,2-4 1,4-1-1,1 0 0,1 1-39,0-1 0,8 0 0,5 1 0,1-1 1,0 2-1,-1 1 0,1 3-290,1 2 0,4-3 0,1 2 0,1 1 0,-1-2 0,0 2 0,0-2 131,1 1 1,5-3-1,-4-5 1,-2-1-1,-1-4 1,1-1 61,2-3 1,5-2-1,-1-1 1,1 0-1,1 0 1,-4 0 0,1 0 109,-1 0 1,0-4 0,4 0 0,-2 1 0,0 1 0,-2 4-1,-1 1-313,0 1 1,-3 6 0,4-1-1,0 3 1,-1 1 0,2-1 61,-1-3 0,-2 3 0,4-5 0,-1 1 0,0-4 1,-4-2-1,-1-2 311,2 0 1,-2 0-1,4 0 1,0 0 0,-1 0-1,2-2-189,-1-2 1,-3 2-1,4-2 1,-1 2-1,-1 2 1,2 0-1,-2 2-95,-1 2 0,4-2 1,-3 4-1,0-2 1,2 1-1,-1-2-43,3-2 1,1-1 0,-1-1 0,-3-2 0,1-2 0,-2 1 0,3-1 1003,2 1-873,-12-7 0,17 8 0,-11-4 0,4 1 0,1 2 0,-3-1-97,-1 1 0,5-1 1,-3 5-1,4 0 0,2-1 1,-3-2-71,-2-2 1,6 1 0,-5 4 0,1-1 0,1-4-1,-2-2 1,0-2 274,-1 0 0,-1 0 0,1-3 0,-4 2 0,0 1 0,-1-1 0,-1-1 160,-1 2 1,2-1-1,1 6 1,-2-1 0,0 1-1,-1-1-519,3 2 1,-1 2 0,-4 1 0,-1 0 0,-1 0-1,-1 0 1,3-2 242,2-2 1,-7 2 0,8-4-1,2 2 1,-1-2 0,2-1-1,-4-4 349,-5-1 0,4 1 1,-2 0-1,1 2 1,3-1-1,-2 0-462,0 1 1,4-3-1,-1 3 1,-1-3 0,0-1-1,0 0 1,3-1-134,2 1 1,-4 0-1,3-1 1,1-1 0,-2-1-1,1-2 1,-1 1 257,0-3 1,-2 4 0,-5-5 0,-2 2 0,-3 1 0,-1 1 69,-4-1 0,-5-4 0,-3 2 1,-2 1-1,-4-2 0,-4 2 1,-3 0-471,-2 3 1,-2-1 0,-5 1-1,-5-3 1,-7-1 0,-10 0-1,-5 0-239,-3 1 1,-12-3 0,-1 4 0,-7 2 0,-3 0 0,-3-1 407,-1 0 0,1-6 0,3 4 1,1 0-1,-2-2 0,-1 0 1,-2-4 732,2-4 0,-5 0 1,-1-2-1,-5 3 1,-4 3-1,33 13 1,-1 2-1,-2 0 1,-1 2-579,-2 0 1,-1 1-1,-3 1 1,-1 0-1,-4 1 1,-1 0 0,-4 1-1,-1 1 1,-6-1-1,0 2 1,-3 0 0,1 1-270,0 0 1,-1 0 0,0 3-1,0 1 1,4 0 0,2 0 0,2 0-1,0 1 1,0 2 0,0 0 0,3 1-1,1 1 1,0 1 0,0 1 9,2 1 0,0-1 0,0-2 0,0 0 0,1 1 0,0 0 0,2-2 0,0 1 0,2-2 1,1 1-1,1 0 0,0-1 0,3 0 0,-1 0 115,3-2 1,0 1 0,2 1 0,0 0 0,1-2 0,1-1-1,-35 5 1,2-2 0,3-2-327,-2 0 0,-2 5 479,5-4 0,1 8 0,6-4 0,-2-3 0,0-3 0</inkml:trace>
  <inkml:trace contextRef="#ctx0" brushRef="#br0">9691 12008 8308,'24'-31'0,"1"1"0,5 5 0,4 7 0,7 8 0,6 4 0,11 6 0,9 0 94,8 0 0,-31 0 0,1 1 0,3 1 1,1-1-1,1 2 0,0 0 0,3 0 0,1 0 1,-1 1-1,1 0 0,2-1 0,0 1 0,2 1 1,0 0-1,3 1 0,1-1 0,-1-1 0,1 1 1,0-3-1,1 0 0,0-1 0,-1-1 0,2 1 1,1-2-1,-2 1 0,1 0 56,0 1 1,-1-2 0,3-3 0,-1-2 0,-1-1-1,1-1 1,0 0 0,0-1 0,1-2 0,0 1 0,-1 0-1,0 1 1,1-1 0,0 0 0,-3 2 0,0 0-3,-4 0 1,0 1-1,4 2 1,-1 1-1,-7 0 1,-1 1-1,0 0 1,-1 0-1,-2 1 1,-1 1 0,-4 0-1,0 1-213,-4-1 0,0 2 0,3-1 0,-1 1 0,-5 1 0,0 0 0,0 2 0,-1 1 0,33 7 0,-7 2-357,-6-1 1,0 0 0,-4 1 0,-3-1 0,-4-1 0,-4-2 101,-1-1 1,-2-5 0,0 4 0,-2-2 0,-2-3-1,-5-2 320,-3-1 0,-1 0 0,-1 0 0,1 0 0</inkml:trace>
  <inkml:trace contextRef="#ctx0" brushRef="#br0">4639 12914 8282,'-9'-25'0,"-1"3"0,-1 5 0,-1 7 0,1 6 58,-3 8 0,5 2 0,0 4 0,-1-1 0,-2 0 1,0 0-1,5-2 0,8-1 0,11-3 586,9-1 0,9-2 0,4 0 0,4 1 0,10 2 0,6 3 0,10 1 0,4 5-523,3 5 0,-28-10 0,0 0 0,1 3 1,0 0-1,1-1 0,1-1 0,3 1 0,0 0 1,1 0-1,-1-2 0,5 1 0,1-2-62,4-1 0,0-1 1,-1-1-1,0 0 0,6-3 1,0-2-1,1 0 0,-1 0 1,-1-2-1,-1-1 0,2-1 1,1-2-1,-2 0 0,0-1 74,1-2 1,0 0 0,4-2 0,1 0 0,-4 0 0,0 0-1,-1 0 1,-1 1 0,1 0 0,-2 1 0,-2 2 0,0 1-65,0-1 0,-1 3 0,-2 2 0,-2 0 0,-4 1 0,-2 0 0,-4 1 0,0 0 0,-2 0 0,-2-1 0,35 2-226,-7 4 1,0-2 0,-12 5 0,-3-1 0,-5 1 0,-8 0 0,-2 1-141,-7 0 1,-2-4-1,-5 3 1,-3-1-1,-4-1 1,-3-1-3060,-2-1 3356,0-2 0</inkml:trace>
  <inkml:trace contextRef="#ctx0" brushRef="#br0">16956 12448 10181,'-13'-12'-651,"-1"3"825,7 3 1,2 6-1,11 0 1,8 1-1,6 2 1,7 2-1,4-1 1,5 1-1,2-1 1,2-1-1,2-1 1,-1-2-1,1 0 1558,-4 0 1,-5 0-1,1 0 1,-2 0-1,-3 0-1756,-6 0 1,2 0 0,-4 0 0</inkml:trace>
  <inkml:trace contextRef="#ctx0" brushRef="#br0">17902 12328 8514,'17'-29'0,"-4"-2"0,5 11 0,-6 15 950,4 11 1,2 10-1,-5 4 1,0 0-1,-1 4 1,-1 1-1,-4 3 1,-1 4-559,-3 3 1,-2 8 0,-1 3 0,0 0 0,-1 1 0,-2-1-1,-3 0-531,-1-3 1,2-3 0,-2-6 0,-1-6 0,1-7 0,-3-5 0,-2-5-379,-2-4 1,-3-4 0,-1-9-1,2-7 1,2-10 0,4-6 226,1-7 0,6-8 0,-1-5 0,2-3 0,2-1 0,2 0 0,2-1 855,5 1 1,3 6 0,1 4 0,0 6 0,1 5 0,-1 6 359,0 4 1,-1 2 0,-1 8 0,-3 4 0,3 3 0,1 4-565,1 1 1,-4 6 0,0 2-1,0 6 1,0 2 0,-2 3-887,-1 2 0,-2-3 1,-4 4-1,0 0 0,0 0 1,0-1-1,-1-2-162,-4-2 0,-6-2 0,-9-2 0,1 0 0,0-1 1,3-3-1,1-5-137,1-2 0,5-2 0,2-2 824,1-2 0,8-3 0,5-7 0</inkml:trace>
  <inkml:trace contextRef="#ctx0" brushRef="#br0">18329 12474 8372,'13'0'2863,"1"0"1,-1-1-2384,0-4 0,-1 2 0,-3-6 0,-3-1 1,-2-2-1,1-1-598,-2 0 0,0-1 0,0 1 0,3 0 0,0-1 0,1 2 0,0 4 0,4 2 118,1 0 0,1 4 0,0-4 0</inkml:trace>
  <inkml:trace contextRef="#ctx0" brushRef="#br0">18729 12421 8359,'-8'-6'3614,"-3"5"-2910,2-4 0,-2 5 0,2 5 0,5 3 0,3 4 0,1 2 0,0-1 0,1-1-898,3-3 0,-1 1 0,6-6 1,2-1-1,1-3-491,1-4 0,-6 0 0,-1-8 0,-1-3 1,-1-1-1,-1-4 0,-1 0 812,-2-1 1,-5-4 0,-1 4 0,0 0 0,0 2 0,3 1 543,2 0 0,1 1 0,1 5 0,2 1 0,5 4 1,2 1-826,5 3 0,1 2 0,-1 1 0,3 0 0,4 0 0,3 0 1,2 0-5600,-1 0 5753,1 0 0,6-6 0,1-2 0</inkml:trace>
  <inkml:trace contextRef="#ctx0" brushRef="#br0">19142 11941 8322,'0'-27'1125,"5"2"1,-1 3 0,0 6 278,2 5 0,0 13 0,5 11-1269,-2 8 1,-7 15 0,3 5 0,-4 5 0,-1 4 0,-1 2-301,-4 1 0,-2-1 0,-6-1 1,-1-4-1,1-1 0,0-3 1,-1-3-2308,1-5 1,0-4 2471,-1-8 0,1 2 0,0-4 0</inkml:trace>
  <inkml:trace contextRef="#ctx0" brushRef="#br0">19022 12394 8312,'12'-31'380,"-2"2"0,-1 2 0,2 5 0,2 2 0,3 6 0,3 3 495,2 7 1,-3 4 0,4 3 0,0 4 0,1 4 0,-1 3 0,2 1-1,-1 0-1804,-1-2 929,4 1 0,-6-1 0,7 0 0</inkml:trace>
  <inkml:trace contextRef="#ctx0" brushRef="#br0">19329 12301 8312,'-8'-19'1063,"-2"-1"0,6-2 1,1 4-1,3 5-327,4 4 0,3 3 1,8 8-1,1 2 1,2 5-1,-1 3 1,-1 1-1,2-1-1785,4-3 1,-1-3 0,-1-6 0,0 0-1,-3-1 1,1-4 0,0-5-815,-2-7 1,-7-2 1862,-4-3 0,2-9 0,0 3 0</inkml:trace>
  <inkml:trace contextRef="#ctx0" brushRef="#br0">19609 11875 8280,'4'-26'613,"2"4"1,1 4 0,4 4 0,1 2 0,2 3 0,3 4 0,1 7 0,-1 7 65,3 8 1,-6 7 0,4 4 0,-5 2-1,-2 3 1,-4 1 0,-1 3 0,-3 1-1150,-1 2 0,2-4 0,0-2 0,-1-2 1,-1-2-1,-2-3 0,0-4 470,0-1 0,0-5 0,0 2 0</inkml:trace>
  <inkml:trace contextRef="#ctx0" brushRef="#br0">19769 12261 8280,'0'-19'965,"0"4"1,1-3-1,4 9 1,3 5-64,4 2 0,8 8 1,0 3-1,4 4 0,1 4 1,5 1-1,1-2-622,1-1 1,0-8 0,-7-3 0,-3-2 0,-4-2 0,-5-2 0,-4-2 0,-5-5-540,-2-3 0,-8-1 0,-4 0 0,-8 1 1,-7 3-1,-5 3 0,-1 2-896,-2-1 0,5 1 1,-3 5-1,4 4 1,4 3-1,3 6 1500,6 4 0,-1 2 0,10 7 1,2 1-1,3 2 0,5 2 1,4 1 1341,3-1 0,1 5 0,0-2 1,1 0-1,-3-1-1687,-2-1 0,-3-2 0,-6-5 0</inkml:trace>
  <inkml:trace contextRef="#ctx0" brushRef="#br0">17782 12807 8119,'-44'-13'861,"0"0"1,8 1 0,12 16-1,11 7 1,9 5-315,9 6 0,18 3 0,24 2 1,23-2-1,-25-13 0,3-3 0,9-1 1,3-3-1,6-1 0,3-2 0,-19-1 1,2-1-1,1 1-376,4-1 0,1 0 0,1 0 0,3-2 0,0 0 0,2 0 0,2-1 0,2-1 0,-1 0 0,1 0 0,0-2 0,-1 0 0,-1 0 0,0-1 0,-1-1 0,-1 1 0,-1-1 0,0 1 0,-6 0 0,0 1 0,-1 0-322,-4 1 0,-1 0 0,-1 0 0,18-3 0,-2 0 1,-10 4-1,-2 0 0,-5 1 0,-2-1 0,-5 1 0,-2 2 1,26-1 150,-11 2 0,-8 0 0,-7 0 0</inkml:trace>
  <inkml:trace contextRef="#ctx0" brushRef="#br0">3199 15220 8714,'-26'-8'0,"-1"-2"0,2-3 0,1 2-2,2 4 221,6 2 1,-4 5 0,7 0 0,0 0-1,-1 0 1,4 2 0,5 1 0,13 1 0,11-1-1,15-1 1,11-2 334,8 0 1,18 0-1,2 0 1,2 0 0,-36 0-1,1 0 1,-2 0 0,1 0-1,0-1 1,0 0 0,0 0-1,-1-1-200,1 0 1,-1 0 0,2-3-1,-1-1 1,27-1 0,-5 0-1,-5 1 1,-4 1-849,-3 1 0,-4-5 0,-10 3 0,-4 0 0,-3-1 1,-3 1-1,-2 0-6541,-6 3 7034,-2-5 1,-1 1 0,-1-6 0</inkml:trace>
  <inkml:trace contextRef="#ctx0" brushRef="#br0">4252 15046 8389,'0'-29'831,"0"1"0,2 5 169,2 7 1,10 6 0,9 10-1,5 0-739,4 0 0,3 0 0,-2 0 1,-1 0-1,2 0 0,-1 0 0,-2 0 1,-4 1-204,-4 4 0,-8 2 0,-2 8 0,-7 4 0,-7 6 0,-8 6 0,-12 3-793,-11 3 0,-5 2 0,-11 1 1,1 0-1,1 0 0,-3 0 1,0 0 734,-1 0 0,-5 0 0,8 0 0</inkml:trace>
  <inkml:trace contextRef="#ctx0" brushRef="#br0">13983 15593 8219,'-13'-34'484,"0"1"0,7 20 0,6 7 0,9 10 1,7 7-1,9 4 0,11-1 0,14 1 1,14-3-290,10-3 0,-26-4 0,3 0 0,4-1 0,3-2 0,4 1 0,3 0 0,8 0 0,2 0 0,-22-2 0,0 0 0,1 0 0,4 0 0,2-1 0,0 0 0,1 1 0,1-2 0,0 1-109,1 1 1,2-1-1,1-1 1,-8 0-1,3 0 1,0-1 0,-1 1-1,-2-1 1,0-1-1,-1 1 1,1 0 0,0-1-1,1 0 1,-1 0-1,1 0 1,0 0 0,1-1-1,-1 1 1,0-1-1,-1 1 1,-1 0 0,0 0-1,0-1 1,2 1-1,-1-1 1,0 0 0,0 0-125,17-1 0,0-1 1,-1 0-1,-4-1 1,0 1-1,0-1 1,-1 0-1,-1-1 1,-1 1-1,-3 1 1,-1 1-1,-2 0 1,-3 0-1,-2 1 0,-1 1 1,-1 0-1,-1 1 1,-1 0-1,20-2 1,-1 2-12,-2 0 1,-1 1-1,-7 0 1,-2 0 0,-7 1-1,-1 0 1,-5 1-1,-1 0 1,-5 0 0,-2 1-1,26 2-1066,-11-1 1,-13-1 0,-10-2 0,-8 1 0,-10 3 0,-14 5 1114,-14 3 0,-3 0 0,-17-3 0,-2-3 0</inkml:trace>
  <inkml:trace contextRef="#ctx0" brushRef="#br0">9931 15606 7762,'-19'-4'0,"-1"1"0,4 4 0,4 5 0,12 7 0,6-5 0,5-4 0,5-2 0,6-2 0,3-2 0,2-2 242,0-5 1,4-3-1,1-1 1,1-2-1,1-3 1,-1-4-1,-2-3 1,-5-2 0,-3 2 640,-4 3 0,3 1 0,-4 5 0,-2-1 0,-3 4-1134,-4 3 1,-1 7 0,-5 0 0,1 6 0,-1 6-59,-1 3 1,-1 5 0,2 3 0,3-1 0,1 2 0,2-1-3123,-1 4 3431,9-5 0,-2 6 0,12-4 0</inkml:trace>
  <inkml:trace contextRef="#ctx0" brushRef="#br0">10371 15593 7844,'-13'-11'4917,"10"7"-1703,17 8-3255,15 7 0,15 1 0,3-2 0,2-3 0,6-1 0,3-3 0,8 0 0,4 0-648,3 2 1,-33-2 0,0 0 688,-3-1 0,1 0 0,3 1 0,0 1 0,33 10 0</inkml:trace>
  <inkml:trace contextRef="#ctx0" brushRef="#br0">11890 15886 7853,'-1'-16'0,"-3"2"1114,-5 7 1,3 10-1,0 6 1,0 3-728,-3 1 0,2 6 0,-4 5 0,-2 4 0,-3 5 0,-1 1 0,3 4 804,0 5 0,1-1-1536,0 2 0,5-3 1,4-2-1,2-5 0,2-6 1,0-6-620,0-2 1,2-9 0,2-6 0,5-5-1,3-6 1,1-7 739,1-8 1,-1-6 0,0-2 0,1-2 0,-3 1 0,0 2 761,-2 1 0,-5 5 0,3 1 0,-1 2 0,-1 4 783,1 5 1,3 5-1,7 10 1,2 4 0,-1 3-837,3 1 0,0 6 0,9 3 0,2 4 0,4 0 0,4 1 0,2-1-980,4 1 0,-2-5 0,4-1 0,0-2 495,1-2 0,-5-3 0,3 0 0</inkml:trace>
  <inkml:trace contextRef="#ctx0" brushRef="#br0">12050 15499 7874,'-5'-20'512,"-3"6"0,1 7-19,2 3 0,4 1 1,1-6-1,1-2-200,4 0 0,7 0 0,5-1 0,3-2 1,0-1-1,4-2 0,0 1-189,1-2 1,0-1 0,2 3 0,-2 0 0,-1 2 0,-4 5 0,0 2 147,-4 0 1,-1 4-160,-2-2 1,-4 4 0,0 1 0,0 1 0,0 2-134,-1 2 0,-3 9 0,2 0 0,1 2 0,-1 3 1,2 3-494,-2 4 1,10 0 532,-4 1 0,9 0 0,-1-1 0</inkml:trace>
  <inkml:trace contextRef="#ctx0" brushRef="#br0">12477 15433 7917,'-13'-34'0,"5"18"0,11 20 139,15 20 0,15 10 0,2 1 0,4-5 0,1-5 0,1-3 0,5 0 0,7 1 494,8-1-633,10 0 0,-34-9 0,0 1 0,3-1 0,0 0 0</inkml:trace>
  <inkml:trace contextRef="#ctx0" brushRef="#br0">13463 16126 7907,'0'-21'0,"0"3"237,0 9 1,0 9 0,0 9 0,0 3 0,0 2 0,0 0 0,0 4 0,0 4 0,0 5 0,2 3 0,1 2 0,1-1-479,-1-3 1,-1 2 0,-1-8 0,4 2 240,4-2 0,2 3 0,3-4 0</inkml:trace>
  <inkml:trace contextRef="#ctx0" brushRef="#br0">13343 16286 7815,'0'-25'788,"0"2"1,8 10 0,5 9-1,8 2-1073,4 2 0,6 0 1,2-1-1,-1-2 0,1-3 1,-2 0 284,2 0 0,1-4 0,6 2 0</inkml:trace>
  <inkml:trace contextRef="#ctx0" brushRef="#br0">13970 16193 7853,'-13'-20'546,"1"13"-189,3 2 0,10 4 0,11 5 0,6-2 0,3-2 0,1 0 0,2 0 0,-1 0-357,1 0 0,4 6 0,-7 1 0</inkml:trace>
  <inkml:trace contextRef="#ctx0" brushRef="#br0">13890 16512 7769,'-13'-26'1103,"8"11"1,10 7-1,12 8-1030,12 5 0,5-1 1,7-5-1,4-4-73,3-3 0,10-10 0,3-3 0</inkml:trace>
  <inkml:trace contextRef="#ctx0" brushRef="#br0">14650 15966 7877,'-5'-18'2622,"-1"2"-2172,-1 4 1,4 8 0,0 12 0,5 10 0,4 7-372,1 7 0,-3 3 0,5 9 0,2 7 1,0 4-1,3 4 0,-1 0-1921,0 0 0,2-1 1842,3-5 0,3-5 0,5-2 0</inkml:trace>
  <inkml:trace contextRef="#ctx0" brushRef="#br0">15050 16193 7809,'-33'-67'0,"-1"12"1669,0 17 1,7 18-1,10 20 1,2 8-1437,1 4 1,-5 5-1,-5 1 1,-4 0-1,-4 1 1,-1 3-1,-1 6 1,3 5-976,3 3 0,4 10 0,12-8 0,5 1 0,8-2 0,13-2 1,12-1-577,13-3 0,7-4 0,7-5 1318,0-4 0,13 3 0,2-1 0</inkml:trace>
  <inkml:trace contextRef="#ctx0" brushRef="#br0">6612 18032 13204,'-14'-6'0,"0"-3"0,-3-2 0,0 3 0,0 2 343,2 0-118,-4 4 1,3-5 0,-5 4 0,2-2-1,3 2 1,1 2 0,1 1 589,1 0 1,6 1-1,5 4 1,10 2-1,9 2 1,9 0 139,5 1 1,9-2 0,10-1 0,6-1 0,10-1 0,6-1-575,-33-2 1,2 1 0,6-1 0,1 0 0,1-2 0,0 0-1,1 0 1,2 0 0,1 0 0,0 0 0,2 0 0,0-2-209,3 0 1,1 0-1,3 1 1,0-1-1,-1-2 1,-2-1 0,-1 1-1,-1-1 1,-2 1-1,-1-1 1,-1 2-1,-1-1 1,0 0 0,0 1-174,-1-1 0,0 0 0,-3 3 0,0-1 0,1 0 0,-1 0 0,-2 1 0,1 0 0,-1 1 0,0 0 0,1 0 0,1 0 0,-2 0 0,1 0 0,-2 0 0,0 0 0,0 0 0,-1 0 0,-2 0 0,-1 0 0,0 1 0,0 0 0,0 0 0,1 1 0,-2 0 0,1 2 0,0-1 0,-1 1 0,34 4 0,-1 2 0,-3-3 0,-2-1 0,-5-3 0,-2-1 0,-4-2 0,-7 0 0,-3 0 0,1 0 0,-2 0 0,-1 0 0,-2 0 0,-1 0 0,-4-2 0,-1-1 0,-2-1 0,-1 1 0,-3 1-1513,-3 2 1,0 2-1,-10 2 1,-3 5-1,-5 4 1513,-6 5 0,-2-1 0,-2 5 0,0 0 0</inkml:trace>
  <inkml:trace contextRef="#ctx0" brushRef="#br0">12370 16965 8526,'0'-26'0,"0"1"0,2 2 0,1 6 0,1 2 222,1 7 1,-1-3-1,-1 3 1,-4 1-1,-7 2 1,-4 4-1,-1 1 1,0 0-436,-1 0 1,0 0 0,-3 0 721,0 0 0,-6-5 0,4 1 0,0 1-270,0 2 1,-4 1 0,4 0-1,-2 0 1,-2 1 0,-1 2-174,2 1 0,-3 7 1,2-2-1,-2 1 0,-2 0 1,1-1-38,-1 2 1,0 1 0,-1 2 0,-1 1 0,-2 0 0,1-3 157,2 0 0,1-1 0,1 3 0,-1-1 0,0-1 0,2-2 1,1-1-53,2 2 0,4 2 0,-2 3 1,-1 2-1,0 0 0,-1 1-102,1 3 1,-3-1 0,7 1 0,0 2 0,3 0 0,0-1 0,1-2 192,0-2 1,4 3-1,1-2 1,2-1-1,3 0 1,2-1 46,1 1 0,0-4 0,0 4 1,0-1-1,1 0 0,4 0-18,4 1 0,1-3 0,2 5 0,0-2 0,4-1 0,3 1-169,5 3 1,1-2 0,2-1 0,1-1 0,2-1 0,2 1 0,1-2 54,-1-2 0,1 2 0,-2-7 1,5 3-1,2 0 0,2-4 1,0-2 214,0 0 1,5-4-1,1 2 1,1-2 0,3-2-1,2-2-192,1-2 0,5 2 0,0-4 0,0 2 0,-1-2 1,1 0-195,-1 0 0,3-3 0,2 3 0,2 0 0,-2 1 0,-4 2 0,-3 1 1,-3 1-1,-2-2 1,-2-2 0,-1 2-1,-1 2 1,3 1 216,3 0 0,-7-2 0,9-1 0,-2-1 1,-1 1-1,3 1-157,-1 2 1,-3 0 0,2 0 0,3 0 0,0 0 0,0 0-77,-2 0 1,-4 0-1,0 0 1,0 0 0,-2 0-1,-1 0 1,-3 0-31,-3 0 0,3 0 0,-9 0 1,1 0-1,1 0 0,0 0 52,-2 0 0,0 0 1,-5 0-1,2 2 1,1 1-1,-1 3 1,1 0-79,2 0 1,0 0-1,2-3 1,-2 1-1,0 0 1,3 1 188,0-1 1,-4 1-1,1-5 1,0 0-1,-2 0 1,2 0 179,1 0 1,-1 0 0,1-2 0,-2-1 0,-2-1 0,0 1-1,-1 0-130,-2-1 0,-2 2 1,1-2-1,0 1 1,-1 0-1,1-2-157,0 2 1,-1-3 0,2 2 0,2-1 0,3 1-1,-1-2 1,2 0 120,0 0 0,-3 0 0,5 3 0,0-3 0,-1 1 0,1-1 0,-1 1-72,-1-1 0,3 3 0,-6-4 0,-1 1 0,-2 3 0,-1 0-105,0-1 0,-5 2 0,0-2 1,0 1-1,-1 0 0,-3-2-99,-4 2 0,0-3 0,1 0 0,1 1 0,2-3 0,-2 1 106,-1-4 1,-2 4 0,2-2 0,1-1 0,2-2 0,-2-1 0,-1-1 179,-2 1 0,1 0 0,-1-1 0,-1-1 0,-2-1 0,-2-2-235,-2 2 0,3 1 1,-4 0-1,1-1 1,0-2-1,-3 1-257,-1-3 0,-2 4 1,0-5-1,0 2 1,0 1-1,-2 1 0,-1-1-35,-1 2 0,-7-1 0,3 1 0,-4-2 1,-2 2-1,1 1 399,0 2 1,-2-5 0,-1 0 0,-4 2 0,1 1-1,-2 3 1,1 2-14,-4 1 1,3 2 0,-1-4 0,-2 4 0,-1-1 0,-2 3-233,1-1 1,-2 1 0,-2 4-1,-1-2 1,1-2 0,1 2 115,-2 2 1,1 1-1,-4 0 1,0 0-1,1-2 1,-1-1-1,2-1 244,-1 1 1,-3 0 0,5 0 0,0-1 0,-1-1 0,-2 1 85,0-1 0,-5-4 0,4 5 0,-4 1 0,-2 2 0,-2 1-364,-2 0 1,-5 0-1,1 0 1,-1 0-1,-2 0 1,1 0 0,-2 1-87,-2 3 1,3-2-1,-5 4 1,0-2 0,1 1-1,-3-2 491,-2-2 0,3-1 0,-2 0 0,-1 0 1,3-1-1,0-2 0,2-3 40,-5-2 1,4 4 0,-3-5-1,3 0 1,-1 0 0,2 2-382,1 1 1,-3-3 0,-1 5 0,-1-1 0,-2 1 0,-1-1-87,-6 2 1,-2 2 0,2 1-1,-4 0 1,-1 0 0,36 0 0,-1 1-1,0 1 1,0 1 152,-1 1 1,0 1 0,0 0 0,0 2 0,0-1-1,0 1 1,0-1 0,0 1 0,0 0 0,1 1-1,1 0 1,1 0-375,-34 10 1,8 4 0,6-2 0,2 0-1,1 4 1,3 1 0,2 2-351,4-1 1,4 1 0,-1 0 0,-1-1 0,-1 1 824,1 0 0,-10-1 0,-2 1 0</inkml:trace>
  <inkml:trace contextRef="#ctx0" brushRef="#br0">16903 18192 11672,'4'-33'0,"2"8"0,1 10 1435,4 9-907,1 5 1,-3 1-1,-1 0 1,3 0-1,2 0 1,5-2 0,4-1-1,5-1 1,4-1-1,6 1 1,6-1 0,6 2 851,3 2 0,7-3 1,2-1-1,2 2 1,2 2-1,5 1 0,3 0-924,-35 0 1,1 0 0,35 0 0,0 0 0,0 0 0,0 0 0,-36 0 0,1 0-457,0 0 0,0 0 0,1 0 0,0 0 0,0 0 0,0 0 0,0 0 0,0 0 0,1 0 0,0 0 0,0-1 0,1 0 0,1-1 0,0 0 0,0-2 0,1-1 0,-2-1 0,0 0 0,3-1 0,-1 1 0,2-1 0,0 0 0,1 1 0,1-1 0,1 1 0,1 0 0,1 2 0,-1-1 0,-1-1 0,0 0 0,0 3 0,1-1 0,-1 0 0,0-1 0,-2 1 0,0 1 0,2-1 0,0 2 0,-1 0 0,0 1 0,0 0 0,-1 0 0,0 2 0,0 0 0,-6 0 0,0 1 0,0 1 0,0 0 0,0 0 0,-1 0 0,0 0 0,-1 1 0,0 0 0,-1-1 0,32 2 0,1 2 0,-3-1 0,-2-3 0,1-1 0,0-2 0,-1 0 0,-3-2 0,-3-2 0,1-5 0,-2-2 0,0 1 0,-4 1 0,-4-1 0,-1 2 0,-6 1 0,-1 0 0,-1 1 0,-4 0 0,-2 3 0,1-3 0,-4 1 0,-1 3 0,2 0 0,-1 2-5098,-1 0 5014,5 0 1,-3 6 0,6 1 0</inkml:trace>
  <inkml:trace contextRef="#ctx0" brushRef="#br0">19555 18591 8124,'-6'-17'0,"-2"0"0,-3 4 0,2 3 0,3 7 383,6-3 0,2 7 0,1 4 1,3 4-1,0 2 0,1 3 0,-1 1 1,0 1 271,-3 2 0,-2 4 0,-1-4 1,0-1-1,0 1 0,-1 0 1,-2-2-6005,-2-1 5349,1-2 0,10-5 0,1-2 0</inkml:trace>
  <inkml:trace contextRef="#ctx0" brushRef="#br0">19515 18431 8124,'-6'-19'609,"0"9"1,-4-2 216,1 5 0,8-2 0,1 4 1,7 2-1,5 3 0,3 5-619,3 4 0,1 1-207,3-1 0,9 3 0,-3-5 0</inkml:trace>
  <inkml:trace contextRef="#ctx0" brushRef="#br0">19942 18511 8217,'-2'-11'4456,"-2"2"-3984,-3 3 0,-1 7 1,4 4 33,2 4 0,4-3 1,1-1-1,3 1 25,1 3 0,-3-1 0,5 1 0,2 1 0,1 2-452,1 1 1,-4 2 0,0 1 0,0 2-1,-1-2-4287,1-1 3683,-6-2 0,3-11 0,-6-7 0,0-5 1,0-5-1,0-3 0,0-4 798,0-3 0,0 0 0,0 3 1,0 4-1,0 3 0,0 2 4852,0-1-4337,0 7 1,6 1 0,3 6-466,3 0 1,1 2 0,1 2-1,-1 5 1,0 3 0,1 1-1,-1 0-716,0 1 0,1 1 1,0 1-1,3 2 1,0-2-1,0 0-914,-2 2 1,4-8 0,1 4 1306,1-2 0,4-1 0,-4 3 0</inkml:trace>
  <inkml:trace contextRef="#ctx0" brushRef="#br0">20515 18551 8104,'0'-13'2366,"0"7"-1614,0 6 0,5 6 1,0 6-1,1-2 1,2-1-1,-1 2 1,5 2-1,3 3-397,3 2 1,4 4-1,-3-4 1,2-3 0,1-5-1,0-5 1,-1-4-1,-2-1-1162,-2 0 1,-3-6-1,0-4 1,-2-7-1,-4-5 1,-3-3 460,-4-2 1,-1 1 0,-1-1-1,-4 0 1,-3 1 0,-4 1 127,-2 2 0,3 4 0,0 6-29,2-1 0,8 13 0,2 5 1,11 7-1,9 4 247,4 2 0,8-2 0,1 4 0</inkml:trace>
  <inkml:trace contextRef="#ctx0" brushRef="#br0">21128 18525 8105,'-9'-22'1576,"1"-1"1,0 6-65,-1 8 0,5 6 1,7 0-1,3 4-1038,1 4 1,-2 4-1,2-4 1,-1 3-1,-2 2 1,1 2-863,-1 1 0,1 1-37,-5-1 1,0 0-1,0 2 1,0 2-206,0 0 1,1 1-1,4-6 1,3-2 0,4-2-1,3-2 1,3-3-4227,4-2 4856,3-1 0,2 0 0,0 0 0</inkml:trace>
  <inkml:trace contextRef="#ctx0" brushRef="#br0">21608 18551 8043,'-6'-13'12,"-3"0"0,2 5 536,-2 4-402,6 2-146,-3 8 0,12 2 0,2 5 0</inkml:trace>
  <inkml:trace contextRef="#ctx0" brushRef="#br0">21622 18498 8154,'0'-7'872,"0"1"0,0 7 1,-2 4-873,-2 4 0,-4 2 0,-5 3 0</inkml:trace>
  <inkml:trace contextRef="#ctx0" brushRef="#br0">21262 18511 8073,'-8'-13'-50,"-4"1"0,3 3 681,-2 5 1,2 2 69,0 2 1,6 2 0,0 1 0,7 3 0,8 0 0,6 1-242,3 1 1,1 0 0,3 4 0,-1 0 0,-3 0 0,-2 3-300,-3 0 0,-6 1 0,-2 2 1,-2 4-1,-5 3 0,-4 2 1,-7-1-791,-6 1 0,-10-2 0,-6-1 0,-1-3 0,-1-1 0,2 0-768,-1-1 1,3-1-1,8-7 1397,4-2 0,4 3 0,0-4 0</inkml:trace>
  <inkml:trace contextRef="#ctx0" brushRef="#br0">21755 18525 8074,'-22'-5'-829,"-1"1"0,0 1 1048,-2 1 0,-1 8 0,4 5 0,4 4 860,4 2 0,2 3 0,3-4 0,4 3 1,4 2-1,1 3 0,1 1-1263,4 1 0,4 1 1,8-2-1008,6-3 1,6-2-1,4-9 1191,1-2 0,1-3 0,5-6 0</inkml:trace>
  <inkml:trace contextRef="#ctx0" brushRef="#br0">22008 18671 8074,'7'-6'2366,"-2"-2"1,-5-4-1420,-5-2 1,0 5 0,-6 2-1,4 3-823,1 5 1,1 1-1,7 5 1,1 0-1,3 1 1,1 1-1,4 0-875,0-1 0,3-3 0,-1 2 0,-1 1 429,-3-1 1,-5-4-1,-8 2 1,-5-3 1943,-3 3 1,0-2-1,3 6 1,5 1-1514,2 2 1,4-3 0,2-2 0,7 1 0,5-2-1,6 0 1,3-4-873,2 0 1,4-4 0,2-2-1,-1-6 763,1-7 0,-2-3 0,-4-7 0</inkml:trace>
  <inkml:trace contextRef="#ctx0" brushRef="#br0">22328 18285 8074,'-3'-12'2061,"3"3"1,-1 3 0,9 6-1407,3 0 1,5 0 0,2 2 0,-2 1-255,-1 1 0,-2 8 0,1 1 0,-3 7 0,0 3 0,-4 1 0,-1 3 0,-3 1-853,-1 6 0,-2 7 1,-2 4-1,-1-4 1,-3-2-1,-1-5-3233,-4-2 0,-2 2 3685,-5-7 0,4-3 0,-6-11 0</inkml:trace>
  <inkml:trace contextRef="#ctx0" brushRef="#br0">22275 18698 8074,'0'-19'462,"0"-2"1,0 0 0,1 5 0,4 4 0,3 5 0,4-1-1,2 2-470,-1 1 1,6 0 0,2 5-1,1 0 1,0 0 0,2 2-1,1 1 1,2 2-816,0 3 1,-5-5 822,0 1 0,0 4 0,5-1 0</inkml:trace>
  <inkml:trace contextRef="#ctx0" brushRef="#br0">22595 18631 8074,'-18'-6'726,"0"-1"167,2 0 0,1-4 0,3 5 1,2 0-345,1 1 1,7 0 0,2 5-162,8 0 1,4 6 0,2 3-1,3 3 1,2 0 0,0-2 0,0-3-1,-1 1 1,0-2 0,0 0-902,-2-3 1,-6-2 0,-1-1 0,0-1 0,-1-4 0,-4-4-331,-2-3 1,-4-1 0,-1 0 0,-3 1-1,0 2 1,-1 1 3177,-1-2 0,7 7 1,1 4-2033,7 7 0,5 5 0,2 1 0,-1 1 0,0-1 0,2 0-413,3 1 0,-3-7 1,2-2-1,-2-4 1,-1-1-1,-1 0 0,0 0-84,1 0 1,-6-1 0,0-4 0,-2-4 0,-2-3 0,1-1 1167,-1 0 0,1-1 1,-5 1-1,1 1-1335,3 3 1,8 9-1,6 11 1,0 5-1,3 5 1,4 1 360,4 0 0,14 0 0,-1 5 0</inkml:trace>
  <inkml:trace contextRef="#ctx0" brushRef="#br0">24061 18605 7975,'-9'-5'1124,"2"-1"-713,1-1 1,-3 3 0,3-5-1,0-2 1,-1 1 0,1 0 0,-2 1 1357,1-2 1,-2 5 0,-4 2-1563,-1 2 0,-5 2 1,-3 0-1,-3 0-165,-2 0 0,0 6 0,1 3 1,0 3-1,4 3 0,4 1 1,4 2-1,2-2-1094,3-1 0,3-2 1,6 2-1,3 0 0,6 0 1,7-3 1051,3-1 0,18 1 0,-1 2 0</inkml:trace>
  <inkml:trace contextRef="#ctx0" brushRef="#br0">24154 18578 7965,'-6'-24'0,"-3"7"0,4 6 515,0 16 1,4-2 0,1 6 0,1 1 0,4 2 0,3 1 47,4 0 1,-3 1 0,0-1 0,1 0 0,4-1 0,2-1 0,2-4-760,-2-1 0,0 3 0,1-5 0,0-1 1,0-1-1,-2-2 0,-2-2-986,0-2 0,-4 1 1,-2-6 1181,-1-1 0,-1-2 0,-5-2 0</inkml:trace>
  <inkml:trace contextRef="#ctx0" brushRef="#br0">24567 18565 7965,'8'-14'903,"-4"3"1,-7 0-560,-1 2 0,-2 6 0,2-1 0,-4 4 0,1 4 0,2 7 141,4 5 0,1-1 0,1 4 0,4-1 0,2 0 0,2-2 0,0-1-302,1-2 1,2 0 0,1-1-1,1-3 1,-1-4 0,0-4 0,1-1-570,-1 0 1,-1-10 0,-2-4 0,-2-2 0,-1-2 0,-1-1-460,0-2 1,-2 4 0,-2-4 0,1 2-880,1 2 1,2 5 1723,-1 8 0,2 5 0,6 13 0</inkml:trace>
  <inkml:trace contextRef="#ctx0" brushRef="#br0">24967 18591 7965,'-1'-13'1349,"-4"0"1,2 5 0,-4 2 0,0 2-233,-1 0 1,5 1-1,-1 7 1,4 5-1065,4 3 0,2 1 0,6 0 0,0 1 0,3-1 0,0-1 0,-2-2 0,-3-2-1423,-1-2 0,0-2 0,4-4 0,-1-1 1033,-3-4 0,-3-7 1,-5-6-1,2 1 1,2-1-1,-1 0 537,2 2 1,-4 1 0,2 2-1,-1 1 1,0 2 0,3 2 0,1 2 383,4 3 1,1 2 0,1 1 0,0 1 0,2 2 0,1 3-1210,2 2 0,4-4 0,-2 3 0,-1 1 1,2-2 624,-1 0 0,3 4 0,3-3 0</inkml:trace>
  <inkml:trace contextRef="#ctx0" brushRef="#br0">25541 18232 8172,'0'-14'1883,"-5"19"1,-1 8 0,-1 11-1748,-4 7 0,-2-2 0,-5 7 0,-2 1 0,-3 1 0,1 2 0,-2 2 1,-1 1-137,-1 1 0,-1 7 0,0-4 0</inkml:trace>
  <inkml:trace contextRef="#ctx0" brushRef="#br0">25327 18605 8032,'25'-52'1059,"-1"5"0,-2 8 0,4 11 0,3 9 0,8 5 1,6 7-1,6 7-1059,3 7 0,1 11 0,1 3 0</inkml:trace>
  <inkml:trace contextRef="#ctx0" brushRef="#br0">7238 16886 9707,'-13'-30'0,"1"3"0,2 8 0,2 6 0,1 5 385,0 2-296,4 2 0,-5 4 1,4 0-1,-5 0 0,-3 0 1,-1 0-1,-1-2 0,1-1 1,0-1-1,-1 1 1,0 2-1,-3 1 0,-1 0 428,2 0 1,-3 4 0,0 0 0,-2 1-1,-4 1 1,-3 3 0,-5 3 0,-1 1 0,-3 0-260,-2 1 0,2-1 0,-1 0 1,-4 1-1,1-1 0,-2 0-241,-1 0 1,1-4-1,-5 0 1,2 2-1,3-1 1,2 0 383,1-1 1,4 0 0,2 4-1,0 1 1,2 1 0,-1 1-284,3 2 1,4 5 0,2 1 0,3 4 0,2 5 0,3 1-228,1 3 1,3 1 0,3 1 0,5-2 0,2-3 0,2 0 0,0-1 225,0-1 1,6-1 0,3-4 0,3-2 0,1-1-1,2-4 427,3 0 0,1-1 0,5-3 1,-1 2-1,4 0 0,4 0 0,3 1-158,3 2 1,3-4-1,3 4 1,3 0-1,0-2 1,2 2-1,-1-1-212,3 4 1,2-3 0,3 0 0,1-2-1,3-3 1,1-1-14,-1-2 1,8 1 0,-5-1 0,-3-1 0,-1-3 0,-2-5 66,2-2 0,4-2 1,-3 0-1,2 0 1,4 0-1,2 0 1,1 0-21,-3 0-146,-1 0 1,1 0 0,-1 0 0,-4 0 0,1 0 0,0 0-8,3 0 0,-5 0 0,0 0 0,-3 0 0,-1 0 1,-3 0-1,0 0-27,0 0 0,2-2 0,1-1 1,3-1-1,0 1 0,4 1 0,-1 2-7,-1 0 1,1 0 0,-5 0 0,-1 0 0,2 0 0,-3 0-8,1 0 1,-2 0 0,1 0-1,-1 0 1,0 0 0,-1 0 0,-1 0-7,-3 0 0,-3 0 1,2 0-1,1 0 1,-2-1-1,1-2-33,0-2 12,-4-5 1,9 3 0,-4-7 0,0 1 0,1 0 0,2-1-2,1 1 1,1 1 0,-1 2 0,-2 1 0,-3 0 0,1 0 2,-1 0 1,-4 2 0,2-2-1,-4 3 1,-2 0 0,-2-1-1,-3-2-85,-2 0 80,5 6 1,-7-7 0,4 4 0,0-2 0,-1-2 0,-1-2-9,-2-1 1,-2 1 0,-3 0-1,-3 0 1,-2-3 0,-4 1 0,-1-1-29,-3 1 1,-2 0-1,2-3 1,-3-2 0,-3 0-1,-2 0-338,1 2 331,-1-3 0,-4 3 0,0-5 0,0 0 0,0 0 0,-1-1-547,-4 0 0,2 2 0,-6 0 0,-1 1 0,-3 0 0,-5 0 0,-4 0 175,-4 1 0,-3 0 0,-5 3 1,-6-2-1,-2 3 0,-1 3-516,-1 3 806,2 0 1,-4 0-1,6 2 1,0 0-1,2 1 1,2-2 500,5 1 1,-1 3 0,1-4-1,1 1 1,0 1 0,1-2-1,-2 1-51,1-3 0,0 2 0,-1-1 0,-6-1 0,-3-2 1,-3-1-1,3 1-352,2 3 0,-4-1 0,7 4 0,-4 0 0,-1-2 0,2 2 55,2 1 0,-2-1 0,2 3 1,-2-2-1,-2 2 0,1 2 239,4 1 1,-4 0 0,4 0 0,-4-2 0,-2-1 0,-2-1 0,-2 1 725,2 1-895,2 2 1,-4-1-1,-1-2 1,2-1-1,0-1 1,2 1-291,-1-1 0,-3-1 0,5 3 0,2-1 0,1-1 0,1 1 178,1 0 0,-2-1 0,1 5 0,-3 0 0,-3 0 0,1 0 0,-2 0 345,-2 0-190,-3 0 0,-3 0 0,0 0 0,-1 0 0,-6 0 0,-3 0-93,-1 0 1,4 0-1,4 2 1,-1 1-1,0 1 1,2 0-88,4 2 1,1-4 0,-4 2-1,1-2 1,2-2 0,2 1-1,1 2 92,-1 2 1,0-1 0,-6-4 0,1 0 0,0 0 0,-1 0-103,1 0 1,-2 0 0,-1 0-1,-2 0 1,2 0 0,1 0 0,3 0-317,3 0 0,-7 0 0,4 0 0,0 0 1,2 0-1,1 0-757,2 0 1,-5 6 0,3 4 0,-3 5 0,-1 6 0,1 3 0,2 8 1098,1 10 1,0 2 0,22-14 0,1-1 0</inkml:trace>
  <inkml:trace contextRef="#ctx0" brushRef="#br0">7238 18205 8636,'-6'-28'0,"-3"0"0,-1 4 79,1 8 312,3 11 0,5 1 0,-5 8 0,-7 7 0,-11 6 0,-9 10 1,-10 9 83,-7 6 1,-8 6 0,24-22-1,-1 1 1,-2 1 0,0 0-1,0 2 1,-1 0 0,0 1 0,-1 1-1,2 0 1,-1 0 0,-1 1-1,-1-1 1,3 0 0,0 0-1,2 0 1,1 0-311,1-1 1,2 0 0,3-4 0,0-1 0,-1 1 0,1 1-1,-22 24 1,6-6 0,4-4 0,4-3-762,5-3 0,3-4 0,3-5 0,3-1 0,4 0 0,4-3-2078,6 0 1,2-7 2662,6 2 0,6-4 0,1 0 0</inkml:trace>
  <inkml:trace contextRef="#ctx0" brushRef="#br0">7425 18138 8332,'-9'-23'0,"3"6"0,5 13 0,9 8 0,18 16 0,6 2 371,2 3 1,9 6-1,9 2 1,6 1-1,1 1 1,3 2-1,2 2 1,-30-19-1,0 1 1,1 0-1,0 0 355,1 0 1,0-1 0,-2-2-1,0 0 1,2-1 0,0 0-1,-2 0 1,0 0 0,32 15-1,1 1 1,0-3-1090,-1-2 0,-9-6 0,-4-1 0,-1-1 0,-2 0 0,-1-1 0,-6-3 363,-6-1 0,1 4 0,-3 2 0</inkml:trace>
  <inkml:trace contextRef="#ctx0" brushRef="#br0">4732 18312 8363,'-13'0'398,"0"0"1,5 1 0,5 3 0,6 5 0,6 3-1,3 2 1,3 0 0,1 4 149,2 4 1,0 3 0,-5 4-1,0-1 1,-1 1 0,-2-2 0,-2 0-1,-1-4 1,-1 1-30,0-3 0,0 2 0,-3-5 0,1-1 0,-1-3-3293,-1 0 1875,-2-7 0,0-4 0,0-10 967,0-7 0,-5-6 1,1-1-1,1-1 1,2-4-1,1 4 0,0 2 870,0 3 0,0 7 0,1 2 1,3 3-1,5 2 9,3 1 0,-3 4-749,0 2 0,0-1 1,6 6-1,1 1-446,2 2 0,-1 3 1,-2 1-1,2 3 1,2 1-1,2-1 1,2-3-3249,2-1 1,2-8 3495,0-2 0,5-4 0,2-1 0</inkml:trace>
  <inkml:trace contextRef="#ctx0" brushRef="#br0">5292 18511 8052,'-10'-16'2097,"-4"3"0,1 4-1492,9 13 0,10-1 1,13 5-1,0-2-1333,0-3 0,5-2 1,-3-1 727,-1 0 0,0-12 0,-7-3 0</inkml:trace>
  <inkml:trace contextRef="#ctx0" brushRef="#br0">5399 18365 8052,'-14'0'0,"1"0"0,4 0 210,0 0 1,6 1 0,-1 4 0,5 2 0,7 2 0,7 0 0,4 0 0,5 0 0,1-2-12,1-1 0,3-2 0,-1-4 0,0 0 0,-5 0 1,-2 0-500,-4 0 1,-9 2 0,-5 1 0,-6 3 0,-5 0 0,-4 1 0,-2 1 1255,1 2 0,1 2 0,2 3 0,2 2 0,2 4 0,3 1 0,3 1-844,5 0 1,2 1 0,7 0-1,0-4 1,3 0 0,1-4-527,-2-1 1,-1-8 0,-1-2 0,3-4 0,-1-2 413,-4-4 0,1-8 0,-5-8 0</inkml:trace>
  <inkml:trace contextRef="#ctx0" brushRef="#br0">5652 18138 8052,'7'-13'604,"-1"0"1,-4 1-1,2 3 1,5 4 0,3 5 51,1 5 0,1 2 0,0 8 0,3 1 0,1 4 0,-2-1 1,0 2-132,2-1 0,-3 3 0,2 2 0,0-3 0,-1-4 0,2-3 0,-2-4-769,-1-2 1,-2 2-1,1-7 1,-1-1-1,0-3 1,-1-4-3924,-3-5 3847,3-3 0,-6-1 1,4-1-1,-1 1 21,1 0 1,2 5 0,3 5-1,4 8 1,8 6 0,8 7 298,8 3 0,11 1 0,6 5 0</inkml:trace>
  <inkml:trace contextRef="#ctx0" brushRef="#br0">9318 18178 8092,'0'-19'365,"-3"6"1,-5-1 0,-5 8 241,-2 5 1,0 2-1,2 5 1,1 8 0,2 6-1,3 4 1,-1 1-1,2 0-382,0 4 0,2 5 0,4-2 0,0 1 1,1 1-1,4-2 0,4 1-838,2-3 1,4-2 0,2-3-1,2-3 1,2-4 612,2-3 0,2-2 0,2 0 0</inkml:trace>
  <inkml:trace contextRef="#ctx0" brushRef="#br0">9518 18485 8092,'7'0'372,"-1"1"-11,-6 4 1,2 1-1,1 4 1,1-1 0,0 1-1,1 2 1,1 0-1,1-2-72,4-1 1,2-6 0,3 3-1,2-1 1,-2-1 0,-1-1 0,-2-2-896,1-1 1,-1-4 0,-1-2 0,-3-1 0,-5-4 342,-2-1 0,-8-1 1,-5 0-1,-3 1 1,-4 3-1,2 3 0,1 2 2078,1-1 1,1 1-1,3 4-1652,5 0 0,11 4 0,13 1 0,2-2 1,3-2-1,1-1-516,2 0 0,-1 0 0,0 0 0,-3-1 0,-2-2 0,-2-3-40,-2-2 1,-3 4 0,-2-5 0,-3-1 1364,-5-2-322,-2-2 1,-6 6-1,-2 0-56,-2 2 1,7 3 0,2 8 0,11 4 0,9 2 0,5 3-547,6-1 0,0 0 1,7-1-1,-2-1 0,3-4 1,0 0 27,3 1 1,0-5-1,-5 1 1,-2-1-77,-5 2 0,9 2 0,1 6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9118 12048 8275,'-14'-5'0,"1"1"0,0 1 219,5 1 1,4 8 0,10 3-1,7 3 1,9 3 0,10 1 0,8 2-1,7-2 1,8-1 0,7-3-1,8-3 1,4-6 0,-37-4 0,1-1 42,1-2 1,-1-1 0,-1-4 0,0-1-250,1-3 1,0-1 0,0-2 0,-1-2 0,2-3 0,-1-2 0,0-1 0,-2-1 0,-1-1 0,-1 0-72,-2 0 1,1-1 0,0-4 0,-1-1 0,-4 1 0,-1-1 0,-2-1 0,-1 0 0,-2 0 0,-2-2 0,-2 1 0,-3-1 0,9-36-262,-11-2 0,-5 4 0,-10-6 1,-4 3-1,-9 5 0,-13 8 0,-13 12 260,-11 8 1,16 26-1,-2 5 1,-2 4-1,-2 4 1,-4 4-1,-2 4 1,-7 7-1,-2 4 1,-3 6-1,-1 3 50,-2 6 1,-1 2 0,14-8-1,-2 1 1,3 1 0,2 1-1,2 1 1,0 0 0,0 0 0,0 1-1,0 0 1,2 0 0,0 1-1,1 1 1,2-2 0,2 1-1,0 0 1,-14 16 0,2 0-320,6-3 1,3 1 0,7-2 0,3 0-1,5-1 1,2 2 327,5-3 0,1 0 0,0 0 0,2-2 0,6-2 0,2 0 0,1 0 0,-1 0 0</inkml:trace>
  <inkml:trace contextRef="#ctx0" brushRef="#br0">14570 8969 8383,'6'-9'0,"3"2"0,3 1 0,-4 0 0,1 2 0,-6 1 77,2-6 0,-5 6 0,-3-3 1,-3 1-1,-2 1 0,-2 1 1,-2 0-1,-1 0 0,1-3 1,2 0 221,1 0 0,4-3 1,-2 4-1,-1-1 1,3-2-1,-3 1 0,1-4-153,-4 0 1,0-1 0,-3 1 0,1 4 0,-2 1 0,-1 2-128,-2-2 1,-4 4 0,1-2 0,-1 2-1,-3 2 1,1 0-72,-1 0 1,1 2 0,0 1-1,4 1 1,-1-1 0,2-1-1,-2-2 123,0 0 1,3 0 0,-2 0 0,-1 0-1,0 0 1,-2 0 1,-3 0-1,0 0 1,-1 0 0,0 0-1,1 0 1,-2 0-44,-4 0 1,4 0 0,-3 1-1,3 2 1,1 1 0,1 1-121,-1 1 1,0-3 0,1 4-1,-1-1 1,0-1 0,1-1 0,-1 0 162,0-1 1,1-1 0,-1-1 0,0 2 0,1 2 0,-2-2-3,-3-2 0,2 4 1,-2 1-1,3 0 1,0 1-1,-2-1-104,-1 0 0,0 4 0,3-2 0,-2 0 0,-1 1 0,2 0 0,-1 0 17,-1 0 0,1 0 1,-4 3-1,2-2 1,2-1-1,2 1 56,1 2 1,1-3 0,-1 0 0,0 0 0,2 0 0,1 0-43,2 1 1,0 2-1,-5 3 1,-1 1 0,0 2-1,-2-2 1,2 0-41,-1 2 0,-2-2 0,1 5 0,-3 0 0,1-2 0,-2 2 94,0-1 0,3 1 1,-4 3-1,3-3 1,2-1-1,2 0 1,1-1 29,1-3 0,1 3 1,2 1-1,4-1 0,1 2 1,-1-2-1,0 2-93,0-1 0,-1 1 1,4 3-1,-3-2 1,0 2-1,-2 1-82,0 2 0,3-1 0,-4 1 0,-2 1 0,1 2 0,-1 1 0,2-2 78,-2-1 0,5-1 0,1 0 1,2 1-1,-1 0 0,0 0 2,0-3 0,7 0 1,1 5-1,-1 1 0,-2-1 1,-1-1-1,1 1-25,3 1 0,-7 2 0,2-4 0,-1 4 1,1-1-1,0 1 79,1-3 0,-2 4 0,-1 0 0,-2 1 0,2-1 0,1 0 316,2 0-303,-1-4 0,1 7 1,0-4-1,-1-1 0,1 2 1,0-1 48,-1 0 1,1 2-1,0-2 1,1 1 0,1 1-1,3 1-101,-3-1 1,4-2 0,-2 5 0,0 4 0,0-2 0,2 0 0,-1-3-4,1 0 0,0 9 1,-4-8-1,4 1 1,-1-2-1,1-2 52,-3-1 1,2 3 0,1-6 0,-1 1 0,1-1-1,-2 0 147,2-2 1,-1 4-1,5 0 1,-1-1-1,1 4 1,1 1-1,2 6-186,0 3 1,0-2 0,0 2 0,2-2 0,1-4 0,3 2 0,1-2-128,4 3 0,-6-5 1,0-4-1,-4 0 0,-1-1 1,0-1 289,0-2 1,0-3-1,0-4 1,0 0-1,0 0 1,0 2-13,0 2 0,5 0 0,1-1 0,0 1 0,1 1 0,-1 3 0,1 5-224,1 2 1,1 4 0,3 1-1,-2 1 1,-1-2 0,1-4-36,2-2 0,0-7 1,-2 1-1,-1-5 0,0-4 1,0-2 369,0-3 1,-2-1 0,4-2 0,-3 1 0,1-1 0,0 0 0,0-1-12,1-3 1,-2 3-1,1-2 1,0 5-1,0 3 1,-1 0-332,3 1 1,-1 0 0,1 5 0,-3-2 0,3 2 0,1 1-136,1 2 0,5-7 0,1 0 0,0-3 0,1 1 1,-3-2-1,1-1 501,0-1 1,1-5-1,-3-1 1,2 3 0,-2-1-1,1 0-131,1-1 0,-4 0 0,4 5 1,-3-1-1,0 0 0,1 1-200,2-1 0,1 2 0,-3 1 0,2 2 0,-2-2 0,1-1 0,-1 0-107,2 2 1,1-2 0,-3 2 0,2-6 0,0-2 0,0 0 335,-1-1 0,6 2 1,-6-6-1,1 1 1,0-1-1,0 1 1,-1-1-46,3 2 0,-1-3 0,5 4 1,-2 1-1,2-1 0,1 4-329,1 0 1,-3-2 0,-1 0 0,2 0 0,1 0 0,1 0 0,0 0-56,-4-2 0,3 4 0,-4-6 0,-1 1 1,0 0-1,-3-1 492,1 1 0,2-5 1,-4 4-1,2-4 0,-1-1 1,3 0-58,2 0 0,3 0 0,2 0 1,1 0-1,3 0 0,2 2-470,-4 2 1,8-3-1,-7 5 1,2-1-1,1 1 1,-2 0-1,2 1-409,1 0 0,0-2 707,1 4 1,-1-6 0,-4 1 0,1-2 309,-1-2 1,-2 0 0,-1-2 0,-1-1 0,1-1-1,1-1 1,2 1-193,1-1 1,1-3 0,-2 3 0,1 2 0,0 2 0,0 1-385,0 0 1,-1-5 0,-5 1 0,-1 1 0,1 0 0,-1 0 0,1-3 210,0-1 1,-3-2 0,1-5 0,0 1 0,2 0-1,2-2 801,0-3 1,4-1-553,0-3 0,2-3 0,-2 2 1,4-2-1,4-1-243,1-1 0,0 0 0,0 1 1,0-1-1,0 0 0,-2 1-129,-2-1 1,2 0 0,-2 1 0,1-1 0,-2 0 0,-4 1 259,-2-1 1,2 0 0,0-1-1,-2-3 1,0-4 0,-1-4 262,3-1 1,-3 5 0,4-1 0,0 0-1,-1 2 1,0 3-460,1 3 0,-3-1 0,2-1 0,-3 2 0,-3-2 0,-1 2 0,-2 0-206,2 1 0,-5 1 1,-1-1-1,-2-1 0,0-2 1,2-1 305,-2 2 0,-1-1 0,-2 0 0,1-2 1,-1-2-1,2-3 0,1 0 238,2 1 0,4-2 0,-3 3 0,2 0 1,3-1-1,0 1-494,-2 1 1,3 0 0,-4 4 0,-1-1-1,-2 1 1,-3 4-19,-2 4 0,-4-7 1,-1 4-1,-2-1 1,-4-4-1,0 2 1,-1-2 235,4-1 1,-4 2-1,4-7 1,-2-1 0,0-2-1,3-2 150,1-3 0,2 2 0,3-4 0,-2 2 0,-1-1 0,1 1-242,2-2 1,2 5 0,-1-4 0,-1 4 0,-3 2 0,-3 2 0,-2 2-91,0-2 0,-1 3 1,-7-1-1,-5 3 0,-4 1 1,-4-2 67,0-2 1,-1 1-1,3-2 1,-1-1-1,-2-1 1,3-2-1,3-2 88,4-2 0,0 2 0,-2-2 0,2 1 0,2 0 0,2-3 38,-2-1 1,5 8-57,-4-1 0,-2 3 0,-1-1 0,-1 2-103,1 5 0,-6-2 0,-5 2 0,0 0 0,-2 0 0,0 0 0,-1 1 14,1 2 1,-4 2 0,3-2-1,-2-2 1,0-3 0,4-1 153,0-3 1,1-7 0,4-4 0,1 1 0,3 1 0,4 3 130,4 3 1,-3-3-1,2 8 1,1-2-1,0 1 1,0 5 0,-3 3-7,-2 1 0,4 2-99,-5 3 0,0-2 1,-4 5-1,-2 0 0,-1-2-163,-2 0 0,-4 5 1,2-3-1,0 1 0,-4 0 1,-3 0-129,-4-1 0,3 4 0,-3-4 0,3 1 0,1-1 0,0-2 319,1-2 0,-1 2 0,1 0 0,-1 0 0,0 2 1,2-2 268,3 1 0,-3 3 1,2 0-1,-2 2 1,-3 3-1,-2 2 1,-2 2-367,-2 2 0,1 2 0,-5 4 0,-4 0 0,1 1 0,-1 4 0,4 2-583,2 1 0,1 3 1,7-3-1,4 1 1,3-2 1010,5-1 1,-5-1 0,0-5 0</inkml:trace>
  <inkml:trace contextRef="#ctx0" brushRef="#br0">15156 6730 32767,'-13'0'-349,"4"-4"-992,0-1 0,5 1 1337,-5 4 1,5 0-1,-5 0 1,-2 0-1,-1 0 1,-1 0 0,0 0-1,1 1 1,2 2-27,1 2 0,0-1 0,-5-4 0,1 0 0,0 0 0,-1 0 0,0 0 231,-4 0 0,2 0 0,-7 0 0,0-1 0,-1-2 0,-1-2 0,1 1-112,0-2 1,-8 4-1,5-2 1,-1 3 0,-2-1-1,1-1 1,-4-1-105,-1 1 0,3 1 1,-5 1-1,1-2 1,-1-2-1,1 2-2,-2 2 0,3 1 0,0 0 0,-2 0 0,1-2 0,-4-1 0,3-1 128,2 1 0,-1-3 0,2 2 0,-1-1 0,-1 1 1,-1-1-1,1 1 0,-1-1-19,2 1 1,1 0 0,5 4-1,-1 0 1,-2 0 0,1 0-117,2 0 1,-3 0-1,-2 1 1,-1 2-1,-3 1 1,0 1 0,-2-1-1,1 1 55,-4-2 0,-5 3 1,3-2-1,1 1 0,0-1 1,0 0-32,-2-1 0,1 0 0,4 0 0,1 2 0,4-1 0,2 1 0,2 1 0,0 0 0,1-1 0,-4 6 0,-1-2 0,-4 1 0,-1 0 0,0-1-12,0 2 0,-4 1 0,-2 1 0,-1 0 0,-4 1 0,1-1 0,0 0-21,1 0 0,4 1 0,-2-1 0,1 2 0,3 1 0,1 2 0,2-2-20,0-1 0,0 3 1,1 1-1,-3 0 1,-1 2-1,-3-2 1,-1 2-16,-4 0 1,0 1-1,-3 5 1,1-2 0,1-1-1,0-4 1,2 1-2,0 0 0,-4 1 1,8 3-1,0-1 0,-1-2 1,1 3-26,0 5 0,0-2 0,3 3 0,-1-3 0,-1 0 1,1 3-1,-2 5-711,-1 2 702,4 2 1,-8 0-1,5 2 1,1 1-1,-3 1 1,2-1 2,0-1 0,-3 2 1,4 2-1,-1 0 1,-2 1-1,2 1 1,0 2-39,3 2 1,0-2-1,1 2 1,-3 3-1,2 1 1,2 2-1,1 0 81,0-2 0,0 5 1,0-1-1,0 4 1,20-32-1,0 1 1,0 1-1,0 0 1,-1 1-1,0 0 31,-1 1 1,0 0 0,3 0 0,1 1 0,-2 1 0,0 1 0,0-2 0,1 0 0,1-1 0,-1 1 0,1-2 0,1 1 0,1-1 0,1 1-111,0-1 0,1 1 0,3 1 0,0 1 0,-9 35 0,0-1 0,12-35 0,0 0 0,-7 36 32,2 0 0,6-35 0,1 1 0,-2-2 0,1 1 0,-1 0 0,-1 1 0,0 1 0,1 0 0,-1 0 0,1 0 0,0 3 0,0 0 8,-1 1 1,0 1 0,2-5 0,-1 1-1,0 4 1,-1-1 0,1-2 0,1 0-1,0-1 1,1 0 0,-1 0 0,0 1-1,1-1 1,0-1-12,2 2 1,-1-1-1,2 1 1,1-1 0,1 0-1,2 0 1,-1-1 0,0 0-1,0 0 1,0-1 0,0 0-1,0-1-23,-1 2 1,2 0 0,-1-1 0,1-1 0,1 1 0,0-1 0,2 1 0,1-1 0,1 1 0,0-1 0,8 36 0,-1 1-22,0-3 0,-6-34 0,0 0 0,6 33 0,0 3 1,2-2-1,-7-35 0,0 0 0,12 36-34,0-2 0,1 0 0,4-3 0,-1-3 1,1 0-1,-1-1-2,1-2 1,-1 3 0,-1-2 0,0 0 0,-1 1 0,-1-3 0,-2 1 53,0 3 0,-4-10 0,3 6 1,-2-4-1,0-2 0,2 1 0,-2 1 42,-1 0 1,-2 1-1,2-5 1,2-1-1,2 0 1,0-2 101,0 1 0,5 4 0,-3-8 1,1 0-1,0-1 0,2-1 0,1-1-18,2-1 1,-2-1 0,-1-2-1,-2 1 1,1 0 0,3 1-1,-1-4 37,-3 1 0,2-1 1,-5 2-1,0-1 1,2-2-1,0-2 43,2 2 0,-2-4 1,1-2-1,1-3 0,-1 0 1,0 2-1,2 1 1,1-1 83,2-2 0,-1-3 0,2-1 0,2-2 1,1 2-1,-1 1 31,-2 1 0,-1-3 0,-1-1 0,1 2 0,0-1 0,-2 1 1,-2-2 49,0 2 1,-1-3-1,4-1 1,1 1-1,1-2 1,2 1 1297,1-4-1307,6-1 1,2-2 0,6 0 0,3 1-1,2-2 1,1-2 13,-3-1 1,3-5 0,-5 5 0,0 1 0,1 1 0,-3-1-55,-2-1 1,5 4 0,-7 7-1,0-1 1,-1 2 0,-5-1-1,0 4 217,0 1-446,-4 2 1,8 0 0,-2-2-1,2-2 1,4-2 0,1-2 98,1-2 1,6 2 0,-1-1-1,3-3 1,3-4 0,1-2 0,2 2 153,-2 0 1,4-2 0,-4 0 0,-1 2 0,-5 0 0,-1 3 59,-3-1 1,-5 0-1,7 1 1,-2-1-1,-4 0 1,0 2-1,-1 1-280,4 2 1,1 0 0,6-5-1,-1 1 1,6-2 0,2-2-170,5-1 1,-1-6 0,3 1 0,-3-2 0,2-2 0,-1 0 0,1 0 264,0 0 0,-7 0 0,-2 0 1,2 0-1,0 0 0,0 0 1,-5 0 199,-3 0 1,-2 0-1,2 0 1,-1 0-1,1 0 1,2 0-224,2 0 0,2 0 0,2 0 0,-1 0 0,6-2 0,-3-1 0,4-3-90,1-1 1,-6-3 0,7-7 0,-4-1 0,-3 2 0,0 0-1,-2 0 39,-3-2 0,-2-4 0,-1 2 0,-4 1 0,0-2 0,-1 2 206,0 0 1,5-3-1,-3 2 1,4 0 0,2-3-1,-1 1 1,2 0-243,2-2 1,0-2 0,3-4 0,1-2 0,-2-1 0,1-1 0,-3-2-132,3-5 1,-5-1 0,-26 18 0,-1 0 0,27-25 0,-2-2 0,-1 0 0,-1-4 189,-3 0 1,-23 25 0,-1 1 0,3-1 0,0 0 0,-1 0 0,1 0 0,0-1 0,-1 0 0,1-1 0,0 1 39,-1 0 0,1 0-102,0 0 1,-1 0 0,1 0 0,0 0 0,-1 0 0,1 0 0,0-1 0,1 0 0,-1 0 0,1 0 0,-1 0 0,0 1-82,0 0 0,-2-1 1,0 1-1,-1 0 0,1-2 1,0 0-1,-1-1 1,0 1-1,-1 0 0,0-1 1,-2 0-1,1 0-164,-1-1 0,-1-1 1,0 2-1,-1 0 0,-1-2 1,-1-1-1,0 1 1,-1 0-1,-1-2 0,1 0 1,-1-1-1,1 0 0,-1-1 1,1 1-25,1 2 1,-1-1 229,-2-1 0,0-1 1,4 2-1,1-1 1,-3-2-1,0-1 1,1 2-1,-1-1 1,1-1-1,0 1 1,-1 1-1,1 0 32,-1 2 1,0-1 0,4-2-1,0 1 1,-1 0 0,1 1-1,0 0 1,0 0 0,1-1-1,1 0 1,-2 2 0,0 0-1,-1 0 1,0-1-193,-1 0 1,0 0 0,-3 3 0,1-1-1,1-3 1,0 0 0,-1 1 0,-1 0-1,-2 0 1,-1 1 0,-2-1 0,-1-1 30,0 0 0,-3 0 0,2-32 1,-5 31-1,0 0 0,-1 1 1,0-1-1,0 0 0,0-1 0,1-1 1,-1 0-1,0 0 0,0 0 231,0 1 0,1 0 0,1-6 0,1-1 0,-2 6 1,0-1-1,0 0 0,1-1 0,1-1 0,0 0 1,1 3-1,-1 1 0,0-3 0,0 1-24,0-1 0,-1 1 0,-2 3 0,0 0 0,3-2 0,-1-1 0,1 2 0,-1 1 0,1 2 0,-1 0 0,0-2 0,0 0-150,-1 1 0,-1 0 0,3-31 0,-5 33 0,0-1 0,-2-33 1,-2 5-1,-5-1 0,-3 3-72,-1 0 0,-5-7 0,-3 7 1,-1 0-1,-3-3 0,1 1 0,1-2 104,2 1 1,-4 0 0,4 1 0,-1-1 0,1-2-1,0-1-150,1 2 237,3 0 1,-8 0 0,4 1-1,-1 3 1,0 1 0,0 3 45,1 3 0,-9 4 0,4 0 0,-2 3 1,-2 0-1,0 4-12,-1 1 1,0-3-1,3 5 1,-2-1-1,-2 1 1,-1-2 0,1 0-22,2 0 94,2 2 0,-3-2 1,0-2-1,1-1 0,0 1 1,1-1-54,-2 1 1,-1-4 0,4 5 0,-1 0 0,-4 2 0,-1 4 0,-3 1 70,-1 0 1,-7 1-1,-1 2 1,0 3-1,0 2 1,2 2 860,-2 2-803,5-5 0,-5 10 0,4-4 0,1 2 0,-2 0 0,3-2-72,1 0 1,-7 1 0,6-1 0,-1 0 0,-1-1 0,2-1 0,-1-4-51,-4-1 1,4 4 0,-3-2-1,1 1 1,-2 0 0,-4 0-1,-3 1 101,-1 3 1,-3-2-1,-2 8 1,0 0-1,-4 3 1,0 4-24,-3 0 0,0 2 0,-4 4 0,0 3 0,-4 4 0,-1 2 0,36 1 0,-1 1-290,0 0 0,0 2 0,-2 2 0,0 0 0,1 1 0,0 0 0,1 1 0,1 1 0,-31 10 0,5 0 329,8 1 1,4 1 0,12 5-1</inkml:trace>
  <inkml:trace contextRef="#ctx0" brushRef="#br0">18422 8569 12521,'6'-13'-452,"2"0"0</inkml:trace>
  <inkml:trace contextRef="#ctx0" brushRef="#br0">14157 7490 6245,'0'-13'0,"0"-1"-185,0 1 167,0 0 0,0 4 558,0 0 189,0 6 547,0-3-402,0 6 0,7 0 0,6 0 0,8-2 0,6-1 1,5-4-18,8-5 0,2 5 0,8-9 1,5-1-1,4 2 0,6-1 0,2 0-475,1-2 0,-29 7 0,1 0 1,31-8-1,-33 9 0,1 0 0,1 0 1,0 0-1,-1 0 0,0 0-131,-1 1 0,0-1 1,3 0-1,1 1 0,-2 0 1,0 0-1,1-1 1,1-1-1,0 0 0,0 0 1,0 1-1,-1-1 0,0 1 1,1 0 23,1-1 0,0 1 0,-3-1 0,0 0 1,6-2-1,1-1 0,0 1 0,-1-1 1,1 1-1,0 0 0,1-1 0,0 1 1,-1 0-1,-1-1-150,0 1 1,0 0-1,1 0 1,0 1 0,-4 0-1,-1 0 1,1 1 0,-1 0-1,1-1 1,0 0 0,-1 0-1,0 0 1,2 0 0,1 1-126,0-1 0,-1 1 0,-1 1 0,0 0 0,0-2 0,1 0 0,1 1 0,-1 1 0,0 0 0,1 0 0,1 0 0,0 0 0,-2 1 0,1-1 0,-2 2 0,1 0 0,0 0 0,-1 0 0,-1 0 0,-1-1 0,0 0 0,0-1 0,0 0 0,1 1 0,-1-2 0,-1 1 0,1 0 0,0 1 0,-1-1 0,0 0 0,0 1 0,0-1 0,0 2 0,0 0 0,0-1 0,0 0 0,-1 1 0,0 0 0,0 0 0,-1 0 0,-1 0 0,0-1 0,36-8 0,-4-1 0,-6 4 0,-7 0 0,-4-3 0,-6 0 0,-5 0 0,5 2 0,-10 2 0,-4 0 0,-2-1 0,-4 1 0,0 0 0,-4 0 0,-1 4 0,-5 1 0,2 1 0,-2 1 0,-1 0-1348,-2 3 1,0-3 0,2 2 0,1 1 1305,2 1 1,6-4 0,-3-1 0</inkml:trace>
  <inkml:trace contextRef="#ctx0" brushRef="#br0">19915 5517 8029,'0'-17'0,"0"-1"0,0 2 69,6 7 0,2-2 1,3 8-1,0 5 1,-4 7-1,-1 7 1,-1 8-1,-1 4 1,0 6-1,1 3 1,-1 4-1,1 1 2314,-2-1 1,-2 4 0,-1 1 0,0 0-1507,0-1 1,0-5 0,0-5 0,0-3-932,0-2 0,0-4 0,0-3 0,0-6 0,0-2-204,0-2 0,2-5 1,1-5-1,1-6 1,1-7-1,-1-7 1,2-5-598,1-3 1083,2-2 0,0 1 1,-1 0-1,-1 4 1,0 3 516,4 0 0,1 5 0,-1 0 0,0 5 0,-2 3 0,1 3 0,2 1-190,1 2 1,1 6 0,-3 3-1,0 4 1,-2 4 0,0 0-556,-2 0-254,5 3 0,-9 0 1,4 3-1,1-2 1,-1-2-1,3-1 0,2 0-1713,1 0 1,7-5 0,2-6 0,3-1 0,3-4 1473,3-5 0,3-10 1,6-8-1</inkml:trace>
  <inkml:trace contextRef="#ctx0" brushRef="#br0">20608 5851 8029,'-1'-9'2951,"-4"1"-320,-3 2 0,2 3 0,1 8-1291,4 4 1,2 3-1,4 1-2070,4 0 1,-4-4-1000,0 0 1575,-4-6 1,-7 3 0,-2-6 525,-4 0 1,3 6-1,1 3 1,3 3-228,2 1 0,3-1 1,4-2-1,5-1 1,3 0-1,3 0-2260,2 0 0,0-6 0,5 1 0,3-2 2115,5-2 0,-2-12 0,4-3 0</inkml:trace>
  <inkml:trace contextRef="#ctx0" brushRef="#br0">20915 5824 9502,'-13'0'7586,"4"0"-6095,0 0 1,7 0 0,2 1-1185,8 4 0,-1 1 0,2 4 0,0-1 0,0 0-1930,0-2 1,-6 1 0,1-4 1027,-2 5 1,-2-2 837,0 2 0,3-6 0,4 2 0,8-5 0,4-5-643,5-4 1,4-2 0,2-4-1,-1-3 1,5-4-1,2-3 400,-1-2 0,10-6 0,-4-1 0</inkml:trace>
  <inkml:trace contextRef="#ctx0" brushRef="#br0">21435 5331 10245,'-2'-12'990,"-2"3"0,-2 5 1,-4 8-1,2 5 1,2 3-1,3 1-218,2 1 1,-4 5 0,1 3 0,1 3 0,2 3 0,-1 2-1,-1 1-327,-1-1 0,-1-2 0,5-2 0,0 1 0,0-2 1,0-1-1219,0-2 1,5-6 0,1 1 0,1-7-4408,3-5 4898,-4-10 1,0-2 0,-6-7 0,-1 1 0,-4 1 622,-4 3 1,2-1 0,-2 5 0,-1 3 0,-1 2 748,3 4 0,2-1 0,7 6 1,2 1-1,3 2 0,1 1-370,4 1 1,5-1 0,3 0 0,2-1 0,3-3-1,1-4-1002,2-4 1,-1-1-1,-1 0 1,-1-1 0,-3-4-1,-2-4 1,-3-4-563,-1-5 0,-6 3 0,-2-2 1,-1 2-1,-3 1 0,-1 1 1,-4 1 525,-2 3 1,1-1 1063,-6 6 1,8 1-1,1 7 1,8 5-1,7 1 1,6 1-646,4-3 1,-1 0-1,8 1 1,1-5-1,1-2 1,0-2 0,-3 0-2003,-3 0 0,4 0 1,-1-2-1,-2-2 1901,-1-5 0,5-9 0,1-3 0</inkml:trace>
  <inkml:trace contextRef="#ctx0" brushRef="#br0">22501 4864 8127,'5'-19'2866,"-1"-2"-1214,-1 1 1,0 6-1220,2 10 0,-5 10 0,0 7 1,-8 8-1,-4 6 0,-1 4 1,0 6-1,-1 6 0,1 5 141,0 4 1,1 2 0,1-1 0,4 0-1,1 1 1,3-1 0,2-1-1328,1-3 1,0-1-1,1-6 1,4-5-1,3-3 1,4-4 0,3-4-1978,3-4 0,-2-8 2730,6-10 0,1 4 0,3-1 0</inkml:trace>
  <inkml:trace contextRef="#ctx0" brushRef="#br0">22941 5238 8115,'0'-20'8460,"0"6"-7488,0 0 1,-1 8 0,-2 8-642,-2 2 0,1 4 0,4 6 0,0 3 0,0 2 1,1 0-1,2 2-638,2 0 0,5-5 1,-1 2-1,3-5 1,1-3-1,1-2 1,-1-2-2810,0-3 2817,1-2 1,-3-2-1,-2-4 622,-4-4 1,-4 2 0,-2 0 0,-4 1 981,-4 3 1,-1 3-1,1 4 1,5 5 0,2 3-1,4 1-662,2 1 0,4-1 0,6 0 0,3 0 0,2-1 0,0-3-638,0-4 0,4-4 1,-4-2-1,0-2 0,0-3 1,-2-3-589,-3-6 0,-5 0 1,-1-7-1,-2 0 1,-3 0-1,-2-1 1,-1 1-1186,0 1 0,0 2 1,0 6-1,0 0 1,0-1 832,0 1 0,2 6 0,2 2 0,5 4 0,4 1 0,4 0 330,0 0 0,6 0 0,-4 0 0,0 0 0,0 0 0,-2 0 1063,-3 0 1,-5 0 172,0 0 1612,-6 0 1,5 0 0,-4 0 0,5 0-1435,3 0 0,3 0 1,1 0-1,2 0 0,-2 0 1,-1 0-958,-2 0 1,0 0-1,-1-2 1,-4-2-245,-8-5 1,-2 1 0,-7 1-1,-3 1 1,-2 2 0,-4-1-1,2 1-212,1 1 1,1 3-1,3 4 1,2 5 1060,4 3 1,4 3 0,2 0-1382,4-2 1,8 6 0,11-9-1,4-1-1184,3-1 1,4 1 2107,-3-5 0,5-5 0,-3-7 0</inkml:trace>
  <inkml:trace contextRef="#ctx0" brushRef="#br0">23701 5224 8049,'-12'2'3409,"3"2"1,5 2-3401,8 3 0,4-3 0,5-6 0,0 0 0,1-2 0,-1-1 0,0-4-2261,1-5 1,-1 2 2251,0-8 0,1-3 0,-1 1 0</inkml:trace>
  <inkml:trace contextRef="#ctx0" brushRef="#br0">23821 5038 9002,'9'12'286,"0"-4"1,0 4-1,4-4 1,0 1-634,1-1 0,-5-3 0,-1 4 1,3 0-1,1-2 0,1-3 102,0-2 0,1 2 0,-1 1 0,0-2 0,1-2 1,-1-1 693,0 0 1,-5 6 0,-4 3 0,-4 3 402,-4 1 1,1-1-1,-5-2 1,1-1 0,-1 2-1,0 1-133,0 1 0,-2 0 0,5 1-1944,2-1 0,3-6 1225,5-2 0,8-22 0,8-5 0</inkml:trace>
  <inkml:trace contextRef="#ctx0" brushRef="#br0">24288 4771 8010,'7'-6'1503,"5"6"1,-3 0 0,1 8 0,0 5-1175,-1 5 1,-6-2-1,3 6 1,-1 0-1,-1 1 1,-1-1-1,-1 2 1,-2 1 690,0 1 0,0 1 0,0-2 0,-2-1 0,-1-3 0,-1-1 0,-1 0-2623,-1-1 0,3-1 0,-6-5-855,-1 0 0,4-7 1,2-6-1,2-7 1758,2-5 1,0 3-1,0 0 1,0-1 1472,0-2 1,2 3-1,2 2 1,5-1-608,3 1 1,1-2-1,2-3 1,1 2 0,2 1-1,-2-1-166,-1-2 0,4-8 0,2 0 0</inkml:trace>
  <inkml:trace contextRef="#ctx0" brushRef="#br0">24834 4411 8144,'7'-1'1196,"-2"-4"0,2 4-845,2-4 0,3 5 0,0 5 0,-2 4 0,-2 4 144,-2 5 1,-2-2-1,-4 8 1,0 3-1,0 4 1,0 1-1,0 2-143,0 0 1,-1-3-1,-2 3 1,-2 1-1,1-4 1,-1 0-1,-1-5-709,-1 0 0,3 0 0,-4-8 0,2-2 0,2-1 0,-1-2-822,1 1 1,-7-7 0,3-2 0,-4-4 1178,-2-1 0,-5-6 0,-2-1 0</inkml:trace>
  <inkml:trace contextRef="#ctx0" brushRef="#br0">24741 4784 8010,'0'-13'1127,"0"0"0,0-1-554,0 1 0,1 6 0,4 2 0,4 4-1759,2 1 1,3 4 1185,-1 1 0,6-7 0,2-5 0</inkml:trace>
  <inkml:trace contextRef="#ctx0" brushRef="#br0">25274 4225 7985,'0'-34'1251,"1"4"0,2 15-584,2 15 0,4 12 0,-5 16 0,-1 3 1,-1 5-1,-2 2 0,-2 4 0,-2 2 1,-7 5-246,-5 3 0,0 3 0,-6 1 0,-2 3 0,-1 0 0,-3 2 0,-2-2-516,-1 1 0,-9-3 0,3-5 0,1-3 1,1-5-1,2-2-1546,1-2 0,2-6 0,6-4 1640,2-7 0,-6 2 0,-6-4 0</inkml:trace>
  <inkml:trace contextRef="#ctx0" brushRef="#br0">10424 6224 10391,'2'-14'0,"1"1"573,1 0-434,1 5 0,-5 2 0,0 6 1</inkml:trace>
  <inkml:trace contextRef="#ctx0" brushRef="#br0">10424 6170 25643,'2'-8'-2260,"1"-1"0,3-2 0,-1-1 2249,1-1 1,0 4 0,-3 0 0,3 1-1,-1 0 1,-4 4 0,-7 2 170,-4 2 0,-9 6 0,-4 2 0,-2 0 0,-3 1 0,-2 2 0,-4 0 0,-1 3 65,-2-1 1,-3 5 0,7 0 0,2-1 0,0 3 0,4 2 0,2 3-1,6 2-96,3-1 1,8 5-1,4 2 1,2 0-1,5 1 1,5-2-1,8 2 1,8-1-174,8 0 0,10-4 1,5-7-1,3-4 1,5-5-1,2-4-44,2-4 0,-1-5 1,1-5-1,-9-5 0,-5-8 1,-8-7-1,-5-5-354,-7 1 1,-4-7 0,-9-1 0,-3-3 0,-6 2 0,-8-1 0,-8 2 367,-8 2 1,-11-2-1,-8 7 1,-6 5-1,-3 6 1,3 5 8,5 5 0,4 2 1,11 4-1,6 0-130,6 5 0,19 3-1,10 9 1</inkml:trace>
  <inkml:trace contextRef="#ctx0" brushRef="#br0">13797 6091 27925,'-14'0'133,"1"0"0,0 0 1,-2-2-1,-3-1 1,-4-1-1,-3-1-74,-2-1 0,-4 5 0,-2-4 0,1 2 0,-2 0 0,1-1 1,-1 2-1,2 7 0,-1 7-478,3 4 0,2 8 1,3-2-1,3 6 1,4 6-1,5 6 1,5 2 452,8-1 1,15-2 0,18-2-1,16-3 1,14-2 0,-26-17-1,0-2 1,3 0 0,0-2 233,2-1 0,1-2 0,-3 0 0,0-1 0,2 0 0,2-1 0,-1 0 0,1 0 0,-2-1 0,-1-1 0,-2-2 0,-1 0 0,29 0-419,-8-2 1,-7-6 0,-8-5 0,-10-5 0,-9-8 0,-8-4-244,-7-3 1,-6-10 0,-9-1-1,-10-4 1,-12-4 0,-11 0 0,-11 1 356,-8 4 0,0 10 0,-10 5 1,-4 8-1,-3 9 0,36 9 1,-1 2-618,-2 0 0,0 2 566,-33 6 1,29 2-1,0 3 1,4 3 0,0 1-1</inkml:trace>
  <inkml:trace contextRef="#ctx0" brushRef="#br0">23114 6664 8466,'-13'0'0,"0"0"0,-1 0-55,1 0 333,6 6 1,-2-5 0,9 3-1,6-2 1,4-1 0,3 2-1,2 3 1,2 2 0,2 1 951,2-2 1,-1 9 0,3-2 0,-4 2 0,-1 3 0,-1 3 0,0 4-1084,-3 0 1,-5 1-1,-1-1 1,-2 1 0,-3 0-1,-2-1 1,-1 0-1060,0-4 1,-1 2-1,-2-7 1,-3-2 0,-2-3-1,-2-5 1,-2-1 911,-1-3 0,-12-1 0,-4-2 0</inkml:trace>
  <inkml:trace contextRef="#ctx0" brushRef="#br0">23101 6597 8331,'8'-27'711,"-1"7"1,-3 2 0,5 3 0,5 2 0,2-1-436,2 1 0,5 0 0,1-1 1,4 1-1,3 1 0,-1 3 0,-2 5 1,-1 2-2857,-1 2 2580,1 0 0,0 0 0,-1 0 0</inkml:trace>
  <inkml:trace contextRef="#ctx0" brushRef="#br0">23608 6357 10285,'-14'0'711,"5"2"1,2 2 0,1 5-192,3 3 1,2 5 0,1 3 0,0 0 0,0 6 0,0 2 0,0 3 0,1-2-386,4 0 0,2 2 1,8 0-1,1-3 1,3-4-1,1-7 1,2-3-1,0-5-972,2-5 1,4-4 0,-7-4 0,-1-7 0,-2-5 0,-4-5 383,-6 1 1,-2-10-1,-9 3 1,-4-1-1,-8 0 1,-4 1-1,-5 1 1036,-1-1 0,-2 6 1,2 3-1,3 4 0,4 0 1,3 1 193,2 0 0,4 1 1,2 1-1,1 3 1,4-1-1,5 1-1032,6 4 0,9-2 0,6 0 1,5 0-1,8-1 0,5-1 255,2-2 0,7-2 0,-4-1 0</inkml:trace>
  <inkml:trace contextRef="#ctx0" brushRef="#br0">24088 6197 8245,'-20'5'882,"-2"-1"1,-2 11 0,2 0 0,6 2 0,4 4 0,5 0 0,1 3-307,3 1 1,9 1-1,7 1 1,9-2 0,6-3-1,5-5 1,1-7-445,3-5 0,-4-4 1,-1-4-1,-2-4 1,-3-7-1,-8-2 1,-7-3-1,-8-3-308,-2-4 1,-10-3 0,-7-1 0,-8 2 0,-8-2 0,-4 1-1,0-4-2120,1-2 0,1-1 2296,7-4 0,-7-3 0,-1-10 0</inkml:trace>
  <inkml:trace contextRef="#ctx0" brushRef="#br0">20315 7676 17646,'-18'-5'0,"1"-4"0,0-3-958,3-2 1234,6 7 0,1 1 0,4 8 0,0 1 1,4 1-1,7 0 0,6 1 0,9-1 1,9-1-1,11-1 0,11-2 192,6 0 1,-17-3 0,2 0 0,4-1 0,2-1 0,6-1 0,0 0 0,6 0 0,2-1 0,1 0 0,1 0 0,4 1 0,0-1 0,3 0 0,2 1-236,-23 1 0,1 1 1,0 0-1,3-1 1,1 0-1,-1 0 1,2-1-1,0 1 1,-1-1-1,0 1 1,-1-1-1,0 0 1,2 0-1,0 0 1,-1 0-1,1 0 1,1 0-1,-1 0-169,3 0 0,0 1 1,1-2-1,2 0 1,1-1-1,0 1 1,-4 1-1,-1-1 1,-1 1-1,1-1 1,0 0-1,0 0 1,0-1-1,0 0 1,0-1-1,0 0 1,0 0-1,-1-1 0,2 0 1,1-1-1,-1 1-43,1 0 1,0 0-1,-1 0 1,-1 1-1,1-1 1,-1 1-1,1 0 1,1 1-1,0 0 1,0 0-1,0 0 1,-1 0-1,-2 1 1,0-1-1,-1 1 1,1-1-1,-1 1 1,0 0-1,-3 0 1,-1 0 0,0 0-22,0 1 0,-1 0 0,0 0 0,19-1 0,-3-1 0,-1 2 0,-3-1 0,-4 1 0,-2 0 0,-3 1 0,-2 0 0,-2 1 0,-2 0 0,-3 1 0,-1 1 0,-6-1 0,-2 1 0,29 2 0,-7 0 0,-7 0 0,-6 0 0,-7 0-1378,-5 0 0,-8-1 0,-7-2-4054,-2-2 5432,-7 1 0,0 4 0,-5 0 0</inkml:trace>
  <inkml:trace contextRef="#ctx0" brushRef="#br0">21675 8543 8272,'-2'-14'0,"-2"1"872,-3 0 1,-1 7-1,4 6 1,2 7-1,4 4-293,2-3 0,-1 4 1,4-3-1,-1 3 1,-1 3-1,1 1 0,1 3 1,1 1-1,-3 0-521,1 1 0,-3-3 1,5 3-1,-1-2 1,-1-3-1,2 0-797,-1 2 1,-3-7 0,5 2-2858,2-1 3596,-5-6 0,5-6 0,-3-8 0</inkml:trace>
  <inkml:trace contextRef="#ctx0" brushRef="#br0">21701 8276 8422,'-25'-12'0,"3"3"1292,4 5 0,11 3 0,7 1-1088,7 0 0,5 0 0,3 0 0,1 0 0,4 0 1,-1 0-1,0 0-1467,-3 0 0,-1 0 0,-2 0 1263,1 0 0,5 0 0,2 0 0</inkml:trace>
  <inkml:trace contextRef="#ctx0" brushRef="#br0">22048 8329 8411,'-13'-7'1924,"5"3"0,5 7-1484,6 1 0,5 6 1,5-2-1,0 1 1,1 0-1,-1 2 81,0 6 0,1-1 1,-1 6-496,0 2 1,-4 4 0,-1 2 0,-1-4-372,0-1 1,-2 4 0,2-9 0,1 1 0,-2-3-1,1-5 1,-1-2-314,0-3 1,0-6 0,-3-2-1,1-10 1,-1-10 352,-1-6 0,2-10 1,1 2-1,-2-2 1,-2 2-1,-1 2 1117,0 2 0,0 4 0,0 3 0,0 6 0,0 2 4308,0 1-4849,0 7 1,2 1 0,2 8 0,5 1 0,3 3 0,1 1 0,0 3-477,1 2 0,0 1 0,3 1 0,2-1 0,0 2 0,2 1-1033,0 2 0,-3 0 1238,4-5 0,-6 6 0,3 2 0</inkml:trace>
  <inkml:trace contextRef="#ctx0" brushRef="#br0">22648 8343 8188,'-19'-12'2251,"-4"3"0,6 9 0,3 9-1786,8 3 1,9 1-1,3 0 1,2 1-1,4 1 1,4 1-1,5 2 1,1-4-447,0-3 1,0-5-1,3-6 1,-2 0-1,-4-2 1,-3-4 0,-1-7-902,-3-8 0,-8-4 0,1-2 221,-4 1 0,-2-5 0,-2 0 0,-5 1 244,-3 2 0,5 1 1,-8 2-1,2 3 0,2 4 1,1 3-57,5 2 1,2 4 0,4 2-1,2 1 1,5 3 472,3 1 0,7-4 0,2-1 0</inkml:trace>
  <inkml:trace contextRef="#ctx0" brushRef="#br0">22981 8076 8188,'-15'2'0,"-1"1"1365,-2 1 1,1 1-1,5-4-750,3 4 0,-2-3 0,7 7 0,3 2 1,3 2-1,6 3 0,1 4-543,0 0 1,1-2 0,6 4-1,2 1 1,0-3 0,1-2-1,2-3 1,1-3-412,0-3 0,2-4 0,6-5-2040,1 0 0,3-10 2379,-8-3 0,10-9 0,-8 1 0</inkml:trace>
  <inkml:trace contextRef="#ctx0" brushRef="#br0">23914 7956 8158,'-20'-4'0,"0"-1"0,3 2 0,-1 2 0,1 1 333,3 0 0,2 6 0,1 3 1,3 3-1,-3 2 0,1 3 0,-1 2 1,4 2-1,1 1 0,3 0 0,2-1 1,1-2-1,0-1 199,0 1 1,6-4 0,2 3 0,4-3 0,3-2 0,3 0 0,6-1-3033,5-3 0,2-3 2500,9-6 0,-3-6 0,9-1 0</inkml:trace>
  <inkml:trace contextRef="#ctx0" brushRef="#br0">24168 8076 8265,'-34'-13'225,"2"6"1,10 4 0,4 4 1060,4 3 0,5 1 1,0-5-1,0 1 1,2 4-948,2 4 1,8-2 0,4 2 0,4 1 0,4 1 0,1-2 0,3-3-1015,3-1 0,4-3 0,0 2-278,1-2 1,4-4-1,0-2 1,-3-5 421,-4-3 1,-5-6-1,-7 1 1,-3 0 0,-5 3-1,-4 0 1,-6 1 518,-7 0 0,-6 4 1,-6 1-1,0 2 1,1 3-1,-1 2 0,2 1 1883,3 0 0,6 0-1802,5 0 1,12 0 0,3 0 0,8 0-1,6 0 1,4 0-1672,4 0 0,2-2 1602,-3-2 0,5-9 0,2-8 0</inkml:trace>
  <inkml:trace contextRef="#ctx0" brushRef="#br0">24448 7916 8234,'-14'5'885,"1"1"1,0 0 0,-1 1-483,1 0 1,4-2-1,2 4 1,1 1 0,3 2-1,4 1 1,7-1-1,5-3 1,3-5-540,3-2 0,2-2 1,6 0-1,-1 0 1,3-2-1,-1-2 0,0-5-3379,-3-3 3242,-1-1 1,-3 0-1,-4-2 1,-3-1 0,-5-2-1,-5 1 1,-3 3-47,-1 0 637,0 1 0,-5 1 0,-4 2 1,-3 2-1,-2 2 0,1 2 1390,0-2 0,4 5 1,3-4-1453,5 4 1,5 1-1,14 0 1,4 0-1,3 0 1,2 0 0,1 0-1020,3 0 0,-1-5 0,4-1 0,-2-1 0,-4-2 0,-2 0 0,-6 0-1649,0-1 1,-9 3 2411,-6-2 0,2-6 0,1-6 0</inkml:trace>
  <inkml:trace contextRef="#ctx0" brushRef="#br0">24927 7610 8234,'-6'-19'199,"-1"-1"1,-6-2 0,1 4 0,2 4-1,2 0 1324,2 1 1,2 8 0,4 8-1290,0 9 0,6 6 1,1 0-1,2 4 1,-2 3-1,1 2 1,-1-1-1,2 0 1,0-3-1,-2 0-1247,-1 0 1,3-4-1,-4-1 1,-2-3 0,-2-2-1,-2-1 467,-4-3 1,-4-3 0,-7-6-1,-3-1 1,-1-4 0,1-4-1,1-3 1343,-1-1 0,4 0 1,-2-2-1,3-1 1,5-2-1,5 2 1,4-1-1,6 1 345,7-2 0,8 0 1,11 5-1,7 0 1,7-2-1,4-1-1687,5-2 0,9 0 0,1 6 545,5 3 0,-32 1 0,1-1 0,35-6 0</inkml:trace>
  <inkml:trace contextRef="#ctx0" brushRef="#br0">13117 4731 10123,'-6'-38'0,"-1"2"0,-2 6 358,0 7 0,4 9-126,-4 10 0,1 3 0,-6 1 0,-1 0 0,-1 0 0,-3 0 0,0 0 0,-2 0 0,-1 0 0,-4 0 1,-2-2-1,0-1 0,-1-3 0,0 0-36,1 0 0,2-3 0,-1 5 0,0 1 1,1 2-1,-1 1 0,0 1 0,1 3-110,-1 5 0,0 9 1,1 6-1,-1 5 1,0 8-1,1 5-165,-1 2 0,2 7 0,1-2 1,3 2-1,2 3 0,4 0 1,5 3-41,6 1 0,4-5 0,7-4 0,11 0 1,14-1-1,14-2 280,12-4 1,-22-21 0,4-1-1,2-3 1,3-3 0,4 1-1,3-2 1,4 0 0,3-2-1,4-2 1,2-2 0,2-1-1,0-1 37,2-2 1,0-2 0,4 0-1,-1-2 1,-1-1 0,-1-2 0,-2-1-1,0-3 1,-1-2 0,-2-2-1,-4-2 1,-1-2-133,-2 0 0,-1-3 1,-6-2-1,-2-3 0,-2 0 1,-2-2-1,-4-1 1,-2-1-1,-4-1 0,-3-1 1,-4 0-1,-2-1-252,-1 0 1,-4-2 0,-3-1 0,-3-3 0,-3 1 0,-2-2 0,1-36 0,-11 5 0,-9 7 0,-14 8 51,-14 8 0,-14 12 0,14 20 0,-3 3 1,-4 2-1,-1 3 0,-5 2 0,-2 2 1,-6 2-1,-1 2 28,-7 1 1,-2 3-1,-1 1 1,-2 2-1,18 0 1,-1 2-1,-1 0 1,-3 1-1,0 1 1,-1 1-1,-1 0 1,0 1-1,0 2 106,-2 0 0,0 0 0,0 2 0,0 0 0,-1 1 0,0 0 0,2 0 0</inkml:trace>
  <inkml:trace contextRef="#ctx0" brushRef="#br0">23301 9489 17479,'-6'-13'-491,"5"-1"1,-4 5-1,10 2 1,5 1 0,6 3 1249,7 2 1,2 1 0,1 0 0,3 0 0,2 0 0,3 0-586,0 0 1,-2 0-1,-5 1 1,-2 2-1,-3 3 1,-4 1-656,-3 4 1,-9 1 0,-8 1-1,-9 0 1,-10 1 485,-4-1 1,-6 0-1,-1 1 1,3-1 0,1 0-1,3 1 1,2-3 256,6-2 0,2 6 0,3-5 1,3 1-1,5 1 0,2 0-870,2 1 1,0 5 0,3-1-1,4-2 1,8-3 0,6-3-494,7 1 0,0-4 1,9-1 1271,5-4 1,4-1-1,7 0 1</inkml:trace>
  <inkml:trace contextRef="#ctx0" brushRef="#br0">24088 9622 13834,'-14'-12'544,"1"3"1,-5-1 0,-1 6-1,0 2-362,-1 5 1,4 5 0,7 6 0,5 4-1,2 4 1,4 4 0,5 0-410,11 1 0,9-2 0,14-1 0,4-4 1,2 0-1,0-6 0,-2-3 0,-4-7-106,-1-2 0,-10-5 0,-6-6 0,-8-9 0,-9-7 0,-5-8 0,-8-5 281,-8-5 1,-11-6 0,-12 3 0,-4 2 0,-5 1 0,-2 6 139,-2 3 0,9 4 0,4 8 0,7 6-85,9 5 1,5 5 0,3 6-1</inkml:trace>
  <inkml:trace contextRef="#ctx0" brushRef="#br0">26447 6837 9619,'-1'-19'0,"-4"5"-326,-4 8 503,3-1 1,0 4-1,8-4 1,2 1-1,7 1 1,3 1-1,6-1 1,0 1-1,6-1 1,2 1 325,3 1 1,4-3-1,-2 2 1,0 1-1,-1 1-513,-2 2 1,-2 6 0,-1 2-1</inkml:trace>
  <inkml:trace contextRef="#ctx0" brushRef="#br0">26487 7250 8576,'-13'-6'2470,"7"5"-2790,6-4 1,7 4 0,11 1 0,4-2 0,5-2 0,2-5 319,3-3 0,10-7 0,0-2 0</inkml:trace>
  <inkml:trace contextRef="#ctx0" brushRef="#br0">26874 6544 13231,'8'-6'480,"1"-3"0,-1 1 1,2 1-1,-1 0 103,1-1 0,2 4 1,2-4-1,-1 2 0,0 3 1,1 2-298,-1 1 0,0 0 1,1 0-1,0 1 0,3 2 1,0 3-1,0 2 0,-4 2-656,-4 2 1,1 1 0,-5 2-1,-2 3 1,-2 3 0,-2 2 136,-4 4 0,-7-6 0,-5 7 0,-1-2 1,0-2-1,0 0 0,2-3-42,1-4 1,3 3 0,3-3 0,5 0-19,3-3 1,6-6-1,6-4 1,4-2 0,5-2-1,4-2 1,6-2-526,2-5 1,-5-3 0,4-3 833,3-2 0,-3-4 0,2-6 0</inkml:trace>
  <inkml:trace contextRef="#ctx0" brushRef="#br0">27313 6584 13231,'-20'-5'-177,"2"-1"647,3-1 1,2 4 0,1-3 221,3 0 0,9 5 0,10-4 1,5 4-1,5 4 0,-1 4-787,0 6 0,3 5 0,-4 0 0,0 4 0,0 3 1,-2 2-1,-3 0 0,-2-1-841,-1 1 1,-4 0 0,-2-2 0,-2-3 870,-2-4 1,0 2-1,0 1 1</inkml:trace>
  <inkml:trace contextRef="#ctx0" brushRef="#br0">27433 6424 13231,'2'-37'833,"2"6"0,8 7 0,7 15 0,2 3-701,3 0 1,0 5 0,1-4 0,0 4 0,3 2-153,0 4 1,6 2 0,0 6 0</inkml:trace>
  <inkml:trace contextRef="#ctx0" brushRef="#br0">15290 12887 8259,'-12'-17'0,"3"-1"0,3 3 0,0 5 88,5-2 110,-5 10 1,6-5 0,0 5-1,0 2 1,0 6 0,0 6-1,0 4 1,0 2 0,1-1 205,4-3 1,-4 0 0,5 1 0,-2 1-1,2 3 1,2 0 0,1 1 0,0-3-199,-1 3 0,1 0 0,6 7 0,1 0 1,2-1-1,0 2-46,1 3 1,1-2 0,5 3 0,-2 1 0,3 2 0,-3 5-4,2 5 0,1-4 1,0 5-1,1 0 1,1 1-1,2 2-136,1 0 1,0-2 0,-1 5 0,2-1 0,5 0 0,0-2 0,2 0 128,-1-1 0,-1-4 1,2 3-1,2 1 1,1-2-1,1 0 0,-2-3 31,-1-2 1,9 2 0,-5 0 0,5-3 0,3 1 0,0-1-17,3 3 1,5 0 0,0-3 0,0 0 0,3 0 0,-1 0-243,0 0 0,0 0 0,-29-20 0,1 0 0,-1 0 0,1 0 0,-1 0 0,0 0 0,0-1 0,1 1 0,0-2 0,0 1-42,1-1 1,1-1-1,-1 0 1,0 0-1,2 1 1,0 0-1,-1-2 1,0-1-1,34 13 1,0 0 129,-35-12 1,1-1 0,0-1 0,0-1 0,2 1 0,0 0 0,-2-2 0,0 0 0,34 10 0,0 0 0,-4-1 94,-1-2 0,-28-8 0,-1 0 0,31 7 0,1-2 1,0-2-1,-1-4 89,-1-1 1,1-2 0,0 4 0,-2-4-1,-2 0 1,-2-1 0,1 2 41,3-1 1,-5-2 0,5 4 0,-3 1 0,-4 0 0,0 1 0,-4-2-337,3 1 0,-1-3 0,-4 1 1,-3-1-1,-3-1 0,-2 1-161,0 1 0,1-5 0,-5 1 0,-2-2 0,-2-2 0,-5 0 1,-3 0 363,-1 0 0,0 0 1,-2 0-1,-2-2 1,0-1-1,-1-1 1370,-1 1-1400,-2 1 1,-1 2 0,-1 0 0,0 0 0,-3 0-696,0 0 1,-2 2-1,-2 1 1,-3 3-1110,-1 1 1,-1-2 0,-5 3 1729,0 3 0,0 1 0,0 1 0</inkml:trace>
  <inkml:trace contextRef="#ctx0" brushRef="#br0">21302 11488 8394,'-14'-7'0,"1"1"0</inkml:trace>
  <inkml:trace contextRef="#ctx0" brushRef="#br0">21262 11435 8394,'0'-14'-619,"0"1"401,0 0 0,0 4 0,1 0 0,2-1 0,3-1 1065,1 2 0,-4 2 1,3 4-513,0-1 1,0 5 0,4 8 0,-2 4 0,-1 5 0,1 4 0,2 3 0,0 2 0,1 1 265,-2 3 1,-5 3 0,4 6-1,-3 2 1,-2-1 0,-1 2 0,-2-3-457,0-1 1,0 1 0,0-9-1,0-2 1,0-2 0,0-5-423,0-4 0,0-3 1,-2-3 127,-2-3 0,1-14 0,-4-10 0,1-4 0,3-5 0,1-2 221,2-5 0,0 4 0,2-1 0,2 6 0,4 2 1,0 6 292,1 3 0,-4 1 1,4 5-1,1 2 1,2 2-1,1 2 0,1 2 44,-1 2 1,5 5-1,-1 1 1,0 3 0,-1 6-1,0-1 1,2 2-854,-2-1 1,-1 4 0,-1 4-1,-1 2 1,0-2 0,-1 1-775,-3 0 1,3-1-1,-2-3 1,5-1 0,4-5-1,2-4 1218,3-8 0,1 2 0,1-2 0</inkml:trace>
  <inkml:trace contextRef="#ctx0" brushRef="#br0">21968 11928 8394,'7'-27'1238,"-1"6"1,-6 2-1,0 6 165,0 0 1,0 7 0,0 6-1336,0 7 0,-1 5 0,-2 1 0,-1 1 0,-1-1 0,1 0-574,-1 0 1,-4 2 315,5 3 1,-5-3-1,5 3 1,-1-5 0,1-3-1,-1-1-202,2 2 1,2-4-1,2 2 1,4 0 45,4-2 0,2-1 1,3-6-1,-1 0 1,0 0-1,1 0 0,-1 0-378,0 0 1,-4 0-1,-1-1 1,-1-2-1,1-3 577,2-2 0,2-1 0,0-4 1,-2 0-1,-1-1 0,1 1 1,2 0 215,1-1 1,-4 6-1,0-1 1,2 0 0,0 0 856,3 0 1,-2 0-1,-2-3 939,-1 3 1,-6 1-1471,1 8 0,-2 3 0,-2 10 0,0 0 0,1 0-706,4 1 0,1-5 0,5 0 1,3 1-1,3 0 0,3-1-451,-2-4 0,1-4 0,-1-1 1,-2 0-1,-3-1 0,-2-4 0,-4-4 586,-1-3 0,-2 4 0,-5-1 0,-4-2 0,-3 1 0,-4 0 670,-2 1 1,5 6 0,1-2 0,-1 2-82,1-1 1,4 2 0,10-2-1,7 3 1,8 1 0,7-2-2643,7-2 2229,-5-4 0,20-11 0,-8-2 0</inkml:trace>
  <inkml:trace contextRef="#ctx0" brushRef="#br0">22875 11261 8325,'-5'-29'355,"1"2"1,-1 20-1,5 17 1,0 6 91,0 4 1,0 3-1,0 1 1,0 4-1,2 5 1,1-1-1,3 2 1,1 0-457,3 3 1,-2 2 0,1 1 0,0-2-1,-1-1 1,0-2 0,-1-4-682,1-6 0,-5 0 0,1-7 0,-4-3 0,-4-5 553,-5-6 0,-5-4 1,-2-4-1,-3-5 0,0-1 1,-2-1 1079,0 2 1,3 5 0,-2-3-1,0 1 1,4 3-407,1 1 0,8 4 0,2 2 0,4 5 1,2 3-1,4 1 0,5 2-543,6 3 1,5-3-1,6 2 1,1-2-1,3-3 1,3-3-669,0-5 0,-1-2 1,-8-2-1,-3 0 0,-4 0 1,-5-3-1,-2-3 363,-2-3 0,-6-10 0,1 4 0,-4-3 1,-4-1-1,-4 3 740,1 1 0,-5 3 1,5 2-1,-2 2-31,0 2 1,6 3-1,0 8 1,6 5 0,6 6-1,4 5 1,5 3-1017,4 3 0,6-8 1,6 7 617,6 0 0,9-1 0,-2 1 0</inkml:trace>
  <inkml:trace contextRef="#ctx0" brushRef="#br0">23634 11568 8401,'0'-13'0,"0"-1"142,0 7 1,0 2-1,0 10 1,0 4-1,0 3 641,0 1 1,0 5 0,0 0 0,0-1 0,0 1 0,2 0 0,2-2-776,5-1 0,-1-2 0,0 1 1,4-3-1,3-2 0,3-4 1,-2-4-275,-1-1 0,-2 0 1,-1-1-1,-1-2 1,-4-3-1,-1-2 305,-3-2 0,-3 0 1,-5 1-1,-3 4 277,-4 4 1,3 1 0,1 1 0,2 4 0,3 4-1,3 3 174,5 1 0,8-1 0,9-3 0,5-5 0,3-2 0,2-2 1,1 0-684,0 0 0,2-6 1,-4-3-1,-3-3 1,-4-1-1,-6-2 1,-5-2-1830,-4 0 1705,3-7 0,-11 9 1,4-4-1,-4 1 1,-2 0-1,-2 2-936,-2 1 1,-1 6 0,5 2-1701,1 1 2953,9 8 0,12 5 0,5 6 0</inkml:trace>
  <inkml:trace contextRef="#ctx0" brushRef="#br0">24301 11541 8401,'-21'-4'328,"2"-1"1,3 1-1,1 0 1335,3-1 0,2 1-1358,-4 4 0,8 6 1,6 2-1,8 3 1,5-1-609,5-1 1,-3-2-1,2 4 1,-2-2-1,-1 0-1553,-1-2 0,-1 0 0,-3-5 1779,-5-2 1,-8-2-1,-4-8 1,-1 1-1,0 0 1,-1 0 433,-2 1 0,3-1 0,2-5 289,1 1 0,7 6 0,8 2 0,3 5 1,2 3-1371,-1 2 0,5 5 1,1-3 723,2 1 0,-5 4 0,3-5 0</inkml:trace>
  <inkml:trace contextRef="#ctx0" brushRef="#br0">24474 11608 11402,'-10'0'503,"5"0"0,7 6 0,13 3 0,2 3 1,4 1-1,0 0-814,-3 1 0,-5-1 1,-3 0-1,-1 1 0,0-1-1589,-1 0 1,-4-1 1783,-8-3 0,-2-9 1,-3-9-1,4-3 1,4-3-1,1-2 0,0-6-227,0-2 1,7 2 342,7-4 0,-1-3 0,6-10 0</inkml:trace>
  <inkml:trace contextRef="#ctx0" brushRef="#br0">24861 11088 8401,'0'-19'0,"4"4"987,1-3 1,1 9-1,-3 7 1,2 6-1,1 9-770,0 8 1,5 10 0,-2 5-1,2 2 1,3 4 0,-1 1-1,0 4 1,1 2-451,-1 1 0,0 5 233,1-6 0,-1-3 0,0 0 0</inkml:trace>
  <inkml:trace contextRef="#ctx0" brushRef="#br0">22821 12701 8254,'8'-14'351,"-4"1"1,-2 0 272,-2-1 0,5 3 0,6 0 1,4 2-214,2-1 0,7 3 0,0-1 1,5 2-1,7 3 0,1 2 1,0 1-1,-3 1-74,-1 4 1,1 7 0,-6 7 0,-4 2 0,-4 2 0,-5 2 0,-4 2-285,-7 0 0,-4 4 1,-4 0-461,-5-1 1,-9 4 0,-6 0 0,-4 0-11,-3-3 1,-6-3 0,1-1 0,-1-2 0,0-1 0,3-4 48,2-1 0,5-7 0,6-7 0,2-4 0,3-1 0,2-1 0,5-4 798,5-4 0,4-4 0,4-3 0,7-2 0,4 2 0,4 1 0,2 2 308,2-1 0,3 1 0,0 1 1,2 2-1,2 2 0,1 2-407,-1 3 1,2-2 0,-1 0 0,-1 2 0,0 3 0,-1 3-1195,2 2 0,0 5 0,-2-3 0,0 2 863,2 0 0,6-6 0,-3 3 0</inkml:trace>
  <inkml:trace contextRef="#ctx0" brushRef="#br0">23554 12647 8204,'0'-42'2848,"2"3"-2300,2 9 0,8 14 0,7 12 0,1 2-429,-1 2 0,5-4 0,-2-1 0,3 2 0,3 2 0,2 1 0,1 0 0,-1 1-63,-2 4 1,-3 2 0,-3 7 0,-4 0 0,-3 3 0,-4 2 0,-2 0-47,-4 0 0,-4 5 0,-2-2 0,-5 3 0,-6 2 0,-6 0 0,-1-2 227,0-3 0,-8 6 1,3-4-1,2 0 1,1 1-1,5-1-435,1-2 1,2 3 0,1-4 0,2 1-1,2-1 1,2-1 0,5 0-5162,4-1 5359,4-1 0,13-11 0,0-1 0</inkml:trace>
  <inkml:trace contextRef="#ctx0" brushRef="#br0">24248 12807 8084,'-3'-38'2143,"-3"4"-1036,-3 7 1,-6 12 0,6 12-931,-3 6 0,-1 0 0,0 6 0,1 2 0,1 0 0,2 3 0,-1 1 0,0 2-204,1 6 1,3 6 0,6 2 0,0-1 0,3-2-1,4-3 1,8-3 0,4-4-359,5-3 0,3-8 1,2-2-1,2-4 1,-1-2-1,-2-5 257,-1-7 0,-6-2 0,-4-9 1,-3-3-1,-5-2 0,-5-2 1,-2 0 321,-2 0 1,-11-1 0,-2 6 0,-2-1 0,-1 2 0,-1 3-312,0 4 0,3 3 0,8 3-600,5 3 1,10 3-1,14 8 717,7 2 0,10 4 0,8 5 0</inkml:trace>
  <inkml:trace contextRef="#ctx0" brushRef="#br0">24861 12568 8096,'-33'-14'632,"1"2"0,-5 3 0,2 6 1,3 8-1,4 7-193,4 4 1,6 12-1,9 0 1,5 3 0,7 3-1,9 1 1,14 2 651,14 1-841,5 2-652,14-6 1,-6-3-1,1-9 1,-1-5 0,-1-7 255,-3-5 1,0-10-1,-9-4 1,-8-4-1,-7-6 1,-8-7-1,-8-5 1,-11-3-281,-10-3 0,-11-6 0,-12-1 1,-2 1-1,-6 1 0,-2 4-118,-6 2 0,5 5 1,2 9-1,4 6 544,4 5 0,-8-6 0,2 2 0</inkml:trace>
  <inkml:trace contextRef="#ctx0" brushRef="#br0">22035 13927 8397,'-49'-10'692,"0"-4"1,3-1 0,13 6 0,8 5-272,5 3 1,8 2 0,9 2 0,9 1 0,13-1 0,19-1 0,20-4-73,16-2 1,-19 1 0,3-1 0,6-3 0,4-1 0,-17 2 0,2 0-1,1 0 1,5-1 0,2-1 0,0 1 0,3-1 0,1 0 0,0 0-201,2 1 0,0-1 0,2 1 0,-13 1 0,2-1 0,0 1 0,1 0 0,1 0 1,2 1-1,-1-1 0,0 0 0,0 0 0,0 0 0,0 0 0,1-1 0,0 1 1,0-1-1,0 0 0,0 1 0,-1-1 0,-1 1 0,-1 0 0,1-1 0,1 1 0,0 0 1,0 1-1,-1-1-68,0 0 1,-1 0 0,1 1-1,-2 0 1,16-1 0,0 1 0,-1-1-1,1 0 1,1 0 0,-2 1 0,-3-1-1,-2 1 1,0 1 0,-5 0-1,-2 0 1,0 0 0,-3 0 0,0 1-1,-2 0 1,-4 0 0,-1 0 0,0 1-188,22-1 0,-2 0 1,-4-1-1,-3-1 1,-8 3-1,-2 0 0,-5 0 1,-2-1-1,-5 1 1,-2 0-1,26-2-1197,-11 1 1,-13 0-1,-13 0 1,-8-3 0,-13 0-1,-17-2-5440,-15 1 6743,-15 4 0,-7-7 0,-11 5 0,-7 1 0</inkml:trace>
  <inkml:trace contextRef="#ctx0" brushRef="#br0">22315 14753 8141,'-6'-13'0,"-3"1"0,-2 2 0,3 1 0,2 6 316,6-3 1,0 7-1,0 5 1,-2 8 0,-1 5-1,-1 3 1,1 0-1,1 2 1,2 1 0,0 2-1,0-2 1,0-1 0,0-4-272,0 0 1,0-3 0,2-5 0,2-4 0,4-8-46,-1-8 0,5-10 0,-5-2 0</inkml:trace>
  <inkml:trace contextRef="#ctx0" brushRef="#br0">22355 14633 8141,'0'-13'0,"0"0"1424,0-1-1312,0 7 1,1 2-186,4 10 0,2 2 1,6 7-1,2-1 73,3 0 0,3 1 0,5-1 0</inkml:trace>
  <inkml:trace contextRef="#ctx0" brushRef="#br0">22675 14700 8324,'-6'-19'1035,"-3"5"1,3 8 0,1 11 0,4 4-1189,1 3 0,0 1 0,0 0 0,0 1 1,0-1-1,1 0 0,2 2 0,3 1 148,2 2 0,-4 6 0,4-4 0,-1 1 0,-1-3 0,1-3-773,1-2 0,-4-1 534,5-3 1,-6-11 0,1-10 123,-2-4 0,-2-3 0,1 3 1,2-4-1,2 1 0,-2 0 1,-2 3 1015,-1 1 1,0 1 0,0 1 0,2 1 0,1 2-397,1 1 1,6 6 0,-1-1 0,3 2 0,2 2 0,-1 0-433,0 0 1,1 2-1,-1 2 1,0 5 0,1 3-1,-1 1-760,0 0 1,-1 2-1,-2 3 1,-1 3 0,2 0-1,-1-4-561,-1-2 1,7-3 0,-2-2-1,0-2 1253,1-2 0,4-2 0,2-4 0</inkml:trace>
  <inkml:trace contextRef="#ctx0" brushRef="#br0">23141 14766 8231,'9'-29'-283,"-2"4"504,-1 4 0,3 3 1,-3 5-1,0 0 0,2 1 1698,-1 3-1142,-4 3 0,3 12 1,-6 3-1,0 3 203,0 1 0,0 2-910,0 2 0,1-2 0,2 5 0,2-3 0,-1 1 0,2-2-311,3-1 1,0-2 0,3 1 0,2-2 0,3-3 0,1-5 0,1-3-507,2-1 1,-5-1-1,2-3 1,-4-7 0,0-4-1,-2-4 1,-4-2 445,-3-2 1,-4-1 0,-1 0 0,0 2 0,2-2-1,1 1 1,1 0 508,-1 6 1,0-3-1,2 3 1,4 2 0,2 3-209,3 3 0,-1 0 0,0-4 0</inkml:trace>
  <inkml:trace contextRef="#ctx0" brushRef="#br0">23741 14660 8312,'-13'-21'2608,"-5"8"-2192,0 8 0,2 10 0,5 2 1,4 2-1,0 0 0,1 1 1,-2 2-521,1 2 0,4-1 1,-1 2-1,2 1 1,2 2-1,0-2 1,0-1-735,0-2 1,2-1 0,2-3-1,5-5 746,3-2 1,0-4 0,-2-2-1,-3-5 1,1-3 0,-2-3-1,0-1 606,-3-2 0,-2 1 1,-1 3-1,0 1 262,0 0-1445,0 5 1,6 2 0,3 8 0,3 1 0,4 1 668,6-1 0,0-1 0,11-2 0</inkml:trace>
  <inkml:trace contextRef="#ctx0" brushRef="#br0">24141 14527 8253,'-13'0'562,"-11"0"1,-4 0 0,-3 1 0,-2 5 16,3 7 1,4 2-1,4 6 1,4 0-1,4-2 1,6 2 0,3-1-1,5 3-435,5-3 1,9 4 0,12-6 0,6-3 0,5-4 0,6-3-1,2-2-144,0-3 0,6-2 0,-4-1 0</inkml:trace>
  <inkml:trace contextRef="#ctx0" brushRef="#br0">24847 14473 8195,'-13'-6'1135,"-2"-1"-707,-3 0 1,4 1 0,-4 7-1,2 4-295,-2 3 1,3 4 0,-4 2 0,0-1 0,-4 0 0,-2 2 0,-2 1 245,1 2 0,4 1 1,1-2-1,2 0 0,2 0 1,2-2-1,4-2-520,2 0 0,4-1 1,10-2-1,5-2 1,6-2-1,8-3 0,6-2-1587,5-1 0,8 0 0,2-1 1728,-2-4 0,-2-2 0,-1-6 0</inkml:trace>
  <inkml:trace contextRef="#ctx0" brushRef="#br0">24994 14487 8195,'-19'0'452,"2"0"1,-5 0 0,0 0-1,0 1 1,1 4 210,2 3 0,1 4 1,6 2-1,2-1 1,2 2-1,4 1-681,5 2 0,7 0 0,11-5 1,6-1-1,6-3 0,4-5 1,2-2-598,1-2 0,1 0 1,-4-2-1,-4-1 1,-4-3-1,-5-1 1,-6-4 213,-5 0 1,-5-3 0,-6 1-1,-3 0 1,-6-1 0,-9 1-1,-4 1 1113,0 3 1,-4-1 0,6 5 0,-3 2 0,3 2 595,0 1 1,6 0 0,9 0-1643,10 0 1,12 0 0,10 0 0,6 0 0,4 0 0,1 0 0,5 0-3858,3 0 4191,-9 0 0,13-6 0,-8-1 0</inkml:trace>
  <inkml:trace contextRef="#ctx0" brushRef="#br0">25447 14487 8195,'-20'0'0,"-1"0"0,5 0 0,-2 0 0,1 0 0,3 6 0,2 2 0,3 4 0,6 0 0,6-2 0,6-2 253,3-2 1,5-2-1,3-4 1,0 0 0,4 0-1,0 0 1,-1-1 53,0-4 1,-7 2 0,2-6 0,-3-2 0,-2-4-1,-1-3 1,-3 2 0,-5 1-799,-2 2 1,2-5 0,0 0 0,-1 2 0,-1 1 0,-2 2 0,0-1 983,0 1 0,0 0 0,1 1 1,4 1-1,4 4-323,3 1 1,7-3-1,2 5 1,1-1-1,-2 1 1,1 0 0,0-1-493,3-1 0,-1 5 0,1-5 0,-3 1 0,-2 1 0,-3 1-672,-1 1 0,-3 4 0,-5 2 848,-7 5 1,-6 3 0,-7 1 0,0 1 0,-2-1 0,-1 0 0,-2 1 888,2-1 0,5-1 1,2-2-1,-1-1-416,-2 1 1,8-4 0,7-1-1,9-4 1,4-2-552,3-4 1,-3-2 0,7-6 0,-1-1 0,0 1 0,0 0 420,2-1 1,0 1 0,-1 1 0,0 3-198,0 5 0,8 8 0,3 4 0</inkml:trace>
  <inkml:trace contextRef="#ctx0" brushRef="#br0">12584 14420 7896,'6'-7'216,"-5"2"1,4 10 0,-4 3 0,-1 4 0,0 2 0,0-1 0,0 0 0,0 1 1415,0-1 0,0-3 0,0 2-1502,0 3 1,0 1 0,0-1 0,0 1 0,-1 2 0,-4 0 0,-2 0 181,-1-1 0,-5 6-215,0-6 1,-1 6 0,-5-6 0,1 1-15,0 1 0,-1-4 0,3 3 0,-2-5 0,2-2 0,1-2 0,2-1 1,-1 0 0,1-1 1,0-4-1,-1 2 1,1-2-129,0-2 1,-7-1 0,0 0 0,-1 0 0,2 0 131,-1 0 0,1-1 0,-4-2 0,0-2 0,0 2 0,-3 2 64,0 1 1,-4-5-1,2 1 1,3-1-1,0 1 1,1 0-1,0-1-17,2-1 1,4 3-1,-4-6 1,0 0-1,1 1 1,2-1-1,1 0-159,0 1 0,-1-2 0,3 4 0,-3 0 0,-1-1 0,1-1 117,3-2 1,-4 3 0,3-2 0,-1 0 0,0 0 0,0 0 18,2-1 1,-3-1-1,1 1 1,2 1 0,1-1-1,2-2 1,1-1 239,3-1 1,-3-4-337,3 1 0,-1-1 0,-1 5 1,3-1-1,-3-1 102,-1-2 0,-1 2 0,0-3 1,1 3-1,1 2 0,3-2 15,-3-3 1,-1 2 0,0-6 0,2 0 0,3-2 0,-1 0-34,1 1 0,2-10 1,-2 6-1,1-1 0,2-1 1,-1-1-1,1-1-40,1 1 0,0-2 0,0 1 0,-2 0 0,2-1 0,1 1-74,-3 2 0,2-1 0,-4 0 0,-1-1 0,2 0 0,-1 0-75,0 0 0,2-4 0,-2 2 0,-1-1 0,2-3 0,0-2 0,2-1-25,-2 0 0,5 0 1,-4 0 229,4 1 1,1-3 0,0 1-9,0 1 0,0-3 1,1 7-1,2-1 1,2 0-1,-2 2 1,-2-2-134,-1-2 0,0 2 1,0 0-1,0-2 1,0 2-1,0-3 0,-1 0-121,-4 1 1,4-9 0,-5 7 0,1-4-1,1-2 1,1 1 125,1 0 0,2-3 0,0 3 0,0 0 0,2 0 0,1 5 1,3 3 3,1 2 1,-4 5 0,3-3 0,-2 1 0,1 4 0,-1-1-1,1 0-105,-1-1 1,1 0 0,-5 3 0,0-2-1,0-4 1,0-1 69,0-2 1,0-5 0,0 7-1,0-2 1,0-2 0,1 1-1,2-4 76,2 1 1,3-1 0,-2 2 0,2 0 0,1 2 0,-2 2 0,-2 5 4,-4 3 1,3 2 0,1-1-1,-2-1 1,-2-2 0,-1-2-55,0-3 0,0 6 1,0-4-1,0 1 1,0-4-1,0-2 28,0-2 1,2 1-1,1 1 1,3 1 0,1-2-1,2 2 16,-2-1 1,4 4 0,-5 0 0,1 1 0,2 2 0,-2 1 0,-1 1 0,-1 2-39,-1 2 0,1-6 0,-5 7 1,0 0-1,0-1 0,-2 0-15,-2-2 0,1-4 0,-6 0 0,0 2 0,2-1 0,2 0 0,4-1-31,1 2 1,0 0 0,0 3-1,0-2 1,1-2 0,4-1-104,3 1 0,0 2 1,1 0-1,1-2 0,2-1 1,0 2-1,-2 1 74,-1 1 1,-6 0-1,3 2 1,-2 1-1,1 2 1,-2 0 174,-2 1 1,4-4 0,-1 4-1,-1-1 1,-1 0 0,-2 0-1,1-1-129,4 1 1,-2 5 0,5-6-1,3 1 1,-1 0 0,2 1 0,0 2-191,3 3 0,1-4 1,-4 3-1,-2 0 0,-1 2 1,0 2-1,0 0 240,0 0 0,-5-1 0,4 1 1,-3 0-1,-2-1 0,0-1 1,0-1 160,2-2 0,4 1 1,-3 2-1,1-2 1,3-2-1,2 0-219,2 0 1,-1 1 0,0 5 0,2-1 0,1 1 0,2 0 0,-2 1-120,-1 3 1,-1-3 0,-1 3 0,-1-3 0,-2 0 343,-1 4 0,-5-3 0,4 5 1,-1-1-1,1-2-352,2 2 0,2-4 0,1 7 0,1-1 0,-1 1 0,0-1 0,0 1-527,1-2 1,-1 5 560,0-4 0,1 4 1,-1 1 125,0 0 1,1 1 0,-1 4 173,0 4 1,1 2 0,-1 3 0,2-1 0,1 0 0,2-1 0,-2-1-197,-1-3 0,3 0 0,1 2 1,0-2-1,1-2 0,-6-2 179,-3 2 1,1-5 0,-3 5 96,2 0 1,-2 0 0,-1 5-1,-2-3 1,-2 3 0,1 1-229,-1 1 0,6 0 0,-1 1 1,2-1-1,-1-1-125,-1-3 0,-5 3 1,5-4-1,0 4-103,-2 2 0,4-6 1,-7 1-180,-1 2 0,-1-4 0,-1 1 0,2-1 0,2 0 1,-1 2-1,0 0-777,1 0 1,7 0 0,0 3 0,4-2 1184,0-1 0,5 0 1,0 4-1</inkml:trace>
  <inkml:trace contextRef="#ctx0" brushRef="#br0">12330 8823 16180,'-20'0'429,"2"0"0,3 1 1,3 4-1,2 2-471,1 0 0,6 5 0,-1-3 0,2 3 1,4 1-1,2 2 0,5 1 0,4 2 431,5-2 0,3-1 0,5-3 0,3-2 0,0-2 0,4-2 0,2-5 0,4-2-227,-1-4 1,4-5 0,-10 0 0,1-5-1,-2-3 1,-4 0-295,-4-1 0,-6 4 0,2-3 98,0 4 0,-4-6 1,4 0-1</inkml:trace>
  <inkml:trace contextRef="#ctx0" brushRef="#br0">14903 12314 8172,'-13'2'0,"-1"1"0,1 1-12,0-1 0,-1 3-66,1-1 1,4-1 0,0-3 453,-1 4 1,4-2 0,3 4-1,6 1 1,6-1 242,3 3 0,0-2 1,-2 2-1,-3 4 1,1 2-1,-2 2 1,1-1-1,-1 3-134,0 0 0,-2 3 1,-4 3-1,2 1 1,1-1-1,3 0-220,1-4 1,-2 6-1,4-4 1,1-2-1,3-1 1,4-5-131,0-1 1,6-2 0,-4 0 0,2 1-1,1-2 1,0-2 0,0-3-6,2-1 0,-3 3 1,1-3-1,0 0 0,0 0 1,-1-2-35,-2 2 0,-1-4 0,-5 2 0,2-2 0,1-2 0,4 0 0,-1 0-156,0 0 1,0 0-1,-1-2 1,4-2-1,4-5 1,0-3 47,1-1 0,0-1 0,-1 0 0,1-3 0,0 0 0,-2 0 0,-2 1 123,0-2 1,-7 3 0,2-4 0,-3 1 0,-2 1 0,0-1 0,1 0 86,-1 0 1,-1-4-1,-2 3 1,-1-2 0,0-3-1,0-1-343,0-1 0,-2-1 0,3 0 0,-2 1 0,-1-3 0,1 0 1,2-2 198,2 1 1,-3-2 0,0-1 0,1 0-1,0-1 1,1 2 0,-4-2 211,-1 0 0,3 4 1,-5-3-1,1 2 1,-1 0-1,1 2-188,-2 1 0,-2 1 1,-1 0-1,0 1 0,0-3 1,0 0-1,2-2 1,1 0-203,1-2 0,2 5 0,-3-5 0,3 1 0,0-2 0,0-2 0,-3 1 263,-2-2 1,-1 3-1,0-2 1,0-1 0,0 0-1,0 0 1,0 1 43,0-1 1,0 3-1,-1-1 1,-2-1 0,-2 1-1,2-1-259,2-1 1,-4-1 0,1-1 0,1 2 0,2 2 0,1-1 0,0 0 21,0 1 0,0 1 1,0-2-1,0 4 0,0 1 1,0-2-1,0-1 238,0-3 1,-5 4 0,1 1 0,1 1 0,1-2 0,2 1-194,0-1 1,0-3-1,0 5 1,0 2-1,0 1 1,0 1-1,2 0-178,2 1 1,-2-1 0,2 2 0,-2 1 0,-2 2 0,0 0 0,0 0 264,0-1 0,-5 3 1,-1-4-1,0 2 1,0-2-1,2-1 1,-1-2 98,1 1 1,0-1-1,2 0 1,-1 1 0,-1-1-1,1-1-166,1-3 1,2 3 0,0-4 0,0 6 0,0 2 0,0 2 0,0 0-253,0 1 0,-1-4 1,-2 4-1,-3 0 1,0 2-1,-2 0 318,1-3 1,3 1 0,-4 0 0,1 0-1,1 2 1,0-2 0,2 2-80,-2 0 0,4-3 0,-2 2 1,1 1-1,0 0 0,-2 1 1,2 0-174,2 1 0,-4-1 1,1 5-1,0-1 1,-1 1-1,-1 0 160,-1-1 1,-1-4-1,-2 1 1,1 0 0,0 3-1,0-1 1,0-2-44,-1 0 1,0-3-1,-1 4 1,4-2-1,0 2 1,1 1 0,-2 2-89,1 0 0,2 1 0,-2 1 1,0 3-1,1-3 0,-2 1 100,1 1 1,2-3 0,-4 5 0,-1-2 0,-2 0 0,-1-1 0,-2-2 70,-3-2 1,4 1 0,-4 0 0,3 1 0,2 2-1,-2 1 1,-1-2-78,-2-1 0,0 1 0,5 0 1,-1 2-1,1 0-105,0 2 1,-1 1 0,1 5 0,0-2-1,-1-2 1,0 2 0,-3 2 0,-1 1 114,2 0 1,-3 0 0,0-2 0,-1-1 0,0-1 0,-1 1 87,-3 1 1,3 2 0,1 0 0,-1 0-1,2 0 1,0-1-77,2-3 1,-2 2-1,1-2 1,2 2-1,0 2 1,-1 0 0,0 0-1,0 0-175,2 0 0,2 0 0,0 0 1,-1 0-1,1 2 0,0 1 111,-1 1 1,1 0-1,0-4 1,-1 2-1,1 1 1,0 1-1,-1-1 111,1-1 1,0-2-1,-1 0 1,1 0 0,-2 0-3,-2 0 0,6 0 0,-2 0 0,1 0 0,0 0 0,-1 0-78,0 0 1,-1 0 0,1 0 0,0 0-1,-1 0 1,1 0 0,0 1 22,-1 4 1,1-4-1,0 4 1,-1-2-1,1 0 1,-2 2 8,-3 3 1,3-4 0,-2 5 0,0 0 0,1 0 0,-2-2 0,2 1 10,1-1 1,2-2 0,0 4 0,-1-1-1,1 1 78,0 0 1,4-4-1,0 2 1,0 0-1,0-1 1,0 2 0,0-1-79,2 4 0,-5 0 0,3 3 0,-1-1 0,-1 2 0,3 1 0,-3 2-158,-1-2 1,-1 3 0,1 1 0,2 0-1,2 3 1,1-1 0,1-1-168,0-2 0,2 0 0,2-3 0,-1 2 0,-1-2 0,1-1-250,1-1 0,2-6 0,0 1 0,0 2-549,0 1 0,0-4 1,0 1-2437,0 2 3580,0-5 0,-6 0 0,-1-6 0</inkml:trace>
  <inkml:trace contextRef="#ctx0" brushRef="#br0">13997 8929 8448,'-15'-6'9,"-1"-3"148,-2-2 1,-1-1 0,1 3 0,-3 3 85,0 0 1,-2 4-1,3-2 1,1 3 0,-2 2 18,1 3 1,3 4-1,1 5 1,6 2 0,5 1-1,5 2-345,5-2 1,2-1 0,6-1-1,2-1 1,4-1 0,7-2 0,3-3-1,4-1 1,1-3 0,3-1 0,-2-2 53,0 0 0,-4 0 0,-5 0 29,1 0 0,0-6 0,-1-2 0</inkml:trace>
  <inkml:trace contextRef="#ctx0" brushRef="#br0">13210 8210 8067,'-7'-20'0,"7"5"0,7-4 0</inkml:trace>
  <inkml:trace contextRef="#ctx0" brushRef="#br0">13077 8236 8101,'-13'0'-5,"-1"0"4,1 0 198,5 0 0,3-1 1,6-2-1,3-2 1,4 1-1,1-1 1,0 1-1,1 0 986,2-2 0,1-2-178,1-5 0,-7 4-617,-3 0 1,-4 6 0,-4-1 0,-5 2-140,-3 2 0,0 2 0,2 1 0,3 3 0,1 1 0,3 3-41,1 2 0,2 2 0,0-1 1,0 0-1,0 2 0,0 1 3,0 2 1,0 4 0,0-2 0,0 0 0,0 4 0,0 1 0,0 2-84,0-1 0,0 3 1,0 0-1,-1 2 1,-2 0-1,-2 0 1,1 2-194,-2 1 1,3 0 0,-4 2 0,1-5-1,1-5 1,1-2 0,-1-3 201,2-2 0,0-6-13,-1-4 0,2-13 0,-2-5 0,3-10 0,1-9 0,0-5-445,0-2 0,0-7 0,0 7 1,1-4-1,2-1 0,1 2 1,1 0-1,-1 4 46,1 2 0,-1 5 1,-4 5-1,0 0 1,0 1-1,0 3 361,0 3 0,0 2 0,-1 0 1,-2-1-1,-3 3 0,0 0 211,0 2 1,2 5-127,4-5 0,1 6 1,2 0 21,1 6 1,5 5 0,-4 6-1,-2 3 1,-2 2 0,-1 2 0,0 4-1,0 4 159,0 7 0,0 1 0,0 0 0,0-2 0,0 3 1,0-1-328,0-2 1,5 2 0,1-6-1,1-3 1,2-4 0,0-6 0,-2-3-437,-1-2 0,3-7 0,-5-6 60,-1-8 0,-1-8 0,-4-3 1,-1-2-1,-1-3 0,1-1-605,2-1 0,1 0 1,0 4-1,0 4 1,0 4-1,1 0-590,3 1 0,-1 6 1,6 4 1545,2 6 0,1 4 0,1 6 0</inkml:trace>
  <inkml:trace contextRef="#ctx0" brushRef="#br0">12824 8676 7951,'-14'0'237,"5"0"0,1 0 222,-3 0 0,4 0 0,-2 0 0,-2 0-139,0 0 1,3 1 0,5 2 0,6 3 0,6 2 0,3 2-1,3 2 148,3 1 0,-2 2 1,5 1-1,-2 4 0,-1 0 1,-1 4-1,1 0-34,-2-2 1,2 2 0,-1-5 0,-3 2-1,3 1 1,-1-1 0,2-5-328,-1-6 1,3 1 0,-4-7-1,2-2 1,0-5 0,1-8 0,3-7-273,3-8 1,2-8-1,0-9 1,-1-3 0,1 0-1,-1 0 57,1 3 0,-2 2 1,-1 2-1,-3 4 1,-2 4-1,-4 2 1,-3 4-370,-3 3 1,-5 3-1,5 7 1,0 2 0,0 2-1,0 2 477,1 3 0,8 14 0,2 3 0</inkml:trace>
  <inkml:trace contextRef="#ctx0" brushRef="#br0">23221 15859 7990,'0'-13'782,"0"4"1,0 0-174,0-1 0,3 2 1,6 1-1,7 1 0,5 2 1,3-1-282,4 1 0,3-1 0,6 4 0,-1-2 1,1-2-1,0 3 0,-2 0-167,-4 2 0,-7 0 0,-3 2 0,-2 0 0,-4 4 0,-3 2 0,-5 2-224,-1 2 0,-8 1 0,-8 2 1,-6 1-1,-6 4 0,-4-1 193,0 0 1,1 3 0,2-4-1,4-2 1,3-1 0,1-3-1,5-2-8,2-1 0,4-4 1,5 2-1,4-1 1,5-3-1,6-1 1,7-2-122,2 0 1,6 0-1,0 1 1,-1 2 0,-2 3-1,-3 0 28,-3 0 1,-3 4-1,-5-1 1,-2 3-1,-4 1 1,-3 1-1,-4 0 188,-1 4 1,-7-2 0,-5 5 0,-6-2 0,-1-2 0,-2-3-234,1 0 1,-1-2 0,-3-2-1,3-3 1,2-1 0,3-1-781,1 1 1,2-5-1,-1 4 1,1-4-4504,0-1 5299,5 0 0,14-6 0,9-1 0</inkml:trace>
  <inkml:trace contextRef="#ctx0" brushRef="#br0">24408 15753 7900,'0'-18'934,"0"0"0,-6 2 0,-3 7 0,-3 6-586,-1 6 1,-1 4 0,1 7 0,0-1-1,-2 0 1,-2 2 0,0 4 0,0 7 119,3 3 1,-4 8-1,1-1 1,4 2 0,4 2-1,3-1 1,3-2 354,2-2 1,2-1-472,4 2-890,2-3 1,15-8-1,4-2 1,-1-2-175,0-2 0,2-5 1,-8-7-1,0-1 295,0-3 0,-7-7 0,-9-4 0,-6-1 0,-6 0 0,-4 0 1,-5 2 903,-4 3 0,-3 2 0,0 2 0,1 0 0,3 0 0,2 2 0,3 1 185,1 1 1,7 6-1,4-1 1,3 3-1,4 1-1004,5 1 1,7-5 0,15-2-1,4-1 1,9-5 0,6-3 331,6-7 0,13-9 0,0-3 0</inkml:trace>
  <inkml:trace contextRef="#ctx0" brushRef="#br0">24941 15913 7900,'-28'-6'1466,"-2"-2"0,-1 1 1,0 4-192,-2 6 1,9 10-1,-1 9 1,5 4-1137,3 0 1,8 1 0,5 0 0,4-1 0,7 1 0,13 0 0,17-1 0,16-1-261,12-2 0,9-10 1,-4-9-1,-5-2 1,-7-4-1,-8-4 1,-8-7-415,-10-8 0,-8-1 0,-15-3 0,-8-3 0,-11 0 0,-17 0 329,-14 1 1,-16 0 0,-6 2 0,-8 3-1,33 12 1,0 2 0,-1 1 0,1 1-1,-33-5 254,4 3 1,7 5 0,9 0-49,2 6 0,12 4 0,-1 6 0</inkml:trace>
  <inkml:trace contextRef="#ctx0" brushRef="#br0">20755 14247 8349,'-6'-40'0,"-3"0"0,3 12 0,6 8 0,9 16 0,3 2 104,1 2 1,5 0 0,1 0 0,4 0 0,3 0 0,5-1 0,5-2 0,4-1 0,3 1 0,1 1 0,1 2 0,-1 0-105,-1 0 0,-1 12 0,-2 3 0</inkml:trace>
  <inkml:trace contextRef="#ctx0" brushRef="#br0">20955 14673 10671,'-21'-21'94,"3"-5"0,5 5 0,18 12 1059,3 6 1,15 9-1,3 3 1,4 1 0,3 1-1,2-4-1134,4-1 1,7-7 0,1-7 0</inkml:trace>
  <inkml:trace contextRef="#ctx0" brushRef="#br0">19182 14540 8520,'0'-18'0,"2"0"0,2 4-12,5 3 1,9 5 282,4 6 1,3-4-1,2-1 1,-1 2-1,3 2 1,0 1 0,4 0-1,-1 0 1,1 0-1,-3 1 1,-4 4 0,-2 4 164,-2 3 1,-7 5 0,0 4 0,-6 3 0,-3 4 0,-3 0 0,-3 0-668,-5-1 481,-2 0 0,-7 2 0,0 1 0,-3-2 0,-1 2 0,2-2-323,1 0 1,2-2-1,0 1 1,-1 0 0,1-2-1,1-1-949,3-2 0,3-1 0,6 1 0,0-4 1022,0-4 0,12 0 0,3-1 0</inkml:trace>
  <inkml:trace contextRef="#ctx0" brushRef="#br0">19982 14940 8156,'-19'-31'1539,"-4"8"0,6 16 0,2 17 0,4 5-1949,1 3 1,-2 0 0,0-5 0,2 0 0,3 1 0,1-1 0,3 0-705,1 1 1114,2 5 0,12-4 0,3 4 0</inkml:trace>
  <inkml:trace contextRef="#ctx0" brushRef="#br0">20129 14660 8414,'-21'-33'2129,"2"5"1,22 16-1,7 14-1552,8 5-204,4 4 0,9 6 1,2 3-1,-1 0-267,1 4 0,2 1 1,-5 2-1,-5 1 0,-6 2 1,-4 1-1,-3-2-959,-3-1 0,-3-7 0,-6-3 0,-2-3 0,-4-3 853,-7-4 0,-6-8 0,-8-7 0</inkml:trace>
  <inkml:trace contextRef="#ctx0" brushRef="#br0">20209 14420 8305,'-8'-56'752,"4"1"0,2 6-97,2 6 0,0 2 0,3 11 1,5 5-1,6 6 0,4 5 1,4 5-853,4 5 1,5 4 196,13 4 0,3 4 0,7 5 0</inkml:trace>
  <inkml:trace contextRef="#ctx0" brushRef="#br0">20622 14500 8207,'-9'-16'0,"1"1"0,4 3 0,5 0 0,5 0 0,12-1 0,1-2 387,2-3 0,7-7 1,6-7-1,2-1 0,-1-1 1,1 1-1,0-1 0,-2 2-592,-2-1 1,-2 2 0,-8 6-1,-4 1 1,-5 4 547,-4 0 0,-3 7 0,-6 7 0,0 6 0,0 9 242,0 6 1,1 4 0,4-1 0,5 2-1,7 1 1,6-3 0,5-3-402,4-2 0,5-5 0,-2-4 0,2-3 1,0-2-1,-3-3-627,-1-5 1,-2-9-1,-4-4 1,-1-4-1,1-2 1,-2-1 442,-3-2 0,9-12 0,-2 1 0</inkml:trace>
  <inkml:trace contextRef="#ctx0" brushRef="#br0">22288 17432 8492,'-4'-25'0,"-2"3"0,0 4 0,0 3 0,3 2 224,1-1 1,2 1-1,2 0 1,2-1-1,4 1 1,1 0-1,-1 1 1,3 1 0,1 4-1,1 1 1,-1 5 1173,-3 4 1,-3 10-1,-6 11 1,-2 5 0,-2 8-1,-5 8 1,-4 5-1008,-5 2 1,1 9 0,-3-8 0,0 2 0,4-1 0,1-2 0,4-1-2031,2-2 1,3-8-1,6 0 1,1-5 0,4-5-1,5-6 1510,6-6 0,-1-4 1,4-1-1</inkml:trace>
  <inkml:trace contextRef="#ctx0" brushRef="#br0">22701 17698 8408,'-1'-31'0,"-4"9"0,-1 10 0,-2 17 0,2 4 480,0 2 1,3 4-1,-5 2 1,2 0 0,3 0-1,2-1 1,1 2 0,0 2-173,0 1 0,6 4 0,3-2 1,3 0-1,2-1 0,4-5 1,3-7-916,0-5 1,-1-4 0,-3-2 0,-1-4 0,-4-4 0,-6-4 707,-5-5 0,-2-3 0,-4-5 0,-5 1 1,-5 1-1,-3 3 1190,2 2 0,1 1 0,2 5 0,0 1-1202,-1 3 0,8 3 1,8 6-1,10 2 0,8 2 1,7 5-6763,4 3 6673,9 1 0,8 0 0,5 1 0</inkml:trace>
  <inkml:trace contextRef="#ctx0" brushRef="#br0">23234 17712 8408,'-20'-14'654,"0"1"1,7 1 0,0 2 0,-1 3 411,1 1 0,7 3 1,6 7-1,8 5 1,3 3-1,4 1-1317,3 0 1,3 1 0,5-2 0,1-3 0,0-4 0,-1 0 0,0-1 0,-4-1-668,-4-1 1,-8-2 0,-3-2 0,-2-2-1,-7-4 1308,-5 1 1,-6-3 0,-4 4 0,0 0 0,-1 0-1,0 3 1,0 1 772,2 2 1,1 2-1,3 2 1,3 5 0,6 3-1,6 3-1088,6 3 1,8-3 0,3 4 0,4-1 0,6-1-1,2-2-563,5-5 1,5-4 0,-1-6 0,-4 0-1,-3-1 1,-6-4 0,-2-5-57,-4-6 0,-12 0 1,-1-7-1,-6-2 1,-4-2-1,-4-2 531,-4-1 0,-7 10 0,-2-6 1,2 6-1,3 3 0,2 4 1,4 3 171,1 1 0,4 7 0,11 1-159,9 4 0,23 7 0,8-2 0</inkml:trace>
  <inkml:trace contextRef="#ctx0" brushRef="#br0">24248 17059 9535,'0'-34'3962,"-6"9"-3631,-3 11 0,3 13 0,1 11 0,4 5 0,1 6 0,1 4 0,2 9 0,3 7-122,2 8 0,-4 7 0,4 5 0,-1 1 0,0 2 0,4-3 1,-1-2-1251,-1-1 1,3-9 0,-5-6 0,2-1 0,-2-2 0,-1-3 1040,-3-5 0,5-4 0,-1-2 0</inkml:trace>
  <inkml:trace contextRef="#ctx0" brushRef="#br0">23981 17512 9314,'0'-21'1044,"0"6"1,1 8 0,2 0 0,5-1 0,4-2-636,7-2 0,5 0 0,4 2 0,1 1 0,4 0 0,1 0 0,3 2-769,2 1 0,2-3 0,0 3 0,2 0 351,0 0 0,-4-4 1,7 2-1</inkml:trace>
  <inkml:trace contextRef="#ctx0" brushRef="#br0">25074 17192 8211,'6'-13'162,"0"-1"1,3 1-1,-5 0 222,-2-1 0,-2 6 0,0-1 0,-2-2 1,-2 1-1,-5 1 0,-3 5 0,-4 4 298,-6 4 1,2 5 0,-9 9 0,0 4 0,4 3 0,3 3 0,3 2-254,3 1 0,7 4 1,4-2-1,4 1 1,2 2-1,5-2-524,7-3 0,11 0 0,10-4-1128,5-7 1,-1-3 0,10-6 0,-1-2 1222,0-4 0,2-4 0,5-1 0</inkml:trace>
  <inkml:trace contextRef="#ctx0" brushRef="#br0">23914 18165 8793,'-1'-25'970,"-4"3"1,4 16-1,-4 13 1,4 9-491,1 5 1,-4 3 0,-2 7-1,-2 3 1,-1 3 0,0 1 0,1 5-1,-1 2-937,1 1 1,2 1 0,6-5 0,0-5-1,2-3 1,2-5 0,7-2 0,5-5 453,6-4 1,9-3-1,3-2 1</inkml:trace>
  <inkml:trace contextRef="#ctx0" brushRef="#br0">24194 18458 8320,'0'-34'1106,"0"13"0,-4 11-444,-1 14 0,1 4 0,4 5 0,0 0 0,0 1 0,1-1 0,4 0-1236,4 1 0,3-1 0,2-1 0,3-2 0,2-2 0,0-2 127,0-3 0,-2-3 0,-8-5 0,-5-4 0,-4-3 0,-4-1 841,-5 0 1,-8-5 0,-2 0 0,0 2 0,0 1 0,2 2 1165,3-1 0,5 7 1,1 1-1679,2 0 0,8 6 0,8 0 0,6 6 1,8 3-1,4-2 0,6-1-756,5-3 1,-5-1-1,9-2 1,0 0-1,-3 0 1,-3-2 190,-6-2 0,-4 1 1,-7-6-1,-6-1 0,-8-2 1205,-5-1 0,-10-1 1,-3 2-1,-1 3 1,-3 4-1,1 0 507,0 1 0,8 1 1,2 7-1,4 5 1,1 3-1,0 1-961,0 1 1,6 3 0,3 1 0,4 0 0,3-2 0,5-1 0,3-3-10,4 0 1,6-6 0,0-2-1,2-3 1,2-1 0,-2-1-1,-2-3-195,-5-5 0,-1-5 1,-1-2-1,0-2 0,-2 2 1,-1 3-265,-2 4 0,-6-2 0,3 7 0,1 1 1,0 2 399,1 1 0,4 11 0,-4 4 0</inkml:trace>
  <inkml:trace contextRef="#ctx0" brushRef="#br0">9078 14047 16197,'4'-68'-1597,"1"6"0,5 7 1731,-1 19 1,4 11-1,4 12 1,0 7-1,0 4 1,-4 4-1,-3 1 1,-2 3-1,-2 1-194,-3 3 1,-5 4 0,-7 2 0,-11 3-1,-13 2 1,-13 1 0,-10 0 0,-15 2 395,28-10 0,-2 0 0,3 0 0,-2-1 0,-7 3 0,-1-1 0,-1-1 0,-1 0 0,-1 0 0,-1-1 0,-3 0 0,-1 0 0,1 1 0,0-1-218,1 1 0,-1-1 0,-6 0 0,1-1 0,7-1 0,0 0 0,0-1 0,0-2 0,2-1 0,0-1 1,5 0-1,0-1-274,2-1 1,1 1 0,-1-1 0,1 2 0,5 2-1,1 2 156,2 0 0,0 2 0,1 0 0,0 1 0,3 0 0,-1 1 0,-1-1 0,0 0 0</inkml:trace>
  <inkml:trace contextRef="#ctx0" brushRef="#br0">4479 14153 8067,'-9'-26'0,"0"2"0,-1 6 0,-2 6 685,5 12 1,-5 0-1,4 2 1,-1 2-1,1 7 1,-4 7 0,-3 8-1,-4 8 1,-4 8-1,-3 7-438,-4 8 1,-5 7 0,2 4-1,17-33 1,-1 0 0,1 1 0,0 0-1,1 0 1,0-1 0,1 1 0,2-1-1,-11 32 1,7-2 0,6-6-3125,5-2 0,4-10 1,2-4 2876,4-6 0,8-4 0,8-7 0</inkml:trace>
  <inkml:trace contextRef="#ctx0" brushRef="#br0">4732 14806 8156,'0'-26'1654,"-1"2"0,-4 6-1251,-4 9 1,-7 12 0,-3 6-1,-2 3 1,-3 1 0,-1-1 0,0 0-1,1 0-88,2 3 1,6 3 0,0-1 0,5 6-1,8 2 1,6 0 0,8-1-432,5-2 1,6-6 0,8 0 0,2-4 0,1-4 0,1-2 0,-1-5-324,-1-4 1,-5 0 0,-7-7-1,-2-4 1,-4-3 0,-6-3 426,-2 1 0,-1-3 0,-5 3 0,0-1 486,0 1 1,-3 6-1,3 11-1764,6 11 1,10 12 0,6 1 1289,3 3 0,8 8 0,1 1 0</inkml:trace>
  <inkml:trace contextRef="#ctx0" brushRef="#br0">5292 15086 7969,'-21'-38'461,"4"5"0,2 11 1735,1 12 1,8 8-1824,6 7 1,8-2-1,10 5 1,7 4 0,6 3-1,6 3 1,0-2-1323,2-1 0,-7-6 0,-1-2 0,-4 1 0,-5-2 662,-4 0 1,-17-2-1,-10-4 1,-8 0 0,-6 0-1,1 0 1106,-1 0 1,3 4 0,3 2 0,2 2-1,3 2 1,3 2 37,5 1 0,4 5 1,5 1-1,10 1 1,10 0-1,11 0-1044,7-1 0,3-1 1,4-7-1,-2-2 1,-2-4-1,-5-5 1,-2-5-372,-4-4 1,-11-4 0,-2-5-1,-7-4 1,-5-3 0,-2-2 66,-3 1 1,-2-5 0,-6-1 0,-2 3 0,-1 2 0,0 5 337,3 4 0,3 5 153,4 4 0,15 15 0,10 9 0</inkml:trace>
  <inkml:trace contextRef="#ctx0" brushRef="#br0">6812 14553 8181,'7'-35'478,"-4"2"362,-6 9 1,0 16 0,-6 18 0,-3 5-521,-4 3 1,-5 10-1,-7 1 1,-4 7 0,-8 7-1,-8 4 1,22-20 0,-1 1-1,-2 2 1,0 2-59,-2 2 1,0 2 0,-3 2-1,0 2 1,-1 3 0,2 0-1,1 0 1,2 1 0,0 1-1,2-1 1,3 0 0,1 0 0,2-2-1,1 2-770,3-1 1,2-1 0,3-4 0,2 0 0,2 0 0,2-1-1621,-4 33 1,6-6 2127,5-7 0,5-5 0,3-12 0</inkml:trace>
  <inkml:trace contextRef="#ctx0" brushRef="#br0">6692 15366 7919,'0'-40'3320,"0"15"-2892,0 12 1,0 11 0,-2 16 0,-1-1-1,-3 2 1,-1 1-156,-3 2 1,-1 7 0,1 0 0,2 5 0,1-1-1,1-1 1,-1-1 0,1-2-872,0-2 0,1 0 0,5-5 20,0-2 1,2-7 0,1-7 0,3-8 0,1-9 588,4-4 1,0-2 0,3-3 0,-2 2 0,-2 0 0,-3 1 1760,-1 3 1,0 4 0,-3 0 0,3 2-1591,2 3 0,-4 4 1,3 6-1,-1 3 0,-1 5 1,-1 3-1,2 2-691,2-1 0,-6 2 0,4 1 0,0 2-408,3-2 0,2-6 0,-1-2 0,-1-4 1008,1-5 1,2-4 0,0-5 0,-2 3 302,-1 1 1,0 1 0,4 5 0,1 2 0,-1 4 0,0 5-726,1 6 1,0 6 0,4 0 0,4 0 330,4-1 0,0 4 0,1-6 0</inkml:trace>
  <inkml:trace contextRef="#ctx0" brushRef="#br0">7158 15646 7919,'-13'-40'2553,"1"8"1,2 5-2281,1 8 1,6 4 0,0 3 0,6 3 0,7 5 0,7 4-450,5 4 0,3 2 0,3 4 0,2-2 0,2-2 0,1-3 0,-1-2 0,-3-1 0,-4-1 0,-4-4-640,-2-4 1,-1-7 0,-5-5-1,0-1 1,-1-5 0,-2 1 1518,-1-4 0,-4 1 0,2 3 0,-1 3 0,-1 2 0,-1 2 1428,0 2 0,2 9 1,-1 5-1,2 7-2473,1 9 1,-1 11 0,-4 10-1,1 2 1,-1 4 0,-3 0-942,-4 3 1,1-2-1,-6-5 1,-3-5-1,-4-3 1,-6-3 1282,-3-3 0,-8 3 0,-1-4 0</inkml:trace>
  <inkml:trace contextRef="#ctx0" brushRef="#br0">1706 12687 8375,'-9'-14'0,"0"5"0,1 6 0,8 16 0,0 0 0,0 1 0,0-1 0,0 2 0,1 3 0,2 5 0,1 7 0,2-2 0,-3 3 397,2-3 0,-1-1 0,-2-2 0,1-1 0,3-3 0,0-2-127,-1-3 0,6-3-270,-2-4 0,3-15 0,1-8 0</inkml:trace>
  <inkml:trace contextRef="#ctx0" brushRef="#br0">1746 12501 10157,'-6'-19'378,"5"7"0,-4 3-58,4 12 1,1 3 0,1 1 0,4-1-731,4-3 1,9 3-1,4 0 1,3 0 0,2 1-1,-1-1 400,1 0 1,0-1-1,-1-5 1</inkml:trace>
  <inkml:trace contextRef="#ctx0" brushRef="#br0">2253 12461 14049,'9'6'0,"0"3"0,-1 3 0,0 2 0,-2 3 1030,0 0 0,0 3-947,3-3 1,-2 4-1,-4 6 1,1-1 0,1 1-1,-1-2 1,1-1-814,-2-2 1,0-6 431,1 2 1,-2-7-1,3-4 1,1-3 0,2-5-27,-1-6 0,1-11 0,-5-4 0,1-4 0,-1 0 1,-2-2-1,1-2 726,2-1 1,-2 4 0,2 7-1,-2 0 1,-1 5 1954,4 5 1,-2 0-1,6 7-2272,1 4 0,2 5 0,1 8 0,0-1 0,1 0 0,1 1 0,1-1-1286,2 0 0,4-1 1,-1-2-1,2-1 1,5 0-1,1-1 1201,-1-4 0,4-3 0,2-1 0</inkml:trace>
  <inkml:trace contextRef="#ctx0" brushRef="#br0">3039 12421 8496,'-6'-13'285,"-3"-1"0,2 8 1,-2 6 433,-1 8 1,2 4 0,0 1 0,-1 0 0,0 2 0,1 1 0,1 4 0,1-1 0,0 2 0,3-2 0,2 2-1210,1-1 0,6-2-135,2 4 0,6-5 0,4-1 0,4-4 0,3-5-458,2-1 1,-1-2 0,1-5-1,-2-3 1,-1-7 1082,-2-5 0,-6 1 0,4-4 0</inkml:trace>
  <inkml:trace contextRef="#ctx0" brushRef="#br0">3466 12434 8472,'-19'-15'623,"-4"-2"0,4 2 0,1 10 0,4 4-117,0 1 0,1 0 1,0 0-1,-1 1 1,1 4-1,1 4 1,3 4-356,5 5 1,2 1 0,2 5-1,2-2 1,2 2 0,7-1 0,3 0-1,6-6-392,0-2 1,1-3-1,3-3 1,-4-3 0,0-2-1,-4 1 1,-1-2 1,-3-8 0,-3-4-1,-5-4 1,-2-3 0,-2-4 192,0 0 1,-6 3-1,-2 0 1,-1 0 0,2 1 525,1-2 1,2 1-570,4 3 1,1 2 0,3 2 0,5 3-360,3 1 1,6 1 0,1 5 0,2 0 0,3 0 0,-1 0-1,1 0 449,-2 0 0,0 6 0,5 2 0</inkml:trace>
  <inkml:trace contextRef="#ctx0" brushRef="#br0">3759 12394 15009,'12'2'408,"-2"1"0,-2 3 0,-1 1 0,1 3-638,2 2 0,2 2 0,1-1 0,0-1 1,1-3-1,-1-5-2069,0-2 2147,-5-2 0,-1-6 0,-2-5 70,4-5 1,-2 0 902,2-7 1,-5 7-1,4-2 1,-2 4-41,-3 0 1,4 7 0,2 2 0,3 4-949,1 1 0,2 6 0,1 1 0,2 2 0,0 0 1,-1 0-175,1-2 1,0 4 0,-5-7-1,1-1 1,0-1 0,3-2-1,1 0 142,-2 0 1,3-2-1,0-2 1,1-5 0,-1-3-1,-1-1-345,1-1 1,0 2 0,6 4 543,2 3 0,-3-2 0,8-1 0</inkml:trace>
  <inkml:trace contextRef="#ctx0" brushRef="#br0">4746 12034 8169,'-6'-13'1217,"-3"0"0,1 5-745,-1 4 1,6 4 0,1 4-1,3 5 1,5 3-166,1 1 1,2 5 0,5 0-1,-1 0 1,0 0 0,1-1 0,-1 0-378,0-3 1,-4 0-1,0-2 1,1-4-102,2-3 0,-3-4 0,-2-2 0,-1-4 286,-3-3 1,3-4 0,-1-2-1,-1 3 1,1 0 451,-1 2 0,2 6 0,-2-1 0,4 4 0,1 4 0,0 5-284,1 3 0,2 1 0,1 1 0,0-1 0,1 0 0,-1-1-494,0-3 0,1 1 0,-1-5 0,0-2 1,1-2-224,-1-1 1,-5-6-1,-4-2 1,-3-4 0,-1-3-1,0-1 207,0-2 1,0-4 0,0 4 0,2 2 0,1-1 0,3 2 0,0 1-779,0 2 1,4 3 723,-1 0 0,3-1 0,1 5 0,2 2-437,3 2 0,-4 1 0,6 0 0,-2 0 0,-1 1 718,0 4 0,3-4 0,1 5 0</inkml:trace>
  <inkml:trace contextRef="#ctx0" brushRef="#br0">5385 12008 8169,'-4'-14'298,"-1"1"1,1 0 707,4-1 1,0 4-705,0 6 1,0 1 0,0 12-1,2-1 1,2 0 0,5-2-1,4-2 1,3 1 0,2-2-1356,-1-2 1,-1-1 0,0-1 0,2-2 0,-2-3 0,-2-2 344,-6-2 1327,4-2 0,-10 3 1635,2 0-1632,-2 6 0,-1-3 0,4 8-835,3 2 1,0-1 0,1 5-282,1-2 1,1 0-1,-1-3 1,-1 1 0,1-1-1,2-2 54,1-1 1,-1-1-1,-1-2 1,-4-3 0,0-1 425,1-4 0,-5-1 0,1-1 0,-1 0 1,0 0-1,2-1 0,-1 1 109,2 0 0,-5-1 0,5 1 1,-1 0 576,-1-1 1,7 2-1,-4 2-141,0 1 0,1 6 0,-4-1 1,5 2-560,3 2 0,1 0 0,1 0 0,-1 2 0,-1 2-132,-3 5 0,1-2 0,-4 2 0,0 3 0,0 3 0,-3 3 0,0-2 32,1-1 0,-2-2 1,2 1-1,-2-1 594,-2 0-322,0-5 1,0-4-228,0-8 0,1-4 0,2-5-252,1 0 0,7 4 0,-2 1 335,3 2 0,-5 8 0,-1 5 0</inkml:trace>
  <inkml:trace contextRef="#ctx0" brushRef="#br0">2786 13460 8202,'6'-29'1062,"3"2"1,9 3-1,5 13 1,5 2-1259,4 4 1,3-1 0,-2 0 0,-1 1 0,2-3 0,-1 2 0,1 0 195,0 3 0,-4 2 0,2 1 0</inkml:trace>
  <inkml:trace contextRef="#ctx0" brushRef="#br0">2906 13647 8144,'-9'-18'2274,"0"0"1,6 4-2236,9 3 0,13 5 0,14 5 0,0-4-272,-1-3 0,5-3 1,-1 1-1,4 2 1,4 1 232,5 0 0,-3 4 0,0-3 0</inkml:trace>
  <inkml:trace contextRef="#ctx0" brushRef="#br0">2533 14460 8288,'0'-19'1237,"-11"-1"1,0-2-823,0 4 1,-2 10 0,4 3 0,-3 4 0,-1 1 0,-1 0 0,1 0-304,0 0 1,1 6 0,2 4-1,1 5 1,0 3 0,0-2 0,1-1-25,3-2 0,0 2 0,5 1 0,0 2 0,0-2 1,2-1-58,2-2 1,8-1 0,6-3-1,-1-3 1,1-2 0,0 1-514,-2-2 1,4-2 0,-3-2 0,0-2 0,-4-3 329,-4-2 1,-3 0 0,-8-6 0,-2 1 0,-5 0 0,-3 1 570,-1 3 1,1-3 0,2 5 0,2-2 0,2 0 0,5-2-333,4 0 1,10-3 0,11 1-1,5 0-87,7-1 0,8-5 0,4-2 0</inkml:trace>
  <inkml:trace contextRef="#ctx0" brushRef="#br0">2879 14233 8084,'-19'-4'269,"-2"0"1,1 1 0,3 3 0,8 3 0,8 2 197,4 3 0,7-1 1,1 2-1,3-4 0,7-2 1,3 0-1,5 1 0,3-1-514,0-2 0,-1-1 0,-4 0 0,-2-1 1,-3-4-1,-5-3 0,-7-4-537,-6-2 1,-2 1 0,-4-2 0,-1-1 0,-2-3 0,-3-2 264,-2-3 1,2 4-1,1-1 1,1 0-1,5 0 1,5-1-982,9 1 1300,1-4 0,17-1 0,-3-8 0</inkml:trace>
  <inkml:trace contextRef="#ctx0" brushRef="#br0">3293 13660 10700,'13'15'0,"0"3"0,1 4 0,-1 5 0,0 4 274,1 4 0,3 5 0,1 3 0,-2 3 0,-1 0 1,-3 0-1,-2-3-274,-1-2 0,0-1 0,5 0 0</inkml:trace>
  <inkml:trace contextRef="#ctx0" brushRef="#br0">3506 14007 8186,'7'-34'466,"5"-5"1,-5 17-1,8 0 1,2 7-1,0 5-257,0 1 0,2 1 0,-1-2 0,-2 3-733,-1 1 0,4 1 1,2 5 523,0 0 0,4 0 0,-5 0 0</inkml:trace>
  <inkml:trace contextRef="#ctx0" brushRef="#br0">3812 13860 13264,'14'0'0,"1"2"0,1 2-52,2 5 0,-2 9 0,-6 4 0,-1 3 0,0 3 0,-2 3 1,-4 5-494,-6 2 130,2-3 1,-15 2 0,2-8-1,0-2 1,-1-6 0,0-5 0,-1-6-1,-2-2-89,2-5 0,2-8 1,5-5-1,5-7 0,2-6 1,2-7 503,0-5 0,12-10 0,3-2 0</inkml:trace>
  <inkml:trace contextRef="#ctx0" brushRef="#br0">4199 13687 8093,'-9'-13'756,"0"-1"0,-4 1 1,8 0-468,2-1 0,-2 5 0,0 1-238,2-3 0,2 11 0,1 5 1,0 5-1,0 5 0,0 3 0,0 2-176,0 1 0,0-2 0,1-5 1,2-1-1,3-1 109,1-3 0,-2-3 1,4-8-1,0-2 0,-2-7 119,-2-5 1,-4 0-1,-1-6 1,0-1-1,0 1 1,0 1-53,0 2 0,0 0 0,1 3 0,4-2 0,4 2-256,3 1 1,5 7-1,1 4 1,-2 2-1,1 2 1,-1 0-1,3 0-112,2 0 0,-5 0 0,2 0 0,-3 0 0,-2 0 1,1-1-1,-1-2 488,0-1 1,-4-5 0,-1 3 2860,-3-2-2612,0-1 0,-5 4 0,0 5 0,0 7 0,0 5 0,1 1-438,4 0 1,2 5 0,7 0-1,0-2 1,3-1 0,2-3 0,0-3-437,0-5 1,4-2-1,-6-2 1,-2-2 205,-4-2 0,-5-4 0,-6-5 0,0 0 0,0-1 1006,0 1 0,-5 4 1,1 0-575,1-1 1,1 5-1,4 4 1,2 5 0,5 4-1,3 2 1,1 1 43,1-3 1,5 4-229,3-3 0,3-3 0,2 0 0</inkml:trace>
  <inkml:trace contextRef="#ctx0" brushRef="#br0">5185 13247 8301,'-7'-13'5188,"-5"5"-4852,11 3 0,-4 5 0,8 1 0,3 3 0,0 7-352,0 5 0,3 5 0,-5 4 0,1-1 0,1-2 0,1 0 0,2-1-743,0-3 0,-2-4 0,4-2 1,-2-3 507,1-4 1,-4-5-1,-2-5 1,-2-4 789,-2-3 0,0-1 0,0 0 555,0-1 0,1 9 0,4 3-823,4 5 1,-2 7-1,2-2 1,1 1-1,2-2 1,1 0-826,1 1 1,-1-5-1,0 1 1,1-2 163,-1-2 0,-1-6 0,-3-3 1,-5-3-1,-1-1 0,0-1 0,3 1-291,1 0 0,2-1 0,6 3 1,1 0 680,2 2 0,6 1 0,-3-6 0</inkml:trace>
  <inkml:trace contextRef="#ctx0" brushRef="#br0">5652 13287 8728,'-13'0'977,"-1"0"1,5 0 0,2-1-1,3-4 1,5-4-939,6-2 1,4 2-1,-1 1 1,-1 1-837,1-1 0,-4 7 1,-3-1-1,-6 5 0,-4 2 1,-2-1 859,0 1 0,6 1 0,0-3 0,6 1 0,6-1 272,3-1 1,1-2 0,1 0-1,0 0 1,3 0 0,1 1-829,-2 3 0,-3-1 1,-2 6-1,-4 2 1,-3-1-140,-5-1 1,-1 1-1,-5-4 1,0 0 1304,-1 0 1359,5 4-1353,-3-8 0,12 5 1,3-4-2296,3 2 1,-3-1 1615,0-4 0,0-12 0,4-3 0</inkml:trace>
  <inkml:trace contextRef="#ctx0" brushRef="#br0">6212 12794 8070,'0'-18'715,"0"1"0,0 6 0,0 11 0,0 9 1,0 6-418,0 3 0,0 5 0,0 0 0,0 0 0,1 2 0,4 1 0,4 2-678,3 0 412,1 0 4,-6-7 0,5 2-1725,-3-5 1,-3 0-863,-2-5 2551,-2 1 0,-8 5 0,-1 2 0</inkml:trace>
  <inkml:trace contextRef="#ctx0" brushRef="#br0">2813 11461 8482,'-48'14'-307,"-4"-1"0,4 0 0,-4 1 451,-2-1 0,3 0 0,0 1 0,4-1 0,1 2 0,4 1 0,4 3 0,4 2-91,1 3 0,2-4 0,4 4 0,1 1 1,-1 3-1,1 2 0,0 4 0,3 3 23,0 3 1,1 5 0,-4 0 0,0 3 0,3 1-1,2 0-11,2-1 0,1 1 1,5 5-1,-1-1 1,1 0-1,0-1 1,-1 0-1,1-2-11,0 1 1,-1 8 0,2-6 0,2 2 0,1 3 0,-1 1-43,-2 3 1,-1 9 0,-1-6 0,1 1 0,0 0 0,-1-4-6,1-1 0,1 6 0,2-5 1,2-3-1,1-1 0,1-2 1,0 3 98,3 2 0,2-3 0,2 3 0,4-1 0,3-2 0,6 0 0,2-3-65,2 1 1,4-4 0,-3-5 0,1-1 0,-1-3 0,-3-3-54,-1-5 1,3 7 0,-1-5 0,0-2 0,-2 1 0,-2-2-1,0 2 114,1-2 0,-1 3 0,0-6 0,2 0 0,3 0 0,6 1 32,5 3 1,5-6 0,6 2-1,3-1 1,5-1 0,8 4-1,6 0-24,6-1 1,-33-16 0,0-2 0,33 10-1,3-4 1,-34-10 0,0 0 0,1-3 0,0 0-23,-1-1 0,1-1 0,36 1 0,-35-6 0,1 0 0,-2 0 0,1 0 0,0 0 0,0 0 0,0-1 0,-1 0 0,1-1 0,1 0 56,-1-2 1,0-1 0,-1-1 0,0 0 0,-1-1-1,1 1 1,1-1 0,-1 0 0,1 0 0,-1 0-1,1-1 1,-1-1 0,35-9-225,-5 2 1,6 1 0,-7 2 0,2 0 0,2-1-1,1 1-67,-3 0 1,4-2 0,-1-1 0,1-4 0,-1 1-1,-2-2 135,-2 1 0,5-1 0,-36 9 0,1 0 1,1 1-1,1 0 0,0-1 0,1-1 1,1-1-1,-1 0 0,3-2 0,1-1 217,3 0 0,0 0 0,-3 1 0,-1 1 0,6-2 0,1 0 0,-1 0 0,-1 0 0,1 1 0,-1-1 0,4 0 0,0 0-240,1 0 1,1 0 0,-3 0 0,0 0 0,0-1 0,0-1 0,-3 1-1,-1 1 1,-2-2 0,-1 1 0,-1-2 0,1 0 0,-4-1 0,0 0 4,-2 1 0,-1 0 0,5-4 0,-1 1 1,-6 3-1,-1 0 0,1-1 0,-1 0 1,1-1-1,-1 0 0,0-1 0,-2 0 139,1-1 1,-1-1-1,3-4 1,1-1-1,-5 3 1,-1 1-1,1-2 1,-2 1 0,1-1-1,-1-1 1,-2 2-1,-1-2 305,-2 0 0,0 0 0,1 0 0,-1 1 1,19-26-1,-1 1 0,-1 0 0,-5-1 1,-3 0-363,-3-4 0,-11 2 0,4-5 0,-6-1 0,-8-2 0,-2-6-517,-5-2 1,-3 5 0,-5-1 0,-5 0-1,-5 1 1,-3-2 0,1 1 153,-3 0 1,4-2 0,-5 2-1,1 4 1,0 2 0,0 3-1,0 0 124,1 2 1,-5 7 0,4 3 0,-4 1 0,-1 1 0,-5 1-154,-3-1 1,1 4 0,-7 4 0,-4-3 0,-1 1 0,-5-1 0,-1 5-122,-5 1 0,-10 3 0,0 4 1,-2 0-1,-3 2 0,1 2 449,33 11 0,-1 1 0,-35-3 1,33 6-1,1 1 0,0 1 1,0 1-1,0 0 0,-1 0 1,0 0-1,0 0 64,-2 0 1,2 1 0,1 0 0,0 0 0,0 3 0,-1-1 0,-1 0 0,0 0 0,-2 0-1,0 1 1,-3 0 0,1 0-17,-3 1 0,-1 0 0,-1 0 0,0 0 0,-3 1 0,-1 0 0,0 1 0,-1 0 0,-1 2 0,-1 1 0,-1 2 0,0 0 0,0 1 0,-1 0-250,-1 0 1,1 2 0,0 1 0,0 1 193,-2-1 0,0 1 1,5 0-1,-1 1 0,-2 0 1,-1 2-1,3 0 0,0 1-8,0 1 1,0 2-1,0-2 1,0 1-1,1 1 1,0 1-1,0 0 1,-1 1-1,1 0 1,1-1-1,0 1 1,1 0-1,2-1 1,1 0-26,3 0 0,1 0 0,2 2 0,1 0 0,3 0 0,1 1 0,1-1 0,1 0 0,1 0 0,2 1 0,2-1 0,0 0-440,-26 21 0,-1 0 1,1-2 492,2-1 0,1 5 0,2-8 0,-3 4 0,25-19 0,0-1 0,-4 1 0,1 1 0</inkml:trace>
  <inkml:trace contextRef="#ctx0" brushRef="#br0">1973 5491 13741,'6'-55'0,"4"6"0,6 12 0,5 12 0,0 12 3882,-3 7-3963,2 4 1,-5 10-1,3 5 1,-3 11-1,-3 10 1,-3 12 0,-5 10-1,-3 12 1,-1-30-1,-1 1 1,-2 4 0,-1 1-1,-3 3 1,-3 1-1,-2 4 1,-2 0-1,-2 2 1,-1 0 346,-1 2 1,-1 0 0,0-2 0,1-1 0,0 1 0,0 0 0,2-3-1,1 0 1,2-1 0,0-2 0,1-2 0,1-2 0,3-2 0,0-2-316,-2 32 0,4-9 0,6-7 0,3-6 1,6-5-1,10-5 0,8-5 635,4-4 0,12-9 0,1-4 1,8-4-1,6-6 0,5-3-241,7-4 1,-28-1 0,2-1-1,4-1 1,2-1 0,1-1-1,1 0 1,3-2 0,0 1 0,1 0-1,1 1 1,2 2 0,2 0-158,1 1 0,1 0 0,-2 1 0,0 0 0,5 1 0,0 0 0,-3 1 0,0 0 0,-4 2 0,0 1 0,-2 1 0,0 1-1618,0 2 0,-1 0 1244,-2-1 1,0-1-1,0 3 1,-2-1-1,-3-2 1,-1-2-1,-3 0 1,-1-1 0,-4-1-1,0-2 1,31-1 144,-8-4 0,-3-17 0,-9-14 0,-2-13 0,-25 19 0,0-2 0,0-5 0,-1-1 0,2-6 0,-1-1-4,-1-4 1,0-2 0,0-2 0,-2-3 0,1-5-1,-2-2 1,1-3 0,-1-1 0,-1-1 0,-1-1-1,0-3 1,-2-1-329,0-1 0,-2 1 233,-2 7 1,-2-1-1,0-6 1,-2 1-1,-3 8 1,-1 3-1,-2 3 1,-1 1-1,-3 4 1,-2 2 0,-3 6-1,-4 2 70,-2 3 1,-3 3-1,-7 2 1,-3 3-1,-5 0 1,-2 4-1,-5 1 1,-3 3-1,-7 0 1,-4 3-1,-5 0 1,-2 1 0,-7 1-1,-1 1-20,-2 1 1,-1 1-1,-1 0 1,-1 2-1,1-1 1,-1 1 0,0 0-1,0 1 1,4 0-1,1 2 1,2 0-1,0 2 1,5 1 0,0 1 39,3 1 1,0 1-1,0 0 1,0 2 0,2 2-1,2 1 1,3 1-1,2 2 1,2 2 0,0 3-1,4 2 1,0 2-458,1 0 0,0 3 0,3 5 1,2 1 506,-21 23 0,26-21 0,2 2 0,-15 27 0,2 1 0</inkml:trace>
  <inkml:trace contextRef="#ctx0" brushRef="#br0">2799 5771 10267,'2'-27'0,"1"2"3089,1 3-2351,1 8 0,-11 14 0,-5 11 0,-3 5 1,-7 9-1,-3 8 0,-4 7 0,0 1-725,0 1 0,1-2 0,0 0 1,2 0-1,3 1 0,4 0 1,3 2-1,4-3-1004,2-1 1,3 1 0,6-8 0,1 0-1,5-3 1,7-5 50,8-3 1,10-5 1399,5-7 0,2 3 1,2-5-1</inkml:trace>
  <inkml:trace contextRef="#ctx0" brushRef="#br0">2959 6317 30873,'-7'-22'-4381,"2"1"1,4 2 4400,1 3 0,-2 2 0,0 4 1,-4 4-1,-2 4 0,-2 10 1,-2 7-157,-1 7 1,1 5-1,3 2 1,4 2-1,4-1 1,1-2-1,0-1 1,1-1-140,4 1 1,2-6-1,7-5 1,-1-6-1,0-5 1,1-7-1,-1-7 279,0-8 1,-4-7 0,-1-3 0,-2 1 0,-4-1 0,0 0 0,-2 1 0,0 1-81,0 2 1,0 4 0,1 6 0,2-1 0,3 1 52,2 0 0,-4 5 1,5 4-1,1 2 0,4 2-318,4 0 0,-2 5 0,6 1 0,0 0 0,0 0 0,1-2 0,0 1 445,3-1 0,-6 0 0,-2-4 0,-3 0 0,-2 0 1159,1 0 0,-7 2-372,-3 2 1,-2 4-1,-2 7 1,0 2 0,0 6-1,0 2-691,0 1 1,0 1 0,1 0 0,2-1 0,2 0-1,-1-4 1,1-4 0,1-4-228,1 0 0,2-3 0,4-2 0,2-4 0,1-5 0,2-5 56,-2-4 1,4-4 0,-1-3-1,0-3 1,2-2 0,0-3-226,2-1 1,2 0 0,4 3-1,0 4 1,4 5 0,1 4-904,3 4 1,7 5 1076,5 5 1,9 8-1,3 8 1</inkml:trace>
  <inkml:trace contextRef="#ctx0" brushRef="#br0">3186 7557 8368,'1'-32'0,"2"1"0,3 0 0,0 2 0,0 2 0,4-6 0,-1 11 0,2-9 366,-2 9 0,1-6 0,-4 5 0,1 0 0,2 1 0,0 4 0,-1 3 0,-1 3 0,-1 5 4274,0 7-4300,-2 12 1,-4 8 0,-1 8 0,-2 5 0,-3 7 3,-2 7 0,4 5 0,-3 2 0,1-1 0,1 0 0,1 0-405,-1 1 1,-1-1 0,3 0-1,-1-1 1,1-1 0,2-4-1,1-1-887,0-3 0,-2-8 0,-1-4 0,-1-4 0,1-5 0,0-4-770,-2-3 0,2-3 0,-6-3 1718,-1-5 0,-8-2 0,-2-2 0</inkml:trace>
  <inkml:trace contextRef="#ctx0" brushRef="#br0">3026 8023 8368,'-19'-7'676,"4"-5"0,6-5 647,3 1 0,5 7 0,9 5 1,12 2-795,8 2 0,13 6 1,14 3-1,9 3 0,10 1 1,-34-6-1,1 0-352,4-1 0,1 1 1,1 2-1,0 0 1,0 0-1,-2-1 1,0 1-1,-1-1-177,-1-1 0,-1 1 0,-2-2 0,1 1 0,-1 0 0,0-1 0</inkml:trace>
  <inkml:trace contextRef="#ctx0" brushRef="#br0">2226 17778 8181,'-18'-28'0,"1"6"0,2 12 0,4 10 0,5 1 344,6 5 0,2-4 0,2 2 0,5 3 0,3 4 1,1 1-1,2 2 0,3 1 0,4 0 0,5 0 0,3 1 803,1 2 0,6-5 0,-2-4 0,5 0 0,2-2 0,-1-2 1,-2-4-1219,-1-1 0,-5 0 1,-4-1-1,-5-4 1,-6-5-1,-3-5-609,-2-2 1,-6-7 0,-4 2 0,-7-2-1,-9 0 1,-8 3 0,-7 2 881,-8 3 0,5 1 1,-9 3-1,3 3 1,3 5-1,1 2 1,4 2 1074,2 0 0,-1 6 0,10 3 1,3 5-1,5 2 0,6 3-1042,2 2 1,4 3 0,4 5-1,7 1 1,9-4 0,8-2 0,5-2-639,4-1 0,1-2 0,-2-5 0,1-2 1,-2-2-1,0-3-1924,-5-1 1,2-1 0,-2-5-1,-3 0 2327,-1 0 0,-1-6 0,0-2 0</inkml:trace>
  <inkml:trace contextRef="#ctx0" brushRef="#br0">3159 17658 8324,'0'-32'1390,"2"8"1,2 14 0,4 13 0,0 7 0,1 5-917,2 3 1,2 0-1,3 7 1,4 4 0,-1 4-1,2 4 1,-2 0-1,0-2-1545,-3-3 1,-1-3 0,-1-1 0,-1 0-1,0-4 1,-1-3 1070,-3-5 0,3-1 0,-5-2 0</inkml:trace>
  <inkml:trace contextRef="#ctx0" brushRef="#br0">3439 17938 8286,'0'-26'-75,"-6"-1"0,-3 2 1,-2 3 671,-3 4 0,-4 9 0,1 3 0,0 2 0,1-1 0,0 2 332,-2 2 1,0 7 0,3 3 0,-1 4 0,-2 5 0,4 2 0,2 3 0,3-1 0,0 2-1,2 1-112,2 1 1,4 0-1,2-4 1,4-5-818,3-2 0,10-7 0,3-2 0</inkml:trace>
  <inkml:trace contextRef="#ctx0" brushRef="#br0">3732 17818 8106,'0'-29'3774,"0"2"0,0 17-3637,0 5 1,-4 10 0,-2 10 0,0 2 0,0 4 0,3 1-1,2 1 1,1 0 0,1 2 0,4 1 0,4-3-1433,2-1 0,3-10 1295,-1 2 0,6-10 0,2 2 0</inkml:trace>
  <inkml:trace contextRef="#ctx0" brushRef="#br0">3866 17499 8313,'-6'-54'6026,"-3"10"-3851,3 8 1,2 29 0,9 2-1492,9 4 0,7 8-662,10 7-22,-3 5 0,16 8 0,-2-1 0</inkml:trace>
  <inkml:trace contextRef="#ctx0" brushRef="#br0">4079 17539 8276,'-18'-32'3815,"2"12"-2270,4 14 0,5 10 0,7 10 1,0-1-1,0 0-1689,0 1 0,0-1 1,1 2-1,4 4 1,4 8-1,2 7 1,3 4-1,-2 4-3583,-4 2 3727,-2-8 0,-17 8 0,-4-10 0</inkml:trace>
  <inkml:trace contextRef="#ctx0" brushRef="#br0">3719 17965 8106,'13'-47'2303,"1"2"1,5 5 0,5 18 0,5 4-2115,7 3 1,7 2-1,3-2 1,1-1-1,5-2 1,3 2 0,6 1-1,1 2-189,1-1 0,11 1 0,-5 0 0</inkml:trace>
  <inkml:trace contextRef="#ctx0" brushRef="#br0">4706 17299 8037,'-20'-15'1248,"-2"-3"1,-3 11 0,0 17-1,2 14-648,6 10 0,2-2 0,3 1 1,3-2-1,5 0 0,2 0 0,5 3 1,6 5-473,9 4 0,11 14 1,9-3-1,4-4 0,7-4 1,2-6-129,-2-6 0,14 2 0,-1-2 0</inkml:trace>
  <inkml:trace contextRef="#ctx0" brushRef="#br0">5265 17299 7988,'0'-46'700,"0"6"1,0 15 0,3 32-1,5 17 131,5 13 0,2 4 0,-5-4 0,-2-3 0,-2 0 0,-3 0 0,-2 6 0,-1 6 1,0 9-1,-1 1 853,-4-1 0,-2 10-2872,-7-7 1,-5 9 0,-5-7 0,-5 3 1187,-7-1 0,15-31 0,-2 0 0,-1 2 0,0 1 0</inkml:trace>
  <inkml:trace contextRef="#ctx0" brushRef="#br0">2973 18631 8504,'7'-6'1433,"5"3"0,-3-5-879,3-3 1,-5-1-1,-3-1 1,-2 0-1,-4-1 1,-2 1 0,-5 1-1,-4 3-200,-5 5 0,-3 2 0,-7 5 0,-1 6 0,-3 11 1,3 6-1,1 7 0,2 1-405,4 3 1,7 0 0,8 0-1,3-3 1,5-1 0,8-4-65,7-1 1,9-7 0,8-5 0,1-5-1,2-7 1,-2-2 237,-3-2 1,0-2 0,-4-2-1,-7-5 1,-3-5 0,-6-2 18,-2-2 1,-3-4-1,-6 3 1,0 0-1,-1-1 1,-4 4-733,-4 1 1,2 2-1,1 1 1,3 2-1268,5 1 1,12 4 0,4-3-1,6-3 1857,3-1 0,11-7 0,4-2 0</inkml:trace>
  <inkml:trace contextRef="#ctx0" brushRef="#br0">3253 18312 8743,'-14'-6'1186,"7"6"1,2 1-1,5 9 1,5 8-1,4 3-355,3 3 1,1-2 0,0 3 0,1 3 0,-1 2 0,-1 2-1,-2 2 1,-2 0-848,-3-2 1,4-4 0,-4-2-1,-2 0 1,-2-3 0,1-2-1158,2-2 1,-2-1 0,1-6-1,-6-3 1,-6-5 0,-3-2 372,-1-2 1,4 0 0,0 0 0,-2 0 863,0 0 1,3 1-1,4 4 1,4 2-1,4 2-84,5 0 1,4-5 0,5 4 0,4-3 0,5-2 0,4-1 19,5-2 0,8-6 0,3-1 0</inkml:trace>
  <inkml:trace contextRef="#ctx0" brushRef="#br0">3826 18511 11010,'0'26'963,"0"-4"0,-5 2 1,1-7-1,-1-2-330,-1-5 1,5 2 0,-5-3 0,0 3 0,-3 1-831,-3 1 1,4-2-1,0-2 1,2-1 0,3 1-1,2 2-1672,1 1 0,0 1 1,1-3 1995,4-2 0,-2 2 2089,6-7 0,-6-5 1,2-8-1653,1-3 1,-4 3-360,2 0 1,-2 5 0,-1-4-43,4 2 0,-2-2 0,6 3 0,1 2-357,2 2 1,6 1-1,-1 0 1,0 0-1,-3 0 1,0 0-52,-1 0 0,0 4 0,1 1 0,-1-2 1,0-2-1,1-1 366,-1 0 0,-4-1 0,-2-4 1,1-4-1,-2-3 0,0-1 1493,-3 0 1,2-1 0,1 3-1256,2 2 0,-4-2 0,5 7 0,3 2 0,3 5-668,3 6 0,1 3 0,-1 0 0,2-2 0,4-1 1,0 0-1,2 0-861,3 0 0,-3-6 0,8 1 0,-1-4 0,-4-4 1,1-5-1,-2-4 509,-1-5 1,1-3-1,-9-6 1,-1 2 0,-2 3-1,-5 4 685,-4 3 0,2 2 1,-3 1 1,1 3 1,-2 3-1,4 6 1,1 0-1,2 0-146,1 0 1,-2-4 0,0-2-1,4-1 1,0-4 0,1-1-453,2-1 0,-3-2 0,3-1 0,-5-3 1,-4 0-1,-5-1 572,-2 4 0,-8 1 0,-1 2 0</inkml:trace>
  <inkml:trace contextRef="#ctx0" brushRef="#br0">4732 18352 8239,'-19'17'0,"-3"1"0,-2 0 206,2 1 1,-3 2-1,4 5 1,0 1 0,2 0-1,3-1 1,1 1 495,3 0 0,3-1 0,0 0 1,5-4-1,2-4 0,2-4-299,0 0 1,0-5 0,2-2-404,2-1 0,-2-8 0,4-5 0</inkml:trace>
  <inkml:trace contextRef="#ctx0" brushRef="#br0">4599 18471 8239,'21'-20'97,"-2"2"0,0 5 1,5 5-1,5 8 1,7 8-1,3 5 1,2 5-1,3 2-97,5 1 0,15 4 0,4-4 0</inkml:trace>
  <inkml:trace contextRef="#ctx0" brushRef="#br0">5505 18112 8371,'-19'-21'1638,"-3"3"0,-6 33 1,1 32-1,8 18 0,11-27 1,1 0-1775,-6 35 0,7-10 0,-8-7 1,4-2-1,3-1 0,4 6 1,7 6-919,9 7 1,-1-36-1,2 0 1054,2 2 0,3 0 0,3 1 0,1 0 0,0-2 0,1 0 0</inkml:trace>
  <inkml:trace contextRef="#ctx0" brushRef="#br0">6052 18218 8238,'-22'11'242,"1"15"0,2 23 728,2 18 0,9 4 1,2-13-1,1-10 1,-1-5-1,0-4 0,-1-2 2075,-1-2 0,4 2-3143,-5 8 0,0-2 1,-4 4-1,-2 2 1,-4 1-1,-8 7 98,-7 2 0,12-25 0,0 0 0,-2 3 0,0 0 0</inkml:trace>
  <inkml:trace contextRef="#ctx0" brushRef="#br0">1946 16779 8445,'-4'-25'0,"-2"3"-9,-2 4 6,0 3 148,0 8 1,-4 1 0,5 7-1,-2 2 1,0 4 0,0 4 0,0 4-1,0-1 1,1 3 0,0-1 0,4 2-1,2-2 1,2-1 1179,0-2 1,0 1 0,2-1-944,2 0 0,4-4 0,5 0 0,0 1 1,1 2-134,-1 1 0,0 1 0,1 1 0,-3 2 0,-2 6 0,-4 2 1,-4 3-316,-1 3 0,-10-3 0,-6 3 0,-7-3 0,-5-1 0,0-2-353,0-3 1,-2-2 0,2-7 0,4-1 0,4-3-522,3-5 0,10-4 0,8-4 940,11-5 0,19-9 0,11-3 0</inkml:trace>
  <inkml:trace contextRef="#ctx0" brushRef="#br0">2319 17019 8147,'-19'-34'4783,"4"7"-4187,-2 9 1,9 9 0,10 5 0,10 2 0,8 2 0,4 2-1,0 1 1,-2 3-1132,2 1 0,-5 1 0,-1 2 0,-4-1 0,-2 1 12,-3 2 0,-4-4 0,-10-4 0,-4-3 0,-3-1 1236,-1 0 1,4 0 0,3 0 0,6 2-1738,11 2 1,11-2 0,10 2 0,3-2 1023,2-2 0,1 0 0,2 0 0</inkml:trace>
  <inkml:trace contextRef="#ctx0" brushRef="#br0">2879 16592 8322,'-4'-26'653,"-1"-1"1,2 8-1,2 11 1,1 16-5,0 7 0,1 4 0,2 0 0,3 6 0,2 8 1,1 4-1,1 4 0,0 1-2177,1-1 0,4 4 0,-7-2 1528,4-5 0,2-4 0,-1-7 0</inkml:trace>
  <inkml:trace contextRef="#ctx0" brushRef="#br0">2826 16952 8295,'-25'-15'1833,"3"-2"0,4-4 0,7 8-1586,3-1 0,8 2 0,4 3 1,12 5-1,11 3 0,7 1 1,8 0-1116,3 0 1,10 1 0,7 3 867,4 5 0,-6-3 0,0 0 0</inkml:trace>
  <inkml:trace contextRef="#ctx0" brushRef="#br0">3586 16952 8276,'9'-9'1596,"-2"0"-214,-1-1 1,-3 0 0,-7 1 0,-7 6 0,-4 6-1319,-2 6 1,-1 8 0,3 7 0,-3 3 0,-2 2 0,-1 0-1,2 0-394,-1-1 0,10 0 0,-3-2 1,2-4 329,4-4 0,-5-4 0,5 0 0</inkml:trace>
  <inkml:trace contextRef="#ctx0" brushRef="#br0">3426 16859 8234,'7'-30'808,"-2"4"0,-2-4 0,0 9 0,3 2 0,1 4 0,3 6-847,2 3 0,7 2 1,4 4-1,2 1 1,1 4-1,1 4 1,1 4 38,3 5 0,-2-3 0,3 4 0</inkml:trace>
  <inkml:trace contextRef="#ctx0" brushRef="#br0">3812 16872 8227,'-7'-6'1949,"7"5"0,10-4 1,5 4-1702,3 1 1,9 0 0,-2 1 0,0 2 0,2 3 0,-5 0 0,0 2-1,-3-3-2217,1 1 1,-3 3 1844,-3-4 0,-8-2 0,-6-8 0,-6-4 1,-2-2 920,4-3 1,2 1 772,2 0 0,0 4-1096,0 0 1,2 6 0,2-2 0,5 5-1,3 5-700,1 4 0,1 3 0,-1 2 0,-1 3 0,-2 0 0,-1 1-1818,1 1 1,-4-4 0,0 2 1963,0-7 0,-4-6 1,2-10-1,-2-7 1,-1-6-1,4-3 0,3-1 620,4 0 0,6-1 1,3 2-1,3 4 0,4 3 1,0 3 53,0 3 0,5-1-594,2 6 0,10-1 0,2 5 0</inkml:trace>
  <inkml:trace contextRef="#ctx0" brushRef="#br0">5132 16139 8366,'0'-28'2354,"0"-3"1,-1 4-2124,-4 14 0,-2 13 0,-8 13 0,-4 11 0,-8 10 0,-7 10 0,-6 10 0,-3 7-219,21-29 0,0 2 0,0 3 0,1 2 0,2-2 0,1 1 0,1 0 1,1 1-1,1 1 0,0 0 0,3 1 0,1 0 0,0 1 0,1 1-697,1 0 1,2-1-1,2-3 1,1-1-1,-1 31 1,5-5 0,5-8-1,5-5-2746,6-7 3431,-1-8 0,10-4 0,-4-5 0</inkml:trace>
  <inkml:trace contextRef="#ctx0" brushRef="#br0">5625 16392 8101,'0'-19'390,"-4"4"1,-1-2 375,2 2 0,1 6 0,-1 3 0,-2 4 0,1 10-250,-2 7 1,3 7 0,-6 10 0,-1 7 0,-2 7 0,0 3 0,1 4 0,3 0-1006,-3 4 1,5-3-1,2-3 1,2-4-1,2 1 1,2-4 488,2-3 0,10 2 0,6-9 0</inkml:trace>
  <inkml:trace contextRef="#ctx0" brushRef="#br0">5772 16912 8101,'0'-31'0,"0"0"0,-4 6 0,-2 9 0,0 4 0,-2 4 0,2 1 1733,0-1 1,2 7-1,5 1-1326,4 7 1,-2 4 0,6-1-1,1-1 1,0 1 0,1 1 0,-2-1-1124,1-1 1,-4-5-1,-3 2 984,-6-4 1,-4-5-1,-7-10 1,1-1-1,0 2 1189,-1 3 0,8-1-2174,6 6 1,11-1-1,9 7 1,4 1-1,6 3 1,2 1-1,4 3 717,-2 2 0,5 2 0,-5-1 0</inkml:trace>
  <inkml:trace contextRef="#ctx0" brushRef="#br0">6092 16846 9220,'-9'-14'1138,"0"1"1,8 5-666,1 4 0,1 3 0,8 2 0,1 3 0,2 5 1,2 2-1,0-1 0,3-1-1054,0 1 1,1 1 0,-4-1 0,-1-3 0,0-1 0,1-3-410,-1-1 1,0-2-1,1-2 1,-3-2 1382,-2-5 0,3 3 1,-3 2 445,3 2 1,-5 8 0,-2 4-1,-4 7 1,-1 5 0,0 3-1,0 2-905,0-1 1,-1 1-1,-2 0 1,-3-2 0,0-1-1,0-4-755,3 0 1,1-3 0,4-5-1,2-4 1,7-8 470,5-8 0,0-5 0,5-5 1,0-6-1,-2-2 0,2-2 66,0 2 0,-4 9 0,4-1 0,0 5 284,0 4 0,1-3 0,4 4 0</inkml:trace>
  <inkml:trace contextRef="#ctx0" brushRef="#br0">6905 16952 8101,'0'-13'383,"4"-5"1,2 0 0,2 2-1,2 3 1,2 4 0,1 4 92,1 4 0,-5 1 1,-1 1-1,1 4 1,0 5-1,-1 6 1,-2 5-545,-3 0 0,-2 4 0,-1-4 0,0 1 1,-1-1-1,-2-1 0,-2 0 0,2-1-983,2-3 0,1-5 0,1-4 0,4-1 0,3-3 1051,4-2 0,8-12 0,0-4 0</inkml:trace>
  <inkml:trace contextRef="#ctx0" brushRef="#br0">7198 16912 8101,'2'-21'119,"2"4"0,-2 2 0,2 2 0,-1 1 0,0 1 186,1 2 1,1 5-1,-4-5 1,4-1-1,4-2 1,3 0 76,1 3 0,0-1 0,2 5 0,1 1 0,4-1 0,0 0-233,4-3 1,1 5-1,3-1 1,2 1 0,1 0-1,-1-2 1,-1 2-565,2 2 1,-7 2-1,1 2 1,-4 5-1,-6 2 1,-3 5-1,-5 0 1,-1 1 0,-3 2-1,-3 6 1,-6 4 378,-7 3 0,-6 6 0,-8-2 0,-1 4 0,-3 2 0,-3 2 36,-1 2 0,-9 5 0,3-3 0</inkml:trace>
  <inkml:trace contextRef="#ctx0" brushRef="#br0">3852 16046 8362,'-40'-17'13,"0"0"0,-2 0 1,-1 1-1,-2 3 0,-1 1 1,-1 1-1,-2 1 58,-2 2 1,0 3 0,0 3-1,1 4 1,-3 4 0,-1 3 0,-2 2-1,0 3 1,-5 3 0,-1 2 0,0 1-1,-1 2 1,-1 2 0,0 1 0,1 1-1,0 0-62,-2 0 0,1 2 0,-4 2 0,1 2 0,3 0 0,1 1 0,0 1 0,1 1 0,0 3 0,1 1 0,3 2 0,1 0 0,1 1 0,2 2 100,1 0 0,3 2 0,5-3 1,4 1-1,-1 5 0,2 2 0,3 1 1,3 1-1,3 1 0,3 1 1,1 6-1,3 3-193,3 4 1,2 2 0,5-5 0,2 1 0,4 8 0,2 2 0,4-2 0,1 0 0,4-2 0,2 0 0,4 0 0,4-1 0,4-2 0,3-2-40,5 0 1,3-2 0,-6-18 0,1 1 0,2-2 0,14 16 0,4-1 0,1-1 0,2 0 0,-13-21 0,1 0-1,1-2 1,1 0 0,0-1 0,2-1 95,0 0 1,0-1-1,3 0 1,5 0-1,2 0 1,1-2-1,-1-3 1,-1-1-1,2-2 1,1 1 0,2-1-1,0-2 1,5 0-1,1-1 1,0-2-1,2-1 1,0-1-1,1-1 91,1-2 0,1-1 1,2-1-1,6 0 1,2-1-1,-1-3 0,-4-1 1,0-2-1,0 0 1,4-1-1,1-1 0,0 0 1,-16-2-1,1 0 1,0 0-1,0-2 1,0 1-1,1-2 0,-1 0 1,1 0-1,2-1 1,1-1-1,0-1 0,0 0-38,2-2 1,-1 0 0,1-1-1,-1 0 1,-2-1 0,0 0 0,-1 0-1,2-2 1,5-1 0,0-1-1,1 0 1,0-1 0,-1-1 0,1-1-1,-1 0 1,0-2 0,-1 1-1,0-2 1,0 0 0,0 0 0,1-2-1,1 0 1,-1-1 0,0-1-1,-1 0 1,0 0 0,-1-1 0,1-1-162,-1 0 0,-1-1 0,1-1 1,0-1-1,2-1 0,0-1 1,0-1-1,-2-1 0,-2 0 1,-2 0-1,0-1 0,-1-1 0,-1 1 1,0 0-1,-1-1 0,0-1 1,0-1-1,-1 0 0,0 0 1,-1-2-1,-2 1 0,-2-1 1,0-1-1,0 0 62,0-1 0,0-2 1,-1 0-1,-1 0 0,-2-1 1,-1 1-1,-1-2 0,-1 0 1,-3 1-1,-2 0 0,-2-1 1,1 0-1,10-13 0,-1-1 1,-2-1-1,-1-1 0,-2 0 1,-2-1-1,-4 3 1,-3 0-1,-1-1 209,-3 1 1,-2 0 0,-2-1 0,-3 3-1,-2 0 1,-4-1 0,-3 3 0,-4 0-1,-1-1 1,-3 3 0,-1-1 0,-3 0-1,-3-1 1,-2 1 0,-3 0 0,-4 1-1,-2 1 1,-3 0 0,-5-1 0,-3 0-1,-3 2-98,-3-1 1,-3 1 0,-4 3-1,-7-2 1,-4 3 0,-3 3 0,-4 1-1,-4 2 1,-3 3 0,11 9 0,-1 1-1,-2 2 1,-2 1 0,-4 0 0,-2 2-1,-1 1 1,-2 1 0,-5 1 0,-3 0-1,0 2 1,-2 1 0,13 3-1,-2 1 1,0 1 0,0 0 0,-1 0-129,-2 1 0,-1 0 0,0 1 0,-1 1 1,0 0-1,-2 1 0,0 2 0,0 0 0,-1 0 1,-1 1-1,-1-1 0,-2 1 0,1 0 1,-1 1-1,1 0 0,0 0 0,0 1 0,0 0 1,0 1-1,-1 0 0,12 1 0,-1-1 1,0 1-1,-1 0 0,1 1 0,1 1 0,-12 0 1,0 1-1,1 1 0,0 1 0,0 0 90,1 1 0,0 1 0,1 0 0,-1 0 0,1 1 0,1-1 0</inkml:trace>
  <inkml:trace contextRef="#ctx0" brushRef="#br0">5039 15766 8052,'-38'-27'0,"0"-1"0,-1 3 0,-2 1 0,0 4 0,-2 2 0,-4 3 0,-1 2 0,-1 2 0,-1 2 0,-1 2 0,-2 1 0,-6 3 0,0 2 0,2-2 0,-2 1 0,-12 4 0,-3 1-37,23-1 0,-1 1 1,-1 1-1,-3 1 1,-1 2-1,-1 0 1,-2 1-1,-1 1 1,1 1-1,-1 0 1,1 2-1,-1 0 1,-2 0-1,0 2 1,1 0-1,-1 0 1,1 1-1,0 1 1,-1 2-1,-1 0 0,1 1 1,1 2-1,1 1 1,-1 2-1,0 1 1,-1 1-1,2 1 1,0 2-1,2 0 1,-1 2-1,2 1 1,0 2-1,1 1 60,1 2 1,0 2 0,2 0-1,3 1 1,1 1 0,2 1-1,-2 4 1,2 2 0,2 0-1,3 0 1,3 1 0,2 1-1,3-1 1,3 1 0,2 1-1,3 0 1,2 2 0,3 0-1,3-1 1,2 1 0,3 0-1,1 1 1,3 1 0,2 0-1,2 0 1,3-1 0,1 0-35,2 1 1,1-1-1,3 0 1,2 0-1,4 0 1,2 0-1,4-1 1,3 1-1,2-1 1,3-1-1,3-1 1,2 0-1,6 0 1,3 0 0,2-2-1,4-1 1,2-1-1,3-2-10,4 1 0,2-1 0,3-2 0,-11-11 0,3 0 0,0-1 1,1-1-1,3 1 0,1-2 0,1-1 0,0 0 0,2-1 0,0 0 1,1-1-1,2-1 0,3 1 0,1-1 0,0 0 0,1-2 0,0 0 1,1-1-1,0 0 0,0-1 50,1-1 0,0 1 0,0-1 1,2-1-1,2-1 0,2 0 0,0-1 1,-1-1-1,-1 0 0,0-1 1,0-1-1,0 0 0,0 0 0,1-1 1,0-1-1,0 0 0,2-1 1,0 0-1,0 0 0,-1-1 0,-1-1 1,-1-1-1,0 0 0,0-1-64,-1 0 0,0 0 1,0-1-1,-1-1 1,1 1-1,0-1 1,-1-1-1,0 1 1,-4-2-1,-1 0 1,0 0-1,-1 0 1,-1-1-1,0 0 0,-1 0 1,1-1-1,-2-1 1,0 0-1,0 0 1,-1-2-1,14 0 1,0-2-1,-2-1 1,-3-2-1,-1-2 1,0-1-58,-4-1 1,-1-2 0,-2-1-1,-8 0 1,-2-1 0,-1-3 0,-3-4-1,-1-2 1,-3-3 0,14-15-1,-6-6 1,-9-6 0,-8-5 0,-6-9-1,-7-5 1,-12 20 0,-3-2-1,-2-1 46,-3-4 1,-2-2 0,-4-1 0,-5-9 0,-5-2 0,-4-1 0,2 16-1,-3 0 1,-2-1 0,-1 0 0,-1-3 0,-2 0 0,-1-1 0,-2 1 0,3 9-1,0-1 1,-1 0 0,-2 1 0,1-1 0,-3 0 0,0-1 0,-1 1-1,0-1 1,-1 1 78,-1 0 0,0-1 0,-1 1 1,-1 0-1,-1-1 0,-4-3 0,-2-1 1,0 1-1,-2-1 0,1 2 1,-1 2-1,-1 0 0,0 0 0,-1 2 1,0-1-1,-1 2 0,1 0 1,-2 1-1,1 1 0,-2 0 0,0 0 1,-1 1-1,-1 1 0,0 1 1,-1 1-1,2 3 0,0 1 0,-1 1 1,0 1-1,-1 1 0,1 3 1,0 0-1,-1 2 0,0 1 0,0 1-78,-13-5 1,0 1 0,0 3 0,1 4 0,7 5-1,1 3 1,0 2 0,-2 2 44,0 3 0,-1 3 0,-1 1 0,1 0 0,3 1 0,1 0 0,-1 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12730 2612 11673,'-1'-35'0,"-2"-1"0,-3 6 0,-1 10 0,-4 11 2847,-1 6 0,-5 4-2649,-1 4 1,-6 1-1,2 4 1,-3-3-1,-2-1 1,0-3-1,-1-1 1,-1-4-1,-3-2 1,3-3-1,1-2 1,0-2-1,-2-2 1,-3-3 0,-1-1-1,-1 1-380,1-2 0,-5 2 535,4-6 1,-4 4 0,-1-3-1,0 2 1,-1 4 31,-4 5 1,-4-2-1,-7 5 1,-3-2-1,0 1 1,-2 1-360,0 0 1,-1 2 0,-5-4 0,1 0 0,0 0 0,3 1 0,2-3 103,2-1 0,-3 0 0,4 1 1,2-1-1,-1-3 0,1 0 364,-2 0 1,-4 2 0,3 1 0,-2 2 0,-3 2 0,-1 2-1,-3 4-383,-3 0 0,6-2 0,-5-1 0,-2 2 0,-4 2 1,36 1-1,-1 0 0,0 0 0,0 0-106,0 0 0,1 0 1,0 0-1,1 0 1,1 0-1,-1 0 1,-36 0-1,-1-2 0,3-1 204,7-1 1,1-1-1,5 4 1,1-2-1,0-1 1,3-1-1,-1 1-600,0-1 1,-1 1 0,-6 4 0,-2 0 0,-1 0 0,-3 0 0,1 0 406,-4 0 0,-1 0 0,34 0 0,0 0 0,0 0 0,0 0 0,0 0 0,0 0 0,0 0 0,0 0 7,0 0 0,0 0 0,0 0 0,0 1 0,0 1 0,0-1 0,1 1 0,0 1 1,1-2-1,0 1 0,-32-1 0,5 1 92,3 2 0,6-3 1,-3 5-1,1-1 0,2-1 1,2 1-1,4-1-52,-1 1 1,-2-1-1,-3-4 1,-2 0-1,0 0 1,-1 0 31,-3 0 0,-2 0 0,-1 0 1,3 0-1,-2 0 0,5 0-42,1 0 1,-6-1 0,10-2-1,-3-2 1,-2 2 0,3 0-1,-3 0-105,1-1 1,3-1 0,-6 5 0,1 0 0,0 0 0,1 0 0,1 0 20,-1 0 0,1 2 1,-4 1-1,1 3 1,-4 1-1,-1 4 7,-3 0 1,3 1 0,-1-1 0,0-3 0,1 1 0,-1 0 42,1 0 1,0-4-1,1 2 1,1-1-1,-1-2 1,3 1 0,0 1-1,3 0 19,-1 0 0,3-1 0,3-2 0,1 3 0,0 0 0,1 2-39,3-1 0,-6 1 0,5 2 0,-1-1 0,1 1 0,1 0-10,0-1 1,2 3 0,-3-4 0,2 1-1,2-2 1,3 0 0,2 1-8,1 2 0,0-3 1,0 2-1,0 2 1,0 1-1,0 1 0,0 0-71,0 1 0,0-1 1,0 2-1,0 1 1,-2 2-1,0 0 13,-3 1 0,1-3 0,4 5 0,0 0 0,0-2 0,1 0 0,1-1 19,-2 1 1,7-3-1,-5 7 1,4-1-1,4 0 1,2-1-1,1-1-122,0 1 1,2-3 0,3 3 0,4-2 0,3-1 0,2-1-100,0 1 0,4 0 0,2-5 0,1 1 0,1-1 1,1 0-1,-1 2-113,2 3 1,2-3 0,-1 4 0,-1-1 0,-1 1 0,1 0-1863,1 0 1836,2 5 1,0-5 0,0 5-1,0-2 1,2 2 0,1 0 6,1-2 0,5 3 1,-3-3-1,2 3 1,2 2-1,2-2 210,1-2 0,0 0 1,1-5-1,-1-2 1,2 1-1,1-1 1,2 2 143,-2-2 0,1-1 0,-1-2 0,3 0 1,0 1-1,2-1 0,0 0 67,3 1 0,5 3 0,4 3 1,1 0-1,3 4 0,3 1-8,4 2 0,2 4 1,6 3-1,-2 3 1,4 5-1,-2-1 1,1 2 47,-3 1 1,-5-2-1,-1 1 1,-2-5-1,-4-5 1,-1-4-1,-3-3 242,-1-1 0,2-6 0,-2-3 1,1-4-1,4-4 0,4-2 431,2-3 1,11-2 0,0-2 0,3-2 0,2-3 0,0-2-284,-1-2 0,9-2 0,0-1 0,3 1 0,-33 6 0,0 1 0,-1 1 0,1 1 0,2 0 0,0 0-337,1 1 0,0 1 1,1 0-1,0 1 1,3 0-1,1 0 1,-2 0-1,-1 0 0,-2 0 1,-1 0-1,1 0 1,-2 1-1,-1 0 1,0 1-153,36 3 1,0 3 0,-6-3 0,-3-2 0,2-2 0,0-1 318,-1 0 0,7 0 0,-6-1 0,1-2 0,4-3 0,-2-1 0,2-2 20,1 1 0,0-2 1,-36 7-1,1 0 1,0 0-1,0 0 1,34-4-1,2 1 1,-1 0-65,-2 3 0,-6 1 1,-4 4-1,-3 1 0,1 3 1,2 1-228,1 4 0,-3-1 0,3 0 0,-2-1 0,3 0 0,1-2 0,3-2 0,-4-4 0,1-1 0,3 0 0,1 0 0,1 0 0,4 0 0,1 0 0,-3 0 0,2 0 0,-2 0 0,-3 0 0,1 0 0,0 0 0,-1 0 0,-2 5 0,1 1 0,0 1 0,-1 3 0,1 1 0,0-2 0,2 3 0,1-5 0,-2 2 0,3 0 0,0 0 0,2-2 0,-34-3 0,0-2 0,0-2 0,1 0 0,1 0 0,1 0 0,-1 0 0,1 0 0,-2 0 0,1 0 0,-1 0 0,0-1 0,0-1 0,0-1 0,2 0 0,0-1 0,1-3 0,-1 0 0,0 1 0,-1 0 0,-1 1 0,0 0 0,-1 1 0,-1-1 0,36-5 0,-2-2 0,3 3 0,-9 2 0,-5 1 0,-5 3 0,-2 1 0,-1 2 0,0 0 0,0 0 0,-1 0 0,0 0 0,-1 0 0,-1 0 0,9-1 0,-4-2 0,3-3 0,2-1 0,1-4 0,3-1 0,1-1 0,6 0 0,0-1 0,0 1 0,-1 0 0,0-1 0,-4 3 0,-1 2 0,6-3 0,-7 4 0,-2 0 0,1 0 0,-4 1 0,0-1 0,-3 4 0,-4-5 0,-1 0 0,0 0 0,0 0 0,1-1 0,-1-2 0,4-3 0,1-1 0,5-2 0,1 1 0,2-3 0,7 4 0,-6-6 0,1 0 0,0-1 0,-2 1 0,1-2 0,0-1 0,-4 3 0,-3 1 0,-5 2 0,-4 3 0,-5 1-60,-2 2 1,-7-1-1,-1 1 1,-1-2 0,-5-1-1,-4-3 1,-6-1-266,-4 1 1,0-5-1,-1 1 1,0-5-1,-1-5 1,-1-1-52,-2-3 1,-1-6 0,6-3 0,-1-1 0,0-4 0,1 1-466,-1 1 1,-1 0 0,-2 8 116,-1 2 1,-6 7 0,2-1-1,-4 4 410,-1 3 1,-7 7 0,-8-2 0,-12 2 0,-14 3 0,-14 1 0,-12 3-17,-5 3 1,29 3 0,0 0-1,-4 2 1,-1 1 0,-1-1-1,-1 1 1,-2 0 0,0 0-1,0 0 1,-1 0 277,0-1 0,-1-1 0,-3-1 0,-1 0 0,-1-1 1,-1-1-1,1 0 0,0-1 0,-1-2 0,1-1 0,3 1 1,1-1-1,2-1 0,1 0 0,3 1 0,2-1 136,1 0 1,1-2 0,0 0-1,0 1 1,3 0 0,0 1-1,1 0 1,0 1 0,2 0-1,0 0 1,1 2 0,2 1 250,-37-6 1,0 0 0,2 11 0,-3 4 0,36 3-1,-1 3 1,0 3 0,0 2-90,-2 2 1,0 2-1,2 6 1,1 1-1,2-1 1,0 0-1</inkml:trace>
  <inkml:trace contextRef="#ctx0" brushRef="#br0">11944 2252 7912,'-2'-20'0,"5"2"0,8 3 0,9 2 0,9-1 0,12 0 0,14-4 0,16-4 0,-28 9 0,1 0 0,3-1 0,1 0 0,4 0 0,1-1 0,1-1 0,-1 1 0,0-1 0,1 0 0,-1 1 0,0-1 570,1 1 0,0-1 0,-2 1 0,0 1 0,-3 1 0,-2 2 1,-2 0-1,-1 1 0,-3 0 0,-2 1 0,34-6 0,-8 2 0,-7 2 1,-10 0-130,-5 0 0,-8 2 1,-4-1-1,-2 1-441,2-1 0,3-8 0,6-3 0</inkml:trace>
  <inkml:trace contextRef="#ctx0" brushRef="#br0">14810 1146 7863,'7'-1'1360,"-2"-4"1,2 4 0,3-4-706,7 4 1,-2 11 0,4 5 0,-1 6 0,1 8 0,-1 10 0,-2 11 0,-6 11-115,-2 10 1,-6-29-1,0 2 1,-2 2-1,0 0 1,0-1 0,0 1-1,0 2 1,-1-1-1,-1-1 1,-1 0-1,0 0 1,-1-2-122,0-2 0,0-2 0,-1-2 0,-1-1 0,-3 29 0,-3-6 0,0-8 0,2-10 0,2-11-1974,2-8 0,2-9 0,4-19 0,0-20 1141,0-18 0,6-10 0,3-18 0,-4 30 0,1-1 0,2-4 0,-1 0 0,1-5 1,1 0 585,-1-4 0,1 0 0,2 7 1,1 0-1,-3-5 0,1 1 1,-1 3-1,1 2 0,0 4 1,1 1-1,10-30 0,1 14 963,-2 12 0,6 13 0,-3 17 0,5 6 0,5 5 0,0 7 0,1 8-1043,0 12 0,0 11 1,1 11-1,-5 8 0,-6 7 1,-8 9-94,-6 5 0,-6-35 0,-2 0 0,-2 1 0,-1 2 0,-1-2 0,-1 0 0,-1-1 0,-2 0 0,-10 33 0,-6-5 0,-4-4 0,0-4 0,-2-9 0,-2-5 0,-3-4 0,1-4-2334,-1-5 1,4-9 0,6-4 0,6-5 2333,2-4 0,13-15 0,4-8 0</inkml:trace>
  <inkml:trace contextRef="#ctx0" brushRef="#br0">15783 2026 7788,'-19'-5'0,"-7"1"0,-6 4 1638,-8 7 0,4 12 1,8 13-1,6-4 0,3-3 1,2-4-132,3-2 0,2 0-25,3-1 0,3-2 0,7 6 0,4 1 1,7-3-1779,8-2 1,6-5-1,12-4 1,4-4-1,-1-4 1,1-2-1,-4-4-727,-2-4 1,-10-8 0,-9-6 0,-7 0 0,-7-1 0,-6 2 0,-7 0 669,-7 1 0,-2 2 0,-5 5 0,4 2 1,0 4 299,4 3 0,10 5 0,12 5 1,13 2-1,12 2 0,8-2-1503,7-1 1,12 3 1555,-1-4 0,16-7 0,-11-5 0</inkml:trace>
  <inkml:trace contextRef="#ctx0" brushRef="#br0">16356 2012 7788,'0'-13'1117,"-6"0"1,-1 5-1,-7 4 1,1 4-1,0 4 1,-1 7-1,3 5 7762,2 6-8361,-3 3 0,10 6 1,-4 2-1,2 0 0,0-1 1,1-4-1,3-2-1266,4-4 1,-1-6 0,6 0 0,1-5 0,4-7 0,2-4 0,3-6-384,2-7 1,0-11 0,2-10 0,-2-3 0,0-6 0,-2-3 0,2-4 0,-2 0 161,0 1 1,4 3 0,-4 9 0,0 4 0,0 8 0,-2 6 1638,-3 7 0,4 0 0,0 8 0,-2 2 1,1 5-1,-1 6 0,2 3 61,-2 1 1,-1 5 0,-1 1 0,3 0 0,2 1 0,2-4 0,1-1-3179,-1-2 2447,4-5 0,-4-3 0,5-5 0</inkml:trace>
  <inkml:trace contextRef="#ctx0" brushRef="#br0">17356 1506 13597,'-2'-12'0,"-2"5"9830,-5 7-10050,3 17 0,0 13 1,6 13-1,-1 1 1016,-4-1 0,-2 5 0,-6-1 0,-1 2 1,2 0-1,2-2 0,3-2-3254,1-5 0,0-9 1,1-2-1,-4-5 2197,-2-6 0,-15-9 0,-2-3 0</inkml:trace>
  <inkml:trace contextRef="#ctx0" brushRef="#br0">16769 1533 7801,'6'-23'3084,"14"12"0,11 19 1,6 4-2388,3 2 0,0-3 0,0 0 0,0-2 1,0 1-1,0 0 0,-2 1-697,-2-2 0,-4-6 0,-5 3 0</inkml:trace>
  <inkml:trace contextRef="#ctx0" brushRef="#br0">17076 1413 7810,'-25'0'1582,"-6"0"0,-9 14 0,1 15 0,11 15-747,12 11-835,2-3 0,13-6 0,-5-6 0</inkml:trace>
  <inkml:trace contextRef="#ctx0" brushRef="#br0">18262 2052 7827,'12'-23'0,"-3"-1"737,-5 0 1,-2-2 0,-4 6 0,0 1 93,-3 0 0,-4-3 1,5 4-1,1 2 0,1 1 1,2 1-1,2 1 1325,2 0 1,-1 5-1,6 4 1,1 3-1665,2 1 1,-4 5-1,-4 4 1,-1 3-1,0 3 1,3 1 0,0 4-493,0 0 0,4-2 0,-1 4 0,3 0 0,1 1 0,2-4 0,1-3-1436,2-4 0,4-3 0,-4 0 0,-2-5 1,-1-2 1470,-1-2 1,-7-2 0,-3-2 1139,-2-5 1,-4 3-1,-1 3 1,-1 6-1,1 7 1,3 5-1173,5 3 0,2 6 0,8-4 0,2 3 0,6-3 1,2-2-4,2-6 0,-1-5 0,1-7 0,-2 0 0,-3-1 0,-4-4 0,-3-3 0,-3-9 0,-3-2 0,-5-2 0,-2-2 0,-2-3 0,0 0-6727,0-1 5683,0 6 0,0-2 1,0 5-1,1 3 1,5 5 1043,7 5 0,7 4 0,6 1 0</inkml:trace>
  <inkml:trace contextRef="#ctx0" brushRef="#br0">19102 2026 7827,'8'7'0,"-3"1"0,-5-4 0,-5-3 1966,-4 4 0,3-10 0,1-5 0,5-6 0,5-6-649,4-4 1,2 4 0,1 0 0,-1-2 0,-2 1 0,1 0 0,2 6-2957,1 2 1,-1 1-1,0 3 1,1 2 0,5 4-1,1 4 0,-1 1 1,-3 0-1,-2-2 1,2-2 0,1-5-1,3-3 1719,2-1 0,-3 0 1,1-2-1,-3-3 0,-4-4 1,0-5-1,0-3 600,1-1 1,-1-3 0,-1 6 0,-3 3 0,3 1 0,-1 4 778,-1 2 1,3 4 0,-5 4-1483,1 1 0,2 12 1,-4 2-1,1 5 0,4 5 1,2 1-547,5 2 1,9-5 0,8-5 0,5-2 568,5-4 0,-4-12 0,5-5 0</inkml:trace>
  <inkml:trace contextRef="#ctx0" brushRef="#br0">20035 1333 7825,'0'-18'1331,"0"0"1,-6 6 0,-3 8 0,-2 4-1,-3 4-126,1 5 1,-5 15 0,0 8 0,2 10 0,1 7 0,2 1 0,0 2 0,1-2-165,3 1-2098,-3 3 0,11-12 1,-2 2-1,4-4 1,5-4-5844,1-5 6900,2-3 0,5-7 0,-1-2 0</inkml:trace>
  <inkml:trace contextRef="#ctx0" brushRef="#br0">19862 1773 12651,'-5'-21'1605,"1"12"1,6 10-1,8 10 1,5-2-1,4 0-2152,2-2 0,4 5 1,9-3 39,6 2 1,7-3 0,-1-4 0,0-2 0,-1-2 0,-7 0-555,-5 0 0,-7-5 0,-5-1 0,-8-1 0,-10-3 0,-10-2 1,-14-1 1312,-11-1 1,-4 7-1,-8 1 1,2 1-1,2 1 1,0 1 979,0 2 1,8 6-1,3 4 1,9 5-1,3 3 1,7 6-698,3 2 0,2 6 0,8 1 0,6 1 0,9 0 1,7-4-1,6-1-5170,5-1 1,13-8 4634,4-5 0,9-7 0,-1-7 0</inkml:trace>
  <inkml:trace contextRef="#ctx0" brushRef="#br0">21222 1826 7764,'11'-18'80,"-2"0"1,8 1-1,-3 3 1,4 1 651,1 0 0,-1 1 0,-4 1 1,-3 2-1,0 1 0,-5 0 441,-5 4 0,-5 4 0,-14 7 1,-6 9-1,-4 10 0,-4 3 1,-1 4-1,0 2-1009,4 4 1,4-1 0,5-1 0,7-3 0,3-1 0,4-3-1420,6-2 1,16-8-1,15-2 1,9-4-1,13-7 1255,10-7 0,0-12 0,10-9 0</inkml:trace>
  <inkml:trace contextRef="#ctx0" brushRef="#br0">21781 1812 7764,'-17'-13'1863,"-1"0"1,-6 1 0,3 2 0,-1 2-1345,0 2 0,6 2 0,-2 4 1,3 1-1,2 4 0,1 4 1,3 4-1,3 3 59,0 2 0,5 4 0,-2-2 0,4-1 1,7 0-1,2-3 0,6-1 0,2-3-1584,1-3 1,4 1-1,-6-5 1,0-2-1,-4-3-693,-4-5 1,-3-7 1885,-6-5 1,-3-3 0,-5 4 0,-5-2 0,-3 2 0,0 1 59,2 2 1,-2 4 0,9 0 0,1 0 0,6 0 0,10 2-697,11 1 0,8-3 1,16 3-1,5-1 0,5-5 449,3-4 0,-24 1 0,1-3 0,-1-3 0,0 1 0</inkml:trace>
  <inkml:trace contextRef="#ctx0" brushRef="#br0">22448 1399 7794,'-15'0'939,"-3"0"1,-1 11 0,-3 4 0,4 4 0,3 4 464,2 3 0,0 2 0,1 1 1,3 4-1,3 1 0,2 3 1,-1 0-515,2-1 0,2 1 1,1-6-1,0-3 0,0-4 1,1-7-1891,4-2 0,-4-9 0,4-6 0,-5-9 0,-5-6-45,-4-2 1,-7-1 0,-3 4 0,-1 1 0,0 1 0,0 3 1336,1 5 1,3 4 0,7 4 0,6 5 0,7 5-20,10 3 1,5 0 0,9 3 0,3 1-1,5-2 1,4 1 0,3-6-1793,1-3 0,5-1 1,-4-5-1,-4-2 0,-4-2 1,-6-1 1518,-3 0 0,-7-6 0,-2-1 0</inkml:trace>
  <inkml:trace contextRef="#ctx0" brushRef="#br0">22648 1826 7794,'-6'-22'852,"-3"2"1,-1 4 0,-1 6-1,4 1 1491,1 1 1,3 5 0,8 0-1074,3 6 0,4 5 1,3 5-1,1 2 1,2 1-1233,-2 2 1,-1 0 0,0-5 0,1 0 0,2 1 0,-2-2 0,-1-3 0,-1-5-2606,-1-3 1,0-1-1,1-1 2567,-1-3 0,6-10 0,2-7 0</inkml:trace>
  <inkml:trace contextRef="#ctx0" brushRef="#br0">18196 3239 7752,'0'-27'0,"0"0"0,0 2 0,0 3 0,0 4 0,0 3 2336,0 2-1634,0 5 0,0 4 0,0 10 0,0 7 0,-2 11 0,-1 9 1,-3 8-1,0 5 0,-1 6 0,0 1 0,-2 2 0,0-3 0,1-2 1,2-3-1182,3-2 0,-2-5 0,0-3 0,2-5 479,2-3 0,1 0 0,0-8 0</inkml:trace>
  <inkml:trace contextRef="#ctx0" brushRef="#br0">17996 3532 8688,'-5'-23'0,"-1"3"3138,-1 1 1,5 1-2747,2 4 1,8 6 0,10 0 0,4 2 0,5 3 0,4 2-1,6 1 1,6-2 0,4-1-1023,0-1 0,5-8 630,-3-1 0,3-1 0,1-5 0</inkml:trace>
  <inkml:trace contextRef="#ctx0" brushRef="#br0">18622 3052 7774,'-13'0'607,"-2"6"1,-3 3-1,-4 3 1,-2 1-1,2 2 1,4 1 620,4 2 1,6 5 0,4 1 0,2 4-1,2 5 1,2-1 0,2 3 0,4-1-440,-1 3 0,5-5 0,-3-1 0,3-3 0,1-2 1,0-3-1,1-3 0,-1-6-1959,0-6 1,5-5-1,0-5 1,-3-2-1,-5-5 1,-6-4 640,-2-5 0,-2 3 1,0-3-1,0 3 0,-2 4 1,-2 2-1,-3 3 1149,-1 0 0,1 4 1,4-1-33,-2 6 1,7 5 0,7 5 0,3 0 0,2 1-1,4-1 1,4 0-1327,4 1 0,0-7 0,2-2 0,3-4 1,2-2-1,0-5-371,-2-8 0,-11-1 0,6-5 1,-6-1-1,-5 2 0,-4-2 1,-7 2 809,-3 0 1,-1 1-1,-1 4 1,-3 3-1,-5 2 1,-3 4 1702,-2 4 0,1 1 0,0 0 1,-1 1-1,3 4 0,0 4 1,4 2-228,1 3 0,1 4 0,5-1 0,2 1 0,1 0 0,3 0-1365,1-2 0,2 2 0,4-4 0,2-2 0,3-1 0,4-4-3089,3-2 0,8-11 0,3-8 3186,2-6 0,2-17 0,0-5 0</inkml:trace>
  <inkml:trace contextRef="#ctx0" brushRef="#br0">19409 2799 7774,'7'-6'3276,"-1"-2"1,-4 7 0,0 7-2135,3 9 1,5 11-1,-2 10 1,-1 5-1081,-2 8 1,-4 4-1,-2 11 1,-4-5-1,-4-1 1,-1-3 0,-1 0-1,3-5-62,-3-4 0,-1-5 0,-1-1 0</inkml:trace>
  <inkml:trace contextRef="#ctx0" brushRef="#br0">19209 3305 7772,'0'-18'1611,"0"1"0,6 0 0,3 8 0,4 5 0,5 1-1523,4-1 1,9 2 0,6-2 0,6 2-1,6 2 1,3 0 0,1-1-89,0-4 0,7-8 0,0-8 0</inkml:trace>
  <inkml:trace contextRef="#ctx0" brushRef="#br0">19782 3172 7811,'-15'0'2074,"-3"0"1,4 10-1,-3 4 1,5 0-1587,4 1 0,5-1 0,-2-1 0,4 0 0,1 0 0,0 1 0,1-1 0,5-1-2055,7-3 1,7-5-1,6-10 1567,1-7 0,0-6 0,-1-8 0</inkml:trace>
  <inkml:trace contextRef="#ctx0" brushRef="#br0">19782 2932 7811,'-13'0'1898,"1"1"1,3 4-1493,4 4 0,7 3 1,7 1-1,9 0 1,7 1-1,6-1 1,6 0-1,6-1-994,6-3 0,3-3 588,1-6 0,0-6 0,1-1 0</inkml:trace>
  <inkml:trace contextRef="#ctx0" brushRef="#br0">20288 3039 7811,'-5'7'831,"-3"-1"1,-1-2-1,0 2-156,-1 2 0,0-4 1,-1 4-1,4-1 0,1 0 1,3 4-1,2 2 0,1 3 1,0 2-1,0 0 0,0 0 1,0 1-10,0 2 1,0-5 0,0 2-1,0-4 1,-2 0 0,-1-1-2301,-1 0 1,-11 1 1633,1-1 0,-8 6 0,2 2 0</inkml:trace>
  <inkml:trace contextRef="#ctx0" brushRef="#br0">21435 2919 10108,'6'-2'2540,"-6"-2"0,-6 2 1,-7-2-1680,-1 2 1,1 10 0,-2 5 0,-3 9 0,-4 8 0,-3 5-314,-2 4 1,1 1 0,0-2-1,4-1 1,6-4 0,4-3 0,5-7-1120,1-2 1,1-3-1,7-6 1,2-3 0,5-5-1,3-3-367,1-1 1,5-10-1,0-6 1,-2-6-1,-1-8 1,-2-3-1,-1-4 1035,-3-1 0,3-1 0,-5 4 1,1 4-1,-2 3 0,-2 2 0,2 4 1798,1 4 0,-4 8 1,3 3-1,0 1-1767,3 3 0,1 7 1,1 7-1,-2 5 1,1 6-1,0 3 1,1 2-1489,-2 0 0,0-1 0,5-1 1,3-2-1,2-6 0,3-3 1,5-5 1359,2-5 0,8-14 0,-2-5 0</inkml:trace>
  <inkml:trace contextRef="#ctx0" brushRef="#br0">21768 2959 7848,'-7'0'913,"-10"-5"0,4 1 0,-2 1 259,0 1 0,7 4 1,0 4-1,2 6 1,3 4 846,2 0 1,8 0-1785,7 2 0,-1-3 1,6 1-1,-1-4 1,0-4-1,-1-3 0,1-2 1,0-3-1,-3-4-342,-5-5 0,1-4 0,-7-5 0,-1-4 0,-2-3 1,-1-2-1,-1 2 0,-3 1-1195,-5 2 1,-2 6-1,1-1-1738,1 7 1,6 5 1946,-1 10 1,10 1 0,7 4 1092,8-1 0,4-6 0,1 3 0</inkml:trace>
  <inkml:trace contextRef="#ctx0" brushRef="#br0">22128 2865 11899,'2'5'0,"-7"-1"0,-4 1 0,-1 1 1228,1 2 1,0 4 0,-4 3 0,1 3-1,2 4 1,2 3 0,1 0 0,1-1-1119,0-2 0,1-5 0,5 0 0,0-2 0,2-3 1,2-3-1371,5-5 1,3-5 0,1-6-1,1-8 1,-2-5 1204,-4-3 1,4-7-1,-3-2 1,2-1 0,-1 0-1,-3 5 1,1 3 0,-1 4 691,4 2 1,-4 6 0,2 5 0,1 2 0,2 4 0,3 2-650,3 4 1,-4 0 0,6 8 0,-3 3-1,3 0 1,0 0 0,4-3-3817,1-4 0,6 3 3828,1-7 0,-1 1 0,-5-5 0</inkml:trace>
  <inkml:trace contextRef="#ctx0" brushRef="#br0">22528 2852 7797,'0'-13'2625,"0"-1"1,1 5 0,4 2-2071,4 1 0,4-3 0,5 5 0,4 1 0,3 1 1,3 2-1,2 2-2030,1 2 1,6-1 0,-1 5 0,-1-1 1474,-4 0 0,6-4 0,-8 3 0</inkml:trace>
  <inkml:trace contextRef="#ctx0" brushRef="#br0">22941 2945 7088,'-19'-12'9742,"6"8"-9042,-1-9 1,8 4-1,11-2 1,4 3-1,3-3 1,2-2-1,4-3 1,4-2-1425,4 2 0,-4 1 0,-2 1 0,0 1 0,-3 0 0,1-1 724,0 1 0,6 0 0,-4-1 0</inkml:trace>
  <inkml:trace contextRef="#ctx0" brushRef="#br0">23261 2785 7806,'-6'8'192,"3"4"1,-6-3 0,0 2 2275,2 3 0,1-5 0,8-2-1374,2-1 1,5-3-1,9-8 1,4-3 0,3-6-1,2-2 1,-1-2-1802,1 2 0,-2 0 0,-3 1 0,-4 0 0,-4 3 0,-4 2-2062,-1 2 0,-6-4 4910,1 4 1,-1 2 0,2 1-2234,4 4 0,7 1 0,3 0 1,2-2-1,4-1 0,3-3-742,3-1 0,0-2 0,-5-4 1,-4-1-1,-4-2 0,-4-3 0,-2-6 562,-3-3 0,-3 8 0,-6-2 0,0 4 0,-1 2 0,-4 0 1910,-4 4 0,-3 6 1,-2 10-1,-3 7 0,-2 7 1,0 8-883,-1 8 1,-2 6-1,4 5 1,2 4 0,3 2-1,2 3-756,3-1 0,5 0 0,-3 1 0</inkml:trace>
  <inkml:trace contextRef="#ctx0" brushRef="#br0">9718 5744 12661,'-14'-21'-656,"7"8"1,3 7 701,8 6 1,-1 4 0,6 2 0,1 0 0,3 2 0,5-2 0,4 1 0,4-1 0,2 1 0,1-1 0,4 2 0,0-2 0,-1 1 0,1 0 0,1 2 271,1-1 1,11 4 0,-4-4-1,4 4 1,4 2 0,2-1 0,3 0-1,1 1 1,3-1 0,2 0-227,3 1 1,1-3 0,1 0-1,0-4 1,-3-1 0,-2-3-1,1-1 39,3-2 1,-5-2 0,5-1 0,-4-3 0,-5-1 0,0-4 0,0-2 102,2-5 1,0 4 0,-5-4 0,1 3 0,-1 2 0,2-1-266,2 1 1,-3 0-1,1-1 1,-7 2-1,0 2 1,-2 1-50,0-1 0,-6-2 0,-6-1 0,-2-1 0,-1 1 1,1 0-1,-1-1 140,-2 1 1,-1 0 0,-1-1 0,-2 0 0,-1-3 0,-2 0 0,2 0 51,1 2 0,2-2 1,-1-1-1,0 2 0,-3-1 1,-2 1-176,-2-2 1,-1 0 0,-5 5 0,-1 0-1,-3-2 1,-5-1-41,-2-2 1,-4-1-1,0 1 1,-4-3-1,0-1 1,0 1 0,1 1 57,-1-1 0,5 3 0,-4-3 0,4 1 0,1 0 0,0 1 0,0 3-26,0 1 0,-4-3 0,-1 0 0,2 2 1,0 1-1,-1 1-20,-5-4 0,-3 3 1,-3-3-1,-3 3 0,-5 2 1,-5-2-1,-5-1-45,-1-2 1,-3 0 0,-6 5 0,-3 0 0,0-1 0,0 1-1,3 0 73,2-1 0,1 3 0,0 0 1,0 2-1,-2 0 0,1 1 49,1-1 0,-8 6 0,8-3 1,-1 1-1,-2 1 0,-1 1 104,-5 1 0,-3 2 1,-3 0-1,-1 2 0,-3 1 1,-1 3-5,1 1 1,-3 1 0,4 2 0,0-3-1,1 1 1,0-1 0,3 2 0,-1-1 1,3 3-1,-9-2 1,0 3 0,4 1-1,-1 1 1,3-1-66,-1 0 1,-5 2-1,2 2 1,1 2 0,2 0-1,4 2-52,0-1 0,8 1 0,2 3 0,8-3 0,5-1 0,6 1 0,6 3-150,5 1 1,7-3 0,2 0-1,6 2 1,8 0 0,6-1 0,10-2-21,7-2 1,12 4 0,7-6 0,10 0 0,5-2-1,4-2-77,2 0 1,-37-4 0,0 1-1,2 1 1,-1 1 0,1 0 0,-1 1 268,3 0 1,0 0-1,-1 3 1,0 1-1,3 0 1,0 0-1</inkml:trace>
  <inkml:trace contextRef="#ctx0" brushRef="#br0">9078 6837 27241,'6'-8'-1853,"3"4"0,-2 3 2016,2 1 0,0 0 0,6 0 0,1 0 0,2 0 0,-1 0 0,1 0 0,2 0 0,0 0 0,2 1 0,1 2 0,-1 3 202,2 1 0,5-2 1,2 2-1,0-1 1,2-3-1,1 0-124,0 1 1,8-2 0,-4 2-1,2-2 1,5-2 0,-1 0-1,3 0-14,1 0 1,-2 0 0,4-2 0,2-1 0,-2-1 0,1 1 0,-3 1-149,1 2 0,-1 0 1,1 0-1,-3 0 1,-1 0-1,3 0-12,-1 0 1,4 0-1,-5 0 1,-1 0-1,3 0 1,-2 0 63,0 0 0,3 0 0,-4 0 0,1 0 0,2 0 0,-2 0 0,1 0-131,0 0 0,-4 0 0,2 0 0,-2 2 0,-2 1 0,1 1 0,-4-1 0,-1 5 0,3-5 0,0 4 0,0-1 0,0-3 0,0 0 0,0 1 0,0-2 0,0 2 0,0-2 0,0-2 0,0-2 0,2-1 0,2-1 0,-5-2 0,2 3 0,-1-1 0,-3 1 0,2 1 0,-1 2 0,-4 0 0,8 0 0,-5 0 0,0 0 0,0 2 0,-2 1 0,1 1 0,-2 5 0,3-5 0,-2-1 0,2-1 0,1-2 0,-3 0 0,8 0 0,-3 0 0,1-2 0,2-2 0,0-5 0,3-3 0,2-1 0,-5 4 0,1 0 0,-1 0 0,0 0 0,1 2 0,-1 1 0,-6 2 0,-1 4 0,1 0 0,1 0 0,1 0 0,-2 1 0,-1 3 0,-2-1 0,3 5 0,-3-2 0,0-2 0,-2 1 0,1-1 0,3 0 0,-2-4 0,1 0 0,5-1 0,-1-2 0,2-3 0,1-1 0,-4-1 0,7-2 0,-4 1 0,-2 0 0,-2 0 0,-2 0 0,-4 6 0,3-1 0,-3 1 0,-4 0 0,-5-1 0,-1 1-154,0 1 0,-6 4 1,-1 1-1,-3 3 1,-1 1-869,2 3 0,-3 2 0,-2 2 0,-1-1 1,-3 0-1,-1 0 640,-2 1 1,-6-1-1,-2 0 1</inkml:trace>
  <inkml:trace contextRef="#ctx0" brushRef="#br0">19369 6784 24902,'-23'0'0,"1"1"0,-1 2-565,-3 1 0,0 5 445,-1-4 0,2 4 0,3-5 0,4-1 0,3-1 0,5-4 576,5-2 1,8 2 0,17-4-1,5 2 1,7-1 0,5 2-1,6 2 1,3 1 0,3 0-192,-2 0 0,5 0 1,-3 0-1,4 0 1,5 1-1,4 2 0,2 2-14,-2-2 1,8 3 0,-2 0 0,5-1-1,-36-1 1,1-2 0,0 1 0,0-1-119,0 1 0,-1 0 1,34-2-1,-33 1 0,0 1 1,1-2-1,0-1 1,2 0-1,0 0 0,1 0 1,0 0-1,0 0 1,-1 0-134,0 0 0,0 0 0,-1 0 0,1 0 0,-1 0 0,0 0 0,0 0 0,-1 0 0,32 0 0,-3 0 0,-6-1 0,-1-4 0,-5 4 0,-7-4 0,-5 4 0,-4 1 0,-4 0 0,-5 0 0,-7 1 0,-4 2 0,0 2 0,-5-1 0,-4 1-1419,-2-1 0,-4 2-2149,4-2 2806,-6 4 1,2 1 0,-5 0 0,-1-1 382,-3 0 1,2 4 0,-4-5 0</inkml:trace>
  <inkml:trace contextRef="#ctx0" brushRef="#br0">4319 7796 9065,'-9'-34'0,"2"5"0,1 5-9,3 6-45,1 3 1,1 8 327,-4 3 0,-1 1 0,-4 0 0,3 0 0,2 3 44,7 3 0,10 6 0,11-4 0,8 3 0,11 1 0,10-2 0,8-1 1,6-1 77,0-1 0,8 5 0,-35-6 0,1 0 1,1 0-1,1 0 0,0 0 0,0 0 0,0-1 1,1 0-302,-1 1 1,0 0-1,4-2 1,1-1-1,-1 3 1,-1-1 0,-1-1-1,1-1 1,-1 1-1,0-2 1,-1 1-1,-1 0 1,-1 0 0,1 0-71,-3 1 0,0-2 0,0 1 1,-1-1-1,1 0 0,-1-1 1,36-2-1,-7-1 0,-5 1 1,-8-1-58,-6 2 0,1 0 0,-6 0 1,-4-1-1,-7 1 0,-4 1-425,-1 2 0,-2 5 0,-1 1 0,-3 1 0,-2 4 0,-3-1 0,-1 2 537,-2 1 0,7-3 0,0 10 0</inkml:trace>
  <inkml:trace contextRef="#ctx0" brushRef="#br0">4746 7676 12931,'-27'0'-15,"0"0"1,1 5 0,-1 1 0,0 1 0,2 4 0,3 0 0,4 1 0,5-1-1,4-2 324,4 1 0,5 2 1,6 1-1,11-1 0,12-2 1,16-2-1,14-1 0,15-1 1,-30-3-1,2 0 0,5-1 1,1-1-1,5 0 0,1 1-80,5 0 0,0 0 0,1-1 0,1 0 1,4 1-1,1 0 0,1 0 0,0-1 1,-1 0-1,-1 1 0,3 1 0,0 0 1,-1 0-1,-1 0 0,0 1 0,1-1-161,-1 1 1,-1 0 0,-5-3 0,-1 1 0,2 0 0,-1 0 0,-1-1-1,0 0 1,-4-1 0,0 0 0,1 0 0,-1 0-10,1 0 0,-2 0 1,-6 0-1,-1 0 0,1-1 1,-1 0-1,-2 0 1,-1-2-1,-4-2 0,0-1 1,0 0-1,0-2 0,-3-2 1,-1 0-7,-1 0 1,-1 0-1,2-1 1,-1-1-1,-2-1 1,0-2 0,0 1-1,0-1 1,-2-1-1,-1-1 1,29-17 61,-10-3 1,-1-2 0,-9-2 0,-5-2 0,-8-3-1,-9-1-122,-8-4 1,-10 0 0,-6-4 0,-15-3-1,-19-3 1,11 30 0,-4 2-176,-5-1 0,-4 2 0,-15-3 1,-5 3-1,-8-2 0,-3 2 1,19 9-1,0 1 0,-2 2 1,-3-1-1,-1 2 0,-1 1 1,-1 1-1,-1 1 0,-1 1 0,-2 1 1,-2 1-1,-1 0 0,0 1 1,-1 1-1,-1 1-76,-2 1 1,-1 1 0,0 0-1,-1 1 1,0 0 0,0 2 0,0 0-1,0 1 1,0 1 0,0-1 0,0-1-1,-1 2 1,1-1 0,0 0-1,0 1 1,0 0 0,0 1 0,0 1 219,-1 1 0,0 0 0,0 1 1,1 1-1,1 0 0,0 2 1,4 0-1,-1 2 0,2 0 1,2 0-1,1 0 0,0 1 1,3 0-1,0 2 0,1 0 1,4 0-1,0 2 0,1 0 1,1 0-1,1 2 0,1 0 278,3-1 1,0 1 0,2 1 0,-16 10 0,3 2 0,10-2-1,3 2 1,6-2 0,3 2 0,7-2 0,4 3 0,-11 31-1,20 2-323,19-2 0,14-29 0,9-2 1,11-1-1,7-3 0,11 3 1,6-3-1,-12-8 0,2-1 1,3-1-1,6 2 0,3-2 1,1 1-53,5 0 0,1 0 0,2-1 1,-13-4-1,1-1 0,1-1 1,0 0-1,3 1 0,-1-1 1,2 0-1,-1 0 0,2-1 1,0 1-1,0-2 0,1 1 135,1-1 0,0 0 0,1 0 0,-1-1 0,1 1 0,0-1 0</inkml:trace>
  <inkml:trace contextRef="#ctx0" brushRef="#br0">7318 10595 8437,'0'-22'0,"0"9"-55,0 2 0,2 27 1,2-2-1,5-1 1,3-3-1,1-4 1,2-1-1,3 1 0,6 0 652,5 0 1,-2 0-1,7-3-354,4 1 0,8 2 0,0-3 0,0 3 0,2 0-198,-1 0 1,2 4 0,4-3 0,2 2 0,0-1 0,1-2 0,-1-3-8,1-2 0,0-1 0,-2 0 0,-1 0 0,2 0 87,3 0 0,-2 0 0,5-1 169,-2-4 1,7-1-1,0-3 1,0 5-221,4 2 0,0 2 0,-2 0 0,0 0 1,0 0-1,-3 2-216,0 2 1,-3 2 0,1 5 0,-4-4 0,3 0 0,0-1 0,4 2 219,-1-1 0,-5-4 1,-2 2-1,-2-4 1,2-1-1,4 0 204,4 0 1,-4-4 0,-1-2-1,-1 0 1,1 0 0,3 3-1,-1 1-289,0 2 0,5 0 1,-5 0-1,1 2 1,1 2-1,-1 5-164,-2 3 0,0 1 0,-4 1 1,0-2-1,3-2 0,-4-1 0,1 0 172,0-2 1,0-1 0,5-6 0,3 0 0,-3 0 0,2 0 197,1 0 0,-3 0 1,1 0-1,1-1 1,-3-2-1,1-2 1,-4 2-231,0 2 0,8 1 0,-5 0 0,-1 0 0,-2 0 0,-1 0-92,-2 0 0,0-5 1,0 1-1,4 1 1,-1 0-1,0 0 391,-3-2 1,8 0-1,1 0 1,0-2-1,2-2 1,-5 1-1,2 2-66,1 4 1,-6-4-1,7 1 1,-4 2-1,-3 2 1,3 1-1,0 0-461,2 0 0,4 0 1,-5 0-1,0 0 0,2 0 1,-2 0 319,-4 0 0,12 0 0,-9 0 0,3 0 0,0 0 0,-4 0 0,1 0 150,4 0 1,-7 0 0,6 0 0,-1 0 0,-2 0-1,5 0 1,-2 0-127,0 0 0,7 0 1,-3 0-1,2 0 1,3 0-1,0 0-208,-36 0 1,1 0 0,0 0 0,0 0 0,1 0 0,0 0 0,0 0 0,-1 0 0,-1 0 0,1 0-1,36 0 278,-36 0 1,-1 0 0,1 0 0,-1 0 0,1 0 0,-1 0 0,36-2 0,1-1 0,-3-1 0,2 1 0,-1 1-62,-1 2 0,2 0 0,-4 0 0,-2 0 0,3 0 0,0 0-152,2 0 1,-33 2 0,0 1 0,-2-1 0,1 0 0,-1 0 0,1 1 0,0-1 0,0 0 0,1 0 0,-1 1 0,1-2 0,1 1 162,2-2 1,-1 1-1,-4-1 1,1 0 0,1 0-1,0 0 1,-1-1 0,0 1-1,0-2 1,-1 1 0,2-2-1,-1 0 1,-1 0 0,1 0-29,-1 0 0,1 0 1,2 0-1,-1 0 1,-2 1-1,0 1 1,1-1-1,0-1 1,1 2-1,0 0 1,0 0-1,0 0-187,0 1 0,0 0 0,1 0 1,0 0-1,0 1 0,1 0 1,0 0-1,0 0 0,0 2 1,-1-1-1,-1-1 0,0 1 1,-1-1-1,1 1 14,0 0 1,-1 0 0,33 0 0,-35 0 0,1 0 0,32 0 0,-5-2 0,-3 0-132,-4 0 1,-5 0-1,-4 0 1,-4 0-1,-6 0 1,-4 0-1,-7 0-4344,-5 0 4571,-6 0 0,2 0 0,-6 0 0</inkml:trace>
  <inkml:trace contextRef="#ctx0" brushRef="#br0">5825 11621 12741,'18'-1'0,"1"-2"0,5-3 0,7 0-72,8 0 1,14 2 0,6 4 160,14 0 0,-36 2 0,1 2 0,10 0 0,1 0 0,1 2 0,0 0 0,2 1 0,0 0 0,3-1 0,1 1 0,0 0 0,1-1 0,2 1 0,0 0 0,1-1 0,0 1 0,3-1 0,0 0 0,0-1 0,1 0 0,4-1 0,1 0 62,0-2 1,1 1-1,0 2 1,1-1 0,4-1-1,1-1 1,-3-1 0,0 1-1,-1-1 1,0-1 0,1 0-1,-1-1 1,-1-1 0,-1-1-1,0-1 1,0-1-110,0 0 1,0-1-1,-3-1 1,-1 0-1,0 1 1,0 0-1,-2 1 1,-1 0-1,-3 1 1,-1 1-1,-1-1 1,1 2-51,-3 0 0,-1 1 0,-3 0 0,-1 0 0,-2 1 0,-1 0 0,-2 0 0,0 0 0,-3 1 0,1 0 0,-1 0 0,0 1 0,-2 0 0,-1 0-590,-1 0 0,-1-1 0,33 5 1,-8-2-1,-6 1 0,-3-1 0,-5 1-2386,-5-2 2984,-2-2 0,-4-1 0,-2 0 0,-5 0 0,-3 0 0</inkml:trace>
  <inkml:trace contextRef="#ctx0" brushRef="#br0">4052 10462 13796,'-22'0'0,"1"0"0,2 0-88,3 0 6,1 0 315,8 6 1,4-5 0,12 4 0,13-4 0,13-1 0,19 0 0,9 0-1,13-1 1,-37-1 0,0 1 0,3-2 0,-1 1 729,0 1 1,0-1 0,-1 1 0,0 1 0,34 0 0,-6 0-1,-6 0 1,-4 1 0,-8 4 0,-8 4-1489,-10 2 0,-9 3 1,-7-1-1,-6 2 1,-5 1-1,-5 3 0,-6 2-681,-8 3 0,-6-3 0,-10 1 0,-3 0 0,1 0 0,-2-1-993,0-2 0,4-2 2115,-1-9 0,-3 4 1,0-4-1</inkml:trace>
  <inkml:trace contextRef="#ctx0" brushRef="#br0">4479 10728 10105,'-13'-6'445,"-1"-2"0,1-4 0,0 0 0,-1 3 1,-1 5-1,-1 2 741,-2 2 1,-5 0-1,-1 0 1,-6 0-1,-8 2 1,-8 3-1,-12 7 1,-8 6-1036,28-8 1,-1 1 0,-7 0-1,-2 0 1,0 2 0,-2 1-1,-1-1 1,-1 0 0,-2 0-1,0 0 1,-2-1 0,1-1-384,-3 1 0,0-2 1,2-1-1,-1 0 1,2 1-1,-1 1 1,4-1-1,1-1 0,2-1 1,1-1-1,4-1 1,1 0-1,1-2 1,1 1-447,2 0 1,1 0 0,-34 1 0,11-2-1,7-1 1,10 0 0,6 3 675,2 2 0,12 1 0,-1 4 0</inkml:trace>
  <inkml:trace contextRef="#ctx0" brushRef="#br0">1173 11528 10821,'12'-33'0,"-2"1"0,-2 2 0,-1 9 122,0 10 1,-2 5 324,4 6 1,-5 0 0,4 3 0,-2 4 0,-3 8 0,-2 4 0,-1 6-1,0 5 1,-1 5 0,-2 4 0,-2 1 0,1 0 2924,-2 0 0,4-3-4321,-2-6 1,2-1-1,2-13 767,0 0 0,-1-10 0,-2-8 1,-3-11-1,-1-10 0,-4-8 416,-1-6 0,3-8 1,2-5-1,1-1 0,3-1 1,3 4 463,5 1 0,-2 2 0,5 5 0,3 4 0,1 5 0,0 6-435,-4 7 0,4 2 0,-3 3 0,3 3 0,1 5 0,1 2-1286,-1 2 0,6 8 1,5 3-1,4 7 0,5 3 1,-1 3-1,2 1-5690,0 1 6760,2 1 1,4 0-1,0-1 1</inkml:trace>
  <inkml:trace contextRef="#ctx0" brushRef="#br0">1653 11448 8470,'-7'-34'3192,"-5"1"0,10 20-3089,-2 9 1,8 8 0,7 8 0,3-2 0,6-2 0,0-1 0,4 0 0,1 2-267,2-1 0,0 2 1,-4-4-1,-3 0 1,-7 0-5,-1-3 1,-9-3 0,-8-5 0,-11-3 0,-8-3 0,-2 1 0,-1 2 1198,0 2 1,5-2 0,1 3 0,2 2 0,3 2-871,1 1 1,8 6-1,2 4 1,5 6 0,5 7-1,5 3 1,6 2-1779,6-1 0,8 7 0,3-7 0,1 1 1616,3 0 0,7-1 0,4-1 0</inkml:trace>
  <inkml:trace contextRef="#ctx0" brushRef="#br0">2053 11568 11431,'-13'-34'6935,"-1"3"-5934,7 3 0,2 16 1,10 3-1,4 5-1272,3 2 0,5 2 1,3 2-1,0 2 1,2 3-1,1 2 1,-3-1-1491,0-2 1,-7-1 0,-4-2 1536,1 2 0,-4-2 0,-1-8 0,-5-2 0,-3-2 4231,-2 0 0,-1 5-1068,2-5-3007,2 6 1,11 7-1,11 10-156,2 1 1,-2-1 0,6 0 0,3-2-1,2-2 1,3-3 0,1-1-689,2-3 1,-5-1-1,-1-2 1,-4-2 0,-5-2-1,-4-5 760,-3-3 1,-6-6 0,-2 0-1,-1 1 1,-3-1 0,-2 0 0,-1 0 1217,0-1 0,0 4 1,0-2-1,0 2 0,0 1 1,2 3-593,2 2 0,-1 1 0,6 5 0,3-1 0,3 1 0,6 1 0,2 4-1089,5 2 1,11-2 0,-2 4-1,0-2 1,0 1 0,-1-2-471,-1-2 1,-11-1 0,-2 0-1,-6 0 1,-4-1 917,-3-4 1,-5-2-1,-9-7 1,-7 1 0,-8 0-1,-3-2 1,-7 0 88,-2 2 1,0-3 0,-2 8 0,2 1 0,2 4 81,2 6 0,-5 10 1,-1 8-1</inkml:trace>
  <inkml:trace contextRef="#ctx0" brushRef="#br0">1106 12021 8570,'-62'0'1643,"-3"9"0,22 13 1,12 21-1,15 21-846,14 11 1,17-1-874,-2-37 0,5-3 0,31 21 0,-14-31 0,6-3 0,6-4 0,5-3 0,8-3 0,4-3 0,-15-4 0,2-2 0,2-1-17,6 0 0,1-2 1,0 0-1,-3-2 1,0 0-1,2-1 1,10-3-1,2 0 1,0-2-1,0-1 1,0-1-1,0-2 1,-1 0-1,0-2 1,0-1-1,0-2 1,-1-1-1,0 0 1,-6-1-1,0 0 1,-1-1-1,-4-1 1,-1-1-1,-2 0-124,-3 0 0,-2-2 0,-1 0 1,16-13-1,-3-2 0,-1-5 1,-5-2-1,-5 0 0,-5-2 1,-7 0-1,-6-3 0,-5-4 1,-5-2-258,-7-2 0,-6-1 1,-7 0-1,-6-1 320,-7-7 1,-6 0 0,0 22 0,-2-1 0,-5 2 0,-5-2 0,-4 2-1,-2 0 1,-3-2 0,-2 2 0,-2 0 0,-3 2 0,-3 0 0,0 2 217,-3 1 0,-1 2 0,-2 2 0,-4 3 0,-2 4 0,-1 2 0,0 4 0,-1 3 0,-1 3 0,0 2 0,-1 2 0,-1 4 0,-2 2 0,-1 4 0,0 2 1,-1 4-1,0 3 0,-1 3 0,0 3 0,0 3 0,0 3 168,1 1 0,0 3 0,1 3 0,-1 4 0,1 3 0,2 2 0,4 0 0,1 2 0,2 1 0,3 0 0,1 1 0,3 2 0,4 0 0,1 2 0,4 1 0,5-1 1,2 1-1,4 2 5,3-1 0,3 1 1,3 1-1,-1 24 1,9 1-1,14 0 1,8 1-238,6-1 0,4 0 0,-4-21 0,1-1 0,1 0 0,4-1 0,-1 0 0,1 0 0</inkml:trace>
  <inkml:trace contextRef="#ctx0" brushRef="#br0">22781 8116 16766,'15'-15'0,"1"-1"-230,2 3 688,0 4-553,-5 9 0,-7-2 0,-6-2 0,-7-5 0,-7-3 0,-3-1 0,-6 0 0,-3-1 473,-5 1 0,3 4 1,-4 2-1,6 1 1,2 3-1,2 1 1,0 2 121,1 0 0,0 0 0,5 0 0,-2 0 0,2 0 1,1 0-1,0 0-277,-3 0 0,-2-4 0,-7-1 1,-1 1-1,-5 0 0,-7-2 0,-9 0 1,-4-2-172,0 1 1,-14 2-1,5-2 1,-5 1 0,-1 2-1,1-1 30,1 1 0,-4-1 1,1 5-1,0-1 1,0-2-1,1-2 1,-2 1 40,-1-2 0,1 3 0,33 0 0,-1-1 0,0 0 1,0 0-1,1 1 0,-1 0 0,0 0 0,0-1 714,0 0 0,-1 1-661,-3-2 0,0 1 1,-1 0-1,0 0 1,-2 2-1,0 0 1,1 1-1,0 0 0,0 1 1,-1 0-1,1 0 1,-1 0-232,0 0 0,0 0 0,0 3 0,0 0 0,3 1 0,1 1 0,-1 1 0,1 0 0,0 1 0,0-1 1,2 1-1,0 0 0,0-1 0,-1 1-280,2 0 0,-1-1 0,-33 8 0,-2-2 0,0-2 0,0-3 0,36-3 0,0 0 84,-36 3 322,35-5 1,0-1 0,-34 5-1,34-6 1,1 0 0,-36 0 0,0 0-1,0-1 31,35-2 0,1 1 1,-3 1-1,0-1 1,-1-1-1,0-1 0,0 0 1,-1 0-1,-1 1 1,0 0-1,-1 0 1,1 0-1,-2 2 0,0-1-143,0 2 0,0-1 1,0 1-1,0 0 1,0 0-1,-1 0 1,-2 0-1,0 0 0,0 0 1,0 0-1,-2 0 1,0 0-1209,-1 0 1,1 0 1233,0 0 0,1 0 1,-4 0-1,1 0 0,3 0 1,-1 0-1,2 0 1,-1 0-1,0 0 0,-1 0 1,2 0-1,-1 0 92,1 0 1,0 0-1,-2 0 1,0-1-1,1-1 1,0-1 0,0 0-1,0-1 1,0-1-1,0 1 1,0 0-1,0 0-33,2 2 0,-1-2 0,-2-1 0,1 0 1,1 1-1,0 1 0,3-1 0,0 0 1,0 1-1,-1 0 0,3 1 0,-1 0 1,-1 0-1,0-1 45,1 2 0,0 0-109,5 0 0,-1 0 1,-9 1-1,-1 0 0,5 0 1,0 0-1,1 0 1,0 0-1,-1 1 0,0 0 1,3 0-1,0 0-14,1 2 1,-1-1 0,-5 1 0,0 0 0,4-2 0,-1 1 0,-1 0 0,-1 0 0,-1 0 0,0 1 0,0-1 0,1 0 0,-1 0 0,0 1 47,-1-2 1,1 1-1,2-2 1,-1 1-1,-3-1 1,-1 0 0,1 0-1,0 0 1,1 0-1,0 0 1,0 0 0,0 0-1,2 0 1,1 0 32,0 0 1,0 0 0,-3 0 0,0 0-1,3 0 1,0 0 0,1 0 0,-1 0-1,-2 0 1,1 0 0,1 0 0,0 0 0,-1 0-1,-1 0-60,1 0 0,-1 0 0,4 0 1,0 0-1,-3 0 0,0 0 1,1 0-1,0 0 0,2 0 0,-1 0 1,-1-1-1,-1 1 0,1-2 1,0 1 26,1-2 1,0 1-1,-2 0 1,-1 0-1,2 1 1,0 2-1,-1-1 1,0 0-1,-3 0 1,0 0-1,-1 0 1,0 1 8,-2 1 0,0 1 1,2-2-1,-1 1 1,-2 1-1,-1 1 1,1 0-1,0-1 1,-2 0-1,1 0 1,-2 0-1,1 0 1,1-1-1,0-1 117,3 0 0,1 0-123,1-2 1,0 2 0,2 1 0,0 0 0,1 0 0,-1 1 0,3-2 0,0 1 0,0-2 0,1 1 0,2-1 0,0 0-5,1 0 1,0 0 0,0 0 0,-1 0 0,-32-1 0,36-1 0,1 1 0,-37-4 0,1 2-11,3 2 1,2 1-1,0 0 1,-3 0 0,-3-2-1,36 1 1,1-1 0,-1 0-1,0 0 3,0 0 1,-1 1 15,0 0 0,-1 0 0,0 1 0,-1 0 0,0 0 0,-1 0 1,0 0-1,0 0 0,-1 0 0,0 0 0,-1 0 0,0 0-6,0 0 1,-1 0-1,1 0 1,0 0-1,3 0 1,0 0 0,0 0-1,-1 0 1,-1 0-1,0 0 1,0 0 0,0 0-3,1 0 0,-2 0 0,0 0 0,0 0 0,1 0 1,1 0-1,1 0 0,-1 0 0,1 0 0,-1 0 1,1 1-1,-1 0 0,0 1 0,-2 0-18,1 3 1,-1-1 0,1 0-1,0 0 1,-1 0 0,-1 0 0,0 1-1,0 1 1,1 0 0,-1 0-1,-2 0 1,-1 1 0,0 0 0,0-1-34,-2 1 1,1 0-1,-1 1 1,1 0-1,1 0 1,1 0-1,2-1 1,-1 0-1,0-1 1,1 1-1,1-2 1,2 0-1,-1 1 1,0-1 62,2-2 1,0 1-1,2 2 1,0 0-1,1-2 1,0-1-1,0 2 1,1-1-1,-34 4 1,-2-1-2,0 0 1,7-2 0,-2 4-1,0 1 1,1 3 0,-3 4-1,2 2-91,0 2 1,31-11 0,0 2 0,0 1 0,0 1 0,1-1 0,-1 0 0,0 1 0,0 0 0,-32 14 239,6-1 0,-3 7 0,11-6 0,2 3 0,1 3 0,4-1 0,6 1-875,4 0 612,6-4 1,7 2-1,3-5 1,5 0-1,7-1 1,5 1 0,4 0 1,8 4-1,7 0 1,8-2-1,9 1 1,9 0 0,9 1 71,7-2 0,5 5 1,6 0-1,-32-16 0,2 0 1,2 0-1,1 0 0,4-1 1,0 1-1,1 0 1,1 0-22,1 0 1,1-1 0,-2 0 0,1 0 0,0 2 0,-1-1 0,1-1-1,0-1 1,1 0 0,0-1 0,-2-1 0,0 0 0,-1 1 0,0 0 31,-1-1 0,-1 0 0,0-1 0,0 0 0,2 0 0,1-2 0,0 0 0,1-1 0,0 0 0,1-1 0,2-1 0,0-1-1551,2-2 1,0 0 1584,2 2 0,-1-2 1,-3-2-1,0 0 1,1 2-1,-1-1 1,0-1-1,1 0 1,1-1-1,0 0 1,-1 1-1,0 0 1,0 0-1,0 0-24,0 0 0,-1 0 1,-2 2-1,0-1 1,1-2-1,0 0 0,-2 1 1,1-1-1,-2 1 1,-1 0-1,0 0 1,-1 1-1,-2 1 0,-1-1-13,-2 1 0,-1-1 0,2 0 0,-1 1 0,35 8 0,0 1 1,-3-1-1,-3-1 63,-1-3 1,-1 1 0,1-4 0,0 0-1,1 0 1,1-3 0,5-3 57,-34-2 0,-1-1 1,0 2-1,0-1 1,5-1-1,0-1 1,0 0-1,1 0 1,0 1-1,0 1 1,3-2-1,0 0 1,2 1-1,0 0-19,1 0 0,1 0 0,1 1 1,-1 0-1,1 2 0,0 0 1,-2 0-1,0 0 0,-2 0 0,1 0 1,-1 0-1,0 0 0,0 0 1,1 0-1756,1 0 0,-1 0 1601,-5 0 0,0 0 1,3 2-1,0 0 0,-5 1 1,-1-1-1,0-1 0,0 1 1,0-1-1,-1-1 0,0 0 1,0 0 53,-2 0 0,0 0 1,37 0-1,-38 0 1,1 0-1,35 0 0,0-1 1,0-2 37,-36 1 0,1-1 1,1-2-1,1 0 0,1 0 1,1 1-1,-1-1 0,2 0 1,2-1-1,1 1 1,1 1-1,0 1 0,2-1 1,-1 0-397,0 1 0,-1-1 270,-4 3 0,1-1 0,1-3 0,1 0 0,-3 2 0,-1 1 0,0 0 0,-1 0 0,0 0 0,0-1 0,-2 1 0,0 0-6,-1 0 0,-1 1 1,2 0-1,0 1 0,33-2 1,-7-1-1,-3-1 0,-7 1 1,0 1 633,2 2 1,-3 0 0,4 0 0,0 0 0,3 0 0,5 0-690,4 0 103,-3 0 1,-29-2 0,-1 0 0,35-4 0,-1 0 0,-34 2 0,0 1 0,36-3 38,-1 0 0,-33 1 1,0-1-1,31-1 1,-34 2-1,1 1 1,1 0-1,-1 1 1,35-5-1,-2 2 10,-2 0 1,1 0 0,-32 5 0,0-1 0,36-2 0,0 1 0,-36 2 0,1 1 0,0-1-1,0 0-73,3-1 0,-1 0 1,-1 1-1,0 0 1,3-1-1,0 0 1,-1 0-1,0 1 1,2-1-1,0 1 1,0-2-1,1 0 60,0-1 1,0 0 0,2 1 0,-1-1 0,-2-1 0,0 0-1,1 1 1,0 0 0,3 1 0,0-1 0,2 0 0,0 1 0,1-2-1,1 1 76,1 0 1,-1 0 0,1-1 0,0 0 0,-1 2 0,1 0 0,1 0 0,0 0 0,-1-1 0,-1 1 0,2 0 0,0 0 0,0-1 0,0 0 124,3 0 0,-1 1 1,-2 1-1,0-1 0,2 0 1,1-1-1,-2 0 0,1 1 1,-1 0-1,1 0 1,-1 0-1,1 0-335,0 1 1,0 1 0,1 0 0,-1 0 0,2 1 0,1 0 0,-2 0 0,0 0 0,0 0 0,0 0 0,-1 0 0,1 0 0,0 0 0,0 0 37,0 0 0,0 0 0,-2 0 0,1 0 0,1 0 1,0 0-1,0 0 0,0-1 0,0 0 0,0-1 0,2-1 1,0 0-1,1 0 0,-1 0 138,-1 0 0,-1 0 0,6-1 1,0-1-1,-5 2 0,-2 0 1,3 0-1,-1 0 0,0 0 1,0-1-1,-2 0 0,1 1 29,-3-3 1,1 1 0,1 1 0,1 1-1,-2-1 1,1 0 0,-1 1 0,1-1 0,-1 1-1,1 0 1,-1-1 0,0 1 0,-1 0 0,1 0-162,2 0 0,-1 0 1,-3-2-1,0 1 1,7 1-1,0 0 0,-1 0 1,-1-1-1,-1-1 1,-1 1-1,-1-1 1,0 1-1,-2-1 0,0-1 18,1-1 0,0 0 1,1 0-1,-2 0 0,0-2 1,-2-1-1,-1 1 1,-1 0-1,0 0 0,0-1 1,-2 0-1,-1-1 1,2 0-1,-1-1 135,1 0 1,-1-2 0,-1-1 0,0-1 0,2 1 0,2-1 0,-2 1 0,1-1 0,1 1-1,1-1 1,2 0 0,1 1 151,0 0 1,0 0-255,0-2 1,0 0 0,-1 3 0,-1 0 0,0-1 0,0-1 0,-2 2 0,0 0 0,1 1 0,-1-1 0,-1 1 0,0 0-161,-1 0 0,-1-1 0,0-1 0,-1-1 0,-5 1 0,-1-1 0,-1 0 0,-2 1 0,-1-1 0,-1 1 0,27-16 0,-5 1 212,-10 2 1,-8 0-1,-7-2 1,-4-1-1,-8 1 1,-7 1-1,-6-1-211,-1-1 1,-1-5 0,-8 4 0,-6-2 0,-10-3-1,-10-2 48,-6-1 1,-14-4 0,-9-2 0,26 23-1,-1 0 1,-4 0 0,-2 0 0,0 1 0,-2 1-1,-3 0 1,-2 1 52,-3-1 1,-1 2 0,1 3 0,-1 2 0,-5 0 0,-1 2 0,-2-1 0,0 2 0,-2 1 0,-1 1 0,-5 1 0,0 1-42,-4 1 0,-1 1 0,4 3 0,-1 1 1,-4-1-1,-1 1 0,0 3 0,0 1 0,-1 2 1,1 3-1,22-1 0,-1 1 0,1 1 1,-1 1-1,-1 0 0,1 1 154,-1 0 0,0 1 0,-1 1 0,-4 1 0,0 1 0,1 0 0,4-3 0,2 0 0</inkml:trace>
  <inkml:trace contextRef="#ctx0" brushRef="#br0">22688 9596 17852,'-6'-12'0,"-3"3"0,-3 4 3789,-1 4-4009,6 1 0,-1-5 0,5 0 0,0-3 0,5-2 0,5-2 0,6-1 0,4-2 1334,0-3 1,9-3 0,-1-5-1,6-3 1,2 0 0,1-4-1,-2 1-1230,1-1 0,-7-2 1,-3 4-1,-1 2 1,-1 4-1,-5 4 322,-6 2 0,1 1 1,-5 7-1,-1 3 0,4 8 585,3 8 0,-1 5 0,8 3 0,2 3 0,4 2 1,6 3-792,3 1 0,1 2 0,5 4 0,0 1 0,-1 1 0,-4 0 0,-3-2-738,-4 1 0,-6-2 0,-1 4 1,-4-2-1,-3 0 0,-5-3 723,-3-2 1,-2 2 0,-4-8 0</inkml:trace>
  <inkml:trace contextRef="#ctx0" brushRef="#br0">23168 9489 30516,'0'-34'-598,"0"12"0,0 17 831,0 17 0,9 22 0,3 11 1,1 3-1,3 3 0,-1-2 0,0 1 1,-2 2-757,0 1 1,1 3-1,1-1 1,2-3 0,4 0-1,1-2 420,1-1 1,-1 3 0,4-5 0</inkml:trace>
  <inkml:trace contextRef="#ctx0" brushRef="#br0">23674 10302 24625,'8'-25'-1334,"-2"0"1199,-6-7 1,0 12-1,0 11 642,0-2 1,-2 6-1,-2 2 1,-4 6-1,1 7 1,1 6-335,0 6 0,5-1 0,-4 1 0,4 2 0,1 3 0,0 2-59,0 2 0,4 1 1,4-7-1,2-2 1,6-2-1,2-2 0,3-4-749,-1-4 0,-2-1 0,3-6 0,-2-1 0,-4-3-655,-5-4 1,-4-4-1,-6-5 1,-1 1-1,-2 2-562,-2 1 3220,-5 6 0,9-1 0,-4 8 0,7 5 0,7 4 0,8 5-4959,7 4 3571,3-2 1,5-1 0,2-6 0</inkml:trace>
  <inkml:trace contextRef="#ctx0" brushRef="#br0">24221 10382 19280,'-5'-39'-4763,"0"7"5621,-3 10 0,4 19 0,-4 17 0,1 4 0,1 3-335,0 0 1,2-4-1,4 6 1,0 0-1,1 2 1,3 2-1,7 0 1,5-1-3805,6 1 1,5-2 3338,4-3 0,-3 4 0,5-6 0</inkml:trace>
  <inkml:trace contextRef="#ctx0" brushRef="#br0">24421 10528 9791,'-5'-37'398,"1"6"1,1 12 0,2 12 312,1 11 1,4 6 0,2 4-1,1-1 1,5 0 0,4 1 0,8-1-1,4 0-1377,3 1 1,5-5 0,-2 0 0,2-1 0,1 0 682,-5-4 1,-2 4 0,-4-1 0</inkml:trace>
  <inkml:trace contextRef="#ctx0" brushRef="#br0">24781 10555 9791,'-9'-13'157,"-1"1"0,-1 2 1355,-1 1 0,0 6 1,1 0-1,2 6-1164,4 6 1,-1 7 0,2 3 0,1 2 0,1 4 0,2 3 0,0 3 0,0 0-1027,0 2 0,0-5 1,2 3-1,2-4 673,5-5 0,9 3 0,3-4 0</inkml:trace>
  <inkml:trace contextRef="#ctx0" brushRef="#br0">25194 10528 8488,'-18'-31'2894,"2"9"-2201,0 12 0,-1 8 0,4 8 0,0 6 0,-1 4 0,1 1-347,0-3 1,1 0-51,3-1 1,3 0 0,6 2 0,2 2-1,3 2-251,9 2 1,6-5 0,10 2 0,4-5-46,5-4 0,10 3 0,11-5 0</inkml:trace>
  <inkml:trace contextRef="#ctx0" brushRef="#br0">25514 10075 8506,'0'-44'2014,"0"8"1,0 23-1,0 23 1,0 13-1735,0 6 0,4 7 0,1-4 0,-2 2 0,-2 3 1,1 2-1,2 2 0,4 2-692,-1 2 0,5-1 1,-3-2-1,3 1 0,-1 2 1,0 1-1,-2 0 412,1-3 0,2-7 0,1-4 0</inkml:trace>
  <inkml:trace contextRef="#ctx0" brushRef="#br0">25701 10662 8506,'0'-24'1063,"0"-3"0,0-1 1,0 5-1,0 2 783,0 2 0,5 7 1,4 7-1681,3 4 1,3 2 0,3 4 0,4 2 0,3 2-1,2 0-672,-1 1 1,4-4 0,-2-1 0,-4-4-1,-3-1 1,-5 0 0,-3-1-201,-4-4 1,-9-2-1,-10-5 1,-6 2-1,-7 2 1,-2 2 1338,-2 3 0,-4 2 0,0 2 1,0 5-1,-1 8 0,-2 8-241,-1 7 1,-2 7 0,5 10-1,-1 6 1,-2 5 0,-2 6-393,17-29 0,-2 0 0,-7 2 0,-3 0 0,1 4 0,0 0 0</inkml:trace>
  <inkml:trace contextRef="#ctx0" brushRef="#br0">23701 11421 8313,'1'-74'435,"4"12"1,16 24 0,19 30 0,17 10 81,17 7 0,-25-1 1,2 1-1,4 2 0,2 1 1,8 0-1,4-1 0,-18-3 1,2 0-1,1 0 1,3-1-1,1 0 0,0 0 1,4 0-1,1 0 0,0-1 1,1 1-1,1-1 1,-1 1-264,2-1 1,0 0 0,0 1 0,6 0 0,1 1 0,-1-1-1,-2-1 1,-1-1 0,1 0 0,-1 0 0,1 0 0,-1-1 0,1 0-1,0-1 1,-1 2-255,-2 0 0,0 0 0,-1-1 0,0-1 0,-1-1 0,0 1 0,-3 1 0</inkml:trace>
  <inkml:trace contextRef="#ctx0" brushRef="#br0">14157 14020 8034,'0'-18'0,"0"1"0,0 0 0,0 3 156,0 0 0,4 1 0,2 0 0,0-1 0,0 4 0,-5 5 0,-4 10 0,-6 5 0,-1 5 1,0 3-1,2 4 3396,2 3 0,-2 6-3141,3 0 0,-5 9 0,2-3 1,1 0-1,1 2 0,2-2-100,-1-2 0,-4 7 0,5-5 0,1-2 0,1 1 0,2-3 0,0 1-92,0 0 0,0-5 1,0 2-1,0-2 0,0-3 1,2 1-1,2 0-284,5-1 1,3-1 0,1-1 0,-1-3-1,0 0 1,0-4-129,3-2 1,7 6-1,0-8 1,2 0-1,1-1 1,0-3 225,3 2 1,3 0 0,1 3 0,3-1-1,5 0 1,3-1 0,3-1 189,1-3 1,1 0 0,2 2 0,-1-2 0,1-1-1,2-1-229,1 0 1,1 3-1,-1-3 1,2 0-1,0 1 1,-1-1-1,-2 0 5,0-3 0,1-2 1,2-1-1,0 0 1,-3 0-1,-2 0 107,-2 0 1,-4-4 0,-7-2 0,-3 0 0,-1-1 0,-5-1 203,-4-2 0,-1 0 0,-5-1 0,-2 2 0,1-1 0,-1-2 0,2-3 93,-2-3 1,0 4-1,1-6 1,2 1-1,2-3 1,2-3-358,3-2 0,0-1 0,-1-3 0,-1-5 0,-3-2 0,-2-4 0,-3-2-674,-1-5 1,-3 2 0,-3-2-1,-5 0 1,-2 2 0,-4 2 140,-2 4 1,-8 1 0,-9 1-1,-4 2 1,-7 5 0,-7 2 264,-5 5 0,-4 7 0,-8 0 0,-3 5 0,-7 4 1,1 3-1,-1 0-86,2-3 0,5 2 1,-2-2-1,2 0 1,2 0-1,4 0 116,4-1 0,3 3 1,6-1-1,2 1 0,4 1 1,7 0-1,8 3 192,4 2 0,8 1 0,1 0 0</inkml:trace>
  <inkml:trace contextRef="#ctx0" brushRef="#br0">12757 16246 8195,'-13'-5'0,"-1"1"408,1-1 0,6 7 0,2 2 1,4 5-1,1 3 0,0 1 0,1 1 1,2-1-1,2 2 171,-3 3 1,-2 2 0,-4 9-1,-3 0 1,-2 5 0,0 3-1,-2 5-426,0-1 0,2 2 0,1 0 1,2 1-1,3-1 0,2-1-198,1-2 105,0 0 0,7-2 1,5-2-1,5-5 1,2-3-1,3-3 190,5-2 0,2 0 1,-1-5-1,2-2 1,3-1-1,-1-3 1,4-2-16,2-1 1,-4 0-1,9 4 1,2-1-1,1-1 1,4-3 0,2 3-434,1 1 0,5 0 0,3-2 0,1-3 1,3-1-1,-3-3 33,-1-1 0,-3-4 0,-5-2 0,-1-4 0,-3-2 0,-5-2 0,-4-3 303,-4 1 0,-4-3 0,-6 1 1,-3-3-1,-1-2 0,1-3 1,-1-1 269,0-2 1,-4-8 0,3-2-1,-2 0 1,-3-2 0,-1 2-383,-2 2 1,-5-7 0,-4 5 0,-2 0 0,-4-1 0,-4-1-1315,-7-1 962,-12 0 1,-11 3 0,-7 0-1,-4-1 1,-5 2 0,-9 2-212,-7 5 1,9 6-1,-2 6 1,3 2 0,5 3-1,1 3 1,6 5-104,5 2 1,-1 4-1,11 2 1,3 5 0,4 6-1,8 5 640,6 7 0,10 9 0,7-2 0</inkml:trace>
  <inkml:trace contextRef="#ctx0" brushRef="#br0">15663 16352 8083,'4'-17'-33,"1"-1"1,1 0 0,-3 5 0,3 1 447,1 3 1,-3-3 0,4 3 0,-2-3-227,-3-1 0,-2 7 0,-2 5 1,-4 7-1,-2 4 0,-2 6 1,2 4 1245,1 3-1210,-5 2 0,8 7 1,-4 0-1,1 2 1,2 3-1,-1 2 66,1 1 0,-5 4 1,4 2-1,1 0 1,-1 1-1,1-1 0,1 2-279,2-1 1,1-6 0,0 1 0,1-5-1,4-2 1,3 0 0,6-4 0,4-3-81,4-2 0,9 1 0,4-2 0,5-3 0,6-5 137,8-7 0,6 0 1,10-5-1,3-2 0,2-2 1,-35-1-1,0-1 1,2-1-1,0-2 62,2-2 1,0-1 0,0 0 0,1-1-1,0-2 1,0-1 0,-2 1 0,0-1 0,-3 1-1,0 0 1,-1-2 0,0 0 0,0 0-1,-2-1 0,-1 0 1,-1-1 0,33-13 0,-13 1 0,-6-2 0,-5-3 0,-7-4-152,-3 1 0,-8-4 0,-10 1 0,-4-5 1,-5-3-1,-2-1-35,-7 0 1,-5-5 0,-11 3-1,-4-4 1,-6-2 0,-6 3-226,-6 2 0,-9 3 0,-2 6 1,-5 1-1,-6 5 0,-3 8 0,-2 6-260,0 6 0,5 2 1,1 3-1,1 6 0,0 6 1,1 7-554,3 6 1,7 7 0,5 8-710,2 4 1379,8 4 0,-4 7 1,3 1-1</inkml:trace>
  <inkml:trace contextRef="#ctx0" brushRef="#br0">13463 17259 8067,'-5'-12'0,"-4"3"0,-3 5 0,-2 2 0,3 1 369,2-4 1,1 4-1,5-5 1,0 1 0,5-1-1,5 0 504,5 0 1,-4 4-1,-4 6 1,-3 5-1,-1 4 1,0 3-1,0 4 1,0-1-1,0 2-390,0-1 1,0-2-1,0 4 1,2 2 0,1 0-1,3-1 1,1 0-108,4 0 1,0-2 0,3 0 0,-1-2 0,2-3 0,1-1-120,2-1 0,1 2 0,-2-1 0,0-4 0,1 1 0,0 0 0,0 1-20,-2 1 1,-1-1 0,-2 0 0,0 1 0,1-1-140,-1 0 0,5-1 1,0-1-1,-2-2 0,-1-1 1,-2 1-1,2 0 50,3 2 0,-2-4 1,5 0-1,-1-1 1,1-3-1,3-1-44,1-2 1,3 0 0,0 0-105,-1 0 0,6 0 0,-10 0 0,1 0 0,1 0 0,-6 0 0,1 0 0,-1 0 0,2 0 0,-1 0 0,-5 0 0,-6 0 0,1 0 0,2 0 0,2-2 0,-1-1 0,2-3 0,1-1 0,3-3 0,2-2 0,1-2 0,5 1 0,0 0 0,-2-1 0,-2 1 0,-2 0 0,-2-1 0,-1 1 0,-4 1 0,-3 2 0,-2 1 0,-1 2 0,-5-4 0,1 2 0,-1-1 0,0-2 0,1-1 0,5 1 0,3 0 0,1-1 0,1 5 0,-1-8 0,0 0 0,1 1 0,-1 0 0,0 2 0,1 0 0,-2-1 0,-3 1 0,-5 0 0,-1 1 0,1 3 0,-2-3 0,2 3 0,-2-3 0,-2-1 0,0 0 0,0-1 0,1 1 0,4-2 0,4-1 0,2-3 0,3-1 0,-1 1 0,-4-3 0,0 4 0,1 2 0,1 1 0,-1 2 0,-1-1 0,-6 1 0,1 0 0,-2-1 0,-2 1 0,0 0 0,0-1 0,0 1 0,0 0 0,1-1 0,2 1 0,2 0 0,-1-1 0,2 0 0,3-4 0,0 2 0,3-5 0,2 0 0,1 2 0,0-2-155,-2 0 0,-4 5 0,0-2 0,0 2 0,0 0 0,-2-2 0,-1 2 227,-3 1 0,-1 2 0,-2-1 0,0 1 1,0 0 47,0-1 1,4 1 0,1 0-1,-2-1 1,0 1 0,1 0-121,5-1 0,3 1 0,1 0 0,0-2 0,1-1 0,-1-2 0,0 2-632,1 1 1,-2 1 0,-2 1-1,-1-2 1,1-1 1015,2-2 0,-3 0 0,-2 5 1,-1 0-1,-3-1 0,0 1 0,0 0-306,2-1 0,3 1 0,-2 0 0,2-1 0,2 1 0,2 0-78,1 0 0,1-1 0,-1 1 0,0 0 0,1-1 0,-1 1-300,0 0 1,1-1 0,-1 2-1,-1 2 1,-2 1 0,-2-1 748,-2-2 0,-1 3 0,-2 0 0,3-1-449,2-2 0,-1 3 0,4 2 0,-3-1 0,3 2 0,1 0 0,1-3 0,0 4 0,1-1 0,-1 0 0,0 1 0,-1 4 0,-2-2 0,-1-2 0,-4 1 0,4 4 0,0 1 0,-1 2 0,1 2 0,-1 1 0,2-2 0,-1 5 0,1 3 0,2 1 0,-3 1 0,0-1 0,0 0 0,-2 1 0,-2-1 0,-4 0 0,4 1 0,-1 0 0,-1 3 0,-1 0 0,-2 0 0,0-2 0,0-2 0,0 0 0,0 1 0,0-1-1232,0 0 0,0 0 1,0 1-1,0-1 1232,0 0 0,0-5 0,0-2 0</inkml:trace>
  <inkml:trace contextRef="#ctx0" brushRef="#br0">15583 16272 9466,'-7'-8'1851,"4"0"1,4 1-1,6 1 1,4 0-1238,4 3 1,2 1 0,1 2-1,3 0 1,1 0 0,-1 0-1,0 0 651,-1 0 1,-3 0 0,0 0-1266,-2 0 0,-1 12 0,-1 3 0</inkml:trace>
  <inkml:trace contextRef="#ctx0" brushRef="#br0">16316 17205 8072,'-13'0'0,"-1"0"72,7 0 0,1 6 1,8 2-1,2 1 1,5-2-1,3-1 472,1-3 0,-5 0 758,-4 1 1,-3-1 0,-1 6 0,0 1-609,0 2 0,0 3 0,0 3 0,-1 4 0,-2 2 0,-1 1-320,1 2 1,1-4 0,2 8 0,0-2-1,0-3 1,0 1 0,0 0-83,0-1 0,0-1 0,0-1 0,0-3 0,0 0 0,0-2 53,0 0 1,0 3-1,0-3 1,-1 2 0,-2 3-1,-3 1 1,-2 2-226,-2-1 1,-2 1 0,-1 0 0,-1-1 0,1 1 0,-2 0 0,-1-1-44,-2 1 1,0-2 0,4 0-1,-3-1 1,0 1 0,-1-3-78,-1-1 0,4-3 0,-4-3 0,1 1 0,-2 2 0,0-3 0,-2-4 166,1-2 0,-4 0 0,4 3 0,-3-2 0,0-1 0,-2 2 0,1-1-94,-1-1 0,-2 3 1,5-5-1,-4 2 0,-3 0 1,2 0-81,-1-2 0,0 4 0,4-6 0,2 1 0,-3 0 0,3-1 1,-3-1-70,1 1 0,-1-1 0,-1-2 0,0 1 0,1 1 0,-1-1 0,-1-2 99,-3-1 1,1 0 0,-5 2 0,-1 1-1,1 1 1,-1 1 129,-1 1 1,-2-5 0,1 5-153,2 0 0,-1-5 0,5 4 0,-2-2 0,-3 1 0,4-2 0,2 2 0,3-2 0,1-2 0,1 0 0,-1 0 0,0 0 0,6 0 0,2-2 0,1-2 0,1-5 0,0-3 0,3-1 0,0-1 0,1 1 0,0-2 0,-1-1 0,1-2 0,0 0 0,-1-1 0,5 4 0,0-2 0,1 0 0,-1 1 0,0-3 0,0 0 0,2-1 0,-4 1 0,5 3 0,0-3 0,-1-2 0,1-3 0,0-1 0,0-2 0,3 1 0,-3-1 0,0 0 0,-1 1 0,-1-1 0,6-4 0,-4 0 0,1 1 0,-1 2 0,0 1 0,0-1 0,3-3 0,2 6 0,1-6 0,0 6 0,0-6 0,-2 2 0,-2 3 0,3 2 0,-4-1 0,4-3 0,1 0 0,0-2 0,0 0 0,0-1 0,0-1 0,1 2-2,4-1 1,-4-1-108,3 0 1,-2 3-31,-2-7 0,0 7 127,0-2 0,1 1 0,2 0 0,2-1 0,-2 2-61,-2 0 1,-1 0-1,0-1 1,0 4-1,0-1 1,2 3-82,2-1 1,-2 0 0,2-2-1,-2 1 1,-2-1 0,1 0 0,4 1-33,3-1 0,0-1 1,-1-2-1,1-1 0,-1 3 1,2 1-1,-2 4 96,-2-1 0,-4-4 1,-1 6-1,0-2 1,0 0-1,0 3 1,0 1 185,0-1 1,-1 3 0,-2-2 0,-3 0 0,0 2 0,0 1-98,3-1 1,2-4 0,1 2-1,0 1 1,-2-1 0,-1 0-1,-1 0-242,1-1 1,0 4-1,0-2 1,-2 1-1,1 1 1,-2 0 183,-3 3 1,2 0 0,-2 2 0,-2 2-1,0 3 1,-3-1 0,1 2 215,0 0 1,-1 2-1,1 2 1,0 0-1,-1-3 1,1 2-54,0 2 0,-1 1 1,2 1-1,2 2 1,3 3-1,-1 0-202,1 0 0,2 3 0,-2-3 0,0 0 0,1 1 0,-2 0 0,2 4 151,0 1 1,-4-4 0,3 1 0,-2 2 0,1 1 0,1 1 0,1 0 48,0 1 1,-3-1-1,5 0 1,1 1-1,1-1 1,2 0-542,0 1 0,2-1 1,1 0-1,4-1 1,4-2-551,3-1 1,4-1-1,-2 1 1,2-5 0,0-1-1,0 0 1,1 1-1264,2-1 0,-9-1 0,1-2 2252,-1 0 0,-6-12 0,0-3 0</inkml:trace>
  <inkml:trace contextRef="#ctx0" brushRef="#br0">14010 16139 8204,'-18'0'0,"0"0"1376,2 0 1,1 0-710,2 0 0,7 0 0,8 0 0,8 2 0,8 1 0,4 1-155,6-1 0,3 3 0,6-2 0,-1 1 0,2-1 0,2 1-512,0-2 0,9 4 0,-7 1 0</inkml:trace>
  <inkml:trace contextRef="#ctx0" brushRef="#br0">13090 17672 8112,'8'-14'0,"-4"1"0,-2 0 0,-2 0 0,0 5 0,0 1 361,0 2 1,0 5 0,0 0 0,0 8 0,0 5 0,0 3 0,0 5 0,0 3 764,0 4 1,0 6 0,1 0 0,2 4 0,3 8-1,0 5 1,3 3 0,0 4-303,1 4 1,5 7 0,-5 0 0,5 1 0,3 2 0,0 1-576,1-2 0,4 0 0,-8-36 0,0 0 0,0-1 1,0 1-1,1 1 0,2 1 0,0-1 0,1 0 0,1 1 1,0-1-1,0-1 0,0-1-230,0 0 0,0-1 1,2 2-1,0 0 0,1-5 1,0 0-1,0 1 1,0-1-1,1 0 0,1-1 1,25 28-20,-23-31 0,1 1 0,0 1 0,0-1 0,26 17 0,-2-1 0,-2-1 0,-4-2 0,-2 0 0,-2-2-639,1-2 0,-2 2 1,-5-2-1,-5 1 0,-3 0 1,-3-3-1329,-3-2 1,2-1 0,-3-5 0,2-4 0,6-6 1851,-1-6 0,6-4 0,0-6 0</inkml:trace>
  <inkml:trace contextRef="#ctx0" brushRef="#br0">16676 18578 7942,'-40'13'622,"-1"2"0,-4 6 0,-4 9-136,-3 8 1,-1 6-1,-2 2 1,27-20 0,0 0-1,-2 3 1,-1 0-1,0 1 1,0 1 0,-2 0-1,-1 1 1,1 1 0,0-1-80,-2 2 1,0-1 0,1 0-1,2-1 1,1 0 0,1 0-1,1-1 1,1 0 0,0 0-1,0 0 1,1 0 0,1-1-1,0 0 1,2-1-878,-21 31 1,10-10-1,5 2 1,6-5 0,6-4 469,4-2 0,6-1 0,2 0 0</inkml:trace>
  <inkml:trace contextRef="#ctx0" brushRef="#br0">14743 20297 8110,'-18'-4'675,"1"-1"0,0 2 369,2 2 1,7 1-1,0 3 1,1 4-465,-1 7 1,1 9 0,-3 5-1,1 11 1,-2 10 0,1 6 0,1 2-1,5-2-733,2-4 1,4-1 0,2-7 0,6-3-1,8-5 1,7-4 0,8-5-5218,6-7 5370,-2-10 0,14-3 0,-3-6 0</inkml:trace>
  <inkml:trace contextRef="#ctx0" brushRef="#br0">14743 20231 8110,'-34'-48'1058,"3"4"1,15 14-1,8 7 1,10 3 0,8 1-434,6-2 1,11-1 0,10-5 0,8 1 0,6 1 0,10 1 0,4 5 0,8 4-549,-35 10 1,-1 2 0,36 2-1,-33 3 1,0 2 0,34 9 0,-4 8-1,-4 7 1,-6 8-956,-9 8 1,-6 11 0,-10 4-1,-7 0 1,-7 2 0,-9-2 1036,-5 0 0,-4 4 1,-8-4-1,-9-1 1,-8-1-1,-8-3 0,-5-2 518,-4-7 0,-2-2 0,-2-6 0,-3-4 0,-1-9 0,-5-7-158,-5-5 1,1-7 0,-5-1 0,-1-2-1,0-2 1,-2-2-995,5-2 1,1 1 0,3-5 0,2 2-1,6 3 1,5 2 0,7 2 474,4 4 0,-3 2 0,0 7 0</inkml:trace>
  <inkml:trace contextRef="#ctx0" brushRef="#br0">14863 14793 8044,'-1'-35'0,"-2"1"0,-2 5 0,2 9 0,2 11 300,1 3 0,-2 6 0,-2 0 1,-6 0-1,-5 1 0,-5 4 1,1 4-1,-3 3 0,0 1 1047,-2 0 0,-7 6 0,7 4-1229,1 2 1,-1 6 0,-3 1-1,1 4 1,-1 3 0,0 1-86,1-2 52,-1 5 1,-1-3-1,-3 3 1,-3-3-1,-2 1 1,0 1 166,-1-1 1,5-2-1,-1-2 1,2-5-1,0-1 1,0-4 196,-2-2 0,10 3 0,-4-4 0,3 3 0,4 2 0,2 1-272,3 4 0,2 3 1,1 5-1,1 0 0,4 4 1,0 3-1,1 5-273,0 2 0,-3 3 1,4-3-1,1 4 0,0-1 1,-2 0-1,0-3 5,0-1 1,0-8 0,3-4 0,-2-4-1,3-5 1,2-1 545,4-4 1,3-1 0,7-1-1,1 0 1,2-1 0,6 1-419,2 0 1,7-1 0,4 1 0,2-2 0,4-1-1,-1-2 1,2 0-259,0-1 0,-9 3 1,5-5-1,-4 0 0,-2 0 1,-1-1-1,-2 0 183,-2 0 0,3-1 1,0-5-1,-1-1 0,0-4 1,-1-1 205,2-3 1,5-2 0,-2-1-1,2 0 1,4 0 0,-2 0-337,1 0 0,6-6 0,-3-2 0,2-3 0,2 1 1,-4 1-1,-4 0 101,-2 2 0,-2-5 0,1 4 0,-2 0 0,-3 0 0,-2 1 0,-3-1 58,0-2 1,0 3 0,2-1 0,0 1 0,1-1 0,3-1-188,4 2 1,4-5-1,1 3 1,-2-1 0,1 0-1,-2 1-65,0-2 1,-1 4-1,-8 0 1,0-1-1,-1 2 1,-7 0-1,-3 3 768,-4 2 0,0-1 0,1-1 1,-1-1-292,0 1 0,1 3 0,0 4 1,4 5-1,3 3 0,1 3 0,0 1-138,2 2 1,0 4-1,-2-4 1,-4 0-1,-2 0 1,-1-1-4,-2 0 0,2 2 1,-9 0-1,0 0 0,0 1 1,-3-3-1,-3 3 444,-5 2 1,-2-1 0,-7 1-1,0 2 1,-3 1 0,0 1-653,0 1 0,2 1 0,2 2 0,-2 1 0,-1-2 0,-3 0 1,0-3-261,-1 1 1,-3 3-1,-1-1 1,-4-2-1,-5-1 1,1-2 587,-1 1 1,-7 0-1,1 1 1,1-3 0,-2-2-1,3 0 1,-2 0 108,1 2 1,2-2-272,1 1 0,5 0 0,-1 5 0,3-2-337,1-3 0,1 4 0,-1-6 0,-1 3 1,-2-3-1,-2 0 0,-1-4 45,0-1 0,-8 2 1,0 1-1,-4-3 0,-2-3 1,1-3 612,0 1 0,-3-4 0,3-2 0,2-2 0,1-2 0,4 0 0,2-2-109,3-2 0,2-3 0,5-5 1,0 1-1,2 2 0,1-1-566,2-2 1,6-1 0,-3 0 0,1-1 0,0 1-1,0 0-215,-1-1 1,-2 1 0,-4-2 0,0-1 0,0-3 0,-3-2 0,-1-1 482,1 1 0,2-4 0,-1 3 0,2-4 0,1-2 0,2-1 163,-2-2 0,5-5 0,1 5 0,3 0 0,2 0 1,1 0-229,3 1 1,3 2 0,5 0 0,-2-2 0,-2-1 0,2 1 0,2 2-59,1 2 1,0-1 0,0 0-1,0 1 1,1-1 0,2-1-1,3-2 279,2-1 1,1 0-1,4 3 1,0-2 0,1-2-1,0-2-13,4-3 1,-1 0 0,5 0 0,1 3 0,4-1 0,3 3 0,1-2-204,-2 0 0,1 7 0,0-2 0,1-1 0,0 2 1,0 1 17,0 5 1,2-3 0,-4 4 0,2-1-1,-1 1 1,0 0 0,-1 2 63,2 0 1,5 1 0,-2 3 0,3-1-1,5-2 1,0 2-61,4 1 1,0 2 0,5-1-1,-1 3 1,3 0 0,2 4-1,-2 1-17,-2 3 1,-8 1-1,1 2 1,-2 0 0,-4 0-1,-1 2 278,-1 2 0,-11-1 0,2 5 1,-2-1-1,-2 1 0,1 2 1,-3 0 82,-2-1 0,5 3 0,-2-2 0,3 5 0,2 3 0,0-2-122,-1-1 0,5-2 0,2 2 0,0 1 0,-1 2 0,-2-1-171,-2-3 0,3 1 0,-1 1 1,-4 2-1,-4 0 0,-2 0 1,-3 0 86,3-2 1,-7 3 0,2 0-1,-6 2 1,-2 1 0,-1 0 6,0 1 0,3-3 1,-5 4-1,-1-3 1,-1 0-1,-2-1-10,0 4 1,0-2 0,0 2 0,-2 3 0,-2-1 0,-5 4 0,-4-2 184,-5 0 0,2 3 0,-7 0 0,0-1 0,-2-2 0,-2-1-35,0-1 0,1-3 1,-1-3-1,0 0 1,1-4-1,0-1 0,3-1-382,0 4 0,3-7 0,-3 2 0,4-3 1,0-1-1,-2-1-544,1-3 0,-6 4 469,4-4 1,-3-1 0,-3-4 0,-3 0 0,-5 0 186,-2 0 1,-5 0 0,0 0-1,3-1 1,-2-2 0,4-2 537,-1 2 1,-2-3 0,5 1-1,-1-1 1,0-2 0,3 2-467,2 0 1,-4-2 0,3 2-1,1 0 1,-2 0 0,0 1-1,-3-1-328,-2-3 1,-1 2 0,-1 0-1,-4-1 1,-2 1 0,-2-3-1,3-1 246,5 2 1,-5-3 0,9 4 0,1-4 0,2 0 0,4 1 226,2 3 1,2 0 0,-1-2 0,0 1 0,1-1 0,-1-2-308,0-2 0,1 1 0,-1 0 0,2 1 0,1 2 0,2 1 0,-2-2 81,-1-1 0,4 1 0,2 0 0,1 2 0,0 0 0,2 1-10,1-1 0,2 0 1,0-3-1,1 2 0,1 1 1,3-2-1,-1-1-199,1-1 1,1 0-1,4-1 1,-1 1-1,1 0-346,1 0 1,5 1 639,6 3 0,6 3 0,11 6 0</inkml:trace>
  <inkml:trace contextRef="#ctx0" brushRef="#br0">13450 17205 7858,'-27'-53'399,"1"1"0,1 5 0,2 8-104,6 11 1,8 2 0,4 3 0,4-2 0,4-4 0,4-4 0,8-6 0,3-1 0,3-2-617,-1 0 0,4 1 0,6 2 0,1 4 0,0 2 0,1 0 1,4-1 156,2 0 0,7-9 0,1 3 0,1 0 0,4 2 1,-1 2 254,-1-1 1,9-1-1,-1-1 1,8 2-1,-30 20 1,0 0 0,0 1-1,1 0 1,0 1-1,1 0 117,1 0 1,1 2 0,32-6 0,-32 11 0,0 1 0,-1 2-1,0 1 1,34-2 0,4 5 0,-38 1 0,1 3-216,2 0 1,-1 2 0,2 1-1,-1 0 1,0 1 0,0 1-1,0 0 1,-1 2 0,2 1-1,-1 2 1,0 0 0,0 2 42,0 0 0,1 1 0,-1 0 0,1 0 0,-2-1 1,0 0-1,-1 0 0,0 1 0,0-1 0,-1 0 0,0 0 1,0-1-1,-1 1 0,1-2 137,-1 1 0,0-1 0,0 2 0,-1 0 0,29 4 0,-1 0 0,-4-2 0,-2-1-40,-6-1 0,-6-1 0,-9 0 1,-4 1-1,-4 2 0,-5 7-203,-3 6 0,-10-1 0,-6 7 0,-7 2 1,-5 2-1,-9 5 0,-8-1-30,-9 3 0,-8 5 1,-8-4-1,-3 1 1,23-24-1,-1 0 0,0-2 1,-1 0 53,-2-1 0,0-1 1,-1-2-1,0 0 1,-1-1-1,0 0 0,0-2 1,-1-1-1,-2-1 1,-1 0-1,1-1 0,-1-1 1,-2 0-1,-1-2 56,0 0 0,1-2 0,0 1 1,-1-2-1,-2 1 0,-1-1 1,0 1-1,1-1 0,2-1 0,0 0 1,-1 0-1,1 0 0,2-1 1,-1 0-54,0 0 1,0-1 0,0 0 0,-1-2 0,1-2 0,0 0 0,0 0-1,0 0 1,0 0 0,-1 0 0,2 0 0,0 0-41,2 0 0,-1 0 0,-2-2 0,1-2 0,1 0 0,1-1 0,0-1 0,0-1 1,0-1-1,1-2 0,0-1 0,1 0 103,0-2 0,-1 1 1,0-2-1,-1 1 1,1 0-1,1-1 1,0 0-1,0 0 1,-1 0-1,1-1 1,-30-18-1,5 0 252,7 1 1,12 1-1,2 4 1,7 0-1,6 1 1,7-1-1,6 2-541,8 3 0,6-8 0,6 4 0,9-4 1,12-3-1,10-1 154,6 0 1,13-4 0,3 4-1,-25 16 1,0 0 0,5 1-1,1 0 1,2 0 0,2 1 87,2 1 1,1 1 0,4-2-1,0 1 1,1 0 0,0 2-1,2 0 1,2 2 0,2 0-1,1 1 1,0 2 0,2 1-1,0 2 1,2 0-55,1 2 0,-1 2 0,-2 2 0,0 2 0,4 1 0,0 2 0,-3 2 0,-1 2 0,-4 2 0,-1 1 0,-3 2 0,-1 1-94,-3 1 0,-1 0 1,-5 1-1,-3 2 0,-2 0 1,-3 2-1,-3 1 0,-3 0 1,17 25-1,-14 2 121,-14 2 0,-12 7 1,-18 3-1,-16 3 0,7-31 1,-4-1-1,-4 1 0,-3 0 1,-2 2-1,-3-1 54,-2 3 0,-2 0 0,-1-1 0,0 0 0,-3 1 0,1-1 0,1 1 0,0 0 0</inkml:trace>
  <inkml:trace contextRef="#ctx0" brushRef="#br0">2479 16846 8277,'-8'-5'0,"2"1"342,4 1 0,5-3 0,9 0 0,-2-2 0,-2-2 1,-1 0-1,-1-1 0,0 2 0,-3-1 0,-3-2 0,-5 0 1,-5 4-1,-6 3 641,-6 4 0,-1 2 0,-2 4 0,-3 5 0,0 6 0,-2 8 0,2 5 0,0 7 0,4 3 0,4 2 1331,3 3 0,8-2-2624,5 2 1,5-4-1,8-3 1,11-3-1,9-1-1146,11-3 0,2-8 0,7-6 1,-1-6-1,1-5 0,-3-4 1456,-4-1 0,1 0 0,-9 0 0</inkml:trace>
  <inkml:trace contextRef="#ctx0" brushRef="#br0">2786 17019 8070,'0'-21'2051,"-6"2"1,5 13 0,-2 4-1583,6 5 0,0 8 0,5-2 0,3 2 1,2 4-1,3 2 0,2 2 0,0 0-809,1 0 0,2 4 0,7-6 0,2-2 0,1-5 0,-2-5 1,-2-4-1,-5-1-750,-4 0 1,-5-6 0,-4-4-1,-4-5 1,-7-2 0,-5 0 2054,-6 2 1,-8 7 0,2 0 0,-2 2 0,-3 3 1333,-1 2 0,3 10-1492,0 8 0,1 7 0,-3 16 0,3 7 0,2 7 1,3 5-1,2 0-1623,6 0 0,2 4 0,6-6 0,1 0 1,7-3-1,8-5 816,9-9 0,16 3 0,1-15 0</inkml:trace>
  <inkml:trace contextRef="#ctx0" brushRef="#br0">3333 17032 7999,'-12'-35'0,"-6"-1"0,-4 12 1508,-1 15 1,6 8-281,8 5 1,1 5 0,5 8 0,-1 2-1,1 3 1,2 6 0,1 8 0,3 5-1270,5 4 0,4-1 0,15-4 0,6-3 1,5-6-1,6-10 41,5-9 0,3-6 0,1-6 0</inkml:trace>
  <inkml:trace contextRef="#ctx0" brushRef="#br0">3839 16299 7930,'-10'-35'6319,"-4"8"-5824,4 9 1,4 21 0,6 6-1,0 9 2,0 5 0,-1 9 0,-2 2 1,-2 6-1,2 8 0,2 9 0,1 5-495,0 6 1,6-3 0,4 3 0,5-7-1,6-5 1,1-5 0,4-5 0,1-6-3,3-3 0,-1-8 0,-2 4 0</inkml:trace>
  <inkml:trace contextRef="#ctx0" brushRef="#br0">3972 16952 7932,'8'-18'878,"-4"1"64,-2 0 0,4 8 0,3 5 0,2 3 0,4 2 1,1 2-1,4 3-453,0 1 1,-2-4-1,4 3 1,4-1 0,2-1-1,3-1 1,-1-2-967,-2-1 1,-3-4-1,-3-2 1,-4-1 0,-5-4-1,-4 0 1,-5-4 0,-4-2 438,-4 0 0,-8-1 0,-7 6 0,0 2 0,-2 2 0,2 2 0,-1 3 918,4 2 1,1 1 0,3 1 0,4 5 0,3 6 0,5 6 0,5 3-989,3 2 1,9 3 0,4 0 0,4-1 0,7-2 0,5-6-572,3-2 1,5-6-1,-1-2 1,-2-1 678,-5-3 0,1-1 0,-4-2 0</inkml:trace>
  <inkml:trace contextRef="#ctx0" brushRef="#br0">5639 16659 8132,'-2'-13'55,"-2"-1"-42,-5 1 1,1 4-1,1 0 1,0-1 959,-1-2 0,4-1 1,-4-1-1,2 1 660,3 0 0,3 7 1,5 6-1,5 9 1,7 5-1512,5 4 0,3 4 1,3-2-1,2-1 0,2 0 1,2-3-766,3-1 0,0-6 1,-1-1-1,-5-3 1,-4-2-1,-5-1-121,-4-2 0,-5-2 1,-4-2-1,-5-5 0,-4-3 1104,-4-1 0,-3 4 0,-8 2 0,-2 1 0,0 3 0,0 1 816,3 2 0,6 2 1,7 2-1,8 7 1,11 3-1,7 4-880,6-2 1,5 4 0,8-4 0,5-3 0,1-4 0,1-3-474,-2-3 0,-12-9 0,-2-6 0,-7-5 1,-5-6-1,-7-3 0,-6-5-605,-5-3 0,-11 2 1,-8-3-1,-6-2 0,-4 0 1,0 1-1,4 7 192,0 5 1,3-1-1,5 4 1,3-1 0,6 1-1,6 0-75,6 1 0,19-1 1,9-4 684,7-2 0,11-2 0,6-11 0</inkml:trace>
  <inkml:trace contextRef="#ctx0" brushRef="#br0">6852 15646 7990,'-6'-35'490,"-3"8"1,-1 15 0,1 14 0,4 14 0,4 12 0,2 13 211,4 10 0,-4 12 0,1-24 0,1 1 0,-3 3 0,0 1 1,-2 3-1,1 0 0,-2 3 0,0 0 0,0 2 0,0 0 0,0 1 1,0 1-912,1-2 1,1 1-1,0-2 1,0-2 0,1-4-1,0-1 1,0 0-1,0 0-378,0-3 1,0-1-1,3-1 1,0 1-1,1-1 1,0 1-1</inkml:trace>
  <inkml:trace contextRef="#ctx0" brushRef="#br0">7305 16312 7873,'-6'-42'0,"-3"2"0,-7 16 429,-2 19 0,0 11 0,5 12 0,0 4 0,-1 5 0,1 4 0,1 6 0,3 6 510,5 6 0,4 3 0,6 0 0,7-4 0,8-3 0,5-7 0,4-7-1628,1-8 1,5-9-1,-5-5 328,-2-4 1,0-16 0,-4-8 0,-5-9 185,-6-8 1,-7-8 0,-8-6-1,-5-5 1,-8-1 0,-8 2-1,-7 5-108,-7 4 0,-7 8 0,-3 11 283,-1 12 0,-8 6 0,-6 8 0</inkml:trace>
  <inkml:trace contextRef="#ctx0" brushRef="#br0">5492 18205 8297,'0'-31'348,"0"0"1,4 1-1,2 8 1,0 4 389,0 3 0,0 6 0,-3 1 0,2-3 0,-4 1 222,-4 1 1,0 4-1,-4 10 1,1 4-1,3 3 1,1 1-144,2 0 0,0 1-836,0-1 0,6-1 0,5-2 0,5-2 0,6-3-355,3-2 0,2-1 0,0-4 1,-1-1-1,-1-2 0,-4-3 398,-7-2 1,-3 2-1,-5 0 1,-1-1 1275,-4 1 1,-4 2 0,-9 8 0,4 2-1229,3 5 0,4 7 0,1 4 0,1-1 1,5 2-1,7-1 0,10 1-1975,6-5 1,7 1 0,8-13-1,5-2 1,3-5 1902,1-6 0,1-21 0,-1-5 0</inkml:trace>
  <inkml:trace contextRef="#ctx0" brushRef="#br0">6279 17552 8148,'7'-13'470,"-1"4"0,-5 3 1,2 4-1,3 8 70,2 5 1,-4 5-1,3 3 1,-1 6 0,-3 3-1,-1 8 1,-2 4 639,0 4 1,0 5-1,0-3 1,0 0-1,0 0 1,1-3 0,4-2-1,4-1-3228,2 0 0,9-6 0,3-4 2048,7-6 0,10-5 0,7-6 0</inkml:trace>
  <inkml:trace contextRef="#ctx0" brushRef="#br0">6758 17938 7995,'-13'-29'507,"0"4"0,-1 8 0,3 11 6397,2 9-6536,3-1 0,7 10 1,2-3-1,3 2 1,3 4-1,4 3 0,7 4-578,5 3 0,-2-4 1,10-3-1,0-5 1,1-4-1,1-5 0,-2-2-569,-5-2 1,0 0 0,-10-2-1,-3-2 1,-5-6 0,-5-5-1,-7-3 1001,-7 2 0,-7-3 0,-14 1 0,-2 0 0,-1 0 0,0 2 0,5 3 1705,5 2 1,3 7-1,10-4-2709,6 3 0,11 6 0,17 8 0,4 1 1,6 1-1,4-3 0,8 1-4816,5-1 5598,-4-2 0,17-6 0,-2 0 0</inkml:trace>
  <inkml:trace contextRef="#ctx0" brushRef="#br0">7332 17885 7995,'-20'-10'960,"-3"-4"0,-6 1 1,-2 3-1,3 5 201,5 4 0,3 1 1,7 0-1,1 1-961,3 4 1,5 1 0,8 4 0,7-1-1,5 1 1,6 1 0,3-1 0,2-3-1,1-1 950,3-3-1627,-3-1 0,9-2 1,-6 0-1,-2 0 0,-6-2 1,-5-2-1,-5-5 1,-4-3-124,-4-1 0,-4-1 0,-4 1 0,-4 0 0,-8-1 0,-3 1 0,-2 1 947,-1 3 0,4 3 0,0 5 1,2-2-819,2-1 0,11 1 0,8 6 0,9 1 0,9-1 0,4-2-1442,3-1 1,4 5 1912,-4-1 0,1 1 0,-6-5 0</inkml:trace>
  <inkml:trace contextRef="#ctx0" brushRef="#br0">7612 17725 7995,'-14'0'-393,"1"0"1,0 0 0,2 0 297,7 0 0,14 0 0,12 0 0,-2 0 1,-4-1-1,-3-2 79,1-2 1,-6-1 1585,1 2 0,-7 1-79,-2-6 1,1 5-1,-1-4-868,8 2 1,3-3 0,3 5 0,-1 1-368,0 1 1,1 2-1,-1 3 1,-1 5-1,-3 7 283,-5 4 1,-2 8 0,-2 5 0,0 4 0,-2 2 0,-1 4 1581,-1 1-2081,-6-5 0,4 11 1,-5-8-1,4-2 1,-1-2-1,3-3-1267,-1-3 0,1-7 0,5-3 339,0-2 0,2-16 1,1-17-1,1-15 1,-1-13-1,-2-8-884,-1-6 1792,6-11 0,-4-7 1,1 34-1,0 0 0,-1-1 1,0 1-1,1-1 1,0 0-1,1 2 0,0 0 769,6-31 1,0 15 0,1 15 0,-4 9 0,1 8 0,-1 6-237,3 7 1,-2 5-1,1 11 1,-1 8 0,0 6-1,-4 7-592,-2 4 0,-2 5 0,-2 8 0,-4 5 0,-5 4 1,-7 2-1,-3 0-2561,-3-3 1,-1-2-1,-3 3 2600,-3 1 0,-9-1 0,-7 0 0</inkml:trace>
  <inkml:trace contextRef="#ctx0" brushRef="#br0">5399 18711 8005,'-20'-17'3772,"0"-7"-1874,-1-3 0,28 12 0,29 17 0,29 2-1861,-22 0 0,4-2 0,17-2 0,4-3 0,-18-1 0,2-1 0,0-2 0,5-2 0,1 0 0,2-3 0,8-1 0,1-2 0,1-1 0,3-1 0,1 0 0,0-1 0,-15 4 0,1 1 0,1-1 0,-1 0 0,0 1 0,-1 1 0,1-1 0,0 1-59,0 0 1,0 0 0,1 0 0,0 1 0,5-1 0,2 1 0,-1 1 0,-1 0 0,-4 0 0,-1 1 0,0 1 0,-1-1 0,0 1 0,0 1 0,0-1 0,-1 2 0,-1-1 0,0 1 0,1 0 0,-2 1-366,1 0 1,-1 1-1,0 0 1,-2-1-1,11-2 1,-2 0-1,0 0 1,1 0-1,0 1 1,1-1-1</inkml:trace>
  <inkml:trace contextRef="#ctx0" brushRef="#br0">15516 13340 8303,'11'-38'0,"1"4"0,4 7 0,2 10 0,1 6 0,-1-1 8,-5 11 1,-3-5 0,-5 6 0,-10 0 0,-5-2-1,-2-2 281,3-5 0,-3-7 0,5-3 0,-2-1 0,0 1 0,-1 3 0,-4 1-207,-3 2 0,-6 5 0,-8 4 1,-6 2-1,-6 1 0,-10-2 0,-9-2-86,-9 2 0,26 2 0,-2 1 0,1 0 0,-1 1 0,-4 1 0,-1 1 0,-4 1 0,-2 1 0,-2 1 0,-1 1 85,-3 2 1,-1 0 0,15-2-1,-1 0 1,1 1 0,-19 7-1,2 1 1,-4 1 0,1 0-1,0 1 1,1 1 0,3-1-1,1 1 1,3 1 0,2 0 102,1 1 1,2 0-1,8-2 1,2 2 0,-1 3-1,1 2 1,2 1 0,3 2-1,1 2 1,2 2-1,-2 2 1,2 3-189,0 0 1,1 2 0,1 1 0,1 1 0,-1 3 0,1 2 0,1 0 0,-1 1 0,2 0 0,0 1 0,-1 5 0,1 0 0,-1 2 0,0 1-69,-1 3 1,-1 0 0,3 0 0,-1 1 0,-3 1 0,-1 1 0,0 0 0,1 1 0,12-20 0,0 1 0,1-1 0,0 1 0,0-1 0,1 1-16,-2 1 1,1 0 0,0 1 0,1-2-1,1 0 1,1 1 0,-1 1 0,0 1 0,2-1-1,1 0 1,1 0 0,0 0 0,1 1 0,1 0-1,0-1 1,-7 24 0,1-1 0,0 2 0,1 0 96,2-2 1,2 0 0,4 0-1,4-2 1,3-4 0,2 0-1,2-1 1,2 1 0,2-3 0,4-1-1,3 2 1,3-1 95,4-1 1,3-1-1,0-1 1,2-1-1,5 0 1,2 0-1,2 0 1,1 0 0,3-1-1,1-1 1,5 3-1,2 0 1,2-1-1,3 0 27,2 0 0,3-2 0,-16-19 0,1 0 0,1-1 1,1 0-1,2 0 0,-1 0 0,2 0 0,0 0 1,2 0-1,2 1 0,2 1 0,0-2 0,1 1 1,1 0-1,0-1-180,2 0 0,0-1 0,1 1 0,3 0 0,1-1 0,-1 0 0,0-1 1,0 0-1,1-1 0,2 0 0,1-1 0,1-1 0,1 0 0,1-1 1,1-2-1,1-1 0,1-1 0,0-2-100,1 0 1,0-1 0,1-2-1,0 0 1,1-1 0,1-1-1,0-2 1,1-1 0,0 0-1,1-2 1,1-1 0,1 0-1,-17-4 1,1 0 0,0-1-1,0-1 1,1 0 0,0-1-1,0-1 1,0 0 119,1 0 1,0 0 0,0-2-1,0 0 1,1-1 0,1 0-1,1-2 1,-1 0 0,2-1 0,0-1-1,0-1 1,0 0 0,-1-1-1,0 0 1,0-2 0,1 0 0,1-1-1,1-1 1,0-2 0,0 1-1,-1-1 1,-1-1 0,0-1 0,0 0-1,2-1 1,0-1 0,0-1-1,-1 0 27,1 0 0,0-1 1,-1 0-1,-1-1 1,-4 0-1,-2 0 1,1-1-1,0 0 1,3-1-1,0-1 0,-1 0 1,1-1-1,0-1 1,0-1-1,-1 0 1,0 0-1,-3 0 1,0 0-1,-1-1 1,0 0-1,0 0 0,-1-1 1,0 0-1,0-1 84,-3 2 1,-1 0 0,0-1-1,-1 0 1,14-8 0,-1-1-1,0-1 1,-2 0 0,-1-1 0,0-1-1,-3 0 1,0-1 0,-1-1-1,-4 0 1,-1 0 0,-2-1 0,0-1-1,-1-1 1,-2 0 0,-4 1-1,0-1 1,-2-1 35,-2 2 0,0-1 1,-1-2-1,2-3 0,-1-3 1,-1 1-1,-5 0 0,-1 1 1,-1-2-1,0-1 1,-1 0-1,-1-1 0,0-2 1,0 0-1,-2-1 0,-1 0 1,-1 0-1,-1-1-149,1 0 1,-2-2-1,0 1 1,1-3-1,-2 0 1,-1-1-1,-2 1 1,-1 0 0,0-1-1,0 1 1,-1 0-1,0 0 1,-1-2-1,-1 0 1,0-1-1,-1 2 1,-2 0 0,0 0-1,-1-2 1,-1 1-1,-1-1-1,-1-1 0,0 1 0,-2 0 0,-1 5 0,-1 1 0,-1-1 0,0-2 0,-2-1 0,0 0 1,-2 0-1,-1 0 0,-3 1 0,-1 2 0,-2 0 0,-3 1 0,-2-2 0,-2 1 0,-3 1-40,-1 1 0,-3 0 0,-2 3 0,-1 3 0,-1 3 1,-3 0-1,-4-4 0,-3-1 0,-1 2 0,-4 1 1,-2 0-1,-2 2 0,-2 2 0,-1 2 0,-2 1 1,-5 1-1,-1 1 0,-2 3 0,-3 1 0,-1 3 1,-2 1 120,15 9 1,-1 0 0,-1 1 0,-2 2 0,-10-1 0,-3 1 0,-2 2-1,1 1 1,1 2 0,0 2 0,0 1 0,-2 1 0,-3 1 0,-1 0-1,-1 2 1,-1 0 0,11 4 0,0-1 0,-1 2 0,0 0 0,0 1 0,-2 1-1,1 0 1,-1 0 0,0 1 0,0 1-143,-1 0 1,0 0 0,0 1 0,-1 0-1,-1 1 1,6 1 0,-2 0 0,0 1-1,0 0 1,0 0 0,1 1 0,-7 0-1,0 1 1,1 0 0,0 1 0,0 0-1,1 0 1,-1 0 0,0 1 0,1 0-1,0 0 1,0 1 0,0 0 0,0 0-1,1 0 1,0 1 0,3 0 0,0 0-1,1 0 1,0 0 0,1 0-396,1 0 1,1 0-1,0 0 1,0 1 0,0 0-1,0 1 1,-1 1 0,1 1-1,0-1 1,3 0 485,-6 2 0,2-1 0,0 0 0,0 1 0,-1 1 0,0 1 0,0 0 0</inkml:trace>
  <inkml:trace contextRef="#ctx0" brushRef="#br0">14103 17872 7582,'5'-57'0,"8"-8"0,-1 28 0,1 0 0,15-28 0,-5 15 0,-10 14 0,-7 32 0,4 8 0,7 13 0,9 12 0,8 5 0</inkml:trace>
  <inkml:trace contextRef="#ctx0" brushRef="#br0">13930 18365 7584,'6'-42'0,"0"-1"0,3-28 0,-1 33 0,0-1 0,2-23 0,-4 18 0,-6 17 0,12 12 0,3 9 0</inkml:trace>
  <inkml:trace contextRef="#ctx0" brushRef="#br0">13557 18605 7578,'31'-57'0,"0"3"0,-4 5-42,-8 6 0,-9 6 0,-16 12 1,-7 1 41,-8 2 0,-22 5 0,-6-2 0</inkml:trace>
  <inkml:trace contextRef="#ctx0" brushRef="#br0">16183 16366 8284,'-27'-30'0,"0"5"0,1 9 0,-2 8 0,-2 7 0,-1 1 0,-6 0 0,7-2-29,-5-2 0,4-5 1,-5-10-1,1-8 1,0-7-1,3-6 0,1-4 1,-2-4-1,1 1 1,-2 2-1,1 5 264,0 5 0,-4 2 0,0 10 1,-6 3-1,-4 9 0,-2 3 0,-1 5 1,-4 2-80,-2 1 1,-10 0 0,0 0 0,0 0-1,-4 0 1,0 0-229,-2 0 0,-2 1 0,34 0 0,0 1 0,1 1 0,-1 0 0,1 0 0,0 0 1,0 1-1,-1-1 0,0 0 0,0 0 80,2 0 0,-1 0 0,0 2 0,0-1 0,-32 1 0,0-1 1,1 0-1,0 2 0,2 0 106,-1 0 1,-1 5 0,2-1 0,0 5 0,-2 4 0,4 0-193,0 0 0,0 5 0,6-2 0,1 4 0,0 0 0,3 1 0,1 0 179,2-1 0,-1 1 1,2 0-1,4-1 1,3 1-1,4-1 205,1 1 0,1 4-309,4 0 1,2 6 0,6-1-1,1 4-18,-1 4 1,5-1 0,1 5 0,2-1 0,4 0 0,3 4-1,5-1-101,1-1 0,3 1 0,7-4 0,7 0 0,6 1 0,10-1 279,7 0 1,11 2 0,5-7 0,8-2 0,-25-20 0,2-1 0,3-1 0,2 0-69,3-1 1,2-1-1,4-1 1,1 0 0,1-1-1,0 1 1,1-1 0,0-1-1,4-1 1,0 0 0,3-1-1,1-1 1,4 0 0,2 0-58,4 0 1,1 0 0,-3 0-1,2 0 1,-18-5 0,1 0-1,0-1 1,0 1 0,0 0 0,0-1-1,-2-1 1,1 1 0,-1-1-1,0 0 1,-1 0 0,1 0-116,1-1 0,-1 0 0,-1 0 1,17 0-1,-1 0 0,6-1 1,0 0-1,-1-1 0,0-1 1,-2-1-1,0-2 0,0-1 1,-1-3-1,-3 0 0,-1-1 139,-2-1 1,-1-2 0,5 1 0,0-1 0,-3 0-1,-1 0 1,-1 0 0,0 0 0,0 1 0,-2 1-1,-3 0 1,-1 1-68,-3 0 1,0 1 0,4 0 0,1 1 0,-6 3 0,0 0 0,1 1 0,1-1 0,0 0 0,-1 0 0,-2-1 0,-1 0-117,-1 0 0,-1-1 0,3-2 0,-2-2 0,-4 1 1,-2-2-1,-2 0 0,0-1 0,-1-1 0,-1 0 0,-2-1 1,-1 0-1,0-1 0,0-2 166,-2 0 1,-1-2 0,24-23 0,-28 16 0,-3-3 0,-1 0 0,-2-2 0,-1-2 0,-2-1 0,0-3 0,-2-1-1,-2-2 1,-1 0 259,-1-1 0,-2-2 0,-1-1 0,-2-1 0,-4 2 1,-2 2-1,-3-1 0,-3 1 0,-4 0 0,-4 1 1,-4 3-1,-4 1-508,-2 1 1,-5 2-1,-8 1 1,-4 4-1,-2 4 1,-4 3-1,-4 1 1,-4 3-1,-4 3 1,-3 3 0,-3 4-1,-3 2-219,-4 2 1,-2 2 0,0 1 0,-1 0-1,-3 1 1,1 0 0,1 1 0,1 0 0,1 1-1,1 0 1,0 2 0,1 0 0,0 0-1,1 2 324,0 1 1,1-1-1,3-1 1,0 1 0,2 3-1,0 1 1,1-1-1,1 1 1,2 1 0,1 0-1,1 2 1,0 1-71,2 1 0,1 1 174,-1 1 0,1 0 0,3 1 0,0 1 0,0 1 0,0 0 0,0 2 0,0-1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5287" units="cm"/>
      <inkml:brushProperty name="height" value="0.05287" units="cm"/>
      <inkml:brushProperty name="color" value="#FF0000"/>
    </inkml:brush>
  </inkml:definitions>
  <inkml:trace contextRef="#ctx0" brushRef="#br0">14707 8113 7805,'2'6'0,"1"-3"0,-11 6 0,1 1 587,0 2 1,2 2 0,-2 2-1,0 5 1,1 3 0,0 4 0,1 1-1,1 2 1,0 0 0,-1 0 2688,-1 1 1,5-4 0,-4 1-2336,4-5 1,0-5 0,-2-6-908,-2 0 0,1-7 0,4-7 0,0-11 0,0-9 1,1-5-1,2-3 0,3-5-332,1-4 0,2 7 1,3-6-1,-2 5 0,-1 1 1,1 1-1,2 4 298,1 4 0,5 3 0,0 5 0,-2 3 0,-1 0 0,-2 4 0,0 1 0,5 2 0,-1 4 0,0 0 0,-1 0 0,0 0 0,2 0 0,-2 0 0,0 0 0,0 0 0,3 1 0,2 2 0,2 1 0,1 1 0,-1-5 0,-2 0 0,0 0 0,-2 0 0,1 0 0,-1 0 0,1 0 0,-4-2 0,-6-1 0,-1-1 0,-6-12 0,3 1 0</inkml:trace>
  <inkml:trace contextRef="#ctx0" brushRef="#br0">14734 8285 7805,'-20'21'902,"2"-4"0,3-2 1,4-2-1,3-1 1,10-2-94,10-1 1,7-6-1,9 1 1,4-2-1,6-4 1,3-1-1,-1-2-783,-3-3 0,-6 5 1,1-1-27,-4 2 0,1-4 0,-8-1 0</inkml:trace>
  <inkml:trace contextRef="#ctx0" brushRef="#br0">14642 8603 7805,'-14'13'1235,"-3"0"1,1 0 0,4 1-1,6-1 1,7 0 0,8-1-1,9-3-883,5-5 1,10-3 0,2-1 0,3 0 0,2-1 0,1-3 0,2-5-353,1-3 0,6-13 0,-3-3 0</inkml:trace>
  <inkml:trace contextRef="#ctx0" brushRef="#br0">15224 8563 9739,'-2'13'1966,"-2"0"0,2 1 0,-2-1 0,2 0 0,2 0 2585,0 1 0,0-6-5691,0 1 1,2-6 0,1 0 0,4-6 0,2-6 0,4-2 0,-1-3-1,1 1-5398,-2 0 7290,-1-6 1,3 4-1,-1-3 1,-3 4-1,-3 2 1,-1 3 475,4 5 1,-1 2 0,0 4 0,1 2-1,0 6 1,0 5 0,1 4 0,1 0-1066,-3 0 0,0 5 1,-5-3-1,3 1 0,-1-2 1,3-1-1,-1-4 1,3-5-164,2-5 0,7-10 0,2-2 0</inkml:trace>
  <inkml:trace contextRef="#ctx0" brushRef="#br0">15965 8060 11016,'-7'6'1092,"-4"-3"0,7 7 0,1 5 0,0 7 1,0 7-1,-3 7 0,0 0 0,0 3 1,2-1 472,-2 3 0,5-4 0,-4-6 0,4-5 0,1-4-1565,0-4 0,0 2 0,0 1 0</inkml:trace>
  <inkml:trace contextRef="#ctx0" brushRef="#br0">15727 8338 7793,'-6'-13'959,"6"5"0,0 4 0,8 2 0,5 2 1,5 0-1,4 0 0,3 2 0,3 1-1402,2 1 1,4 1 0,6-5-1,-2 0 443,-2 0 0,-4 0 0,-6 0 0</inkml:trace>
  <inkml:trace contextRef="#ctx0" brushRef="#br0">16151 8444 7793,'-8'13'1228,"-3"5"1,2-1 0,-1-1 0,-1-1-1,4-2 1,3-1 0,5-3 0,6-6-1127,5-6 0,7-6 0,2-7 1,1-3-1,-2-2 0,0-2 0,-3-2 1,1 0-1,0 1 0,-4 4-461,-3 1 0,0 1 0,-2 5 0,1-1 0,1 3 0,-2 2 0,1 4 0,2 4 0,1 2 0,0 4 0,0 5 1103,1 6 0,0 0 1,2 7-1,2 0 1,-2 4-1,-1 2 1,-2 3-1,-1 4 1,-3 3-1,-5 4 1,-2 1-32,-2 2 0,-2-5 1,-2 1-1,-3-5 0,-4-7 1,-1-5-1,-2-5 1,-1-2-703,0-6 0,-2-5 0,-2-7 1,-1 0-1,1 0 0,5-1 1,3-4-143,7-4 1,10-2 0,8-3 0,11 0 0,12-4 0,9-3 0,10-1-3280,7 0 1,3-1 3409,-26 8 0,0-1 0,-5 2 0,0 0 0,4-2 0,0 0 0</inkml:trace>
  <inkml:trace contextRef="#ctx0" brushRef="#br0">12431 10363 7968,'12'-15'0,"-4"-1"0,-2 0 0,-1 3 18,-1 2 0,6 8-153,-1-1 0,3-3 1,1-1-1,-1-1 1,-5 2-1,-7 0 1,-8 1-1,-7 0 1,-4 2 325,-2-2 0,-1 0 131,-4-3 0,-5-1 0,-2 4 0,1 0 0,-2 0 25,0 3 0,0 2 0,-2 1 0,0 0 0,0 0 1,-1 0-1,0 1-243,2 4 0,4 2 0,-3 6 0,0 2 0,2 1 0,1 3 0,5 2 54,2 2 1,9 7 0,2 2 0,7 2 0,6 3 0,8 1-48,9 2 1,11 4-1,16 0 1,6 0 0,9 0-1,-26-22 1,2-1-1,2-2 1,2 0-249,1-2 1,1-2 0,1-3 0,0-2 0,4-1-1,1-2 1,-2-1 0,1-1 0,-2-2 0,0-2 0,-1 0-1,-1-2 1,-1-1 0,-1-2-188,-2-1 0,-1-3 0,32-13 0,-17-8 0,-5-3 0,-9-5 1,-11-6 144,-13-4 1,-8-7 0,-13 5-1,-12-2 1,-18-2 0,-14 1-1,19 27 1,-1 0 184,-3 0 0,0 2 1,0 4-1,0 1 1,-5 0-1,-1 2 0,3 3 1,0 1-1,-33-4 1,3 6-1,6 5-6,3 4 0,8-5 0,7-1 0</inkml:trace>
  <inkml:trace contextRef="#ctx0" brushRef="#br0">12471 8761 8394,'5'-13'0,"-3"0"0,4 0-328,0-1 0,-5 6 209,4-1 0,-5 1 1,-5 0 3861,-4 3-3176,3 4 1,-1 2-1,4 4 1,-1 3 0,1 4-419,1 1 1,-2 7-1,-2 0 1,-1 2-1,-2 0 1,0 2 103,0 1 1,2 0 0,-2-2-1,3-2 1,2 0 0,-1-2-1,2 0 190,2-3 1,1 3 0,0-1-1,1-1 1,2 1 0,3 1-259,2 2 0,-1-4 1,3 4-1,-2 0 0,-3-2 1,0 1-1,-1-1-130,1 0 1,-1 1 0,-4-4 0,0 1-1,0 0 1,0-3 80,0 0 1,0-1 0,0 0 0,0 0 0,0 0 0,0 1 32,0-1 1,4 0 0,1 0 0,-1 1 0,1-1 0,1 2-126,1 2 1,-4-2 0,1 4-1,-1-1 1,0 1 0,2 0 0,-2 2-184,-2-1 1,-1-2-1,0 2 1,0-1 0,0-1-1,0 0 58,0-1 0,-4 1 0,-1-5 0,2 1 0,2-1 0,1 0 3,0 0 0,0 0 1,0 1-1,0-1 1,1-1-1,2-2-643,2-1 0,-1-5 0,-4 5 0,0 1-178,0 2 1,-1 1-1,-4 1 1,-4-1-1258,-2 0 0,5-6 2156,6-2 0,6-10 0,7-2 0</inkml:trace>
  <inkml:trace contextRef="#ctx0" brushRef="#br0">12312 9873 8080,'0'-20'818,"0"2"1,6 9-1,2 5-600,4 2 1,1 2 0,1 0 0,0 0 0,3 0 0,2 0 0,1 2 0,2 2 363,-1 5 1,-2 7 0,-6 3 0,-1 2-1,-3 2 1,-3 2-279,0 2 1,-5-2 0,5-2 0,0-1-1,1 1 1,2-1 0,0-2-400,1-1 1,2-3 0,3-7 0,1-4-1,3-4 1,2-2 0,2-4-384,2-4 1,2-11 0,-1-5 0,-1-3 0,-4-6 0,-7-3 0,-5-2-487,-3-1 1,3 5-1,-5 1 1,1 3-1,-1 6 964,1 6 0,11-2 0,-2 1 0</inkml:trace>
  <inkml:trace contextRef="#ctx0" brushRef="#br0">14867 9979 8316,'0'-31'0,"0"2"0,0 4 0,6 10 0,-5 8-69,3 2 0,-2-2 0,-2-6 1,0-1-1,-2 1 0,-2 1 1,-5 2-1,-3 3 0,-2 1 1,-2 3 168,-2 2 0,0-1 184,5-2 1,-5 2 0,-1-2 0,-1 2-1,-4 4 1,-1 1-117,-1 1 1,-5 6 0,-2-1-1,0 3 1,-4 1 0,-1 0-124,-2 1 1,0-1 0,0 2 0,1 1 0,-1 1 0,0 0 99,1-3 0,5 1 0,1 1 0,2 2 1,2-2-1,3-1-68,2-2 1,3 5-1,-1-1 1,5 0-1,2-1 1,2 0-77,0 2 1,4 5-1,1-2 1,2 1 0,4 0-1,0 0-70,2-2 0,0 5 0,2-3 0,2 3 0,6 2 0,6-2 0,9 0 195,9 1 1,5-6 0,12 5-1,6-3 1,5-3 0,7 0-1,-32-11 1,0 0-46,3 0 0,1-1 0,1-1 0,1 1 0,4 0 1,2-1-1,0 1 0,0-1 0,3 1 0,1 0 1,0-1-1,1 1-76,3-1 0,-1 1 0,-1 0 1,1-1-1,1 1 0,0 0 1,1-1-1,-1 1 0,1-1 0,0 0 1,-2-1-1,0 0-33,0-1 1,0 1 0,-5-2-1,-1 1 1,3 1 0,0-1-1,-2-1 1,0-2 0,-2 0-1,0 0 1,-2-1 0,-1 0-1,-2 0 1,0 0-33,-3 0 1,-1 0 0,34-11 0,-4-2 0,-2-3-1,-8-3 1,-2-5 0,-10-4 91,-4-2 0,-5-6 0,-6 2 0,-6-2 0,-8-5 0,-6-2 45,-4-3 1,-9-1-1,-12-6 1,-8 0-1,-14 0 1,-12 0-195,19 26 1,-3 2 0,-6-2 0,-2 2 0,-3 1-1,-2 1 1,-3 1 0,-2 3 0,-5 0 0,-3 2-1,-2 1 1,-1 0-64,-2 1 0,-2 1 0,-5 2 0,-2 2 1,0 0-1,0 2 0,-1 1 0,0 1 0,-2 1 1,1 1-1,4 2 0,0 1 1,2 2 1,1 1 0,5 1 0,2 3 0,4 2 0,1 3 0,1 1 0,2 2 0,1 3-1,1 2 179,2 1 0,1 2 0,1 0 0,1 2 0,3 2 0,1 2 0,-1 1 0,0 1 0,1 0 0</inkml:trace>
  <inkml:trace contextRef="#ctx0" brushRef="#br0">12444 8748 8314,'-21'-4'0,"4"-1"0,2 2 311,8 2 0,-4 8 0,7 5 1,1 6-1,3 2 0,5 4 1,3 1-1,6 3 0,2 1 1,3 4-1,1 0 4,4 4 0,0 1 0,-1 2 0,-2 0 1,-2-1-1,-3 1 0,-3 0 0,-4 0 0,-5-2-78,-2-3 0,-2 3 1,0-4-1,0 1 1,-2-1-1,-2 0 1,-5-2 25,-3 1 0,1 2 1,-1-3-1,2 2 1,-2 3-1,2 1-120,-2 2 0,2 0 0,-1 1 0,4 2 1,1 1-1,3-2 0,2 0 0,1-3-195,0 1 0,0 0 0,-2-1 1,-1 1-1,-1 0 0,-1-2 72,-1-3 1,3 2 0,-5-5 0,-1-1-1,-1-1 1,-1-5 0,-2 0 106,-2 0 0,4 1 0,-7 1 0,3-1 0,2-1 0,0-1-100,-1-2 1,6 0 0,-1 3 0,-3-2 0,-3-2-1,-2-1 1,0 0 2,3-1 0,-4 3 0,-1-5 0,0 0 0,-2-3 0,2 0 132,0-1 0,-3 0 0,3 0 0,0-1 0,0-2 1,2-2-87,3-2 1,-4 4 0,0-1-1,2 1 1,2 0 0,0 1 0,0 2-189,-4 3 1,2 3 0,-6-3 0,-2 3 0,-1 2 0,-3 1-1,-3 0 316,-4 0 1,3-1 0,-1 2 0,2-2 0,1-1 0,0 0 37,2-1 0,2-2 1,-1-3-1,2-1 1,2 1-1,2 3-77,2 0 0,-3 1 0,3-5 0,0 0 0,-2 2 0,2 1 0,-2 3-239,1 2 1,-2-3 0,-5 4 0,1 1 0,-1 2 0,1 2 280,-1-1-156,1 1 1,-5 4 0,0-1 0,2 0 0,1-4 0,3-2 77,3-2 0,0-2 0,7 3 0,3-6 0,2-2 0,2-2-201,4 0 1,3 1-1,1-1 1,-2 0 0,-1 0-1,-1 1 201,1-1 1,-3 6-1,0 1 1,-1 3-1,-2-1 1,0 1-1,0 1-201,-1-2 1,3 3-1,-1-5 1,1 2 0,1-1-1,0-2-60,3-3 1,0-1-1,0-2 1,-1 0-1,1 1 1,1-1 4,2 0 0,5-4 1,-1 0-1,1 1 32,0 2 1,-3-3-1,2-1 1,-2 3-1349,-2 1 13,0 1 0,0-4-1372,0-1 2802,0-5 0,6-3 0,1-7 0</inkml:trace>
  <inkml:trace contextRef="#ctx0" brushRef="#br0">6527 13222 8608,'0'-22'0,"0"0"0,1 4 2,3 6 0,-1 6 23,6 6 0,1 0-6,8 0 1,4 5 0,13-1 0,13-1 0,16 0 0,-26-1 0,2 0 0,5 2 0,1 0 0,3 0 0,1 1 0,3-1 0,1 0 0,2 1-1,0-1 1,3 0 0,0 0 0,1-2 0,0 0 0,3-1 0,1 0 1161,0-1 0,0 0 1,-1 0-1,0 0 1,1 0-1,-1 0-1038,-3 0 0,1 0 1,1 0-1,-1 0 1,-9 0-1,-1 0 0,-1 0 1,0 0-1,-3-1 1,-1 0-424,-2-1 1,-1 0-1,-4-1 1,-1 0-1,32-8 1,-9 3-1,-8-1 1,-7 0-834,-5 0 1,-11 0 0,-5-2 0,-6 0 0,-8 2 1112,-5-1 1,-4-7 0,-2-4 0</inkml:trace>
  <inkml:trace contextRef="#ctx0" brushRef="#br0">15635 13036 9749,'-5'-22'-249,"1"0"1,-2 6 479,1 12 1,4 4-1,-3 6 1,2 5-1,2 7 1,2 1-1,3 0 1,10-3-1,13-1 1,15-2-1,16-1 1,13-3-1,-29-6 1,2 0-1,5-1 1,1 0-1,8 1 1,2-1 281,4-1 0,2 1 0,1-2 0,2 0 1,-19-1-1,0-1 0,0 0-453,0 0 1,-1-1 0,1-1 0,2 1 0,1-1-1,-1 0 1,0-1 0,-1 1 0,0-1 0,1 1 0,-1 0-1,1 1 1,-2-1 0,0 1 0,0-1 0,22 0-1,-1 0 1,-3-1 0,-1 1-363,-2 0 0,-1 0 1,-7 1-1,-1 0 1,-2 3-1,-1 0 1,-6 1-1,-2 0 1,-6 0-1,-1 1 1,27 5 301,-11 5 1,-14-2 0,-9 9 0</inkml:trace>
  <inkml:trace contextRef="#ctx0" brushRef="#br0">12868 14426 10046,'4'-25'0,"1"3"0,-3 4 394,0 4 0,-8 2 0,-4 3 0,-6 5 1,-8 1-1,-4 0 0,-3-3 0,0 0 1,-1-1-1,-3-1 0,-4 0 0,0 0 1,-2 4 705,-4 2 1,3-2 0,-5 0-558,1 1 1,-4 3 0,2 4-1,-5 5-564,-5 3 0,2 7 1,-4 4-1,1 5 0,3 3 1,3 0-1,6 1-177,8 4 1,6 0 0,13 1 0,6-2 0,11 2 0,14 0 294,15-2 1,17-2 0,23-7 0,-26-13 0,2-1 0,7 0 0,1 0 0,6-2 0,3 0 33,3 0 0,1-1 0,3 1 0,0-2 1,1-1-1,0-1 0,1 1 0,-1-1 1,0 1-1,0 0 0,1-1 0,-1 1 0,0-1 1,-1 0-197,-1-2 0,-1 0 1,-7 0-1,-2-2 0,-6-2 1,-1-1-1,-5-1 0,-2-1 1,30-7-1,-14-6-479,-10-6 0,-18-7 0,-8-5 0,-11-5 0,-13-8 0,-13-6 482,-13-4 0,7 26 0,-3 2 0,-3 1 0,-2 1 0,-2 1 0,-3 1 0,-5-1 0,-1 2 0,-3 0 0,-2 2 313,-2 1 1,-1 3 0,0 3 0,-2 3 0,-3 4 0,-1 4 0,-1 3 0,0 4-543,-1 3 1,0 4-1,-9 4 1,-1 4-1,3 6 1,0-1 0</inkml:trace>
  <inkml:trace contextRef="#ctx0" brushRef="#br0">12563 8563 8325,'0'-13'0,"2"1"0,2 3 0,-2 3-189,3 6 0,-6-1 0,-3-2 233,-5-2 504,-3-5 1,0 7-233,3-6 0,5 6 1,8 0-1,5 5 1,3 4-221,1 1 0,-1 2 1,-2 3-1,-2-2 0,-1-1 1,-1 1-1,1 3 82,1 5 1,-5-3-1,1 2 1,-3 0-1,-1-1 1,0 1-1,0 0 1,2 2-1,1 0 1,1 1 0,-1 4-1,0 1 1,0 0-92,1-3 1,7 3 0,-4-3 0,2 3-1,0 1 1,0 1 91,-2-1 1,5-4-1,-3 1 1,1-1 0,0 0 300,-1 0-427,-6 0 1,7 0 0,-5 0 0,-1 0-1,0 0 1,1 0-3,-2 2 1,3-1 0,-2 2-1,-1-1 1,0 1 0,0-2-1,1 2 12,-1 0 0,-1 3 0,-1 0 0,2 1 0,2-2 0,-2-1 655,-2-2-620,-1-1 1,1-2 0,2-2 0,2-1-1,-2 1 1,-2 0 10,-1 0 0,0 0 1,2-1-1,1 3 0,1 1 1,-1-2-147,-2-1 0,-1 8 1,-1-4-1,-2 1 0,-3 1 1,0 0 101,0 1 1,-4 1 0,1-1 0,-2 1 0,-3-1 0,1-1 0,1-1 69,3-2 1,-2-6-1,3 2 1,0-2 0,0 0-1,2 2 795,3-2-917,-4-1 0,4-2 1,-4 0-1,1 0 0,1 0 1,-1 1-114,-2-1 0,-4 5 0,-1 1 0,-1 1 0,0 2 1,-4 0 157,-4 0 1,1-1 0,-1 3 0,-1-4 0,-2 1 0,0-2 198,3 0 0,-3-1 1,4-5-1,-1 0 0,1 0 1,2 1-1,3-1-37,1 0 0,4 0 0,0-1 0,3-2 1,-1-1-1,0 3 0,0 3-589,-1 2 0,-2 2 0,-3-1 0,-2 4 0,-5 3 1,-3 3 355,-2 3 0,1-3 0,-1 3 0,-1-3 0,-1-3 0,-2-2 283,1-1 1,3-6 0,0 4 0,1-3-1,-1 1 1,2-2 3,3-1 1,3-2-1,4 0 1,-1 0-1,-2 2 1,2 1-1,1 3-574,2 2 0,0-3 0,-2 4 0,-1 3 0,-3 3 0,-2 4 4,-2 2 1,-2-3 0,-2 3-1,-1-2 1,-1-1 0,-2-2-1,0-1 743,-1-3 1,5-3 0,-1 2-1,6-4 1,2-1 0,1-2-60,0-3 1,2 0-1,7 0 1,3 2-1,-1 4 1,2 0-1,-1 5-561,0 5 1,2-1 0,-3 6 0,-3 2 0,-1 1 0,-1 2-96,0 0 0,0-6 0,0-4 0,-1 0 1,1-2-1,1 0 0,2-3 651,1 0 1,2-5-1,-2 1 1,3-2 0,2-1-1,-1-1-145,2 1 1,3 1-1,3-1 1,3 2 0,2 2-1,2 0-426,2 2 0,5 4 1,1 3-1,-2 0 0,-1 4 1,-3 0-1,-2 5-125,-1 3 1,-1-7 0,6 4-1,-1-3 1,0-3 0,0-2-1,1-3 283,-1-2 1,0 2 0,0-7-1,1 2 1,-1-1 0,0-2 379,0-2 1,5 3 0,1-3 0,0 2 0,0 2 0,-1 2-198,1 2 0,-3-1 0,6 2 0,0 3 0,1 3 0,-3 1 0,1-1-584,-1-2 1,2 4-1,3-5 1,-1-2 0,-2-1-1,1-2 340,2 1 0,-2-5 1,-1 0-1,0 0 0,0-1 1,-2-4-1,-1 0 384,-2 0 0,2-2 0,-2 4 0,0-1 0,-1 1 1,1 1-281,5 4 1,3 2 0,2 5 0,-1 3 0,2 1 0,3 1 0,5 0-209,2 3 1,2-1 0,-1-3 0,0-4 0,-4-3 0,-4-2 125,-3 1 0,-6-6 0,-2-2 1,-1-2-1,-2 1 0,-3-2 236,0-1 0,-6-2 1,0 0-1,-2 1 0,-2-1-1097,2 0 1,-3 2 0,6 2 0,0 5 0,-1 3 929,1 2 0,6-1 0,5 1 0</inkml:trace>
  <inkml:trace contextRef="#ctx0" brushRef="#br0">12788 9066 8309,'-13'-13'0,"0"-1"0,1 1 0,2 0 0,1 0 0,6 4 44,-1 0 0,2 5 0,4-4 0,2 2 1,5 5-1,3 4 0,-1 6 0,0 4 414,-3 5 0,-5 2 0,2 7-266,-4-1 0,-2 2 1,-2 3-1,-3 3 1,0 1 80,0 0 0,-3-5 0,5 2 0,1 0 0,0 2 0,0 3 92,-1 3 1,-1-4 0,5 9 0,0-3 0,0 1 0,0 2-283,0 3 1,2-1-1,1 3 1,1-2 0,-1 2-1,0 2 1,0-1-10,1-2 1,1 2 0,-5-4-1,0 2 1,0-1 0,0 1 0,0-2 86,0-3 1,0-3 0,1-1 0,2 0 0,2-2-1,-2-1-44,-2-2 0,1 0 1,2 5-1,3 0 1,2 1-1,0 1 0,1 4-121,2 1 1,6-3-1,-1 3 1,1-1-1,-2-4 1,0 0 0,-1-3 23,1 1 1,0 0-1,-2-2 1,-1-1-1,0-2 1,0 0 360,1-1 0,-1-2 0,2-4-240,2 3 0,-1-1 0,5 4 0,1-1-154,3 1 1,-1 1 0,8 4 0,-1-3 0,0-2 0,0 0 0,-1-2-129,1 1 1,-1 2 0,-5-3 0,-2 1-1,1 1 1,-4-1 0,0 3 40,-3-2 0,1 2 0,-5-5 0,0-1 1,-1-4-1,-2-2 310,-1-2 1,0-5 0,4 5 0,1 2 0,-1 1 0,0 1-1,0 1-208,0-1 1,1 1 0,-1 1 0,0 1 0,-1 4-1,-2-1-73,-1 0 0,-4 8 0,2-2 1,-1 2-1,-3 4 0,-2-1 0,-1-1 184,0-3 1,0-7 0,-1 2-1,-2 0 1,-3-2 0,0 0 0,0-2 96,3-2 0,-3-2 0,0 1 0,1-2 0,-3-2 0,2-1-346,0 2 1,-2 1-1,2 1 1,-2-1-1,-2-1 1,-3-2-1,-3 1 26,-2 2 1,-6 6 0,2 0-1,-3 0 1,-1 0 0,-2 0-1,-1-2 209,-2-1 0,-5 1 1,5-1-1,2-3 1,3 0-1,2-1 186,2-2 1,1 3-1,-1-3 1,5 3-1,0 1 1,1 1 39,-1-1-512,-1 1 0,0-1 0,-1 1 0,-1 1 0,-4 1 1,-2 2 176,-5-2 1,1 5 0,-4 0 0,1 1 0,-1-1 0,-2-1 0,1-4 222,0-1 0,7-2 1,0 1-1,6-2 0,3-2 1,3-2-232,1-2 1,2-3-1,1-5 1,2-3-758,1 3 1,4-5 0,-2-3-1407,1-6 1,2-5 0,5-5 2180,4 0 0,2-6 0,6-2 0</inkml:trace>
  <inkml:trace contextRef="#ctx0" brushRef="#br0">14430 15141 8217,'-13'0'0,"1"1"0,2 2 0,1 2 0,-2-2 128,6-2 1,-7-1 0,6 0 0,3 0-1,9-1 1,10-4 0,12-2 0,12-2-1,13 2 1,10 1 627,6 3 0,-28 2 0,0 0 0,1 1 0,0 0 0,3 0 1,1 0-1,2 0 0,0 0 0,0 0 0,1 0 0,0 0 1,1 0-479,1 0 1,1 0 0,-2 0 0,1 0-1,4 0 1,0 0 0,-1 0 0,0 0 0,-2 0-1,0 0 1,0 0 0,-1 0-464,0 1 0,0-2 0,-5 0 1,-1-2-1,1 0 0,-1 0 1,-2 0-1,-1 0 0,-3 0 0,-1 0 1,30 0-1,-10 2-1202,-3 1 0,-14 0 0,-6 0 0,-5 1 1387,-4 4 0,-5 8 0,-2 8 0</inkml:trace>
  <inkml:trace contextRef="#ctx0" brushRef="#br0">14258 17550 8572,'1'-53'0,"7"9"0,9 16 0,16 15 0,12 13 0,10 0 0,17 11 0,-34-6 0,2-1 25,2 2 0,2 0 1,7-2-1,1-1 1,8 0-1,1-1 1,4-1-1,2-1 1,4 1-1,1 0 0,-20-1 1,1 1-1,1 1 1,1-1-1,1 1 1,1-1-1,1 0 1,1 0-1,0 0 0,-1 0 1,-1 0-1,0 0 290,-2 0 1,0 1 0,1-1 0,6 0-1,1-1 1,-1 1 0,-5 0 0,-1 1-1,0-1 1,1 0 0,0-1 0,0 1-1,-1-1 1,0 0 0,0 0 0,-5 0-1,0 0 1,0 0 0,20 0 0,-1 0-1,-6 0 1,0 0-591,-2-1 1,-1 2 0,-5 1 0,-3 1-1,-3 1 1,-3 1 0,-4 1 0,-2 0-1,31 7 1,-11 2 274,-10 3 0,-7 2 0,-8 7 0,-4-1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9704 6557 30225,'-19'-6'-1252,"-2"-1"1</inkml:trace>
  <inkml:trace contextRef="#ctx0" brushRef="#br0">9544 6517 29997,'0'-9'-9831,"0"0"8575,0-1 0,6-2 1,2-1-1</inkml:trace>
  <inkml:trace contextRef="#ctx0" brushRef="#br0">9544 6477 32767,'-7'-1'-1838,"3"-4"1,2-4 0,4-3-2067,2-1 4227,3 6 1,2 2 0,-1 10 0,-1 2 0,-1 3 0,1 2-1,-1 3-1571,0 0 1098,5 6 0,-10-1 0,4 7 0,-4-2 0,-1 0 1,0 0-1,0 2 0,2-2 0,0-1 119,3 0 0,1-4 0,-3 1 0,1-2 1,1-4-1,-1-3 346,1-3 0,1-6 1,-4 0-1,3-6 1,-2-7-1153,-2-7 1,-7 1 627,-2-6 0,0-2 0,-1-6 0,0-1 0,0 3-53,1 5 1,5-1-1,-2 5 1,4-1-1,1 1-36,0 3 1,6 2 0,3 6 0,2 2 0,3 1 0,1-1 0,2 0 645,6 0 1,2-2 0,0 3 0,-1 1 0,-2-1 0,1-1 0,3 0 153,0 0 1,4-2 0,-2 2 0,-3 0 0,0 0-1,-1 3-468,-2 1 1,2 2-1,-6 0 1,-2 0-1,-1 2-769,-2 2 1,-5 4 0,-4 5 0,-2 0 0,-2 2 0,0 1 0,-2 2 847,-2-1 1,-4-3 0,-5 0-1</inkml:trace>
  <inkml:trace contextRef="#ctx0" brushRef="#br0">9798 6637 32767,'-21'0'0,"3"0"0,3 0 0,6 0 0,1 0 0,5 0 0,7 0 0,9 1 0,4 4-58,2 4 1,2 3 0,4 1 0,0 0 0,-1 2 0,1 1-1,-3 2-1693,-1-2 1,0 4 1393,-8-3 0,3 7 0,-8-3 1</inkml:trace>
  <inkml:trace contextRef="#ctx0" brushRef="#br0">9544 7063 27960,'-28'-6'-1040,"6"-2"1015,6-4 1,8 3 0,4 0 27,2-1 1,19 4 0,6 1 0,9 4 0,7 1 0,6-2-1,5-1 1,2-1 0,1 1-7,-1 1 1,0 7 0,-10 1-17,-2 1 0,8 2 0,-6 4 0</inkml:trace>
  <inkml:trace contextRef="#ctx0" brushRef="#br0">10278 6917 15439,'0'-21'-1475,"0"2"0,0 13 1666,0 6 1,0 6 0,-2 7-145,-2 0 0,2 1 0,-2-1 1,1 2-1,0 1 0,-2 2 1,2-2-1,2-1 109,1-2 1,1 1-1,4-2 1,4-2-1,3-3 1,-1 1-120,-2-1 1,3-4 0,-3 2 0,3-4-1,1-2 1,-1-4-357,-3-4 0,3-4 0,-5-3 0,2-4 0,-2 1 0,-1-2 208,-3 1 1,3 3 0,-1 0 0,-2 2 0,0 1 651,1 1 1,-1 6-1,6 4-272,1 6 0,1 4 0,-1 6 0,-1 2 0,1 2 0,4 2 0,2 0-763,2 0 1,1 1 0,-3-4 0,2 2 0,-2-2 0,-1-1 0,-2-2 560,1 0 0,-1 1 1,0-1-1</inkml:trace>
  <inkml:trace contextRef="#ctx0" brushRef="#br0">10811 6837 15439,'-8'-12'-1279,"4"-4"1,2-4 1313,2 3 0,0 2 0,-1 3 0,-2 2 1720,-1 1-1841,-1 6 1,5-2-1,0 10 1,0 4-207,0 3 0,0 5 0,0 4 0,0 3 0,0 4 0,0 1 0,0 4 0,0 1 226,0 0 1,0 11-1,0-4 1</inkml:trace>
  <inkml:trace contextRef="#ctx0" brushRef="#br0">10771 7050 15439,'0'-34'-1228,"0"3"1,0 4 1635,0 5 1,4 3 0,2 7 0,2 3-404,2 5 1,-3 4 0,4 4 0,2 5-1,3 3 1,2 3 0,0 1-2229,0 2 0,-1 4 2177,-3-4 0,-1 11 0,0-1 0</inkml:trace>
  <inkml:trace contextRef="#ctx0" brushRef="#br0">11051 7143 15439,'9'-17'-23,"-1"-1"0,-3 0 0,4 6 0,0 2 0,1 2 1129,3 3-1135,4 0 1,0 5 0,-2 2 0,-1 2 0,-4 6 0,2 7-194,0 5 0,-3 5 1,-2 2-1,-1 5 0,-5 3 1,-5 6-1,-8 2 1,-6 0 133,-2-2 0,-3-6 1,-3-3-1,-1-2 0,0-7 1,2-6-1,3-6 540,4-4 1,-1-3 0,3-7 0,4-5-91,6-8 0,7-5 1,8-9-1,10-3 1,10-3-1,6-2 1,4 2-265,1 2 0,0 5 1,-2 8-1,-1 4 1,-3 8-1,-1 4 1,-4 4-2674,0 4 2562,-3 14 1,1 3 0,0 11-1</inkml:trace>
  <inkml:trace contextRef="#ctx0" brushRef="#br0">13170 6450 8584,'0'-25'0,"0"3"0,2 4 0,2 3 0,9 8 0,4-3 159,5 5 0,2-4 0,7 3 0,4 0 0,4-1 0,1 1 0,3 0 0,1 3 0,5 2 0,0 1 0,4 0 0,2 0 1,3 0-1,0 0 0,-2 0 0,-1 1-175,-2 4 1,-4-4-1,-3 4 1,-3-4-1,-6-1 1,-3 0-1,-5 0 1,-2 0-1,-5 0-1693,-4 0 1709,-3 0 0,-8-6 0,-1-1 0</inkml:trace>
  <inkml:trace contextRef="#ctx0" brushRef="#br0">11157 5717 9120,'0'-17'0,"0"-3"0,0 1 0,0 0 0,0 3 0,0 7 556,6 3 0,-4 7 0,2 4 0,-2 4 0,-1 1 1,2 0-357,2-1 1,5-1 0,-1 2-1,3-3 1,1 1 0,2-2 0,3 0-1,4-2 472,3 2 1,2-5 0,1 4 0,1-2-1,4 0 1,0 1-405,-1-1 0,4-1 1,-4-4-1,1-1 0,1-3 1,-1 0-1,-1-1-118,-2 0 0,-1 2 0,1-2 0,1 1 0,0 3 1,0 0-1,2 0 124,1-2 1,1 1-1,4 6 1,-2 0-1,-1 3 1,1-2-57,1-2 0,2 4 0,-1-1 0,-2-1 0,-3-1 0,0-2 0,-2 0 126,1 0 1,0 0-1,-4-2 1,2-1 0,-1-1-1,-3 1 1,-4 1-217,-1 2 1,-5 0 0,2 0 0,-1 0 0,0 2 0,-2 1-1,0 3-159,2 1 0,3-4 0,4 2 1,0-2-1,-1-1 0,2 3 1,1-2 110,3-2 1,-1-1 0,-1 0 0,2 0-1,1-1 1,-1-2 80,-2-2 0,3 0 0,2 2 0,-1-2 1,1 2-1,-4 0 0,1 0-152,1-1 0,-7-1 0,2 5 0,0 0 0,-3 0 0,1 0 0,-2 0-136,2 0 1,0 5 0,-1-1 0,-2-1 0,0 0 0,-2 0 54,0 2 1,4-1-1,-6-4 1,0 0-1,-1 0 1,0 0 7,2 0 1,0 0 0,-5 0-675,0 0 0,-7 0 1,-6 2-1,-6 2-1024,-1 5 1,-3 4 1366,5 5 1,7-3 0,5 4 0</inkml:trace>
  <inkml:trace contextRef="#ctx0" brushRef="#br0">13623 5531 27692,'6'-12'-2791,"5"3"0,4 5 3265,2 2 0,7 2 1,-2 0-1,2 0 1,0 0-1,-4 0 1,1 0-1,-2 0-211,1 0 0,-3 2 0,-3 2 0,-2 5 0,-4 4 1,-3 4-1,-4 2 0,-1 2-679,0 2 0,-6-2 0,-2 1 0,-6 0 0,-2 1 0,-2-3 433,2 0 0,-3-3 0,1-3 0,2-1 1,2 0-1,4-1 0,2-1 38,3-3 1,-6-3-1,2 2 1,-1 1-1,0-2 1,1 1-304,-2 0 1,-2 2 0,-3 5 0,-4-1 0,1 2 0,-2 1-828,1 2 1,3 5-1,0 0 1,3 2 921,5 2 1,3-7-1,6 0 1</inkml:trace>
  <inkml:trace contextRef="#ctx0" brushRef="#br0">15956 5624 7972,'-9'-4'0,"2"-2"0,1-2 660,2 5 1,5-3 0,3 8-1,4 2 744,-1 5 0,-1 8 0,-6 0 1,0 0-1,0-3 0,0 0 1,0-1-294,0 0 0,0 1 0,0-1-1594,0 0 1,0-7 0,0-6 0,0-9-592,0-7 1176,6-5 0,-3-1 1,4 0-1,1-3 0,-2-2 1,1-1 215,1 3 1,-4 3-1,5-1 1,0 6-1,0 2 1,0 1 0,1 3 367,2 2 0,1-3 0,0 4 1,2 1-1,2 3-416,0 2 0,1 2 1,-5 0-1,1-1 0,1-2 1,1-2-567,2 2 1,-1 2 0,-2 1-1,2 0 1,0 0 0,0 0-2163,-3 0 0,0 0 1,-1 0-1,0 0 2050,1 0 1,-1 0 0,0 0 0</inkml:trace>
  <inkml:trace contextRef="#ctx0" brushRef="#br0">16236 5504 7972,'-21'15'436,"-2"3"1,3-9 0,1 1 0,1 0 137,7-1 0,-1 0-284,7 4 1,1-4 0,5-1 0,4-2 0,4-3-197,2-2 1,3-1 0,-1 0 0,0 0-1,1 0 1,-1 0-1628,0 0 1533,-5 0 0,-8 12 0,-8 3 0</inkml:trace>
  <inkml:trace contextRef="#ctx0" brushRef="#br0">16010 5811 7972,'-21'20'1211,"2"-5"0,5-6 0,2 1-317,3 2 0,5 0 0,8-3 0,5-5 0,5-2 0,2-2 0,3 0-587,2 0 0,1 0 0,3 0 0,-1 0 1,-3 0-1,0 0 0,-2 0-307,0 0 0,5-6 0,-4-1 0</inkml:trace>
  <inkml:trace contextRef="#ctx0" brushRef="#br0">16569 5811 13418,'-11'6'1229,"2"2"0,-2 9 1,5 1-1,0-2 0,1 0-1129,2 2 0,-3 3 0,0 5 0,-2 1 0,-1-2 0,2-1 0,1-2 0,0 0-100,-3-1 0,-3 4 0,-1-4 0</inkml:trace>
  <inkml:trace contextRef="#ctx0" brushRef="#br0">17023 5531 7915,'8'-14'402,"1"1"0,-4 6 0,2 1 1,1 1-1,-1 1 1497,3 1 1,-2 1-884,1 2 0,-2 2 0,3 2 0,-2 5 0,-2 5-166,-3 3 1,-2 6 0,-2 6 0,-4 5 0,-5 2 0,-5 4 0,-4 0 0,-2 3-1194,-3-2 0,-1-2 0,0-2 0,1 0 343,2-5 0,0-2 0,-5-3 0</inkml:trace>
  <inkml:trace contextRef="#ctx0" brushRef="#br0">11037 5771 10949,'12'-28'0,"-3"5"-141,-4 7 587,-4 9 1,-7 1 0,-3 6 0,-3 0-1,-1 1 1,1 4 2537,3 4-2840,3-4 1,8 1-1,4-4 1,6 1 385,4 1 1,6 1 0,-3-4 0,1 2 0,0 2 0,1-1 0,3 0-326,1 1 1,2 4-1,-2-3 1,-1 0-1,-2 0 1,1-2-49,3 2 1,-1-5-1,-1 5 1,-2-1-1,3-1 1,3-1-1,5-1 415,1-2 0,1 0 1,5 0-1,0 0 1,2-2-1,1-1 0,3-1-96,1 1 0,-6-3 0,1 1 0,-5 2 0,-2 2 0,1 1 279,0 0-715,-7 0 0,2 0 0,-7 0 0,-3 0 1,-1 0-1,0 0 218,-1 0 0,-1 0 0,-3 0 1,2 0-1,6 0 0,2-1 1,1-2-259,1-2 0,6-5 0,1 2 0,3-1 0,0 2 0,3 1 0,0 2 0,3-2 0,0 4 0,-3-2 0,0 2 0,-2 1 0,-2-2 0,-5-2 0,-3 1 0,-3 4 0,-3 0 0,-4 0 0,-3 0 0,-2-1 0,1-2 0,0-2 0,3 1 0,0-2 0,7 4 0,-2-2 0,5 2 0,4 2 0,3 0 0,0 0 0,-3 0 0,2 0 0,-2 0 0,-1 0 0,-4 0 0,-2 0 0,-3 2 0,-2 2 0,-3-1 0,-5 5 0,-2-2 0,1-3 0,-3-2 0,2-1 0,2 0 0,0 0 0,4 4 0,3 1 0,3-1 0,5-4 0,1 0 0,0 0 0,-1 2 0,0 1 0,-4 1 0,-4 1 0,-4-1 0,0 1 0,-1 5 0,-1-1 0,-3 3 0,3-3 0,-3-2 0,2-1 0,3-2 0,-1 2 0,0 2 0,5 1 0,1-1 0,1 1 0,-1 0 0,-3 0-22,-1 1 1,-2 2-1,-1 2 1,-3-1-512,-4 0 0,-4 1 1,-1-1-1,0 0 0,0 1 150,0-1 1,0 0 0,0 1 0,0-1-1,0 2 1,0 1-51,0 2 0,4 0 1,1-4-1,-1 3 0,1 0 1,-1 0-1,-1-1 98,-1 2 1,-2-3 0,0 2 0,0-2 0,0-2 0,-2 1 0,-1-1 385,-1 0 0,-1 1 0,4-1 1,-2 0-1,-2 1 0,2-1-361,2 0 0,1 5 1,0 1-1,0 1 1,0 0-1,0 0 1,1-1-37,4-3 1,-4 3-1,4-1 1,-4-2-1,-1-1 1,0-1-1,0-1 120,0 0 0,0 1 1,0-1-1,0 0 1,-1-1 407,-4-3 0,2 3 0,-4-3 0,0 3 0,1 1 0,0 2 1,1 1-236,-1 2 1,3 5 0,-4-2-1,0 1 1,1 1 0,-2-1 0,2 0-84,0 0 1,-2-5 0,3 2 0,1-1 0,-1 1 0,1 0 268,1 0 0,0-1 0,0-5 0,-2 1 0,3-1 0,0 0 1,2 1 109,0-1 0,0 0 0,0 1 0,0-1 0,0 2 0,0 1-232,0 2-175,0 0 0,0-1 0,0 3 1,0-1-1,0 2 0,0-2 12,0 0 0,0-1 0,0-5 0,0 1 0,0-1 391,0 0 1,0 1 0,0-1 0,0 0-228,0 1 0,0-1 1,0 2-1,0 1 0,0 2 1,0-2-234,0-1 0,0 3 0,0-1 0,0 0 0,0-3 0,0 0 59,0-1 0,0 0 0,-1-1 1,-2-1 480,-2-2 0,1-5-1435,4 5 1,0-5-1,0 5-13,0 2 0,0-4 0,1 2 0,2 1 0,2 4 0,-2 2 435,-2 2 1,-1-1 0,0-2 0,-1 0 828,-4-2 1,-2 4 0,-7-10 0</inkml:trace>
  <inkml:trace contextRef="#ctx0" brushRef="#br0">13677 7810 22037,'0'-39'-1880,"0"4"1,0 4-1,0 8 1097,0 6 1,0 2 1197,0 1 0,1 9 0,4 5 1,4 7-1,2 5 0,3 1 0,-1 2 1,0 1 421,1 2 1,3 1 0,1-2 0,0 0 0,0 0 0,0-3-520,-2 0 0,5 3 1,1 0-1,3-4 1,2-3-1,-1-1-533,1-1 0,0-2 0,-1-6 0,-1 0 0,-2-2 0,-6-1 1,-2-3-5186,-1-1 5204,-1-2 1,0-4-1,1-1 1</inkml:trace>
  <inkml:trace contextRef="#ctx0" brushRef="#br0">15396 6983 9320,'0'-22'0,"3"0"0,5 3 0,5 2 346,2 4 1,4 6 0,0 2-311,2 4 1,0 1-1,1 0 1,-4 1 0,-2 2-1,0 3 1,2 0 0,-2 2-1,1-3 1,-1 3-1,3-2-315,2 0 0,-2-2 0,6-4 1,7 0-1,2 0 0,6-1 1,0-2 365,3-2 1,4 1 0,0 4 0,4 1-1,5 2 1,2 3-74,1 2 1,8 0 0,-4 6-1,0-1 1,-1-1 0,-3-2-1,-1-1-12,-6 2 0,-5-6 1,-8 1-1,-2-1 1,-3-1-1,0-1 307,0-1-164,-5-2 0,8 0 0,-5 0 0,-3 0 0,1 1 0,-1 2-66,2 2 1,5 11 0,-3 2 0,1 5-1,3 6 1,0 0-131,-2 2 1,4 6 0,-5-3 0</inkml:trace>
  <inkml:trace contextRef="#ctx0" brushRef="#br0">17636 7703 15116,'4'33'-1248,"1"4"0,-2 4 0,-5 8-1484,-7 7 2684,0 8 1,-5-17-1,-3 4 1,3 0 0,0 0-1</inkml:trace>
  <inkml:trace contextRef="#ctx0" brushRef="#br0">15570 7730 7887,'4'-9'352,"1"0"622,-1 6 1,-6-3-1,0 8 1,-3 2 0,2 5-1,2 3 1,1 1 1157,0 0 0,0 1 1,0-1-2010,0 0 1,-5 1 0,1-1-1,1 0-509,1 1-23,-4-1-177,5 0 1,-5-7 0,6-7 0,1-10 609,4-5 1,-2-2 0,4 5 0,1-2 0,-1-1 0,2-2 0,0 0 350,0-1 1,-2 4 0,3-1 0,-1 4 0,0 3 0,0 0 0,0 1 130,1-1 1,-2 6 0,1-3 0,1 1 0,2-1-870,1-1 0,5 4 1,0-3-1,-2 2 1,0-1-1,-1 1 1,0-1-1,-3 1-2810,0 1 0,0 1-966,1 2 4139,-6 0 0,-1 6 0,-6 2 0</inkml:trace>
  <inkml:trace contextRef="#ctx0" brushRef="#br0">15556 7783 7898,'-19'0'1404,"4"5"1,-3 0-1,5 3-1033,4 2 0,3 2 1,8 0-1,2-2 1,5-2-1,3-1 1,3-1-1,1 0 1,3-2-235,2 2 1,-5-4 0,2 2 0,-5-1 0,-2 0-138,-2 2 0,-6 5 0,3-3 0</inkml:trace>
  <inkml:trace contextRef="#ctx0" brushRef="#br0">15543 8050 14422,'13'6'657,"1"-4"1,0 6 0,4-2 0,3-2-1457,0 2 0,8-4 799,-2 2 0,9-2 0,-2-2 0</inkml:trace>
  <inkml:trace contextRef="#ctx0" brushRef="#br0">16076 8036 7964,'-13'6'2300,"0"9"0,-1 9 0,1 2 1,0 0-2191,-1-1 1,2-2 0,2 1 0,1-2-1,-1 2 1,-2 1 0,0 2 0,2-2-111,1-3 0,6 3 0,-3-4 0</inkml:trace>
  <inkml:trace contextRef="#ctx0" brushRef="#br0">16543 7636 7860,'0'-13'2281,"0"6"0,-2 7 0,-1 9-1810,-1 2 1,-2 9-1,1 2 1,-3 5 0,-4 4-1,-2 4 27,1 4 0,-2 2 0,-1 2 0,-2 3 0,2 0 0,1-2 1,2-5-1,-1-5-5038,1-2 4540,6-9 0,1 8 0,6-10 0</inkml:trace>
  <inkml:trace contextRef="#ctx0" brushRef="#br0">16663 8023 7889,'-6'7'394,"3"7"0,-6-2 0,0 5 1,2 3 365,2-1 1,-2-1 0,-1-5-1,-1 0 1,2 2 0,0 1 0,1 2-761,0-2 0,-5-1 0,4-1 0</inkml:trace>
  <inkml:trace contextRef="#ctx0" brushRef="#br0">16876 7836 10869,'7'-6'900,"5"5"0,-3-3 0,3 2 0,1 2-476,1 0 0,-1 0 1,2 0-1,1-1 1,2-2-1,-2-2 1,-1 2-245,-2 2 1,-1 2 0,-3 4-1,-5 5 1,-4 6 0,-5 5-1,-9 3 1,-5 1 0,-3 3-211,0 0 0,-1 0 0,-2-1 0,3 0 0,6-2 0,5-2 0,7-2 330,2-2 0,2-1 1,2-4-1,2-1 0,5-1 1,4-2-1,4-3 102,1-1 1,5-1-362,-1-5 0,-2 0 1,-3-2-1,0-1 1,-2-3-744,-2-1 0,6-2 1,-8-4-1,-1 0 702,2-1 0,0-5 0,1-2 0</inkml:trace>
  <inkml:trace contextRef="#ctx0" brushRef="#br0">11851 5811 28710,'0'-14'-275,"0"1"0,0 4 0,0 0 0,1 0 1,3 2-1,5 2 0,3 4 0,1 1 0,1 0 1,-1 1-1,0 4 0,1 4-847,-1 3 0,0-3 1149,1-1 1,1 1-1,1 3 1,3-1-1,2-4 1,1-1 413,-1-3 0,4-2 0,-1-1 0,4 0 0,3 0 1,0 0-98,2 0 0,-4-1 0,7-2 0,-1-2 0,1 2 0,-1 2-285,3 1 0,0 1 0,1 2 0,-4 3 0,-4 2 0,-4 2-249,-5 2 1,2 1 0,-5-1-1,0-2 1,1-1 0,-4 0 210,-1-1 1,4 2 0,5-4 0,4 0 0,4 0 0,2-3 0,5-2 184,4-1 0,-2 0 0,5 0 0,-1 0 0,-2 0 0,-2 0 0,-2 0-77,-2 0 1,1 5 0,-10 1 0,-4 1 0,-3 2 0,-5 0-322,-1 0 0,-3 0 0,-2 2 356,-1-2 1,-3-3 0,6-7 0,4-2-1,3-3 1,6-2 46,5-2 0,4 3 0,6-2 1,0 0-1,0 1 0,0 3 1,-1 0-280,-4 1 1,1-1 0,-8 5 0,-3 0 0,-1 0 0,-4 0 174,-2 0 1,-7 0-1,-4 2-67,-1 2 0,3-1 0,-3 5-179,1-3 0,1 1 1,2-1-1,-1 4 1,1 1-1,2 0-61,1-1 0,1 2 1,-1 5-1,-1 2 1,-2 0-1,-2-1 0,-2 1 0,2 6 0,-3-4 0,-2 3 0,-2-3 0,-1 1 0,2-2-200,2 1 0,-2 2 0,2-3 0,-2 0 1,-1 2-1,2-2 700,2 1 1,0 2 0,-2-3 0,2 0 0,-1 2 0,1-2-613,-1 1 1,1 2 0,-5-3 0,0 2 0,0 1-1,0-1 1,0-2 3,0 0 0,0 0 1,0 5-1,0-2 0,0 1 1,0-1-1,0 0 9,0 2 0,4-1 1,0 1-1,-1-3 1,-1 0-1,-2-2 139,0 0 1,4-1 0,2-3 0,0 1-1,0 2 1,-3-2 0,0-1-1,2-2 1,-4 0-1,3 1 1,-2-1 0,-1 0-1,2 1 141,2-1 1,-1 5-1,-4 0 1,0-1-1,-1 1 1,-2 1-1,-3 1 19,-2-1 0,4 3 1,-3-3-1,1 1 0,1 0 1,1 0-9,-1-1 0,1 3 1,2-4-1,-1 0 1,-1-1-1,1 1 1,2-2 63,1-1 1,-2-1-1,-1-1 1,-1 0 0,-1 1-1,1-1 111,-1 0 0,-1 5 0,2 0 0,-3-1 0,-2 3 0,-2 2-66,-3 3 0,0-1 1,-4-1-1,4 3 1,0-3-1,1 3 0,1-3-52,3-1 0,-3-1 1,4-5-1,-3 2 1,1-1-1,1-4 220,-1-4 0,2 1 1,-1-4-1,-1 1 0,-2 2 1,-1 0 68,-1 0 1,5 0 0,1 4 0,-3 1 0,-1-1 0,-1 0-275,0 1 1,-1 0 0,1 3 0,-2 2 0,-1 0-1,-2 2-87,2 0 1,0-4-1,-1 4 1,0-2 0,0-2-1,1-4 1,0-3 343,-2-1 1,0-1 0,5 2 0,-1-1 0,0 1 0,-3 1-81,0-2 1,-1 2 0,4-2 0,1 3 0,0 1 0,-1 1 0,1-1-321,0 0 0,-2 2 0,-1 2 0,-2 0 0,2 0 0,1-3-1,1 0 1,0-1 43,-4 0 1,3-4-1,-3 0 1,3 0-1,2 0 315,0 0 0,-2-5 0,-1 4 0,-2-1 1,2-1-1,-1 1-262,0 1 1,2-1 0,-3 4 0,2-3 0,-1 3 0,0 1 0,0 1-138,3 0 1,-4 1 0,0-1 0,2 0 0,1-1 0,2-2 57,-1-1 0,5 0 0,0 3 0,1-2 0,-1-2 0,0-2 0,0-2 312,2 2 1,-5-4 0,4 4-1,-1-2 1,0 0-147,-1-1 1,-2 0 0,-1 0 0,1 3 0,2 0-382,1 0 1,4 0 0,-3-2 0,-3 4-1,-1 1 231,-1 0 1,0-5 0,1 5-1,1 0 1,3-2 0,-3-1 0,-1-1 220,-1-1 1,0 2-1,-1-3 1,0 3-1,-3 0-142,-1 0 1,1 4-1,3-3 1,1 2-1,0 0 1,-1 2-186,1 0 1,0 3-1,-2-1 1,0 0 0,-1 1-1,2-1 97,3 0 0,-9 1 1,7-1-1,-2 0 1,0 1-1,2-2 1,1-2 103,3-1 1,-3-5-1,4 4 1,-3-1 0,1-1-1,1 1-64,-1 1 1,-2 1-1,0 4 1,2-1-146,1-3 1,1 3-1,-2-4 1,2 4 0,1 2 44,0-1 0,-2 2 0,-5 0 1,3 1-1,0-3 0,2 1-31,-1-4 0,3 0 0,-1 4 0,1-3 17,-1-2 0,4 2 1,-4-5-1,3 1-415,2 3 1,1-2 0,2 1 0,0 1-290,0 2 1,0 1 0,0 1 0,2-3-1,2 0-185,5-2 0,3 0 0,3 4 1,2-1 1139,6-3 1,8-3-1,3-6 1</inkml:trace>
  <inkml:trace contextRef="#ctx0" brushRef="#br0">12264 9396 31215,'0'7'-9831,"-6"-1"10213,-3-6 1,-3 0 0,-1 0 0,-1 0 0,1 0 0,0 0 0,-1 1 979,1 4 0,0-4 0,-1 4 1621,1-4-2166,0-1 0,4 0-817,0 0 0,5 6 0,-4 3 0,1 3 0,1 3 0,-2 1-157,1 2 0,3 0 1,-4-5-1,2 0 1,3 1-255,2-1 1,7-6-1,4-2 1,6-4 0,7-1-1,2 0 502,1 0 1,11-4 0,3-2 0,2 0-1,-1 0 1,-2 3 0,-4 2-1046,-3 1 1,-4 0 0,-2 1 0,1 5 738,0 7 1,-1 1-1,1 5 1</inkml:trace>
  <inkml:trace contextRef="#ctx0" brushRef="#br0">12144 10329 8391,'1'-20'0,"2"-2"0,2-2 0,-2 2 0,0 4 0,1 4 80,-2 0 1,8 5 0,-6 1 0,1-1 0,-2 3-1,-2 6 103,-2 7 0,-8 9 1,1 4-1,0-1 1,0 3-1,1 0 1,1 3-7,0-1 1,1 0-1,5 1 1,0-1-1,0-4 1,0 1-1,0 0 58,0 3 1,0-4 0,0 3-1,0 0 1,0 2 0,0 2-130,0 0 1,0-1-1,-1 3 1,-2 0-1,-3 2 1,0-1 0,-1-1-5,-1 3 0,5-4 0,-1 3 1,1-3-1,0-1 0,-1-2 1,1-2 58,1 0 0,2-3 0,0 3 1,0-4-1,0-1 0,0 1 0,0 2-106,0 2 0,0-2 1,0 0-1,0 0 0,0-2 1,0 1-1,0 0-177,0-1 0,0 8 0,0-4 1,0 1-1,0 1 0,0-1 143,0-2 0,-1 3 1,-2-4-1,-3 1 1,0-1-1,-2 0 1,2-2 831,1 0-781,-6-1 1,10 0 0,-4 1 0,4 0 0,1 2 0,0-2-43,0 0 0,0-1 0,0-3 1,1 3-1,2 3-110,2-1 1,-1 0 0,-4-6 0,0 3 0,0 0 0,-1 1 0,-4 0 0,-2 0 111,-1-2 0,-2 3 0,4-1 0,-1 0 0,-2 0 0,1-1 169,4 0 0,-2-3 0,2 0 0,1-1 0,1 0 0,2 1 0,2-1-430,2 0 1,-1 1-1,6-1 1,0 0-1,-2 1-11,-2-1 0,-4 0 0,-1 1 0,-1-1 1,-4 2-1,-2 1 460,-1 2 1,-3 0 0,2-4 0,-3 3-1,-2 0 1,3 0 0,0-2-35,2-2 0,5-4 0,-3 0 0,1 1 1,3 2-447,1 1 0,2-4 0,-1-1 1,-2-1-1,-3 0 0,-2 4 1,-2 1 227,-2 1 0,-3-1 1,-1-2-1,-3-1 1,-2 1-1,-1 2 1,1 1 285,3 1 0,4-2 0,0-2 1,1-3-1,0 1 0,-1-2-304,1 0 0,4 3 1,0-5-1,-1-1-459,-2-2 468,4-1 1,-3 0-1,2 0 1,-3 0-1,-1 0 1,-2 0 156,-3 0 1,-1-1-1,-3-2 1,2-1-1,1 1 1,-2 0-1,-1 0 26,0-2 1,4-1-1,-3 3 1,1-3-1,0 1 1,0-3-192,-1 1 1,5-2-1,-2-5 1,2 1-1,-1-2 1,-1-1-1,2-3 56,1-2 0,-2-1 0,-1-5 1,2 1-1,1-1 0,1 2 63,1 3 1,4-2-1,0 5 1,0-1 0,2 0-1,3 0 1,2 0-1340,2-1 1147,0-1 1,0-5 0,0-1 0,0-2-1,0-2 1,0-1-61,0 1 0,0-4 0,-1 3 0,-4 1 0,-2-2 0,-2 0 0,0-3 191,-1-2 1,-2-1 0,-2 2-1,1 1 1,0 1 0,1-1-1,2-1-2,1-2 1,4 4 0,-2 1 0,1-1-1,3 2 1,0 3-79,-2 3 0,4-3 0,-5 0 0,2 1 0,-1 2 0,2 1 0,2 1 60,1-1 1,-2 0-1,-1 1 1,-3-3 0,0 0-1,1-2 38,2 1 0,-3 0 1,1 1-1,1-4 0,-1 1 1,1-1-1,1 3-12,1 2 1,2 2-1,0-2 1,0-1-1,0 1 1,0 3-1,0 0-50,0 0 0,0-2 0,0 0 0,0 1 0,0 1 0,0 1 0,2 2 43,2-2 1,-2-1-1,2-2 1,-2 2-1,-2 1 1,0 2-30,0-2 1,4 1 0,2-1 0,0 2 0,1-2 0,1 0-1,2 1-204,2 1 1,1-1 0,1-2 0,-2 1 0,-2 2 0,-1 0 0,0 0 172,-2 0 1,4 5-1,-7 0 1,-1 0-1,-2 1 1,-1-2 99,0 2 1,0 1-1,0 0 1,2-1 0,1-2-1,1 2 1,-1 1-162,-1 2 1,4 0 0,3-1 0,4 1-1,3 0 1,3-1 0,1 1-82,-1 0 0,3-5 1,-3 1-1,1 4 0,-1 3 1,-3 1-1,-1 0 212,-2 0 0,-4 5 0,-1-5 1,-1 0-1,-1 0 327,0 0 1,0 5 0,-2-4 0,5 2-396,3 3 0,3-2 0,3 0 0,2 2 0,4 0 0,1 0 0,3-1-101,0 1 0,1 1 0,-3 2 0,-1 0 0,-1 0 0,-3 0 0,-2 0 56,-3 0 1,-2 2 0,-4 1 0,-2 3 0,-1 1 125,0 3 0,-4 2 0,2 2 0,-2-1 1,0 2-1,1 1 58,-1 2 1,3 5-1,0-2 1,1 1-1,2 1 1,0 0 0,0 3-278,1 0 1,-2 1 0,-1 1 0,1 0 0,-2 2 0,-1-4-112,-2 0 0,3 6 0,0-5 0,0 2 299,0 4 0,4 1 0,-2 6 0</inkml:trace>
  <inkml:trace contextRef="#ctx0" brushRef="#br0">12317 10608 21110,'2'-7'-5649,"2"3"5995,5 2 0,9 8 0,5 1 0,7 2 0,7 0 0,4 0 0,5 0 0,2 0 0,1 1 0,0 2 0,1 1 0,2 1 184,0-1 0,4 0 0,-7 2 0,1 1 1,2 2-1,-2-1 0,1-3-172,-5 0 1,-3-1-1,-5 0 1,1 1-1,-2-3 1,1 0-160,-1-2 1,-4 0 0,1 4 0,0 2 0,0 1 0,3 3 0,1 1-222,2-1 0,5 3 0,1-4 0,0-2 0,1-3-508,0-4 341,2 3 1,3-6 0,-1 3 0,-6-5 0,-2-1 0,-6 0 325,-2 2 1,-6-1 0,-7-2 0,-5 2-370,-7 5-209,-4 3 0,-18 1 0,-3 0 0</inkml:trace>
  <inkml:trace contextRef="#ctx0" brushRef="#br0">14037 11128 29226,'17'-50'-1116,"1"5"0,-4 20 1,-7 22-1,-1 14 1,-3 9 468,-2 6 1,-1-4 0,0-2 0,0 1 0,0 0-1,0 1 1,0 0 593,0 1 0,5-6 0,1 4 0,0 0 0,1-2 0,-1 0 0,0-1 190,-3 1 1,-2 1-1,-2 3-1138,-4-1 0,-14-1 0,-15 4 1167,-12 2 0,-9-3 1,-11 8-1</inkml:trace>
  <inkml:trace contextRef="#ctx0" brushRef="#br0">6305 9809 8094,'5'-14'0,"-1"1"276,0 6 0,-4 2 0,0 10 0,0 4 0,0 2 0,-1 1 0,-2-1 0,-1-2 1555,1 1 0,-3 2 0,1 1 0,2 0-1466,2 1 0,1-8 1,1-8-1,4-10 25,4-8-429,-3-6 0,5 0 1,-2-1-1,2 0 0,-1 1 1,-1-1 119,1 1 1,-2 0 0,-1 4 0,-1 4 0,-2 4 0,1 0 0,1 1-1,1 1 111,4 3 0,0 2 0,4 4 0,3-2 0,3 2 0,1 2-351,0 1 0,-4-2 0,3-1 1,-1-1-1,0 1 0,-1 2 1,-1 1-1077,1 0 1,-9 0 0,4 0 0,-2 0-2226,-1 0 3460,-3 0 0,-2 0 0,-6 0 0</inkml:trace>
  <inkml:trace contextRef="#ctx0" brushRef="#br0">6412 9702 8124,'-22'5'954,"-1"-1"0,1 6 1,10-1-1,3 3 0,8 1-919,8 1 0,5-5 1,13-2-1,5-1 1,3-3-1,2-2 0,1-1 1,-4 0 68,-4 0 1,1 0 0,-12 0 0,0 0-105,-3 0 0,-6 0 0,-2 0 0</inkml:trace>
  <inkml:trace contextRef="#ctx0" brushRef="#br0">6159 10102 8124,'-14'7'1399,"7"1"0,4-4 0,7 5 1,11 1-1210,10-1 0,9 3 0,8-4 0,1 1 1,-3-2-1,0-1 0,-3-3 0,0-2-1254,-3-1 1,-6 0 1063,-6 0 0,0 0 0,5 0 0</inkml:trace>
  <inkml:trace contextRef="#ctx0" brushRef="#br0">6798 10169 8121,'8'0'962,"-7"6"1,-5 5 0,1 9-374,1 6 1,2 4 0,-1-3 0,-2-2 0,-3-2 0,-1 0 0,-4 0 0,1 1-273,1-2 0,-3 2 0,5-6 0,-1-2-317,4-1 0,-4-2 0,1 0 0</inkml:trace>
  <inkml:trace contextRef="#ctx0" brushRef="#br0">7305 9755 8057,'-2'-23'1289,"-2"-1"578,-5 5-1440,3 6 0,6 8 1,9 1-1,3 1 0,1 1 1,1 4 102,-1 2 0,-1 1 1,-3 8-1,-5 8 1,-2 7-1,-2 9 1,-2 4-935,-2 4 1,-5 6-1,-9 0 1,-3 2-1,-1 0 1,1 1-2479,2-2 0,1-4 2882,5-12 0,0 2 0,-1-3 0</inkml:trace>
  <inkml:trace contextRef="#ctx0" brushRef="#br0">7691 10062 7990,'8'-1'4917,"-5"-2"-3607,-6-2 1,-3 17 0,-3 10 0,3 5-1631,0 1 0,5 2 1,-4-2-1,2-3 1,-1 0-1,-3-1 1,-2-2-1,1-4 320,2-3 0,-4 4 0,3 2 0</inkml:trace>
  <inkml:trace contextRef="#ctx0" brushRef="#br0">7985 9902 7964,'-8'-21'1960,"-3"5"-717,-6 6 1,5 10-1287,8 9 0,4-3 0,4-2 0,7-3 0,5-1 1,6 0-1,3 0 0,4 0 128,2 0 1,-2 0-1,5 2 1,-3 2-1,-5 5 1,-9 5 0,-5 2-144,-3 2 1,-7 4 0,-2-3-1,-9 2 1,-9 4 0,-6 2 141,-1-1 0,-9 8 1,9-7-1,1 1 0,5 0 1,6-3-1,4-1 140,4-2 0,5-1 0,5 1 0,5-4 0,6-5 0,7-4 0,2-4-159,1-4 0,5-1 0,2-1 0,-2-2-65,-3-2 0,8-17 0,-8 0 0</inkml:trace>
  <inkml:trace contextRef="#ctx0" brushRef="#br0">8638 10235 8078,'-9'-9'1432,"0"0"0,-4 12 0,-3 17 0,4 6-1809,6 5 0,-2 1 0,-1-6 0,-2 1 0,-3-2 0,1-1 0,1-4 377,3 0 0,-9-3 0,4-3 0</inkml:trace>
  <inkml:trace contextRef="#ctx0" brushRef="#br0">8971 9849 7950,'-6'-17'2607,"-3"4"-2696,-2 6 0,-1 10 0,3 6-60,4 2 1,10-2-1,4-1 1,3-2-1,2-2 1,4 1-1,4-1 1,5-1 794,4-2 1,-1-1 0,4 0-1,-3 0 1,-4 2 0,-5 2 0,-4 5-731,-7 3 0,-6 1 0,-14 1 0,-9-1 0,-6 2 0,-2 1 61,-1 2 0,0 4 0,2-4 0,2 0 0,3-1 0,6 1 1,6-1 306,5-3 0,6-5 0,5-1 1,8-2-1,8-4 0,8 0 0,5-2 42,3 0 1,3 0 0,-1 0-1,-5 1 1,-5 2-301,-7 2 1,-5 5 0,-11-1-1,-7 3 1,-4 1 0,-9 1 203,-5-1 1,-5 0-1,-6 1 1,2-1-1,2 0 1,2 1 130,2-1 0,1 0 0,6 1 0,2-3 0,2 0-761,2-2 1,-4-6 205,1 1 0,-6 3 1,-6 1-1,-8 2 0,-8 2-870,-9 3 0,1 1 0,-2-1 0,0 3 1064,-2 4 0,0 3 0,9 2 0</inkml:trace>
  <inkml:trace contextRef="#ctx0" brushRef="#br0">10824 5624 9036,'0'-31'0,"0"1"0,0 5 0,0 6 0,0 10-129,0 3 0,0 8 1,0 2-1,0 5 0,-1 1 1,-4 1 1201,-4-2 1,3-12-650,2-2 0,2-5 0,2-4 0,0 1 1,0 0-1,0-1-192,0 1 1,-1 6 0,-3 2 0,-5 4 0,-3 2-136,-2 4 0,-3 1 0,-3 4 0,1-3 0,-2 1 0,1-1-15,-4 4 0,3-5 0,1-2 0,0-3 0,4 1 0,1 1 1782,2 1 1,-1 1-1589,1-5 0,4 6 0,2 3 0,1 4 1,2 5-1,-1 4-587,1 3 1,-1 8 0,5 2 0,0 2-1,2 2 1,2-1 0,6 4 220,7-1 0,3-1 0,9-3 1,3-1-1,8-1 0,8-1 406,3-3 0,9-8 0,2-7 0,3-6 0,0-5 0,0-5-148,2-5 1,-11-4 0,1-7-1,-13-3 1,-10-2 0,-4-4 0,-7-5-447,-2-5 1,-9-2-1,-8-2 1,-4 2-1,-5-3 1,-9 0-77,-7-3 0,-10 6 1,-6 5-1,-3 2 0,-1 3 1,2 7 62,1 3 0,5 6 0,2 0 0,3 4 0,3 1 1,3 3-1,5 3-382,7 4 1,4 5 700,6 9 1,6-3-1,1 4 1</inkml:trace>
  <inkml:trace contextRef="#ctx0" brushRef="#br0">11251 5797 27810,'-8'0'139,"4"0"0,10 0-4,7 0 0,6 0 1,9 2-1,2 1 1,4 1-1,3 1 0,5-1 1,-1 1-31,1-3 0,-4 4 0,-1-1 1,-3-1-1,-1 1 0,-4-1-41,0-1 0,-1 3 0,1-1 0,2-3 0,-1 0 0,-2-1 0,0 2 41,3 2 1,-2-1-1,3-4 1,1 0-1,1 0 1,1 0 107,1 0 0,-5 0 0,5 0-183,1 0 0,-5 0 1,1 0-1,-4 0-7,-2 0 0,1 0 0,-9 0 1,1 0-1,0 0 0,0 0 1,-1 0 13,-3 0 1,5 0-1,1 0 1,5 0-1,2 0 1,4 0 18,1 0 1,2 0 0,4 0 0,0 0 0,1 0 0,2 0 0,1 0-16,-1 0 0,-1 0 0,-4 0 0,-2-1 0,-5-2 0,-4-2-11,-5 2 1,-3 2 0,-5 1-31,-1 0 0,-4 0 0,0 0 0,1 1 0,3 2 0,5 2 0,-2-1 0,7-2 0,2 1 0,4 3 0,5 0 0,1-1 0,3 1 0,-4-3 0,0 3 0,-3 2 0,-3 1 0,-1-2 0,-6 3 0,-3-4 0,-4 2 0,-2 2-212,-3 2 0,-3-3 0,-4 0 0,1 1 0,1 2 0,0 0 45,2-3 0,2 5 1,5-3-1,2-1 0,1 2 1,2 0-1,0 1 30,1 0 1,-4 1-1,3-2 1,-4-2 0,0-1-1,-1 1 62,0 2 0,-4 1 0,-1 1 0,-1-1 0,-1 0 0,0 1 0,-3-1-216,-2 0 0,-1 5 1,0 1-1,0 2 0,2 3 1,1 0 42,1-2 1,7 1 0,-4-3 0,3 0 0,1 3-1,1-3 1,-2 0 108,2-1 1,0-4 0,0 2 0,-2-2 0,-3-1 0,-1-1-1,-3 0 61,-1 1 0,-2 3 1,0 3-1,-2 0 1,-2 6-1,-7 2 102,-5 3 0,0 10 1,-5-1-1,2 3 1,4 2-1,5-1-378,5-1 1,-1-2 0,2-2 0,1-4 0,1-2 0,4-3 0,1-2 225,1-3 1,2-3 0,-3 2 0,2-3 0,-2-1-1,-2 0 145,-1-1 1,0-1 0,0-5 327,0 0 0,0 2 0,0 1 0,0 4-362,0 0 0,-4 7 1,-2 7-1,-2 3 1,-2 4-1,-2 1 0,-1 1-420,-1 1 0,3-7 0,0 2 0,4-5 0,1-4 0,3-2 438,1-2 0,2-5 0,0-3 0,0-3 0,0-2 443,0 0 0,0 1 1,0-1-1,0 0-125,0 1 0,-4 3 1,-2 1-1,0 0 1,-3 1-1,0 2-561,-1 0 0,-9 7 0,5-3 0,0 0 0,-3 2 0,1-4 201,-2 3 0,2-6 1,6 1-1,1-3 1,0-5-1,0-2 329,0-1 0,5-3 0,-5 2 0,-2 2-144,-1 0 0,-1 3 0,0-1 0,-1 0 0,0 2 0,-4 3 0,-3 3-412,0-1 1,-4 4-1,3-5 1,-3 1 0,-2 0-1,2 0 320,3-1 0,1-1 0,5-7 0,-2 0 0,2-4 0,1-1 710,2-3 1,4-1 0,0-2 0,-2 0 0,0 1-528,-3 4 0,1-3 0,0 6 0,-1-1 0,1 1 0,-2 2-333,-3 2 0,6 1 1,-4 1-1,-2 0 1,1 3-1,-3 0 0,4 0-162,1-2 0,-3-2 1,1 0-1,0 0 1,1 1-1,0-2 603,-2-3 0,-1 1 0,2-4 0,0 0 0,-1 0 1,0-3-217,0-2 1,-4 4-1,4 0 1,1 3 0,-1 1-1,0 0 1,0 0-348,-1 1 0,3 3 0,-6 4 0,-2 2 0,0 2 0,0 2 1,2 2-42,-1 2 0,-1-2 0,2-1 0,4-3 0,3-1 0,2 0 287,-1-1 0,1-3 1,0-5-1,1-3 1,1 1-1,4 0 15,1 0 0,-4-5 0,2 5 1,0 0-1,-1 2 0,-2 0 0,-1 6-256,-1 2 1,-2-1 0,-1 4 0,-2 2 0,0 1 0,1 2 59,-1-1 1,-6 5-1,3 0 1,-1 0 0,1 1-1,1-1 1,0-3 214,1-5 0,3 1 0,6-6 0,1-2 0,-2-1 50,-1-2 1,4 1 0,0-1-1,2 0 1,2 1 0,-1-1-1,-1 0-264,-1 1 1,4-1-38,-1 0 1,-4 7 0,1 0 0,-2 3 50,0-1 0,0 1 0,-4 7 1,1 1-1,2-1 0,1-1 0,0-1 236,1-1 1,3 3-1,5-10 1,-2 1-1,-1-2 1,-1-1 126,1 0 0,1 0 0,2-5 0,0 2 1,0 1-1,0 3-277,0 2 0,0-3 1,0 4-1,0 2 0,0 1 1,0 2-1,0 1-77,0 3 1,-4-1 0,-1 4-1,1 0 1,-1-2 0,-1 1 136,-1-4 1,4-2-1,-3-3 1,2-2-1,-1 0 1,2-1-1,0-2 302,-1 0 1,2-4 0,-2 4 0,3-1 0,1 2 0,0 0-348,0 4 1,0 1 0,0 3 0,0 2 0,0 2 0,0 1 0,0 1-274,0 0 1,0-3 0,0 3 0,0-1 0,0-4 0,1 0 272,3-3 0,-2-1 1,2-2-1,-2-6 1,-2-2-1,0-1 492,0-1 1,0-4 0,0 0 0,0 1 0,1 2 0,4 1-545,4 1 0,-2 3 0,2 3 1,1 0-1,2 4 0,0 1-191,-3 2 0,1-1 1,-4 1-1,0 0 1,0 1-1,-3 0 1,-1 0 355,-2-3 1,0-7-1,0 0 1100,0-3 0,1-8-1026,3-2 1,-1-4 0,6-1-1,0 1 1,0 2 0,-2 3-552,-1 2 1,0-5-1,-3 3 1,2 0-502,-2 2 1,-2 0 0,-2-1 0,-4-1-3177,-4-3 1,6-3 4079,8-4 0,8-4 0,14-5 0</inkml:trace>
  <inkml:trace contextRef="#ctx0" brushRef="#br0">11744 12288 7835,'-13'0'0,"-1"0"0,1 0 0,0 0 0,-1 6 0,7-3 130,2 5 0,4 1 0,1 5 0,0-1 0,1 0 0,4 2 0,2 1 0,2 4 0,-1-1 0,-3 2 660,-2-1 1,-1 3-1,-2 3 1,-2 2 0,-4 2-1,-7 3 1,-6-1-652,-2 1 0,-8 1 0,2-6 1,-1-3-1,-2 0 0,2-1 134,1-2 0,-1-3 0,9-5 1,0-2-1,-1-2 0,4-3 98,1-1 0,2 0 1,0-3-1,-1 2 0,-1-2-303,-2-2 0,0-5 0,-5-2 0,-1-2 0,-3-2 1,-2 0-265,-3 1 0,1-3 0,-4 3 1,0-4-1,3-2 0,0-2-1963,1 1 2245,5 4 0,-3-7 1,7 4-1,2-1 1,1-3-1,2-2 293,3-3 0,-3-1 0,8-3 0,1-2 1,1-2-1,1-2-429,1-3 1,-1 0-1,5-2 1,0 2 0,0-1-1,-1 1 1,-2-2 64,-1 1 0,-2-4 0,3-1 0,-3-1 1,-2-1-1,-1 1 37,2 0 0,-3-2 0,4 3 0,0-3 0,-2 0 0,2-1 0,1 1-94,2 0 0,1-2 1,2 5-1,0 0 1,0-2-1,2-1 0,1 0-143,1 0 0,0 3 0,-4-4 1,0 1-1,0 3 0,0 1 189,0 2 0,0 3 0,0-1 0,0-2 0,0 1 0,0 1 0,0-1 0,2-1 0,1 2 0,3-1 0,0 1-22,0-2 1,3 1 0,-4 1 0,1 1 0,2-3 0,-1 1 0,2-1 0,0 3-156,0-1 0,-6-1 0,3 1 0,-2 1 0,1 3 0,-2 1 280,-2 3 0,1-2 0,1-1 0,1 1 0,-1-1 0,-2 4 0,-1 0-84,0 3 0,5-2 0,-1-2 0,1-1 1,1 1-1,1 2 0,2 2-222,0-1 0,-2 0 1,4 1-1,-2 0 1,1 3-1,0 0 154,-1 0 0,3 4 1,-5-1-1,2 2 1,0-1-1,2 0 0,0 0 80,3 2 0,-1-2 0,0 1 0,2 1 0,1-1 0,4 0-239,0 2 1,3 1 0,2 2 0,0 1-1,-1 1 1,1 4 0,-1 0 30,1-1 1,-4 5 0,-1-1 0,0 2-1,-4 2 1,-1 0 232,-2 0 0,0 5 1,-1 1-1,-1 1 0,-3 4 1,3 0-1,-1 3 1,0 1 71,-1 2 1,2 3 0,5 3-1,2-1 1,-2 2 0,0 1-1,1 3-295,0 4 1,3-4 0,-4 3 0,2-3 0,-3-1 0,-4-1 146,-2 1 1,-4-5 0,2-1 0,-1 0 0,-3-2-1,-1 0 1,-2-3 263,0-1 1,0-2 0,0 1 0,0-1 0,0 2 0,0 1-276,0 2 1,0 10 0,1-1 0,2 2 0,1 2 0,-1 2 0,0 1-171,2 3 0,-4 0 0,4 0 1,-4-1-1,-1-1 0,0-1 1,0-1-174,0-1 0,-4-3 0,-1 0 0,1-4 1,-1-2-1,1-1 693,1-1 1,-3 2 0,2-4 0,1 2 0,1 3 0,2 1-1,0 2 268,0-1 0,0 1 0,2 1 0,2 2 0,4 2 0,0 1-741,1 0 0,-4 4 0,2-3 1,-1 1-1,-3-1 0,-1-1 1,-2-4 34,0 0 0,0-4 0,0-2 0,-2 0 0,-1-1 0,-3 0 0,0 0 453,0 2 0,2-3 1,2 2-1,-1 4 0,-1 4 1,1 3-1,2 3-560,1 2 1,4 1-1,0 1 1,-1 2 0,-1 2-1,-2-3 72,0 0 0,-5 1 1,0 0-1,-3-3 1,-2 0-1,-2-5 0,-3 1 406,-3-2 0,3-4 0,-4 1 0,1-3 0,2-3 0,3-1 1343,2-2-1536,3-6 1,-1 9 0,1-2-1,1 0 1,1 2 0,-1-1-470,-1 0 0,-1 8 1,-4-5-1,0 1 1,-4 2-1,-2-1 245,-3 2 0,-5 1 0,8-7 0,-2-2 0,-3-2 0,-1-2 0,-1-1 357,-1 1 1,0-5 0,2 1-1,3-7 1,4 0 0,3-2-263,2 0 0,4-2 0,0-4 0,-1 0 0,-2 0 1,-1 0-196,-1 0 0,1-6 1,0-3-1,-1-3 1,0-1-1,-3 0 240,0-1 0,-6-5 0,4-1 1,-2-3-1,-1 1 0,0-2 1,1-1 267,2-1 1,1-3-1,5 0 1,-1-4 0,3-1-1,2-4 1,4-4-331,4-2 1,1-2-1,1 3 1,4-1-1,2-1 1,2 1-12,0-1 1,-6 5 0,1 5-1,-2-2 1,-2 0 0,0 0 233,0 1 0,-6 5 0,-3-5 0,-1 1 0,-1-1 0,4 1 1,-1-2 23,1-2 0,4 2 1,0-1-1,6-4 0,6-1 1,4-1-1,4-2-531,0-1 0,11-2 0,-2-4 1,-1-1-1,-1 2 0,-2 2 166,-2 1 1,0 6-1,-8-1 1,-2 2-1,-3 1 1,-1-1-1,-3-1 233,-1 1 1,-2 6 0,0-7-1,0 0 1,0 3 0,0 0 129,0 0 0,1 3 0,4-7 0,5 2 0,5 4 0,4 1 1,2 1-426,3-1 0,1 0 0,1 2 0,0 4 1,-4 1-1,-3 2 92,0 1 1,-4-2 0,1 8-1,-4-1 1,-3 1 0,0 2 0,0 2 1031,0 3-807,-6 0 1,9-4 0,-5 1 0,2 2-1,0 3 1,1 3-22,2-1 0,6-2 0,1-1 0,2 1 0,2 1 0,3 4 0,2 0-261,3-1 1,-6 5-1,3-1 1,-1 2-1,-5 2 1,-1 0 170,-5 0 0,-1 0 0,-2 2 1,-1 2-1,-3 5 0,-5 3 117,-2 1 0,-1 5 0,2 1 1,2 2-1,-2 4 0,-2 3-46,-1 3 0,0 9 1,0-1-1,0 1 0,0 3 1,2-2-1,1 2 11,1 2 1,5-7 0,-3 5-1,0 1 1,0 1 0,-3 1-1,-2-2 76,-1 2 0,0-3 0,0 6 0,-1 1 0,-4 4 0,-4 0 58,-2 0 0,-3 6 0,2-5 1,2 3-1,3 1 0,1-3 1,3-1-234,1-1 0,2-3 1,0-2-1,2-1 1,2-1-1,4 2 1,0-2-191,1 1 1,-4-7 0,2 4 0,1-5 0,-2-3 0,-1-3-742,-2-2 1,-1-1 0,-4-4 0,-2 0 1004,-5-1 0,-9 7 0,-2 1 0</inkml:trace>
  <inkml:trace contextRef="#ctx0" brushRef="#br0">12184 10728 8759,'0'-47'0,"0"6"0,0 8 120,6 14 0,-3 13 0,6 6 0,1 0 0,2 0 0,3 0 0,2 0 0,6 0 0,2 0 0,1 1 0,3 2 0,0 3 316,2 2 0,6 0 1,0 6-1,5 1 0,4 1 1,3 5-1,4 1-270,3 1 1,8 10 0,-2-6 0,3 1 0,3 0 0,2-1 0,-34-14 0,-1 0-145,35 14 0,-33-14 0,0 1 0,0-2 0,0 1 0,1-2 0,-1 0 0,0-2 0,0 0 0,36 6 1,-3-4-47,-2-2 0,-8-3 0,-3-6 0,-8 0 0,-8 0 0,-5 0-378,-4 0 0,-7 0 0,-7 0 0,-4 2 415,-6 2 0,-8-2 1,-7 4-1</inkml:trace>
  <inkml:trace contextRef="#ctx0" brushRef="#br0">13690 10928 23535,'22'-62'-1239,"1"9"1,-1 23 0,-10 32 947,-4 17 1,-3 12 0,-11 10 0,-6 2 0,-6 3 0,-2 0 0,-3 2 0,3-4 33,2-3 1,-9 8 0,-1-7 0</inkml:trace>
  <inkml:trace contextRef="#ctx0" brushRef="#br0">5799 12328 26057,'0'-14'-8124,"0"1"6765,0 6 1,0-1 1663,0 4 1,0 4 0,0 1 0,0 10 0,0 6-1,0 4 497,0 3 1,0 1-1,0 2 1,0-2-1,0-2 1,0-2-1,1-2 1,2-2-247,2-2 1,0-4-1,-2 0-651,2-2 0,-1-8 0,-4-1 0,0-7 0,0-5-221,0-1 1,0-7 0,0-2 0,0-3 0,0-3 0,0 0-1,0-2-192,0 0 0,0 10 0,2-6 0,1 4 0,1 3 0,1 0 1,1 2 947,2 3 0,0 0 1,1 1-1,1 0 0,2 1 340,1 3 0,5-3 0,1 5 0,1-2 1,0 1-1,1 1 0,3 1-549,1 0 0,-3 0 1,-1 3-1,0-3 1,-2 0-1,0 1 1,-3 2-337,-1 1 1,-1 1 0,-1-2-1,0-2-1300,1 2 1,-7 3 0,-3 5-1,-2 4 1,-2 2 0,0 3-1,0-1-2182,0 0 3586,0 1 1,0-1 0,0 0 0</inkml:trace>
  <inkml:trace contextRef="#ctx0" brushRef="#br0">5932 12328 15440,'1'7'-1625,"4"-3"1,4-2 2317,3-2 1,1-2-1,0 0 1,1-4-1,-1 0 1,0 0-1,1 3-530,-1 1 0,-4 2 0,-2 2 0,1 2 0,-2 5 0,-1 3 0,-2 3-387,-1 3 0,-8 2 0,-1 7 1</inkml:trace>
  <inkml:trace contextRef="#ctx0" brushRef="#br0">5879 12607 16148,'-8'8'-148,"-4"-2"1,5-5 335,0 4 1,1-2 0,7 4-1,4-1 1,3-2 0,4 1 0,3-1-1,3-1 140,4-1 1,2 2-1,-1 2 1,0 0-1,-1 1 1,0-1-318,0 0 1,1 5 0,3-4-1</inkml:trace>
  <inkml:trace contextRef="#ctx0" brushRef="#br0">6452 12727 8438,'-2'-19'1897,"-2"6"-1243,-5 7 0,2 10 0,-2 7 0,-2 5 0,-1 6-613,-1 3 0,0 1 0,-1-3 0,1-1 0,1 2 0,2 3 0,3 2-41,1 3 0,-5-1 0,4-5 0</inkml:trace>
  <inkml:trace contextRef="#ctx0" brushRef="#br0">6972 12261 8557,'0'-13'3266,"0"2"-2893,0 7 0,0 10 0,0 13 1,0 2-1,0 4 0,0 3 0,0 5-266,0 1 1,-5 0 0,-1 4 0,-1 1 0,-2 2 0,0 1 0,2-2 0,1-3-4441,3-2 4333,1-5 0,-4 2 0,-1-5 0</inkml:trace>
  <inkml:trace contextRef="#ctx0" brushRef="#br0">7318 12634 11480,'-1'-22'0,"-4"1"1033,-4 6 1,4 8 0,0 13 0,2 7 0,0 8-1401,-1 4 1,-1-3 0,5-1-1,0 0 1,0 0 0,0 2 0,0 2-598,0 2 0,-1 4 963,-4 0 0,4 6 0,-5-3 0</inkml:trace>
  <inkml:trace contextRef="#ctx0" brushRef="#br0">7545 12514 9746,'7'-13'643,"1"1"1,-4 3-227,5 5 0,-2-2 1,2 1-1,2 2 1,1 0-1,1 0 144,0-1 1,1 0 0,-1 4 0,0 0 0,0 0 0,2 0-336,3 0 1,-6 0 0,4 0 0,1 1 0,-3 2 0,1 1-525,-2-1 0,-5 5 0,-2-1 0,-2 2 0,1 0 76,-2 1 1,-6 2-1,-3 0 1,-2-2-1,-2-1 1,0 2-1,-1-1 435,2-1 0,2 3 0,-3-3 0,2 2 0,2 3-180,3-1 1,3 0 0,5 1 0,4-2 0,4-2 0,3-3-271,2-1 0,1 0 0,-2-3 0,0 2 0,0-2 1,-3-2-891,0-1 1,-1 0 0,0 0-1182,1 0 2308,-7 0 0,11 0 0,-3 0 0</inkml:trace>
  <inkml:trace contextRef="#ctx0" brushRef="#br0">8225 12701 8261,'0'-30'2426,"0"6"-1497,0 13 1,0 9-1,-2 15 1,-1 1-1284,-1-1 1,-1 0 0,4 1 0,-2-1 0,-2 2-1,1 3 1,0 4-624,-1 3 1,-5 2-1,2-2 977,1-3 0,-5 3 0,5-4 0</inkml:trace>
  <inkml:trace contextRef="#ctx0" brushRef="#br0">8545 12461 8234,'0'-25'2896,"-6"10"-3310,-3-3 1,4 9-1,5 9 1,8 2 864,4 2 0,1-1 1,0 5-1,1-1 0,-3 0-67,-2 4 1,-3 1 0,-6 1-1,-1 0-439,-4 1 0,2-6 0,-4 1 0,0 0 0,1 0 135,0 0 0,1-5 0,7 4 0,1-1 0,3-1 210,1 0 0,2-1 0,4-5 0,1 0 0,-1 0 277,0 0 1,-1 1 0,-2 2 0,-2 3 0,-2 1-447,-3 4 1,-2-4 0,-1 2 0,0 1-1,0 2 1,0 1 0,-1 1-98,-4-1 1,2 0 0,-6-1-1,-1-1 1,-2-2 0,-1-1 0,0 1-332,-1 0 0,-1 0 0,-1 4 0,-2-1 0,2-1-537,1-2 0,2-1 1,0 4-1,1-1 1,1-4-1,3 0-506,-3 1 1,5-4 1349,2 5 0,8 0 0,4 4 0</inkml:trace>
  <inkml:trace contextRef="#ctx0" brushRef="#br0">8971 12687 8238,'9'-44'1600,"0"8"1,6 16 0,-6 15-1626,3 4 0,-4 1 0,0 1 1,-2 5-1,-5 6-282,-4 4 1,-4 8 0,-6-2 0,-1 3-1,2 2 1,2 0 0,3-1-3162,1 1 3468,1-6 0,5 4 0,0-4 0</inkml:trace>
  <inkml:trace contextRef="#ctx0" brushRef="#br0">9424 12408 12189,'0'-33'-1705,"-1"8"1971,-4 10 0,4 9 0,-3 12 0,1 6-18,-2 4 0,4 2 0,-4-3 0,4 1 0,1 2 0,0 0 0,0 1 0,1 2-404,4-1 1,2 4 0,8-6-1,1-3 1,2-4 0,0-3 0,0-2-1,-1-5-528,0-4 1,-7-4-1,-3-6 1,1-1-1,-2-1 1,0-1 1043,-3-2 0,-2 1 0,-2 5 1,-4 3-1,-4 6 759,-3 6 0,-1 12 0,-2 11 0,-3 8 1,-4 6-1,-3 6 0,-2 6-1195,1 4 1,-1 8 0,0-2 0,1 3 0,-1 3 0,2 1-7015,3-3 7090,2-2 0,1-23 0,-2-2 0</inkml:trace>
  <inkml:trace contextRef="#ctx0" brushRef="#br0">10824 5837 15671,'-9'-13'0,"0"1"0,-1 3 0,-2 5 4078,-1 2-4041,-1 2 1,1 0 0,0 0 0,-1-1 0,3-4 0,2-3-1,4-4 1,4-2 0,1 1 0,0 0 574,0-1 0,6 5 1,4 2-1,5 1 0,4 3 1,2 2-1,4 1 1,3 0-363,3 0 0,5 0 1,-4 1-1,2 2 1,4 2-1,0-2 48,2-2 1,4-1-1,2-1 1,0-2-1,2-3 1,-2-2-28,0-2 1,4-2 0,-1-1 0,1-1-1,2 1 1,-2 0 0,1-1-108,-5 1 1,1 4-1,-4 2 1,-2 1-1,-2 3 1,-2 1 0,-4 4-107,-4 2 1,-2-1-1,-1 6 1,0 0 0,-3 0-1,0-2-66,0-1 1,-2 3 0,1-4-1,2-1 1,3 1 0,2-1 162,2-1 0,5-2 0,-2-1 1,1 0-1,4 0 0,-3-1 1,-1-2-156,-1-1 0,-4-1 0,2 5 0,-1 0 0,1 0 0,-3 0 0,-1 0 0,-5 0 0,-3 2 0,1 1 0,-2 1 0,1-1 0,-4 0 0,-1 1 0,-1-2 0,3 2 0,2-2 0,2-2 0,1 0 0,-1 0 0,4 0 0,-3 0 0,3 0 0,2 0 0,0 0 0,1 0 0,3 0 0,-6 0 0,3 1 0,-1 2 0,-4 3 0,3 1 0,-1 4 0,-3-4 0,-1 2 0,-2 0 0,-3 0 0,-1-2 0,-2 1 0,1-1 0,-1-2 0,0 2 0,1-1 0,-1-2 0,0 1 0,1-1 0,-1 1 0,0-5 0,2 0 0,2 1 0,0 2 0,1 2 0,1-2 0,-4 4 0,3 2 0,-2 3 0,-1 1 0,0 0 0,-3 1-312,-2-1 1,-3 5 0,-1-1 0,-1 1 0,-1 0 0,-1 0-293,-1-2 0,-2-1 1,0-2-1,1 1 1,4-1 747,4 0 0,-2-4 1,0 0-1,1 1 1,-1 4-1,4 3 1,0 6-250,3 2 0,-7 1 0,-1 4 1,-2 3-1,1 4 0,-2-2-504,-2-1 1,-5 3-1,-1-3 1,1-1-1,0-5 1,-1-6 0,2-2 382,2-4 1,1-1 0,1-2 388,4 0 1,-2 1 0,4-1 0,0 2 0,1 1 0,1 3-1,-2 2-727,-2 3 1,-4 5 0,-1 4-1,0 1 1,0 2 0,0-2 231,0-3 0,0 1 1,0-1-1,0-3 1,0-4-1,2-6 0,0-3 729,3-2 1,4 0 0,-3-1 0,0-1 0,1-4 0,-1 0 0,1 1 381,1 2 0,1 4 0,3 2 1,-2 3-1,-3 2 0,1 1-1036,-1-1 1,-4 8 0,2-2 0,-4 1 0,-2 2 0,-2-2-150,-2-1 0,-1 1 0,3-11 0,-1 0 1,1-2-1,1-2 1626,2 0 0,0-4-268,0 0-957,0-6 1,0 9-1,0-3 1,0 3-1,-1 2 1,-4 4-25,-3 4 1,-4 3-1,-3 1 1,-1-3-1,-4 0 1,1-1-1,0-2-171,3-2 1,5-3 0,2-3 0,0-2 38,2-1-917,1-6 0,6 6 0,-1-2 1051,-4 7 1,4 14-1,-5 0 1</inkml:trace>
  <inkml:trace contextRef="#ctx0" brushRef="#br0">14170 7210 13013,'-13'0'-457,"-2"1"0,-1 4 1,-2 4 174,1 3 0,3 5 0,0 3 1,1-1-1,1 0 0,3-3 1,5-1 336,2-1 0,2-6 1,2 1-1,2 2 0,4 1 1,1 1 640,-1 0 0,-5 2-279,2 3 1,1-2 0,-2 6-1,-1 2 1,-1 3-255,-2 4 0,0 3 0,-2 7 0,-1 2 0,-4 3 0,-4 0-40,-3 0 1,-3-2-1,4-4 1,1-1 0,2-4-1,2-4 221,2-2 1,-4-9 0,3 0-1,-2-3 1,0 1 0,-1 0 32,-2 1 0,-2-4 0,3 3 0,0-2 1,2 2-1,0 4-380,2 3 0,-5 3 1,3 2-1,-4 2 0,-3 1 1,-4 0-280,0-4 1,2 4 0,-3-4-1,0-2 1,2-3 0,0-2 0,1-1 485,-1-3 0,4-8 1,-3-1-1,3 0 1,2-2 271,0-2 1,-1-3-1,1 1 1,1 3-1,2 0 1,1 2-554,-1-1 0,1 2 0,-2 4 0,-2 2 0,0 1 0,-4 4-237,3 0 1,-6-2-1,1 3 1,-2 0 0,-1-2-1,1 0 448,4-3 0,-4-2 1,0-4-1,0-3 0,4 1 1,2-2-1,2 0 503,-1-3 0,1 4 0,0 1 0,-1 0 0,1 0-724,0-2 0,-1 4 1,1 0-1,-2 5 1,-1 5-1,-3 0-5,-2 4 1,0 0 0,-3-1 0,2 0 0,-2 0 0,-1 1 0,0 0 142,3-2 1,3-7-1,5-1 0,1-5 1,1-1-1,2-2 944,1 0 0,4 2 0,-2-2-1169,1 2 1,-4-1 0,1 5-1,-3-2 1,-1 4 0,-1-1-44,1 3 1,-5 5 0,-1-2 0,-2 2-1,-2 3 1,-1-1 178,2 0 1,2-4-1,7-6 1,0 1 0,-1-3-1,3 0 1,0-4 887,2-1 0,5 4 0,-4-1-901,2 3 0,-2-3 0,2 0 0,-2 3 0,-1 3-82,2 2 0,-5 1 1,3-3-1,-1 1 0,-1 2 1,3 0-25,-3 1 1,-1-4 0,-1 3 0,1-4 0,2-2 0,2-1-108,3-2 1,-1-5-475,1 5 0,4 0 0,-4 6 0,5 1 0,3 3 0,3 2 673,2 3 0,6 7 1,7 3-1</inkml:trace>
  <inkml:trace contextRef="#ctx0" brushRef="#br0">13517 8943 8506,'0'-14'0,"0"10"0,0 7 0,0 9 0,0 2 0,0 6-10,0-3 0,0 3 0,0-4 0,0 2 0,-2-3 0,-2-4 0,-5-3 0,-3-1 1,-1 1-1,-2 0 0,-1 1 313,-2 0 1,-1-4 0,2 4 0,0 1 0,-1 2 0,0 1 0,0 0 0,2 2 0,0 3 0,-1 3-388,0-1 1,-7 6-1,2-3 1,-5 5 0,-3 4-1,-2-3 134,-2-1 1,-2-1 0,-4 0 0,-1-2-1,-2-2 1,-2 0 0,2 0 241,2 3 1,5-4-1,2-2 1,2 1 0,2 0-1,2 4 3,1 5 1,2 4 0,3 4 0,4-1-1,3-1 1,2 1-1559,0 1 1073,-1-4 0,3 3 0,0-4 0,4-2 0,-1 0 0,1-4 357,-3-2 0,4 3 1,0-7-1,1 0 1,1-2 162,1 0 0,1 0 0,4 4 0,2-6 1,5 0-1,5-1 0,3 3-309,6 2 1,2 1-1,1 5 1,2 1-1,1 2 1,0 2-16,1 2 1,-8-3-1,6 5 1,-1 1 0,-5 0-1,-1 0 1,-5-3 207,-1-1 1,3-2 0,-1-5-1,0 1 1,-1 0 0,0-2-1,4-2 44,0 0 0,9-1 0,6 3 0,5-1 0,3-4 1,3 1-312,1 0 0,-2-5 1,1 2-1,-2-3 1,-4-2-1,-1 0 0,-7 1-10,-2-1 0,-8 0 1,-1 1-1,-2-1 0,-3 0 1,-1-1-1,-2 0 450,1 1 0,1-2 0,1 8 0,5 0 0,4 2 1,7 3-586,5 2 104,3-2 1,5 7-1,-1-7 1,-1-2-1,-1 2 1,-2-1-247,0 0 0,-2 0 0,-2-5 0,-5-2 0,-3-1 0,-1-3 649,-1-3 0,-5 1 0,-3-4 0,-3 0 0,-2 2 0,0-2 0,2 2 255,3 4 1,-2-1-1,6 8 1,2-1-1,3 1 1,2 2-127,2 2-987,6-3 1,-1 5 0,7-5 0,3 3-1,1-3 1,2 0 323,-1-4 0,2-3 0,-6-2 0,-2-2 0,-5-1 0,-8 0 956,-5-4 0,-5-2 0,-5-2 0,-1 0 0,0 0-245,1 0 1,-5 0-1,0 0 1,1 1-1,2 2 1,3 3-1246,2 2 0,-2-4 0,3 3 0,-2 1 0,0-2 0,2 0-2857,-1-3 1,-4 4 3615,-4 2 0,-15 3 0,-9 1 0</inkml:trace>
  <inkml:trace contextRef="#ctx0" brushRef="#br0">12250 9809 8365,'0'-14'0,"0"1"0,0 0 68,0-1 1,5 6-1,1 0 1,1 2 0,4 3-1,-1 3 1,-3 5-178,-7 4 1,-6 4-1,-7 3 196,0 2 0,-5 4 0,0-4 0,2 0 87,1 1 0,-1-4 0,1 4 0,3-1 0,2 0 0,1-2 117,0-1 1,6 2 0,-1 3 0,2 0-1,2 4 1,0 1 0,0 3 754,0 4-977,0-4 0,0 15 1,0-2-1,0 5 0,0 6 1,-1 3-71,-4 2 1,4 6 0,-4-4 0,4 2 0,1 1 0,0-2 0,0 0 27,0-1 0,4-4 0,2 1 0,2-4 1,2-5-1,2 1 0,1-3-14,0 1 1,1-1-1,-1-4 1,-1 1-1,-2-1 1,-2-2 0,-2-1 1,-2 1 0,-4 1 0,0 0 0,-1 0 0,-4 0 73,-4 0 1,-4 5 0,-3 4 0,-4 2 0,0-1 0,-3-1 0,1 1-191,0 2 0,4 0 0,-3-3 0,1-5 0,-1-2 1,-1-4-1,0-2 14,-1-5 0,1-5 0,-5-3 0,1-6 0,-2-3 0,-2-5 187,-1-5 0,-5-2 0,4-5 0,-2-6 1,-3-9-1,0-6 0,0-5-178,1-7 1,5 4 0,-3-13 0,0-2 0,0-2 0,-3-3 0,0 2-135,1-1 1,-5-3 0,4 3-1,0-4 1,-2-4 0,2 0 58,2 0 0,16 25 0,2 0 0,-11-35 0,16 34 0,0-2 0,1-2 0,1-1 0,2 1 0,2-2 159,0 2 0,1-1 0,2-8 0,0-1 0,3 3 1,0 0-1,1-1 0,1-2 0,2-1 0,1 0 1,3 0-1,2 0 0,2 1 0,1 1-87,2 0 0,1 1 0,-1 4 1,1 1 64,4 0-1,0 0 1,-2 5 0,1 1 0,4-1 0,0 0 0,0 3 0,0 2 0,1 2 0,0 1-43,23-26 1,-1 4 0,-8 11 0,-1 2 0,-2 1 0,-3 4 102,-2 5 1,-2 0-1,-3 10 1,-3 2-1,-2 3 1,-1 4-1,3 4 152,3 4 0,-3 8 0,-1 5 0,0 9 0,-2 7 0,2 12 0,-3 9-130,-4 10 1,3 6 0,-10 9 0,-2-34 0,-1 2 0,0 2 0,-1 2 0,1 2-1,-2 0-7,0 4 1,-1 1 0,0 2 0,0 0-1,-1 5 1,0 0 0,0 0 0,0 0 0,0 3-1,0 1 1,0 0 0,0 1 0,-1 3-1,0 0-81,-1 1 0,0-2 0,1-5 0,0-2 0,-1 2 1,0 0-1,1 0 0,-1-1 0,0-1 0,0-1 0,-2 0 1,-1 0-1,-1-2 0,0-1-159,0-2 1,-1-2-1,-2-4 1,-2-2-1,1-6 1,-2-2-1,-13 30 1,-3-12-1,-3-10 158,-5-10 0,-4-14 0,-3-9 0,-1-7 0,1-7 0,1-8 264,2-9 1,2-11 0,2-10 0,7-8 0,5-13-1,6-9 1,10 29 0,1-2 0,1-2 0,0-2-366,2-1 0,0-2 0,-1-5 0,2-2 0,2 1 1,-1-1-1,0-2 0,0-1 0,0-1 0,1 0 0,0 2 1,0-1-194,1 4 0,0-1 1,0-4-1,0 0 1,0 5-1,0 1 0,0 0 1,0 1-1,0 2 1,0 0-1,1 2 1,0 0 285,1 0 0,0 0 1,2 1-1,1 0 1,3 3-1,0 1 0,2 2 1,0 0-1,0 1 1,0 1-1,2 1 0,0 1 1,1 1-1,1 1 136,17-31 1,3 11 0,7 3-1,2 8 1,2 10 0,-2 7-1,-2 7 74,-1 6 1,0 0-1,-1 11 1,-2 4-1,-5 7 1,-2 13-91,-5 8 1,-9 12 0,-2 11 0,-8 9 0,-5 11 0,-1-32 0,0 2 0,-1 4 0,-1 2 624,-2 1 0,-1 1-643,1 5 0,-1 0 1,-4 0-1,-1 0 0,3 4 1,-1 0-1,0 0 0,0 1 1,-1 2-1,0 1 0,0-1 1,1 1-93,-2 0 1,0 0 0,3-3 0,1-1 0,-2-1 0,1-1 0,2-3 0,0 0 0,0-2 0,-1-2-1,1-6 1,-1-2-185,-8 31 1,5-9 0,-1-16 0,-3-7-1,-5-7 1,-3-8 0,-3-7 92,-1-10 1,-3-5 0,-2-6-1,-2-7 1,-1-12 0,-1-14 0,2-11-4,-1-11 0,2-10 0,17 31 0,1-1 1,0-3-1,0-1 0,0-4 0,0-2 0,1-1 1,1-1 75,-1-1 1,2 0 0,2-1 0,1-1 0,0-2 0,0 0 0,4 1 0,0 0 0,2-1 0,1 1 0,0 0 0,0 1 0,0 1 0,1 0 87,1 3 0,1 1 0,0 2 1,1 1-1,3 1 0,1 1 1,0 0-1,0 0 0,2 2 1,0 1-1,0 1 0,2 2 1,15-30-44,2 8 0,11 6 1,-1 5-1,1 8 0,4 9 1,1 9-1,2 9-51,0 7 1,-4 7-1,2 8 1,-4 12 0,-2 10-1,-4 12 1,-4 6 144,-2 6 0,-4 13 0,-14-32 1,0 0-1,-2 4 0,0 2 0,-1 3 1,-2 2-1,1 2 0,-2 1 22,0 3 0,-1 0 1,0 3-1,-2 1 0,-1 0 1,-2 2-1,0 2 0,-1 2 1,-1 2-1,-3 2 0,-2 1 1,-1 1-1,-3 1 0,-2 0-1461,-1-2 1,-1 0 1296,3-1 1,-2-2-1,-3-8 1,-2-2-1,1-1 1,1-1 0,-2-4-1,-2-2 1,0-4-1,-2-2 1,2-5 0,-2-3 88,-22 18 0,2-6 0,2-16 0,-1-3 0,1-7 0,3-6 0,6-2 557,5-3 1,3-5-718,3 2 1,3-5 0,5-6 0,2-7-54,4-8 0,-3-7 0,7-8 0,1-11 1,1-11-1,4-12 0,0 33 0,2-1 80,2-2 1,1-2 0,3-5 0,1 0 0,3-1 0,1-1-1,1-1 1,1 0 0,0-1 0,0 1 0,1 0 0,1 1 59,0 0 0,1 2 0,-1 2 0,2 1 0,-2 2 0,2 1 0,-2 2 0,2 2 1,-2 4-1,2 1 0,17-21 0,-2 11 100,-5 10 1,-5 16 0,-2 7 0,-3 7 0,-2 7 0,-4 6 0,-5 10 112,-5 10 0,-4 12 1,-4 9-1,-4 7 0,-9 9 1,5-32-1,-2 1 247,-3 1 1,-1 1 0,1 2 0,0-1 0,-1 1 0,0-2 0,0-1 0,1-2 0,0-1 0,1 0-1,-16 30 1,0-3-588,1-4 0,0-11 0,1-8 1,-2-11-1,1-9 0,0-5 1,1-7-118,-2-7 0,4-16 1,6-15-1,2-11 0,4-16 1,5-14 97,7 28 0,1-1 0,1-3 0,1-2 1,0-5-1,1-1 0,2-2 0,0-2 1,3-5-1,0 0 0,3-4 0,0 0 0,1-2 1,-1 0 9,1 0 0,0 1 0,1 6 1,0 2-1,-2 4 0,0 1 1,-2 1-1,0 2 0,-1 5 1,-1 2-1,-2 4 0,0 3 195,3-28 0,-5 13 1,3 12-1,-2 6 1,-2 7-1,1 7 0,4 5 480,4 3 1,9 8 0,7 2 0,7 4 0,11 1 0,6 0-469,6 0 1,10 6-1,0 4 1,0 6 0,2 7-1,-6 2 1,-3 3-223,-7 3 1,-12 3-1,-4 5 1,-6-1 0,-7-1-1,-6 3 1,-5-1 29,-7-1 0,-3 2 0,-4-7 0,-4-1 0,-8 2 0,-4-3 0,-3-1 250,1-5 1,-3-7 0,7 0-1,0-4 1,2-2-117,2-3 0,0-3 1,-1-7-1,1-4 1,-2-5-1,-1-5-175,-2-3 0,-5-5 0,2 0 0,0-3 0,2-4 0,1-3 217,0-1 0,2 5 0,6-4 1,2 4-1,2 0 0,3 6 1,2 1 82,1 1 0,1 5 0,2-2 1,3 3-1,2 3 0,3 2 0,4 1 14,3-1 0,0 2 0,-5-1 1,1 0-1,-1 2 0,0 2 48,0 4 0,1 1 0,-1 1 0,0 4 0,2 5 0,2 5 0,2 4-19,2 2 1,1 7-1,3 8 1,-1 4-1,-2 4 1,2 4-1,-1 0-83,0 1 0,6 5 0,-2 3 0,1 0 1,2-3-1,-2 0 12,-2-1 0,8-4 1,-7-2-1,1-1 0,2-4 1,-1-5 69,3-6 0,5-9 0,-2-4 0,4-3 0,1-4 0,-2 0 0,-1-4-46,-1-1 1,-7 3-1,2-3 1,-4 0-1,-3 1 1,-3 1-1,-2 1-99,-3-2 0,3 5 0,1-2 0,-1 5 0,2 3 0,-2-1-38,0 3 1,5-4 0,-2 5 0,3-1 0,3 0 0,2-1 0,3-3 114,1-1 0,1-2 0,4-1 1,-1-1-1,-1-4 0,2-1-49,-2-3 0,-6 3 1,0-2-1,-3-1 0,-1-1 1,-2-2-1,-1 0 80,-2 0 1,-1 1 0,2 2 0,0 3 0,0 1 0,1 2-183,-2-1 1,6 8 0,-3-3 0,1 2 0,0 0 0,-2-2 0,1-1 93,0-3 0,2 1 1,0-5-1,-1-2 0,-1-2 1,-1 1-53,-2 2 0,-10-2 1,2 2-438,-3-2 0,-6-2 0,-5 0 0,-8 0 0,-3 3 0,-3 4-3240,1 6 3701,0 10 0,-1-3 0,1 7 0</inkml:trace>
  <inkml:trace contextRef="#ctx0" brushRef="#br0">11611 5931 25477,'-8'6'-20,"5"-5"0,12 3 0,9-4 0,6-4 0,4-5 0,3-3 1,6-1-1,4 0 0,4-1 0,-2 2 0,-2 4 0,-2 3 15,-4 4 1,-2 1-1,-7 0 1,1 1 0,-2 4-1,-2 2 1,-4 2 0,-1 0-303,-1 1 1,1 2 0,-3 0 0,1-2 0,3-2 0,1-3 418,-1-2 1,9-1-1,-1-2 1,2 0 0,4 0-1,3 0 1,4-2-59,4-2 1,-1 3 0,4-4 0,-1 4 0,-3 2 0,0 4-109,2 3 1,-8 0 0,1 1-1,-2 1 1,-4 2 0,-1 1-61,-6 1 1,2-1 0,-6 0 0,1-1-1,-1-2 1,0-2 0,-2-2 117,0-3 0,9 3 1,-1-2-1,3-1 0,2-1 1,2-2-103,0 0 0,8 4 0,-4 0 1,1 1-1,1-1 0,-3 2 1,0 2-23,-3 2 1,-2 2 0,-6 1 0,-4 0-1,-4 1 1,-4-1 0,-2 0 34,-3 1 1,2-1 0,-7 0 0,0 1-1,2-1 1,2 0 0,1 2-71,-1 3 1,1-3-1,5 3 1,1-2 0,1 0-1,2 3 1,-1 1-67,3-1 1,-4-1 0,5-4 0,-2 3 0,-1 1 0,-1-1 110,1 3 0,0-4 1,-6 5-1,-2-2 0,-2-1 1,-2-1-1,-3 3 80,-2 0 0,0-3 0,2 2 1,2 0-1,-1 3 0,1 4 0,1 2-146,1 3 0,-2-2 0,2 8 0,0 2 1,-1 1-1,0-2 0,-1-1-59,1-3 1,-5 3-1,3-5 1,-2-3-1,-1-1 1,2-3 0,2-1 220,-2-2 0,-2-5 0,-1 2 0,0-1 1,0-1-1,2 0 89,2-2 1,-1-2 0,5 0 0,-1 2-1,-1 3 1,1 3 0,-1 1-175,0 0 0,-1 2 0,-5 7 0,0 3 0,0 1 0,0 1 0,-2-1 14,-2-1 1,1 4 0,-5-7-1,1-3 1,1-3 0,0-4 131,3-2 1,0-3 0,0-5 0,-1-3 0,1 3 0,1 1 149,2 1 1,0 2 0,0 1 0,0 3 0,0 2 0,0 3 0,2 1-307,2 2 0,-2 5 0,2 4 0,-2 1 0,-2 1 1,0 1 87,0 2 1,-2-4 0,-1-4-1,-1-4 1,1 0 0,1-6-1,2-2 231,0-5 1,0-1 0,0-2-1,0 1 1,0-1 0,0 0-1,0 2-54,0 3 0,5-2 0,1 6 0,1 2 0,2 3 0,0 2-375,0 2 0,0 9 0,4-3 0,0 1 0,1 0 0,-1 1 0,0-1 143,1-2 0,-1-4 0,-1-7 0,-2-1 0,-2-3 0,-1-2 1442,0-3-1146,-4-1 0,5-2 0,-5 1 0,1-1 0,1 0 0,0 1-92,4-1 0,2 2 0,1 3 0,-1 4 0,4 4 0,0 4 1,0 4-376,-2 5 1,1-2 0,-1 7-1,0-2 1,-1-4 0,-2-1-1,-2-3 91,-2-1 0,0-2 1,-3-5-1,1 0 1,1-4-1,-1-4 602,0-4 0,2 3 0,-3-1 0,3-1 0,2 1 0,2 0 0,3 2-349,5 0 1,-2 6 0,5-2 0,-2 3 0,-2 2 0,-3 1-1782,0 3 1530,-1-3 1,-5 9 0,-3-4 0,0 1-1,-1 1 1,-1 1 241,-1-1 1,-2-7-1,0 1 1,1-7 0,2-1-1,3-2 257,2 0 1,-4 0 0,5-2 0,1 2 0,2 2 0,1 2-368,1 2 1,-1 1 0,0-1 0,1-2 0,-1 4 0,0 0 0,1 2-258,-1 0 0,-4-1 0,-2 0 0,-1 1 0,-1 2 1,-1-1-1,1-2 520,-2-1 1,3-2-1,-1-3 1,1-2-1,2-3 1,-2 1 108,0-2 0,4-1 0,-1 0 0,3 1 0,1 2 0,0 0-420,1 1 1,-1-4-1,0 4 1,1 0-1,-2 4 1,-2 2 0,-1 1-130,1 1 0,-2 0 0,-1-1 0,0 2 1,-1 1-1,2-1 311,-1-3 1,-2-6 0,2 2-1,0-2 1,1-3 0,2-1 278,2-1 1,1-1 0,1 0 0,-2 1-1,-2-3-671,-1-2 1,-5 3 0,5-3 0,0 3-1,-2 1 1,-2 1-80,-4-1 1,-1-4 0,0 0 0,0 1 0,0 2-137,0 1 0,0-4-2884,0 0 3379,0-6 0,0 9 0,0-5 0</inkml:trace>
  <inkml:trace contextRef="#ctx0" brushRef="#br0">17049 11954 15831,'-13'-4'-757,"0"0"900,-1-1 1,5 1 0,2-2 0,3 0 0,5 0 0,6 3 714,5 1 1,0 4 0,-2 2 0,-2 5 0,-2 3 0,-3 1-908,-2 1 1,-1-1-1,0 0 1,-1 2 0,-2 2-1,-3-1-312,-2-4 1,6 1 0,-4-6 317,0 1 1,4-4-1,-2-8 1,2-7-1,4-3-32,2-4 1,-1-1 0,5 2 0,-1 0 0,-1-1 0,1 0 257,1 0 1,-4 0-1,4 5 1,-1 0 0,-1 0-1,0-1 1,-2 2-11,2 3 1,-3-1 0,6 4 0,3-1 0,3-2-83,2 1 0,6 1 0,-4 4 0,2-3 1,2 0-1,1 0-346,-2 3 0,2 0 0,-6 0 0,-2-1 0,-1 1 0,-2 2 0,1 1-633,-1 0 0,-4 0 0,0 0 1,0 1-1,-1 2 0,0 4 879,-2 5 1,-2-7 0,-4 7 0</inkml:trace>
  <inkml:trace contextRef="#ctx0" brushRef="#br0">17036 12061 17081,'6'-9'-371,"4"2"1,5 1 419,3 3 0,6 1 0,-2 2 0,3 0 0,2 0 0,-2 2 1,-3 2-1,-4 4-1572,-3-1 1369,-2 5 0,-6 1 0,-1 8 0</inkml:trace>
  <inkml:trace contextRef="#ctx0" brushRef="#br0">17009 12301 12051,'0'-7'-105,"-6"1"0,6 6 1,0 1-1,8 2 2606,4 2-2149,1 5 1,6-7 11,3 6 0,1-5-747,3 5 1,-6 0-1750,6 4 2138,-2 1 1,8-7 0,3-1 0</inkml:trace>
  <inkml:trace contextRef="#ctx0" brushRef="#br0">17569 12394 23399,'-6'-15'1101,"-7"15"0,-3 17 0,-7 12-2313,0 2 1,2 1 0,0-7-664,2-3 1266,1 3 1,3-4 0,-1 7 418,-2 3 0,1 3 0,3 6 0</inkml:trace>
  <inkml:trace contextRef="#ctx0" brushRef="#br0">18276 11741 14075,'9'-12'0,"-2"-4"0,0-2 0,1 5 421,2 7 1,-2 5 737,0 1 0,-5 1-1028,2 4 0,1 3 0,-2 10 1,-1 6-1,-1 4 0,-4 5 0,-2 1 1,-7 4-1,-3 4 0,-6 4 583,0 1 1,2-4-1,-3 1 1,0-1-1,2-1 1,0-1-1,4-2-1573,5-1 0,4-4 0,6-1 1,0-4-1,0-5 0,1-3-4591,4-5 5407,8-1 1,2-2 0,4 1 0</inkml:trace>
  <inkml:trace contextRef="#ctx0" brushRef="#br0">14237 6384 24939,'-17'-2'0,"4"-2"0,9-4-5035,9 1 5613,10 1 0,12 12 0,0 4 1,-1 5-807,1 3 0,0 10 1,-1 2-1,-1 4 1,-1 6-1,-2 0 0,2 3 1,1-2-1,2 1 1,0-4-1,-1-1 1,1-3 139,0-1 1,5-2 0,5-5-1,6 0 1,7-4 0,7-4-1,6-4 1,6-2 226,2-3 1,-31-3 0,1-1 0,0-3-1,0 0 1,1 0 0,0-1 0,1 0-1,0-1 1,-2 1 0,1-2-44,-1 2 1,-1-2 0,0 1 0,0-1 0,0-1 0,0-1-1,0 0 1,0-2 0,0-2 0,0 0 0,0-1 0,0 0-38,0-1 0,0 0 0,0-2 0,0 0 0,-1 1 0,1 1 0,-2-1 0,1 1 0,-2-1 0,0 0 0,35-6-52,-2 1 0,4 3 0,-36 7 0,0 1 0,1 2 0,0 0 0,1 0 1,0 1-1,-1 0 0,0-1 0,0 0 0,0 0 46,-1 0 1,-1 1 0,27-1-1,-2 2 1,-6 0 0,-5 0 0,-5 0-56,-7 0 1,-7 0 0,-1 0-1,-5 0 1,-3 0 0,-6 2 241,-2 2 0,0 5 0,1 10 1,2 8-396,-2 7 0,5-1 0,0-1 0</inkml:trace>
  <inkml:trace contextRef="#ctx0" brushRef="#br0">18769 12448 20827,'12'-6'0,"-2"-3"0,-1-3-2514,1-1 2482,-4-1 1,5 5 0,-8 3 0,-6 5 0,-8 7-1,-7 6 1,-2 6 0,-4 4 0,-1 3 0,-2 3 0,2 2 1401,3 1 0,3 4-1049,5-4 1,1 0 0,1-4 0,3 0 0,5-2-481,2-3 0,2 2 1,3-6-1,6-2 111,9-1 0,11-2 0,6 0 0</inkml:trace>
  <inkml:trace contextRef="#ctx0" brushRef="#br0">19262 12101 8493,'-1'-18'-57,"-4"1"1,4 3 0,-2 7-1,4-1 346,4 1 1,5 4-1,0-1 1,5 1-1,4 0 1,2-2-1,4 2 749,5 2 0,3 1 1,4 0-770,-2 0 0,-5 1 0,2 4 1,-2 2-1,-3 3 0,-5 2-234,-1 3 0,-13 3 0,1 0 0,-6 2 0,-4 3 0,-5-1-106,-7 2 0,-11 1 0,-9 1 1,-1 0-1,-1-3 0,-1-2 0,2-2 204,1-3 1,2 1 0,6-1 0,3 2 0,6-2 0,5-1 90,7-2 0,10-1 0,9-2 1,10-2-1,9-1 0,6-1-78,4 0 0,-2-1 0,2-4 0,-2 2 0,-2 3 0,-2 0-392,-2 0 1,-5 3 0,-9-3-1011,-4 1 1,-3 2 0,-4 4 1255,-2 1 0,-3-1 0,-6 0 0</inkml:trace>
  <inkml:trace contextRef="#ctx0" brushRef="#br0">20488 12794 8470,'5'-35'0,"-1"-1"1727,1 12 1,-4 8-1156,4 12 1,-4 7 0,2 10-1,-7 8 1,-8 2 0,-4 2-1,-2-1 1,0 1 0,0-1-527,2 1 0,1-1 0,3 0 0,3-4 1,5 1-1,2-2-4965,2 1 4919,6-3 0,8-9 0,6-2 0</inkml:trace>
  <inkml:trace contextRef="#ctx0" brushRef="#br0">21155 12288 8394,'-4'-27'0,"-1"0"1504,-5 7-531,8 8 1,-4 9 0,6-6-547,0-1 0,0 10 0,0 4 0,2 6 0,1 5 0,3 3 0,0 4-66,0 3 0,2 2 0,-2 0 0,2 1 0,2 1 0,0 2 0,1 1 295,-2 0 0,-6-4-592,1 3 0,-2-2 1,-2-4-1,-2-2 1,-2-2-601,-5-2 1,-7 4 0,-2-6-1,0 0 1,0-4 0,0-3-5039,2-1 5574,-5-6 0,7 9 0,-6-5 0</inkml:trace>
  <inkml:trace contextRef="#ctx0" brushRef="#br0">21182 12274 8316,'4'-54'1815,"2"8"1,3 16 0,6 17 112,5 10 1,7 3 0,4 0-1865,5 0 0,7 0 0,3-2 0,0-1 0,2-1-467,4 1 0,-6 1 1,6 4-1,-3 2 403,-2 5 0,-4 3 0,3 1 0</inkml:trace>
  <inkml:trace contextRef="#ctx0" brushRef="#br0">10784 5771 8736,'-7'-21'0,"1"5"942,0 5 0,3 7 0,-6 8 0,-1 4 0,-2 1 0,-2-2 0,1 0 0,0 1 0,-1 1 1,3-3-515,2-6 0,10-2 0,13-7 0,6 0 0,5 2 0,4 2 1,2 3-1,4-1-171,4-2 1,-1 1 0,1 4 0,-1 1-1,4 2 1,-1 2-231,1-2 1,-7 2 0,-1 0 0,-1-2 0,-2 0 0,-1 0 106,-4 1 1,8 1 0,-6-5 0,4 0 0,3 0 0,2-2 164,5-2 1,7 1-1,-1-5 1,4 1-1,3 1 248,3 0-125,-3 2 0,4-1 0,-4 1 0,-1 1 0,1 1 0,-4 2-417,-4 0 0,-4 0 1,-6 0-1,-3-1 1,-1-2-1,-4-3 1,-2 0 111,-5 0 1,3-3 0,-2 5 0,2 1 0,1 0 0,1 0 215,0-2-401,-1 1 1,5 6 0,4 0-1,2 3 1,4-1 0,0 1 57,1-1 0,1 1 0,0-5 0,-2 0 0,2 0 0,-3-2 145,-3-2 1,0 1-1,-6-6 1,-1 0 0,0 0-1,-1 0-25,2-1 1,1-2 0,-7 0 0,-2 3 0,0 3 0,0 2-246,2 0 0,2 1 0,1 7 1,2 5-1,1 3 0,-1 1 0,-2 0-213,-2 1 0,1-1 0,-2-1 0,-1-2 0,-3-2 0,-2-1 0,-3-1 382,-1 0 0,-2-2 1,1-4-1,-1 0 0,0 0 1,1 0 157,-1 0 1,0 0-1,1 2 1,1 2 0,1 4-513,2-1 1,-1 9 0,-5-2-1,-1 2 1,-3 2 0,3 1-119,1 2 1,0-3 0,-2 2 0,-1 1 0,0-2 0,0 0 0,-2-2 134,-1-2 0,3-7 0,-3 0 0,0-1 0,1-1 528,0 0 1,-2 0 0,4-2 0,0 5 0,0 3-558,-1 2 1,-3 2-1,2 5 1,-1 5 0,-3 4-1,-1 2 1,-4 4-245,-2 2 1,1 1 0,-5-4 0,2-3 0,3-6 0,2-2 69,1-2 0,0-10 0,0 1 446,0-1 0,0-4 0,0 0-213,0 3 1,0 7-1,0 5 1,0 8-1,-1 8 1,-5 7-50,-8 6 0,1-6 1,-5 5-1,3-2 0,3-4 1,4-4 395,3-7 0,4-4 1,1-5-1,0-3 1,1-4-1,2-3 114,2-2 1,3 0-1,-2 2 1,2 3 0,1 4-1,-2 5-449,-2 4 1,-5 4-1,-6 11 1,-8 6 0,-8 7-1,-8 7-20,13-31 1,-1 2 0,-3 3-1,0 0 1,0 2 0,-1-1-1,2-2 1,0 1 0,1-2-1,1 1 1,-10 30 0,9-1-515,9-4 0,4-11 1,9-1 899,6-5 1,11-8 0,14-7 0</inkml:trace>
  <inkml:trace contextRef="#ctx0" brushRef="#br0">12504 9182 8447,'-14'-26'0,"3"-1"0,0 0 0,4 2 0,1 3 0,1 3-96,5 11 1,-7 4 0,-5 8 0,-4 5-1,-2 3 1,0 0 0,-1-2 0,0-2-1,0-2-111,2-3 1,-2-2 0,1-2 0,0-2-1,1-3 1,-1-2 0,0-2 313,-1-2 1,3 3 0,-5 2-1,0 1 1,2 3 0,0 1-1,1 2-169,-1 0 0,-1 11 1,-5 2-1,1 2 1,-2 1-1,-1 2 40,-3 4 1,-5-1 0,1 0 0,-2-2 0,2-1 0,2 0 0,1-2 73,-2-4 0,5-1 1,-3-5-1,3 0 1,1 2-1,-1-1 0,-2 4-71,-1 0 0,0 4 0,3 4 0,0 7 0,-2 5 0,2 4-28,-2 7 1,2 2 0,4 8-1,2 0 1,-1 3 0,-1-1 37,2 1 0,1-7 0,5-4 0,-2-4 0,2-3 0,1-4 0,1-4 49,1-4 1,-5-7 0,0-2-1,2-4 1,3-3 0,2 1 0,3 2-58,-3 2 0,4 0 0,-2 6 0,0 6 0,0 10 0,0 7-30,-1 6 0,0 4 0,-1 5 0,2 2 0,0 1 1,1-3 59,-1-3 1,4-3-1,-2-5 1,1-9-1,3-8 1,1-8 218,2-2 1,0-3 0,2-3-187,2-1 1,5 2 0,9 3 0,4 5 0,2 7-1,0 7 1,-4 4-129,0 4 0,-3 7 1,-3-1-1,-1 6 1,-1-1-1,-2-3 77,-1-4 0,-4-3 0,3-7 0,3-4 0,1-4 0,1-3 131,0-1 0,7-6 0,3-5 1,5-4-1,7-3 0,2 1 1,5 2-115,4 1 0,8 6 0,5 4 1,2 2-1,1 2 0,-1 2-61,-4 7 10,-2-7 0,-3 19 1,-2-10-1,-4 2 1,-3 3-1,-6-3 33,-3-3 0,-3 0 0,-2-6 0,0-3 0,2-2 0,0-6 53,2 0 0,3 2 1,9-3-1,7 0 1,8 2-1,3 0 1,5 2-69,1 3 1,0 0 0,-1 1-1,0 0 1,-2-1 0,-1 1-1,0-2 117,2-3 1,-2 2 0,-2-5 0,-2 0 0,-2 1-1,-2-4 21,-3-1 1,0-2 0,1 0 0,2 1 0,7-1 0,6 0-99,-33-6 1,1 0 0,1-1 0,-1 1-1,2 0 1,0-1 0,1 0 0,0 0-1,2 0 1,1-1 0,0-1 0,1-1-90,1 0 0,0 0 0,-2-1 0,1 0 0,-1-1 0,0-2 0,-1 1 0,-1 0 0,0 0 0,0 0 0,-1 0 0,0 0 0,0 0 0,-1 0 99,0 1 0,-1-2 0,0 0 0,0-2 0,32-3 0,3 0 0,-36 3 0,0 0 0,36-1 180,-1-2 1,-2 4 0,-5-2 0,2 2 0,1 2 0,-1 0 0,-5 0-255,-2 0 0,3 0 1,-3 0-1,-1 0 1,-2 0-1,-3-1 0,-2-5-94,0-7 1,-5-7-1,-5-6 1,-5-2 0,-4-2-1,-1-4 183,-3-5 1,-7 1 0,-2-11 0,-2-3 0,-2-1-1,-3-2 1,0 2 164,-1-3 0,-4 2 0,0-2 0,0 4 1,-2 3-1,-1 0-287,0 2 0,-5-5 0,4 3 0,-4-1 1,-2-2-1,-4 2 0,-3-2-89,-4 2 1,-8-2 0,-2-3 0,-3-1 0,-2-1 0,1-3-439,-1-4 646,-5-3 1,3 1 0,-2-2 0,3 0 0,1-1 0,1 4-43,-1 0 1,0 1 0,1 1-1,-1 2 1,-1 0 0,-2 4-64,-1 2 0,-6-4 0,2 8 1,-4 2-1,-4 1 0,-3 2 1,-6 0 37,-2 3 1,-1 1 0,-9 4-1,-1 1 1,1 1 0,-1 1-1,0 1 77,-2 3 1,33 14 0,-1 1 0,0 0 0,0 1 0,-33-15 0,-2 2 0,2 1-14,0 1 0,31 11 0,-1 0 0,-2 0 0,1 1 1,0-1-1,0 0 0,-2-1 0,0-1 0,2 1 1,0-2-1,-3 1 0,1-1 15,-2-1 1,0 1-1,4 1 1,1 0-1,-6 0 1,0 0-1,1-1 1,0 2 0,1 0-1,-1 1 1,-3-1-1,0 2-47,-2 1 1,-1 1-1,2 2 1,-2 2-1,-2-1 1,-1 0-1,-3 2 1,0 1-1,-2 1 1,0 1-1,-4 2 1,-1 1-1,-1 1 1,0 1 46,-3 1 1,-1 1-1,-6 4 1,-1 1-1,5-1 1,0 1-1,-2 1 1,0 1-1,-1 1 1,-1 0-1,2 0 1,1-1 18,3-1 0,0 0 0,-5 0 0,1-1 0,7 0 1,1-1-1,-1-1 0,-1-2 0,1 1 0,1-1 1,4-1-1,1 0 0,2 0 0,1 0 394,1-1 1,1-1-467,5 0 0,1 0 0,-1-1 0,0 0 0,5 0 0,1 0 0,1 0 0,0 0 0,0 0 0,0 0 0</inkml:trace>
  <inkml:trace contextRef="#ctx0" brushRef="#br0">13917 5864 10201,'-2'15'0,"-1"1"98,-1 2-59,-7 0 1,8-5 0,-4 0 0,0-1 0,1-2 0,1-2 0,7-2 278,5-3 1,9 4-1,4 4 1,-1 3 0,3 7-1,0 3 1,4 7 0,-4 4-337,-1 7 0,-5 7 0,-6 3 0,-2 5 0,-2 8 0,-4 1 0,-2 2 96,-4 0 0,1-9 0,-4 5 0,1-7 0,3-2 0,1-4 0,2-5 0,0-6 65,0-3 1,6-2 0,3 5-1,3 0 1,1 0 0,2 0 0,1 1-155,2 4 1,0 2 0,-6 7-1,-2-1 1,-2 2 0,-2 1-115,-4 2 0,0-5 0,-2-6 0,0-1 0,0-3 0,-2-3 1,-2-4 198,-5-5 0,-3-3 0,-1-3 0,0-3 0,-1-2 0,2-3 97,4 1 1,-3 0 0,5-3-134,-1 3 1,4-2-1,-2 6 1,2 2-71,-1 1 0,1 2 0,-6 1 0,-1 3 0,-3 4 1,-4 4-1,-2 1-70,-2 0 1,-1 0 0,-5-2 0,1-2-1,-1-5 1,0-3 183,1-1 1,-1-5-1,0-1 1,2-2-1,2-3 1,2-1-1,2 0-21,2 3 0,2-4 0,2 6 0,0-3 1,-1 3-1,1 0-126,0 4 1,-2 6-1,-1 2 1,-4 1-1,0 1 1,-4 0-1,-3 3 47,-4 1 0,3 1 1,-5-4-1,2-2 1,0-2-1,0 0 1,0-3 258,0-4 0,-5 1 0,5-4 0,3 1 0,3-1 0,4 0-222,2-1 0,-3 3 0,4 3 0,0 1 1,0 1-1,-1 3 0,-2 5-377,-2 2 0,-2 8 326,-2 3 0,0-2 0,2 1 0,0-2 0,1-3 31,1-2 0,-6-1 1,6 0-1,-4-1 1,-1-2-1,3-2 170,0 2 1,1 0 0,2-1-1,4-5 1,2-3 0,-1-1-120,-1-1 1,1-1 0,3 1 0,1-1 0,0 3-1,-1 1 1,0 4-69,-4 3 1,1 7 0,-5 1-1,-1 2 1,-3 3 0,0 6-1,1 2 3,2 2 0,0-7 1,5-7-1,2-4 1,2-2-1,4-4 126,1-4 0,2-3 1,-2-1-1,4-2 0,4 0 1,1 1-62,0 2 0,0 1 0,0-2 0,0 0 0,0 1 1,1 3-121,4 4 0,-4 1 0,4 3 0,-4 3 0,-1 4 0,0 5 0,-1 2 115,-4 5 0,4-3 1,-4 1-1,4-6 0,1-5 1,0-5 378,0-5 0,0-1-305,0-3 0,6-3 0,3 4 0,2-4 1,3-2-102,-1 1 1,5 3 0,3-1 0,2-1 0,5 2 0,-1-2-180,-3 0 0,1 3 1,-4 2-1,-1 1 0,-2 3 1,-3 1 117,-2 2 0,-1 0 1,-1 0-1,-4 0 1,0-1-1,1-4 1,2-2 136,2 0 1,1-5-1,1 3 1,0-3-1,3-3 1,4-1-11,4-2 1,0 0-1,9 3 1,0-1-1,0-3 1,3 0-161,2-1 1,-4 3 0,-1 2 0,-1-2 0,-5 0-1,-3 0 1,-4 1 112,-2-2 0,-1 3 1,-5-2-1,1 0 0,-1 1 1,0-3 212,1-2 0,-3 5 0,0-2-1,-1 2 1,3-1 0,5-1 0,3 4-193,3 3 0,2 1 0,4 4 0,1 0 1,-1-1-1,-1 1 76,2 0 1,-7 0-15,3 1 1,-4-2 0,3-7-1,-3 0 1,-2-3 114,-2 0 1,-2-7 0,-7 0 0,-3-4-89,-1-3 0,5-2 0,-2 4 0,2-4 0,3-1 0,1-3-620,2-2 1,0-1-1,3 0 1,0 0-1,-4 0 1,-1 0-2103,-2 0 0,-4 0 168,0 0 2408,-6-6 0,3-1 0</inkml:trace>
  <inkml:trace contextRef="#ctx0" brushRef="#br0">14090 7863 8522,'1'-34'0,"4"4"0,2 7 0,1 5 47,4 9 1,-5 3 0,6 8 0,1 2-1,-3 5 1,0 3 0,-4 3 0,-1 2-1,-4 4 1,-5 1 0,-6 0-266,-3 2 0,-1 0 0,-1 0 0,1-4 0,0 1 0,1-2 0,1 1 1,4-3 557,1 3 0,2-4 1,4 5-1,0-1 0,0 1 1,1 3-1,2 2 0,2 5-183,-3 5 0,4 4 0,-1 4 0,-2 5 1,-2 5-1,-2 2-137,-4 2 0,-1 4 0,-4-4 0,3-1 1,1 0-1,3-3 3,1-2 1,2-1 0,0 0 0,2 0 0,2-2-1,5-1 94,3 0 0,6 2 1,0-5-1,-1-2 1,1-1-1,0 1 1,0 3-32,1 2 1,-4-1 0,2 3-1,-2-1 1,-1 2 0,0 2-82,4 5 0,-3-5 0,3 6 0,-2 2 0,0-3 0,2 1 0,0-1 37,1-1 1,2 9 0,6-15 0,-1 0 0,2-4 0,2-4 109,1-3 0,0 2 1,-4-10-1,-1 1 1,1 1-1,-2-2 1,-2 2-43,-6 0 1,-2-2 0,-3 3 0,-2 2 0,-1 3 0,0 5 0,0 3-185,0 4 1,-5 2 0,4 0 0,-1 4-1,1 4 1,2 2-100,2-2 1,6-3 0,1-5 0,0-3 0,2-2 0,-2-6 332,0-6 0,-1-4 0,-5-6 0,-1-2 0,-3-3 0,-3-4 0,-1-3 98,-1-2 1,2 2 0,-3 1 0,1 3 0,-1 2 0,0 3-1,0 1-519,2 1 0,-1 7 1,-4 4-1,0 5 0,0 2 1,0-3 68,0-4 0,-1 6 1,-4-3-1,-4 2 1,-3-2-1,-1-3 1,-2-2 495,-3 2 1,-1-4 0,-4 0 0,0-2 0,0 0-1,-3 1 1,1 2-236,3 2 1,3 11-1,7-2 1,2 5-1,2 5 1,2 3-523,3 4 1,-3 3 0,0 2-1,-1-1 1,-3 1 0,-2-3 314,-2-7 0,-5 4 0,-3-11 0,-5-1 0,-2-1 0,-4-7 0,-1-2 517,-3-4 1,-3-1-1,-3 2 1,-1-4 0,2-2-1,4-2 1,4-3-149,1 0 1,8-4 0,7 0 0,3-2 0,3-3 0,4-1-1903,3-2 1,-1-4 475,2 0 0,-1-4 1,7 2 1194,2-1 0,10 4 0,6-2 0</inkml:trace>
  <inkml:trace contextRef="#ctx0" brushRef="#br0">15930 14313 8576,'0'-7'165,"-2"-3"0,-1 7 1,-1 4-1,1 7 0,1 3 1239,2 3 0,5 3 0,-1 3 1,-1 0-1,-1 3 0,-2-1 1,0 0 533,0 2-1868,0 1 1,0-3 0,0-1 0,0-2 0,0-3-858,0-1 0,0-9 299,0-6 1,0-10-1,0-9 1,0-1 0,0 0-1,0 0 182,0 1 0,1-5 0,2 4 0,3-3 1,0 3-1,1-1 870,1 0 1,-1 5 0,3-2 0,-1 5 0,2 2 0,1 3 139,1-3 0,5 1 0,1 0 0,0 1 1,2 0-1,0 0 0,2 0-381,2-1 0,-2 2 0,-1 1 1,0 1-1,0 1 0,-1 1 1,-2 0-3117,-2 1 1,-3-3-1,0 1 1498,-1 2 1,-5 8-1,-4 4 1,-3 2 1294,-1 3 0,-5-1 0,-3 0 0</inkml:trace>
  <inkml:trace contextRef="#ctx0" brushRef="#br0">16036 14447 8492,'-13'-8'-87,"5"4"1,5 7 113,6 1 1,5 1-1,5-4 1,1 2-1,-1 3 1,-1 1 537,-3 4 1,-4 1-566,-5 1 0,-5 0 0,-3 1 0</inkml:trace>
  <inkml:trace contextRef="#ctx0" brushRef="#br0">15876 14713 8434,'0'8'369,"2"-2"0,2-6 1,5 0 590,3 0 0,6 0 0,-1 1 1,1 2-1,0 1 0,0 1 0,-2-1-1389,-1 1 0,-2 4 0,1-3 1,-1-1 428,0 1 0,6 5 0,2-4 0</inkml:trace>
  <inkml:trace contextRef="#ctx0" brushRef="#br0">16623 14647 8449,'0'-15'1723,"0"3"0,0 18 0,-2 1 1,-1 2-1150,-1 0 1,-5 4 0,3 7 0,-1 0 0,-4 4-1220,-1 1 1,-1 3 0,1 2 0,2 2 644,1 3 0,0 0 0,-4 5 0</inkml:trace>
  <inkml:trace contextRef="#ctx0" brushRef="#br0">17316 14353 8398,'6'-20'1328,"-5"-6"1,5 16-945,-6-3 1,0 10 0,-1 1 0,-2 8 0,-2 5 94,2 3 1,-4 10 0,0 1-1,-2 5 1,1 1 608,2 2 1,-3-4 0,5 7-1253,1 1 0,-3 1 0,2 2 0,1-1 0,1-2 0,2-2-2160,0 2 1,0-3 2323,0 2 0,0-1 0,0 5 0</inkml:trace>
  <inkml:trace contextRef="#ctx0" brushRef="#br0">17649 14727 8250,'0'-27'3122,"0"6"0,0 9 0,-1 12-3301,-4 8 1,-1 5 0,-4 3 0,1 2 0,-1-2 0,-2 1 0,-2 0-1,1 7-283,0 6 1,-1-1-1,1 5 1,0 0 0,1-1-1,3 1 1,5-1 461,2-1 0,2-7 0,0-5 0</inkml:trace>
  <inkml:trace contextRef="#ctx0" brushRef="#br0">18302 14420 8361,'0'-13'163,"0"-1"882,0 1-2185,0 6 1104,-6 1 0,6 6 2494,0 0-2211,6 0 366,8 0 0,-1 0 0,0 1 0,2 2 0,1 2-9,2-2 1,0-1 0,-5 1 0,1 3 0,-3 2 0,-2 2-322,-4 2 0,-4 1-494,-1 1 1,-10 3 0,-5 1 0,-4 0 0,-5 0-48,-1-1 1,4 6 0,3-6 0,4 0-1,2-2 1,1-4 34,3-2 1,5 8-1,0-4 1,6 2 0,7-2 696,6-4 0,5-2 1,6-4-1,-1 2 1,1-2-1,0-2 1,-1-1-749,1 0 0,-2 0 0,-1 0 1,-3 0-1,-2 2 0,-1 1 274,1 1 0,-4 6 0,4-2 0</inkml:trace>
  <inkml:trace contextRef="#ctx0" brushRef="#br0">19022 14740 8464,'0'-5'-16,"0"10"598,-6 2 1,-1 17-1,-7-6 1,1-2 0,-2 0-1,-1 1 1,-3 2 0,0 0-111,-1 0 1,-3 5 0,2-2-1,0 3 1,3 1 0,5-4-1,4-3 1,5-1-473,2 0 0,2-1 0,0-3 0</inkml:trace>
  <inkml:trace contextRef="#ctx0" brushRef="#br0">19769 14393 8249,'7'-13'477,"-3"0"0,-1 1 1,0 1-20,2 3 1,1-1 0,-3-5 0,1 1 0,1 0 260,1-1 0,-5 6 0,2 0 0,-6 2 0,-6 5 0,-4 5 0,-5 9-259,-4 8 1,-3 4-1,-2 4 1,0 2 0,1 4-1,-1 4-198,0 1 0,7 3 1,2 0-1,4-2 0,6 0 1,3-2-1,4-4-440,1-2 0,7-2 0,5-6 0,6-2 0,2-6 0,6-3 0,2-5-2464,3-5 2419,0-3 1,-10-6 0,-4-4 0,-2-3 0,-3-2 140,-3 1 0,-5-2 0,-8-1 0,-6 0 0,-7 2 0,-6 6 0,-7 2 221,-6 3 0,-2 4 1,-2 7-1,0 6 1,1 6-1,2 5-1057,2 4 1,7 1 0,1 6 917,8 1 0,10 1 0,3 2 0</inkml:trace>
  <inkml:trace contextRef="#ctx0" brushRef="#br0">14490 7037 8189,'-13'-15'0,"1"-1"0,3-2 0,4 2 0,4 1-84,-5 7 0,4 1 1,-3 4-1,-1-1 0,-3 1 1,-3 0-1,-1 0 1,-2-3 111,-3-2 0,3 5 1,-4-1-1,1 1 1,0 0-1,2-1 1,1 1 58,2 1 0,0 2 0,-1 0 0,1 0 0,0 0 0,-1 2 0,-1 1-125,-2 1 0,-4 5 1,-7-3-1,-2 1 1,-2 4-1,-4-1-10,-5-1 115,-5 3 0,-6-9 0,0 4 0,2 0 0,-2-1 0,1 2-11,0-1 0,3 4 0,-1 5 0,0 2 0,2-1 0,1 3 0,0 2-55,-3 3 0,3 0 0,2-1 0,3-2 1,1 2-1,0 1 26,0 2 1,0-1-1,0 1 1,1-2-1,2-1 1,1-2-1,-1 2 13,-1 1 1,2 0 0,2-1 0,2-2-1,2 2 1,2 1 0,3 1-129,3 1 0,-2-2 0,6-1 1,0-2-1,1 2 0,-3 1 23,0 2 1,-1-1 0,-4 1 0,-1 0 0,-3 1 0,-2 1 0,-5 3 156,-2-3 1,5 1 0,-7-1-1,2 2 1,1-1 0,1-2 0,5-1-33,3 0 0,1-1 0,0 2 0,1 2 0,-2 3 0,-2-1-106,-1 1 0,-5 2 0,5-2 1,2-1-1,1 2 0,1-1 41,0 0 0,2-2 1,1-5-1,2 1 0,-2 0 1,-1-1-1,0-1 110,3-2 1,-3 0 0,4-5 0,0-2 0,2-1-1,1 0 1,-1 1-69,-2 2 0,5 0 0,-3-5 0,1 2 1,0 1-1,0 4-201,-1 0 0,3-2 1,-5 4-1,0 2 0,1 1 1,-3 0-1,1 0 225,0 2 1,0-3 0,-3 7 0,1-3-1,2-3 1,-1-1 0,3-3 98,2-2 0,-1-1 1,1-5-1,2 0 0,1-1 1,1-1-110,1-3 0,4 0 0,2 2 1,-1-1-1,2 1 0,1 2 1,0 2-224,-1-1 1,3 0 0,-4 2 0,-1 1 0,1 4 0,-3-1 0,-4 2 210,-3-1 1,0-2-1,-4 3 1,1 0-1,-1-2 1,-1 0 126,1-3 0,-3-1 1,5-1-1,0-1 0,0 0 1,1 0-1,0 2-528,0 3 1,1 0 0,5 7 0,1 6 0,4 5 361,1 5 0,2 8 0,4-2 0</inkml:trace>
  <inkml:trace contextRef="#ctx0" brushRef="#br0">12597 8289 14371,'-34'-17'-319,"1"-3"1,2 1 0,0 0 0,2 1 73,0-1 1,3 6 260,-1-1 0,6 2 0,2 8 1,1 3-1,-1 5 0,0 8 1,-3 7-1,-2 6 0,-4 6 0,-2 3 1,-2 2-1,-4 1-79,-3 1 0,-1 8 0,-1 3 1,-2 3-1,-3 1 0,0 1 1,-1 0-1,-1 4 0,23-27 1,0-1 166,-1 0 1,0 1 0,2 1 0,1 1 0,-22 28 0,24-30 0,-1 1 0,1 1-1,-1-1 1,0 3 0,0 0 0,0 0 0,1 1-113,0 0 0,1 1 0,-2 0 0,-1 1 0,1-2 0,0-1 0,0 1 0,-1-1 0,1 1 0,-2-1 0,1 1 0,-1-1 11,1 0 1,-1 0 0,-1-1 0,-1-1 0,3-1-1,-1 1 1,-1-1 0,0-1 0,-2 2 0,0 0 0,1-2-1,0 1 1,2 1 0,-1-1 11,2 1 0,1 0 0,-1-2 0,1 1 0,2 1 0,0 1 0,0 2 1,0 2-1,1 1 0,0 2 0,0 2 0,1 1-36,-1 2 1,2 0 0,2-4 0,0-1 0,0 4 0,-1 0 0,2 1 0,0-1 0,1-2 0,1 1 0,1 0 0,0-1 0,1-2 0,1 0-37,-1-3 0,0 1 1,3 2-1,-1-1 1,0-2-1,-1 0 0,0-1 1,1 0-1,-8 35 1,-2-2 105,2-5 1,-3 6 0,0-4-1,-1 1 1,0 2 0,0-2 0,1 1 520,3 1-552,1-11 1,9-21 0,0 1 0,-3 31 0,5 2 0,4 1 0,6-1-156,-1-34 1,3 0 0,11 33 0,9-1 0,2-7 0,3-1 0,-1-5-98,1-4 0,4 0 1,-3-7-1,1 0 1,-1 0-1,-1-3 0,-2-2-476,2-1 722,-5-5 0,4 2 0,-3-5 0,0 2 1,4 2-1,1-1 93,3 1 0,1-2 0,5 3 0,3-3 0,5 0 1,-1 0-225,2 3 0,-2 0 1,2 0-1,-2-3 0,4 0 1,-2-1-1,-1 1 71,-5 0 0,2-3 0,-4 3 0,-1 0 0,-1-1 0,-2-1 0,-2-2 132,-2-2 1,1 3-1,-5 0 1,2-1-1,3-2 1,2-1-10,1-1 1,7 1-1,1 0 1,-2-2-1,2-2 1,3-2 0,2 0-56,0 0 0,-2-5 1,-1 3-1,2-1 0,-3 0 1,0 0 24,-2 1 1,-7-3 0,2 5 0,-4 0 0,-4-2 0,-1 1 0,-2 0 59,-2-1 1,4 3 0,0-3 0,1 1 0,4-1 0,5-3 0,8-1-182,5-2 1,0-4 0,8-1-1,2-2 1,4-3 0,1-2 93,2-1 1,-5-1 0,1-2 0,-3-3 0,-7 0 0,-1 0 0,-5 3 183,-1 1 0,-3-2 1,-9-1-1,0 3 1,1 0-1,2 2 1,2 0 729,-3 0-992,6 0 1,-1 0 0,8 0 0,1 0-1,4 0 1,0 0-137,4 0 1,-2 0-1,0 0 1,-2 0 0,0 0-1,0-1 132,0-4 1,-6 2 0,0-6-1,-5 0 1,-3 1 0,-3-1-1,-3-3 424,-4-5 1,1 1 0,-5-6 0,2-2-1,3-2 1,2-5 0,1-4-177,0 1 1,4-9 0,2 4 0,0-3 0,3 1 0,0-1-428,1-2 1,-20 20-1,0 0 1,21-29 0,1 0-1,-3-1 1,-4 1 0,-7-2-999,-5-2 1230,-11 8 1,-3-14 0,-7 10-1,-2-2 1,-2-1 0,-2 0 140,-3-2 0,-3-9 0,-3 2 1,-3-1-1,-2-5 0,-1 0 1,2-4-11,3 1 0,2 0 0,2 36 0,0-1 1,1 1-1,0-1 0,0 0 0,2 0 1,2-2-1,0-1-401,3-2 0,1 1 195,1 6 1,0 0 0,3-8 0,0-1 0,-1 7 0,-1 1 0,0-1 0,-1 0 0,0-1 0,-1 1 0,6-33 52,-4 1 1,-6 3 0,-5 2 0,-1 3 0,-3-2 0,-4 2 33,1 3 1,-5-6 0,4 4 0,1 0-1,3-6 1,2-3 0,2 33 0,2-1-28,-1 0 0,2-1 35,0 1 1,1-2 0,5-1-1,0 0 1,1-1 0,1 0-1,0 0 1,0 0 0,2 0 0,-1-1-1,0 2 1,0 0-4,1 1 0,-1 0 1,0-3-1,-2-1 0,1 6 1,-2 0-1,3-35 0,-5 0 1,-4 4-1,-2 0 32,-1 5 0,-1 11 0,-4-3 1,-3-1-1,-4 2 0,-3-2-87,-3 2 1,3 4-1,-2-5 1,3 2-1,4 0 1,2-3 0,3-1-95,2 3 0,1-11 0,2 6 0,0-4 0,0-4 0,0 2 89,0 3 0,-1 1 0,-4 5 0,-5 2 0,-5 1 0,-6 3 0,-2 3 63,-6 5-48,-6-4 1,-5 8 0,-9-1 0,-3 4 0,-1 0 0,0-2 0,-1-1 1,1 0 0,0 0-1,1 0 1,0-1 0,0-2-1,-3-3 26,0-1 0,-5 4 0,-1-2 0,29 24 0,0 1 1,-1 0-1,0 0 0,-4 0 0,0 1-21,-4 1 1,0 1-1,0 0 1,-1 1-1,-2 3 1,-1 1-1,-1 1 1,-1 1-1,-2 3 1,-1 1-1,-5 2 1,0 2-1,-2 2 1,0 0-253,-1 2 0,-1 1 0,1 2 0,1 3 0,2 2 0,1 2 285,-1 0 0,-1 1 0,-2 2 0,-1 1 0,-1 1 0,0 1 0,3 0 0</inkml:trace>
  <inkml:trace contextRef="#ctx0" brushRef="#br0">14410 6064 15710,'-13'0'-218,"-1"0"1,1 7-1,0 7 1,-1 6 0,2 5 142,4 2 0,-3 4 0,7 2 0,1-1 1,1 2-1,2 1 0,2 0 0,4 1-26,7-1 0,2-1 0,7 3 0,3-1 1,3 1-1,3 1 0,1 1 106,0-4 1,1 4-1,4-5 1,-2 0 0,2-1-1,0-4 114,-1-2 0,2 2 0,-1-6 0,5 0 0,4 0 0,1-6 0,4-2-9,0-2 1,4-4 0,1-1-1,5-1 1,3-1 0,4 0-130,0-3 1,3-2 0,0-1-1,3 0 1,-2 0 0,0 0-1,-4 0-106,-4 0 1,6-1 0,-17-2 0,-4-1-1,-5-1 1,-4-1 201,0-3 0,-6 2 0,-3-2 0,-1-1 0,0-2 0,1-2 106,-2 1 1,4-5 0,-2-1 0,0 0 0,2-2 0,1 2-63,0 0 1,3 1-1,-6 5 1,-1-1 0,-4 2-1,-4 2 1,-4 3-83,-3 1 1,-2 1-55,1 5 1,-7 2 0,-2 2 0,-3 4 0,1 0 0,3 1-1,3 2-30,6 1 0,1-1 0,10 0 0,3-4 0,5 1 0,6-3 30,3 1 0,2 0 1,-4-1-1,2 2 1,0 2-1,-3 0-16,-3 1 1,-3 7 0,2 2 0,-5 2 0,-3 4 0,-1 3 0,-1 4-69,1 2 1,4 6-1,0 5 1,0-1-1,0 1 1,2 2-1,-1 2-161,1 1 0,4 5 1,-3-7-1,2-1 0,-1-1 1,1-2 114,-2 1 1,-2 4-1,-5-5 1,-2-1-1,-3 0 1,-4 0 56,-3 1 1,-6 7 0,-2-3 0,-1 3-1,-3 2 1,-1 2 56,-2 4 1,-2 8 0,-1-5-1,-3 3 1,0 3 0,0 2-171,4 1 0,-4 1 1,1-2-1,1 1 1,-1 0-1,1-1 1,-1-1-1,1-1 61,-1 2 1,-3 0 0,2-2 0,-2 0 0,-2 2-1,-2-2 166,-1 1 0,-1 5 0,1 0 0,7-36 0,0 0 0,1 2 0,0 0 0,1 0 1,0 0-1,1 2 0,1 0-59,0 1 1,1 0-1,0-1 1,0 0-1,1 2 1,0 0 0,0 0-1,0 1 1,0-1-1,0 1 1,0 0-1,0 0-24,0-2 0,0 0 0,-2 0 1,0 0-1,-1-1 0,1 0 0,1 1 1,-1 0-1,1-2 0,1-1 0,-1 0 1,0 0-1,0-1 0,-1-1 109,0 0 1,0 0 0,-3 34-1,4-6 1,-2-3 0,-1-1-1,1 1 223,1-3 1,2 8 0,0-2-1,2 2 1,1 4 0,1 1-261,-1-2 0,0-33 0,1 1 0,1-1 0,-1 1 0,1-1 0,1 1 1,-1 0-1,0 0 0,-1 1 0,-1-1 0,1 1 0,0 1-157,0 2 0,-1-1 1,-1-3-1,-1 0 0,1 3 1,1-1-1,-2 0 1,-1 0-1,0-3 0,0 1 1,2 36 77,0-36 0,0-1 0,-1 27 0,4 6 0,-4-3 0,-1-1 0,-1 3 0,-2-2 72,-1 1 0,-5 5 0,3-1 0,0 1 0,2-36 1,0 0-1,1-1 0,0 1-90,0 0 1,1 0 0,-2-1 0,2 1 0,0 1-1,-1 1 1,-1-2 0,-1-1 0,-7 36 0,-1-2 57,0 0 1,2-34 0,-2 0-1,-15 31 1,-5-3 0,-4-1 0,-1-5 172,-2-6 1,-9-1 0,-3-7 0,-1-2-1,-5-3 1,2-5 0,-2-5 145,2-7 0,2 1 0,-6-6 0,-1-2 0,0-1 0,-3-2 81,-1 1 0,-6-1 1,-1 0-191,-2 1 1,4-3-1,-3 0 1,2-2-93,0 1 0,33-6 0,-1-1 0,-35 5 0,36-4 0,1-1 0,-2 0 0,1 0 1,-2 1-1,0 0-11,-2 0 0,1-1 0,-4-1 0,1-1 0,1 1 0,1 0 0,1-1 0,1 0 0,0-1 0,0 0 0,1 0 0,-1 0 0,0 0 1,0 0 10,2 0 1,-1 0-1,-1-1 1,0 0 0,-34-2-1,0-1 1,3 1-1,2 2-168,-2 1 0,5 0 1,-2 1-1,2 3 1,3 5-1,3 5 0,3 2 63,3 2 1,6 5-1,4 0 1,4 2-1,4 3 1,5 3-62,3 5 0,12 2 1,4 4-1,4 0 0,7 4 1,5 0-1,11 0-154,10-3 0,9 5 0,11-3 138,4-2 0,-16-17 0,3-1 1,2-5-1,0 1 0</inkml:trace>
  <inkml:trace contextRef="#ctx0" brushRef="#br0">16063 16459 8247,'0'-13'0,"0"-1"0,1 3 0,4 2 340,2 3 0,2 7 1,0 4-1,1 2 1,2 2-1,0 1 1,-2 4-1,-2 3 1,-2 4-1,-3 3 1,-2 1-1,-1 0 1,0-1 1297,0-2 0,0 0 1,0 3-1,-1-2 0,-2-6 1,-2-2-1596,2-1 0,-3-8 0,2-6 1,1-9-1,1-8 0,2-5-699,0-3 1,0-3 0,0-2 0,0-2-1,2-1 1,1-1 0,1 1 1116,-1 1 0,0 1 1,0 6-1,3 1 1,2 3-1,0 2 537,0 3 1,7 1 0,-3 1 0,1 3 0,3 0 0,-1 4-752,0 1 1,4-3 0,3 5 0,2 1 0,0 1 0,-2 2 0,2 0-248,1 0 0,0 0 0,-3 0 0,-3 0 0,-2 2 0,-2 1 0,-4 3-347,1 1 0,0 2 0,0 4 1,-3 0 346,-5 1 0,4-1 0,-1 0 0</inkml:trace>
  <inkml:trace contextRef="#ctx0" brushRef="#br0">16276 16526 8236,'-7'-2'2686,"2"-2"1,-1 4-2645,2 0 1,5 0-1,8 4 1,5-2-1,2-1 1,2 2-1,-2 2 1,-1-2-58,-2-2 0,-1 5 0,-2 1 0,-2 2 0,-2 0 0,-3 1 0,-2 2 15,-1 2 0,-12-1 0,-3 0 0</inkml:trace>
  <inkml:trace contextRef="#ctx0" brushRef="#br0">16143 16912 8236,'1'9'1822,"4"-2"0,4-1-923,2-3 0,7-1 0,0-2 1,0 0-1,0 0 0,1 0 1,2 0-1,2 0 231,2 0 0,1 0 0,-1 0-1130,1 0 0,-2-6 0,9-2 0</inkml:trace>
  <inkml:trace contextRef="#ctx0" brushRef="#br0">16756 16886 8221,'7'0'1643,"-1"0"0,-4 1 0,1 3 0,1 5-632,-1 3 1,-1 1-1,-2 1 1,0 1-1,0 1 1,0 3 0,-2 2-1,-1 3-1209,-1 1 1,-5-3 0,4 0 0,1 0 0,0 1 197,-1-1 0,1-6 0,4 3 0</inkml:trace>
  <inkml:trace contextRef="#ctx0" brushRef="#br0">17423 16539 8273,'0'-13'-205,"0"-1"0,1 1 1,3 0-1,4-1 630,-1 1 0,4-5 0,-5 1 0,1 0 0,2 2 1,0 2-1,-2 0 1314,-1-1 0,4 7 0,-2 4-506,-1 6 1,4 10 0,-7 10 0,-1 3 0,-2 5 0,-1 3-917,0 0 1,-4 8 0,-2-4 0,0 2 0,-1 2 0,1-4 0,-2-1-1158,1 0 0,4-7 0,-1 0 0,2-2 0,2-3 0,0-3 840,0-3 0,6-1 0,1-5 0</inkml:trace>
  <inkml:trace contextRef="#ctx0" brushRef="#br0">17982 16792 8337,'8'-13'2457,"-4"0"1,-2 11-1,-2 7 1,0 5-1954,0 3 1,-6 1 0,-2 0 0,-2 4 0,0 4 0,-4 5 0,1 3-1,-3 2-509,1 2 1,5-4-1,2 1 1,2-3 0,3-1 4,2-1 0,-5-5 0,-2-2 0</inkml:trace>
  <inkml:trace contextRef="#ctx0" brushRef="#br0">18529 16352 8056,'0'-19'2678,"0"-3"1,0 10-1738,0 8 0,1 13 1,4 7-1,5-3 1,6-2-1,7-1-685,2 2 0,2 1 0,-1 0 0,4 1 1,2-1-1,5 0 0,0 1 0,1-2-394,-4-4 1,3 0-1,-8-5 1,-2 1-1,-5 1 1,-3-1-1,-2 1-377,-3-2 0,-5-2 0,-1 1 1122,-2 2 1,-3-1 0,-8 6 0,-4 3 0,-3 4 0,-1 5 0,-2 2 1328,-2 4 0,0-2-1711,-5 11 1,1-5 0,-2 3 0,0 1-458,0 4 1,2-7 0,0 7 0,0-3-1,2-2 1,-2 3 0,2 0-9600,0-2 9438,7 10 1,0-10-1,5 11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5625 8769 20057,'-9'-4'0,"2"-2"0,1-1-2171,3-4 1,2 4 2704,1-2 0,0 0 0,1-4 0,4 1 0,3 3 0,4 4 0,3 4 1,1 1-1,2 0 0,-2 0 0,-1 0-13,-1 0 1,3 0 0,1 0 0,0 1-1,0 2 1,1 2 0,2-1 0,2 1-1,3-1 1,0-1-230,1-1 1,1-2 0,2 0 0,1 0-1,-2 0 1,1 0 0,0 0 0,2 0 91,2 0 0,-3 0 0,3 0 0,-1 0 0,-3 0 0,-2 0-430,-2 0 1,1 0-1,-2 0 1,-1 0 0,-2 0-1,2 0 272,1 0 1,2 0-1,-2 0 1,-1 0-1,-2 0 1,3 0 0,3 0-227,3 0 0,0 0 0,-4 0 0,0 0 0,1 0 0,1 0 0,3 0 0,-1 0 0,-5 0 0,1 0 0,0 0 0,-1 0 0,1 0 0,-2 0 0,-1 0 0,-2 0 0,2 0 0,1-2 0,2-1 0,-1-1 0,-2-2 0,0 3 0,1-2 0,-1 2 0,1 1 0,0-1 0,2-2 0,4 1 0,1 5 0,1 2 0,1 3 0,-2 0 0,1 0 0,3 3 0,-4-3 0,2 0 0,2 1 0,-1-1 0,1 0 0,-5-2 0,3-4 0,0 0 0,-1 0 0,-1 0 0,-1 0 0,2 0 0,-3-1 0,4-2 0,-2-2 0,-1 2 0,0 2 0,1 1 0,0-4 0,-2-1 0,2 2 0,2 2 0,2 1 0,0 0 0,-1 0 0,1 0 0,2 0 0,-1 0 0,-3 0 0,0 0 0,0 0 0,0 0 0,2 0 0,-3 0 0,-2 0 0,0-2 0,-2-2 0,4 1 0,0-5 0,-1 2 0,1 3 0,-4 2 0,0 1 0,2 0 0,0 0 0,-2 0 0,-1 0 0,-1 0 0,0 0 0,-1 0 0,1 0 0,-2 0 0,-1 0 0,-2 0 0,2 0 0,1 0 0,2 0 0,4 0 0,1 0 0,1 0 0,1-1 0,-1-2 0,-1-2 0,5-4 0,-1 3 0,1 0 0,1 0 0,-1 2 0,0-2 0,3 5 0,-8-5 0,-3 1 0,1 1 0,-1 1 0,3 1 0,-3 2 0,-1-4 0,-1-1 0,0 2 0,-2 2 0,-2 0 0,0-4 0,-3 4 0,4-5 0,-2 1 0,1-1 0,-1 0 0,0 0 0,2 4 0,-1-4 0,1 1 0,-2 2 0,2 2 0,1 1 0,2 0 0,4-2 0,0-1 0,-1-1 0,-2 1 0,-2 0 0,1-2 0,0 4 0,-1-5 0,0 2 0,-3-2 0,0-2 0,-1-1 0,-2 1 0,-2-1 0,3 0 0,0-5 0,1 1 0,-1-2 0,-1-1 0,1-2 0,-3-4 0,4 4 0,0 0 0,1 1 0,-3-1 0,0 2 0,-1-4 0,-3 3 0,2 0 0,-2 1 0,-1 0 0,-2-2 0,1 0 0,-1 3 0,-1-2 0,-2-4 0,-2-1 0,-2 1 0,-4 2 0,0-5 0,-2 3 0,-2-1 0,0 0 0,-4-2-295,-2-1 1,-1-2 0,-4 2 0,0 1-1,-1 4 1,0-1 0,-4 2 84,-4 0 0,-2 1 0,0 4 1,2 1-1,-3 1 0,-3 2 128,-4 1 1,-3 6 0,4-1 0,0 2 0,0 2-1,0 0 13,1 0 1,2 0 0,0 0 0,-2 0 0,-1 0 0,1 0 0,1 0 499,-2 0 1,-4 0 42,-5 0 0,5 0 1,-1 0-1,-1 0 0,-1-1-299,-2-4 0,-5 4 0,1-4 0,1 4 0,0 1 0,0 0-175,-1 0 0,-1-5 0,5 1 0,2 1 0,1 1 0,1 2 0,-1 0 0,3 0 0,0 0 0,1 0 0,2 0 0,0-1 0,0-3 0,-4 1 0,2-5 0,0 1 0,-2-1 0,-2-2 0,-6-2 0,-3-1 0,2 0 0,-5-1 0,-3 1 0,-3 0 0,-3-1 0,1 2 0,-3 3 0,5 4 0,-4 5 0,3 0 0,0 0 0,1 0 0,-1 0 0,-5 0 0,3 0 0,2 1 0,1 2 0,2 1 0,-1-1 0,1 3 0,-2-1 0,-1-2 0,-3 0 0,-1 0 0,1 1 0,3 1 0,6-5 0,2 1 0,1 2 0,1 1 0,-2-1 0,1-1 0,3 2 0,-4 2 0,2 2 0,0-4 0,2 3 0,-3 1 0,-1-1 0,1-2 0,4 2 0,-2 1 0,1-3 0,0 3 0,-2-2 0,-2 0 0,5 0 0,-1-3 0,4 3 0,4-1 0,4 1 0,1-3 0,0-1 0,-1-2 0,6 0 0,-1 0 0,0 0 0,1 0 0,-1 0 0,0 0 0,1 1 0,-2 2 0,-2 2 0,-3-2 0,-1-2 0,-3-1 0,-1 5 0,-2-1 0,0-1 0,0 0 0,0 0 0,0 1 0,0 5 0,1-4 0,4-2 0,-2 3 0,4-2 0,1 0 0,-1 2 0,-3-3 0,4 5 0,-1-1 0,-1-1 0,2 1 0,-2 1 0,0 2 0,2 4 0,-3 2 0,-2 2 0,-2-1 0,-1 3 0,0 2 0,0 3 0,2 0 0,1-1 0,1-2 0,1 2 0,-1 1 0,1 2 0,7-1 0,-1-1 0,6-1 0,0-2 0,3 1-32,2-3 1,5 4 0,2-6 0,4 0 0,1-1 0,3 3-203,1 0 0,2-2 0,2 3 0,2-1 0,5 1 0,5 3 0,3 1 4,6 2 1,-1-1-1,3 1 1,5 0 0,1-2-1,1-1 1,-1-4 44,2 0 0,1-3 0,6-3 0,2-2 0,2-2 0,3-3-168,1-1 0,7-1 0,-4-5 0,1 0 0,2 1 0,-6 2 0,0 3 460,-5 1 0,-2-4 0,-1 3 0</inkml:trace>
  <inkml:trace contextRef="#ctx0" brushRef="#br0">20688 5264 8166,'18'-4'0,"0"-2"0,-2-2 0,-1-2 0,-2-2-8,1-1 0,-2 4 114,-4 0 1,-2 0-1,-4-4 1,1 0-1,1-1 1,1 2-1,-1 2 1,2 1-1,1-1 1,4-1 1269,1 3 0,1 2 0,0 7 1,-1 4-1,-3 3 0,-4 6-208,-4 4 0,-2 1 0,-4 6 0,-4 0 0,-4 5 0,-3 1-907,-2 1 1,-1 4 0,2-3-1,-1-2 1,4-2 0,3-5-1070,7-3 0,-2-4 1,1-3-1,4-2 1,2-5 336,4-7 0,5-7 1,-2-11-1,1-4 1,-1-4-1,1-2 0,0 0 622,0 2 0,-4-9 0,2 10 0,-1 0 0,-2 1 1,1 2 490,-1 2 0,5 0 1,-3 7-1,1 0 1,4-1-1,1 1 1,2 1 115,4 3 0,-1-1 1,5 4-1,0 0 0,2 0 1,-1 2-759,1-2 0,4 4 0,-6-2 0,2 1 0,0 0 0,-3-2 0,-1 2-1093,1 2 0,-5 1 1,2 0-1,-3 0 1,-2 0-1,1 0-3071,-1 0 1,0 0 4163,1 0 0,-1-6 0,0-1 0</inkml:trace>
  <inkml:trace contextRef="#ctx0" brushRef="#br0">21022 5238 8102,'-26'7'991,"3"-3"1,2-1 2140,2 2 0,2 2-2606,9 7 0,9-7 0,12-3 1,10-2-1,6-2 0,5 0 1,2 0-1,-2 0-736,-1 0 1,-2 1 0,-6 2 0,-1 2 209,-2-2 0,-6 4 0,3 1 0</inkml:trace>
  <inkml:trace contextRef="#ctx0" brushRef="#br0">20755 5637 8098,'-25'9'1236,"3"0"0,5 2-241,7 0 1,7-2 0,15-1 0,13-2 0,15-3 0,12-2-870,12-1 0,2 0 0,10 0 0,-1-1 0,-1-2 0,-3-2-126,-2 2 0,-9-4 0,0-1 0</inkml:trace>
  <inkml:trace contextRef="#ctx0" brushRef="#br0">5799 8876 30190,'-2'-12'-1536,"-2"3"0,-4 3 0,-5 6 0</inkml:trace>
  <inkml:trace contextRef="#ctx0" brushRef="#br0">5745 8876 30112,'0'6'-171,"0"-6"0,-4-2 0,-2-5 1,0 0-1,-1 1 0,-1 0 0,-2 3 1,-2 1-1,-1 2 0,-2 2 0,-3 2 1,-4 5-438,-3 3 0,-2 1 440,0 1 0,-4-1 0,0 0 0,0 1 1,0 0-1,0 1 0,0 1 0,1-2 95,3-2 1,-2 1 0,8-7 0,0 0 0,4 1 0,2 1 201,1 2 0,1-3 0,0 2 1,-1 3-1,0 4 0,-3 7 0,-2 2-403,-2 1 0,4 7 0,-4 3 0,0 2 0,2 1 0,0-2 0,2-2-131,2 2 1,2-6 0,1-3-1,3-4 1,3 0 0,2-1 130,0 0 0,-1-4 1,5-6-1,2 1 1,2-1-1,3 0 1,2 1 464,0-1 0,2 0 1,3 1-1,3 0 1,-2 4-1,1 4-502,-1 3 1,-1 2 0,0 0 0,-1 1 0,0 3 0,1 3 0,-1 0-9,0-3 1,5-3-1,1-1 1,2-2 0,1-3-1,1-5 543,-1-7 1,0 0-1,6-4 1,3 0-1,5 0 1,2-3 317,2-1 0,0-2 0,2-2 0,1-1 1,3-1-1,0 1 0,1 1-290,0 2 1,-2 0 0,2 0 0,1 0 0,-4 2 0,1 1 0,-4 1-49,2-1 1,0 3 0,-2 0 0,2 0-1,2 0 1,-1-3 279,2-2 1,-3-1-1,6 0 1,0-1-1,1-4 1,1-2 59,-1 0 1,9-5-1,-6 4 1,4-1-1,0 2 1,1 0-1,0 1 19,1 0 1,-4 1-564,3 5 0,-2 0 0,0 2 0,2 2 0,-2 4-9,-1-1 0,-1 5 0,-1-5 0,0 1 0,2-2 0,1-2 18,2 1 0,-2-1 0,-5-4 0,-4-2 0,0 0 0,1-4-9,2-2 0,7-1 0,0-4 0,0 1 0,-1 2 0,2 2 0,2 1 0,1 0 0,4 4 0,-4-2 0,1 4 0,0 1 0,2 1 0,1 4 0,-3-4 0,1 5 0,0-2 0,3 2 0,2 0 0,3 0 0,-9-1 0,0-5 0,-4-2 0,-2-1 0,0-3 0,-2-3 0,-4-5 0,-5 0 0,2-2 0,0 4 0,-1 3 0,0 0 0,-3 2 0,2 1 0,-2 6 0,-2 0 0,2 0 0,-2 0 0,1 0 0,-2 0 0,1 0 0,2 0 0,3 0 0,0 0 0,2 0 0,-1 0 0,-3-1 0,4-2 0,-1-3 0,-1 0 0,0-2 0,-3 2 0,-2 0 0,2 2 0,0 3 0,-1-2 0,1-2 0,-2 2 0,1 2 0,7 1 0,1 1 0,0 2 0,2 3 0,0 0 0,1 0 0,1 3 0,0-5 0,3-1 0,0-1 0,-2-2 0,-1 0 0,-1 0 0,-6-5 0,10-1 0,-3-1 0,-2-3 0,0-2 0,3-2 0,-6 1 0,4 0 0,-1-1 0,0 1 0,3 1 0,2 3 0,-5-2 0,6 2 0,3-3 0,-1 0 0,1 2 0,-5 1 0,1-2 0,-3-1 0,-3-2 0,-4-3 0,-1-2 0,-3 0 0,-1 0 0,-2-5 0,0 0 0,-2-4 0,-1-6 0,-3-2 0,0-2 0,0 1 0,-4 0 0,1-3 0,-4 1 0,-5 5 0,-4 6-65,-4 5 0,-5 6 0,-1 0 1,-2 2-1,-3 1 0,-2 1 0,-1 0-1007,0-1 1,-4 1 0,-2 0 0,-2-1 0,-2 0 0,-2-3 711,-1 0 0,-1-1 0,1 4 0,0 0 1,-1-3-1,1-2 383,0-2 1,-1 1-1,0-4 1,-3 2-1,-2 0 1,-2 1-1,-2 3 38,-2 3 0,-7 3 0,0 4 0,-2 3 0,-3 4 0,-2 1 0,-1 0-341,0 0 1,-3 0 0,0 0 0,2 1 0,-4 2 0,1 1 334,-2-1 0,-3-1 0,3-2 0,0 0 0,-1-2 0,1-1 1,0-2 591,3-3 0,-3 4 0,2-5 0,-1-2 0,1 1 0,0 0-271,1 1 1,-5 4-1,-1-2 1,-3 1-1,-1 3 1,-2 2-1,-1 1-457,-2 0 0,-4 0 0,3 1 0,-2 2 0,-3 3 0,1 0 139,1 0 0,-2-2 0,6-4 0,0 0 0,1 0 0,-1 0 146,2 0 0,-2 0 0,3 0 0,3-1 1,-1-4-1,-2-2 0,-4-2-119,-2 0 1,6 0 0,-4-4 0,-3 0 0,1 1 0,-3 1-1,2 4-128,-2 1 0,-10-3 0,5 5 0,-5 1 0,35 2 0,-1 0 0,-1 1 0,-1 0-30,-1 0 1,-1 0 0,-5 2 0,0 1 0,3 0-1,0 0 1,0 0 0,-1 0 0,-3 0 0,-1 1 0,0-1-1,0 0-12,0 0 0,-2 0 0,-5 1 0,-1 1 0,7-3 0,-1 0 0,-2 0 0,-1-1 0,-1 0 0,-1 0 0,-1-1 0,1 0 0,-4 0 0,-1 0 92,-2 0 0,1 0 1,6 0-1,1 0 0,-3 0 1,0 0-1,3 0 1,1 0-1,3 0 0,0 0 1,0 0-1,0 0-71,3-1 0,0 2 1,3 1-1,0 2 1,0 0-1,0 0 1,1 3-1,1 0 1,3 0-1,0 2 0,-1 1 1,0 1-1,2 0 1,1 1-1305,-1 2 0,2 1 1368,0-1 0,2 1 0,2 0 0,0 0 0,1 1 0,-1 0 0,0 2 0,0 0 0,0 0 0,-1 0 0</inkml:trace>
  <inkml:trace contextRef="#ctx0" brushRef="#br0">12130 9436 28691,'-13'-6'-862,"4"4"1,0-2-1,0 4 253,2 4 1,-5 4 0,5 5 0,-2 0-1,1 1 1,3-1 1333,2 0 0,11-1 0,9-3 0,6-5 0,10-2 0,6-2 0,6 0-86,9 0 0,5 0 0,8 0 0,1 0 0,1 0 0,3 1-571,-3 4 1,-7-4-1,-4 4 1,-5-4-1,-5-1 1,-8 0 0,-9 2-1917,-7 2 1,-7-1 0,-11 5 1798,-10-3 1,-21 0-1,-17-5 1</inkml:trace>
  <inkml:trace contextRef="#ctx0" brushRef="#br0">6132 10555 26555,'-25'-32'-1500,"2"5"1,10 14 0,9 14 0,4 11 821,4 9 0,5 4 0,9 3 1,6 2-1,5-1 0,8-4 864,6-5 0,22-6 0,-27-7 0,0 0 0</inkml:trace>
  <inkml:trace contextRef="#ctx0" brushRef="#br0">6838 12314 21398,'-14'6'-269,"-4"3"1,3 3 0,-4 0 0,1-2-1,0-2 1,2-3 0,1-2 0,3-3 0,5-3-1,5-2 1,7-3 522,2-2 1,1 2-1,2 1 1,-1 1-1,1 3 1,2 3 0,1 5-234,1 3 1,-5 4-1,-1 2 1,3-1-1,1 0 1,1-1 68,0-3 1,7 1 0,2-4-1,5 0 1,4 0 0,6-3-1,6-3 402,5-4 0,10 1 0,4-6 1,4 0-1,0 0 0,1 0-104,0-1 0,-1-2 0,-1 0 0,-2 3 0,-4 3 0,-1 2-431,-1-1 1,1 1-1,-5 4 1,1 0 0,-1 0-1,-1 0-82,-3 0 1,3 0-1,-5 0 1,2 0 0,0 0-1,0 0 176,-2 0 1,-1 0-1,-6 0 1,0-2-1,0-2 1,-2-3 0,-2-2-283,-5 0 0,0 4 0,-3-2 0,-4 0 0,-3 1-1401,-5 0 1,-7 3 1426,-5 7 0,-8 10 1,-3 6-1</inkml:trace>
  <inkml:trace contextRef="#ctx0" brushRef="#br0">7758 13967 8919,'0'-33'0,"-1"1"0,-2 2 0,-2 8 378,2 6-301,-4 8 0,-1 2 0,-6 9 0,-3 5 0,-2 5 0,-2 2 0,-2 0 0,-1-4 0,0 0 0,2-2 0,0 1 0,1 3 0,3 4 24,4 0 0,2 1 1,1-4-1,4-1 0,1 0 1,6-1-1,7-3 0,14-5 1,10-2 522,9-2 1,21-11-1,6-2 1,-30 5-1,1 0 1,3-1-1,1 0 1,2 0 0,1 0-1,4 1 1,1 0-447,4 0 0,0 1 1,0 0-1,0 1 0,3-1 1,-1 1-1,0-1 0,-1 2 1,0 0-1,0 1 0,-2 1 1,-1 1-138,-2 2 1,-1-1 0,-2-1 0,-1-1 0,-1 1 0,-1 0 0,-2 0 0,-1 1 0,35 0-1,-10 2-491,-6 3 1,-13-2 0,-7 4 0,-7-2 0,-7 2 0,-4 0-557,-4 0 0,-9 4 0,-4-1 996,-4 3 1,-1 2 0,0-1-1</inkml:trace>
  <inkml:trace contextRef="#ctx0" brushRef="#br0">10051 15406 13845,'-7'-7'0,"1"-4"0,1-2-1470,1 1 1685,-1 8 1,-1-1 0,-1 10 0,1 2 0,6 2 0,7 0 0,5 1 280,2 2 0,0-3 0,3 0 0,2 1 0,2 1 0,2-1 1,3-1-1,0 0 0,1 0 0,0-2 0,-1 1 95,1-1 0,4-4 0,2 1 1,-1-2-1,1-2 0,-4 0-445,0 0 0,2-6 0,1-3 0,2-4 0,3-5 0,0-3-220,-1 0 0,1-4 0,-5 3 1,1-3-1,0-2 0,-4 1 0,-2-1-281,-5 0 1,2 1 0,-8-1 0,-3 0 0,-4 2 123,-3 3 0,-1-2 0,-5 5 0,-2 0 1,-4-1-1,-7 4-5,-8 1 1,-4 2-1,-5 0 1,-4 1-1,-6 2 1,-3 2 15,-2 2 1,-3-3 0,-5 3 0,-1 0 0,0 1-1,-3 0 1,0 1 431,0-1 1,3 1 0,2 2-1,3-1 1,4-1 0,4 1 155,1 1 0,6 8 0,4 5 0,7 6 0,5 9 0,3 6 0,3 7-462,3 7 1,6 5-1,12 9 1,10 3 0,11 4-1,10-3-256,-17-33 0,1-2 0,2 1 1,2-2-1,0-1 0,2-2 373,0 0 0,2-1 0,3 2 0,1 0 0,1-3 0,0 1 0</inkml:trace>
  <inkml:trace contextRef="#ctx0" brushRef="#br0">11744 15499 20646,'0'-13'-2930,"0"0"1,0 4 3197,0 0 1,1 2 0,2-4 0,3 2 0,2-1-1,2 0 1,2 1 0,1 4 100,1 4 1,-7 7 0,-1 3 0,0 3 0,3-1 103,3-2 1,2 2 0,4-7 0,4-1 0,3-1 0,4-2 0,0 0 131,2 0 1,6-5-1,-1-1 1,2-1 0,2-2-1,2 0 1,-1 2-395,-1 1 0,3 0 1,-7 3-1,1-2 1,0 2-1,-3 2-229,-1 1 1,2 0 0,-4 0-1,-1 0 1,-1 1 0,1 2 149,1 2 0,5-1 1,-4-4-1,2 0 1,3 0-1,2 0 1,1-1 526,0-4 1,1 2-1,2-4 1,2 0-1,-2-1 1,0-1-283,1 2-377,-2-5 0,6 10 0,-5-2 0,-1 3 0,-1 1 0,-4 0-287,-4 0 0,0 0 0,-2 0 1,-3 1-1,-3 2 0,-4 3-375,-2 1 1,-1-4 0,-5 3-1,0-1 1,-1 1-1110,-3 1 1,-3 2 0,-7 4 1535,-4 1 0,-8 5 0,-8 2 1</inkml:trace>
  <inkml:trace contextRef="#ctx0" brushRef="#br0">7691 16166 25011,'2'-12'-2408,"2"3"1,-4 3 0,2 8 492,-5 2 0,-6-1 2243,5 6 1,1-6 0,7 1-1,5-2 1,3-4 0,1-1 331,0-1 0,5-5 0,2 5 0,0-1 0,5 1 1,4-1-1,2 2-284,-2 2 1,4 1-1,-2 0 1,0 0-1,0 0 1,2 1-1,-1 2-330,1 2 1,0-1 0,-4-4 0,2 0 0,0 0 0,0 0 452,1 0 0,3 0 1,-2 0-1,-1 0 1,2-1-1,0-4 0,3-2-110,2-1 1,2-3 0,2 3 0,2 1 0,-1 1 0,1 1-241,-1 1 1,1 0 0,-5 4 0,0 0 0,0 0 0,0 0 0,0 1-490,-1 3 0,-4-2 0,-3 4 1,-1-2-1,2 1 0,-1-2 623,1-2 1,-2-1 0,-4 0 0,-1 0 0,1 0 0,0 0 21,-1 0 1,1 0-1,0-1 1,-1-2-1,3-2 1,0 2-1,2 0-398,-1-1 0,-2 2 1,-1-2-1,1 4 1,1 3-1,3 3-311,-3 1 1,-1-2 0,-1 2 109,0-1 1,-1 3-1,1-3 1,0 0 403,-1 0 1,-4-2 0,1-4 0,-1 0 0,0 0 0,-1 0 0,0 0 352,-1 0 0,-2 0 0,3 0 0,0 0 0,-2 0 0,2 0-562,-1 0 0,-2 0 1,3 0-1,0 2 1,-2 1-1,2 3 1,-1-1-278,4 1 1,0 3 0,-1-4 0,0-1-1,0 1 1,2-1 652,2-1 1,0-1 0,-1-2-1,1-2 1,0-1 0,-1-1-1,1 1 222,0 1 1,1 1-500,3-4 0,-7 4 0,2-4 0,0 4-416,-1 1 0,1 4 1,1 2-1,0 0 1,-2 2-1,-1-3 1,-2 3 172,1-1 1,1-4 0,0 3-1,-2-1 1,2-1 0,1-1 485,2-2 0,-1-1 0,1-1 1,0-2-1,1-1 0,1-1 1,2 1-93,-1-1 1,0 1 0,-1 4 0,2 0 0,-1 0 0,0 0-1,-1 0-503,2 0 1,1 0-1,-4 0 1,1 1 0,2 2-1,-1 2 293,-2-2 0,-1-2 0,-1-1 1,1 0-1,1 0 0,0 0 1,2 0 496,0 0 1,-5 0-1,6 0 1,-1 0 0,-1 0-1,2 0-423,-1 0 0,0 0 107,1 0-393,-3 0 0,6 0 0,-5 0 0,4 0 95,1 0 0,2 2 0,2 1 0,-1 1 0,-1-1 0,1-2 263,1-1 1,2 0 0,0 0 0,0 0 0,2 0 0,-1-1 0,2-2 311,0-1 1,-4-1-1,5 4 1,-1-2-1,-1-2 1,0 2-626,1 2 0,-3 1 0,8 1 1,-1 2-1,-1 2 0,0-2 0,-3-2-32,-2-1 1,-1 2 0,0 1 0,0 1 0,0-1 0,-1-2 549,-4-1 0,2 0 0,-5 0 0,-3-1 0,-1-2 0,-2-1 1,-3 1-654,-1 1 1,-4 2-1,3 0 1,-2 0-1,-2 0 1,-3 0-831,0 0 0,-7 2 0,-2 2 0,-5 5-1175,-5 3 1,-8 1 2201,-9 0 1,-4 1 0,0-1 0</inkml:trace>
  <inkml:trace contextRef="#ctx0" brushRef="#br0">8905 17592 10501,'-5'-25'0,"1"2"23,1 6 0,6 14 307,1 7 1,6 7 0,1 2 0,5 2 0,8 1 0,5 2 0,8-2 0,6-3 0,9-2-1,8-4 1,8-1 0,6-3 0,-34-3 0,1 0 0,3-2 0,0 0 0,2-3 0,1-1 0,2-1-1,1-2 382,3-2 1,1 0-1,-1-1 1,2 0-1,4 0 1,0 2 0,2 0-1,0 2 1,2 1-1,0 1 1,0 1 0,0 1-612,1 1 1,0 1-1,-2 1 1,-1 1-1,0 0 1,-2 0 0,-3 0-1,-1 1 1,-2 1-1,0 1 1,-3 0 0,0 1-510,0 0 1,0 0 0,-2 1 0,0 1-1,-4-1 1,-1-1 226,-2 2 0,-2 0 0,35 3 0,-9 0 1,-4 0-60,-8-2 1,-5 4-1,-11-5 1,-5 1-1,-5 5 1,-3 4 239,-3 6 0,-4 3 0,-8 2 0,-3 0 0</inkml:trace>
  <inkml:trace contextRef="#ctx0" brushRef="#br0">6438 17658 7849,'-13'0'492,"0"0"1,-1 0 0,1 2-1,0 2 1,-1 5 0,3 5-1,0 3 1,4 6 0,-1 2-1,3 1 1,-3 1 0,1 1-1,-4 3-280,0 5 1,-7-4-1,-3 0 1,-4-4 0,-8-2-1,-4-1 1,-4-1 0,-2-5-166,-2-4 0,-5 2 0,1-10 0,-1 0 0,-1-2 1,4-5 244,1-5 0,-3-7 1,5-8-1,1-5 1,1-8-1,4-4-381,2-3 0,2-6 0,6-1 0,0-2 0,3-1 0,0-2-539,-1 0 478,0-10 0,-1 11 1,0-9-1,1 0 1,-1 4-1,-1 0-929,-3-2 1028,3-3 0,-5-5 0,6-2 0,2-2 0,13 34 0,1-1 0,-9-35 427,6-1 0,-1 2 1,10 3-1,2 0 0,2-2 1,2 4 409,4 1-955,8-9 1,3 10 0,5-9 0,0 1-1,-2 2 1,-8 33 0,-1 0 0,0 0-1,-1 0-90,1-3 0,-1 0 0,2 0 1,1 0-1,-3 1 0,1 0 0,-1 1 1,1 0-1,0 0 0,1 1 0,10-36 134,-10 35 0,1 1 0,12-33 0,0 2 1,-2 7-1,0 5 0,0 6 636,1 2 0,-6 1 0,4 5 0,0 5 0,-2 3 1,2 5-520,-1 0 1,-2 3 0,3-1 0,-2 1 0,-1-3 0,0-2 0,1-4-432,2-4 1,1-2 0,3-2 0,-1-3 0,-2 0 0,0 0 645,-1 3 0,3 6 0,-5 5 0,0 2 0,1 6 0,-6 4 0,-2 5 221,-3 4 1,-5 5-1,5 6 1,0 2-1,0 4-309,0 7 0,0 6 0,4 10 0,2 2 0,3 6 0,3 6 0,1 4-549,0 0 1,0 1 0,5-5 0,1 1 0,2-1 0,1-3 268,-2-4 0,0-2 0,-3-5 0,1 4 0,-2-1 0,-3 1 0,-4-2-889,-3 2 1,-8-1 1049,-2 4 0,-10 8 0,-2-2 0</inkml:trace>
  <inkml:trace contextRef="#ctx0" brushRef="#br0">6132 14940 7974,'7'-58'718,"7"11"0,6 16-439,6 14 1,9 11-1,4 12 1,-1 6-280,1 4 0,2 8 0,-7-3 0</inkml:trace>
  <inkml:trace contextRef="#ctx0" brushRef="#br0">6172 18591 8014,'-5'-13'0,"-1"1"0,1 5 0,-1 7 0,3 7 0,1 11 95,2 4 1,-1 3 0,-2 2 0,-3 0-1,-2-1 1,0 1 0,-1 0 0,0-1 0,-2-1-1,-2-1 1,-3-2 0,-3 2 0,-1 0-1,0-1 1103,-1 0 1,-3-7-1,-6 2-958,-1-3 1,-1 2 0,1 3-1,-6-1 1,-6 2 0,-6-1-164,-3 4 1,-7 6 0,-5 1-1,-4-2 1,32-14 0,-1-2-201,0 1 1,0-1-1,-1 1 1,-1-1 0,-1 0-1,-1-1 1,-1 0-1,-1 0 1,1-2 0,0 0-1,-2 0 1,-1-2 89,1-2 0,-1 0 1,2 0-1,-1 0 1,0-3-1,-1-2 1,0 1-1,0-1 1,1 0-1,0 0 1,0-2-1,-1 0 200,3-1 1,0 0-1,-1-2 1,0-1-1,3-3 1,0 0-1,2-2 1,1 0-1,-36-10 1,2-4-1,3-1-44,4-2 0,2 0 0,7-1 0,3-3 0,2-3 0,2-3-526,4-3 1,7 3 0,1-10-1,1-1 1,1-3 0,3-3 267,3-2 1,-4-5 0,0 1 0,-2-6 0,16 31-1,0-1 1,0-1 0,1 0 0,-1-1 0,0-1 347,0-2 1,-1 1-1,0 1 1,0 1-59,-1-4 1,0-1-1,0 4 1,0-2 0,0-3-1,1 0 1,1-1 0,1-1-1,1 1 1,0 0-44,2 1 1,0-1 0,2-3-1,1 0 1,0 1 0,2 1 0,3-2-1,1 1 1,0-1 0,2 0 0,1-1-1,1 1-111,0 0 0,1-1 1,2-2-1,2 1 1,0 1-1,1 2 0,0-1 1,1 1-1,1-2 1,0 0-1,-1 0 0,1 0-230,0 0 1,-1-1-1,2 0 1,1-1 0,-2 3-1,0 0 1,0 1-1,-2-1 1,1 0 0,0-1-1,-1 1 1,1 1 0,-1-1-1,0 0 196,-1-1 0,1 1 0,-1 8 0,1-1 0,1-6 1,0-1-1,-1 2 0,0 0 0,-1 3 0,1-1 0,0-1 1,2 0 88,1-1 1,0 0 0,-1 4 0,1-1 0,1-3 0,1-2 0,-1-1-1,1 0 1,1 0 0,0 0 0,2-2 0,0 0 0,0 0 0,0 0-21,0 1 0,1-1 0,2-5 0,1 1 0,0 6 0,1 0 0,0 2 0,1 0 0,0 0 0,1 2 0,-2 3 0,1 1 13,-1 2 1,1-1-1,1-1 1,0-1-1,12-24 1,-1 1-1,0 2 1,-2 9-80,0 2 1,1-7 0,-4 7 0,1 0-1,0 2 1,-1-1-164,1-1 1,4-1 0,2 0 0,-1 0 0,2-2 0,-1 0 181,0 2 0,2-7 0,-4 10 0,0 1 0,2 2 0,1 4 1,2 1 44,-1 2 1,-5 5 0,2 1-1,-1 0 1,1 1 0,-3-1-360,-1 0 0,-1 3 1,0-3 225,-1 1 1,1 2 0,0 6 0,-1 1 78,1 2 1,1 4-1,2-2 1,2 0-1,2 4 1,2 1-1,-1 2 232,1 0 0,-6 1 1,2 1-1,-1 4 0,-1 1 1,-3 3-1,-5 2-114,-3 1 1,-1 1-1,-5 5 1,0 6 0,-1 7-1,-1 5-304,-2 4 1,-5 8-1,3 1 1,-1 4 0,-3 5-1,0 3 1,0 4-250,2 3 1,5-1 0,-1-4 0,3 0 0,1-2 0,0-1-1775,1-5 2229,-7-2 0,5-7 0,-5-1 0</inkml:trace>
  <inkml:trace contextRef="#ctx0" brushRef="#br0">5012 13061 8170,'0'-36'1401,"12"11"1,6 25 0,7 13-1402,6 18 0,3 24 0,-14-21 0,0 0 0</inkml:trace>
  <inkml:trace contextRef="#ctx0" brushRef="#br0">18329 6917 8144,'0'-21'0,"0"3"-74,0 3 1,-2 8 0,-2 3 0,-5 2 0,-4 2 0,-5 0 0,-3 0 0,-1 0 0,1 0 249,2 0 38,1 0 1,5 0 0,0 0 0,-1 0 0,2 2 0,2 1-92,1 1 0,0 2 0,-4-3 0,0 3 1,-2 1-1,-1 2 0,-4 0-192,0 0 0,2 0 0,-4 3 1,-2-2-1,-1-1 0,-2 0 113,0-2 0,1 4 1,-1-6-1,0 1 1,1 2-1,-1-1 1,2 2 167,3-2 1,-2 4 0,6-5 0,2 1-1,0 4 1,-1 0-217,0 3 0,-1 3 1,4 4-1,1 1 1,1 4-1,2-3-24,1 2 1,0 5-1,-3 1 1,2-1 0,3-2-1,1-1 1,3 1-36,1 3 1,2-3-1,2 3 1,2-3-1,4-1 1,2 1 121,3 3 1,-2-6 0,6 3 0,0 1-1,0-4 1,6 3 0,3-2 81,5 4 0,2 4 1,4-3-1,-1-1 0,2-1 1,4 1-64,2 1 0,2 0 0,-2-4 1,4-2-1,2-1 0,3-3 7,7-2 0,3-1 0,5-5 0,2-1 0,3-3 1,1-5-91,-36-3 0,1 0 0,0-1 0,0 0 0,1-1 0,0 0 1,0-1-1,-1 0 0,0-2 0,0-1 0,0-1 0,-1 0 1,2-1-1,-1 1 0,-1-2 0,-1 1-32,0-2 1,0 0 0,1 1-1,0 0 1,34-13 0,1 0-1,0 1 1,-4-4 20,-1-1 1,-3-6-1,-1-2 1,-3-1-1,-2-3 1,-3-3-7,-1-5 0,-4 4 0,-4-6 0,-4-1 0,-2-1 0,-2 2 76,-2 0 1,-13 5 0,-2-2 0,-7 2 0,-6 2 0,-6 0 0,-8 2-84,-8 2 0,-9-2 1,-15 4-1,-12-2 1,-12 2-1,26 17 1,-3 2-104,-3-1 1,-2 2 0,0 0-1,0 0 1,-7 0 0,-1 1-1,-1 0 1,-1-1 0,0 1-1,-1 0 1,0 0 0,-1 1 147,-1 0 1,1 1 0,2 1-1,1 0 1,-2 2 0,0 1-1,1-1 1,0 1 0,4 2-1,1 0 1,2 0 0,1 1-1,4 1 1,1 0-135,1-1 0,1 2 0,-32 3 1,1 8-1,5 5 0,8 3 1,5 7-1672,7 6 1789,2 10 0,8-5 0,2 4 0</inkml:trace>
  <inkml:trace contextRef="#ctx0" brushRef="#br0">18636 6304 9717,'0'-14'0,"0"1"0,1-2 0,2-1 471,1-2 79,7 0 0,-4 4-78,7-4 0,-1 3 1,0-3-1,-1 3 1,-3 2-1,-3 1 1,-2 2-472,1 1 0,-2 6 0,-8-1 1,-4 2-1,-1 1 0,0-2 1,2-3 1651,2-2 1,2 4-1082,4-5 1,1 6 0,2 0-353,2 6-45,5-1 1,-8 9 0,2-2-1,-2 3 1,-2 2-21,0-1 1,0 0-1,0 0 1,0 1 0,0 1-1,0 1 182,0 2 1,5 5 0,3 0 0,1 2 0,0 1 0,1 1-355,2 0 0,-3 4 0,-2 1 1,1 1-1,-3 0 0,1-2 1,-3 0-391,-1 0 1,-2 1 0,0-2-1,0 3 1,0-1 0,0 1-2151,0-4 2200,0-6 1,-2 0-1,-1-5 1,-1-2 0,1-1-2452,2-2-1516,1-5 4911,0-2 0,-6-12 0,-2-2 1</inkml:trace>
  <inkml:trace contextRef="#ctx0" brushRef="#br0">18596 6837 28979,'-8'-2'-1052,"4"-2"0,4-5 1231,4-3 0,4 3 0,8 2 0,5 1 355,5 3 1,4 2 0,-2 1 0,2 1 0,2 2 0,1 3 0,-1 1 0,-2 4-1001,-2 1 1,-6-1 0,-1 0 0,-2-2-1,-2 1 1,-3 0 0,0 1-1857,-1-2 1,0-2 2360,1 2 0,-1-3 0,0-6 0</inkml:trace>
  <inkml:trace contextRef="#ctx0" brushRef="#br0">20755 7370 8033,'9'-6'0,"-2"-3"0,1-3-26,-1-1 23,2 0 0,-2 4 1,-1 1 2877,0 2 0,-3-4-1471,6 1 0,-6 5 0,2 4 1,-4 7-1,-1 6 0,0 4 1,0 0-1143,0 0 1,0-1 0,0 0-1,0 2-755,0-2 0,0-8 0,2-10 0,0-10 0,4-8 0,2-5 734,2-2 0,2 0 0,0 1 1,-2-3-1,-1 1 0,1 0 1,2 3 338,2 0 1,-1 4 0,2 0-1,1 2 1,3 3 0,1 1-320,-1 2 0,3 4 0,-3 0 0,1 0 0,0 2 0,0 2 0,-1 2-1256,-3-1 822,-1 2 1,-2-4 0,1 6 0,-1 0 0,-1 2-1,-2 1-2122,-1 1 1,-2 7 0,4-4 0,-4 2 2294,-1 0 0,5 0 0,-4 4 0</inkml:trace>
  <inkml:trace contextRef="#ctx0" brushRef="#br0">20955 7170 7990,'-31'7'936,"1"-1"1,4-1 1475,2-1 0,14 7-2090,1-3 0,7 3 0,10-1 0,8-2 0,9-2 0,3-4 0,2 1 0,-2 0-189,-1 2 0,2 1 0,-8-3-133,0 1 0,-2 7 0,-6-4 0</inkml:trace>
  <inkml:trace contextRef="#ctx0" brushRef="#br0">20688 7477 7988,'-13'4'2689,"1"2"-1852,3 1 0,5 1 0,8 1 0,7-5 0,5-1-577,6 1 0,5-1 1,4 5-1,6-1 0,4-1 1,5 0-1,0-3-1596,0-1 0,3-2 1,-3 0-1,-2-2 1336,-2-2 0,1-16 0,-9-8 0</inkml:trace>
  <inkml:trace contextRef="#ctx0" brushRef="#br0">21368 7503 7988,'-13'6'1135,"4"2"0,2 5 0,-1 2-339,1 2 0,-1 0 1,-2 3-1,1 3 0,-1 0 1,-2 5-1,-1 1 1,-1-1-560,1-2 1,4 0 0,2-4-1,1-4-237,3-4 0,1 0 0,2-1 0</inkml:trace>
  <inkml:trace contextRef="#ctx0" brushRef="#br0">22008 7103 7850,'0'-4'3279,"-1"7"1,-4 9-2214,-4 3 0,-3 5 0,-1 4 0,0 6 0,-2 5 0,-1 5 1,-2 3-1,0 1-885,-1-1 0,8-1 0,-2-2 0,3 0 0,2-2-181,4-2 0,-9-4 0,-2-5 0</inkml:trace>
  <inkml:trace contextRef="#ctx0" brushRef="#br0">18462 8223 29252,'6'-21'-3965,"3"3"1,1 8 2839,-1 1 1025,-3 6 486,-6-3 1,-4 8 0,-2 2 0,0 5 0,-3 4 0,-3 4-386,-7 0 0,-5 7 0,-4-2 1,-3 2-1,-6 0 0,-6-2 1,-6 0 144,-3-1 1,-2 0 0,-1-5 0,-3 2 0,0-2 0,-4 0 0,1 1 327,1 0 1,5-3-1,9-6 1,7 3-1,5 1 1,5 0-596,0-4 0,9 4 0,2-1 1,3 3-1,3 4 0,2 0 1,3 0-567,1 0 0,0 4 0,3-3 0,-2 0 0,2 1-1724,2-4 1,1-4 1287,0-8 948,0-11 1,-6-14 0,-1-6 0</inkml:trace>
  <inkml:trace contextRef="#ctx0" brushRef="#br0">17316 8689 10978,'-8'-13'-156,"1"6"157,3 2 1,2 10 0,-4 3 0,2 4 0,-1 3 0,1 3-1,-1 4 1,0 2-47,-3-2 1,5 8 0,-3-4 0,2 4 0,-1 1 0,2 0 0,5 0 82,7 2 1,3-10-160,14 4 1,5-5 0,15 1 0,8-7 89,6-6 1,-2 1 0,3-7 68,4-1 1,9-2-1,0-1 1</inkml:trace>
  <inkml:trace contextRef="#ctx0" brushRef="#br0">20862 8063 19331,'-17'-18'0,"3"2"0,2 4 0,0 6 1186,0 5-986,-1 1 1,-1 0-1,1 0-272,0 0 0,-5 0 0,0 0 1,2 0-1,1 0 0,2 0 1,1-2-1,2-1 405,1-1-126,6-7 0,4 5 1,12-2-1,10 3 283,6 4 1,10 1 0,8 1 0,5 4-1,7 5 1,6 5 0,-27-5 0,0 0-404,6 3 0,1 0 0,0-4 0,2 1 0,7 3 0,1 1 0,0-2 0,0-1 0,-1 1 0,0-2 0,0 1 0,-1-1-167,-2 0 1,0-1-1,-3-1 1,-1-2-1,-4-2 1,0-1-1,-3 0 1,0 0-1,29 0 1,-11-1-1,-12-2 45,-11 0 0,1 0 0,-2 0 0</inkml:trace>
  <inkml:trace contextRef="#ctx0" brushRef="#br0">13863 9769 27308,'-13'0'-59,"0"0"-481,5 6 0,2-3 674,6 6 1,2-1 0,2 4 0,4 0 0,1-1 0,-2 2 0,0 0 0,-1 3 0,0-1 271,-3 0 0,-1 3 0,-2 0-1035,0-2 0,0-9 0,0-7 0,0-9 0,0-7 0,0-6 0,0-3 220,0-2 1,0 0-1,1-1 1,2-1 0,3-2-1,0 2 1,1 4 747,1 3 1,1 6 0,4-2 0,0 3 0,1 2 0,0 1 0,3 2-158,1 1 0,1 6 1,-1-3-1,4 1 0,3 1 1,0 1-231,-3 2 0,4 1 0,-4 0 0,3 0 0,2 0 0,-2 0 0,-3-2-745,-4-2 0,-2 2 0,0-2 0,2 2 0,-2 4-1491,-1 2 1,-6-1 2527,0 6 1,0-6 0,4 3 0</inkml:trace>
  <inkml:trace contextRef="#ctx0" brushRef="#br0">14117 9702 26712,'-14'-7'-2924,"1"2"2239,0 4 1,5 7 0,5 1 0,8 1-1,8-2 1,8-1 0,4 3 329,2-1 1,1 5 0,1-3 0,2 3 363,-1 1 1,-8 0 0,-2 1 0</inkml:trace>
  <inkml:trace contextRef="#ctx0" brushRef="#br0">13850 10129 11596,'21'-6'417,"-2"0"0,-4-3 1,1 4-57,2 4 1,4-3-1,-3-1 1,1 2-1,-1 2 1,-3 1-3653,-1 0 3247,-2 6 1,-5 1 0,-2 6 0</inkml:trace>
  <inkml:trace contextRef="#ctx0" brushRef="#br0">14437 10249 23184,'-2'-36'-698,"-2"9"1,1 11-1,-6 22 1,-2 7 581,0 8 0,-4 0 1,-2 0-1,0-1 0,-1 1 1,0 3-1,0 2 0,2 4 1,3 3-4512,4 1 4372,3-5 1,6 10-1,0-5 1</inkml:trace>
  <inkml:trace contextRef="#ctx0" brushRef="#br0">14890 9755 16721,'-2'-20'-1743,"-4"2"1,-5 11 1990,-6 11 1,-2 15 0,3 14 0,-2-1-1,2 1 1,1-3 1366,1-2 0,6 3-1745,-1 0 1,6 6 0,-2 0 0,4 4 0,-1 5-26,-2 2 1,2-8 65,-2 4 1,8-5 0,4 7 0</inkml:trace>
  <inkml:trace contextRef="#ctx0" brushRef="#br0">15090 10275 18814,'-14'-26'-412,"1"8"1,-2 10 0,-1 14 711,-2 9 0,0 13 1,5-1-1,0 1 1,-1 0-1,1-3 1,1-1-1,3-2-608,5 2 1,2 1-1,2 2 1</inkml:trace>
  <inkml:trace contextRef="#ctx0" brushRef="#br0">15316 9995 8479,'-6'-14'232,"5"3"1,-2 14 26,6 2 0,4 3 0,7-3 0,-1-1 0,0 2 0,1 3 0,-1 3 0,0 1 8,1 1 1,-7-1-1,-2 2 1,-4 1 0,-1 2-1,-1 0 1,-4-1-120,-4 1 1,-4 6-1,-3-3 1,-2-1-1,1 0 1,3-3 0,2 1-1,1-3 80,3-5 0,5 2 1,-2-3-292,4 3 0,2 0 1,4-3-1,3-5 0,6-1 1,4 0-1,4 1-161,3-1 0,2 0 0,-1 0 0,1 3 0,0 0 0,-1 2 0,1-3-28,0 1 1,-1 5 251,1-2 0,6 2 0,1 3 0</inkml:trace>
  <inkml:trace contextRef="#ctx0" brushRef="#br0">18889 11195 8882,'13'-14'0,"0"1"0,1 1 13,-1 3-42,-5 4 0,-1 9 0,-4-1 1,0-5-1,-3-5 0,-3-5 1,-2-1-46,0 0 0,-3-1 1,-5 2-1,-1 3 1,0 5-1,-3 3 449,0 1 0,-12 5 1,3 4-1,-4 3 1,-2 2-1,-4-1-488,-2 0 1,-4 1-1,-2-1 1,-5 0 0,-2-1-1,1-3 1,1-5 350,-1-2 0,-2-2 1,-1 1-1,-1 2 1,2 2-1,4-1 0,3 1 122,4-1 1,1 6 0,0 1 0,1 5-1,2 6 1,5 3-550,3 2 1,0 9 0,8 2 0,2 1 0,6 2 0,7-1 0,6 4 190,4 2 1,11-1 0,12 4 0,10 1 0,8 0 0,-16-24-1,2-1 173,4 0 0,2-1 0,0-4 1,2-2-1,9 2 0,3-1 0,2-2 1,1 0-1,1-3 0,2 0 0,4-2 1,0-1-1,-1-1 0,0-2-66,-1 0 0,2-1 1,9-3-1,0-1 1,-6 0-1,0-1 1,0-1-1,1-1 0,1-1 1,-1-1-1,-3 0 1,-1-1-258,0-1 1,0-1 0,6-5-1,1 0 1,-11 3 0,0 0 0,-3-2-1,0-2 1,-4-1 0,-1-1 0,-5 0-1,-2-2 1,-3-1 0,-3-1-152,25-17 0,-13-3 0,-17-7 0,-11-8 0,-8-6 0,-10-7 0,-11-3 321,0 31 1,-4 0 0,-7-1 0,-3 1 0,-6-3 0,-3 1 0,-2 1 0,-3 1 0,-5-2 0,-2 2 0,-3 2 0,-2 2 22,-4 1 0,-2 2 0,-6-1 1,-1 4-1,-1 5 0,0 4 1,-4 1-1,-1 3 0,-5 2 1,-2 3-1,24 6 0,0 1 1,-1 1-1,-2 2 0,0 1 1,0 1-381,1 2 1,0 1 0,-1 1-1,-1 2 1,0 1 0,1 1-1,3 0 1,-1 0 0,1 1-1</inkml:trace>
  <inkml:trace contextRef="#ctx0" brushRef="#br0">19342 16579 7746,'0'-18'0,"0"0"175,0 7 0,-1 5 1,-4 7-1,-2 4 1,-1 3-1,4 6 1,4 4-1,4 2 1,7 1-1,3-3 1019,4-3 1,9-2 0,-2 0 0,3 2-999,6 3 1,2-2 0,2 5 0,-1 0 0,2-2-68,-2 0 0,-2 3-145,1-4 0,-2 1 1,-6-2-1,0 0-118,-2 0 0,-4-3 0,1 0 0,-2-1 1,0-1-1,-2-2 536,0-1 1,5-6-1,-2 2 1,5-4-1,4-1-12,5 0 1,7 0 0,4-1 0,5-2 0,7-3 0,5 0-536,2 0 0,7 0 1,1 3-1,0-1 1,-1 1-1,-4 1 1,-2 2-37,-6 0 0,-1-1 0,-3-2 0,-4-2 0,-4 1 0,-3-1 256,-3 1 1,-6-5-1,-3 3 1,0-1 0,-1-2-1,1 0 1,-2 0 273,1-1 0,4-1 1,0 1-1,4 3 0,4-1 1,-2 2-551,-2 0 1,2 0 0,-1 3-1,-4-1 1,-1 1 0,-1 0 16,-1-1 1,-5 2-1,1-4 1,-3 2-1,-1-2 1,-2 0 474,-3 0 0,-3-4 1,-4-1-1,1-4 0,2-2 1,0-1-179,1-1 1,-2-1 0,5-3-1,0 1 1,2-2 0,-1-1-1,3-2-336,-3 0 1,-5 1 0,0-1-1,-3 0 1,-2 1 0,-1-2-57,-3-3 1,-3-2 0,-6-4-1,-2 0 1,-2-3 0,-4-3 441,1 0 0,-3-3 0,4 0 0,0-1 0,0-2 1,3 0 88,1 0 0,4 5 0,2-5 319,5-1 0,3-1 0,3 2 0,1 5-739,2 2 1,-2 3 0,-5-1-1,-4 0 1,-1 0 0,-2 0 68,2 0 1,-4 4 0,1-1 0,-6-3 0,-6-3 0,-2-1 0,1-2 343,1-3 1,0 0 0,-3-1-1,2-2 1,3 2 0,1-2-222,3 0 0,1-3 0,2 0 0,0-1 1,2 1-1,2-1 0,5 1-446,3 0 0,-3 2 1,-2 0-1,-1 1 0,-3 2 1,0 1 511,2-2 0,-4 0 0,3-3 0,-2-1 0,-2-1 0,0-2 107,0 2 1,-4 1-1,-1 2 1,2 0-1,2-1 1,1 3-395,0 2 1,4-2 0,2 6 0,1-1 0,2-2-1,0 2 1,0-1-191,1 0 1,-4 2 0,-1-2-1,-4-1 1,-1-1 0,0-4 124,0-3 1,0-3 621,0 1 0,0-3 0,0-4 0,-1 3 0,-2 4-55,-2 3 0,1 2 0,4 0 0,1-1 0,2 1 0,3 0-524,2-1 0,-1 3 0,3 0 0,-1 4 0,0 1 0,-1 3-64,-4 2 1,2 1 0,-2 0 0,-1 0 0,-1-2 0,-2 1 306,0 1 1,-6-8 0,-3 8-1,-4-1 1,-4 1 0,0 4-62,0 5 0,-2-1 0,0 1 0,0 1 0,-2 3 0,2 5-475,-1 4 0,3 4 0,3 0 0,1 2 0,0 2 0,-2 3 343,-3 1 1,3 0 0,-4 3 0,0-3 0,-2 0 0,-1 0 0,-2 2 503,-4-2 1,1 4 0,-4-4 0,2 2-1,-1-1 1,-1 2-128,1 2 0,2 1 0,1 0 0,1 0 0,-2 0 0,-2 1 0,-1 2-307,1 2 0,-4-1 1,0-4-1,-1 0 1,-1 0-1,-1 0 109,-1 0 0,-2-4 0,1-2 0,2 0 0,0-1 0,-2 1 277,1 0 1,-4-3 0,10 4 0,-2 1-1,-3 0 1,0-1 0,0 2-291,1 2 0,1-1 0,-5-1 0,0-1 0,1 1 0,2 1-227,2 2 1,-1-4 0,-2-2 0,0 0 0,4 0 0,2 2 230,2-2 0,7 3 0,2-5 1,0 2-1,2 3 0,0 1 1,2-1 164,2-2 1,-2 1 0,-1 4 0,2 0 0,-1 1 0,1 4-298,-2 3 1,-4 4-1,3 2 1,-2 0-1,-3 3 1,1 2-261,0 2 0,-2-3 0,3 2 0,-2-1 0,1-2 0,0-2 357,0-2 0,-1-1 1,0-2-1,2-1 1,0 0-1,0 0 1,1-2-58,2-1 1,1 0-1,6-2-1129,3 5 1,5-1 739,8 1 0,5-5 1,7 3-1,2-1 0,-2-3 480,-1-1 0,4-2 0,2 0 0</inkml:trace>
  <inkml:trace contextRef="#ctx0" brushRef="#br0">20102 11088 7903,'-21'-7'-25,"-7"-5"128,6 3 0,-6-7 1,7-1-1,-1 4 1,1 3 355,2-1 1,5 4-1,5 0-275,-1 1 1,6 1 0,2 7 0,5 2 0,0 7 0,0 3 0,0 6 0,1-1 0,-1 2-323,-1-1 0,-2 1 0,1 3 0,2-2 0,2 2 0,-1-1 0,2 0 520,3-6 0,4 0 0,5-3 0,6 1 0,7-3 0,10-2-382,11-2 0,8 4 0,6-5 0</inkml:trace>
  <inkml:trace contextRef="#ctx0" brushRef="#br0">17236 10515 8165,'12'-34'0,"-2"4"0,-1 7 0,1 5 48,-4 9 0,2 3 0,-5 8 0,0 2 0,-3 5 0,-5 3 1,-1 3-1,-1 2 0,1 4 0,0 1 0,3 1 0,3-1 677,4-1 0,4-1 0,7-3 0,1 0 1,5 0-1,2-3 0,7 0 0,3-2-147,4-4 0,-3 4 0,1-4 0,1 1 0,-1-2 0,-1 0-386,-1 1 0,3 1 1,-5 3-1,-2-2 1,1-1-1,1 3 1,3 2-150,0 4 1,3 0 0,-6-5-1,0 2 1,2 1-120,3 2 0,-4 1 0,-1-2 0,-3 0 1,-1-2-1,0-3 0,-2-4-468,-3-3 1,-3 4 0,-5-4 0,-1-2-2447,0-2 2188,1-1 1,-5 0-1,-1 0 1,3 0 801,1 0 0,7-12 0,2-2 0</inkml:trace>
  <inkml:trace contextRef="#ctx0" brushRef="#br0">18356 10835 8280,'0'-34'1590,"0"7"0,4 20 0,2 11-1391,1 7 0,-4 2 1,3 0-1,-1 1 104,-1-1 1,1 0-1,-5 1 1,0-1 0,0 0-1,-2 2 1,-2 1-24,-5 2 1,-3 4-1,-3-2 1,-3-1 0,-4 2-1,-3-2-731,-2 0 0,1 3 1,-1-2-1,2-1 0,1 0 1,5-3-1,3-1-4623,4-2 5074,7-5 0,5 4 0,8-5 0</inkml:trace>
  <inkml:trace contextRef="#ctx0" brushRef="#br0">19982 10409 8362,'0'13'-12,"0"0"0,0 0-189,0 1 0,1-2 1,2-2-1,3-4 264,2-5 1,-4 1 0,5-9 0,0-1 0,0 1-1,0-4 1,0-1 563,-2-1 1,0 1-1,-4 2 1,2 1-1,-2-1-227,-2-2 1,-2 3 0,-4 2 0,-4 1 0,-2 3-1,-3 1-117,1 2 0,-11 6 0,-4 3 0,-3 4 1,-5 5-1,-1 4 0,-4 5 348,-1 4 0,-5-1 1,0 4-450,-1-2 1,-5 4-1,4-4 1,3 1-294,2 0 1,-5-4-1,12-5 1,1-3 0,2-1-1,6 1 1,3 1-682,3-1 1,5 3 0,0-6 0,2-1 0,3 1-1,3 0 792,5-2 0,-4-1 0,1-2 0</inkml:trace>
  <inkml:trace contextRef="#ctx0" brushRef="#br0">19222 10835 8092,'-19'-27'3692,"-2"11"-3880,0 18 0,2 18 0,4 16 0,0-1 0,1-2-155,2-6 0,7-10 0,1 1 0,4-5 0,7-2 0,11-4 500,12-1 1,23 4 0,11-2-158,7-1 0,-31-3 0,1-2 0,3-2 0,0 0 0</inkml:trace>
  <inkml:trace contextRef="#ctx0" brushRef="#br0">21968 9489 7919,'-18'-2'0,"1"-1"0,2-2 0,4-3 0,11-1 0,8-4 485,5 0 0,0-1 0,1 2 1,-1 4-1,0 3 0,-1 5 0,-3 5 1,-6 3-1,-4 4 0,-5 3 453,-2 3 1,4-2 0,-4 5-571,3-2 0,0 5 1,5-2-1,0 3 1,0 2-1,0-2-323,0-3 0,0 3 0,2-4 1,1 1-1,1-1-262,-1-2 0,-2-5 0,-2-7 0,-2-2 0,-3-7 0,-1-7-98,-4-7 1,4-5-1,-1-7 1,3-3-1,0-3 1,1-2 305,-1 1 0,1 1 0,4-2 0,1 5 0,2 3 0,3 3 291,2 3 1,-4 2 0,3 7 0,1 0 0,-2-1 0,1 2 258,1 4 0,0-4 1,6 3-1,-1-1 1,2-1-1,1 2-591,2-1 1,4-2-1,-3 0 1,1 2 0,0 1-1,0 0 1,0 2-336,1 2 1,-3-1-1,3 2 1,-2 1 0,-3 1-1,-1 2-1771,-2 0 1438,1 0 0,-1 2 1,0 2-1,-1 5 1,-1 3 717,-3 1 0,-5 7 0,3 0 0</inkml:trace>
  <inkml:trace contextRef="#ctx0" brushRef="#br0">22048 9569 7945,'-12'-2'-2,"3"-2"1,5 2 0,10-2 52,7 3 0,5 1 0,6 0 1,-2 0-1,3 0 0,3 0 1,5 0-1,-2 0 0,-2 0-1875,-3 0 1824,-9 0 0,3 5 0,-7 3 0</inkml:trace>
  <inkml:trace contextRef="#ctx0" brushRef="#br0">22035 9809 7935,'-14'0'1541,"4"0"0,6 0-1223,8 0 0,12-5 0,8 1 1,4 1-1,3 1 0,-1 2 1,-2 2-721,-1 2 0,-2 4 0,-1 7 0,-4 1 0,-2 2 402,-6-2 0,7 5 0,-4-1 0</inkml:trace>
  <inkml:trace contextRef="#ctx0" brushRef="#br0">22595 9822 7816,'-20'-6'0,"1"5"0,-2-2 0,8 6 663,7 6 1,5 2-1,1 3 1,0-1-1,0 2 1,0 3-1,1 4 1,2 3-1166,2 2 1,-1-5 0,-4 0 0,0 0 501,0-1 0,6-2 0,1-5 0</inkml:trace>
  <inkml:trace contextRef="#ctx0" brushRef="#br0">22888 9222 7858,'-8'-4'2423,"4"7"1,3 10-2028,1 6 1,4 8 0,0 6 0,-1 4 0,-1 6 0,-2 6 0,0-1 0,0 1-479,0-1 1,1-5-1,2 1 1,2-2 0,-2-3-1,-2 0 1,-1-3 81,0-5 0,0-3 0,0-2 0</inkml:trace>
  <inkml:trace contextRef="#ctx0" brushRef="#br0">23288 9636 9586,'-21'-8'712,"3"4"1,9 8 0,6 6 0,6 5-591,6 3 1,-1 1-1,1-1 1,-1 4-1,1 5 1,0 4-1,0 3 1,0 2-123,0-1 0,0 1 0,4 4 0</inkml:trace>
  <inkml:trace contextRef="#ctx0" brushRef="#br0">23488 9249 7836,'-27'-13'3425,"6"5"-3287,4 4 0,14 2 1,7 1-1,6-2 1,5-1-1,3 1 1,4 1-1,3 1-29,2-4 0,3 4 0,-1-4 0,-2 4 0,0 1 0,-5 0 0,0 1 0,-3 2-319,1 2 0,-3 1 0,-3-3 0,-1 2 357,0 3 0,-5 1 1,-5 4-1,-6 2 1,-6 1-1,-4 2 209,-5-2 1,3-1 0,-4-2 0,2 1 0,3-2 0,3-2 0,4-1-203,4 1 0,1-2 1,4-1-1,4 0 0,6-1-354,4 0 1,12-1 0,0-4 0,3 2 0,2 3 0,-5 1 0,-3 2 290,-3-1 0,-1 5 0,0-1 0,-6 4 0,-6 2 0,-3 0 297,-4-1 1,0 7-1,-2-3 1,-2 1 0,-2-1-1,-3-2-67,-1-3 1,1-1 0,4-1 0,-2-1-1,2 0-288,2 0 1,-3-4 0,-2 0 0,-2 0 0,-4 2 0,-5 0-194,-10 4 1,-1 3 0,-9-2-1,-3 3 1,-5 1 0,-1-1-1,2-3-624,5-1 1,7-6 0,10-2 0,5-2 783,7-7 0,10-10 0,7-8 0</inkml:trace>
  <inkml:trace contextRef="#ctx0" brushRef="#br0">20595 11701 26934,'7'-6'-2714,"-2"-3"0,-10 4 773,-3 0 2159,2 4 0,-6 1 0,4 1 0,0 4 0,0 3 0,2 4 0,5 2 0,4-1 0,6-1 0,1-2 0,0-1 1623,-1 1 0,-1-2 1,2-1-1,-3 1-2689,-1-1 1,-3-10 470,-7-1 1,2-8 0,-2-5-1,2-2 278,2-2 1,0-1 0,0-4-1,2-1 1,4 2 0,6 1 194,4 2 1,8 4 0,-4-3 0,4 2 0,0 3 0,1 1 0,-3 2 326,-1-1 1,1 3-1,-4 0 1,-2 2-12,-1-1 1,-2 4 0,-1 0-505,-3 0 1,3 5 0,-3-4 0,4 4-608,5 1 0,-2 0 0,6 0 0,2 0 1,0 1-1,0 2-874,-2 2 0,-2 3 0,3-2 1,-6 2 897,-2 2 0,-7 2 1,-5 0-1,-5-2 0,-5-2 936,-5-2 0,2 4 1,-10-3-1</inkml:trace>
  <inkml:trace contextRef="#ctx0" brushRef="#br0">21008 11595 17561,'0'-27'715,"0"12"0,2 3 0,2 12-1065,5 0 1,3 6 0,1 5 0,-1 3-695,-3 4 0,1 1 0,-5-2 1,-2 0 829,-2 0 1,-7-2 0,-1-2 0</inkml:trace>
  <inkml:trace contextRef="#ctx0" brushRef="#br0">20688 11928 17563,'-26'0'512,"5"0"0,3 0 0,5 1-56,4 4 0,5-4 0,9 4 1,9-4-1,8-1 0,8 0 1,4 0-1,1 0-276,1 0 0,-2 0 1,1 0-1,-5 0 0,-5 2 1,-4 1-4042,-2 1 3787,-1 6 1,1-2 0,2 5 0</inkml:trace>
  <inkml:trace contextRef="#ctx0" brushRef="#br0">21355 12048 9367,'12'-18'1498,"-3"0"1,2 6-993,-2 8 1,-3 8 0,-1 7 0,-4 4 0,-2 4 0,-4 0 0,-4 3-720,-2 3 1,-7-1 0,-1 7 0,-1-1 0,0-2 0,0 0 0,1-3 0,3-1 212,1-3 0,2-2 0,-1-6 0</inkml:trace>
  <inkml:trace contextRef="#ctx0" brushRef="#br0">21848 11528 15594,'6'-31'-442,"3"0"0,-2 3 1,2 8-1,2 7 1166,0 1 1,3 0 0,-1 1-1,0 2 1,1 4 0,-1 5 188,0 5 0,-5 8 0,-4 12 1,-2 6-1,-2 8 0,-2 1-438,-2 3 0,-4 4 1,-5 0-1,0 4 0,-1 4 1,1-1-1,1 1-958,3-2 0,-1-4 0,6 0 0,1 0 0,1-2 0,2-4 413,0-6 1,0 2 0,0-5-1</inkml:trace>
  <inkml:trace contextRef="#ctx0" brushRef="#br0">22088 12274 8064,'0'-13'-8,"0"4"6,0 0 116,6 6 0,-5-1 0,4 8 1,-2 5-1,0 3 0,1 3 1,-1 1-1,-1 3 0,-2 2 0,-2 4 1,-1 2-1,-1 3 0,-1-2 847,-1 1 0,4 1 0,-7-3 0,0-1 0,0-1 0,0-1 0,-1-3 0,-1-2-1540,2-3 0,2-1 0,4-2 0,0-1 579,4-3 0,5-9 0,8-7 0</inkml:trace>
  <inkml:trace contextRef="#ctx0" brushRef="#br0">22808 11821 7899,'6'-32'0,"-5"9"0,4 1 486,-4 6 1,1 7-1,1 0 1,3-1 457,1-2 0,-4 6 0,1 6 0,-2 7 0,-2 7 0,-2 3-565,-2 6 1,1 3 0,-4 4 0,1 1 0,3 0-1,1 0 1,2 0-701,0-1 1,6-2 0,5-3 0,6-2 0,10-7-1,7-6-2155,5-5 1,1-4 2475,0-1 0,5-12 0,3-3 0</inkml:trace>
  <inkml:trace contextRef="#ctx0" brushRef="#br0">23488 11501 7967,'-2'-38'124,"-2"11"0,-2 33 1,-6 24-1,0 7 1,-4 7 793,-3 2 0,-4-3 0,-5 3 0,-1 1 0,-4 7 0,0 6 0,1 4 0,2 1 683,2 2 1,3-4 0,3 9-1602,4-4 0,3-8 0,2 0 0</inkml:trace>
  <inkml:trace contextRef="#ctx0" brushRef="#br0">7025 14087 8511,'-37'-31'0,"0"1"0,-1 1 0,-1 2 0,1 3 0,-1 3 0,-2 5 0,-1 3 0,0 4 0,1 3 0,-35 6 0,36 6 0,0 3 4,1 2 0,0 3 1,-6 9-1,0 4 1,-6 8-1,-1 4 1,-4 7-1,-2 3 1,16-10-1,0 2 1,-1 1-1,-1 2 1,0 2-1,0 1 1,-1 4-1,-1 2 1,1 0-1,0 2 1,1 0-1,0 1 1,-1 3-1,1 2 1,1 0-1,1 0 1,1 1-1,1 1 1,10-14-1,1 1 1,1 0-1,1 0 1,-7 16-1,1 1 1,2 1-1,2 1 1,1 2-1,2-1 1,3 0-1,2 1 1,1 0-1,3 2 1,3 0-1,1 2-130,5-18 0,1 2 1,1-1-1,2-1 0,-1 12 1,3 0-1,1 0 0,5 4 1,2 1-1,2 0 0,3-3 1,2 1-1,3-2 0,2-1 1,2-1-1,3-1 1,3 2-1,3-1 0,2-2 1,1-1-1,3-2 0,2 0 1,2 0-1,3 0 0,1-2 273,1-1 1,1-1-1,2-2 1,4-3-1,3-1 1,1-2-1,-11-10 1,1 0 0,0-1-1,2 0 1,1-1-1,0-1 1,1 0-1,1-2 1,0-1-1,1-2 1,0 0 0,2-1-1,2 1 1,2-2-1,0 0 1,2-1-545,1-1 1,2-1 0,0-1 0,0 0 434,-3-2 1,0-1 0,1-1-1,2-1 1,-6-2 0,3-2 0,1 0-1,0 0 1,-1-1 0,14 3 0,-1-2-1,1 0 1,0 0 0,-13-4 0,0-1-1,1 0 1,0 0 0,0-1 0,3 0-1,0-1 1,1 0 0,-1 0-1,1-1 1,-1-1 0,0 1 0,0-2-1,0 1 1,1-1-33,2 0 0,0 0 0,0-1 0,1 1 0,-1-2 0,1 0 0,0 0 0,-1-1 0,1 0 0,1 0 0,0-1 1,1-1-1,1 1 0,-1-2 0,1 1 0,-1 0 0,0-1 0,0 0 0,0 0 0,1-1 0,2 1 0,0-1 1,1-1-1,0 0 0,-1 0 0,-1 0 0,0 0 0,0-1 0,0 0 0,0-1-99,1 0 1,0 0-1,0-1 1,0 0-1,-1 0 1,0-1-1,0-1 1,-1 0-1,0 0 1,-1-2-1,-5 1 1,-1-2-1,0 0 1,-1-1-1,1 0 1,-2 1-1,0-2 1,0 1-1,0-1 1,-1-1-1,1-1 1,-1 0-1,0-1 1,0 0-1,-1-1 1,12-3-1,-1-1 1,-1-1-1,0-1 1,-1-1-1,0-1 1,-1-2-1,0 1 58,-2-1 0,0-1 1,-1 0-1,-1-2 1,-5 0-1,-2-2 0,-1 0 1,0-2-1,0-1 1,-1-1-1,-1-1 1,0-1-1,0-2 0,-2-1 1,0-1-1,-1-1 1,-3-1-1,0-1 0,-2 0 1,0-2-1,1-2 1,-1-2-1,0 0 1,-1-1 79,-1-1 0,-1-2 0,-1 0 0,-1 0 0,-2 0 0,-1-1 0,-2-1 0,1 0 0,0-4 0,-1-1 0,0-1 0,0 0 0,-1-2 0,0 0 0,-1 0 0,0-1 0,-2 0 0,-1 0 0,-1 0 0,-1-1 0,1-1 0,-1-1 0,-1 0 0,-2 1 0,-2 1 0,-1 0 1,-1 1-1,-1-1-39,-1 1 0,-1 0 0,-1 0 0,-2 0 0,-2 3 1,0-1-1,-3 1 0,-1 0 0,-1-14 0,-3 1 1,-2 1-1,-2 2 0,-3 0 0,-3 1 0,-3 1 0,-4 2 1,-3 0-1,-5 3 0,-3 0 0,-4 2-68,-3 1 1,-4 0 0,-3 3-1,-5 0 1,-4 3 0,-4 2 0,-4 1-1,-4 2 1,-3 2 0,13 12-1,-1 1 1,-2 0 0,-2 3 0,-5-2-1,-1 2 1,-3 2 0,0 0 0,-4 1-1,-2 1 1,-1 1 0,-1 2-1,8 4 1,-1 2 0,0 0 0,-2 1-1,0 1 46,-4 0 0,0 1 0,-2 1 0,0 1 1,1 0-1,0 1 0,-1 1 0,1 1 0,-1 1 1,-2 1-1,9 2 0,-1 1 0,-1 2 0,0 0 1,-1 0-1,0 1 0,-3-1 0,-1 2 0,0-1 1,-1 2-1,1-1 0,-1 2 0,-1-1 1,1 1-1,-2 0 0,1 1 0,-1 1 0,0 0 1,8 0-1,-1 1 0,0 0 0,-1 1 0,1 0 1,-1 1-1,1 0 0,-1 0 0,-1 1 0,1 0 1,0 0-1,0 2 0,-1-1 0,1 1 1,-3 0 1,0 1 0,0 0 0,0 1 0,0 0 0,-1 1 0,0 0-1,5 0 1,0 1 0,0 1 0,0-1 0,-1 2 0,0-1 0,1 1-1,0 0 1,-1 1 0,1 0 0,0 0 0,0 1 0,0 0 0,0 0-1,0 1 1,0 0 0,-1 1 0,0 0 0,0 0 0,0 1 0,0 0 0,1 0-1,-1 1 1,0 0 14,0 0 0,0 1 0,0 1 0,0 0 0,0 0 0,0 0 0</inkml:trace>
  <inkml:trace contextRef="#ctx0" brushRef="#br0">24767 6450 8171,'0'-20'0,"2"2"0,1 3 0,1 2 0,7-1 0,-4 1 0</inkml:trace>
  <inkml:trace contextRef="#ctx0" brushRef="#br0">24274 15220 7895,'-35'13'0,"-1"0"0,6 1 414,13-1 1,2-1-1,3-2 1,2-2-1,2-1 1,4-1-1,5 0 1,8-3-1,8-2-414,5-1 0,9-6 0,3-1 0</inkml:trace>
  <inkml:trace contextRef="#ctx0" brushRef="#br0">25287 6464 7756,'-40'-45'0,"11"13"0,12 17 177,10 19 1,8 16 0,2 3 0,3 1 0,0 6-1,0 7 1,-4 8 0,-5 9 0,-8 11 0,4-29 0,-2 2-1,-2 4 1,0 2 0,-1 1 0,0 0 0,0 4 0,0 1 107,1 0 0,0 0 0,3 3 0,0 2 0,-1 3 0,0 2 0,1 3 0,1 0 1,1 1-1,1-1 0,0 3 0,1-1 0,1-2 0,1 0 0,1 1 0,-1 0 114,0 1 0,0-1 1,1-5-1,0-1 1,-1 5-1,0 2 1,1 0-1,0 1 1,1 0-1,0 0 1,0 4-1,-1 1-310,-1-1 1,-1 1 0,0-4 0,-1 0-1,-2 0 1,-1 0 0,0-3 0,0 0-1,1-3 1,-1 0 0,0-1 0,1 0-1,-1-2 1,0 1 40,0-2 1,1 1 0,2 2-1,1 0 1,0-2 0,1 0-1,1-1 1,1 1 0,0 2-1,0 0 1,0 0 0,1 0-164,1 1 0,1-1 0,0-2 0,1-2 0,2 1 0,1 1 0,0-1 0,0 1 0,-1 2 0,0 1 0,-1 1 0,0-1-9,0 0 0,-1 0 1,-2 0-1,-1-1 1,1-3-1,0-1 1,-1 0-1,-2 0 1,0 1-1,-2 0 1,-1 0-1,-1-1 160,-1 0 1,0 0 0,1-1-1,1 0 1,0-2 0,1-1 0,-1 1-1,0-1 1,1 2 0,0-1-1,0-2 1,1 0-14,0-3 1,1-1 0,0-1-1,0 0 1,1-3 0,2-1-1,-1 1 1,2 0 0,1 0 0,1 0-1,0 0 1,2-1 0,0 0-1,1 0-213,0 0 1,1 0 0,-1-1 0,-1 0 0,3-2 0,-1 0 0,0 2 0,-1 0-1,-1 0 1,0-1 0,-1 1 0,-1 0 0,-1-2 0,-1 0 51,-1-1 0,-1 0 1,2 3-1,0 1 0,0-2 1,-1 1-1,-1 0 1,-1 1-1,0 1 0,-1 0 1,-2-2-1,1 1 113,1-1 1,-1 1 0,-1 5 0,0 1 0,1-5 0,0 1 0,0 1 0,-1 0 0,1 2 0,0 0 0,0-4 0,-1 1 0,2-1 0,0 0-155,0-2 0,0 1 1,1-3-1,0 0 0,1 3 1,0 1-1,0-2 0,0-1 1,2-1-1,-1 1 0,0-2 1,0-1-1,3 33-230,-1-7 0,2-3 1,-3-7-1,2-1 1,-2-3-1,-2-7-53,-1-4 1,0-1 0,0-8-1,-1-2 1,-2-5 0,-2-3-6571,2-2 6950,2-9 0,1-2 0</inkml:trace>
  <inkml:trace contextRef="#ctx0" brushRef="#br0">24621 15260 7662,'-24'23'1047,"-3"4"0,2 0-76,6-4 0,7 2 1,14-1-1,2 6 1,6 5-616,7 4 1,-1 1 0,5-2 0,0 1 0,-1-2 0,4 0 0,3-6 0,2-7 14,2-11 1,6-1-1,-1-8 1,4-4-1,3-7 1,1-12-1,1-10-439,1-6 0,-5-15 0,-18 20 1,0-1-1,0-4 0,-2-3 0,2-4 1,-1-2-1,0-2 0,-1-2-427,0-3 1,-1-1 0,0 0 0,0-1-1,1-2 1,0-1 0,0-1 0,-1 0 0,1 0-1,0 0 1,-3 6 0,1 2 272,-2 4 1,0 4 0,14-27-1,-4 8 1</inkml:trace>
  <inkml:trace contextRef="#ctx0" brushRef="#br0">19009 11355 8193,'15'-42'0,"1"8"0,2 9 0,-1 9 0,3 5 0,-1 1 0,3 6 0,2-2 71,-6 1 0,-1 2 0,-3-4 0,-2-1 0,-5 1 0,-7-2 1053,-7 2 0,-5-4 0,-3 5-585,-3-1 1,-1-2 0,-5-4-1,2 1 1,-2 2 0,-1 1-246,-2-2 1,-4 1 0,-1 0-1,-1 2 1,-2 2 0,-2 2-230,-5-2 1,-7 4 0,0-2-1,-1 3 1,-3 2 0,-2 2-1,-7 4 223,-5 5 1,5-1-1,-6 6 1,1-2 0,5-1-1,1 0 439,5 4 0,3-3-556,4 3 1,4-2 0,10 0 0,4 2 0,2-2 31,3-1 1,5-2-1,3 2 1,5 3 0,3 4-1,1 3 13,-2 2 0,5 7 0,0 6 0,2 7 1,0 7-1,2 5-94,5 8 0,12-1 0,-3-29 0,4-1 0,3 0 0,2-1 1,4 2-1,3-1 0,4 0 0,1 0 0,4 0 0,2-1 42,2-2 0,1-1 0,4 0 1,1-3-1,5-3 0,1-2 1,5 0-1,1-2 0,1-2 0,0-1 1,4-2-1,0-2-194,0-1 0,-1-2 1,-2-2-1,0-1 0,-1-4 1,0-1-1,-2-2 1,1-1-1,-5-2 0,0-1 1,-1-3-1,-1-1 0,-4-2 1,0-1-180,-1-4 1,-1-1 0,0-1-1,-1-3 1,-5-1 0,-2-3-1,-2 0 1,-1-2 0,0-2-1,-3-1 1,-2-4 0,-2-1-179,-2-2 1,0-1-1,-2-1 1,-1-1 0,-3-2-1,-3 0 1,-2 0 0,-2-1-1,-1 0 1,-3-1-1,-2 1 1,-2 0 348,-1 1 0,-2 1 0,-13-33 1,-9 7-1,-14 5 0,9 30 1,-2 2-1,-6 1 0,-2 3 1,-6 0-1,-3 3-229,-2 1 1,-3 4-1,-1 2 1,-2 4 0,-4 1-1,0 2 1,-3 2 0,1 2-1,-2 2 1,0 2-1,1 1 1,1 3-235,0 1 1,2 3 0,0 3 0,0 1 0,3 3 0,1 2 500,1 2 0,0 2 0,-2 2 0,1 0 0,1 2 0,0 0 0,-2-1 0,1 1 0</inkml:trace>
  <inkml:trace contextRef="#ctx0" brushRef="#br0">19529 16659 8187,'0'-18'0,"0"0"0,0 2 0,0 7 0,-2 3 368,-2 6 1,1 0 0,-6 0 0,-1 0-1,-2 0 1,-2 2 0,1 1 0,0 3 348,-1 1 1,7-2 0,3 3 0,2 3 0,2 1-345,0 1 0,0 5 0,0 1 0,0 0 1,0 3-1,0 2-33,0 4 1,0 3 0,0-1 0,0 3 0,3 1 0,4 1 8,7-1 1,12 3 0,3-7 0,3-5 0,5-4 0,3-5-54,5-3 0,0-2 0,6-11 0,-2 0 1,3-2-1,2-1 0,4-3-271,-2-1 1,-5-2 0,-5-4-1,-3 1 1,-6 2 0,-2 2-700,-1 2 0,-9 2 0,1 4 0,-4 0 0,-1 0 71,2 0 0,-3 6 0,-3 3 0,-3 2 0,-4 3 0,-1 1-1941,1 2 1,1 3 2543,-2 2 0,8 3 0,-2-4 0</inkml:trace>
  <inkml:trace contextRef="#ctx0" brushRef="#br0">17076 10409 8337,'1'-24'0,"2"-1"0,2 1-1,-2 5 1,-3 5 0,-5 5 585,-2 4 1,-2 0 0,0-1 0,-1 0 0,-1-1 5562,3-1-5534,2 6 1,7-4 0,2 7 0,4 5 0,4 6-237,4 4 0,7 12 0,2 0 0,5 5 0,5 4 0,2 1 0,-1 2-154,2 0 0,2 0 0,1 0 1,0-1-1,1-4 0,2-3-145,2-4 1,-5-3-1,-6-3 1,0-3-1,-3-2 1,0-3-761,-1-2 1,-10-6-1,6 2 1,-6-2 0,-3-2-1,-3 0-1619,0 1 0,-7 5 1,-4-2-1,-6 1 1734,-6-1 0,-7-5 0,-2 3 0,2-1 1,0-1-1,-1-1 0,0-3 420,0-4 0,7-4 0,1-5 0,0 0 0,0-2 0,2-1 834,1-2 1,-3-1-1,5 2 1,1-1-1,1 2 416,2 1 0,2 8 0,2 2 0,5 5 0,4 6 0,4 6-638,0 5 1,6 2 0,-4-1 0,0 4-1,-1 4 1,-5 4-803,-2 1 1,-9 0-1,1-4 1,-6 0-1,-7 1 1,-6 0-1400,-6-2 1,-8 7 0,-1-9-1,3-2 1735,4-1 0,5 2 0,5-2 0</inkml:trace>
  <inkml:trace contextRef="#ctx0" brushRef="#br0">20182 10595 8124,'-27'-7'-151,"1"2"1,-1-2 0,0-1 0</inkml:trace>
  <inkml:trace contextRef="#ctx0" brushRef="#br0">19969 10528 8124,'11'-25'0,"-2"2"0,-3 2 191,0 2 0,-4 1 0,2 5 0,-2-1 0,-2 1 531,0 0 1,0 4 0,0 0 0,0-2 0,0 0-347,0-3 0,-2 7 1,-2 2-1,-5 5 1,-5 5 976,-3 4 1,-6 8-899,-8 6 1,-4 2 0,-8 2 0,-3 1 0,0 1-362,0 2 0,-3 6 1,5-3-1,1 2 0,3 0 1,4-1-968,5-1 0,9 3 1,4-4-1,5-2 1,2-2-1,4-3-1157,1-1 1,0-10-1,3-7 2030,-1-9 0,5-9 0,7-17 0</inkml:trace>
  <inkml:trace contextRef="#ctx0" brushRef="#br0">19382 10782 8124,'0'-31'-84,"0"-2"0,0 2 0,0 1 0,0 7 444,0 2 0,-1 5 0,-2 5 1,-3 4-1,-2 2 0,-1 8 725,2 9 1,-3 4-1,5 10 1,5 3-1,8 4 1,12 5-1,11 4-488,9 2 1,20 2-1,-29-24 1,1-1-598,4 1 0,-1 0 0,0 1 0,0-1 0,1-2 0,1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3999 2599 8408,'-1'-19'0,"-2"-2"0,-2 0 82,2 3-30,-4 9 0,5-2 1,-4 3-1,0 1 1,-2 2-1,-4 4 1,-3 1-1,-1 1 1,-5 2-1,-1 2 174,-2-2 1,-9-2-1,7-1 1,-1 0 0,0 0-1,2 0 1,-3 0 0,0 0 155,0 0 1,1 0-1,-1 0 1,-2 0-1,-2 0 1,-2 0-1,-5 2-246,-4 2 1,-1-1 0,-7 6 0,-2 1-1,0 1 1,-6-1 0,-2-1-71,-3 1 1,-2 1 0,8-1 0,1-1 0,4 0 0,4 0 134,5 0 0,5-2 1,5 3-1,6-1 0,1 2 1,5 0-1,0 3-75,1-1 1,5 5 0,-3 1 0,1 0 0,0 2 0,0 0-194,-1 3 1,3 1 0,-6 1 0,-1 1-1,1 0 1,1-1 0,2 1 91,3 0 0,1-1 0,2 1 0,-1 0 0,3-2 0,2-2 44,4 0 1,4-6-1,1 4 1,0 0-1,1 0 1,4 2-1,5 2 50,6 2 1,10 6-180,5 2 1,6 5-1,-3 3 1,3 3 59,3 1 1,1 2 0,10 5 0,-2-1 0,1 0 0,2 1 0,1-1-42,0 0 1,1 0 0,-1-1 0,0-3-1,2-4 1,1-5 128,2-5 1,-24-17 0,0 0-1,33 10 1,3-6 0,2-4 0,-34-12-1,1-2 1,1 0 0,0 0 70,0-3 1,0 1-1,4-1 1,-1 0-1,-3 1 1,-1-1-1,1 2 1,0-1-1,0 0 1,0 0-1,1 1 1,-1 0-141,1 2 0,0-1 0,2 0 0,1 0 0,1 0 0,-1 0-38,2 2 1,0-1 0,2-1 0,0-1 0,-1 1 0,0 1 0,-3 0-1,-1 0-7,-1 1 1,-1 0-1,-2-1 1,-1-1 0,36 4-1,-3-2 1,2-4 0,1 0-1,1-2 139,-36 0 0,-1 0 0,1-3 1,-1-1-1,2-2 0,0 0 1,2-2-1,-1-1 0,-1 1 0,0 0 1,0 0-1,0 0 175,0-1 1,-1 0-1,-1 4 1,-1 0 0,37-7-1,0 3 1,-1 3-1,1 0 1,-2 3-442,1 2 0,-3 1 0,-5 1 0,-1 2 0,1 2 0,-3-2-126,-1-2 0,-4-1 0,-3 0 0,-1 0 0,2-1 0,1-4 609,2-4 1,9-3 0,-2-1 0,0 0 0,3-1 0,-1 1-1,4 0-198,1-1 1,-1 7-1,-33 4 1,0 2-1,38-1 1,-2 2-1,0 2 1,-2 2-471,-1 5 0,-29-4 0,-1 2 0,32 6 0,-1 0 1,1-1-1,-6-1 269,-2-3 0,6-3 0,-7 2 0,-2-1 1,1-3-1,-2-3 425,-2-4 1,13 1 0,-10-5-1,4 1 1,5 1 0,2 0 0,-35 4-1,1 1-224,0 0 1,-1 1 0,1 0 0,-1 0 0,2 0 0,0 0-197,0 0 0,0 0 1,0 0-1,0 1 1,0 0-1,0 1 1,1 1-1,-1 0-75,3 1 0,-1-1 0,-1-1 0,-1-1 0,2 2 0,-1-1 0,-1-1 1,-1-1-1,35 0 0,-2 0 107,-2 0 0,-3-1 1,-4-4-1,-2-3 1,0-4-1,0-2 1,1 1 479,-1 0 1,-1-2-1,-2-1 1,4-2 0,3 2-1,2 1 1,0 1-621,-1 1 0,1 0 1,0-1-1,-1 1 1,1 0-1,-2-1-69,-3 1 0,1 0 0,-7-1 0,-1 0 0,-1-4 0,-2-3 0,-1-1-182,-1 0 0,-1-2 657,4-7 1,2-3 0,9-6 0,-4 0-1,1 1-177,0 4 1,-3-4 0,2 5 0,0 0 0,-3 3-1,1 5-549,0 3 0,1 0 0,-4 3 0,0 1 0,-6 0 0,-5 3 120,-5 1 1,-8 1-1,-2 0 1,-5-3 0,-6 0-1,-5-1 1,-3-1 377,-1-4 1,-6-2-1,2-1 1,-2-3 0,0-2-1,3-6 14,1-6 1,-3 2 0,4-4-1,-2 4 1,-3 1 0,-2 1 0,-1 4-220,0 4 1,-7 3 0,-7 3 0,-6 1 0,-8 3 0,-6 2-153,-6 3 0,-17 1 0,-3 1 0,-9 3 0,-2 0 1,2 4-1,-1 1 213,0 3 1,10 3 290,-7 4 1,6-1-1,-2 5 1,-3-2-1,3-3-66,-2-2 0,-5-1 1,32 0-1,-1 0 1,-3 0-1,0-1 1,-7-1-1,-2-1 1,-2-1-1,-2-1-76,-4 0 1,0-2-1,1 1 1,0-1 0,2 1-1,1-1 1,3 0 0,0 0-1,4 1 1,0-1 0,4 1-1,1-1 44,1 0 0,-1 1 1,-1 1-1,-1 1 1,-1-1-1,-1 1 1,-2-1-1,-1 1 1,-3 0-1,1 0 0,2 2 1,1 0-1,0 1 1,0 1-19,1-1 0,1 2 0,0-1 0,1 0 0,-4-1 0,0 0 0,1 0 0,-1-1 0,0 0 0,-1 0 0,-3 0 1,-1 1-1,-2-1 0,0 1-52,-1-2 1,0 1 0,-4 1 0,-2-1 0,2-1 0,-1-1 0,-2 0 0,1 1 0,-4-1 0,-1 0 0,3 0 0,-1-1-1,1 2 0,-1-1 1,-2-1-1,0-1 1,3 3-1,0 1 0,0-2 1,0 0-1,0 0 1,1-1-1,1 1 1,2-1-1,1 1 0,0-1-5,3 0 0,1 0 0,-1 1 1,0 1-1,1-1 0,0 0 0,-3 1 1,-1 0-1,-1 2 0,1-1 0,-2 1 1,0 1 10,-1 0 0,0 0 0,7 0 0,-1 0 1,-6 0-1,-1 0 0,-1 0 0,-1 0 1,1 0-1,0 0 0,-1 0 0,1 0 1,3 0-1,1 0 10,3 0 0,0 0 0,2 0 1,1 1-1,3 1 0,0-1 1,0 1-1,0 1 0,2-1 1,0 0-1,2 0 0,0 1 0,1-1 1,0 0 28,-1 0 1,0-1 0,4 0 0,0 0 0,-2-1-1,1 0 1,0 0 0,0 0 0,1 0 0,1 0-1,0 0 1,1 0 14,0 0 0,1 0 1,0-1-1,0 2 0,-3-1 1,-1 1-1,2 0 1,0 1-1,1 1 0,1 0 1,-1 1-1,-1 1 1,1 2-1,0 1-109,-1 1 0,-1 2 1,-1 1-1,0 2 0,3-1 1,0 2-1,1 0 1,0 1-1,0 2 0,1 1 1,1 1-1,1 1-300,0 1 0,0 1 0,1 3 0,0 2 0,1 0 0,0 1 0,3 1 0,2 0 364,1 2 0,1 0 0,-3 1 0,1-1 0,6-2 0,1 0 0,2 0 0,1 2 0,-16 27 0,9-3 0</inkml:trace>
  <inkml:trace contextRef="#ctx0" brushRef="#br0">8078 9729 8494,'-9'-13'0,"0"1"0,-1 3 0,-2 4-1,-1 4 0,2 7 1,1 3-1,-2 3 1,2 1-1,-1 0 1,4 0-1,3 1 0,4-2 1,4-3-1,5-5 1,4-3-1,5-1 572,4 0 0,3 0 0,4 0 0,2 0 0,4 0 0,4 0 0,2 0 1,4 0 0,-2 0 0,5 0 0,3 0 0,2 0 0,5 0-357,4 0 1,3 0-1,3 0 1,2 0 0,1 0-1,2-1 1,1-2-102,-37 1 0,1 0 0,5-3 0,0-1 0,-2 2 0,0-1 0,0 0 0,1-2 1,0 0-1,1 0 363,2-2 0,-2 0-417,31-6 1,-26 7 0,0 1-1,-6 3 1,-1-1 0,2 1-1,0 0 1,-1 0 0,0 0-1,-1 2 1,-2 0-11,37 0 0,-37 2 1,1 0-1,35 0 0,-36 0 1,-1 0-1,1 0 0,-1 0 1,36 0-121,-1 0 1,-35 0-1,1 0 1,35 0-1,1-1 1,-1-2-1,0-2 1,-1 1 340,0-2 1,-36 3 0,1 0 0,33-7 0,-1 1 0,-4 0 0,-3 0 10,-6 0 1,1 0 0,-3-3 0,-5 2 0,-2 3 0,-5-1-1,-3 2-644,-5 0 0,2 0 0,-6 3 1,-2-1-1,-6 1 0,-5 2-2245,-3 1 0,-5 1 0,-7 4 2607,-12 3 0,-14 4 0,-12 2 0</inkml:trace>
  <inkml:trace contextRef="#ctx0" brushRef="#br0">4386 10968 12641,'11'-9'126,"0"2"78,-2 1 0,6 2 1,7 4-1,3-2 0,2-1 1,1-1-1,3 1 1,3 0-1,3 0 79,3-2 0,3-1 0,10 4 0,1-3 0,-3 2 0,1 0 0,0 0-153,3-1 0,1-1 1,-3 5-1,1-1 1,-1-2-1,0-2 1,1 1-1,-2 0 204,-4-1 0,3-4 0,-5 5 1,0-1-1,1 1 0,-1-1-269,0 2 0,3 2 0,-2 1 0,3 0 0,7 0 0,1 1 0,2 2-303,1 2 0,3 5 1,4-1-1,1 3 0,1 1 1,3 1-1,-1-3 178,-1-2 1,-4 2 0,-3-7 0,-4-1 0,0-1 0,-4-2 285,-1 0 1,-3 0 0,-2-2 0,-3-1 0,1-1 0,-4 1 45,-2 1 1,3 1-1,-7-2 1,-1-2 0,1 2-1,1 2 1,2 1-572,3 0 1,-5 0-1,4 0 1,1 0-1,2 0 1,3 0 320,-1 0 0,3 0 0,0 0 0,5 0 0,5-2 0,1 0 1,-1-3 289,-2 2 0,5-3 0,-2 2 1,2 1-1,1 1 0,-2 2-367,1 0 1,7 2 0,-7 1 0,0 3 0,1 1-1,-3 3-376,-4 2 1,4-3-1,-9 0 1,2 0-1,0-2 1,-2-2-1,0-4 649,1-1 0,-1 0 0,-1-1 1,-2-4-1,-1-4 0,0-1 80,-2 1 1,5-1 0,-4 4 0,1 0 0,-2 0 0,-1 3 0,-2 2-388,2 1 1,2 0-1,5 0 1,0 1-1,4 2 1,3 3-161,7 1 1,3-4 0,-4 3 0,-1-1 0,1-1 0,-3-1 383,1-1 1,4-8-1,-6-3 1,3-3-1,4-1 1,-1-1 0,0 1 264,-3 0 0,-1-1 0,-1 2 1,0 2-1,-6 1 0,3 0 1,-4 0-498,2 1 0,-7 3 0,-2-2 1,-1 1-1,-2 3 0,-5 0-328,-2-2 1,-1 4-1,-8-4 1,-4 3 0,1-1-1,-5-2-302,-1 2 0,-3 2 0,-5 1 1,-1 1-1,-3 4 0,-5 3-5365,-2 4 6090,-8 8 0,-19 6 1,-11 8-1</inkml:trace>
  <inkml:trace contextRef="#ctx0" brushRef="#br0">4439 11981 8510,'13'-19'155,"1"4"1,-1-1 0,2 4 0,4 3 79,8-1 1,1 2-1,7 1 1,2-1-1,2 3 1,2-3-1,2 2 1,3 0-30,2 3 0,-4 0 0,6 0 0,5-1 0,4 1 0,5 2 0,0 1 20,0 0 0,8 0 0,-5 0 1,1 0-1,3-2 0,2-2-69,-36 0 0,1-1 1,5-1-1,0 0 0,-2-1 1,1 1-1,2-2 1,1 1-1,3-1 0,0-1 1,0 1-1,0-1 1,1 0-1,0 1-4,-1 1 1,0 0 0,1 0 0,0 0 0,3 1 0,1 0 0,0 1 0,-1 0 0,0 1 0,-1 1 0,0-1 0,0 2-390,-1 0 0,-1 1 0,-5 0 0,-1 0 0,2 1 0,-1 0 150,-2 0 0,-1 0 0,1 0 0,-1 0 0,1 0 0,-1 0 1,0 0-1,0-1 133,0-1 0,1-1 0,-4 3 0,1-1 0,32-5 0,-5 1 0,0 0 0,-1-3 0,3-2 400,0-2 1,0 3-1,-1 0 1,-1 0-1,1 2 1,0 2-368,-1 4 0,-3 1 1,-3 0-1,0 1 1,-4 4-1,0 4-504,2 3 1,-3-1 0,-1 0-1,-5-2 1,-7 0 0,-2-2-1,-5-1 135,-1 0 1,-4-5-1,-8 4 1,-4-4 0,-3-1-1,-2 0-1115,0 0 1,-4-1 1403,0-4 0,-10-1 0</inkml:trace>
  <inkml:trace contextRef="#ctx0" brushRef="#br0">4412 11741 8401,'0'-10'-8,"0"5"0,-1 10 7,-4 8 1,2-1 0,-5-9-1,-3 1 1,-2 2 0,-6 3-1,-11 6 1,-13 4 0,-15 5-1,-10 3 1,29-12 0,0 2-1,-5 3 1,-1 0 232,-6 3 0,0 2 0,-2 0 0,0 1 1,-3 2-1,0-1 0,1 1 0,2-1 1,0 1-1,1-1 0,2-2 0,0 0 1,2 0-1,0-1 0,3-1 0,0-2-197,1 0 0,2 0 0,7-3 0,2-1 0,-27 7 0,11-3 0,8-2 0,8-3-1652,8-1 1,2-6 1616,5 0 0,6-6 0,6 3 0</inkml:trace>
  <inkml:trace contextRef="#ctx0" brushRef="#br0">1906 13367 7241,'-15'0'0,"-1"0"-289,-2 0 1,1 2 0,3 2 0,1 3 288,0 1 0,4 2 0,0-5 0,6 5 0,-3-3 0</inkml:trace>
  <inkml:trace contextRef="#ctx0" brushRef="#br0">1733 13514 8119,'-6'-39'2440,"-3"4"1,5 14-2146,4 12 1,10 11 0,8 2-1,0-1 1,1-2 0,3-1 0,3 0-1,2 0-477,0 0 1,-5 0 0,-1 0 0,-2 0 0,-3 0 0,-1 0-140,-2 0 0,-5-5 0,-5-3 0,-6-1 0,-6 0 0,-5-1 0,-2 0 444,-2 1 0,-5-2 1,2 7-1,-1 1 1,1 1-1,2 4 619,2 2 0,3 4 1,2 5-1,3 2 1,4 3-1,4 4-844,1 3 0,6 5 1,3-1-1,4-1 1,5 2-1,3-3 0,2-2 1,1-3-1332,0 2 0,4-5 0,-6-1 0,2-3 1433,-2-2 0,3 0 0,-4 1 0</inkml:trace>
  <inkml:trace contextRef="#ctx0" brushRef="#br0">2186 13594 8095,'0'-34'0,"2"6"1096,2 8 0,3 8 0,7 12 0,-1 2-616,0 2 1,1-1-1,-1 5 1,0-1 0,1-1-1,-2 1 1,-2-1-547,-1 0 1,0 5 0,3-2 0,-2 1-4392,-1-1 4259,-6-3 1,-2-8 0,-7-1 0,0-3 0,1-1-1,2-3 1639,1-2 0,2-2 0,0 1 0,2 1 0,2 3-910,5 5 0,3 2 1,1 2-1,0 0 1,2 0-1,2 0-698,0 0 0,3 6 0,-4 2 0,3 1 0,0 0 0,2-1 0,-2 1-1775,1 0 1,-3 0 0,-3 3 0,1-2 1941,2-1 0,-2-6 0,4 3 0</inkml:trace>
  <inkml:trace contextRef="#ctx0" brushRef="#br0">2826 13327 8095,'0'-26'1060,"0"-4"1,1 5-1,2 7 1,3 6-440,2 2 1,-4 4 0,4 3-1,-1 6-644,0 6 0,1 8 0,2 9 0,-1 5 0,0 7 0,0 1 1,-2 2-1,1-2-2459,-1-1 0,-4 2 2482,1-9 0,-2 0 0,-2-4 0</inkml:trace>
  <inkml:trace contextRef="#ctx0" brushRef="#br0">2839 13580 8095,'-13'-28'356,"1"-1"1,3-2 0,5 2 0,2 6 0,2 5 0,0 3 99,0 2 0,6 1 0,3 3 0,3 5 0,3 2 0,1 2 0,3 2 0,2 2-1905,3 5 1,1 3 0,2 1 1448,-1 0 0,1 7 0,0 0 0</inkml:trace>
  <inkml:trace contextRef="#ctx0" brushRef="#br0">3146 13554 8354,'0'-21'1608,"1"3"1,4 5 0,4 4-1260,3 5 0,5 2 0,4 2 1,3 2-1,4 1 0,0 2 0,0 1-573,-1 0 0,0 5 0,-2-4 0,-3 2 0,-4 0 0,-3 0 0,-2 0-167,0-1 1,-5 1 0,-4 5 0,-2-1-1,-2 0 1,0 1 663,0-1 1,0 5-1,0 1 1,-2 2-1,-1 4 1,-3 5-1,-1 7 283,-4 6 1,4-2-1,-2 5 1,-1-2-1,-1-1 1,1-4-780,1-7 0,5-14 1,-4-5-1,1-2 1,1-5-1,0-6 1,2-11 260,-2-9 1,4-4 0,-1-13 0,6-5 0,7-3 0,5-4 530,3 0 0,9 7 0,-2 2 0,3 8 0,6 5 0,3 5 0,5 6-4919,2 5 4350,-2 5 0,9 12 0,-3 2 0</inkml:trace>
  <inkml:trace contextRef="#ctx0" brushRef="#br0">18396 7277 7981,'4'-26'0,"2"6"0,1 6 44,-4 1-50,3 12 0,-7-5 0,-4 6 1,-4 1-1,-2 2 0,-3 2 1,1-2-1,-2-1 0,-1 1 1,-2 2-1,0-2 0,1-2 0,-1 1 1,0 1-1,0 1 187,0-1 1,1-1-1,3-2 1,1 0-1,0 1 1,-2 2-1,-1 3 1,-2 1-1,0 4 27,-1 1 1,2 1 0,-5 2 0,-1 3 0,-1 2-1,0 2-246,2 1 0,1-6 1,-1 4-1,4-2 0,2-2 1,0-2-1,-1-2 198,5 0 1,1 1-1,6-1 1,2 0 9,2 1 1,8-6 0,5 1 0,6 0 0,3 0 0,2 0-117,2 1 0,2 2 0,1 1 0,3 2 1,5 2-1,2 0 0,4 1-111,2 1 0,-1-2 0,8 3 0,0 0 1,4-4-1,0-1 39,1-2 0,1 0 1,-3-1-1,3-1 1,0-4-1,1-1 66,1-3 0,-4-2 1,4-1-1,-2 0 0,-2 0 1,-4-1-1,1-2 142,0-2 0,-7-3 0,-3 2 0,1-2 1,-3-1-1,-1 0 0,-5 1-83,-1-3 0,2-4 0,-4-1 0,-1 1 1,-1-2-1,0-1-215,-3-1 1,2-4-1,-8 4 1,-1-2-1,0-1 1,-3 0 227,-1 0 1,-6 1 0,-1-4 0,-2 1 0,-4-1 0,0 1 0,-4-1 116,-2 0 1,-5 3-432,-9-1 1,2 6-1,-6-4 1,-3 2 6,-5 2 1,0 7 0,-5 3 0,-2-1 0,-2 2 0,-2 0 0,-2 2 51,-2-2 1,-5 5-1,0-4 1,-5 4-1,-6 1 1,-2-2 185,-6-2 0,0 2 0,4-2 0,2 2 0,6 2 0,2 0 0,3 0-339,3 0 1,3 0-1,6 2 1,2 1-1,2 3 1,5 3-1,3 4-1338,1 3 0,2 6 1639,3-4 0,3-6 1,5-6-1</inkml:trace>
  <inkml:trace contextRef="#ctx0" brushRef="#br0">20688 7197 7865,'12'-6'0,"-3"-3"0,-4-3 521,-4 5 0,-1-1 0,0 11 0,0 8 0,0 3 1,0 6-1,-1 2 0,-2 3 0,-3 2 571,-2-1 0,4 1 0,-4 0 0,1-2 0,1-2 0,-1-2 0,1-2 0,-2-2-1735,1-2 0,3-8 0,-5-3 0,0-4 465,1-4 1,2-3-1,5-8 1,-2-3-1,-1-3 1,1-2 459,1-4 1,8 6 0,3-7 0,3 1 0,1 4-1,2-3 1,1 1 367,2-1 1,9 0-1,-4 4 1,1 5 0,0 0-1,-4 1-171,-2-2 0,1 2 0,1 6 0,-1 2 0,0 1 0,-2 1-432,-3 0 1,4 1-1,0 5 1,-2 0-1,0 0 1,1 0-1045,1 0 1,-1 2 0,-3 1-1,-3 3 1,0 0 0,-2 0-1,0-2-3163,-2 2 1,0-5 4159,-2 4 0,2 2 0,7 1 0</inkml:trace>
  <inkml:trace contextRef="#ctx0" brushRef="#br0">20822 7210 7865,'-25'13'769,"1"-1"706,2-3 0,5 3 0,0-3-953,2 3 0,9 1 1,6 0-1,9-1 0,7-3 1,6-3-1,3-2-374,2 1 1,0-1 0,-1-4 0,1 0 0,-2 0 0,-3 0-149,-4 0 0,3-6 0,0-1 0</inkml:trace>
  <inkml:trace contextRef="#ctx0" brushRef="#br0">20675 7463 7865,'-19'14'924,"-2"0"697,0 4 1,4-3-1,8 3-1035,4-3 1,11 2-1,9 1 1,10-3-106,9-5 1,6 2 0,5-5 0,2 1 0,2-4-1453,0-2 971,-6-2 0,9 0 0,-5 0 0</inkml:trace>
  <inkml:trace contextRef="#ctx0" brushRef="#br0">16489 9356 8136,'-20'-48'0,"0"7"0,1 10 0,-2 11 84,1 9-60,-5 8 0,2 4 0,-6 11 0,-2 6 0,-1 4 0,0 6 0,-2 6 0,-3 6 0,1 5 0,2 5 0,8 5 0,3 5 44,7 6 1,12-3 0,12 7 0,22-4 0,-7-32 0,3-2-1,6 1 1,4-1 0,4-1 0,2-1 90,3-2 1,3-2 0,-1-3-1,1-3 1,4 1 0,2-2-1,2-1 1,1-3 0,3-2-1,1-1 1,0-2 0,0-2-120,-1-3 0,0-1 0,-1-3 0,0-2 0,-4-3 0,-2-1 0,0-4 0,-2-2 0,0-2 0,-1-3 1,-3-3-1,-1-2 0,-2-2 0,-2-3-126,-3-1 1,-3-2 0,-7 0 0,-4-1 0,-3-5 0,-3-2 0,-2-2-1,-4-3 1,-4-1 0,-3-1 0,-4-2 0,-4 0 0,-5 1 0,-3 1-81,-2 1 0,-5 0 0,-8-1 0,-5 2 1,-3 6-1,-2 3 0,-5-1 0,-2 2 1,-3 3-1,-3 2 0,-2 3 0,-1 4 136,0 3 1,-3 3-1,-6 2 1,-1 3 0,-2 3-1,0 3 1,0 1-1,0 3 1,1 1 0,1 4-1,4 4 1,1 3-965,3 1 1,1 4 993,5 3 0,1 3 0,2-1 0,2 1 0,2 2 0,0 1 0,0 0 0,0 0 0</inkml:trace>
  <inkml:trace contextRef="#ctx0" brushRef="#br0">14690 9196 8496,'0'-25'0,"0"2"0,0 10 115,0 7 1,4 8 0,1 2 0,-2 5 1476,-2 3 0,-1 1-1239,0 0 0,0 1 0,2-1 0,1 0 0,3 2 0,-1 1 0,3 4 91,-1 0 0,-4 1 0,2 3 0,-4-2 0,-1 2 1,0 1-1,0 2-476,0-1 0,0 1 0,0 0 1,0-1-1,0-1 0,-1-1-269,-4-2 1,2-5-426,-6 0 1,6-2 0,-1-1-527,2-1 0,5 0 1,6-1 1251,9-3 0,6 3 0,2-5 0</inkml:trace>
  <inkml:trace contextRef="#ctx0" brushRef="#br0">22088 9249 10054,'9'-7'0,"0"-4"0,1-2 0,2 1 37,1 0 1,5 5 81,0-2 1,4 2 879,-4-2 1,0-2 0,-6 5 0,-2 0-463,-1 1 1,-6 6 0,1 8 0,-4 3 0,-3 3-1,-1 2-227,1 6 1,1 2 0,2 1 0,0 3 0,0 0 0,2 2-266,2-1 1,-2 2 0,4 0 0,-2-1 0,1 0 0,-2 0 0,-2-3-226,-1-4 1,0-1 0,0-3 0,0-1 0,0 0 0,0-3-745,0-1 0,0-6 1,0 0-1,-1 0 1,-2 0-1,-2 0 1,2 1-3159,2 2 4055,1 1 0,12-5 0,2-3 0</inkml:trace>
  <inkml:trace contextRef="#ctx0" brushRef="#br0">18969 11448 8305,'-14'-12'0,"1"3"0,0 5 2,-1 2 0,9 2 0,3-1 1,7-2-1,2-2 0,3 3 1,2 0-1,0 1 0,-2-2 926,-1-2 1,-9 1 0,-4 5 0,-15 2-1,-13 3-1019,-8 1 1,-14-4 0,-7 2 0,-9-4 0,31-1-1,-2 0 1,0 0 0,-1 0-37,-1 0 0,-1 0 1,0 2-1,1 1 1,2-1-1,0 0 1,0 0-1,1 1 0,-1-1 1,2 0-1,-34 6 522,8 3 0,7 0 0,9 9 0,8 3 0,8 6 0,13 8 0,11 11-321,13 7 1,21 8-1,-2-27 1,5-1-1,7 4 1,4-2-1,6 1 1,4-2-1,11 2 1,3-1 0,-18-13-1,1 0 1,1-2-239,2 0 0,0 0 0,1-1 1,6-1-1,0 0 0,1-2 1,-2-1-1,-1-1 0,2 0 1,0-1-1,0-1 0,2 0 1,2-1-1,1-1 0,0 0 1,-2-2-1,0-1 0,-1 0-21,-1-2 1,-1 0 0,0-2 0,2 0 0,0-1 0,-2-1-1,19-3 1,-2-2 0,-4 0 0,-2-3 0,-4-2 0,-3-2-1,-7-3 1,-4-3 0,-3-1 0,-4-3 65,-5-3 0,-3-2 1,15-27-1,-20-15 1,-17-7-1,-13 35 0,-5-1 1,-7-2-1,-5 1 278,-7-3 0,-4 1 0,-1 4 1,-3 2-1,-11-2 0,-4 2 0,-3 1 1,-2 2-1,-2 5 0,-4 3 1,-5 2-1,-2 4 0,-2 6 0,-2 3-159,-1 2 0,0 2 0,-4 1 0,0 3 0,8 3 0,1 2 0</inkml:trace>
  <inkml:trace contextRef="#ctx0" brushRef="#br0">17049 9249 8341,'-7'-68'0,"1"9"0,0 13 0,-4 15 0,-7 10 0,1 12 56,-6 5 1,-11 8 0,-8 6 0,-5 7 0,-7 6 0,-7 6 0,-6 3 0,31-14 0,0 0 0,-1 2 0,-1 1 0,1 2-1,0 0 1,-1 2 0,1 0 0,2 1 0,0 0 0,1 2 0,1 0 0,3 2 0,2 0 0,2 0 0,4 2 0,-9 29-1,15-2 101,14 0 1,20-9 0,20 4 0,-12-28 0,3-2 0,8 1 0,3-3 0,6 2 0,4-3 0,4 0 0,2-2-10,4-1 0,3-1 0,6 1 0,3-3 0,-22-6 0,0-1 0,0 0 0,1 0 1,1-1-1,0 0 0,0 0 0,0-1 0,0-1 0,-1 0 0,-1 0 0,0-2-198,22 2 0,-1-1 0,0 0 1,-2-2-1,-11-2 0,-2-1 0,-8-1 1,-2-1-1,-8-1 0,-2-2 0,16-10-36,-15-6 0,-23-16 0,-18-7 0,-23-10 0,2 23 0,-4 0 0,-7-2 0,-3 0 134,-3-2 1,-4 1 0,-8-4 0,-2 1 0,-2 1-1,-1 0 1,-2 0 0,1 1 0,1 3 0,1 1-1,4 4 1,2 3 54,5 3 0,2 2 0,3 3 0,3 2 0,-23-6 0,10 8 0,12 8-103,15 8 0,17 11 0,14 6 0</inkml:trace>
  <inkml:trace contextRef="#ctx0" brushRef="#br0">20249 9396 17442,'1'-61'-4046,"2"6"3728,1 9 0,2 8 1,-3 13-1,2 1 470,-2 2 1,3 5 0,-2-2 0,-1 1 0,-3 1 0,-4-1 0,-7 0 0,-5 0 315,-6 2 0,-15-2 0,-11 3 0,-14 5 0,24 6 0,-2 2 0,-6 2 0,0 2-292,-3 0 1,-2 3 0,-6 5 0,-1 2 0,-2 2 0,0 0 0,2 2-1,0 1 1,4 1 0,0 2 0,5 0 0,2 2 0,4 1 0,3 1-301,4 1 1,3 2 0,-13 25-1,20 10 1,25 2 0,26-1 0,1-30-1,7-2 1,10 1 0,5-2-11,9 3 1,4-2 0,8-2 0,3-3 0,-22-8 0,2-1-1,0 0 1,3-1 0,2-1 0,0 0 0,3-2 0,1-1 0,0 0-1,0-2 1,0-1 0,1 0-73,-2-2 0,0 0 1,0-2-1,-2-2 0,-1-1 1,-1-1-1,18-2 0,-3-4 1,-6-3-1,-3-5 0,-5-3 1,-4-3-1,-6-4 0,-4-3-66,-4-3 1,-5-4-1,-8-5 1,-6-3 0,-10-4-1,-6-3 1,-2-1 0,-7-1-1,-5-2 1,-6 0-1,-7 0 1,-5 0 326,-6-1 0,-6 3 0,-8 0 0,-4 5-55,-5 3 0,-2 4 0,1 3 0,-2 2 0,-3 3 0,0 1 0</inkml:trace>
  <inkml:trace contextRef="#ctx0" brushRef="#br0">19115 15806 8309,'-5'-7'143,"-1"7"1,-5 7 0,2 0 94,-1-2 0,-2-5 0,-1-6 0,-1-7 0,0-10 0,-4-5 0,-4-4 132,-4-2 1,-2-2 0,-3-2 0,-7 1-1,-8 4 1,-10 3 0,-7 8 0,-6 6-250,-4 8 1,35 8 0,-1 2 0,-1 2 0,0 4-1,0 3 1,2 4 0,1 3 0,3 3 0,0 4-1,2 2-185,4 1 1,2 2-1,3 3 1,3 3-2,2 3 0,5 2 0,3 0 0,3 1 0,2 4 0,3 1 0,3 2 1,4 0-1,4 1 0,4-1-49,4 1 1,4-2 0,10 1 0,4-2-1,3 0 1,5-3 0,5-3 0,3-2 0,8-2-1,2-3 1,4-4 0,2-3-89,1-1 1,0-4 0,5-5 0,1-3 0,-1-6 0,-1-3 0,-3-2-1,0-3 1,-2-3 0,-2-3 0,-5-3 0,-2-4 93,-1-1 1,-3-5 0,-2-5-1,-3-5 1,-5-1 0,-4-2-1,-2-2 1,-4-2 0,-5-3 0,-4-3-1,-5-1 1,-6-1 0,-4-5-1,-6-2 103,-5-3 0,-6 0 0,-4 6 0,-6 0 0,-10-5 0,-7 1 0,-5 2 0,-4 2 0,-5 3 0,-4 3 0,-5 1 0,-4 5 30,-6 1 0,-1 6 0,4 8 0,-2 4-15,16 6 1,-1 2 0,1 2-422,-24-1 1,-1 4 0,23 4-1,0 3 1,-1 1 410,3 3 0,0 1 0,-1 0 0,1 0 0,-1 0 0,1 1 0,-20 7 0,0 0 0</inkml:trace>
  <inkml:trace contextRef="#ctx0" brushRef="#br0">20915 11741 8244,'0'-21'0,"0"4"-27,0 2 264,0 2 0,1-1 1,2 1-1,3 1 1,0 2-1,0 1 6454,-3-2-4934,-1 6 1,-1-1-1451,4 6 0,1 1 0,2 4 0,-3 5 1,-4 5-1,-1 5-54,0 6 0,-1-6 1,-2 10-1,-3 1 1,-1 0-1,-4 2 1,-1-4 142,-1 0 1,0 0 0,1-1 0,3-3 0,5 1-1,2-3-189,2 0 1,0 0 0,0-5 0,0-2 0,2-1-652,2-2 1,-1-5-1,4-5 1,-1-8-1,-3-7-332,-1-4 1,-2-12 0,0 0 0,0-5 0,0-4-1,0 0 734,0 2 1,0-2-1,0 4 1,0 1 0,0-1-1,0 5 1,1 3 224,4 2 1,-2 7 0,4-2 0,0 4-1,-1 0 1,2 2 711,-1 4 1,-2-3 0,2 5-171,-1-1 1,-2 5 0,-4 2 0,0 9 0,0 8-471,0 5 0,-6 4 0,-1 4 0,-2 3 0,2-1 0,-1 2-255,1 0 0,-1 2 0,-2 4 0,3-2 0,1-1 0,3-3 0,1-1 0,2-2 0,0-6 0,0-3 0,0-4 0,0-3-3172,0-2 1,0-4-1,0-3 3172,0-4 0,0-5 0,0-11 0</inkml:trace>
  <inkml:trace contextRef="#ctx0" brushRef="#br0">14863 13474 8022,'0'-14'0,"0"1"147,0 6 0,5-1 0,0 5 0,3-1 0,2-1 0,2 1 0,1 0 0,1 1 0,-1 1 0,0 2 872,1 0 0,-7 6 1,-2 3-1,-4 4 1,-2 4-1,-4 2 1,-4 2-851,-3 2 1,1-2 0,0 0 0,4-1 0,1 0 0,3-1-10,1-3 0,2-1 0,2-3 1,2-3-1,5-5 0,5-2-269,3-2 1,0 0 0,5 0 0,0 0 0,0-2-1,1-2 1,0-4-532,2 1 0,-2-3 0,-3 4 0,0 0 0,-3-2 0,1 2 0,0-1-2234,-2 0 1,-1 2 2873,-2-4 0,1 0 0,-1-4 0</inkml:trace>
  <inkml:trace contextRef="#ctx0" brushRef="#br0">15396 13460 8022,'9'-17'834,"0"-1"0,-6-4 0,2 4-323,-4 2 0,-2 8 0,-4 10 0,-5 10 0,-7 8 0,-5 5 0,-3 5 0,-2 4 297,1 6 1,-7 9 0,-1 1 0,-2 5-1,1 4 1,-1 1 0,2-1 0,5-3-2253,5-1 1,9-2-1,8 0 1,2-1 1443,7-3 0,16-3 0,10-6 0</inkml:trace>
  <inkml:trace contextRef="#ctx0" brushRef="#br0">21728 13594 7950,'0'-14'0,"0"1"0,0 0 0,0 5 1421,-6 2 1,5 0-319,-4-2 0,5 3 1,3 5-1,2 9 1,-2 6-1,-3 3-1038,-5-2 1,-4 5 0,-7-1 0,-2 3 0,1-1 0,-1 1-284,0 3 0,-3-6 0,6-2 1,4-3-1,0-2 0,4 1 76,2-1 1,5-6 0,5-2-1,5-4-158,6-1 1,5-1-1,7-4 1,3-2-1,3-2 1,2 0-360,0-1 1,-5 4-1,1 0 1,-2 2-1,-6-1 1,-4 1-1,-3-1-2145,-3 1 2804,0-1 0,5-7 0,2-2 0</inkml:trace>
  <inkml:trace contextRef="#ctx0" brushRef="#br0">22101 13594 7950,'14'-18'458,"-1"-1"1,-1-1-1,-3 1 1,-3 4 290,0 5 1,-11 4 0,-1 9 0,-9 4-1,-8 10 1,-7 6 0,-7 10 0,-4 4-78,-4 3 1,-2 0 0,4 3 0,3 4 0,0 7-1,6 0-1356,4 1 1,2 3-1,12 1 1,4-1 683,6-3 0,5 1 0,1-9 0</inkml:trace>
  <inkml:trace contextRef="#ctx0" brushRef="#br0">20595 15793 7968,'9'-18'0,"0"0"0,1 2 0,-2 3 387,1 4 0,-5-2 0,3 5 0,-1-1 1,-4-2 1462,-5 2 1,-5 1-1476,-5 6 0,0 1 0,-1 4 0,1 4 0,0 4 0,-1 3-70,1 2 1,1 4 0,2-3 0,1 2 0,-1 1 0,-1 1 0,1-3-244,1 0 1,5-1-1,-4-3 1,2 2-1,3-2 1,3-1-241,5-2 0,-2-5 1,6-4-1,1-2 1,3-2-1,4 0 330,0 0 1,7 0-1,0 0 1,4 0 0,3-2-1,-1-1-163,-2-1 0,3-2 0,0 3 0,-1-2 0,-2 2 0,-3 2-422,-3 1 0,2 0 0,-6 1 0,-1 2 0,1 3 0,0 0-2637,-2 0 1,3-1 3069,-1-5 0,6-6 0,-3-2 0</inkml:trace>
  <inkml:trace contextRef="#ctx0" brushRef="#br0">21128 15779 7807,'-1'-31'2207,"-2"2"-925,-2 3 1,-3 13-1,3 13 1,2 8-949,2 3 0,-5 9 0,-3 3 0,-3 7 0,-3 4 1,-3 2-1,-4 1 0,-4 4-164,-6 6 0,3 11 0,-5 3 0,1 0 0,4-2 0,0-3 0,3-1-967,-1-3 1,5-8-1,0-1 1,-2-4 0,0-5-1,1-2 1,0-4-1690,0-4 0,-1 0 2486,2-6 0,2-1 0,7-3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24567 4305 10420,'-29'-20'0,"4"-2"0,4-1 0,6 0-920,5 6 604,-2 8 156,10 3 137,-9 6 0,9 0 1,-4 0-1</inkml:trace>
  <inkml:trace contextRef="#ctx0" brushRef="#br0">24434 4185 8549,'-4'-14'0,"-1"1"0,-5-2 0,1-1 0,-4-3 0,-4-1 223,0 1 0,-1 1 0,5 5 0,-1 1 187,1 3 1,0 3 0,1 5 0,1-2 0,4-3 0,0 0-219,-1 0 0,4-4 1,-5 2-1,-2 0 1,0 0-1,-4 2 1,-3 2-1,-4-1-106,-3 1 1,-8 1 0,-1 6 0,-2 3 0,1 1 0,-2 4 0,0-1-222,1-1 1,-7 3 0,0-5-1,-6 2 1,-7-2 0,-2-1-1,-4-3 1,-1-1 128,-6-2 1,-6 0 0,-1 0-1,37 0 1,0 0 0,-2 0-1,0 0 1,1-1 0,-1 0-1,-1 0 1,1-1 193,-1 0 0,1 0 1,2-1-1,-1 1 0,-2 2 1,0 0-1,1 0 0,1 0 1,0 0-1,1 0 1,0 1-1,1 0 0,0 1 1,1 0-158,-2 2 0,1 1 0,-2 1 0,1 0 0,-1 1 0,0-1 0,0 1 0,0-2 0,-1 1 0,1-1 0,-2-1 0,-1 1-243,-1 0 0,-1 0 1,0-2-1,0 0 1,-1-1-1,0 0 1,0 0-1,0-1 1,-1 1-1,0-1 1,-1 1-1,1 1 304,-1-2 0,1 1 1,-2-1-1,0-1 1,0 0-1,0-1 1,2-1-1,0 1 1,0-1-1,0-1 1,2 1-1,0 0 1,0 0-1,1-1 218,3 1 1,1 0-1,-1-1 1,0 1-1,-33 1 1,0-2-1,1-1 1,2 1-1,-1 3-383,-2 4 1,36-1 0,0 0 0,-3 2 0,-1 0 0,0 0-1,-2-1 1,-1 1 0,-1 1 0,-1-1 0,0 1-40,-1 1 0,0 0 1,-2-2-1,-1-1 1,2-1-1,-1 1 1,0 0-1,1-1 1,-1 0-1,1 0 1,0 1-1,1-2 1,1 0-1,1-1 209,1 0 0,1 0 0,1-1 0,0 0 0,3 0 0,0 0 1,1 0-1,0 0 0,-37 0 0,4 0 0,2 0 116,3 0 0,-7 0 0,8-2 1,-3-1-1,0-1 0,-1 1-224,-1 1 0,33 5 0,-1 0 1,1 1-1,1 1 0,-2 1 1,-1 0-1,-1 1 0,1-1 1,-1 1-1,0 0 0,-1 0 1,0 1-57,-2 0 0,0 1 0,6-1 0,-1-1 0,-4 3 1,-1-1-1,2 0 0,0 0 0,1 0 0,0 0 1,0 0-1,-1 0 0,1 0 0,-1-1 84,0 1 0,0 0 0,-1 1 0,0-1 0,2 0 0,0-1 0,1 0 0,0 0 0,2 0 0,-1-1 0,2-1 0,-1 0 136,0-1 0,0 0 0,-2 2 0,0-1 0,-32 0 1,-1 2-1,-1 1 0,2-1 0,-2 0-140,-1-2 0,38-1 0,-1 0 0,-1-1 0,-1 1 0,1 1 0,0 1 0,1 1 0,0 1 0,0 0 1,-1 1-1,2 0 0,-1 1-127,-2 0 0,0 1 0,0 0 0,0 0 0,0 1 0,0-1 0,0 1 1,0-1-1,-2 2 0,1 1 0,1-1 0,0 0 79,0 0 1,0 0 0,1-1 0,1 0 0,-1 1-1,-1 1 1,2-1 0,-1 1 0,0 1 0,0-1-1,1 0 1,0 0 0,1-1 0,0 0 273,-32 13 1,-1-1 0,2 1 0,0 1 0,3 2 0,1 2 0,2 2-160,0 3 0,2 2 1,0 1-1,3 0 1,1 1-1,1 4-166,0 4 1,27-24 0,-1 1 0,0 2-1,0-1 1,1 1 0,0 1 0,0-1 0,1 1-1,0 0 1,1 0 0,-2 0 0,1 1-30,-2 1 0,0 0 0,-21 26 0,-2-3 0,4 0 0,7-5 1,2-2-1,5-4 356,2-2 0,1 4 0,5 1 0,3 1 0,2 2 0,2-2-184,2-2 0,3 2 1,2 2-1,1 3 1,3 1-1,-3 1 1,-1 0-317,-1 4 0,4-2 1,0 5-1,-1 0 0,-2-2 1,-1 2-1,1-2 310,3 0 1,-1-1 0,5-5 0,2-1 0,2-2 0,1-2 154,0-2 0,6 3 1,3-5-1,2-1 1,4 0-1,3 1 1,4 4-221,3-1 1,6 0 0,1-4 0,-1 5-1,1 1 1,2 2 0,2 0-204,-1 1 0,-5-1 0,3 4 0,-2 2 0,1 2 0,1 0 0,-1 2 115,-2-1 1,0-6 0,1 1 0,4-2 0,4-4 0,2-2 274,4-4 0,-2-1 0,6-4 1,1-1-1,2-3 0,3 0 1237,2 0-1385,4-4 0,-27-13 0,0 0 0,1-2 0,0-1 0,1 3 0,0-1 1,1 0-1,0 1 0,1-1 0,0 0-39,-1-1 0,0 0 0,6 2 0,0 0 1,-1 0-1,-1 1 0,0 1 0,1-1 1,1 1-1,1-1 0,-1 0 0,0-1 0,3 0 1,0 0 7,1 0 0,1 0 0,-6-4 1,2-1-1,6 1 0,2 0 1,-1 0-1,0 0 0,1-1 1,0-1-1,2 2 0,1-2 1,1-1-1,-1-1-36,0-1 1,2-1 0,9-1 0,1-2 0,-3-3 0,1-2 0,2 1 0,2 0 0,4 0 0,1 0 0,-2 0 0,1 0 13,-1 1 0,1-2 0,-21 0 1,0-1-1,-1 0 0,21-2 0,0 0 1,2 0-1,2-1 0,-24 2 0,0 0 1,1 0-1,-1 0 0,0 0 0,1-1 1,0 0-1,1 0 0,0 0 33,-1 0 0,1-1 1,-1 1-1,0-1 1,0 1-1,1 0 1,2-1-1,0 1 0,-1-1 1,1 0-1,-1 0 1,0 0-1,0 0 1,-1 0-1,0-1 0,1 0 1,1 0-1,-1 0 1,-1 0-1,1 1 1,-1-1-31,2-1 1,0 1 0,-1-1 0,1 1-1,-1-1 1,0 0 0,2-2 0,1 0 0,-1 0-1,-1 0 1,0 0 0,1 0 0,1 0-1,1 0 1,0-1 0,-1 0 0,-1 0 0,1 0-1,2 0 1,1 0 0,-1 1-51,0 0 1,-1 1-1,0 0 1,-3-1-1,1 0 1,-1 0-1,0 1 1,1 1-1,0 0 1,1-2 0,0 0-1,-1 0 1,0 0-1,0-1 1,0 0-1,2-1 1,0 0-1,0 0 1,-2 0 0,-1 0-1,0 0 30,-2 1 1,0-1 0,0 0-1,2-1 1,2 0 0,-2 0-1,-3 2 1,-1-1 0,0 1-1,0 0 1,0-1 0,0 1-1,0 0 1,1 0 0,-1-1-1,-2 0 1,0 1 0,-1-2 106,23-4 0,0-2 0,0 2 1,0-2-1,-2-1 0,0 0 0,0 0 1,-1-1-1,2-1 0,1-1 0,-24 7 1,0 0-1,1-1 0,1 0 0,0-1 1,1 0-16,1 0 1,-1-1-1,1 1 1,0 0-1,0 1 1,0-1-1,1 0 1,-1 0-1,1 1 1,1-2-1,-1 1 1,0 0-1,0 0 1,0 0-1,0 0 1,-2 1-1,1-1 1,-1 0-176,-1 1 0,-1 0 0,0 1 1,22-9-1,-1 0 0,-5 3 0,0-1 1,1 0-1,0-2 0,-2 2 1,-1-1-1,0-2 0,-1 1 0,-4 0 1,-1-1 31,-2 0 0,0-1 0,-1-1 1,0-2-1,-5 4 0,-2-2 1,0 0-1,-2-2 0,-1 0 1,-2 0-1,-2 1 0,-2-1 1,0-1-1,-2-1 319,1-1 1,-2-1 0,-5 1 0,0 0 0,3-3 0,-1-1-1,0 2 1,-1 0 0,-2 1 0,-1 1 0,1-1 0,-1 1-205,-2-2 0,0 1 0,-1 1 0,1-1 1,2-4-1,1 0 0,0 0 0,-1 0 0,0 1 1,-1-1-1,0 0 0,-2-1 0,-1 0 0,-1 0-117,1 0 0,-2-1 1,2-3-1,0 0 0,-4 3 1,0 1-1,-3-1 0,0 1 1,-2-2-1,-2 0 0,-1-1 1,-2 0-1,-1-1 0,-2 0 102,-1 0 0,-1 1 1,-2 0-1,0 0 1,-3 2-1,0 0 0,0 0 1,0 0-1,0-1 1,0 1-1,-1-2 1,0 1-1,0-1 0,-1 0 88,1 0 1,-2 1 0,-3 0-1,0 1 1,0 1 0,0-1 0,-2 1-1,-2 1 1,0-1 0,0 0 0,-2 0-1,0 1-216,0-1 0,-1 0 0,-14-31 1,13 32-1,-1 0 0,-2-1 1,-1 1-1,-2-1 0,-1-1 1,-1 1-1,-2 1 0,-1 0 1,-2 0 69,-1 2 1,0 0 0,2 2-1,-1 1 1,-4-1 0,-1 1 0,-1-2-1,-2 0 1,-1 0 0,0 0 0,-2 0-1,0 0 1,0 1 0,1 0 159,0 2 1,0 0 0,-6-3 0,0 0 0,1 2 0,1 1 0,-1-1 0,-1 1 0,-1 1-1,-2 1 1,0 2 0,-1 1-83,-2 0 0,0 1 1,-4 4-1,-1 1 1,0-1-1,0 1 1,-2 1-1,0 2 1,-5 1-1,-1 1 1,-1 2-1,0 1 1,-5 1-1,-2 1-238,-3 0 1,-1 1 0,4 4 0,0 1 0,18 1 0,0-1 0,-1 2 0,-2 0 0,-1 2 0,1-1 0,-1 1 0,0 0 0,-1 0 0,-2 1 0,-1-1 0,0 2-13,-1 0 1,0 1 0,1 1 0,1 0 0,1 1 0,-2 2 0,-4 2 0,-2 2 0,1 0 0,0 1 0,0 0 0,1 1 0,1 1 0,1 0 0,0 1 0,0 1 0,0 1 0,1 1 225,1 0 0,0 0 0,1 2 0,0 0 0,1 0 0,0 2 0,-2 1 0</inkml:trace>
  <inkml:trace contextRef="#ctx0" brushRef="#br0">17489 12781 8321,'0'-25'0,"0"2"0,0 6 0,0 2 0,0 1 0,6 1 0,3 0 0,3-1 76,1 1 0,0 0 0,1-1 1,-2 1-1,-2 0 0,-1 0 1,0-1-1,-2 1 0,-2 0 0,-4-1 193,-1 1 1,-6 5 0,-3 4 0,-3 3 0,-1 1 0,0 0 0,-1 1 0,1 2-35,0 1 0,2 5 0,-2-3 0,-5 0 1,-1 0-115,1-3 1,-2-1 0,-3-2 0,-3 0 0,-2 0 0,-2 0 0,2 0 49,-2 0 0,-2 0 1,2 0-1,2 0 1,-2 0-1,2 1-288,0 3 0,3 4 0,1 7 1,2 1-1,0 3 0,-1 0 0,3 2 62,0 0 1,-3-3-1,0 2 1,-2 1 0,-3-2-1,-1 1 207,-3-4 1,-5-1 0,3-2-1,-3-1 1,-1-2 0,-4-1 63,1 2 1,1-4 0,3 0 0,3 1 0,0-1-1,1 4 1,1-1-207,2-1 0,2 4 0,0-1 1,-2 4-1,-1 2 0,1 0-54,2 0 1,3 4-1,1-3 1,4 0-1,0 2 1,4 0 0,3 1 105,4-1 1,-2-2-1,7-6 1,1 2-1,2 1 77,1 2 0,1 0 0,3-5 0,5 1 1,3-1-1,2 0 32,-1 1 1,6-6 0,3 1-1,5 2 1,3 0 0,2 4 0,2 2-174,3 0 1,2 6-1,2-6 1,2 0-1,2-1 1,-1 0-25,2 2 0,0 0 1,6-6-1,1-2 0,6-3 1,2-1 47,-3-3 1,8-1 0,-6-2 0,0-2-1,3-2 1,-4-4 0,3 0 125,3-1 0,-8 4 1,6-2-1,-1 1 1,-4 1-1,-2 1-185,-2 0 1,-5-1 0,-2 4 0,-1-2-1,-3-2 1,-2 2 0,-1 2 10,0 1 1,0-2 0,-1-1 0,-2-3 0,-2-1 0,1-2 41,-2 2 0,8-5 0,-4 1 0,1-3 0,2-7 0,-1-1 0,3-5-24,-2-1 1,-1-3 0,-3-9 0,-2-3 0,-3-3 0,-2-4 0,-4-1-13,-3 0 0,-6-1 0,-8-2 1,-7 3-1,-10 2 0,-12 4-210,-13 4 0,-10 8 0,-18 7 1,-8 8-1,29 12 0,-2 1 1,-2 3-1,-2 0 0,-3 1 1,0 0-129,0 1 0,-1 0 0,-2 0 0,0 0 0,3 1 0,1 0 1,-1 1-1,0 0 0,0 2 0,0 1 0,-1 1 0,1 2 67,-2 0 0,1 1 1,5 1-1,1 1-3,1 2 1,2 1 0,2 0 0,1 1 0,3 2 0,2 0 293,-1 3 0,1 0 0,-4 4 0,1 1 0,5 0 0,0 2 0,1 3 0,1 1 0,1 3 0,0 0 0</inkml:trace>
  <inkml:trace contextRef="#ctx0" brushRef="#br0">17023 5118 10437,'-21'-12'-342,"3"3"0,3 3 330,2 6 0,4 0 0,2 1 1,1 4-1,3 4 67,1 3 1,2-3 0,0-1 0,0 3-1,-1 2 1,-2 3 0,-2 5 0,1 3 44,-2 4 1,0 12 0,-6 3 0,2 7-1,-2 9 1,0 5 0,-3 6-81,7-32 0,0-1 0,-10 31 0,11-29 0,0 1 0,-1-1 0,-1 0 0,0 0 0,0-1 0,1 1 0,-1-1 24,-1 1 1,0-1 0,2-1 0,0 0 0,-13 36 0,2-2 0,3-4 0,1-1 0,3-4 91,3-1 0,3 7 0,6 0 0,2 3 0,0-33 0,2 0 0,8 36-160,4-1 0,-3-30 0,2 1 0,-1-5 0,0-1 1,1 0-1,1-1 0,1 1 0,0-1 0,16 29-10,0-1 1,-2 2-1,-6-9 1,-3-3 0,-4-4-1,-5-3 1,-4-2 27,-5-3 1,-1-3 0,0-6 0,2-6-1,-2-6 1,0-4 179,1-6 1,-1-5 0,6-7 0,3-2-1,3-5 1,4-9-339,2-9 1,1-17-1,5-4 1,-1-9-1,2-10 1,-13 30 0,0-1 105,1-1 0,-1-1 1,1-3-1,-1 0 0,-1 3 1,-1 1-1,0-2 0,-1-1 1,0 0-1,-2-1 0,-1-2 1,-1 0-1,-2-3 0,-1-1 40,0-3 1,-1-1-1,-2-5 1,-1-1-1,2-1 1,-1-1-1,-2-2 1,0-2 0,-2-1-1,-1-1 1,-1-3-1,-1-2-48,0 0 0,-1 0 0,-3-1 0,-2 0 0,1 1 0,-2 2 0,0 3 0,-1 1 0,0 4 0,-1 0 0,1 1 0,0 1 0,0 3 0,0 1-95,2 3 0,0 2 0,-1 8 0,0 1 0,-7-27 0,-2 10 0,-1 6 0,0 10-54,0 8 0,6 8 0,-4 13 1,1 6-1,-3 14 0,-3 18 1,-2 23 214,0 19 0,12-30 0,-1 1 0,0 7 0,1 2 0,0 0 0,-1 0 0</inkml:trace>
  <inkml:trace contextRef="#ctx0" brushRef="#br0">21968 5291 8434,'-13'-13'-716,"-1"1"490,1 3 0,4 1 0,0 4 1,-1-5-1,-2-3 0,-1 0 1,-1 4 503,1 3 0,0-1 44,-1 2 1,1-1 0,0 5 0,-1 2-67,1 2 1,0 8 0,1 9 0,2 4 0,1 12 0,0 12 0,0 16-195,4-28 1,1 2 0,2 2-1,0 2 1,-3 4 0,1 2 0,-1 3-1,-1 0 1,1 2 0,-1 1-1,-1 6 1,0 0 0,0 2 0,1 1-6,-1 5 0,1 0 0,-1 1 0,2 1 1,-1 2-1,1 0 0,1 0 0,1-1 1,0 1-1,0-2 0,2-5 0,0-2-77,2-4 0,1-3 1,1-5-1,2-2 1,2-6-1,1-2 1,0-3-1,1-1 1,14 30-1,3-11 1,5-11-216,5-9 1,8-6 0,5-11 0,6-9-1,6-16 1,5-20 154,-31 4 0,-1-4 0,2-5 0,0-3 0,2-12 0,0-2 91,2-4 0,0-2 0,-10 11 0,0-3 0,-1 0 0,-3 2 0,0-1 0,-1 0 0,0-4 1,-1-1-1,-1 0-62,0 0 0,-2-1 0,0-2 1,2-2-1,-2-2 0,-1 1 1,-4 2-1,-1 0 0,-2 0 0,0 0 1,-1-1-1,-1 0 0,-1-2 1,-2 1-1,-1 0 0,-1 3 0,-2 1 1,-1 1 81,2-20 1,-4 1 0,-2 0 0,-2 2 0,-2 7 0,-3 3-1,-3 2 1,-2 2 0,-5 3 0,-3 2 0,-1 6 0,-3 3 0,-3 3-1,-3 2 36,-2 3 1,-2 3 0,1 5 0,-2 3-1,-6 1 1,-2 4 0,1 2 0,-1 2 0,1 3-1,1 3 1,1 2 0,1 3 0,1 2 0,1 3-126,0 2 0,0 4 0,1 7 0,0 4 0,-1 3 0,1 3 0,1 3 0,2 3 0,2 5 0,2 1 0,2 1 0,3 2-739,0 2 1,4 1 796,8 2 0,2 1 0,-3 1 0,1 1 0,8 2 0,1 1 0,0-1 0,0 0 0</inkml:trace>
  <inkml:trace contextRef="#ctx0" brushRef="#br0">6398 7716 8206,'12'-25'0,"-1"5"0,-2 6 0,-6 13 0,2 8 0</inkml:trace>
  <inkml:trace contextRef="#ctx0" brushRef="#br0">6398 7676 8206,'14'-13'216,"-1"-5"1,2 2 0,3 3 0,4 4-1,2 3 117,-2 3 1,-3 3 0,-6 3 0,1 3-313,-1 1 1,-10-11 0,-4-4-1,-5-8 1,-5-5 0,-1-4-1,-1-3 1,0-5 0,1-1 0,2-1 537,1 1 1,6 1-1,-3 7 1,1 0 0,1 3-1,1 2-1407,1 2 0,4 2 0,2 10 848,5 7 0,3 6 0,1 7 0</inkml:trace>
  <inkml:trace contextRef="#ctx0" brushRef="#br0">6518 6344 8509,'-26'-30'535,"1"6"-538,2 8 1,-2 6 0,2 10 0,-7 1-257,-6 4 1,-14 8 0,-8 8 0,-5 1 0,-4-1 0,0-2 0,1-1 0,0-1 529,4 1 1,1 0 0,7-5 0,0 1 0,8-1 0,8 0-1,8 1 258,7-1 1,5 2 0,9 3 0,5 5 0,5 7 0,9 7 0,13 6-461,9 6 0,23 3 0,-23-25 0,3 0 0,3 2 0,4-1 0,5 1 0,3-1 1,5 1-1,3-1 0,5-1 0,3-3-90,3-1 1,1-1 0,-21-7 0,0 0 0,1-2-1,1-2 1,0-2 0,1 0 0,1 0 0,0 0 0,0-1-1,-2-2 1,1 0 0,-1-1 0,21 1 0,-2-1 26,-6-2 0,-2-2 1,-9-3-1,-1-3 0,-5-3 1,-2-2-1,-2-3 0,-2-4 1,-3-1-1,-2-4 0,-4-1 1,-3-2-1,18-33-38,-11-6 1,-18-8 0,-13 33 0,-1 1 0,-3-3-1,-2 0 1,-4-2 0,-2-1 0,-4-1 0,-3 1 0,-5-3-1,-2 1-51,-3-3 1,-3 3 0,0 4 0,-4 2-1,-4-1 1,-2 1 0,-3 3 0,-2 3-1,-2 3 1,-2 3 0,-3 1 0,-1 3-24,-3 3 1,1 2 0,4 4 0,-1 4 0,-2 3-1,0 4 1,1 3 0,1 3 0,3 4 0,2 3 0,0 4-1,2 2 1,3 2 0,2 2-242,1 0 1,3 3 0,1 4-1,3 3 131,-16 29 1,7 5-1,11 4 1</inkml:trace>
  <inkml:trace contextRef="#ctx0" brushRef="#br0">6332 6717 23864,'0'-39'-3709,"0"5"1,-2 8 3352,-2 6 1,1 10 0,-6 3 685,-1 1 1,-2 1 0,-1 5-1,-1 3 1,1 5 0,0 8-1,1 6-140,3 6 0,-2 8 0,7-2 1,1 1-1,2 1 0,1 1 1,0 1-157,0 2 0,0-5 0,0-4 0,0-3 0,1-3 0,2-3-202,1-4 1,7-6 0,-4-8 0,2-10 0,0-10 0,0-11 1,-2-7 0,5-7 0,-4-7 0,0-5 0,1-2 0,0 2 163,-1 4 0,3-1 1,-2 7-1,5 4 1,2 7-1,3 4 1,0 2 483,1 4 0,3 4 0,0 8 0,0 3 0,1 1 0,-2 1-497,2-1 1,1 5 0,2-2 0,-2 6 0,-1 7 0,-2 5-1492,2 3 1,-1 1-1,-1-1 1,-4 4 1555,-3 3 0,-2 2 0,1 0 1</inkml:trace>
  <inkml:trace contextRef="#ctx0" brushRef="#br0">6492 6744 21873,'-12'-15'-794,"3"-3"0,2 3 0,4 12 0,-2 6-41,2 6 0,2 3 0,1 3 0,0 1 0,1 3 0,4 3 0,4 5 653,2 3 1,3 7 0,-1-3-1</inkml:trace>
  <inkml:trace contextRef="#ctx0" brushRef="#br0">6145 7210 8531,'-12'-40'699,"3"3"-65,5 6 0,4 7 1,7 17-1,11 5-759,12 5 1,13 12 0,9-2 0,10 4 0,-25-8 0,1-1 0,4 2 0,1 0 0,2-1 0,0 1 124,2-1 0,-1 1 0,-1 2 0,1 0 0,3-2 0,1 1 0</inkml:trace>
  <inkml:trace contextRef="#ctx0" brushRef="#br0">17383 12741 8017,'-23'-30'0,"3"3"0,-1 8 0,2 7 0,-1 8 117,8 2 0,7-3 0,5-4 0,1-3 0,2-2 0,1 1 0,-1 0 0,-1-2 1,-2-1-1,0-5 1959,0-4 0,0 0 0,0-11-1641,0-1 0,4-6 1,2-3-1,2 0-519,2 0 0,3-4 0,4 3 0,2-2 0,2 1 0,1 4-844,-1 6 1,2-1 0,-6 8 0,-6 3 0,-5 4 0,-4 6 0,-2 4 462,0 0 0,-8 2 0,-3 3 1,-7 5-1,-3 3 0,-3 2 465,-1 3 0,-1 4 0,-1 5 0</inkml:trace>
  <inkml:trace contextRef="#ctx0" brushRef="#br0">17223 11248 8197,'17'-32'-32,"1"5"0,1 8 0,-1 10 1,3 4-1,1 4-162,0 1 0,-5 0 1,0 0-1,-2 0 1,-1 0 529,-1 0 1,-7-6 0,-6-3-1,-9-1 1,-9-1 0,-9 2 385,-7-1 0,-7 4 0,-5 2-432,-3 2 1,-15 2-1,4 2 1,-4 2-105,-1 5 0,-2 9 1,8 4-1,0 3 1,1 2-1,8-1-189,8 1 0,7 6 0,11 4 0,9 4 0,9 5 0,12 0-33,10 0 1,30 4 0,-17-25 0,3-1 0,4 2 0,4-2 0,4 2 0,3-3-1,3 0 1,1-3 0,4-1 0,1-2-126,3-3 1,1-2-1,-5 0 1,1-3 0,7-2-1,1-2 1,-3 0 0,0-1-1,-5-2 1,-1-1 0,-5-2-1,-1-3 1,-6-1 0,-2-3-175,32-13 1,-9-10 0,-19-6 0,-9-4 0,-14-7 0,-10-2 358,-7-5 1,-11-8 0,-11-1 0,-12-3 0,8 34 0,-3 1 0,-1 0 0,-3 2 0,-2 0 0,-2 2 194,-3 1 1,0 1 0,3 3 0,-1 1 0,-4 1 0,0 0 0,3 2 0,1 1-1,-26-14 1,3 6-273,4 4 0,9 8 0,4 10 0,11 2 0,9 2 53,4 0 0,8 12 0,1 3 0</inkml:trace>
  <inkml:trace contextRef="#ctx0" brushRef="#br0">17396 11395 8232,'0'-20'0,"1"7"212,4 0 1,-4 11-1,2 14 1,-6 7-1,-6 8 1,-2 3-1,-4 1 1,-2 1 198,0 2 1,-6-4 0,6 1 0,2-3 0,3-1 0,5-2 0,1-3-578,3-4-104,1-3 1,4-5 0,2-5 69,5-10 0,3-8 0,1-8 0,1-7 0,-1-5 0,0-4-128,1-1 1,-6-8 0,1-1-1,0-1 1,0 4 0,-2 4 0,1 4 1608,-1 5 1,-2 5-1011,4 3 0,-5 6 0,5 6 1,1 4 99,2 1 1,2 1 0,-1 5 0,2 0 0,2 0-1,7 0 1,4 0-684,3 0 1,3 0 0,-1 2-1,3 1 1,-4 1 0,-2 1-1,-5 1-1071,-3 3 0,0-2 1383,-8 2 0,2 0 0,-9 4 0</inkml:trace>
  <inkml:trace contextRef="#ctx0" brushRef="#br0">17529 11395 8232,'-19'0'427,"4"0"1,0-2-383,6-2 0,8 2 0,1-1 1,7 6-1,7 5 0,2 1 0,3-1-260,2 3 1,-3-2 214,4 4 0,-6-3 0,3 10 0</inkml:trace>
  <inkml:trace contextRef="#ctx0" brushRef="#br0">17276 11675 8232,'-21'0'1534,"3"0"0,7-5 1,9 2-1434,15 5 1,14 8 0,17 9 0,7 2-1,4 1 1,5-1-102,6-3 0,-9-3 0,8-2 0</inkml:trace>
  <inkml:trace contextRef="#ctx0" brushRef="#br0">17263 12927 8508,'-8'-14'0,"4"-3"0,2-1-28,2 2 1,2 7 0,-1 5 0,1 1-1,-5 0 1,-3-2 0,-5 3 0,-2 0 0,-3 2-1,-2-1 790,2-4 0,1 4-431,2-4 0,-5-1 1,-1 2-1,-1-1 0,0 1 1,-1 0-375,-3 1 1,-1 3 0,-3 4 0,-2 5 0,-2 3 0,-2 0 14,-3-4 0,-2 4 0,-1-3 0,0 2 0,0-1 0,0-3 172,0-1 0,2 3 1,2-3-1,5 0 0,3 1 1,3 1 35,2 2 1,0 2-1,5 3 1,2 3 0,2 5-1,4 7 1,2 7-367,3 6 1,0-5 0,5 5-1,2 0 1,2-1 0,8-1 328,9-1 1,4-6 0,15-3 0,7-1 0,8-2 0,9 0 0,4-4 225,3-3 1,-28-11-1,1 0 1,0-2 0,1-1-1,2-1 1,-1-1 0,3-1-1,-1-1 1,-1-1 0,1-1-211,-2 0 1,1-1-1,4 0 1,0-1-1,-3 0 1,0-1-1,1-1 1,0 0 0,-1-1-1,-1-1 1,-3-1-1,-1-1 1,-1-2-1,-1-1-389,-1-3 0,-1 0 0,27-12 0,0-9 0,-6-1 0,-5-4 0,-6-8-95,-9-8 1,-8-6 0,-9-5-1,-7-6 1,-10 35 0,-2-1 0,-2-3-1,-2-1 1,-3 1 0,-2 1 136,-2-1 1,-3 2 0,-6 0-1,-4 2 1,-1 4 0,-2 1-1,-2 1 1,-2 3 0,-2 2-1,-1 3 1,-3 4 0,-3 4 118,-2 3 0,-2 3 0,-2 3 0,0 3 0,-4 6 0,1 5 0,1 1 0,-1 4 0,-1 3 1,0 3-1,-1 3 0,0 2-1286,-2 2 1,0 2-1,0 2 1,0 2 1354,2-2 0,1 2 0,0 1 0,2 1 0,-2 1 0,1 1 0,0 1 0,0 1 0</inkml:trace>
  <inkml:trace contextRef="#ctx0" brushRef="#br0">14716 14340 8386,'9'-18'0,"-1"0"0,-1 2 0,1 1 0,2 2-33,2 0 1,0-1-1,-2 3 1,-3 0 0,-2 4-1,-8 1 1,-7 3-1,-10 3 1,-5 4-2,-7 5 1,-6 3 0,-1 1 0,-1 1 0,-2-1 0,1 0 0,-1 1 0,4-1 267,-1 0 0,6 1 1,1 1-1,2 2 1,4 7-1,5 6 1,5 8-100,2 9 0,2 7 0,4 14 0,6-30 0,2 1 0,3 3 0,3 0 0,4 5 0,2 0-606,3 0 1,3-1 403,2 1 1,4-2 0,6-3 0,4-3-1,3 0 1,3-2 0,1-4 0,2-3 0,3-2-1,0-4 1,0-3 0,1-3 52,0-3 1,0-2 0,2-4 0,1-3-1,-4-4 1,0-1 0,0-2 0,0-1-1,-1-3 1,0-2 0,-4-2 0,-1-3-1,-2-3 1,-1-3 45,-2-1 1,-2-3 0,21-27-1,-29 21 1,-2-3 0,-3-2 0,-2-2-1,-2-3 1,-3-1 0,-3-4 0,-1-2-30,-3-2 0,-3-2 1,-3 2-1,-2-1 1,-3-6-1,-3-1 1,-5 0-1,-2 0 0,-4 1 1,-2 2-1,-4-1 1,-2 2-1,-1 3 1,-2 1-5,0 3 0,-2 2 1,-2 7-1,0 4 1,4 6-1,-1 4 1,-30-12-1,1 15 0,-1 15-1480,-1 15 1481,-1 16 0,6 15 0,28-19 0,0 1 0,0 0 0,0-1 0</inkml:trace>
  <inkml:trace contextRef="#ctx0" brushRef="#br0">17756 14527 22484,'-14'-46'-1922,"-3"6"1,-4 0-1,-3 9 1777,-4 7 1,-7 11-1,-2 10 1,-5 7-1,-4 6 1,-1 4-1,-4-2 1,1-2-49,1-3 1,-3-1-1,3-6 1,-1 0-1,1 0 1,5 0-1,2-1 647,2-4 0,2 4 1,2-4-1,4 4 0,2 1 1,2 1-1,3 5-302,0 8 1,4 12-1,0 17 1,2 11 0,4 9-1,5 4 1,8 4-472,10 2 1,11-8 0,19-2 0,-14-33-1,3-2 1,1-2 0,3-1 0,1-2 0,1-2-1,32 14 295,-4-6 1,4-16 0,0-1-1,0-6 1,2-11 0,-6-11 73,-5-14 0,3-11 0,-10-8 1,-3-6-1,-24 23 0,-1-1 1,-2-2-1,-1-1 0,-1-3 1,-1-2-27,-2-2 0,-2-1 1,-4 3-1,-4 0 0,1-4 1,-4-2-1,-3 1 1,-5 1-1,-4 0 0,-4 2 1,-6 1-1,-4 3-340,-5 1 0,-4 3 0,-1 7 0,-4 3-343,-8 3 0,-4 4 0,-3 5 0,-3 5 0,-8 7 0,-3 5 659,-2 3 0,-1 2 0,0 2 0,0 2 0,22-1 0,0 2 0,0 0 0</inkml:trace>
  <inkml:trace contextRef="#ctx0" brushRef="#br0">19275 14473 8503,'12'-12'0,"-1"-5"0,-4-6 0,0 1-42,1 4 169,1 4 1,0 6 0,-2 2 0,-3 2 0,-5-1 0,-9 3 0,-10 0 0,-9 4 0,-7 0 0,-7 4 0,-3 2 0,-6 4 0,-1 2 315,0 4 0,-8 0 0,8-5 0,-1 2 1,4 1-1,6 4 0,4 0 0,4 3 1,7-1 68,5 0 0,6 2 0,9 5 0,5 5 0,4 2-354,4 1 0,11 7 1,15-5-1,11-1 1,14 1-1,10-7 1,-27-17-1,1-1-68,4-3 1,0 0 0,1-1 0,1-2 0,0-3 0,0-2-1,2 0 1,-1-3 0,1 0 0,-2-3 0,1 0 0,-1-2 82,-4-1 1,-1 0 0,1-3 0,-2-2-386,32-11 1,-10-3 0,-11-3 0,-5-3 0,-10-3-87,-5 0 0,-8-9 1,-13 1-1,-6-4 1,-9-4-1,-12 0-154,-11 1 0,-23 0 0,-12 9 0,27 22 0,-1 2 0,-7 1 0,-2 3 1,-4 3-1,-2 2 452,-4 3 0,-1 4 0,-3 6 0,0 4 0,-6 4 0,1 0 0</inkml:trace>
  <inkml:trace contextRef="#ctx0" brushRef="#br0">18969 15273 8318,'-21'0'-22,"-3"0"1,4 1 191,-6 4 1,-3 2 0,-11 8 0,-2 1-1,-1 2 1,-2 0 0,-1 0 0,-2-1-1,2 0 1,0-1 0,2 0 373,-2 2 0,5 0 0,-4-5 0,5 0 0,3 1 1,3-1-1,1 0 0,5 1 0,3-1 0,4 0 1,2 2-1108,3 3 0,7 3 1,5 5-1,4 1 1,4 0-3739,5-1 4301,15 1 0,10 0 0,13-1 0</inkml:trace>
  <inkml:trace contextRef="#ctx0" brushRef="#br0">19315 15473 8326,'9'-5'818,"0"1"0,-4-5 1,3 5-490,3 1 0,-5 7 0,-2 6 1,-2 5-1,-2 5 0,-3 0-99,-6 4 0,0 1 0,-10 3 0,1 2 0,0 1 0,2 0 0,3 0 0,4 2-620,4 1 1,4-5 0,2 3 0,5-3 0,7-1 0,8 0 0,6-4 389,4-3 0,9-9 0,7-6 0</inkml:trace>
  <inkml:trace contextRef="#ctx0" brushRef="#br0">20062 15420 8314,'-21'-5'3949,"3"1"-3549,4-7 0,14 16 0,10-1 0,14 8 0,14 6 0,12 4 0,13 3-461,3 2 1,-29-12 0,-1 1 0,0 0 0,-1 0-1,1 1 1,-1-1 0,1 1 0,1 0 0,-1-1-1,0 1 1,0 0 0,-1 0 60,32 17 0,-9-5 0,1 4 0</inkml:trace>
  <inkml:trace contextRef="#ctx0" brushRef="#br0">11704 14953 8481,'-8'-50'0,"4"7"0,3 12 0,2 11 0,3 10 162,5 6 1,-1 2-1,1 2 1,1 0-1,3 0 1,5 0-1,6 0 1,5-1-1,8-4 1,5-4-1,4-3 342,1-1 1,-2 4 0,2 2 0,0 1 0,-2 3-1,-1 2 1,-4 1-1394,-1 0 1,2 0 0,-5 0 0,1 0 888,-2 0 0,4-6 0,-5-2 0</inkml:trace>
  <inkml:trace contextRef="#ctx0" brushRef="#br0">12437 14460 18783,'-12'-19'-3188,"3"-3"3746,3-4 0,12 25 0,3 4 0,5 4 0,5 1 0,6-1 0,8 0 0,4 4-172,4 1 1,6 1-1,-2 2 1,-2 1-1,-3 3 1,-5 1 0,-4 0-568,-2 1 0,-10-5 0,-6 2 0,-7-3 0,-6-2 0,-4 2-125,-5 3 1,-15-3-1,-6 4 1,-5 0-1,-2 3 1,-2 5 0,4 4-696,1 5 1,3 7 908,4 1 1,-6 12 0,-1-1-1</inkml:trace>
  <inkml:trace contextRef="#ctx0" brushRef="#br0">22195 8743 8117,'-11'-26'0,"8"4"0,12 9 0,13 10 0,14 12 0,13 9 0,15 11 0,-27-12 0,1 2 0,8 4 0,1 3 60,2-1 0,0 3 0,7 7 1,-1 2-1,-2 2 0,-1 1 0,1 3 1,-2 3-1,-1 3 0,-2 3 0,-3 0 1,-3 4-1,-2 3 0,-3 3 0,-3 2 1,-4 2-1,-11-19 0,-1 1 0,-2 1 1,-1-1-1,-3 1 0,0 1 0,-2 0 1,-1 2-1,-2 0 0,-2-1 0,-1 1 1,-2 0 224,-1 2 0,-1 1 0,-1-1 0,-3-2 1,-1-1-1,-1 0 0,-2 2 0,-1 0 1,-2-1-1,-1 1 0,-2-2 0,0 1 1,-2 0-1,-1-1 0,0 0 0,-2-1 1,0-1-1,-1 0 0,-10 21 0,-1-2 0,0-6 1,0-1-378,1-7 1,-1-2 0,-3-1 0,-2-3 0,3-6 0,0-2 0,-1-2 0,0-2-1,-1-4 1,0-2 0,1-4 0,-2-2 473,1-3 0,-1-2 1,-1 1-1,-1-3 0,2-2 1,1-1-1,-35 9 1,3-3-1,5-7-336,5-3 0,3-7 0,7 2 0,7-4 0,7-1 0,7 0-2838,3 0 0,13 0 2792,28 0 0,8 0 0,1 0 0</inkml:trace>
  <inkml:trace contextRef="#ctx0" brushRef="#br0">22128 11528 7958,'-1'-59'0,"-2"8"1784,-2 14 0,-5 12 1,1 19-1455,-3 11 1,-7 11 0,-5 20 0,-7 9 0,-8 10 0,17-22 0,-1 1 0,-2 3 0,1 1-17,-1 4 1,-1 1-1,-2 6 1,0 1 0,2-1-1,0 0 1,-1 2-1,-1 0 1,1 1 0,0 0-1,1-3 1,1-1-1,1-2 1,1-1-241,2-5 0,0-2 0,-11 27 0,2-8 0,8-7 0,9-7 0,8-6 0,10-6 61,8-3 0,18-9 1,19-5-1,16-10 1,-25-5-1,4-2 1,3-4-1,3-1-142,5-4 1,2-1-1,2 0 1,1-1 0,-1-1-1,0-1 1,-3 2 0,0 0-1,0 0 1,0 1 0,-2 0-1,-2 1-474,1 0 0,-1 2 0,-3 2 0,-1 1 0,-5 3 0,-2 1 0,-3-1 0,-1 2 0,33 2 0,-7 6 481,-3 7 0,-3 15 0,-5 0 0</inkml:trace>
  <inkml:trace contextRef="#ctx0" brushRef="#br0">21595 15793 8280,'-8'-25'0,"4"2"0,3 6 0,1 2 124,0 1 1,5 7 0,4 3 0,0 2 0,-4 4 0,-11 1 0,-9 2 0,-7 1 70,-3 0 1,-7 3 0,0-4-1,-1-1 1,-1 0 0,2 1-1,-1-2 1,3-2 0,2-1 237,2 0 1,-3 2 0,1 1-1,-1 1 1,1 1 0,-4 1-1,1 3-257,-1 2 1,-10 4 0,2 3 0,-3 6 0,-3 7 0,-2 7-72,-4 5 0,3 9 0,1 1 1,24-23-1,1 1 0,0 1 1,2 1-1,-1 0 0,2-1 1,-12 31 387,6-6 1,13-2-280,9-2 1,4-5-1,6-5 1,7-6 4,8-6 1,13-5 0,9-3 0,11-6-1,12-3 1,-29-9 0,3-1 0,2-2 0,2-1-187,1-2 0,1-1 1,4-4-1,1-2 1,1-2-1,0-2 1,1-1-1,0-1 1,0-1-1,-2-1 1,-1 0-1,-1-2-271,-2 2 0,-2-2 0,1-3 0,-2-1 0,-3 2 1,-2-1-1,-2-1 0,-1-2 0,-3-1 0,-1 0 0,23-26 1,-9-1-490,-11-1 0,-12 3 1,-11-8-1,-12 3 1,-15 3-1,-16 4 527,-17 3 1,-11 7 0,24 20 0,-3 3 0,-1 2-1,-2 2 1,0 2 0,-2 2 0,-1 3 0,1 2 199,-2 2 0,1 2 0,4 3 0,0 3 0,-6 2 0,0 1 0</inkml:trace>
  <inkml:trace contextRef="#ctx0" brushRef="#br0">17889 13194 8555,'-10'-5'0,"5"1"0,7-6 0,11 2 0</inkml:trace>
  <inkml:trace contextRef="#ctx0" brushRef="#br0">19809 14780 8192,'-39'-33'0,"5"8"0,9 12 0,10 13 0,9 12 0,5 7 0,7 18 0,2 3 0,16 9 0,4-2 0</inkml:trace>
  <inkml:trace contextRef="#ctx0" brushRef="#br0">21435 16219 8148,'-28'-32'0,"1"-1"0,-26-17 0,5 22 0,16 22 0,14 16 0,22 9 0,11 8 0</inkml:trace>
  <inkml:trace contextRef="#ctx0" brushRef="#br0">23341 6877 31845,'0'-21'-415,"0"8"1,10 7-1,4 6 1,1-2 0,-1-1-1,0-1 1,1 0 0,1-1-1,0-1 1,-3 0 0,-4-1-1,-3-1-1134,-3-2 0,-3 4 1,-4 0 1927,-5 0 0,2 5 0,-2-4 0,-2 4 0,-2 1 2020,-5 0-2308,3 0 1,-4 0-1,6 0 1,-2 0-1,-1 1 1,-4 2-146,0 2 1,-3-1 0,-3-4 0,-1 0 0,-1 0 0,-2 0 246,-1 0 1,-1 0 0,2 0-1,-1 0 1,1 0 0,2 0 41,2 0 0,-4 0 1,0-1-1,2-2 1,-1-2-1,0 2-82,1 2 0,2 1 0,-3 0 0,0 0 0,-2 1 0,0 2 0,-2 2 72,-3-2 1,2-2-1,-1-1 1,-2 0-1,-2 0 1,-2-1-1,-2-2-67,-2-2 1,-3-4 0,2 5 0,1 0 0,1-1-159,1 1 0,4-5 0,-4 3 0,6-2 0,0 5 0,6-1 0,2 3 0,0 1 0,-2 0 0,-1 0 0,-1 0 0,-1 0 0,0 0 0,-3 0 0,-1 0 0,-2 0 0,1 0 0,1 0 0,-1 0 0,-4 0 0,-3 0 0,8 0 0,-2-2 0,1-1 0,2-1 0,0-1 0,3 1 0,1-1 0,2 1 0,5 2 0,-1-1 0,0-1 0,1 1 0,-1 2 0,-3 1 0,1 0 0,1 0 0,-2 1 0,2 2 0,-2 1-5,-1-1 1,3-1 0,-3-2 0,1 1 0,1 2 0,-2 2 7,1-2 1,0-2-1,1-1 1,-2 0-1,1 0 1,0 0 0,1-1-4,-2-4 0,-1 2 0,6-4 0,-2 0 0,-2-1 0,-1-1 0,1 2 0,2 2 0,5-1 0,-1 2 0,-1 1 0,1 2 0,-1 1-20,0 0 0,-2 1 0,-1 2 0,-2 3 0,-1 1 0,0 2 0,0 0-35,0 0 1,0-2 0,2 4 0,0-4 0,-2 1 0,1-2 81,2-1 0,-2 4 0,2-3 1,3 0-1,1 0 0,2-1-77,0 0 1,1-2-1,-3 5 1,2-1 0,-1 1-1,-3 2 1,0 2-161,-1 1 1,0-2-1,1 0 1,-1 4-1,0 0 1,1 0-1,-1-2 64,0 0 1,2 1 0,3-1-1,4 0 1,3 1 0,2-1-6,0 0 1,-1-4-1,3 0 1,0 2-1,4 0-1259,1 3 854,1-1 1,5 0 0,0 1-1,2 1 1,2 1 373,5 2 1,8-1 0,2-2-1,2 1 1,4 2 0,3 0-1,4 0 110,3 0 0,0-1 0,4-3 0,-1 0 0,1 3 0,2-1 115,1-4 122,-1 1 1,3-7 0,2 4-1,2-1 1,2 0 0,2-1-2,1-4 1,5 2 0,3 0 0,1 0 0,3 1 0,-3-1 0,2 0 53,1-3 1,-1-1-1,7-1 1,-3 2 0,-3 1-1,0-1 1299,2-1-1075,-9-2 1,7 0 0,-12 0 0,-2 0 0,-4 0 0,-4 0-200,0 0 0,4 1 0,-2 2 1,-2 2-1,0-1 0,1 1-236,5-1 1,1 5 0,1-5 0,-2-1 0,3-1 0,1-2 0,3 0 31,0 0 0,-4 0 1,6 0-1,-2 0 1,-1 0-1,1 0 1,-2 0-13,-2 0 0,2-2 0,-6-1 0,-1-1 0,-1 1 1,-2 2-28,1 1 0,4 0 0,-3 0 0,0 0 0,1 0 0,0-2 0,4-1 0,1-1 0,5-5 0,1 3 0,-2-2 0,1-2 0,-1 0 0,2-1 0,-2 2 0,3 1 0,-1-6 0,0 1 0,0 0 0,-1-1 0,0 1 0,-4 0 0,-3-1 0,-1 1 0,0 0 0,-2-1 0,-2 1-117,-4 0-120,-1 5 1,-6-4 0,-1 4 0,-2-4 0,0-2 0,-1 1 49,-2 0 1,-3 1 0,-1 0-1,-3 0 1,-1-3 0,0 1 12,-1-1 0,-1 1 0,-7 0 0,-2-3 0,-4-2 1,-4 0-1,-2-2 134,-4 0 0,-4-1 0,-10-3 1,-10 1-1,-13 4 0,-16 0 1,-13 4-167,29 8 0,-2 1 1,-5 0-1,-2 1 1,-3 0-1,0 0 1,-4 1-1,0 0 1,-3 0-1,-1 1 1,0-1-1,0 1 9,-2 0 0,0 0 1,4 1-1,0 1 1,6 1-1,2 2 0,3-2 1,1 2-1,5-1 1,0 1-34,5 0 1,1 2 0,-27 11 0,5 7 0</inkml:trace>
  <inkml:trace contextRef="#ctx0" brushRef="#br0">19222 14460 8499,'-1'-27'0,"-2"2"0,-2 3 0,2 4 0,2 3 0,-4 2-48,1 0 0,-8 5 0,0 4 0,-6 2 0,-1 2 0,-3 2 0,-2 2 0,-4 7 0,-2 3 0,-2 6 0,-2 0 0,0 6 112,3 3 1,0 5 0,2 6 0,6 3 0,3 5 0,9 6 0,5 6 280,4 3 1,10 2-1,8 2 1,14-3 0,-9-33-1,3-2 1,4-1-1,2-2 1,4-1 0,2-3-270,2-2 1,1-3 0,-2-3 0,1-3-1,4-1 1,1-3 0,1-2 0,1-1 0,-1-4-1,1-2 1,2-3 0,0-3 0,-2-4-1,-1-1-181,-1-3 0,-1-2 0,-2-3 1,0-1-1,-6-1 0,0-2 1,-2 0-1,-2-2 0,-2-1 1,-1-3-1,-5 0 0,-1-2-139,13-33 1,-24 29 0,-4-2 0,0 0-1,-3 0 1,-2-1 0,-2 0 0,-3-2-1,-2-1 1,-5 2 0,-2 0 0,-4-1-1,-3 1 95,-3 0 1,-2 3 0,-1 5 0,-2 1-1,-2 1 1,-1 1 0,-2 4 0,-2 3-1,-1 4 1,-1 3 0,-1 3 0,-1 4 148,0 2 0,0 2 0,-4 1 0,0 2 0,-1 2 0,0 0 0</inkml:trace>
  <inkml:trace contextRef="#ctx0" brushRef="#br0">17809 7530 11729,'5'-21'0,"-1"3"0,0 4 324,2 0-190,-4 7 1,4 2 0,-8 8-1,-4 3 1,-6 0 0,-4 2 0,0-1-1,0 2 1,-1-2 0,-2-1 0,0-1-1,0 1 1,2-1 334,2 1 1,2-1 0,0-5-1,-1 0 1,1 0 0,0 0 36,-1 0 0,1 0 1,-2 0-1,-1 0 1,-2 0-1,0 0 0,-1 0-371,-3 0 1,-3 0 0,-2 0 0,-1 0 0,-2 0 0,-1 0 0,2 0-158,1 0 0,1-2 0,0-1 0,1-3 1,-1 1-1,2-3 210,3 1 0,-4-1 1,6-2-1,-3 1 1,1 0-1,0 2 1,0 1 143,0 0 0,-2 4 0,-6-2 0,-2 3 0,-1 1 0,-1 0-226,0 0 1,-2 0 0,-4 1 0,0 2 0,0 1 0,0 1 0,2-1-111,2 1 1,-2-1 0,2-4 0,-1 0 0,0 0-1,3 0 128,2 0 1,-5 0 0,2 0 0,0 0 0,1 0 0,1 0 0,2-1-72,-1-4 0,2 4 1,-4-4-1,0 4 1,1 1-1,-1 0 0,0 0-104,-3 0 1,4 0-1,1 1 1,2 2-1,2 2 1,3-2-58,0-2 1,0 4 0,-2-1 0,2-1 0,1-1 0,2-4 257,-2-2 1,3 1-1,-1-5 1,0 1 0,0-1-1,0 0 1,-2-1-74,-1 0 0,2 1 0,3-2 0,-2 3 0,-2-1 0,-4 2 0,0 0-252,-1 3 1,3 2 0,-2 1 0,-2 0-1,-1 1 1,1 2-57,2 2 0,1-1 1,1-2-1,-1 1 1,0 1-1,1-1 0,-1-1 338,0-2 1,4 0 0,-1 0 0,-1 0-1,1 0 1,-1 0 0,1 0 45,2 0 1,-3 1 0,3 3 0,-3 4 0,-2 1-1,0 0-405,1 1 0,-1 6 0,0 2 0,1-2 0,-1-1 0,0-1 0,1-1 148,-1 0 1,5-4-1,-1 0 1,1 0-1,2-2 1,2-2 0,3-4 847,2-1 1,-1 0-1,2 2-871,4 2 0,2-1 0,6 6 1,0 1-1,0 4-313,0 3 0,0-2 1,0 4-1,0-1 0,0 0 1,1 0 297,4 1 0,6-4 0,9 3 0,2-4 0,5 0 0,5-1 0,5-1 316,5-3 0,2-2 0,0-4 0,4 2 1,1-1-1,-2 0-74,-1 1 0,-3-1 0,-4-2 0,-1 1 1,4 3-1,-1 1-81,0 3 0,1-2 0,1 1 0,0 0 0,-2 0 0,-1-2 0,2 0-6,-1 1 0,2-4 0,0 4 0,3-2 0,0-4 0,1 1 0,1 0 82,2 2 0,0-1 0,2-4 0,0 0 0,3 0 1,0 0 12,0 0 1,-2 5 0,0 1 0,-1 1 0,-2 3-1,-1 2 1,0 0-56,-1-3 0,3 3 0,-3-3 1,1 1-1,0 0 0,1-2 140,2-2 0,3-2 1,1-4-1,2-1 0,-1-4 1,1-4-1,0-2-18,-2-3 0,5 1 1,1 0-1,2 1 0,-2 1 1,-4 4-1,-2 0-261,2-1 0,-3 5 1,2-1-1,-2 1 1,-3 0-1,-2-3-14,-1-1 1,-6 2-1,2-4 1,-4-1-1,-2-2 1,-1-1-1,-1-1 20,0 1 0,5-5 1,-7-1-1,2 0 1,0-2-1,-3 2 155,-1 0 1,2-5 0,-2 2-1,0-2 1,-1 0 0,-4 3 0,-4 1-346,-6-1 0,-5 5 0,-4-4 1,-5 3-1,-4-1 0,-7 2 0,-9 1-14,-9 2 0,-17-1 1,-4-1-1,-7 1 0,-8-3 1,-3 4 132,-4 1 0,2-3 1,5 6-1,6-1 0,0 0 1,4 1 73,-1-2 0,-2 4 0,10 0 0,1 1 0,2 3 0,1 1 0,1 2-1659,3 0 1680,4 12 1,-7 3 0,-2 12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1613 8996 10683,'0'-25'0,"0"2"204,0 6 0,4 6 0,1 2 1741,-2-1-1289,-2 4 0,-1-1 0,-1 4 0,-4-2 0,-5 2 1,-5 2-1,-6 2 0,-1 4 0,-4 4 0,0 3 1,0 2-1,2 3 376,-1 0 1,6 6-1,2-4 1,7 0 0,5 0-1,4-1 1,2 0-827,4 0 1,5 1 0,11-3 0,7 2 0,5-3 0,4-2 0,1-3 173,2 1 1,-1 4-1,-4-6 1,-4 2 0,-4 3-1,-5-1-340,-4 0 0,-9 5 0,-5 0 0,-4 0 0,-5-1 1,-9 3 15,-7 0 1,-8-2-1,-5 4 1,-2 1 0,-2-3-1,2-2 1,2-3 0,6-3-85,4-3 1,1 1-954,5-6 0,13-1 0,16-7 0,12-6 837,11-7 0,17-9 1,4-8-1</inkml:trace>
  <inkml:trace contextRef="#ctx0" brushRef="#br0">2119 9262 11699,'0'-46'1960,"2"9"-1010,2 14 0,4 9 0,5 14 1,0 0-1,2 0-733,3 0 0,-2-1 0,5-3 0,0-5 0,0-2 1,2 1-1,1 2 0,0 1-534,-2 0 1,-10 4-1,0-3 1,-5 0-1,-6-3 1,-5-1 68,-9 1 1,-7-2 0,-6 5-1,-2 1 1,-2-1 0,-1 3 368,1 1 1,4 2-1,2 0 1,5 2 0,2 1-1,6 3 1,0 2 542,4 7 1,1 0-1,6 6 1,3-1 0,4 1-1,8 3-1095,4 1 0,5 6 1,6 0-70,1-1 1,6-2 0,-2-1 0,2-2 532,-1-3 0,8 3 0,-2-4 0</inkml:trace>
  <inkml:trace contextRef="#ctx0" brushRef="#br0">2733 9209 12278,'0'-34'521,"0"3"0,1 4 208,4 18 0,-2 3 0,5 8 0,3 1 0,1 3 0,2 1 0,4 2 0,6 0 0,6 0-1688,5 1 0,-2 2 1,-4 0-1,-3-3 1,-6-5 698,0-2 0,-12-8 0,-12-5 0,-14-3 0,-10-6 0,-8 1 0,-2 0 1403,-2 3 1,4 1-1,2 1 1,3 3 0,6 2-1,6 4-113,4 4 1,3 2 0,3 5 0,8 8 0,8 6-1101,11 5 0,12 7 1,7 0-1,4 1 1,5 1-1,1-2 1,2 1-999,-1-3 1,-2-1 1119,-6 2 0,-6-9 1,-2 4-1</inkml:trace>
  <inkml:trace contextRef="#ctx0" brushRef="#br0">1960 10315 25524,'0'-16'-834,"0"3"1062,0 8 1,1-1-1,3 6 1,5 0-59,3 0 1,-4 2-1,-2 1 1,-2 3-1,0 1 1,-1 3-1,-1 2 1,-4 2-59,-2-1 1,1 0 0,-6 1 0,-1-1 0,-1 0-9,2 1 1,4-1 0,5 0 0,0 0-1,1 1 1,3-1 92,5 0 1,3 1 0,2-1-1,-1 0 1,-1 1 0,-2-1-619,-1 0 0,-6 5 1,1 1-11,-2 2 1,-13 0 0,-3 3 0,-6-4 620,-3 0 1,-5-3 0,-2-3 0,2-1 0,-2 0-1,2-1 1,0-1-327,1-3 1,5-5 0,1 2 0,2-4-1,3-1-471,1 0-611,8 0 0,14-6 1473,15-2 1,15-10 0,11-3-1</inkml:trace>
  <inkml:trace contextRef="#ctx0" brushRef="#br0">2479 10089 17207,'0'-34'784,"0"1"1,0 29 0,0 8-853,0 8 1,0 7 0,0 0 0,0 2-1,0 4 1,0 5 318,0 5 1,2 5-1,1 3 1,3 3 0,0 0-1,1 2 1,-1-3-362,0 1 0,4-1 0,-1-4 1,5 1-1,2-1 0,2-4-7093,-2-3 7203,5 3 0,-7-15 0,6 4 0</inkml:trace>
  <inkml:trace contextRef="#ctx0" brushRef="#br0">2813 10568 8475,'-2'-23'1024,"-2"-4"0,1 11-510,-6 11 0,6 10 0,-3 8 0,0 0 0,-1 1 1,-1-1-1,2 0 0,2 1 0,-1 1-925,2 2 0,2-2 0,1 3 0,0-3 0,1-3 411,4-4 0,8-2 0,8-6 0</inkml:trace>
  <inkml:trace contextRef="#ctx0" brushRef="#br0">2879 10235 8558,'-9'-25'313,"2"3"1,1 4 254,3 3 1,2 6-752,1 1 0,1 0 0,4-1 0,3 5 0,6 2 183,4 2 0,2 6 0,7 2 0</inkml:trace>
  <inkml:trace contextRef="#ctx0" brushRef="#br0">3159 10169 16077,'0'-14'693,"0"10"0,0 8 1,0 11-588,0 4 1,2 7 0,1-4 0,3 1-1,1 3 1,3-1 0,4 4 0,1 2-85,-2 2 0,3 7 0,-7-3 0,1-1 1,-1-1-1,-3-4 0,-1-1 0,-1-6-1039,-1-4 0,-7 1 0,-5-6 0,-3-5 0,-3-2 0,-3-5 880,-4-2 1,1-11 0,1-4 0,0 0 0,4-3 0,3 1 0,2-2 1955,2 2 0,7 1 0,-3 2 0,4-1-1515,1 1 0,6 7 1,4 6-1,6 9 0,5 7-3305,0 7 0,4 2 3069,-3 1 0,3 1 0,2 0 0</inkml:trace>
  <inkml:trace contextRef="#ctx0" brushRef="#br0">3572 10608 8422,'-4'-41'619,"0"5"0,1 13-324,7 18 0,-1 4 1,6-1-1,1-1 1,2-1-735,1 1 0,-4 3 0,-3 4 0,-4 4 0,-8 1 0,-6-2-38,-6-1 0,2 4 0,-6-1 1656,-2 3 1,5-3-1,1 0-393,3 1 1,6 1 0,2-1 0,2-1 0,7 1 0,7 2-705,7 1 1,5 1 0,7-1-1,5 0 1,4 1-83,1-1 0,17-6 0,-6-1 0</inkml:trace>
  <inkml:trace contextRef="#ctx0" brushRef="#br0">4559 9942 8452,'-19'-40'341,"-1"5"0,-2 8 1,3 14-1,0 10 0,-4 7 208,-2 5 0,-6 4 0,-1 5 0,-1 4 1,0 3-1,5 2 63,5 0 1,-1 8 0,8 4 0,4 2 0,6 5 0,6 0 0,7 0-583,11 0 0,9-5 1,14 4-1,4-7 1,2-5-1,3-8 1,1-4-605,-1-5 0,-1-3 0,-11-4 0,-4-4 0,-5-4 0,-7-1 265,-3 0 0,-7-6 0,-8-3 0,-4-3 0,-6-2 0,-8-3 1,-12 1 911,-8 4 0,0 0 0,-1 8-395,-2 1 0,0 3 1,1 4-1,7 7-427,5 5 0,5 3 1,5 7-1,2-1 1,4 3-1,5 1 0,6 3-3127,5-1 3346,4 0 0,2-5 0,-1 1 0</inkml:trace>
  <inkml:trace contextRef="#ctx0" brushRef="#br0">1840 11368 10919,'-2'-15'-892,"-1"-1"983,-1-2 0,-1 5 160,5 4 0,0 5 0,2-4 1,2 2-1,7 3 0,6 3 132,10 5 0,13-2 1,15 6-1,10 1 1,-27-5-1,1 0 1,4 1-1,1-1 1,7-1-1,2-1-190,7 0 1,1 0 0,7 0 0,2-2 0,-16 0 0,1-1 0,1-1 0,0 1 0,1 0 0,0-1 0,1 0-1,0-1 1,1 0 0,1 0 0,0-1 0,0 0 0,1-1 0,0-1 0,0 0-157,0 0 0,0-1 0,0 0 0,2-1 0,1 0 0,-1 0 1,-3-2-1,1 0 0,-1 0 0,-1 0 0,0 0 0,0-1 1,1 0-1,0-1 0,-1-1 0,0 0 0,0-1 0,0 0-100,-1-1 0,1 0 1,-1-1-1,-2-1 0,1-1 1,-2 0-1,-3 0 0,-1 1 1,-1-2-1,21-8 0,-3-1 1,-5-1-1,-3-2 0,-5 1 1,-2-1-8,-1-1 1,-3-3 0,-5-3-1,-2-2 1,-5 0 0,-2-2-1,-3-1 1,-3-3 0,-4-3-1,-2-2 1,-4-2 0,-3-2-1,-3-6 1,-4 0-148,-2-4 1,-3 0-1,-3-2 1,-2-1 0,-2-6-1,-3-1 1,0 25-1,-2-1 1,0 0 0,-2 0-1,-2 1 1,-1 0-1,-1-1 1,-3 1 0,0 1-1,-11-20 1,-4 1 150,-3 2 1,-4 3 0,-3 4 0,-5 4 0,-5 5 0,-4 4 0,-1 3 0,-4 3 0,16 15 0,-1 1 0,-2 3 0,-4 2 0,0 3 0,-3 1-6,-5 1 1,-3 3-1,-1 2 1,-2 1 0,-3 2-1,0 2 1,13 2 0,-1 0-1,0 2 1,-1 0-1,-3 1 1,0 0 0,0 1-1,-2 2 1,-3 0 0,-1 2-1,-1 1 1,1 0-1,0 1 1,0 0 0,0 2-1,0 0 1,1 1 0,1 0-1,1 1 1,0 0 67,3 1 1,2 0-1,0 0 1,1 1-1,2-1 1,0 0-1,1 1 1,1 1-1,-14 5 1,1 2-1,1 1 1,1 0-1,0 1 1,2 1-1,3 0 1,2 0-1,0 1 1,1 1-1,0 1 1,2 0-1,2-1 1,2 1-1,-1 1-9,3-1 1,0 1 0,1 1 0,1 3 0,1 0-1,1 1 1,-14 12 0,3 2 0,3-2 0,3 2-1,5 0 1,3 0 0,5-2 0,3 1-132,2-2 1,3 2 0,5 4 0,2 2 0,4-1 0,2 0 0,5-1 0,4 0 0,5 0 0,4 1-1,5-2 1,4-1 138,4 1 1,4-2 3,10 1 0,4-2 0,1 2 0,2-1 0,7 2 0,0-1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6545 8596 8373,'0'-22'0,"0"0"0,0 2 0,0 10 0,0 6 80,0 8 0,5-1 0,0 4 0,1 1 0,2-2 0,-1 1 0,4 0 0,0 2 0,3 0 0,1-1 0,1-1 0,3-1 1526,2 0 0,1 0-1397,5-2 1,1-1-1,3 6 1,5 0 0,4 0-1,2 0-65,3 1 1,4-2-1,-5 0 1,-1 1-1,0-1 1,0-4-34,1-2 0,5-2 0,-3 0 0,0 0 0,2 0 0,-2-2 227,-1-2 1,0-4 0,-5-5 0,0 0 0,1 1 0,2 1-282,2 3 1,-1 0 0,-2-1 0,1 3 0,2 2 0,1-1-1,2 2-281,-1 2 1,-2 1 0,2 0 0,0 0 0,-1 0 0,2 0 84,-1 0 0,-2 0 0,0 0 234,-3 0 1,5-1 0,-5-2 0,1-2 36,-2 2 1,2-3 0,-7 0 0,2 0 0,2-1 0,0 1 0,0 0-33,0 3 1,-4 2-1,-1 1 1,2 0 0,0 0-1,0 0-227,-1 0 1,-1 0 0,5 0 0,-1 1 0,-2 2 0,-1 2 0,1-2 298,1-2 0,2-1 1,0 0-1,0 0 1,2-1-1,0-2 189,3-2 1,-1 1 0,-2 2 0,1-1-1,1-1 1,-1 1-360,-1 1 0,1 2 1,-2-1-1,-2-2 0,-1-2 1,-1 1-29,-1-2 0,2 3 0,-4-4 0,2-1 0,-2 2 1,0-1-1,-2 1 202,1 0 0,-2-3 0,-6 5 1,-1-1-1,-3 1 0,-2 0-308,-3 1 0,-1 1 0,-2 2 0,1 0 0,-1 0 0,0 0-858,1 0 1,-5 0 0,-2 2 0,1 1 0,-1 2-4929,3 3 5918,-4-5 0,6 9 0,-5-5 0</inkml:trace>
  <inkml:trace contextRef="#ctx0" brushRef="#br0">4732 9915 8396,'5'-13'0,"1"1"0,-1 2 0,1 1 0,5 0 0,-4-4 0</inkml:trace>
  <inkml:trace contextRef="#ctx0" brushRef="#br0">4692 9822 8396,'0'-21'0,"0"2"0,6 0 0,2-2 0</inkml:trace>
  <inkml:trace contextRef="#ctx0" brushRef="#br0">4639 9702 8450,'-8'-13'0,"4"0"210,3-1 1,1-4 0,0 1 0,0 0-224,0 3 0,0 0 0,0 1 0,0 0 233,0-1 1,5 2 0,4 4-1,5 3 1,2 4 132,2 1 0,5 0 0,1 0 1,6 0-1,7 0 0,4 0-32,4 0 1,5 1-1,0 2 1,5 1-1,4-1 1,1 0 0,0 0-170,1 2 0,-3-1 0,3-2 0,1 1 0,0 1 1,3-1-1,-3-1-40,-1-2 0,4 0 1,-2 0-1,-3 0 0,4-2 1,-3-1 35,-1-1 0,3-1 0,-6 5 0,0 0 0,-3 0 0,1 0 0,3 0-139,4 0 1,-4 0-1,1 0 1,2 0-1,-3 0 1,0 0-266,-1 0 0,0 2 254,5 2 1,-4-2-1,2 2 1,2-2 0,1-2 135,0 0 1,10-5 0,-6 1 0,-1 1 0,-1 0 0,-4 0 66,-2-2 1,4-1-1,-6 3 1,1-1 0,0 1-1,0 2-301,-2 1 1,0 0 0,-1-2-1,1-1 1,-1-1 0,0 1-1,-2 1 23,2 2 1,-5 0 0,8 0 0,-3 0 0,-2 0 0,1 0 583,-1 0 0,0-1 23,1-4-285,-1 4 1,-1-7 0,-2 5 0,-1-1-295,1 1 0,2 0 0,1 0 1,-1-1-1,-3 1 0,-4 1 0,-4 1-51,-1-4 1,0 4 0,-1-5-1,-2 2 1,-3-1 0,0 1 40,0-2 1,-3 4 0,2-4 0,-2 2 0,-5-1-1,1 2 1,-5 2-374,-1 1 0,1 0 0,-4 0 1,-2 0-1,0 0-501,2 0 0,-3 1 0,3 4 0,-5 4 933,-4 3 0,-3 1 0,-6 0 0</inkml:trace>
  <inkml:trace contextRef="#ctx0" brushRef="#br0">11131 9489 8672,'-2'-16'0,"-2"2"-7,-5 7 186,3 4 0,-6 3 0,3 0 0,-3 0 1,-1 0-1,0 0 166,-1 0 0,10 0 1,8 0 255,13 0 1,12-4 0,8-1 0,6 2 0,8 0-1,3 0 1,6-1-422,0 1 0,3 1 0,2 2 0,0 0 1,-3 0-1,0 0 0,-5 0-397,-4 0 0,0-1 0,-8-2 0,-4-3 1,-4 0-1,-6-1-521,-3-1 1,-2 4 0,-4-4-1,-4 1 736,-4 0 0,-12 4 0,-4-3 1</inkml:trace>
  <inkml:trace contextRef="#ctx0" brushRef="#br0">4826 10462 13270,'0'-19'-2083,"0"4"2343,0-3 0,2 9 0,6 6 0,7 5 0,4 4-191,5 1 1,7 0 0,4 2 0,5-3-1,5-1 1,4-1 0,4-1 0,5-2 201,4-1 1,5 0 0,2 0 0,4 0 0,2 0 0,-35 0 0,0-1 0,2 0 0,1-1-87,0 0 0,1 0 1,-2-3-1,0-1 1,1 2-1,0 1 1,0-2-1,0 1 1,-1 0-1,1-1 1,0 1-1,1-1-90,-2 1 1,1 1-1,0-1 1,1 0 0,-2 3-1,-1-1 1,-1 0 0,0 0-1,-2 0 1,1 1 0,36 0-1,-1 1-258,-2 0 1,-6 0-1,-4 1 1,-2 2 0,-1 1-1,2-1 142,-1-1 1,6-2-1,-4 0 1,3 0-1,2 0 1,-1 0 108,1 0 0,4 0 0,0 0-1,0-2 1,0-1 0,0-1 0,0 1-76,2 2 1,-5-1-1,3-1 1,-3-1-1,-1 1 1,0 1-174,-1 2 1,1 2-1,0 1 1,-1 3-1,-1-1 1,-2 3-1,-6-2 131,-2 0 1,3 3 0,0-3-1,-1-1 1,1 1 0,0-1 163,-2 1 1,4-5-1,-1 4 1,0-4 0,2-1-1,-2-1 96,0-4 1,8-2 0,-2-6 0,0 1 0,2 1 0,-5 4 0,0-1-81,-1 1 1,-5 4-1,2-3 1,-3 2 0,-3-1-1,-2 2 1,-3 2-482,-1 1 1,3 0 0,-3 0 0,0 0 0,1 0-1,-1 0 280,0 0 1,3 0 0,-3 0 0,-1 0 0,-1 0 0,-4 0 0,0 0-87,-3 0 0,0 0 1,2-2-1,-2-1 1,-3-1-1,0 1 0,-3 2-625,-3 1 0,0 1 0,-10 2 0,-3 3 737,-5 1 0,-4 2 0,-6 5 0</inkml:trace>
  <inkml:trace contextRef="#ctx0" brushRef="#br0">4519 11515 8372,'0'-27'423,"0"6"0,0 4-10,0 2 1,4 6-1,2 1 1,2 2-1,4 4 1,4 0-1,6 2-232,3 0 0,6 0 1,3 0-1,5-1 0,7-2 1,4-3-1,4 0 281,-1 0 1,2-5 0,1 3-253,2-4 0,1-2 0,-3 1 0,0 0-276,-4-1 0,-1 1 0,-8 0 1,-3 1-1,0 3 0,-5 3 0,-1 2-687,-4-1 1,-2 1 0,-3 4 0,-1 0 0,-2 1 0,2 2 752,1 2 0,2 5 0,-1-3 0</inkml:trace>
  <inkml:trace contextRef="#ctx0" brushRef="#br0">3919 11035 9199,'-7'-16'0,"1"-7"0,1-2 0,1 2 0,-1 5-262,-1 3 684,5-4 1,-11 4 0,3-4 0,-4 1 0,-5-1 0,-4-1 0,-5 1 0,-4 3 0,-4 1 0,-5 3 0,-6 2 0,-6 2-1,-4 2-343,-1 4 0,-6 0 1,-3 2-1,1 0 1,-1 2-1,3 0 0,3 4 1,3 0-1455,3 0 0,2 5 0,4-3 0,8 4 1369,8 2 1,4 5 0,1 2 0</inkml:trace>
  <inkml:trace contextRef="#ctx0" brushRef="#br0">2040 11168 8544,'-14'-15'291,"1"-2"1,0 2-1,1 12-121,3 6 1,-2 4 0,7 7 0,1-1 0,2 0 2080,1 0-1805,0 1 1,0 4-1,0 1 1,0 2-1,0 4 1,0 3-1,0 3 142,0-1 0,0-2 0,0-2 0,-2 1 1,-1-2-1,-1-3 0,1-4-1323,1-3 0,1-8 1,-4-4 202,-4-6 1,-1-10 0,0-12-1,1-8 1,0-8 0,1-4 250,4 0 0,3-4 0,1 4 0,0 2 1,1 3-1,2 5 0,3 4 1089,1 3 1,2 1-1,3 2 1,0 3 0,0 4-1,4 3-684,3 2 1,-1 1-1,3 3 1,1 4 0,0 4-1,5 4-895,1 6 1,-3 1 0,6 12 0,-1 4 0,1 2 770,5 3 0,-4 0 0,1-4 0</inkml:trace>
  <inkml:trace contextRef="#ctx0" brushRef="#br0">2346 11208 8439,'0'-58'2077,"0"10"0,2 19 0,2 22-2061,5 8 0,4 2 0,4 5 0,0-2 0,1-2 0,1 1 0,4 1 0,0-1-703,-1 1 0,2 3 1,-8-3-1,-2 0 242,-4 0 0,-17-1 0,-4-5 0,-6-2 0,-6-2 0,1-5 1354,0-3 0,6 3 1,-2 2-1,5-1-192,4 1 1,4 5 0,10 2 0,5 8 0,6 4-898,7 1 1,3 0-1,4 1 1,2-3-1,2-2 180,4-4 0,0 2 0,2 0 0</inkml:trace>
  <inkml:trace contextRef="#ctx0" brushRef="#br0">2879 10782 8470,'5'-48'0,"1"4"0,0 8 1601,0 10 0,2 14 1,-2 10-1454,2 5 0,-5 12 0,3 0 0,-2 4 1,1 8-1,-3 5 0,0 10 0,-2 4-7,0 4 0,0 2 0,0 3-141,0 2 0,0-8 0,0 3 0</inkml:trace>
  <inkml:trace contextRef="#ctx0" brushRef="#br0">2853 11115 10934,'0'-46'1492,"0"-1"1,0 5-1051,0 11 1,6 16-533,2 11 0,4 2 0,2 4 0,-1 1 0,0 4 1,2 3-1,3 7-843,4 2 0,5 3 0,2 5 930,2 0 1,1-7-1,-6 0 1</inkml:trace>
  <inkml:trace contextRef="#ctx0" brushRef="#br0">3173 11221 9147,'-8'-20'2627,"4"2"-1058,2 3 0,4 2 1,2 1-1634,5 3 0,4 3 0,4 6 1,2 0-1,0 0 0,2 0 0,-2 0 1,0 0-529,-2 0 1,-2 0 0,-4-1-197,-2-4 1,-3-2 0,-6-6 0,-1-1 0,-2 1-1,-2 0 1343,2-1 0,2 1 0,2 0 1,2-2-1,3-2 0,2 0 1,2 2 487,2 5 1,1-2-1,1 4 1,-1-1 0,0 2-1240,1 1 1,-1 2-1,0 4 1,-1 1-1,-2 4 1,-1 3-505,2 4 0,-1 2 0,-1-1 1,-5 0-1,-2 1-1133,-2-1 1958,0-6 1,1 4 0,2-5-1,3 0 414,2-1 0,0 0 1,6-5-1,-1 0 0,0-2 1,-1-2 48,-3-5 0,3 3 0,-5 0 0,2 2 0,0-1-1892,2 2 802,0 2 0,4 13 0,2 6 0,0 5 0,0 4 502,-3 0 0,6 11 0,0 3 0</inkml:trace>
  <inkml:trace contextRef="#ctx0" brushRef="#br0">6972 11435 8494,'6'-2'0,"2"7"0,16 5 0,9 2 0,19-3 106,10-5 0,-17-3 0,3 0 0,4-2 0,1 0 0,6-1 0,2-2 0,7-1 1,2-2-1,2 0 0,1-2 0,-23 4 0,1-1 0,-1 1 0,25-3 0,0 1 1,-1 0-1,0 1 0,-1-1 0,-1 0 0,0 0 0,0 0 0,-4-1 0,0-1 191,-4 0 1,-1 1 0,-4 0 0,-2 2 0,-7 2 0,-1 1 0,-3-1-1,-1 0 1,-4 1 0,0 0-894,34-2 0,-12 6 1,-4 6-1</inkml:trace>
  <inkml:trace contextRef="#ctx0" brushRef="#br0">14783 4824 8669,'0'-20'0,"0"2"0,0 3 0,0 2 0,0-1 0,0 7 0,2 0-7,2 2 1,-1 5 0,4 0 0,-1 8-1,-1 5 1,-1 5 0,1 4 0,-1 5-1,1 4 1,-1 4 0,-1 5 0,-2 3-1,1 3 114,2 1 1,-1 5 0,5 9-1,-2 7 1,-2 5 0,-2-35-1,1 1 1,-1 0 0,0 0-1,0 1 1,0 0-79,2 0 1,-2 0-1,-1 0 1,0 0 0,2 1-1,0-1 1,-1 1-1,0 0 1,0 0 0,1-1-1,-1 0 1,0 0 24,1 2 0,0-1 0,-2 2 0,1 0 0,1 3 1,1 0-1,0-1 0,0 0 0,-1-2 0,0 0-9,0-2 0,0 0 0,1 5 0,1 1 0,-2-3 0,-1 1 1,1 2-1,0 1 0,1 1 0,0 1 0,-1 0 0,1 0 1,1 3-1,1 0-80,-1 2 1,1 1 0,3-3 0,0 2 0,1 5 0,-1 1 0,1 1 0,0-1 0,0 0 0,-1-1 0,-1 5 0,0 1-60,0 3 0,-1-1 0,0-6 1,-1-1-1,1 9 0,0 1 0,-1-3 1,0 0-1,-1-1 0,0 0 0,-1 1 1,1 0 92,0 1 1,0 0 0,-1-6 0,-2 1 0,1 1 0,-1 0 0,-1 0 0,-1-1 0,0-2 0,0-1-1,0 1 1,0-1 0,0-2 0,0 0 85,0-1 1,0 1 0,0 7 0,0 0 0,0-6 0,0 0 0,-1 0 0,1 1-1,-2 3 1,1 0 0,-2-3 0,1-1-23,0 0 0,1 2 1,0 8-1,1 0 0,0-6 1,0 0-1,0 1 0,0 1 1,0 3-1,0 0 0,0-2 1,0 1-1,0 2 0,0 1-61,0 0 1,0 0 0,0-1 0,0 0 0,0 5 0,0 0-1,-1-1 1,0 0 0,0-1 0,-1 1 0,1-24 0,-1 1 0,1 0-30,0 1 0,0 0 1,0 0-1,0 22 1,0 1-1,1-23 1,0 1-1,0-1 0,0 0 1,0-1-1,0 0 1,0 23-1,0 0 1,0 1-1,0-2 0,1-3 1,0 0-32,1-3 1,0 0 0,0 2 0,-1-1 0,3-4 0,0 0 0,-1-1 0,0 0 0,-1 2 0,0-1 0,0-1 0,0 0 60,1 1 0,-1 1 0,0-1 1,0 1-1,-1-4 0,-2-1 0,1-1 1,0 0-1,0 3 0,0-1 0,0 0 1,0 0 24,0 1 0,0 0 1,0-3-1,0-1 1,0-1-1,0 0 1,0-1-1,-1 1 1,0 0-1,-1 0 1,-1-1-1,0 0 1,0 1-1,0 0-1,0 0 1,0-1 0,-2 1 0,0 0 0,0-2 0,-1-1-1,-1 3 1,-2-1 0,-1 0 0,-1 1 0,0-1 0,0 0-248,0-1 1,0 0 0,3-4 0,0 0 0,-1-3 0,0-1 0,2-3 0,1 0 0,0-2 0,1-2 0,1-1 0,1-1-2018,-3 30 2237,1 0 0,10-13 0,-1 3 0,-1-4 0,-1 0 0</inkml:trace>
  <inkml:trace contextRef="#ctx0" brushRef="#br0">16383 10315 13321,'15'0'0,"2"0"68,-2 0 0,16-1 1,0-2-1,8-3 0,7 0 1,6-1-1,7 1 1,6-2-1,9 1 0,-34 2 1,0 1 213,2 0 0,1 1 0,1-1 0,2 0 0,-1 2 0,0 1 0,3-1 0,0 0 0,3 0 0,1 1 0,1 0 0,0 2 1,3 1-1,-1 0 0,2 2 0,0 0-254,0-1 0,0 1 0,9 2 1,0 0-1,0-2 0,0 1 0,2 0 1,0 0-1,3 0 0,1-1 0,-1-1 1,0-2-1,1 0 0,1 0-31,0-1 0,1 0 0,0 0 0,1 0 0,-22 0 0,0 0 0,0 0 0,-1 0 0,0-1 0,1 0 0,-2 0 0,0 0 0,1-1 0,-1-1 0,1 0 0,0 0 67,1-1 1,0 0 0,0 0 0,-1 0 0,-1-1 0,1 1 0,2-1 0,-1 1 0,0 0 0,-2 0 0,-1 0 0,0 0 0,21-2-1,-1 1 1,-3 2 0,-1-1 0,-3 0 0,0 1-184,-1-1 0,-1 0 0,-1 3 0,-1-1 0,-7 0 0,-1 0 0,-2 1 0,0 0 1,-2 1-1,-1-1 0,-3 0 0,-1-1-81,-2 0 1,0-1-1,28-7 1,-15 1-1,-8-4 1,-8-5-1,-8-4 1,-7-5 96,-8-4 1,-14-10 0,-15-11-1,-15-9 1,10 29 0,-4-1-1,-6-3 1,-2-1 189,-5-1 0,-2 1 1,-4 2-1,-3 0 1,-10-4-1,-3 0 1,16 13-1,0 0 1,-2 1-1,-2-1 1,-2 2-1,-1 0 1,-5-1-1,-1 0 1,-1 2-1,-2 1 0,-2 2 1,-1 1-176,-3 2 1,-1 0-1,0 3 1,1 0 0,-1 1-1,-1 3 1,-4 1-1,0 3 1,0 0 0,-2 0-1,0 2 1,-1 1-1,16 1 1,-1 0 0,-1 1-1,0 1 1,0 0 0,0 1-1,0 1 1,-1 0-31,-1 0 0,0 1 0,0 1 0,-1 0 1,-3 0-1,-1 1 0,1 0 0,0 2 1,3-1-1,1 2 0,0 0 0,0 1 0,2-1 1,0 1-1,1 0 0,0 0 0,0 1 1,0 0-1,0 0 0,2 0 0,-15 4 0,2 0 1,1 1-1,2 0 0,1 0 0,1 1-305,5-1 0,1 1 0,2 0 218,5 0 0,2 0 0,2 1 0,-20 11 0,4 2 0,11-1 0,4 3 0,6-1 0,5 1 205,5 2 0,2 1 0,1-3 0,2-1 0,4-1 0,1-1 0</inkml:trace>
  <inkml:trace contextRef="#ctx0" brushRef="#br0">16849 5811 29840,'-1'-12'-4916,"-4"3"1,2 3 2359,-5 6 2972,-1 0 1,0 0 0,1-1 0,2-4-1,3-4 1,2-3 0,1-1 0,0 0-1090,0-1 1,0 1 0,0 0 678,0-1 0,1 1 1,2 0-1,2-1 71,-2 1 1,-8 6 0,-3 2 0,-6 4 0,-2 1 0,-3 0 59,-2 0 0,-1 4 1,-5 2-1,0 0 1,1 0-1,-1-2 1,0 1-64,1-1 0,5 1 1,2-5-1,1 0 1,0 0-1,2 0 666,1 0 1,2 1 0,-1 2 0,1 3 0,0 0-648,-1 0 1,1 4-1,-2 1 1,-2 3-1,-6 6 1,-2 0 0,-2 3-522,1-3 1,2 6 675,-3-4 0,8 1 1,-6 1-1,3-3 0,3-2 366,-1-3 0,3-1 1,5-1-1,1-1-435,2 0 0,6-4 0,-1 0 1,3 1-1,1 2-483,0 2 1,0 3 0,1 3 0,2 0 0,1 4 0,-1 1 0,0 2-294,2-1 1,-4 1-1,5 0 1,0-1-1,3 0 1,3-3 579,1-1 0,0-4 1,2 3-1,3-2 0,3-2 1,1-3-1,0 0 443,2-1 1,1-1 0,3-3 0,2-3 0,1-2 0,0 2-122,2 1 0,-4-2 1,7 2-1,-1 1 1,1-1-1,-2 3-293,-1 2 0,4 2 0,-2-1 1,4 0-1,-1 1 0,-1-3 1,-1 0 89,1-2 0,1-2 0,1 2 1,-2-3-1,-2-2 0,2 1 1,2-2 519,1-2 0,0-1 1,1-1-1,2-2 1,2-3-1,-1 0-496,2 0 1,-4-3 0,2 5 0,-3 1 0,-1 1 0,0 2 0,0 0-127,0 0 0,-1 5 0,-3 1 0,-4 0 0,-1 1 0,0 0 0,-1 4 0,-2-5 0,-1 0 0,1-2 0,1 0 0,3-1 0,-1-1 0,1-2 0,-2 0 0,5 0 0,1-2 0,0-1 0,-1-1 0,2 1 0,2 2 0,1 1 0,-2 0 0,-1 0 0,-3 0 0,0 0 0,0 0 0,-4 4 0,1 2 0,-3 0 0,-1 1 0,-2-1 0,-1 0 0,-2-3 0,0 0 0,5 0 0,1 1 0,2-1 0,2-1 0,2-2 0,0-5 0,3 1 0,-3 1 0,0 0 0,-1 0 0,0-1 0,2-1 0,-2 5 0,-1 0 0,2 0 0,-1 2 0,0 1 0,-4 1 0,-1 5 0,-1-3 0,1 0 0,2 1 0,2-1 0,2 0 0,-2 0 0,2-3 0,0 1 0,-2-1 0,4-1 0,-1-2 0,2 0 0,8-5 0,-7-1 0,1 1 0,2-3 0,-2 1 0,-1-4 0,4 5 0,-8 2 0,1 1 0,1 0 0,0-1 0,-1 1 0,1 1 0,-7 2 0,2 0 0,-3 0 0,-1 0 0,1 0 0,3 0 0,-2-1 0,2-2 0,-2-3 0,2 0 0,3-1 0,2 1 0,0 0 0,-1-5 0,4 2 0,-2-1 0,-3 0 0,-2 1 0,-2-2 0,2 1 0,0 0 0,-3 2 0,1 2 0,-2 2 0,-1-2 0,2 5 0,-7-4 0,2 2 0,0 0 0,-2-1 0,2 1 0,-3-3 0,-1 0 0,-1 0 0,-2-1 0,-2-1 0,-2-2 0,0-2 0,-1-1 0,-2-1 0,-2 0 0,-1-3 0,-1-2 0,0 0-24,-3-1 1,3-2-1,0 3 1,0 0 0,1-2-1,1 2-387,2 0 0,-3 1 1,1 4-1,-1 1 1,-1 0-1,2-2 47,-1-3 1,-3 3 0,4-2-1,-2 2 1,-2 1 0,1 1-1,-1 0 34,-1 0 0,-1-1 1,-2 1-1,0 0 1,0-2-1,0-2 1,-2 0 39,-2 0 0,-4 3 0,-5 0 0,0 1 0,-1 0 0,-1-1-34,-2 1 0,0 1 0,-3 2 0,-1 1 0,2 0 0,-2 2 284,0 2 0,0-1 0,-2 2 0,1 1 0,-2 0 0,0 0 0,0-2 435,2 2 1,0 0-1,-5 1 1,1-3 0,-1 1-1,-1-1 1,-2 1 211,-1 1 0,-6 0 1,2 0-1,-4-2 0,-2 2 1,-1 1-364,2-3 0,-3 4 1,8-4-1,-4 4 1,-1 1-1,2 0 1,1 0-120,1 0 0,0 0 1,-4 0-1,0 0 1,2 0-1,1 0 1,0 0 277,-5 0 0,4 0 0,-5 0 0,3 0 0,-3 0 0,-1-2-403,-2-2 0,1 2 0,5-4 0,0 2 0,0-1 0,0 2 0,0 2 0,2-3 0,-1-1 0,2 1 0,-1-1 0,2 1 0,1 1 0,2 1 0,0 2 0,-2-4 0,2-1 0,-1 3 0,-1 0 0,-1 2 0,1 0 0,4-4 0,-5-1 0,0 2 0,1 2 0,-1 1 0,-1 0 0,3-5 0,-1 1 0,-2 1 0,-2 1 0,-1 2 0,0 0 0,0 0 0,0 0 0,0 0 0,0 0 0,0 0 0,-1 0 0,-4 0 0,4 0 0,-4 0 0,2 0 0,1 0 0,-3-1 0,2-2 0,2-2 0,1 1 0,-2 4 0,-1 0 0,-1-1 0,1-2 0,1-2 0,-2 1 0,0 4 0,1 0 0,0 0 0,1 0 0,-1 0 0,0 0 0,5 0 0,-8 0 0,1 0 0,1 0 0,0 1 0,-2 4 0,3-2 0,-6 4 0,-2-1 0,4-2 0,-2-2 0,-1 1 0,-2 1 0,-1 1 0,-1-4 0,2 2 0,2 2 0,4-2 0,3-2 0,5-1 0,5 0 0,-1 0 0,2 0 0,2 0 0,2-1 0,1-2 0,0-2 0,2 1 0,3 4 0,4 0 0,3 0 0,2 0-987,0 0 0,1 6 1,3 3 359,5 2 1,2 9-1,2 0 1</inkml:trace>
  <inkml:trace contextRef="#ctx0" brushRef="#br0">23221 7796 8575,'-7'-23'0,"2"-2"0,4 1 0,1 5 0,1 5 0,4 5 0,8 2 213,9 3 0,8 1 0,5-5 0,10 1 0,2-1 0,7-1 1,-1 1-1,3 0 0,0 1 0,4 1 0,-1 0 0,0 3 1,-3 1-61,-1 2 0,-3 0 1,-3 0-1,-6 2 0,-7 2 1,-8 4-1,-8 2-153,-5 4 0,-4-4 0,-11 9 0</inkml:trace>
  <inkml:trace contextRef="#ctx0" brushRef="#br0">16276 8329 11887,'22'-51'-1139,"1"2"1268,5 9 0,-8 15 1,7 10-1,3 6 0,4 3 1,7 3-1,5 3 68,5 4 0,6 4 0,7 7 0,6 4 0,-32-7 1,1 1-1,2 2 0,1 0 0,2 0 0,2 1-425,2 0 0,0 0 1,-4-1-1,0 0 0,0 2 1,0 0-1,1 0 0,-1-1 1,-2-2-1,1 0 0,0-1 1,1-1 235,-1-1 1,-1 0 0,-5 0-1,0 0 1,2 3 0,0-1-1</inkml:trace>
  <inkml:trace contextRef="#ctx0" brushRef="#br0">22395 13447 8414,'-8'-13'0,"2"5"0,6 2 0,0 6 0</inkml:trace>
  <inkml:trace contextRef="#ctx0" brushRef="#br0">22381 13420 8303,'-9'0'374,"1"0"0,-1-1 1597,1-3-1818,2 2 1,8-4-1,2 8-102,5 2 0,3-1 0,1 4 0,2 1 0,3-2 0,3 1 0,1-1 0,0 0 0,2-2 0,1 1 1,3-1 201,3-1 1,-1-1 0,5-2 0,1-2 0,-1-1 0,1-3 0,1-1 0,2-3-31,1-2 0,0 3 1,1 0-1,3 0 1,5 2-1,3 1 1,1 1-216,1 1 0,-1-1 1,0 5-1,1 0 1,-1 0-1,-1 0 0,-3 0-1,-5 0 1,2 0-1,-3 0 1,-3-1 0,-4-2-1,-4-1 137,-2 1 0,2-3 1,1 0-1,0 0 1,-1 0-1,-1 1 1,0 1-134,0 0 0,1-5 0,-6 4 1,-1 2-1,-1 2-1835,-2 1 0,-5 0-741,0 0 1868,-8 6 0,-9 0 0,-9 4 697,-2-1 0,-3 0 0,1 4 0</inkml:trace>
  <inkml:trace contextRef="#ctx0" brushRef="#br0">20942 12607 8505,'0'-13'0,"0"0"0,0 0 0,0-1 9,0 7 0,0-5 1,0 6-1,-2 3 1,-2 9-1,-5 7 0,-4 7 1,-5 0-1,-4 5 203,-4 5 1,0 0 0,-1 5 0,2 2 0,1 2 0,3 1-1,4 0 1,5 1 134,6 4 1,6-2 0,6 4-1,9-1 1,11-3 0,14-2-285,12-1 0,7-7 0,8-7 0,0-6 0,-1-7 0,1-4-150,0-5 1,-5-14 0,-1-8 0,-2-7-1,-4-8 1,-7-5-577,-8-5 563,-5-7 0,-16-2 0,-6-9 0,-8-1 0,-10-3 1,-11 3-8,-14 1 1,-10 6-1,-15 9 1,-2 9 0,-6 8-1,0 9-4,1 8 0,4 7 1,9 7-1,6 6 0,7 7 111,10 4 0,5 9 0,8 6 0</inkml:trace>
  <inkml:trace contextRef="#ctx0" brushRef="#br0">18382 13967 12463,'-7'-25'0,"2"2"-756,4 6 1151,1 8 1,0 4 0,0 10-1,1 4 1,4 1 0,5 0 0,5-2-1,4-1 1,2-1 201,3 0 1,2 3 0,4-5 0,3-1 0,2 0 0,5 0 0,5 2 0,2-2 224,3-2 0,2-1 1,0 0-1,-2 0 1,-1 0-1,0 0-561,-1 0 1,2 5 0,-6-1 0,1 1 0,-1-1 0,1 0 0,-1 1-213,2 1 1,-3-5 0,4 4 0,1-4 0,-2 1 0,1 1 0,-1 1 266,0-1 1,3-1 0,-3-2-1,0 0 1,1 0 0,-1 0 102,0 0 1,-2 1 0,-2 2-1,1 3 1,1 0 0,-1 0-252,-1-3 1,-3 4 0,3 0 0,1 1 0,1-2 0,1-2 0,-1 1-169,1-2 0,5 3 0,-3-2 0,2-1 0,0-2 0,2-2 0,-1-2 0,-1-1 0,1-2 0,-5 3 0,-3-2 0,1 1 0,-1-1 0,1 1 0,0 1 0,-5 1 0,7 2 0,-4 0 0,-1 0 0,0 0 0,0 0 0,0 0 0,3 0 0,0 0 0,-3 0 0,2 0 0,-2 0 0,3 0 0,4-4 0,-1-2 0,0-1 0,0-2 0,-3 0 0,-2 0 0,4 5 0,0-4 0,1 2 0,2 3 0,-4 2 0,1 1 0,-2 0 0,-3 1 0,5 2 0,0 2 0,-4-1 0,4 1 0,-1-1 0,2-1 0,3-1 0,-5-2 0,-1 0 0,0-2 0,0-2 0,2-5 0,-2-2 0,-6-1 0,-2 2 0,2-3 0,0 1 0,-1-1 0,-5 2 0,-3 2 0,-1 0 0,-2 5 0,-3 3 0,-4 1-1757,-3 0 0,-8 1 0,-4 2 1613,-6 1 1,-10 1-1,-8-5 1</inkml:trace>
  <inkml:trace contextRef="#ctx0" brushRef="#br0">18169 14766 31940,'0'-19'-4916,"3"-4"1,4-4 5162,7 6 1,8 11 0,0 4 0,5 0 0,4-3 0,4-3 0,5-1 0,5 0 295,4-1 0,1 2 1,2 2-1,0 3 1,3 1-1,-1 3 1,3 1 499,0 2 1,-5 0-1001,6 0 1,-12 0 0,3 0 0,-6 0-138,-3 0 0,0 0 1,-2 0-1,-2 2 1,-5 1-1,-1 3 0,-1 1-1464,2 3 1,0-2 1455,-4 1 0,0-6 1,-1 3-1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E4E5D-E24D-4015-BCB8-CDE47EA50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278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961661D-5356-41FF-BC44-110B6D59D16B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6302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82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7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2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7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D8FB4DDF-25C6-492F-99BF-BAB9715831ED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hyperlink" Target="http://llv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3058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2</a:t>
            </a:r>
            <a:br>
              <a:rPr lang="en-US" altLang="en-US" sz="4800"/>
            </a:br>
            <a:r>
              <a:rPr lang="en-US" altLang="en-US" sz="4800">
                <a:solidFill>
                  <a:schemeClr val="tx2"/>
                </a:solidFill>
              </a:rPr>
              <a:t>Control 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8125" y="4403724"/>
            <a:ext cx="8169275" cy="2454275"/>
          </a:xfrm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9, 2023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https://web.eecs.umich.edu/~mahlke/courses/583w23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A79A24-39B7-A858-888A-5B6B6CC56209}"/>
                  </a:ext>
                </a:extLst>
              </p14:cNvPr>
              <p14:cNvContentPartPr/>
              <p14:nvPr/>
            </p14:nvContentPartPr>
            <p14:xfrm>
              <a:off x="7671600" y="2585880"/>
              <a:ext cx="1094040" cy="75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A79A24-39B7-A858-888A-5B6B6CC562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62240" y="2576520"/>
                <a:ext cx="1112760" cy="77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Tree</a:t>
            </a:r>
          </a:p>
        </p:txBody>
      </p:sp>
      <p:sp>
        <p:nvSpPr>
          <p:cNvPr id="15363" name="Text Box 34"/>
          <p:cNvSpPr txBox="1">
            <a:spLocks noChangeArrowheads="1"/>
          </p:cNvSpPr>
          <p:nvPr/>
        </p:nvSpPr>
        <p:spPr bwMode="auto">
          <a:xfrm>
            <a:off x="5943600" y="45720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64" name="Text Box 35"/>
          <p:cNvSpPr txBox="1">
            <a:spLocks noChangeArrowheads="1"/>
          </p:cNvSpPr>
          <p:nvPr/>
        </p:nvSpPr>
        <p:spPr bwMode="auto">
          <a:xfrm>
            <a:off x="5105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65" name="Text Box 36"/>
          <p:cNvSpPr txBox="1">
            <a:spLocks noChangeArrowheads="1"/>
          </p:cNvSpPr>
          <p:nvPr/>
        </p:nvSpPr>
        <p:spPr bwMode="auto">
          <a:xfrm>
            <a:off x="59436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66" name="Text Box 37"/>
          <p:cNvSpPr txBox="1">
            <a:spLocks noChangeArrowheads="1"/>
          </p:cNvSpPr>
          <p:nvPr/>
        </p:nvSpPr>
        <p:spPr bwMode="auto">
          <a:xfrm>
            <a:off x="6629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67" name="Text Box 38"/>
          <p:cNvSpPr txBox="1">
            <a:spLocks noChangeArrowheads="1"/>
          </p:cNvSpPr>
          <p:nvPr/>
        </p:nvSpPr>
        <p:spPr bwMode="auto">
          <a:xfrm>
            <a:off x="67056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68" name="Text Box 39"/>
          <p:cNvSpPr txBox="1">
            <a:spLocks noChangeArrowheads="1"/>
          </p:cNvSpPr>
          <p:nvPr/>
        </p:nvSpPr>
        <p:spPr bwMode="auto">
          <a:xfrm>
            <a:off x="60960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69" name="Text Box 40"/>
          <p:cNvSpPr txBox="1">
            <a:spLocks noChangeArrowheads="1"/>
          </p:cNvSpPr>
          <p:nvPr/>
        </p:nvSpPr>
        <p:spPr bwMode="auto">
          <a:xfrm>
            <a:off x="73914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70" name="Line 42"/>
          <p:cNvSpPr>
            <a:spLocks noChangeShapeType="1"/>
          </p:cNvSpPr>
          <p:nvPr/>
        </p:nvSpPr>
        <p:spPr bwMode="auto">
          <a:xfrm flipH="1">
            <a:off x="5410200" y="4876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43"/>
          <p:cNvSpPr>
            <a:spLocks noChangeShapeType="1"/>
          </p:cNvSpPr>
          <p:nvPr/>
        </p:nvSpPr>
        <p:spPr bwMode="auto">
          <a:xfrm>
            <a:off x="64008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1,3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1,4</a:t>
            </a: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5716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1,4,5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1,4,6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1,4,7</a:t>
            </a:r>
          </a:p>
        </p:txBody>
      </p:sp>
      <p:sp>
        <p:nvSpPr>
          <p:cNvPr id="1537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537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537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7" name="Rectangle 53"/>
          <p:cNvSpPr>
            <a:spLocks noChangeArrowheads="1"/>
          </p:cNvSpPr>
          <p:nvPr/>
        </p:nvSpPr>
        <p:spPr bwMode="auto">
          <a:xfrm>
            <a:off x="20574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8" name="Rectangle 54"/>
          <p:cNvSpPr>
            <a:spLocks noChangeArrowheads="1"/>
          </p:cNvSpPr>
          <p:nvPr/>
        </p:nvSpPr>
        <p:spPr bwMode="auto">
          <a:xfrm>
            <a:off x="1447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79" name="Rectangle 55"/>
          <p:cNvSpPr>
            <a:spLocks noChangeArrowheads="1"/>
          </p:cNvSpPr>
          <p:nvPr/>
        </p:nvSpPr>
        <p:spPr bwMode="auto">
          <a:xfrm>
            <a:off x="2133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80" name="Rectangle 56"/>
          <p:cNvSpPr>
            <a:spLocks noChangeArrowheads="1"/>
          </p:cNvSpPr>
          <p:nvPr/>
        </p:nvSpPr>
        <p:spPr bwMode="auto">
          <a:xfrm>
            <a:off x="2590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81" name="Rectangle 57"/>
          <p:cNvSpPr>
            <a:spLocks noChangeArrowheads="1"/>
          </p:cNvSpPr>
          <p:nvPr/>
        </p:nvSpPr>
        <p:spPr bwMode="auto">
          <a:xfrm>
            <a:off x="15240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82" name="Line 58"/>
          <p:cNvSpPr>
            <a:spLocks noChangeShapeType="1"/>
          </p:cNvSpPr>
          <p:nvPr/>
        </p:nvSpPr>
        <p:spPr bwMode="auto">
          <a:xfrm>
            <a:off x="2438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59"/>
          <p:cNvSpPr>
            <a:spLocks noChangeShapeType="1"/>
          </p:cNvSpPr>
          <p:nvPr/>
        </p:nvSpPr>
        <p:spPr bwMode="auto">
          <a:xfrm flipH="1">
            <a:off x="18288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Rectangle 60"/>
          <p:cNvSpPr>
            <a:spLocks noChangeArrowheads="1"/>
          </p:cNvSpPr>
          <p:nvPr/>
        </p:nvSpPr>
        <p:spPr bwMode="auto">
          <a:xfrm>
            <a:off x="25908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85" name="Rectangle 61"/>
          <p:cNvSpPr>
            <a:spLocks noChangeArrowheads="1"/>
          </p:cNvSpPr>
          <p:nvPr/>
        </p:nvSpPr>
        <p:spPr bwMode="auto">
          <a:xfrm>
            <a:off x="2133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5386" name="Line 62"/>
          <p:cNvSpPr>
            <a:spLocks noChangeShapeType="1"/>
          </p:cNvSpPr>
          <p:nvPr/>
        </p:nvSpPr>
        <p:spPr bwMode="auto">
          <a:xfrm>
            <a:off x="1828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63"/>
          <p:cNvSpPr>
            <a:spLocks noChangeShapeType="1"/>
          </p:cNvSpPr>
          <p:nvPr/>
        </p:nvSpPr>
        <p:spPr bwMode="auto">
          <a:xfrm flipH="1">
            <a:off x="25146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64"/>
          <p:cNvSpPr>
            <a:spLocks noChangeShapeType="1"/>
          </p:cNvSpPr>
          <p:nvPr/>
        </p:nvSpPr>
        <p:spPr bwMode="auto">
          <a:xfrm flipH="1">
            <a:off x="19050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65"/>
          <p:cNvSpPr>
            <a:spLocks noChangeShapeType="1"/>
          </p:cNvSpPr>
          <p:nvPr/>
        </p:nvSpPr>
        <p:spPr bwMode="auto">
          <a:xfrm>
            <a:off x="2514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66"/>
          <p:cNvSpPr>
            <a:spLocks noChangeShapeType="1"/>
          </p:cNvSpPr>
          <p:nvPr/>
        </p:nvSpPr>
        <p:spPr bwMode="auto">
          <a:xfrm>
            <a:off x="1905000" y="5562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67"/>
          <p:cNvSpPr>
            <a:spLocks noChangeShapeType="1"/>
          </p:cNvSpPr>
          <p:nvPr/>
        </p:nvSpPr>
        <p:spPr bwMode="auto">
          <a:xfrm flipH="1">
            <a:off x="2514600" y="5562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72"/>
          <p:cNvSpPr>
            <a:spLocks noChangeShapeType="1"/>
          </p:cNvSpPr>
          <p:nvPr/>
        </p:nvSpPr>
        <p:spPr bwMode="auto">
          <a:xfrm>
            <a:off x="2667000" y="632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73"/>
          <p:cNvSpPr>
            <a:spLocks noChangeShapeType="1"/>
          </p:cNvSpPr>
          <p:nvPr/>
        </p:nvSpPr>
        <p:spPr bwMode="auto">
          <a:xfrm>
            <a:off x="2667000" y="6477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74"/>
          <p:cNvSpPr>
            <a:spLocks noChangeShapeType="1"/>
          </p:cNvSpPr>
          <p:nvPr/>
        </p:nvSpPr>
        <p:spPr bwMode="auto">
          <a:xfrm flipH="1">
            <a:off x="2895600" y="4267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75"/>
          <p:cNvSpPr>
            <a:spLocks noChangeShapeType="1"/>
          </p:cNvSpPr>
          <p:nvPr/>
        </p:nvSpPr>
        <p:spPr bwMode="auto">
          <a:xfrm flipV="1">
            <a:off x="3810000" y="4267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76"/>
          <p:cNvSpPr>
            <a:spLocks noChangeShapeType="1"/>
          </p:cNvSpPr>
          <p:nvPr/>
        </p:nvSpPr>
        <p:spPr bwMode="auto">
          <a:xfrm>
            <a:off x="3048000" y="4267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77"/>
          <p:cNvSpPr>
            <a:spLocks noChangeShapeType="1"/>
          </p:cNvSpPr>
          <p:nvPr/>
        </p:nvSpPr>
        <p:spPr bwMode="auto">
          <a:xfrm>
            <a:off x="61722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78"/>
          <p:cNvSpPr>
            <a:spLocks noChangeShapeType="1"/>
          </p:cNvSpPr>
          <p:nvPr/>
        </p:nvSpPr>
        <p:spPr bwMode="auto">
          <a:xfrm flipH="1">
            <a:off x="6400800" y="5410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Line 79"/>
          <p:cNvSpPr>
            <a:spLocks noChangeShapeType="1"/>
          </p:cNvSpPr>
          <p:nvPr/>
        </p:nvSpPr>
        <p:spPr bwMode="auto">
          <a:xfrm>
            <a:off x="6934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0" name="Line 80"/>
          <p:cNvSpPr>
            <a:spLocks noChangeShapeType="1"/>
          </p:cNvSpPr>
          <p:nvPr/>
        </p:nvSpPr>
        <p:spPr bwMode="auto">
          <a:xfrm>
            <a:off x="6934200" y="5410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442823-D9A8-7A3E-2B1D-3BA1246D116B}"/>
                  </a:ext>
                </a:extLst>
              </p14:cNvPr>
              <p14:cNvContentPartPr/>
              <p14:nvPr/>
            </p14:nvContentPartPr>
            <p14:xfrm>
              <a:off x="1977840" y="1305000"/>
              <a:ext cx="7437960" cy="471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442823-D9A8-7A3E-2B1D-3BA1246D11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68480" y="1295640"/>
                <a:ext cx="7456680" cy="473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Tree Example</a:t>
            </a:r>
          </a:p>
        </p:txBody>
      </p:sp>
      <p:sp>
        <p:nvSpPr>
          <p:cNvPr id="16387" name="Text Box 1036"/>
          <p:cNvSpPr txBox="1">
            <a:spLocks noChangeArrowheads="1"/>
          </p:cNvSpPr>
          <p:nvPr/>
        </p:nvSpPr>
        <p:spPr bwMode="auto">
          <a:xfrm>
            <a:off x="395288" y="1535113"/>
            <a:ext cx="2743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Draw the dominator tree</a:t>
            </a: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0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1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2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6393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6394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7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9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6406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5FA757-8201-2B24-A287-9194CC967356}"/>
                  </a:ext>
                </a:extLst>
              </p14:cNvPr>
              <p14:cNvContentPartPr/>
              <p14:nvPr/>
            </p14:nvContentPartPr>
            <p14:xfrm>
              <a:off x="410760" y="3110400"/>
              <a:ext cx="1690920" cy="98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5FA757-8201-2B24-A287-9194CC9673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1400" y="3101040"/>
                <a:ext cx="1709640" cy="100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Dominator (PDOM)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Reverse of dominator</a:t>
            </a:r>
          </a:p>
          <a:p>
            <a:pPr>
              <a:lnSpc>
                <a:spcPct val="90000"/>
              </a:lnSpc>
            </a:pPr>
            <a:r>
              <a:rPr lang="en-US" altLang="en-US" sz="2400" u="sng"/>
              <a:t>Defn: Post Dominator</a:t>
            </a:r>
            <a:r>
              <a:rPr lang="en-US" altLang="en-US" sz="2400"/>
              <a:t> – Given a CFG(V, E, Entry, Exit), a node x post dominates a node y, if every path from y to the Exit contains x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Intuition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Given some BB, which blocks are guaranteed to have executed after executing the BB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pdom(BBi) = set of BBs that post dominate BBi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641475"/>
            <a:ext cx="40767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Pdom(exit) = exit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for each BB (except the exit BB)</a:t>
            </a:r>
          </a:p>
          <a:p>
            <a:pPr lvl="3">
              <a:lnSpc>
                <a:spcPct val="90000"/>
              </a:lnSpc>
            </a:pPr>
            <a:r>
              <a:rPr lang="en-US" altLang="en-US" sz="1600"/>
              <a:t>tmp(BB) = BB + {intersect of pdom of all successor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z="1600"/>
              <a:t>if (tmp(BB) != pdom(BB))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/>
              <a:t>   pdom(BB)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/>
              <a:t>    change = true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7F274FD-996B-EED5-CA61-DD174D5FAC24}"/>
                  </a:ext>
                </a:extLst>
              </p14:cNvPr>
              <p14:cNvContentPartPr/>
              <p14:nvPr/>
            </p14:nvContentPartPr>
            <p14:xfrm>
              <a:off x="676800" y="1701000"/>
              <a:ext cx="8031240" cy="4440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7F274FD-996B-EED5-CA61-DD174D5FAC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7440" y="1691640"/>
                <a:ext cx="8049960" cy="445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Dominator Example 1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196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53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48006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>
            <a:off x="4191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>
            <a:off x="41910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3"/>
          <p:cNvSpPr>
            <a:spLocks noChangeShapeType="1"/>
          </p:cNvSpPr>
          <p:nvPr/>
        </p:nvSpPr>
        <p:spPr bwMode="auto">
          <a:xfrm flipH="1">
            <a:off x="4876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4419600" y="251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8444" name="Oval 19"/>
          <p:cNvSpPr>
            <a:spLocks noChangeArrowheads="1"/>
          </p:cNvSpPr>
          <p:nvPr/>
        </p:nvSpPr>
        <p:spPr bwMode="auto">
          <a:xfrm>
            <a:off x="4495800" y="548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8445" name="Line 20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1"/>
          <p:cNvSpPr>
            <a:spLocks noChangeShapeType="1"/>
          </p:cNvSpPr>
          <p:nvPr/>
        </p:nvSpPr>
        <p:spPr bwMode="auto">
          <a:xfrm>
            <a:off x="48768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08C6E2-74CB-4FD1-FA50-745BACC3CD97}"/>
                  </a:ext>
                </a:extLst>
              </p14:cNvPr>
              <p14:cNvContentPartPr/>
              <p14:nvPr/>
            </p14:nvContentPartPr>
            <p14:xfrm>
              <a:off x="2524680" y="2538000"/>
              <a:ext cx="4640400" cy="421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08C6E2-74CB-4FD1-FA50-745BACC3CD9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5320" y="2528640"/>
                <a:ext cx="4659120" cy="423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Post Dominator Example 2</a:t>
            </a:r>
          </a:p>
        </p:txBody>
      </p:sp>
      <p:sp>
        <p:nvSpPr>
          <p:cNvPr id="19459" name="Rectangle 22"/>
          <p:cNvSpPr>
            <a:spLocks noChangeArrowheads="1"/>
          </p:cNvSpPr>
          <p:nvPr/>
        </p:nvSpPr>
        <p:spPr bwMode="auto">
          <a:xfrm>
            <a:off x="4495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1" name="Rectangle 24"/>
          <p:cNvSpPr>
            <a:spLocks noChangeArrowheads="1"/>
          </p:cNvSpPr>
          <p:nvPr/>
        </p:nvSpPr>
        <p:spPr bwMode="auto">
          <a:xfrm>
            <a:off x="4953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2" name="Rectangle 25"/>
          <p:cNvSpPr>
            <a:spLocks noChangeArrowheads="1"/>
          </p:cNvSpPr>
          <p:nvPr/>
        </p:nvSpPr>
        <p:spPr bwMode="auto">
          <a:xfrm>
            <a:off x="381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3" name="Oval 26"/>
          <p:cNvSpPr>
            <a:spLocks noChangeArrowheads="1"/>
          </p:cNvSpPr>
          <p:nvPr/>
        </p:nvSpPr>
        <p:spPr bwMode="auto">
          <a:xfrm>
            <a:off x="3352800" y="1600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9464" name="Oval 27"/>
          <p:cNvSpPr>
            <a:spLocks noChangeArrowheads="1"/>
          </p:cNvSpPr>
          <p:nvPr/>
        </p:nvSpPr>
        <p:spPr bwMode="auto">
          <a:xfrm>
            <a:off x="4495800" y="6172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9465" name="Line 28"/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29"/>
          <p:cNvSpPr>
            <a:spLocks noChangeShapeType="1"/>
          </p:cNvSpPr>
          <p:nvPr/>
        </p:nvSpPr>
        <p:spPr bwMode="auto">
          <a:xfrm>
            <a:off x="4876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8" name="Line 31"/>
          <p:cNvSpPr>
            <a:spLocks noChangeShapeType="1"/>
          </p:cNvSpPr>
          <p:nvPr/>
        </p:nvSpPr>
        <p:spPr bwMode="auto">
          <a:xfrm>
            <a:off x="4876800" y="518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32"/>
          <p:cNvSpPr>
            <a:spLocks noChangeArrowheads="1"/>
          </p:cNvSpPr>
          <p:nvPr/>
        </p:nvSpPr>
        <p:spPr bwMode="auto">
          <a:xfrm>
            <a:off x="4495800" y="160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0" name="Line 33"/>
          <p:cNvSpPr>
            <a:spLocks noChangeShapeType="1"/>
          </p:cNvSpPr>
          <p:nvPr/>
        </p:nvSpPr>
        <p:spPr bwMode="auto">
          <a:xfrm>
            <a:off x="4114800" y="1828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4"/>
          <p:cNvSpPr>
            <a:spLocks noChangeShapeType="1"/>
          </p:cNvSpPr>
          <p:nvPr/>
        </p:nvSpPr>
        <p:spPr bwMode="auto">
          <a:xfrm>
            <a:off x="5029200" y="2057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5"/>
          <p:cNvSpPr>
            <a:spLocks noChangeShapeType="1"/>
          </p:cNvSpPr>
          <p:nvPr/>
        </p:nvSpPr>
        <p:spPr bwMode="auto">
          <a:xfrm>
            <a:off x="5029200" y="2209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36"/>
          <p:cNvSpPr>
            <a:spLocks noChangeShapeType="1"/>
          </p:cNvSpPr>
          <p:nvPr/>
        </p:nvSpPr>
        <p:spPr bwMode="auto">
          <a:xfrm>
            <a:off x="6248400" y="22098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>
            <a:off x="5029200" y="5257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50292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39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77" name="Line 40"/>
          <p:cNvSpPr>
            <a:spLocks noChangeShapeType="1"/>
          </p:cNvSpPr>
          <p:nvPr/>
        </p:nvSpPr>
        <p:spPr bwMode="auto">
          <a:xfrm>
            <a:off x="4191000" y="3505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41"/>
          <p:cNvSpPr>
            <a:spLocks noChangeShapeType="1"/>
          </p:cNvSpPr>
          <p:nvPr/>
        </p:nvSpPr>
        <p:spPr bwMode="auto">
          <a:xfrm flipH="1">
            <a:off x="4191000" y="2819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42"/>
          <p:cNvSpPr>
            <a:spLocks noChangeShapeType="1"/>
          </p:cNvSpPr>
          <p:nvPr/>
        </p:nvSpPr>
        <p:spPr bwMode="auto">
          <a:xfrm>
            <a:off x="4876800" y="28194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4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44"/>
          <p:cNvSpPr>
            <a:spLocks noChangeShapeType="1"/>
          </p:cNvSpPr>
          <p:nvPr/>
        </p:nvSpPr>
        <p:spPr bwMode="auto">
          <a:xfrm>
            <a:off x="4191000" y="43434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45"/>
          <p:cNvSpPr>
            <a:spLocks noChangeShapeType="1"/>
          </p:cNvSpPr>
          <p:nvPr/>
        </p:nvSpPr>
        <p:spPr bwMode="auto">
          <a:xfrm flipH="1">
            <a:off x="4953000" y="43434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46"/>
          <p:cNvSpPr>
            <a:spLocks noChangeShapeType="1"/>
          </p:cNvSpPr>
          <p:nvPr/>
        </p:nvSpPr>
        <p:spPr bwMode="auto">
          <a:xfrm>
            <a:off x="4038600" y="4343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47"/>
          <p:cNvSpPr>
            <a:spLocks noChangeShapeType="1"/>
          </p:cNvSpPr>
          <p:nvPr/>
        </p:nvSpPr>
        <p:spPr bwMode="auto">
          <a:xfrm flipH="1">
            <a:off x="3581400" y="449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48"/>
          <p:cNvSpPr>
            <a:spLocks noChangeShapeType="1"/>
          </p:cNvSpPr>
          <p:nvPr/>
        </p:nvSpPr>
        <p:spPr bwMode="auto">
          <a:xfrm flipV="1">
            <a:off x="3581400" y="28956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Line 49"/>
          <p:cNvSpPr>
            <a:spLocks noChangeShapeType="1"/>
          </p:cNvSpPr>
          <p:nvPr/>
        </p:nvSpPr>
        <p:spPr bwMode="auto">
          <a:xfrm>
            <a:off x="3581400" y="2895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50"/>
          <p:cNvSpPr>
            <a:spLocks noChangeShapeType="1"/>
          </p:cNvSpPr>
          <p:nvPr/>
        </p:nvSpPr>
        <p:spPr bwMode="auto">
          <a:xfrm>
            <a:off x="38862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FE7CE5-DBD1-51B9-D498-83D401CF7CF7}"/>
                  </a:ext>
                </a:extLst>
              </p14:cNvPr>
              <p14:cNvContentPartPr/>
              <p14:nvPr/>
            </p14:nvContentPartPr>
            <p14:xfrm>
              <a:off x="1722960" y="1570320"/>
              <a:ext cx="5850000" cy="497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FE7CE5-DBD1-51B9-D498-83D401CF7C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3600" y="1560960"/>
                <a:ext cx="5868720" cy="499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Immediate Post Dominator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/>
              <a:t>Defn: Immediate post dominator</a:t>
            </a:r>
            <a:r>
              <a:rPr lang="en-US" altLang="en-US"/>
              <a:t> (ipdom) – Each node n has a unique immediate post dominator m that is the first post dominator of n on any path from n to the Exit</a:t>
            </a:r>
          </a:p>
          <a:p>
            <a:pPr lvl="1"/>
            <a:r>
              <a:rPr lang="en-US" altLang="en-US"/>
              <a:t>Closest node that post dominates</a:t>
            </a:r>
          </a:p>
          <a:p>
            <a:pPr lvl="1"/>
            <a:r>
              <a:rPr lang="en-US" altLang="en-US"/>
              <a:t>First breadth-first successor that post dominates a node</a:t>
            </a:r>
          </a:p>
        </p:txBody>
      </p:sp>
      <p:sp>
        <p:nvSpPr>
          <p:cNvPr id="20484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7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88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92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0493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0500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0501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15480A-3AFA-8225-4C2C-02AF19296BC1}"/>
                  </a:ext>
                </a:extLst>
              </p14:cNvPr>
              <p14:cNvContentPartPr/>
              <p14:nvPr/>
            </p14:nvContentPartPr>
            <p14:xfrm>
              <a:off x="1626840" y="2416320"/>
              <a:ext cx="6488280" cy="3969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15480A-3AFA-8225-4C2C-02AF19296B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7480" y="2406960"/>
                <a:ext cx="6507000" cy="398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Do We Care About Dominators?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Loop detection – next subject</a:t>
            </a:r>
          </a:p>
          <a:p>
            <a:r>
              <a:rPr lang="en-US" altLang="en-US" sz="2000"/>
              <a:t>Dominator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Guaranteed to execute before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Redundant computation – an op is redundant if it is computed in a dominating BB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Most global optimizations use dominance info</a:t>
            </a:r>
          </a:p>
          <a:p>
            <a:r>
              <a:rPr lang="en-US" altLang="en-US" sz="2000">
                <a:sym typeface="Wingdings" panose="05000000000000000000" pitchFamily="2" charset="2"/>
              </a:rPr>
              <a:t>Post dominator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Guaranteed to execute after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Make a guess (ie 2 pointers do not point to the same locn)</a:t>
            </a:r>
          </a:p>
          <a:p>
            <a:pPr lvl="1"/>
            <a:r>
              <a:rPr lang="en-US" altLang="en-US" sz="1800">
                <a:sym typeface="Wingdings" panose="05000000000000000000" pitchFamily="2" charset="2"/>
              </a:rPr>
              <a:t>Check they really do not point to one another in the post dominating BB</a:t>
            </a:r>
            <a:endParaRPr lang="en-US" altLang="en-US" sz="180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64008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791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4770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6934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58674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6781800" y="2971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61722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69342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4770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6172200" y="3733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 flipH="1">
            <a:off x="6858000" y="3733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6248400" y="4495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6858000" y="4495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6248400" y="5257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6858000" y="5257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Oval 20"/>
          <p:cNvSpPr>
            <a:spLocks noChangeArrowheads="1"/>
          </p:cNvSpPr>
          <p:nvPr/>
        </p:nvSpPr>
        <p:spPr bwMode="auto">
          <a:xfrm>
            <a:off x="6400800" y="18288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1524" name="Oval 21"/>
          <p:cNvSpPr>
            <a:spLocks noChangeArrowheads="1"/>
          </p:cNvSpPr>
          <p:nvPr/>
        </p:nvSpPr>
        <p:spPr bwMode="auto">
          <a:xfrm>
            <a:off x="6477000" y="632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67818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6858000" y="601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93AB0F-ED57-6544-E90A-CD7A97FC4DF1}"/>
                  </a:ext>
                </a:extLst>
              </p14:cNvPr>
              <p14:cNvContentPartPr/>
              <p14:nvPr/>
            </p14:nvContentPartPr>
            <p14:xfrm>
              <a:off x="1319760" y="1141200"/>
              <a:ext cx="8716680" cy="639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93AB0F-ED57-6544-E90A-CD7A97FC4D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0400" y="1131840"/>
                <a:ext cx="8735400" cy="6415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Cycle suitable for optimization</a:t>
            </a:r>
          </a:p>
          <a:p>
            <a:pPr lvl="1"/>
            <a:r>
              <a:rPr lang="en-US" altLang="en-US" sz="2400"/>
              <a:t>Discuss optimizations later</a:t>
            </a:r>
          </a:p>
          <a:p>
            <a:r>
              <a:rPr lang="en-US" altLang="en-US" sz="2800"/>
              <a:t>2 properties</a:t>
            </a:r>
          </a:p>
          <a:p>
            <a:pPr lvl="1"/>
            <a:r>
              <a:rPr lang="en-US" altLang="en-US" sz="2400"/>
              <a:t>Single entry point called the </a:t>
            </a:r>
            <a:r>
              <a:rPr lang="en-US" altLang="en-US" sz="2400" u="sng"/>
              <a:t>header</a:t>
            </a:r>
          </a:p>
          <a:p>
            <a:pPr lvl="2"/>
            <a:r>
              <a:rPr lang="en-US" altLang="en-US" sz="2000"/>
              <a:t>Header </a:t>
            </a:r>
            <a:r>
              <a:rPr lang="en-US" altLang="en-US" sz="2000" u="sng"/>
              <a:t>dominates</a:t>
            </a:r>
            <a:r>
              <a:rPr lang="en-US" altLang="en-US" sz="2000"/>
              <a:t> all blocks in the loop</a:t>
            </a:r>
          </a:p>
          <a:p>
            <a:pPr lvl="1"/>
            <a:r>
              <a:rPr lang="en-US" altLang="en-US" sz="2400"/>
              <a:t>Must be one way to iterate the loop (ie at least 1 path back to the header from within the loop) called a </a:t>
            </a:r>
            <a:r>
              <a:rPr lang="en-US" altLang="en-US" sz="2400" u="sng"/>
              <a:t>backedge</a:t>
            </a:r>
          </a:p>
          <a:p>
            <a:r>
              <a:rPr lang="en-US" altLang="en-US" sz="2800"/>
              <a:t>Backedge detection</a:t>
            </a:r>
          </a:p>
          <a:p>
            <a:pPr lvl="1"/>
            <a:r>
              <a:rPr lang="en-US" altLang="en-US" sz="2400"/>
              <a:t>Edge, x</a:t>
            </a:r>
            <a:r>
              <a:rPr lang="en-US" altLang="en-US" sz="240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AECAED-F2EF-8C4A-2D5A-F9E528E6D0DD}"/>
                  </a:ext>
                </a:extLst>
              </p14:cNvPr>
              <p14:cNvContentPartPr/>
              <p14:nvPr/>
            </p14:nvContentPartPr>
            <p14:xfrm>
              <a:off x="623880" y="785160"/>
              <a:ext cx="9315000" cy="636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AECAED-F2EF-8C4A-2D5A-F9E528E6D0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4520" y="775800"/>
                <a:ext cx="9333720" cy="638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Backedge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651B53-D7BB-E0DD-90B2-701983E13832}"/>
                  </a:ext>
                </a:extLst>
              </p14:cNvPr>
              <p14:cNvContentPartPr/>
              <p14:nvPr/>
            </p14:nvContentPartPr>
            <p14:xfrm>
              <a:off x="341640" y="1804320"/>
              <a:ext cx="9189360" cy="485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651B53-D7BB-E0DD-90B2-701983E138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2280" y="1794960"/>
                <a:ext cx="9208080" cy="4869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Detection 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Identify all backedges using Dom info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Each backedge (x </a:t>
            </a:r>
            <a:r>
              <a:rPr lang="en-US" altLang="en-US" sz="2800">
                <a:sym typeface="Wingdings" panose="05000000000000000000" pitchFamily="2" charset="2"/>
              </a:rPr>
              <a:t> y) </a:t>
            </a:r>
            <a:r>
              <a:rPr lang="en-US" altLang="en-US" sz="2800"/>
              <a:t>defines a loop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 header is the backedge target (y)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 BB – basic blocks that comprise the loop</a:t>
            </a:r>
            <a:endParaRPr lang="en-US" altLang="en-US" sz="240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All predecessor blocks of x for which control can reach x without going through y are in the loop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Merge loops with the same header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I.e., a loop with 2 continues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LoopBackedge = LoopBackedge1 + LoopBackedge2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LoopBB = LoopBB1 + LoopBB2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Important property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Header dominates all LoopBB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FF5E1D-F2C7-A3E8-AD21-1F28A863B194}"/>
                  </a:ext>
                </a:extLst>
              </p14:cNvPr>
              <p14:cNvContentPartPr/>
              <p14:nvPr/>
            </p14:nvContentPartPr>
            <p14:xfrm>
              <a:off x="590400" y="786960"/>
              <a:ext cx="8993160" cy="609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FF5E1D-F2C7-A3E8-AD21-1F28A863B1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1040" y="777600"/>
                <a:ext cx="9011880" cy="611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077200" cy="5216525"/>
          </a:xfrm>
        </p:spPr>
        <p:txBody>
          <a:bodyPr/>
          <a:lstStyle/>
          <a:p>
            <a:r>
              <a:rPr lang="en-US" altLang="en-US" dirty="0"/>
              <a:t>eecs583a,eecs583b.eecs.umich.edu servers are ready</a:t>
            </a:r>
          </a:p>
          <a:p>
            <a:pPr lvl="1"/>
            <a:r>
              <a:rPr lang="en-US" altLang="en-US" sz="1800" dirty="0"/>
              <a:t>Everyone has home directory and login</a:t>
            </a:r>
          </a:p>
          <a:p>
            <a:r>
              <a:rPr lang="en-US" altLang="en-US" dirty="0"/>
              <a:t>HW 0 – Due Wednesday, but nothing to turn in</a:t>
            </a:r>
          </a:p>
          <a:p>
            <a:pPr lvl="1"/>
            <a:r>
              <a:rPr lang="en-US" altLang="en-US" sz="1800" dirty="0"/>
              <a:t>Please get this done ASAP, talk to Aditya if you have problems</a:t>
            </a:r>
          </a:p>
          <a:p>
            <a:pPr lvl="1"/>
            <a:r>
              <a:rPr lang="en-US" altLang="en-US" sz="1800" dirty="0"/>
              <a:t>Needed for HW 1 which goes out </a:t>
            </a:r>
            <a:r>
              <a:rPr lang="en-US" altLang="en-US" sz="1800" dirty="0" err="1"/>
              <a:t>Wednes</a:t>
            </a:r>
            <a:endParaRPr lang="en-US" altLang="en-US" sz="1800" dirty="0"/>
          </a:p>
          <a:p>
            <a:pPr lvl="1"/>
            <a:r>
              <a:rPr lang="en-US" altLang="en-US" sz="1800" dirty="0"/>
              <a:t>Go to </a:t>
            </a:r>
            <a:r>
              <a:rPr lang="en-US" altLang="en-US" sz="1800" dirty="0">
                <a:hlinkClick r:id="rId2"/>
              </a:rPr>
              <a:t>http://llvm.org</a:t>
            </a:r>
            <a:endParaRPr lang="en-US" altLang="en-US" sz="1800" dirty="0"/>
          </a:p>
          <a:p>
            <a:pPr lvl="1"/>
            <a:r>
              <a:rPr lang="en-US" altLang="en-US" sz="1800" dirty="0"/>
              <a:t>Detailed instructions on piazza, see Aditya’s post</a:t>
            </a:r>
          </a:p>
          <a:p>
            <a:r>
              <a:rPr lang="en-US" altLang="en-US" dirty="0"/>
              <a:t>Reading</a:t>
            </a:r>
          </a:p>
          <a:p>
            <a:pPr lvl="1"/>
            <a:r>
              <a:rPr lang="en-US" altLang="en-US" dirty="0"/>
              <a:t>Today’s class</a:t>
            </a:r>
          </a:p>
          <a:p>
            <a:pPr lvl="2"/>
            <a:r>
              <a:rPr lang="en-US" altLang="en-US" dirty="0" err="1"/>
              <a:t>Ch</a:t>
            </a:r>
            <a:r>
              <a:rPr lang="en-US" altLang="en-US" dirty="0"/>
              <a:t> 9.4, 10.4 (6.6, 9.6) from Compilers: Principles, Techniques Tools Ed 1 (Ed 2)</a:t>
            </a:r>
          </a:p>
          <a:p>
            <a:pPr lvl="1"/>
            <a:r>
              <a:rPr lang="en-US" altLang="en-US" dirty="0"/>
              <a:t>Next class</a:t>
            </a:r>
          </a:p>
          <a:p>
            <a:pPr lvl="2"/>
            <a:r>
              <a:rPr lang="en-US" altLang="en-US" dirty="0"/>
              <a:t>“Trace Selection for Compiling Large C Applications to Microcode”, Chang and </a:t>
            </a:r>
            <a:r>
              <a:rPr lang="en-US" altLang="en-US" dirty="0" err="1"/>
              <a:t>Hwu</a:t>
            </a:r>
            <a:r>
              <a:rPr lang="en-US" altLang="en-US" dirty="0"/>
              <a:t>, MICRO-21, 1988.</a:t>
            </a:r>
          </a:p>
          <a:p>
            <a:pPr lvl="2"/>
            <a:r>
              <a:rPr lang="en-US" altLang="en-US" dirty="0"/>
              <a:t>“</a:t>
            </a:r>
            <a:r>
              <a:rPr lang="en-US" altLang="en-US" dirty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/>
              <a:t>”, </a:t>
            </a:r>
            <a:r>
              <a:rPr lang="en-US" altLang="en-US" dirty="0" err="1"/>
              <a:t>Hwu</a:t>
            </a:r>
            <a:r>
              <a:rPr lang="en-US" altLang="en-US" dirty="0"/>
              <a:t> et al., Journal of Supercomputing, 1993</a:t>
            </a: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5CFB14-66B0-257D-E038-68FF04488214}"/>
                  </a:ext>
                </a:extLst>
              </p14:cNvPr>
              <p14:cNvContentPartPr/>
              <p14:nvPr/>
            </p14:nvContentPartPr>
            <p14:xfrm>
              <a:off x="7548480" y="502812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5CFB14-66B0-257D-E038-68FF044882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39120" y="50187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Detection Example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055DA9-48ED-A93F-2C08-76CE695FDE7B}"/>
                  </a:ext>
                </a:extLst>
              </p14:cNvPr>
              <p14:cNvContentPartPr/>
              <p14:nvPr/>
            </p14:nvContentPartPr>
            <p14:xfrm>
              <a:off x="791640" y="1629000"/>
              <a:ext cx="9022320" cy="577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055DA9-48ED-A93F-2C08-76CE695FDE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2280" y="1619640"/>
                <a:ext cx="9041040" cy="579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Header, LoopBB</a:t>
            </a:r>
          </a:p>
          <a:p>
            <a:r>
              <a:rPr lang="en-US" altLang="en-US"/>
              <a:t>Backedges, BackedgeBB</a:t>
            </a:r>
          </a:p>
          <a:p>
            <a:r>
              <a:rPr lang="en-US" altLang="en-US"/>
              <a:t>Exitedges, ExitBB</a:t>
            </a:r>
          </a:p>
          <a:p>
            <a:pPr lvl="1"/>
            <a:r>
              <a:rPr lang="en-US" altLang="en-US"/>
              <a:t>For each LoopBB, examine each outgoing edge</a:t>
            </a:r>
          </a:p>
          <a:p>
            <a:pPr lvl="1"/>
            <a:r>
              <a:rPr lang="en-US" altLang="en-US"/>
              <a:t>If the edge is to a BB not in LoopBB, then its an exit</a:t>
            </a:r>
          </a:p>
          <a:p>
            <a:r>
              <a:rPr lang="en-US" altLang="en-US"/>
              <a:t>Preheader (Preloop)</a:t>
            </a:r>
          </a:p>
          <a:p>
            <a:pPr lvl="1"/>
            <a:r>
              <a:rPr lang="en-US" altLang="en-US"/>
              <a:t>New block before the header (falls through to header)</a:t>
            </a:r>
          </a:p>
          <a:p>
            <a:pPr lvl="1"/>
            <a:r>
              <a:rPr lang="en-US" altLang="en-US"/>
              <a:t>Whenever you invoke the loop, preheader executed</a:t>
            </a:r>
          </a:p>
          <a:p>
            <a:pPr lvl="1"/>
            <a:r>
              <a:rPr lang="en-US" altLang="en-US"/>
              <a:t>Whenever you iterate the loop, preheader NOT executed</a:t>
            </a:r>
          </a:p>
          <a:p>
            <a:pPr lvl="1"/>
            <a:r>
              <a:rPr lang="en-US" altLang="en-US"/>
              <a:t>All edges entering header</a:t>
            </a:r>
          </a:p>
          <a:p>
            <a:pPr lvl="2"/>
            <a:r>
              <a:rPr lang="en-US" altLang="en-US"/>
              <a:t>Backedges – no change</a:t>
            </a:r>
          </a:p>
          <a:p>
            <a:pPr lvl="2"/>
            <a:r>
              <a:rPr lang="en-US" altLang="en-US"/>
              <a:t>All others, retarget to preheader</a:t>
            </a:r>
          </a:p>
          <a:p>
            <a:r>
              <a:rPr lang="en-US" altLang="en-US"/>
              <a:t>Postheader (Postloop) - analogous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CFF7CC-3D74-55BF-63A7-CCCF2BE0170D}"/>
                  </a:ext>
                </a:extLst>
              </p14:cNvPr>
              <p14:cNvContentPartPr/>
              <p14:nvPr/>
            </p14:nvContentPartPr>
            <p14:xfrm>
              <a:off x="1200960" y="879120"/>
              <a:ext cx="8742600" cy="532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CFF7CC-3D74-55BF-63A7-CCCF2BE017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1600" y="869760"/>
                <a:ext cx="8761320" cy="533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 the Preheaders for each Loop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1"/>
                </a:solidFill>
              </a:rPr>
              <a:t>??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F25C0F-9991-8298-61EB-D0D2477A69E9}"/>
                  </a:ext>
                </a:extLst>
              </p14:cNvPr>
              <p14:cNvContentPartPr/>
              <p14:nvPr/>
            </p14:nvContentPartPr>
            <p14:xfrm>
              <a:off x="1458720" y="1536480"/>
              <a:ext cx="8353080" cy="530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F25C0F-9991-8298-61EB-D0D2477A69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9360" y="1527120"/>
                <a:ext cx="8371800" cy="532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Nesting (generally within a procedure scope)</a:t>
            </a:r>
          </a:p>
          <a:p>
            <a:pPr lvl="1"/>
            <a:r>
              <a:rPr lang="en-US" altLang="en-US" sz="2400"/>
              <a:t>Inner loop – Loop with no loops contained within it</a:t>
            </a:r>
          </a:p>
          <a:p>
            <a:pPr lvl="1"/>
            <a:r>
              <a:rPr lang="en-US" altLang="en-US" sz="2400"/>
              <a:t>Outer loop – Loop contained within no other loops</a:t>
            </a:r>
          </a:p>
          <a:p>
            <a:pPr lvl="1"/>
            <a:r>
              <a:rPr lang="en-US" altLang="en-US" sz="2400"/>
              <a:t>Nesting depth</a:t>
            </a:r>
          </a:p>
          <a:p>
            <a:pPr lvl="2"/>
            <a:r>
              <a:rPr lang="en-US" altLang="en-US" sz="2000"/>
              <a:t>depth(outer loop) = 1</a:t>
            </a:r>
          </a:p>
          <a:p>
            <a:pPr lvl="2"/>
            <a:r>
              <a:rPr lang="en-US" altLang="en-US" sz="2000"/>
              <a:t>depth = depth(parent or containing loop) + 1</a:t>
            </a:r>
          </a:p>
          <a:p>
            <a:r>
              <a:rPr lang="en-US" altLang="en-US" sz="2800"/>
              <a:t>Trip count (average trip count)</a:t>
            </a:r>
          </a:p>
          <a:p>
            <a:pPr lvl="1"/>
            <a:r>
              <a:rPr lang="en-US" altLang="en-US" sz="2400"/>
              <a:t>How many times (on average) does the loop iterate</a:t>
            </a:r>
          </a:p>
          <a:p>
            <a:pPr lvl="1"/>
            <a:r>
              <a:rPr lang="en-US" altLang="en-US" sz="2400"/>
              <a:t>for (I=0; I&lt;100; I++) </a:t>
            </a:r>
            <a:r>
              <a:rPr lang="en-US" altLang="en-US" sz="240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>
                <a:sym typeface="Wingdings" panose="05000000000000000000" pitchFamily="2" charset="2"/>
              </a:rPr>
              <a:t>Ave trip count = weight(header) / weight(preheader)</a:t>
            </a:r>
            <a:endParaRPr lang="en-US" altLang="en-US" sz="22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CAD2A7-754B-D52F-8EBD-C2E309D827C0}"/>
                  </a:ext>
                </a:extLst>
              </p14:cNvPr>
              <p14:cNvContentPartPr/>
              <p14:nvPr/>
            </p14:nvContentPartPr>
            <p14:xfrm>
              <a:off x="903240" y="2053440"/>
              <a:ext cx="8363880" cy="492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CAD2A7-754B-D52F-8EBD-C2E309D827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3880" y="2044080"/>
                <a:ext cx="8382600" cy="494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E55691-1F9D-C4F1-6F85-F3DCC8613CA8}"/>
                  </a:ext>
                </a:extLst>
              </p14:cNvPr>
              <p14:cNvContentPartPr/>
              <p14:nvPr/>
            </p14:nvContentPartPr>
            <p14:xfrm>
              <a:off x="423720" y="1492560"/>
              <a:ext cx="9553320" cy="556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E55691-1F9D-C4F1-6F85-F3DCC8613C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360" y="1483200"/>
                <a:ext cx="9572040" cy="558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flow graph is </a:t>
            </a:r>
            <a:r>
              <a:rPr lang="en-US" altLang="en-US" u="sng"/>
              <a:t>reducible</a:t>
            </a:r>
            <a:r>
              <a:rPr lang="en-US" altLang="en-US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/>
              <a:t>The forward edges form an acyclic graph in which every node can be reached from the Entry</a:t>
            </a:r>
          </a:p>
          <a:p>
            <a:pPr lvl="1"/>
            <a:r>
              <a:rPr lang="en-US" altLang="en-US"/>
              <a:t>The back edges consist only of edges whose destinations dominate their sources</a:t>
            </a:r>
          </a:p>
          <a:p>
            <a:r>
              <a:rPr lang="en-US" altLang="en-US"/>
              <a:t>More simply – Take a CFG, remove all the backedges (x</a:t>
            </a:r>
            <a:r>
              <a:rPr lang="en-US" altLang="en-US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>
                <a:sym typeface="Wingdings" panose="05000000000000000000" pitchFamily="2" charset="2"/>
              </a:rPr>
              <a:t>connected, acyclic</a:t>
            </a:r>
            <a:r>
              <a:rPr lang="en-US" altLang="en-US">
                <a:sym typeface="Wingdings" panose="05000000000000000000" pitchFamily="2" charset="2"/>
              </a:rPr>
              <a:t> graph</a:t>
            </a:r>
            <a:endParaRPr lang="en-US" alt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07AD39-EE29-654E-6032-5BFA018E0FBE}"/>
                  </a:ext>
                </a:extLst>
              </p14:cNvPr>
              <p14:cNvContentPartPr/>
              <p14:nvPr/>
            </p14:nvContentPartPr>
            <p14:xfrm>
              <a:off x="284040" y="407880"/>
              <a:ext cx="9240480" cy="7125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07AD39-EE29-654E-6032-5BFA018E0F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680" y="398520"/>
                <a:ext cx="9259200" cy="7143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Last Time: Identifying BBs - Answer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25527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318000" y="3797300"/>
            <a:ext cx="762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324600" y="2057400"/>
            <a:ext cx="25908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6324600" y="2057400"/>
            <a:ext cx="25908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6324600" y="2505075"/>
            <a:ext cx="2590800" cy="38417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286500" y="2889250"/>
            <a:ext cx="262890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280150" y="3200400"/>
            <a:ext cx="2635250" cy="11239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6280150" y="4324350"/>
            <a:ext cx="263525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6280150" y="4648200"/>
            <a:ext cx="2635250" cy="741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6280150" y="5437188"/>
            <a:ext cx="2635250" cy="7286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8205" name="Elbow Connector 3"/>
          <p:cNvCxnSpPr>
            <a:cxnSpLocks noChangeShapeType="1"/>
            <a:stCxn id="8197" idx="3"/>
            <a:endCxn id="8200" idx="3"/>
          </p:cNvCxnSpPr>
          <p:nvPr/>
        </p:nvCxnSpPr>
        <p:spPr bwMode="auto">
          <a:xfrm flipV="1">
            <a:off x="8915400" y="3044825"/>
            <a:ext cx="12700" cy="1090613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6" name="Freeform 32791"/>
          <p:cNvSpPr>
            <a:spLocks/>
          </p:cNvSpPr>
          <p:nvPr/>
        </p:nvSpPr>
        <p:spPr bwMode="auto">
          <a:xfrm>
            <a:off x="8932863" y="2720975"/>
            <a:ext cx="538162" cy="2543175"/>
          </a:xfrm>
          <a:custGeom>
            <a:avLst/>
            <a:gdLst>
              <a:gd name="T0" fmla="*/ 11151 w 538612"/>
              <a:gd name="T1" fmla="*/ 2542478 h 2542478"/>
              <a:gd name="T2" fmla="*/ 446049 w 538612"/>
              <a:gd name="T3" fmla="*/ 2141034 h 2542478"/>
              <a:gd name="T4" fmla="*/ 501805 w 538612"/>
              <a:gd name="T5" fmla="*/ 390292 h 2542478"/>
              <a:gd name="T6" fmla="*/ 0 w 538612"/>
              <a:gd name="T7" fmla="*/ 0 h 2542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8612" h="2542478">
                <a:moveTo>
                  <a:pt x="11151" y="2542478"/>
                </a:moveTo>
                <a:cubicBezTo>
                  <a:pt x="187712" y="2521105"/>
                  <a:pt x="364273" y="2499732"/>
                  <a:pt x="446049" y="2141034"/>
                </a:cubicBezTo>
                <a:cubicBezTo>
                  <a:pt x="527825" y="1782336"/>
                  <a:pt x="576146" y="747131"/>
                  <a:pt x="501805" y="390292"/>
                </a:cubicBezTo>
                <a:cubicBezTo>
                  <a:pt x="427464" y="33453"/>
                  <a:pt x="213732" y="16726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32793"/>
          <p:cNvSpPr>
            <a:spLocks/>
          </p:cNvSpPr>
          <p:nvPr/>
        </p:nvSpPr>
        <p:spPr bwMode="auto">
          <a:xfrm>
            <a:off x="5564188" y="4471988"/>
            <a:ext cx="692150" cy="1092200"/>
          </a:xfrm>
          <a:custGeom>
            <a:avLst/>
            <a:gdLst>
              <a:gd name="T0" fmla="*/ 680231 w 691382"/>
              <a:gd name="T1" fmla="*/ 0 h 1092820"/>
              <a:gd name="T2" fmla="*/ 7 w 691382"/>
              <a:gd name="T3" fmla="*/ 412595 h 1092820"/>
              <a:gd name="T4" fmla="*/ 691382 w 691382"/>
              <a:gd name="T5" fmla="*/ 1092820 h 10928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91382" h="1092820">
                <a:moveTo>
                  <a:pt x="680231" y="0"/>
                </a:moveTo>
                <a:cubicBezTo>
                  <a:pt x="339190" y="115229"/>
                  <a:pt x="-1851" y="230458"/>
                  <a:pt x="7" y="412595"/>
                </a:cubicBezTo>
                <a:cubicBezTo>
                  <a:pt x="1865" y="594732"/>
                  <a:pt x="346623" y="843776"/>
                  <a:pt x="691382" y="109282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32794"/>
          <p:cNvSpPr>
            <a:spLocks/>
          </p:cNvSpPr>
          <p:nvPr/>
        </p:nvSpPr>
        <p:spPr bwMode="auto">
          <a:xfrm>
            <a:off x="5208588" y="3089275"/>
            <a:ext cx="1047750" cy="2508250"/>
          </a:xfrm>
          <a:custGeom>
            <a:avLst/>
            <a:gdLst>
              <a:gd name="T0" fmla="*/ 1036585 w 1047736"/>
              <a:gd name="T1" fmla="*/ 0 h 2509024"/>
              <a:gd name="T2" fmla="*/ 400965 w 1047736"/>
              <a:gd name="T3" fmla="*/ 446049 h 2509024"/>
              <a:gd name="T4" fmla="*/ 21824 w 1047736"/>
              <a:gd name="T5" fmla="*/ 2118732 h 2509024"/>
              <a:gd name="T6" fmla="*/ 1047736 w 1047736"/>
              <a:gd name="T7" fmla="*/ 2509024 h 25090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7736" h="2509024">
                <a:moveTo>
                  <a:pt x="1036585" y="0"/>
                </a:moveTo>
                <a:cubicBezTo>
                  <a:pt x="803338" y="46463"/>
                  <a:pt x="570092" y="92927"/>
                  <a:pt x="400965" y="446049"/>
                </a:cubicBezTo>
                <a:cubicBezTo>
                  <a:pt x="231838" y="799171"/>
                  <a:pt x="-85971" y="1774903"/>
                  <a:pt x="21824" y="2118732"/>
                </a:cubicBezTo>
                <a:cubicBezTo>
                  <a:pt x="129619" y="2462561"/>
                  <a:pt x="588677" y="2485792"/>
                  <a:pt x="1047736" y="25090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Last Time:  Control Flow Graph (CFG)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4038600" cy="5216525"/>
          </a:xfrm>
        </p:spPr>
        <p:txBody>
          <a:bodyPr/>
          <a:lstStyle/>
          <a:p>
            <a:r>
              <a:rPr lang="en-US" altLang="en-US" u="sng"/>
              <a:t>Defn Control Flow Graph</a:t>
            </a:r>
            <a:r>
              <a:rPr lang="en-US" altLang="en-US"/>
              <a:t> – Directed graph, G = (V,E) where each vertex V is a basic block and there is an edge E, v1 (BB1) </a:t>
            </a:r>
            <a:r>
              <a:rPr lang="en-US" altLang="en-US">
                <a:sym typeface="Wingdings" panose="05000000000000000000" pitchFamily="2" charset="2"/>
              </a:rPr>
              <a:t> v2 (BB2) if BB2 can immediately follow BB1 in some execution sequence</a:t>
            </a:r>
          </a:p>
          <a:p>
            <a:pPr lvl="1"/>
            <a:r>
              <a:rPr lang="en-US" altLang="en-US"/>
              <a:t>A BB has an edge to all blocks it can branch to</a:t>
            </a:r>
          </a:p>
          <a:p>
            <a:pPr lvl="1"/>
            <a:r>
              <a:rPr lang="en-US" altLang="en-US"/>
              <a:t>Standard representation used by many compilers</a:t>
            </a:r>
          </a:p>
          <a:p>
            <a:pPr lvl="1"/>
            <a:r>
              <a:rPr lang="en-US" altLang="en-US"/>
              <a:t>Often have 2 pseudo vertices</a:t>
            </a:r>
          </a:p>
          <a:p>
            <a:pPr lvl="2"/>
            <a:r>
              <a:rPr lang="en-US" altLang="en-US"/>
              <a:t>entry node</a:t>
            </a:r>
          </a:p>
          <a:p>
            <a:pPr lvl="2"/>
            <a:r>
              <a:rPr lang="en-US" altLang="en-US"/>
              <a:t>exit node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Property of CFGs: Dominator (DOM)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u="sng"/>
              <a:t>Defn: Dominator</a:t>
            </a:r>
            <a:r>
              <a:rPr lang="en-US" altLang="en-US"/>
              <a:t> – Given a CFG(V, E, Entry, Exit), a node x dominates a node y, if every path from the Entry block to y contains x</a:t>
            </a:r>
          </a:p>
          <a:p>
            <a:r>
              <a:rPr lang="en-US" altLang="en-US"/>
              <a:t>3 properties of dominators</a:t>
            </a:r>
          </a:p>
          <a:p>
            <a:pPr lvl="1"/>
            <a:r>
              <a:rPr lang="en-US" altLang="en-US"/>
              <a:t>Each BB dominates itself</a:t>
            </a:r>
          </a:p>
          <a:p>
            <a:pPr lvl="1"/>
            <a:r>
              <a:rPr lang="en-US" altLang="en-US"/>
              <a:t>If x dominates y, and y dominates z, then x dominates z</a:t>
            </a:r>
          </a:p>
          <a:p>
            <a:pPr lvl="1"/>
            <a:r>
              <a:rPr lang="en-US" altLang="en-US"/>
              <a:t>If x dominates z and y dominates z, then either x dominates y or y dominates x</a:t>
            </a:r>
          </a:p>
          <a:p>
            <a:r>
              <a:rPr lang="en-US" altLang="en-US"/>
              <a:t>Intuition</a:t>
            </a:r>
          </a:p>
          <a:p>
            <a:pPr lvl="1"/>
            <a:r>
              <a:rPr lang="en-US" altLang="en-US"/>
              <a:t>Given some BB, which blocks are guaranteed to have executed prior to executing the BB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Dominator Example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148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05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91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8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3962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886200" y="3962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4724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572000" y="4724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114800" y="2819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114800" y="5791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4958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495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48892" y="3500013"/>
            <a:ext cx="91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Entry,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73246" y="4311134"/>
            <a:ext cx="114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Entry, 1,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62600" y="4311134"/>
            <a:ext cx="114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Entry, 1. 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53000" y="5058310"/>
            <a:ext cx="1144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Entry, 1. 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47007" y="5791200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Entry, 1, 4, Exit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2675" y="1604788"/>
            <a:ext cx="570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Dom(</a:t>
            </a:r>
            <a:r>
              <a:rPr lang="en-US" dirty="0" err="1"/>
              <a:t>BBi</a:t>
            </a:r>
            <a:r>
              <a:rPr lang="en-US" dirty="0"/>
              <a:t>) = set of blocks that dominate </a:t>
            </a:r>
            <a:r>
              <a:rPr lang="en-US" dirty="0" err="1"/>
              <a:t>BBi</a:t>
            </a:r>
            <a:r>
              <a:rPr lang="en-US" dirty="0"/>
              <a:t>, shown in blue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2EF8852-47D6-7159-A625-D6FF2AC5FE8F}"/>
                  </a:ext>
                </a:extLst>
              </p14:cNvPr>
              <p14:cNvContentPartPr/>
              <p14:nvPr/>
            </p14:nvContentPartPr>
            <p14:xfrm>
              <a:off x="2349720" y="2901600"/>
              <a:ext cx="4255920" cy="3445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2EF8852-47D6-7159-A625-D6FF2AC5FE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0360" y="2892240"/>
                <a:ext cx="4274640" cy="346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Example 2</a:t>
            </a:r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3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5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2296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2297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7D4AD4-9491-025D-A752-CE7FF195F5B2}"/>
                  </a:ext>
                </a:extLst>
              </p14:cNvPr>
              <p14:cNvContentPartPr/>
              <p14:nvPr/>
            </p14:nvContentPartPr>
            <p14:xfrm>
              <a:off x="2087640" y="1947960"/>
              <a:ext cx="5778000" cy="424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7D4AD4-9491-025D-A752-CE7FF195F5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8280" y="1938600"/>
                <a:ext cx="5796720" cy="426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Dominator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267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Compute dom(BBi) = set of BBs that dominate BBi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Dom(entry) = entry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for each BB (except the entry BB)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tmp(BB) = BB + {intersect of Dom of all predecessor BB’s}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if (tmp(BB) != 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change = true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20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3332" name="Oval 21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8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3C936D-5B8F-3480-4047-956CF120955C}"/>
                  </a:ext>
                </a:extLst>
              </p14:cNvPr>
              <p14:cNvContentPartPr/>
              <p14:nvPr/>
            </p14:nvContentPartPr>
            <p14:xfrm>
              <a:off x="969480" y="1813680"/>
              <a:ext cx="8240040" cy="517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3C936D-5B8F-3480-4047-956CF12095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0120" y="1804320"/>
                <a:ext cx="8258760" cy="519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Immediate Dominator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/>
              <a:t>Defn: Immediate dominator</a:t>
            </a:r>
            <a:r>
              <a:rPr lang="en-US" altLang="en-US"/>
              <a:t> (idom) – Each node n has a unique immediate dominator m that is the </a:t>
            </a:r>
            <a:r>
              <a:rPr lang="en-US" altLang="en-US">
                <a:solidFill>
                  <a:srgbClr val="FF0000"/>
                </a:solidFill>
              </a:rPr>
              <a:t>last dominator </a:t>
            </a:r>
            <a:r>
              <a:rPr lang="en-US" altLang="en-US"/>
              <a:t>of n on any path from the initial node to n</a:t>
            </a:r>
          </a:p>
          <a:p>
            <a:pPr lvl="1"/>
            <a:r>
              <a:rPr lang="en-US" altLang="en-US"/>
              <a:t>Closest node that dominates</a:t>
            </a:r>
          </a:p>
        </p:txBody>
      </p:sp>
      <p:sp>
        <p:nvSpPr>
          <p:cNvPr id="14340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1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4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8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4349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4356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4357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33ED40E-3BB5-BC11-B278-C457507870EE}"/>
                  </a:ext>
                </a:extLst>
              </p14:cNvPr>
              <p14:cNvContentPartPr/>
              <p14:nvPr/>
            </p14:nvContentPartPr>
            <p14:xfrm>
              <a:off x="617040" y="834840"/>
              <a:ext cx="7411680" cy="5199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33ED40E-3BB5-BC11-B278-C457507870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7680" y="825480"/>
                <a:ext cx="7430400" cy="521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8725</TotalTime>
  <Words>1521</Words>
  <Application>Microsoft Office PowerPoint</Application>
  <PresentationFormat>Custom</PresentationFormat>
  <Paragraphs>337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hp new</vt:lpstr>
      <vt:lpstr>EECS 583 – Class 2 Control Flow Analysis</vt:lpstr>
      <vt:lpstr>Announcements &amp; Reading Material</vt:lpstr>
      <vt:lpstr>From Last Time: Identifying BBs - Answer</vt:lpstr>
      <vt:lpstr>From Last Time:  Control Flow Graph (CFG)</vt:lpstr>
      <vt:lpstr>From Last Time: Property of CFGs: Dominator (DOM)</vt:lpstr>
      <vt:lpstr>From Last Time: Dominator Example 1</vt:lpstr>
      <vt:lpstr>Dominator Example 2</vt:lpstr>
      <vt:lpstr>Dominator Analysis</vt:lpstr>
      <vt:lpstr>Immediate Dominator</vt:lpstr>
      <vt:lpstr>Dominator Tree</vt:lpstr>
      <vt:lpstr>Dominator Tree Example</vt:lpstr>
      <vt:lpstr>Post Dominator (PDOM)</vt:lpstr>
      <vt:lpstr>Post Dominator Example 1</vt:lpstr>
      <vt:lpstr>Post Dominator Example 2</vt:lpstr>
      <vt:lpstr>Immediate Post Dominator</vt:lpstr>
      <vt:lpstr>Why Do We Care About Dominators?</vt:lpstr>
      <vt:lpstr>Natural Loops </vt:lpstr>
      <vt:lpstr>Backedge Example</vt:lpstr>
      <vt:lpstr>Loop Detection </vt:lpstr>
      <vt:lpstr>Loop Detection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</vt:vector>
  </TitlesOfParts>
  <Company>HPL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width optimization (part II) &amp; Lookup table generation</dc:title>
  <dc:creator>Scott Mahlke</dc:creator>
  <cp:lastModifiedBy>Mahlke, Scott</cp:lastModifiedBy>
  <cp:revision>182</cp:revision>
  <cp:lastPrinted>2001-10-18T06:50:13Z</cp:lastPrinted>
  <dcterms:created xsi:type="dcterms:W3CDTF">1999-01-24T07:45:10Z</dcterms:created>
  <dcterms:modified xsi:type="dcterms:W3CDTF">2023-01-09T21:14:23Z</dcterms:modified>
</cp:coreProperties>
</file>