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3" r:id="rId3"/>
    <p:sldId id="389" r:id="rId4"/>
    <p:sldId id="390" r:id="rId5"/>
    <p:sldId id="348" r:id="rId6"/>
    <p:sldId id="383" r:id="rId7"/>
    <p:sldId id="385" r:id="rId8"/>
    <p:sldId id="387" r:id="rId9"/>
    <p:sldId id="388" r:id="rId10"/>
    <p:sldId id="312" r:id="rId11"/>
    <p:sldId id="315" r:id="rId12"/>
    <p:sldId id="321" r:id="rId13"/>
    <p:sldId id="314" r:id="rId14"/>
    <p:sldId id="316" r:id="rId15"/>
    <p:sldId id="313" r:id="rId16"/>
    <p:sldId id="318" r:id="rId17"/>
    <p:sldId id="319" r:id="rId18"/>
    <p:sldId id="349" r:id="rId19"/>
    <p:sldId id="372" r:id="rId20"/>
    <p:sldId id="320" r:id="rId21"/>
    <p:sldId id="376" r:id="rId22"/>
    <p:sldId id="354" r:id="rId23"/>
    <p:sldId id="369" r:id="rId24"/>
    <p:sldId id="375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73" r:id="rId33"/>
    <p:sldId id="391" r:id="rId34"/>
    <p:sldId id="392" r:id="rId35"/>
    <p:sldId id="382" r:id="rId36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BCBCB"/>
    <a:srgbClr val="00FFFF"/>
    <a:srgbClr val="CCECFF"/>
    <a:srgbClr val="FFFF00"/>
    <a:srgbClr val="FF6600"/>
    <a:srgbClr val="CC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22" autoAdjust="0"/>
    <p:restoredTop sz="94660"/>
  </p:normalViewPr>
  <p:slideViewPr>
    <p:cSldViewPr>
      <p:cViewPr varScale="1">
        <p:scale>
          <a:sx n="93" d="100"/>
          <a:sy n="93" d="100"/>
        </p:scale>
        <p:origin x="37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64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650F17D3-5A2B-4907-97A7-8883EB9C0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49.634"/>
    </inkml:context>
    <inkml:brush xml:id="br0">
      <inkml:brushProperty name="height" value="0.053" units="cm"/>
      <inkml:brushProperty name="color" value="#FF0000"/>
    </inkml:brush>
  </inkml:definitions>
  <inkml:trace contextRef="#ctx0" brushRef="#br0">23901 13234 7607,'-37'9'0,"0"1"0,0 1 0,0 2 0,-31 15 0,6 5 0,13 1 0,9 3 0,3 6 0,6 4 0,-1 3 138,0 5 0,17-18 0,2 3 0,-3 1 0,1 1 0,1 3 0,2 2 0,2 3 0,3 1 0,1-1 0,3 2 1,1 1-1,1 0 0,2-1 0,1 0 0,1-1 0,3-1 0,2-5 0,3-2 0,2-2 0,4-2 0,1-3 0,2-3 1,26 24-1,4-11 0,7-9 790,2-6 1,3-10-961,5-8 39,-1-5 0,-2-11 0,-3-8 0,-5-11-82,0-10 1,-1-14 0,-6-8-1,-5-6 137,-22 28 1,-2-1 0,-2-7 0,-2-2 0,0 0 0,-1-2 0,-2 1 0,-1-1 94,-2 0 1,-2 1 0,1 1 0,-2 2 0,-2-32 0,-4 6 56,-4 6 1,-9 8 0,-8 9 0,-4 7 63,-4 10 1,-8 11 0,-1 12-1,-4 7-195,-4 10 1,-8 21-1,1 19 1,25-22-1,1 4-65,-3 6 0,2 2 1,0 1-1,3 1 1,2 5-1,3 1 1,1-2-1,2 0 0,1-2 1,3 0 0,5 3 0,2-1 0,0-5 0,1-1 0,3-1 0,2-2 111,3-1 0,1-1 0,11 32 1,17-9-1,9-7 24,9-9 1,10-8 0,10-14 0,-33-14 0,0-2-271,1-3 1,0-1 0,3-3 0,1-2 0,-2-3 0,1-3 0,-2-2 0,0-4-54,-1-2 1,-1-2-1,-6-5 1,-1-1 0,1-1-1,-1-2 1,-4-2 0,-1 0-12,-3-3 0,-2-1 0,16-31 0,-14-2 0,-7 1 334,-6 0 1,-10 0 0,-10 10 0,-8 0 67,-9 7 0,-5 7 0,-10 7 1,-1 10-132,-1 6 0,-5 10 0,3 16 0,0 12-82,0 11 0,3 19 0,9 15 1,9 5-196,16-32 0,3 1 1,8 34-1,20-6 1,19-7-1097,-13-32 1,4-4-1,15-1 1,5-5 1281,4-4 0,3-3 0,7-1 0,2-3 0,-17-4 0,1-1 0,0-1 0,3 0 0</inkml:trace>
  <inkml:trace contextRef="#ctx0" brushRef="#br0" timeOffset="2">22648 17605 7895,'1'-13'0,"4"0"0,-4-1 0,4 1 0,-4 4 127,-1 0 1,-1 2 0,-4-2 0,-4 4-1,-2 4 1,-3 1 0,-1 0 0,-1 0-1,-3-2 1,0-1 0,-2-1 0,0 0-1,-3-1 1,-1-1 0,-1-1 42,-1-4 1,0 4-1,1-2 1,0-1 0,3-2-1,1-1 1,-1-1 0,1 1-1,0 0 1,0-1 0,-1 1 64,1 0 0,0-1 0,-5 2 0,1 2 1,-1 3-1,-1 1 0,-3 3-440,-5 1 1,2 2-1,-3 0 1,-3 0-1,-3 0 1,0 0-1,0 0 1,0 0 201,-1 0 1,0 0 0,2-1-1,-1-4 1,-1-2 0,1-2-1,1 0 1,2 0 253,0 2 1,-4-5 0,-2 5-1,0-2 1,-1 0 0,-1 0-269,-2 2 1,-2-5-1,0 4 1,2 0-1,-2-1 1,-4 0-1,-7 0 20,0 0 0,4 5 0,-2-4 1,-1 2-1,-1 2 0,-3-1 1,1-1 42,-1-1 1,-2 0 0,6-2 0,-3 3 0,-2 0 0,-1-2-120,-3 1 1,3 0 0,-6 4-1,0-2 1,35 3 0,-1 0-1,0 0 1,0-1 46,-1 1 0,-1 0 0,-3-1 0,0 1 0,0 2 0,1-1 0,1 0 0,0-1 0,-1 0 0,-1 0 0,2 0 0,-1 1 0,-2 0 0,-1 0 65,0 1 0,0 0 0,3 0 0,1-1 0,1-1 0,0 1 0,-1-2 0,1 1 0,2 1 0,0-1 0,0 1 0,0 1 0,1-1 0,0 0 36,-1-1 1,0 0 0,-2 1 0,1 0 0,0-1 0,0 0 0,1 1 0,0 0-1,0 1 1,-1 0 0,-1 0 0,1 0-80,0 0 0,-1 0 0,-2 0 0,-1 0 0,1 0 0,-1 0 0,1 0 0,-1 0 0,-1 0 0,-1 0 0,0 0 0,1 0 0,-2 0 0,-1 0-9,0 0 1,1 0-1,2 0 1,0 0 0,-2 0-1,0 0 1,-1 0 0,1 0-1,2 1 1,-1-2 0,0 1-1,1-1-864,-1-1 1,0 0 913,5 1 0,0 0 1,-6-3-1,0 1 0,4 1 1,2 1-1,-1-1 0,0-1 1,-1 1-1,0 0 1,2 0-1,0-1-5,1 1 1,1 0 0,-4-1 0,0 0 0,3 1 0,1 1 0,-2-1 0,-1 0 0,0-1 0,-1 1 0,1 0 0,0 0 0,-1-1 0,-1 1-84,-1 1 1,0-1-1,3 1 1,-1 1 0,-3 0-1,-1 0 1,1 0 0,-1 0-1,2 0 1,-1 0-1,-2 0 1,-1 1-8,-2 1 1,0 1-1,-3 0 1,-1 1-1,-4 2 1,-1 1-1,1 0 1,1 0-1,4-1 1,1 0-1,2-1 1,1-1 0,2-2-1,1 0 68,-1-1 0,0-1 1,0 1-1,2-2 1,0 1-1,2 0 1,0 0-1,-1 0 0,0 0 1,-1 0-1,1 0 1,0 0 64,1 1 1,-2-2-1,-3 1 1,0-1-1,1 0 1,1-1-1,-1 0 1,-1 0-1,1 0 1,-1 1-1,0 0 1,1 0-1,-2 1 1,1 0-24,0 0 0,-1 0 0,-1 0 1,-1 0-1,3 0 0,-1 0 0,0 1 1,0 0-1,0 0 0,0 2 1,-1 1-1,0-1-126,0 1 0,-1 0 0,2 1 0,0 0 0,0-2 0,1 0 0,0 0 1,1 0-1,1 1 0,0-1 0,0 1 0,-1-2 0,2 2 0,0-2-3,0 0 1,0-1-1,-2 1 1,-1-1 0,4 1-1,0-1 1,0 1 0,0 1-1,0-2 1,-1 1 0,3-1-1,-1-1 121,2 0 1,-1 0-1,-1-2 1,1 0-1,1-1 1,0 0-1,0 0 1,0 0-1,0-1 1,-1 0-1,0 1 1,0 0-1,-1 0 1,0-1 56,-1 0 0,0 1 0,3 1 0,0 1 0,0-2 0,0 1 0,-1 1 0,0 1 0,-1 0 0,1 0 0,-2 0 0,0 0 0,0 0 0,0 0-158,0-1 1,-1 2 0,-1 1 0,-1 2 0,1 0 0,0 2-1,1 1 1,1 1 0,-2 1 0,1 0 0,2-1 0,0 0-12,1 0 0,0-1 0,-4 0 0,0-1 1,5 1-1,0-1 0,0 1 0,-1-2 1,-1 1-1,1-1 0,1-1 0,0 1 0,-1 0 1,1 0 97,-1 1 0,0 0 1,2-2-1,0 1 1,-2-2-1,0 1 1,1 0-1,-1-1 1,1 0-1,0 0 1,-1 1-1,1 0 1,0-1-1,1 0 115,2 0 0,-1 0 0,-3-1 0,0 0 0,4-2 0,0 0 1,0 0-1,-1 0 0,0 1 0,-1 0 0,1 0 0,1 0-94,0 1 1,0 1 0,-3 1 0,1 1 0,3-2 0,0 0 0,-3 0 0,1 1 0,-1 1-1,-1 1 1,2-1 0,-1 1 0,1 1 0,-1 0-163,1-1 1,0 1-1,1 0 1,1-1-1,-2 0 1,-1 0-1,2 0 1,0-1-1,2-2 1,1 1-1,-1 0 1,0-1-1,-35 3 3,36-3 1,-1 0 0,-33 6 0,-3-4 0,1-3 0,-1 0-1,2-1 176,34 2 1,0-1 0,-35-1 0,35 2 0,-1 0 0,0 0-1,-2 0 1,-1 2 0,-1 1 0,-3 1 0,0 0-31,-4 2 0,0 0 0,2 3 1,-1 0-1,0-1 0,0 0 0,2 1 1,1 1-1,0 0 0,1 1 1,1-1-1,1 1 0,0-1 0,0 0-139,1 0 0,1 1 0,0-1 0,1 1 0,1-2 0,1 1 0,0-2 0,2 0 1,-33 8-1,3-1 0,4 0 210,1-2 1,0 3-1,6-1 1,3-2-1,2-1 1,3-2 14,2 1 0,1-1 0,2 0 1,4 1-1,-1 1 0,1 1 0,-1 3 1,4 0 73,4 1 0,-2 3 0,2-1 0,1 2 1,4 0-1,2-2-449,2 2 1,5-1 0,0 1-1,3-3 1,4 0 0,3-2 0,1 0 452,3-3-132,1 5 1,-2-5-1,-1 5 1,2 0-1,2 0 1,1 1 31,0-1 0,0 4 0,0-3 0,0 5 1,0 2-1,1 4 0,2-1-211,2 1 1,5 4-1,-1-3 1,4 2 0,4-2-1,2-2-202,2-2 311,1-2 0,5-1 0,1-1 0,1 1 0,4 0 0,-1-2 0,3-2 139,-1 0 0,1-6 0,5 6 1,2 0-1,1 1 0,2-2 1,3-3-21,2 1 1,4-4 0,3 5 0,4-2 0,1-1 0,0 0-218,2-1 0,6 1 0,2-5 1,2 1-1,-36-8 0,0 1 1,0 0-1,-1-1 0,2 1 1,-1-2 80,3 0 0,0-1 0,-3 1 1,-1 0-1,4-1 0,0-2 0,0 1 1,1 0-1,1 0 0,0 0 0,2 0 1,2-1-1,-1 0 0,1 0 18,0 0 0,1 1 0,5-1 0,0 0 1,-2-2-1,-1 0 0,4 0 0,0 0 1,2-1-1,1 1 0,-1-2 0,0 1-23,0-1 0,-1-1 0,5 0 1,0 0-1,-3 2 0,-1-1 1,2 0-1,1 0 0,2 0 1,-1-1-1,-1 1 0,-1 0 1,2 0-1,0-1 54,0 2 1,-1 0 0,-1-2-1,-1 0 1,5 0 0,-1 1-1,0 0 1,-2 1 0,-1 0 0,0 1-1,0-1 1,-1 0-2,0-1 1,-1 0 0,1 0 0,0 1 0,3-3 0,1 0 0,2 1 0,-1-1 0,-1 0 0,1 1 0,1-2 0,1-1 0,-1 1 0,0 0-23,1 1 1,1-1-1,0-1 1,0 0-1,-2 2 1,0-1 0,1 0-1,0 0 1,3 0-1,0 0 1,0 0-1,0 1 1,1-1 0,1-1-64,1 0 0,0 0 1,-4 2-1,1 0 1,4-1-1,2 1 1,-2-1-1,0 1 0,-4 0 1,-1 0-1,2 1 1,-1 0-1,-3 1 1,1 0-56,-2 0 1,1 0-1,6-1 1,1 0 0,-5 1-1,0 1 1,-1-1 0,1-1-1,1 1 1,0 0 0,-4-1-1,0 0 125,-2-1 0,2-1 0,6 1 0,0 1 0,-5-1 1,1 0-1,0 0 0,0 1 0,3-1 0,0 0 0,1-1 1,0 0-1,3 0 0,0 0 29,0 0 0,1 1 1,-3-2-1,1 0 1,0 1-1,1 1 1,2-1-1,0 0 0,0-1 1,-1 1-1,-1 1 1,0 1-1,-3 0 1,1 0-63,-2 1 1,0 1 0,1 0 0,0 1 0,-1-1 0,0 2 0,-1-1 0,-1 1 0,2 1 0,-1 0 0,-1 2 0,0 1 0,1 1 0,1 0-32,-1 1 1,1 0 0,-4-3 0,0-1 0,3 0 0,0 0 0,-2-1 0,0 0 0,-3 1 0,-1 0 0,1 0 0,0 0 0,0 0 0,-1 0 67,3-1 0,0-1 0,2 0 0,0-1 0,-3 1 1,1-2-1,0 1 0,1 0 0,2 0 0,1 0 1,-1 0-1,0 0 33,1 0 0,1 0 0,2 1 1,0-2-1,-5 1 0,0-1 1,-1 0-1,0-1 0,2 0 0,-1 0 1,-1 0-1,-1 1 3,0 0 0,1 0 0,5 1 0,-1 0 0,-5 0 0,-2 0 0,1 0 1,0 0-1,1 0 0,-1 0 0,0 0 0,-1 0 0,2 0 0,1 0-63,-1 0 0,1 0 1,-2 1-1,-1 0 1,1 0-1,-1 1 1,-1 0-1,1 0 1,-3 0-1,0-1 1,3 0-1,1-1 1,-2 1-1,1-2-45,0 1 1,0 0 0,3 0 0,-1 0 0,-4 0 0,0 0 0,0 0 0,1 0 0,2 0 0,0 0 0,-2 0 0,0 0 31,-1 0 0,0 0 0,0 1 0,0-2 0,-3 1 0,0-1 0,0 0 0,1-1 0,1 0 0,1 0 0,-2 0 0,-1 1 0,0 0 0,0 0 385,-2 1 0,0 0-333,-1 0 0,0 0 0,1 0 0,0 0 0,-1 0 0,0 0 0,-2 1 0,1 0 0,-1 0 0,0 1 0,-2 0 0,0 2-39,-1-1 1,0 1 0,4-2 0,1-1 0,-2 2 0,1 0 0,-3-1 0,0 0 0,1 1 0,-1-1 0,-2-1-1,0 1 1,2-1 0,0-1-12,0 0 0,0 0 1,-5 0-1,-1 0 1,5 0-1,0 0 1,-2 0-1,-1 0 0,0 0 1,-1 0-1,1 0 1,0-1-1,-1-1 1,0 1 12,0-1 1,0-1 0,4-1 0,0-1 0,-3 2 0,0 0 0,0 0 0,0-1 0,1 0 0,0-1 0,-1 1 0,-1-1-5,-2 1 0,1-1 1,6 1-1,1 0 1,-5-3-1,0-1 1,0 0-1,1-1 1,2 1-1,0-1 1,-3 0-1,1 1 1,1 0-1,0 0 11,-1-1 1,0 0 0,-4 1-1,0 0 1,4-3 0,0 0 0,1 0-1,-1 0 1,-2 0 0,1-1 0,-1 1-1,1 0 0,0 0 1,-1-2-12,-5 1 1,1-1 0,4 1 0,1-1 0,-7 1 0,0-1-1,-1 1 1,0-1 0,-1-1 0,0 0 0,31-14-23,-2-1 1,-8 3-1,-3-2 1,-6-2-1,-5-1 1,-5 1-1,-7 2-31,-3 1 0,-9 4 0,-2-1 1,-3-1-1,-2 1 0,-1-1-53,-3 0 1,1-3-1,-5-2 1,-2-1-1,-2 0 1,-1 0-1,0-2 170,0-1 1,0-1-1,-1-5 1,-2 0 0,-5-2-1,-2-1 1,-6-1 232,-4 1 1,-2 1-1,-6 4 1,-5 1 0,-7 3-1,-8 1-386,-9 4 1,-6 2-1,25 15 1,-1 2-1,-4 0 1,-2 1-1,-3 0 1,-2 1-1,-2 1 1,-2-1-1,-2 2 1,-1 1-51,1-1 1,0 0 0,-5 0-1,0 0 1,6-1 0,1 1 0,-3-1-1,1 0 1,0 1 0,1-1-1,2 0 1,1 1 0,1-1 0,1 0 56,1 1 1,0-1-1,3 0 1,1 1-1,-4-1 1,0 0-1,1 1 1,1-1-1,2 0 1,0 1-1,1-1 1,2 0-266,1 0 0,2 1 342,0 2 0,1 1 0,-36-8 14,3 7 0,1-1 0,2 8 0,1 6 0,3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412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3576" units="cm"/>
      <inkml:brushProperty name="height" value="0.03576" units="cm"/>
      <inkml:brushProperty name="color" value="#FF0000"/>
    </inkml:brush>
  </inkml:definitions>
  <inkml:trace contextRef="#ctx0" brushRef="#br0">5052 17059 8128,'13'-2'332,"1"-2"1,-1 2 0,0-2 62,1 2 0,5 1 1,3-2-1,5-3 0,3-1 569,1-4 0,4 1-544,-4 1 0,5-1 0,-4 5 1,1 1-272,0-2 1,-2 4 0,-5-2 0,0 2-1530,-4 2 1,-3 2 0,-4 1 0,0 3 1379,-2 1 0,9 2 0,-7 4 0</inkml:trace>
  <inkml:trace contextRef="#ctx0" brushRef="#br0" timeOffset="1">4639 6410 29223,'-13'-7'-3966,"-1"7"5288,7 1-1025,-5 11-2089,10-10 892,-3 4 0,5-8 827,0-2 1,4 1 0,2-5 390,1 2 0,-2-2-2501,4 3 2393,-6 1-563,3-2 0,-2 3 0,0-6 21,-1-1 1,-1-2-1,-2-2 1,0 1 204,0 0 0,4-1 0,1 1 0,-2 0-350,-2-1 1,-1 1-336,0 0 1,0-1 326,0 1 1,-1 1 0,-2 2 0,-2 1 435,2-1 1,-3 2 0,1-1-217,-3-1 1,5-2-1,-1-1-68,2 0 0,2-1 1,0 1 274,0 0 1,2 1-1,1 1 1,3 4 410,1 1 0,-3-3 177,5 5 1,-4-5 238,4 4 1,0-4-147,4 5 0,0 0 1,1 4-1,0 0-118,4 0 0,1 0 0,5 0 0,-2 0 1,2 0 1,6 0 0,1 0 0,-2-2 170,-1-2 0,4 2 0,0-2 0,-1 2 53,-3 2 0,1-1 0,-10-2 0,0-2-318,0 2 1,4-3-1,-6 2 1,0 1-127,-3 2 1,4-4 0,0 1 0,0 1-59,1 1 1,-3 2 0,7 0-1,0 0-203,2 0 1,6 0-1,2 0 1,0 0-78,-1 0 0,4 0 0,-5 0 0,-1 0 112,-2 0 0,-2 0 0,1 0 1,0 0 110,-1 0 0,-1 0 0,-1 0 0,-3 0-184,-2 0 1,5-4 0,-2-1 0,2 2-89,-2 2 0,3 1 0,-3 0 0,4 1 54,0 4 1,5-4 0,0 5 0,-1-1-125,-2-1 1,2 1 0,-1-5 0,-2 0 340,-2 0 1,3 0 0,-5 0-1,0 0 73,0 0 1,2-5 0,-5-1 0,3 0-235,-1 0 0,-1 2 1,2 4-1,0 0-44,0 0 1,2 0-1,2 0 1,0 0-148,-1 0 1,6 0 0,0 0 0,1 0 95,-1 0 1,-1 0 0,-2 0 0,-1 0 258,-2 0 1,4 0 0,-8 0 0,2 0 11,-2 0 0,2-5 0,-5 1 0,0 1-185,1 2 0,3-4 0,-1 1 0,2 1 0,-2 1 0,8 2 0,-3 0 0,1 0 0,0 0 0,3 0 0,0 0 0,0 0-215,2 0 0,-5 0 0,5 0 0,-2 0 195,0 0 1,0 0-1,-6 0 1,-1 0 151,-2 0 1,-4 0-1,4 0 1,2 0-31,1 0 0,0 0 0,0 0 0,-1 0-102,0 0 0,4 0 0,-6 0 0,3 0 0,2 0 0,-1 0 0,1 2 0,0 1-174,-1 1 0,1 1 1,0-4-1,-2 2 164,-3 1 1,6 1-1,-4-5 1,0 0 37,1 0 1,-1 0 0,-1 0-1,-1 0 126,2 0 1,0 0 0,0 0 0,-2 0-155,1 0 0,3-2 0,2-1 0,1-1 0,3 1 0,-1 2 0,-3 1 0,1 0-60,2 0 1,2 0 0,-3 0 0,1 0-67,-2 0 1,0-2 0,-3-1 0,1-1 122,0 1 0,-2 1 1,0 2-1,-1 0 20,-1 0 0,5 0 0,-5 0 0,0 0 153,0 0 0,2 0 0,-3 0 1,3 0-359,2 0 0,-1 0 0,3 0 1,-1 0-29,-2 0 1,4 2 0,-8 1 0,3 3 69,2 1 1,-2-4-1,-1 1 1,-2-1 273,2 2 0,-3-4 0,-1 4 0,1-4 292,0-1 1,-3 0-1,2 0 1,1 0-421,0 0 0,-3 0 0,2 0 0,1-1 0,0-4 0,1 4 0,5-4 0,-2 4 0,-3 1 0,3 0 0,-3 0 0,2 0-180,-2 0 0,2 0 0,-5 0 0,2 0 86,3 0 1,-1 0-1,1 0 1,-2 0 159,2 0 0,-3 0 0,0 0 0,-1 0 41,1 0 0,0 0 1,1 0-1,-3 0-117,0 0 0,-2 0 0,4 0 1,-2 0-190,-3 0 0,3 0 1,1 0-1,-1 0 31,0 0 1,-1 0 0,-3 0-1,1 0 172,2 0 0,1 4 0,-3 1 0,4-2-16,0-2 1,-2-1 0,3 0 0,0 0 268,-1 0 1,-2 0-1,3 0 1,-1 0-264,1 0 0,-4 0 1,0 0-1,-2 0-212,-2 0 1,1 0 0,-1 0-163,0 0 0,-4 0-553,0 0 264,-6 6 787,3-4 1,-4 4 82,2-6 0,-1 0 69,6 0 1,-5 0-705,5 0 1,-6 1-44,2 4 0,1-3 71,-2 7 1,0 0-1,-4 5 1,2-3-266,2-2 1,-2 3 0,2-3 270,-2 3 1,-2 1 0,1 1 0,2-1 124,2 0 0,-1 1 0,-4-1-249,0 0 0,0 0 0,2-1 0,1-1-44,1-2 0,0-1 0,-4 6-230,0-1 1,5 0-1,1 1 1,1-1-2215,4 0 3239,0 1 0,9-1 1,0 0-1</inkml:trace>
  <inkml:trace contextRef="#ctx0" brushRef="#br0" timeOffset="2">6358 9009 16527,'6'-7'-574,"-4"1"1,8 0-1,-4-1 1,2-2 243,2 0 1,-3 6 540,2-2 73,-6 4 1,3 2 350,-6 4 1,-1-4-1,-2 5-582,-2 0 0,2-4 0,8 2 423,4-2 1,4-2-1,3 0 1,3 0-49,2 0 0,1-2 1,5-1-1,0-1-100,-1 1 1,1 0 0,0 0 0,-1-2-256,1 2 1,-5 2-1,1 1 1,-1 0-140,-2 0 1,4 1 0,-5 2-1,2 3-30,3 2 1,0-5 0,-1 3 0,-1-2 186,2 0 0,1 2 0,2-3 1,0 2 216,-1-2 1,1-2 0,1-1 0,2 0-299,1 0 1,0 0-1,-3-1 1,2-2-45,1-2 1,-6 1 0,-6 4-31,0 0 1,-4-5 0,3 1-1660,-3 1 0,-8 3-330,-2 4 1,-4-1 1897,-1 6 1,6 0 0,2 4 0</inkml:trace>
  <inkml:trace contextRef="#ctx0" brushRef="#br0" timeOffset="3">4492 15646 9649,'-13'7'0,"0"-1"0,-1 0 20,1 3 663,0-3-262,-1 0 0,7-7 0,4-2 1,4-3-1,5 0 0,0-2 869,0 1-830,-1 4-510,1-3 167,-5 0 7,5 5 0,-8-10 0,-2 7 1,-3-1 44,-1 0 1,-2 2 0,4-5 0,0 1-79,0-1 1,2-1 0,4-4 0,0 0-137,0-1 1,0-3-1,0-1 0,0 2-59,0 1 0,4 2 0,2-1-112,1 1 0,-4 4 344,2 0 1,1 5 491,-2-5 0,1 4-341,-5-4 0,6 2 0,2-3 0,4 2-57,2 2 0,3-3 0,3 4 0,-1-3-278,0-2 1,5 4 0,-3 0-1,1 1 49,0 1 1,-4 0 0,3 4-1,-2 0-21,-3 0 1,0 0 0,1 0 0,0 0 95,0 0 1,-2 1-1,-2 2 1,2 1-41,2-1 1,-2-1 0,5-2-1,-1 0-95,3 0 1,3 0 0,3 0 0,2-2-48,1-2 1,6-3-1,-3-7 1,0 1 21,-3 0 0,2 1 0,-2 1 0,-3 4 10,-4 1 1,1 2 0,-4 4 0,-1 0 124,-2 0 1,-3 0 0,-2 0-12,1 0 1,-1 0 0,0 1 0,1 2-17,-1 2 1,0-1-1,2-3 1,3 2 29,4 2 0,3-1 0,2-4 0,1-1-1,3-4 0,-3 4 0,5-5 0,-2 2 57,0-1 1,0-1 0,-4 3 0,0-1-43,-1 1 1,1 0 0,-2 0-1,-1-2-59,-2 2 1,-6 2 0,4 1 0,-3 0 10,1 0 0,0 0 0,-3 0 1,1 0-1,2 0 0,4 0 0,-3 0 1,0 0 130,1 0 1,3 0-1,0-2 1,2-2 9,2-5 1,-1 2 0,1-2 0,-1-1 24,1-2 0,0 0 0,-1 1 0,1 3-84,0-3 1,-2 4 0,-1-1 0,-2 2-255,2 4 1,-1-4 0,1 1 0,-3 2 1,-2 2 0,5 1 1,-4 0-1,3 0 164,-1 0 0,0 4 1,5 1-1,-1-2-44,1-2 1,0-1 0,-1 0 0,1 0 193,0 0 0,4-1 0,0-2 0,0-3 290,2-2 1,-5 1 0,4-4 0,-1 4-396,0 1 0,5 0 0,-5 3 0,-1-1-240,-2 1 1,-1 1 0,-1 1 0,1-2 74,0-2 1,-5 1 0,0 4 0,2 0 15,1 0 1,2 0 0,-1 0 0,2 0 184,3 0 0,-2-4 1,3-2-1,1 0 331,2 0 0,2-5 0,2 4 0,-2-2-187,0 0 1,4 5-1,-7-4 1,0 3-410,-2 2 1,0 0 0,1 0-1,-2-2-300,-3 2 1,5 2 0,-10 1 0,1 0 250,1 0 1,-4 0 0,1 0 0,2 0 256,1 0 0,-3 0 0,0 0 1,2 0 5,1 0 0,2 0 0,1 0 0,2 0 593,1 0 1,1 0-1,-2 0 1,3 0-685,1 0 0,-3 0 0,4 0 0,1 0-281,-2 0 1,3 0 0,-6 0 0,-1 1 77,-2 4 0,-1-4 1,-1 5-1,1-1 69,-1-1 0,-3 0 0,-1-4 1,0 0 543,-1 0 0,4 0 0,-3 0 0,3 0 158,2 0 1,0 0 0,-1-1 0,1-2-385,0-1 0,4-2 0,1 3 0,1-2-12,0 2 1,2-3 0,-4 2 0,-1 1-850,-2 1 1,3 2 0,0 0 0,-1 0 496,-2 0 1,-3 0 0,-1 0-1,-2-1 491,2-3 0,-3 2 0,1-2 0,0 2 81,-1 2 1,2 0 0,-3-1 0,0-2-128,4-2 0,-3 1 0,1 4 0,2 0-478,1 0 1,6 0-1,0 0 1,-1 0-100,-2 0 1,-1 0 0,1 0-1,1 1 219,2 4 1,1-4-1,-6 4 1,1-4 538,0-1 0,-1 5 1,1-1-1,-1-1-142,1-2 1,0-1 0,-1 0 0,1 0 170,0 0 1,-2 0 0,0 0 0,0 0-610,3 0 0,2 0 0,-2 2 0,2 1-285,1 1 0,0 2 1,-3-3-1,2 2 324,1-2 1,4 3 0,-3-2 0,-3-1 19,-1-2 1,-1-1 0,-2 0 0,-3 0 889,-4 0 0,1 0 0,-1 0 0,-2 0-270,-1 0 1,-1 0 0,-1 0 0,0 0-565,1 0 1,-1-4-1,0 0 1,1 1-404,-1 1 0,0 2 1,1 0-1,-1 2 95,0 2 1,1-3 0,-1 4 248,0-4 0,1 4 1,-1-1 587,0-1 1,-4-1 0,0-2-105,1 0 0,2 1-402,2 4 1,-1-2-1,0 6-8,1 1 0,-6-3 1,1 2 32,2 2 0,-1 0 0,0 3 0,-2-1 46,-2 0 0,4 1 0,-2-1 0,0 0-1,1 1 1,-4 3 0,4 1 0,0 0-185,-2 1 0,5-4 1,-3 4-1,1-1-62,-1 0 1,1 0 0,-4-5 0,2 0-100,2 1 1,-3-1 0,2 0 0,0 1-571,-1-1 0,-1 0 0,-4 1-361,1-1 0,1 5 0,-5-1 1,0 1 405,0 1 0,-2 1 1,-1 3-1,-1 0-1075,1 0 1905,-4 2 0,-1 2 0,-5 0 0</inkml:trace>
  <inkml:trace contextRef="#ctx0" brushRef="#br0" timeOffset="4">10184 8809 28498,'-13'-13'-2359,"0"0"1</inkml:trace>
  <inkml:trace contextRef="#ctx0" brushRef="#br0" timeOffset="5">9811 8889 6009,'0'-18'0,"0"1"0,0 0 3996,0 3-3458,0 6 1,-1 2 590,-4 6 1,-1 2-1,-4 2 1,2 5-1037,2 3 1,2 1 0,4 1 527,0-1 1,12 0 0,7-1-1,9-3 349,8-5 1,8 2 0,8-1 0,7-2-182,8-2 0,-30-3 1,2 0-1,-1-1 0,1 0 1,0 0-1,2 0-268,-2 0 1,1 0 0,4-1 0,0-1 0,-5 2 0,0 0 0,0 0 0,-1 0-318,35-3 0,-3 2 0,-7 5 1,-6 4-1542,-4 4 1,-13 3 1214,-5 1 1,-5 0 0,-3 1 0</inkml:trace>
  <inkml:trace contextRef="#ctx0" brushRef="#br0" timeOffset="6">10238 12074 8440,'-5'-8'0,"1"-1"0,1-2 0,1-1 0,2 4 0,0-1 0,0 0 330,0-5 1,6 7-1,3 3-199,3 2 1,1 2 0,1 0 0,-1 0 120,0 0 1,1 0 0,0 0-1,3 0 43,0 0 1,6 0 0,-3 0 0,4 0-113,4 0 1,3 0-1,0 0 1,3 0-35,1 0 0,8 0 1,-4-1-1,3-2-371,-1-2 1,-2 1-1,-2 4 1,-1 0-1000,1 0 1,-5 0-1,1 0 1221,-1 0 0,-4 6 0,5 1 0</inkml:trace>
  <inkml:trace contextRef="#ctx0" brushRef="#br0" timeOffset="7">4399 8703 8541,'-12'9'0,"2"-2"0,1 0 0,-2 1 0,6-4 0,-1 4-1181,0-2 1033,4 4 476,-4-9 0,12 5 0,3-6 0,3 0-112,1 0 1,-4 0 0,0 0-101,1 0-384,2 0 245,2 0 0,-8-4 0,-5-2 0,-4-1 31,0-4 0,-3-1 1,2-3-1,1-2 30,1-5 1,-2-4 0,-1-2 0,2-1 84,2-3 0,5 1 0,2 5 1,0-1 3,0 0 0,3 2 0,-3 3 0,0 4-58,0 3 0,3 2 0,-5 0 1,1-1 74,1 1 1,-5 4-1,3 0 7,-2-1 1,-1 3 0,2-2 72,2-2 0,5 0 1,-2-3-1,0 1 40,1 0 0,0-1 0,5 1 1,-1 1 67,0 3 0,1-1 0,-3 4 1,0 0 263,-2 0 1,0 2 91,4 4 0,0 0 1,1 0-158,-1 0 1,0 0-1,1 0 1,0 0 214,4 0 0,3 0 0,6 0 0,-1 0-55,1 0 0,4-5 0,0-1 0,-1-1-237,-2-4 1,3 6-1,0 0 1,-1 2-193,-2-1 1,3 2 0,0-2 0,-3 2-143,-4 2 1,1 5 0,-4 1 0,1 0-139,0-1 0,-6 6 0,4-2 1,-2 1-123,-1-1 1,5 3 0,-2-3-1,0 1 111,4-1 1,6 1 0,1-4-1,0 0 33,2 0 1,-1-1 0,7-5-1,-2 0 220,0 0 1,4 0 0,-5 0 0,2 0-130,2 0 1,-1 0-1,-2 0 1,-3 0-131,-2 0 0,0 0 0,-6 0 0,-1 0 34,-2 0 1,2 1 0,-4 2-1,1 1 243,0-1 0,-1-1 1,4-2-1,-1 0 24,-1 0 1,10-5 0,-5 1 0,3 0-1,2-2 0,-1 4 1,-2-4-1,2 2-258,3-1 1,-4-1 0,4 3 0,1-1-135,-2 1 1,-2 2 0,-3-1 0,0-1 24,2-1 1,0-1 0,-5 5 0,-3 0 125,-1 0 0,1 0 1,3 0-1,1 0 76,0 0 0,1-1 0,1-2 505,3-2-630,-1 1 1,1-1 0,2 1-1,2 0-23,-1-2 0,-4 4 0,4-2 0,-3 2-6,-2 2 1,2-1 0,-1-2 0,-1-2-16,-2 2 1,-1 2 0,0 1-1,-1 0 111,1 0 1,0 0 0,-1 0 0,1 0 117,-1 0 0,1 0 0,1 0 0,2-2-161,1-2 0,5 3 0,-2-5 0,1 1 0,2 1 0,8-1 0,-8 4 0,0-2-133,1-2 0,1 1 1,1 4-1,0-2 47,0-2 0,-5 3 0,1-4 0,-1 4-34,-1 1 0,3 0 0,-5 1 0,-3 2 361,-1 1 0,-1 1 0,1-5 0,0 0-144,-1 0 1,7 0 0,-7 0 0,2 0-98,4 0 0,-4 0 0,7-2 0,0-1 0,-2-1 0,7 0 0,-2 2 0,-1-1 0,1-1 0,5-1 0,-5 5 0,1 0-63,2 0 1,-3 0-1,-3 0 1,-1 0 89,-1 0 0,3-1 0,-6-2 0,0-2 8,2 2 1,-3 2-1,4 1 1,0-2-36,0-2 0,0 1 0,3-4 0,-3 1 0,-1 3 0,4-3 0,-3 1 0,1 1-26,1-2 0,-2 5 0,3-4 0,-2 2-176,2-1 0,-3 2 0,2-2 0,0 2 89,-2 2 0,4 0 1,-2 0-1,1-1-35,-2-4 1,4 4 0,-5-4 0,1 4 231,1 1 0,-5-4 1,3-2-1,-1 0 125,-4 0 0,4 0 0,-1 3 0,1-3-199,0-1 0,2 4 0,-4-2 0,-1 2-51,-2-1 1,3 2 0,0-2 0,-1 2-201,-2 2 1,-1 0-1,-2 0 1,-1 0 94,-2 0 0,-6 0 0,2 0 0,-3 0 176,-2 0 0,0 0 1,1 0 235,-1 0 1,0 0-1,1 0-98,-1 0 1,0 0 0,1 0-234,-1 0 0,0 0-146,1 0 0,-5 0 45,-1 0 1,-3 0-1,2 2-81,-1 2 0,-1-1 0,-4 6-2,4 1 1,-2 2 0,4 2 0,0-1 141,1 0 0,-4 5 0,5 0 0,1 0-127,2 1 1,-3 0 0,0 5 0,0-3-78,-2-2 0,5 3 1,-4-4-1,-1-2-128,-3-1 0,2 3 0,-1-1 0,-2 0-687,-2-2 1,-1-2 0,-1 0 0,-4 2-853,-4 3 1,-7-2 1593,-2 6 0,-11 6 0,1 6 0</inkml:trace>
  <inkml:trace contextRef="#ctx0" brushRef="#br0" timeOffset="8">10851 12754 30505,'-6'-7'-1868,"-2"1"1,-5 10 98,0 1 988,-1-1 1,7-5 892,3-4 0,8 2-701,5-6 0,3 6 556,1-1 1,0-3-1,1-1 1</inkml:trace>
  <inkml:trace contextRef="#ctx0" brushRef="#br0" timeOffset="9">4479 7503 30366,'0'-7'-4916,"6"1"1,-5 7 3674,4 4 0,-5 1-63,-5 3 0,2 1 1096,-6-6 1504,7 1 0,-4-7-725,6-2 0,0 1-1109,0-6 0,0 0-133,0-4 1,0 0 0,0-1 0,0 1 387,0 0 0,0-5 1,-2 0-1,-1 0 102,-1-1 1,-1 0 0,5-5 0,0 3 310,0 2 1,0 0-1,0 3 1,0-2-24,0 1 0,2-2 0,1 1 1,3 2-542,1 1 0,2 2 1,4 0 252,1-1 0,-1 3 0,0 0 935,1 2 1,-1 5 271,0-5 0,1 6-385,-1-1 1,0 2 0,1 2-1,-1 0 59,0 0 1,1 0 0,-1 0 0,2 0 87,2 0 0,-2 0 1,5 0-1,-3 0 12,1 0 0,4 0 0,-2 0 0,-1 0-179,0 0 1,-1 0 0,-3 0 0,1 0-267,2 0 1,-1 0 0,-2 0-1,2 2-190,0 2 0,6-3 1,-4 4-1,2-4-54,2-1 0,2 5 0,2-1 1,0-1-112,-1-1 0,6-2 0,-1 0 0,-2 0 0,-1 0 0,2 0 0,-2 0 0,-3 0 0,-1 0 0,1 0 0,-1 0 0,-3 0 0,-2 0 0,3 0 0,-3 0 0,2 0 0,3 0 0,0 0 0,-1 0 0,-2 0 0,-2 0 0,5 0 0,-2 0 0,3 0 0,2 0 0,4 0 0,0 0 0,-1 0 0,-2 0 0,3 0 0,0 0 0,0 0 0,2 0 0,-5 0 0,5-2 0,-2-1 0,0-1 0,0-1 0,-4 5 0,-1 0 0,1 0 0,0 0 0,-1 0 0,1 0 0,-1 0 0,4 0 0,0 0 0,-2 0 0,1 0 0,3 0 0,-3 0 0,4 0 0,1 0 0,-3 0 0,3 0 0,-1 0 0,-4 0 0,5-1 0,0-2 0,2-1 0,-1 1 0,0 1 0,2 2 0,-2-1 0,2-4 0,-3 4 0,2-4 0,-1 4 0,-1 1 0,5 0 0,-5 0 0,0 0 0,-3 0 0,2 0 0,-1 0 0,1 0 0,-1 0 0,4 0 0,-5 0 0,-1 0 0,-2 0 0,3 0 0,2 0 0,-1 0 0,1 0 0,-2 0 0,-3 0 0,2 0 0,1 0 0,4 1 0,-4 2 0,0 3 0,2 2 0,-3-6 0,5 4 0,1-1 0,-2-1 0,-2 1 0,-3-5 0,0 0-95,2 0 1,0 0 0,-4 0 0,0-2 188,-1-2 0,5 1 0,1-5 1,-1 1-95,1 0 0,-4 2 0,5-2 0,-2 1 0,0 3 0,0 0 0,-4 0 0,-2-1 0,-3 1 0,6 1 0,-4 2 0,0 2 0,1 2 0,0-3 0,2 5 0,0-1 0,-1-1 0,1 1 0,0-4 0,-1 2 0,1 2 0,4-1 0,2-4 0,-1 0 0,1 0 0,2 0 0,-4 0 0,-1 0 0,-2 0 0,3 0 0,0 0 0,-1 0 0,-2 0 0,-1 0 0,-1 0 0,1 0 0,0 0 0,-2 0 0,-1 0 0,-2 0 0,2 0 0,1 0 0,1 0 0,0 0 0,-4 0 0,7 0 0,-2 0 0,1 0 0,0 0 0,-1 0 0,0 0 0,-1 0 0,1 0 0,0 0 0,-1-1 0,1-2 0,0-2 0,-1 1 0,1 4 0,0 0 0,-1 0 0,-1 0 0,-1 0 0,-3 0 0,-2 0 0,5 0 0,-3-2 0,-1-1 0,-2-1 0,-3-1 0,0 5 0,1 0 0,2 0 0,0-1 0,-5-2 0,2-1 0,2 1 0,-2 1 0,3 2 0,-2-1 0,2-4 0,-3 4 0,3-4-37,-3 4 1,-2 1-1,0 0-218,0 0 0,1 0 0,-1 0 163,0 0 1,-4 0 377,0 0 100,-6 0 0,5 0-386,-4 0 0,-1 0 0,6 0 0,1 0 0,1 1 0,-1 2 0,-1 2 0,-2 5 0,4-1 0,-2 3 0,-6 1 0,2 0 0,0 1 0,-1-1 0,1 0 0,-4 2 0,2 1-82,2 2 0,-1 0 0,-2-5-101,2 1 1,-2-1 0,3-1-1,0-2-132,-1-1 0,1-4 0,-5 3 0,1 1-729,4-1 0,-4-1 0,4-2-667,-4 3 0,-1 0-2435,0 1 2502,-6 0 0,5-1 0,-2 0-2213,6-2 4186,4-2 0,6-10 0,1-1 0</inkml:trace>
  <inkml:trace contextRef="#ctx0" brushRef="#br0" timeOffset="10">4359 9542 29923,'-2'8'-9831,"1"-4"9250,1-2 1,-1-4 0,9-1 2498,3-1-746,1-1 1,1-1 0,0-1 1471,1 0-2953,-7 1 766,-1 6 0,-8 0 14,-2 0 1,1 0 523,-6 0 1,6-2 0,-1-2-1216,2-5 1,2-5-1,2-2 1,1-2-45,1 2 0,7-3 0,-4 1 1,2 2-455,0 1 0,-6 2 1,3-1-687,0 1 1,-5 0 677,3-1 0,-4 5 0,-3 1 476,-1-3 1,-5 4 0,5-2-103,1-1 0,1-2 0,2-2 73,0 1 1,5 0-1,1 1 1,1 2 996,3 1 1,-2 1 0,1-2-456,1 1 1,2 2 0,0-4-179,-3 2 0,3 6 321,-4-1 0,0 2 1,1 2 358,1 0 0,2 0 1,1 0 51,1 0 1,3 0 0,3 0 0,0 0 153,4 0 1,0 0 0,-1-1 0,0-2-972,0-1 0,1-1 0,0 5 0,-4-1 0,0-4 0,2 4 0,-4-4 0,-2 4 0,-1 1 0,3 0 0,-1 0 0,0 0 0,-3 0 0,0 0 0,-1 0 0,2 0 0,3 0 0,-3 0 0,4 0 0,0-2 0,3-2 0,-1 2 0,1-4 0,2 2 0,1 0 0,6-2 0,0 3 0,-1-2 0,-2 2 0,2-3 0,-1 2 0,-2 1 0,-2 1 0,3 2 0,-6 0 0,2 0 0,-2 0 0,-1 0 0,-5 0 0,2 0 0,-1 0 0,-1 2 0,0 1 0,2 1 0,-2-1 0,3 0 0,1 0 0,-1 2 0,0-2 0,5-2 0,-2-1 0,3 0 0,2 0 0,4 0 0,2 0 0,-1 0 0,1 0 0,2 0 0,-2 0 0,0 0 0,-1 0 0,4 0 0,-5 0 0,-2 0 0,0 0 0,-4-4 0,-2-1 0,0 2 0,0 2 0,-3 1 0,-1 0 0,-1 0 0,-1 0 0,7-5 0,-3 1 0,1 1 0,0 1 0,-1 2 0,4 0 0,0 0 0,3 0 0,2-4 0,-3 0 0,-1 1 0,1 1 0,4 2 0,0 0 0,-1 0 0,-2 0 0,3 0 0,0 0 0,-1 0 0,-2 0 0,3-1 0,0-2 0,-1-2 0,-2 2 0,-3 2 0,-1 1 0,-3 0 0,-2 0 0,3 0 0,-3 0 0,2 0 0,3 0 0,1 0 0,2 0 0,-1 0 0,1 0 0,1-2 0,2-1 0,1-1 0,-2 1 0,0 2 0,-3 1 0,1 0 0,0 0 0,2 0 0,-1 0 0,-3 0 0,1 0 0,-3 0 0,1 0 0,-2 0 0,2 0 0,-3 0 0,-1 0 0,1 0 0,0 0 0,-3 0 0,4 0 0,2 0 0,1 0 0,1-5 0,1 1 0,0 1 0,-1 1 0,1 2 0,1 0 0,2-1 0,1-4 0,4 4 0,-3-4 0,-3 4 0,-1 1 0,-1 0 0,0 0 0,-1 0 0,1 0 0,-6 0 0,-2 1 0,-1 2 0,0 2 0,4-1 0,-4-4 0,-2 0 0,-1 0 0,2 5 0,3-1 0,-1-1 0,0-1 0,5-2 0,-2 0 0,2 0 0,-2 0 0,6 0 0,-3 0 0,0 0 0,1 0 0,2 0 0,-6 0 0,3 0 0,2 0 0,-5 0 0,0 0 0,1 0 0,-3 0 0,1 0 0,-5 0 0,4 0 0,0 0 0,-3 0 0,2 0 0,-1 0 0,-1 0 0,6 0 0,-4 0 0,2 0 0,2 0 0,2 0 0,1 0 0,-3 0 0,0 0 0,-3 0 0,4 0 0,-2 0 0,2 0 0,0 0 0,-1 0 0,0 0 0,0 0 0,-2 0 0,1 0 0,0 1 0,-1 3 0,3-2 0,-5 2 0,2-2 0,2-2 0,1 0 0,0 0 0,-2 0 0,2 0 0,1 0 0,2 0 0,-1 0 0,1 0 0,0 0 0,-1 0 0,1 0 0,0 0 0,-1 0 0,1 0 0,0 0 0,-1 0 0,4 0 0,-2 0 0,-3 0 0,0 0 0,-1 0 0,0 0 0,-3 0 0,-2 0 0,0 0 0,-1 0 0,3 0 0,-1 0 0,4-2 0,-5-1 0,2-1 0,3 1 0,-4-3 0,1 2 0,-2 1 0,-2 1 0,2-2 0,-1-1 0,-2 1 0,-1-2 0,-2 4 0,0-2 0,1 3 0,-5 1 0,0 0 0,-1 0 0,0-2 0,-2-1 0,0-1 0,-3-1 0,6 5 0,-5 0 0,5 0 0,-5-1 0,5-4 0,-4 4 0,4-4 0,-5 4 0,5 1 0,0-5 0,4 1 0,0 1 0,1 2 0,-1 1 0,0-2 0,2-1 0,3-1 0,-3-1 0,4 5 0,-1 0 0,0 0 0,-1 0 0,-3 0 0,-1 0 0,0 0 0,1 0 0,-1 0 0,0 0 0,1 0 0,-5 0 0,-1 0 0,3 0 0,-4 0 0,2 0 0,1 0 0,-2 0 0,1 0 0,1 0 0,-2 0 0,0 0 0,-3 0 0,4 0 0,-5 0 0,5 0 0,-4 0 0,3 0 0,-3 0 0,4 0 0,-5-1 0,5-4 0,-4 4 0,3-4 0,-5 10 0,2 4 0,-4 3 0,4 1 0,-1 0 0,-1 1 0,-1-1 0,-2 2 0,0 1 0,0 2 0,0-2 0,0 3 0,0-1 0,0 0 0,0 1 0,0 0 0,0 5 0,0-2 0,0 2 0,0 0 0,0-1 0,0-2-26,0-2 0,0 3 1,0-4-1,0-1-451,0-3 0,0 0 1,1-1-104,4 0 0,-2-4 647,5 0-3507,1-6 1802,-1 3 0,-2-5 0,-8 2 0,-2 2 2187,-5-2 1,-3-8-1,-1-2 1</inkml:trace>
  <inkml:trace contextRef="#ctx0" brushRef="#br0" timeOffset="11">4426 11448 9498,'0'-27'0,"-2"2"0,-1 3 478,-1 4-109,-1 9 0,-1 3 670,-3 6 1,-1 6 0,1 3 199,5 3 1,2 1-1791,2 1 0,8-5 0,5-2 264,8-1 0,8-2 1,5-4-1,5 0 556,7 0 0,4 0 0,4 0 0</inkml:trace>
  <inkml:trace contextRef="#ctx0" brushRef="#br0" timeOffset="12">4479 12701 29588,'-13'0'0,"-1"0"691,7 0 1445,1 0-1784,6 0-946,0-6 0,0 3 1,1-5-358,4 3 0,-4-1 101,4 1 1,-4 2 0,-1-6-143,0-1 0,0-2 1,-1-3-1,-2-1 253,-2-2 1,1-5-1,2-1 1,-1-4 219,-1-3 1,0-5-1,4 4 1,0-1 40,0 0 0,6-2 1,2 4-1,3 1 315,-2 2 1,3 7-1,-4 4 1,4 2 531,2 1 1,-6 3 0,0 0 0,-1 4-265,1 1 1,-4-3-1,5 3 310,1-1 0,2 4 0,2-2 390,-1 4 1,2 1-1,1 0 1,3 0-24,2 0 1,1 0 0,5 0 0,1 0 42,3 0 0,-1 0 0,5 0 0,2 0-74,2 0 1,-4-2 0,1-1-1,-1-1-230,0 1 1,2 1-1,-6 1 1,-2-2-522,-1-1 1,-1-1-1,0 5 1,-1 0-1,1 0 0,0 0 0,-1 0 0,0 0 0,-4 0 0,7 0 0,0 0 0,2 0 0,1 0 0,4 0 0,-2 0 0,3 0 0,4 0 0,7 0 0,-4 0 0,1-1 0,1-4 0,-5 2 0,5-6 0,-2 0 0,1 2 0,-2 0 0,-5 4 0,-1-2 0,0 2 0,3 2 0,-7 1 0,-1 0 0,1 0 0,3 0 0,-5 0 0,-2 0 0,-1 0 0,-1 0 0,1 1 0,2 2 0,1 2 0,6-1 0,-1-4 0,2 0 0,2 0 0,0 0 0,2-1 0,0-4 0,3-4 0,4 2 0,-5-1 0,-1 3 0,-1 2 0,2-3 0,1 1 0,-3 2 0,0 2 0,-2 1 0,0 0 0,0 0 0,0 0 0,0 0 0,0 0 0,-2 0 0,-2 0 0,2 0 0,-2 0 0,3 0 0,0 0 0,-3 0 0,0 0 0,-1 0 0,-1 0 0,3 0 0,-4 0 0,1 0 0,3 0 0,1 0 0,2 0 0,0 0 0,0 0 0,5 1 0,-1 4 0,-1 2 0,-1 1 0,2 2 0,2-4 0,0 0 0,0 0 0,3-2 0,-5-4 0,-1 0 0,-1 0 0,1 0 0,0 0 0,-2-1 0,2-4 0,0-1 0,-3-3 0,0 3 0,0 1 0,0 3 0,0-2 0,0 2 0,0 2 0,3 0 0,0 0 0,-2 0 0,2 0 0,0 0 0,-1 0 0,1 0 0,1 0 0,6 5 0,-2-1 0,1-1 0,-1-2 0,0-2 0,2-2 0,-2-3 0,-2-1 0,-2 2 0,-3-4 0,1 0 0,-2 2 0,7-3 0,-8 5 0,-1 1 0,-1-2 0,-1 4 0,4-2 0,-2 2 0,-2 2 0,2 0 0,-3 0 0,-1 0 0,-3 0 0,1 5 0,-1-1 0,-1 1 0,-2 1 0,-1-5 0,1 4 0,0-4 0,-1-1 0,7 0 0,-8 0 0,3 0 0,-1 0 0,1 0 0,1 0 0,-2 0 0,2 0 0,-1 0 0,-2 0 0,0 0 0,-1 0 0,1-4 0,0-1 0,-1 2 0,1 2 0,-2 1 0,-1 0 0,-3-2 0,-2-2 0,3 2 0,-3-4 0,1 2 0,-1 0 0,-1-7 0,-4 2 0,3-1 0,0 1 0,1-1 0,-4 4 0,-1-2 0,0 4 0,1-3-383,-1 1 0,-4 1 8,0 5 0,-5 0 0,4 2 0,-3 2 17,-2 5 0,3-2 0,0 2 0,0 2 155,0 1 0,-1 5 0,-4 1 0,2-2 265,1-1 1,1 0 0,-5 1 0,0 2-764,0-2 1,0 4 0,0-1 0,0 0-470,0 0 0,0 4 0,0-4 0,0 1-202,0 4 0,-5 1 0,0 2 0,-3-2 408,-2-3 1,-2 4-1,-3-4 1,-3 1 723,-4 0 0,-15-4 0,-4-6 0</inkml:trace>
  <inkml:trace contextRef="#ctx0" brushRef="#br0" timeOffset="13">4106 12674 29504,'-14'0'0,"1"0"0,0 0 0,5 0-338,2 0 0,8-1 163,2-4 0,4 2 1,5-4-1,2-1 0,3 1 971,4-3 1,-1 2 0,1 1 0,1 1-683,3 3 1,-1-3 0,-1 2 0,-2 1-951,1 1 0,-3 4 0,-3 2 660,-2 5 1,5 3 0,0 1-1</inkml:trace>
  <inkml:trace contextRef="#ctx0" brushRef="#br0" timeOffset="14">4466 13994 30436,'6'-14'-7872,"-5"7"7470,5 1-318,-6 0 1,1 0 226,4-3 0,-4 2 0,4 2 140,-4-4 1,-1-2-1,0-3 1,0-1 197,0-2 1,0 0-1,0-5 1,-1-2 386,-4-1 0,4-1 1,-4-1-1,4-1-563,1-3 1,-2 1 0,-1-4-1,-1 1 355,1 4 0,2 5 1,1 3-1,0 1-513,0-1 0,0 5 0,0-2 0,0 3-109,0 2 1,0-1 0,1 1 0,2 0 475,1-1 0,1 6 0,-5-1 167,0-2 0,1 1 1,2 0 534,2 1 0,5 4 247,-1-4 1,3 5 0,1-3 0,1 1-173,-1 3 0,5 0 1,1 0-1,0-2-70,0 2 1,5-3 0,-2 2 0,4 0 35,0-2 0,-1 4 0,-1-4 0,-2 2 39,2-1 0,0 1 1,-1 4-1,-2-2 102,-2-2 1,5 2-1,-3-2 1,1 3-60,0 1 0,0 0 0,5 0 0,0 0-703,-1 0 0,1-2 0,1-1 0,2-1 0,1 1 0,5 0 0,-2 0 0,3-2 0,4 2 0,-2-3 0,-2 2 0,1 0 0,1-2 0,-1 4 0,-8-2 0,1 2 0,-1 2 0,2-1 0,1-2 0,-1-2 0,1 2 0,2 2 0,-4 1 0,-1 0 0,-2 0 0,3 0 0,0 0 0,1 0 0,0 0 0,1 0 0,5-2 0,1-1 0,2-1 0,2-2 0,-3 3 0,0-3 0,0-1 0,0 4 0,0-3 0,-1 2 0,-4-1 0,2-4 0,-4 5 0,-1-1 0,1-1 0,3 5 0,-5-5 0,-2 2 0,-1-1 0,-1 1 0,1 4 0,2 0 0,1 0 0,0 0 0,-4 0 0,-1 1 0,1 4 0,4-4 0,0 3 0,-1-2 0,-2-2 0,5 0 0,1 0 0,1 0 0,1 0 0,-1 0 0,5-2 0,0 0 0,0-3 0,0-4 0,0 3 0,0 0 0,0 0 0,-1-2 0,-2 2 0,-2 0 0,2 0 0,0 1 0,0 5 0,-3-1 0,-1-4 0,3 4 0,-4-4 0,1 4 0,-1 1 0,4 0 0,-4 0 0,3 0 0,2 0 0,0 0 0,1 0 0,1 0 0,2 0 0,2 0 0,-3-1 0,-1-2 0,-4-2 0,8-4 0,-4 5 0,-1-1 0,-1-1 0,-3 5 0,3-3 0,-3 2 0,-1 2 0,2 0 0,-4 0 0,-1 0 0,-2 0 0,-1 0 0,0 0 0,-1 0 0,1 0 0,0 2 0,-1 0 0,1 3 0,0-2 0,4-2 0,1-1 0,1 0 0,-1 0 0,5 0 0,-3 0 0,2 0 0,0 0 0,-5 0 0,4-1 0,2-2 0,2-2 0,1 1 0,-2 4 0,-1 0 0,-1 0 0,-2 0 0,3 0 0,-3 0 0,-1 0 0,2 0 0,-4 0 0,-1 2 0,-2 2 0,-1-3 0,-1 4 0,1-4 0,0-1 0,-2 0 0,0 0 0,-1 0 0,-1 0 0,8 0 0,-5 0 0,0 0 0,4 0 0,0 0 0,-2 0 0,1 2 0,2 2 0,5-2 0,-3 4 0,-1-2 0,1 1 0,-2 0 0,-5-2 0,1 2 0,0-2 0,-1-2 0,0-1 0,-3 0 0,0 0 0,-7 0 0,2 0 0,-4 0 0,0 0 0,-1 0 0,0 0 0,1 0 0,-1 0 0,-4 5 0,0-1 0,1-1 0,2-1 0,-3-2 0,0 0 0,1 0 0,2 0 0,1 0 0,1 0 0,-1 0 0,0 0 0,1 0 0,-1 0 0,-4 0 0,0 0 0,1 0 0,-2 0 0,0 0 0,3 0 0,-4 0 0,2 0 0,0 0 0,4 0 0,1 6 0,-2 2 0,-4 4 0,4 2 0,-4-1 0,1 2 0,-1 3 0,0 1 0,2 4 0,-1 0 0,1 0 0,-2 3 0,-1 2 0,-1 1 0,-3 2 0,3 1 0,-1-6 0,-2-1-46,-2-2 0,-1 0 0,0-5 0,0-2-1802,0-1 1,0-6-523,0 0 0,6-2 743,3 2 1,1-1 1787,-1-4 1,9 3-1,-3 7 1</inkml:trace>
  <inkml:trace contextRef="#ctx0" brushRef="#br0" timeOffset="15">4492 15806 18311,'-7'1'50,"1"2"-430,0 2 0,6-2 100,0-8 1,1 2 0,7-5 0,-2-3 0,-2 1-1,1-1 661,-1 3 1,5-1-459,-5-5 0,2 3 0,-3 0 0,2 2 0,-1 0-465,2 2 1,-4 0-1,2 2 84,-2-4 1,-2 2 0,0-2-74,0-1 0,0-2 0,0-2 382,0 1 1,0 0 0,0-1 0,-2 1 164,-2 0 1,2-1-1,-2 1 1,2 0 75,2-1 0,0 1 136,0 0 0,6 1 0,3 3-285,3 5 0,1 2 0,1 2-83,-1 0 0,0 0 0,1 0 1,-1 0 457,0 0 1,1-4 0,-1-1 0,0 1 113,1-2 0,5 3 1,2-6-1,1 0-57,0 2 1,-1-5-1,4 5 1,0-2-109,3 0 1,2 4 0,-2-2-1,3 0-6,5-1 1,2 5-1,2-1 1,0 2-174,0 2 1,-4 0 0,-1 0 0,1 0-78,-2 0 0,-2 0 0,-5 0 0,0 0 38,-1 0 1,1 0 0,0 0 0,-1 0 0,1 0 1,0-4 0,-1-2-1,1-2 143,0-2 1,5-2 0,2-1 0,2 0-139,-1-1 1,1 5 0,4 2 0,0 0-128,0-1 0,0 4 0,0-4 1,-2 2 136,-2 3 0,2 0 1,-3 1-1,0-3 68,1 2 1,-4 2-1,2-1 1,-4-1-37,0-1 1,-1-1 0,-1 4 0,2-2 198,1-2 1,2-5-1,-4 1 1,4-1-239,1 1 1,0-3 0,3 3-1,-1-3-177,1-1 1,0 6 0,1 1-1,-1 1-3,0 1 0,5-2 0,-7 3 1,4-2 101,1 3 1,-2 0 0,1 2 0,-1 0 185,4 0 1,-4 0 0,-2 0 0,-1 0 91,-1 0 0,5 0 0,-4 0 0,4 0-44,1 0 0,-2-1 0,-1-2 0,-1-2-183,1 2 1,4-3-1,2 2 1,-3 1-261,-1 1 0,7-2 0,-6-1 1,1 3-6,1 0 1,1 2 0,0 0 0,-2 0-39,2 0 1,0 0-1,-3 0 1,0 0 639,0 0 0,0 0 0,0 0 0,0 0 68,0 0 0,-4-4 0,-1-1 1,1 2-250,-2 2 0,4 1 1,-2 0-1,1 0-585,-2 0 0,4 1 1,-2 2-1,4 2 25,4-2 1,-1 2-1,-2 0 1,1-1 283,1 2 0,0-4 0,-4 2 0,0-2 450,0-2 1,5-5 0,-1-1 0,-1 0-8,-1 0 0,1-2 0,0 2 0,-2 0-436,2 0 1,-4 1-1,-4 5 1,1 0-429,-2 0 1,4 6 0,-4 2 0,2 1 89,-1-1 1,-3-3 0,3 2-1,1 1 326,-2-1 0,9-4 0,-3 2 0,1-4 530,1-1 0,-4 0 0,1 0 0,-1-1 31,4-4 0,-4-1 0,-2-4 0,-1 2-300,-1 2 1,0-2-1,-4 3 1,3 2-173,1 2 0,0-1 0,3-1 0,-3-1-394,-2 1 1,5 1 0,-1 2-1,1 0-416,-2 0 0,2 0 0,-4 0 0,0 0 258,-1 0 1,2-1-1,-4-2 1,-3-3 1299,-2-1 1,1 2 0,-6-4 0,-1 0-409,0 2 0,-1 1 1,-5 5-1,1-2-640,-1-2 0,0 1 1,1 4-34,-1 0 0,-4 1-1855,0 4 2170,0 2 1,4 5 887,0-3 1,-4-3-245,0-6 0,-2 1 0,4 4-809,-2 4 1,-6 2-1,3 6 1,-2 3-335,0 7 1,1 4 0,-4 2 0,2 4 43,2 1 0,-1 8 0,-4-9 0,0 0 239,0 2 1,0-1-1,0 2 1</inkml:trace>
  <inkml:trace contextRef="#ctx0" brushRef="#br0" timeOffset="16">4639 6250 20357,'0'-13'-5419,"0"0"4805,0-1 0,6 7 0,3 1 587,3 0 1,-4 5 1160,1-4-878,-6 4 0,2 1 1,-10 0 514,-4 0 0,-2 0 1,-1 1-463,3 4 1,3-2-1,6 6 1,0 1-395,0 2 0,1 1 0,4 0 0,2 1 438,1-1 0,3 0 1,-2 1-1,2-1-87,-2 0 1,1 1 0,-4-1 0,0 0-284,0 1 1,-2-5-1,-4-1 1,0 3-198,0 1 1,0 1 0,2 0 0,1 1 31,1-1 1,2 0-1,-2 1 1,5-1 3,3 0 0,2 1 0,-1 0 0,0 3 58,1 1 1,-1-1-1,0-3 1,1-3 405,-1-2 0,-4 3 0,-2-3 0,1 1-203,-1-1 0,-4 3 1,3-3-2,0 3 1,0 1-1,4-1 1,-3-2-84,-1-1 1,6-1 0,0 2 0,4-3 233,1-1 1,3 3-1,1-3 1,1 0 86,1 0 0,-7-1 0,3-5 0,-1 0 40,0 0 1,1 0-1,-3 0 1,2 0-38,-2 0 0,4 0 1,-3 0-1,1 0-209,1 0 1,2 1 0,6 2 0,-1 3-207,1 1 1,0-2-1,1 2 1,1 1 16,3-1 0,-1-3 1,-3 4-1,1-2 118,3-3 0,-1-2 0,-5-1 0,1 0 638,0 0 0,-2 0 0,0 0 0,-1 0-360,-1 0 0,10 0 0,-6 0 0,1 0-326,0 0 0,-1 0 1,1 0-1,1 0-457,2 0 0,1 5 1,-4 1-1,1-1 89,2 1 0,1 3 0,-6-4 0,1-1 485,-1 2 0,6-4 1,-1 2-1,-2-3 336,-1-1 1,-1 0 0,0 0 0,-1-1-68,1-3 1,-2 1-1,0-5 1,-1 2-94,0 3 1,7-3-1,-6 2 1,2 1-663,2 1 1,1 2 0,-2 0 0,2 0-16,1 0 0,6 5 0,-2-1 0,3 1 189,-3 1 0,7-5 0,-5 4 0,0-4 291,1-1 1,1 0 0,1 0 0,-2 0 400,-2 0 0,2 0 0,-4-1 1,2-2-50,-1-2 1,-1-4 0,3 3 0,-1 1-511,1-1 1,0 1 0,2 4 0,-2-2-231,0-2 1,4 1-1,-7 4 1,2 0 152,-1 0 0,1 0 1,2 0-1,-1 0 125,-1 0 0,-2 0 1,3 0-1,-3 0 324,-1 0 0,2 0 0,-2 0 1,-1-2-87,1-2 1,2 2-1,-2-2 1,0 2-134,-1 2 0,4 0 1,-4 0-1,1 0-370,0 0 0,-1 0 0,-1 0 0,3 2-148,0 2 1,3-2-1,-4 2 1,0-1 615,-1 2 1,4-4-1,-5 4 1,0-4 212,1-1 1,-3 0 0,2 0 0,-3 0-138,-2 0 0,4 0 0,-2 0 0,-3 0-392,1 0 0,-1 0 1,1 0-1,0 0 115,-4 0 0,6 5 0,-3-1 0,0-1-390,1-2 1,5-1 0,-6 2 0,1 1 507,4 1 0,4 1 0,-1-5 0,1 0 137,3 0 1,1 0 0,1 0 0,-2 0-87,-2 0 1,0 0 0,0 0 0,-4 0-24,-3 0 1,-1 0 0,0 0-1,-1 0-554,1 0 0,0 0 0,-1 0 0,-1 0 170,-2 0 1,5 0 0,-5 0 0,1 0 375,1 0 1,1 0 0,0 0 0,1-2 14,0-2 0,4 1 1,1-6-1,1 0-170,-1 2 1,-1-5 0,-2 4 0,0 0-85,2-1 1,2 0 0,-3-4 0,1 1-87,-2 3 1,-1-3-1,-2 5 1,-3-2-98,0 0 0,-7 0 0,2-4 0,-4 1 74,0 3 1,-2-5 0,-4 3 0,-2-7-155,0-3 1,-4-1-1,2-5 1,-2 1 125,-2-1 0,0-1 0,0-2 0,0-1 87,0 1 1,0 2 0,0 3 0,0 3-867,0 4 1,4 3-1420,1 2 0,1 6 2408,-2 2 0,-3 22 0,5 5 0</inkml:trace>
  <inkml:trace contextRef="#ctx0" brushRef="#br0" timeOffset="17">4372 7290 29464,'0'-13'-9831,"0"4"4679,0 0 5732,6 6 1,2-7-1,3 4 326,-2-2 1,-1 5-393,-4-1 0,-2 4 0,2 4-923,-2 5 0,-2 7 0,0 4 0,0-1 276,0 0 1,0 3 0,0-2 0,0 0-289,0 4 1,0-3-1,0 1 1,1 0 990,4-1 1,2 3 0,6-5 0,1 0 196,-1 0 1,2 4 0,1-4 0,3 0-681,2 0 0,-3 4 0,4-4 1,2 0-526,1 0 1,2 5-1,-1-2 1,1 3-165,0 2 0,-1-5 1,2-1-1,2 0 851,1-1 1,0-3 0,-4 1-1,-1-4 255,1 0 0,0-5 0,-1-2 0,1-1 418,0-3 1,-1-2 0,3-1 0,0 0 38,2 0 1,6-1-1,-3-2 1,2-3-453,0-1 1,3 4 0,6-3 0,-2 1-324,-2 1 0,-2-1 1,-1 5-1,-1-1 120,0-4 1,5 4 0,-7-4 0,2 4-140,-1 1 1,5 0-1,-3 0 1,-1 0-104,1 0 1,-5 0 0,1 0 0,0 0-65,1 0 0,2 0 0,-6 0 0,4 0 0,-1 0 0,7 0 0,-2 0 0,1 0 0,3 0 0,-1 0 0,1 0 0,3 0 0,3 0 0,5 0 0,-10 1 0,-1 2 0,-2 2 0,2-1 0,-1-4 0,-4 0 0,1 0 0,-2 0 0,-2 0 0,-3 0 0,-4 0 0,3 0 0,0 0 0,0 0 0,2 0 0,-1 0 0,7 0 0,-1 0 0,4 0 0,1 0 0,-2 0 0,2-1 0,1-4 0,5 4 0,-3-5 0,-1 2 0,-4-1 0,5 1 0,-9 2 0,0-1 0,2-1 0,-2-2 0,0 3 0,-3-2 0,-2 2 0,5 2 0,-3 1 0,2 0 0,0 0 0,-2 0 0,3 0 0,-2 0 0,2 0 0,0 1 0,2 2 0,-2 2 0,0-2 0,9-2 0,-8-1 0,1 0 0,-2 0 0,-2 0 0,5 0 0,0 0 0,0 0 0,-1 0 0,-2 0 0,-3 0 0,-2 0 0,5-1 0,-1-2 0,1-2 0,-1 2 0,2 2 0,-2 1 0,2-1 0,2-4 0,0 4 0,-1-4 0,-2 4 0,-2 1 0,1-2 0,2-1 0,-2-1 0,-5 1 0,2-3 0,-1 0 0,1 0 0,-1 0 0,1-3 0,-4 3 0,3 0 0,-3 0 0,4 1 0,-2 2 0,0-2 0,2 2 0,-5-3 0,4 2 0,-1 1 0,1 1 0,-1 2 0,-5 0 0,-1 0 0,-2 0 0,0 0 0,-5-1 0,-2-2 0,-1-1 0,-1-5 0,-1 3 0,0 0 0,1 0 0,-1-3 0,2 3 0,2-1 0,6-4 0,0 1 0,1 0 0,-2 1 0,2-2 0,0-1 0,-1 1 0,-2 0 0,-2 2 0,4 2 0,-6-3 0,0 1 0,-4 0 0,-3-3 0,-2 2-259,-2 1 1,-2 0 0,-4-4-541,0-1 0,2 1 1,1 0-1,1-1 407,-1 1 0,3-5 0,0 0 0,1 1-348,4-3 0,0 5 0,3-2-1213,-1 2 1,0 3 711,1 3 0,-7 5 0,-1 8 1100,0 5 1,-4-3 0,3 0 0</inkml:trace>
  <inkml:trace contextRef="#ctx0" brushRef="#br0" timeOffset="18">4479 8516 19912,'7'-13'-2068,"-2"-1"1,-5 7 1806,-5 3 1,2 2 0,-6 2 692,-1 0 1,0 6-1,-1 1-518,2 1 0,7 4 1,-1-3 205,6 2 0,4-2 1,6-1-1,1-1 110,-1 0 0,5 1 0,1 2 0,0-1-79,0 1 0,-1 2 1,-4 2-1,-1 0-204,0 4 0,-4-3 0,-1 4 1,-3-1 217,-2 0 1,3 4-1,-1-3 1,-2 1-44,-2-1 0,5 3 0,3-4 0,4-2-23,5-1 0,4-2 1,9-1-1,5-3 129,3-5 1,5 2 0,2-1 0,1-2-134,4-2 0,3-2 0,3-2 0,-4-2-34,-1 2 1,-5 2 0,-11 1 0,-5 0-49,-3 0 1,-3 0 0,-3 0 0,-2 0 228,-1 0 1,-4 0 0,3 1 0,-2 2 174,2 2 0,1 1 0,6-3 1,0 1-81,3-1 1,12-1 0,0-2 0,3 0-177,3 0 1,0 0 0,4 0-1,-2 0-141,-2 0 0,4 0 0,-2 0 0,-1 0 33,-3 0 0,-2 0 0,-4 0 0,-2 0 38,-5 0 1,-3 0 0,-1 0-1,-1 0-107,1 0 1,4 4 0,0 0 0,0-1 56,2-1 0,0-2 0,5 0 0,1 0-50,2 0 0,4 0 0,-1-2 1,3-1 219,1-1 1,-2-6 0,-6 2 0,0-1-41,0 0 0,-2 2 1,-1-3-1,-4 2-141,-5 2 1,2 0 0,-8 3 0,1-1-109,0 1 0,-3 2 0,-3 1 0,0 0-223,0 0 0,2 0 0,0 0 1,2 0-144,3 0 0,1 4 0,3 0 1,2-1 444,1-1 0,9-2 0,-3 0 0,0 0 407,1 0 1,-1 0 0,0 0-82,-1 0 1,-2 0-1,3 0 1,-3 0 0,-1 0-160,-4 0 0,-1 0 1,-1 0-1,0 0-241,-1 0 0,1 0 1,1 0-1,2 0-114,1 0 1,2 1 0,-2 2 0,3 2 220,0-2 1,9-2 0,-3-1-1,1 0 277,1 0 1,-2 0-1,1 0 1,2-1 80,1-4 0,1 2 1,-5-4-1,0 1-265,0 3 0,0-3 0,0 2 0,0 1-579,0 1 1,-2 2 0,1 0-1,-1 0-136,4 0 0,1 5 1,-5 1-1,-1 0 452,-1-1 0,-1 1 1,5-3-1,0 2 302,0-2 1,-1-2 0,-2-1-1,-2 0 138,3 0 0,0 0 0,4 0 0,0 0 153,3 0 0,4-1 0,-5-2 0,-1-2-591,-1 2 1,-2 2 0,0 1 0,0 1-423,0 4 1,4-4 0,2 5 0,1-1 294,4-1 0,-4 1 1,0-5-1,-1 0 286,-3 0 0,-7 0 0,-4 0 0,0 0 256,-1 0 1,0-5 0,-3-1 0,0-1-128,-1-4 0,7 1 0,-8 0 0,3 1-334,-1-2 0,-2 0 0,1-3 0,-2 2-387,-3 4 1,-2-4 0,-7 3 95,0-3 0,-1-1 0,-1 1 0,-4 1-249,-1 3 1,0-1-1,-3-5 578,1 1 1,2-5 0,-3 0 0,3 1-133,1-3 0,2 0 1,5-7-1,-1-1 827,0-3 1,1 3 0,0-2 0,1 5-330,-1 3 0,2 7 0,-9 0 0,2 6-3374,0 3 1770,-6-4 0,3 7-395,-6-6 188,6 6 0,-3-3 1921,6 6 0,0 6 0,4 1 1</inkml:trace>
  <inkml:trace contextRef="#ctx0" brushRef="#br0" timeOffset="19">4519 9369 10442,'0'-18'0,"1"2"0,2 3 0,3 4 1722,2 3-953,1 1 1,4 5-151,0 0 0,-5 2-872,-4 2 0,-4 2 0,-4 5 696,-5-3 0,-3-3 1,-1 4 208,-1 1 1,1 2-450,0 1 1,5-4 0,4 0-1,4 0-50,4-2 0,-1 5 0,5-3-100,-3 3 0,4 1 0,-4 1 0,-2-1-59,-2 0 1,-1 1 0,0-1 0,0 0-48,0 1 1,-4 3 0,-2 1 0,0 0 116,0 1 1,0-4 0,3 4 0,-1-1-243,1 0 1,1 4 0,2-4 0,0-1-21,0 3 1,5-1 0,1 5 0,0-2 96,-1 2 1,6 1 0,-4 1-1,1 1 197,-4 0 0,2-1 1,-2 1-1,1-2-88,1-3 1,-5 4 0,4-4 0,-4 1 25,-1 0 1,0 2 0,0-3-1,0 2-3,0-2 0,0 3 0,0-4 0,0 1-4,0 0 0,0-1 1,0 1-1,0-2 15,0-1 1,5 0 0,1 5 0,0-4 51,-1 0 0,4 3 0,-3 0 0,0 0-105,0-1 1,-1 4-1,-4-4 1,2 3-32,1 2 0,1-1 0,-5 1 0,0-2 61,0-3 0,0 4 1,0-6-1,0 3 101,0-1 0,0-2 1,0 3-1,0-4-55,0 0 1,0-4 0,0 4 0,0-1-53,0 0 0,0 0 1,0-4-1,0 3-19,0 0 0,4 6 1,1-4-1,-2 2-85,-2 2 1,-1 1-1,0 0 1,0-2-103,0 2 1,0 1 0,0 1 0,0 1 126,0 0 0,2-7 0,1 0 1,1-3-23,-1 1 1,-1 0-1,-2-5 332,0 1 0,0-1 0,0 0-29,0 1 1,4-1-1,2 0-163,1 1 0,-2-1 0,4 0 0,1-1-22,2-3 1,1 6-1,1-5 1,-1 1 45,0 0 1,5 1 0,0 2-1,-2-3-77,-1-2 0,-2 3 0,1-4 0,-1 0 254,0 1 1,0-6 0,-1 3-1,-1-1 262,-2-1 1,-1 1 0,6-4-146,-1 3 1,0-2-1,1 4 1,-1-2-22,0 1 1,5 1-1,1-3 1,1 3-336,-1 1 0,5-4 0,-2 1 0,3-2 104,2-2 0,-1 4 0,0 1 1,-3-2 226,0-2 0,-3-1 1,4 0-1,-3 0 119,-2 0 0,-1 0 0,-5 0 0,0 0-73,1 0 1,3-1-1,3-2 1,0-2-292,4 2 1,0 2 0,1 1 0,0 0-601,3 0 0,2 0 0,-2 0 0,2 0 176,1 0 1,0 4-1,-3 1 1,0-2 570,-1-2 1,3-1-1,-8 0 1,1 0 267,0 0 1,0 0 0,-5 0 0,-2 0-172,-1 0 1,3 0-1,1 0 1,1 0-121,-1 0 1,3-4 0,-1-1-1,2 2-861,6 2 0,0 5 0,-1 2 0,2 0 46,1 0 0,5 3 1,-5-3-1,-2 1 355,-1 4 1,-1-5 0,0-1 0,-1 0 362,1-1 0,-6 1 1,-2-5-1,-1 0 459,0 0 1,-1 0-1,-2 0 1,2 0 42,0 0 1,7 0-1,-2 0 1,3 0-920,2 0 1,4 1 0,2 2 0,-1 2-345,1-2 0,4 4 0,-3 0 0,2 1 276,-1-4 0,1 2 0,2-1 0,-1-1 342,-1 2 0,-7-4 0,2 2 0,-4-3 594,-5-1 0,2-1 0,-5-2 0,1-1 94,-1 1 1,3-3-1,-3 1 1,1 1-703,-1-2 1,7 4 0,0-2 0,0 2-544,4 2 0,0 0 0,-2 0 0,1 0 325,2 0 1,-1 0 0,-6 0-1,-2 0 233,2 0 0,-1 0 1,0 0-1,-4-1 425,0-3 1,-4 2-1,3-4 1,-2 2-130,2-1 0,-3-4 0,4 5 1,-1-1-292,-1 0 1,6 3 0,-4-2-1,2 2-187,2 2 0,2 0 0,2 0 1,0 0-688,-1 0 0,-3 0 1,-3 0-1,1 0 228,0 0 1,-5 5 0,2-1-142,-3-1 1,-2-2 460,0-1 1,1 0 0,-1 0 2250,0 0 1,5 0-1,0 0 1,0 0-2101,1 0 1,0 0 0,5 0 0,-2 2-207,2 2 0,-1-2 1,1 4-1,-2-2-69,2 1 1,-5-1 0,-1-2 0,-3 1 1036,-2 1 0,1 0 124,-1-4 0,0 0 0,1 0-216,-1 0 1,0 0 0,1 0 0,-1 0-772,0 0 1,2 0-1,1 0 1,2 0-507,-2 0 0,4 5 1,-3-1-1,1-1 659,1-1 0,-4-2 0,3 0 0,-3 0 461,-2 0 0,2 0 0,1 0 1,2-2-57,-2-2 0,-1 2 0,-2-4 0,2 2 4,3 0 0,-3-1 0,4 5 1,0 0-698,4 0 0,-3 0 1,3 0-1,0 0-89,2 0 0,2 0 1,0 2-1,-1 1 90,1 1 1,0 2-1,-1-3 1,1 1 492,0-1 1,-5-1-1,0-2 1,0 0 655,-1 0 1,-2 0 0,-4-2 0,1-1-344,2-1 0,4-1 0,-2 4 0,-1-2-566,0-1 0,5-1 0,0 5 0,4 0 114,3 0 0,6 0 1,-3 0-1,2 0-724,-1 0 1,1 0 0,4 0 0,0 0 634,0 0 0,-6 0 0,-2 0 0,-2 0 608,-3 0 1,5-4 0,-8-1 0,-2 1 72,-1-2 0,2 4 0,-2-4 0,1 2-538,1 0 1,-6-2 0,6 3 0,-1-2-78,-1 2 1,2 2 0,-3-1 0,-1-1-490,0-1 1,3-5 0,-3 5-1,1-1 287,-1-1 0,3 3 0,-3-6 0,1 1 77,-1 0 1,0-4 0,-1 3 0,3-1 912,-1 1 0,4-1 0,-3 4 0,1 0-526,2 0 1,4 0 0,-6 3 0,3-1-208,2 1 1,-5 1 0,-1 2 0,0 0-458,-1 0 1,-3 0-1,1 0 1,-4-1 512,0-4 1,-1 2 0,0-4 542,1 1 0,-1-4 0,0 2-313,1 1 0,-1-4 0,0 6 0,1-1 15,-1 0 0,0 1 0,2 5 0,1 0-384,2 0 1,1 0 0,-2-1 0,0-2-917,0-2 0,-7 1 0,-1 4 749,1 0 1,-4-6 0,-1-3 95,-4-3 1,-5-1 0,-2 0 0,-2-2 97,-2-3 1,3 2-1,-1-6 1,2-2 211,3-1 0,-3-3 0,2-4 0,1-2 344,2 0 0,1-9 0,1 2 0,2-3-281,1-2 1,2 1 0,-3 4-1,2-2-747,-2-2 0,3 5 0,0 6 0,0 2 268,-1 2 0,4 2 0,-3 1 0,0 1-572,0-1 1,-1 0 0,-5 1 0,0-1 532,0 0 0,0 1 0,0-1 0,0 0 174,0 1 0,-6-1 0,-2 0 1,-1 1 517,0-1 0,2-4 0,-3-2 0,2 1-86,2-1 1,-3 2 0,5 3 0,0 0-34,-2 1 1,4-2-1,-2 6 1,2 0-565,2 1 0,0 1 1,0 5-1,0-2 152,0 2 1,0-4 0,0 1 0,0 0 16,0 0 0,0-4 1,0 4-1,0-2-2,0-2 0,-1-3 1,-2-2-1,-2-1 248,2-2 1,2 0 0,1 2 0,0 0 193,0-2 0,0-5 0,0 5 0,0 1-424,0 2 1,0 2 0,0-1 0,0 2 19,0 3 1,-5-2-1,1 5 1,0-1-152,-2 1 0,0-3 1,-5 4-1,4 2 71,1 1 0,-4 3 0,1 2 0,-3 2-985,-1 3 0,-1 0 1313,1 5 1,-6 12 0,-2 3 0</inkml:trace>
  <inkml:trace contextRef="#ctx0" brushRef="#br0" timeOffset="20">4466 12261 20503,'-14'0'0,"7"0"0,1 0-54,6 0 1,1 0 350,4 0 0,2 0-318,7 0 0,-6 6 0,0 3-225,-2 3 0,-2 1 1,-2 0-1,1 2 53,1 3 0,2-3 0,-3 4 1,1-1-8,-1-1 0,-1 6 0,-2-6 1,0 1-3,0 1 0,4 1 0,1 3 0,-2-2-44,-2-2 1,4 4-1,1-4 1,0 0-7,-1 0 0,6 5 0,-2-3 0,1 1-1,-1 0 1,3-6-1,-3 4 1,3-1 121,1 3 0,0-3 1,2 1-1,0-3 224,-2 1 1,8 0 0,-8-3 0,4 0 112,2-2 1,-3 6 0,6-8 0,1-1 81,-3 2 1,8-6 0,-2 0 0,-1-2 86,0 1 0,8-1 1,-7-4-1,2 0 94,0 0 1,-2 1 0,-3 2 0,0 2-138,0-2 0,-2-2 1,0-1-1,-1 0-23,1 0 1,-3 0 0,3 2-1,-1 1-101,1 1 0,1 1 1,5-4-1,1 2-39,3 2 1,-1-1 0,5-3 0,2 2 11,2 2 0,1-1 1,1-4-1,2 0 30,2 0 1,4 0-1,-5 0 1,-1 0 84,-1 0 1,-2 0 0,0 0 0,-2 0-69,-2 0 0,-4 2 0,-4 1 0,2 1-109,1-1 0,6 0 0,-3 0 0,2 1-355,-1-1 0,4 3 0,4-1 0,-3-2 148,-2-2 1,8 4 0,-6-1-1,2-1 222,-1-1 1,-1-2 0,0 0-1,-1 0 321,-4 0 0,4-2 1,-5-1-1,1-3-20,1-1 0,-5 2 0,3-2 1,0 1-497,0 3 1,0 2 0,3 1 0,-1 0-433,1 0 1,1 0 0,2 0-1,0 0 21,0 0 0,6 4 0,3 0 1,3 1 224,1 1 1,-4-5 0,0 4 0,0-4 493,-2-1 1,4 0 0,-7 0 0,-1-1 337,-2-4 0,-2 2 1,-2-4-1,-3 0-115,-1-1 1,2 4 0,-2-4 0,1 2-214,3 3 0,1 2 1,2 1-1,0 0-380,0 0 1,0 0 0,2 0 0,1 0-674,1 0 1,5 1-1,-3 2 1,-2 2 744,-2-2 1,5-2 0,-7-2-1,2-2 522,-1-2 1,-2-3-1,-2 2 1,-2 0-180,2 0 0,0-3 1,0 3-1,-3 0-293,-1 0 1,4 2 0,-1 4 0,2 0-99,2 0 0,3 0 1,0 0-1,-2 0-636,2 0 0,0 0 0,-1 0 0,-1 0 322,-1 0 0,8 0 0,-8 0 1,1 0 945,1 0 0,-4-5 0,-1 1 0,-3-1 24,-1-1 1,-2 5 0,-4-5-1,-2 2-270,-3-1 0,8 1 1,-4 4-1,2 0-870,1 0 0,2 0 0,1 0 0,2 1 265,3 4 0,0-4 1,2 5-1,-2-2 78,0 1 1,9-1 0,-6-4-1,0 0 425,-3 0 1,0 0 0,-5-1 0,1-2 239,0-2 1,2-3 0,-2 3 0,-1 1 184,1-2 0,2 4 1,-2-2-1,1 2-1078,3 2 0,-4 0 1,-1-1-1,-1-2-93,1-2 1,3 1-1,-4 4 1,-1 0 559,-2 0 0,-1-4 0,-2-1 0,-3 1 144,-4-2 0,1 0 0,-1-5 0,-2 3-160,-1-3 0,-2-2 0,1-3 0,-1-4 113,0 0 1,1-1 0,-1-3 0,0 2-453,1-2 1,-1 1 0,0-3 0,-1 3-471,-3-1 0,3-4 1,-3 6-1,1-3-5,-1-2 1,1-6 0,-4-1 0,0-1 438,0-1 1,3 7 0,-5-4 0,1 2 400,1 0 0,-3 0 0,4 5 0,-1 4-433,-3 5 1,-1-3 0,-2 2-1047,0 2 1,0 1 280,0 2 1442,0 6 1,-6 13 0,-2 8 0</inkml:trace>
  <inkml:trace contextRef="#ctx0" brushRef="#br0" timeOffset="21">4506 13607 9487,'0'-13'0,"1"1"420,4 3 483,-4-3-406,11 11 0,-9-5-1779,6 6 1698,-6 0 0,3 6-72,-6 3 0,-5 2 0,1 3 92,1-1 0,1 0 1,2 2-102,0 3 0,2 1 1,2 3-1,4-4-87,-1-3 0,3 3 0,-4 1 1,0 0-160,0 0 0,3 8 1,-3-2-1,0 2-200,0 3 1,0-1 0,-3-2 0,1 0-40,-1-1 1,0 4 0,0-1 0,3-2 24,1-2 1,1 2 0,2-8-1,-1 0 537,1 1 0,2-1 1,2-3-1,-1 2-133,0-2 1,1 1 0,-1-1-1,0 3-78,1 2 0,-1 0 0,0 2 0,-1-2-405,-3-2 0,3 5 1,-3-3-1,1 1 26,-1 0 0,3-4 1,-3 3-1,2-2 344,3-3 1,-1 0 0,0 1 142,1 0 1,-1 0-1,0-7 1,1-3 250,-1-1 1,5 3-1,0-3 1,-1 0-60,3 0 0,-4 3 1,6-3-1,0 1-574,-1 4 0,4 0 0,-2 3 1,2-1-139,1 0 1,1 1-1,0-1 1,-1 0 106,1 1 0,0-2 0,1-2 0,1-1 244,3 1 1,-1 1-1,-3-1 1,0-3 578,-1-1 1,5-1-1,-7-5 1,1 0-20,-1 0 0,7 0 0,-4 0 1,4 0-340,0 0 0,5 4 1,0 2-1,3 2-855,0 2 1,8 2 0,-7 1-1,4 0-205,0 1 0,0-1 0,-5 2 0,0 0 421,0-2 1,0 3-1,0-7 1,0 2 742,0-3 0,-2-2 0,-1-6 1,-1 0 439,1 0 1,1-4 0,2-2 0,0-1-515,0-4 0,6 5 0,3 0 0,2 2-498,-3-1 0,9 1 0,-4 4 0,2 2 65,0 2 1,-4-3-1,0 5 1,-4-1-596,-1-1 1,3 5 0,-5-3-1,-1 0 728,-1 0 1,1-2-1,-2-4 1,-2 0 676,-1 0 1,-5 0 0,-1-1 0,0-2-531,-1-2 1,10-3 0,-1 3-1,2 1-472,-1-2 0,8 4 0,3-2 1,1 2-360,3 2 1,1 0 0,-4 0 0,0 0 271,1 0 1,-3 0 0,0 0-1,-4 0 421,-1 0 1,-1 0 0,-5 0 0,0-1 481,0-4 0,-5 0 0,-1-6 0,-1 2-112,-4-1 0,5 2 1,2 0-1,3-1-651,0 1 0,1-2 0,2 5 0,1 1-461,1-2 0,7 5 1,-2-4-1,2 2 25,3-1 1,-1 2 0,0-4 0,-1 2 686,-3 0 0,0-7 1,-8 4-1,-2-2 413,-1 0 0,-3 0 0,-1-4 0,-2-1-256,-2 1 0,4-5 1,1 1-1,2 2-355,-1 4 1,7 0 0,-3 3 0,1-1-491,1 0 0,4 5 0,3-3 0,1 1 201,-1 3 0,1-3 1,-5 0-1,-2 0 203,-2 0 0,-7 0 0,-1 3 0,-4-3 434,-2-1 1,3-1 0,-10-4 0,3 2 105,-1 0 0,-4-9 0,4 4 0,2-3-160,1-1 1,1-5 0,3 3 0,2-1-545,4 0 0,4 7 0,1 0 0,-2 5-101,-2-1 0,1 4 0,-8 0 1,-3 1 212,-7 3 1,-6-5 0,-4 0 0,-5-4-102,-2-2 0,-5 1 0,-4-2 0,-7-3 468,-1-4 0,1-3 0,0-3 1,2-3-7,4-5 0,2-2 1,6-4-1,1-1 587,4-1 1,8-11 0,9 3 0,2 3-170,-2 8 0,2 2 0,-7 8 1,0 3-1030,-2 5 0,-7 3 0,0 7 0,-2 0-299,-3-1 0,-3 0 1,-5-4-1,-4-4 428,-2-4 0,-7 0 0,-1-1 1,-2-1 433,-3-3 1,-1 3 0,-2-5 0,2 2 90,3 0 0,3-2 0,7 4 0,1-2-44,3 1 1,5-1 0,-2 4 0,4 7-1401,1 3 0,0 7-3958,0 5 5205,0 13 1,-6 19 0,-2 7-1</inkml:trace>
  <inkml:trace contextRef="#ctx0" brushRef="#br0" timeOffset="22">4519 15606 23829,'-13'-1'-552,"-1"-4"648,1 4 0,4-5 654,0 6-1402,6 6 0,-4 6 158,2 5 0,4 7 1,-4-2-1,4 3 226,1 2 0,4 0 1,2 1-1,2 3 324,2 4 0,0 0 0,2 0 0,0 2-4,3 2 1,1 1 0,-2 0 0,-1 0-7,0 0 1,5 0 0,0-1-1,0 1-14,1 0 0,0 5 0,5-1 1,-3-1-195,-2-1 0,3 2 0,-3 1 0,0-3-202,1 0 0,-2-7 0,-5 0 1,0-3 429,1-2 0,-1-4 0,0-2 0,0-3 358,1-2 0,1-1 0,2-5 0,6 0 166,2 1 1,1-1-1,4 2 1,4 1-63,6 2 0,3 0 0,-1-5 0,-1 0-402,-1 1 1,7-1-1,-7-1 1,2-2 50,-1-1 0,-2-6 0,-1 2 0,-1-4 151,0-1 0,5 0 0,-8 0 1,2-1 417,-1-4 0,4 2 0,4-6 1,-2 0-281,2 2 0,6-3 1,1 4-1,4 0-356,-1 0 0,8 1 0,-7 5 0,4 2-347,1 2 1,7 2-1,-6 5 1,-2-2-11,0 1 1,-3 2 0,-4 1 0,-2-1 392,-3-3 1,6 3 0,-10-5 0,0 0 46,0-2 1,4-4 0,-8-1 0,2 0-52,3 0 0,6 0 0,-1 0 1,0 2-143,1 2 0,9 4 0,6 5 0,-1 0 0,3 1 0,-4-1 0,-1 0 0,-5 1-80,0-1 0,-1 0 0,-5-1 0,-2-1-270,-2-3 0,3-3 0,-5 2 0,0-1 780,2-3 0,-3-1 0,5-2 0,-1 0-430,0 0 0,-2 0 0,4 0 0,0 1 0,-2 4 0,6 0 0,1 6 0,6-2 0,6 1 0,-1-2 0,-2-1 0,0 0-215,0 1 0,-3-1 0,-3 2 0,-2-3-82,-2 0 1,1-5-1,-2 4 1,-4-4 807,-3-1 1,-1-1-1,-1-4 1,-1-4-512,1-2 0,0-3 0,-2 1 0,2 0 0,2-1 0,5 5 0,-1 2 0,3 1 0,1 3 0,0 2 0,1-1 0,-3-1-431,-2-1 0,2-2 1,-7 3-1,-2-3 135,-5-1 1,0-1 0,-6-2 0,-3 1 559,-4-1 0,-1-2 0,-3-3 0,-1-1 198,0-2 0,5-10 0,-2 0 0,3-4-462,2 0 0,-1-10 0,1 2 0,1-1 0,3-1 0,-3 4 0,4 1 0,-4 3-156,-2 1 1,1 2 0,0 6 0,-2 1-1185,-3 2 1,2 6-1,-6-3 1,-2-1 936,-1-2 0,-2 1 1,0-1-1,1-1 456,-1-3 0,5 0 0,1-2 0,0-2 174,1-1 0,2-5 0,-3 5 1,0 2-259,1 0 0,2 3 0,-4-1 0,-1 1-739,3-1 1,-6 2-1,4 2 1,-5 4 189,-4 0 1,2 4-1,-7-3 1,-1 4 327,-1 0 1,-2 1 0,0 0 0,0-1 250,0 1 1,0-5-1,0-1 1,1-3 307,4-6 1,-3-1-1,7-6 1,2-2-40,1-2 0,5 1 0,1 1 0,-2 3-533,-1 1 0,-1 7 1,-1 5-1,0 2-850,1 2 0,-6 2 0,1 2-3,2 0 1,-5 0 494,-2-1 0,-2 1-197,-2 0 1,-2 5 1026,-2 4 0,-4 14 1,-5 5-1</inkml:trace>
  <inkml:trace contextRef="#ctx0" brushRef="#br1" timeOffset="23">22234 7230 7957,'-4'-6'0,"-2"1"0,-2 1 0,3 1 0,5 0 0,6 0 0,3 0 1175,3-1 1,5 2 1548,4-4 0,5 3-1885,1-3 1,0 0-1,7-2-442,3-1 1,-3 0-1,3 0 1,-1 0-399,-3 0 1,-3 1 0,-1 2-1,-4 2 44,-4 0 1,-3 3 0,-3-2-666,-3 2 817,-6 5 0,-2 2 0,-5 5 309,-2 1 1,-2 5 1420,-4 1 0,-4 0-973,-2 6 0,-2-1 1,-1 3-1,0 0-941,0 2 1,1 1 0,1-2 0,2 2-12,1 1 0,1 2 0,5-4 0,1-2 0,3 0 0,-1-2 0,2 0 0,3-3 0,4-2 0,7-5 0,5-1 0,6-4 0</inkml:trace>
  <inkml:trace contextRef="#ctx0" brushRef="#br0" timeOffset="24">18730 5271 8201,'-12'0'-3,"6"0"1,2 0 0,8 0 0,2-1 0,2-2 0,-1-1 540,2 2 0,3-3 1,2 1-1,3 0 684,0-1 1,3 2 0,3-3 0,0 0-888,0-1 0,4 3 0,-1-2 1,0 0-360,-2-1 0,-2 3 1,-1-2-1,-4 1-433,0 2 1,-2 2-1,-3 1 356,-1 0 0,-4 5 0,-2 3 1,-1 2 227,0 2 1,-1 0 0,-4 4 0,-3 3 41,-3 3 0,-4 2 0,-1 2 1,-2 2 738,-2 1 0,1 0 0,3 3 0,1-1-752,-1 1 1,2-4 0,1-1-1,3-3-793,1-1 1,-3 0 0,4-1 0,3-1-4300,3-2 4936,5-10 0,9 6 0,2-9 0</inkml:trace>
  <inkml:trace contextRef="#ctx0" brushRef="#br0" timeOffset="25">19915 5202 8218,'7'-1'4353,"-4"-3"-2150,-1 3-1881,-2-4 0,1 5 0,3 1-1541,4 3 0,-2-3-76,2 3 0,-1-3 374,5-1 1,-5 0-1,1 0 173,1 0 1,1-1 941,2-3 0,-6 1 1127,-2-4 1,-8 4 142,-3-1 0,0 3-624,-1 1 0,2 1-786,-2 3 1,5-3 0,6 3-166,5-2 1,-2-2-1,2-2-130,1-2 320,-4 3 0,2-5 279,-4 2 1,-1 1-57,2-4 0,-4 0 691,-4 0-562,2 2-93,-8 5 1,10 1-1,-1 3 122,4 3 0,4 4 1,-2 0-68,2 1 1,-3 0 0,2 2 0,0 3-156,1 1 1,-5 1 0,3 3-1,-1 0-349,0 1 1,0-7-1,-4 7 1,0-2-413,0-3 1,0-2-1,-1-4 1,-2-1-508,-1 1 0,-1-7 691,1-5 1,3-9 0,-3-9-1,3-2 83,1-5 1,4-8-1,1 0 1,1-2 137,3-2 0,0-2 0,1 1 0,-1 4 290,0 1 1,4-2 0,-5 8 242,2 2 0,1 6 1,1 3-1,0 3-19,-1 2 0,2 5 0,1 2 1,1 2-1,-1 2 11,-1 0 0,2 0 0,1 2 0,-2 2-351,-1 3 0,-3 7 1,-1 2-1,-3-1-139,-1 2 1,-1-3-1,-4 4 75,0-2 0,0 1 0,0-3 0,-1 1-77,-3-1 0,3-5 0,-3-1-346,3 1 0,1-3 0,1 1-41,3-2 1,-2 2 0,5-1 55,-2 0 0,0-2 0,-2 5 390,0 3 1,1-3-1,-5 6 1,-3-1 254,-4-2 1,-3 5 0,-3 0-1,-3-1 712,-1 1 1,0 2 0,-2-4 0,2-1-841,1-1 0,2-1 1,4-2-1,-1-1-1760,1-1 1,5-6 1658,6 2 0,16 2 0,8 1 0</inkml:trace>
  <inkml:trace contextRef="#ctx0" brushRef="#br0" timeOffset="26">20548 5214 9969,'-11'-7'1545,"-1"3"0,6 8 1,2 4 1317,3 2-2419,1 2 1,1-3 0,3 0-158,4-1 0,6 5 0,1-5 0,-1 2-439,-1 2 1,-2-6 0,1-1-1,-1-1-1326,1 0 1,-1 0 1020,1-4 0,-4-4 0,-2-1 0,-1-2 542,-2-2 1,-3 4 0,-4 0 562,-4 0 0,-2 4 0,0-2 165,2 6 1,-1 3 0,5 6-587,2-1 0,0 5 0,2-1 0,0-1-1036,0-1 1,2 0 0,3-1 0,5 1-2400,4-3 0,10-2 3208,-1 0 0,8-3 0,-1-5 0</inkml:trace>
  <inkml:trace contextRef="#ctx0" brushRef="#br0" timeOffset="27">20905 5271 8566,'0'-11'3639,"0"-1"-2531,0 6 1,2 1-412,1 5 0,0 5 1,5 2-1,-1 4-522,0 0 0,2 1 1,-4 0 7,1 4 0,-3-6 1,-1 4-1087,-4 0 1,-1 0 0,-5-2 0,-1-2-2164,-1-2 1,-1 1 3065,-1-6 0,1 1 0,-1-4 0</inkml:trace>
  <inkml:trace contextRef="#ctx0" brushRef="#br0" timeOffset="28">20917 5329 8054,'-2'-11'2864,"-1"4"0,-4 2-2166,-4 5 0,4 5 1,3 2-1190,3 4 0,1 0 0,1-1 141,3-2 350,3-3 0,9 0 0,2 2 0</inkml:trace>
  <inkml:trace contextRef="#ctx0" brushRef="#br0" timeOffset="29">20963 5191 8054,'-12'-17'168,"1"4"1,1-2 0,1 3 1185,1 5 1,4-2 0,-2 4-843,1-2 0,2 5 1,7-2-1,4 4 0,3 4-1628,4 3 1,3 2 0,7 0 1115,1-1 0,4 0 0,4 3 0</inkml:trace>
  <inkml:trace contextRef="#ctx0" brushRef="#br0" timeOffset="30">21216 5156 8155,'-9'5'469,"-1"-4"655,-3-3 0,-1-2 0,4 5-769,2 3 0,3-1 0,5 4 0,0 2 0,1 2-765,3 0 0,6 4 1,7 1 51,1-2 358,1-1 0,9-2 0,2 1 0</inkml:trace>
  <inkml:trace contextRef="#ctx0" brushRef="#br0" timeOffset="31">21723 4638 8025,'3'-11'0,"1"-1"0,0 2 0,1 2 0,-4 4 0,3 8 964,-2 4 0,-2 7 164,0 4 1,0 6 0,0 3 0,-2 4-1,0 0-612,-2 1 1,0-4 0,4 1-738,0-2 1,0-1 0,0-5 0,0-2-534,0-1 1,4-9 0,1 1 201,1-5 0,-2-3 0,3-8 0,-2-7 238,-3-6 1,0-5 0,-1-2-1,1-4 234,2 0 1,5 0 0,-2-2 370,-1 4 0,4 3 1,-2 2-1,1 2 38,-1 0 1,2 10-1,-3 0 1,4 3 515,0 5 1,1 1 0,-1 2-495,1 3 0,-1 2 0,1 7 1,-2 1-168,-2 1 0,1 2 1,-6-3-1,0 1-90,-2-1 1,-1-1-1,0-1 1,0-1-87,0 1 0,-5-1 163,-2 1 0,0-5-664,-1 1 0,6-4-9,-2 4 1,7-5-1,2 4 427,1-2 1,-2 4 0,2-1 0,-1 2 264,-2 1 1,-7 5-1,-3-1 1,-5 0-19,-3 2 1,-1-3 0,-5 4 0,-4-1-1,2-3-764,3-2 0,-1-4 1,6-1-3264,1-2 3855,6 4 0,13-13 0,8 2 0</inkml:trace>
  <inkml:trace contextRef="#ctx0" brushRef="#br0" timeOffset="32">22241 4546 8205,'0'-11'1764,"0"7"1,-2 6-1,-2 10-1521,-3 4 0,0 2 0,0 3 314,-2-2 1,2 0 0,1 4 0,0 0 0,0 0-703,1 0 1,2 4-1,3 0-644,0-2 0,2-3 1,4-1-1,6-1-3304,1-3 4093,5 2 0,5-6 0,6 3 0</inkml:trace>
  <inkml:trace contextRef="#ctx0" brushRef="#br0" timeOffset="33">22356 4891 8090,'-12'-1'1254,"1"-2"1,-2 0-326,-2 0 1,2 2-1,-3 1 24,4 0 0,0 0-343,1 0 1,4 1 0,3 3 0,4 2-689,4 1 0,3 2 0,5-4 0,4 0-416,3 0 0,1-1 0,1-4 0,-3 0-135,-2 0 0,0-5 0,-5-2 1,-1 0 285,-2-1 1,-3 0 0,-6-3-1,-4 1 1,-5 1 469,-4 1 0,-2 5 0,5 0 269,-1 1 0,1 2-282,-1 0 0,6 2 0,3 0 0,6 3 1,6 0-565,5 0 0,4 3 1,7-4 250,6-1 0,0-2 199,7-1 0,3-5 0,0-2 0</inkml:trace>
  <inkml:trace contextRef="#ctx0" brushRef="#br0" timeOffset="34">22724 4489 8195,'-5'16'804,"4"2"0,-4 6 0,1 2-208,0 1 1,-4 1-1,3-3 1,-1 4-38,-3 0 1,2 0 0,1 3-1037,1-1 0,1-4 0,4 2 0,1-1-590,3-2 0,3-5 0,4-4 1067,1 0 0,9-7 0,4-5 0</inkml:trace>
  <inkml:trace contextRef="#ctx0" brushRef="#br0" timeOffset="35">22851 4811 8058,'-12'-10'338,"1"2"0,-1-6 0,1 5 934,-1 5 1,1 3 0,-1 1-1,1 1 1,-1 3-1991,1 4 1,0 2 0,4 3 356,3 2 1,3-1-438,1 5 0,1 0 798,3 4 0,12 0 0,9 0 0</inkml:trace>
  <inkml:trace contextRef="#ctx0" brushRef="#br0" timeOffset="36">23115 4880 7986,'-1'-31'4385,"-3"2"-2769,-3 4 0,0 11-1872,0 11 0,0 3 596,0 3 0,-2 4 1,5 4-1,1 2-41,2 2 1,2-1-1,3 6 1,4 0-142,2 2 1,5 0 0,1-2 0,-2-1 116,-2 2 0,0-3 0,-2-1 0,-2 1-69,-4 0 0,-3-4 1,-4 2-1,-4-4-715,-9 0 1,-8 0-1,-5-1 1,-3 1 508,-4-1 0,-11 6 0,-1 1 0</inkml:trace>
  <inkml:trace contextRef="#ctx0" brushRef="#br0" timeOffset="37">2653 6024 6271,'0'-13'0,"-2"-2"0,-1-2 381,-1 0-148,-1-1 0,5 12-246,0 6 1,0 6 0,0 7 0,0 1 0,2-1-1,2 0 936,5 1 1,2 3-326,-3 1 0,4 4 1,-3-2-1,2 0-671,-3 4 0,4 1 1,-4 3-1,1 2-5,-1 1 0,-3 5 0,2-4 0,1 1-410,-1-1 1,-4 4-1,2-5 1,-4-1-1247,-1-2 1732,6 4 1,1-10-1,7 4 1</inkml:trace>
  <inkml:trace contextRef="#ctx0" brushRef="#br0" timeOffset="38">2706 7370 10009,'4'-22'0,"2"1"633,2 6-178,-5 6 0,9 9 1816,-4 0 1,6 0-1716,4 0 0,2 0 0,6-1 0,-1-2 0,-2-2-42,1 2 1,-2 2-1,-8 2 1,-1 2-638,0 2 1,-5 10 0,-5-2 0,-6 3 53,-6 4 0,-13 0 0,-7 8 0,-2 1 425,-1-3 0,-8 8 0,4-7 1,4 0-154,2-4 0,11 1 0,5-6 0,9-2-224,3-1 0,11-8 0,10-2 0,15-4 308,12-1 1,16-4 0,5-2 0,1-2-823,0-2 0,2-2 0,-3 0 1,-7 3-1822,-3 5 2702,-10 2 0,-1-9 1,-6-4-1</inkml:trace>
  <inkml:trace contextRef="#ctx0" brushRef="#br0" timeOffset="39">2933 8383 14027,'-14'-22'0,"1"-1"0,0 6 0,-1 3 814,1 5 0,0 6-159,-1-1 0,7 1 1,2-1-785,4-5 1,8 1-1,7-1 1,6 1 642,6 0 1,9 1 0,2 4 0,0-2-209,2 2 0,-7 2 0,1 2 0,-3 2-204,-4 2 0,-2 4 1,-11-3-1,-1 1-384,-3 3 1,1 2-1,-7 1 1,-4 1 317,-7-1 1,-8 5 0,-3 0 0,-2-2 157,-3-1 1,4-6-1,-1 0 376,2 1-285,1-4 0,16 0 1,8-6-1,9 0-162,7 0 1,4 0 0,2 0 0,1 0-213,2 0 0,-1 1 0,-6 4 0,-3 4-182,-2 2 0,-3 3 1,-6-1-1,-2 0 65,-2 1 0,-2 3 1,-5 1-1,-4-1 373,-4-3 1,-8 0-1,-6-1 1,-2 0-134,-1 1 1,-1-2 0,2-2 0,1-3-4,2-1 1,1 5-1,-1-3 1,4 4 33,3 2 0,2 5-344,0 3 1,-1 3 0,1 2 0</inkml:trace>
  <inkml:trace contextRef="#ctx0" brushRef="#br0" timeOffset="40">3093 10235 15639,'-14'-16'0,"1"3"0,1 8 1486,3 11 0,2 7 0,4 13-2426,-2 0 1,1-6 0,5 6 0,5-1 0,8-1 0,8 0 0,8-4 1218,5 0 0,8 2 0,3-4 0,0-2-66,0-1 1,-2-8-1,-4-2 1,-1-4 598,-4-1 0,-2-1-604,-7-4 0,-5-8 0,-2-8 0</inkml:trace>
  <inkml:trace contextRef="#ctx0" brushRef="#br0" timeOffset="41">3586 10382 28459,'-6'-19'-4916,"-3"-2"1,-3 0 4754,-1 3 1,-2 9 0,-3 7 0,-2 6 361,-1 9 0,-9 17 0,2 14 0,-5 10-522,-4 9 0,20-24 0,0 1 0,0 0 0,0 1 0,1 2 0,1 0-460,2 2 1,1 0 0,1 3 0,1 1 619,3 0 1,1-1 0,2-1 0,1-2 0,0-2 0,0 0 0</inkml:trace>
  <inkml:trace contextRef="#ctx0" brushRef="#br0" timeOffset="42">3293 12368 12612,'8'-27'0,"0"-1"0,-2 3-582,-3 2-106,4 12 2467,-5 5-1269,4 6 0,-6 6-563,0 2 1,5 4 0,4 3 0,5 3 178,3 4 0,0 3 0,5 3 0,0 2-514,-1 1 1,-2 5 0,-5-4 0,-3 1-794,-2-1 0,-3-1 1100,-6-4 1,-6 0-1,-1-1 1</inkml:trace>
  <inkml:trace contextRef="#ctx0" brushRef="#br0" timeOffset="43">3559 12088 24029,'39'-64'-488,"5"6"0,11 20 0,4 20 0,0 14-326,1 11 1,2 14 556,-4 14 1,-1 10 0,-3 2-1</inkml:trace>
  <inkml:trace contextRef="#ctx0" brushRef="#br0" timeOffset="44">3559 13860 28374,'-6'-44'-3277,"-3"8"0,2 16 0,-3 17 3026,-5 6 0,-4 10 0,-10 9 299,-2 3 1,2 0 0,-5-1 0,0-2 58,-1 2 1,4-3 0,-3 1 0,2 0-21,2-1 1,3 3-1,5-5 1,6 2-86,6 2 0,4 2 0,9 2 1,5 0 329,10-1 0,18-3 1,10-1-1,8 0-491,9-1 0,2-3 0,0-8 0,-4-1 271,-8 1 0,-7-4 1,-12 0-1,-7-2-778,-8 1 0,-15-1 0,-12-4 1175,-18 0 0,-20 2 0,-8 1 0,-4 1-70,-1-1 0,1 6 0,6 4 0,3 8-615,5 4 0,8 8 1,8 4 195,9 6 0,7-2 1,12 5-1</inkml:trace>
  <inkml:trace contextRef="#ctx0" brushRef="#br0" timeOffset="45">2986 16166 5397,'-7'-40'0,"4"1"1080,6 4 0,16 4 1,12 9 5442,6 4-5382,9 3 1,1 3 0,10 3 0,3 5-829,7 2 1,5 4 0,-5 2 0,-5 7-392,-1 5 1,-14 3-1,-2 6 1,-13 0 705,-8 4 1,-6 6-1,-11 1 1,-7 1-1132,-7-2 1,-20 4 0,-8-4-1,-7 2 919,-5-1 1,-9 2 0,4-2 0,0 4-532,0 4 17,-3 4 0,29-19 0,-1 1 0,-3 0 0,-1 1 0</inkml:trace>
  <inkml:trace contextRef="#ctx0" brushRef="#br0" timeOffset="46">20955 8476 8421,'0'-25'0,"0"1"0,1 3 0,4 2 0,-2 6 0,6 4 0,0-1 419,-2-2 0,5 4 0,-3 2 1,3 2-1,1 0-166,0 1 0,-4 1 1,-1 4-1,-2 2 1,-4 6 112,0 7 1,-2 3 0,0 7-1,0 1 27,0 3 0,-2-1 1,0 5-1,-3 3-141,2 0 1,2 2-1,1 0 1,0 0-193,0 0 1,0-5 0,0 0 0,0-1-101,0 0 1,4-5 0,2 2 0,0-4-169,0-5 0,4 3 0,-1-4 0,3 0 156,1-3 0,2-5 0,3-3 0,4-2 142,3-2 0,8 3 0,2-5 0,4-1-53,1-2 1,6-1 0,3 0 0,4-1-28,5-3 1,1 1-1,6-6 1,-1 0-6,0 1 0,7-2 0,-8 6 1,0 1-10,-3 1 0,-2 2 0,-5 0 0,1 0-74,-1 0 0,-6 0 0,-1 2 0,-3 1 36,-3 1 0,2 0 0,-11-4 0,-3 0 319,-4 0 0,-1 0 0,-5 0 1,-2 0 94,-1 0 0,-1-5 0,0-6 0,3-4-246,0-2 0,7-7 0,-3 0 0,1-4-115,0-3 1,-4-5-1,3 2 1,-2-1-370,-3-2 0,-2-3 0,-4 7 0,-3 1-21,-1-1 1,-1-2-1,-7 3 1,-2 3 137,-5 1 0,-9 3 1,-4 1-1,-5 2 133,-4-2 0,-1 3 0,-5-1 0,1 0 199,-1 1 0,-1-3 0,-2 5 0,1 0 222,4 0 0,-8 1 0,3 5 0,-2-1-201,1 1 1,-4 0 0,-2 1 0,-2 3-155,-1 4 0,-7 4 1,5 1-1,-4 1-171,0 4 0,-6 2 0,-1 8 0,3 1-24,-2 2 0,2 4 1,8-2-1,2-1 2,0 0 1,1-1-1,9-5 1,0 0-96,0 1 0,4-1 0,4-1 1,2-2-539,5-1 1,7-1 0,2 2 867,6-1 0,10 0 0,7 4 0</inkml:trace>
  <inkml:trace contextRef="#ctx0" brushRef="#br0" timeOffset="47">21848 8556 8508,'-6'-7'0,"5"1"854,-5 6 0,7 6-335,4 3 1,2 2 0,5 4-1,-2 1 1,-1 2 1,0 1-1,4-1 1,1 3-568,-1 0 0,-1 4 0,-2-3 0,-2 3-442,-2 2 1,-2 0 0,-5-1 0,-4-1 220,-4-2 1,-3 2 267,-1-3 0,-6 3 0,-2 2 0</inkml:trace>
  <inkml:trace contextRef="#ctx0" brushRef="#br0" timeOffset="48">21781 9356 11475,'6'-14'-486,"3"1"1,3 6 469,1 2-1783,-5 4 1485,-2 1 0,-8 0 852,-2 0 0,1 0 170,-6 0 1,6-2 0,-1-2 0,4-4-57,4 1 1,3-3 0,7 4-170,-1-2 0,0 5 0,-1 0-197,-3 6 1,2 5 0,-7 7 0,-1 2-239,-2 5 0,-1 4 0,-1 2 0,-3 1 222,-5 3 1,1 0 0,1-2 0,-1 2 151,1 2 1,4-4-1,-1 1 1,2-3-271,2-1 1,2-6-1,1-4 1,2-2-525,3-2 0,-4-1-1041,5-3 803,-6-3 1,3-12 0,-6-3 110,0-3 1,-4-1 0,-2 1 0,0 2 48,0 1 0,-4 6 1153,1-1-182,3 2 1,1 7 0,10-1 0,4 1 182,2 0 1,7-3-1,1 2 1,2-2-50,3-2 1,0 4-1,-1 1 1,-2-2-410,-2-2 1,4-1 0,-6 0-1310,0 0 0,-3 0 0,0 0-2342,-1 0-106,-6 0 3523,-1 0 1,-6 0 0,0 0-1</inkml:trace>
  <inkml:trace contextRef="#ctx0" brushRef="#br0" timeOffset="49">21262 10315 11504,'7'-6'0,"-1"-3"-767,0-2 747,-5 3 87,5 2 0,-6 12 0,0 3 1,0 3 565,0 1 0,0 1 0,-1 0 0,-2 3-191,-2 0 1,-4 7 0,5-2-1,0 3-130,-2 2 1,4-5 0,-2 1 0,2 0-29,2 2 1,0 2 0,0 0 0,0-1-238,0 1 1,-4 0 0,-1 1 0,2 1-269,2 3 1,2-1 0,4-5 0,4 1-92,3 0 0,2-5 0,4-1 0,3-2 34,0-3 0,8-6 0,-1-2 0,4-2 152,0-3 1,10 3 0,1-2-1,4-1 53,3-1 0,15-2 0,-2 0 0,3 0-29,2 0 0,-1 0 0,0 0 0,-2 0-22,-3 0 1,0 0-1,-7-2 1,-5-1 7,-2-1 0,-5-2 1,-6 1-1,-3-4 15,-1-2 0,-2-3 0,-5 1 1,-1 0 175,-2-1 1,2-5 0,-3-3 0,3-3 63,2-2 1,0-4 0,-1-2-1,1-1-46,0-3 1,-2 0-1,-3 0 1,-4 2-70,-3-2 1,-4 4-1,-2 2 1,-4 4-47,-4 5 0,-2-3 0,-4 4 0,-5 0-19,-6 4 0,-4-3 0,-5 3 0,0 0-45,-3 3 1,-3 0 0,1 2-1,-1 2 322,1 1 0,-2 2 1,-1-2-1,-1 3-99,-3 0 1,3 5-1,-3-5 1,-1 1-84,-1 1 0,-7-1 1,9 5-1,0 2-40,-1 2 1,-5 4-1,-2 5 1,1 2-193,-2 3 0,3-2 1,-5 5-1,3-2-33,2-3 0,-2-1 0,4-3 1,4-2 134,3-1 1,2-5 0,7 4 0,2-2-339,0-3 1,7-2 0,-2-1-1299,4 0 1712,6 0 0,8-6 0,8-1 0</inkml:trace>
  <inkml:trace contextRef="#ctx0" brushRef="#br0" timeOffset="50">21901 10582 8287,'0'-18'0,"0"0"0,0 2 0,6 7 243,-4 3 1,4 8 0,-5 1 63,4 1 0,-2 5 0,4-3 1,0 1 104,1 4 0,-4 0 0,4 4 0,-2 3-161,-3 4 0,-2 3 0,-1 2 0,0 0-170,0-1 0,0 1 0,0-2 0,0-3 30,0-4 0,0-3 0,0-2 204,0 1-194,0-7 1,6-5 0,3-8 0,3-2-30,1-2 1,6-1-1,2 1 1,1 3 125,1 1 0,-3 1 1,4 5-1,-2 0-351,2 0 0,-5 2 1,0 2-1,-1 5-214,0 3 0,1 1 0,-3 1 0,2-3-201,-1-2 0,-7 3 1,-1-4-1,1 1-1893,2-1 2441,-5-5 0,11 3 0,-3-6 0</inkml:trace>
  <inkml:trace contextRef="#ctx0" brushRef="#br0" timeOffset="51">21408 9449 10168,'9'-6'0,"0"-3"0,1-1-468,2 1 442,2-3 0,-1 5 0,0-7 0</inkml:trace>
  <inkml:trace contextRef="#ctx0" brushRef="#br0" timeOffset="52">21502 9356 8553,'0'-14'-285,"0"1"-188,0 0 1,5 5 472,4 4 0,9-4 0,3 1 0</inkml:trace>
  <inkml:trace contextRef="#ctx0" brushRef="#br0" timeOffset="53">21622 9316 8553,'0'-14'76,"1"3"1,3 2 241,5 4 0,3 4 1,2 1-1,0 0 291,4 0 0,-3 0 0,3 0 0,-4 0-7,0 0 1,-2 1-1,-2 2-21,-1 2 1,-6 5 615,1-1 0,-2-2-89,-2 2 1,1-4-692,4 3 0,-2 1 0,4 5-118,-1-1 0,3-4 1,-5 0-11,-1 1 0,0 2 0,0 1 0,2 1 61,-2-1 0,-2 0 0,-1 1 0,0-1 40,0 0 1,0 1-1,0 0 1,0 3-27,0 0 0,0 3 0,0-4 1,2 2-185,2-2 1,-2 3 0,3 1 0,0 0-124,-1 4 0,1 1 0,-5 2 0,0-2-57,0-3 0,0 3 0,0-2 0,0 2 0,0 1 0,-2-5 0,-1-2 0,-1-1 0,1 0 0,-3 0 0,2-5 0,1 0 0,1 1 0,2-1 0,0 0 0,0-4 0,0 0 0,0-4-2020,0 3 1588,0-5 1,0 5 457,0-4-311,0-2 30,0 4 0,2-6 227,2 0 0,-4 0 181,0 0 1,-1-2 0,-8-1-63,-2-1 0,-1-7 1,-1 4-1,1-2-192,3 0 1,-2 0 0,3-4 0,-1 0-85,0-1 0,2 1 0,-3-2 0,1-3 126,-2-4 1,-1 2-1,-2-1 1,-3 0 211,0 0 1,-6 5 0,6-2 0,0 3 119,3 2 1,0 1 0,1 3 0,0 3-125,-1 1 1,5 3-162,0-2 1,2 8 125,-2 5 0,3 3 0,8 1 8,2 0 0,4-1 1,3-1-1,0-4 78,-2-1 1,-2 4 0,3-2 0,-1 1-42,2 0 0,1-1 0,2 6 1,3-1-160,0 0 0,6 1 0,-4 1 0,2 1 0,2 2 0,-2-1 0,0-2 0,-2 1-82,-3 2 0,4 0 0,-3-5 0,0-1-96,-3-3 0,0 3 0,-1-5 350,0 1 0,-4-2 0,0-6-57,2 0 0,0-2 1,3-1-116,-1-1 0,0-7 0,1 2 0,-1-2 0,0-3 0,5-3 0,1-1 0,1 1 0,-1 3 0,3 0 0,-3 0 0,1-3 0,-1-1 0,3 1 0,-4 3 0,-2 1 0,-1 0 0,-2-1 0,1 1 0,-1 0 0,-4 4 0,-2 0 0,-1-1 0,3 2-729,-4-1 1,0 5-2994,0-5 1099,-4 6 0,11 3 0,-3 9 2623,3 3 0,7 1 0,2 0 0</inkml:trace>
  <inkml:trace contextRef="#ctx0" brushRef="#br0" timeOffset="54">21941 11341 11805,'-13'-4'-60,"0"0"39,-1-7-253,7 10 0,1-7 1,8 4-43,2-5 545,3 3 1,5-1 464,-3 2 0,2 2 4,-7-6 1,0 5-154,-4-5 0,0 5-582,0-5 0,2 4 3,2-4 1,4 0-1,5-2 1,-1 0 183,-3 2 0,3 5 0,-3-3 0,2 1 429,3 3 0,-5-3-351,0 1 1,-7 2-1,3 8 1,-4 4-350,-1 2 1,-6 4 0,-1 3 0,-2 3 201,0 0 0,6 4 0,-3-3 0,2 2 53,0-2 0,-1 6 0,5-4 0,2-1 121,2 3 1,2-3 0,4 1 0,-1-2-177,2 2 1,0-3 0,1-1-1,-1 1-434,-2 0 0,-7-5 1,3 3-1,-4-1-196,-1 0 0,-6 0 0,-2-7 297,-4-2 0,-6 2 1,-1-7-1,-1-1 212,1-1 1,1-2 0,5-2 0,0-1 123,-1-1 1,6-5-1,0 3 1,2-2 141,3-2 1,8-2-1,5 0 155,6 4 0,-1 0 0,4 5 0,-1-1 116,0 1 1,1 1 0,-2 2-1,0 0-84,0 0 0,-3 2 1,0 1-1,-1 1-112,0-1 1,5 3 0,0-2 0,0-1-631,1-1 0,-4-2 1,4 0-1,-1 0-422,0 0 1,-1 0 0,-3 0 0,-1 0-692,0 0 1595,1 0 1,5 0 0,2 0 0</inkml:trace>
  <inkml:trace contextRef="#ctx0" brushRef="#br0" timeOffset="55">21248 12181 13721,'0'-13'-2412,"0"-1"2501,6 7 1,-3 1 0,5 8 1620,-3 2-1595,0 3-49,-5 7 1,4-1 0,1 0 0,-2 1 142,-2-1 1,-2 5 0,-2 1-1,-3 0-17,-2 1 1,4 2 0,-5-3 0,0 2 45,2 2 1,-5 3 0,5 0 0,-2 1-74,0 0 0,4-1 0,-3 1 0,-1 0-229,1-1 1,1 1 0,4 1-1,-2 2-285,2 1 0,2-2 0,1-5 1,0-2 117,0 2 0,1-3 0,4-1 0,4 0 207,3-4 0,2-3 0,4-2 0,4-4 378,4-1 0,11-2 0,4-4 0,5 0-46,4 0 0,4 0 0,3 0 0,6 0-135,2 0 0,6-4 0,2-1 0,-2 1-60,-3-2 0,-30 5 1,1 1-1,30-5 1,-1 4 54,-1 1 1,0-5 0,-8 1-1,0 1 1,1 1 0,-4 2 0,-6 0 1,-4 0 78,-4 0 1,-1-1 0,-8-2-1,-1-3-24,1-1 0,-7 2 1,-3-4-1,-1 0 40,-1 2 1,-2-5 0,-6 3-1,1-3-104,-1-1 0,5 0 0,-1-1 0,0 0-413,-2-4 0,-2 2 0,0-7 0,0 0 44,1-3 0,-2 0 0,-2-1 0,-3 1-419,-1-1 1,3-4 0,-4 0-1,-2 1 228,-2 2 0,-1 1 0,-1 2 0,-4 1 161,-4 2 0,-4 6 1,-3-3-1,-4 2 169,0 4 1,-4-3 0,-7 7 0,-5-3 204,-2-1 0,-2 5 0,-2 2 0,-2 2 184,-5-1 0,-7-3 0,-3 3 0,-1 2 35,1 2 0,-3-4 1,4 1-1,0-1-288,-1-1 1,4 5 0,-1-3 0,4 2 58,3 2 1,0 0-1,-2 0 1,0 2-679,2 2 1,6-1 0,-1 4-1,4 1 13,4-1 0,-1 2 0,6 4 0,2 2-11,1 3 1,2-2 0,4 6 0,4 2 435,4 1 1,0 2 0,1 0-1</inkml:trace>
  <inkml:trace contextRef="#ctx0" brushRef="#br0" timeOffset="56">21861 12488 31046,'-7'-9'-7609,"3"0"5766,2 6 1247,2-3 796,0 6 1,6 0-1,4-2 1,5-1 40,3-1 0,4 0 1,-3 4-1,2 0 46,3 0 1,-3 0 0,-1 0 0,0 0-140,-4 0 0,-1 0 0,-3 1-738,-4 3 1,-2 4-1,-7 5 1,-4 1 454,-3-1 1,-10 0 0,-4-1-1,-4-2 341,0-1 1,1 0 0,1 3 0,3-2 57,2-1 1,1-4-1,5 4-303,-1 1 1,7-3-1,4 1 201,6-2 0,6-2 0,7-2 0,3 1-70,2 1 1,-3 5 0,3-3-1,-1 0-113,1 0 0,-5 3 0,2-4 0,-3 1 139,-2 0 1,-1 5 0,-1-4 0,-4 2-159,-1 0 1,0-5-1,-3 5-290,1 2 1,1-4 120,-5 2 1,-2-2 0,-2 2 335,-5-4 0,-4-4 1,-4-1-1,0 0 27,0 0 1,-4 0 0,1 0-1,-1 0-645,3 0 1,-1 2-1,1 1 1,2 1-222,1-1 0,-3 3 0,1 0 1,0 1-806,2 4 0,4-4 1376,2 2 1,3 6-1,6 5 1</inkml:trace>
  <inkml:trace contextRef="#ctx0" brushRef="#br0" timeOffset="57">19529 17379 8587,'4'-14'0,"1"1"0,-1 0-60,2-1 46,-5 7-324,5 1 1,-6 5-1,0-4 1920,0-4-525,0 3 1,0-6 854,0 4 0,5 0-1321,-1-1 0,1 8 0,-5 2-243,0 11 1,-5 9 0,-2 10 0,-4 6-201,-3 6 1,-3 3 0,4 4-1,0-2-392,-1-3 1,-2 4-1,1-4 1,3-2-160,1-2 0,3-5 0,1-2 0,-1-3 315,1-6 0,4 0 0,-1-7 0,2-2 497,2-1 1,0-6 0,0 0 0,2 0-101,2-2 1,5-1 0,9-6 0,5 0 14,7 0 0,8 0 0,10 0 0,1 0-364,1 0 1,14-4-1,-3-2 1,2 0-70,2 0 0,6 1 0,-7 4 1,-2-2 44,-1-2 0,-3 0 0,-5 2 0,-1-2 81,-3 2 1,-3-3 0,-8 0-1,-1-1 212,-1-3 1,-6-2-1,1-2 1,-3 1-48,-2 0 0,0-1 1,-3 0-1,0-3 20,0 0 0,2-6 0,1 6 1,-3-1-92,-1-1 1,-1 4 0,3-5-1,-3 3-294,-2-1 0,-1-4 0,-5 2 0,-1 0 66,-3-4 1,3-6-1,-5-2 1,0-1-37,-2 1 1,-2-4-1,0 4 1,1-2 7,-1-3 0,-6 4 1,-3 0-1,-1 4-268,-3 2 0,-7-1 0,-2 10 0,-2 2-215,-2 1 1,-7 6-1,-4 2 1,-3 1 466,-5 3 1,-7 1-1,-1 2 1,-3 2 122,-1 2 1,-3-1 0,5 6 0,-4 2 506,-1 0 0,4 3 0,4-1 0,5 0-595,2 1 0,4-7 0,2-1 0,7-2-197,5 1 0,5 1 0,5-3 1,1 1-620,0-1 1,5 5 0,4 1 0,2 2-1570,2 3 2511,0 5 0,-6 2 0,-1 5 0</inkml:trace>
  <inkml:trace contextRef="#ctx0" brushRef="#br0" timeOffset="58">20169 17592 15409,'-5'-18'-1062,"1"0"1,-1 5 1232,5 4 1,2 5 0,2-4 273,5 2 1,-2 2 0,2 4-248,2 0 0,1 1 1,1 4 1,0 4 1,-1-2-1,0 1 1,-2-1 185,1 0 0,3-2-33,-5 4 1,2-5-406,-2 5 1,-4-5-1,-6 4 1,-3-1 195,-5 1 0,-5 1 1,-3 4-1,-4 0-251,0 0 0,-4 1 0,4 1 0,-1 1-328,0 2 1,5-1 0,0-3 0,2-1-475,2 0 0,5 1 0,4-1 0,2 0 863,2 1 1,0-1 0,0 0-1</inkml:trace>
  <inkml:trace contextRef="#ctx0" brushRef="#br0" timeOffset="59">21795 13287 9629,'1'-18'0,"2"1"0,3 0 0,2 4 916,2 4-581,-4-3 0,6 11 0,-3-5 197,2 0 0,3 4-156,-1-2 0,0 3 325,1 1 0,-7 1-708,-2 3 0,-10 4 0,-4 5 0,-3 1 620,-1-1 0,0 0 0,-1 1 0,1-1 170,0 0 0,-1 2 1,0 1-1,-3 2-377,0-2 0,-6 5 1,4 1-1,-2 5-335,-2 4 1,2 2-1,0 5 1,0 1-113,1 2 1,2 6 0,-3 1 0,0 4 17,1 7 0,-2 6 0,-4 5 0,14-34 1,1 0-51,-1 1 0,1 0 0,-11 33 0,10-34 0,-1 0 0,-11 34 106,2-3 1,1-4 0,-2-9 0,0-3-15,0-2 0,2-3 1,-1-6-1,-2 0 156,-1 0 0,0-1 1,1-2-1,3-2-91,2 2 1,0-4-1,3-1 1,-2-1-143,1 1 1,3 0 0,-1-2 0,-1 2-43,-2 2 1,0 2-1,3 5 1,-1 2 53,-2 2 0,-4-1 0,3-2 0,-1 1-75,1 1 0,-3 0 1,3-4-1,-1 0 97,1 0 1,-3-1-1,3-2 1,-1-3 35,1-1 1,1 1-1,5-6 1,0-3 49,-1 0 1,1 0 0,0 2-1,-1 0-7,1-1 1,4-1-1,0-1 1,0-2-74,2 2 1,-5 1-1,3 2 1,-1 0 129,1-1 0,-3 1 0,3-1 0,-3 1-50,-1 0 1,4-1-1,0 1 1,0 0 12,2-1 0,-5-3 0,5-3 0,-2 1-29,0 0 1,2-5 0,-4 2-1,4-2-144,1 2 0,-3-3 1,3 4-1,0-1-11,0 0 1,-4 4 0,1-2 0,-3 3 33,-1 0 1,0 10 0,-1-6-1,1 1 11,0 0 1,-1-1 0,1-1 0,0-1 15,-1-2 1,1 0-1,1-5 1,2-2-72,1-1 1,4-3 0,-2-2-870,1-1 524,2 0 1,4 0-965,0 0 1,0 0 395,0 4 1,0-4 0,0 0 128,0 1 1,5 1 0,4-1 227,3-1 0,6-6 0,0 1 675,-2-2 0,5-2 0,0 0 0</inkml:trace>
  <inkml:trace contextRef="#ctx0" brushRef="#br0" timeOffset="60">20182 17152 8235,'-13'-13'317,"-1"1"2216,1 3-2006,5 3 1,4 6 0,8 0 17,5 0 0,3-4 0,3-2 0,1 0-82,2 0 0,4-5 1,-2 3-1,0-4-643,4-2 0,0 6 0,-1-1 0,-2 0-1395,-2 1 0,1-2 0,-4 6 1575,2 1 0,5 1 0,-2 2 0</inkml:trace>
  <inkml:trace contextRef="#ctx0" brushRef="#br0" timeOffset="61">22635 13127 8057,'0'-19'0,"0"-2"0</inkml:trace>
  <inkml:trace contextRef="#ctx0" brushRef="#br0" timeOffset="62">22568 13141 8475,'0'-14'522,"1"2"1027,4 4 1,-2 3-1151,6 10 0,-6 6 1,1 7-1,-1 0 81,2 1 1,-4 0-1,3 5 1,-2-2-91,-2 2 0,4 1 0,2 3 0,0 2-63,0 1 0,5 0 1,-3-4-1,4-1-87,2 1 1,2 3 0,0-1-1,-1-1-15,1 2 0,1 0 1,-4-4-1,0 0-402,1-4 0,-3 1 1,0-3-1,-2-1-76,1 0 1,-3-1-1,1-5-3011,-2 1 1741,-2-7 0,-2-1 558,2-6 1,-2-2 0,4-2 964,-1-5 0,-3-3 0,4-1 0</inkml:trace>
  <inkml:trace contextRef="#ctx0" brushRef="#br0" timeOffset="63">22741 13847 7983,'-13'7'41,"0"-2"0,-1-4 320,1-1 0,6 2 63,2 2 1,10-1 0,3 5 0,4-1 458,2 0 1,3-2 0,3 2 0,-1 1-604,0-1 0,3-3 0,-2 4 0,-1-2-150,0-3 0,3-2 0,-2-1 1,-1 0-580,0 0 0,-3-1 0,-5-4 0,-2-4-452,1-2 0,-4-4 1,0-3-1,-2-4 901,1-3 0,5-2 0,-2 0 0</inkml:trace>
  <inkml:trace contextRef="#ctx0" brushRef="#br0" timeOffset="64">22821 14687 7876,'-7'0'-148,"1"0"1,6-2 0,0-2 0,1-4 424,4 1 1,2-5 0,7 3-1,-1-3 251,0-1 0,1 0 1,-3-1-1,0 2 571,-2 4 0,-5-3-721,5 7 0,-6 1 0,1 7 0,-4 5 92,-4 3 1,-3 7 0,-7 5-1,1 3-310,0-1 1,-1 8 0,2-6 0,2 3-111,1 2 1,5-3 0,-4-7 0,2-2-253,3-2 1,2-1 0,2-6 0,4-2-72,4-1 1,3-6 0,1 2 0,2-4 52,2-1 1,3-6 0,2-3 0,-3-3 73,0-1 0,-2 0 0,3 1 0,1 2-134,0 1 1,-5 4 0,3-2 0,-1 1-323,0 3 0,0-3 0,-5 2 0,2 1-400,3 1 1,-2 2 1001,6 0 0,0-6 0,5-1 0</inkml:trace>
  <inkml:trace contextRef="#ctx0" brushRef="#br0" timeOffset="65">23394 14567 7876,'-1'-20'655,"-4"7"444,-3 7 0,-4 5 0,-2 2-717,1 4 1,0 2 0,-1 8 0,1 3-97,0 4 1,-1 9 0,1 4 0,0 5-95,-1 5 0,1 1 0,1 3 1,2-5-786,1-3 0,6 4 1,-1-2-1,2-3-490,2-3 1,2-9 0,2 0 1082,5-4 0,3-8 0,1 3 0</inkml:trace>
  <inkml:trace contextRef="#ctx0" brushRef="#br0" timeOffset="66">22661 14500 7873,'-15'4'0,"-2"1"14,2 5 0,-4-1 0,5 7 164,1 2 1,-5 1 0,2-2 0,3 0 321,2 0 0,7 2 1,-4 0-1,2 2-187,3 3 0,3 2 1,3 5-1,3 3-122,2 1 1,1 7 0,4-2-1,0 2-19,1-1 0,3-1 1,3 2-1,0-1-75,4-1 1,1 8-1,3-8 1,2 1-147,1 1 0,8-4 1,-1-1-1,7-4 42,2-5 1,2-5 0,7-9 0,3-2-288,4-3 0,3-5 1,-8-8-1,-2-5-4,-1-3 0,3-7 1,0-5-1,-4-6 111,-3-5 0,-5-4 0,-8-2 0,-2-4 181,-5-4 0,-9-2 1,-4-4-1,-5 0 213,-4 2 1,-3-14 0,-7 5-1,-4-5-14,-4-1 0,-9 3 0,-4 1 0,-3 4-88,-2 0 0,-5 0 1,-5 5-1,-3 6 27,0 6 1,-9 6-1,4 12 1,-6 4 9,-7 8 0,-1 7 1,-5 13-1,2 11-194,-2 12 0,32-9 0,0 2 0,0 3 0,1 1 1,0 3-1,2 0-144,2-1 0,0 2 0,-1 4 1,2 0-1,5-2 0,1 1 1,-16 32 195,7-2 0,5 1 0,11-4 0</inkml:trace>
  <inkml:trace contextRef="#ctx0" brushRef="#br0" timeOffset="67">23808 15340 7812,'-21'1'0,"3"2"0,3 1 0,3 2 0,4-1 0,0-4 0,4 4 0,4-4 0,0-1 0,7 0 0,9 0 346,2 0 0,6-1 1,-2-2-1,3-3 481,2-2 1,0 4 0,-1-3 0,-1-1-558,-2 1 0,2 2 0,-4-4 0,1 1-59,0 0 1,-1-4-1,1 3 1,-3-2 17,1-3 1,-4 1 0,5 0 0,-1-2 15,1-3 0,-3-3 0,4-5 0,2-2-7,1-4 0,2 3 0,-1-8 0,1-2-11,0 1 1,-1-10-1,-1 8 1,-1-1-60,-2-1 0,0 3 0,4-1 1,-3 1-273,0 3 1,-6-1 0,4 5 0,-2-1 13,-2 1 1,-3-4 0,0 2 0,-2-1 66,-3-2 0,5-8 1,-2 7-1,0-2 7,0-3 0,6 0 0,-8 1 0,0-1 18,2-1 1,0-5 0,3 5-1,0 1-75,-2 1 1,3 2-1,-7 0 1,2 0-69,-3 0 0,3 6 1,-5 2-1,0 1 114,0 0 1,-2-5-1,-4 5 1,0 1 43,0 2 1,0-3 0,2-2 0,0-1-21,3-3 0,-1 3 1,-4-1-1,0-1 3,0 2 0,0-3 1,0 5-1,0-1-70,0 0 1,0-4 0,0 2 0,0-2-66,0 1 1,0-1-1,0 5 1,0-2 103,0-3 1,-6 4 0,-2 0 0,-3 2 14,2 0 1,-3 0-1,4 3 1,-3-2 64,2-1 1,-3 0 0,4 5 0,-3-1-68,2 0 0,2-4 0,4 0 0,-1 1-32,1 2 0,-3 2 0,0-1 0,0 0-52,0 1 1,-3-1-1,3 0 1,-1 1-5,-4-1 0,-1 0 1,-2 1-1,-3-1 91,0 0 0,-7 1 1,3 1-1,-1 1 58,0 2 0,5 1 1,0-1-1,2 4-154,1 3 1,1 2 0,0 0-1,-1-1 1,1 1 0,1 4 0,2 2 1,1-1 11,-1 1 1,-2 4 0,-1-2 0,-2 2 18,-3-1 0,-1 3 0,-5-4 0,2 4 114,-2 1 1,-1 0-1,-2 0 1,1 0 32,-1 0 0,2 0 0,0 0 1,1 0-62,0 0 1,-4 0-1,7 0 1,-1 0-89,0 0 0,1 0 0,-1 1 0,3 2-153,-1 1 0,4 7 1,-6-4-1,0 2 242,1 0 1,-3-5-1,5 5 1,0 0 124,-1-1 1,-2 2 0,3-6 0,-2 1-14,-2 1 1,3-5 0,1 4 0,1-2 94,0 1 1,5-2-1,4 2-255,-1-2 1,0-1 0,-1 2-328,2 1 0,5 2 1,-5-3 254,-1 2 1,2 1 0,-1-3 0,-1 1 299,-2-1 0,-6 3 0,1 0 0,-1 0 40,-2 0 1,6 0-1,-4-3 1,3 3-203,2 1 1,1-3 0,2 4-250,1-2 0,1 4 0,-2-1 66,1 3 1,5-3 0,-4 0 22,2 1 0,-3 2 1,3 1-1,-1-1 19,-3-3 1,2 3 0,-1-3 0,0 2 369,2 3 0,0-1 0,4 0 52,-2 1 0,1-1 0,4 0 0,0 1-560,0-1 1,4-4 0,2-2-1,2 1-136,2-1 1,-3-4-1,1 3 1,-1-2-809,1 1 0,-5 1-146,1-2 1343,-3-2 0,-1 4 0,0-6 0</inkml:trace>
  <inkml:trace contextRef="#ctx0" brushRef="#br0" timeOffset="68">22981 11981 8019,'0'-18'0,"0"1"0,2 5-140,2 7 1,-1 4 63,6 1 1,0 0-156,4 0 749,1 0 699,-7 0-968,-1 0 0,-6 6 0,1 1 0,4 2 261,4 0 1,2 0 0,3 4-345,-1 0 1,0 1 0,-1 1 0,-3 1-40,-4 2 0,-2 4 0,0-3 1,1 2-111,-1 3 1,-3-4-1,-3 1 1,-3 0 139,-1-1 0,4-3 1,-2 1 68,4-4 1,2-6 0,4-4-207,4-2 0,10-8 0,8-3 0,7-4-81,4-5 0,8-3 0,3-6 0,1 1-211,-1-1 0,2 5 0,-9 1 1,-2 3-328,-3 6 0,-11 1 1,-1 6-1,-4 2-402,-5 2 1,-7 2 1000,-5 4 0,-2 8 0,-2 8 0</inkml:trace>
  <inkml:trace contextRef="#ctx0" brushRef="#br0" timeOffset="69">23288 15673 7755,'0'-18'0,"0"0"0,0 2 0,6 1 548,1 8 0,2-4-1202,0 7 1,-5-1-63,5 5 2092,-6 0-919,3 0 0,-6 6 1,-1 2-1,-4 1 276,-4 0 1,2-1 0,-1 6-1,1 1-70,0 2 1,2-2 0,-2 4 0,1-1-303,3 0 1,1 4-1,1-3 1,-2 1-311,-1-1 1,-1 3 0,5-3 0,0 1 15,0-1 1,0 3-1,0-4 1,0-2-792,0-1 1,5-2-356,-1 1 442,0-1 276,-4-6 0,0-7 335,0-9 1,0 2 0,-1 0 0,-2-1 196,-1 1 1,-1 2 344,5-4 1,2 7-1,1-4-128,1 0 0,6 6 0,-1-2-442,3 5 1,1 8-1,1-3 1,-1 4-136,0 2 1,1-3-1,-1 0 1,0-4-1,1-1 0,-1 3 1,2-5-1,1-1-159,2-1 0,1-2 1,-2 0-1,0-2-300,0-2 1,2 1 0,-1-6 0,-2-1-1479,-1-2 2126,-2-1 0,0-1 0,1 1 0</inkml:trace>
  <inkml:trace contextRef="#ctx0" brushRef="#br0" timeOffset="70">23261 16752 7780,'-7'0'1327,"1"0"2,6 0 0,1 0-935,4 0 1,2 0 0,6 2 0,2 1-420,3 1 0,-2 11 1,5-2-1,-2 4-75,-2 2 1,-3-3-1,0 5 1,-2 0 37,-4-1 1,-2-2 0,-6 3 0,0 0 50,0-1 0,-1-3 0,-4 0 1,-2-2-382,0-2 1,-5 1 0,3-1 0,-3-1-2347,-1-3 2738,-1-3 0,1 0 0,0 1 0</inkml:trace>
  <inkml:trace contextRef="#ctx0" brushRef="#br0" timeOffset="71">23328 16806 7732,'0'-35'1881,"6"4"0,3 9-2011,2 4 0,3 4 0,1 0 0,1 2-147,2 4 0,5-3 0,1 5 0,4 0-960,3 0 1237,0 2 0,-4-2 0,0-1 0</inkml:trace>
  <inkml:trace contextRef="#ctx0" brushRef="#br0" timeOffset="72">23048 16526 7735,'-13'-5'0,"-1"1"0,1 1 0,-2 1 0,-3 2 0,3 0 0,-8 5 0,3-1 0,1-1 215,0-1 1,0 2 0,2 1 184,0-2 1,0 4 0,7 2 0,1 3 32,-1 1 1,2 2 0,1 3 0,1 5-185,3 7 0,2 4 0,4 7 0,4 4-140,6 4 0,8 3 1,0 2-1,2 4-73,6 4 0,6 2 1,2-2-1,6-4-30,6-3 1,7-9 0,5-5 0,4-5 42,-29-19 0,1-2 1,1-1-1,2-3 0,3-2 1,0-1-1,2-2 0,0-2-70,1-1 0,0-2 0,4 0 0,0-2 0,-6-1 1,-1-2-1,-2-2 0,-1-2-49,-2-4 0,-2-1 0,27-22 0,-33 13 0,-1-3 0,0-3 0,-2-2 111,1-3 0,-2-3 0,-3-2 0,-2-1 1,-4-2-1,-3 0 0,0 0 0,-1-1-68,-1 1 0,-2-2 0,-2-3 0,-1-1 0,-3 2 0,-1 1 0,0 1 0,-1 0-34,-2 1 1,-2 1-1,-5-30 1,-11 6 0,-6 8-59,-5 6 1,-10 5-1,-8 15 1,-5 10-143,-7 9 0,-11 14 0,32 4 0,-1 4 0,-2 3 1,1 3-476,-3 4 0,1 3 0,-1 4 1,2 3 735,0 0 0,2 2 0,-2-1 0,0 0 0,3 2 0,1 1 0,2 0 0,0 1 0</inkml:trace>
  <inkml:trace contextRef="#ctx0" brushRef="#br0" timeOffset="73">20115 17658 8413,'0'-13'0,"0"0"-30,0 5 1,6-2-1,2 4 210,-1-1 612,-1 4-512,-6-3 1,-2 6 0,-1-2 1219,-1-2-1001,-6 2 1,7-3-277,-6 5 64,6 0 1,-5 0-318,4 0 0,-3 0 1,-7 0-1,1 0 142,0 0 0,-1-2 0,-1-1 0,-1-1 176,-2 1 1,-4 1 0,4 2-1,2 0-33,1 0 0,2 0 0,0 0 401,-1 0-2182,1 0 1026,6 6 0,2-3 857,10 6 0,-3-6 185,7 1 0,-4-8-373,4-5 1,-5 3-1,7 0 1,2 2-258,3-1 0,8 1 0,-2 4 0,3 0-107,2 0 1,-2 0 0,-1 0 0,-3 0-46,-2 0 0,3 0 0,-4 0 0,-2 0 41,-1 0 1,-6 0-1,0 0-100,1 0 417,-4 0-343,0 0 1,-5 0 103,4 0 0,-2 0-16,6 0 587,-6 0 1,3 1-323,-6 4 1,-2-4-72,-2 4 1,1-2-32,-6 1 0,4-2 1,-2 4 26,1-1 0,-3-2 1,3 5 220,-1-2 1,2-2 0,-4-2-67,-1 2 1,-2-2 0,-1 4 0,0-1 92,-1 4 0,-4 2 0,-1 1 1,0-1-69,0 4 0,-4 3 0,6 0 1,0 2-350,3 1 0,-4 3 0,2-6 0,2-2 77,4-1 1,2-2 0,-2 0-63,1 1 1,5-1-1,-5 0 1,0 1-325,2-1 0,-5 2 0,4 1-357,1 2 0,-4 0 1,6-4-1,-1 3-661,0 1 0,1 1 0,5-3 1443,0 2 0,6 0 0,2-5 0</inkml:trace>
  <inkml:trace contextRef="#ctx0" brushRef="#br0" timeOffset="74">23208 17485 8283,'0'-7'336,"6"1"0,3 6 1,2 0-1,3 0 67,-1 0 1,0 0 0,1 1 0,-1 2-265,0 2 0,-4 5 0,-1 1 0,-2 3-69,-3 4 1,-2 0 0,-1-5 0,-1 1 240,-4-1 0,-7 5 1,-7-1-1,0 0-21,0-3 1,-5 0 0,2-1 0,-2 0-118,2 1 0,-3-2 1,4-2-1,-1-1-79,-1 1 1,1 1-1,-3-1 1,1-3-218,2-1 0,1 3 0,-2-4 0,0-2-81,0-2 1,-2-1 0,-2 0-1,0 0 117,1 0 1,-1-6 0,0-4-1,1-5 137,-1-3 0,0-1 0,2 3 0,1-4 60,2 0 0,1-1 0,-2-3 0,2 4-44,2 0 0,-3-2 0,2 4 1,1 1-144,0-3 0,-3 4 1,2-5-1,0 2-24,-4 3 1,3-4-1,0 1 1,1 0 105,-1 0 1,3-1-1,-3 4 1,1-3 22,-1-2 1,3 0 0,-3-2 0,2 1 19,3-2 0,-3 0 0,1 1 0,2 0 117,1 0 1,-3-1-1,0 0 1,2 3-163,1 2 0,2 0 0,-1 3 0,1-2-69,0 2 0,-2-4 0,-1 3 0,-2 0 64,2 3 0,-5 0 1,0 1-1,-1-2 42,0-3 1,1 3-1,-3-2 1,4 3 22,0 5 0,3-2 0,3 2 0,1-3-75,0-1 1,-5-1 0,0 1 0,2 0-79,1-1 0,2 2 1,-2 2-1,-2 1 18,0-1 0,-7 4 1,3 0-1,-1 2 34,0-1 1,0 1 0,-5 4 0,0 0 116,1 0 1,-1 0 0,0 0 0,2 0 54,3 0 1,-2 0 0,6 0 0,1 0-61,-3 0 0,6 4 0,-4 2 1,3 0-148,2 0 1,4 4 0,0-1 0,-1 3 66,-2 1 1,-2 1 0,1 0-1,0 3-140,-1 0 1,2 1-1,2-3 1,1 0 275,-1-2 0,-1 8 0,1-8 0,1 1 101,-1-4 0,2 2 0,1-3 0,0 3-102,-1 1 0,5 0 0,-3 0 0,2 1-165,-1-1 0,1 0 0,4 1 0,0-1-226,0 0 1,0 1-1,0-1-752,0 0 1,0-4-978,0 0 802,0 0 0,6-2 659,3-2 0,-2 1 530,2-2 0,0 7 0,4-4 0</inkml:trace>
  <inkml:trace contextRef="#ctx0" brushRef="#br0" timeOffset="75">20715 16979 8129,'-7'-14'541,"-5"7"0,9-3-78,-6 5 1,6-5-1,-3 2 152,0 1 0,3-3-443,-6 5 1,6 2 21,-1 8 1,2 2-1,2 6 1,0 1-24,0-1 1,0 5-1,2 1 1,2 0-3,5 1 1,9 2-1,6-4 1,2-2-6,1-1 1,7-6 0,-7-2-1,-1-1-209,-2-3 0,4-2 1,-3-2-1,1-4-46,-1-3 1,3-4 0,-6-3 0,2-1-69,-2-2 1,-3 0 0,-4 5 0,1-1-750,2 1 0,0 1 0,-5 2 0,1 3 908,-1 1 0,0-5 0,1 4 0</inkml:trace>
  <inkml:trace contextRef="#ctx0" brushRef="#br0" timeOffset="76">24061 17432 7810,'-6'-12'0,"-3"3"0,2 3 0,-2 6 534,6 0 1,-8 2 1134,7 2-1600,0-2 87,4 10 1,1-5 0,4 8 0,3 1 0,4 2 376,2-2 0,3 5 0,3 0 0,-1 1-223,0 0 1,3 5 0,-2 4 0,-1 0-136,0 1 0,-1-3 1,-3 3-1,1-1-1,2 0 1,0 5 0,-4-5 0,3-1-195,0-2 1,1-3 0,-4-1 0,-1-4-261,0 0 1,-1-3 0,-2-5 0,-2-1-631,-2-3 494,-2-5 1,-10 2 0,-3-10 195,-2-4 0,-1-2 1,1-3-1,4 1-153,1 0 0,-3-5 0,3 0 389,-1 2 0,4 1 399,-2 2-96,4 5 1,2 2 95,4 6 1,2 0 0,7 0 124,-1 0 1,5 2 0,-1 2-1,0 5-302,-2 3 0,4-3 0,3 0 0,3 1-393,2 2 0,-1 0 0,1-3 0,0-3 87,-1 0 0,1-5 0,0 3 1,-1-2-1322,1-2 1,0-6 1388,-1-3 0,1-9 0,0-2 0</inkml:trace>
  <inkml:trace contextRef="#ctx0" brushRef="#br0" timeOffset="77">24914 18458 7723,'5'-9'0,"-1"0"0,-1 6 166,-8-1 0,3 7 1,-6 3-1,1 1 1,1 5-1,0 3 945,3 3 1,-3 5 0,0 1 0,0 6-828,0 5 0,-3 4 0,5 2 0,-1 2-204,-1 2 1,1 3-1,-6-3 1,4-1 68,1 2 1,-3-4 0,3 4 0,0-4-82,0-2 0,2 3 0,4-7 0,0 1-109,0-2 1,0-2 0,1-6 0,4-2-16,4-3 0,7-3 0,3-5 1,3-2 16,6-4 0,7-2 1,7-7-1,4-4-138,2-3 1,7-9 0,7-3 0,3-4 129,2-4 1,-2-6 0,-3 1-1,-6 0 138,-5 1 1,-1-4 0,-6 5 0,-2 2-168,-5 0 1,-2 3-1,-5 1 1,-3 1-26,-2 2 0,2 1 1,-10-3-1,0 4-219,-3 0 1,0-3 0,-1 0 0,-1-3 194,-3-5 0,1 3 1,-5-5-1,-2 0 144,-2-2 1,-2-4 0,-5-1 0,-6 2 272,-4 2 0,-11-1 0,0 6 0,-2 3-169,-5 4 0,-6 1 0,3 5 0,-5 2-194,-2 1 1,-1 6 0,4 2 0,-2-1-27,-2 1 0,-2 4 1,4-2-1,2 4 99,-2 1 0,4 0 0,5 0 0,0-2-62,0-2 1,4 2-1,-1-2 1,5 3-182,3 1 0,0 0 0,3 0 0,1 1-703,0 3 0,1 4 944,5 5 0,-1 6 0,1 2 0</inkml:trace>
  <inkml:trace contextRef="#ctx0" brushRef="#br0" timeOffset="78">25341 18685 7720,'-6'-14'0,"-2"1"0,1 0-121,1 5 16,6 2 0,-6 6 0,-3 0 0,-3 2 802,-1 2 1,-2 5 0,-1 9 0,-3 4-329,-2 3 0,3 1 1,-3-3-1,2-1-21,3 2 0,2 1 0,4 2 0,3-2-192,1-3 1,1 2 0,7-5-1,2 1-94,5-1 1,9 3 0,4-4 0,3-2-408,2-1 1,0-2 0,-1-1-1,-1-2 39,-2-1 1,0-6 0,-5 2 262,-2-4 0,-2-2 264,-5-4 0,-3-2 0,-6-7 0,0 1-115,0 0 1,-5 0-1,-1-1 1,-1 1 104,-4 0 1,4 4 0,0 0-1,-1 0-20,1 1 0,4 1-655,-2 3 1,0 4 0,0 1-258,2 11 1,2 6 0,1 7 0,0 2 720,0 5 0,0 5 0,0 3 0</inkml:trace>
  <inkml:trace contextRef="#ctx0" brushRef="#br0" timeOffset="79">25927 19098 7787,'-13'0'0,"5"0"0,1 0-352,3 0 0,1 0 1034,-6 0 78,6 0 0,-2-5-347,10 1 1,2-1 0,8 5 0,3 0-127,4 0 0,3-4 0,3-2 1,2 0-153,1 0 0,5-4 0,-4 1 0,1-3-28,-1-1 0,4-5 0,-5-1 0,-1 0-47,-2-1 0,-3-3 0,-1 0 0,-4 0-40,0 1 1,2-8 0,-4 3-1,-2-1 146,-1 0 0,-2 0 1,-1-3-1,-2-3 41,-1 0 1,0-3 0,3 4 0,-2-1-3,-1-3 0,-4-2 1,2-1-1,0 2 1,1 2 1,-4-1-1,4 5 1,-1-1-113,0 1 1,-2-1 0,2 3 0,1-2-105,-1-2 0,-2 0 1,2-3-1,-1 3 74,-3 1 0,3-4 0,0 2 0,0-2-50,0 1 0,4-7 0,-3 3 0,2-1-97,0-1 0,0 1 0,4-2 0,-1-3 34,-3-2 0,3 1 1,-3-3-1,1 2 41,-1 2 0,-2-4 0,-4 1 0,2-3-2,-2-1 0,-2 1 0,-1 2 0,0 1 6,0-1 1,-1-2 0,-2-1 0,-3 1-88,-2 3 1,4-7 0,-3 2 0,1 0 42,3-1 0,1 1 0,2-2 1,0-3-5,0-3 1,0-5-1,0 9 1,0 2 52,0 1 1,0-2 0,0-1 0,0 0-81,0-1 1,0 4 0,-1-3 0,-4 2 42,-4-2 1,-2 6 0,-3-4-1,1 1-27,0 5 1,-5-8 0,-1 3 0,-1-1 34,1 1 0,-3-5 0,4 3 0,2-3 90,1-4 0,2-4 0,-1 6 0,1-2 92,0 2 0,-1-2 0,2 5 0,2 0-55,1-1 0,6-2 0,-1 2 0,1-3-10,-2 0 1,4 1-1,-3 8 1,2 1-171,2 0 1,-4-5 0,-2 0 0,0 0-38,0-1 1,-5 4 0,3-4 0,-4 1 208,-2 1 0,1-3 1,0 4-1,-1-2 47,1 2 1,0-3 0,-1 0 0,1-1-37,0 1 1,1-8 0,2 4 0,2 1-46,2 1 1,0-6 0,3 2 0,-1 1-119,1 4 0,1-10 0,1 11 0,-2-2-110,-1 0 1,-5-1-1,3 3 1,0 0 69,0 0 1,-5-1 0,3 4 0,-3-2 33,2 2 1,-2-3 0,2 1 0,-3 0 134,-2-1 0,1 1 1,0-2-1,-1 3 102,1 1 0,-2-5 1,-1 4-1,-2 0 1,2 3 0,-3-3 1,-1 3-1,0 0-87,-4-2 1,3 7 0,1-4-1,-1 2-298,0 4 0,3-5 0,-2 5 0,-1-1 58,0 4 1,5-5 0,-3 2-1,-1 2-84,-2 1 1,1-3 0,-1 1 0,0 0 150,1 0 0,-4 1 1,3 4-1,-3-1 174,-2 2 0,2-7 0,0 7 0,-1-1-65,-2-1 0,-1 2 0,2 0 0,0 2-2,1 2 1,-5-1-1,-1 8 1,1 2-60,-1 3 1,4 3-1,-5-2 1,0 2 0,-2 2 0,1 0 0,0 2 0,1-1 51,4 2 1,0 1 0,3 2 0,-1 0-17,0-1 0,2 1 0,2 0 0,0-1-8,0 1 1,-1 0 0,0-1 0,4 1 2,0 0 1,-3 4 0,2 2 0,-1-1-22,-1 1 1,3 4 0,-4-3 0,2 1-3,-2 1 1,0-1-1,-1 5 1,0 0 31,-3 0 0,-2 0 0,4 0 1,-1 2-22,0 2 0,-4 2 0,0 5 1,1-2-7,2 1 0,-3-3 1,0 2-1,1 2-9,2 0 0,3 1 0,1-1 0,2-2 40,-2 1 1,-1 2 0,-1 1 0,0 0 16,4 1 1,-3-1-1,3 2 1,-3 1 6,-2 2 1,5 0 0,0-5 0,-1 0-2,3 1 1,-4-1-1,6 0 1,2 1-78,1-1 0,-3 2 0,1 1 0,0 2 12,2-2 1,2-1 0,0-2 0,-1 1 130,1-1 0,-5 0 1,1 2-1,0 1-61,2 2 0,-2 0 0,-1-3 0,2 1 115,1 2 0,-3 4 1,0-3-1,2 2-137,1 3 1,2-1 0,-1 1-1,1-2-48,0 2 0,-1 0 1,1-1-1,1-2 83,3-2 0,-5 5 0,2-2 0,-2 2 73,-2-2 1,0 3-1,3-4 1,-1 1-18,1 0 1,1-5 0,2 2-1,2-1-90,2 0 1,-3-1 0,5-3 0,1-1-121,2 0 0,-4 1 1,1-1-419,1 0 1,1-4-728,2 0 0,2-2 355,2 2 1,2-4 0,6-10 281,1-4 1,-1-8-1,9-6 618,-2-2 0,-1-1 0,-5-1 0</inkml:trace>
  <inkml:trace contextRef="#ctx0" brushRef="#br0" timeOffset="80">22848 9902 7844,'-6'-12'0,"-3"3"394,3 3 917,0 1-1081,6 3 1,0-2 0,0 8-24,0 5 0,0 3 0,0 3 0,-1 1 63,-4 2 0,4 4 1,-4-3-1,2 0 55,-1 1 1,2 3 0,-2-2 0,3 0-89,1-3 1,0 1 0,0-1 0,0-2-97,0-1 0,1-2 1,3 0-1,5 1-196,3-1 1,2-1 0,-1-2-1,0-2 16,1-3 0,-1 6 0,0-4 0,1 2 89,-1 0 1,-1-5-1,-2 4 1,-1-1 3,1 1 0,1-4 0,-1 4 1,0-3 120,5-2 1,3-1-1,7-2 1,2 0-175,5 0 0,7-12 0,5-6 0,4-5-228,-1-4 1,4-4-1,-7 0 1,-1 1-230,-2 2 1,-8 1-1,-5 2 1,-6 3-411,-2 4 1,-4 3 0,-6 4 865,-1 2 0,-6 3 0,3 6 0</inkml:trace>
  <inkml:trace contextRef="#ctx0" brushRef="#br0" timeOffset="81">20049 18352 13427,'5'-14'-846,"3"1"1</inkml:trace>
  <inkml:trace contextRef="#ctx0" brushRef="#br0" timeOffset="82">20035 18272 12501,'0'-18'-2423,"2"1"2158,2 6 0,2-3 0,4 7 1,-1-2 321,2 0 0,1 2 1,1-4-22,0 2 1,-4 7 917,0-3 1,-8 4 1088,-1 1 1,-5 0-1321,-9 0 1,5 0-1,2 1 1,1 4-402,3 3 0,-3 4 0,0 2 1,-1 0 49,-4 4 0,4 3 0,-3 7 0,-4 2 129,-2 1 1,-8 6 0,1 0 0,-6 6-78,-2 6 0,-9 7 1,3 3-1,0 0-215,-1 1 0,-1 2 0,1-5 0,2-2-120,5-4 1,-1-1 0,0-6 0,4-1-213,5-1 1,-6-4 0,6-2 0,-1-4-314,-1 1 1,4-9 0,0 2-1,2-2-353,3-3 1,1-2-1,2-6-1202,-1 1 1,3-1 580,2 0 0,3 1 1368,6-1 0,6 0 0,1 1 1</inkml:trace>
  <inkml:trace contextRef="#ctx0" brushRef="#br0" timeOffset="83">18769 19937 8537,'1'-17'0,"4"-1"-551,-4 6 0,11 5 728,-3 2 1,-2 2 0,1-6 0,-1-1 318,1-2 1,-1-1 0,3-1 494,-1 1 0,-6 0 1,2 0 301,-4-1 0,-1 1 1,-1 1-1060,-4 3 1,-2-1 0,-6 5 0,-2 2-242,-3 2 1,-3 7 0,-7 3 0,-3 3-81,-5 1 0,-2 5 0,-2 1 0,-2 2-248,-2 2 1,3-2 0,-4 0 0,4-1 576,1 1 1,1-4 0,2 2 0,3-1 230,1-1 0,2 1 0,5-3 0,0 1-275,4 2 1,-1 6 0,5-2 0,2 4-36,1 6 1,3-4-1,3 4 1,5-2-817,2-3 0,4 7 0,3-9 1,9 0 499,7-1 1,11-4 0,10 3 0,9-7 432,10-6 1,12-4-1,-34-6 1,2-1-1,2-1 1,1-1 100,2-1 1,0-1 0,5-2-1,2-2 1,1-1 0,1-1-1,2 0 1,0-1-189,1-2 0,1 0 1,3-1-1,1 0 0,-4 1 1,0 0-1,0-1 0,1 0-245,-1 0 0,0-1 0,1 1 0,-1 0 1,-5 3-1,-2 1 0,-2 0 0,-2 0-415,-4-1 1,-1 0-1,-3 0 1,-1 0-1,25-12 1,-7 4-366,-8 0 1,-12 1 0,-7 1 0,-6-2 348,-7-1 0,-8-4 1,-4 3-1,-5-5 527,-5-4 0,-14 1 0,-12-4 0,-8 2 26,-5 2 0,-9-1 1,-11 3-1,-6 4-63,33 13 0,-1 1 1,-4 1-1,-1 1 0,-1 1 1,-1 2-1,1 0 1,0 1-124,2 1 1,-1 1 0,-3 2 0,-1 0 0,3 2 0,0 1 0,-1 1 0,0 2-179,-1 2 1,0 1 0,2-2-1,1 2 1,4 2 0,1 1-1,1 2 1,0 1-426,0 1 0,1 2 0,3 2 0,1 3 1,-24 23-1,7-1-91,9 1 1,3 3 809,10-4 0,-2 2 0,9-7 0,4-6 0,4-4 0</inkml:trace>
  <inkml:trace contextRef="#ctx0" brushRef="#br0" timeOffset="84">18689 20177 8537,'-8'-20'0,"4"2"0,3 9 1684,1 3-1478,0 6 0,5 4 177,4 1 0,-1-1 0,1-4 481,1 0 1,2 0 0,3 0 0,1 0-484,2 0 0,0-1 0,-5-2 0,0-2-886,1 2 1,-1 2 0,-1 0-896,-3-4 1,1 2 870,-6-6 0,-5 0 0,-9-4 1,-5 1 393,-3 3 0,-4-3 0,2 4 0,1-3 1409,0 2 1,-3-1 0,4 4 544,2-1 0,5 4-1698,2-2 1,6 5 0,1 5 0,4 4-790,7 2 0,5 7 1,2 1-1,3 2 353,2 3 0,1-3 0,5-1 0,0 0-2451,-1-4 0,1-1 2766,-1-2 0,1-6 0,0-1 0</inkml:trace>
  <inkml:trace contextRef="#ctx0" brushRef="#br0" timeOffset="85">18982 20124 8537,'0'-31'1941,"0"1"-953,0 5 1,2 10 0,2 11-1195,5 2 1,3 2-1,3 0 1,1 2-197,2 2 1,5 4 0,0 5-1626,2 0 1529,1 1 0,0 3 1,-3 3-1,-2-1 498,-2 0 0,-1-2 0,-5-9 0,1 4 0,-1-4 0</inkml:trace>
  <inkml:trace contextRef="#ctx0" brushRef="#br0" timeOffset="86">19235 20164 8537,'-6'-21'0,"-1"-2"0,-5 5 0,2 2 1234,1 1 1,2 6 0,-4 1-581,2 2 0,0 4-1061,-4 6 0,6 8 0,2 7 1,4 0-515,1 1 0,1 3 0,4-1 0,4 2-1172,2-2 2093,9-8 0,0-2 0,7-5 0</inkml:trace>
  <inkml:trace contextRef="#ctx0" brushRef="#br0" timeOffset="87">19382 20004 8537,'0'-34'2058,"0"3"1,0 12-1842,0 10 0,2 9 0,2 13 0,3 2-881,1 3 1,8 2 0,-1 9 0,4-1-598,5-2 1,0 7 0,-1-11 1260,-1-3 0,-5 4 0,2-3 0</inkml:trace>
  <inkml:trace contextRef="#ctx0" brushRef="#br0" timeOffset="88">19555 19964 8537,'-7'-47'1028,"1"7"1,6 10 0,0 6-555,0 7 0,1 8 0,2 7-898,2 10 0,5 11 0,-1 15 0,3 6-1481,1 10 1905,1 8 0,-1 3 0,0-2 0</inkml:trace>
  <inkml:trace contextRef="#ctx0" brushRef="#br0" timeOffset="89">19422 20137 8537,'0'-40'590,"0"0"1,0-31 0,10 12 0,5 28 0,3 10-770,1 9 1,5 6-1,0 6 1,5 0 178,7 0 0,2-5 0,2-3 0</inkml:trace>
  <inkml:trace contextRef="#ctx0" brushRef="#br0" timeOffset="90">21888 8116 7887,'-13'-6'0,"1"-3"0,3-2 0,-3-3 0,5 2 0,-7 1 0,1-1 0,0-3 0,-1-3 0,3 2 767,2-2 0,-3-6 1,4 2-1,1-3 484,3-2 0,2-5 1,2-4-1,0-1-947,0 2 0,5-7 1,2 4-1,3-2-631,5-3 1,1 6-1,-2 4 1,-2 4-744,-3 2 0,1-1 0,-4 10-2194,1 2 3264,-4 1 0,9 8 0,-5 1 0</inkml:trace>
  <inkml:trace contextRef="#ctx0" brushRef="#br0" timeOffset="91">21208 6677 8065,'0'-13'188,"6"4"-179,3 0 1,-2 1 0,1-2 0,-2 1 816,-3-1 0,-2 2-302,-1 0 0,-6 5 1,-3-3-1,-2 1-136,-3 1 0,-1-1 0,-1 5 0,-3 2-210,-2 2 1,5 2 0,-3 6 0,-1 0-170,-2 3 0,-2 2 0,1 0 1,1 2-45,-2 2 0,0-1 0,0 6 0,2-1 196,-1 3 1,2 0 0,0-4 0,0-2-17,1 2 0,3 1 0,0 1 0,3 0-30,5-4 0,-1 6 0,6-4 0,1-1-39,1 3 0,2-6 0,0 1 1,2 0-75,2-1 1,3-3 0,8 1-1,3-4-65,4 0 1,9-5 0,6-2 0,6-1 12,6-3 0,9-8 0,7-5 0,6-6-12,-34 5 1,2 0 0,7-4 0,1 0-1,-1-1 1,0 1 0,2 0 0,0 0-105,-1 1 0,-1 0 1,2 1-1,-1 1 1,-3 0-1,0 2 1,-2 0-1,0 2-125,1 0 1,-2 1 0,-2-1 0,-2 0 0,31-8 0,-7 1 146,-6-2 0,-5-3 0,-11 2 0,-4 0 257,-4-1 1,-4-2 0,-5-5 0,-4-1 94,-3 0 1,-2-4 0,-1-3 0,-3-1-174,-5-3 1,-2-7-1,-4 5 1,-2-2-130,-5 1 0,-13 1 0,-8 1 0,-7 2-54,-9 2 1,-9 11 0,-5 2 0,-4 7 226,-4 6 0,30 6 1,0 2-1,0 2 1,1 2-1,-3 1 0,1 2-54,-1 2 0,0 1 1,1 0-1,1 1 1,1 2-1,2 1 1,-31 12 222,6 3 1,2 2 0,6-2-1,3 2-258,5 1 1,2 1 0,4-2 0,2 1-396,5-1 0,7-2 1,5-3-1,3-1-858,4-2 0,3-1 1,0 1 1262,5-4 0,2 2 0,2 1 0</inkml:trace>
  <inkml:trace contextRef="#ctx0" brushRef="#br0" timeOffset="92">21355 6863 8053,'-7'6'484,"2"-3"0,10 5-176,3-2 1,0-2 0,1-4 0,1 0-3,2 0 0,1 0-23,1 0-324,-7 0 1,-3 0 0,-8 0-134,-5 0 1,2 0 0,-2 2 0,-2 1 261,0 1 0,-3 5 1,1-3 143,0 1 1,-1 1 0,2 2 1244,4-1-1200,2-6 0,12 7 0,2-5-569,4-2 1,2-2 0,-1-1-224,0 0 0,1 0 0,-1 0-259,0 0 1,1-1 0,-1-2 0,0-3 773,1-2 0,-1-1 0,0-4 0</inkml:trace>
  <inkml:trace contextRef="#ctx0" brushRef="#br0" timeOffset="93">21555 6824 8152,'-6'-14'1044,"3"7"-570,-6 2 0,6 5-229,-1 5 1,2 2 0,2 7-1,0-1 0,0 0 0,2 2 0,1 1 1,1 2 72,-1-2 0,4-1 1,1-2-591,-1 1 0,5-5 0,-3-2-679,3-1 1,1-2 0,1-4 0,-1-1 950,0-3 0,-5-4 0,-2-5 0</inkml:trace>
  <inkml:trace contextRef="#ctx0" brushRef="#br0" timeOffset="94">21648 6850 8053,'-6'-12'865,"-3"3"0,2-1 1140,-2 6-939,0-1 0,3 5-692,6 0 0,6 5 1,8-1-1,-1 1-1023,0 0 0,1 1 1,0 3-1,3-3-1765,0 0 0,3-4 2414,-3 2 0,-2 3 0,4 1 0</inkml:trace>
  <inkml:trace contextRef="#ctx0" brushRef="#br0" timeOffset="95">21915 6597 8000,'-27'0'0,"0"0"559,13 0 1,2 1 0,13 4 7,4 4 0,2 7 0,6 5 1,1 2-539,-1 6 1,5 0 0,0-1 0,-2 2 65,-1 1 0,3 0 0,-1-4 0,0-1-750,-3 1 0,-5-6 1,-1-3-1,-2-4 655,-3 0 0,4-1 0,0 0 0</inkml:trace>
  <inkml:trace contextRef="#ctx0" brushRef="#br0" timeOffset="96">21995 6837 8000,'-2'-18'0,"-1"0"715,-1 2 0,-5 1 1890,5 2-2653,-1 5 1,7-2-1,2 6 1,5 1-643,3 1 1,1 1-1,0-2 1,1-2 689,-1 2 0,6-4 0,2 0 0</inkml:trace>
  <inkml:trace contextRef="#ctx0" brushRef="#br0" timeOffset="97">22181 6690 8000,'-1'9'0,"-4"0"238,-3 1 1,2-2-1,0-1 195,0-1 0,4 0 18,-2-2 1,2-4-680,2 0 0,0-5 1,0-9 53,0 1 1,-4 4 0,-1 0-1231,3-1 0,0-2 1404,2-1 0,6-1 0,1 1 0</inkml:trace>
  <inkml:trace contextRef="#ctx0" brushRef="#br0" timeOffset="98">22288 6584 8457,'-13'0'1146,"-1"0"1,13-5-1,5 1-939,7 1 0,6 1 0,3 2 0,0 0-242,4 0 1,1 6 0,2 3 0,-2 4 4,-3 5 1,2 3-1,-5 9 1,-1 2 40,-3 4 1,0 5-1,-9-7 1,0 2-68,0-1 0,-2-7 0,-6-1 0,0-8 1,-3-4 1,-5-3-1,1-5-27,-3-7 0,0-11 1,2-13-1,2-6 197,2-5 1,3-4-1,8-1 1,4 0-68,3 0 0,2 6 0,6 3 0,6 4 426,8 5-474,11-3 0,8 4 0,8-5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511"/>
    </inkml:context>
    <inkml:brush xml:id="br0">
      <inkml:brushProperty name="height" value="0.053" units="cm"/>
      <inkml:brushProperty name="color" value="#FF0000"/>
    </inkml:brush>
  </inkml:definitions>
  <inkml:trace contextRef="#ctx0" brushRef="#br0">18809 7490 8375,'-15'-9'0,"-1"3"0,-4 9 0,0 12-3,-4 9 0,-6 4 1,-2 1-1,-2 2 0,-3 0-1,-2 2 1,-5-3-1,1 4 1,3-2-1,4-2 39,4-2 0,-4 3 0,5 0-688,1-1 1,7-1 0,1 1 2492,-2 1 1,3 2 0,0-2 0,2 3-1127,3 0 0,-3 9 1,-1-3-1,0 3-538,-4 3 1,-3 1 0,-4 8-1,-3 1-70,0 2 0,-5 0 1,4-5-1,-4-1-256,-1-3 1,2 1-1,2-6 1,5-2 271,3-5 1,3-4-1,4-5 1,6 1 1,5 2 1,7 0 0,-1-4 0,2 0-8,2-1 0,2 7 0,2 3 1,5 2-158,3 2 1,7 1-1,3 4 1,3 2-166,2 1 0,6 8 0,2-1 0,2 4 38,-1 5 0,1-5 0,-3 0 0,1-1 108,3 0 1,1 4 0,-6-4 0,0-4 62,-1-3 0,5 1 1,-1-5-1,2 0 393,2-2 0,5-1 1,2-1-1,2-1-14,1 0 1,5 1 0,-6-3 0,1 0-253,-1 0 1,6 5 0,-6-2-1,-3-3-153,-3-3 0,-5-3 0,-2 1 0,-6-4-98,-7-2 0,-4-9 0,-5-3 0,-2-6-283,-3-2 1,2-6-1,-2 0 532,3-6 1,7-4 0,5-8 0,4-3 197,3-4 1,6-5 0,0-2-1,5-2-128,2 1 1,2-4 0,-3 0 0,3-2-300,1 1 0,1 5 1,4-2-1,-2-1 53,0-2 0,5-4 1,-6-1-1,1-1-121,-1-4 0,3-4 1,-4-7-1,-24 27 1,0-1 89,1 0 0,-1-1 1,1-2-1,-1 0 0,4-5 1,0 0-1,2-1 1,0 0-121,0-2 1,2 0-1,3-4 1,0 0 0,-3 4-1,1 2 1,1-1 0,0 0 59,-1 1 0,-1 1 0,0 0 0,0 0 0,-4 5 0,-1 0 0,-3 3 0,0 0 209,19-21 0,-6 11 1,-11 9-1,-6 2-162,-6 3 0,-7 5 1,-8 3-1,-5 2 42,-8-2 0,-6-1 0,-12-5 0,-5 1 313,-6-6 1,-4 3 0,-8-8-1,0 0-229,2-2 0,22 13 0,0 0 0,-25-18 0,-4-4-17,3-1 1,26 20-1,-1-1 1,1 1-1,0-1 1,1-1-1,0 0-33,-1-3 1,-1 1-1,-2-3 1,-1 1 0,3 2-1,0 0 1,1 1 0,0-1-28,1 1 1,-1-1 0,-2-2-1,-1 0 1,3 2 0,0 0-1,1-1 1,1 1-177,1 1 0,0 0 0,-26-24 0,3 4 0,2 5-317,4 2 0,4 9 1,1 5-1,1 6-185,4 3 1,-2-3-1,6 5 1,1 4 719,2 3 0,6 4 0,-1-8 0,1-2 0</inkml:trace>
  <inkml:trace contextRef="#ctx0" brushRef="#br0" timeOffset="1">22368 7636 8431,'0'-29'0,"0"2"0,0 6 0,6 11 0,1 4 0,7 6 0,-5 2 401,-1 2 1,0 4-1,1 5 1,-3 2 280,0 2 1,-5-2 0,3 4 0,-2-1-1107,-2 0 0,-2 0 0,0-3 1,-3 1-1472,2 2 1146,2-1 1,1-8-15,0 0 1,0-7 762,0-2 0,6-12 0,1-9 0</inkml:trace>
  <inkml:trace contextRef="#ctx0" brushRef="#br0" timeOffset="2">22448 7596 8431,'0'-41'0,"0"-6"156,0 11 1,-4-4 0,-1 8 0,2 0 393,2 4 0,-4 5 0,1 9 0,1 1 86,1 0-1046,2 5 1,6 4-1,5 10 1,5 6-188,6 4 0,8 3 597,1-1 0,12-3 0,-2 4 0</inkml:trace>
  <inkml:trace contextRef="#ctx0" brushRef="#br0" timeOffset="3">22901 7237 10114,'0'-46'-325,"0"6"0,5 15 388,-1 16 0,1 9 1,-5 15-1,0 1 130,0 2 1,0 5-1,0 1 1,0 4-191,0 3 1,0 11-1,-2-2 1,-1 1-340,-1 1 1,-7 0 0,2 1 0,-2-1-238,-3 1 0,1-5 0,0-4 563,-1-1 0,1-2 0,0-4 0</inkml:trace>
  <inkml:trace contextRef="#ctx0" brushRef="#br0" timeOffset="4">22701 7676 8465,'6'-26'0,"2"-1"0,5 2 0,0 3 557,1 4 1,3 8 0,3 2 0,-1 2-582,0 3 0,5 2 1,-2 2-1,3 4 24,2 4 0,11 8 0,4 4 0</inkml:trace>
  <inkml:trace contextRef="#ctx0" brushRef="#br0" timeOffset="5">23368 7210 8515,'0'-34'0,"0"12"0,0 17 0,0 27 43,0 4 0,0 6 0,0 4 0,0 4 10,0 4 0,4 4 0,2 5 0,0 0-769,0 1 0,-2-1 716,-4 0 0,-6 6 0,-1 2 0</inkml:trace>
  <inkml:trace contextRef="#ctx0" brushRef="#br0" timeOffset="6">23128 7357 11245,'-21'4'0,"3"2"0,3 1-936,2 4 424,6-5-1152,-5 5 1611,10-9 0,-2 4 0,8-6 1,7 0 692,5 0 0,3 0 1,7-2-1,-1-1-37,3-1 0,1 0 1,0 4-1,0 0-429,2 0 1,5 0 0,-4 0 0,1 0-896,0 0 1,-2 1-1,-5 2 1,0 1 31,-4-1 0,1-1 0,-3-2 0,0 0 682,4 0 0,1-6 1,2-1-1</inkml:trace>
  <inkml:trace contextRef="#ctx0" brushRef="#br0" timeOffset="7">23808 7130 8554,'-6'-18'24,"-3"0"1,3 1 177,1 3 1,5 8 0,5 6 0,4 9 185,3 8 1,1 8 0,0 6-1,2 1-194,3 6 1,-5-3 0,2 11-1,-6-3-42,-3-3 1,-2 7 0,-4-8 0,0-1-91,0-1 0,0-3 0,0 3 1,0-3-541,0-1 1,-4-3 0,-1-7-674,2 0 1,3-9 881,5 0 0,2-8 0,7-11 1,-3-4 492,-2-3 1,3-5 0,-3-1 0,1 0 14,-1-1 1,3 4 0,-4-3-1,0 5 486,1 4 0,-4 2 0,4 4 0,1-2-356,2 2 0,1 2 0,2 1 0,3 0-236,4 0 0,5 6 0,2 3 0,2 1 113,-1-1 1,-2 3-1,-1-5 1,-2 1-1740,-3-4 1,-2 2 315,-7-2 1,-6-1-1,-4-6 1118,-6-1 1,-4-6-1,-8 1 1,-1-2 588,-2 2 0,0-1 1,5 6 669,0 1-558,-1 1 0,8 8 0,8 3 0,8 3-538,6 1 1,13 0-1,-3 1 1,2-2-477,1-3 1,-3 1 0,1-6-1,-2-1-44,-3-1 1,2-2 0,-6 0-1,-2-2 96,-1-2 0,-3 1 1,-2-6 260,-1-1 0,0-1 1,4 2-230,0 5 0,1 4 0,1 6 1,1 6 287,2 4 0,11 14 0,-1-2 0</inkml:trace>
  <inkml:trace contextRef="#ctx0" brushRef="#br0" timeOffset="8">23608 8609 8308,'0'-17'0,"1"0"0,4 5 0,4 7 0,2 3 0,3 2 0,1 0 0,2 0 0,5 0 0,1 4 0,0 1 543,1-2 0,3-2 1,-8-1-1,0 0-331,1 0 1,-3-4 0,-5-2-446,-3-1 1,-6 2 0,-10-2 364,-7 1 1,-6-3-1,-1 4 1,-1 3 97,-2 0 1,-4 2 0,7 0 0,0 0 112,3 0 1,4 6 0,2 3-551,3 3 0,5 1 1,8 0-1,5 2-359,3 3 1,5-3-1,3 3 1,0-4-1539,4 0 2104,1-7 0,8 5 0,1-5 0</inkml:trace>
  <inkml:trace contextRef="#ctx0" brushRef="#br0" timeOffset="9">24314 8303 8308,'6'-42'550,"-4"10"0,2 26 0,-7 13 0,-3 10-717,-1 3 1,-2 2 0,-4 7 0,-1 2-207,1 4 0,0 4 1,1 1-1,1 0-995,2 0 1368,6 0 0,-2 0 0,5 0 0</inkml:trace>
  <inkml:trace contextRef="#ctx0" brushRef="#br0" timeOffset="10">24421 8649 8308,'0'-23'0,"0"-4"1092,-6-3 0,3 10 59,-6 2-895,6 9-313,-3-3 1,6 12-1,0 0 1,2 8-44,2 3 1,4 7-1,5 1 1,0 1-270,1-1 0,2 3 0,-1-4 0,-5 0 112,-3 1 1,-1-9 0,-3 4 955,2-3 0,-1-3-405,-4 1 1,0-5 0,0 5-182,0 1 0,0 4 1,0 2-1,0 3-113,0 2 0,6-11 0,1 2 0</inkml:trace>
  <inkml:trace contextRef="#ctx0" brushRef="#br0" timeOffset="11">15330 8170 9067,'4'-35'0,"2"6"0,0 5 104,0 6 5,-2 4-42,2 6 1,-4 4 16,2 8 1,-2 4 0,-2 8 0,0 5 497,0 5 0,0 5 0,0 2 0,0 5-454,0 5 1,0 8 0,1-2 0,2 1-231,2-1 1,8 6-1,-3-5 1,2-1-303,4-2 0,-2-2 0,3-5 1,-2-2 390,-1-2 1,5-4 0,2-5 0</inkml:trace>
  <inkml:trace contextRef="#ctx0" brushRef="#br0" timeOffset="12">15303 8583 8339,'-6'-42'142,"5"10"0,-2 15 129,6 7 0,4 4 0,8 6 0,3 0-941,4 0 0,4 0 0,6 0 670,3 0 0,4 6 0,1 1 0</inkml:trace>
  <inkml:trace contextRef="#ctx0" brushRef="#br0" timeOffset="13">15823 8263 10060,'-13'-42'-29,"5"10"0,2 24 0,6 14 0,0 9 625,0 7 1,-4 8 0,-2 1 0,0-1-641,0-2 1,2-2-1,4 1 1,0 0-188,0-1 1,0 1 0,1-2 0,3-1 138,5-2 0,3-6 0,3 2 1,1-3-306,2-2 0,0-5 0,-5-4 0,1-2 130,-1-2 0,0-2 1,-1-2-1,-2-4-20,-1 1 1,-6-9 0,2 2 544,-4 0 1,-1-1 114,0 1 768,0 1-514,0 6 1,5-1 0,1 5-77,1-1 1,2-1-1,6 5 1,1 0-479,2 0 1,5 0 0,-2 0 0,1 0-205,1 0 1,-3 0 0,3 0 0,-6 0-347,-2 0 1,1-1 0,-1-2 0,-3-1-339,0 1 0,-6-5 388,-2-1 0,-2-3 1885,-2-1 1,-2 0 667,-2-1-1751,2 7 0,2 1 0,11 6 0,5 0-552,6 0 1,5 0 0,6 2 0,5 1-188,5 1 0,7 6 0,-1-1 1,3 2-124,1-3 487,1 10 0,-1-9 0,0 10 0</inkml:trace>
  <inkml:trace contextRef="#ctx0" brushRef="#br0" timeOffset="14">21182 8396 8330,'0'-13'0,"0"-1"0,1 3 0,4 2 0,-4 3 0,5 6 0,-2 1 0,2 2 965,2 2 0,-4 5-700,5-1 1,-6 3 0,1 1-106,-2 0 1,2 1 0,1-1 0,-1 0-145,2 1 0,-3-1 0,5 2 1,-1 1-351,0 2 0,-4 0 0,2-5 38,-4 0 1,-4-1-1,-4-1 142,-6-3 1,-5-5 0,1 2 0,-2-4 83,-1-1 1,3-4-1,-1-2 1,5-1-660,4-4 729,-3-1 0,17-7 0,-4-2 0</inkml:trace>
  <inkml:trace contextRef="#ctx0" brushRef="#br0" timeOffset="15">21635 8529 8329,'-8'-29'174,"4"2"1,3 11 0,1 16-600,0 7 0,5 1 430,4 1 0,3-7 1,3 3-1,1-4-40,2-1 1,4 2 0,-2 1-237,0 1 0,-8 1 1,1-5 33,-1 0 0,-6-6 0,-1-3 0,-4-3 254,-1-1 0,-6-5 0,-4-1 1,-3-1 421,-1 1 1,-2-3 0,7 4 0,-3 2-161,-1 1 1,5 6 1227,4 0-1590,2 6 0,10 5 83,5 11 0,6 12 0,8 9 0</inkml:trace>
  <inkml:trace contextRef="#ctx0" brushRef="#br0" timeOffset="16">21995 8649 8362,'-8'-41'606,"-2"19"0,6 26-1078,1 20 1,0 17 471,-2 8 0,-2 3 0,-7 1 0</inkml:trace>
  <inkml:trace contextRef="#ctx0" brushRef="#br0" timeOffset="17">18889 12101 8153,'9'-30'0,"0"4"7,-1 8 1,10 5-1,0 8 1,-2 4-9,-1 1 1,-6 4 158,0 1 0,-6 1 1,0-3 486,-6 1 0,-5 5 0,-6-3 0,-4 1-98,-4 4 1,-4 5 0,-2 5-1,-1 4-258,-2 7 1,-6 7 0,0 5 0,-5 7-306,-2 5 1,17-24-1,-1 1 1,1 3 0,-1 1-1,-2 0 1,-1 0-112,-3 1 1,0 1-1,2-2 1,-1 0-1,-2 0 1,0 0 0,3-1-1,-1 0-81,1-1 1,1 0 0,-1-3 0,1 0 0,4-2 0,1 0 0,0-1 0,0-1-189,-23 19 1,5 2-1,8-14 1,7-4-331,5-5 0,5-7 726,5-6 0,13-5 0,2-3 0</inkml:trace>
  <inkml:trace contextRef="#ctx0" brushRef="#br0" timeOffset="18">19249 12208 8151,'-27'-21'294,"11"9"1,4 15-1,5 13 235,4 14 1,7 7 0,6 6-1,7 4 100,5 7 1,9 3 0,6 0-1,7 2-440,-18-29 0,2 1 1,1 0-1,3 0 1,2 3-1,3 0 0,1 1 1,1-1-296,1 2 1,3 0-1,4 2 1,2-1-1,2-1 1,0-1-1,-1 0 1,-1-2-44,-1-1 1,1 0-1,-1 0 1,0 0 0,-1-3-1,-1 1 1,-2-1 0,-2 1-681,-2 0 0,-1-1 1,-6 0-1,-3-1 829,19 20 0,-4 6 0,-14-7 0,-2-1 0,-1 0 0</inkml:trace>
  <inkml:trace contextRef="#ctx0" brushRef="#br0" timeOffset="19">18142 14047 8210,'17'9'0,"5"10"0,9 15 0,18 16 75,-6 11 0,-12-24 0,1 2 1,-3 0-1,0 0 0,3 1 0,1 0-177,3 2 1,-1-1 0,0 0 0,0-1 0,2-1 0,2-2 0,-2-2 0,0-2-88,-3-3 1,1-1 0,3 2 0,0-1 0,-4-5 0,0-1 0,1-1 0,1 0 188,0-2 0,1 1 0,4 1 0,1 0 0,-2 0 0,1 1 0</inkml:trace>
  <inkml:trace contextRef="#ctx0" brushRef="#br0" timeOffset="20">20568 14260 7967,'-40'-64'0,"0"10"0,-1 15 0,-3 18 0,-4 26 0,-8 20 402,-6 16 1,29-15 0,-1 2 0,-7 7 0,-1 2-1,-4 5 1,-1 1 0,-3 2 0,-1 0-658,-3 3 1,0 0-1,-1 0 1,0-1 0,2-1-1,0-2 1,1 0-1,0-2-1162,3-1 1,0 0 1416,-3 0 0,1 1 0,7-5 0,2 0 0,-7 3 0,0 0 0,0 0 0</inkml:trace>
  <inkml:trace contextRef="#ctx0" brushRef="#br0" timeOffset="21">24621 11821 11033,'7'-6'-538,"-2"5"547,-10-4 7,-2 4 1,-7-1-1,1-1 1,0-1-1,-1 1-594,1 2 1876,6 1 0,1 1 1,7 3-415,4 5 0,2 8 1,5 3-1,-2 4-587,-1 4 1,-1 12 0,1 2-1,-5 4-367,-3 4 1,-2 6-1,-3 3 1,-5 1-571,-3-1 1,-4 6 0,1-6 0,4-5-740,4-6 1,2 0 0,7-8-1,2-8 1320,5-6 0,15-7 1,4-6-1</inkml:trace>
  <inkml:trace contextRef="#ctx0" brushRef="#br0" timeOffset="22">24634 11635 15134,'9'-42'-1483,"1"5"0,4 10 1614,2 10 0,12 6 1,0 11-1,5 2 463,4 2 0,7-2 1,8 4-1,7-2-419,8 1 1,4 0-1,-1-2 1,-1 3 230,-3 2 1,0 1 0,-7 4 0,-2 0-545,-8 1 0,-12 3 0,-6 4 0,-5 3-112,-3 4 1,-10 12-1,-10 3 1,-6 6 95,-6 6 0,-13 8 1,-6 5-1,12-30 1,1 1 137,-2 2 0,1 1 1,1 2-1,0 0 0,3-3 1,1 1-1,0-2 0,-1 1-258,1 1 1,-1-1 0,1-2 0,1-1 0,-12 32 0,0-8-47,1-9 1,-9-7 0,2-11 0,-4-5 354,-6-6 0,0-2 1,-3-7-1,-2-5-252,-2-2 1,-1 0 0,3-2 122,-1 2 1,-7 1 0,4 4 0</inkml:trace>
  <inkml:trace contextRef="#ctx0" brushRef="#br0" timeOffset="23">23568 13847 8574,'1'-6'2575,"4"6"-1891,-4 6-308,11 19 1,-9 0 0,4 15 0,-1 8 0,-3 6-138,-1 9 0,-1 2 0,2 3 1,2 0-350,-2-1 1,-2 5 0,-1-10 0,0-5-938,0-10 1,0 0-1,0-11 1,0-3 1046,0-4 0,6-8 0,1-2 0</inkml:trace>
  <inkml:trace contextRef="#ctx0" brushRef="#br0" timeOffset="24">23634 13914 8523,'6'-27'-12,"2"2"10,-1 3 1,12 8 0,4 13 788,9 8 0,7 3 0,2 11 0,2 0 1,4 0-465,5 2 1,-6 3 0,8 2 0,-4 1-81,-3 2 1,-1 6-1,-9-1 1,-4 1-446,-6-1 1,-14 6 0,-1-2 0,-6 2-298,-8-1 1,-14-7 0,-14-1-1,-5-2-165,-7 0 1,-13 0 0,-2-4 0,-6-2 317,1-3 1,-4 3 0,6-4 0,7 1 345,4 1 0,-1-7 0,2 3 0</inkml:trace>
  <inkml:trace contextRef="#ctx0" brushRef="#br0" timeOffset="25">24434 15593 8225,'-13'-8'0,"0"4"0,-1 10 840,1 7 1,5 18 0,3 15-1,0 9-283,1 7 0,-1 3 0,5 2 0,2-2-1294,2-3 1,4 2 0,5-6 0,0-1-2050,1 3 2471,-1-11 1,6 2 0,2-11 0</inkml:trace>
  <inkml:trace contextRef="#ctx0" brushRef="#br0" timeOffset="26">24634 15513 8124,'8'-40'410,"-4"0"1,-1 3 0,1 19-9,5 9 0,3 8 0,1 5 0,2 7 1,2 5-50,0 6 1,6 5 0,-3 5 0,2 7-153,2 4 0,-2 11 1,-8 1-1,-1 3-131,0 1 0,-5 2 0,-4-6 0,-4-6-1426,-4-6 0,-5-3 0,-10-14 902,-8-5 1,-1-6 0,-8-6-1,-1-6 1,-1-8 45,-2-8 0,-3-11 1,1-10 407,4-4 0,1-5 0,-3-11 0</inkml:trace>
  <inkml:trace contextRef="#ctx0" brushRef="#br0" timeOffset="27">25021 13234 15485,'-18'0'0,"-1"-2"0,-2-1-838,-3-1 0,4 3 0,-3 8 1559,0 6 0,-3 9-529,0 1 0,-7 8 0,-4 4 0,-6 4-291,-6 1 0,2 1 0,0 4 0,-1 5-289,1 6 1,4-1 0,-2 3 0,5-3-217,5-2 1,2-1 0,7-3-1,0-6-77,4-6 0,7 0 1,8-6 470,1-2 0,2 5 0,4 0 0</inkml:trace>
  <inkml:trace contextRef="#ctx0" brushRef="#br0" timeOffset="28">24061 14647 8375,'-21'0'0,"3"0"-10,4 0-133,6 0 1,2 11-1,6 6 1,0 3 468,0 3 0,6 0 1,5 7-1,5 4 1,6 3 234,3 4 1,12 8 0,3 2-1,3 3-328,3 4 1,-4 4 0,2-1 0,-4 0-955,-4-2 0,-2 2 1,-3-14 720,4 1 0,4-3 0,1-5 0</inkml:trace>
  <inkml:trace contextRef="#ctx0" brushRef="#br0" timeOffset="29">25074 13314 8157,'0'-19'0,"0"-4"0,0 0 0,0 0 0,0 6 313,0 2 138,0 2 0,0 10 0,0 11 1,0 21-1,0 14-84,0 10 0,-1-14 0,1 2 0,-2 4 0,1 2 0,-2 6 0,1 2-302,1 4 0,-1 2 0,1 9 0,-1 2 0,0 2 0,0 1 0,-1-23 0,0 1 0,0-1-140,-1 3 1,0-1 0,0 2 0,-1 2 0,-1 1 0,-1 0 0,1-4 0,0 0 0,-1-1 0,1 1 0,-1-1 0,1 0-16,-1 0 0,1-1 1,-1 0-1,0 1 0,0 0 1,-1 0-1,-1 18 0,-1-1 1,0-1-1,1-1-2373,-1-3 0,1 0 2463,-3 2 0,0-1 0,4-8 0,0-1 0,-3 6 0,-1 1 0,1-1 0</inkml:trace>
  <inkml:trace contextRef="#ctx0" brushRef="#br0" timeOffset="30">16489 5304 16083,'-16'-31'0,"1"1"0,3 7 0,1 8 1531,-1 9-207,4 5 0,-4 1 0,4 0 138,-4 0 1,3 0 435,0 0 1,0 0-3813,-4 0 2843,5 0 1,4 0-1,8 1-33,5 4 0,9-4 0,4 3 1,5-2-897,4-2 0,5 4 0,8 1 0,5-2 0,3-2 0,5-1 0,3 0 0,0 0 0,4 0 0,-2 0 0,-1 0 0,-6-1 0,-3-4 0,-3 4 0,-11-5 0,-4 1 0,-7 1 0,-2 0-340,-7 4 0,-6 1 169,-8 4 1,-2-4-1,-2 5 1</inkml:trace>
  <inkml:trace contextRef="#ctx0" brushRef="#br0" timeOffset="31">17303 5131 28329,'0'-61'-3709,"5"5"1,4 13 3092,3 12 4237,2 9-4488,-7 14 1459,-1 14 0,-9 9-1731,-6 12-533,-12-1 760,-13 7 1,-7 2 2059,-4 10-1688,4-4 1,-10 10 0,6-4-1,0 2-637,4 1 0,-2 10 0,7-6 0,-1 4 1152,2 1 1,18-24-1,1 0 1,-11 33-1</inkml:trace>
  <inkml:trace contextRef="#ctx0" brushRef="#br0" timeOffset="32">16596 17619 8578,'-9'-18'0,"2"-2"0,1 0 0,3-2 0,1 1 0,2 0 0,0 3 0,0 4 0,6-4 0,5 9 0,3 4 954,4 4 1,9 1-1,-2 0 1,2 0-159,2 0 0,5 4 0,1 2 0,0 2-904,2 2 0,8 0 0,-8 1 0,0-4 28,1-1 1,-4 4 0,0-2 0,-1 1-19,-4 0 0,0 0 0,-3 2 1,1 0-622,0-2 1,-5 4-1,-1 5 1,-2-2-1612,-3-1 2330,5-2 0,-6 6 0,4 2 0</inkml:trace>
  <inkml:trace contextRef="#ctx0" brushRef="#br0" timeOffset="33">17476 17499 12404,'-5'-49'-142,"1"9"0,1 20 1,7 25 270,5 5 0,3 4 0,3-3 0,1 0-41,2-2 1,4 1-1,-2 6 1,-3 4 20,-2 0 1,1-2 0,-8 3 0,-1 0-56,-2-1 1,-5-2 0,-6 4 0,-6 0 182,-4-1 1,-14 4-1,-1-2 1,-6 2-315,-3 1 0,1-3 1,2-3-1,2 1-976,-2 0 1,4 0 0,2 4 1058,3 1 0,1 4 0,1 10 1</inkml:trace>
  <inkml:trace contextRef="#ctx0" brushRef="#br0" timeOffset="34">19942 5264 8096,'0'-9'-15,"0"0"1,1 6 14,4-1 0,4 3 0,8 1 687,6 0 0,2-5 1,3 1 1458,3 1 1,-1-5 0,4 1 0,-2-2-2175,-2 0 1,3 5-1,-4-4 1,-2 1-1332,-3-1 0,-8 4 0,2-3-2322,-4 1 3681,0-5 0,-1 4 0,0-6 0</inkml:trace>
  <inkml:trace contextRef="#ctx0" brushRef="#br0" timeOffset="35">20768 4918 7991,'8'-15'1122,"-4"-3"0,-1 3 1,0-2-783,2 2 0,1 1 0,-4 0 0,4-3-4,2 0 1,-5-1 0,3 4 0,-2 1 1531,1 0 1,1 4-1384,-2 0 1,-3 8 0,4 1 0,-4 8-280,-1 9 0,0 8 0,-1 9 1,-4 3-550,-3 4 0,-3 7 0,-1-1 0,2 2 58,0 1 0,-4 4 0,10-10 0,1-1-2421,1-1 1,2-5 2705,0-6 0,-6 0 0,-1-10 0</inkml:trace>
  <inkml:trace contextRef="#ctx0" brushRef="#br0" timeOffset="36">20688 5251 7991,'-8'-10'827,"-1"-4"1,1-2-1,-1 3 1,5-1-300,2 1 1,2 4 0,2 2-1,2-1 161,5 1 1,5 4 0,3-2 0,4 4-994,0 1 0,4 4 1,-1 2-1,4 0-1122,3 0 1,6-1 1425,-2-5 0,4 0 0,1 0 0</inkml:trace>
  <inkml:trace contextRef="#ctx0" brushRef="#br0" timeOffset="37">21142 5064 8597,'-14'0'2566,"1"0"0,6 2-1559,2 2 0,5 4 0,5 5 1,3 0-414,4 1 1,2-1 0,-1 0 0,0 1-655,1-1 1,-3 0 0,0-1-1,-2-2-1009,1-1 0,2-6 0,1 2-2234,1-4 0,-1-2 3303,0-4 0,7-14 0,0-9 0</inkml:trace>
  <inkml:trace contextRef="#ctx0" brushRef="#br0" timeOffset="38">21382 5024 14926,'7'6'831,"-3"3"0,2 3 0,-1 3 0,-2 3-431,-2 4 1,1-1 0,1-1 0,1-1-927,-1-2 1,3-2-1,0-2 1,1-1-1899,4-3 1,-4-3 0,2-6 1417,1 0 0,-2-2 0,-1-2 1,-1-5 951,-3-3 0,-1-1 1,-2-1-1,0 1 692,0 0 0,0 4 0,-2 1 597,-2 2-17,2-4 0,2 9 1,9-2-1,3 4-1042,1 4 1,2 3 0,1-2 0,2 2-215,-2 2 1,4-3 0,-1 1 0,2-2-1086,2-3 1,-3-2 0,-1-1 1122,0 0 0,-4 0 0,4 0 0</inkml:trace>
  <inkml:trace contextRef="#ctx0" brushRef="#br0" timeOffset="39">21795 5118 6995,'0'-14'0,"-2"1"3857,-2 0-2642,2-1 0,-2 7 0,8 2-972,5 4 0,3 2 0,1 4 1,1 4-458,-1 3 1,0 1 0,2-1-1,2-2-1184,0-1 0,7-6 0,-3 1 1398,-1-2 0,6-14 0,-6-3 0</inkml:trace>
  <inkml:trace contextRef="#ctx0" brushRef="#br0" timeOffset="40">22141 4784 7939,'8'-13'1786,"-2"-6"1,-6 11 0,0 4-1,0 10-1034,0 6 1,0 7 0,0 5 0,0 4-902,0 3 1,0 6 0,0-3 0,0 0-1015,0-3 1,0-3 0,0-1 0,0-2-259,0-3 0,-2-4 1421,-2-9 0,-4-3 0,-5-6 0</inkml:trace>
  <inkml:trace contextRef="#ctx0" brushRef="#br0" timeOffset="41">22075 5038 7939,'6'-12'168,"3"3"0,2 3-30,3 0 0,5 5 0,3-4 0,3 4-138,2 1 0,6-6 0,1-2 0</inkml:trace>
  <inkml:trace contextRef="#ctx0" brushRef="#br0" timeOffset="42">22728 5038 7950,'0'-14'2713,"1"8"1,4 5-1,5 5-2976,6 4 1,-1-5-1,5 0 1,-3-5 98,1-2 1,9-5 0,-4 3 0,1-1-46,1-4 1,-4-1 0,-2-1 0,-2 0-422,-6-1 0,-6 1 1,-1 0-1,-4-1 875,-4 1 1,-3 6 0,-7 2 0,1 4 674,0 1 0,-1 0 1,2 1-322,3 4 0,-1 2 0,6 8 1,1 1 247,1 2 0,7 6 0,1-2 1,1 2-1276,3-2 0,2 1 0,2-5 0,-1-2-715,0-1 0,5-7 1,1-4-1,0-2 1143,1-2 0,3-6 0,-2-2 0</inkml:trace>
  <inkml:trace contextRef="#ctx0" brushRef="#br0" timeOffset="43">23088 4944 7950,'0'-13'683,"1"6"1,4 2 275,4 4 1,2 1-1,3 1 1,-1 2-167,0 2 0,5 5 0,0-1 0,0 1-213,1-1 0,-4 1 1,3-4-1,-4 0-764,0 0 0,1-1 0,1-5 1,2-2-1730,-2-2 1,-1-4-1,-2-5 1,0 0 1912,1-1 0,-1-5 0,0-2 0</inkml:trace>
  <inkml:trace contextRef="#ctx0" brushRef="#br0" timeOffset="44">23488 4744 7950,'6'-26'-64,"1"1"0,2 2 1,-2 6 1628,-1 2 1,5 7-265,-2 4 0,-2 3 1,0 2-677,-1 3 1,3 5 0,-4 9 0,-1 3-446,2 0 0,-3 7 0,4-5 0,-1 1-314,-3 1 0,3 0 0,0 1 1,0-4-4626,0-4 4759,-2 2 0,2 1 0,2 6 0</inkml:trace>
  <inkml:trace contextRef="#ctx0" brushRef="#br0" timeOffset="45">23634 4904 7945,'2'-13'0,"2"0"0,-2-1 0,4 3 0,-2 0 2249,1 2 0,5 6 0,-1-3-1028,3 1 1,1 3-1,2-2 1,1 2-925,2 2 0,4 0 0,-3 0 1,2 0-373,3 0 1,-3 0 0,2 0 0,4 0-1022,3 0 0,1-4 0,-5-2 1,1 0 1095,0 0 0,5-10 0,2 1 0</inkml:trace>
  <inkml:trace contextRef="#ctx0" brushRef="#br0" timeOffset="46">20782 17978 8425,'7'-10'0,"-2"-3"0,-4-2 0,-1 6 0,0 5 0,0 8 807,0 5 1,0 7 0,-1 3 206,-4 2 0,4 0 0,-4 3 0,4-2-73,1 1 0,0 1 0,0-2 0,0-2-549,0-1 1,0-9-1,0 4 1,1-4-639,4-3 1,-2-1-271,5-6 0,0-6 1,1-4-1,-3-5 115,0-3 0,-5-5 0,5 0 0,-2-3 149,1-5 1,4-2 0,-3-4-1,0 3 246,0 1 0,4 7 0,-3 5 0,2 2 254,0 3 0,0 2 0,4 4 1,1 2 7,-1 3 0,0 0 0,1 7 0,-1 2-425,0 5 0,5 3 1,1 1-1,2 0 230,3 1 1,1 3-62,2 1 0,5 6 0,2-3 0</inkml:trace>
  <inkml:trace contextRef="#ctx0" brushRef="#br0" timeOffset="47">21502 17752 8387,'0'-27'1782,"0"15"1,0 12-1396,0 15 0,0 9 0,0 2 1,0 1-88,0 0 0,0 1 0,0 3 0,0 3-770,0 0 0,0 9 0,0-3 0,0 1 470,0 1 0,0-8 0,0-1 0</inkml:trace>
  <inkml:trace contextRef="#ctx0" brushRef="#br0" timeOffset="48">21355 18098 8588,'21'-44'1052,"-4"10"231,-2 15 1,3 11 0,1 11 0,2 2-1387,3-2 1,5-1 0,4 1 0,1 2-2114,3-2 1,3 3 2215,4-2 0,4 12 0,5-1 0</inkml:trace>
  <inkml:trace contextRef="#ctx0" brushRef="#br0" timeOffset="49">21981 18125 8510,'-14'0'1003,"-4"0"0,-4 0 667,-4 0 1,0 1-1,-1 5 1,0 6-1291,1 4 0,7 8 1,4-2-1,6 4-377,3 0 0,1 1 0,5 1 0,2 0-364,2-1 0,2 7 0,5-7 1,-4 2 360,-1 4 0,4 1 0,-2 6 0</inkml:trace>
  <inkml:trace contextRef="#ctx0" brushRef="#br0" timeOffset="50">21142 18112 8241,'-20'0'0,"-2"1"0,-3 4 0,-2 2 0,1 0 0,-1 4 0,0-7 0,1-1 0,0-1 0,4-2 0,-1 1 0,5 2-1410,2 1 3595,7 1 0,4-5-1035,10 0 0,14 0 1,13 0-1,11 0-722,11 0 1,5 0 0,11 0 0,1 0-563,0 0 0,-32 0 1,-1 0-1,24-2 1,-4-1-188,-6-1 1,-8 0 0,-11 5 0,-10 2 23,-8 1 1,-13 1 0,-10-5-1,-15 0 177,-15 0 1,-22 0 0,-10 0 0,30 0-1,-1 0 437,-3 0 1,-1 0 0,-4-2-1,0-2 1,4 0 0,0-1 0,0-1-1,-1 0 504,0 0 1,1-1 0,-30-5-1,10 2 1,13 2-118,12 2 1,8 2-1467,10 4 1,22 6-1,20 4 1,20 7-136,17 5 0,-20-10 0,3 1 1,3 0-1,1 1 897,3-1 0,1 0 0,6-2 0,1-1 0,0 0 0,-1-1 0</inkml:trace>
  <inkml:trace contextRef="#ctx0" brushRef="#br0" timeOffset="51">22555 18152 8506,'47'-2'0,"-4"-1"0,-6-1-16,-6 1-424,-9-5 1,2 7 142,-6-4 1749,0 4 1,-11 2-149,-3 4 1,-4 2 0,-4 7-1,-5 0-302,-3 4 1,-1-3 0,0 3 0,-1-3-254,1-2 0,0 0 1,1 1-1,1-3-1180,2-2-378,7 3 1,-3-10 0,10 2-71,3-2 0,4-8 1,2-5-1,-1-5 389,0-6 1,-1-8 0,-2-1 0,-1 0 622,2-2 1,-4 10 0,1-4-202,-3 2 1,1 6-518,-1 1 0,-4 15 0,5 9 1,-1 9-865,-1 7 0,6 9 1449,-1 4 0,15-2 0,4 0 0</inkml:trace>
  <inkml:trace contextRef="#ctx0" brushRef="#br0" timeOffset="52">23074 18391 11924,'0'-44'976,"0"9"0,2 14 1,2 16-1188,5 4 1,5 1 0,2 0 0,2 1 167,-2 4 1,3-4 0,-1 5-1,-2-1-362,-1-1 1,-7 2-255,-4-2 1,-4-2 0,-4 4 0,-5-2 674,-3 1 0,-6-1 0,0-4 0,2 0 209,1 0 0,2 2 0,1 2 409,3 5 1,3-2-1,6 2 1,2 2-989,2 0 1,8 7 0,9 0 0,4-2-1125,7-1 1478,5-7 0,9 3 0,2-3 0</inkml:trace>
  <inkml:trace contextRef="#ctx0" brushRef="#br0" timeOffset="53">23701 17965 8246,'0'-27'0,"-1"14"95,-4 9 1,-1 14-1,-6 12 530,-1 3 1,3 2 0,-8 0-1,3 2 1,2 5 229,-1 6 1,-3 9-1,-1 0 1,2 1-856,1-1 0,1 9 0,1-3 0</inkml:trace>
  <inkml:trace contextRef="#ctx0" brushRef="#br0" timeOffset="54">23421 18485 8165,'5'-45'1955,"-1"1"1,2 7-1532,-2 24 0,4 5 1,7 8-1,1 0-516,2 0 0,4 0 1,-1 0-1,2 2-441,5 2 0,8 8 0,0 6 0,2-2-3222,2-1 3755,0-2 0,0 0 0,0 1 0</inkml:trace>
  <inkml:trace contextRef="#ctx0" brushRef="#br0" timeOffset="55">23941 18458 9024,'0'-13'1127,"-4"4"0,-2 2 974,-2 1-1205,5-5 0,-1 11 0,8 0-1045,5 8 0,3 3 1,3 3-1,3-1 104,4 0 1,3-4-1,2 0 1,-1 0-953,1-1 1,-5-3 0,-1-5-1,0 0-14,-1 0 0,-8 0 0,0-1 1011,-5-3 0,4-4 0,-4-5 0</inkml:trace>
  <inkml:trace contextRef="#ctx0" brushRef="#br0" timeOffset="56">24288 18605 9347,'0'-14'605,"0"1"1,0 3-1,1-2 1,2-3 263,1 0 1,7 0-1,-2 4 1,4 0-897,5 2 0,1 2 1,6-3-1,0 2-1227,4 2 0,0 0 0,-1 3 1,0-1-1084,-1 1 2337,9 1 0,-14 2 0,10 0 0</inkml:trace>
  <inkml:trace contextRef="#ctx0" brushRef="#br0" timeOffset="57">24781 18485 8165,'-9'0'1302,"0"0"1,2 6 1223,-2 3-32,3-3 0,6 1-2268,0-3 0,6-2 0,4 1 0,5-5-488,3-2 0,5-6 1,0 2-1,2-1 145,1 0 1,1 0 0,-2-2-1,-1 0-820,-2 2 0,-6 6 0,2-1 1,-3 4 390,-2 4 0,-4 4 1,-1 7-1,-1 2 493,0 6 0,-4 2 1,3 3-1,-1 2-291,-1 1 1,7 4 343,-3-4 0,10 6 0,3-3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569"/>
    </inkml:context>
    <inkml:brush xml:id="br0">
      <inkml:brushProperty name="height" value="0.053" units="cm"/>
      <inkml:brushProperty name="color" value="#FF0000"/>
    </inkml:brush>
  </inkml:definitions>
  <inkml:trace contextRef="#ctx0" brushRef="#br0">2093 5584 8962,'0'-19'0,"-2"-2"0,-1 0 0,-1 4 100,1 2 1,2 6-143,1 0 0,0 8 54,0 1 0,0 10 0,0 9 0,0 2 0,0 4 23,0 5 1,0-1 0,1 5 0,2 0 847,1 0 1,1-1 0,-5 6-231,0 2 0,0 2 1,0-2-1,0 4-312,0 4 0,0 1 1,0 2-1,0 0-222,0 2 0,0 9 0,-2-1 1,-1 3 68,-1 2 0,-2 4 0,2 1 1,-4-1-76,1-2 1,-4 2 0,5-11 0,1 0 34,-1 2 1,1-6 0,5-1 0,0-6 152,0-3 0,2-2 0,1-4 0,3-2-53,1-2 1,2 1 0,4-4-1,1-1-157,-1 1 0,0 2 1,2-2-1,1-1 110,2 1 1,4 3-1,-4-4 1,0 1-127,1-1 0,-4 8-1,4-3 1,-1 0-585,0 2 0,-1-5 0,-3 1 0,-1 1 450,0-2 0,5-1 0,1-8 1,1-2 370,-1 0 0,8-7 0,-2 2 0,3-3 7,6-2 1,9-4 0,6-2 0,3-1 38,1-3 1,5 0 0,1 0 0,0 3-384,1 1 1,-3-2-1,-2 4 1,1-1-32,2 0 1,0 4 0,-3-3 0,-1 2 162,0 3 1,11-2 0,-6-2 0,3-1-50,4 1 0,3-2 1,4-1-1,1-1 160,-36-4 1,1-1 0,2 0 0,1-1 0,1 0 0,0-1 0,0 0 0,1-1-231,1 0 1,0 0-1,3-3 1,1-1-1,0 2 1,1-1-1,0 0 1,-1 0-77,1 0 0,-1 1 0,1-1 0,0 0 0,-3 1 0,0 2 0,-1-1 0,-1 0-68,-1 0 0,1 0 0,0-2 0,-1 1 0,25 0 0,-4 1 169,-5 1 0,-1 1 1,-3-2-1,-3-2 198,-2 2 1,-8-3-1,1 0 1,-2 1-82,-2-1 0,4-5 0,0 2 0,1-2-35,1-3 0,1-4 0,5 1 0,-3-1-159,-5-1 1,-2 4 0,-4-3-1,-2 3-25,-5 2 0,-4 4 1,-4 0-1,-2 0-54,-2 2 0,-5-5 0,-7 3 0,-1-4 54,-3-5 0,-2 2 0,-1-6 0,-1-2 116,-3-1 0,-2-8 0,-5-2 0,4-5 56,1-5 0,1-2 0,8-8 1,5-3-52,5-4 1,0 27 0,1-1-1,-1-2 1,1-1 0,0-2-1,1 0-281,2 0 1,-1-2 0,-3-1 0,0-1-1,2 3 1,-1 0 0,-3 1 0,0 0 45,-1 3 0,-1-1 0,7-32 1,-5 8-1,-4 2 58,-1 2 1,-2 2 0,-4 7-1,0 3 19,0 1 0,-1-5 1,-2 3-1,-1-3 219,1 2-144,1-2 0,-2 3 0,-1-4-38,2 3 1,2-1 0,1 4-1,0 0-56,0 0 1,1 6-1,2 5 1,3-1-21,2 2 0,-6 2 0,4 5 0,-1 0 60,-1 1 1,1 4-1,-5-1 1,0 1-106,0 1 1,-2-2-1,-1 5 1,-3 0 138,-1-1 0,0 4 0,-4-3 0,2 5 41,-1 4 1,0-3 0,-2 5 0,0-2 18,-3 0 1,-3 5 0,1-4 0,-6 1 133,-2-1 1,-3 4-1,-3-3 0,-5-1 76,-2 1 0,-8-1 0,-4-2 0,-7 3-69,-5 1 0,25 1 1,-1-1-1,-3 2 1,-1-1-1,-3 0 1,-1-1 9,-3-1 0,-1 0 0,0 1 0,1 0 0,-2 1 0,0 0 0,-2 1 1,0-1-112,-1 0 1,-1 0 0,0 1-1,0 2 1,-2-1 0,0 1 0,0 1-1,0 1-97,0 0 0,0 0 1,-5 0-1,0 0 1,-3 0-1,-1 1 0,2 1 1,-1 1-84,2 1 1,-1 1 0,0 0 0,1 2 0,1 0-1,1 0 1,1 2 0,0 0 44,1 2 0,-1 0 1,0 0-1,0-1 0,4 1 1,1 0-1,2 0 0,0 1-198,3-2 0,0 0 0,2 3 0,0-1 0,6 0 0,1 0 0,2 2 0,1 0-1317,-30 17 1622,7 6 0,4 0 0,2 6 0,7 0 0,8 2 0</inkml:trace>
  <inkml:trace contextRef="#ctx0" brushRef="#br0" timeOffset="1">3213 8436 8684,'0'-25'0,"-2"4"-20,-2 8 62,2 5 0,-10 10 0,5 2 0,-2 4 0,2 1 115,1 0 0,1-5 129,5 5 0,0-5 0,0 5 1,0 2 55,0 0 0,5 3 0,1 1 1,1 1 249,3 2 1,2 10-1,3 0 1,0 4-344,-2 5 1,3 9-1,-7 8 1,2 5-149,-2 2 1,1 8-1,-6 1 1,-2-33 0,-1 1-80,1 3 1,-2 0 0,-2 2 0,-1 1 0,1 0 0,0 0 0,0-1 0,1 1-20,0-1 1,1 0-1,-1 3 1,2 0-1,-2-6 1,2 0 0,-1-1-1,1 0-50,3 34 1,4-1 0,7-13-1,2-4 361,6-2 0,2-7 1,3 0-1,3-3 24,5-3 0,4 2 1,6-10-1,5 1-256,6-1 1,6 0 0,1-6 0,6 1-175,-33-14 1,1 0-1,-1 1 1,0-1-1,1 0 1,0 1-1,0-1 1,1 0-26,0 1 1,0-1-1,4 3 1,0 1 0,1 0-1,1 0 1,1 1 0,1-1 50,2 1 0,0 0 0,1-3 1,1-1-1,2 2 0,1 0 1,-1-3-1,0 0 103,0-1 1,1-2 0,-1 1 0,0-2 0,1-3 0,-1-1 0,0 0 0,1-1-20,-1-1 0,0-1 1,3-1-1,1-1 1,1 0-1,-1 0 1,3 0-1,-1 0 147,1 1 0,0-2 0,-1-1 0,-1-2 0,-1 1 0,0-1 0,-3 0 0,0-1-126,-1 1 1,-1-1 0,-2 2-1,-2-1 1,-4-1 0,-2-1 0,-2 2-1,0 0-48,30-7 1,-10-1 0,-11-1 0,-6 0 155,-6-1 0,-6 1 0,-9-2 0,-4-3 152,-3-4 0,-6-3 0,0-3 0,0-2-100,-2-1 0,5-10 0,-3-1 1,3-4-273,1-4 1,2-8 0,1-5 0,3-8-228,-8 31 0,-1 0 0,0-2 0,1-1 0,1-3 0,0 0 0,-2 1 0,0 0-6,0 0 0,-1 0 0,3-5 0,0 0 1,-1 4-1,-1-1 0,1 0 0,0 1 192,1 1 0,-2 0 0,-1-2 0,-1 0 0,1 4 1,-1 0-1,0 3 0,-1-1 77,0 1 1,0 0 0,-1 2-1,-1 0 1,4-36 0,-4 8 144,-4 5 1,-2-4-1,-4 12 1,-4-2 229,-2 0 1,-3 8 0,1 1 0,-2 3-257,-3 3 1,4-2 0,-6 10 0,2 1-200,1 3 1,-7-2 0,2 9 0,-5 0-176,-4 4 1,-10 3-1,-14 5 1,-10 5 155,-9 3 1,28 1-1,-2 1 1,-5 1-1,-2 2 1,-7 1-1,-2 2 143,-4 0 0,-3 2 0,18-1 0,-1 0 0,0 0 0,-2-1 0,0 0 0,0 1 0,0 0 0,1 1 0,-1-1-22,-1 1 1,-1 0 0,1 0-1,2 0 1,1-1 0,0 1-1,-21 5 1,2 1 0,3-1-1,2 0-76,5-1 0,0 0 0,3 4 0,2 0 1,11-3-1,2-1 0,4 1 0,2 0-1190,-26 14 1,4 3 0,17 2 1280,7 1 0,6 0 0,4 2 0,0-4 0</inkml:trace>
  <inkml:trace contextRef="#ctx0" brushRef="#br0" timeOffset="2">3066 12461 9666,'1'-39'0,"2"5"146,2 8 75,-1 11 1,-4 10 0,2 10 0,1 4 0,1 3 0,-1 2-80,-1 4 0,-2-2 0,0 7 1118,0 0 0,0 8 0,0 5-943,0 3 0,0 6 0,0 7 1,0 7-160,0 8 0,0 9 0,0-38 0,0 1 0,0 1 1,0 1-87,0 1 1,0 0 0,0 6 0,0-1 0,0 1-1,0-1 1,-1 2 0,0 1-177,-1 2 0,0 0 1,1 0-1,0 0 1,-1 1-1,0 0 0,1 1 1,0 0 79,1 2 0,0 1 0,0 0 0,0 0 0,0-4 0,0-1 1,1-1-1,0-1-223,1-3 1,0-1 0,1-2 0,2-1 0,1-3 0,2-1 0,0-2-1,1 0 205,8 29 0,7-6 0,-2-11 0,4-6 231,0-6 1,1-5-1,0-5 1,1-2 37,3-3 0,3 2 0,7-8 0,4-3-10,4-2 0,8-7 0,9 4 0,8-1-240,-33-3 0,2-1 0,3 2 0,0-1 0,3 2 0,1 0 0,2 0 0,1-1-227,1-1 0,2 0 0,6 1 1,0-1-1,1 3 0,0 0 0,1-1 1,1 1 181,1 0 1,1-1 0,3 1-1,0 0 1,-6-1 0,0 1 0,-1 0-1,-1-1 99,-2 1 1,0 0-1,6-1 1,0 1-1,-8-1 1,-1 0-1,0-1 1,0 0 48,-1 0 1,-1-1-1,0-2 1,-2-1-1,0 1 1,0 0-1,-3-1 1,0 0-3,1-1 0,1 0 0,-3 0 1,-1-2-1,1 0 0,0-1 1,-2-3-1,-1 0 14,-1-2 0,-1-1 1,2-2-1,-1-1 1,-4 1-1,0 0 1,-1-2-1,-1 0-208,-2 0 0,-1 0 1,26-14-1,-6 0 1,-6 1-29,-5-1 1,-5 0 0,-5 1 0,-5-1 248,-6 0 1,-5 1-1,-6-1 1,-1 0 79,-3 1 1,-3-7 0,-6-2-1,0-4-119,0-1 1,-6-6 0,-3-3 0,-3-1 27,-1 1 0,1-11 1,2-1-1,2-4-168,2-5 1,1 31 0,0 0 0,1-2-1,1 0 1,-1-2 0,0-1-132,2-4 0,0 0 1,1-4-1,0 0 1,1 1-1,0 1 1,0 0-1,0-1 205,0 2 0,0-1 0,0 0 1,0 1-1,0 6 0,0 2 1,0 0-1,0 2 52,0-34 0,0 5 0,-1 15 1,-4 5-186,-4 5 1,-4 9-1,-5 3 1,-4 3-193,-3 1 0,-12 2 1,-6 3-1,-7 3 130,-10 0 0,-3 4 0,-8-3 0,33 10 0,-1 1 138,-3 0 1,-1 1-1,-6 0 1,-1 0-1,1 1 1,-1 0-1,-3 1 1,-1 0-226,-1 1 1,-1 0 0,-6 3 0,-2 2 0,1 2 0,0 2 0,-1 2 0,-1 2-335,-1 2 0,1 3 0,-1 3 0,1 4 616,1 3 0,-1 3 0,-1-2 0,0 1 0,3 3 0,1 1 0</inkml:trace>
  <inkml:trace contextRef="#ctx0" brushRef="#br0" timeOffset="3">2346 15420 8587,'-9'-12'0,"2"6"0,-1 10-5,1 12 5,4 8 0,-3 9 0,6 2 294,0 4 0,0 7 0,0 3 0,0 2 527,0 3 1,0-1-1,2 2 1,1 1-367,1 2 1,9 8 0,-1 0 0,2 3-428,-7-30 0,2 1 0,3-1 0,2 0 1,1 3-1,0 1 0,2-3 0,2 0-184,0-3 0,3 1 0,4 3 0,1 0 0,1-3 0,2-1 1,2-1-1,3-1 141,2-1 1,3-3 0,3-1 0,1-2-1,1-3 1,2-3 0,2-1 0,1-2 101,3-1 1,1-3-1,5-1 1,0-1 0,1-2-1,0-2 1,2-1 0,-1-2-157,2-3 1,2 0 0,9-2 0,1-1-1,1 0 1,-1-1 0,-22-1 0,1 1-1,-1-1 69,2 0 1,1-1-1,-1-1 1,1 1 0,0-1-1,1-1 1,2 1-1,0 0 1,-1-1 0,1 0-1,-1 0 1,0 0-103,1 0 0,1-2 1,-1 2-1,0-1 0,0 1 1,-1-1-1,-5 0 0,-1-1 1,0-1-1,23-1 0,-2-1 78,-5 2 0,-2 0 1,-3-2-1,-1-1 0,-6 1 1,-2-2-1,-2 0 1,0-1 109,-4 0 1,-2-1 0,0-1 0,-1-2 0,-4-1 0,-1 0 0,-1-1 0,-2 0 164,-2-1 0,-1 0 1,24-25-1,-13 1 0,-7 1 181,-7 1 0,-6 2 0,-13 0 0,-3 2-713,-4 2 1,-5 4 0,-5 5-1,-5 2-393,-6 3 0,-5-3 1,-7 4-1,-2-1 104,-1-1 0,-11 3 0,-1-4 0,-5 2 355,-7-2 1,-7 0 0,-1 1 0,-3 0 252,-5 0 1,32 9-1,-1 0 1,-2-1 0,-2 1-1,1 2 1,-1-1 168,-1 1 1,0-1-1,-5-1 1,0 0-1,-1 0 1,0 0-1,0 1 1,-2 1 11,-2-1 0,-1 1 0,-4-1 0,-1 0 0,-5 0 0,0 0 0,-2 0 0,0 1-142,-1 0 0,0 1 0,-3 1 0,0 0 1,7 1-1,0 1 0,2-1 0,0 1 53,4-1 1,0 1-1,-3-1 1,2 0-1,7 2 1,1 0-1,2 1 1,1 1-224,1 2 1,1-1 0,2-1 0,1 1 0,3 1-1,1 2 1,-1-1 0,0 2-441,1 1 1,0 1 0,-3 3 0,0 3-1,5 3 1,1 2 532,0 1 0,1 2 0,-2-1 0,1 1 0,0 3 0,1 2 0,1 1 0,0 2 0,3 1 0,-1 0 0</inkml:trace>
  <inkml:trace contextRef="#ctx0" brushRef="#br0" timeOffset="4">6838 6943 8553,'-7'-25'0,"3"3"63,2 9 1,4 8 206,2 10 0,5-2-306,9 6 0,-1-6 292,10 1 1,-2-3 0,11-1 0,2 0 0,5 0 551,6 0 0,13-4 1,8-2-1,4 0-539,-36 3 1,1 0 0,6-2 0,2 0 0,-2 1 0,0-1 0,2-1 0,1 0-54,-1 0 1,1-1-1,1 0 1,1 1 0,-4-1-1,0 2 1,0 0-1,0 1-198,-1 1 0,2 1 0,1 1 1,0 1-1,-3 0 0,-1 0 1,-1 0-1,0 0-220,-1 0 1,0 0 0,4 0-1,0 0 1,-5 0 0,1 0 0,1-1-1,0 0 86,-1-1 0,0 0 0,0 1 0,1-1 0,-2-2 0,0-1 0,0 0 0,0 0 157,0-1 0,1 0 0,-1-1 0,-1 1 0,0-1 0,-1 0 0,0 0 0,0-1 62,2 0 0,0-1 0,2 1 1,1-1-1,-1-1 0,0 0 1,0-1-1,0 1 286,0-1 0,0 1 0,1 2 0,-1 0 0,-1-1 0,-1 2 0,0 0 0,0 2-299,0 0 1,1 1 0,-2 0 0,1 0 0,-2 0 0,1 0 0,-2 1 0,1 1-231,-1 1 1,1 1 0,1-1 0,1 0-1,33-2 1,0-1-105,-3 1 1,2 0-1,-1 0 1,2-3 288,-35 2 1,0 1 0,0-1-1,0 0 1,1-1 0,0 0-1,0 0 1,0 1 19,0-1 1,0 0-1,1-1 1,-1 0 0,2-1-1,-1 0 1,2 0 0,-1 0 76,-1-2 0,1 0 1,-1 1-1,-1 1 0,0-1 1,0 0-1,0 1 0,-1 2-24,-1 0 1,-1 1-1,31-1 1,-7-2-1,-2 1-129,-2 3 1,2 2 0,-1 2 0,-1 2-421,3 2 0,-10 3 1,3-2-1,-4 0 342,-6 0 0,2 0 0,-10-3 0,2 2 221,-1-2 0,1-2 1,-6-1-1,0 0 304,1 0 1,-2-4-1,6-2 1,-1 0-281,-1 0 1,-1-5 0,-6 4-1,-2-2-749,-3 0 1,-3 5-1,-7-5-633,-3-1 0,-9 4 0,-10 1 0,-5 4 575,-3 1 0,-6 0 1,4 0-1,-1 0-177,3 0 0,3 1 0,3 4-2108,3 4 2936,4 2 0,5 3 0,0-1 0</inkml:trace>
  <inkml:trace contextRef="#ctx0" brushRef="#br0" timeOffset="5">12970 6170 8553,'-47'-28'-121,"5"-1"1,10 9-1,2 1 7,5 0 1,12 6 0,1 4 571,4-2 1,7 5 0,10 2 157,9 3 1,7 1-1,7 0 1,7 1-215,4 3 1,9 4 0,-5 5 0,-3 1 30,1-1 0,1 6 0,-5 3 0,-5 2-348,-7-2 0,-6 8 1,-14-2-1,-5 5-304,-3 4 1,-12 0 0,-9 0 0,-8-3-234,-7-2 1,-4-1-1,-4-5 1,-3-4 78,-3-4 0,-10 1 0,4-1 0,-4-1-269,-5 3 1,5 0 0,1 7 0,7 0 641,6-1 0,7-11 0,11-3 0</inkml:trace>
  <inkml:trace contextRef="#ctx0" brushRef="#br0" timeOffset="6">2773 8196 12033,'13'-40'0,"-1"9"0,-2 12 0,-1 9 785,1 5 256,-4 4-353,0 1-463,-6 0-457,0 0 1372,6 0 1,0 1-573,3 4 1,-3-3 0,-6 7-1,-1 0-166,-4-1 1,-4 3-1,-7-3 1,-3 1-9,-2 0 0,-1-2 1,-5 3-1,0-1 75,1 2 0,-1-4 1,-1 2-1,-2 1-180,-1 2 0,-4 2 1,2-1-1,0 2-97,1 2 1,-4 0-1,5 5 1,0 0-58,-1-1 1,3 4 0,-2-1-1,3 4-42,1 3 1,-4 0 0,0-3-1,3 2 165,4 1 0,1 0 0,3-4 0,1-1-49,0 1 0,1-2 0,6-1 0,2-2-283,1 2 1,6-4 0,-1 1 0,2-2 5,2-2 0,6 2 1,3 0-1,4 0 166,5 1 0,3-2 1,6-5-1,-1 0 147,1 0 1,5 1-1,4-1 1,2-1-94,2-3 0,3 3 1,0-3-1,-1 1-329,1-1 0,-2 1 0,-4-4 1,-3 0-95,-1 0 0,-3 3 1,-7-3-1,-2 0-85,-2 0 1,-1 0 0,-5-3 12,1 1 1,-5 0 0,-1-4-156,3 0 1,-4 5 0,2-1-1,0 1-603,-2 1 0,5-3 1,-3 6-1,3-1-617,1 0 1,2 4 0,1-5 1667,2 0 1,6 5 0,-3-4 0</inkml:trace>
  <inkml:trace contextRef="#ctx0" brushRef="#br0" timeOffset="7">2839 9182 8380,'-12'-20'775,"4"2"1,2 11 0,6 7-409,0 7 1,1 3 0,4 1 0,3-4 256,4-1 0,3 0 0,1-3 0,4 3-190,0 1 1,1-2-1,1 4 1,-4-1-303,-3 0 0,-8 4 0,-1-3 0,-1 2 47,-1 3 1,-1 1 0,-9 1 0,-6 3-385,-4 2 0,-8 1 1,2 5-1,-3-1-757,-2 1 0,1 0 1,-1 1-1,2 0-350,3-1 1,-2 2 0,5-7 1311,-2 4 0,-1 0 0,-5 1 0</inkml:trace>
  <inkml:trace contextRef="#ctx0" brushRef="#br0" timeOffset="8">1506 9889 8434,'-1'-18'0,"-4"2"0,-4 4 0,4-1 437,-1 11 1,4-5 474,-2 2 0,2 2-63,-2-6 0,2 5 1,4-3-461,2 1 1,2 7-1,5 9 1,-3 7-196,3 5 0,-4 9 0,1 5 0,-1 2-739,0 2 0,-4 7 0,2 5 0,-4 5-541,-1-1 0,5-3 0,-1-3 0,-1-2 1086,-1-2 0,-2-2 0,0-4 0</inkml:trace>
  <inkml:trace contextRef="#ctx0" brushRef="#br0" timeOffset="9">1440 10262 8434,'0'-40'0,"0"1"934,0 4 0,4 8 0,2 9 0,0 4-829,0 0 1,4 7-1,-1 2-876,3 4 0,6 1 0,0 1 771,-2 4 0,5 2 0,-1 7 0</inkml:trace>
  <inkml:trace contextRef="#ctx0" brushRef="#br0" timeOffset="10">1853 10235 8478,'7'-38'1060,"4"14"1,-5-1-151,1 12 1,2 7-1,4 4-755,1-2 0,-6 1 0,1-6 0,0-1-68,-1-2 1,3-2 0,-2 2-208,3 4 0,-3-3-993,0 7 1,-5-5-3421,5 4 4533,0 7 0,5 5 0,-1 7 0</inkml:trace>
  <inkml:trace contextRef="#ctx0" brushRef="#br0" timeOffset="11">2173 10102 8478,'13'0'413,"0"0"1,-4 4 0,-1 2 40,-2 2 0,-2-4 0,-2 4 341,2-2 1,-1-2-693,6-4 1,0 0-1,4 0 1,0 0-227,1 0 1,-1 0-1,2 0 1,1 0-945,2 0 1,0 0-1,-5 0-1374,0 0 2830,-5 0 0,-4 0 1339,-8 0 0,1-2-745,-6-2 1,8-3-1,1-5-446,7 3 1,11-3-1,2 3 1,3-3-390,-1-1 1,-4 4-1,2 0 1,0 0-807,-4 2 1,-6 0 236,-1 2 0,-7 4 0,-2-2 167,-8 6 1,-7 4-1,-1 8 1,3 3-413,1 4 0,3 9 1,11 4 665,2 4 0,9-5 0,8-1 0</inkml:trace>
  <inkml:trace contextRef="#ctx0" brushRef="#br0" timeOffset="12">16636 8156 17101,'-7'-6'0,"2"-3"0,4-2-3695,1-3 2282,0 7 696,0 1 572,0 6 0,0 1 0,-2 4 517,-2 4 1,-2 3 0,-6 1 0,-1-1 309,-7-3 0,-3 7 1,-4-4-1,0 0-155,1-2 0,-7-3 0,-1 4 0,-1-4 37,-1-1 0,2 3 0,-3-3 0,3 0-2,1 0 1,1 3 0,2-3 0,-3 1-105,-1 3 1,-1 2-1,-5 1 1,-2 2-25,-2 3 1,1-2 0,-6 7-1,-1 0-369,-2 2 0,-4 2 0,1-2 0,3-1 166,0-2 0,2-1 1,1 1-1,4-3 148,4 1 0,-2-6 0,2 3 0,4-5-120,2-4 0,-2 1 1,3 3-1,-1-1-149,-1-3 0,7 0 1,-4 2-1,1-1-265,-4 1 1,2 2 0,-2 2 0,1-3-116,1-2 0,-8 3 0,4-3 0,-2 3 201,-3 1 0,0 1 1,1-3-1,-1 0 238,-1-2 0,0 0 0,2 4 0,-1-1 206,-1-3 1,-5 2-1,4-2 1,2 3-148,2 2 1,2-6-1,2 1 1,3 0-232,2-1 1,1 3 0,4-2 0,0 3-228,1 1 0,-1-4 0,0 0 1,1 2 118,-1 0 1,-4 3 0,0-1 0,1 0-82,2 1 0,-3-1 0,-2 0 0,1 1 47,-1-1 1,2 0 0,3-1 0,0-1 8,1-3 0,-2 1 0,8 3 0,0-1-6,3-3 0,-1 0 1,3 2-1,2-2-158,4-2 1,1 2-1,-3-2 1,2 0-139,1 0 0,0 3 0,-4-3 0,0 0 168,-1 0 1,1 3 0,-2-5 0,-1 1 47,-2 1 1,-1-1 0,2 4 0,0-3-75,0 0 1,4-3-1,3 5 1,2-1-1136,2 0 1,-3 2-732,5 5 1873,0-1 0,10-6 0,1-1 0</inkml:trace>
  <inkml:trace contextRef="#ctx0" brushRef="#br0" timeOffset="13">13237 9342 16407,'-8'-26'-3554,"-3"6"3532,2 7 0,-3 6 1,-1 8-1,-1 2 823,1 2 0,0 5 0,-1-1 0,1 3-107,0 1 0,-5 5 1,-1 3-1,-2 1-334,-3 1 0,-1 10 0,-2-5 0,-1 3-146,-3 2 1,-2 2-1,-4-2 1,3-1-125,2 1 1,1-2-1,2-4 1,1-1-362,2 1 1,-4-5 0,9-1 0,1-2 112,2-2 0,9-3 1,4 0-1,4-1-346,1 0 0,1-1 1,7-1-1,8-2 38,9 1 0,21-4 0,6-2 0,10-2 2,11-2 1,-31-1 0,2 0 0,2-1 0,1-2 524,3-1 0,-1-3 0,1-3 1,0-3-1,6-3 0,0 0 0</inkml:trace>
  <inkml:trace contextRef="#ctx0" brushRef="#br0" timeOffset="14">17236 8383 8359,'13'-18'0,"-1"-1"0,-2 1 0,-1 3 0,2 8 0,1 2 62,1 1 1,0 2-52,1-2 0,-1 2 0,2 2 0,1 0 282,2 0 0,5-4 78,0 0 1,3-1-1,5 5 1,6 0-1,5 0-11,2 0 1,5 5 0,-1-1-1,2-1-157,5-2 0,3-1 0,-2 2 0,2 1-38,-2 1 0,-1 2 1,-2-1-1,-1 4-273,-3 2 1,-2 3-1,-4 1 1,3 1 74,1 2 1,-2 4 0,2-4 0,-1-2 29,-3-1 0,3 3 1,0-2-1,0-3 284,0-3 0,-2-1 0,-4 5 0,0-2-68,0-4 0,-4 4 0,-1-3 0,1 3-194,-2 1 1,-2 1-1,-5-1 1,0 0-117,-1 1 0,1-1 0,0 0 0,1 1 64,3-1 1,-3-1 0,3-2-1,-3-1 200,-1 1 0,4-2 0,0-1 0,-3 1-157,-4-1 0,1 0 1,-3 4-1,4-2-213,0 1 1,1 2 0,0 1-1,-1 1-496,1-1 1,0 0 0,-1 1 0,1-1-77,0 0 0,-2 1 0,-2-1 1,-2-1-1433,-2-3 2207,-1 2 0,1-9 0,2 4 0</inkml:trace>
  <inkml:trace contextRef="#ctx0" brushRef="#br0" timeOffset="15">20062 8876 8708,'0'-27'933,"0"7"0,0 2-489,0 3 0,-8 9 0,-3 7 1,-7 11-747,-3 9 0,-7 6 0,-6 2 0,-3 4 23,-3 1 1,-2 2 0,-8 5-1,3 2-1154,1 1 1433,-5 7 0,10-10 0,-5 5 0</inkml:trace>
  <inkml:trace contextRef="#ctx0" brushRef="#br0" timeOffset="16">7145 13754 11445,'0'-21'-1295,"0"6"1148,0 6 1,0 5 0,1-4-1,4 2 1232,4 3 1,9 2-1012,4 1 1,3 1-1,3 2 1,2 3-93,1 2 1,1-4 0,-1 5 0,5 0 122,3-2 1,6 1-1,6-5 1,4 1-29,2-1 1,9 3 0,0-1 0,7-3-59,1 0 0,-28-2 0,1 0 0,0 0 0,1 0 0,3 0 0,0 0-65,4 0 1,0 0 0,-1-1-1,0 0 1,5 0 0,0-2-1,3-1 1,-1-1 16,3-1 1,0 0 0,4 0 0,1 0-1,-2 1 1,-2 0 0,1 1 0,0-1-56,0 0 0,0 0 0,4-1 1,1 0-1,-3-1 0,1 1 1,3-1-1,0 0-126,1 1 0,1-1 0,-2 0 0,-1 1 0,1-1 0,0 0 0,-2 0 0,1 0 196,-1-2 1,0 0 0,-19 3 0,1 1 0,-1-1 0,21-4 0,-1-2 0,1 1 0,1-1 34,-2-1 1,1 0 0,-21 5 0,-1-1 0,1 0 0,23-5 0,0 0 0,0-1 0,0 0-36,-24 5 1,1-1 0,0 1-1,1-1 1,1 1 0,-1 0-1,0 0 1,0 1 0,0 0-1,0-1 1,0 1 0,1 0 41,-1 0 1,0 0 0,1 0 0,3-1 0,1 1-1,-1 0 1,-5 2 0,1 1 0,-1 0 0,1-1 0,-1 1-1,1-1-198,-1 1 1,0-1-1,0 1 1,1 0-1,1 0 1,0 0-1,-1 2 1,0-1-1,0 1 1,23-3-1,-1-1 40,1-1 1,0 0 0,-4 2 0,-1 0 0,-2-2 0,0 0-1,-3 1 1,0-1 70,-2 1 1,0-1 0,5 1-1,-1-1 1,-5-1 0,0-2 0,1 0-1,0-1-56,1-1 0,1-2 1,5 1-1,-1-2 0,-2-2 1,0 1-1,-2 1 0,0 0 343,0 1 0,0-1 0,3-1 0,1-1 1,-3 1-1,1 1 0,0-2 0,1 1-90,-1 0 1,2 0 0,3-1 0,1 1 0,-5 2 0,0-1 0,2 1 0,0 0-203,-2-1 0,1 1 0,2 0 1,-1 1-1,-1 1 0,0 0 0,-4 0 1,0-2 36,-2 1 0,0-1 0,2-1 0,-1 0 0,-5 2 1,0 1-1,0 0 0,-1 1-16,-1 1 1,0-1-1,1-1 1,-2 0 0,-5 2-1,-1 2 1,-1-2 0,0 0 114,-4 1 1,-1 0 0,1-1 0,-1 0 0,-6 2 0,-1 1 0,34-11-210,-6 1 0,-7 1 0,-7 5 1,-6 0-12,-3-1 0,5 3 0,-8 0 0,-1 4-254,-1 1 0,-7-3 0,0 5 1,-7 1 358,-5 1 1,-3 2-1,-3-1-714,-3-4 757,-3 4 0,-12 1 0,-2 7 0</inkml:trace>
  <inkml:trace contextRef="#ctx0" brushRef="#br0" timeOffset="17">18262 12021 8447,'-6'-53'0,"6"8"0,2 22 664,7 14 1,0 7 0,2 10-668,-2 9 0,-3 6 1,-6 12-1,-3 4-1261,-6 4 0,-2 0 1264,-16 5 0,-3-5 0,-10 3 0</inkml:trace>
  <inkml:trace contextRef="#ctx0" brushRef="#br0" timeOffset="18">14063 13394 8377,'-13'13'0,"1"0"0,3 1-26,5-1 21,2 0 0,14 7 0,9 0 1,17 7-1,8 0 1,12-1 497,10 1 1,-4 0-188,-25-14 0,2 0 0,-4 1 0,1-1 0,5 0 0,0-1 0,1 1 1,0-1-1,-1 0 0,1 0-238,2 0 1,0 0-1,6 2 1,0 0-1,-4-2 1,0 0-1,2 1 1,1 2 26,0 0 0,0 1 0,1 1 0,-1 0 1,2-2-1,0-1 0,-4 0 0,-1 1-169,-1-1 0,0 1 0,-1 2 0,0 0 0,-4-1 0,-2 1 0,-1-1 0,0 0-120,-4 0 1,-1 1 0,31 19 0,-22-4 0,-6 1-412,-9-1 1,-7 2 0,-9-4-1,-3-3 289,-5-2 0,-8 1 0,-5-8 316,-3-2 0,-1-7 0,-1-3 0</inkml:trace>
  <inkml:trace contextRef="#ctx0" brushRef="#br0" timeOffset="19">15850 14140 8082,'-26'-34'1027,"4"3"1,4 12 0,9 23-746,5 12 0,3 14 0,1 7 0,1 6-535,3 6 1,4 3-1,5 3 1,1 1-150,-1 2 1,0 8-1,2-2 1,3-3 401,4-5 0,9 6 0,3-7 0</inkml:trace>
  <inkml:trace contextRef="#ctx0" brushRef="#br0" timeOffset="20">20648 12994 8067,'-37'-28'323,"-1"0"0,1 3 0,-2 5 0,-6 8 1,-1 7 393,1 8 0,1 7 1,-6 6-1,2 5 1,0 7-1,1 5-1127,0 2 0,2 2 0,1 4 0,1 3 0,-4 6 0,1 2 0,-4 4 0,-1 0 0,16-17 0,-1 0 0,0 0 410,0 0 0,0-1 0,-3 1 0,-6 3 0,-3 1 0,0-1 0,1-3 0,-1-1 0,0 1 0</inkml:trace>
  <inkml:trace contextRef="#ctx0" brushRef="#br0" timeOffset="21">6838 15313 8042,'8'-43'0,"-2"4"0,0 10 0,3 10 0,2 8-103,-3 5 0,8 2 0,-3-1-225,2 2 1171,-6 2 1,-3 2-248,-6 4 1,0 7 0,0 7-1,0 2-273,0 2 0,-4 7 1,-2 3-1,-2 1-162,-2 3 0,-3 6 1,-5 3-1,-3-1-136,0 1 1,-8 5 0,2-2-1,-3 1-291,-2-1 1,-2 1 0,-6-4 0,0 0-11,0 0 1,0-3 0,0-6 0,1-3 49,4-2 0,2-5 0,6-6 0,2-3-11,3-7 1,-2-3 0,8-10 236,4-2 0,5-9 0,7-8 0</inkml:trace>
  <inkml:trace contextRef="#ctx0" brushRef="#br0" timeOffset="22">6532 15859 7931,'-42'-12'0,"5"4"0,9 6 234,6 10 0,0 6 0,4 14 0,2 2 361,1 1 1,-4 5-1,-2-4 1,-1 1-265,-1-1 0,7 0 0,-2-6 0,5 1-314,4 0 1,5-5 0,11-3 0,9-4-195,10-8 0,18-5 1,9-10-1,14-10 177,-32 5 0,3-3 0,12-10 0,2-3 0,0-2 0,-1 0 0</inkml:trace>
  <inkml:trace contextRef="#ctx0" brushRef="#br0" timeOffset="23">7238 10648 8108,'0'-26'0,"2"2"0,4 5 0,8 7 0,12 5-66,0 2 0,8 13 0,-3 5 0,7 11-141,4 10 0,1 3 0,6 13 233,2 5 1,-25-24-1,0 1 1,1 6 0,0 0-1,1 2 1,1 0-50,-1 2 0,1 2 1,3 7-1,0 1 1,-1 1-1,0 0 1,2 2-1,-1 2 108,2 1 0,-1 1 0,-10-15 0,1 2 0,-1-1 0,11 21 0,0 0 0,-12-21 0,0 1 0,-1 0-164,1 3 0,0 0 0,-1 0 0,-1-1 0,0-1 1,-1 2-1,1 1 0,-1 0 0,0 1 0,-1-2 0,0 0 1,-1-1 9,0 0 0,0-1 0,-2 2 0,0 2 0,-2 2 0,-1-2 0,4 20 0,-4-1 0,-1 0 0,-2-1 55,-4-3 1,-1-1-1,-2 1 1,-1 1-1,-2-6 1,-1-1-1,-2 0 1,-3 0-35,-2 1 1,-4-2 0,-2-3 0,-3-1 0,-3 0-1,-3-2 1,-2-2 0,0-2 79,-2-4 0,-1 0 1,-3 2-1,-2-2 0,2-7 1,-1-1-1,0-1 0,-1-2 218,0-3 1,-2-2-1,0 2 1,0-1 0,1-4-1,0-1 1,1 0 0,0 0-212,-1 1 0,0 0 1,1-1-1,0 0 0,1 1 1,1 0-1,1-1 0,0 0-189,1 0 1,1 1 0,-4 3 0,0 1-1,-20 23 1,26-25 0,1 0-62,0 2 0,1 0 1,0-1-1,2 1 211,-17 32 0,-5-3 0,8-5 0,-1-1 0,1 0 0</inkml:trace>
  <inkml:trace contextRef="#ctx0" brushRef="#br0" timeOffset="24">14570 15393 8486,'-5'-15'0,"2"8"-7,5 13 0,2 17 4,5 17 1,3 11 0,-4 12 0,-4-26 0,0 2 0,1 1 0,-1 1 0,1 4 0,-1 1-16,0 0 1,0 1 352,-1-2 0,0 2 0,-1 6 0,0 0 0,0-2 0,0-1 0,0 0 0,-1-1-284,0 2 1,0 0 0,-1-2 0,0-1 0,0-1 0,0 0 0,0-4 0,0-1-14,0 30 0,6-5 0,4-24 0,5-5 87,3-5 0,5-6 1,1-4-1,4 0-299,3 0 0,12 2 1,2 2-1,7 1 102,5 3 1,6 3-1,-28-13 1,2 0-1,2 0 1,1 1-164,1 0 1,1 0 0,2 3 0,2-1 0,-1-1 0,2 0 0,2 0-1,1 0 145,2 0 0,3 0 0,7-1 0,2-1 1,0-3-1,2-1 0,2-1 0,2-2 142,1-2 0,1 0 0,-20-5 0,0-1 0,1 0 0,2-1 0,0-2 0,1 1 0,1-1 0,1-1 0,-1 0-104,1-1 1,-1-1-1,1-1 1,2-1-1,-1-2 1,0-2-1,-2-1 1,0-1 0,-1-2-1,1 0 1,0-2-1,0 0 111,0-2 0,1 0 0,0-2 1,1-2-1,-1-1 0,0-1 0,-4 0 1,0-2-1,-1 1 0,-1-1 0,-1-1 1,0 1 87,-2 0 0,-1 0 0,0-1 0,1-2 0,-1-2 0,-1 1 0,17-10 0,-2 1 0,-2 0 0,-2 0-216,-2 2 0,-1 1 0,-3 3 1,-3 2-1,-5 3 0,0 0 0,-3 3 1,-1-1-423,0 1 1,-1 0 0,-4-3-1,-2 0 1,21-22 0,-6 0-22,-7 0 0,-5-14 0,-14-5 0,-12 28 0,-2 0 392,0-4 0,-1 0 0,-3-5 0,-1-1 0,0-1 1,-1 0-1,-1-4 0,-1 0 481,1-4 1,-2-1-1,-2-5 1,-1-2-1,-2-1 1,-2-1-1,-1-1 1,-2 0 59,-1 0 0,-2-2 0,-1-3 1,-1-1-1,0 2 0,0 0 0,-1 3 1,0 1-250,-1 5 0,-1 1 0,0 4 0,-2 2 0,-1 9 0,-2 3 0,-2 4 1,-3 2-244,-2 4 0,-3 4 1,-5 6-1,-4 6 1,-6 5-1,-2 5 1,-7 2-1,-1 4-221,-5 3 1,-3 5 0,15 1 0,-3 4 0,1 0 0,-2 3 0,0 1 0,0 1 0,-1 0 0,0 0 0,0 1-22,-1 0 0,0 1 0,0 0 1,0-1-1,-1 1 0,2-1 0,1-1 1,1 0-1,0-1 0,1 0 0,2-1 1,-1 0 249,2-1 1,1-1-1,-1 1 1,-3 3 0,-1 0-1,2 0 1,4-1-1,0 0 1,1 1 62,-4 2 0,0 1 0,0 0 0,-2 1 0,-1 0 0,0 1 0,0-2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594"/>
    </inkml:context>
    <inkml:brush xml:id="br0">
      <inkml:brushProperty name="height" value="0.053" units="cm"/>
      <inkml:brushProperty name="color" value="#FF0000"/>
    </inkml:brush>
  </inkml:definitions>
  <inkml:trace contextRef="#ctx0" brushRef="#br0">4719 5677 9176,'0'-13'0,"0"0"0,1 1-67,4 3 549,-4 3 0,7 6 1330,-4 0 0,-1 0-1576,6 0 1,-8 0 81,-1 0 1,-5-4 0,-10-1 0,-2 2 148,0 2 1,-6 1 0,4 0 0,-2 0-162,-2 0 0,3 0 0,1 0 0,1 1-12,1 4 0,-6-4 1,4 5-1,0-1-19,0-1 0,-5 5 1,2-5-1,-2-1 166,2-1 0,-8-2 1,4 0-1,-3 0-97,1 0 0,0-5 1,-1-1-1,-3-1-110,3-3 1,-4-2-1,2-3 1,2-1-12,0-2 1,4 0-1,1 5 1,4-1-263,1 1 0,-4-5 0,4 1 0,0 2-135,0 4 1,1 0-1,3 2 1,-1-3 111,-2-1 0,0 1 0,3 1 0,-1 2 75,-2-1 1,0-2 0,5-1 0,0 0 117,-1-1 1,6-4 0,-1 1 0,0-1-200,1-1 1,2 4-1,6-4 1,0 1-69,0 0 0,6 0 0,3 5 1,3-2 33,1-3 0,2 4 1,3-4-1,3 3 137,0 2 0,4-1 1,-3 0-1,3-3-7,2-1 1,-1 1 0,1 2-1,0-1 32,-1-2 0,1-1 1,1 2-1,3 0-54,5 0 0,-2 2 1,1 2-1,2-2 87,2-2 1,4 3-1,-2-1 1,-2 5 221,-1 0 1,-1-1 0,-1 1 0,-5 1 76,-3-1 0,-3 2 0,-1-1 0,-3-1-27,-2-2 1,3 0-1,-2 2 1,0 1-189,4-1 0,1-2 0,2-1 1,0-1-59,-1 1 0,7 0 1,2 1-1,2 1-21,-1 2 1,5 2 0,-4-3 0,0 2-278,2 2 0,-2 2 0,0 2 0,-3-1 186,-1-1 1,-2-2 0,-6 3-1,-1-1 493,-2 1 0,-1 1 0,2 1 0,-1-2-343,2-2 0,1 1 0,4 4 0,0 0-157,2 0 0,2 0 0,-2 0 0,3 0 0,0 0 0,8 1 0,-4 2 0,1 2 0,-1-2 0,2 4 0,-7 1 0,-1 0 0,1 1 0,-2-1 0,-4 2 0,-2-1 0,-3 1 0,3-2 0,-3 1 0,2 1 0,-2 2 0,3 1 0,-2 1 0,2-1 0,2 0 0,1 1 0,1-1 0,2 0 0,-1 1 0,3 3 0,-2 1 0,-2-3 0,-1-5 0,-2 2 0,-3-3 0,-2 1 0,-2-1 0,-5 2 0,-5-6 0,1 3 0,-4 1-220,-2 4 1,-2-4 0,-2 0-160,0 1 1,0 2 0,0 1 0,0 1-162,0-1 0,0 0 0,0 1 0,0-1 84,0 0 0,-5 1 1,-1-1-1,0 2 45,1 3 1,-1-4-1,3 4 1,-3-3 267,-2-2 0,4 1 1,-4-1-1,1 0 34,0 1 0,2-1 1,-2 0-1,-1 1-73,1-1 0,-2 0 0,-4 1 1,1-1 212,3 0 1,-6 1 0,3-1 0,-1 0 169,-3 1 1,-1-1-1,3 0 1,-3 1 3,0-1 0,-3 0 0,4 1 0,-2-1 128,2 0 1,-3-4 0,-1 0 0,1 0 35,0-2 1,-3 5 0,2-5 0,0 1 61,-4-4 0,-1 2 0,-3 0 1,-2 0-65,-1 0 1,-5 3-1,4-3 1,-2 0-211,-3 0 1,-6 3 0,-2-4-1,4 1 35,4 0 1,-6 3 0,1-3 0,-2 0-102,-2 0 1,2 0-1,2-3 1,1 1-92,1-1 0,-5-1 0,8-1 0,-3 2 0,2 2 0,-2-1 0,-3-4 0,0 0 0,-4 0 0,1 0 0,-3 0 0,0 0 0,1 0 0,-9 2 0,-1 1 0,-6 2 0,-2 3 0,0-5 0,4 3 0,4-2 0,4 1 0,6-1 0,2-4 0,3 0-86,3 0 1,-1 0-1,10 0 1,1-1-655,2-4 1,7-1-1,4-4 1,3 1-3046,5-1 3493,3 4 1,6-6 0,0 4 0</inkml:trace>
  <inkml:trace contextRef="#ctx0" brushRef="#br0" timeOffset="1">7638 5717 29603,'0'-13'-9682,"0"0"6829,0 5 3272,6 2 1,-3 6-1,4-1-480,-1-4 685,-1 4 2540,-5-11-3160,0 11 0,1-5 54,4 6 1,2 0-1,6 0 1,2 0 687,3 0 1,-2 0 0,8 0 0,3 1 46,2 4 1,4-4 0,-2 4 0,5-4-11,2-1 1,2 0 0,2 0 0,1 0-491,1 0 1,5 0 0,-3 0 0,1-1-294,3-4 0,2 4 0,2-4 0,-1 4 0,0 1 0,4 0 0,-1 0 0,-3 0 0,-1 0 0,1 4 0,-7 1 0,0-2 0,0-2 0,3-1 0,-5 0 0,-1 0 0,-1 0 0,1 0 0,0 0 0,-2 0 0,2 0 0,0 0 0,-3 0 0,0 0 0,0 0 0,5 4 0,0 1 0,0-2 0,-4-2 0,7 4 0,-8 1 0,1 0 0,1 0 0,-2 2 0,0-3 0,-2-2 0,-2-2 0,5 1 0,-4 1 0,-1 1 0,-2-1 0,6-1 0,-2-2 0,2-2 0,3-2 0,0 2 0,-1-2 0,1 2 0,1 2 0,6 0 0,-1 0 0,2 0 0,-2 0 0,1 0 0,-4 0 0,0 0 0,0 0 0,3 0 0,-5 0 0,-1 2 0,-2 2 0,1-2 0,-1 2 0,1-2 0,-4-2 0,-1 0 0,5 0 0,1 0 0,1 0 0,2-2 0,-1-1 0,2-1 0,0 1 0,10 0 0,-4 0 0,2-2 0,0 3 0,-2 0 0,0 2 0,0 0 0,1 0 0,-2 0 0,-2 0 0,-3 0 0,-1 0 0,3 0 0,-4 0 0,-2 0 0,-2 0 0,3 2 0,1 0 0,-2 3 0,-2-2 0,4-2 0,1-1 0,0-1 0,0-4 0,4 4 0,-1-5 0,3 2 0,1-1 0,-4-4 0,0 5 0,1-1 0,2-1 0,1 5 0,1-3 0,-3 2 0,-2 2 0,-3 0 0,-7 0 0,-4 0 0,-4 0 0,-3 0 0,-2-1 0,-3-2-1052,0-2 0,-7 1-2794,2 4 3801,-9 0 0,-15 0 1,-9 0-1</inkml:trace>
  <inkml:trace contextRef="#ctx0" brushRef="#br0" timeOffset="2">5585 8210 28278,'0'-8'-9421,"0"4"10675,0 8 1,0-1-5127,0 6 2528,0-6 0,6 3 3211,3-6 0,7 0 0,2 0 0,0 1-1215,1 4 0,0 1 0,5 4 0,-2-3-516,2-1 0,1 5 0,2-2 0,0 1-393,-1-1 0,5 1 1,0-5 751,-1-2 0,0 3 0,-1-2 0,4-1 0,0-2-318,-1-1 1,1-5 0,-2-3-1,4-1 958,4 0 1,1 0 0,1-2-1,2 0-1039,2 2 0,1 5 0,-3-3 0,2 1-96,3 3 0,-5-3 0,3 1 0,-3 2 0,-3 2 0,7 1 0,-7 0 0,2 0 0,-1 0 0,-5 0 0,-1 0 0,1 0 0,-2 0 0,3 0 0,-5 0 0,1 0 0,-1 0 0,4-2 0,-3-1 0,-1-1 0,1 1 0,2 2 0,-1 1 0,2 0 0,1 0 0,7 0 0,-5 1 0,-1 2 0,1 1 0,8 7 0,-16-5 0,9 4 0,-1-1 0,-2-2 0,0 4 0,-1-4 0,1-1 0,1 3 0,1-5 0,-2-1 0,-2-1 0,-1-2 0,3 0 0,-3 0 0,-1 0 0,2 4 0,-2 1 0,0-2 0,-1-2 0,4 4 0,-4-1 0,2 0 0,3 2 0,-2-4 0,0 4 0,2-2 0,2 1 0,1 1 0,0-3 0,0 1 0,0-1 0,0-2 0,0-1 0,0 0 0,0 0 0,0-4 0,0-2 0,-1 0 0,1 0 0,0-3 0,0 5 0,0-1 0,0 0 0,0 3 0,2-2 0,-1 2 0,-1 2 0,3-4 0,-7-1 0,2 2 0,2 2 0,3 1 0,0 0 0,-1 0 0,1 0 0,4 0 0,-2-2 0,-1-1 0,2-1 0,-5-5 0,5 3 0,-1 0 0,-1 0 0,5-3 0,-3 3 0,1-1 0,-4 0 0,2-4 0,-4 4 0,-1 1 0,-1-3 0,-4 3 0,-4 0 0,-3-1 0,-1-1 0,-6 4 0,-3-5 0,-4 0 0,0 2 0,-2-5 0,-2 3 0,-3-3 0,-1-1 0,0-5 0,-3-1 0,2 0 0,-2-1 0,3 1 0,-2 3 0,-1-3-108,-2-2 1,4 0 0,-1-1 0,-1 3-428,-1-1 0,-4 1 1,-2-5-1,-5 2 123,-3-1 0,-6 2 0,-1 0 0,-2 2 221,-2 3 1,-7-4-1,-1 3 1,1 0 24,2 2 1,-3 2 0,-2 0 0,1-1 328,-1 1 1,-2 0-1,4 1 1,0 2 422,-2 1 1,0 0-1,-4-4 1,2-1-27,-2 1 0,-2 0 1,-2-1-1,-2 1-461,-2 0 1,1-1-1,2 2 1,0 2-100,-3 1 0,-2 6 0,4-3 0,1 2 0,-1-1 0,0 1 0,3 4 0,0-2 0,0-2 0,0 3 0,-1-5 0,-2 1 0,-1 1 0,-1-2 0,4 3 0,-2-3 0,-2-2 0,-4 6 0,3-4 0,1 1 0,-1 1 0,1-1 0,5 4 0,0-2 0,0-2 0,0 1 0,-1 4 0,-1 0 0,2 0 0,-7 0 0,5 0 0,-2 0 0,-2 0 0,-3 4 0,3 1 0,0-2 0,0-2 0,-2 4 0,2-1 0,0-1 0,0-1 0,-3-1 0,5 2 0,1 1 0,1-1 0,2-1 0,-1-1 0,-2 2 0,-2 2 0,-4-1 0,3-2 0,1 1 0,-1 1 0,-5 5 0,2-5 0,-1-1 0,1-1 0,-3 2 0,3 1 0,-1-2 0,1-2 0,3 4 0,5-1 0,-2-1 0,-2-1 0,1-2 0,4 1 0,0 2 0,0 1 0,2 2 0,1-3 0,1 2 0,-1-2 0,0 3 0,-2 0 0,2 0 0,0-1 0,-9 6 0,6-4 0,-1 2 0,-1 0 0,3-5 0,-1 4 0,1-2 0,3-3 0,-2-2 0,4 1 0,0 1 0,3 1 0,-2 1 0,2-5 0,1 0 0,2 0 0,2 0 0,-1 0 0,0 0 0,1 0 0,-5 0 0,-2 0 0,-1 0 0,-3 0 0,-5 0 0,-1 0 0,2 1 0,-2 3 0,-4-1 0,2 5 0,2-1 0,2 1 0,-2-1 0,0 3 0,3-1 0,1 2 0,4-4 0,7 2 0,-1 1 0,3 2 0,-7 1 0,10 2 0,-1 2 0,-1 0 0,4 3 0,0-3 0,0 4-3,1 0 1,5 3-1,0-5 1,6 1-631,3 4 0,2 0 0,5 0 1,4-4 412,4 0 1,14 2 0,10-3-1,8 0 280,8 1 1,14-3 0,5-3 0,3-3-526,1-2 1,2 2 0,-7-7 0,-6-1-792,-5-1 1,-9-2-1,-2 0 1434,-4 0 0,5 6 0,2 1 0</inkml:trace>
  <inkml:trace contextRef="#ctx0" brushRef="#br0" timeOffset="3">19075 6370 8560,'9'-13'0,"0"0"-570,-6 5 0,2 2 291,-10 6 0,-2 5 1,-7 1-1,0 0 0,-3 0 636,0-3 1,-1 2 51,4 0 1,3 1 0,0-3 0,4 3 1818,1 1-1775,1-4 1,7 7-1,2-5 1,5-1-130,3 2 1,7-4 0,4 4 0,2 0-200,1 2 1,3 0 0,0 1 0,4 0-26,1-2 0,-3 3 0,5-4 0,1 0 336,1 0-339,2-1 0,0-1 0,0 1 484,0-2-429,6-2 1,-5-1 63,4 0 1,2 0-1,1 0 1,1-1 22,-1-4 0,3 2-179,7-6 1,-5 2 0,2-4-179,-5 3 0,-4 0 0,0-2 1,-8 1 101,-4-1 1,-3 2-1,-5-1 1,-4-1-28,-4-2 0,-5-1 1,-4-1-1,-3 0 156,0-4 0,-5-1 1,2-5-1,-6 2-119,-6-2 0,-3-1 0,-2-2 0,-3 2-219,0 3 0,-6-3 0,3 4 0,-4 0-115,-4 3 0,-8-1 0,-1 1 0,-6 2 168,-6 1 1,-5 2 0,-4 1-1,0 2 124,-3 1 0,-10 4 1,5-2-1,-3 1 158,1 3 0,-1 2 0,1 1 0,4 0 356,3 0 0,9 6 0,8 2 1,4 3-126,4-2 0,1 5 0,8-3 0,6-1-299,5 2 1,3 0 0,1 1 0,3 1-286,5-1 1,2 0 0,2 2 0,2 1-285,2 2 0,14 4 0,11-2 0,8-1-138,9 0 0,15 3 1,9-3-1,-33-9 0,1 0-472,3-1 0,0 1 902,3 2 1,1 0 0,-5-2 0,1 0 0,2 4 0,0-1 0</inkml:trace>
  <inkml:trace contextRef="#ctx0" brushRef="#br0" timeOffset="4">18369 8143 16375,'0'-13'-1628,"1"1"0,2 1 1873,2 2 0,5 7 0,-2-4 0,2 1 0,2 1 127,3 1 1,1-3-1,-1 1-435,3 2 1,-4 0 82,4-1 0,-3 3 897,-2-4 0,-5 2-481,-4-1 0,-4 2 1,-3-4-1,-3 2-294,-1-1 0,2 1 0,-4 4 0,-1 0 136,-2 0 1,3 0 0,0 0 0,-1 0 30,-2 0 0,-1 1 0,-2 4 0,-3 2 94,-4 1 1,-3 6 0,-3-2 0,-2 2-102,-1 2 1,-6 5-1,0-2 1,-4 0 221,-4 0 0,-8 8 0,2-2 0,1 2-408,-2 3 1,5-1 0,-2-1 0,2 2-143,4 1 1,-2 0 0,11-4-1,-1-2-224,-1-3 1,6 2 0,-1-6 0,5-2-51,3-1 1,0-8 0,6-1 0,4-2-1179,3 1 1,8-1-732,2-4 0,11-6 0,9-2 2204,6-4 1,3-2-1,11 1 1</inkml:trace>
  <inkml:trace contextRef="#ctx0" brushRef="#br0" timeOffset="5">17609 8343 8472,'-13'-27'1158,"-1"0"0,6 14 0,0 9-1188,2 10 0,-4 1 1,1 2-1,-3 1 1,-1 2 379,-1 1 1,6 1 0,-1-1 0,0 2 16,1 3 0,3-2 0,5 5 1,0-1-45,0 1 1,11-5-1,7 2 1,7-3-389,6-2 0,9-4 0,9-1 0,3-2-1003,1-3 1,1-2 0,-1-1 0,-1 0 1067,-3 0 0,9 0 0,-4 0 0</inkml:trace>
  <inkml:trace contextRef="#ctx0" brushRef="#br0" timeOffset="6">19102 8010 11330,'-12'-6'0,"2"-2"-162,1 1 57,6 1 90,-3 6 1,8 0 0,2 0 1104,5 0 1,7 0 0,3 1-1,2 2 91,3 2 1,6 5 0,1-1 0,-2 3-759,-1 1 0,5 1 1,1 0-1,2 3-26,-1 0 0,-4 6 1,5-6-1,-1 1-256,-1 1 1,5-4 0,-5 3 0,2-3-373,-1-2 1,-4 1 0,3-3 0,-1 0-474,-4-2 1,0-5 0,-3 3 0,-1 1 68,-2-1 1,0-2 0,-5 2 0,-2 1-1231,-1-1 1,3-3 0,0 4-757,-2-2 2634,-1-2 0,-2-4 0,1 0 0</inkml:trace>
  <inkml:trace contextRef="#ctx0" brushRef="#br0" timeOffset="7">20062 8289 10711,'-13'-13'0,"-1"0"185,1 0 1,1-1 0,2 1 1974,1 0-1735,6-1 1,0 7 0,10 4 264,7 6 0,6 4 0,0 7 0,-1-1-256,0 0 0,-1 5 0,-6 0 1,-2-1-146,-1 3 0,-6-5 0,0 4 0,-6-1-53,-6-1 1,-10 1-1,-8-5 1,-7 1-133,-4-1 1,-7-4 0,-1 0 0,0 1-803,0 2 0,3 0 0,6-2 0,3-1-98,2 2 1,-4 0-1,7 3 813,3-1 1,0 0-1,5 1 1</inkml:trace>
  <inkml:trace contextRef="#ctx0" brushRef="#br0" timeOffset="8">17076 10129 14029,'0'-9'-541,"1"0"0,4-1 868,4-2 1,3 0 266,1 3 0,5-3 1,1 3-1,0-1 0,2-1 229,0 3 1,-1 5-1,3-2 1,-4 4-504,0 1 1,-4 0 0,3 1 0,-3 4-3,-2 4 1,0 4 0,1 3 0,-1 2 182,0-2 0,1 5 1,-1 1-1,0 2-127,1-2 1,3 3 0,3-3-1,0 2 94,4-2 1,1 3 0,3-2 0,3 0-288,5 0 1,5-3 0,2-3 0,-1 0-265,1 0 0,0-4 0,-3-3 0,-2-1-419,-2 2 0,-1-1 1,-7 0-1,-4-2-2984,-3-2 0,-8 0 1958,-4-2 1,-7 2-1,-2 3 1,-8-5 841,-4-2 1,-1-1-1,0 2 1,-1 2 705,1-2 0,6-2 1,1-1-1</inkml:trace>
  <inkml:trace contextRef="#ctx0" brushRef="#br0" timeOffset="9">18022 10528 11463,'0'-13'-288,"0"0"1,5-1-1,1 1 1,1 0 769,4-1 0,0 1 1,3 1 679,-1 3 0,-4 4 0,0 6 0,0 3-529,-2 5 1,5 5 0,-3 3 0,3 6 52,1 2 0,-4 1 0,-2 1 1,1 0-592,-1-1 1,-4 4 0,2-2 0,-4-3-694,-1 1 0,-1-3 0,-2 1 1,-5-2-972,-4 2 0,2-3 1,-9 1-1,1 1 1579,0 3 0,6-6 0,6 0 1</inkml:trace>
  <inkml:trace contextRef="#ctx0" brushRef="#br0" timeOffset="10">20235 10302 10279,'-1'-12'0,"-2"2"0,-3 1 235,-2-2-217,5 0-161,-8-3 1,8-4 0,-5 1 0,2 0-357,3 3 1,2 0 0,1 1 0,0 0 655,0-1 0,0 1 0,1 0 0,4-1 761,4 1 0,-2 0 0,0-1 385,-1 1 1,-1 4-1049,-5 0 1,-6 6 0,-4 0 0,-5 6 126,-3 6 1,-10 3 0,0 3 0,-5 3 2,-4 4 0,-6 3 0,-3 3 0,-1 3 66,-4 5 1,1-2 0,0 1-1,2 2-633,2 2 1,2-4 0,5-1 0,4-1-330,4-3 1,9 2 0,4-2 0,5-3-167,4-4 0,3-5 0,6 3 677,0-2 1,6-1-1,1-5 1</inkml:trace>
  <inkml:trace contextRef="#ctx0" brushRef="#br0" timeOffset="11">19342 10622 9401,'0'-21'912,"0"11"0,3 14 0,4 11-1050,7 4 1,12 5 0,3-5 0,3 0-2720,5 1 2857,8-3 0,8 3 0,8 0 0</inkml:trace>
  <inkml:trace contextRef="#ctx0" brushRef="#br0" timeOffset="12">20515 11515 8241,'0'-14'0,"0"1"0,0 6 0,0-1 577,0 4 1,2 1 0,1-6 98,1-1 1,11 2 0,-2 1 0,2-1-248,0 1 0,3 4 0,1-3 0,0 2 66,0-1 1,-1 1-620,-5 4 0,-5 6 0,-4 3 0,-4 1 1,-4-1 1,-10 7-1,-8-3 1,-4 2-140,-6 0 0,4-3 0,-3-2 0,3-1 384,1 1 0,1 1 1,1-1-1,2-2 530,6-2 0,6-1-616,2 0 1,12 1 0,3 4-1,8-2-341,3-2 1,6 4 0,-4-1 0,2 3-2795,2 1 3099,8 0 0,-2 1 0,3-1 0</inkml:trace>
  <inkml:trace contextRef="#ctx0" brushRef="#br0" timeOffset="13">20982 11595 8454,'-2'-42'2900,"-1"8"-2112,-1 9 1,-1 10 0,4 8-735,-4 1 0,2 1 0,-5 4 370,-3-4 1,-1 4-1,0-2-239,4 6 0,2 9 0,6 6 1,1-1-312,4 3 0,8-6 0,11 6 1,5-3 140,7 1 1,2-2-1,1-5 1,-5-4-132,-7-1 0,-2-1 0,-7-5 0,-4-2-32,-3-2 0,-5-5 0,-8-9 1,-2-4-83,-5-3 0,-9-2 0,-4-1 1,-5 0-469,-4 1 1,1-1 697,-5 10 0,-1 0 0,-4 5 0</inkml:trace>
  <inkml:trace contextRef="#ctx0" brushRef="#br0" timeOffset="14">15676 14647 8446,'8'-20'0,"-4"0"0,-1 0 0,2 6-16,3 3 16,4 8 0,3-7 0,3 5 0,3-4 0,5 4 0,1-3 0,0 1 0,1-4 0,1 4 0,2 1 0,1 2 0,-6-1 0,1-1 1238,0-1 1,-5 4 0,-2-2-1,0 2-186,-4-1 1,3 3 0,-1-4 0,-3 2-1049,-5-1 0,2 2 0,-3-2 0,3 2 147,1 2 0,-4 0 1,0 0-28,1 0 1,1 3 0,-2 5-9,-5 5 1,-3 9 0,-1 2 0,-1 6-1272,-3 5 1,-4 2 0,-7 2 0,0-2-1427,2 0 1,-3 3 2580,7-9 0,3 6 0,0-3 0</inkml:trace>
  <inkml:trace contextRef="#ctx0" brushRef="#br0" timeOffset="15">16209 14687 8401,'-13'-48'1804,"0"16"1,-1 14-636,1 10 0,4 8 1,2 5-1,-1 4-183,1 3 1,3 2 0,-5 4-1,0 6-231,1 5 0,-8 6 0,1 6 1,-4 3-514,-5 5 0,-1 6 0,-1 1 1,-1-2-649,0-3 1,1 4 0,-1-6-1,2 1-620,2-1 0,-6 0 0,2-6 0,-1-3-1178,0-1 0,-2 1 0,1-8 2204,-1 2 0,5 2 0,-8 4 0</inkml:trace>
  <inkml:trace contextRef="#ctx0" brushRef="#br0" timeOffset="16">14810 15859 8131,'-9'-12'1066,"0"4"0,5 2 1,-4 7-1,2 4-363,3 3 1,2 6-1,1 4 1,1 4 54,4 3 1,-2 8 0,4 4 0,-1 5 444,-3 7 1,-2-1-1,-1 1 1,0-2-1351,0-4 1,0 4-1,2-10 1,1-1-770,1-2 1,5-4 0,-3-8 0,0-4-1905,0-4 2554,-2-6 0,-4-8 1,0-11-1,0-5 289,0-6 1,0-8 0,0-1 0,0 0 289,0-1 0,6 3 0,3-3 0,2 2 476,-2 4 1,2 2 0,-2 12-1,3 2-342,1 1 0,1 6 0,-1 0 0,-1 6-289,-3 6 0,1 4 0,-4 5 1,0 4 7,0 3 0,-2 6 1,-4 2-1,2 1-1843,2 3 0,-2-5 0,4 1 0,-2-3 1677,1-4 0,11 4 0,-1-9 0</inkml:trace>
  <inkml:trace contextRef="#ctx0" brushRef="#br0" timeOffset="17">15210 16352 8045,'-5'-22'910,"1"0"0,-5 4 0,3 11 2000,-1 1-1999,-2 1 0,1 11 1,4 3-1,4 3-396,4 1 0,-1 5 0,6 0 0,0-2-733,-2-1 1,5-2-1,-3-1 1,2-1-411,-3-2 1,4-7 0,-3 3-1,2-5-170,-3-5 1,-2-2 0,-6-8-1,0-1 354,0-2 0,0-1 0,-1 3 1,-2-2 508,-2 2 1,-3 1-1,2 3 416,-2 3-674,5 3 1,3 6-1,9 0 1,5 2-539,3 2 0,4-2 731,6 2 0,-1-3 0,1-1 0</inkml:trace>
  <inkml:trace contextRef="#ctx0" brushRef="#br0" timeOffset="18">15583 15859 8045,'0'-17'1211,"0"-1"0,0 7 0,1 13 0,2 10-1087,2 8 1,-1 17 0,-4 8 0,0 5-86,0 4-39,0 11 0,-6-3 0,-1 10 0</inkml:trace>
  <inkml:trace contextRef="#ctx0" brushRef="#br0" timeOffset="19">15503 16232 7995,'12'-74'329,"-3"12"0,7 18 0,-3 28 0,4 4 1266,2 3 1,0 6-1,5-2 1,-2 5-2989,2 5 0,-4 4 1395,3 8 1,-1 4-1,5 6 1</inkml:trace>
  <inkml:trace contextRef="#ctx0" brushRef="#br0" timeOffset="20">15076 17059 7953,'-13'-27'1461,"0"6"0,-1 8 1,1 10-298,0 6 0,4 10 1,1 10-1,3 3-688,2 5 1,1 3 0,2 8 0,0 1-583,0 1 1,0 1 0,2-7 0,1-1-305,1-1 1,2-8 0,-3 0-1,3-7-116,1-6 1,-4 1 0,3-9 103,0 1 0,-3-10 1,4-13-1,1-10 559,-1-9 1,-2-6 0,4-6 0,-1-6 259,0-4 1,4-6 0,-5 4 0,2 2 360,0 1 1,-2 9-1,4 5 1,-3 7-366,3 6 0,-4-1 0,1 12 0,-1 2 171,0 4 0,-2 6-321,4 5 0,-6 5 0,1 6 0,-2 5-358,-2 6 0,0 8 1,0 1-1,0 0-656,0 2 0,0-5 0,0 3 0,0-4-445,0-5 1,0 2 0,0-7 0,1 0-1194,4-3 2409,8 0 0,2-7 0,4-1 0</inkml:trace>
  <inkml:trace contextRef="#ctx0" brushRef="#br0" timeOffset="21">15410 16832 7953,'0'-13'2449,"0"0"954,0-1-2726,0 7 0,6 7 0,1 9 0,2 3-268,0 1 0,0 5 0,5-1 0,3 0-452,1-2 0,-1-2 0,-3 0 0,-1-1-865,0-3 0,-4-2 0,0-4-324,1 2 0,-4-2 0,-3-6 1408,-6-2 0,-4-5 0,-6 2 0,-1 0 924,1-1 1,4 4-1,0-2 622,-1 1-1290,4 2 1,6 5 0,9 3 0,3 5-440,1 3 0,2 1 0,1 1 1,2-1-439,-2 0 0,-1-1 1,-3-1-1,-2-4-4631,-1-1 5076,0 4 0,4-2 0,1 5 0</inkml:trace>
  <inkml:trace contextRef="#ctx0" brushRef="#br0" timeOffset="22">15796 16606 7953,'8'-14'0,"-2"1"1105,-6 0 0,0-1 740,0 1 170,0 0-1743,0 5 1,4 13 0,0 10 0,1 2-105,1 3 0,-3 8 0,4 1 0,-1 5 35,-3 3 1,0 9-1,0-6 1,1 2-1546,-1-1 0,3-7 0,-1-1 0,-2-2 1342,-2 0 0,-1 0 0,0-4 0</inkml:trace>
  <inkml:trace contextRef="#ctx0" brushRef="#br0" timeOffset="23">15716 16925 7953,'0'-31'1183,"0"2"0,2 4-664,2 5 1,-1 10-1,8 3 1,2 1-969,3 3 1,3 1 0,-1 2-1,3 2-1754,0 2 2203,10 4 0,-9 5 0,11 0 0</inkml:trace>
  <inkml:trace contextRef="#ctx0" brushRef="#br0" timeOffset="24">16050 16712 10234,'0'-13'3494,"-2"0"-852,-2-1 0,4 7-2261,0 2 0,4 5 0,6 6 0,-1 6-225,2 4 0,0 7 1,3-6-1,-1 0-783,0-2 0,5-2 0,2-1 0,0-3-365,4-5 1,1-2 0,3-4-1,2-2-17,1-5 0,10-5 0,-1-2 1,5-3 1008,5-2 0,5-7 0,12-6 0</inkml:trace>
  <inkml:trace contextRef="#ctx0" brushRef="#br0" timeOffset="25">21915 13700 8184,'7'-12'0,"-2"-5"996,-10-1 0,-2 5 0,-7 8-396,1 4 0,0 1 0,-1 1 0,1 2 28,0 2 1,-5 5-1,0-1 1,2 3-142,1 1 1,3 0 0,3 2 0,5 1-432,2 2 1,2 4 0,2-2 0,4 0-270,7 4 1,6-3-1,8 0 1,1-2-131,3-3 0,3-1 1,5-3-1,-4-2-1254,-3-1 1,-10-6 0,-4 1 58,-4-2 1,-8-2 1537,-6 0 0,-6-6 0,-7-1 0</inkml:trace>
  <inkml:trace contextRef="#ctx0" brushRef="#br0" timeOffset="26">22021 13834 8184,'14'-2'0,"-1"-2"588,0-5 0,5 1 0,0 1 0,0 1 807,1 3 1,2 2-1,5 1 1,1 1-1339,0 4 1,1-3-1,3 7 1,4 2-519,4 1 1,1 1 460,0 0 0,6-5 0,1-2 0</inkml:trace>
  <inkml:trace contextRef="#ctx0" brushRef="#br0" timeOffset="27">23035 13794 8302,'13'0'-216,"0"0"0,0 0 0,1 0 271,-1 0 1,-1-2 0,-2-1 0,-2-3 300,-2-1 1,-2-2 710,-4-4 1,0-1 0,-1 2-21,-4 4 0,-2-3 0,-7 7 0,1 1-511,0 1 1,-2 2 0,-1 2 0,-4 4-234,0 7 0,2 6 0,-3 8 0,0 0-96,1-1 1,3 7-1,0 1 1,3 1-484,5 1 1,4-6 0,5 2-1,0-2-635,0-4 0,11 3 1,7-13-1,6-3-2461,3-2 3372,11-8 0,-2 8 0,9-3 0</inkml:trace>
  <inkml:trace contextRef="#ctx0" brushRef="#br0" timeOffset="28">23514 13927 8247,'8'-33'-12,"-2"7"5082,-6-1-3380,0 12-2514,-6 9 1,-2 12 0,-5 2 457,0-1 1,1 9-1,2-1 1,1 3 251,-2 1 0,-1 5 0,1-3 0,0 1 744,2 0 0,6-6 0,-1 4-98,2-1 0,2-4 0,2 1 215,2-6 0,8-4 0,6-7-372,-2-4 1,2-2-1,-3-9 1,-3-4-499,0-2 0,-7-6 0,1 4 0,-1-2-423,-1-1 0,-1-3 0,-6 10 0,-3-1-543,-1 3 1,3 5-1,-4 2 310,2 2 1,-3 8 0,5 1 37,1 7 0,3 5 741,4 2 0,4-1 0,5 0 0</inkml:trace>
  <inkml:trace contextRef="#ctx0" brushRef="#br0" timeOffset="29">23874 13820 8960,'0'-13'1878,"0"0"1,-1 7-1,-4 6-1466,-4 7 1,-2 9 0,-3 5-1,1 3-20,0 4 1,-1 3-1,2-1 1,2 1-639,1-2 1,6 2-1,0-2 1,5-6-433,2-2 1,7-5 0,-3-5 0,4-4-25,2-1 1,-1-3 0,0-9 0,1-7 206,-1-8 1,0-4 0,1-3-1,-3-2 263,-2-1 1,3-5 0,-3 4 0,3-1-21,1 1 1,1 1 0,0 5-1,4 3 252,4 1 0,10-1 0,2-3 0</inkml:trace>
  <inkml:trace contextRef="#ctx0" brushRef="#br0" timeOffset="30">24687 13314 8300,'14'-19'5119,"-2"8"-4157,-3 7 0,1 16 0,-6 20 0,-2 2-598,-5 3 1,-3 5-1,-6 1 1,0-3-285,-3-2 1,-2 8-1,0-4 1,-2 2-262,-2 2 1,5-6-1,0-6 1,4-2-1061,3-2 0,2-2 1,-2-3-1,4-2-3488,4-6 4729,1-2 0,0-13 0,0-4 0</inkml:trace>
  <inkml:trace contextRef="#ctx0" brushRef="#br0" timeOffset="31">24687 13740 8152,'21'-35'0,"-3"2"145,-3 5 0,-6 4 0,-2 11 517,-1 0 1,-2 4-410,-4 0 0,0 12 1,0 1-1,0 7 390,0 2 0,-1 8 1,-2 4-1,-3 6 481,-1 3 0,-7 6 0,-5 4 0,0-1-25,0-1 0,-5-2 1,3-2-1,-1-1-859,0-1 0,5-6 1,-2 1-1,3-3-698,3-2 1,-4-5 0,8-3 321,-3-3 1,-1-8 0,0-2-946,0-4 0,4-4 0,0-6 0,-2-7 614,0-3 1,-3-11 0,1 3 0,0-1 513,-1 0 1,1 2-1,1 0 1,2 4 221,1 4 1,4 9-1,-4 5-531,-1 3 0,0 6 1,1 6-1,3 5-549,0 6 0,4 4 0,-2 2 1,3 1 810,1 2 0,-6 6 0,-2-3 0</inkml:trace>
  <inkml:trace contextRef="#ctx0" brushRef="#br0" timeOffset="32">24194 13487 8295,'8'-6'0,"-4"-3"0,-8 3 0,-4 0 0</inkml:trace>
  <inkml:trace contextRef="#ctx0" brushRef="#br0" timeOffset="33">22848 14980 8073,'-2'-22'0,"-2"1"0,-5 6 0,-3 9 0,-1 9 0,4 6 0,0 7 0,-1 2 981,-2 12 0,3-7 1,2 13-1,-1 2 337,1 5 1,4 2 0,-3 7-994,0 2 1,5 1 0,-4-5-1,4-4-309,1-4 0,0-1 1,1-11-1,2-5-510,1-6 0,7-5 314,-2-5 0,3-12 0,-1-15 0,0-12 134,-2-7 0,4-15 1,5-7-1,-2-9 137,-8 31 0,-1-2 0,0-1 0,-1-1 1,1-1-1,1 0 0,0 1 0,0 0 123,1 2 0,0 0 0,0-3 0,0 2 0,4-20 0,-1 5 315,-3 7 1,1 14-1,-4 8 401,2 6 0,1 11 1,2 7-638,-2 4 0,-1 7 0,-5 11 1,1 6-77,-1 8 1,-1 3 0,-2 0-1,-2-1-432,-2 1 0,-2 0 0,-5-2 0,2-3-33,-1-4 0,-2-2 0,-1 1 0,0-2-1179,-1-3 0,1-2 0,0-7-3052,-1 0 2924,1 1 1,13-7 1554,9-2 0,14-4 0,12-1 0</inkml:trace>
  <inkml:trace contextRef="#ctx0" brushRef="#br0" timeOffset="34">23368 15006 8021,'-2'-41'568,"-2"5"0,2 11 3201,-2 16 1,2 0-2732,2-4 1,6 6-995,3 2 0,3 4 0,0 2-123,-3 4 0,-2-2 0,-4 6-132,2 1 1,-1 2 0,-4 1 0,2-1-264,2-3 1,-1 3 611,6-3 1,-5-4 1583,5 0-1235,-6-4 1,5-1-504,-4 0 0,-3 2 1,4 2-722,-4 5 1,4 3 0,1 0 0,1-2-218,4-1 1,0-1 0,3 2 0,-1-3 953,0-1 0,7 5 0,0-4 0</inkml:trace>
  <inkml:trace contextRef="#ctx0" brushRef="#br0" timeOffset="35">23834 14700 8021,'8'-22'1352,"-4"-1"0,-2 1 0,-4 10-872,-2 3 0,1 9 0,-5 11 0,1 5 360,0 6 1,2 9 0,-2 5 0,-1 4-716,1 4 0,2-1 1,-2 6-1,1 0-304,3-2 1,0-2 0,0-8 0,-3-5-513,-1-3 691,4 0 0,-15-14 0,3 4 0</inkml:trace>
  <inkml:trace contextRef="#ctx0" brushRef="#br0" timeOffset="36">23634 15180 8021,'-6'-27'0,"5"-4"509,-3 0 1,2 0-1,2 4 49,0 0 0,6 1 1,3 1-1,6 2 1,5 6 0,7 2 0,4 6 0,0 1 0,5 3-976,2 2 0,2 1 1,0 2-1,0 0 417,0 0 0,0-6 0,0-1 0</inkml:trace>
  <inkml:trace contextRef="#ctx0" brushRef="#br0" timeOffset="37">24141 14846 8910,'-6'-11'347,"-3"2"1,-3 3 0,-3 6-1,-1 1 1593,-2 4 1,1 2-1,3 8 1,2 1-1190,4 2 0,-3 6 0,7-2 1,1 3-1030,1 2 1,8-2-1,6-1 1,6-4-454,4 0 0,12-4 0,-4-7 1,4-5 115,1-2 1,-5-2 0,3-2 0,-4-2 262,-2-5 1,1-3 0,-10 0 0,-2 2-185,-1 1 1,3 6 0,-1 0 535,0 6 0,3 10 0,1 8 0</inkml:trace>
  <inkml:trace contextRef="#ctx0" brushRef="#br0" timeOffset="38">19142 11994 8157,'18'-37'0,"0"-1"0,-1 2 0,3 10 0,0 11 0,1 9 0,3 5 0,-8 2 0,-4 3 0,-6 5 0,-6 11 0,-9 6 0,-13 8 0,-9 12 0,5-19 0,-3 0 0,-2 3 0,-2 2 0,-2 1 0,-2 2 0,-4 2 0,0 0 0,-2 1 0,-1-1 1057,-2 2 1,-2-1 0,-2 3 0,0-2 0,0-1 0,1-2 0,-1 1 0,2 0-307,0-1 1,1 1 0,-3 3 0,-1 0 0,5-5 0,0 0-1,2 1 1,0 0-650,2 0 1,2-1 0,6-2 0,1 1 0,6-3 0,3 0 0,-16 25-706,11-5 0,10-11 0,12-9 1,8-6-96,11-7 1,21-8 0,17-17 0,15-13 454,-26 5 1,1-4-1,5-7 1,0-4-1,5-6 1,-1-2-1,2-4 1,-1-2 72,2-4 0,0-2 0,-17 14 1,-1-1-1,0-1 0,1-1 1,-1 0-1,0-1 0,-2-1 0,0 0 1,0 0 79,-1 0 1,-1 0 0,-1 0-1,14-19 1,-3 0 0,-4 3-1,-2 2 1,-5 4 0,-3 2 706,-6 8 1,-2 1 0,7-25 0,-16 20 0,-6 11 528,-6 9 0,-18 13 1,-16 15-1,-14 13-513,-15 14 1,24-7 0,-3 3 0,-5 3 0,-2 3 0,-3 4 0,-1 2-505,15-10 0,0 2 0,0 1 0,-1 0 0,0 1 0,0 1 0,-1 1 0,0 2 1,0-1-1,1-1 0,1 0 0,0 0-141,0-1 0,0 0 0,0 0 1,-1 2-1,1 0 0,1-1 0,-14 11 1,1-1-1,4-2 0,2 0 12,4-2 0,3-1 0,3-2 0,3 1 0,10-4 0,3-1 0,-7 28 0,13-5 0,18-6 0,21-4 0,21-9-1084,18-7 0,-16-20 0,2-5 1,3-7-1,0-4 0,6-4 1,1-5 608,3-4 1,1-3-1,5-7 1,0-3-1,-2-3 1,0-1-1,-3-3 1,0-2 229,-22 12 1,0-1-1,-2-2 1,14-15-1,-4-3 1,-6 1-1,-3 0 1,-5 2 0,-3-1-131,-5 3 1,-4-2 0,-4 2 0,-5 2 0,-2-24 0,-12 8 1562,-12 7 0,-18 15 1,-14 15-1,-11 11 10,-13 8 0,30 8 0,0 4 1,-3 1-1,-1 3 0,-1 4 1,0 2-870,-1 1 0,0 3 1,-4 5-1,2 2 1,3-1-1,2 2 0,0 3 1,2 2-330,2 0 0,1 2 0,-1 3 0,2 1 0,5 0 0,3 2 0,3-4 0,2 1-46,3-1 1,3 0-1,6-1 0,4-1 1,2 1-1,3-1 1,10 36 45,1-37 0,2-1 0,3 0 0,1 0 0,2 0 0,0-1 0,3 2 0,-1 0 0</inkml:trace>
  <inkml:trace contextRef="#ctx0" brushRef="#br0" timeOffset="39">17662 13434 8081,'-37'-12'0,"-3"-3"0,0 2 0,3 8 0,11 8 3844,8 6-3210,3 3 1,8-5 0,2 7 0,4-1-311,1 0 1,6 8 0,4 6 0,8 8-162,9 8 1,5 12 0,-12-22 0,2 1 0,0 3 0,2 1 326,2 3 0,1 1 0,-1 1 1,1 0-1,3 3 0,1 1 1,0 1-1,0-1-270,2 3 1,1-1-1,2 3 1,2 0-1,-3-4 1,1-1-1,-1-1 1,0 0-187,-2 0 1,2-1 0,0 1 0,1-1 0,-1-1 0,1 1 0,-2-4 0,0 0-21,-2-2 0,0-1 0,-1-1 0,0-2 0,-3-4 0,-1 0 0,23 25-151,-3-6 0,-10-7 0,-10-10 1,-8-8-1098,-4-4 0,-6-9 1238,0-8 1,-16-20 0,-5-14-1,-8-13 172,-3-10 0,6 15 1,0-3-1,2-1 0,0-1 1,-2-4-1,0-1-182,-1-1 1,0-1-1,1-8 1,0 0-1,-1 0 1,-1-1 0,2-1-1,0 0-306,1-3 0,0 0 0,-2 3 0,0 0 0,2 4 0,0 1 0,-1 3 0,0 1 71,-2 3 1,0 2 0,2 5 0,-3 2 0,-17-14-1,3 15 359,2 11 1,-4 14-1,4 11 1,-1 9-21,0 11 0,4 22 0,7 14 0,4 11 24,10-28 1,1 3-1,3 8 1,2 1 0,2 4-1,3 0 1,3 2 0,3 1 457,2 0 1,3 0 0,7 7 0,3-1 0,0-6-1,2-1-547,4 0 0,2-1 0,-2-5 0,2-2 0,7 3 0,2-2 1,0-3-1,0-2 0,0-3 0,1-2 44,0-2 0,0-1 0,1-2 1,-1-2-1,-8-6 0,-2-1 0,26 17 483,-11-8-962,-8-8 0,-23-13 203,-3-3 1,-16-12-1,-8-17 1,-16-14-157,-12-12 1,11 16 0,-3-3 0,0-4 0,-1 0 0,-3-4 0,1-1 163,0-2 0,0-1 0,-4-6 0,-1 0 0,5 3 0,0 0 0,1 0 0,1 1 290,0 0 1,2 0-1,4 4 1,1 1-1,4 6 1,1 2-1,-14-22 118,6 13 0,4 10 790,11 11 1,7 20 0,7 20-1,10 19-773,5 21 0,-2-21 0,2 3 0,-2 5 0,1 2 0,2 1 0,0 0-229,1 0 0,0 0 1,1 2-1,2 0 1,1-1-1,2-1 0,-1-1 1,1 0-216,1-4 0,0-1 0,-1-2 0,0-3 0,0-5 1,2-1-1,0-3 0,0 0-1623,26 22 1,9-7-1,-7-13 1833,6-12 0,-1-5 0,8-9 0,2 1 0</inkml:trace>
  <inkml:trace contextRef="#ctx0" brushRef="#br0" timeOffset="40">19502 11648 8299,'-37'-33'0,"-3"7"0,0 12-6,3 13 6,10 14 0,2 2 0,4 4 0</inkml:trace>
  <inkml:trace contextRef="#ctx0" brushRef="#br0" timeOffset="41">19249 11648 12304,'7'-6'0,"-4"-1"1294,-6-1 1,-9 1-1,-8 4-500,-6-2 0,-5 1 0,-15 5 0,-7 5 0,-6 8-298,-2 6 1,24-6-1,0 2 1,0 1 0,0 2-1,-2 1 1,-1 1-86,-1 3 0,0 2 0,-1 4 0,1 1 0,-1 2 0,1 1 0,-2 2 0,1 2-320,0 1 0,0 2 0,-4 9 0,1 2 0,7-3 0,1 1 0,1 3 0,1 1-91,1-1 0,3 2 0,1 4 0,2 2 0,2-3 0,3 1 0,1 2 0,3 1 0,1 0 0,3 2 0,1 1 0,3 0 0,4-2 0,3 0 0,1-2 0,2-1 0,1 1 0,4 0 0,6-2 0,4 0 0,4-2 0,3 0 0,4 4 0,3-1 0,3 4 0,3 1 0,-6-15 0,1 1 0,1-2 0,0-5 0,-1-1 0,1-1 0,0-1 0,1 0 0,0 0 0,2-1 0,0 0 0,0 0 0,17 16 0,1-1 0,1-5 0,1-3 0,-1-3 0,0-2 0,-1-4 0,2-2 0,4 2 0,1-2 0,-5-4 0,-1-2 0,-2 0 0,-2-2 0,-3-1 0,-1-2 0,-6-2 0,-2-1 0,-2-4 0,0-1 0,27 16 0,-6-1 0,-2-4 0,-13 3 0,-6-4-531,-4-5 0,-10 3 1,-2-1-1,-4 3-274,-6-1 0,3 9 1,-7-9-1,-1 2-2172,-1 0 0,-2 4 2977,0-1 0,0 3 0,0 1 0,0 7 0</inkml:trace>
  <inkml:trace contextRef="#ctx0" brushRef="#br0" timeOffset="42">19729 12408 7954,'-11'-18'-3,"7"9"0,5 9 2,13 13 0,5 1 0,2-1-49,-1 0 1,0 1 0,-7-1 0,-1 0-1,-3 1-472,-5-1 0,-2 2 0,-2 1 640,0 2 0,0 0 0,0-5 1,0 0 535,0 0 1,1 1 0,4 1 0,3 1-306,4 2 1,8-1 0,5-2 0,7 3-369,8 4 1,8 3 0,-1 2 0,2 0-229,1-1 1,5 1 0,-6 0-1,1-1 99,-1 1 0,-9 0 0,-7-1 0,-4-1 137,-2-2 1,-3 0-1,-11-5 1,-1-2 250,-3-1 0,-3-1 0,-6-1 0,0 0-22,0 1 1,0 3 0,0 3 0,1-1-250,4 0 1,2 5-1,8-2 1,1 3-130,2 2 0,6-1 0,-2 1 0,2 0 51,-2-1 1,-3 6 0,-6 0 0,1 1 36,-1-1 1,-6-1-1,-2-4 1,-4 0 187,-1-1 1,-1-1 0,-5-1-1,-6-2 73,-4 2 1,-6 0-1,2-1 1,0 0-143,-4 0 1,3 3-1,0 0 1,1 1-47,-1 0 1,0 5 0,-2 4 0,0 2-26,0 2 1,-8 6 0,-7 3 0,-3 4 11,-3 5 0,-7-3 0,2 1 0,-1-6 111,1-5 0,-1 1 0,5-3 0,2-3 93,2-3 1,1-3 0,0 3 0,1-3-100,4-2 1,-2 4 0,4-4-1,1 1-346,-1 0 0,2 4 0,4-3 0,1 0-220,-1-3 1,2-3-1,1-1 1,3-2-564,2-3 1,0 2 1035,1-7 0,3 1 0,-4-4 0</inkml:trace>
  <inkml:trace contextRef="#ctx0" brushRef="#br0" timeOffset="43">7012 17232 8295,'9'-33'0,"-2"7"0,0 8 0,1 8 0,2 5 0,2 4 0,1 1 0,5 0 0,1 1 0,2 2 0,3 2 0,1-1 0,3 1 261,3-1 1,3 5 32,6-5 1,8 7 0,2-4 0,6 2 0,5 0 0,3-2 0,-26-2 1,1-1 320,-2-1 1,1-1 0,2-1 0,0-1 0,4 0-1,0-1 1,1-1 0,0 1-380,2-1 0,1-1 0,2-1 0,0-1 0,0 2 0,0 0 0,-1 0 0,1 0-143,-1 0 1,1 0 0,1 1 0,0 0 0,-1 2 0,0 0-1,-1 0 1,1 0-110,-1 0 0,1 0-1,5 2 1,0 0 0,-2 1 0,0 0 0,0 1 0,0 0-73,0 1 1,2 0-1,1 1 1,0 0 0,2 1-1,1-1 1,2 1 0,1-2 174,3 0 1,0-1-1,4 2 1,-1 0-1,-5-2 1,0-1 0,0 1-1,0 0-8,-1-2 1,1 0 0,7-1 0,1 0 0,-2-2-1,-2 0 1,-1-1 0,-1 0 71,-2-2 1,1-1-1,1 0 1,-1-1 0,-1 1-1,0 0 1,-3 1-1,0 1 33,-2 0 1,1 0 0,4-2 0,0 1 0,-7 1 0,-1 1 0,-1 1 0,0 0-267,-3 0 0,-1 0 0,0 1 0,-1 0 0,-6 1 0,0 0 0,-3 0 0,0 0-265,-2 1 1,-1 1 0,27 6 0,-11-3 0,-7 0 54,-4 0 1,-10 4-1,-4-3 1,-5 2-1182,-4 0 0,-3-4 1,-7 3 1472,-4 3 0,-4 1 0,-1 1 0</inkml:trace>
  <inkml:trace contextRef="#ctx0" brushRef="#br0" timeOffset="44">5759 18365 12766,'-15'-28'0,"6"-2"0,6-1 0,3 3-53,0 4 1,7 9 0,7 8 1690,6 1 0,7 2 1,6 4-1,8 1 0,10 2 1,9 1-1166,10-1 1,4-1 0,-28-1 0,3-1 0,3 2-1,1-1 1,4 2 0,1 0-298,3 1 1,1 0 0,11-2-1,2 0 1,-24 1 0,-1 0-1,1 0 1,0 0 0,1 1-1,0-1-143,2 1 1,0 0-1,-1 0 1,1-1 0,-1 0-1,0 0 1,1 0 0,0-1-1,0 1 1,0-1 0,0 0-1,1-1 205,0 1 0,0-1 1,1-1-1,4 1 1,2 0-1,-1-1 0,-4 0 1,-1 0-1,0 0 1,0 0-1,-1 0 0,0 0-113,-2 0 1,1 0 0,-1 0 0,3-2-1,1 0 1,-1 0 0,-1-1 0,0 0-1,-1 0 1,0-1 0,-1 0 0,0 0-126,0 0 0,0-1 0,0 1 0,22-1 0,-2 1 0,-6 0 0,-1 1 0,-5-1 0,-2 2 0,-2 0 0,-1 1 0,-5-2 0,-2 0 0,-6 0 0,-3 1 0,-1 1 0,-2-1-286,30 1 1,-8 5-1,-12 2 1,-7 0-2289,-7 0 0,-7 3 2574,-3-5 0,-4 7 0,-6-4 0</inkml:trace>
  <inkml:trace contextRef="#ctx0" brushRef="#br0" timeOffset="45">12561 1633 8063,'6'7'0,"1"-1"129,6-6 1,0 0-1,1 0 1,-1 0 536,0 0 0,0 0 0,-1-2 0,-2-2-48,-1-5 1,0 2 0,4 0-1,-2-1-338,-2 1 0,3 4 1,-5-3-1,2 2-463,0-1 0,-5 1 0,5 4 142,1 0 0,-4-1 508,-2-4 0,2 2 525,-1-6 0,-2 2 0,-8-3 22,-4 1 1,-2 6 0,-2-1-510,-1 2 1,-3 2 0,-1 0-1,2 0-53,2 0 1,-4 5 0,-1 1-1,0 1-63,0 3 1,1 8 0,4 4 0,-1 2-77,2 3 1,-2 4-1,11 1 1,1 1-583,2 4 1,1-3 0,0 1 0,0 1-756,0 2 0,5-4 0,4-3 0,3-4-793,1 0 0,5-2 0,1-3 0,1-6 1817,3-6 0,8 2 0,3-5 0</inkml:trace>
  <inkml:trace contextRef="#ctx0" brushRef="#br0" timeOffset="46">13232 1777 8033,'-8'-4'0,"-1"1"2336,-1 5 4472,4-2-5697,0 5 0,6 1 1,-2 3-789,-2 3 0,3 1 0,-4 2 1,4 1-273,1 1 0,0 5 0,0-4 0,0-1-415,0 2 0,1-4 0,4 1 0,3-6-89,4-5 1,1-4 0,0-1 0,-1-1-471,-3-4 1,1-6 0,-6-7-1,-1 0 628,-1-1 1,-4 0 0,-2-3 0,-5 5 1027,-2 2 1,-1 2-1,2 1 924,1 4 0,7-3-3285,2 7 1,12 4-1,11 6 1,5 0-2825,3 0 4452,11-2 0,-6-4 0,9 0 0</inkml:trace>
  <inkml:trace contextRef="#ctx0" brushRef="#br0" timeOffset="47">13680 1751 8033,'7'-9'1812,"-4"2"38,-6 1 0,-4 2 1,-6 4-504,0 0 1,1 6-1,2 4 1,2 5-759,3 2 1,0 6 0,5-2 0,-1 1-502,-4 0 1,4-2 0,-4 4 0,4-4-1052,1-1 1,4-1-537,1-5 1,5-3 895,-1-5 0,-3-4 0,0-13 1,-2-2 606,0-1 1,1 0 0,-5 2 2044,0 0 1,0 0-620,0 0 1,6 7-889,2 6 1,0 4-1,0 7 1,3-3-218,0 3 1,-2 0 0,0 2 0,1-1-604,2-3 1,1 1-1,0-5 1,0-3-28,1 0 1,-6-2 0,1 0-1091,1 0 1,-4-2 0,-1-2-222,-4-5 0,-1 2 1145,0-2 0,4 5 1,2-4 596,2 3 0,-4 0 0,5 5 179,1 0 1,-3 5 0,2-1-1,0 0 475,-2 2 1,5 2-159,-3 5 1,2 0 0,1 0-1,-2-1-2086,-1-3 0,-5-2 0,5-4-951,1 1 1,-4-1 2426,-1-7 0,-4-4 0,-1-5 331,0 0 1,0 0-1,-1 0 488,-4 0 0,4 4 0,-5 1 7414,0 3-7323,5 0 0,1 7-1206,8 2 0,3 3 1,-1 7-1,-1-3-227,1-2 0,-3 3 0,2-5 1,1 0-1515,2-2 0,1-4 0,0-1 835,1 0 1,-6-6-1,0-4 1,-3-4 971,-2-4 0,3-4 0,0 3 1,0-1 304,0-4 1,0-1 0,-3-1 0,2 1-103,3 3 0,-4-1 0,5 4 0,0 0 150,-2 0 0,9 1 1,-1 5-1,2 0-425,2 0 1,3-1-1,-3 1 1,0 0-160,0 0 1,0 0 0,-3 0 233,2 0 1,-5 1 0,-6 2 1234,-1 1 1,-3 6 1197,-7-2 0,-2 14 0,-4 6 0,1 5-719,-1 8 1,-1 4 0,1 9 0,1 2-1157,-1 1 1,3 4-1,0-4 1,1-3-697,3-5 0,1 1 0,4-6 0,1-2-2286,1-1 1,6-8-1,-1-4 1380,3-6 0,1-7 1,-1-10 428,-4-6 1,-2-9 0,-6 1-1,0-1 578,0 1 0,-4 3 0,-2-3 1423,-1 2 0,4 2-281,-2 4 1,10 7 0,5 6 0,5 7-609,2 5 1,7 1 0,-1 2 0,6 1-735,6 1 1,2 1 0,1-5 0,0-1 451,3-3 0,2 2 0,-4-3 0</inkml:trace>
  <inkml:trace contextRef="#ctx0" brushRef="#br0" timeOffset="48">14957 1870 11733,'2'-19'566,"2"5"1,3 9 0,8 7-1,3 3 479,3-2 1,4 4 0,2 2 0,-1 1-503,0-1 1,5 3-1,1-4 1,0 3-527,1-3 1,6 3 0,-2-7-1,-1-1-2221,2-2 1,5-1 2203,1 0 0,11 0 0,-1 0 0</inkml:trace>
  <inkml:trace contextRef="#ctx0" brushRef="#br0" timeOffset="49">15760 1698 7914,'-22'-23'2080,"0"6"1,12 11-1,3 13 1,8 2-1248,8 0 1,7-7 0,5 4 0,2-1-148,5-1 1,11 6 0,1-2 0,1 0-323,0 1 1,3-2 0,-2 4 0,-4-2-1053,-6 1 0,-10 1 0,-4 3-40,-4-1 1,-9 4 0,-10 2 0,-12 0 132,-11 0 1,-4 3 0,-3-3-1,4 0 267,3 0 0,8-1 0,4-3 0,6 1-575,5 1 0,11 1 0,10-7 1,13-2 902,14-4 0,18-4 0,6-1 0</inkml:trace>
  <inkml:trace contextRef="#ctx0" brushRef="#br0" timeOffset="50">16669 1909 7971,'-18'-12'849,"1"4"1,-1 9-1,6 11 1,4 5 1408,3 4 1,2 1 0,0 4 0,-1 2-823,1 3 1,-3 1 0,2 6-1,1 0-1291,1 3 1,2-5 0,0-5 0,0-3-584,0-2 0,0-5 1,0-4-747,0-2 0,0-11 1,0-7-56,0-8 1,-1-11 0,-2-2 0,-1-5 817,1-6 1,1-5 0,4-2 0,2-3 777,5-2 1,3 4 0,1 0-1,0 4 362,0 9 1,-4 1 0,0 11 0,-1 2 1854,0 1-1925,4 8 0,-7 3 1,4 8-696,-4 5 1,-8 7 0,-2 1 0,1-1-1271,-2-1 1,5 3 0,-4 1 0,5 0 280,5 0 0,6-2 1035,7-4 0,11 1 0,-1-1 0</inkml:trace>
  <inkml:trace contextRef="#ctx0" brushRef="#br0" timeOffset="51">16945 2028 7943,'-6'-12'1024,"-2"3"1,0-1 918,0 5 0,5 0 0,0 2-1196,6-2 0,4 1 0,8 2 0,2 0-2036,5-3 0,3-1 0,3 2 0,1-3 1289,2-1 0,5-3 0,-2 3 0</inkml:trace>
  <inkml:trace contextRef="#ctx0" brushRef="#br0" timeOffset="52">17222 1883 7943,'-13'0'826,"-1"0"0,1 1 1,0 4 1110,0 3 0,6 4 0,2 3-1383,4 2 1,1-2 0,0 4 0,0-2-532,0 1 0,4 0 0,2-5 0,1 0-737,4 0 1,-4-4-1,2-2-229,1-1 0,-4-3 1,-2-7 1149,-2-5 1,-8-3 0,-2-1 0,0 0 811,-1 0 1,0-1 0,-3 1 1,4 0 1,2 4 0,7 2-1215,4 1 0,8 2 0,9 4 0,4 0-889,5 0 0,7 0 1,7-2-1,1-1-4596,-1-1 5678,5-6 0,-4 2 0,7-5 0</inkml:trace>
  <inkml:trace contextRef="#ctx0" brushRef="#br0" timeOffset="53">17656 1685 7943,'-13'-20'1089,"0"2"0,0 9 1,0 5-1,-1 3-187,1 1 1,6 1 0,3 5-1,2 6-233,2 4 1,2 12-1,1-2 1,1 3-189,-1 3 0,4-4 0,0 4 1,2-1-503,0 0 0,0-2 0,4-6 0,-1-2-1551,-4-2 0,4-2-2148,-3-3 3418,-3-7 0,-5-7 0,-7-9 0,-1-3 765,-3-1 0,3 0 0,-2 0 882,-1 0 0,4 0 840,1-1 1,5 9-1736,5 5 1,2 1-1,6 8 1,0 1-334,0 2 1,1 1-1,-1 0 1,0-1-260,0-3 0,-4 1 0,-2-4-168,-1 1-235,-2-4 0,-5 3 72,-3-6 0,4 0-564,0 0 0,11 0 0,11 0-3376,3 0 4413,1 0 0,7 0 0,0 0 0</inkml:trace>
  <inkml:trace contextRef="#ctx0" brushRef="#br0" timeOffset="54">18723 1935 7949,'-9'-5'0,"0"-3"0,-1 1 4,4-5 0,2 9 0,8-4 0,5 1 0,3 3-4,1 2 0,0-5 0,0-1 0</inkml:trace>
  <inkml:trace contextRef="#ctx0" brushRef="#br0" timeOffset="55">18420 1935 7999,'-13'-4'0,"0"0"0,-1 1 0,1 1 1471,6 2 1,3 0-254,8 0 1,5 0 0,8 2 0,7 1-218,5 1 0,6 2 0,9-3 0,4 1-481,3-1 0,12 3 0,5-2 0,3-1-403,-33-2 0,0 0 0,0-1 0,0 0 0,1 0 0,-1 0 1,35-2-581,-2-2 0,-2 2 0,-7-3 0,-7 0-1425,-5 1 1,-2-2-1,-8 3 1,-7-3-2398,-3-1 4285,-10 4 0,5-9 0,-5 5 0</inkml:trace>
  <inkml:trace contextRef="#ctx0" brushRef="#br0" timeOffset="56">19289 1764 9934,'7'-20'1294,"1"2"1,-3 9-1,9 5-711,6 3 0,9 1 0,4 0 0,0 0 148,4 0 0,4 1 1,1 2-1,-2 3-332,-2 1 1,1 2-1,-10 4 1,-4 2-321,-6 2 1,-4-1-1,-3 5 1,-4-1-75,-3 1 0,-11-4 1,-7 5-1,-8 0-326,-4-1 0,-7 2 0,-1-4 0,-1 0-329,3 0 0,5-1 0,4-4 0,4 1-1499,4-2 1,8 6 2148,6-10 0,17 6 0,11-8 0</inkml:trace>
  <inkml:trace contextRef="#ctx0" brushRef="#br0" timeOffset="57">20342 1896 7951,'-8'-6'439,"-3"-1"1,-2-1 1525,-3 4 0,-2 8 0,5 4-991,0-1 1,0 3 0,0-4 0,0 0-38,-1 0 1,1 4 0,0 0 0,0 5-1193,0 3 0,5 3 1,4 0-1,3 1-709,1 1 0,7 8 1,8-6-1,8 0-885,6 0 1,8 1-1,-1-9 1,5-2 1848,3-5 0,6 2 0,-3-5 0</inkml:trace>
  <inkml:trace contextRef="#ctx0" brushRef="#br0" timeOffset="58">20856 2107 7872,'-13'-19'653,"-1"-3"1,1 8 0,2 4 0,0 4 1634,3 2 0,3 0 0,-4 4-1518,-1 0 1,-2 1-1,-1 3-917,0 5 1,-4 4 0,-1 5-1,2 2 154,1 1 1,4 7 0,2-5 0,3 0-631,0 2 0,5-1 0,-2-2 1,6-5 45,5-2 0,4-6 0,1-2 0,0-1 470,1-3 1,3-8 0,-1-3 0,-3-4 193,-2-1 0,-8-5 1,2-1-1,0 0-64,-1 0 0,1-3 0,-5 5 0,0 0-226,0 3 1,0 1 0,1 1-546,3 3 0,4 3 0,6 6 0,4 0-59,4 0 1,3 0 0,1 0 0,2 0 328,3 0 1,-5 0 0,2-1 380,-5-3 0,-7 1 1020,2-6 1,-9 0 5461,-5-4-5199,-3 6 0,-1 2 1,0 10-910,0 3 1,0 4 0,0 3-1,2 1-481,2 1 1,-2 1-1,4-4 1,-2 3-19,0 0 0,1-4 0,-4-4-2056,4 1 1789,2-4 1,2 0 0,-2-7 0,-1-4 419,-3-4 0,3-2 1,0-1 974,1 3 0,-3-2-220,5 2 1,0 3-1,4 1-165,0 4 0,-1 2 0,-2 2 0,-3 3 223,-1 2 0,4 0-448,-1 6 0,1-1 1,1-2-24,-3-2 0,-3-3-1959,4-6 0,-1 0 0,6-1 890,-1-4 0,1 4 1,2-4-1,2 4-326,-2 1 0,5 0 1,-1 0-1,1 0 671,-4 0-1,2 0 1,-1 0 0,-2 0 451,-2 0 0,-2 1 0,-2 2-181,-1 2 1,-4-1 2640,3-4-842,1 0 1,4 0-1084,0 0 1,-5 6 0,-2 3 0,-2 2-63,0 2 1,1 1 0,-5 0 0,0 2-146,0 2 0,-2 1 0,-2-3 0,-3 2-163,-1-2 1,-2-6 0,4-3 0,0 1-682,0-1-218,-4-4 1,4-3 0,-2-9-1,3-3 5,4-1 0,7-1 1,2-3-1,6-2 336,3-1 0,-2 2 0,2-2 0,-2 1 490,-2 3 1,0 1 0,0 2 1208,1 0 1,-7 4-149,-3 0 0,-2 8 1,-4 1-624,-2 7 1,1 3 0,-4 1 0,1-3-715,3 3 1,1 0 0,2 2-347,0 1 0,2-7 0,4-3 0,5-2 56,6-2 0,10 0 0,1 0 0,3-2-496,1-2 1,-1-3 0,-6-7 0,-3 1 360,-5 0 1,-2 1 0,-4 1 0,0 1 1081,-3-1 0,-5-3 0,2 5 588,-4-3 0,-1 3-583,0 1 1,2 0-1,2-2 1,6 3-167,6 1 0,1-3 1,4 3-1,3 0-123,1 1 0,5-4 0,1 3 1,-2-1 109,-1-4 1,-3 6-1,-1 0 1,-4 4 494,-1 1 0,-1 0 0,-7 3-384,-2 5 0,-3 3 0,-8 11 1,-2 2 137,-5 6 0,-1-2 0,0 4 0,2-2-819,3 1 1,0 0-1,7-6 1,2-2-2154,5-1 1,14-7 2418,8-2 0,17-6 0,6-7 0</inkml:trace>
  <inkml:trace contextRef="#ctx0" brushRef="#br0" timeOffset="59">14681 13730 8245,'-13'0'0,"-1"0"14,1 0 1,4 0-1,2-1 151,1-4 0,0 2 0,3-6 680,-1-1 1,0-2 0,5 1-1,2 1 397,1 1 0,5 4-985,-4-3 1,-1 11-143,-4 1 1,-4 6-1,-2 5 1,-2 2 239,-2 5 0,-4 3 0,-1 1 1,5-1-169,2-3 1,0-1 0,3-5 0,2 1-90,2-1 1,7-7 0,2-3 0,4-2-150,1 1 0,1-1 0,-1-5 0,0-2-148,0-2 1,-1-5 0,-4 1 0,-2-2 240,0-2 0,-4 4 1,2 0 1279,-2-1-1087,-2 4 0,0 2 0,0 8 1,0 5-320,0 2 0,0 7 1,0 1-1,0 1-1027,0 4 0,5-4 0,4 1 0,4-2 334,5-3 1,2-6 776,7-1 0,5-6 0,2 3 0</inkml:trace>
  <inkml:trace contextRef="#ctx0" brushRef="#br0" timeOffset="60">15168 13506 10702,'13'-45'0,"0"8"4246,0 14-3856,-5 10 0,3 13 0,-2 1 144,3 4 0,0 2 0,-2 6 0,-3 2-42,-1 2 1,4 4 0,-1 6 0,1 4-354,-1 4 1,1-1 0,-5 0 0,-1-2 114,2-3 1,-5-1 0,4-2-1,-4-1 453,-1-3-1066,0-3 0,-6-10 0,-2-2-1493,-4-1 0,-6-2 0,-1-5 1,0-2 1561,0-2 0,-3-5 0,5 3 1,1-2 815,1 0 1,2 6 0,0-1-480,0 3 1511,5 1 1,2 3 0,6 4-695,0 6 1,2 5-1,1-2 1,3 3-983,1 1 0,-3 1 1,5 2-1,3-2-977,4-2 0,-2-2 0,6-5 0,-1-2-904,2-1 1,4-6-1,0 1 1999,-3-2 0,3-8 0,-5-2 0</inkml:trace>
  <inkml:trace contextRef="#ctx0" brushRef="#br0" timeOffset="61">15550 13638 8492,'17'-27'708,"1"1"70,-2 0 1435,-2 11 0,0-1-1558,-1 12 0,-1 1 0,-2 7 1,-1 6-1,-1 7 320,0 4 0,2 4 0,-4 3-902,1 3 1,0 2 0,4 7 0,-4-2-1,-1-3-307,-3-4 1,-2-3-1,-1-4-130,0-2 0,-1-3 0,-4-7 0,-3-3 0,-4-5-347,-1-2 1,-5-4-1,1-1 1,-1-2 159,-1-3 0,9-1 1,-3-4-1,2 0 809,4 0 0,1 4-157,6 0 1,0 8 0,0 1 0,0 7-572,0 5 1,5 3 0,-1 2 469,-1 5 0,-2 3 0,-1 1 0</inkml:trace>
  <inkml:trace contextRef="#ctx0" brushRef="#br0" timeOffset="62">15523 13467 8485,'-13'-5'0,"-1"-1"0,-3 1 192,0-1 0,-5 0 0,4 3 0,2-1 583,2 1 1,1 0 114,-1-2 1,7 2-431,3-5 0,4 5 1,4-2 114,5 4 0,2 1 1,3 0 29,-1 0 0,0-6 0,0-1-27,0-1 1,5-3-1,1 2 1,0-4-343,0-5 0,4 2 0,-1-6 0,3-1-173,1-2 0,1 3 0,1-1 1,-1-4-91,0-2 0,2-2 0,-7 5 0,1 1 116,-1 3 0,-3-3 1,-4 3-1,1-1 41,2 1 0,-5-1 0,-4 4 0,-1 0-26,0 0 1,3 0-1,-2 2 1,3-2-116,1-1 1,0-1-1,0-2 1,0 3 68,1 1 0,3-3 1,1 3-1,-2-2 4,-2-2 0,4-1 0,0 1 0,-2 2 132,-2 2 0,-1-7 0,-1 3 1,-2-1-54,-1-1 0,-1 2 1,2 0-1,-3 2-113,-1 2 1,3-3 0,-3 3-1,1 0-95,3 0 1,-3-3-1,2 3 1,0-1-9,-2-4 1,5 1 0,-3 0 0,2 1 127,3-2 0,3-1 0,2-1 0,0 1 173,0 3 1,3-3 0,-4 3 0,-2-1 90,-2 1 0,0 2 0,-3 4 0,0-2-322,-3 2 0,-3 1 0,2 2 1,-1 0 121,-3 0 1,0 1 0,0 2-1,1 1-694,-1-1 1,-2 2 0,-1 0-39,0-3 1,0 4 0,2 0-954,2 1-1647,-2-4 1521,4 2 1,-6 3 163,0 5 1530,0 5 0,-6 9 0,-2-1 0</inkml:trace>
  <inkml:trace contextRef="#ctx0" brushRef="#br0" timeOffset="63">16313 11716 17466,'-7'-6'-1770,"-5"0"1705,4-3 1,-4-2-1,0 2 442,3-3 0,3-1 1,8 0-1,2 1 438,5 3 0,7-1 0,3 4 1,0 1-293,0-1 1,5-3 0,-2 5 0,2-1 103,3-1 1,-1 5-1,0-5 1,1 2-77,-1-1 0,0 1 1,1 4-1,-1 0-560,0 0 0,-1 0 1,-1 1-1,-4 2-354,-1 2 1,3 5 0,-4 0 0,-2 5-93,-2 2 0,0 5 1,-1-3-1,0 2-3525,0 2 2973,0 2 1,6 1 0,2 1 921,-1-1 1,5-6-1,-4-1 1</inkml:trace>
  <inkml:trace contextRef="#ctx0" brushRef="#br0" timeOffset="64">22910 13124 18430,'7'-14'-3619,"-3"-4"2503,-2 4 639,-2 8 0,0 4 2169,0-2-854,0 2 0,-2-8-238,-2 6 1,-3-5 332,-6 5 1,-1-1 0,1 5-788,0 0 1,0 2 0,1 2 0,2 3-192,1 1 1,6 3 0,-1-2-1,2 3-228,2 1 0,0 0 1,2 0-1,2-1 27,5-3 1,7 1-1,2-5 1,-1-3-241,2 0 1,-8-2 0,2 0 690,-2 0 1,-3 0-1,-1-2 399,-1-2 2304,-2 3-2178,-10-5 0,5 7-1244,-3 4 1,6 2 0,4 6-1,3-1-833,6-3 1,4 1 0,7-6 1374,0-1 0,7-1 1,0-2-1</inkml:trace>
  <inkml:trace contextRef="#ctx0" brushRef="#br0" timeOffset="65">23476 12848 8455,'13'-35'999,"0"0"1,-5 13-237,-4 17 0,-3 11 0,-1 10 0,0 2-539,0-2 1,0 3 0,0 0 0,-1 2-100,-3 2 0,1 6 1,-6 5-1,0 1-391,2 2 1,-3-2 0,5-9 0,2 0-367,2 1 1,-4-7 0,0-4 269,-3-6 0,-1-4 1,-4-6-1,0-1 95,0-4 1,0-2-1,0-6 1,-1 1 1542,1 3 0,0-2 0,0 3 1192,0 1 0,5 0-2386,4 2 1,8 10 0,7-1 0,3 6-745,4 4 1,10-1-1,-1 0 1,4-1 407,1-4 1,9 3 253,-1-7 0,14 0 0,0-4 0</inkml:trace>
  <inkml:trace contextRef="#ctx0" brushRef="#br0" timeOffset="66">24016 12795 8402,'6'-35'2085,"2"9"1,0 11 0,-1 23-1384,-1 5 1,4 7 0,-3-2 0,2-1-129,0 2 0,0 0 0,4 6 0,0 0-306,0 3 0,0 1 0,1-4 0,-3-3-1309,-2-4 1,-3-4 0,-8-2-205,-2-3 0,-9-5 0,-11-8 0,-3-5 938,-4-3 0,-6-2 0,4-3 0,-1 0 323,3 1 0,4 6 0,2 2 1,3 2 662,4 3 0,5 3 1,4 6-784,5 7 1,10 2-1,7 7 1,9 1 103,7 2 0,-1 2 0,4-1 0</inkml:trace>
  <inkml:trace contextRef="#ctx0" brushRef="#br0" timeOffset="67">23476 12703 8907,'7'-13'-53,"-1"6"0,-4 1 1101,2 6 0,-1 0 0,4-2 466,-1-2 1,-2 1-1063,-4-6 0,-1 1 0,-3-6-445,-5 1 0,-4 0 0,-5 0 1,-4 0-478,-3 0 0,-7-1 1,-5 1-1,-5 0 555,-6 0 1,-3-5 0,-4 1 0,0 1 34,-2 1 0,0 2 1,4 0-1,0 1 271,1 3 1,5-2 0,3 2 0,3-1-19,2 1 1,5-3 0,3 5 0,3-2-428,2 0 0,0 2 0,-2-3 0,-1 1 44,-2-1 1,-4 2 0,3 0-1,-2-3 101,-3 0 1,1-3 0,-2 1 0,1 0 13,1 0 1,-5 0-1,7 0 1,0-1 11,4 1 1,-1 5-1,2-1 1,2-1 12,3-2 0,-3 3 0,8 0 0,0 1 17,0 0 1,2-3-1,5 2 1,2-3-135,1-1 0,4 0 0,-2 0 0,0-1 80,0 1 1,4-4 0,-3-1-1,1 1-584,1-2 1,-2 0 0,2-5 0,-4 2 53,1-1 1,-5-1-1,4 1 1,-4 1 396,-1-1 1,0 4-1,-1 0 1,1 1 63,0 1 0,4-1 0,2 5 1,1 0 353,3-1 0,-3 1 0,2 0 0,1 0-453,2 0 0,1 0 1,1-1-1,2 1-203,1 0 0,5 0 1,-4 0-1,-3 0-155,0 0 1,-2 4 0,0 0-39,0-1 0,0 2 0,-2 1-540,-2 1 0,1 2 746,-6 4 1,6 6-1,1 2 292,4 4 0,12 7 1,6 2-1</inkml:trace>
  <inkml:trace contextRef="#ctx0" brushRef="#br0" timeOffset="68">21317 11558 21247,'-21'0'347,"8"0"0,10 0 0,12 0 4,8 0 0,13-4 0,6-2 0,5-2-136,3-2 1,3-2-1,-6-1 1,-3 0-43,0 0 1,-6 0-1,-1 0 1,-3 1-610,-2 3 0,-6-1 0,-2 6 93,-3 1 1,-8 3 0,-3 4-355,-2 5 0,-4 3 1,-1 2-1,-1 4-481,1 4 1,9 2 0,7 3 969,8-1 1,3 0 0,3 1 0</inkml:trace>
  <inkml:trace contextRef="#ctx0" brushRef="#br0" timeOffset="69">18789 8149 8465,'1'-21'0,"3"-4"0,5-4 0,4 1-15,5 5-1,4-2 1,9 3 12,-4-3 0,10 3 0,-5 2 0,0 1 0,-1 3 1,-5 1-2,-2 2 1330,-8 0 1,-6 8 0,-14 10-1080,-12 11 1,-25 13 0,-13 8 0,21-17-1,0 2-20,-4 2 0,-1 0 1,-1 4-1,1 0 1,-2 1-1,-1 0 0,0 1 1,-1-1-228,-2 0 0,0 0 1,1 0-1,1-1 1,0-1-1,1-1 0,1 0 1,1-1-22,1-1 0,1 1 1,2-1-1,0 0 1,-27 17-1,7-3-661,5 0 1,6-6 0,9-1 0,4-4-305,4 0 0,6-1 0,4-1 986,2-3 0,-4 3 0,-2-5 0</inkml:trace>
  <inkml:trace contextRef="#ctx0" brushRef="#br0" timeOffset="70">17538 8596 8158,'-8'-45'1730,"-2"23"1,7 9-1736,5 16 0,8 14 1,9 5-1,3 3-101,6 1 1,4 1 0,10-1 0,4 0 105,2 1 0,-13-14 0,2 0 0,31 13 0</inkml:trace>
  <inkml:trace contextRef="#ctx0" brushRef="#br0" timeOffset="71">19210 8004 8368,'-7'-47'740,"-1"9"1,5 15 30,-1 12 1,0 22 0,4 15 0,1 2-535,3-1 1,11 6 0,14 2 0,12 3 198,11 1 1,9-1-1,0 0 1,-28-18-1,-1 0-496,1 2 0,0 1 0,27 21 0,-5 0 0,-5-3-535,-6-2 0,-9 1 0,-6-2 0,-5-3 54,-7-4 1,-4-5 0,-4-3 0,-7-2 124,-10-2 1,-6-2 0,-16-5-1,-3-2 37,-7-1 1,-12 0 0,-4 4 0,-5 0 378,-7 0 0,31-3 0,0-1 0,0 2 0,0-1 0</inkml:trace>
  <inkml:trace contextRef="#ctx0" brushRef="#br0" timeOffset="72">4977 10005 14668,'0'-13'-2791,"0"-1"1861,0 1 749,0 6 1,-2 0 529,-2 2 1,-3-2 0,-5-6-7,3 0 0,-1 4 0,6 0-14,1-1 0,-3 2 1,0 1-157,-1 1 1,-4-3 0,-5 5-186,-1 1 1,-8 2 0,-1 2 0,-8 4 229,-4 3 1,-10 4 0,-5 3-1,-3 1 34,-4 1 1,-4 5 0,6-3 0,-1 0 101,1 0 0,-4 0 0,5-3 1,4 2 2,8-2 0,-2 3 0,12 0 1,3 2-206,3 2 0,4 2 0,1 3 1,4 2-153,1 5 1,1 5 0,7 4 0,0 4-101,3 3 1,-1 8 0,-3 2 0,3 4-191,5 0 0,2-3 1,2-1-1,2-1 121,2-4 1,4 4 0,5-11-1,0 0 240,0-2 1,0-1 0,0-3 0,1-2-79,-1 1 1,0 1-1,-1-3 1,-2 3 103,-1 1 1,-6 5-1,1-2 1,-3 3-261,-1 3 0,0 2 0,-1 14 1,-3 4 19,0-34 1,-1 1-1,-1 5 1,0-1-1,0-1 1,0-1-1,2-2 1,0-1-153,1-1 0,1-1 1,1 31-1,1-6 1,0-8 111,0-9 1,4-2 0,2-12 0,0-2 384,0-1 0,3-8 0,-4-2 1,3-4 214,2-1 1,2-4 0,1-2-1,1-1 117,4-3 1,2-1-1,10-4 1,3-2-486,7-5 1,7-3 0,-2-1 0,2 0-317,3 0 0,1 1 0,3 2 1,2 3-279,1 1 0,4-3 0,-2 5 0,-2 2-749,-3 5 1432,1 10 1,-8 14-1,6 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667"/>
    </inkml:context>
    <inkml:brush xml:id="br0">
      <inkml:brushProperty name="height" value="0.053" units="cm"/>
      <inkml:brushProperty name="color" value="#FF0000"/>
    </inkml:brush>
  </inkml:definitions>
  <inkml:trace contextRef="#ctx0" brushRef="#br0">15290 5744 14862,'-8'-13'0,"2"1"-224,0 3 577,5-3-193,-5 11 1,8-10-1,2 7 1,5 1-1,3 1 1053,1 2 0,5 0-681,0 0 0,5 5-157,-1-1 0,5 5 0,6-4 0,5-2 160,5-2 0,8-1 1,-3 0-1,3 0 149,-2 0 1,7 0 0,-1-1 0,4-2-74,5-2 1,-1-5-1,1 1 1,-3-1-275,-2 1 1,3-2 0,-4 7 0,-5-1 168,-7-1 0,2 5 0,-11-3 0,-3 2-1058,-5 2 1,1 0-1,-9 0 1,-1 0-5,-2 0 1,-7 0 0,-3 0-601,3 0 0,-5 2-2268,-2 2 2976,-2 3 1,-8 7 0,-2-1 0</inkml:trace>
  <inkml:trace contextRef="#ctx0" brushRef="#br0" timeOffset="1">17622 5717 21166,'-8'-4'0,"-1"-1"247,-2 3 1,-1 0-239,-1 2 0,0 4 0,1 2 0,2 0-899,1 0 946,6-1-269,-3-5 0,13 4 1,5 1 758,4-2 1,4-2-1,-3-1 1,6-1-270,2-4 1,1 2-1,1-4 1,0-1-356,-1 1 0,-3 4 0,-3-1 0,1 2-490,0 2 1,-3 0 0,2 0 0,0 0-384,-4 0 1,3 6 1016,-1 3 1,6 3 0,-4 1 0</inkml:trace>
  <inkml:trace contextRef="#ctx0" brushRef="#br0" timeOffset="2">18649 5784 27215,'0'-21'-8850,"0"2"7163,0 12 0,1 1 2462,4 6 1,2 0 0,8 0 0,1 0-158,2 0 0,7 0 1,0 0-1,7 0-194,2 0 1,0 0-1,4 0 1,-1 0-785,0 0 0,9 0 1,-4 0 520,4 0 0,-3 0 1,2 0-1</inkml:trace>
  <inkml:trace contextRef="#ctx0" brushRef="#br0" timeOffset="3">19929 5744 9595,'-8'-33'0,"4"1"0,2 2 0,4 8-181,2 6 1,5 8 511,9 4 0,4 2 0,9 2 1,6 0-15,6 0 1,19 5-1,11-1 1,-35-2 0,1-1-264,2 0 1,1 0 0,0 1 0,0 0-1,5 1 1,0 0 0,-1 1 0,1 0-139,0 1 0,1 0 1,2-1-1,-1-1 1,-4 2-1,-1-1 0,0 1 1,1-1 8,-3 0 0,0-1 0,2 1 0,0 0 0,-6-3 0,-1 1 1,36 2 114,-4-1 1,-2-1 0,0-2 0</inkml:trace>
  <inkml:trace contextRef="#ctx0" brushRef="#br0" timeOffset="4">6665 6983 17678,'-13'0'0,"4"0"-171,0 0 1,0 6 0,-4 2-1</inkml:trace>
  <inkml:trace contextRef="#ctx0" brushRef="#br0" timeOffset="5">6612 7010 17678,'0'-9'-1530,"0"0"0,6 0 0,3-4 1571,2 0 0,3 4 149,-1 0 1,0 5 0,2-4 0,2 2 0,0 3 283,0 2 1,3 1 0,1 0-366,0 0 0,4 6 0,-3 1 0,3 2 18,2 0 0,0-2 0,1 4 0,3-4 123,4-1 1,3 0 0,-1-3 0,-2 1-42,2-1 0,2-1 1,2-2-1,2-2 352,1-2 0,2 1 0,-1-5 0,2 1-179,1 0 1,-2 2-1,-6-2 1,0 1-291,-1 3 0,0 1 1,-2 2-1,-3 0-195,-1 0 1,2 0 0,-4 2-1,-1 1 78,-2 1 1,3 2 0,2-3 0,-1 2 240,1-2 0,3-2 0,-4-1 0,1 0-84,-1 0 1,4 0 0,-4-1 0,2-2-1,3-2 1,-2 1-1,-1 2 1,0-1-59,0-1 1,-5-1 0,4 5 0,-2 0-305,0 0 1,0 0 0,-4 0 0,0 0 65,-1 0 1,1 0-1,0 0 1,-2 0 344,-3 0 1,3 0 0,-3-1-1,4-3 73,0-5 0,-1 1 0,-1 1 1,-2-1-131,2 1 1,6 0 0,1-2 0,-2 3-322,-1 0 1,-1 4-1,0-2 1,-1 2 143,1 2 1,0 0 0,-1 0 0,0 0 71,-4 0 1,3 0 0,-3 0-1,2 0-56,-2 0 0,2 0 0,-5-1 1,2-2 384,3-1 1,-4-2-1,1 3 1,-2-3-38,-2-2 0,2 1 0,0-3 0,0 2-400,1 2 0,-3-3 1,-2 3-1,1 1-40,2-1 1,-4 1-1,-6 5 1,3 0-482,1 0 1,1 2-838,0 2 0,-1 4 1,-3 5-1,-3 0 1227,0 1 0,-5 5 0,5 1 0</inkml:trace>
  <inkml:trace contextRef="#ctx0" brushRef="#br0" timeOffset="6">18796 7023 11175,'0'-34'0,"1"5"-330,3 5-36,-2 5 286,4 11-500,-6 2 0,0 8 1365,0 2 0,6 2 0,3 5 0,4-2 240,5 1 1,1 0 0,6 1 0,2-4 100,5-1 1,5 0 0,5-3 0,1 1-109,1-1 0,5-1 1,-3-2-1,2 0-291,2 0 0,3 0 1,2 1-1,0 2-189,-3 2 1,-2-1 0,5-2 0,1 1 121,2 1 0,6 5 0,-2-3 1,3 0-661,2 0 0,-1-2 0,1-4 0,0 0 0,-1 0 0,5 0 0,2 0 0,-1 0 0,1 0 0,-35 0 0,1 0 0,37 0 0,-37 0 0,0 0 0,1 0 0,0 0 0,3-2 0,0 0 0,1-1 0,-1 1 0,1 1 0,0-1 0,-2 1 0,0 1 0,-2-1 0,0 0 0,-1 0 0,-1-1 0,35-2 0,-5 1 0,-3 1 0,-9 2 0,2 2 0,-2 2 0,2-2 0,-3 2 0,-3-1 0,0 2 0,-4-4 0,0 4 0,-5-4 0,0-1 0,0 0 0,-3 0 0,0 0 0,0 0 0,3 0 0,0 0 0,-3 0 0,-2 0 0,4 0 0,-8 0 0,0 0-379,-3 0 1,-3 0 0,-3 2-1,-3 1-1535,-4 1 1,-9 6 1651,-5-1 0,-2 3 0,-2 1 1</inkml:trace>
  <inkml:trace contextRef="#ctx0" brushRef="#br0" timeOffset="7">4439 8076 10641,'4'-13'0,"2"1"0,2 3 0,2 6 3986,2 6-2844,1 5 1,1 0-1127,-1 1 1,5-6-1,1 2 1,3-4 0,5-1 417,2 0 1,8 0 0,1 0 0,1 0 450,1 0 1,8 0 0,-7 0-1,2 0-327,-1 0 0,4-1 0,-8-2 0,2-2-189,3 2 1,5 2-1,-3 1 1,1 0 59,0 0 0,3 0 0,-1 0 1,0 0-675,3 0 0,4 0 0,-7 0 1,3 0 333,-2 0 0,3 0 0,-4 0 0,3 0-11,-2 0 1,7 0 0,-3 0 0,4 0 639,2 0 1,-4-5 0,4 1 0,-1 1-251,-1 2 1,6-4-1,-4 1 1,0 1-1145,0 1 1,4 7 0,-6-1 0,1 1 413,1 1 0,-4-5 0,3 3 1,-3-2 68,-2-2 0,-1 0 0,-2 0 1,-1 0 590,1 0 1,1 0 0,-1-2 0,-2-1 201,-3-1 1,4-5 0,-3 5-1,0 1-314,0 1 0,3-2 0,-3-1 1,0 2-493,0 2 0,4 5 0,-1 1 0,3-1-177,1 2 1,0-4 0,2 2-1,0-1 488,-2 2 1,8-4-1,-6 3 1,1-2 377,-1-2 0,4-2 0,-10-1 0,-2-1-483,1 1 0,-7 0 0,5 0 0,-1-1 0,-1 1 0,1 1 0,-4 4 0,2 1 0,1 1 0,10 7 0,-4-4 0,-1 2-10,-2 0 0,4-5 1,-1 4-1,3-1-293,1 0 1,3-4-1,-5 2 1,5-4 614,-1-1 0,3 0 0,0-1 1,1-2-313,-1-2 0,2-4 0,-5 4 0,-1-1 0,1 0 0,0 1 0,-2 5 0,-1 0 0,0 0 0,5 0 0,1 0 0,0 0 0,1 0 0,2 0 0,-3 0 0,0 0 0,1 0 0,-1 2 0,-3 1 0,2 1 0,-2-1 0,3-1 0,-1-2 0,-1-2 0,-3-2 0,0 2 0,-3-4 0,0 2 0,-2-1 0,-5-4 0,4 5 0,-3 0 0,-2-2 0,3 4 0,0-2 0,0 2 0,0 2 0,3 0 0,-3 0 0,1 0 0,4 0 0,-4 0 0,2 0 0,0 0 0,-2 0 0,4 0 0,-6 0 0,1 0 0,0 0 0,2 0 0,-5 0 0,-3 0 0,-2 0 0,8 0 0,-6 0 0,1 0 0,1 0 0,-2 0 0,1 0 0,2 0 0,2 0 0,4 5 0,-3 1 0,1 0 0,3-1 0,2 4 0,2-4 0,-1-2 0,0-2 0,-1 4 0,-2-1 0,-1-1 0,2-1 0,-5-2 0,-1 0 0,0 0 0,-1 0 0,1 0 0,-5 0 0,0 0 0,0 0 0,4 0 0,2 0 0,1 1 0,4 4 0,-4-3 0,2 7 0,1 0 0,2-1 0,5 2 0,-3-4 0,-2 1 0,0 4 0,0-5 0,3 0 0,-1-2 0,0 0 0,7 1 0,-8-5 0,2 0 0,-1 0 0,3 1 0,-1 2 0,-1 2 0,1-2 0,-1-2 0,-3-1 0,0 0 0,2 0 0,3 2 0,-4 1 0,0 1 0,1-1 0,2-1 0,-1-2 0,-3 1 0,-1 3 0,1-2 0,3 2 0,0-2 0,-2-2 0,12 0 0,-4 0 0,6 0 0,-4 0 0,10 0 0,1 0 0,-3 0 0,-1 0 0,-10 0 0,0 0 0,-4 0 0,-3 0 0,2 0 0,-9 0 0,0 0 0,0 0 0,1 0 0,-4 0 0,-3 0-45,-1 0 1,2 0 0,-5 0-1,1 0-272,-2 0 1,4 1 0,-4 2 0,4 3-201,1 2 1,-2-5 0,-2 1 0,-5-1-271,-3 1 0,-6-2 1,-1 2-1,-3-1-903,-6 2 1783,1-4 1,-11 5 0,3-6-1</inkml:trace>
  <inkml:trace contextRef="#ctx0" brushRef="#br0" timeOffset="8">25074 5358 8221,'-1'-14'0,"-4"2"0,-4 3 0,-3 4 0,-1 5 0,0 0 0,-1 0 913,1 0 1,4 5 0,2 4 0,1 3 377,3 2 1,1-1-1,2 0 1,0 1 333,0-1 0,0 0 0,0 0 0,2 1-730,2-1 1,-1 0-758,6 1 1,0-7-407,4-2 1,1-11-1,-2-6 67,-4-4 1,4-8-1,-4 0 1,1-4 99,-1-3 1,0-2 0,2 2 0,-1-3 427,1 0 0,2-4 0,2 4 0,0 0 123,4 2 1,2 6-1,3 2 1,-1 3 38,2 2 0,0 3 0,0 5 1,-4 4-490,0 1 0,2 2 0,-5 4 0,0 0 0,-2 0 0,2 0 0,1 0 0,-2 0 0,-1 0 0,3 4 0,1 2 0,1 0-1426,-1 0 1,0 3 0,-3-3 0,4 0-674,0 0 0,-3 2 2099,0-3 0,-2 5 0,-1-2 0</inkml:trace>
  <inkml:trace contextRef="#ctx0" brushRef="#br0" timeOffset="9">25167 5184 9523,'-13'0'0,"1"2"1789,3 2 0,5 8 1,8 6-1,5-3-1356,3-5 0,7 0 0,6-5 0,7-1-137,3 2 0,7-4 0,-8 2 0,0-2-1909,-3-2 0,0 0 1,-3 0 1612,-3 0 0,-7 0 0,1 0 0</inkml:trace>
  <inkml:trace contextRef="#ctx0" brushRef="#br0" timeOffset="10">24994 5531 8195,'0'13'0,"6"6"0,4 2 1071,7 0 1,3-2-1,7-6 1,0-1-82,-1-3 0,1 1 0,0-5 1,-1-2-1614,1-2 623,0 5 0,-1-4 0,1 4 0</inkml:trace>
  <inkml:trace contextRef="#ctx0" brushRef="#br0" timeOffset="11">24994 5837 8148,'6'27'3513,"6"-2"1,7-4-3728,2-8 1,-3-1-1,2-8 1,1-1 213,0-1 0,7-2 0,6 0 0</inkml:trace>
  <inkml:trace contextRef="#ctx0" brushRef="#br0" timeOffset="12">24008 9649 8115,'8'-5'0,"1"1"0,3 2-5,5 5 0,2 0 0,3 6 4,-4 2 0,-2-4 0,0 2 0,2 3 3228,-2 4 0,1 0 0,-1 5-2399,2-2 0,-5 5 1,-4-2-1,1 3-1434,2 2 0,-4-2 0,-2-1 1,-2-3-968,0-2 1,5 3 0,-3-4 0,2-2 1572,2-1 0,8-2 0,3 1 0</inkml:trace>
  <inkml:trace contextRef="#ctx0" brushRef="#br0" timeOffset="13">24661 9769 12357,'0'-15'0,"-2"0"1586,-2 2 1,-4-2 0,-5 11 0,0 2-678,-1 5 1,-3 5 0,-3 6 0,0 6-465,-4 6 0,-1 2 0,-3 8 0,-2 1 692,-1 1 0,-3 4 0,6 1 0,4 1-2301,3-1 1,4-1 0,5-2-1,1-2-3062,2-2 1,6-4 4225,-1-5 0,8-6 0,4-2 0</inkml:trace>
  <inkml:trace contextRef="#ctx0" brushRef="#br0" timeOffset="14">25167 4425 8509,'-9'-6'0,"1"-2"0,-3-1 0,-1 2 0,-1 0-70,0-1 63,-1 5 0,1-9 3,0 4 0,-1-3 0,1 1 194,0 1 1,-7 1 591,-2 0 0,-3 2 0,0 7-203,3 4 0,-2 8 0,3 11 0,-2 5-28,-6 7 1,0 7 0,1 4 0,-2 3-299,-1 5 0,-5 9 1,4 3-1,15-31 0,0 2-38,-2 0 1,1 2-1,-1 5 1,1 0-1,-1 2 1,1 1-1,0 1 1,2 1-84,-1 2 1,1 0 0,2-1 0,3 0 0,2-1 0,1-1-1,3-3 1,0-1 69,2-4 0,2 1 0,4-1 0,4-1 0,14 31 0,11-3-83,-11-35 1,3-2-1,3-3 1,4-3-1,2-1 1,3-3-1,4-1 1,2-2-139,3-1 1,1-3-1,6 0 1,0-3-1,2-4 1,0-2 0,3 0-1,0-1-124,0 0 0,0-3 0,8-5 0,-1-3 0,-5-1 1,-2-3-1,0-2 0,0-2-278,-1-1 1,-1-4 0,-5-3 0,-1-2 0,-1-3 0,-1-1 0,-2-2 0,-1-1 65,0-4 0,-2-1 1,-5-3-1,-2-3 0,-3 0 1,-3-1-1,-3 0 1,-3 0 241,-4 2 0,-3 0 0,-1-1 0,-4 0 0,-6 1 0,-3 1 1,-2 2-1,-1 0 153,-11-34 0,-18 8 1,-13 6-1,-9 8-28,21 29 0,-1 1 0,-2 2 0,-1 1 0,-4 5 0,-2 1 0,0 1 0,-1 0-65,2 1 0,-1 2 1,-6 3-1,1 1 1,4 2-1,1 0 0,1 1 1,0 0-908,-34 1 1,13 6-1,8 3 960,7 3 0,10 3 0,5 3 0,3 2 0</inkml:trace>
  <inkml:trace contextRef="#ctx0" brushRef="#br0" timeOffset="15">24434 9196 8164,'-1'-14'0,"-2"1"0,-3 1 0,-2 2 0,-2 1 0,3 5 0,-2-5 403,-2-2 0,0 5-206,-3 2 1,-4 2 0,-1 2 0,-2 3 389,-2 6 0,-8 2 0,-5 12 0,-2 4-151,-2 3 1,-5 13 0,-1 1-1,-1 9-249,22-22 0,-1 0 0,-2 4 0,0 2 1,-1 4-1,0 0 0,1 1 0,-1-1-129,-1 3 1,0 0 0,3 3 0,0 1 0,-2 1 0,0 1 0,2-1 0,1 1-52,0-1 1,3 1 0,0 1 0,3 0 0,3-2-1,3 0 1,2-1 0,1-1-61,2-2 1,2 0 0,5 0-1,3-1 1,2-3 0,4-2 0,5-1-1,4-2-83,6 0 0,5-2 1,8-5-1,4-4 0,7 1 1,4-4-1,6-2 0,2-3-21,5-2 1,2-3-1,-14-6 1,2-1-1,0-2 1,20 0 0,0-3-1,-21 0 1,0-2-1,0 0-49,0-1 0,1-2 0,-1 0 0,1-3 0,0-1 0,-1-1 1,-1-2-1,-1-2 0,-1-2 0,21-8 0,-1-3-88,-3-2 1,-1-3 0,-3-4 0,-3-4 0,-7-1 0,-3-2 0,-5-2 0,-2-2 301,-4-1 1,-4-3 0,-4-8 0,-6-4 0,-10 3 0,-5-1 0,-2-1 0,-5 0 217,-3 0 0,-5 1 1,-8 1-1,-6 1 0,-6 5 1,-5 3-1,-3 2 0,-4 2 262,-5 1 0,-5 3 0,-7 4 0,-5 4 0,0 7 1,-2 4-1,-3 3 0,-3 2-488,-2 4 0,-2 2 0,0 2 0,0 3 0,1 3 0,0 1 0</inkml:trace>
  <inkml:trace contextRef="#ctx0" brushRef="#br0" timeOffset="16">24927 6277 12716,'12'-6'0,"-1"-1"0,-3-2-232,3 0 0,2-1 357,5-8 0,-2 2 0,8-7 212,4 0 1,3 2-1,6 0 1,-3 2-113,-1 3 0,-2 1 1,-4 3-1,-2 3-414,-3 5 0,-3 2 0,-7 4 0,-1 4-4,-3 7 1,-6 2 0,-5 7 0,-12 2 171,-10 1 0,-15 1 0,-3 1 0,-6 0 333,-6-1 1,-5 0-1,-1-4 1,-1-4 67,-2-4 0,-7 0 1,6-1-1,0 0-22,-1 1 1,-5 3 0,6 1-1,0 0-230,0 1 1,-2 2 0,8 7 0,-2 3-172,-3 5 0,5 4 0,0 4 0,29-20 0,1 1 11,-2 1 1,-1 0 0,0 3 0,-1 1 0,0 1 0,0 0 0,0 1 0,2 0-144,2-1 1,0 0 0,-2 2-1,0-1 1,4-1 0,1-1-1,-2 1 1,1 0 109,-1 0 0,1 0 1,1 0-1,0-1 0,1 2 1,1 0-1,2-1 1,0 0 8,1 1 0,0 0 0,-14 27 0,1 0 0,1-1 18,4 0 1,-5 5 0,-2-2 0,-2 1 27,-2 0 1,5-5 0,3 2 0,1-1-12,0-1 1,0 6 0,2-3-1,1 3 23,2 0 0,9-25 1,1 0-1,-5 33 0,6 3-41,11-35 1,1 2-1,3 1 1,2 0 0,2 0-1,3-1 1,5 0 0,3 0 61,4 0 1,4 0 0,6 1 0,4-2 0,2-1 0,2-3 0,3 0 0,2-2 133,1-1 0,3-2 0,8 1 0,3-1 0,2-1 1,0-2-1,1 0 0,0 0-29,0 0 1,0-1 0,-4-3 0,-1 0-1,-3-1 1,0 0 0,0-2 0,0 0-164,-2-1 1,0 0 0,3 2 0,0-1 0,-8-2 0,-2-1 0,0 2-1,-1 0-440,-2 0 0,-2 0 1,-1 4-1,-3 0 1,29 17-1,-7 4-318,-6 1 0,-11-1 0,-13 0 1,-8 2 792,-7 1 0,-1 0 0,-9-5 0,-7 0 0,-7 2 0</inkml:trace>
  <inkml:trace contextRef="#ctx0" brushRef="#br0" timeOffset="17">24861 6530 23230,'0'-13'-7100,"0"7"5916,0 6 1,0 6 1071,0 7 0,6 1 0,4 0 1,5 3 331,3 1 1,11 5-1,2-1 1,6 2 3,3-2 0,6 3 1,5-2-1,3 0 113,4 0 0,9 2 0,-2-4 0,0 1 177,0 0 0,2-6 0,-8 3 0,0 1-504,1 2 0,-2 3 1,-5 2-1,-1 1 119,-3 3 0,-4 3 1,-6 5-1,-3-2-66,-5-2 1,-3 1 0,-3 5 0,-4 2-31,-8 1 1,-1 5 0,-8-1 0,-1 1-199,-1 1 0,-4 5 0,-1-6 0,-1 1-33,1-1 1,1 6 0,2-5 0,0-1-105,0-2 1,0 4-1,0-4 1,0 2 16,0 0 1,0-6-1,0 1 1,0-3-110,0-1 1,-6-3-1,-2-2 1,-6-6 348,-4 1 0,2-5 0,-6-3 1,0 0 324,1-1 0,-6 4 1,2-3-1,-6 2-24,-3-2 1,0 8 0,-5 0 0,1 4-362,-4 3 0,-5 7 0,1-5 0,0-1-238,0 1 1,-3 1-1,4-8 1,-1-1 240,0-3 0,-3 5 0,4-9 1,2-2 313,2-1 1,1-4 0,0-3-1,1-1-14,4 0 1,-4 5-1,4 0 1,-2 0-529,1 1 1,-2 0-1,2 6 1,-1-1-229,2 0 0,-4 8 1,4-5-1,-2 0 55,1-4 0,-1 1 0,4-6 0,2-2 22,3-1 0,0-3 1,10-3-1,3-3 431,5-1 1,-2-9-1,5 3 1</inkml:trace>
  <inkml:trace contextRef="#ctx0" brushRef="#br0" timeOffset="18">24581 6877 16324,'0'-25'-1811,"0"2"1,1 6 550,4 8 1137,-4-3 0,4 12 1,-10 0 258,-4 7 0,2 7 0,-2 5 0,-1 8 78,-2 7 0,-2 7 0,1 8 0,-2 9-52,-2 5 0,7-22 0,0 1 0,-1 2 1,-1 1-1,0 3 0,1 0-66,0 4 1,-1 0 0,-1 2 0,1 2 0,-2 5 0,-1 1 0,0-1 0,-1 2-292,-1 3 1,-1 1 0,-1 2 0,1 0 0,-1-2 0,1 1 0,0-2 0,2 1 216,-1-3 1,1 1-1,-1 3 1,0 0 0,3-7-1,1-1 1,2 0 0,0-1-85,0-1 1,1-1 0,3-1 0,1-1 0,-2-2 0,1 0 0,2-2 0,0 0-82,0-2 0,-1-1 1,1-2-1,0-1 0,0-2 1,1 0-1,1-3 1,0 0-112,-3 29 0,3-2 1,-4-9-1,1-4 73,3-3 0,2-7 0,1-7 0,0-3-1477,0-1 1658,0 4 0,-2-9 0,4 3 0,4-3 0,1-1 0</inkml:trace>
  <inkml:trace contextRef="#ctx0" brushRef="#br0" timeOffset="19">22768 8116 8352,'22'-25'0,"2"3"0,-2 6 0,-1 5 0,2 5 172,0 6 0,0 0 0,1 0 1,-2 0-1,1 0-83,-3 0 1,4 0 0,-6 0 468,-2 0-369,-7 0 0,-11 0 0,-11 0 0,-9 0 150,-8 0 1,-8-4 0,-8-2 0,-2 0-49,-2 0 0,0-3 0,-2 5 0,2 1-79,-1 1 1,-8 2 0,7 2 0,2 2-137,4 5 1,6 7 0,4 7 0,7 5-105,5 9 0,2 10 0,8 3 0,7 5 0,4 3 1,10 6 0,8-4 0,12 1-149,11-3 1,13-5 0,-22-28 0,1-1 0,29 19 18,1-6 0,2-10 0,-5-11 0,-2-6 133,-4-5 1,-7-11 0,-8-9 0,-7-10-148,-5-9 1,-6-11 0,-9-6 0,-8-9 75,-8-6 1,-8-4-1,-13 3 1,-3 2-171,-5 3 0,-7 3 0,-1 9 0,1 4-26,1 6 0,4 14 1,1 4-1,3 7-441,1 7 1,6 2 731,5 6 0,0 6 0,-5 1 0</inkml:trace>
  <inkml:trace contextRef="#ctx0" brushRef="#br0" timeOffset="20">21462 8423 8466,'13'-31'0,"0"0"0,1 5 1146,-7 13 0,-1 13-926,-6 9 0,0 7 1,1 3-1,2 2 17,2 3 1,5 3-1,0 4 1,5 3-485,3 0 0,4 9 0,-2-3 1,-1 1-498,0 1 0,3 1 1,-2-2 743,0-2 0,2-8 0,5 1 0</inkml:trace>
  <inkml:trace contextRef="#ctx0" brushRef="#br0" timeOffset="21">21728 8596 8466,'-41'-50'0,"5"5"0,7 4 0,0 14 0,-2 8 731,-4 7 1,-10 18 0,-7 15-1,-4 10-371,-2 9 0,26-16 0,1 1 0,-20 25-360,1 6 0,11-1 0,1 4 0</inkml:trace>
  <inkml:trace contextRef="#ctx0" brushRef="#br0" timeOffset="22">21328 8996 9538,'6'-42'0,"3"8"0,3 15 0,1 18 2373,1 17 1,0 16-2434,4 17 1,3 9 0,6 3 0</inkml:trace>
  <inkml:trace contextRef="#ctx0" brushRef="#br0" timeOffset="23">24341 10888 8504,'-21'-47'0,"-4"1"0,4 6 0</inkml:trace>
  <inkml:trace contextRef="#ctx0" brushRef="#br0" timeOffset="24">24687 6504 9442,'0'-14'0,"2"1"0,2 1 165,5 3 1,-1 3 828,1 6 1,-1 0 446,6 0 1,-1 0-1364,0 0 37,-5 0 1,-4 0 0,-8 0 221,-5 0 1,-9 0 0,-6 0 0,-4 0 49,-3 0 1,0 0 0,3 0 0,-2 0-126,-1 0 0,0 6 0,4 3 0,2 3-243,3 1 0,7 1-1,8 0 1,1 3-91,3 1 1,4 8-1,8-2 1,9 0 121,6 1 1,11 0 0,4 0 0,1-3-32,3-4 1,4-5-1,-1-4 1,-1-4 14,-4-4 1,5-1-1,-10-1 1,-4-4 91,-2-4 1,-5-8 0,-3-6-1,-4-2-49,-3-1 1,-8-7 0,-2-1 0,-5 0-27,-5 3 0,-8-2 1,-11 1-1,-6 1 66,-5 2 0,-2 6 0,0 9 0,1 3 34,-1 2 1,3 3 0,0 9-1,2 4-256,2 6 1,8 14 0,4 0 0,5 2-81,4 4 1,3 1-1,9 6 1,6 0 117,8 0 0,13-2 0,6-1 0,4-2 68,4-3 0,-3-7 0,5-7 1,-1-3 69,-1-2 1,-4-5 0,-6-5-1,-1-6-60,-3-6 0,-7-9 0,-4-4 0,-2-5-207,-5-4 0,-8-3 1,-2-6-1,-8 0 88,-8 0 0,-12 6 0,-3 3 0,-3 4 207,-5 5 1,-2 3-1,1 7 1,1 3 191,1 5 0,7 2 0,-4 4 1,3 2-130,4 5 1,1 4-1,10 5 1,1 3-208,7-1 0,4 10 0,6-2 0,4 3-51,7 2 0,12-2 0,3-3 0,3 0 1,5-1 1,2 1 0,1-10-1,-2-3 10,-2-5 0,-1 0 0,-7-7 0,-4-4-24,-3-7 1,-3-9 0,-6-7-1,-4-4 78,-3-3 0,-10-9 1,-5 1-1,-8 1 85,-8-1 1,-7 4 0,-8 8 0,-2 2 196,-2 3 0,1 2 0,4 8 1,1 4-34,4 3 0,4 4 0,8 1 0,6 0-307,2 0 1,7 6 0,4 2 0,4 6-75,4 4 0,16 1 1,15 6-1,13 0 89,9 3 0,10 0 1,-3-5-1,1-6-245,-3-2 0,3-3 0,-16-3 0,-4-5 201,-7-2 1,-11-4-1,-10-3 1,-3-9-9,-5-7 0,-9-4 1,-12-1-1,-9-1 99,-10 0 1,-16 1-1,-10 0 1,-5 4 332,-6 4 1,-5 5-1,5 4 1,5 5 30,2 2 0,11 4 0,10 2 0,8 5-268,9 3 0,9 1 0,10 2 0,5 3-85,8 4 0,18 8 1,20 2-1,11 2-257,-25-15 0,1-1 0,7 2 1,2-1-1,-1 0 0,-1 0 0,0 0 1,0-2-504,-1-1 0,-2-1 1,24 12-1,-4-5 1,-13-6-125,-13-5 1,-11-4 509,-21-11 1,-21-2 0,-26-17-1,-11 0 362,-9-2 0,-1-1 0,3 6 0,3 5 53,3 4 0,-2 3 1,13-6-1</inkml:trace>
  <inkml:trace contextRef="#ctx0" brushRef="#br0" timeOffset="25">25101 6677 11807,'0'-18'0,"1"2"-552,4 4 0,2 5 1528,6 7 1,1 1 0,0 2-1,4 1 45,4-1 1,8-1-1,4-2 1,3 0-868,5 0 1,2 0 0,-1 0-1,1 1 80,-1 4 1,3-4 0,-3 4 0,-3-2-513,-3 1 1,-3-1 0,2 5 453,-5-3 1,3 6 0,0-4 0</inkml:trace>
  <inkml:trace contextRef="#ctx0" brushRef="#br0" timeOffset="26">26140 6544 27342,'2'-28'-7224,"2"-2"6311,5 3 1,3 14 911,1 17 0,-4 4 0,-1 11 1,-1 0-1,2 3-654,6 4 0,0 2 0,7 3 0,3 4 515,5 4 1,-1 5 0,7 1 0,-1-2 291,-1-2 1,3-7-51,-5-3 0,-1-3 1,-5-1-1</inkml:trace>
  <inkml:trace contextRef="#ctx0" brushRef="#br0" timeOffset="27">26554 6837 24924,'-31'-45'-1225,"-1"0"1,1-1 1423,-1 0 1,-1 4 0,-5 10-1,-1 8 547,-2 8 1,-8 7 0,-3 15 0,-6 7-1582,-4 8 1,27-5 0,0 3 0,-25 24 0,5 6 479,6 6 1,8 7-1,14-1 1</inkml:trace>
  <inkml:trace contextRef="#ctx0" brushRef="#br0" timeOffset="28">22275 8423 8435,'-9'-24'0,"0"6"0,-1 9 0,-1 12 0,2 6 0,-1 3 0,5 1 0,1 1 0,6-2 0,3-4 0,9-3 0,7-4 0,4-1 300,1 0 1,5 0 399,1 0 0,-3 0 1,-5 0-1,-3 0 329,-2 0 0,-1-4-1101,-5 0 0,-9-1 0,-10 5-175,-14 0 1,-11 2-1,-12 2 1,-3 3 295,-3 1 1,-4 4-1,8-3 1,4 2 297,4 3 1,6-1-1,8 0 1,6 1 65,2-1 0,9-4 0,6 0 0,9 1-16,7 2 1,17 1 0,12-1-1,7-1-502,2-3 0,5-5 1,-9 2-1,-2-4-354,-5-1 1,-8 0 0,-13 0 232,-4 0 0,-12-6 0,-13-1 0,-19-2 132,-15 0 1,-24 0-1,-8-4 1,36 6 0,-1 1 476,-2-1 1,1 0 0,-32-6 0,4 0 0,10 1-277,6 3 0,11 3 0,11 6 0,7 2-1158,8 2 1,7 14 1050,7 8 0,24 16 0,5-1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0.054"/>
    </inkml:context>
    <inkml:brush xml:id="br0">
      <inkml:brushProperty name="height" value="0.053" units="cm"/>
      <inkml:brushProperty name="color" value="#FF0000"/>
    </inkml:brush>
  </inkml:definitions>
  <inkml:trace contextRef="#ctx0" brushRef="#br0">19262 7117 9322,'0'-27'0,"0"2"0,0 1 0,0 2 0,0-2 0,6 5 1168,3 1-905,3-2 1,1 5 0,0-3-1,2 3 1,1 2 0,1-1-1,-4 3 2034,-3 2 0,-5 1-372,4 4-1734,-6 2-144,3 2 0,-6 8 0,0 7 0,0 2 471,0 6 1,0 3-1,0 4 1,0 2 73,0 3 0,0 3 0,0 5 0,1-2-344,4 2 0,-2 0 1,4-1-1,0-1-260,1-1 1,-1 6-1,4-9 1,-4-3-449,-1-4 1,-2-1 0,-4-8 0,2-2-1017,2-5 1483,-2-1 0,4-17 1,-8-1-1,-1-7-87,-1-5 1,-1-9 0,5-8-1,0-3-75,0-4 0,0-7 1,0 3-1,0-3 177,0-2 0,6 4 0,3 2 0,3 4-97,1 4 0,1 0 0,0 10 0,3 5 199,1 5 0,4 2 0,-3 3 0,0 2 775,1 4 0,3 4 0,-1 1 0,2 1 1,-2 4 1,8 7 0,-3 7-1,1 2-347,0 2 1,-6 8-1,-1 5 1,-2 2-45,-3 2 1,-2 5-1,-5-1 1,-5-1-352,-2-1 0,-4-2 0,-4 0 0,-7-2-592,-8-2 0,-4-4 1,-2-7-1,-1-1 492,-3-2 1,-2-5 0,-4 0 0,2-3-97,-2-5 0,4 1 0,2-6 1,3-1-445,1-1 1,7 2 0,2 1-2222,3-2 0,9-2 438,6-1 1,12 2 2704,10 2 0,15-2 0,5 3 0</inkml:trace>
  <inkml:trace contextRef="#ctx0" brushRef="#br0" timeOffset="1">20275 7570 28811,'0'-25'-3980,"0"2"1,0 6 4491,0 2 0,-6 3 1,-4 2 300,-6 1 1,-1 6 0,-3-2-1,-1 5 1,0 5 0,-3 5-263,-1 6 0,3 2 0,1 7 0,3 4-1103,7-1 1,-1 6 0,7-2 2,2-2 0,9 5 0,8-8 0,8 1 482,7 0 0,10-4 0,5-5 0,-2-7-152,-5-4 1,0-4 0,-6-5 0,-3-4 89,-4-4 1,-6-9 0,-9-4 0,-5-3-124,-3-2 1,-8-4 0,-6-1 0,-8-1-117,-4 1 1,-2 0 0,0 7 0,1 3 362,-1 4 1,6 5 0,4 4 87,2 5 0,9 2 0,7 4 0,11 2-1377,9 5 1394,16 3 1,4 7-1,13 2 1</inkml:trace>
  <inkml:trace contextRef="#ctx0" brushRef="#br0" timeOffset="2">20875 7477 28760,'-7'-33'-3614,"1"11"1,7 0 4540,4 17 0,-4 7 0,4 11 1,-4 0-1548,-1 1 1,0 5-1,0 3 1,0 3 225,0 2 1,0 1-1,0 2 1,0 1 323,0-2 0,0-2 0,0-3 0,0-4-869,0 0 0,2-3 1825,2-3 0,-1-7 1,6-2-1,1-5-1212,2-5 0,3-4 0,3-9 0,2-2 548,1-1 0,3-4 0,-6 3 1,-2-4-95,-1 0 0,-2 5 0,-1 3 952,-3 4 0,1 8-709,-5 6 1,-7 6 0,-7 8 0,-3 3 110,-1 0 1,1 10-1,2-3 1,2-1-701,2 3 1,2-3 0,5-1 0,2-4-75,2-3 0,5-3 0,1-3 0,3-5 444,4-2 1,4-2 0,-2-2 0,-1-4-144,0-7 0,3-6 0,-2-8 0,-1-1 169,0-3 1,3 3-1,-4-5 1,-2 2 393,-1 0 1,-1 4 0,-3 7-1,0 2 349,-2 6 0,-5 0 0,5 8-855,1 1 1,2 12 0,5 5 0,2 4-67,3 1 0,12 7 0,-3-1 0,6 4-66,3 1 1,9 3-1,1-2 1,-1-2-3582,-1-1 0,-5-1 3736,-8 0 0,-2-1 0,-7 1 0</inkml:trace>
  <inkml:trace contextRef="#ctx0" brushRef="#br0" timeOffset="3">10464 10369 9485,'0'-18'0,"2"1"-321,2 6 74,-2 3 1,-2 8-1,-9 0 247,-3 0 0,-3 0 0,-1 0 0,-2 0 542,2 0 1,5 0 2706,2 0-1940,6 6 0,0-4 1,12 2-686,9-2 0,6-2 0,4 1 0,3 2-296,5 1 0,5 1 0,1-4 0,-4 2-114,1 2 1,-1 4 0,1-5 0,-2 1 18,-2 0 0,-7-3 0,0 4 0,-4-2-463,0 1 1,-5-1 0,-1-4 0,-3 0-107,-2 0 1,0 0-436,1 0 0,-1 0 391,0 0 1,-4 0 0,0 0-1,2 0 364,0 0 1,3 0-1,-1 0 1</inkml:trace>
  <inkml:trace contextRef="#ctx0" brushRef="#br0" timeOffset="4">11104 10275 13482,'-13'-13'0,"-1"0"0,1-1 0,6 7 1169,-5 1 0,10 3-1132,-2 3 0,4 1 0,3 10 0,3-1 345,1 5 0,6-2 0,5 7 1,-1-3-70,-3 1 1,4 4-1,0-4 1,-2-2-133,-1-1 0,-2-1 0,-1-1 1,-3 0-348,-4 0 0,-7 1 1,-7-1 122,-9 0 0,-5-4 0,-5-1 0,-2-1-470,-1 1 0,-5-4 0,4 3 0,-1-1-207,0-3 1,-2 5 0,2 1 0,1 2 865,-1 3 1,-4-1-1,3 0 1</inkml:trace>
  <inkml:trace contextRef="#ctx0" brushRef="#br0" timeOffset="5">12317 8050 20187,'0'-18'-5325,"0"0"3550,0 6 1514,0 0 0,-1 9 0,-4-5 453,-4-3 1,2 5-1,-2 2 347,-1 2 1,2-2 0,-1-1 0,-1 2 539,-2 2 1,-3 2 0,-1 4 0,-3 2-671,-2 1 1,-1 4-1,-5-5 1,0 2-367,1 0 1,-5 0 0,-2 4 0,-1 0 382,-3 1 0,-2-1 0,0 0 0,0 1 193,3-1 0,-1 0 1,6 1-1,2-1-117,1 0 0,1 5 1,0 1-1,2 2-127,3 3 0,3-4 1,4 4-1,0 3-550,2 2 0,-4 8 0,10-1 1,0 1-102,2-2 1,10 2 0,6-4 0,10 1 541,10 3 1,14-4-1,11-2 1,12-5-104,-30-14 1,3-1-1,5 1 1,2-1-1,1-1 1,0-2-1,2 1 1,0-2-125,0 1 0,1-1 0,3 0 1,1-2-1,-4 0 0,1-1 0,-2-1 1,0-2-240,1 1 1,0-2-1,-4-2 1,0-2 0,-1 0-1,-1-1 1,-2-1 0,-2 0-180,-1 0 0,0-1 0,31-11 1,-4-1-1,-6-2 161,-2-3 0,-8-1 0,-8-3 1,-4-1 265,-4-3 1,-4-5 0,-5 0 0,-2-4 72,-3-3 0,-4-5 1,-8 4-1,-2 2-145,-2 2 0,-12-4 0,-11 1 1,-6 1-470,-10 2 1,-10 7 0,-9 4 0,-7 6-39,-8 6 0,26 11 0,-2 1 0,0 1 0,-1 1 0,-1 2 0,-1 1-87,1 2 0,-2 1 0,-1 1 0,0 2 1,3 2-1,1 2 0,1 1 0,-1 1 168,-1 1 1,1 2-1,0 1 1,1 1-1,4 0 1,1 0 0,2 0-1,1 2-342,-28 16 1,10 4 0,10-2-1,13 2 792,14 2 0,4-1 0,11-1 0,7 2 0,7 3 0</inkml:trace>
  <inkml:trace contextRef="#ctx0" brushRef="#br0" timeOffset="6">12690 9022 8482,'-6'-7'0,"-1"1"0,0 0 0,-5 5-108,10-5 1,-8 4 105,5-2 0,1 1 0,5-4 0,4 1 930,4 3 0,-2-3 0,2 1-79,1 2 1,2-3 408,2 2-939,-7 0 1,-1 9 0,-6 4 0,0 3 124,0 2 1,-2 0 0,-2 3 0,-3 2-61,-1 2 0,-2 1 0,5 4 1,1 1-16,-2 0 1,3 5-1,-4 2 1,1 2-36,3-1 0,1 1 0,4 5 0,1 2-167,1 2 0,5 1 0,-4-3 0,-1 1-179,2-1 1,-5 3 0,4-2-1,-5-1-61,-5-1 1,-2-4-1,-6-1 1,-1-3 59,1-1 0,4 2 0,0-3 1,-1-4 20,-2-5 0,0 1 0,3-6 0,3 0-29,0 1 1,5-4 0,-5 1-450,0-6 0,5 2 0,-4-3-2773,4 3 622,1 1 1,-6-1 785,-3-3 1835,-3-3 0,-1-12 0,-1-1 0</inkml:trace>
  <inkml:trace contextRef="#ctx0" brushRef="#br0" timeOffset="7">12384 10209 8224,'-27'-20'2870,"6"11"-2553,4 1 0,6 11 1,4 7-1,1 5 119,3 2 0,1 1 0,2-3 1,3 1 178,6 2 1,6 4 0,15-4 0,4-2-250,6-1 1,15-1 0,4-3-437,9-2 1,0-6 0,2-10 0,-7-8 0,-5-4-748,-3-5 1,-9-1 0,-8-3 214,-10-3 0,-13 1 0,-10-3 0,-4 4 1,-2 4-719,-4 0 1,-7 7 1319,-5 4 0,-13 1 0,2 6 0</inkml:trace>
  <inkml:trace contextRef="#ctx0" brushRef="#br0" timeOffset="8">14423 10382 13004,'6'-13'0,"2"-1"0,0 1 383,1 0 1,6-1 0,6 1 0</inkml:trace>
  <inkml:trace contextRef="#ctx0" brushRef="#br0" timeOffset="9">14930 10502 16288,'21'-14'-340,"-4"1"0,-2 1 0,-2 2 2437,1 1-1634,-1 6 0,-4-7 1,-2 4 995,-1-2-285,5 5 1,-10-1-1059,4 8 0,-5 4 0,-5 7 1,-4 1-4,-3 2 1,1 4-1,0-4 1,4-1-690,1 3 0,-3-5 0,5 2 0,1-2-24,1-2 0,4-1 1,2-1 163,5-2 1,6-8 0,0-1-1,-4-7 31,1-5 1,-1-6 0,-3-1 0,-3-2 210,-4-3 0,-1 4 0,-1-3 1,-2 1 206,-1 1 0,-7 2 1,2 7-1,-1 2 544,1 1-795,-3 6 1,11-1 0,-4 8 0,5 5-2498,5 3 2858,8 1 1,8 6-1,5 2 1</inkml:trace>
  <inkml:trace contextRef="#ctx0" brushRef="#br0" timeOffset="10">14290 10342 16379,'0'-13'-3599,"0"-1"4722,0 1 762,0 0-1347,6 5 1,-5 13 0,4 8 0,-4 3 210,-1 3 1,-4 7 0,-2 6 0,-2 1-100,-2-1 1,3 8-1,-1-1 1,2-1-535,3 1 0,2 1 0,1-9 0,0-3-507,0-4 1,0-1 0,1-6-1,4-5 519,4-6 1,0-5 0,2-2 0,4-4-247,0-4 1,0-9 0,0-7 0,1-7-287,2-8 1,-5-5-1,-4 1 1,0-5-27,-2-3 1,1 0-1,-5 2 1,3 4 223,1 5 1,-4 1 0,1 11 318,-2 4 0,-1 9 0,2 1 0,3 6 298,2 3 1,-4 3 0,6 8 0,4 4 187,2 3 1,12 7-1,-1 3 1,1 3 175,0 2 1,3 1 0,-1 2 0,-5 1-614,-6-2 1,-4 4 0,-3 0 0,-3-1-79,-5 1 1,-8-2 0,-6-5-1,-7 1 79,-5 0 0,-3-5 0,-3-1 0,-2-2-613,-1-3 1,-5-1 0,5-2 0,0 1-467,-1-1 0,3-1 1,-2-2-1,5-2-319,4-2 1,-1-1 0,8-2 0,4 2 46,-1-2 0,7 3 0,7-2 121,10-1 1,13-1-1,12-2 1,4 0 1066,4 0 0,11 0 0,-1 0 0</inkml:trace>
  <inkml:trace contextRef="#ctx0" brushRef="#br0" timeOffset="11">15356 10515 8307,'14'0'106,"-7"-6"0,3 3 2395,-5-6-877,-1 6 0,-4-1-1171,0 8 1,0 4 0,0 7 0,0 1-96,0 2 0,0 5 0,0-2 0,0 1-36,0 1 1,0-3-1,0 2 1,0-2-588,0-1 0,2-4 1,2 1-1,4-4-396,-1-3 0,5-6 0,-3 1 349,3-2 1,-1-4-1,0-2 1,-4-7 44,-1-5 1,0 0 0,-3-6 0,2-1 176,-3 3 0,0-4 0,-2 6 0,1 3 2922,4 5-1932,-4-2 0,5 12-614,-6 0 1,5 6 0,-1 9 0,-1 1-126,-1 2 1,2 0 0,2-3-1,1 1-502,4 2 1,1-1 0,2-5 0,3-1-751,0-3 0,3-5 0,-4 2 723,2-4 0,0-7 0,-5-2 0,0-6 345,1-4 1,-6-1-1,1-5 1,0 2 55,-1-1 0,2 3 0,-4 1 1071,1 0 1,-2 6-1,4-1-947,1 8 0,3 5 0,4 2 1,0 5-790,0 8 0,-1 0 0,2 9 0,4 0-929,3 2 0,2 5 1561,0-3 0,11 8 0,3-7 0</inkml:trace>
  <inkml:trace contextRef="#ctx0" brushRef="#br0" timeOffset="12">16289 10435 8550,'-5'-19'0,"-4"6"0,-2 8 0,2 8 0,5 6 0,2-3 0,2 6 245,0-3 1,2-2-1,2 0 1,7 1 189,5-1 0,5-4 0,7 3 0,2-1-446,1-1 0,0 5 1,-6-3-1,-1 1 11,-2 4 0,-6 0 0,3 3 0</inkml:trace>
  <inkml:trace contextRef="#ctx0" brushRef="#br0" timeOffset="13">16183 10715 8744,'0'-18'0,"1"2"629,4 4 1,4 5-1,10 8 1,8 4-877,7 4 1,4-4 0,4 1-1,2-1-1170,5-1 1417,3 1 0,1 1 0,0 1 0</inkml:trace>
  <inkml:trace contextRef="#ctx0" brushRef="#br0" timeOffset="14">17116 10035 8428,'13'-13'0,"-4"6"0,0 2 0,1 4 506,-4-5 0,6 3 763,-3-6 0,-2 6-1043,2-1 0,-6 4 0,2 4-94,-4 5 0,-7 3 0,-3 3 0,-1 1-85,1 2 1,-3 1-1,3-3 1,-1 2-159,1-2 1,3 3 0,6-1-1,0-2-35,0-1 0,6-1 0,5-1 0,5-1-216,6-3 0,2 1 0,-1-4-1,0 1 1,-7-4 0,0 3 619,-5 0 0,-11-3 0,-11 5 0,-7-1 175,-8 0 0,-2-2 0,-6 4 0,0 1-68,-1 2 0,7 1 1,0 1-1,6 0-86,3 4 1,7 1 0,7 5 0,4-3-51,1-2 1,6 5 0,4-4-1,8 3-537,9-1 1,4-4-1,6 2 1,-3 0 1,-2-4 1,3-1 0,-9-2-1,-5 0-742,-5 1 1,-4-5 0,-3-1 852,-5 3 0,-14 4 0,-8-1 0,-7-2 532,-6 0 1,1 0-1,-4 1 1,3-1-228,6-3 0,0 3 1,9-3-265,4 3 1,6 1 0,13 0 0,11 1 515,12-1-361,18 0 0,7-5 0,12-2 0</inkml:trace>
  <inkml:trace contextRef="#ctx0" brushRef="#br0" timeOffset="15">17822 10382 8457,'-8'-5'0,"-1"1"0,0 0 0,1 4 803,2 0 1,11 5 0,1 4-1,0 3-61,0 2 1,3-1-1,-5 0 1,0 0-388,2 1 1,-4 4 0,2-1 0,-2 0-396,-2-3 0,0 0 1,0-1-1718,0 0 1494,0 1 0,1-7 0,2-4 0,2-6 45,-2-6 0,3-8 0,-1-6 0,3-2 152,2-2 0,4-4 0,2 0 1,2 0 476,-2-1 1,3 3 0,-1-2 0,-2 5 107,-1 4 0,-2 2 1,1 7-1,-2 0-122,-4-1 0,7 5 1,-3 2-1,1 1-143,4 3 1,3 2 0,0 1-1,0 0-220,4 0 1,1 0-1,3 0 1,1 1-524,-3 4 0,4-4 0,-8 5 0,2-2-428,-2 1 0,2 1 0,-7-3 0,0 3-924,-2 1 0,-4-3 1841,-2 5 0,-3-6 0,-6 3 0</inkml:trace>
  <inkml:trace contextRef="#ctx0" brushRef="#br0" timeOffset="16">17982 10422 13188,'0'-21'357,"11"12"1,2 11 0,3 2-625,4 2 0,-1 0 1,5-3-1,-2 1-41,1-1 1,-3 0 0,-2 2-1,-4 2 272,0 1 1,-1 3-1,0-3 1</inkml:trace>
  <inkml:trace contextRef="#ctx0" brushRef="#br0" timeOffset="17">17782 10675 8373,'12'-25'1401,"-1"4"0,-1 8-1327,5 7 1,4 9 0,9 3-1,3 0-245,5 0 1,1 0-1,1-3 1,-1 1-49,0-1 1,5-2 0,-8-1 0,0 0-178,-3 0 396,-3 0 0,-1 6 0,0 2 0</inkml:trace>
  <inkml:trace contextRef="#ctx0" brushRef="#br0" timeOffset="18">18596 10795 11806,'0'13'383,"0"1"1,0-1 0,0 0-1,-2 1-669,-2-1 0,-5 0 0,-8 1 0,-2-1-2273,-2 0 2559,-1 7 0,-4 0 0,-1 7 0</inkml:trace>
  <inkml:trace contextRef="#ctx0" brushRef="#br0" timeOffset="19">19209 10329 8443,'4'-20'0,"1"0"0,-2-1 0,-2 3 0,-1 3 0,0 8 775,0-5 0,0 12 0,-1 0 0,-4 9 0,-4 7 1,-3 5-228,-1 0 1,0 8 0,-1-2 0,1 1-238,0 0 1,-1 8 0,1-1 0,0-1-369,-1 0 1,1-5-1,0 2 1,-1-3-804,1-2 0,6 0 1,2-3-1,4-2-1159,1-2 1,6-2 2018,3-9 0,2 4 0,3-4 0</inkml:trace>
  <inkml:trace contextRef="#ctx0" brushRef="#br0" timeOffset="20">19635 10035 8430,'0'-22'92,"0"0"1,0 10 798,0-1 1,0 7-619,0-3 0,2 6-25,2-1 1,4 2 0,6 4 0,3 1-159,1 1 1,4 6 0,-4-1 0,-2 2-398,-1-3 1,-4 4-1,-2-3 1,-3 3 108,0 1 0,-4 1 0,1-1 197,-6 0 0,-5 1 1,-5-2-2,0-4 1,-1 3 0,2-5 0,2 0 259,1 0 0,6-1 0,-1 0 4,2 4 1,2-2 0,2 2-1,2 1-243,5 2 0,7 2 0,2-1 0,0 0-33,1 1 1,-4 3 0,1 1 0,-4-2 21,-3-1 1,-5 3-1,4 0 1,-2 0 23,-3 1 0,-2-4 0,-2 4 0,-2-1 89,-2-1 1,-5 6 0,3-4 0,-2 0 45,0 0 0,6 4 0,-2-4 0,4 2-18,1 2 1,0-2 0,0 1 0,0 0-120,0-1 0,0 3 0,0-5 0,0 0-154,0 1 0,0 2 1,-3-4-1,-4-2-27,-7-1 0,-8-2 1,-2 0-1,-4 1-4,-3-1 0,-10 0 1,2 1-1,1-1 10,1 0 0,2 1 0,0-1 1,2 0 144,1 1 0,-2 5 0,-6 2 0</inkml:trace>
  <inkml:trace contextRef="#ctx0" brushRef="#br0" timeOffset="21">10757 12341 8448,'-13'0'-5,"0"0"0,4-4 0,0-2 344,-1-2 0,-2 5 0,-2-1 1,1 2-162,0 2-1130,5-6 1030,2 5 1,6-7 315,0 4 1,-1 3-164,-3-4 0,-4 4 0,-7 1 0,-1 0-58,-2 0 0,-1 0 1,1 0-1,-3 0-157,1 0 1,-5 4 0,1 2 0,-4 0 51,-3 0 1,-6 3-1,0-3 1,-6 0-138,-6 0 1,1 4-1,-1-3 1,-1 2 378,-2 0 0,-1 0 0,1 4 0,2 1 39,1-1 0,6 2 1,-3 2-1,3 6-211,3 2 1,3 6 0,12 3 0,3 2-234,4 1 1,9 8-1,8-3 1,9 2 136,15 2 1,15-3 0,18-6-1,-22-20 1,2-1 22,4-2 1,3 0-1,5 1 1,2-2-1,3-4 1,2-2 0,2 0-1,1 0-102,1-1 0,1-2 0,5-2 0,2-1 0,-4 1 0,0-1 1,0-1-1,1-1 107,0-1 0,-1-1 1,1-4-1,-2-1 1,-3 1-1,-1-1 1,-4 0-1,-1-1-37,-4 0 1,0-2-1,-5 0 1,-1-1-1,27-12 1,-16-4-863,-15-3 1,-9-6 0,-19 0-1,-9-6 618,-12-6 0,-16-7 0,-14-4 1,16 30-1,-3 1 126,-5-1 0,-3 1 0,-5 0 0,-2 2 0,-2 1 1,-2 3-1,-1 1 0,-2 2-670,-2 3 0,0 2 1,-6 1-1,-2 4 755,-1 5 0,0 1 0,0 1 0,0 0 0,0 3 0,0 0 0,-1 0 0</inkml:trace>
  <inkml:trace contextRef="#ctx0" brushRef="#br0" timeOffset="22">12664 8676 8540,'-9'-6'-18,"0"-3"14,6 3 132,-3 0 0,6 8 0,0 2 0,1 4 225,4-1 0,-2 5-365,6-3 103,-6-3 1,9 6-1,-5-2 1,2 5 44,0 3 0,4 4 1,5-3-1,-2 2 98,-1 2 1,-6 3 0,0 0-1,0 1 82,-2 0 0,3-1 1,-5 1-1,-1-1-166,2 1 1,-4 0 0,2 1 0,-1 2-125,2 1 1,-4 0 0,5-5 0,-2 1 14,1 0 0,-1-1 1,-2 1-1,1 0 44,1-1 0,1 1 0,-5 0 0,0-1 43,0 1 0,0 0 0,0-1 1,0 1 65,0 0 0,-2-2 0,-1-2 1,-3 0-141,-1 0 0,2 1 1,-2 0-1,1-4-72,3 0 1,-3 3 0,2-2 0,-1 1 30,-1 1 1,5-3 0,-5 4 0,0-3 72,-3-2 1,2 5 0,-2-2 0,0 2 100,2-2 0,-5-2 0,3-3 0,-3 2-24,-1 2 1,-1 1 0,1 3 0,1-1-196,3-2 1,-3-1 0,5 2-1,0 0-27,2 0 1,-1-2-1,2 0 1,-1-2 28,-1-3 0,3 4 0,-4-3 1,0 0 64,-1-3 1,-1 4-1,-4 0 1,0-2 212,-1-1 0,1-2 1,-2 1-1,-1-1 39,-2 0 0,-4 1 0,4-1 0,2 0-290,1 1 0,3-1 0,2 0 0,2 1 56,2-1 0,-4 0 0,3 1 0,-2-1-304,0 0 0,5 1 0,-5-1 0,-2 0 246,-1 1 1,-1-1-1,0 0 1,-2-1 194,-3-3 0,2 7 1,-6-2-1,-1-1-7,3-3 0,-4 2 0,5-3 0,-1 3-18,1 1 0,1 1 1,5-1-1,0-1-209,-1-3 1,6 3 0,-1-4-1,0 4-184,1 2 0,-3-3 0,2 0 1,-2-2 186,2 1 0,-2 2 1,0 1-1,-4 2 166,-2 3 1,-6-3-1,4 2 1,-2-2-36,-2-2 0,-1 4 0,0-2 1,4-4 213,0 1 0,3 0 0,3 1 0,1-1-276,0-3 1,-1 3 0,2-3 0,2 3-196,1 1 0,2 0 1,-4 1-1,2-1 92,-1 0 1,-2 1-1,-1-1 1,0 2 144,-1 3 1,-1-4 0,-1 6 0,-3-3 65,-2 1 1,3 0-1,-2-5 1,-1 1-20,0-1 1,3 5 0,-2 0-1,0-2-232,4-1 0,1-2 1,2 0-85,0 1 1,4-1 0,0-1 0,-1-2 238,-2-1 0,-2 0 0,0 4 1,-4 2 114,-4 3 1,-2-3-1,-1 4 1,1-1 27,0-1 1,-4 6 0,6-4 0,-2 0 30,2 0 0,-2 1 0,7-4 0,0 2-161,2-2 0,7 0 0,0 1 0,2 0-83,3 0 0,2-3 0,1 0 0,0-1 54,0 0 1,0 1 0,1-1-1,2 0 33,2 1 1,1-1 0,-3 0-1,1 1-111,-1-1 0,-2 0 1,-1 1-1,2-1-621,2 0 0,-2 1 1,2-1-107,-2 0 1,-1-5 0,2-2-1,3-2 15,2 1 1,-4-1 0,5-4 0,1 0 104,2 0 1,1-4 660,1-1 0,-1-17 0,0 0 0</inkml:trace>
  <inkml:trace contextRef="#ctx0" brushRef="#br0" timeOffset="23">6199 12394 12301,'4'-15'0,"0"-1"0,-1-2-485,-1 2 231,-2 7 1,0-3 283,0 3 0,-2 1 0,-1 5 3289,-1 12 1,0 4-1936,4 9 0,0 2 0,0 5-444,0 2 0,4 1 1,2-4-1,0 0-483,0-2 1,0 3 0,-3-12 0,1 0-116,-1-3 0,3 0-252,-2-1 0,1-7 0,-5-6-455,0-7 1,4-10 0,2-3-1,0-4-332,0-4 0,4-8 0,-1 1 0,2-4-7,-2-1 1,2 5-1,-2 1 1,3 1 528,1 3 1,1-1 0,-2 3-1,-2 5 918,-1 2 0,-2 3 0,4 5 0,-2-1 308,1 1 0,2 1 1,3 2-1,1 2-167,2 3 1,5-1 0,1 3 0,4-2-682,3 2 1,5 0 0,-4 0 0,1-1-308,0 1 1,2 0 0,-4 0 0,-1-1-766,-2 1 0,-7 1 1,-3 2-1,-4 0-1089,0 0 1,-7 2-1,-2 4-942,-4 7 1,-8 2 2943,-7 7 0,-11 0 0,-9 5 1</inkml:trace>
  <inkml:trace contextRef="#ctx0" brushRef="#br0" timeOffset="24">6345 12381 16872,'-13'1'-156,"-1"4"1,7-2 632,3 6 1,4-6 0,4 1 0,5-2 806,3-2 0,7 0 1,3 0-1,2 1-1867,-2 4 0,2-4 0,-6 5 0,-1 0-817,3 3 1,-10 3 1269,3 1 0,-2 6 0,2 2 0</inkml:trace>
  <inkml:trace contextRef="#ctx0" brushRef="#br0" timeOffset="25">6239 12714 15017,'-26'8'-380,"4"-4"1598,4-3 1,11 4-1,10-1 94,13-1 0,15-1 0,15-2 0,2 0-1186,2 0 1,2-5 0,1 1 0,-1 1-2709,-3 1 1,-5 2 2583,-8 0 0,2 0 1,-4 0-1</inkml:trace>
  <inkml:trace contextRef="#ctx0" brushRef="#br0" timeOffset="26">7012 12714 8473,'6'-12'0,"-5"5"0,-4 7 0,-12 7 1297,2 11 1,-5 1 0,2 5-691,-2-2 1,-1-6-1,3 4 1,-2-1-1,2 2-1085,1-1 0,6 4 0,1-5 0,2 1-3978,4-1 4456,0 5 0,14-10 0,3 6 0</inkml:trace>
  <inkml:trace contextRef="#ctx0" brushRef="#br0" timeOffset="27">7505 12248 8516,'0'-42'0,"-2"11"5888,-2 18-5040,2 5 0,-8 14 1,6 3-1,-1 3 79,-1 1 0,5 7 1,-5 5-1,1 7-1109,1 8 0,-5 9 0,3 0 0,0 1-718,0-1 0,0 3 1,3-5-1,-1 1-1139,1-4 2039,2 4 0,1-7 0,0 5 0</inkml:trace>
  <inkml:trace contextRef="#ctx0" brushRef="#br0" timeOffset="28">7758 12714 8332,'-6'-15'1964,"-3"6"0,-1 8-1084,1 5 1,3 4 0,6 5-332,0 0 1,0 1-1,0 1 1,0 1-826,0 2 1,5 4 0,1-1-1,-1 1-2054,1 1 0,-1 6 2330,-5-7 0,6 3 0,1 2 0</inkml:trace>
  <inkml:trace contextRef="#ctx0" brushRef="#br0" timeOffset="29">8131 12461 8484,'0'-37'0,"0"6"0,0 10 3624,0 12-2538,0 6 0,2-3 0,2 6 0,5 0-238,3 0 0,7 0 1,5 2-1,4 2-833,3 5 0,-1 3 1,-8 1-1,-4 1-586,-3-1 1,-3 0-1,-4 2 1,-3 3 273,-4 4 1,-11-1 0,-6 1 0,-7 0 149,-5-1 0,0 3 1,6-5-1,4 0 563,3 0 1,8-1 0,3-5 0,4 1 359,4-1 0,9 3 1,12-1-1,8-4-398,7-4 0,9 2 0,-2-5 1,1-1-1407,-4-1 0,-4-2 1,-4 0-1,-5 0-27,-3 0 1055,-1 6 0,-7-5 0,0 5 0</inkml:trace>
  <inkml:trace contextRef="#ctx0" brushRef="#br0" timeOffset="30">16116 12607 8406,'5'-17'0,"1"-1"0,1 2 484,-4 7 0,3 4 0,-6 10 275,0 4 0,-2-2 0,-1 3-263,-1 5 1,-6 0-1,1 7 1,-2 0 549,2-1 0,-1 4 0,4-2 0,0 0-637,0-1 0,2 2 0,4-6 0,0-2-63,0-1-829,0-2 1,6-7-1,1-6 197,1-7 0,-1-15 0,-4-5 0,1-3-220,-1-2 0,3-1 0,-1-4 0,-1 3 506,2 2 1,0 1 0,4 4 0,-1 0 122,2 1 1,0 0 0,4 4 0,2 4 969,0 4 1,7 0 0,-2 1 0,3 0-453,2-1 1,0 7 0,-1 1 0,1 2-288,0-1 1,4 1-1,1 4 1,1 0-870,0 0 0,-2 0 1,-6 0-1,-1 0-848,-2 0 1,-6 4-1,2 2 1,-3 0-1046,-2 0 1,-6 4 2407,-2-1 0,2 3 0,1 1 0</inkml:trace>
  <inkml:trace contextRef="#ctx0" brushRef="#br0" timeOffset="31">16369 12554 9398,'-5'-18'2839,"-4"1"0,3 6-2299,1 11 1,14 2 0,6 5-1,4 1-430,5-1 0,3 2 0,1 4 0,0 1-2146,-3-1 2036,-7 6 0,1 2 0,-6 5 0</inkml:trace>
  <inkml:trace contextRef="#ctx0" brushRef="#br0" timeOffset="32">16116 12967 8267,'6'-31'0,"4"9"0,7 12 532,9 7 0,4-2 0,6 1 832,1 1 1,0 1 0,0 2-1,-2 0 1,2 0-2768,2 0 0,-4 2 1403,1 2 0,-1 4 0,5 5 0</inkml:trace>
  <inkml:trace contextRef="#ctx0" brushRef="#br0" timeOffset="33">16929 12994 8206,'-1'-7'796,"-4"11"0,-2 12 1,-8 12-1,-1 1-737,-2-3 1,-6 4-1,4-8 1,-1 3-437,3 2 1,5 1 376,4 3 0,-3-3 0,5 5 0</inkml:trace>
  <inkml:trace contextRef="#ctx0" brushRef="#br0" timeOffset="34">17423 12674 8156,'13'-47'848,"-6"19"1,-1 17-1,-6 25 1,-1 5 914,-4 2 1,-1 4 0,-4-3-1,3 3-1666,1 2 1,-5 10 0,4 3 0,-2 1-833,0 1 0,6 2 0,0 2 735,6 1 0,5-10 0,5 2 0</inkml:trace>
  <inkml:trace contextRef="#ctx0" brushRef="#br0" timeOffset="35">17822 13034 8297,'0'-49'0,"0"9"0,0 21 0,-1 26 0,-4 15 2466,-3 4 1,-4-3 0,-2 3-2353,1 2 1,0 9-1,-2 3 1,-1 6-3183,-2 1 1,0 5 3067,5-3 0,-1 2 0,1 3 0</inkml:trace>
  <inkml:trace contextRef="#ctx0" brushRef="#br0" timeOffset="36">18249 12701 8130,'0'-58'0,"0"21"595,0-3 1,0 22 0,0 18-1,0 8 1,1 4 160,4 1 0,1 0 1,4 0-505,-1 1 1,0-1-1,4 2 1,1 1-200,-1 2 1,2 4 0,0-3 0,-1 1-273,-2-1 1,-1-1 0,0-5 0,0-1 268,-2-3 1,-6 3 335,1-3 0,-4 2 311,-4 3 0,2-5-374,-2-1 1,4 1 0,4 5-205,5-1 1,7 0 0,2 1 0,0-1-87,1 0 1,-4 5 0,1 0-1,-4-2 429,-3-1 1,-6 3 0,1 1 0,-2 0 365,-2 0 0,0 4 0,0-4 1,0 0-222,0 0 1,-5-1 0,0-4 0,-1-1-431,0 0 0,-5 1 0,2-1 1,-2-1-402,-3-3 0,1 1 1,-2-4-1,-3 0-700,-4 0 0,-7-2 0,-6-4 0,-2 0-184,-4 0 1,-8 2 0,-1 1 0,-4 3-1884,1 1 0,-8 8 2991,8 7 0,-9 9 0,1 3 0</inkml:trace>
  <inkml:trace contextRef="#ctx0" brushRef="#br0" timeOffset="37">12450 8823 8078,'-7'-6'0,"3"-3"0,4 3 0,4 1 0,3 10 0,11-2 0,1 4 0,2 1 0,3-1 0,0 3 4,-2 2 0,1 0 1,-5 0 545,-1 1 1,-4-1 0,-3 10 0,-2 2 0,-2 0 201,-4-2 1,0 8-1,-4-4 1,0 2-440,-3 0 0,-4 4 0,5 0 0,1 1-47,1-1 1,2 4 0,2-4 0,2 1-168,5 0 0,3 4 1,3-2-1,1 4 208,2 1-406,0 0 1,-7-3-1,0 0 109,-2 0 1,-6 9 0,1-6-1,-4 1 84,-4 0 1,-8 4 0,-6-1 0,0-1 116,-1-1 1,4-4 0,-3-1 0,4-3-95,0-1 0,2 2 1,2-2-1,3 0-10,1-1 0,1-1 1,5-4-1,0-2-11,0-3 1,0 3-1,-1-2 1,-2 0-22,-2 0 1,0 2 0,0-5-1,-4 3 52,-3-1 1,-2 0-1,-3 5 1,-2-1-52,-2 1 0,3 0 0,-4-1 0,0 1-91,1 0 1,-2-2 0,3-1 0,1-4 17,0 0 0,1 3 0,5-2 0,-1 1-1,1 0 1,0-1 0,-1 3 0,1-3-13,0-2 1,-2 4 0,-1 0 0,-4 2 28,0 2 1,-3-1 0,-3 1 0,-1-1 140,0 1 1,1-2 0,-1-1-1,0-2 29,1 2 0,-4 0 0,1-1 0,2-2-73,2-2 0,-3 3 0,5-2 0,0-1-132,0 0 1,-2 0-1,3-2 1,-5 2-75,-4 2 0,2 1 0,-7 5 0,1-2 239,1-3 1,-4 2-1,6-5 1,-1 2 108,1 2 0,-1-2 0,4 1 0,-3 1 85,3-3 0,2 0 0,3-6 0,4 3-163,0 0 1,4 3-1,6-4 1,2 3-178,2 2 0,-2-3 0,3 4 0,1 2-174,-2 1 1,4 1 0,-2 1 0,1 0 85,-2-1 1,4 1-1,-5 0 1,2-1 177,-1 1 1,-1 0-1,3-1 1,-1-1 18,1-2 0,1 2 0,2-4 0,0 1 156,0 0 1,2-1 0,2 2 0,5-2-186,3-2 1,3 1-1,1-4 1,3 2-119,2-2 0,-3 3 1,3-1-1,-1-2 64,1-1 0,-5 0 0,2 1 0,-3 3 173,-2 2 0,-1 3 0,-1 5 0,-4 4-18,-1 1 1,-2-3 0,-2 5 0,1-1-60,1-1 0,5 5 0,-2-5 1,4 0-126,4-3 0,7 2 0,2-2 0,4-2 0,3 0 0,0-4 0,-3-2 0,2-2 0,1-2 0,-2-1 0,-5-3 0,-3 1 0,-2 2 0,-1 1 0,-5-2 0,1 2 0,-1 2 0,-1 1 0,-3 4 0,-3 3 0,-1 2 0,-2-2 0,6 7 0,0 1 0,-1 1 0,5 2 0,-1 0 0,6-1-218,2-4 1,-2-2 0,4-6 0,2-2 206,1-3 0,2 2 1,-2-7-1,-3 0 103,-4-3 1,1-5-1,-1 0 1,-2 2 42,-1 0 1,-6 1-1,0-1 1,0-2-136,-2 1 0,1 6 0,-5 3 0,1 2 0,-1 3 0,-2 1 0,1 3 0,1 2-13,1 1 0,1 0 0,-4-4 0,2-1-192,2 1 1,1-2 0,-3-1 0,1-3 190,-1-2 1,3 3 0,0-3 0,0 2 144,0 3 1,-2-4 0,-2 3 0,1-1-34,1-1 1,0 4 0,-4-3 0,2 3-99,2 2 0,-2-1 0,4 0 0,-2-3-301,1 0 0,-1-7 0,-2 2 0,1-4-990,1 0 1,2-2-1,-3-2-443,1-1 1,2-6-1,-1 1 1,4-2 1733,2-2 0,9 0 0,0 0 0</inkml:trace>
  <inkml:trace contextRef="#ctx0" brushRef="#br0" timeOffset="38">12957 9249 8199,'-5'-18'0,"1"1"0,1 0 0,-4 8 0,-1 6 0,1 6 0,-9 5 0,2 7 0,-1 1-44,1 2 1,0 4-1,1-1 1,1 2 431,3 5 1,-1 1-1,5-6 1,2-1-3,2 2 0,1-3 1,0 1-1,0 2 86,0 1 0,0 0 0,-2 0 0,0 0-139,-3 4 0,-1 5 0,3 0 0,-3 3-94,-1 4 0,-1 7 1,-2-3-1,1 4-138,-1 6 0,-2 3 0,-1 6 1,1-2-67,3 1 0,3-3 0,6-3 0,0-3 45,0-5 1,0-1-1,1-6 1,4-4 86,4 1 0,3-5 0,1 0 0,0-1 272,1-4 1,-1 4-1,0-1 1,1 1-195,-1 0 1,0 2 0,1-2 0,-1 1-289,0 3 1,1 0 0,-1 1-1,0 1 89,1 2 0,3 2 1,1-1-1,-2-1-199,-1-1 0,3 6 0,1-9 1,2-1 344,3-2 1,1-3-1,2-5 1,-1-1 231,1-2 1,4 0 0,0-3 0,-1-1-154,-2 0 1,-2-1 0,1-3 0,0 1-102,-1 2 1,0 0-1,-3-5 1,-2 0-491,-2 1 1,-1 0-1,-3 3 1,1 2 131,2 2 1,0-1-1,-3 4 1,1 0 86,2 4 1,4-3 0,-3 3 0,2-4 50,3 0 1,-4-1-1,1 1 1,0-3 388,-1-2 1,-3-1 0,1-5 0,-4 0-72,0 1 0,-1 2 1,0-1-1,-1-2-191,-3 3 0,3-2 1,-3 5-1,1-1-189,-1 0 0,1 10 1,-4-2-1,0 4 18,0 2 0,-1 3 0,-4 5 0,2-2-270,2-2 0,-1 2 0,-5-2 0,-2 2 256,-2 2 1,-5-6 0,1-1 0,-2-2 283,3 0 0,-4 0 0,3-4 0,-3-1 294,-1 1 1,-1 4 0,1 0 0,0 0-346,-1 2 1,5-4 0,2 6 0,0-1-387,-1 0 1,4 1 0,-4 5 0,2-1 39,4-4 0,-6-2 0,1-5 0,-2 0 87,0-1 1,-4 2 0,-7-6 0,0 0 11,-4-1 1,-1 2-1,-3-5 1,-2 1 877,-1-1 1,0-1 0,4-4-1,0 3-386,1 1 0,5-1 1,2-2-1,3 3-498,2 4 0,-2-1 0,7 1 0,-1 0-31,1-1 0,-3 4 1,3-3-1,-3 4-26,-1 0 0,-2 1 0,-1-2 0,-4-1-11,0-2 0,-1-6 1,-4 3-1,1-2 448,0-4 1,-8 6 0,5-8-1,-1-1-70,0 2 1,3 0 0,1 1 0,3 0 133,2 1 1,1-1 0,6 2 0,2 1-463,1 2 0,0 6 0,-4-2 0,0 3-18,-1 2 0,1-1 1,0 2-1,-1 2 84,1 1 1,0 0-1,-1-4 1,1 0 18,0-1 1,-1 1 0,1 0 0,0-2 161,-1-3 0,5 2 0,2-7 1,1 1-56,3 1 0,2-4 0,1 4 0,0-1-323,0 0 0,0 0 0,0-5 0,0 0-406,0 1 0,0-1 1,1 0-1,2 1-835,2-1 1,0 0 0,-2 1-629,2-1 1,-1 0 2145,-4 1 0,0-1 0,0 0 0</inkml:trace>
  <inkml:trace contextRef="#ctx0" brushRef="#br0" timeOffset="39">11264 12181 8398,'6'-50'0,"1"5"0,1 11 0,-4 9 0,-8 12 0,-10 7 0,-8 6 0,-4 1 0,-9 2 0,-8 3 0,-10 0 0,-6 0-167,-3-2 0,-11 2 0,36-2 0,-1 1-1258,-2 1 1,1 0 1702,-1 0 1,0 1 0,-1 2 0,-1 2 0,0 0 0,0 1-1,1 2 1,0 2-68,2 1 1,0 2 0,-3 0 0,2 1 0,8 2 0,2 1-1,1 1 1,0 1-15,-22 27 0,12 4 1,14 0-1,10-1-319,9 1 1,22-1-1,14-6 1,13-5-26,10-2 1,-16-25 0,2-2 0,0 0 0,2-3 0,1-2 0,2-2 76,2-2 0,1-2 0,3 0 0,1-2 1,-2-2-1,-1-1 0,-1-1 0,-2-1-8,1 0 0,-1-3 0,-2-2 0,0-2 0,-4-1 1,-1-1-1,-2-2 0,-1-2-36,28-19 1,-2-5-1,-19-5 1,-8-2 56,-11-1 0,-12-8 0,-10 1 1,-8-2 257,-11-3 1,-13 0-1,-9 5 1,-7 6-125,-5 6 0,-6 8 0,-1 14 1,-1 7-307,1 9 0,7 10 229,8 9 0,4 5 0,4 8 0,5-1 0,3 1 0</inkml:trace>
  <inkml:trace contextRef="#ctx0" brushRef="#br0" timeOffset="40">14223 12221 8372,'14'0'0,"-1"0"9,-6 0 0,-7 0 1,-12 0-1,-8-1 216,-11-4 1,-12 4 0,-9-4-1,-9 4-68,-10 1 0,29 0 0,-2 0 1,-2 0-1,0 0 0,0 0 0,-1 0-17,-1-1 0,0 2 0,-2 1 1,0 2-1,3 0 0,1 2 0,3 1 1,2 1-112,3 0 1,2 2-1,-32 13 1,14 1 0,10 4-119,10 3 1,14 6 0,18-1 0,9 2-19,15 2 1,20 3-1,-10-21 1,5-2-1,4-1 1,1-1 66,6-1 0,0 0 1,3-1-1,1-1 1,0-2-1,1-1 1,-1-1-1,-1-1-137,1-3 1,0-1 0,-1-1 0,-1-3 0,-6-2 0,-1-1 0,-3-1 0,-1-2-85,29-9 0,-6-12 0,-13-13 1,-13-4-17,-14-7 1,-18-8 0,-23-2-1,-20 0 277,11 28 0,-4 3 0,-4 0 0,-2 2 0,-2 2 0,0 0 0,0-1 0,0 1 0</inkml:trace>
  <inkml:trace contextRef="#ctx0" brushRef="#br0" timeOffset="41">14743 14673 8445,'0'-21'-26,"-6"8"0,3 3 19,-6 5 1,5 1-1,-3 5 1442,1 4 1,1 2 0,5 7 0,0-1 0,0 2-42,0 2 1,5 3 0,-1 3 0,0 0-657,2 0 1,-4 1-1,4 0 1,-2-4-564,1 0 1,-1-3-1,-2-5 1,1-1-367,1-2-40,0-7 0,-4-2 1,0-10-1,0-5-177,0-2 0,0-7 0,2 2 0,1-4 421,1 0 0,7-1 1,-2-1-1,2-2 177,3-1 1,-1 0 0,2 5-1,1 0 1163,2 4 1,0-2 0,-3 7 348,2 0-1685,-2 3 0,4 5 1,-5 0-18,-1-2 0,0 6 0,1 0 0,-1 4 0,0 1 0,1-6 0,4 4 0,1-2 0,2 2 0,-1 2 0,4 0-521,-2 0 192,0 0 1,-1 0-1,-2 0 1,-1 0-708,0 0-1282,-6 0 0,0 2-1580,-4 2 1,-2 4 3897,-1 5 0,-4 0 0,-1 1 0</inkml:trace>
  <inkml:trace contextRef="#ctx0" brushRef="#br0" timeOffset="42">14943 14713 8355,'-21'5'5839,"4"-1"-5247,8 6 1,9-7 0,10 5 0,5-1-1182,3 1 1,4-4 0,-4 5 0,-2 0-4584,-1-2 5172,-8 5 0,5 1 0,-5 8 0</inkml:trace>
  <inkml:trace contextRef="#ctx0" brushRef="#br0" timeOffset="43">14783 14980 8237,'-13'0'4407,"-1"0"-3532,1 0 1,12 0 0,7 0-1,7 1-524,5 4 0,10-4 1,0 5-1,3-2-646,2 1 0,-2 4 1,-5-5-1,1 1-1136,0 1 1431,-7-5 0,6 17 0,-6-3 0</inkml:trace>
  <inkml:trace contextRef="#ctx0" brushRef="#br0" timeOffset="44">15423 15020 7939,'0'-14'2850,"-1"14"1,-4 9 0,-4 9-2299,-3 3 0,-2 4 1,-3-1-1,-2 4-516,-2 3 1,5 1 0,-2-2-1,3 3-1088,2 1 0,6-5 1,2 2-1,4-4 1052,1-5 0,6-8 0,1-8 0</inkml:trace>
  <inkml:trace contextRef="#ctx0" brushRef="#br0" timeOffset="45">15943 14593 8088,'7'-46'2778,"-1"8"-1856,0 10 0,0 11 0,4 10 950,-1 1 0,0-3-584,5 5 1,-1 5 0,-1 10 0,-3 5-400,-5 6 1,-4 9 0,-4 5 0,-5 2-782,-3 2 0,-7 5 1,-2-1-1,-1-1-771,-1-2 0,3 2 1,-3 0-1,6-3-559,2-1 1,6 2-1,2-7 1,1 0 1221,3-2 0,7-4 0,4-2 0</inkml:trace>
  <inkml:trace contextRef="#ctx0" brushRef="#br0" timeOffset="46">16263 15006 7932,'13'-26'0,"-5"11"3176,-3 3 1,-3 12-1744,2 0 0,-2 7 1,2 5-672,-2 5 0,-2 2 0,-2-1 0,-2 4-856,-5 3 0,-3 6 0,-1 0 0,-2 0-1954,-3 2 1,3-3-1,-4 4 2048,0-2 0,4-1 0,-4-4 0</inkml:trace>
  <inkml:trace contextRef="#ctx0" brushRef="#br0" timeOffset="47">16929 14620 8085,'8'-13'0,"-4"-1"1024,-2 7 2256,-2 1-2584,0 6 1,0 6-1,0 3 1,0 3 616,0 1 1,0 0 0,0 2-1,0 1-382,0 2 0,0 4 1,0-2-1,0-1-1283,0 0 0,0 3 1,1-4-1,4-2-1005,3-1 1,9-3 0,2-2 0,2-1-4403,2 2 5759,9-5 0,2-1 0,6-5 0</inkml:trace>
  <inkml:trace contextRef="#ctx0" brushRef="#br0" timeOffset="48">17596 14540 8170,'0'-30'953,"0"4"0,-2 14 0,-2 16 0,-5 8 1105,-3 6 0,-1 3 0,-2 8 1,-3 4-604,-4 2 1,-9 19 0,-5-3 0,-2 9-1756,-2 2 0,20-30 0,1 1 0,1 1 0,1 0 0,-14 31-2317,3 0 0,2-2 1,4-1 2616,4 0 0,-2-15 0,-1 11 0</inkml:trace>
  <inkml:trace contextRef="#ctx0" brushRef="#br0" timeOffset="49">14876 16886 8350,'0'-14'0,"0"7"0,0 2 0,0 10 0,0 4 0,0 4 0,0 3 0,0 2 0,0-2 0,0-1 0,2-2 2267,2 1 1,-1 2 0,5-1 0,-1-3 814,1 0 1,-5-5-3444,1 2 1,2-8 62,-2-1 0,1-6 0,-5-8 0,0-3 253,0 0 1,0-6 0,0 4 0,0-2 600,0-2 0,1-2 0,4-2 0,4 2-228,2 2 1,1 0 0,0 5 0,0 2 343,3 1 1,3 2 0,-2-1-1,2 2-436,-2 4 1,-1-3-1,0 7 1,1-1-237,2-1 0,-1 5 0,-2-4 0,1 4-491,2 1 1,0 1 0,-5 2-1,1 3-1102,-1 2 0,0-4 0,1 5 0,-1 0 316,0-2 0,-4 4 0,0-7 1277,1-1 0,2 5 0,2-1 0</inkml:trace>
  <inkml:trace contextRef="#ctx0" brushRef="#br0" timeOffset="50">15143 16846 8326,'-22'8'1009,"0"1"0,-1 2-574,3 1 1,-3 1 0,9 0 0,3 0 387,4 1 1,2-5 0,5 0 0,2-1-518,2 0 1,8-2-1,7-5 1,2 2-1013,3 2 1,0-1-1,-2-2 1,-4 1 705,-4 1 0,0 6 0,-1-2 0</inkml:trace>
  <inkml:trace contextRef="#ctx0" brushRef="#br0" timeOffset="51">14823 17205 8266,'-7'6'361,"8"-3"0,13 5 1,8-1 1524,7 0 1,4 1-1,5 1 1,-1-3-1332,1 0 1,3-3 0,-5 5 0,1 1-1211,-2-1 0,-2 2 0,-5-4 0,0 0 655,-1 0 0,8 4 0,-7-2 0</inkml:trace>
  <inkml:trace contextRef="#ctx0" brushRef="#br0" timeOffset="52">15663 17299 8971,'-10'20'1677,"-4"7"0,-8 9 1,1 7-1,-1-3-956,0-2 1,6 2-1,-2-7 1,3 1-742,2 3 1,5-3-1,4 1 20,2 2 0,2 2 0,0 1 0</inkml:trace>
  <inkml:trace contextRef="#ctx0" brushRef="#br0" timeOffset="53">16263 16912 8180,'7'-25'0,"4"4"0,-7-5 0,0 6 0,2 6 0,2 0 0,5 1 0,-4 1 0,0 2 763,1 1 1,2 6 0,0 0 1910,-3 6 0,1 7 0,-5 11-2044,-2 6 0,-2 4 0,-2 0 0,-2 4-588,-2 4 1,-8 4 0,3-2 0,-1-2-1082,-1-1 0,6-1 1,2 0-1,2-3-530,2-1 1569,12-2 0,3-10 0,12-2 0</inkml:trace>
  <inkml:trace contextRef="#ctx0" brushRef="#br0" timeOffset="54">16716 17152 7979,'-1'-12'490,"-4"3"0,2 6 0,-6 12 0,0 9 655,2 6 0,-5 2 0,3 1 1,-3-2-983,-1-3 1,1 7 0,3-4 0,5 1-277,2 4 113,2 0 0,6-4 0,2 1 0</inkml:trace>
  <inkml:trace contextRef="#ctx0" brushRef="#br0" timeOffset="55">17343 16726 8043,'0'-14'1572,"0"1"1,0 0 235,0-1 1,1 2 593,3 4-2057,-2 2 1,8 7 0,-5 4 38,-2 3 1,3 9 0,-2 2 0,-1 2-685,-1 2 0,-2 6 0,0-1 0,0-2 369,0 4 0,0-8 1,1 3-1,3-4-2358,5-5 1,8 2 0,3-5 468,6-5 0,3-7 1820,11-5 0,0-15 0,0-10 0</inkml:trace>
  <inkml:trace contextRef="#ctx0" brushRef="#br0" timeOffset="56">17822 16619 8043,'0'-13'0,"-1"1"0,-4 3 1164,-3 4 0,-4 14 1,-2 6-1,3 4-13,2 5 0,-3 12 0,3 4 1,-1 3-886,1 2 0,-3 3 0,4 5 0,1 0-289,3 1 1,2-7 0,2-2 0,2-4 22,2-1 0,9 0 0,8 0 0</inkml:trace>
  <inkml:trace contextRef="#ctx0" brushRef="#br0" timeOffset="57">18196 17219 7906,'7'-8'5747,"-1"8"-4808,-6 9 1,-6 7 0,-3 4 0,-3 0-568,-1 4 1,0 3-1,-1 2 1,1 3-1498,0-3 1,-4 4-1,3-2 1125,2-2 0,7-6 0,-1-4 0</inkml:trace>
  <inkml:trace contextRef="#ctx0" brushRef="#br0" timeOffset="58">18782 16672 8044,'-1'-13'0,"-2"0"0,-3 1 0,-2 3 0,5 9 1445,-1 9 0,3 7 0,1 3-825,0 2 1,0 6 0,1 5-1,3 2-75,5 3 0,9 6 1,4 3-1,4 0-54,0 0 0,2-3 1,3-6-1,3-1-1193,1 1 0,3-5 1,-1-1-1,5-4-1149,2-5 0,0 0 1851,-4-8 0,6 2 0,2-9 0</inkml:trace>
  <inkml:trace contextRef="#ctx0" brushRef="#br0" timeOffset="59">19395 16859 7991,'-19'-21'1309,"-5"-4"1,-5 1-715,-7 8 0,-2 16 0,-4 13 0,-1 7 35,-1 0 1,-5 5 0,2-2 0,-2 2-372,-2 1 1,-3 7-1,6 4 1,1 6-3368,2 6 3108,-2 9 0,5-4 0,-3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0.808"/>
    </inkml:context>
    <inkml:brush xml:id="br0">
      <inkml:brushProperty name="height" value="0.053" units="cm"/>
      <inkml:brushProperty name="color" value="#FF0000"/>
    </inkml:brush>
  </inkml:definitions>
  <inkml:trace contextRef="#ctx0" brushRef="#br0">7891 3465 8151,'-34'-12'0,"2"2"0,-1 2 0,-1 3 0,-1 2 176,-1 1 0,2-2 0,-3-2 0,3-3 0,3-4 0,6-5 1,7-3-1,7-3 0,10-1 0,13-2 0,19 1 0,24-1 0,-18 14 1,3 1-1,9 0 0,4 2 1972,8 0 1,2 2-2146,3 0 1,3 1 0,-14 4 0,3 1 0,-1 0 0,1 0 0,-1 1 0,0-1 0,1 1 0,0 1 0,1 0 0,2 0-1,0 1 1,-1 1 0,-2-1 0,0 1 0,0 1 0,-1 0 0,1 1 0,-2 1 0,-2-1 0,-1 0 0,0 1 0,0 0-1,0 1 1,0-1 0,21 3 0,-2-1-283,-1 0 1,-2 1-1,-7-2 1,-3 1-1,-7 0 1,-2 0-1,-5-1 1,-2 1 0,28 5-1,-18-3 1,-14-4 1546,-10 1-1046,-14-4 1,-15-2 0,-19-9 0,-12-3 0,-14-3-128,-11-2 0,17 9 1,-3 1-1,-4-2 0,-2 0 1,-2 1-1,-2 1 1,-3 0-1,-1 1 0,-2-1 1,0 1-63,-1-1 0,-2 0 1,-1 2-1,0 1 1,7 0-1,0 1 1,4 0-1,0 0 1,5 1-1,2 1 1,5 0-1,2-1 1,-26-1-130,9-1 0,14-1 1,12 7-1,7 2 0,7 5 1,8 4-1,9 5 24,10 4 1,26 4 0,24 0 0,-21-13 0,2-1 0,10 1 0,3-2 0,5 0 0,2-1 52,6-1 1,1 1-1,1 1 1,-1-1-1,0-2 1,-1-1-1,-3-2 1,-2 0-1,-1-1 1,-2-1-1,-5-1 1,-2-1 62,-2 0 0,-2 0 0,-6-1 0,-2 0 0,20 0 0,-12 0 0,-16 0-13,-10 0 1,-26 1 0,-23 2-1,-25 3 1,13-3 0,-3 0 0,-11 1-1,-3-1-177,-8 1 1,-2 0 0,-4-2 0,-2-1-1,-2 1 1,0 0 0,1-1 0,0 0-1,2-1 1,0 0 0,1 0 0,1 0-1,2 0 1,0 0 271,2 0 1,2 0 0,8 0 0,3 0 0,3 0-1,3 0 1,-28 0 0,16 0 0,15 0 58,9 0 1,16 1-1,8 4 1,11 4-1,14 4-146,12 5 1,18-4 0,16 6 0,-24-11 0,2-1 0,8 2 0,3 0 0,5 0-1,1-1 1,4 0 0,0 0 2,1-3 0,0 0 1,-4-1-1,0-2 0,0-1 1,1-1-1,-3 2 0,0-1 1,-6 0-1,-2-1 0,-7 0 1,-2-1-1,24 0 138,-14 0 1,-20-1 0,-10-4 0,-11-3 0,-13-6 0,-15-2-252,-16-2 0,-30-6 0,23 13 0,-4 0 0,-5-1 0,-2 1 0,-6-2 0,-1 2 0,-2 0 0,-1 1-2,1 0 0,-2 1 0,-6-2 0,0 1 1,7 2-1,1 1 0,3 2 0,1 0 0,1 1 1,1 1-1,4 1 0,2 1 0,2 0 0,1 0-307,4 1 1,1 0 0,-27 2 0,4 2 0,8 5 0,10 3 0,9 3 0,12 2-1568,10 6 1,18 18 1946,19 8 0,30 6 0,-14-29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027"/>
    </inkml:context>
    <inkml:brush xml:id="br0">
      <inkml:brushProperty name="height" value="0.053" units="cm"/>
      <inkml:brushProperty name="color" value="#FF0000"/>
    </inkml:brush>
  </inkml:definitions>
  <inkml:trace contextRef="#ctx0" brushRef="#br0">16929 5251 6995,'6'-30'0,"2"4"546,-1 5 273,-7 11 0,-9 4 0,-9 7 0,-5 2 0,-7 1 1,-5-1-1,-4-1 0,-2-4 0,-2-2 0,-3-5 0,0-3 1,0-3-342,3-2 1,1 2 0,4-3 0,2 5 0,5 2 0,3 4 0,1 1-63,1 3 1,-5 2 0,-2 4 0,-1 7-1,-4 12 1,-2 11 0,-3 7-743,0 4 0,10 5 0,-1 7 0,10 2 0,11-2 0,8 1 0,10-3 230,8 0 0,18 2 1,17-10-1,11-3 1,-23-24-1,2-3 1,4-1-1,2-1 406,4-3 1,2 0-1,4 0 1,1 0 0,3-3-1,0-3 1,1 0 0,0-2-1,2-1 1,0-1 0,-1-2-1,0 0 40,-2-1 0,-1 0 1,3-1-1,-1-2 1,-7-1-1,-2-1 1,-1 0-1,0-1 1,-3 0-1,-2 0 1,-5-1-1,-1-1 1,27-11-215,-10-3 0,-16-7 1,-7-4-1,-11-7 1,-12-5-1,-9-8-490,-9-4 1,-13-8 0,3 31-1,-2 1 1,-3 0 0,-3 0-1,-2 2 1,-2 1 0,-5 2-1,-2 2 207,-4 3 0,-2 2 0,-1 3 0,-1 4 0,-4 2 1,0 3-1,0 2 0,0 3 0,3 3 0,1 3 1,1 3-1,0 3 0,2 4 0,1 2-128,0 3 0,1 3 1,0 3-1,2 2 1,6 1-1,0 0 0</inkml:trace>
  <inkml:trace contextRef="#ctx0" brushRef="#br0" timeOffset="1">14970 6170 16167,'-21'-26'-390,"-3"4"1,5 1-1,0 2 1,-2 4 0,0 4 535,-2 7 1,-7 3-1,-4 1 1,-2 1-1,-4 3 1,0 4 0,-3 2-1,3 1-534,3-1 1,0 5 327,6-6 0,0 7 1,6 2-1,3-2 0,4-1-21,3-2 0,6 0 0,2 1 0,1-1 0,5 0 0,5 2 0,9 3 206,8 4 0,12 3 1,8 2-1,11 1 0,13 3 1,-28-13-1,2 0 0,5 1 1,2 0-120,5 1 0,0 0 0,0 1 0,2-2 1,8 1-1,2-1 0,3 0 0,0-1 0,3-1 1,1 0-1,-19-6 0,1 0 0,1-1 0,1 0 1,1 0-1,0-1 32,4-1 1,0 0-1,1-1 1,5 0 0,1 0-1,0-1 1,0-2 0,1 0-1,0-1 1,2 1 0,0-1-1,2-1 1,3 0 0,1 0-1,-1-1 1,1-1 0,0 1-1,1-1-28,-18 0 0,1 1 0,0-1 0,0-1 0,0 0 1,0 0-1,0-1 0,0 0 0,0 1 0,0-1 1,1 0-1,-1 0 0,-1 0 0,-1-1 0,1 1 1,0 0-1,-1 0 0,1 0 0,0 0 0,0 1 0,16-2 1,0 1-1,0 1 0,0 0 0,-1 0 0,1 1-63,-4 1 0,1 0 1,-1 0-1,0 1 0,0 0 1,-1 2-1,-2 0 0,-1 0 1,0 1-1,0-1 0,0 1 1,0-1-1,-3 1 0,-1-1 1,0 1-1,0-1 0,-1 0 1,1-1-28,-1 1 1,-1-1-1,0-1 1,-5 1 0,0-1-1,-1-1 1,-1 0-1,0-2 1,-1 1 0,0 0-1,-1 0 1,-1 0 0,22 0-1,-2 0 1,0 0-1,-2-1 1,-5-1 0,-2-1 195,-2 0 0,-2-3 0,-5-2 0,0-1 0,-4-2 0,-2-2 0,-3-1 0,-3-2 0,-2-1 0,-2-1 0,28-19 239,-9 1 0,-15-5 1,-15 4-1,-12-2 0,-16-2 1,-19-4-1,-25-2-525,13 21 0,-3 2 1,-7-3-1,-4 2 1,-11-2-1,-4 0 1,-5 0-1,-3 1 0,20 8 1,0 1-1,-2 0 1,-4 0-1,-1 0 1,-1 1-1,-1 0 1,-2 1-1,1 0 36,-2 1 1,-1 0 0,0 1-1,-7-2 1,-1 1 0,0 1-1,2 2 1,1 0 0,-1 1 0,-3-1-1,-1 1 1,0-1 0,18 4-1,-1-1 1,-1 1 0,1 0 0,0 1-1,0 0 1,0 1 0,0 0 68,1 0 1,-1 1-1,1 0 1,-1 0-1,-3 0 1,0 0-1,-1 0 1,2 2-1,0 0 1,1 0-1,0 2 1,0-1-1,0 1 1,0-1-1,-1 1 1,2 1 0,-19 1-1,1 0 1,0 1-1,3 3 1,1 0-1,0 2 1,2 0-1,1 2 1,0 1-119,1 1 0,1 2 1,1 0 182,5 2 0,1 2 0,0 0 0,-2 1 0,0 0 0,1 1 0,4 1 0</inkml:trace>
  <inkml:trace contextRef="#ctx0" brushRef="#br0" timeOffset="2">14610 7543 26436,'27'-53'-2195,"-1"8"1,-5 16 0,-3 13 1813,-4 5 1,-5 5-1,-3 6 1,-4 0-1,-10 0 1,-5 0-1,-8-3 545,-4-6 0,-2 1 0,-11-12 1,-5 2-1,-4 1 0,-8 2 7,-6 5 1,-6 4 0,-5 9-1,32 0 1,0 2 0,-3 4-1,0 2 1,-1 2 0,1 3 0,0 3-1,1 2-206,1 2 1,1 2 0,0 5 0,1 2 0,1 2-1,2 2 1,2 1 0,1 3 0,4 2 0,1 1 0,2 1-1,3 0 1,2 1 0,2 2-127,1 1 1,3 1-1,6-6 1,3 0-1,4 9 1,3 1-1,5-2 1,4-2-1,6-3 1,5-1 0,6 0-1,4-2 1,6-4-1,3-3 281,3-2 0,4-3 1,14 1-1,3-4 1,2-7-1,1-4 1,4-1-1,2-2 1,-22-7-1,0 0 1,1-2-1,0-1 1,1 0-1,0-2-7,2 1 0,-1-1 0,2-2 0,4-2 0,2-2 0,-2-1 0,-4 0 0,-1-1 0,0-2 0,-1 0 0,-1-2 0,0-1 0,0-2 0,-1-1 0,0-1 0,-3-1 0,-1-1 0,0 0 93,21-10 1,-2-3 0,2-1-1,-5-3 1,-12 3 0,-4-3-1,-2 0 1,-3-3 0,-5 0-1,-4-1 1,-5-1 0,-5-1-369,-3 2 0,-4-2 0,-5-6 0,-4 0 0,-6 3 0,-4 0 0,-2 0 0,-4 0 0,-5 0 0,-6 2 0,-4 2 0,-5 2 1,-6 1-1,-6 3-357,-4 1 1,-3 3 0,-2 3 0,-2 4 0,-11 3 0,-3 3 0,-3 3 0,0 4 0,-2 3 0,-1 3 518,0 4 0,-2 2 0,22-1 0,-1 1 0,1 1 0,-18 6 0,1 2 0</inkml:trace>
  <inkml:trace contextRef="#ctx0" brushRef="#br0" timeOffset="3">14143 10089 22251,'-46'0'-542,"-2"1"1,-6 4-63,-4 3 0,-2 9 0,-7 1 0,0-2 737,1-1 0,-5-8 0,-2-3 0,2-2 0,3-2 0,9-2 0,7 0 218,7-3 0,14-4 0,6 5 1,7 4-1,14 9 0,17 13 1,23 13-422,19 13 1,-21-22 0,4 1-1,7 7 1,3 0 0,5 3-1,3 0 1,2 1 0,2 0 0,-15-12-1,1 0 1,1 0-22,3 1 1,2 0 0,0-2 0,-1-3 0,0-1 0,1-1 0,3 0 0,2-1 0,0-1 0,1-1 0,0-2 0,0 0 0,0-2 0,-1 0 0,0-2 0,2-1 0,1-1-1,-1-1 1,-3-2 0,-1-1 0,0-1-12,-2-1 1,-1-1 0,0-2 0,19-3 0,-1-4 0,-9-2-1,-2-3 1,-6-2 0,-3-3 0,-5-3 0,-2-3 0,-7-1-1,-3-2 187,-3-2 0,-3-3 0,-6-7 0,-4-3 0,-4-2 0,-4-1 0,-3-2 0,-4-1 0,-4-3 0,-4 0 0,-4 1 0,-5-1 0,-5 0 0,-4-1-45,-7-1 0,-4 1 0,-4 5 1,-4 3-1,-9-2 0,-5 3 1,-3 4-1,-4 6 0,-3 4 0,-4 4 1,20 11-1,-1 1 0,-2 3-213,-6 2 0,-1 2 1,0 2-1,4 4 0,1 3 1,-3 2 172,-11 5 0,-2 3 0,1 1 0,4-2 0,0 1 0,0 2 0</inkml:trace>
  <inkml:trace contextRef="#ctx0" brushRef="#br0" timeOffset="4">15916 13567 9335,'-7'-33'0,"2"-1"0,4 0 0,1 5-135,0 5 168,6 5 0,-5 10 0,2 0 0,-6 0 1,-6 2-1,-2 2 0,-4 2 0,-2 0 42,0-1 0,-7-1 0,2 5 0,-3 0 1,-2 0-1,0 0 0,1-1 68,-1-3 172,0 2 0,1-10 0,-1 3 0,0-1 0,-1 0 0,-1 1-170,-3-2 0,1 5 0,3 2 0,-3 3 0,-4 1 0,-4 0-311,-1 0 1,-6 0-1,-3 0 1,-4 1-1,-3 2 1,-2 3 121,2 1 0,-5-4 1,0 3-1,0-1 0,2-1 1,1-1-1,-1-1 312,-2-2 0,5 4 0,-2 0 1,4-1-1,2 0 0,0 0 434,-1 2-793,8 5 1,-13-7 0,10 6 0,-4 1 0,-5 2 0,0 1-40,-1 1 1,-4-1 0,10 0-1,-4 1 1,-1-2 0,2-2 130,2-1 0,1-5 0,2 4 1,3-2-1,-1-2 0,4 1 160,2-1 1,-5 0 0,7-4 0,-2 0 0,-1 2 0,2 1 0,-2 3-287,0 1 1,5 2 0,-7 4-1,2 1 1,0-1 0,-3 0-1123,-1 1 1201,-2 5 1,-3-4 0,0 3 0,2-4 0,-3 0 0,-1-1 234,-2 0 0,0 1 1,1-3-1,0 0 1,0-4-1,5 1 4,3-1 1,-1-4 0,5 3 0,2-2-1,-2 2 1,1 0 0,1 2-175,1-1 1,0 2 0,1 3 0,2-2 0,2-1 0,-2 1-127,-2 2 0,5 3 1,2 0-1,1 1 0,-1-1 1,1 1-1,2-1 188,2 0 1,-7-3 0,7-2 0,1-1 0,0 1 0,4 2 89,-1 2 0,-1-6 0,0 1 0,3 0 1,2 0-1,1 0 0,1 1-282,-1 2 0,0 1 0,5 1 0,-1-1 0,3 0 1,0 2-474,2 3 507,6-3 1,-3 4 0,6-6 0,3 1 0,5-1 0,7 0 284,4 1 1,13-1-1,11 0 1,6-1-1,8-3 1,2-4-38,4-4 1,9 1 0,-35-1 0,1 0 0,2 2 0,0-1 0,2 0 0,1-1-1,0 0 1,-1-1-172,0 0 0,-1 0 0,6 1 0,0 0 1,-4 0-1,0 1 0,0 1 0,-1 0 0,1 0 1,-1 0-1,-3 0 0,0 1 0,1 0 0,-1-1-47,0 3 0,0-1 0,1-1 0,0-1 0,0 1 0,0 0 0,0-1 0,0 0 0,0-1 0,-1 0 0,0 0 0,0 0 270,1 1 1,0-1-169,-1 0 1,-1 0 0,6-1 0,0-2 0,-3 1 0,1 0 0,0 0 0,0 0 0,1 0 0,0 0 0,0 0 0,0 0 13,-1 0 1,0 0 0,4 0 0,0 0-1,-5 0 1,-2 0 0,1 0 0,0 0-1,0 0 1,0 0 0,36 2-107,-4 2 1,-32-2 0,0-1-1,30 7 1,2-1 0,2-1 0,-1 0 73,-2-3 1,-32 0 0,-1 0-1,27 1 1,0-1 0,4-3-1,-4-3 1,3-3 209,0-1 1,-6 2 0,8-2 0,-1 1 0,-2 3-1,0 2-87,-1 1-221,-2 0 0,7 0 1,-6 0-1,-1 0 1,1 0-1,-3 0-220,-1 0 1,1 0 0,-2-2 0,-3-2 0,1-5 0,-5-3 315,-1-1 1,3-2-1,-6-3 1,1-4 0,1-3-1,-4-3 101,-1-4 1,3 3 0,-5-7 0,-1 1 0,-3 1 0,-4 3 0,-7 2-381,-5 3 0,0 1 0,-6 2 1,-2 4-1,-3 1 0,-4 1-1795,-4 0 1912,-4 3 1,-2-4-1,-5-1 1,-9-1-1,-10 0 1,-9-1 176,-5-3 0,-11-1 1,-7-3-1,-6-2 0,27 14 1,-1 0-1,-1-1 1,-1 1-1,-2-1 0,-1 0 19,-2 0 0,-1 0 0,2 2 0,-1 0 0,-6 0 1,-1 1-1,-2 1 0,0 2 0,-3 2 0,1 2 0,-3 1 1,0 1-343,1 2 1,0 2-1,-1 3 1,0 3-1,2 2 1,0 3-27,-2 1 1,0 3 0,-5 6 0,-1 1 0,3 0 0,0 0 0</inkml:trace>
  <inkml:trace contextRef="#ctx0" brushRef="#br0" timeOffset="5">13184 18338 20852,'-2'-12'-4839,"-2"3"4989,2-2 1,-5 3-1,4-5 1,-3 0 0,-2-1-1,-2 2 1,-2 3 0,-1 5 2155,0 3 1,-2-4-2325,-3 1 0,0-1 1,-7 5-1,-3 0 1,0 0-1,-2 0-62,-1 0 1,-3 2 0,-6 1 0,0 1 0,-2-1 0,0-1-1,-4-2 231,-2 0 1,1 0-1,-4 0 1,4 0-1,1 0 1,3 0-2,2 0 0,1 0 1,0 0-1,0 0 1,0 0-1,1-2 1,2-2 99,2-5 1,-1 1 0,-4 1 0,-1 0 0,-2 1 0,-3 0 69,-2 3 1,0 1 0,-6 2 0,1 0 0,0 0 0,-4 0-414,-5 0 0,7 2 0,-10 1 0,-2 3 0,2 0 0,-1 1 0,3-1 80,4 0 0,-7 3 1,9-3-1,-1 0 0,4 1 1,5-1 66,3 0 0,-3-2 0,3-2 0,0 1 1,0 1-1,2-1-90,-2-1 1,4-1 0,-3 2 0,-1 1 0,-3-1 0,-3 0-81,-1 2 1,-2-2 0,-3 4-1,-1 1 1,-2-3 0,2 3 73,-2-1 0,-9 1 1,7 2-1,1-3 1,-2 1-1,2-2 78,-2 0 1,-7 3 0,7-5 0,2-1-1,0 0 1,4 0 141,3 1 1,-6 1-1,8-5 1,-2 0 0,1 1-1,0 2 1,1 3-151,0 2 1,-1-4 0,1 5 0,0 1 0,1 2 0,0 1-209,-1 1 0,7-1 0,-6 0 0,3 1 1,5-1-1,-1 0 92,2 1 1,5-2 0,-5-2 0,4-1 0,5 1 0,2 2 467,2 1 1,6 1-357,2-1-155,0 0 1,1 2-1,3 1 1,3 2-250,2-1 1,4 2 0,2 0-1,1 0 1,3 2 0,1-2-19,2 0 1,2 4 0,2-4 0,7 0 0,5 0 0,8-1 420,5 1 1,11-4 0,11 3 0,5-5 0,11-2 0,-30-7 0,1 1 197,4 0 0,1 0 1,6-2-1,1 0 1,-1 0-1,1 0 1,3-1-1,1 0 1,3 1-1,1 0 0,2 0 1,0 0-1,4 0 1,0 0 140,0-2 0,0 1 1,0 1-1,0 1-516,3 1 0,-1-1 0,-2 0 1,0 0-1,3-1 0,0 1 1,1 0-1,-1 0 135,1-1 1,-1 1-1,-3-2 1,-1 0 0,2 2-1,1 0 1,-2 0-1,0-1 1,-1 0 0,0 0-1,3 1 1,0-1 37,1 1 0,-2 0 0,-5-2 0,-1-1 0,2 1 0,0 0 92,-3-1 0,0 0 0,1 1 0,-1 0 0,-1 1 0,0-1 0,1-1 0,0 1 64,-1-1 0,1-1 0,-3 0 0,0 0 0,1 0 0,0-1 1,1-1-1,0 1 0,2-2 0,-1 0 0,2 0 0,0 0-115,0 0 0,-1 0 0,-4-2 0,1 1 1,0 1-1,0 0 0,-1 0 0,0 0 1,-1 0-1,0-1 0,-2 0 0,-2 0-25,-1-1 0,-1 0 0,-1 1 1,0 1-1,-3-2 0,-2 1 1,1-1-1,-1 1 0,0-1 1,0 1-1,-1 0 0,0-1-137,0 0 1,1 0 0,-4 0 0,1-1 0,32-4 0,-5 1-1,-3 0 1,-6 0 0,-2 0-225,-2-1 0,-10-2 0,-4-1 0,-5 0 0,-6-2 0,-6-3 51,-8-4 1,-7 0 0,-7-4 0,-3-3-1,-7-4 1,-14-5 253,-13-5 1,-12-8 0,20 22 0,-3-1 0,-2-2 0,-1 0 0,-4 1 0,-1 0 0,-3 0 0,-3 0 0,-1 1 0,0 1-19,-1-1 0,-1 1 1,-4-2-1,-2 1 1,-1 2-1,-2 3 0,-2 1 1,-1 2-1,-5 2 1,-2 3-1,1 3 1,0 3-184,-1 2 0,-1 3 1,-3 1-1,-1 4 0,0 3 1,0 3-1,-1 3 1,1 2 221,22-1 0,0 0 0,0 3 0,0 1 0,-1 1 0,0 2 0,-1-1 0,-1 2 0</inkml:trace>
  <inkml:trace contextRef="#ctx0" brushRef="#br0" timeOffset="6">22608 5877 13335,'7'-10'0,"-1"-2"0,0 2 0,3 5 2110,3 8-1840,1 11 0,2 9-378,3 13 1,-2 8-1,3 17 1,-10-25 0,-1 2-1,-2 3 1,0 2-1,-1 6 1,0 2 0,-1 1-1,-2 1 1,-1 5-1,-2 2 1,-3 3 0,-1 0-1,-3 6 1,-2 1-1,-2 1 1,-1 0 73,-1 1 0,-2 2 0,3-20 1,-1 1-1,0 0 0,0-4 1,0 0-1,0-1 0,0 3 1,0 1-1,-1-1 0,1 3 0,-1 0 1,0 0-1,1-2 0,1 1 1,0 0-1,0 2 0,-1 0 1,1-1-1,1 0 0,0 0 1,1 0-100,-1 1 1,0 0 0,1 0 0,1 1 0,1 0 0,0 0-1,2-4 1,1 1 0,0-1 0,1-2 0,2 0 0,-1 1 0,1-2-1,1 0 1,0-1 0,0 19 0,1-2 8,0-5 1,0-2 0,3-2 0,2-2 0,1-12 0,1-2 0,0-3 0,2 0 0,12 32 0,-1-12 0,0-7 147,-2-7 1,-4-10 0,-4-4 0,-3-3 0,-2-2 0,-1-3-158,-4 0 1,-8-3-1,-11 4 1,-6-2 0,-4 0 132,-4-1 0,-9 1 0,8-8 0,-1-4 0</inkml:trace>
  <inkml:trace contextRef="#ctx0" brushRef="#br0" timeOffset="7">22008 9875 8233,'-13'-11'-71,"-1"2"0,0 7 0,-4 11 105,-4 13 0,2 17 0,4 16 0,6 10 0,5 9 0,5-36 1,0 1-66,2-1 1,1-1-1,12 34-59,11-8 1,13-7 0,11-12 0,6-10 0,8-10 41,6-11 1,-1-5-1,-31-9 1,1-1-1,2-2 1,0-3 47,2-2 0,1-4 0,5-4 0,0-3 0,1-3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102"/>
    </inkml:context>
    <inkml:brush xml:id="br0">
      <inkml:brushProperty name="height" value="0.053" units="cm"/>
      <inkml:brushProperty name="color" value="#FF0000"/>
    </inkml:brush>
  </inkml:definitions>
  <inkml:trace contextRef="#ctx0" brushRef="#br0">12797 2799 9916,'13'-31'0,"1"0"0,-3 2 0,0 6 299,-2 5-54,-6 9 100,3 3 0,-12 6 1,-3 2-1,-3 1 0,-3 1 1,-1-1 205,-2-2 1,0-1-690,5 0 0,-5-1 1,0-2-1,4-3 322,3-1 0,-1-1 0,3-2 1,-1 1 578,1-1 0,-1-2 1,4-2-421,-1 1 1,2 0 0,-4 1-1,-1 3 75,-2 5 0,-1 2 0,-2 2 0,-3 0-61,-4 0 0,-3 0 0,-3 0 0,-2 0-260,-1 0 0,0 0 1,3 2-1,-1 1 63,3 1 0,-4 0 1,8-4-1,-2 0 278,2 0 0,1 0 1,5 2-1,-3 1-144,-2 1 1,3 2 0,-3-1 0,1 4-144,-1 2 1,-1 3 0,-5-1 0,0 2-251,1 3 1,-10 2 0,-1 7-1,0-2-68,-1-3 1,-1 4-1,1-6 1,1 3 141,1-1 0,6-6 1,-1 2-1,5-3 103,4-2 1,-2-4-1,6 0 1,2 0-2,1-2 1,-3 3-1,0-4 1,2 2-226,1 2 1,-2 2 0,-1 1-1,0 2-211,-1 3 0,-2 3 0,-4 4 0,1-2 128,2 0 0,1-1 0,-3 5 1,4-2 149,0-3 1,3 2 0,3-7 0,1 1 42,0 1 0,4-4 0,1 3 0,1-3-29,0-2 0,4 0 0,-2 1 1,4-1-131,1 0 1,0 1 0,0 1-1,0 1-90,0 2 0,4 5 1,2 0-1,1 2 58,4 1 0,2 1 1,3 1-1,4 0 364,0-1 0,3 3 0,3-10 0,1 2 114,0 1 1,-1-7 0,2 3 0,2-1 230,1 0 0,6-5 0,0-5 0,5-1 130,2 0 1,5-4-1,-3 3 1,0-1-160,0-1 1,3 5-1,-3-3 1,-1 1-128,1 4 0,3 1 1,-3 1-1,-1 0-110,-4 0 1,6 1-1,-7-1 1,0 0 103,-3 1 0,6-2 0,-3-2 0,2-1 45,-1 1 0,4-2 0,2-1 1,2-1 160,1-3 1,5-2-1,-4-1 1,3 0-525,4 0 0,4 0 0,-2 0 0,-1 0 0,0 0 0,3 0 0,-2 0 0,-3 0 0,-2 0 0,3 0 0,-8 0 0,4 0-141,-3 0 1,-2 5-1,2-1 1,-4-1 224,-1-1 1,0 2-1,-3 1 1,1-2-29,-1-2 0,5-2 0,0-2 0,4-2-56,2 2 0,-1-3 0,2 0 0,1 0 0,2 1 0,4 0 0,-4 5 0,-2 0 0,-1 0 0,3 0 0,1 0 0,0 0 0,0 0 0,-1 0 0,-3 0 0,1 0 0,2 0 0,4 0 0,-3 0 0,2 0 0,3 0 0,0 0 0,-1 0 0,-1 0 0,2 0 0,-2 0 0,1 0 0,-4 0 0,2 0 0,4 0 0,-8 0 0,0 0 0,-2 0 0,-2 0 0,0 0 0,0 0 0,1 0 0,-1 5 0,0-1 0,1-1 0,-1-2 0,5-1 0,1 0 0,-1-1 0,-3-3 0,10 2 0,-6-4 0,3 2 0,3-1 0,-1-4 0,1 5 0,-1 1 0,0 1 0,2 2 0,-6 0 0,-1 0 0,0 0 0,8 2 0,-5 1 0,-1 1 0,-1-1 0,-5-1 0,4-2 0,-2 0 0,-4 0 0,8 0 0,-8 0 0,2 0 0,0 0 0,1 0 0,0 0 0,-1 0 0,1 0 0,-1-5 0,-4 1 0,-3 1 0,3 1 0,-1 2 0,0 0 0,-2 0 0,-2 0 0,7 0 0,-3 0 0,-1 0 0,-1 0 0,1 0 0,-3 0 0,-1 0 0,1 0 0,5 0 0,-2 0 0,1 0 0,-1 0 0,6 0 0,-5 0 0,0 0 0,2 0 0,3 0 0,3 0 0,-2 0 0,0 0 0,12 0 0,-8 0 0,0 0 0,1 0 0,6 0 0,-4 0 0,0 0-103,-3 0 1,3 0 0,-4 0 0,0 0 122,0 0 0,5 0 0,-2-1 1,2-3 61,-2-5 0,2-2 0,-5 1 0,0 1-82,1-1 0,-3 2 0,-2 1 0,1 1-16,2 3 0,0-3 0,-3 2 0,1 1-120,2 1 0,0-2 0,-5-2 0,-1 0-88,-3 0 0,7-3 0,-3 3 0,2-1 199,0-4 1,3 0 0,1-4-1,0-2 130,0 0 1,2-6 0,-5 4 0,-2-2-87,-3-2 1,3 4 0,-11 1 0,-3 3-248,-3 2 1,-3-1 0,1 2 0,-4 2-227,-2 1 0,-4 2 0,-2-4 1,-2 3 236,-2-3 0,4-2 0,-4-3 0,0-4-84,0 0 0,4-3 0,-3-5 1,4-1 20,4-2 0,2-5 1,-3 3-1,-1 1 60,1-1 1,-6-2 0,-2 5-1,-3 3-240,-3 4 1,2 6 0,-9 0 0,0 2-234,0 2 1,-2-1 0,-6 1 0,-7 0 365,-9-1 0,-7 1 0,-5 0 0,-3-1 412,-1 1 1,-1 1 0,-5 2-1,0 1-25,0-2 0,0 0 0,-2-3 0,-2 1 436,-5 0 0,-7-5 0,-3-1 0,-1-1 21,1 1 0,-8-3 0,2 3 0,-3-1-327,31 11 0,0-1 1,-1 0-1,1 1 1,-2 1-1,1 0 1,0-1-1,1 0 52,-35-7 1,1 5 0,4 4-1,3-1 75,7 1 0,-5 4 1,8-1-1,-1 2-382,1 2 1,2-1-1,0-2 1,2-3 38,-1-2 1,-10-1 0,2-4 0,-7-2 125,-6-2 0,28 7 0,-2 0 0,0-1 0,0-1 1,-2 0-1,-1 1-88,-5-1 0,1 1 0,1 0 0,0 1 0,-3-1 1,-1 1-1,2 0 0,0 1-130,0 1 0,0 0 0,-5-1 0,1 0 0,5 1 0,1 1 0,0 1 0,0 0 73,2 0 1,1 0-1,-2 1 1,0 0 0,0 0-1,1 0 1,1 0 0,0 1 20,0-1 0,0-1 0,2 3 1,0-1-1,0 0 0,2-1 1,0 1-1,1-1 145,1 2 0,0-1 0,-8-2 0,-2 0 1,5 1-1,0 0 0,-3-2 0,0-1-5,-1-1 0,0 0 1,-4 0-1,-2 0 1,-2 2-1,-1 1 1,0-1-1,0 1-85,-1-1 1,-2 0-1,-2 1 1,-1-1-1,2 1 1,1 0-1,2 1 1,0 0-53,2 0 0,0 1 0,-2 2 0,2 1 0,8-1 0,1-1 0,-1 2 0,1 1-100,1 0 0,0 0 0,1 2 0,0 0 0,2 1 1,-1 0-1,0 0 0,0 0 1,-1 0 0,0 0 0,0 2 0,0-1 0,2-1 0,0-1 0,0 0 0,0 0 114,3 1 0,-1 0 0,-2-2 0,1-1 0,6 3 0,0-1 0,-1-1 0,1-1 85,-1 0 0,0 0 0,-34 0 1,-1 0-1,1 0-20,1 0 1,-2 0-1,8 0 1,4 0 73,3 0 1,-5 0 0,2 0-1,0 0-143,-1 0 0,2 5-1,-3-1 1,3-1-31,-1-1 0,-3-1 1,8 2-1,0 2 90,0-2 0,-8-2 0,2-1 1,-2 0 39,-2 0 0,0 0 0,6 0 1,1 0 130,-2 0 0,5 0 0,1 0 1,3 0-69,2 0 1,-5 1 0,-1 2 0,-2 3-129,-3 2 1,-1-4 0,-2 5 0,1 0-156,-1-2 1,1 5 0,-1-3-1,0 3 54,1 1 1,-1 1-1,0-1 1,1-1 90,-1-3 1,2 1 0,0-4-1,-1 0 89,-2 0 1,0 3 0,6-3 0,4 0 46,3-1 1,5 0 0,3-4 0,4 2-426,0 2 0,6 4 0,4-2 0,2 3-622,0 5 0,-6 3 1,0 3-1,-5 8 746,-2 10 0,16-12 1,0 1-1,0-1 1,1 0-1</inkml:trace>
  <inkml:trace contextRef="#ctx0" brushRef="#br0" timeOffset="1">7478 9915 8539,'0'-22'0,"0"0"0,6 6 0,3 11-55,-3 4 0,6 1 0,-3 0 1,3 0-1,1 0 0,0 0 1,1 0-53,-1 0 1,2 1 106,2 4 0,0-2 0,3 4 0,0 0 0,-3-1 0,3 0 3412,0 5-3083,7-10 1,4 5 0,3-6 0,3 0 287,5 0 0,7 0 0,1 0 0,3 0-382,1 0 0,6 0 0,-5 0 0,3 0-104,1 0 0,2 5 0,-5 0 1,-1 3-196,1 2 0,-4 2 0,-4 3 0,-3 1-250,-2 2 0,3 0 0,0-5 0,0-1 329,0-3 0,3 1 0,-2-5 1,4-2 246,4-2 0,2-1 0,1-1 1,1-4-61,-2-4 1,5-1-1,-9-1 1,0 4 240,-2 1 0,4-3 0,-5 5 0,-1 1-529,-2 1 1,-2 2 0,-5 0 0,0 0-158,0 0 1,3 5-1,0-1 1,-2 1 162,2 1 1,6-5 0,0 4 0,3-4 240,1-1 1,2 0 0,1-1 0,2-4 83,-2-4 1,-1-3 0,-2-1 0,2 0 157,3-1 1,-8 6 0,3 0 0,-1 2-509,0 3 1,1-3-1,1 2 1,-2 1-262,-4 1 1,3 4-1,-5 1 1,0 3 188,0 1 0,-2-4 0,-3 2 0,2-2 252,2 1 1,-2-3-1,-5 4 1,-1-4 177,0-1 1,9-1 0,-4-2-1,2-1 158,2 1 1,4-3 0,-1 1 0,2 2-427,-2 2 0,1 1 0,-4 0 0,0 0-290,0 0 1,3 0 0,-4 1-1,1 2 155,0 2 0,3 4 0,-3-4 0,0 1 140,0 0 1,3 0 0,-5-3-1,-1 2 294,-1-2 1,2-2-1,2-1 1,0 0 165,0 0 1,4 0 0,-1 0-1,3 0-395,1 0 1,1 0 0,-1 0 0,0 0-261,0 0 0,4 4 0,-1 2 0,-1 2-16,1 2 1,-1 2-1,-5 0 1,-2-2-93,-2-1 0,2-4 0,-2 2 0,0-1 588,0-3 1,3-2 0,-4-1-1,-3 0 150,0 0 0,1 0 1,0 0-1,-3-1-400,-2-4 1,2 4 0,-9-4 0,1 4-51,0 1 1,-4 0 0,3 1 0,-2 2-1258,-3 2 1,1 5 0,-1-1 0,1 2 377,0-3 1,-1 4-1,1-3 1,-2 3 19,-2 1 0,2 1 0,-5 0 884,1 4 0,4 3 0,-4 6 0</inkml:trace>
  <inkml:trace contextRef="#ctx0" brushRef="#br0" timeOffset="2">19329 12008 8852,'0'-14'0,"0"1"0,0 0 0,0-1 186,0 1 1,0 0 0,1 1 0,4 3 927,4 5-1111,-4 2 361,7-4 1,-9 5 347,6-4 1,-6 10 164,2 4 1,-4-2-464,-1 2 0,0 0 0,2 3-213,2-3 0,-3 2 0,5-2 0,-1 3-182,-1 1 0,1 5 0,-5 0 0,0 0-75,0 1 0,0 0 1,-2 5-1,-1-3 27,-1-2 1,-2 3-1,3-4 1,-2-2 48,3-1 0,-1-2 1,0 1-1,-2-1 133,2 0 1,2-4-1,1 0 1,0 1-112,0 2 0,6 2 0,1-1-155,0 0 0,4 5 0,-5 0 1,1-2-19,4-1 0,-4-2 1,2 1-1,0-1 25,-2 0 0,5 1 342,-3-1 1,3-1 0,1-3-1,0-5 175,1-2 0,-1 2 1,2 0-1,1-1-212,2-1 1,6-2 0,-2 0 0,3 1-176,2 4 0,-1-4 0,2 5 0,4-1-72,3-1 1,-1 1 0,2-4 0,1 2 106,1 1 1,2 1 0,2-5 0,1 0 201,1 0 0,1 0 1,-4 0-1,3 0 152,5 0 0,3-2 0,1-1 0,-1-1-160,-3 1 0,7 0 1,-2 0-1,1-1-280,-1 1 0,0 1 1,-1 2-1,0 0 35,1 0 1,-2 0-1,-2 0 1,-3 0-50,-1 0 0,3 0 1,-3 0-1,0 0 63,0 0 1,-2 0 0,-2 0-1,2 0 139,5 0 1,1-1 0,1-2 0,-2-2 97,1 2 1,6 0 0,2 0 0,0-1-287,1 1 0,-4 2 1,4-1-1,-1-1-26,0-1 0,-5-1 0,-4 5 1,0 0 35,-2 0 0,-1 0 1,-5 0-1,2 0 133,2 0 0,-1-4 1,-2-1-1,1 2-73,1 2 1,5 1 0,-3 0 0,0 0-66,0 0 1,4 0-1,-1-2 1,3-1-174,1-1 0,-4 0 0,0 4 0,0-2 201,-2-2 1,4 2-1,-7-2 1,-1 1 319,-2-2 1,2 4-1,0-4 1,-3 2-67,-1-1 0,2 2 0,-5-2 0,1 3-72,-2 1 1,2 0-1,-5 0 1,-1 0-683,1 0 1,-4 0-1,3-2 1,-4-1-411,-5-1 0,2-1 1,-6 5-2213,-2 0-1565,-7 0 4615,-15 6 0,-9 2 0,-11 5 0</inkml:trace>
  <inkml:trace contextRef="#ctx0" brushRef="#br0" timeOffset="3">19502 11888 29445,'-13'0'0,"-1"0"0,1 0 0,1-2-827,3-2 1,2 2 697,2-2-803,4-3 0,-5 4 0,8-5 0,2 1 1041,5-1 1,3 4-1,1-3 1,2-1 135,3 1 0,-4 4 0,4-3 0,-3 1-2,-2 1 0,1 0 0,-1 5 1,0 3 1,1-1 0,0 5 0,3-1-168,1 1 0,5-4 0,-1 3 0,5-1 230,4-3 1,-1-1 0,7-2-1,3 0-104,3 0 1,1 0 0,-2 0 0,1 0 344,1 0 1,6-2 0,-1-1 0,3-1-361,1 1 0,-4-3 1,0 2-1,0 1-170,-1 1 1,2 2 0,-6 0 0,-2 0 17,-5 0 0,1 0 0,-4 0 0,0 0-25,-2 0 0,-4 0 0,-2-1 1,0-2 23,-4-2 0,1 1 0,-5 4 1,-1 0-36,-3 0 0,0-2 0,-1-1 0,0-1 0,-4 0 0,0 4 0,1 0 0,2 0 0,-3 0 0,0 0 0,1 0 0,2 0 0,2 0 0,-1 0 0,0 0 0,1 0 0,-5 0 0,-1 0 0,1 0 0,3-2 0,-3-2 0,3 2 0,-3-2 0,1 1 0,-1-2 0,3 4 0,-3-4 0,3 4 0,-1 2 0,-2 4 0,-4 4 0,-4 3 0,-1 1 0,0 0-75,0 1 1,0 5 0,0 3 0,-1 3-102,-4 2 0,2-1 0,-4 3 1,0 0-222,-1 2 1,5 5 0,-1-4 0,2 1-347,2 0 0,0-2 0,-1-5 1,-2 1-67,-2 0 1,-1-1-1,3 2 1,-2 2-441,-3 1 0,5 0 1,-3-4-1,2-2 600,-1-3 1,1 2 0,4-5-306,0 2 1,10-5 0,7 1 0,5-7-229,6-6 1823,8-2 1,-2-2-1,6 0 1</inkml:trace>
  <inkml:trace contextRef="#ctx0" brushRef="#br0" timeOffset="4">21408 11861 29195,'-6'8'-3150,"-3"-4"4143,-2-8 1,3 1-1653,4-6 1,2 4 0,2-4 264,0-1 1,8 3 0,3-2 703,6-2 0,5 1 0,-3 0 0,2 2 36,3 2 0,-1 2 0,3 4 0,-1 0 44,3 0 1,2 0 0,-2 0 0,1 0-286,2 0 1,6 0 0,-1 0 0,2 0 549,2 0 0,0 0 0,2 0 0,2-2-498,5-2 0,3 1 0,1-4 0,-1-1-149,-3 1 0,7-1 0,-2-2 0,1 3-8,-1 1 0,-2 0 0,-1 3 0,-4-2 0,-1 2 0,1 2 0,-5 1 0,-5 0 0,-3 0 0,0 0 0,-6 0 0,-3 0 0,0 0 0,-4 0 0,0 0 0,-2 0 0,-3 0 0,4 0 0,-3 0 0,1-2 0,1-2 0,2 3 0,6-5 0,-1 1 0,1 1 0,0-2 0,-2 3 0,-3-2 0,-4 2 0,-3 2 0,-2 1 0,0 0 0,-5 6 0,-4 3 0,-2 3 0,-2-4 0,0 1 0,0 3-80,0 4 0,-5-1 0,-1 5 0,0-3-149,1 1 0,0 6 0,5-2 0,0 3-65,0 2 0,0-1 0,0 1 0,0 1-3,0 3 0,0-2 0,0 3 0,0-1-457,0 0 1,0 5-1,0-5 1,0-1-238,0-2 0,0-6 0,2-1 0,1-2-299,1-3 0,5 3 0,-5-1 471,-1-2 1,3-5-1,-1-2 91,-2 1 0,-2-3 0,-1 2 0,0 2-19,0 1 0,6-4 1083,3 1 1,9 0 0,2 5 0</inkml:trace>
  <inkml:trace contextRef="#ctx0" brushRef="#br0" timeOffset="5">23314 11675 23912,'8'-6'-3348,"-1"4"2880,-2-2 1,-2 2 19,6 2 0,-5 0 501,5 0 1,0 0 0,4 0 471,0 0 0,5 0 0,0 0 0,-2 0 25,-1 0 0,4 2 0,4 1 0,3 1 81,5-1 1,-1-1-1,8-2 1,5 0-275,5 0 1,13 0 0,-4 0-1,7 0-273,3 0 0,7 0 0,0-2 0,-3-2-57,0-5 1,1 1 0,-3-1 0,-6-1-224,-2-2 0,-5 0 0,-5 2 1,-4 1 38,-1-1 1,-3 2-1,-6 0 1,-3-1 224,-1 1 1,-2 1-1,-5 4 1,1-2-122,0 2 1,-2 2-1,-1 1 1,-4 0 34,0 0 0,-3 0 1,-3 0 207,-1 0 1,-1 1-162,-3 4 0,-3-2 0,-6 6-226,0 1 0,0-2 0,1 0 0,2 3-11,2 1 1,0 5 0,-2 3 0,3 0-26,2 4 0,-1 1 0,4 3 0,-4 2 3,-1 1 0,4 5 1,-2-4-1,1 2-109,-1 3 1,1-4-1,3-1 1,-1-2 97,-3-3 1,-5 2 0,2-8-1,-4 1 47,-1 0 0,0-5 0,0 1 0,-1-4 15,-4 0 0,-2-1 1,-8 0-1,-1 1 374,-2-1 0,-1 5 1,3 0-1,-2-2-726,1-1 0,3-2 1,-1 0-1,-1 1 246,-2-1 1,0-4 0,3-2 0,-1-1 440,-2-3 0,-6-1 0,2-2 1,-4 0 181,-6 0 1,0-2-1,-7-1 1,-1-3 333,-6-1 1,-5 2 0,-6-2 0,0 1-61,0 3 1,-6 2-1,-3 2 1,1 2-442,0 1 0,-2 5 0,8-3 0,1 2-180,4 2 1,-3-4-1,10-2 1,1-2 58,6-2 0,2 0 0,6 0 0,4 0-468,5 0 1,3 0-1,8-2 294,4-2 1,2-3 0,6-7 0</inkml:trace>
  <inkml:trace contextRef="#ctx0" brushRef="#br0" timeOffset="6">5865 12181 8429,'-4'-13'0,"-1"-1"0,1 7 0,5 1 0,4 6 0,2 0 577,7 0 0,5 2 0,5 0-305,5 3 1,-4 1-1,6-3 1,5 1 0,4-1-85,4-1 1,5-2 0,-3 0 0,0 0 141,0 0 1,4 0 0,-1 0 0,2 0-61,-2 0 0,2-5 1,-2 1-1,3 1-236,1 1 0,-1-2 0,-1-1 1,-3 3-98,3 0 0,-1 2 0,2-1 0,-2-2-7,1-2 0,9 1 1,-2 4-1,3 0-69,-3 0 0,8-2 1,-5-1-1,3-1 284,1 1 1,2 1 0,-8 1 0,0-2 192,0-1 1,4-5 0,-6 4-1,0 2-369,-3 2 1,3-4-1,-3 1 1,-2 1-108,0 1 0,0 2 0,0 2 0,-2 1 4,-1 1 0,-2 2 1,4-3-1,-4 2-84,-1-2 1,5 3 0,-4-2 0,2-1 564,0-2 0,-5-1 0,3-1 1,1-2 115,-1-1 0,1-5 1,2 3-1,-1 0-95,1 0 0,-2 1 1,1 5-1,2 0-447,6 0 1,-3 0-1,6 2 1,-3 1-468,1 1 1,4 2 0,-2-3 0,-1 2 389,0-2 1,-1-2-1,-5-1 1,1 0 417,-1 0 0,0 0 0,1 0 1,-1 0-91,0 0 0,1-4 0,-3-2 0,0 0 247,-2 0 0,-2 1 0,2 5 0,-5 0-548,-2 0 0,2 0 0,2 0 1,0 0-91,0 0 0,4 0 1,-1 0-1,3 2 51,1 2 1,1-2 0,0 4 0,4-2 220,4 1 1,-2-1 0,-1-2 0,-1 1 316,-1 1 0,3 0 0,-4-4 0,2 0-271,-2 0 0,-6 5 0,-2 1 0,-2 0-214,-3 0 0,3 0 0,-2-4 0,-3 3 63,-4-2 0,5 3 0,-5 0 1,0 0-105,2 0 1,-1 2 0,2-2 0,0 0 267,0 0 0,0 3 0,1-3 0,2 0 240,2 0 1,-1 3 0,-2-5-1,-1 1-10,-1 1 1,6-5 0,-7 5 0,1-2-485,3 1 0,1 4 0,-1-5 0,1 1-246,-1 1 0,2-5 0,-2 3 0,-2-2 317,2-2 1,5 0 0,-3 0 0,1 0 319,0 0 0,3 0 0,-4 0 1,-1 0 52,2 0 0,-3 0 1,4 0-1,1 0-316,-1 0 0,-2 0 0,3 0 0,1 0-361,-1 0 0,2 0 1,-4 0-1,-2 0 279,-2 0 0,5 4 0,-5 1 0,2-2 66,2-2 0,-1-1 1,-4 0-1,3 0 269,5 0 1,-1 0-1,-1 0 1,-1 0-33,-3 0 0,3 0 0,0 0 0,0 0-259,0 0 1,-2 0 0,-2 0 0,2 0 44,5 0 1,1 0 0,1 0 0,-3 0-302,3 0 1,1 2 0,1 1 0,-1 1 312,-3-1 1,1-1 0,-4-2 0,-2 0 231,-2 0 0,1 0 1,-8 0-1,4-2 44,1-2 1,-5 1-1,1-6 1,1-3-100,1-4 1,1 1 0,-2-3-1,-1 3-376,1 2 0,1 0 1,1-1-1,-2 1-508,-2 0 1,-5 1-1,2 1 1,-2 3 394,-3-3 0,5-1 0,-8-1 0,-2 1 314,-1 3 0,1-3 0,-4 2 1,0-5-23,1-2 1,-4-3 0,4 3 0,-1-4 600,0 0 1,-1-3 0,-2 5-1,1 0-496,2 0 0,-1 1 0,-7 5 0,-1 1-704,1 3 1,2-3-1,0 3 278,-3-3 1,1 3 0,-4 2 0,0 0 252,0-1 0,0 4 0,-3-5 360,1-2 0,1 0 115,-5-3 0,0 1 0,0 0-154,0-1 0,-2 1 1,-2 1-627,-5 3 1,-3-1 0,-3 4-1,-3-1-64,-4-4 0,-9 1 0,-4-1 0,-4 3 182,-1-3 0,0 4 1,2-1-1,0 1 141,3 0 1,4 2 0,-3-2 0,1-1 452,4 1 1,0 2-1,1-3 1,-1-1 39,-2 1 1,-1-4 0,6 4 0,-1-3-228,0 2 1,-1-3 0,-3 4 0,-4-4 12,-4-2 0,-2 1 0,-4 0 0,-2-1-606,-1 1 0,0 4 0,5 2 0,1-1 168,-1 1 1,2 4-1,2-1 1,2 1 402,0-2 0,-4 2 0,5-4 1,-1-1 150,2 1 0,-7 0 0,4-4 0,-2 2-10,-3-1 1,-5 3 0,2-2 0,-1-2-201,-3-1 1,-4 1 0,-2 0 0,-3 2-257,-2-1 0,5 3 1,-2-1-1,2 2-117,-2 3 1,8 0 0,-4 0 0,4-1 259,2 1 1,-3 2 0,2 1 0,-2-2 238,3-2 1,-4 2 0,3-4-1,-3 0 31,-1-3 1,-1 2 0,0-2 0,-3 0-5,-1 2 0,-4-5 1,3 3-1,0-1-216,0 1 1,1-2 0,4 7 0,1 0-185,0-2 0,0 4 1,-1-2-1,1 2-35,0 2 0,-2 0 0,-2 0 0,0 0 31,0 0 0,3 0 1,-1 0-1,-3 2 184,-4 2 1,-3-2 0,-3 2 0,-1-2 291,3-2 1,-10 0-1,7 0 1,-4-2-124,2-2 1,0 2-1,0-2 1,1 2-99,1 2 0,-7 0 0,11 0 0,0 0-102,-1 0 0,-9 0 0,5 0 0,-1 0-375,-4 0 1,4 2 0,-2 1 0,3 1 150,4-1 0,-7 3 0,8-2 0,-2-1 265,-2-1 0,-4-2 1,4 0-1,0 0 145,0 0 1,1 0 0,3 0 0,1 0-18,0 0 0,-3 0 0,10 0 1,0 0-10,3 0 0,-3 0 0,1 0 0,1 0-352,-1 0 0,-3 0 1,1 1-1,2 2-69,-1 2 0,-11-1 0,8-2 0,-4 1 288,-1 1 1,-3 1 0,4-5 0,-4 0 114,-3 0 0,0 0 1,4-2-1,2-1 21,3-1 0,-7-5 0,7 4 0,3 1 106,3-2 0,-2 5 0,0-4 0,2 4-200,1 1 0,2 0 0,-1 0 0,1 0-158,0 0 0,-2 0 0,-1 0 1,-2 1 92,2 4 1,-4-4-1,1 3 1,0-1 61,0 2 1,-4-4 0,6 4 0,0-2 66,3 1 0,-1-2 1,0 2-1,-1-2 33,-1-2 0,10 0 1,-6 0-1,1 0-72,0 0 0,0 0 1,2 0-1,2 0-79,3 0 1,-4 0 0,4 0-1,2 0-116,2 0 1,-5 0 0,-2 0 0,0 1 18,-1 3 0,1-1 1,-2 5-1,3-1 45,1 1 0,-3-4 1,3 5-1,0 0 146,0-2 1,-3 4 0,3-5 0,0-1 39,0 1 0,2 5 1,3-4-1,-2 2-46,-2 0 0,-5 0 0,1 4 0,-3 0-219,-1 1 0,1 1 0,0 1 0,0 3-76,-3 2 1,-4 1 0,4 5-1,4-1 120,-1 1 0,0 0 0,-1-1 0,-1 1 68,1 0 0,5-2 0,3-1 0,2-4 205,3 0 1,3 2 0,11-4-1,4-2 137,4-1 0,5-1 0,4 3 0,5 2-265,2 2 0,4 1 0,2 5 0,7 1-164,5 3 0,15 3 0,12 6 0,6-2-29,6-2 0,-23-15 0,1-1 1,32 16-1,-31-19 0,0 0 62,3 0 0,0 0 1,-1-3-1,-1 0 0,2 2 1,0-1-1,0 0 0,-1-2-35,-1 1 1,1-1-1,4 0 1,0-1-1,30 12 1,2-3-281,-1-2 1,0-1-1,-3-4 1,-4 3-383,-3 0 0,1 3 1,-3-4 796,2 2 0,-5 5 0,4-2 0</inkml:trace>
  <inkml:trace contextRef="#ctx0" brushRef="#br0" timeOffset="7">2146 13994 16680,'-7'0'-936,"11"0"1,10-2 752,0-2 0,6-2 1,0-6-1,4 1 1,4 0 1667,0 0 0,5 2 1,-1-1-220,3 1 1,0 5-840,5-5 1,0 6-1,-1-3 1,-2 1-99,-2 1 1,1 0 0,4 4-1,0 0-94,0 0 0,-5 0 0,1 0 0,-1-2-153,-1-2 1,5 2 0,-4-4 0,4 2-126,1-1 0,-6-4 0,-1 4 1,-2-1-654,0 0 1,0-3 0,-4 4 0,-2 1 78,-3-2 1,2 5 0,-5-4 0,0 4-1622,0 1 0,-1 0 0,-4 0 2161,-1 0 1,-6 6-1,-1 1 1</inkml:trace>
  <inkml:trace contextRef="#ctx0" brushRef="#br0" timeOffset="8">3213 13700 8381,'0'-29'1118,"0"2"1,1 9-1,3 14-890,5 2 1,3 2-1,3 0 1,3 0-1,6 0 515,5 0 0,1 0 0,5 0 0,1 2-502,-2 2 0,4 4 0,-4 5 0,1 0-127,-4 1 0,-5 3 0,-3 3 0,-6-1-119,-2 0 1,-7 5 0,-4-2-1,-3 3-159,-1 2 1,-5 0 0,-6-1 0,-4-1-58,-2-2 1,-10 0 0,2-3-1,-2-1-26,-3 0 0,2-1 0,5-5 0,0 0-376,0 1 1,-1 4 0,0 1 0,4 2 622,0 2 0,-3 8 0,2 3 0</inkml:trace>
  <inkml:trace contextRef="#ctx0" brushRef="#br0" timeOffset="9">5412 16579 8358,'21'-22'0,"-3"3"0,-2 4 0,0 7 0,2 5 0,4 3 0,-4 0 0,6-1 0,-2-2 0,3-3 0,2-1 0,4 4 0,0-3 0,-2 1 0,1 1 0,0 1 0,1 1 192,-2 2 0,1 0 0,0 0 120,1 0 1,1 0 0,-2 0 0,1 0 64,-1 0 1,2 0 0,-1-1 0,-1-2-27,-2-2 0,3 0 0,0 2 0,-1-3-189,-2-2 0,3 5 1,2-3-1,-1 2-77,1 0 0,4-1 0,-1 5 0,2 0-171,2 0 1,5-4 0,-1-1 0,-1 2 148,-2 2 1,-1 1 0,0 0 0,-1 0 130,-4 0 0,2 0 0,-5 1 0,-3 2-64,-1 2 0,-5-1 1,-1-2-1,0 1-135,-1 1 1,4 2 0,-3-3-1,2 1-89,-2-1 0,8 3 0,-2-1 0,4-2 68,5-2 1,2-1 0,2 0 0,2 0 105,2 0 0,-1 0 1,-2 0-1,-1 2 42,-1 2 0,8-3 1,-10 4-1,1-4-118,-2-1 1,-3 5 0,1-1 0,-2 1-82,-1 1 0,-4-3 1,4 4-1,-4-1-93,-2-3 0,1 3 0,1-2 1,2 1 140,1 1 1,4-5 0,-2 4-1,1-4 224,3-1 0,2 0 0,1 0 0,0 0 25,0 0 1,0-4 0,0-2 0,0 0-23,0 0 0,0 1 0,0 4 0,-2-2-279,-2-2 0,2 1 1,-2 4-1,1 0-109,-2 0 1,7 0 0,-5 0 0,0 0 118,1 0 1,-4 0 0,2 0 0,-1-1 130,0-4 1,3 4 0,-4-4-1,2 2 278,-1-1 0,4 1 1,4-5-1,-2 2-169,2 4 0,4-4 0,-1 1 0,0 2-291,0 2 0,3-4 0,-4 1 0,-3 1-84,0 1 1,-2 2-1,0 0 1,-2 2 160,-2 2 1,1-2 0,-6 2 0,-1-2 102,-2-2 0,3 0 0,0 0 0,0 0 197,2 0 0,-4 0 0,7 0 0,0 0-96,-2 0 1,4 0-1,-2 0 1,2 0-305,2 0 1,3 0-1,-1 0 1,-4 0-6,1 0 1,-1 0 0,1 0 0,-2 0-85,-2 0 1,-5 1-1,1 2 1,-3 2 298,-1-2 0,-1-2 0,1-1 1,-2 0 286,-3 0 0,4 0 1,-4 0-1,2 0-149,-2 0 0,3 0 0,-4 0 0,1 0-199,0 0 1,-1 0 0,3 0 0,-2 0-120,1 0 1,1 0 0,0 2 0,-2 0-167,2 3 1,-1 1-1,3-3 1,-3 1 242,1-1 0,4 0 1,-6 0-1,4 2 49,0-2 1,-4-2-1,1-1 1,0 0 627,3 0 0,-4 0 1,-2 0-1,1 0-299,0 0 1,-5-1 0,3-2 0,-1-2-472,0 2 0,4 2 0,-2-1 0,0-1-268,4-1 1,0-1 0,-1 5 0,0 0 172,0 0 1,7 2-1,1 1 1,-1 1 276,-2-1 1,-2-1-1,1-2 1,0 0 227,-1 0 0,1 0 0,0 0 0,-1 0-2,1 0 1,0 0 0,-2 0-1,-1 0-215,-2 0 0,-1 0 1,2 0-1,-1 0-456,2 0 1,1 0-1,2 0 1,0 0 189,-1 0 0,1 0 0,0 1 0,-1 2-85,1 2 0,0 1 1,1-4-1,1 3 302,2-2 1,1-2 0,-6-1 0,-1 0-259,-2 0 1,2 0 0,-4 0 0,1 0-628,0 0 1,-4 0-1,2 0 1,0 2 871,-4 2 0,5 4 0,-1 5 0</inkml:trace>
  <inkml:trace contextRef="#ctx0" brushRef="#br0" timeOffset="10">8131 17405 8488,'6'8'0,"-4"-2"0,8-8 0,-5-2 0,5-2 0,-1-5 0,3 4 0,1 1 0,0 2 977,1-2 0,1 4-262,2-2 0,0 2 0,5 2 0,1 0-414,3 0 0,0 0 0,1 0 1,0 0-173,-1 0 1,5 5 0,1-1 0,-3-1 89,-1-1 1,3-2-1,2 0 1,0 0 37,-1 0 0,4 0 0,-4-2 0,2-1 185,3-1 1,0-5-1,0 3 1,-1 0-185,1 0 0,-3-3 0,2 5 0,-1 1-448,-1 1 1,5 1-1,-4-2 1,2-2-109,-1 2 1,1 2 0,-5 1 0,1 0 174,0 0 1,-2 0 0,-5 0-1,1 0 90,0 0 0,-1 0 1,3 0-1,0 0 405,2 0 1,0 0 0,-2 0-1,0-1-68,2-4 0,6 4 1,-1-4-1,1 4-129,-2 1 1,-1-5 0,-4 1 0,1 1-670,-1 1 0,-2 4 0,-1 1 0,-2 1 63,-3-1 0,2 0 0,-5 0 0,0 2 385,0-2 0,-1-2 0,-4-1 0,-1 0 293,0 0 0,1 0 0,-1 0 1,0 0 8,1 0 0,-1 0 0,0-1 1,2-2 112,3-2 1,-3 1-1,2 4 1,-2 0-509,-1 0 1,3 0 0,1 0 7,-2 0 0,-1 0 0,-2 0 0,1 0-153,-1 0 1,0 1 0,1 2 420,-1 2 0,0-1 0,1-4 716,-1 0 0,0-1-664,1-4 0,-5 2-534,0-6 7,-6 6 0,4-3-2980,-3 6 1,-2 2 202,2 2 3115,-2 4 0,4-1 0,1-1 0</inkml:trace>
  <inkml:trace contextRef="#ctx0" brushRef="#br0" timeOffset="11">21342 4385 8428,'-2'-12'0,"-2"3"-35,-5 4 20,3 4 8,-6 1 1,5 0 0,-7 0 332,1 0 0,6-6 2996,2-3-2470,4-3 0,2 0 0,4 4-214,3 3 1,4 5-1,2 6-227,-1 7 0,0 8 0,1 10 0,-1 6 42,0 6 1,1 5 0,-1 6-1,0 3-52,1 0 1,3 10 0,1-3 0,0-1-429,1 3 0,0-3 0,5 1 0,-2-3-320,2-2 1,0-7 0,-1-8 0,-2-4-24,-2-4 0,-1 1 0,-5-6 0,-1-2 148,-3-1 0,2-2 1,-7-4-1,-1-4-143,-2-4 1,-2 3 0,-2-2-1,-3-4-190,-1 1 0,-2-6 0,-5-1 0,1-4-72,0-1 0,0 0 0,-1-1 0,1-4 280,0-4 0,-5-7 0,0-2 0,2 2 534,1 1 1,6-1 0,2 1 0,1 3 1073,3 0 0,1 5-702,2-2 0,6 6 1,3-1-1,3 4-11,1 4 1,6 3 0,4 7-1,3-1-459,5 0 0,-1 1 1,6-2-1,1-3-502,1-5 0,-2-1 0,-2 0 1,-2 1-363,-2-1 1,-2-3 0,-1-3 0,-1-3-2639,1-1 3413,0-2 0,-7-4 0,0-1 0</inkml:trace>
  <inkml:trace contextRef="#ctx0" brushRef="#br0" timeOffset="12">22381 6624 8264,'0'-14'0,"0"1"0,0 0 0,0-1 0,0 1 613,0 0 1,-1-1 1739,-4 1 1,2 1-1522,-5 3 1,3 3-584,-4 6 1,5 8-1,-5 4 1,0 5-88,2 4 1,-5 6 0,4 4 0,1-2-11,2 0 1,4-7 0,1 0 0,0 0-177,0-1 1,6-2 0,3-7 0,4-2-47,5-1 0,-3-1 0,4 1 1,-1-3 37,0-1 1,-1-2 0,-3 6 0,-3 2 33,-2 0 0,-3 4 1,-6 3-1,-1 3 143,-4 0 1,-2 7 0,-6-5 0,-1 1-181,1 1 0,0-4 0,1 0 0,1-2-981,3-3 1,5-1 0,-2-2-247,4 1 1,7-7-1,2-2 1,6-4 1261,4-1 0,2-12 0,7-3 0</inkml:trace>
  <inkml:trace contextRef="#ctx0" brushRef="#br0" timeOffset="13">22688 6770 12033,'6'8'345,"1"2"0,7-4 1,0 0-1,3 0-37,0-3 1,1 3 0,-3-2-1,1-1-259,2-1 1,-5-2-1,-4-2-113,2-2 1,-5-4 0,-2-5 0,-2 0-154,-2-1 0,0-1 1,0-1-1,0-2-58,0 2 0,1 1 0,2 2 0,3 0-194,1-1 469,2 1 0,5-6 0,-1-2 0</inkml:trace>
  <inkml:trace contextRef="#ctx0" brushRef="#br0" timeOffset="14">23021 6477 8411,'0'-7'1388,"6"2"1,3 10 0,3 3-410,1 4 0,5 8 0,0 2 0,-2 3-409,-1 2 1,3 4 0,-1 1-1,-2 1-237,-4-1 0,0 4 1,-3-5-1,-1-3-366,-2-4 0,-2 0 0,0-7 0,1 0-815,-1-3 288,-2-6 1,-1-5-1,0-14 1,0-11 138,0-10 1,0-8 0,0-5 0,0-4 21,0-2 0,-1 3 1,-2 2-1,-1 3 542,1 3 1,1-1-1,2 11 1,0 5 639,0 6 1,0 4 354,0 2 1,0 7-749,0 6 1,0 6-1,0 7 1,-1 0-212,-4 1 1,4 5 0,-5 2-1,1 1-184,1 0 0,-2-4 0,3 4 0,-1 0-817,1-1 1,-3-2 0,1-5 0,2-1-639,2 0 0,8-5 0,5-4 0,7-2 1460,6-2 0,5-18 0,10-4 0</inkml:trace>
  <inkml:trace contextRef="#ctx0" brushRef="#br0" timeOffset="15">23541 6304 9336,'-13'0'1099,"5"1"-557,4 4 1,8 1-1,5 4 1,3-3 60,1-1 0,5-1 0,1-5 1,1 0-788,-1 0 0,-1-2 135,-5-2 0,-6-4 1,-2-5-1,-5 0-18,-5-1 1,-2 6 0,-8-1 0,-1 0 19,-2 1 0,-4 2 0,4 5 1,2-2 584,1-1-764,2-1 0,7 10 0,6 0 1,7 3-534,5 2 1,6 2 0,1 1 0,2 1-374,3-1 1,1-4 0,3 0 1131,3 1 0,-3 2 0,5 1 0</inkml:trace>
  <inkml:trace contextRef="#ctx0" brushRef="#br0" timeOffset="16">23861 6370 8090,'-6'-13'0,"-3"0"390,-3-1 1,-1 1 0,0-2 0,1-1 336,3-2 0,-1-4 0,5 4 0,4 0-719,4-1 1,4 4 0,8-2 0,3 3-1294,4 5 1,-1-1 1284,1 6 0,0-7 0,5 4 0</inkml:trace>
  <inkml:trace contextRef="#ctx0" brushRef="#br0" timeOffset="17">24101 6051 8104,'-39'-12'2531,"5"3"-1171,8 4 1,11 5-1135,10 5 0,5-4 0,3 5 0,3 0-127,2 3 1,1 3 0,4 1 0,0 2-245,1 3 0,-3-2 0,0 5 0,-4 0-184,-1-1 1,-1 2 0,-5 5-1,0-2-254,0-3 0,-2 4 0,-2-6 0,-4 1-617,1-3 1,-4-3 1199,7-2 0,0-11 0,4-4 0</inkml:trace>
  <inkml:trace contextRef="#ctx0" brushRef="#br0" timeOffset="18">24354 5931 8166,'-19'-6'305,"10"4"0,-3 2-46,12 9 1,0-2 0,0 2 0,0 3 101,0 4 0,5-1 1,-1 6-1,-1 0-369,-1 1 1,-2 6 0,0-7 0,0 1-461,0 0 0,5-5 1,4 0-1,3-2 468,2-2 0,5 1 0,2-1 0</inkml:trace>
  <inkml:trace contextRef="#ctx0" brushRef="#br0" timeOffset="19">24607 5864 8130,'-14'0'809,"-3"1"-325,0 4 1,-1-4-1,4 4 1,1-2 699,0 1 1,5-1-792,4 6 0,2-5 1,4 5-275,2 2 0,5-4-315,9 2 0,-3-6 0,3 1 1,-4-2-651,0-2 0,-5 0-201,0 0 1712,-6 0 0,-6-2 1552,-6-2-1099,-6 3 0,15-5-1175,0 6 0,12-6 0,10-5 1,5-5-629,4-6 0,-3-5 1,4-2-1,0-4-153,-1-1 0,-2-2 0,-7-4 0,-4 0 401,-3 0 0,-6-4 1,-2 0-1,-1 1 462,-3 1 0,-7 4 0,-5 2 1,-3 6 557,-1 7 1,-1 4-1,1 7-99,0 3 1,4 3 0,1 9 0,3 4 604,2 7 0,1 8 0,2 1 0,0 6-720,0 2 0,2 6 0,1-2 0,2 2-229,3-1 1,5 1 0,6-6 0,4-3-785,5-4 0,-2-2 0,7-7 0,-2-5-268,0-2 0,3-4 0,-6-4 0,-4 0 169,-3 0 0,-3-1 1,-6-4-1,-2-4 452,-1-3 1,-8 1-1,-1 0 1,-6 2 1476,-1-1 0,-8 3 1,5-1 1369,-1 2 0,4-3-2445,3 5 1,11 1-1,15 7 1,5 4-397,4-1 0,3 4 1,7-6-1,2 1-432,2 0 0,4 3 0,-3-4 1,0-2 716,-1-2 0,6 5 0,-4 1 0</inkml:trace>
  <inkml:trace contextRef="#ctx0" brushRef="#br0" timeOffset="20">22861 7943 8134,'-7'0'729,"7"4"0,10 2 1,6 2-1,7 4 1,2 2 99,2 4 0,1 4 0,1-2-892,2 0 0,-4 1 0,-5 3-899,2-2 0,0-1 0,-1 1 0,-2-4 962,-2-3 0,5-2 0,-3 0 0</inkml:trace>
  <inkml:trace contextRef="#ctx0" brushRef="#br0" timeOffset="21">23208 7903 8134,'-19'-9'311,"-4"0"0,4 6 0,1-1 1,3 2 1016,2 2 0,0 0-835,-1 0 1,3 6-1,2 3 1,4 3-331,4 1 1,-1 7-1,-1 2 1,-1 3-157,1 2 0,-3-1 1,2 1-1,1 0-846,1-1 0,2 1 1,2-2-1,2-1 839,5-2 0,9-6 0,2 4 0</inkml:trace>
  <inkml:trace contextRef="#ctx0" brushRef="#br0" timeOffset="22">23368 7650 8022,'-14'-21'925,"1"8"0,7 7 0,8 6 1,8 0-998,6 0 0,7 1 0,-3 2 0,4 3 243,4 2 1,3 2 0,-1 8-1,1 4-118,-1 3 0,1 6 0,-3 0 0,-4 0-103,-4 2 1,-3 0-1,-7 4 1,-3-3-107,-1-2 0,-1-1 0,-5-6 0,0-2 54,0-6 0,-2-2 1,-2-3-58,-5-3 0,-3-5 0,0-8 0,2-6-34,1-7 1,4-3 0,-2-9 0,1 0 161,3-2 0,2-6 1,1 1-1,0-1 96,0 2 1,0-2-1,0 4 1,1 0-30,4 1 0,1 1 1,4 4-1,-3 0 44,-1 1 0,0 1 0,-3 1 0,2 3 132,-2 2 1,-2 1-1,-2 5 1,-4 1 96,-4 3 0,-7-1 0,-3 5 1,-1 2-25,1 2 1,-3 2-1,3 4 1,-1 4-427,1 3 1,6 1 0,5 0 0,3 1-572,2-1 1,3-1-1,4 0 1,6-2-670,7 0 1,3 4 1380,7-10 0,6 1 0,1-5 0</inkml:trace>
  <inkml:trace contextRef="#ctx0" brushRef="#br0" timeOffset="23">24168 7157 8039,'-21'-14'0,"-4"8"0,4 6 0,0 8 977,3 4 0,-1 1 1,1 0-1,2 2-235,1 3 1,6 3 0,2 7 0,1 1-598,3 2 0,2 7 1,2-3-1,5 2-289,7-1 1,7 1 0,8-6 0,3-3-123,4-4 1,10-5 0,2-7 0,2-3-54,0-5 1,-2-3-1,1-1 1,-8-1-1240,-8-3 1,-5-4 1423,-5-5 1,-16 1-1,-16 3 1,-14 5 873,-10 2 1,-10 4-1,-5 4 1,-2 5 65,2 6 1,4 5-1,8-4 1,5-2-269,10-1 1,9 0-1,10-1-1197,12 0 1,15 1 0,15-11 0,12-1 658,11-2 0,12-1 0,0 0 0</inkml:trace>
  <inkml:trace contextRef="#ctx0" brushRef="#br0" timeOffset="24">23528 9062 8132,'0'-13'0,"1"0"0,2-1 0,2 1 0,1 4-465,-2 0 1576,-3 6 1,5-1-673,-6 8 1,0 4 0,0 8 0,0 5 304,0 6 1,0 7 0,0-2 0,0 1-384,0-1 0,0 5 1,2-3-1,2 2-444,5-1 0,-1-5 1,0 1-1,3-4-70,1-5 0,0-3 1,-2-5-1,-1-3-725,1-2 0,-2-3 0,0-9 165,3-6 0,-5-5 0,-2-13 0,-2-1 550,-2-3 0,0-9 0,0-9 0,0-3 149,0-1 1,-6-1 0,-3 1-1,-1 1 105,1 3 0,-2 5 1,7 8-1,-1 5 805,-1 3 0,5 8 0,-3 2-447,2 3 0,4 3 1,2 3-116,5 5 0,7 8 1,2 8-1,0 7-213,1 8 1,2 14-1,5 4 1,0 5-909,-4 3 0,3 1 0,-3-1 0,2 0-3695,-2 1 4482,3-7 0,-10-7 0,4-7 0</inkml:trace>
  <inkml:trace contextRef="#ctx0" brushRef="#br0" timeOffset="25">23661 9276 8053,'-18'-37'676,"2"6"-322,4 8 1,6 7-1,12 3-308,7-1 1,7 3 0,6 0 0,4 4 0,6 1-495,8 3 448,6 1 0,4 2 0,-1 0 0</inkml:trace>
  <inkml:trace contextRef="#ctx0" brushRef="#br0" timeOffset="26">24261 9116 8114,'-27'-19'1323,"1"5"1306,3 8-2717,6 5 0,9-1 1,5-2 184,6-5 1,5-7-1,6-4 1,3 0-457,0-4 0,6-1 1,-4 0-1,2 1-907,2 2 0,-3 1 1266,-3-1 0,4-3 0,0 4 0</inkml:trace>
  <inkml:trace contextRef="#ctx0" brushRef="#br0" timeOffset="27">24714 8823 8136,'-18'0'276,"1"0"1,0 6-1,7 2 1,2 4 422,3 2 0,0 3 0,5 1 0,0-2-511,0-1 0,0-1 0,0-1-452,0 0 1,2-1 0,2-3 0,5-5-210,3-2 1,6-2 0,-1 0 0,1-2 123,1-2 1,-4-3 0,3-8 0,-5-3 229,-4-4 1,2 1 0,-7-1-1,-1 0 281,-2 1 1,-1-4 0,0 4 0,0 0 933,0 3 0,0 4 0,0 0-56,0 1 1,0 4-854,0 0 1,6 6 0,3-3 0,3 2 14,1-1 0,1 1 0,1 4 0,1 0-46,2 0 0,8 0 0,-1 0 0,2 0-497,3 0 0,4-6 0,-2-1 1,2-2-2905,3 0 3245,8 0 0,2-4 0,7-1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130"/>
    </inkml:context>
    <inkml:brush xml:id="br0">
      <inkml:brushProperty name="height" value="0.053" units="cm"/>
      <inkml:brushProperty name="color" value="#FF0000"/>
    </inkml:brush>
  </inkml:definitions>
  <inkml:trace contextRef="#ctx0" brushRef="#br0">9731 5771 28836,'0'-14'-9331,"0"1"8566,0 6 1,-6 1 0,-3 6 1063,-3 0 0,-5 0 0,-3 0 0,0 1 0,-6 2 0,-2 2 1890,-3-2 1,-6-2-1828,2-1 0,-4 0 1,-2 0-1,-2 0-259,-2 0 0,1-1 0,2-4 0,1-4 306,1-3 0,-6 1 0,7 0 0,1 2-374,-1-1 0,-7 2 1,7 1-1,-3 1 324,1 3 1,-5 2-1,-3 1 1,-2 1-100,3 4 1,-4-2 0,4 4 0,-1 0-331,1 1 0,5-1 1,-2 4-1,4-4 145,1-1 0,1 3 1,5-5-1,6 1 191,4 1 0,4-5 0,-4 4 1,3-4 4,2-1 0,-3 0 1,4 0-1,0 1-354,-1 4 0,3-2 0,-5 6 0,0 0-322,0-2 0,4 6 1,-6-1-1,0 5 109,-3-1 0,1 3 0,2 0 0,2 2 100,2 3 0,-4-4 0,4 3 1,0-1 203,0-1 1,1 2-1,5-3 1,-1 0-36,1 4 1,1-3 0,3 2-1,3 4-178,0 3 1,5 7 0,-4 0-1,4 6-98,1 6 1,0 7 0,0 5 0,0 4-107,0 7 0,0-1 0,0 2 0,0-2 260,0 0 0,6 0 0,3-4 0,1-2 246,-1-3 0,3 2 0,-3-5 1,1 0-32,-1 0 1,1-1-1,-4-4 1,0-1-205,0 0 0,-1-4 0,-5 0 0,0 1-48,0 2 0,0 1 1,0 2-1,-2 1-35,-2 2 1,-4 4 0,-5-2-1,1-1 9,3 0 0,-3 0 0,5-2 1,-1-1 182,4-4 1,3-1 0,1-6-1,0-2 412,0-2 0,0 2 0,1 0 0,2-3-230,1-1 1,5 7-1,-3-6 1,0 1-308,0 0 0,-1 8 1,-5 2-1,0 1-135,0 4 0,-5 0 0,-1 6 0,0-4-102,0-2 0,0 4 0,3-13 1,-1 0 525,1-2 0,3-5 0,3-3 0,3-3 91,1-2 1,2-1 0,5-4 0,-1 0 337,0-1 0,5 0 0,1-3 0,2-2-261,3-2 1,5 9 0,4-1-1,1 1-610,3 0 1,1 3 0,5 2-1,3 0 67,3-1 0,13 4 1,-5-5-1,-1-3 325,2-4 1,2-5 0,-2-6 0,0 1 98,1-1 1,-2-1 0,5-3 0,0-5 598,-1-3 1,4-1 0,-3 0-1,2 0-490,-2 0 1,6 0-1,-3 0 1,0 2-629,1 2 1,5 4 0,-9 5 0,-3-1 215,-3-3 0,-4 7 1,-4-4-1,-7 0-342,-4-2 0,-9-1 0,0 3 0,-5-3 443,-4-5 1,-1 2-1,-5-1 1,0-2 565,1-2 0,3-11 1,3-4-1,0-2-195,4-3 0,1-3 0,2-9 0,1-5-154,3-2 1,-3-8 0,5-5 0,-2-4-343,0-2 1,-13 23 0,0-2 0,-2 0-1,-1 0 1,0-3 0,-1-1-198,1 0 0,-1 0 1,-1-3-1,-1 0 1,-1 3-1,0 0 1,-2-1-1,0-1 63,-1-1 1,-1-1-1,-1-5 1,-1 0-1,0 2 1,-1 1-1,-1-1 1,0 1 158,0 1 1,0-1 0,-2-1 0,1 0-1,1 1 1,1 1 0,0 1 0,0-1 37,0 2 0,-1-1 0,-1 2 0,1 1 0,0 2 0,1 0 0,0 0 0,0 1 259,0-1 1,-1 1-1,-1-2 1,-1 1 0,3-30-1,-2 0-291,-2 0 1,4-4-1,1 5 1,-1 4-20,2 4 1,-4 2 0,2 3 0,-2 0-35,-2 2 1,0-3 0,0 7 0,0-1-159,0 1 1,0-8 0,-2 3 0,-1-6-117,-1-3 1,-1-2 0,5-3 0,0-2 237,0-1 0,2 0 1,1 4-1,1 2 213,-1 3 0,-1-6 0,-2 5 0,0 3-39,0-1 1,-5 8-1,-1-2 1,0 6 26,0 3 1,-4 2-1,0 5 1,-5 4-100,-3 4 0,-9 4 0,2 6 1,-2 6-230,-2 5 1,-5 7 0,3-3 0,0 2 181,-2-1 1,5 1 0,-5 2 0,2-1 736,0-1 1,0-6-1,4 1 1,1-3 466,-1-1 0,0-5 1,-1-1-1,-1-1-466,-3 1 0,-3-5 0,2 2 0,-1-2-313,-3 2 1,-6-1 0,-4 5 0,-6 1-438,-11 3 0,-4 5 0,28 5 0,0 0 0,-2 1 0,1 0-222,0 1 0,0 1 0,-1 3 1,1 1-1,-30 7 0,2 5-375,1 3 0,2 4 1,4-1-1,4 3-806,4 4 1062,0 13 1,7-5 0,1 10 0</inkml:trace>
  <inkml:trace contextRef="#ctx0" brushRef="#br0" timeOffset="1">11944 16366 8356,'0'-25'0,"0"2"0,0 6 0,1 3 0,4 5 0,-4 3 0,5 6 0,0 0 0,3 0 0,3 0 0,1 0 0,0 0 0,1 0 2400,-1 0-2143,0 6 1,5-4 0,1 2 0,1-2 119,-1-2 0,3-2 0,-1-1 0,1-1 114,2 1 1,4 0-1,-4 0 1,4-1-316,3 1 1,2 1-1,-2 2 1,4 0 8,4 0 0,1 0 1,1 0-1,2 0-159,2 0 1,-1 5 0,-3-1 0,2-1-66,2-2 1,4-1-1,-5 0 1,-2 0 378,-5 0 0,4 0 1,-2 0-1,-1 0 10,1 0 0,5-4 1,-5 0-1,-1 1-428,1 1 1,2 2 0,-5 0 0,2 0-185,2 0 0,-1 2 0,-1 2 1,1 3 51,2 1 0,1 4 1,-4-5-1,-1 2 201,0 0 1,5-6-1,-7 3 1,4-2 527,1 1 0,0-1 1,0-4-1,0 0-117,0 0 1,4 0 0,1 0 0,-3 0-538,0 0 1,-2 0 0,1 0 0,1 2-199,-2 2 1,7 2-1,-7 4 1,2-1-231,-1 2 1,4 0 0,1 3 0,-1-1 405,1 0 0,5-4 0,-2-1 0,2-2 496,3-3 1,1-2-1,2-1 1,6 0 362,2 0 1,1-1 0,1-4 0,0-2-293,-1-1 0,1-4 1,0 5-1,-2 0-661,-3 2 0,-3 4 1,-4 1-1,0 0-220,-2 0 1,2 0-1,-11 0 1,-1 0-23,-1 0 1,-4 0 0,-2 0 0,-5 0-130,-3 0 0,-1 0 0,-1 1 0,0 2 19,-4 2 1,-1 1-1,-5-2 603,2 5 0,-1 3 0,-3 1 0</inkml:trace>
  <inkml:trace contextRef="#ctx0" brushRef="#br0" timeOffset="2">8358 7143 8325,'-50'20'0,"4"3"0,7 8 0,4 11 0,1 10 0,0 13 0,16-24 0,0 2-255,-2 1 1,1 3 0,4 16 0,1 4-1,-3 0 1,1 1 0,1 5 0,2 2 254,5-23 0,1 2 0,1 0 0,2 1 0,0 0 0,2 0 0,1 2 0,1-1 0,3 0 193,0-1 0,2 0 1,3-2-1,2-1 0,2-2 1,4 1-1,5 1 0,4 0 1,2-2-1,1-3 0,1-2 1,3-1-1,1-3 0,1-2 1,2-2-115,1-2 0,1-2 1,1-2-1,3 0 1,1-2-1,1-1 1,0-3-1,1 0 1,0-1-1,0-1 0,0-1 1,1-1 22,0 0 0,0-1 0,1-2 0,22 6 0,0-3 0,1-1 0,1-2 0,-4-1 0,0-1-9,-1-3 1,0-1 0,3-1 0,-2-3 0,-4-2 0,-1-3 0,-4 0-1,-2-1 89,-4-1 0,-2-1 0,-4-3 0,-3-1 1,27-10-1,-13-9-50,-9-11 0,-20-14 0,-10-20 0,-14 29 0,-1-2 34,-1-4 1,-2-3 0,-6-12 0,-2-3 0,-2-2 0,-3 0-1,-4-7 1,-2 0-135,6 22 1,-2 0 0,0-1 0,-4-7 0,-1-2 0,0 0 0,-1 0 0,1 0 0,-1 0-1,-2-2 1,0 1 0,-1-1-285,-2-4 1,0 1 0,-1 0-1,1 4 1,-1 0 0,0 1 0,1 1-1,-1 1 1,1 0 0,-1 4 0,1 2-1,-1 0 169,0 2 1,0 1-1,-1 1 1,0 1-1,0 0 1,1 3-1,-7-7 1,1 2-1,3 5 1,1 2 82,3 5 0,0 3 0,-22-19 0,8 13 0,2 5 0</inkml:trace>
  <inkml:trace contextRef="#ctx0" brushRef="#br0" timeOffset="3">9891 7943 10117,'-22'-22'0,"0"1"0,-2 0 0,0-1-37,2-6 0,-3 1 8,3-4 0,1 3-74,-1 1 1,5 5-1,0 1 1,2 2-53,1 3 1,1 1 0,1 2 285,3-1 1,-1 6-1,4-1 259,-1-2 0,4 0 1,-3-3-1,1 1-89,1 0 0,-1-5 0,7-3 0,2-3 258,5-4 1,10-3 0,7 0-1,6-5-334,7-2 0,8-6 1,14-1-1,-29 23 0,1 1-177,3 0 0,1 1 1,1 0-1,1 1 0,2 0 1,2 1-1,0 1 0,1 2-114,0 0 0,1 1 0,7 1 0,0 1 0,-6 4 0,0 1 0,2 0 1,0 1-27,-1 2 0,-1 1 0,2-1 0,-1 0 0,-3 2 0,-2 0 0,-2 1 0,-1 0-21,32 4 0,-3 5 1,-9 5-1,-1 0 236,-3 1 1,-1-1-1,-8 0 1,-1 1 86,-4-1 0,5-1 0,-9-2 1,-1-1-62,-2 2 1,1-1-1,-4 0 1,-2-1-407,-6 2 0,1-1 1,-6 0-1,-2-1-485,-1 2 0,-6-1 0,-2 0 1,-1-1-2338,-3 1 3084,-1 2 0,-2 2 1,0-1-1</inkml:trace>
  <inkml:trace contextRef="#ctx0" brushRef="#br0" timeOffset="4">11731 6970 11579,'-8'-34'384,"2"-1"1,6 8-241,0 6 0,2 12 1,1 9 69,1 8 0,5 5 1,-5 3-1,-1 4-165,-1 0 1,-2 4 0,-3 7 0,-5 3 39,-5 0 1,-9 8-1,0-5 1,-2 0-291,2 1 0,-2 1 1,5 1-1,0 0-522,-1 0 1,3-6 0,3-2 0,1-1 659,0 0 1,-7 1-1,0-6 1</inkml:trace>
  <inkml:trace contextRef="#ctx0" brushRef="#br0" timeOffset="5">9998 7077 11616,'-31'-24'0,"-1"-3"0,4 1-136,5 2 59,-3-1-29,12 4 0,-4-4 0,7 1 406,3 2 0,0 4 0,-1-4 1,5 0-1,2 1-96,2 3 1,6 4 0,3 0 0,4 1-146,5 0 1,15-1 0,13 1-1,9-2 90,7-3 0,-21 11 0,2 0 0,4-3 0,1 0 0,3 1 0,2-1 3,4-1 1,1 0 0,6 1 0,1 1 0,3-1 0,0 0 0,2 1 0,1 1-153,1-1 0,1 0 0,-19 1 0,1 1 0,-1 0 1,20-3-1,0 2 0,-24 2 0,1 1 0,-1-1 62,25-1 1,0 0 0,-22 1 0,1 1 0,0-1-1,-2 1 1,0 0 0,0 1 0,0 0 0,-1 0-1,1 1-74,1 0 1,-1 1 0,0 0-1,-1 0 1,0 0 0,0 1-1,22 1 1,1 0 0,-2 1-1,-1 0-56,-1 1 0,-1 0 0,-18 0 0,0 0 0,-1 2 0,15 2 0,0 3 0,-1-1 0,1 1-17,-3 2 1,0 1 0,5 0-1,-1 1 1,-4 0 0,-1 0 0,-1 1-1,-1-1 168,1 0 1,-2 1 0,-5-1-1,-1 0 1,1 1 0,-2-1-1,-2 0 1,-2 1-62,-2-1 1,-1 0-1,1-1 1,-1-2-1,-6 1 1,-2-1-1,37 11 300,-7 0 0,-2-4-1,-11 6 1,-5-1-421,-5-1 0,-5 2 0,-2-2 1,-7 1-413,-5 2 1,0 4 0,-5-6 0,0 2 229,1-2 0,-3 2 1,-3-5-1,-1 0-658,0 1 0,1-3 939,-1-3 0,-6-1 0,-1 0 0</inkml:trace>
  <inkml:trace contextRef="#ctx0" brushRef="#br0" timeOffset="6">14623 6637 28833,'0'-58'-2915,"0"9"0,6 12 0,3 20 3440,3 8 1,1 7 0,0 7-1,1 3 1,-1 4-370,0 2 0,5 3 1,2 3-1,-1 0-55,0 4 1,0 6-1,-2 2 1,-1 2-608,-4 3 0,-5 6 1,-8 3-1,-5 0-447,-8 0 1,-11 1-1,-13-5 1,-8-5-1434,-8-3 2217,21-15 1,-2-1-1,-33 10 1,28-12-1,0 1 1</inkml:trace>
  <inkml:trace contextRef="#ctx0" brushRef="#br0" timeOffset="7">9704 6903 9661,'-11'-37'0,"2"-1"0,6 2 0,6 8 704,6 9 1,13 10-1,9 5-283,10 2 0,7 2 0,18 0 1,-28 0-1,1 0 0,6 0 1,2-1-422,8-1 0,1-1 0,8 2 0,1-1 1,8-2-1,2-1 0,-23 2 0,0 0 1,0-1-299,0 0 1,1 0 0,2 0 0,8 0 0,2-1 0,-1 1 0,-3-1 0,-1 1 0,1 0 303,4-1 0,0 1 0,-1-1 0,0 1 0,-1 0 0,0 0 0,3 1 0,1-1 0,0 1 0,1 0 0,-1 0 0,1 0 0,-1 0 0,0-1 0,0 1 11,1-1 0,1 0 0,-1 0 0,-1 0 0,0-1 0,0 1 0,-1-1 0,0 1 0,-1-1 0,-1 1 0,-1-1 0,0 1 48,-3-1 0,-1 1 0,1 0 0,4 0 1,1 1-1,-1 1 0,-5-1 0,0 1 1,0-1-1,1 1 0,0-1 0,-1 1 18,1-1 0,0 1 0,0 0 0,-3 0 0,1 2 0,-1-1 0,-4-1 0,-1 0 0,1 1 0,-1 0 0,1 1 0,-1 0 10,0 0 0,1 0 0,-1 0 0,0 0 1,0 0-1,0 0 0,21 0 0,0 0 0,-1 0 1,0 1-57,-3 1 0,0 1 0,5-3 0,0 1 1,-4 2-1,0 0 0,2-1 0,0 0 170,0 0 1,0 1-1,-4 2 1,0 0-1,2 0 1,-1-1 0,0 2-1,-2 0-96,0 0 0,0 1 1,0 2-1,-1 2 0,-5-1 1,-2 2-1,-2 0 1,-1-1-83,-3 0 0,-1 1 0,-3 2 0,0 0 0,-5-2 0,-1-1 1,-3 1-1,0 0-137,-3 0 0,-2 1 1,31 15-1,-7 1 1,-7-4 102,-5 0 0,1-1 1,-7-1-1,-4-2 73,-3-2 1,-4-1-1,-7-6 1,0-2 746,0-1 1,-2-6-1,0 3 1,-2-1-1124,-3-1 1,-1 5 0,-3-3-1,-2 1-703,-1 4 1,-6 0-1,2 3 731,-4-1 1,-7 0-1,-1 1 1</inkml:trace>
  <inkml:trace contextRef="#ctx0" brushRef="#br0" timeOffset="8">17436 6730 16091,'0'-55'-1194,"6"7"0,3 18 460,3 12 1,-4 20-1,1 14 1,0 6 476,-1 6 0,8 2 0,-3-2 0,2 3 553,0 5 1,3 2 0,-1 4 0,-2 1-36,-4 1 0,-6 0 0,-5-4 1,0 0-275,0 0 1,-7-3-1,-5-4 1,-6-6-16,-2-2 0,-7-2 1,-9 1-1,-3-3-17,-7-2 1,-20-7 0,4-6 0</inkml:trace>
  <inkml:trace contextRef="#ctx0" brushRef="#br0" timeOffset="9">6039 18431 22559,'0'-13'-6491,"0"0"5950,0 5 0,0 8 0,0 9 0,1 3 725,3 1 1,1 1-1,7-1 1,3-1-1,1-2 1,3-1 0,3 0 1215,4-1 1,5-1 0,1-4 0,2 1-554,3-1 0,2-1 0,2-2 0,2 0-112,2 0 0,5-5 0,-1-1 1,3 0-17,1 1 1,3-1 0,1 3 0,-3-2-784,3 2 0,3 3 0,0 3 0,-3 3 270,-2 2 1,6-5 0,-8 1 0,2-1 340,0 1 0,1-2 0,0 2 1,-1-2-548,2-2 0,-3 0 0,-3 0 0,-4 0 0,-1 0 0,3 1 0,-3 2 0,0 3 0,0 2 0,3-1 0,-4 3 0,1-1 0,0 2 0,5 0 0,-2 3 0,2-1 0,3 0 0,-1-1 0,2-1 0,1-4 0,2-1 0,3-2 0,-5-4 0,0 0 0,5 0 0,0-6 0,-1-4 0,-5-5 0,-3-3 0,7 1 0,-7 3 0,0 1 0,-2 0 0,-2 4 0,2 1 0,-1 3 0,1 2 0,2 0 0,1 0 0,1-2 0,-1 2 0,5 2 0,1 1 0,2 0 0,2 0 0,3 0 0,0-2 0,1-1 0,0-1 0,4-2 0,0 3 0,-2-3 0,0-1 0,0 2 0,1-2 0,-4 1 0,0 3 0,0 1 0,-5 2 0,3-1 0,4-3 0,1 2 0,-2-2 0,-2 2 0,-3 2 0,7 0 0,-6-1 0,-1-2 0,-1-2 0,0-4 0,-5 5 0,-1-1 0,1 0 0,-4 2 0,-5-5 0,-1 2 0,-3 3 0,-3-3 0,-3 2 0,-1 1 0,1 1 0,-4 2 0,-2 0 0,-5 0-672,-3 0 0,2 2 1,-5 1-1,1 3-4450,-3 1 5077,-3-4 0,4 9 0,2-5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179"/>
    </inkml:context>
    <inkml:brush xml:id="br0">
      <inkml:brushProperty name="height" value="0.053" units="cm"/>
      <inkml:brushProperty name="color" value="#FF0000"/>
    </inkml:brush>
  </inkml:definitions>
  <inkml:trace contextRef="#ctx0" brushRef="#br0">17929 2799 7781,'-6'7'223,"3"3"0,-4-4 1126,1 2 0,-5-5-504,3 1 0,2-4 1,1-4 1311,4-5 1,11-3-1123,3-1 0,20-7 0,6-3 0,9-7-70,12-5 0,-24 17 0,2 2 0,2-2 0,1 0 0,2 0 0,0-1-965,2 0 0,0-1 0,2 0 0,0 1 0,1-1 0,0 1 0,0 0 0,0 1-38,-2 0 0,0 0 1,0 3-1,0 1 1,-5-2-1,-1 1 1,-1 1-1,-2 1-642,31-9 0,-16 3 0,-3 5 0,-8 2-844,-5 4 1,-10 0 0,-8 5-2408,-3-1 2364,-2-1 0,-5 7 1567,-4 2 0,10-2 0,0 4 0</inkml:trace>
  <inkml:trace contextRef="#ctx0" brushRef="#br0" timeOffset="1">20155 2226 7881,'14'0'363,"-1"0"1,-6-2 617,-2-2 1,-4 1-165,-1-6 0,2 6 1,1-3 694,1 0 1,2 5-1,-3-5-632,1 0 1,1 3 873,-5-6 1,-2 6 0,-4-2-925,-7 4 1,-5 2 0,-7 4 0,-2 4-641,-5 3 1,-4 2 0,-1 4 0,3 3-191,2 0 0,-4 2 0,7-3 0,3 0 0,7 4 0,4-5 0,3 1 0,4-3 0,3 1 0,10 4 0,5-4 0,8-2 0,8-1 0,5-1 0,6-1 0,-2 0 0,-3 0 0,2 1 0,-6-1 0,-4 0 0,-3 1 0,-3-1 0,-5 0 0,-1 1 0,-3-1 0,1 0 0,-6 2 0,-1 2 0,-1 0 0,-4 7 0,-4-3 0,-5 1 0,-6 0 0,-6-1 0,0 3 0,-2-4 0,-1 0 0,-7 2 0,-1-3 0,-2 0-1296,1 1 0,5-3 0,-1-3 1,4-3-905,5-2 0,3-1 856,6-4 1,7-4 0,7 0 0,11-9-4273,9-7 5616,10-11 0,-3-1 0,5-4 0</inkml:trace>
  <inkml:trace contextRef="#ctx0" brushRef="#br0" timeOffset="2">20502 2639 7779,'7'-14'3333,"1"-2"866,-4 3 1,-2 4-2705,2 13 1,-3 4 0,-1 7 0,-1 1-1397,-3 2 1,-2 8 0,-5-2 0,4 0-367,1 1 1,-3-4 0,5-1 0,1 0 266,1-4 0,2-1 0,0-2 0</inkml:trace>
  <inkml:trace contextRef="#ctx0" brushRef="#br0" timeOffset="3">20448 2306 7846,'0'-30'1367,"0"3"1,0 4 625,0 9 1,6 7 0,3 2-2039,3 4 0,3 1 1,3 0-1,4 0-115,3 0 1,6 6-1,2 1 160,1 1 0,1 4 0,5-5 0</inkml:trace>
  <inkml:trace contextRef="#ctx0" brushRef="#br0" timeOffset="4">21182 2346 7867,'-12'1'-1,"3"4"1,-3 2 1551,11 12 1,-7-3 0,4 7 0,-4-1 189,1-1 0,-3 8 1,4-1-1,0 3-939,0 2 1,1 3-1,5-7 1,0-2-1371,0-3 0,0-8 0,2 2 0,1-4 229,1 0 0,7-7 0,-3-2-1101,4-4 1,2-8-1,-1-7 1,0-5 1263,1-2 1,-3-7 0,0 5 0,-4-1 890,-1-1 1,3 1 0,-3 2 0,0 4 2454,0 3 1,0 3-2271,-2 3 0,-1 4 0,5 7 0,-1 6-559,0 5 1,-4 9 0,2 1 0,-4 2-342,-1 1 0,5 1 0,-1 0 0,-1-2 0,-1-3 0,2-3 0,0-5 0,1-1-344,1 0 0,-3-5 0,6-4-866,1-2 0,-3-4 0,2-4 0,0-7 821,-1-8 1,3-2 0,-2-3 0,3 1 602,2-3 1,0-2-1,3 4 1,0-1 834,0 0 1,-2 7-1,-2 2 1,0 5-458,1 4 0,-1-2 0,0 7 1,1 1-593,-1 2 0,0 6 0,1 6 0,-1 4 0,0 2 0,-1 7 0,-2-2 0,-2 2 0,-2-2 0,4 2 0,-1-5 0,3 0-175,1 1 0,0-3 0,2-5 0,5-3-4741,6-4 1,2-5 3950,8-5 1,5-8 0,7-8 0</inkml:trace>
  <inkml:trace contextRef="#ctx0" brushRef="#br0" timeOffset="5">22341 2319 7825,'20'-21'2355,"-10"3"1,3 10-1108,-1 3 0,-6 10 0,0 5 0,-2 6-251,1 6 0,-1 10 0,-4 5 1,0 5-642,0 7 1,0 3-1,-1 1 1,-2-2-1571,-2-7 0,1 5 0,4-10 1214,0-2 0,0-3 0,0-8 0</inkml:trace>
  <inkml:trace contextRef="#ctx0" brushRef="#br0" timeOffset="6">22101 2439 7789,'0'-50'0,"0"2"1661,0 7 0,12 7 0,7 20 0,11 1 796,10 0 1,6-4-1,9 3 1,0 2-2813,-2 0 1,9 4 0,-6 1 0,4 1 354,-3 3 0,-2-4 0,-1-1 0</inkml:trace>
  <inkml:trace contextRef="#ctx0" brushRef="#br0" timeOffset="7">8318 18765 11318,'-4'-14'-555,"-1"1"1,-5 6 690,1 2 1,1 4 0,1-1 0,0-1 806,-1-1 0,5-2-784,-1 1 1,2 2 394,2-5 0,0 3 0,3-2 1,5-1 16,5 1 0,8 4 1,0-1-1,2 2-462,5 2 1,8 0-1,-1 0 1,2 2 25,-1 2 0,6-1 1,-4 6-1,2 1-31,3 2 1,0 0-1,-3-2 1,0-1 245,0 1 1,4-4 0,2-1 0,0-4 403,0-1 0,3 0 0,-3 0 1,1-1-223,4-4 1,0 2 0,4-5 0,0-1-285,-2 1 1,8-2 0,-8 5 0,2 2-88,0 2 0,1 1 0,-1 0 1,-3 0-840,0 0 0,-2 4 0,2 2 0,-3 0 502,-3 0 0,7 3 1,-10-3-1,3 0 299,-2 0 0,2-2 0,0-4 0,0 0-58,0 0 1,4 0 0,-1 0-1,3-1 467,1-4 1,2 2 0,2-4-1,0 0 62,0-1 0,-3 5 0,0-1 0,-1 2-1249,0 2 1,1 0 0,-1 0 0,-1 0 301,-3 0 0,1 2 0,-4 1 0,0 1 105,0-1 1,4 3-1,-2-1 1,0-2 607,1-2 0,0-1 0,3 0 0,-2-1 52,-1-4 1,5 2 0,5-4 0,0-1-271,0 1 1,-1-1 0,-3 0-1,1 2-213,2 0 1,1 4-1,-4-2 1,0 1-70,-3-2 0,-3 4 0,1-3 0,-3 2-44,-1 2 0,3 0 1,-3 0-1,0 0 393,0 0 0,3-4 0,-3-2 0,1 0 67,3 0 1,2-3 0,2 3-1,0 0-100,4 0 0,1 0 0,5 3 0,-2-1-699,2 1 1,-3-3-1,-1 2 1,-2-1 284,-6-1 1,4 5-1,-5-5 1,-3 1 212,0 1 1,-4-7-1,-4 3 1,-1-4 209,-4-2 0,4-5 1,-4-3-1,2-2 363,-1 2 0,-3-3 0,-7 3 1,1-2-636,0 2 1,-5-3-1,-1 2 1,-2 0-343,-3 0 1,-6 0-1,-2 4 1,-2-1-405,-3 1 0,-2 1 0,-2 5 0,-4 0 282,-4-1 0,-4 1 0,-5 0 0,-2 1 718,-1 3 0,-4-3 0,2 3 0,-2-1 247,-1 1 0,-1-1 0,-1 4 0,-2-2 27,-1-2 0,-4-2 0,0-1 0,0-1-104,-2 1 1,-11 0 0,4-2 0,-6-1-180,-4-2 0,-5-4 1,-3 4-1,-2 2-382,2 1 1,-6 1 0,4 1-1,2 1 142,1 3 0,2-1 0,3 6 0,-2-1 37,2-1 1,-4 5-1,1-4 1,0 4 160,0 1 0,-5 0 0,2-2 1,-2-1 18,2-1 1,-8-1-1,4 5 1,-2 0-109,-1 0 0,0 0 0,1 0 1,2 0-51,1 0 1,2-4-1,-1 0 1,3 1-31,2 1 1,-8 2-1,4 0 1,0 0-51,3 0 1,-3 0 0,4 0-1,0 0 38,0 0 0,-3 0 1,1 0-1,0 0 64,2 0 0,-8 0 0,11 0 1,-3 2 19,1 2 0,3-2 1,2 2-1,-1-3-39,1-1 1,0 5 0,-1-1 0,3-1-165,2-1 0,-3-2 1,5 0-1,-2 0 193,0 0 1,6 0 0,-3 0 0,1 0 168,1 0 0,-5 0 1,5 0-1,1 0 42,1 0 1,2 0-1,2 0 1,2 0-246,5 0 1,-1 0-1,0 0 1,3 0-150,1 0 1,1 0 0,0 0-1,1 0-85,-1 0 1,0 0 0,1 1 0,-1 2 41,0 2 0,1 1 0,-1-3 0,0 2 248,1 3 0,1-5 0,1 1 0,2-1 247,-2 2 0,-1-4 1,-2 4-1,0-4-111,1-1 1,-4 0 0,1 0-1,0 0-184,0 0 0,-5 0 0,3 0 0,1 2-425,2 2 0,1-2 1,1 3-1,-1 0 128,0-1 0,1 2 1,-1-3-1,0 3 265,1 2 1,-1-4 0,0 3-1,2 1-131,3-1 1,-3 1-1,2 2 1,-2-3 472,-1-1 0,-5 3 1,-2-3-1,0 1-130,1 4 0,-1 1 1,2 1-1,-3 2-335,0 3 0,-3-2 0,3 6 0,-2 0 83,-1-1 0,-3 4 0,9-3 0,2 4 107,0 0 0,3 5 1,1 0-1,2-1 44,6-2 0,-1-3 0,3-1 0,5-2-14,2 2 1,4-3 0,4 1 0,1 0 281,4-1 1,4 4 0,7-3-1,5 3-245,4 2 0,0 1 1,9 2-1,0 1-438,0-1 1,2 2-1,4-1 1,0-1-24,0-2 0,4-1 0,2-1 0,1 1-496,4 0 0,-4-2 0,2-3 1,0-4-252,-2-3 1,-1-2 1286,-6 0 1,6 1-1,2-1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227"/>
    </inkml:context>
    <inkml:brush xml:id="br0">
      <inkml:brushProperty name="height" value="0.053" units="cm"/>
      <inkml:brushProperty name="color" value="#FF0000"/>
    </inkml:brush>
  </inkml:definitions>
  <inkml:trace contextRef="#ctx0" brushRef="#br0">7145 11821 8342,'-13'0'0,"1"-1"-9,3-4 1,4 4 0,11-4 0,8 4 0,8 1 152,8 0 0,4 0 0,6 0 0,3 0 0,4 1 0,8 2 0,4 3 1047,5 2 0,-1-4 1,3 3-1,-3-1-785,1-3 0,4-1 1,-7-2-1,0 0-129,-4 0 0,-3-2 0,-6-4 0,-3-5-37,-4-6 0,-5-6 1,-2-1-1,-1-6-341,-4-5 1,-1-5 0,-2-3 0,-4-3-116,-4-1 1,-4-8 0,-2-7 0,-3-2 9,-5 2 1,-8 0-1,-8 7 1,-7 4 40,-8 4 1,-14 4 0,-5 9 0,-9 9 40,-7 10 0,24 8 0,-1 2 0,-3 3 1,-1 1-1,-2 2 0,-1 1 103,-3 3 1,0 2-1,1 2 1,1 1-1,-3 4 1,1 2 0,-1 0-1,1 2 29,-3 1 1,1 2-1,2 3 1,1 1-1,0-2 1,2 1-1,4 0 1,1 1-17,4-1 0,2 1 0,-23 19 0,20 4 0,11-2-6,12-3 1,11-2-1,15-1 1,16-2-230,15-2 0,20 0 1,-26-21-1,2-2 0,4 0 1,2-1 242,4 1 0,2-1 0,-1-1 0,1-1 0,1 1 0,0 0 0,0 0 0,0 0 0</inkml:trace>
  <inkml:trace contextRef="#ctx0" brushRef="#br0" timeOffset="1">4732 5651 9346,'0'-18'0,"0"0"0,0 2 0,0 1 0,-1 3 361,-4 3 0,-2 3 274,-6 6 1,4 0-1,1 2-627,2 2 0,0-1 1,3 6 931,-1 2-418,0-6 1,5 1 0,3-6 452,5 0 1,3 0 0,2-1 0,0-2-338,4-1 1,-2-5 0,5 4-1,0 2 49,0 2 1,1 1 0,6 0-1,2 1-259,1 4 1,1-2 0,-1 4-1,3 0-419,1 1 0,6-1 0,-2 4 0,-1-4 257,1-1 0,5 3-1,-6-5 1,2-1 407,3-1 0,0-2 0,-3 0 0,-1 0-109,-4 0 1,4 0 0,-5 0-1,2 0-613,-1 0 1,-1 4 0,3 1-1,-1-1-15,1 2 1,-5-5 0,1 5-1,0-1 76,2-1 0,-1 1 1,2-4-1,1 2 124,1 2 1,1-1 0,-1-4 0,1 0 56,2 0 0,-2 0 1,-4 0-1,1 0-101,-2 0 0,7 0 0,-4-1 1,-1-2-93,-2-2 0,6 1 0,-3 4 0,0 0-185,2 0 0,-7 4 0,1 2 1,-2 0-28,0 0 0,3 4 1,-4-2-1,-4 1 52,-1-1 1,4-3 0,-9 2 0,3-1 479,-1-3 1,-1-1-1,2-2 1,-1 0-86,2 0 0,1 0 0,2-2 1,1-1-236,3-1 0,-3-1 0,3 4 0,-2-2 0,-3-2 0,5 1 0,0 4 0,-1 0-27,-2 0 0,-1 0 1,0 1-1,-1 2-156,1 2 0,-2 4 1,-1-5-1,-2 1 246,2 1 1,1-5 0,1 4 0,1-4 81,0-1 1,4 0 0,1 0 0,3 0-146,2 0 0,0-1 0,1-2 0,1-2 0,2 2 0,2-3 0,-3 2 0,-1 1 0,-4 1 0,4 2 0,-4 0 0,4 0 0,1 0 0,-5 0 0,1 0 0,-1 0 0,-1 0 0,5 0 0,-5 0 0,1 0 0,1 0 0,-5 0 0,5 0 0,1 0 0,1 0 0,2-4 0,0-1 0,0 1 0,0-2 0,0 5 0,2-4 0,1 4 0,1 1 0,0 0 0,-2 0 0,1 0 0,1 0 0,5 0 0,-4 0 0,-1 0-54,2 0 0,1 0 0,5 0 0,-3 0 35,-4 0 0,-1 0 0,-3 0 0,-4 0 92,-2 0 0,0-2 0,-2-1 0,-1-1-73,1 1 0,4-3 0,-2 0 0,2 0 0,-1 0 0,7 0 0,-2 3 0,4-1-51,1 1 1,3 1 0,-2 2-1,2 0-194,1 0 0,4 0 0,-8 0 0,-1 0 178,1 0 0,2 0 0,-5 0 0,-2 0 183,2 0 0,3-4 1,-5-2-1,-2 0 49,0 0 0,-5-3 1,0 3-1,0 0-180,0 1 1,-2-6 0,2 4 0,-2-2-194,2 0 1,-2 5 0,4-4-1,-1 1 57,-1-1 0,3 1 0,-6-3 0,-1 1 4,-2-2 0,3-1 0,0-1 0,-1 0 81,-2-1 0,-3 1 1,-1-2-1,-3-1-60,-2-2 0,3 1 1,-4 3-1,-3 1-394,-5 0 1,1-5 0,-5 0-1,-1 2-125,1 1 1,-1-3 0,-5 0 0,0 1 207,0-3 0,0 4 0,0-5 0,-2 1 105,-2-1 1,2 5-1,-3-4 1,0 3 332,1-1 1,-2-4 0,1 4 0,-4 0-202,-2-1 0,-4 4 0,-3-3 0,-6 3 74,-5 2 0,-5 0 0,-8-1 0,-2 1 175,-5 0 0,-3-1 1,-1 1-1,-1 1 83,1 3 1,0-2 0,-1 3 0,1-1 478,0 0 1,-1 5 0,1-5-1,-2 0-34,-3 2 0,4-5 0,-4 4 0,3 1-231,2 3 1,-11-2-1,-3 1 1,-1 1-68,0-2 1,-1 4 0,-1-2 0,2 2-222,-2 2 1,-2 0-1,2-1 1,2-2-48,-2-1 0,33 1 1,-1 0-1,-36 0 0,0-2 10,3 2 1,-1-3 0,4 2 0,5 0-1,2-2 1,-3 4-1,2-2 1,-3 1-100,-2-2 0,1 4 0,-1-4 0,-1 4-35,-3 1 1,3-5-1,-7 1 1,1 1 71,-1 2 0,34 0 0,0 2 0,-34-1 0,36 0 0,-1 0 33,1-1 1,-2 2 0,0 0 0,-1 2 0,2-1 0,-1 0 0,2 0 0,-1-1 35,1 0 1,0 0 0,0-1 0,-1 0 0,-1 0 0,0 0 0,-2 0 0,1 0 79,0 0 1,0 0-1,-4 2 1,0 0-1,6 1 1,1-1-1,0-1 1,0 1-65,0-1 1,1-1 0,-1 0 0,-1 0-1,-1 1 1,-1 0 0,2 0 0,-1 1-31,0 0 1,-1 0 0,-2 1 0,1 0 0,-1-1 0,0-1 0,0 1 0,-1 0-9,0 0 0,0-1 1,-4 2-1,0 0 1,3 0-1,0-1 1,1 0-1,0 0-9,2 1 1,-1 0-1,-5-2 1,0 0 0,4 1-1,0 1 1,-3 0-1,1 0 41,-1 2 1,1-1 0,-2 0-1,0 0 1,4 0 0,1 1 0,1 0-1,0 0-35,1 0 1,0 2-1,-3 1 1,0 2 0,4-2-1,2 1 1,-1 0 0,0 0-27,1 1 1,1-1 0,0 1 0,0 0 0,-31 15 0,2 0-187,2 3 1,3 2 0,8-2 0,4 1-669,5 3 0,2 9 1,14 0-1,5 5-420,9 5 0,11 1 0,17 4 1297,18 6 0,5-3 0,-8-23 0,3-1 0,3 2 0,2 0 0,4 2 0,1-1 0</inkml:trace>
  <inkml:trace contextRef="#ctx0" brushRef="#br0" timeOffset="2">21768 5304 8134,'-13'-4'0,"-1"-1"-20,1 2 1749,6 2-159,1 1 0,4 0 1,-1 1-1,-1 4-314,1 4 1,-3 3 0,0 2 0,0 3-1709,0 0 0,-3 6 1,5-6-1,1 0-2415,2-3 1,1 0 2866,0-1 0,11-5 0,4-3 0</inkml:trace>
  <inkml:trace contextRef="#ctx0" brushRef="#br0" timeOffset="3">21888 5118 8087,'8'-18'3902,"-4"0"-3698,-3 2 1,4 5 0,1 4 0,1 0-258,4-1 1,0 5 0,3-1-130,-1 2 0,0 2 0,2 0 0,2 2 182,0 2 0,13 4 0,-2 5 0</inkml:trace>
  <inkml:trace contextRef="#ctx0" brushRef="#br0" timeOffset="4">22315 5144 10314,'-14'2'0,"1"1"958,0 1 0,1 7 1,1-3-1,3 4-365,-3 2 1,1-1 0,-1 2 0,4 1-259,1 2 0,2 0 1,4-5-1,0 0-218,0 1 0,1-3 0,4 0 0,5-4-986,6-1 1,1-1-1,3-5 1,0-2 97,-4-2 1,3-4-1,-1-7 1,-3-1 573,-5-2 0,0-4 0,-5 4 0,-1 2 1189,2 1 1,-4 2 0,2 0 532,-2-1 0,-7 5-967,1 0 1,-1 8-1,5 1 1,0 7-378,0 5 0,2 2 0,4-1 0,6 0-896,4 1 1,6-1 0,-1-1 0,3-3-701,4-5 0,3-2 1,0-2-1,3-2-2254,0-2 3669,10-10 0,-14-6 0,9-7 0</inkml:trace>
  <inkml:trace contextRef="#ctx0" brushRef="#br0" timeOffset="5">23035 4811 8073,'7'-27'2947,"-1"7"-2083,-6 2 0,0 11 1,0 8-1,0 9-125,0 7 1,0 12 0,0 2-1,-2 8-240,-2 5 0,-3-2 0,-7 4 0,1-2-1113,0 1 0,5-1 0,2-4 1,2-2-1270,-1-2 1,-1-3-1,3-8 1883,-1-3 0,-12 3 0,1-4 0</inkml:trace>
  <inkml:trace contextRef="#ctx0" brushRef="#br0" timeOffset="6">22848 5264 8048,'-5'-25'653,"1"3"1,0-2 0,5 6 0,2 2 172,1 1 1,8 2 0,2 1 0,6 2-857,6 1 0,2 6 0,3-3 0,4 2 179,4-1 0,2 1-149,4 4 0,8-6 0,8-2 0</inkml:trace>
  <inkml:trace contextRef="#ctx0" brushRef="#br0" timeOffset="7">23728 4971 7956,'0'-33'1827,"-5"20"117,1 9 1,1 14-1642,7 17 1,8-2 0,6-1-1,-2-4 1,-1 1-263,-2 0 0,5-1 0,1 4 0,2-2-235,3 2 1,10 4 0,3 0 0,0-4-999,1-3 0,1-3 1,1-7-1,-2-2 1192,-2-4 0,-3-10 0,-7-2 0</inkml:trace>
  <inkml:trace contextRef="#ctx0" brushRef="#br0" timeOffset="8">24128 5051 7956,'-36'-15'0,"2"0"1079,1 2 1,2 3-1,3 10 1,0 1-615,1 4 0,-2 2 0,8 8 0,-1 1-240,0 2 0,4 6 0,-1-2 0,2 1-884,5 0 0,8 2 0,2-3 659,10 3 0,13-4 0,13-2 0</inkml:trace>
  <inkml:trace contextRef="#ctx0" brushRef="#br0" timeOffset="9">24554 4851 7971,'-16'-18'0,"3"2"0,1 4 0,0 6 2162,4 5 0,-2 2-1604,6 4 0,-7 2 0,4 6-612,-1 1 1,3-1-1,5 2 1,0 1-619,0 2 0,1 6 672,3-2 0,4 3 0,5 2 0</inkml:trace>
  <inkml:trace contextRef="#ctx0" brushRef="#br0" timeOffset="10">24554 5304 8104,'-1'-16'1084,"-2"4"1,-2 12 65,2 15 0,2 12 0,1 11-1610,0-2 0,-2-4 1,-2-5-1,-6-1 1,-7 0 238,-5-4 0,-5 3 0,-4-3 0,-4 3-84,-4 2 305,-1 0 0,-6 5 0,-1 2 0</inkml:trace>
  <inkml:trace contextRef="#ctx0" brushRef="#br0" timeOffset="11">21755 6544 7985,'-14'-5'0,"1"1"0,0 1 0,1 3 0,3 4 1033,3 10 0,6 0 1,-1 6-46,-4-1 0,4 0 0,-5 5 0,1-2-1205,1 2 0,-2-1 0,3 1 0,-3-3-758,-1-2 0,4-1 1,-2-5 974,4 1 0,13-13 0,3-2 0</inkml:trace>
  <inkml:trace contextRef="#ctx0" brushRef="#br0" timeOffset="12">21795 6344 7900,'-6'-25'242,"-2"8"0,1 4 0,4 19 0,5 7 0,4 5-501,1-2 0,-3-1 1,5-2-800,2 1 1058,6-1 0,4 6 0,6 2 0</inkml:trace>
  <inkml:trace contextRef="#ctx0" brushRef="#br0" timeOffset="13">22168 6490 7900,'-6'-13'2356,"-4"9"0,-4 7-2728,7 8 0,4 10 0,3-3-195,0-2 1,0-1 1153,0-2-582,0 1 0,6-1 0,3-1-427,3-3 0,1 1 1,0-6-1,2-1-146,3-1 0,1-2 0,3 0 1,-4-2 567,-3-2 0,-2 1 0,1-4 0,-2-1-363,-4 1 0,-2-2 302,-6-4 0,-6 5 785,-2 4-501,-4 2 0,12-2 0,7-1-143,8 2 0,9 2 1,-2-1-1,3 0 152,2-3 0,-7 1 1,0 4 904,-1 0 0,-4 0-475,2 0 1,-9 1-1,-7 4-444,-4 3 0,-7 4 1,1 2-1,-3 0-252,-1 4 1,1-3 0,2 3-1,2-2 46,2 2 1,-2-8 0,3 4 0,2-3-3592,2 1 3579,1-4 0,11-2 0,4-6 0</inkml:trace>
  <inkml:trace contextRef="#ctx0" brushRef="#br0" timeOffset="14">23168 6210 7916,'0'-17'0,"-2"0"0,-1 7 0,-1 9 0,-1 11 0,5 11 812,0 4 0,-4 0 1,-2 11 143,-1 1 0,-2 5 1,-6 4-1,-1 2-701,-2 2 1,-4-4-1,4-2 1,2-2-1091,1-2 0,3-6 1,2-3-1,2-4-1299,2-5 0,0-4 2134,2-9 0,-3-3 0,-7-6 0</inkml:trace>
  <inkml:trace contextRef="#ctx0" brushRef="#br0" timeOffset="15">22941 6797 7916,'2'-22'-348,"2"-1"1,4 0-1,0-2 866,1-2 0,-4 0 0,4 2 0,1 3-113,2 4 0,1 3 1,1 3-1,0 2-335,4 1 1,-2 6-1,5-1 1,0 2-383,0 2 1,1 5 311,4-1 0,1 7 0,0-4 0</inkml:trace>
  <inkml:trace contextRef="#ctx0" brushRef="#br0" timeOffset="16">23634 6610 7983,'8'-17'986,"-4"-1"0,-2 7 0,-2 11 0,1 8-1513,4 4 0,2-1 0,6 0 0,-1-2 683,-3 1 0,3 2 0,-3 1 0,3-1 261,1-3 0,0 3 1,2-3-1,3 1-544,4-1 1,8 1 0,1-5 0,-2-2-201,0-2 1,-4-1 0,-1 0 0,-4 0 14,-1 0 1,-1 0 1013,-4 0 1,-7 2-1,-4 2-33,-6 5 1,-9 9 0,-7 4-1,-2 5-202,-3 4 0,-1-3 0,-1 6 0,-1 0-540,0 2 0,5 4 0,1-9 0,2-2-512,3-1 0,7-2 0,4-4 0,4-4-1248,1-4 1833,12-6 0,3-2 0,11-6 0</inkml:trace>
  <inkml:trace contextRef="#ctx0" brushRef="#br0" timeOffset="17">24927 6344 7861,'-14'-21'0,"-3"5"-97,0 5 1,-7 5-1,2 8 1,-4 2-70,0 5 1,-1 3-1,0 1 1,1 1 1110,-1-1 1,0 2 0,2 1 0,3 3-521,4 2 0,3-5 0,4 4 0,2-1-273,4 3 1,4-1-1,1 1 1,0 0-349,0-1 1,4 3 0,2-5 0,0 0-87,0 0 1,-2 1 0,-4-4-1,0 3 16,0 2 1,-5 0 0,-4 2-1,-3-2 597,-2-2 0,1 5 1,1-2-1,2 2-68,1-2 1,6 2-1,-1-5 1,2 0-119,2 1 1,6 2 0,4-6 0,5-3-458,3-2 0,10-8 0,-1 1 1,2-2 66,4-2 245,1 0 0,6-12 0,0-3 0</inkml:trace>
  <inkml:trace contextRef="#ctx0" brushRef="#br0" timeOffset="18">25234 6610 7951,'-22'-13'0,"0"9"0,-1 12-7,3 13 1,-1-3 5,3 9 314,3-10 1,-10 7-1,3-3 1,-3 1 379,-2 2 0,5 4 0,1-6 0,3 3-1327,6 2 0,5-1 1,9 1 633,2 0 0,9-1 0,8 1 0</inkml:trace>
  <inkml:trace contextRef="#ctx0" brushRef="#br0" timeOffset="19">25287 6690 7946,'-20'-22'20,"-4"7"1,6 26-1,2 8 105,1 5 0,6 4 1,2-9-1,-1 0 196,1 0 1,4 1-1,-3-4 1,2 3 231,-1 2 0,7-5 1,8 2-1,6-3-436,6-2 0,10-5 1,2-4-1,1-3-78,1-1 0,-7-1 1,2-3-1,-2-5-396,-3-3 1,-5-7 0,-5-2 0,-4 0 99,-3 3 0,-6-1 1,0 1-1,-5 2-599,-2 1 0,-5 2 305,5 0 0,1 5 209,7 4 0,10 2 0,8 2 0,3 0 342,2 0 0,-1 6 0,1 2 0</inkml:trace>
  <inkml:trace contextRef="#ctx0" brushRef="#br0" timeOffset="20">25674 6744 7909,'21'0'-463,"-4"0"1,-3-2 462,-5-2 0,-5 2 0,-10-2 580,-7 2 1,4 2 0,-4 0 276,1 0 0,1 6 0,1 3 0,3 3-539,1 1 1,1 5-1,5 1 1,0 2-267,0 3 0,2-4 0,2 1 0,5-2-82,3-2 1,6-4-1,-1-3 1,0-2-176,-2-2 1,-2-3 0,-1-8-311,-3-4 0,-3-3 0,-6-2 0,-2-3 210,-2 0 0,1-7 1,-6 3-1,0 0-413,1 4 0,-2-4 718,6-1 0,-7-3 0,4-2 0</inkml:trace>
  <inkml:trace contextRef="#ctx0" brushRef="#br0" timeOffset="21">25847 6410 9639,'2'-25'1826,"2"3"0,5 10-3025,9 12 1049,2 6 1,7 7-1,0 1 1,-1-1-1,1 0 230,0 1 0,2-2 0,0-2 0,-4-1-257,0 1 0,-4 6 1,-1 2-1,0-1 1,-4-1-178,-1 2 1,-6 2-1,-2 7 379,-1 0 1,-2-1 0,-5 1-1,-4 0 301,-3-1 1,0 5 0,1 0 0,-1 1-154,1 0 1,4-2-1,-1 4 1,1 0 72,-2 0 0,4-5 0,-5 3 0,0-6-191,-3-4 1,-4 2 0,-5-6 0,-4-2-101,-4-1 1,-5-6 0,2-2 0,2-1-724,3-3 1,8-1 0,-2-2 767,3 0 0,8-6 0,1-2 0</inkml:trace>
  <inkml:trace contextRef="#ctx0" brushRef="#br0" timeOffset="22">26634 6544 7952,'0'-33'0,"0"17"0,0-1 0,0 22 0,0 4 353,0 3 0,4 2 1,1 3-39,-3 1 0,0 5 0,-4-1 1,0 5-386,-3 4 0,-4 2 1,3 5-1,0 1-1810,0 2 1880,-4 2 0,3 3 0,-7 1 0</inkml:trace>
  <inkml:trace contextRef="#ctx0" brushRef="#br0" timeOffset="23">26127 7317 7900,'-40'8'713,"0"1"1,-4 0 0,1 6-1,4 3 1225,7 4-1938,9 3 0,-2 2 0,5 0 0</inkml:trace>
  <inkml:trace contextRef="#ctx0" brushRef="#br0" timeOffset="24">8745 7623 8046,'-2'-25'86,"-2"3"0,4 10 5,0 12 0,6 1 1,7 7-22,0-2 1,5 0 0,1-3 0,1 3 56,-1 1 0,4 0 213,0 2 1,6 2-1,2-5 1,-1 1 37,-2 3 0,8 1 1,2-1-1,2-1-19,3 1 0,5 1 0,-3-1 1,3-1-115,2 1 1,2 1-1,1-1 1,-1-1-308,-3 1 0,3-2 0,-3-1 0,3 0 15,1 1 1,-1-5-1,-2 3 1,1-2 80,3 1 0,-3-1 0,5-4 0,0 0 126,-1 0 1,1 0 0,1 0 0,2 0 3,2 0 0,-2-4 0,2-1 1,-4 2 0,-5-3 1,7 2-1,-1 1 0,-2 1-98,-4 2 0,2 0 0,-5 0 0,2 0-255,3 0 0,-1 0 0,2 0 0,1 0 134,2 0 1,1 0 0,-3 0 0,2 0 220,-2 0 1,1 0-1,-1 0 1,2 0-18,-2 0 0,-1 0 0,-2 0 0,0 0-61,1 0 1,-1-1 0,0-2 0,-1-1-86,-3 1 0,3 1 0,-5 2 0,2 0 25,0 0 0,-1 0 0,2 0 1,-1 0-64,1 0 0,-2 0 0,0 0 0,1 0 2,-1 0 1,4 5 0,-4-1 0,3 0 24,-2 2 1,1-4 0,-3 2-1,2-2-9,2-2 1,3 0-1,-5 0 1,2 0 228,-2 0 1,1 0 0,-4 0 0,0-2 242,0-2 1,1 1 0,-4-5 0,-3 3-378,-1 2 0,2-3 0,-5 1 0,1 2-243,-2 2 0,2 1 0,-3 0 0,2 0 123,1 0 1,7 0 0,-5 0 0,1 1-154,3 4 1,1-4 0,-1 5 0,3-1 279,1-1 1,1 0 0,2-4 0,-1 0 202,1 0 1,1 0 0,1 0 0,-2 0-39,0 0 0,4 0 0,-10 0 1,-1 0-314,-2 0 0,-1 0 0,0 2 0,0 1-240,0 1 0,-1 1 0,-1-4 0,-1 2 243,0 2 1,9-1 0,-4-4-1,2 0 190,2 0 0,8 0 1,-3 0-1,3 0-59,2 0 0,5 0 0,-2 0 0,0 0 176,0 0 0,1 0 1,-4 0-1,2 0-322,-2 0 0,-1 0 0,-2 0 0,0 0-135,1 0 0,-2 0 1,-2 0-1,-3 0 88,-1 0 1,-1 0 0,-4 2 0,2 0 231,2 3 1,3-1 0,-2-4 0,2 0 190,2 0 0,0 0 0,1 0 0,-2 0-222,1 0 1,2 5 0,1-1 0,1-1-258,-1-1 0,-1-1 0,0 2 0,-2 2 78,0-2 0,5-2 0,-8-1 0,2 0-182,0 0 1,-6 0 0,3 0 0,-1 0 220,-1 0 1,-4-4 0,-3-2 0,1-2 76,1-2 1,7 2 0,-8 0-1,1-1 91,-1 1 0,4-4 0,-7 5 0,4-2-92,1 0 1,-6 2 0,-1-3 0,-2 2-338,0 2 0,-2-3 1,-5 3-1,-3 0 98,-2 1 0,3-6 1,-4 2-1,-2-3 123,-1-1 1,-1 0 0,-1-1 0,0 1 118,1 0 1,-6-6 0,1-4 0,2 0 169,1 0 1,-1 0-1,0 3 1,-2 0-213,1-4 1,-3 3-1,1 1 1,-1 0-106,1 4 1,-4-3 0,3 1 0,-1 2 35,-3 1 1,-1 2 0,-2-2-1,-2-1-195,-2-2 0,-3 0 0,-8 3 0,-2-1 50,0-2 0,-7-4 1,0 3-1,-2-1 247,-1 1 0,-3-3 1,8 4-1,-3 2 46,-2 1 1,1-3 0,-1 2 0,0 3-83,1 2 0,-1 2 1,-1-2-1,-2 0 149,-1 2 0,0 5 0,3-3 0,-3-1-102,-5 1 0,-1 2 0,-1-2 0,-1-1-24,-2 1 0,-2 4 0,1-3 0,1 2 5,1-1 0,-6-4 0,7 3 0,-1-1-4,-3-3 0,-4 2 1,3-1-1,1-1 125,1-2 1,-2 3 0,-2 0 0,0-1-59,0-2 0,-4-1 0,1 0 0,-3 1-167,-1 3 1,-1-3 0,1 5 0,0-1 37,-1 4 0,1-2 0,1 0 1,2 0 77,1 0 1,6 2-1,-3 2 1,0-1 33,-3-1 1,-3-5 0,-2 3 0,-4-1 28,-4-4 0,-9 1 1,33 4-1,0 1 1,-1 1-1,-1 0-75,1-2 0,-1 1 0,0 1 1,0 1-1,0-1 0,0 0 0,-1 1 1,0-1-57,-1 0 1,0 1 0,1 1 0,0 1 0,-1-2 0,0 1 0,2 1 0,0-1-43,2 0 0,0 0 0,-3 1 0,-1 0 0,3-1 0,0 0 1,0 1-1,-1 0 39,2 1 1,-1 0-1,-32 0 1,-4 0-1,-1 0-13,2 0 0,3 0 0,7 0 0,4 0 321,0 0 1,1 0-1,3 0 1,-2 0-42,2 0 0,-4 5 1,0-1-1,-4-1-101,-4-1 1,-2-2-1,2 0 1,-1 0-89,-3 0 1,-3 0 0,2 1-1,2 2-229,3 2 1,-4 0 0,6-2-1,3 2 177,2-2 0,-4 0 0,10 0 0,-1 1 146,1-1 0,-6 0 1,8 0-1,0 2 41,2-3 0,1 0 1,2-2-1,0 0-64,-3 0 1,-2 0 0,7 0 0,0 0-56,0 0 0,-3-4 0,3-1 0,0 2-276,1 2 0,-4 1 1,3 0-1,0 0 21,0 0 0,-4 0 0,1 0 1,-2 1 145,2 4 1,-5-4 0,3 3-1,2-1 123,2 2 0,-2-4 0,2 4 0,-2-4 72,-2-1 0,-3 0 0,5 0 0,0 2 76,5 2 0,-5-2 0,7 2 1,-2-2-237,-2-2 0,1 4 0,5 1 0,0-3-81,0 0 0,0-2 1,0 0 58,0 0 0,3 4 1,0 1-1,-3-2 1,0-2 40,-3-1 1,5 0 0,1 0-1,-2 0 245,1 0 0,-5 0 0,7 0 1,-2 0-36,-2 0 0,1 5 0,2-1 0,2-1-202,-2-1 1,-2 2-1,1 0 1,1 1 45,1 1 0,1-3 1,-5 4-1,0 1-161,0-1 1,0-3-1,0 4 1,0-1 85,0 1 1,0-5-1,0 3 1,1-2 109,4 0 0,-4 1 1,5-5-1,0 0-5,3 0 0,0 4 1,1 1-1,2-2-34,-2-2 1,1 4 0,2-1 0,0 1-55,1 0 1,-5-2-1,-2 5 1,1-1-180,-1 1 1,-4-1 0,3 3 0,-2-1 210,1 2 1,1 1-1,-2-1 1,5 0 30,3-2 1,1-1 0,1 4 0,0-1 77,4-2 0,-1-2 0,3 3 0,1-2-55,0-2 0,-3 4 1,4-3-1,1 2-123,3 0 0,-4 0 0,0 4 0,2 1-56,1-1 0,2 0 0,-2 1 0,-1-1 55,-2 0 1,0 1 0,5-1 0,-1 0 16,1 1 1,0 3 0,-1 1 0,1-1 22,0-3 0,4 0 1,1-1 91,2 0 0,2 1-83,4-1 0,0 0 1,2-1-1,2-1 30,5-3 0,9 1 0,5 5 0,5-1 11,4 0 0,8 1 0,-2-1 1,2-1-202,3-3 0,4 2 1,-1-3-1,0 1 97,0 0 0,5-2 1,-3 2-1,3-3-85,-2 0 0,1-5 0,-4 5 0,0-1-367,0-1 1,7 2-1,-3-2 1,1 5-49,1 3 628,-6-4 0,-1 3 0,-5-3 0</inkml:trace>
  <inkml:trace contextRef="#ctx0" brushRef="#br0" timeOffset="25">4492 7996 30055,'-6'-12'-8526,"-3"4"8789,-2 2 0,-3 6 1,-1 0-1,-2 0-483,-6 0 1,-2 1 0,-3 4 0,-1 2 0,-3 0 154,3-2 0,7 1 0,2-2 336,1-1 1,9-1 524,-4-2 0,8 0 0,-1-2-911,1-2 1,3-2 0,8-5 0,5 3 703,6-3 1,4 4 0,5-1 0,0 2 193,3 3 0,6 2 1,0 1-1,3 1-508,5 4 1,7 1-1,-1 4 1,3-2-573,-2-2 0,1 2 0,-4-2 0,0 0 177,0 0 0,-2-1 0,-4-5 0,-1 0 203,-4 0 1,2-2-1,-4-1 1,-1-1-431,1 1 1,-2-3 0,-3 1-1,2 2-112,1 2 1,0 1-1,-4 0 1,-2 0 607,-3 0 0,3-6 0,-4-1 0</inkml:trace>
  <inkml:trace contextRef="#ctx0" brushRef="#br0" timeOffset="26">5199 7783 18492,'-14'-31'-1564,"1"9"1,4 8 1473,0 14 0,6 6 365,-1 3 0,8-3 1,7-1-1,7-2 249,8 1 1,5 2-1,6 4 1,-1-1-369,1 2 0,-5 0 1,0 4-1,-6 1-415,-4 2 0,-2 0 0,-8-3-243,-4 3 0,-3-2 1,-11 5-1,-9-1 1,-12 1-142,-11 3 1,-8 1 0,-9 2 0,-1-2-365,-2-3 1038,-5 9 1,2-15 0,-6 10 0</inkml:trace>
  <inkml:trace contextRef="#ctx0" brushRef="#br0" timeOffset="27">21741 15393 8546,'-5'-13'-71,"-4"-1"1652,-3 1 0,4 0 0,5 1 197,6 3 0,-1 1 1,4 5-924,0-1-460,-5 0-151,5 4 1,-12 6 0,-1 2 0,-2 4 29,0 2 0,0 3 0,-4 1 1,1-2-276,3-1 0,3 3 0,6 0-39,0-2 0,2-3 1,4-4-1,5-4-46,6-4 0,5-1 1,-4 0-1,-1-1-311,3-4 0,-5-2 1,2-6-1,-3-1 695,-5 1 1,1 0 2157,-6-1-1874,1 1 1,-5 7-1,0 6 92,0 7 0,0 10 0,0 0 0,0 0-761,0-2 0,0 2 0,1 1 1,2-2-1354,2-1 0,5-2 0,0-1 0,5-3-791,3-4 1,6-4-1,-2-1 2231,3 0 0,8-6 0,1-1 0</inkml:trace>
  <inkml:trace contextRef="#ctx0" brushRef="#br0" timeOffset="28">22301 15260 8402,'0'-20'3748,"0"9"-1568,0 2 0,0 4 1,0 14-1,2 1-1377,2 2 1,-2 2 0,4 0 0,0 4-1206,2 4 0,0 5 0,-1 3 0,-1 2-1998,-3 2 0,-1-3 2400,-2 5 0,0-6 0,0 2 0</inkml:trace>
  <inkml:trace contextRef="#ctx0" brushRef="#br0" timeOffset="29">22181 15593 8155,'14'-54'985,"-1"13"1,-3 10 2925,4 18-3667,-4 5 0,11 8 0,-3 0 0,2 0-536,1 0 0,4 0 0,-1 0 0,4 0-728,3 0 0,2 0 1020,-2 0 0,3-6 0,6-1 0</inkml:trace>
  <inkml:trace contextRef="#ctx0" brushRef="#br0" timeOffset="30">22781 15153 8220,'18'-27'616,"0"1"0,0 2 0,-5 20 871,0 8 1,-4 6 0,-1 4-1068,-3-1 1,4-4-1,-4 1 1,-1 4 747,2 2 0,-4 3 0,2-1 0,-1 4-147,1 3 0,-1 0 1,6-1-1,2-3-1309,1-2 0,5 3 0,3-5 0,-1-4 228,0-3 0,-1-7 0,-5 2-2331,0-4 1,-1-2 0,-3-4 1484,-4-4 0,-4-2 0,-2-1 1391,-4 3 0,-2 3 0,-7 7-206,1 4 0,0 2 1,-2 8-1,0 1 215,2 2 0,-3 6 1,8-3-1,-1 1-340,0 0 0,6-4 0,-1 2 0,3 0-1046,1-4 0,5-1 1,6-2-1,4-1-1987,2-3 1,13-3 2878,1-6 0,6-6 0,3-2 0</inkml:trace>
  <inkml:trace contextRef="#ctx0" brushRef="#br0" timeOffset="31">23514 15273 8311,'0'19'709,"-6"0"0,-1 5 1,0-3-1,2-2 3633,4-3-4290,-5 5 1,4-6-1099,-2 3 1,2 1 0,4-1-3124,2-2 4169,-2-1 0,4-8 0,-6-1 0</inkml:trace>
  <inkml:trace contextRef="#ctx0" brushRef="#br0" timeOffset="32">23461 15460 8254,'-9'-14'1094,"2"1"1746,1 0-2386,-5 5 0,11 2 0,0 6-157,8 0 0,8 5 0,3-1 0,2-1-341,3-1 1,-3 2 0,1 0 0,2-1-3331,1-1 3374,1-2 0,1 0 0,0 0 0</inkml:trace>
  <inkml:trace contextRef="#ctx0" brushRef="#br0" timeOffset="33">24261 15340 8280,'0'-26'0,"-2"0"0,-1 1 1952,-1 7 0,-6 12 5362,1 1-7381,-3 4 0,-1 1 0,-1 3 0,1 4-1178,0 7 1,-1 12 0,-1 2-1,-1 5 162,-2 4 0,1-3 0,5 2 0,3-1 700,4-1 1,5-1-1,6-7 1,8 0 92,6-4 1,6-3 0,2-7 0,1-3-592,2-5 881,1-2 0,0-2 0,2 0 0</inkml:trace>
  <inkml:trace contextRef="#ctx0" brushRef="#br0" timeOffset="34">20875 15473 8314,'-21'-19'-17,"4"5"2887,8 7-1642,3 13 1,13 0 0,6 3 0,10-5-712,6-2 1,5-2-1,6 0 1,0 1-1837,0 3 1,-1-1 0,-4 5 1318,-4-2 0,-2 4 0,-3-3 0</inkml:trace>
  <inkml:trace contextRef="#ctx0" brushRef="#br0" timeOffset="35">20622 15806 8112,'1'-16'892,"4"2"0,8 10 0,8 13 0,1 1-813,0-1 1,-1 1 0,3-5 0,-4-2-80,0-2 0,3 5 0,-2 2 0</inkml:trace>
  <inkml:trace contextRef="#ctx0" brushRef="#br0" timeOffset="36">20502 15140 8187,'-31'-37'0,"0"6"0,-5 17 802,5 19 1,0 11 546,4 6 1,0 5-1,2 2 1,3 4-971,4 1 0,9-3 0,5 6 0,3 3-697,1 3 0,1 7 0,3-1 0,5 2-254,3-2 0,0-5 1,-2-7-1,-2-3-160,-2-1 1,-3-4 0,-9-7-1,-8-5 598,-6-7 0,-10 0 1,-3-5-1,-1-4 483,-3-4 1,3-4 0,-1-6 0,-2 1 778,-2 3 1,5-1 0,3 5 0,4 2-91,5 2 0,4 4 0,10 6-690,3 8 1,5 7 0,7 6 0,10 2-672,8 4 0,12 5 0,3-5 0,6-1-2373,1-4 2696,11 6 0,-9-20 0,10 8 0</inkml:trace>
  <inkml:trace contextRef="#ctx0" brushRef="#br0" timeOffset="37">21595 15753 8183,'-5'-9'0,"-1"1"0,-1 2 0,3 1 1486,-5 0 1,6 2 0,0-6-561,6-1 1,4 4-1,7 2-372,-1 2 1,5 2-1,-1 0-188,0 0 0,-2 10 0,-2 5 0,-1 3-17,-3 1 1,2 5 0,-3-2-1,1 3-114,0 2 0,-5 0 0,3-1 0,1 1-44,-1 0 1,4-2-1,6-2 1,4-2-117,0-2 1,10 4 0,2-6 0,8-2-73,8-4 1,7-1-1,6-6 1,4-1 19,2-1 0,-29-2 0,0 0 1,31 0-1,1 0-186,-4 0 0,1 4 1,-8 1-1,-3-2-46,-4-2 0,-4-1 0,-11 2 1,-2 1 81,-5 1 1,-4 2 0,-4-3 0,-2 1 403,-2-1 0,-1-1 0,-3-4 1,1-2 143,2-5 0,6-7 0,-2-5 0,2-3-268,-2-4 1,3-7 0,-4-1-1,1-2-3,0-2 0,-10-3 1,0 1-1,-3 4-366,-2-1 1,-4 2-1,2 2 1,-5 5-967,-5 6 1,2 1 0,-6 6 0,-1 6-233,-2 5 0,3 4 0,0 5 1,-1 6 1413,-2 9 0,-1 11 0,-1 5 0</inkml:trace>
  <inkml:trace contextRef="#ctx0" brushRef="#br0" timeOffset="38">22435 16552 8226,'0'-13'-38,"0"0"1,0 4-826,0 0 0,1 4 1123,4-3 1,2 5 0,6-3 1042,1 0 1,-1 3 1132,0-6-795,1 6 0,-8-1-959,-6 8 1,-2 9 0,-8 10 0,-4 2-459,-2 1 0,-3 7 0,3 2 1,-2 2-257,1-1 1,0 3-1,2-5 1,3 1 63,0 1 0,2-7 1,1 2-1,4-4-602,4-5 1,1 2-1,0-6 1,1-4-313,4-3 0,2-1 0,7-5 0,-1-2-2446,0-2 3328,1-1 0,5 0 0,2 0 0</inkml:trace>
  <inkml:trace contextRef="#ctx0" brushRef="#br0" timeOffset="39">22195 16859 8237,'12'-36'1022,"-4"1"0,4 11 1,-3 15-1,3 6-831,1 3 0,2 0 0,1 0 0,4 0-1162,0 0 1,1 0 970,1 0 0,10 6 0,-4 2 0</inkml:trace>
  <inkml:trace contextRef="#ctx0" brushRef="#br0" timeOffset="40">21995 15846 8131,'0'-13'0,"1"4"0,4 1-371,4 2 0,7 1 894,2 0 1,1 4 0,-3-5-429,2 0 0,1 4 0,-3-2 127,2 2 0,0 4 1,-5 2-1,1 7 75,-1 5 1,0 5 0,2 5 0,3 2 41,4 4 0,5 2 1,4 7-1,4 1-17,4-2 0,7 7 1,3-7-1,3 1-171,1 1 1,9-7-1,5 1 1,-33-19 0,1 0-72,2-2 1,0 0 0,5 1 0,1-1 0,-2-4 0,1-2 0,1 2 0,0-1-51,-1-1 1,2 0 0,3 0 0,0 1 0,-5-1 0,-1 0 0,1-1 0,1 0 18,1 0 1,1-1 0,-4-2 0,1-1 0,-1 0 0,1-1-1,-4 1 1,1-2 55,33 1 1,2 3 0,-13-1 0,0-2-375,-4-2 1,-3-2 0,-5-4-1,-5-4-79,-2-3 0,-4-1 0,-1-2 1,-3-1 36,-1-2 0,-2-6 1,-5 2-1,0-3 122,-4-2 1,-3 2-1,-6 2 1,1 2-107,-1 2 1,-4-4 0,-2 6-518,-1 0 1,0 2-1,-3 2 812,2 0 0,-14 13 0</inkml:trace>
  <inkml:trace contextRef="#ctx0" brushRef="#br0" timeOffset="41">22635 16206 7196,'0'13'-593,"-5"-4"0,1 0 726,1 1 1,-3-2 766,1 1 171,-5-1 783,9 0-881,-5-2 1,6-8-423,0-2 0,1 2-1933,4-2 1040,-4 2 1,-1 4 0,-9 1 0,-3 3 381,-1 1 1,-5-4 0,0 3-1,2-1 539,1-1 0,2 0 793,0-4-1124,5 0 0,4-1 0,8-2-142,5-1 0,7-5-651,2 4 447,0 1 0,-11 5 198,-2 4 1,-4-2-45,-1 6 1,-1-6 34,-4 1 0,4-4-72,-4-4 0,0-4 0,0-5 9,2-1 0,0 7 1,0 1-1,-3 2-6,-1-1 0,2 1 0,-3 4 127,-3 0 1,4 4 0,-1 2 0,2 2-82,3 2 1,2 2-1,1 1 1,0 0-870,0 1 0,6-1 0,4 2 801,7 3 0,9 2 0,8 7 0</inkml:trace>
  <inkml:trace contextRef="#ctx0" brushRef="#br0" timeOffset="42">23448 17445 8322,'4'-15'0,"1"-2"0,-1-4-19,2 0 0,-3-2 10,6 5 0,-5 0 790,5 5 0,-6-1 449,2 1-759,-4 6 1,-1 2 0,-1 11 0,-4 6 147,-4 4 0,-3 12 0,-1 0 0,0 5-291,-1 4 1,3 2-1,2 1 1,4 0-833,4 0 1,1 0 0,1-1-1,4 0-1370,4-3 0,8 1 1874,6-6 0,2 0 0,1-5 0</inkml:trace>
  <inkml:trace contextRef="#ctx0" brushRef="#br0" timeOffset="43">23408 17632 8233,'-8'-28'1139,"4"8"1,8 16 0,7 3-1092,5 1 0,0 0 0,8 0 0,4 0-1706,6 0 1658,5 0 0,1 0 0,0 0 0</inkml:trace>
  <inkml:trace contextRef="#ctx0" brushRef="#br0" timeOffset="44">23994 17445 8162,'-7'-12'4859,"-5"-2"-4733,11-7 1,1 3-1,10 8 1,5 2 51,2 2 1,3 2-1,-2 4 1,4 0-205,3 0 1,-4 0 0,-4 1 0,-2 4-200,-1 4 1,-3 3-1,-2 1 1,-6 2-40,-6 3 0,-4 1 0,-6 4 0,-2-2 788,-3-2 1,3-1-1,-3-4 1,5-1 61,4 0 0,2-1 0,4-2-644,-2-1 0,11-6 0,9 2 0,4-4-239,5-1 0,7 0 1,5-1 296,2-4 0,-4-8 0,-1-8 0</inkml:trace>
  <inkml:trace contextRef="#ctx0" brushRef="#br0" timeOffset="45">22621 16686 8036,'-7'6'2746,"2"2"-2252,4 10 0,1 0 1,0 7-1,0 3 1,0 0-315,0 1 0,4 3 0,1 4 0,-2 2-1297,-2 2 0,-2-4 0,-4 1 0,-4 1 1117,-2 1 0,-9 10 0,0-8 0</inkml:trace>
  <inkml:trace contextRef="#ctx0" brushRef="#br0" timeOffset="46">4919 7956 9403,'0'-26'0,"0"-2"0,-2 4 0,-1 5-88,-1 7 512,-6 7 85,8-1 0,-10 6 1,3 0-140,-2 0 1,3 2-1,4 2 1,2 7 1097,2 5 0,0 6-1106,0 9 1,6 8 0,2 7 0,0 3 382,1 5 0,0-5 0,4 3 0,2-5-283,3-4 0,7-4 1,9-8-1,5-9 43,7-6 0,12-11 1,10-11-1,-30-3 0,1-3-263,2-3 1,1-2-1,3-5 1,0-1-1,1-2 1,0-2 0,2-1-1,0-3-625,1-1 0,0-2 0,5-5 0,0-1 0,-7 2 1,-1-1-1,-2 1 0,0 1-150,-4 0 1,0-1 0,-4 1-1,-1 0 1,-4 4 0,-2 0-1,-1 2 1,-2 1-1172,20-26 1704,-5 8 0,-7 4 0,-3 8 0,-3 4 0</inkml:trace>
  <inkml:trace contextRef="#ctx0" brushRef="#br0" timeOffset="47">6438 9156 10459,'0'-14'-885,"0"1"737,0 6 1,-1 1 200,-3 6 1,-4 6-1,-5 1 1</inkml:trace>
  <inkml:trace contextRef="#ctx0" brushRef="#br0" timeOffset="48">6385 9156 10459,'-9'0'111,"0"0"0,6-6 1,-3-3 473,1-3 0,3 3 0,-2 0 9,2-1 1,8 0 0,3 1-347,3 4 0,1-1 1,0 2-1,1 1-161,-1 1 1,5 4-1,1 1 1,0 1 32,1-1 1,3 3 0,0-1 0,2-1 163,1 2 0,1-4 0,1 2 0,2-3-43,1-1 1,6 0 0,-1 0-1,2 0 24,2 0 0,-4 0 0,-1 2 0,1 1-275,-2 1 0,4 2 0,-4-3 0,2 3-152,-1 2 1,-1-4 0,3 5 0,-1 0 38,1-2 1,2 1 0,1-5 0,-2 1 145,-2-1 0,2-2 0,-2 1 0,2 1 203,2 1 1,-1 1 0,-2-5 0,-2 0 20,2 0 1,0-2-1,0-1 1,-3-1-309,-1 1 0,3 1 1,-4 2-1,1 0 3,-1 0 1,4-4 0,-5 0 0,-1 1 111,-2 1 1,3 2-1,1 0 1,2 0 80,4 0 1,-1 0 0,0 0-1,-2 0 38,2 0 1,-3 0 0,2 0 0,-1 0-53,-1 0 1,5 0-1,-5 0 1,0 0-215,-3 0 1,2 0-1,-1 0 1,1 0-16,-1 0 1,0 0 0,-6 0 0,-1 0 38,-2 0 0,5 0 0,-3 0 0,0 0 206,0 0 1,3 5 0,-4-1-1,3-1 16,-1-2 0,9-1 1,-9 2-1,2 1-7,0 1 0,1 1 0,0-5 1,2 0-117,-1 0 0,3 0 0,-1 0 0,1 0-88,-1 0 0,4 1 0,-5 2 1,0 2 10,2-2 1,-5-2 0,4-1 0,-1 2 64,1 2 1,3-3-1,-2 4 1,-1-2 135,1 1 1,-2-2-1,-4 2 1,-1-2-66,1-2 0,4 0 0,0 0 1,0 0 77,2 0 1,-4 0-1,7 0 1,0 0-213,-2 0 1,4 0 0,-4 0 0,2 0-94,-1 0 0,1 0 0,2 0 1,-1 0 80,-1 0 0,-2 0 0,3 0 0,-1 0 56,1 0 1,-3 0 0,1 0 0,1 0 128,-2 0 1,3 0-1,-5 0 1,1 0 3,0 0 0,2 0 1,-2 0-1,1 0-106,3 0 0,-3 0 0,0 0 0,0 0-40,0 0 0,0 0 0,3 0 0,-1 0-101,1 0 0,1 0 1,4 0-1,1 0 77,1 0 0,1 0 1,-5 0-1,0 1-5,0 4 0,0-4 0,-2 4 0,-1-4 105,-1-1 0,-1 0 1,5 0-1,0 0 20,0 0 0,-4 2 0,-1 0 0,1 3-25,-2-2 0,4-2 1,-2-1-1,1 0-7,-2 0 0,2 0 0,-4 0 1,0 2-48,-1 2 0,4-2 1,-4 2-1,1-2 10,0-2 1,2 0-1,-4 0 1,0 0 150,2 0 0,-3 0 1,5 0-1,1 0-1,-2 0 1,4 0-1,-2 0 1,2-2-130,2-2 0,3 2 0,0-2 1,-1 2-100,1 2 0,0 0 0,-2 0 0,2 0-43,1 0 0,5 0 0,-3 0 0,0 2 151,0 2 0,-2-2 0,-2 2 0,1-2 234,1-2 1,1 0-1,-5-2 1,0-1 87,0-1 1,0-2 0,0 3-1,-2-2-183,-2 3 0,1-4 0,-6 1 1,-2 2-450,0 2 0,-7 1 0,-1 0 0,-1 0-576,1 0 1,-5 0 0,2 0 0,-3 0-194,-2 0 1,1 4 0,-1 2 0,0 0 287,1 0 0,-1 3 0,0-3 0,1 1-1643,-1 4 2386,0 0 0,1 3 1,-1-1-1</inkml:trace>
  <inkml:trace contextRef="#ctx0" brushRef="#br0" timeOffset="49">6932 9382 12474,'6'-44'0,"2"1"0,3 6 0,-1 9 939,-1 9-276,0 10-117,4-3 0,1 10 1,-2-4-1,-2 2 1,-3-2-1,-1-1 1222,-3-4-3499,-1-1 1,-2-1-1,0 0 1460,0-1 1,-2 3 0,-2 0 841,-5 2 0,-3 6 0,-1-1 1,-1 4-139,1 4 0,-5 2 0,-1 5 0,-2-2-17,-2 1 0,-7 2 1,-1 1-1,0 0-173,-2 1 1,-4-1-1,-7 0 1,1 1 40,0-1 1,-14 0 0,9 2-1,-4 1 20,1 2 0,-3 4 0,3-2 1,1 2 41,-2 6 1,6-1 0,0 5-1,3-1-127,3 0 1,-3 11 0,9-2-1,0 0-417,3-3 1,4 0-1,5-4 1,4 1-60,4 3 0,5 0 1,1 1-1,2-1-11,3 0 0,9 5 0,8-7 1,8 2 372,8-1 0,11-4 0,14-4 0,10 1-7,-29-16 1,2 0-1,3 3 1,1-2-1,1-3 1,1-1-1,2 0 1,0 0-14,3 0 0,1-2 1,4-1-1,1-1 0,1 0 1,2-1-1,-1-1 1,1-1 76,0 0 1,1 0-1,3 2 1,1-1 0,-3-2-1,0 0 1,1 1 0,0-1 15,3 1 0,0 0 0,2-2 0,0-1 0,-3 3 0,0-1 0,-1-1 0,0-1-1,-2 0 0,1 0 0,5 2 0,0 1 1,-2-1-1,0 0 0,0 0 0,0-1-74,0 0 1,0 0 0,0-1-1,-1 1 1,-4 0 0,-1 1 0,3 0-1,0 0 118,1 0 0,0-1 0,0 2 1,-1 0-1,-2 0 0,-1-1 1,0-1-1,0 1-84,0-1 0,1-1 0,0 0 0,0 0 1,1 0-1,0 0 0,-1 0 0,1 0 1,-3 0 0,1 0 0,2 0 0,0 0 0,-2 0 0,0 0 0,-1 0 0,1 0-89,2 0 1,0 0-1,2 0 1,0-1 0,-1 0-1,0-1 1,-2-1 0,-1 0-47,-1-1 1,0 0 0,4 2 0,-1 0 0,0-2 0,0 1 0,0-1 0,0 0-4,-1 0 0,-1 1 0,0 1 0,0 1 0,-3-2 0,0 0 0,-2 1 0,0-1-90,0 1 1,-1 0 0,0-1 0,-1 2 0,-5 0 0,-1 2 0,0-1 0,-1 0 34,-1 0 0,-1 0 0,1-1 0,0 2 0,-1-1 0,1 1 0,0 0 0,0 1 157,0 0 0,0 0 0,2 1 0,-1 0 0,0-1 1,0-1-1,0 2 0,0 0-60,2 1 0,-1 0 0,0-3 0,-1 1 0,-4 0 0,0 2 0,0-2 0,0 0-42,-1 0 0,2 0 0,1 1 0,0 0 0,1-1 0,0-1 0,0 2 0,1-1-25,1-1 1,1 1 0,-1-1 0,0-1 0,2 0 0,-1 0 0,1 0 0,0 0 13,-1 0 0,2 0 0,7-2 0,0 0 0,-4-1 0,-1 0 0,1 0 0,0 0 46,-1 0 0,-1 0 0,2 0 0,0 2 0,0 0 0,-1 2 0,0-1 1,-1 1-117,2 1 1,0 0 0,-2 2 0,0 0 0,2 2 0,-1 1 0,0 0 0,1 0-52,0-1 1,0 1 0,2 0-1,-1-1 1,-4 0 0,0 0-1,0-1 1,-1 0 46,1 0 1,0-1 0,4-1 0,0-1-1,-1 1 1,-1 1 0,-1-1 0,0 0 138,-1-1 1,1-1 0,-1 0 0,1-1-1,-1 1 1,0-2 0,1 1 0,0 0 129,-1 0 1,1 0 0,4 0-1,-1 0 1,-4 0 0,-1 0-1,2 0 1,0 0-174,0 0 1,1 0-1,3 2 1,-1 1-1,-1 0 1,-1 0-1,0 0 1,-1 1-87,2 1 1,1 1-1,-1-1 1,0 1-1,1 1 1,-1 0-1,0-1 1,-1 0 60,0-2 0,-1 1 0,0 0 1,0 0-1,-1-2 0,-1-2 1,1 1-1,0-1-27,1 0 1,0 0 0,3-1-1,1 0 1,-2 0 0,0 0-1,0-1 1,1 0 28,1-1 1,0 0 0,3-1 0,-1 0 0,1-2 0,-1 0 0,0 0 0,0 1 9,0-2 1,0 1 0,1 2 0,0 0 0,-5 0-1,0 0 1,2 1 0,-1 0-36,2 0 1,-1 0 0,2-1-1,0 1 1,0 2 0,-1 0-1,1 0 1,0 0-101,2 0 0,0 0 1,3 2-1,1 1 0,2-1 1,0 0-1,-1 0 0,-1-1-77,-2 0 0,-1-1 0,5 1 1,0-2-1,-4 1 0,-1 0 0,3 0 1,1 0 55,1 1 1,0-2 0,0 0-1,0-2 1,-2 0 0,-1 0-1,0 0 1,-1 0 359,1 0 0,0 0 0,2-2 0,0 0 0,-4 1 0,-2 0 1,1 0-1,-1 0-92,-3-1 1,0 1 0,3-1 0,0-1 0,-3-1-1,0-2 1,1 0 0,0 0-67,0 1 0,0 0 0,0-1 0,-1-1 1,1 0-1,0 0 0,1 1 0,0-1-191,0 1 0,1-1 1,-2 0-1,-1 1 0,-3 0 1,0 1-1,0 0 1,-1 0-68,0 2 0,-1 0 0,1-1 0,1 1 0,-1 1 0,0 1 0,-2-2 0,1 0 76,-3 0 1,0-1-1,0 0 1,-1 1-1,-3-1 1,-1 0-1,0 0 1,-1-1 130,0 0 1,0-1-1,32-6 1,-4-4-1,-8-1-96,-4-2 1,-9-3 0,-6-2 0,-7 1 154,-5-1 0,-9-4 1,-4-2-1,-6 1-630,-3-1 1,-8 2 0,-8 3 0,-7 0 33,-5 1 1,-10-5 0,-8 6 0,-8 1 327,-4 0 1,-7-2-1,-5 8 1,-5 0 219,31 9 1,0 1 0,1-1 0,-1 0 0,-2 2 0,0 0 0,-2-1 0,1 0 34,0 1 1,0 0 0,-6 0-1,0 1 1,2 1 0,1-1-1,-3 0 1,0 1 150,0-1 1,0 0 0,1 1 0,0-1 0,-1 0 0,0 1 0,1-1 0,-1 0 3,0 1 0,-1-1 1,-4 0-1,-1 1 1,4 0-1,0 0 1,-2 0-1,0 1-29,0 1 0,0 0 0,-3 2 1,0 1-1,2-2 0,0 1 1,0 1-1,-1 1-72,-2 0 1,0 0-1,2-2 1,0-1-1,-5 1 1,0 0-1,1 0 1,-1 1-54,0 0 0,0 0 1,-8 1-1,0 0 1,6 0-1,0 0 1,0 0-1,-1 0-67,1 0 1,0 0-1,-6 0 1,0 0-1,7 0 1,1 0-1,-1 0 1,0 0 47,-1 0 1,0 0-1,1 0 1,1-1-1,-2 0 1,1-1-1,1 0 1,1-1-29,1 2 1,-1 0-1,-6-1 1,-1 1-1,4-1 1,0 1-1,-2-2 1,1 1-18,-1 0 0,-1 1 1,-3 0-1,-1 1 1,4 0-1,0 0 0,-2 0 1,-2 0-146,-3 0 0,-2 0 1,2 0-1,0 0 0,-2 0 1,1 0-1,0 0 0,0 0 123,0 0 1,0 0 0,19 0 0,0 0 0,0 0 0,-19 0 0,0 1 0,-1 0 0,-1 1 26,2 0 1,-2 1 0,22-1-1,-1 2 1,0-2 0,1 1-1,0-1 1,0-1 0,1 1-1,-1 0 1,0 0 19,-2 0 0,0 0 0,0 0 1,2 1-1,1 0 0,-1 0 1,0-1-1,0 0 0,0 0 0,1 0 1,0 0-1,-1 0 28,1 0 0,-1 0 0,0 0 0,-5 0 0,0 0 1,0 0-1,4-1 0,0 0 0,-1 0 0,0 0 1,-1 1-1,0-1-111,0 0 0,1 0 1,-2 0-1,-2 1 1,-1 0-1,0 0 1,2 0-1,0 0 1,1 0-1,-1 0 1,1 0-1,0 0 108,-1 0 1,1 0 0,-2 0 0,-2 1 0,0 0 0,0 0 0,3-1 0,0 0 0,0 0-1,0 0 1,1 0 0,-1 1-27,2 0 0,0 1 1,-1-1-1,-5 0 1,-2 0-1,2-1 1,3 0-1,1 1 1,0-1-1,-1 1 1,1-1-1,-1 1-7,0-1 1,-1 1 0,1-1 0,-1 0-1,-1-1 1,1 1 0,1 0 0,0 0 0,-1 1-1,1-1 1,-1 0 0,0 0 5,-1-1 1,0 0 0,-1 0 0,-2-1-1,0 1 1,0-1 0,3 0 0,1 0-1,0 0 1,-1 0 0,-1 0 0,1 0 11,0 0 1,-1 0-1,0 0 1,-2 0 0,0 0-1,-1 0 1,2 0 0,-1 0-1,0 0 1,0 0 0,1 0-1,-1 0 34,0 0 0,1 0 1,-1 0-1,-1 0 1,0 0-1,1 0 0,1 0 1,1 0-1,0 0 1,1 1-1,0-1 1,-1 1-22,1 0 0,-1 0 1,0 1-1,-3 0 1,-1 1-1,0 0 1,3 1-1,1 0 0,0 1 1,-1-1-1,0 1 1,0-1-36,-1 1 0,0-1 0,1 1 1,-3 0-1,0 1 0,0 0 1,2 1-1,1-1 0,-1 1 1,1-1-1,0 1 0,0 0-37,0 1 1,1 0-1,0 0 1,-2 1-1,-1 0 1,1 1 0,4 0-1,0 0 1,0 0-1,0-1 1,0 1 0,0 0-87,0 1 1,0 1 0,0-1-1,-1 1 1,0 1 0,0-1 0,4 2-1,-1 0 1,1 0 133,0 0 0,-1 1 0,0 0 0,1 1 0,1-1 0,0 2 0,-1 0 0,0 1 0</inkml:trace>
  <inkml:trace contextRef="#ctx0" brushRef="#br0" timeOffset="50">23061 7676 10345,'0'-20'0,"0"2"0,0 3 0,2 2-486,2-1 518,-2 1 0,3 0 0,-5 0 65,0-1 2,0 1 0,-4 7 0,-2 7-109,-1 11 1,-2 8 1343,-4 6 0,4 2 0,0 3 0,-2 3-861,0 1 0,-1 7 0,1-2 0,4 0-489,1-3 0,2 0 0,4-5 0,0-3 63,0-1 1,4 2 0,2-2 0,1-3-1046,4 0 1,1-4 0,-1 0 0,1-2 1221,2-3 1,2-1 0,10-1-1</inkml:trace>
  <inkml:trace contextRef="#ctx0" brushRef="#br0" timeOffset="51">23648 7970 27855,'13'-12'-5787,"-1"7"5326,-3-8 1,-2 10-1,-4 3 1095,2 7 1,-1 7 0,-4 2 0,0 3-1082,0 2 0,-4 1 0,-2 5 0,-2 0 728,-2-1 1,-2 5 0,-1 2 0,-1 1-382,1 3 0,0 0 0,-1 2 1,3-2-1243,2 0 0,-2 3 1,7-9-1,1-2 789,1-1 0,14-1 1,3 0-1</inkml:trace>
  <inkml:trace contextRef="#ctx0" brushRef="#br0" timeOffset="52">23874 8503 15354,'14'-36'-2787,"-1"4"3062,0 8 1,-5 11-1,-4 17 1,-2 5-187,-2 3 1,0 1 0,0 0 0,-2-1-179,-2-3 0,2 9 0,-2-2-18,2 3 1,4 1 0,2-5-1,5 1-21,3 2 1,1-2 0,2-6 0,1-2 229,2-2 0,0-2 1,-5-5-1,1-5-196,-1-8 0,-6-1 1,-2-7-1,-4-1 233,-1-3 0,0 0 0,0-1 0,0 0 257,0 1 1,-4 1 0,-1 2 570,2 6-1385,2 2 1,2 9-1,4 6 1,4 7-614,3 5 0,5 1 0,3 2 1076,0 3 0,8-3 1,7 4-1</inkml:trace>
  <inkml:trace contextRef="#ctx0" brushRef="#br0" timeOffset="53">24474 8503 13774,'0'-33'-581,"-6"18"1,-3 8 1158,-2 16 1,-3 4 0,1 6 0,0-1-972,-1 0 1,7-5-1,2-4 1,4 2 243,1 0 0,0 3 0,1-1 0,4 0-177,4 1 0,7-5 0,2-2-20,-2-1 1,3-2-1,-2-5 435,-6-4 1,-3-2-1,-8-6 1,0-1-58,0 1 1,-2 0-1,-1-1 1,-3 3 486,-1 2 1,3 1 236,-5 4 1,6 4 0,-2 0-786,4 7 1,1 5-1,1 3 1,4 1-464,4 2 1,4 0 0,5-5 0,2-1-324,1-3 0,9-3 0,-2-6 800,5 0 0,2-6 0,5-2 0</inkml:trace>
  <inkml:trace contextRef="#ctx0" brushRef="#br0" timeOffset="54">25127 8369 14804,'17'-28'568,"-4"6"1,-9 19-1,1 12 1,-5 10-967,-5 6 1,-2 2 0,-6 1 0,1 2 8,3 1 0,-3-1 1,5-7-1,-2-1-30,0 2 1,4-3-1,-3 0 1,-1-2 93,1-3 0,1-2 0,2-6 0,-2-2 330,0 0 0,-5-6 403,3 0 1,-1-1 0,-1-7-1,4 1 117,1 0 1,-5 4 0,3-2-413,-4 4 1,3 2 0,0 5 0,-1 6-704,-2 4 1,-6 8 0,0-2-1,2 2 630,1-2 1,2-3 0,-1-5 0</inkml:trace>
  <inkml:trace contextRef="#ctx0" brushRef="#br0" timeOffset="55">24248 9222 17460,'11'-22'-3499,"-2"0"2096,-3 6 848,-6 10 927,0 6 1,-1 0 0,-2 1-1,-3 2-324,-2 2 0,5 5 1,-1-1-1,3 3-23,1 1 1,0 0-1,1 1 1,3-1 368,5 0 1,8 1-1,2-1 1,0 0-249,0 1 0,4-1 1,-6-1-1,0-2 204,-2-1 1,-4-4 0,-2 3-300,-4 3 0,-11-4 1,-8 2-1,-8 0 10,-7-2 0,-8 5 0,-5-4 0,4 1-926,-1-1 1,8-3 0,3 4 207,4 1 0,11 2 1,4 0 886,12-3 0,25-3 1,8-6-1</inkml:trace>
  <inkml:trace contextRef="#ctx0" brushRef="#br0" timeOffset="56">24634 9209 17460,'10'-34'-1121,"4"3"1,-2 6 1992,-3 20 0,-6 13 1,1 12-1,-3 3-1151,-1-1 0,0 0 0,-1 5 0,-2-1-425,-1 1 0,-5 4 0,3 2 1,-2-1-516,-2 1 0,-2 2 0,-1-4 0,-1-1 1069,1-2 0,4-13 165,0-6 0,0 0 0,-4-2 1</inkml:trace>
  <inkml:trace contextRef="#ctx0" brushRef="#br0" timeOffset="57">24541 9569 17460,'6'-27'-4007,"3"1"4321,2-1 0,3 2 1,1 1-1,1 2 539,2-2 1,5 5-1,-2 1-489,0 3 1,4 3 0,-4 4 0,1 3-1,0 4 128,2 1 1,0 1-1,-1 4 1,-2 3-832,-2 4 0,1 3 0,-4 1 0,2 2-778,-2-2 1,-6 1-1,-1-1 1,2 3-139,0 2 1,3-3-1,1 1 1472,2-4 1,-2 1 0,4-8 0</inkml:trace>
  <inkml:trace contextRef="#ctx0" brushRef="#br0" timeOffset="58">24861 5024 8515,'7'-12'0,"-1"-4"0,0-3 0,1 1 0,1 3 0,8-4 0,-1-3 470,4-3 0,3-2 0,4 0 0,-3 1 0,-2-1 623,-2 0 1,-1 1 0,-3-1 0,1 2-1055,2 3 0,0-3 0,-4 4 0,3-1-808,1-1 1,4 9-1,-3-1 1,0 4-1213,1 1 1,2 4 1980,-4 2 0,5-4 0,-2 1 0</inkml:trace>
  <inkml:trace contextRef="#ctx0" brushRef="#br0" timeOffset="59">25634 4305 11336,'-13'-14'-394,"1"1"243,3 0 0,4 4 0,10 1 0,4 2 289,3 4 0,5 0 0,1 2 1,-2 2 508,-1 2 1,-1 3 0,-3 8 0,-2 3-293,-4 4 0,-4 2 0,-2 0 0,-2-2-113,-2 1 0,-5 3 0,1-1 0,-3-3-108,-1-4 0,0-3 1,-1-4-822,1-2 1,1-6 204,3-12 1,9-7 0,11-15-1,3-5 443,4-2 0,1-6 1,-2-2-1,0 0 104,0 0 0,-8 7 1,-5 7-1,-2 2 499,-2 3 0,0-1 0,0 11-121,0 0 1,-2 8-642,-2 5 0,2 4 0,-2 4 1,4 5 187,4 3 1,8 3-69,6 3 1,11-3-1,0 4 1</inkml:trace>
  <inkml:trace contextRef="#ctx0" brushRef="#br0" timeOffset="60">25980 4158 8513,'-22'-18'425,"0"2"1,4 3 529,6 2-609,6 8 1,12-4 0,3 4-1,5-1-460,3 1 1,0 1-1,3 2 1,0 0-217,-4 0 0,-1 0 1,-3-1-91,-3-4 1,-5 4 327,-8-4 0,-8 4 1,-6 1-1,2 0 233,1 0 1,-3 6 0,0 1 57,2 1 0,7 3 1,5-2-1,2 3-487,2 1 1,6 2 0,3 2 0,3 0-1477,1 0 1764,6-3 0,8 0 0,7-1 0</inkml:trace>
  <inkml:trace contextRef="#ctx0" brushRef="#br0" timeOffset="61">26234 4185 9313,'-18'-11'584,"0"-2"0,0 3 47,5 5 1,7 5-1,6 3-384,8 2 0,-1 6 0,3 1 0,2 6-244,0 3 1,4 1 0,-8 5 0,-1-1-188,-2 1 0,-4 0 0,-1-1 0,-1 1-221,-4 0 0,-2-5 0,-7-1 0,1-2-712,0-3 0,-1-1-502,1-2 1630,6-5 1,1-14 0,6-9 0</inkml:trace>
  <inkml:trace contextRef="#ctx0" brushRef="#br0" timeOffset="62">26394 4131 14287,'-31'-16'-448,"-1"3"0,4 5 1573,5 5 1,5 5 0,8 2-951,1 5 1,6 3 0,-2 1 0,5-1-812,5-3 1,7 3 0,5-5 0,1 2-275,1 0 1,1-6-1,2 2 949,-4-4 1,2-1 0,1 0 0</inkml:trace>
  <inkml:trace contextRef="#ctx0" brushRef="#br0" timeOffset="63">26380 3918 14430,'-6'-7'-37,"5"1"0,-3 7 1,8 2-96,5 2 0,7 4 0,3-3 0,1-1-290,-1 1 0,-1 3 0,-5-3 0,0 0-1196,1 0 1488,-7-2 0,-1-2 390,-6 2 1,-1-2 577,-4 2 1,-2 4 0,-5 1-326,3 2 1,-1 4 0,4 2 0,0 2-283,0 2 1,1-1 0,5 4 0,0-3-597,0-2 0,0 3 0,2-4 0,2-3-643,5-5 0,3 0 0,3-5 1112,3-2 0,2-13 1,7-5-1</inkml:trace>
  <inkml:trace contextRef="#ctx0" brushRef="#br0" timeOffset="64">26780 3625 20613,'-20'0'0,"2"0"575,3 0 1,3 7 0,2 5 0,2 6-64,2 3 0,-2 1 0,2 6 1,0 2-921,0 1 1,1 6 0,4-3-1,-2 1-123,-2 1 1,1-6 0,5 1 0,2-3-392,2-2 0,1-5 1,-2-3-156,5-3 0,-1-8 1,0-5-1,1-8 974,-1-8 0,4-8 1,-5 0-1,2-2 112,0 2 1,-5-3 0,4 4-1,-2 0 581,-4 4 0,0 2 895,-2 2-900,0 5 1,0 4-1,0 8 1,1 5-421,4 3 0,-4 1 1,4 1-1,-2-1-214,1 0 1,-1-4 0,6-2 0,1-1 209,2-3 1,2-1-1,-1-2-133,0 0 0,1-6 0,-1-3 0,0-3 74,1-1 1,-1 0 0,-1-1 0,-2 1 435,-1 0 0,0 5-456,4 4 0,-1 4 0,-2 7 1,-1 9-691,2 10 0,6 9 0,7 1 0,6 1 666,5-2 0,10 4 0,2-5 0</inkml:trace>
  <inkml:trace contextRef="#ctx0" brushRef="#br0" timeOffset="65">2080 15113 8326,'-8'0'0,"2"-1"420,6-4 1,2 4 0,1-5 0,3 1 0,-1-1 2472,1-1-2859,-1 4 0,-7-3 0,-1 8 0,-3 0-10,-1 3 0,3 5 1,-4-1-1,1 3-84,-1 1 1,1 1 0,-2-1-1,5 0 191,2 1 1,2-1 0,0 0 0,0 1-40,0-1 0,6-4 0,3-2 0,3-1-43,1-3 0,1-1 0,-1-2 1,0 0-280,0 0 1,-1-2-1,-1-1-539,-2-1 2025,-6-7-903,2 10 1,-5-4 0,0 10 0,0 4-408,0 3 0,0 1 0,0 0 0,2 1-312,2-1 0,4 0 0,5-1 1,2-2-2731,3-1 3096,2-6 0,13-3 0,1-7 0</inkml:trace>
  <inkml:trace contextRef="#ctx0" brushRef="#br0" timeOffset="66">2719 14886 8383,'8'-34'1537,"-4"3"1,-2 11 0,-2 21-1,0 11-1011,0 9 0,0 4 0,0 3 0,0 0-684,0-1 1,-5 1 0,1-9 0,-1 2 258,-1 3 1,5 1-1,-3 1 1,1 1-142,-2 0 0,4-1 0,-5-1 1,1-1-937,1-2 1,-7-5-1,3-1 381,-4-6 1,-3-4-1,-1-6 1,-2 0 849,2 0 0,-4 0 0,3 0 1,0 0 502,2 0 1,2 0 467,0 0 0,7 2-927,6 2 0,10 4 0,9 5 0,1 0-1237,-1 1 0,9-1 0,-1-1 1,1-3-818,0-5 1,5-2 1754,2-2 0,10-12 0,2-3 0</inkml:trace>
  <inkml:trace contextRef="#ctx0" brushRef="#br0" timeOffset="67">3039 14846 8272,'8'-28'1568,"-4"-1"-634,-2 2 0,-2 12 0,1 15 0,2 9-496,1 7 1,1 1 0,-4 3 0,2 3-98,2 2 1,1-1 0,-3 8 0,1-1-458,-1 0 1,5 5-1,-1-4 1,2 0-652,0-4 1,-6 0 0,3-10 130,0-2 0,-6-3 1,0-4 361,-8-5 1,-5-2 0,-4-2 0,-2 0 474,-2 0 1,1 0 0,-4 0 0,3 0 431,2 0 0,1 3 0,5 4 0,1 8-446,3 4 1,3 5 0,6 6 0,2 2-272,2 2 1,4 2 0,5 5 0,0 4 83,1 4 0,5 2 0,2 3 0</inkml:trace>
  <inkml:trace contextRef="#ctx0" brushRef="#br0" timeOffset="68">2226 16046 8519,'9'-6'-21,"0"-3"394,-6 3 1,4-4-1,-4 4 423,2-2 1,4 4-1,-4-3-180,3 1 0,-4 1 1,5 5-280,2 0 1,-5 2 0,-2 2 0,-1 5 67,1 3 0,-2 3 0,4 1-220,0 2 0,-5 0 1,4-5-1,-4 0-161,-1 1 1,0-1 0,0 0-1,0 1-20,0-1 0,-1-1 0,-4-2 0,-4-1-227,-3 1 0,-7-2 1,-3-1-1,-3 1-71,-2-1 0,0-3 0,1 4 1,-1-2-357,0-3 0,7 3 1,2-2-1,5 0 124,4 2 1,6-4 525,12 2 0,11-2 0,14-2 0</inkml:trace>
  <inkml:trace contextRef="#ctx0" brushRef="#br0" timeOffset="69">2666 16059 8443,'13'-12'404,"-5"3"0,-4-8 1235,-2 2 0,-4 8 1,-2 4-1463,-5 6 1,3 4-1,2 6 1,2 1-74,2-1 0,4 0 1,2 1-1,2-1-144,2 0 1,5 1 0,1-3 0,-1 0-500,1-2 1,1-6 0,-4 0-133,0-6 0,-1 0 0,-1-8 0,-3-2 302,3-3 1,-4-7-1,1 4 1,-1 0-468,0 0 0,2-1 836,5 3 0,5-4 0,2-6 0</inkml:trace>
  <inkml:trace contextRef="#ctx0" brushRef="#br0" timeOffset="70">3159 15779 8174,'8'-25'1150,"-2"6"0,-2 10-303,0 12 0,7 13 1,-4 7-1,2 2-658,0 1 1,-5 0 0,5-1-1,0 0-19,-1 3 1,-1 2 0,-4-4-1,3 1-552,1 0 1,-2-7 0,4-2 0,0-3-321,-2-2 1,5-5 427,-3-4 1,1-4 0,-1-6-1,-3-6 101,0-4 1,-3-8-1,4 2 1,-1-2 666,-3 2 1,3-2 0,-2 7-1,1 2 829,1 5 1,-3-1-891,6 7 0,-5 5 1,3 10-1,-1 5-532,-3 6 1,-1 3-1,-2 2 1,-2 0-364,-2-1 0,-8 5 0,-7 0 0,0-1-1540,-1-2 0,-8-1 2002,2-1 0,-10 7 0,2 1 0</inkml:trace>
  <inkml:trace contextRef="#ctx0" brushRef="#br0" timeOffset="71">2359 16886 8255,'8'-33'0,"-4"0"0,-2 4 0,-4 11 0,-1 18 0,-1 7 0,-2 7 0,3 2 0,-3 3 0,-1 0 800,-4 1 1,4 3-1,-1 0-165,3 2 0,0-3 0,5-1 0,0-2-835,0-3 1,2 2 0,1-3 0,2-5-5,3-2 0,1 1 0,4-5 0,0-1 117,1-2 1,-1-7 0,-1-2 0,-2-6-3,-1-3 1,-1-4-1,0-6 1,-2 2 42,0 3 1,-4-3 0,2 4-1,-2-1 1015,-2-1 1,0 12 0,0-3 1069,0 2-1397,0 6 0,1 2-318,4 8 0,1-1 0,4 5 1,-1-1 3,1 1 1,2-1-1,1 2-423,1-5 1,-2-1 0,-2 0-396,-1 2 0,-2-2 1,4-8-1,-3-4 162,3-2 0,-4-3 1,1 1-1,-2 0-518,-3-1 1,2-4 0,0-1 482,-2-2 1,-2 5 291,-1-2 1,5 11-7,-1 7 0,5 6 0,-3 9 0,1 3-396,4 4 1,-1 3 0,2 2 0,0-1-727,3 1 1,7 0 1198,0-1 0,9-5 0,3-2 0</inkml:trace>
  <inkml:trace contextRef="#ctx0" brushRef="#br0" timeOffset="72">3159 16739 8166,'-6'-7'76,"-1"7"0,-2 7 939,0 6 0,6 1-414,-1-1 1,-2 0 0,1 1-339,2-1 0,2 5 0,1 1 0,0 0-254,0 0 0,6 4 0,3-6 0,1 0-558,-1-3 1,3-6-1,-3-4-72,3-2 1,-1-4 476,-2-2 0,-3-8 0,-6-7 1,0-2 166,0-3 1,-4 1 0,-2-1 0,-2 2 590,-2-2 1,3 5 0,-2 3-1,0 4 2329,2 3-3044,-5 6 0,6-2 0,-3 10-331,4 4 0,5 3 0,3 1 148,2 0 0,5 1 0,1-3 1,3-2-726,4-4 0,6-4 1,-2-1-1,3 0 1009,2 0 0,0 0 0,-1 0 0</inkml:trace>
  <inkml:trace contextRef="#ctx0" brushRef="#br0" timeOffset="73">3386 16726 8147,'12'-2'943,"-3"-2"1,-2 2-1,-3-2-1026,5 2 1,3 8-1,2 3 1,-1 3 390,0 1 1,5 6-1,0 4 1,-2 0-57,-1 0 1,-6 6-1,-2-2 1,-1 1-189,-3 0 0,3 2 1,-2-2-1,-2-4-15,-5-4 0,0 1 1,-4-6-831,1-3 630,1-8 1,7-5 0,4-13-1,7-6-136,8-6 1,4-6 0,1-2 0,1 0-246,0 3 0,4 0 0,1 2 0,1 6 532,0 2 0,4-3 0,-3 4 0</inkml:trace>
  <inkml:trace contextRef="#ctx0" brushRef="#br0" timeOffset="74">2746 17499 8244,'7'-37'0,"-1"5"0,0 10 0,-4 10 1963,2 4-1555,-2 5 0,-4-2 1,-1 10-1,-1 3 0,-1 6-4,-1 4 1,0 2 0,-2 7 0,3 0-269,4-1 0,1 1 1,0 0-1,0-2 185,0-3 1,0-1 0,0-5 13,0 2-1365,0-1 1,-8-9 0,-5-4-1,-8-2 802,-4-2 1,-2 0 0,-1 0-1,-1 0 499,-2 0 0,4-5 1,6 1-1,2 1 215,3 1 0,2 4 1,5 2-1,5 5-231,2 3 1,4 1 0,4 2 0,7 3-694,8 4 0,4 3 0,5 2 0,4-2-902,6-3 1,9 1-1,0-9 1340,2-2 0,9-7 0,0 1 0</inkml:trace>
  <inkml:trace contextRef="#ctx0" brushRef="#br0" timeOffset="75">3066 17685 8182,'-19'-27'887,"4"1"0,-3 2-311,3 6 0,3 8 0,4 14-1007,3 5 0,4 3 0,1 3 0,1 1-73,4 2 0,2 6 1,6-1-1,2 4 504,3 0 0,3 2 0,5-8 0</inkml:trace>
  <inkml:trace contextRef="#ctx0" brushRef="#br0" timeOffset="76">3079 17632 8142,'-13'-40'901,"0"1"2815,-1 8-3972,7 13 0,5 18 0,8 8 0,2-1-359,2-2 0,6-4 1,4-1-1,0 0-1426,4 0 2041,7 6 0,9 2 0,8 5 0</inkml:trace>
  <inkml:trace contextRef="#ctx0" brushRef="#br0" timeOffset="77">3373 17592 9868,'-14'0'938,"1"0"0,0 0 0,1 1 0,3 4-909,4 4 1,4 7 0,4 3-1,6 2-56,9 3 1,11-5 0,8-3 0,6-5-131,6-7 1,6-3 0,1-4 0,-3-4-658,-1-6 0,2-9 0,-10-2 0,-4-4-1713,-7-3 2527,-2-6 0,-17 3 0,6-6 0</inkml:trace>
  <inkml:trace contextRef="#ctx0" brushRef="#br0" timeOffset="78">2706 18418 8333,'7'-31'0,"-4"1"0,-4 5 0,-4 6 0,1 10 0,4 9 0,0 10 0,0 7 0,0 4 549,0-1 0,0 10 0,0-1 0,0 6-109,0 2 1,0 8 0,0-5 0,0 2-702,0-1 0,0-5 0,0-2 0,2-1-466,2-4 1,2-5 0,4-3 0,-1-2 726,1-3 0,8-1 0,3-2 0</inkml:trace>
  <inkml:trace contextRef="#ctx0" brushRef="#br0" timeOffset="79">3026 18645 8161,'-6'-27'1325,"-1"8"-241,-7 5 0,7 9 1,2 9-751,4 5 1,1 3-1,0 1-198,0 0 1,1-4-1,4 0 1,4 0-327,3-2 0,2 1 1,3-5-1,0 1-399,0-1 1,2-3 295,-1-4 0,-6-4 1,-8-5-1,-4 1 208,-4 3 0,-4-3 1,-5 4-1,-2-3 371,-3 2 0,4-1 0,-4 6 0,3 1 306,2 1-1046,5 2 1,4 6-1,10 1 1,7 2 18,8 0 0,4 0 1,3 3 434,3-3 0,3 3 0,6-5 0</inkml:trace>
  <inkml:trace contextRef="#ctx0" brushRef="#br0" timeOffset="80">3333 18605 8161,'-14'-6'810,"1"-3"0,1 2 0,2-1 0,1 2-620,-2 3 0,5 3 0,2 5-28,3 4 1,2 2-1,3 3-163,5-1 0,3 0 0,3-1 0,1-1-442,2-3 1,4-5-1,-4 2 1,-2-4-270,-1-1 1,-1 0 0,-1-1 463,0-4 0,-5-2 0,-4-6 157,-2-1 1,-4 1 0,-1 0 405,-1-1 1,1 1-316,7 0 0,9-1 0,8 1 0</inkml:trace>
  <inkml:trace contextRef="#ctx0" brushRef="#br0" timeOffset="81">3786 18338 8161,'-2'-19'1081,"-2"6"0,2 7 0,-2 10-187,2 5 1,2 4 0,0 4-1,2 2-815,2 2 1,8 1 0,7 4 0,2 1-16,3 0 0,-3-2 0,-1-3 0,0-6-1694,-4-5 1,-1-1 994,-2-5 0,-11-1 0,-8-5 1,-9-4 737,-7-4 0,-8-3 0,-1-1 0,1 1 273,2 3 0,1-1 0,1 6 0,-1 1-75,0 1 1,7 12 0,0 7 0,4 5-1011,3 6 0,-8 14 709,8 2 0,-4 6 0,4 4 0</inkml:trace>
  <inkml:trace contextRef="#ctx0" brushRef="#br0" timeOffset="82">2946 19484 8194,'-21'-6'546,"3"-1"-408,4 0-1844,0 1 1990,7 6 1,2 0 0,8-2 0,3-1 618,2-1 1,1-1 0,4 5 0,0 0-580,1 0 0,-1 0 1,2 0-1,1 0 315,2 0 0,1 6 0,-3 3 1,2 3-463,-2 1 1,-1 1 0,-3 0 0,-2 3-796,-1 1 0,-6 5 0,0-1 0,-7 4 247,-9 0 0,-2 1 0,-8-2 0,0-3-335,-2-4 0,-1-3 1,3-3-1,2-3 24,2-5 0,5-2 216,6-2 1,6-6 465,2-3 0,18-9 0,10-3 0</inkml:trace>
  <inkml:trace contextRef="#ctx0" brushRef="#br0" timeOffset="83">3386 19204 8145,'-5'-37'2096,"1"9"-1039,1 15 1,2 13 0,1 18 0,0 4-1180,0 3 0,1 2 0,2 2 0,3 4-751,1 3 0,2 9 1,3-3 872,-3 4 0,9-3 0,-3 3 0</inkml:trace>
  <inkml:trace contextRef="#ctx0" brushRef="#br0" timeOffset="84">3493 19458 8328,'4'-33'-185,"0"-2"0,2 8 0,-1 18 1086,4 6 1,2 3 0,3 0 0,-1 0-912,0 0 1,7 0 0,2 0 0,3 2-432,2 2 1,-1-1 0,3 4 440,2-1 0,-3 5 0,4-4 0</inkml:trace>
  <inkml:trace contextRef="#ctx0" brushRef="#br0" timeOffset="85">3852 19391 8242,'-13'-6'530,"-5"5"0,1-5 0,0 0 618,2-3 0,2 3 1,0 2-823,-1 2 0,7 4 0,4 2-469,6 5 0,9 3 0,7 1 0,3 0-200,6 1 1,-1-5 0,6-2 0,-4-1-122,-2-3 0,1-2 0,-10-1 0,-2 0 151,-1 0 1,-9 0 299,-6 0 1,-7-4 0,-10-2-1,-1-1 940,2-4 0,1-5 0,2-3 0,0-1 159,-1 1 1,7 1 0,3 5-1048,2 0 1,8 5-1,4 4 1,5 4-437,3 4 1,6 5-1,-2 8 1,3 2 67,2 1 0,-1 1 1,3 3-1,0-2-68,2 2 0,2-3 1,-2 1-1,4 0-1307,4-1 1704,1 4 0,0-10 0,0 4 0</inkml:trace>
  <inkml:trace contextRef="#ctx0" brushRef="#br0" timeOffset="86">4359 15340 12973,'3'-36'0,"6"2"0,10 6 0,11 9 4138,10 8-3775,6-1 1,11 9-1,4-5 1,1-1-1,6-2 1,4-1-1,-34 5 1,2 0 196,0 0 1,0-1-340,1-3 0,-1 1 0,1 3 1,0-1-1,-1-1 0,-2 1 0,34-6 235,-6 5 1,-5-1 0,-12 5-1,-6 3-871,-6 0 0,-6 2 0,-9 0 0,-4 2-1738,-3 2 2118,-8 3 0,-7 13 1,-7 0-1</inkml:trace>
  <inkml:trace contextRef="#ctx0" brushRef="#br0" timeOffset="87">5145 15140 13915,'0'-42'-1508,"0"7"852,0 9 537,0 9 0,2 9 0,1 2 0,3 2 191,1-1 1,-2 1-1,4 4 369,1 0-290,2 0 1,3 0-1,2 2 1,6 2-31,2 5 0,0 3 1,-1 3-1,-4 1-348,0 2 1,-4 10 0,-7 0 0,-6 4-246,-6 5 0,-11 11 514,-8 1 0,-9 11 0,-3-5 1</inkml:trace>
  <inkml:trace contextRef="#ctx0" brushRef="#br0" timeOffset="88">6905 15779 11136,'-1'-11'0,"-4"2"0,-5 4 3961,-7 4-3840,3 7 1,-7 0-1,5 4 1,-4-3 0,0-1-1,-3-3-132,3-1 1,-1-4 0,5-2 677,-2-5 0,0 1 0,6 0 576,3-3 1,-3 1-894,4 1 0,-4 5 1,-2 9-1,3 9-484,2 7 1,-8 16 0,3 7 0,-6 8 187,-3 6 0,2 2 1,-1 11-1,10-33 0,0 1 30,-1 3 0,1 1 0,-2 4 0,1 1 0,0-3 0,1 1 1,0 3-1,2 0-196,0 1 0,2 1 0,3 2 1,1 2-1,1 3 0,2 1 1,0 1-1,0 1-32,1 2 0,0-1 1,2-3-1,2 0 1,1-2-1,2 0 1,2-1-1,1-1-133,2-1 1,3-1 0,4 0 0,3-3 0,0-9 0,1-3 0,2-2 0,2-2 186,0-3 1,3-2-1,2-4 1,2-4 0,1-1-1,2-3 1,-1-3 0,-1-1 253,33 8 1,5-10-1,-11-6 1,-4-2-535,-6 1 0,-6-1 0,-8 8 0,-4 3 370,-7 7 0,0 4 0,-5 2 0,3 0 0</inkml:trace>
  <inkml:trace contextRef="#ctx0" brushRef="#br0" timeOffset="89">8225 16299 8518,'-5'-21'0,"1"4"0,1 2 0,-5 1 0,5 3 0,-4 0 0,0 4 66,-1 1 0,-1-3 0,-4 5 0,0 1 1,-2 1 2682,-3 2-2941,3 0 1,-8 2-1,3 2 1,0 4-129,-4-1 1,0 5 0,1-5 0,2 2 435,2 0 0,-5-6 0,3 3 0,-1-2 261,0 1 0,1-1 0,-1-4 0,2 0-2,1 0 0,3-1 1,-5-2-1,2-2-391,3 2 0,-5 2 0,0 1 0,-1 0-171,0 0 1,-2 1-1,-6 4 1,-2 4 27,-2 2 0,3 3 0,-5 1 0,1 1 211,1 2 0,-4 4 0,6-3 1,-1 0 20,1 1 0,2-3 1,6-2-1,4 0 505,0-2 0,4 4 1,6-8-315,1 2 1,6 3-1,-2-1-190,4 0 1,1 1 0,1-1 0,2 0-130,2 1 1,4-1 0,-3 2 0,1 3-122,3 4 0,-2-2 1,1 3-1,1-1 38,2-1 0,6 2 1,1-5-1,0-2 349,0-1 1,5-1-1,-2-3 1,4 0 18,0-2 0,1-6 1,1 1-1,2-2-8,1-2 0,0 0 0,-3 0 0,2 0 80,1 0 1,4 0-1,-2 0 1,-1 0-499,1 0 0,4 0 0,-1 0 0,1 0-7,-2 0 1,7 4-1,-4 2 1,2 0 59,3 0 0,-1 4 0,-4-3 0,-1 1 283,0-4 0,9 2 0,-6-1 0,0-2 457,-3-2 1,5-1 0,-5-1-1,0-2-280,1-2 1,-4-4 0,0 5 0,-1 1-574,-4 1 1,4 2 0,-2 0 0,-1 0 170,-2 0 0,-1 0 0,1 2 1,1 1-411,2 1 1,1 7-1,-4-4 1,1 2 486,2 0 0,1-6 0,-6 3 0,2-2 273,3 1 0,-2-1 0,2-4 0,-3 0 108,-2 0 1,6 0 0,-1 0-1,0 0-111,1 0 1,1 0 0,4 0 0,-1 0-765,1 0 1,4 5 0,2 0 0,-2 1 130,2 0 1,0 3 0,-3-3 0,-1 0 394,-4 0 1,2 3 0,-5-5 0,-1-1 343,1-1 0,-5-2 0,3 0 1,-5 0-91,-2 0 1,6 0 0,-7 0-1,3-2 120,2-2 0,4 2 1,1-4-1,1 2-642,-1 0 1,4-1-1,-2 5 1,2 0-87,1 0 1,4-1 0,-5-2 0,2-2 334,2 2 1,0-3 0,-1 0-1,-2-1 395,-2-3 0,-5-1 0,1 1 0,-3 1-152,-1-1 0,2-7 1,1 0-1,-3 0-181,-2 3 0,6-4 0,-7 0 0,-1 0-297,3-1 1,-3 4 0,1-4 0,-3 0-19,-2-4 0,3 4 1,-4 0-1,-3 1 108,-5 0 1,0-4 0,-5 3 0,-2-2 78,-2-2 0,-2-3 0,-5-2 0,-7-1 71,-8-3 1,-9-3 0,-2 4 0,-2 3-305,-3 4 1,-6 0-1,-2 5 1,1-2 13,-2-2 0,0 3 0,-6 1 0,2 1 202,-1 1 0,-3-1 1,3 5-1,-4-1-68,-2 1 0,-7 4 0,2 2 0,-5-1 229,-4 1 0,3 4 0,-6-2 1,1 4-212,2 1 0,30 2 1,-1 2-1,-30 3 1,34-2-1,0-1-11,-1 1 1,0-1-1,-3 0 1,1 1 0,-2 2-1,0 1 1,0 0-1,0 0-24,0 1 1,0 0 0,-4 0 0,1 0 0,0-3 0,0 1 0,0-1-1,1 1 45,2 0 1,-1-1-1,-4 1 1,0 0 0,5 0-1,0-1 1,-1 0-1,0 0 13,1-2 1,-1 1 0,0 1 0,1 0 0,2-2-1,0 1 1,2 0 0,1 0-330,-36 4 0,3 3 0,3-2-863,-3 6 1297,9 5 0,-8 1 0,12 1 0,2 0 0,1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317"/>
    </inkml:context>
    <inkml:brush xml:id="br0">
      <inkml:brushProperty name="height" value="0.053" units="cm"/>
      <inkml:brushProperty name="color" value="#FF0000"/>
    </inkml:brush>
  </inkml:definitions>
  <inkml:trace contextRef="#ctx0" brushRef="#br0">22195 8849 29660,'7'-6'-2724,"-2"-3"1,-4 2-1,-2 0-1363,-4 1 5354,4 1 1443,-5 5 0,6 2 0,0 4-3023,0 7 1,0 2 0,-2 7 0,-1 2-634,-1 1 0,-7 3 0,3 2 0,-4 2-542,-2 2 1,3-4 0,0 1 0,2-4-4112,-1-5 5489,4-3 0,0-6 0,6 1 0</inkml:trace>
  <inkml:trace contextRef="#ctx0" brushRef="#br0" timeOffset="1">22115 8676 26165,'-6'-27'-3013,"4"2"1,-2 3 2481,2 4 37,-4 3 0,11 9 0,-1 5 488,7 4 0,2 12 0,2-2 1,1 3-864,2 4 0,1-4 0,-1 3 1031,4-4 0,3 1 0,2-8 0</inkml:trace>
  <inkml:trace contextRef="#ctx0" brushRef="#br0" timeOffset="2">22888 8436 12921,'9'-35'-1886,"0"-1"3635,-6 0-1518,3 22 1,-8 3 0,-1 16 0,-1 4-277,1 2 1,-3 9 0,0 2-1,0 5-78,0 4 1,-3 7-1,3 8 1,-1 0-269,-4 0 1,1 3 0,0-2 0,1 2-105,-2 1 0,1 4 0,0-10 1,1-2-1686,-2-5 2188,0 1 1,-3-10 0,1 5 0</inkml:trace>
  <inkml:trace contextRef="#ctx0" brushRef="#br0" timeOffset="3">22595 9076 12921,'-8'-27'8,"4"0"0,4-4 1,6-1-1,7-1 529,8 1 0,10 1 0,6 5 0,4 4-274,4 4 1,5 5 0,-1 4 0,3 5-973,1 2 0,1 4 776,-1 2 1,0 4 0,0 5 0</inkml:trace>
  <inkml:trace contextRef="#ctx0" brushRef="#br0" timeOffset="4">23794 8623 11097,'-4'-27'0,"-2"3"0,0 5 348,0 6 248,-4 8 1,7 1-452,-6 8 0,1 4 0,-2 7 0,1 2 211,-1 5 1,-2 5 0,0 4-1,2 5-27,1 2 0,4 2 0,-2 2 0,1 1-668,3 1 1,3-4 0,6-4 0,7-1-85,8-1 0,12-1 1,8-8-1,10-3 591,5-4 1,-19-10-1,1-1 1,0-1 0,0 1-1</inkml:trace>
  <inkml:trace contextRef="#ctx0" brushRef="#br0" timeOffset="5">24834 8369 11353,'15'-34'-92,"3"14"1,-12 26 0,4 22 0,-3 12 675,-1 9 1,-1 2-1,-5 3 1,0-1-345,0 0 0,-6 8 0,-3 1 1,-3-1-131,-1 1 0,-2 8 0,-3-5 1,-4 0-197,-3 0 0,12-29 0,-1-1-181,-13 27 1,-5 1-1,-2-10 1</inkml:trace>
  <inkml:trace contextRef="#ctx0" brushRef="#br0" timeOffset="6">21715 10009 9848,'7'-14'0,"-1"1"-107,0 0 161,-4-1 0,2 7 1,-8 3-1,-5 2 0,-3 2 1,-3 0 1411,-3 0-1134,-2 0 1,-1 0 0,2 0 0,1 2 0,0 1 31,2 1 1,1 6 0,2-1-1,1 3-481,3 1 0,-2 1 0,7-1 0,1 0-119,2 1 1,1-1 0,0 0 0,1 1-101,3-1 0,-1 0 0,5 1 187,-2-1 0,-2 0 1,-4 1-1,-1-1 181,-4 0 1,-2 1-1,-8-1 1,-1 0 400,-2 1 1,-6 0-1,4 3 1,-1-1-58,3-4 1,3 4 0,3-6-1,4 1-480,3 1 1,7 0-1,8 2 1,12 3 37,11 0 1,5 3 0,4-3 0,1 6 137,1 2 1,1 7 0,-5 2 0</inkml:trace>
  <inkml:trace contextRef="#ctx0" brushRef="#br0" timeOffset="7">21488 11408 8493,'8'-13'-1181,"-2"-1"0,-6 6 2359,0-1-477,0 6-5,0-3 1,0 7-138,0 4 1,0-2-236,0 6 1,1-5 0,3 3-1,5-1-265,3-3 1,2 3 0,0 0 0,3 0-317,0 0 0,1 4 0,-4-1 0,-3 3 49,-2 1 1,2 1-1,-7-1 1,-2 0 209,-5 1 0,-9 3 0,-9 3 1,-1-1 421,-2 0 0,-7-1 0,7-5 0,2 1 141,1-1 1,1 0-1,5 1-426,3-1 1,7 0-1,1 1-275,3-1 0,2 0 0,2 2 0,1 1-503,-1 2 1,-3 6 638,-4-2 0,-15 9 0,-9 3 0</inkml:trace>
  <inkml:trace contextRef="#ctx0" brushRef="#br0" timeOffset="8">21542 12634 10564,'-11'-22'0,"-4"1"0,-2 6 0,-3 9 988,4 9-871,1 5 0,-3 11 1,1 2-1,0 0 30,3-4 0,6-2 0,4-2 0,2 1-323,2-1 0,6 0 0,5 1 0,3-2 113,4-4 0,6-2 0,-2-6 0,2 0-109,-2 0 1,-3-1 0,-7-4 0,-3-3 357,-5-4 0,-5-3 0,-7 0 350,-5 2 1,-14-3-1,1 8 1,-2-1-177,0 0 0,-4 6 0,3-1 1,2 2 512,3 2 0,8 6 1,0 3-871,6 3 0,4-3 1,7 0-1,4 1-544,3 2 0,10 1 0,6 1 0,6-2-919,5-4 0,12 3 1450,2-7 0,18 1 0,-5-5 1</inkml:trace>
  <inkml:trace contextRef="#ctx0" brushRef="#br0" timeOffset="9">21901 12408 20439,'-20'-8'340,"0"5"0,9 15 1,2 13-522,4 12 1,-2 6 0,-2-4 0,-3-2-338,-1-2 1,5-5 0,4-1-1,2-3-1,2-4 0,6 0 0,5 3 0,7-1 499,8-2 0,13 0 1,8 5-1</inkml:trace>
  <inkml:trace contextRef="#ctx0" brushRef="#br0" timeOffset="10">22261 12821 8365,'-23'-28'0,"-1"7"17,0 9 1,-4 16-1,6 11-41,-3 5 0,1 0 0,0 2 1,-1-4-1,3-4-428,1-6 0,9 4 277,8-3 0,8-1 0,7-1 0,5-1 0,8-2 28,5 2 0,1-4 0,4 2 147,-1-2 0,2-7 0,-4-1 0,-1 0 47,-2 0 1,-7-2 0,-3 2 136,-4-2 1,-5 4 2297,0-5 0,-4 6-2167,3-1 0,1 2 1,5 2-1,-1 0-368,0 0 0,-4 4 0,0 1 0,1-2 17,2-2 0,-3-2-980,0-4 758,-6-2 1,1 0 37,-8 2 0,3 14 0,-4 7 0,4 7-839,1 5 1,0 7 1058,0 1 0,0 2 0,0 2 0</inkml:trace>
  <inkml:trace contextRef="#ctx0" brushRef="#br0" timeOffset="11">23728 12594 11010,'7'-26'0,"-2"0"0,-5 6-557,-5 6 1889,-2 7 1,-8 13 0,-1 3 0,-4 4-1,0 3 55,-4 2 0,-1 4-1489,-2-4 1,0 4 0,1-4 0,1 0 131,2 1 0,6-4 1,6 4-1,4-1-372,1 0 0,3-1 0,7-3 1,7-1 394,5 0 1,0 1 0,5-2-1,0-2 176,-1-1 1,-3-2 0,-1 4 0,-6-3-272,-5 3 1,-4-4-1,-4 2 1,-4 2 65,-6 0 1,-14 3 0,-1-1 0,-3 0 416,-2 1 1,-4 3 0,3 1 0,2-2-229,5-1 1,3 3 0,11 1-1,5 1-430,5-1 0,5 5 0,4-2 0,7 1-272,8 0 0,10 2 1,5-2 426,2 7 0,-4 4 0,-1 6 0</inkml:trace>
  <inkml:trace contextRef="#ctx0" brushRef="#br0" timeOffset="12">21901 14473 8527,'-17'-10'0,"-3"-2"0,0 2 0,-4 4 419,5 10-2,-1 4 1,6 6 0,-3 3 0,0 2-320,0 2 1,7-5-1,3 2 1,1-3-118,3-2 1,7 2 0,6 1 0,8 2-11,9-2 0,4-1 1,8 0-1,-1 1-38,3 2 1,1-2 0,-7-6 0,-3-1 100,-4 2 0,-8 0 1,-3 3-1,-7-1 177,-5 0 1,-10 5-1,-5 1 1,-5 1 160,-3-1 0,-6 5 0,2-2 0,-1 3-165,0 2 0,0-1 0,6 1 0,4-2-248,3-3 1,7 4 0,1-4 0,8 2-23,7-2 0,10 3 1,-1-3-1,2 3-107,-2 2 0,-3 0 0,-6 1 1,-1 1-210,-3 2 0,-4 6 0,-11-1 0,-8 2-402,-6 2 0,-17 5 0,-8-1 781,-5-1 0,21-19 0,-1 0 0,-1-1 0,1 1 0</inkml:trace>
  <inkml:trace contextRef="#ctx0" brushRef="#br0" timeOffset="13">23074 10782 8454,'6'-36'0,"3"2"0,3 7 0,1 11 0,1 10 0,4 5-72,-1 1 1,0-2-1614,-8-2 2002,-4 2 0,-6-8 0,-3 6 51,-5 1 0,-8 1 0,0 2 0,0 0 390,2 0 0,-2 0 1,-1 0-1,0 0-401,-1 0 0,0 0 0,-5-1 1,2-2-167,-2-2 0,-1 1 0,-3 4 0,-2-2-8,-1-2 1,-6 2 0,3-2 0,-2 2-345,1 2 1,-1 0 0,-4 0 0,0 0 287,0 0 0,0 2 0,-1 1 0,-1 3 79,2 1 0,-7 2 0,7 4 1,-1 1-24,-1-1 1,-1 5 0,2 1 0,2 0-100,1 1 1,5 2-1,0-3 1,1 0-184,-4 1 0,4 3 1,1-2-1,4 1 145,5 0 1,-2-1 0,6 3-1,2-2 101,1 2 1,3 1 0,3 2-1,5 1-52,2 3 0,2-2 0,2 7 0,4 1 29,7 1 1,8 2-1,12 0 1,5 0-119,5 0 0,12-1 1,0-2-1,5-3-1,8-1 1,1-2 0,-31-18 0,2 0 0,1 1 0,1-1-41,1 1 0,1-1 0,6-2 1,0 0-1,-4-1 0,1 1 0,0-2 1,1 1 70,-1-2 0,1 0 0,0 0 0,0-1 0,0-1 0,0 0 0,-1-1 0,-1-1-15,0-2 0,0 0 1,4 1-1,-1 0 0,-2-1 1,0 0-1,0 0 1,-1-1-116,-1 0 0,0 0 1,3-1-1,-1 0 0,-1-1 1,0 0-1,0 0 0,0-1 42,0 1 0,0-2 1,2-2-1,0 0 1,-3 0-1,-1-1 0,-1-1 1,0-2-220,-1-2 1,0 0 0,2-1 0,0-1 0,-7 0 0,-2-1 0,30-13 124,-7 1 1,-3-7 0,-12-3 0,-5-2 163,-5-2 0,-11-6 1,-6-3-1,-5-3 313,-7-1 0,-4-2 0,-6-1 0,-8-2-98,-12 2 0,-11-2 0,-10 5 0,-6 4-346,22 25 1,-2 1 0,-2 1 0,-3 2 0,-5-2 0,-3 0 0,-1 1 0,-2 0-227,0 1 0,-3 0 1,-10 1-1,-1 0 1,4 0-1,1 1 1,-4 0-1,-1 2 216,0-1 1,-1 1 0,-1-1 0,-1 0-1,5 3 1,0 0 0,3 2 0,1 0-77,3 1 1,0 2-1,4 2 1,1 2-1,5 2 1,1 1-1,2 1 1,0 1-1006,2-1 1,0 2 1203,1 4 0,0 2 0,-31 7 0,2 13 0,3 0 0</inkml:trace>
  <inkml:trace contextRef="#ctx0" brushRef="#br0" timeOffset="14">23288 14153 8547,'6'-11'0,"3"2"0,2 4 84,3 4 0,-5 1 0,0 0-567,1 0 1,-3-2 0,2-1-1,0-3 395,-2-1 0,1 3 0,-5-5 802,1-2 0,1-1 1,-5-1-145,0 0 0,-2 0 0,-2 1-386,-5 3 1,2-2-1,-2 7 1,-2 1-258,-1 2 0,-5 1 0,-3 0 0,0 0-2,-4 0 1,-1-2 0,-2-1-1,-1-3 161,-3-1 1,1-2 0,-5-4 0,-2-1 161,-2 1 0,-1 0 0,0-1 0,0 1 257,0 0 0,0 1 0,2 1 0,1 2-192,1-1 0,5 4 1,-5 2-1,1 2-242,1 2 1,-5 2 0,4 2 0,-2 4-261,1-1 1,-2 9 0,2-2 0,-1 0 278,2 1 1,-2 4-1,5 2 1,3 1 108,1 1 0,3-1 1,2 5-1,6-1-62,2 1 0,3 4 0,3 0 1,5 0-13,2 2 1,9-1 0,8 7 0,10-2 99,10 0 1,15 4-1,8-7 1,7 0-141,-30-18 0,1-1 1,5 2-1,1-1 1,4-1-1,1 0 1,2-2-1,0 0-78,3 0 1,1-2-1,1-2 1,0-2-1,0 2 1,0-1-1,0-2 1,0-2 22,0-1 1,-1-2-1,5 1 1,0-2 0,-3-1-1,-1 0 1,2 0-1,-1-2-42,-1-1 1,-1-1 0,3-1 0,1-1-1,-5-2 1,-1 0 0,-2-2 0,0 0-161,-1-1 0,-1-1 0,-7-2 1,0-2-1,-2 1 0,-1-2 0,-3 1 1,-1-3-161,25-21 1,-8-8 0,-16 0 0,-7-3-242,-8-1 0,-12-5 1,-11 1-1,-17 0 356,-17 3 1,9 29 0,-3 4 0,-5-1 0,-2 2 0,-3 2 0,-1 2-82,-3 1 1,-2 2 0,-7 0 0,-1 2-1,4 4 1,-1 2 0,-2 0 0,-1 2-45,1 0 1,-1 1-1,-2 1 1,0 1-1,2 0 1,0 0 0,2 0-1,1 0 145,2-1 0,0 2 1,3 3-1,1 2 1,3 1-1,1 1 197,0 1 0,1 1 0,3 1 0,0 0 0,-3 2 0,-1 1 0,3-1 0,-1 1 0</inkml:trace>
  <inkml:trace contextRef="#ctx0" brushRef="#br0" timeOffset="15">7905 9569 9195,'11'-36'0,"0"-1"0,11-28 0,2 12 30,1 11 0,-3 10 27,1 10 1,-6 8 0,4 10-1,-2 2 36,-2 2 1,2 0 0,-1 0 0,-4 2-231,-3 2 0,-14 7 1,-13 9 824,-10 7 0,-17 19 0,-7 7 0,20-21 0,-2 0-450,-2 3 0,-2 2 1,-7 11-1,-1 1 1,-1-1-1,-1 1 1,-3 5-1,-1 1-408,15-17 0,-1 1 0,-1 1 0,-3 1 0,0 0 0,-1 1 0,-3 3 0,-1 1 0,0 1 0,0-1 1,-1 0-1,0 1 72,-2 1 0,-1 0 0,0 1 0,0 0 0,0 1 1,-1-1-1,1 0 0,1 0 0,-1 0 0,0-1 0,1 0 1,0-1 24,0 0 1,1-1 0,-1-1 0,2-1 0,0 0 0,1-2 0,2-3 0,1-2 0,1 0-1,2-2 1,0-1 0,1-1 6,-14 13 0,1-2 1,6-5-1,2-2 0,4-3 1,1-1-1,4-5 0,1 0 55,2-5 1,2 0 0,-17 18-1,10-13-324,7-3 0,11-8 0,11-4-1233,14-7 1568,17-22 0,10 5 0,6-14 0</inkml:trace>
  <inkml:trace contextRef="#ctx0" brushRef="#br0" timeOffset="16">5852 9556 15403,'-25'-34'-210,"3"2"0,10 15 392,12 26 0,15 19 0,14 25 1,-9-22-1,2 2 0,2 4 1,2 1-90,2 6 1,3 1 0,8 5 0,2 2 0,5 5 0,1 2 0,-12-19 0,0 0 0,1 1-40,2 2 0,1 0 0,1 1 1,2 5-1,1 0 0,1 0 1,-1 1-1,0 0 0,1 1 1,0 1-1,0 1 0,0 1-428,-1 0 1,-1 0-1,0 2 1,1 2 0,0 2-1,0 0 1,-1 0 0,-1 2-1,0-1 1,-1-1 0,0 0-1,-1 1 80,0 1 0,0 0 0,0-1 1,-3-3-1,-1-1 0,-1 0 0,-3-2 1,-1 0-1,-1-1 0,-2-3 1,-1-1-1,-2 0-326,-1-3 1,-1 0 0,-1 0 0,5 24-1,-4-2 620,-7-10 0,-3-2 0,-1 1 0,-3-1 0,-2-3 0,-3-1 0,0 0 0,0 1 0</inkml:trace>
  <inkml:trace contextRef="#ctx0" brushRef="#br0" timeOffset="17">14517 12634 8513,'3'-19'0,"-4"6"0,-6 5 0,-11 8 0,-5 0 188,0 0 1,-2-4 0,-3-2 0,-2 0-1,-4-2 832,-4 1-857,7-2 1,-12 0 0,10 0 0,-1 1 200,-3 0 1,-1-4 0,-4 5-1,-2-2-237,-5 0 0,-3 2 0,-4-4 0,-4 4-162,-2 1 0,25 2 1,-1-1-1,0 2 1,0 0-1,-4 0 0,-2 0-75,-1 1 0,-2-2 1,-3-1-1,0 0 0,-1 1 1,0 1-1,0-2 0,-1 1 1,-1-1 1,0 1-1,-1 0 1,0 0 0,-1-1-1,0 0 1,0 1 0,0-1 177,2 0 0,0 0 0,-5 1 0,0 0 1,8 0-1,1 0 0,-1-1 0,1 1-4,1 0 0,-1 0 1,0-1-1,1 0 1,4 2-1,0 0 1,2 0-1,0-1 90,0-1 1,-1-1-1,2 0 1,0 0 0,0 0-1,2-1 1,-1 0 0,1 1-129,1-1 0,1 0 1,-3 1-1,1-1 0,1 1 1,0 0-1,-1 1 0,0 0-41,-1 0 0,0 1 0,0 2 0,0-1 0,-1 0 0,1-1 0,-2 1 0,1 0-40,-2 1 0,1 1 0,0 0 0,0 1 0,1 0 0,0 0 0,1 0 0,-1 0-46,1 0 1,0 0 0,-6 0 0,0 1-1,3 0 1,0 1 0,0 0 0,0 1 87,2-2 0,-1 1 0,-1 0 0,-1 1 0,2 0 0,1-1 0,-2 0 0,0-1 79,0 0 1,0-1-1,-3 0 1,0 0-1,6 0 1,0 0-1,0 0 1,0 0-5,2 0 1,-1 0-1,1 0 1,-1 0-1,-33 0 1,1-1 218,3-4 1,-7 4 0,9-3 0,-4 2-265,-2 2 0,2 0 0,-4 2 0,1 0-163,4 3 1,-5 10 0,0-2 0,36-6 0,0 1 62,0-1 0,1 1 0,-1-2 0,0 1 0,-3 0 0,-1-1 0,-1 1 0,0 0 41,-1-1 1,-1 1 0,1 0 0,-1-1 0,5 1 0,0 0 0,0-1 0,0 1 97,1 0 0,-1-1 0,-1 1 0,0 0 0,0-1 0,1 1 0,-1 0 0,0-1 53,2 1 1,0 0 0,1-1-1,0 1 1,-1 0 0,0-1 0,0 1-1,1 0-79,-1-1 1,1 1 0,-5-1 0,0 1 0,2 0-1,2 1 1,-2 0 0,0 0-74,1 1 1,-1 0 0,-3 3-1,0 0 1,-1-1 0,0 0 0,0 1-1,0 1-6,-2 1 1,0-1-1,0-1 1,0 1-1,4 0 1,1-1-1,1 0 1,-1 0-77,1 0 1,-1 0 0,-3 1-1,0 0 1,5-3 0,0-1-1,0 1 1,0 0 142,1-1 1,1 1 0,-1 1 0,1-1 0,-35 4 0,1 0 207,-1 2 1,2-3 0,3 5-1,-2-3-32,-1-2 1,33-6-1,1 1 1,-34 10 0,1 4-328,2 3 1,31-11-1,0-1 1,0 1-1,0 0 1,0 1-1,1 1 42,-2 1 1,1 2 0,-1 1-1,0 1 1,-1 0 0,0 0-1,1-2 1,0 0-21,2 1 0,-1-1 1,-3-1-1,0 1 1,5-1-1,1 1 0,-2-2 1,1 0 242,-32 15 0,2-1 0,7-4 1,3 0 83,5-1 1,1 0 0,8-3 0,4-2 369,3-2 1,7 0 0,6-2-1,2 2-511,3 2 1,2 2 0,4 9-1,1 3-225,-1 4 0,-1 5 0,1 3 0,3 4-261,1 4 1,-3 2 0,3 0 0,0 0 165,0 0 1,2-4-1,4-4 1,0-6 508,0-6 0,0 0 0,0-5 0,1 1 127,3-1 0,4-2 0,5-6 0,2-2-25,3 2 1,8-1 0,10 1 0,4-2-107,4 2 0,10 1 0,8 2 1,3-1-293,2 1 0,-31-12 1,0 1-1,1 0 1,0 1-1,1-1 0,0 0 9,0 1 0,-1-1 0,0 0 0,1-1 0,0-1 0,1 0 0,-3 1 0,0 0 90,32 16 1,-31-17 0,-1-1 0,28 7 0,-2 0 75,-2-4 1,4-3-1,-3-2 1,0-3 132,-4 3 0,3-5 1,0 0-1,3-2-66,0 0 0,8 2 0,-6-3 0,-1 3-304,-3 2 0,9-1 0,-13 3 0,1-1-5,-2 2 1,2 1-1,1 1 1,1 0 41,-1 1 1,5 3 0,-2 3 0,1-1 79,0 0 0,5-1 0,-3-6 0,2-3 145,2-5 1,5-3-1,2-2 1,-37-1-1,0 0 31,2-2 1,0-1 0,3-1 0,-1 0 0,-3-1 0,-1 1-1,2-1 1,1 0-78,-1 0 1,1 1-1,-1 2 1,0 0-1,-1 2 1,-1 0-1,35 1-205,2 1 1,-7 5 0,1 4 0,-5 5-696,-1 3 1,4 0 0,-6 3 0,0 1 460,-4 0 0,7 0 0,-9 1 0,2-4 542,4-4 0,2-6 1,6-4-1,1-4-81,0-4 1,-30 0 0,-1-1 0,33-11 0,-34 7 0,0 0 384,1 1 0,-1 0 0,-1 0 1,-1 1-1,2 0 0,-1 0 0,35-4-525,-5 2 0,5 3 0,-10 6 0,0 0-954,-3 0 1,3 6 0,-4 4-1,0 5 417,0 3 0,4-1 0,-3-2 0,2 3 139,2 4 0,-2-3 1,-7-1-1,1-4 1354,2-6 1,1-2-1,-1-6 1,1-1-348,-2-4 1,9 4 0,-5-3 0,3 2-947,1 2 0,8 0 0,-5 2 0,3 2-149,1 5 1,-33-5 0,1-1 0,0 2 0,0-1 0,3 1 0,1 1 127,2-1 0,0 1 0,3 1 0,0 0 0,1-1 0,0 1 0,3 0 0,0-1 224,3 1 1,0 0-1,2-1 1,0 0-1,0-2 1,1 0-1,-3-1 1,0-1 166,-1-1 0,-2-1 1,1 0-1,-1 0 0,-6 0 1,-1 0-1,-2 0 1,0 0 94,-2 0 1,-1 0 0,-2 0 0,0 0 0,0 1 0,1 0 0,-1 0 0,0 1-188,2 0 0,0 0 0,0 3 0,-1-1 0,-1-1 0,-1 0 0,36 3-142,-1 0 0,-33-4 0,0 0 1,-2-1-1,1 0 0,-1 0 1,1 1 263,0 0 0,0 0 1,0 1-1,-1-1 1,2-2-1,-1 0 0,0 0 1,0 0 172,2 0 0,0 0 0,2-1 0,1 0 0,-1-1 0,0 0 0,0-2 0,0-1-12,0-1 1,0 0-1,3-3 1,1 0 0,-1 0-1,-1 0 1,-1 1 0,0 0-139,0 1 1,0-1-1,-2 1 1,-1 0 0,-2-1-1,0-1 1,0 0 0,1 0-236,0 1 0,1 0 1,3-1-1,0-1 1,-2 1-1,0 0 1,0 0-1,-1 0-13,0 0 0,-1-1 0,3 1 0,-1-1 0,0-2 0,0 0 0,0 1 0,-1 0 55,0 0 1,0-2 0,0-1 0,-1-1-1,0-2 1,0 0 0,-1-2 0,-1-1 377,2-2 0,0-2 0,1-3 0,0-2 1,-2-2-1,0 0 0,-1-1 0,0-1 360,-2 0 0,-1-1 0,-1-1 0,-2 0 1,-1 2-1,-1 0 0,-3 2 0,-1 1-831,20-26 1,-4 8 0,-4 2 0,-4 2-930,-7 0 1,-2-7 0,-6 2 0,1-1 617,-1 1 1,-3-7 0,-5 3-1,-2-4-52,1-2 0,2 4 0,1-4 1,0 0 773,1-3 0,4-9 0,-9 33 0,-1 0 0,1 0 1,-1-1 185,-1 1 0,0 1 0,0-4 0,-2 2 0,4-34 0,-6 6 283,-6 5 0,-7 6 0,-14 7 0,-13 5-1266,-13 2 1,15 22 0,-3 2 0,-6-1 0,-2 1-1,-5 0 1,-2 2-190,-3-1 1,-2 1-1,-7-2 1,-2 0-1,-2 2 1,-1 1-1,-2 0 1,-1 1 515,22 4 0,-1 0 0,-1 2 1,0 0-1,0 1 0,-1-1 0,0 1 1,-1 0-1,0-1 0,-1 1 1,0-1-1,1 1 142,-1 0 1,0 0 0,-1 0 0,-6-1 0,-2 0 0,2 1 0,2 0 0,0 1-1,0-1 112,-2 0 0,-2 0 0,1 1 0,0-1 0,0 1 0,-1-1 0,-1 1 0</inkml:trace>
  <inkml:trace contextRef="#ctx0" brushRef="#br0" timeOffset="18">2119 14367 8489,'0'-27'0,"0"2"0,0 3 0,0-2 0,0 6 0,6 0 0,3 5 0,3 1 0,3 3 0,3 3 938,4 1 0,3 3 0,3-2 0,3 2-667,5 2 1,11 0 0,4 0 0,-1 0-236,2 0 1,0 2 0,3 1 0,-1 2-210,0 3 1,6-1 0,-6 4 0,2-4 173,3-1 0,-5 3 1,0-5-1,-5-1-19,-3-1 0,3-2 1,-6 0-1,-3 0-516,-3 0 1,-9 0 0,0 1 0,-6 2-874,-2 2 1407,-2 5 0,-5-3 0,0 7 0</inkml:trace>
  <inkml:trace contextRef="#ctx0" brushRef="#br0" timeOffset="19">3399 14034 14466,'9'-46'448,"0"-3"0,-5 6-1223,5 21 1,-6 16-1,2 19 1,-4 6 97,-1 2 1,2 3 0,2-5 0,5 0 872,3 0 1,3 4 0,4-4 0,8 0 379,7 0 1,3-1 0,0-5 0,-3 2-12,-2 3 1,-6-3 0,-9 3 0,-2-4-419,-2 0 1,-5 4-1,-7 2 1,-10 5-769,-13 8 1,-10 6 0,-16 5-1,-8 5 668,24-23 0,-1 0 1,-7 3-1,-2 1 1,2 0-1,-1 1 1</inkml:trace>
  <inkml:trace contextRef="#ctx0" brushRef="#br0" timeOffset="20">23248 10888 8923,'18'-41'0,"-1"5"-2,0 11 0,-10 15 1,-7 10 36,-7 7 1,-10-1 0,-2-1-30,-2-4 0,4-1 0,-6-1 0,-2-4 0,-4-4 7,-7-3 0,2-1-502,-2 0 1,2 1 0,-3 0 0,3 2 1844,2-1 1,1-8 0,4 6-1,0-2-660,1 0 1,-1-3-1,-1 2 1,-3 3-473,-5 2 0,-4 8 0,-4-1 1,-5 2-203,-3 2 1,-9 0 0,-4 0-1,-6 0 69,-3 0 0,36 1 0,-1 0 0,-2 1 0,0 0 1,1 2-1,-1 1-219,1 1 0,1 0 1,-32 9-1,0 3 1,5 4 632,3 3 0,6 12 0,6 6 0,5 6-131,5 6 1,22-20 0,2 2 0,6 1 0,2 1 0,1 3-1,2 1-419,1 1 1,4 2 0,8 1 0,4 1-1,5 0 1,4 0 0,6-1 0,4-1 60,5 1 0,4-2 1,11 0-1,5-3 0,2-3 1,2-4-1,4 0 0,1-3-111,2-1 1,1-3-1,-19-10 1,1-2-1,0-1 1,0 0-1,1 0 1,0-2-1,1 0 1,0-1-1,0-1 63,-1-2 0,1 0 0,-1-1 0,20 4 1,-1-3-1,-1-2 0,-1-2 0,-2 0 1,0-1-176,1-1 1,0-2-1,2-4 1,-1-4-1,-7-2 1,-2-3-1,-3-2 1,-2-3-186,-3-1 0,-3-4 0,-3-4 1,-2-3-1,-4 0 0,-2-2 1,-3-4-1,-1-1 186,-3-3 1,-3-2-1,-4-5 1,-3-2 0,-4 1-1,-2-1 1,-2 0 0,-3 0 93,-1 1 1,-5-1 0,-5 0 0,-4 0-1,-4 4 1,-3 1 0,-6-1 0,-3 2 51,-5 1 0,-5 2 0,-9 2 0,-5 4 0,-6 5 1,-3 3-1,-5 4 0,-3 4-681,-4 2 1,-2 3-1,-1 4 1,-1 3 740,-2 1 0,1 3 0,1 1 0,0 2 0,-1 1 0,0 3 0</inkml:trace>
  <inkml:trace contextRef="#ctx0" brushRef="#br0" timeOffset="21">23421 13954 10200,'19'-37'0,"2"-1"0,0 6 95,-3 8 0,-8 9-18,-1 7 413,-6 2 1,9 4-108,-3-2 1,-4-4 0,1-5-1,-1 0 1,1-1-345,1 1 0,-4 0 0,2-1 0,-4 1 419,-1 0 1,-1-1 0,-5 2-1,-8 2-119,-6 1 0,-13 6 0,-7-1 0,-9 2-87,-7 2 1,-9 2-1,-8 2 1,36 1-1,-1 1-189,-3 1 1,0 2 0,0 1 0,-1 1-1,-2 2 1,1 0 0,2 0 0,0-1-2,2 0 1,0-1 0,-2 1 0,0 1-1,4-2 1,0 0 0,-34 14 331,9 2 1,4-2 0,15-1 0,5-2 109,5 2 0,15-1 0,7 3 0,5-1-241,7 3 0,12 12 0,16 3 0,9 4-210,9 4 0,-12-20 1,2 1-1,2-2 1,2-1-1,2 2 0,2-1-184,6 1 0,1-1 0,0 0 0,2-1 0,4-2 0,1-2 1,-2-2-1,0-2-149,0 0 1,0-2 0,7-2 0,0-4-1,-7-4 1,0-2 0,-1-1 0,0-1 137,-3-2 0,-2-2 1,0-3-1,-1-2 0,-7-2 1,-2-3-1,-3-2 0,-2-3 81,26-20 0,-11-9 0,-16-6 1,-7-4-66,-8-6 0,-13 19 0,-2-2 0,-6 2 0,-3-1 0,-2-2 0,-3 0-3,-4-1 1,-5 1 0,-4-4 0,-5 2 0,-4 1 0,-3 2 0,-2 1-1,-2 2-65,-3 0 1,-2 2-1,-4 5 1,-3 2-1,-2 4 1,-2 3 0,-2 5-1,-1 2-567,0 4 0,-1 4 0,-10 1 0,-1 5 0,7 5 1,0 6 760,-3 3 0,0 2 0,2 0 0,1 2 0,-4 5 0,-1 2 0</inkml:trace>
  <inkml:trace contextRef="#ctx0" brushRef="#br0" timeOffset="22">9531 18671 8479,'0'-17'0,"0"-1"0,0 2 0,0 1 0,0 1 0,2 3 0,2 2 0,5 3 0,3 1 0,1 1 0,0 1 0,1 1 810,-1 2 1,0 0 0,1 0 0,1 0-981,2 0 1,-2 0 0,4 0 0,1 0 437,2 0 0,2 0 0,-1 0 0,-1 0-50,2 0 0,6 0 1,1-1-1,0-2-45,2-1 1,-4-1 0,7 5 0,-1 0-136,-1 0 1,9-4 0,-3-1 0,2 2 82,-1 2 0,2 1 0,-1 0 0,-4 0 0,1 0 0,-2 0 0,0-2 0,-3-1 170,-2-1 1,-1-1 0,-4 5 0,0 0-234,-1 0 1,1 0 0,1 0 0,2 2-227,1 2 0,5 2 1,-4 5-1,1-4 72,-1-1 1,5 3 0,-1-3-1,2 0 81,2 0 1,-1 0-1,-2-3 1,-2 1 72,2-1 0,0-2 0,1-1 0,-4 0 274,-2 0 0,-1 0 0,-4 0 0,0 0-215,-1 0 1,1 0 0,0 0 0,-1 0-244,1 0 1,0 2 0,-1 1 0,1 1 22,0-1 1,1 3 0,1 0 0,2 0 84,-1 0 1,3 3-1,-2-5 1,-2 1 141,-1 1 0,4-5 1,0 4-1,1-4 95,-1-1 0,-1 0 1,-4 0-1,0 0-114,-1 0 0,6 0 0,-1 0 0,0 0-132,1 0 0,-4 0 0,5 0 0,-2 2-65,0 2 1,0-3 0,-2 4 0,0-4 30,2-1 0,-1 5 0,-5-1 0,-1-1 61,-1-1 0,6-1 1,-9 2-1,3 2-25,-1-2 0,-4-2 0,2-1 0,1 1 323,0 4 0,-4-4 0,6 4 0,0-4-115,3-1 0,0 0 0,1 0 0,0 0-75,-1 0 0,5-1 1,2-2-1,0-2-184,-1 2 0,4 2 0,-5 1 0,-2 0-95,0 0 0,-3 0 0,1 1 0,-2 2 96,-3 2 0,2-1 0,-5-2 0,2 1 12,3 1 0,-4 2 0,1-3 1,0 2 253,0-2 1,1 2 0,4 0-1,1-2 67,0-2 1,-1 4 0,3-1 0,0-1-191,2-1 0,5-2 0,-4 0 0,2 0-71,4 0 1,0 0-1,2 0 1,0 0-27,0 0 0,-4 0 1,-1 0-1,1 0 84,-2 0 0,3 0 0,-5 0 1,1 0 60,-1 0 0,0 0 1,-6 0-1,1 0-60,0 0 0,-1 0 0,1 0 1,0 0-16,-1 0 0,2 0 0,2 0 0,3 0-25,1 0 1,1 0-1,5 0 1,0 0 17,0 0 0,5 0 0,0 0 0,1 0 50,0 0 1,0 0-1,-3 0 1,2 0-67,-2 0 1,-2 0 0,-1 0-1,-1 0-34,-4 0 1,2 1 0,-6 2-1,-1 2 36,-2-3 1,3 0 0,0-2-1,-1 0 16,-2 0 1,3 0 0,2 0 0,1 0 1,3 0 1,-3 4 0,1 1 0,2-2-27,2-2 1,1-1 0,0 0 0,0 2-83,0 2 1,-2-2 0,-1 2-1,-1-2 14,1-2 1,0 0-1,0 0 1,-3 0 78,-1 0 1,4 0 0,-2 0 0,2 0 1,-1 0 1,7-5 0,-3 1 0,3-1 96,3-1 0,-5 3 1,5-4-1,-2 1-172,1 3 0,-1-3 0,-4 2 0,-1-1-224,-4-1 0,4 5 0,-5-5 1,1 2 79,1-1 0,-6-1 0,2 3 0,-1-1 110,0 1 1,2-3-1,-3 0 1,1 0 102,-2 0 0,0-4 0,-1 2 0,1-1 109,2 1 1,-1 3 0,-5-2 0,-1-1-263,0 1 1,4 2 0,-6-2 0,3 0-79,2-1 0,-1 1 1,1-3-1,-2 1 6,-3-2 0,4 4 1,-6-2-1,1 0-13,-3 2 0,-3-4 0,-2 5 82,0-1 0,1-2 1,-2-4 203,-4-1 1,-2 1 0,-4 0 0,1-1 214,1 1 1,1-2 0,-4-2 0,2-4-1,2 0 1,-1-3 0,-4 5-1,0 0-312,0 0 1,-1 1-1,-4 5-489,-4-1 0,-4 7 1,-5 2-1,-4 2 39,-3-1 0,-8 2 0,-2-2 0,-5 3 173,-5 1 0,-2-2 0,-7-1 0,1-1 195,0 1 0,-3-3 0,2 1 1,5 1 108,2-2 0,7 5 1,-3-4-1,4 4 216,2 1 0,-4-5 0,5 1 0,-1 1-107,2 1 1,-4 2 0,4 0 0,-4 0-213,-1 0 0,-4 0 1,-2 0-1,0 0-77,0 0 0,-3 0 0,3 0 0,-1 0 94,-3 0 0,-2 0 0,-2-1 0,1-2 87,0-2 0,1-1 1,2 3-1,2-2 118,2-3 0,-3 1 1,5-5-1,1 0 432,2-3 0,-4-1 0,-1 3 0,-1-1-500,-4 1 1,0 0 0,-4-1 0,-1 1-189,-2 0 1,-9 1-1,5 1 1,4 4 49,6 1 0,-3-4 1,5 2-1,0 1-38,-2 3 1,5-2 0,-1 0 0,1 0 212,-1 0 0,-1-3 1,-2 5-1,0-1-28,2-1 1,5 5-1,-5-5 1,-1 1-5,-2 1 1,3-1 0,0 5 0,-1-1-240,-2-4 0,-1 4 0,-1-3 0,2 2-26,4 2 1,-3 0-1,5 2 1,-1 1 177,-3 1 0,2 5 1,1-5-1,1 1 39,3 1 1,1-3 0,2 4-1,0 0-19,0 1 1,-3-5-1,1 3 1,0-2 38,-1 1 1,-1 1-1,1-4 1,-3 3-69,-2-2 1,4 3 0,-5-2 0,0-1-38,2-1 1,-2-1-1,6 2 1,2 2 72,-2-2 1,-3-2 0,3-1-1,3 0 2,1 0 0,-7 0 0,8 0 0,-1 0 155,2 0 1,-1 0 0,-5 0-1,1 0-38,-1 0 1,0 0 0,2 0 0,-2 0-81,-1 0 0,-5-4 0,3-1 0,-2 2-47,-2 2 0,0 1 0,-1 0 0,2 0-133,-1 0 1,0 0-1,-1 1 1,2 2-19,-1 2 0,0 3 0,-1-2 0,1 0 181,-5 0 0,6 3 0,-4-4 1,1-1 122,0 2 1,-1-5 0,1 5 0,2-1-40,1-1 1,2 1-1,-4-5 1,4 0-12,1 0 0,1 4 0,4 1 1,-2-2-51,-1-2 0,4-1 0,4 0 0,-1 0-34,-1 0 0,2 0 0,0 0 0,-1 0-48,-1 0 1,-2 4 0,0 1 0,0-1 112,0 2 1,-5-3 0,0 5 0,-1-2 111,0-4 1,-3 4 0,3 0-1,0 2-2,0 2 1,-3-2 0,2 0 0,-2 1 103,-1-1 1,-5 4-1,6-4 1,-1 6-91,1 4 0,-2-4 1,7 6-1,1-3-311,1 1 1,4 6 0,2-3-1,5 1 88,3 0 1,3-4-1,4 2 1,6 1-188,5 0 1,7-3 0,-1 2 0,2 1-11,2 0 0,6 0 0,3 4 0,3 0-68,1 3 1,6 2-1,4-2 1,2 1-182,2 3 1,8 8 434,1-5 1,5 1-1,-7-10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21:24:51.365"/>
    </inkml:context>
    <inkml:brush xml:id="br0">
      <inkml:brushProperty name="height" value="0.053" units="cm"/>
      <inkml:brushProperty name="color" value="#FF0000"/>
    </inkml:brush>
  </inkml:definitions>
  <inkml:trace contextRef="#ctx0" brushRef="#br0">9438 2919 11401,'0'-30'0,"1"-6"0,4-3 0,4-3-257,2 2 0,-2 10 81,0 4 1,-6 8-1,2 0 1,-5 5-1,-6 4 1202,-8 5 0,-5 2 0,-9 2 0,-5 0 0,-5 0 750,-5 0 1,-5 0 0,3 0-1479,-4 0 0,-6 0 0,8 0 0,-1 0 461,4 0 1,2-4 0,2-2 0,0-2-31,0-2 1,0-6 0,-1-4-1,-1 1-24,2 0 1,-9 1-1,5 5 1,-6 0-125,-4-1 1,-5 5 0,-3 2 0,-5 1-582,-4 3 0,-3 0 0,34 2 0,0-1 0,0 0 0,0 0 0,0 0 0,0 1 0,0 0 0,0 0 0,0 1 0,0 0 0,0 0 0,0 0 0,0 0 0,0 0 0,-34 0 0,3 0 0,3-1 0,1-4 0,5 4 0,1-5 0,2 1 0,3 1 0,-8-5 0,0 5 0,1 1 0,-2 1 0,-1 1 0,-2-2 0,-3-2 0,34 4 0,-1-1 0,-36 1 0,-2 1 0,38 0 0,-1 0 0,0 0 0,0 0 0,-1 0 0,0 0 0,0 0 0,0 1 0,0 1 0,0-1 0,-1 1 0,2 1 0,-35 1 0,1-2 0,0 1 0,36-1 0,-1 0 0,-36 7 0,36-6 0,0 0 0,0 0 0,1 1 0,-37 7 0,34-8 0,1 1 0,-35 5 0,36-4 0,1-1 0,-1-1 0,0 1 0,-36 7 0,35-8 0,-1 0 0,1 0 0,0 1 0,-2 1 0,1 0 0,-2-1 0,1 0 0,0 0 0,2 1 0,-1 0 0,1 0 0,1 1 0,1 0 0,-3 0 0,1 1 0,-35 6 0,36-6 0,0 0 0,0-1 0,1 1 0,-33 6 0,-2 1 0,1-1 0,0 0 0,-1 1 0,6-1 0,1-1 0,2-3 0,0 3 0,3-3 0,1 2 0,0 3 0,1-1 0,3 0 0,-1 1 0,-2-1 0,-1 0 0,3 1 0,0-1 0,4 0 0,-5 1 0,7 0 0,1 3 0,2 1 0,-2-1 0,5-3 0,1-1 0,1 0 0,2 5 0,-1 1 0,-2 2 0,-2 3 0,2-4 0,8 3 0,4-1 0,2-1 0,9 2 0,2-3 0,3 0-230,2 4 0,5 1 0,4 2 0,4-1-262,4 1 1,5 4-1,9 2 1,6-1 179,5 1 0,5 3 0,8-4 0,1 1 285,1-1 0,11-1 0,0-3 0,3 1 172,1-3 1,9 7 0,2-9 0,-32-13-1,1 0 8,3 0 1,2-2 0,3 1 0,2-2 0,4-1-1,1-2 1,2 0 0,2 0-53,1 0 0,2-1 0,8-2 0,1-1 0,-4 2 0,0 0 0,0 0 1,1-1 82,-1 0 0,1 0 1,1 2-1,0 1 0,-2-2 1,-1 0-1,-1 0 1,1 0-185,-1 0 0,1 0 0,4 2 0,1 0 0,-7-1 0,0 0 0,0 0 0,0 0 0,-2 1 0,0-1 0,7 0 0,1 0 0,-4 1 0,0 0 0,0-1 0,0-1 0,0 1 0,-1-2 0,-2 1 0,-1-1 0,-1-2 0,0 0 0,0 0 0,0 0 0,0 0 0,2 0 0,5-1 0,0 0 0,-3 0 0,-2-2 0,1-1 0,0 1 0,-2-1 0,1 0 0,6-2 0,0 0 0,-2 2 0,-1-1 0,0 0 0,0-1 0,0-1 0,-1 0 0,-1 2 0,0 1 0,-2 0 0,-1 1 0,0 0 0,-1 0 0,0 1 0,2 1 0,3 1 0,1 0 0,-6 2 0,0 0 0,0 2 0,-1 0 0,-2-1 0,1 1 0,2 2 0,0 0 0,2-1 0,0-1 0,0 2 0,1 0 0,-2 1 0,1-1 0,0 0 0,-1 0 0,-3-1 0,-1 0 0,0-1 0,1 0 0,-1-1 0,0 0 0,4 1 0,0 1 0,-2-3 0,0 0 0,-1 0 0,0-1 0,0 0 0,0-1 0,-1 0 0,2-1 0,3 0 0,1-1 0,0-1 0,0 0 0,0 0 0,1-1 0,2 0 0,0 0 0,-6-1 0,0 0 0,1 1 0,0 1 0,2-1 0,-1 2 0,-1-1 0,-1 1 0,-3 2 0,0 0 0,-2 0 0,-3-1 0,-4-1 0,-2-1 0,1 2 0,-1-1 0,-6-2 0,-1-1 0,36-5 0,-5-2 0,-6-3 0,-15-2 0,-5-7 0,-6-6 0,-5-5 0,-10-10 0,-6-4 0,-6-2 0,-5-9 0,-13-3 0,-9-5-360,3 32 1,-2 1-1,-6-6 1,-3 0 0,-3 0-1,-2 1 1,-2-2-1,-3 1-25,-2-1 0,-3 2 1,-8-2-1,-3 3 1,-1 3-1,-3 2 0,-2 1 1,-3 3 92,-1 1 1,-2 3 0,-6 2 0,-1 3 0,-3 4 0,-1 3 0,0 3 0,0 2 74,22 4 0,-1 1 0,1 1 0,0-1 0,1 0 0,-2 1 0,-2 1 0,-2 1 0,1 0 0,-1 0 0,-1 0 0,1 1 139,-2 1 0,-1 0 1,0 0-1,-5 1 0,1 0 1,0 0-1,6 2 0,2 0 1,0 0-1,2 0 1,0 0-1,2 0-81,-23 3 0,2 1 1,3 2-1,3 2 1,10-1-1,2 2 0,4 1 1,3 1 573,1 2 1,3 2-416,7 0 0,2 0 0,-3 2 0,2 0 0,4 1 0,1 0 0,0 2 0,0 0 0</inkml:trace>
  <inkml:trace contextRef="#ctx0" brushRef="#br0" timeOffset="1">6585 5571 13526,'-9'-14'0,"2"1"-200,1 0 0,-3 4 758,5 0-533,-1 6 0,5-4-425,0 2 0,-6 4 1235,-3-4-395,3 4 0,-1 1 249,3 0 1,4 0-1,0 0-196,7 0 1,11 0 0,5 0 0,7 0-53,6 0 1,14 4 0,9 1-1,9-1-300,-31-1 0,2 0 0,6-2 0,2 1 0,1 1 0,1 1 0,2 0 1,1 0 12,3 0 0,1-1 1,2 1-1,1 0 1,2 1-1,1 0 1,-2-1-1,0-1-18,-1 0 1,2 0 0,7 2 0,0 1 0,-7-3 0,-1 1-1,2 0 1,-1 1-46,-2 0 0,1-1 0,3-2 1,0 0-1,-7 2 0,-1 0 0,-2-1 1,0 1-46,0 0 0,0 0 1,-3-2-1,-1 0 1,-4 2-1,0-1 1,-2 1-1,-1-2-53,-4 0 0,1-1 0,0 2 0,0 0 0,23 2 0,-5-2-432,-10-2 1,-4-1 0,-12 0 0,-3 0-419,-4 0 1,-5 0 0,-7-1-1696,-3-4 2552,3 4 0,-11-5 0,5 6 0</inkml:trace>
  <inkml:trace contextRef="#ctx0" brushRef="#br0" timeOffset="2">8211 5971 23932,'-13'7'0,"0"-3"374,-1-2 1,5-2 342,1 0-75,5 0 1,-2 0 0,10 0-234,4 0 0,4 0 0,3 0 1,3 0-139,2 0 1,-5 1-1,4 2 1,-3 2-103,1-2 0,0-2 1,-5-1-1,1 0 58,-1 0 1,5-1 0,0-4-1,-2-5-331,-1-6 0,2-1 1,1-5-1,0-2-401,1-1 0,-4 5 1,3 2-1,-3 3-177,-2 2 0,5 5 0,0 4-351,-2 2 0,-1 2 750,-2 0 1,-1 2-1,-3 2-255,-5 5 0,-2 3 0,-2 1 0,0 1-487,0-1 1,4 5 0,2 1 0,1 0 794,4 0 0,7 5 0,2-3 0</inkml:trace>
  <inkml:trace contextRef="#ctx0" brushRef="#br0" timeOffset="3">8691 5997 28302,'-13'-28'-1772,"0"10"0,1 18 797,3 8 0,-3 9 1,3 6-1,-1 0 423,1 0 1,-1 0 0,4-3 0,0-1 642,0 0 1,-3 3-1,4-2 1,2 0-12,2 4 1,1-3-1,1 2 1,4 4 13,4 3 0,3 2 1,1-1-1,0 3-554,1 0 0,-1 3 0,2-4 0,0 1-4772,-2 3 5117,9-4 0,-13-1 0,10-5 0</inkml:trace>
  <inkml:trace contextRef="#ctx0" brushRef="#br0" timeOffset="4">9011 6717 16516,'14'-8'0,"-1"4"204,0 3-8,1 1 1,-1 0 0,0 0 0</inkml:trace>
  <inkml:trace contextRef="#ctx0" brushRef="#br0" timeOffset="5">9171 6730 20159,'-13'0'167,"-1"5"0,1 1 0,0 0-183,-1-1 0,6 4 0,0-3 0,2 2-369,3 2 0,-3 2 0,2 1 0,1 1-568,2-1 1,6-4-1,4 0 814,3 1 192,1-4 0,1 6 0,-1-5 0</inkml:trace>
  <inkml:trace contextRef="#ctx0" brushRef="#br0" timeOffset="6">9211 6544 17494,'13'-5'-962,"1"1"888,-1-1 1,0 5 0,1 0 0,-1 0-138,0 0 1,-4 0-1,0 0 227,2 0 0,-4 2 0,2 1-190,1 1 1,-4 7-1,0-3 48,0 4 1,1 2 0,7-1 0</inkml:trace>
  <inkml:trace contextRef="#ctx0" brushRef="#br0" timeOffset="7">9531 6717 23800,'-7'-25'-1542,"-1"16"1,5 0 851,-1 13 0,-5 13 1,3 0-1,0 0 130,0-2 0,-3-2 0,3 0 0,0 1 384,1-1 1,0 0-1,5 1-112,0-1 0,0-4 0,0 0 36,0 1 0,6-4 1,3-2-1,3-2 201,1-2 0,0-6 0,1-3 0,-1-3-191,0-1 1,1-5-1,-1 0 1,-1 2 367,-3 1 0,3 2 0,-5 0 0,2 1 1460,0 3 1,-5-2-691,5 7 1,-4 0-755,3 4 0,-5 5 0,2 4-343,-4 3 1,4 2-1,-1-1 1,-1 0-930,-1 1 0,2 3 0,2 1-836,1-2 1,7-2 2084,4-5 0,5 2 0,-2-3 0</inkml:trace>
  <inkml:trace contextRef="#ctx0" brushRef="#br0" timeOffset="8">9958 6810 15775,'13'-12'-592,"0"3"0,-4-1 591,0 6 290,0-7 259,-2 10 223,5-5 0,-10 7-703,2 4 1,-2-2 0,-4 4 0,-2 1-191,-5-1 0,1 2 0,0 3 0,-3-2 81,-1-1 0,0 0 0,2 4 0,3 0-1153,1 1 0,-5-1-706,2 0-1162,4 1 3179,5-7 0,13-7 0,8-7 1</inkml:trace>
  <inkml:trace contextRef="#ctx0" brushRef="#br0" timeOffset="9">10371 6557 18630,'0'-25'-4260,"0"3"4243,0 8 0,0 16-93,0 11 1,-6 2 0,-3 7 0,-1 0 0,-1 1-265,2-1 0,1-2 0,-6 4 1,2-2 317,3 2 1,-7 0 0,3 1 0,-2 0-464,0 3 1,2 2 0,-2-4 0,0 0 509,2-4 0,-9 3 0,7-4 0</inkml:trace>
  <inkml:trace contextRef="#ctx0" brushRef="#br0" timeOffset="10">10104 6890 12864,'12'-34'-645,"-3"3"1,4 3 0,-1 3 1339,4 2 0,4 6 0,-4 6 0,3 2-334,2-1 1,-5 4-1,4 2 1,-3 2-1220,1 2 0,4 0 0,-2 2 0,-1 2 224,0 5 1,3 3 627,-4 1 1,0 12-1,-5 4 1</inkml:trace>
  <inkml:trace contextRef="#ctx0" brushRef="#br0" timeOffset="11">10438 7023 12266,'-8'0'247,"-2"-1"0,5-4 52,2-3 1,8-4 0,4-3 0,4-1-282,5-2 1,-2-1-1,6 1 1,2-3-238,1 0 1,2-2 0,-1 5 0,0 2-1133,-4 1 0,2 3 1352,-7 3 1,1-3 0,-5 5 0</inkml:trace>
  <inkml:trace contextRef="#ctx0" brushRef="#br0" timeOffset="12">10731 6903 11887,'0'-20'223,"4"5"1,2 8 146,2 1 1,-5 3-1,1 7-665,-3 5 1,4 3 0,1 0 0,1-2 242,4-1 0,0-2 1,3 4-1,-1-2-117,0 1 1,5-4-1,-2 0 1,-2-2-46,-4 1 1,-1-1 0,3-5 0,-2-2 31,-1-2 1,-4-5-1,3 1 1,1-3-229,-1-1 0,4-1 1,-3 3 462,2 2 0,9-3 1,0 4-1</inkml:trace>
  <inkml:trace contextRef="#ctx0" brushRef="#br0" timeOffset="13">11264 6850 11887,'-9'-21'407,"0"4"1,5 6-1,-5 4 1,-1-1-10,-2 1 0,3 4 0,0 0 0,-1 5-609,-2 2 1,-2 6 0,1-1-1,0 3-191,-1 2 0,2 3 0,2 3 0,3 0-98,1 4 0,7 0 0,10-1 1,5-3 134,6-6 0,3 3 1,2-10-1,1 0 103,3-2 0,-3-10 1,3-3-1,-2-6 134,-3-3 121,1-4 0,0-12 1,-1-1-1</inkml:trace>
  <inkml:trace contextRef="#ctx0" brushRef="#br0" timeOffset="14">11784 6424 11068,'-6'-12'0,"-4"3"0,-5 5 345,-3 2 1,-10 9 0,1 7 0,-2 8-201,-4 8 1,3 4 0,-2 7 0,2 2-856,5 1 0,1 7 0,-1-4 0,3 1-499,4-4 0,5 0 1160,4-4 1,-9 3-1,3-9 1</inkml:trace>
  <inkml:trace contextRef="#ctx0" brushRef="#br0" timeOffset="15">11277 6997 9907,'0'-24'140,"0"-3"1,5-2-1,1 4 1,1 1 348,3 2 1,7 5 0,1 0 0,-2 3-633,-1 5 0,2 2 0,3 4 1,-1-1-259,0 1 0,3 1 0,-4 4 0,0 1-297,1 1 1,-4 6 0,4-1 708,0 3 1,2 2-1,6-1 1</inkml:trace>
  <inkml:trace contextRef="#ctx0" brushRef="#br0" timeOffset="16">11677 6903 9905,'0'-17'1323,"0"-1"1,2 2-1744,2 7 0,-4 9 0,0 9 0,-7 2-31,-5 3 0,3-1 1,0 0-1,0 2-1036,2 3 1468,1-3 1,6 10 0,0-4-1</inkml:trace>
  <inkml:trace contextRef="#ctx0" brushRef="#br0" timeOffset="17">11717 6903 8438,'18'-38'696,"0"2"1,-2 10-314,-1 7 0,-2 11 1,1 4-351,-1 2 0,-4 2 0,0 2-687,1 2 0,0-1 0,1 6 0,-2 0 252,1-2 0,-3 5 0,1-2 1,-1 5 151,1 3 1,-5 0-1,1-5 424,-3 0 1,-1 1 325,0-1 0,-5-5 0,-4-4 271,-3-3 1,-2-1 370,1 0 1,6 2-891,2 2 1,5-1-1,5 6-643,4 2 1,-2-4-1,2 0 1,1-1-190,2-3 0,-3-1 0,0-2 235,1 0 0,-4-8 0,-1-3 276,-4-6 1,-1-1 0,0 4-1,0-3 100,0 0 1,2-1-1,1 4 1,3 3-211,1 2 1,-3-2-1,5 7 1,2 1-878,0 2 1056,3 1 0,5-6 0,2-2 0</inkml:trace>
  <inkml:trace contextRef="#ctx0" brushRef="#br0" timeOffset="18">12277 6770 9224,'13'0'418,"-1"2"0,-3 2 0,-4 6-397,-4 7 0,-11 2 0,-4 5 0,-2-2-172,-3 2 0,3-4 0,-7 1 0,1 0 68,1 0 0,2-5 1,6 2-1,1-4-358,3 0 0,3-1 0,8-1 260,2-3 1,-1-3-1,7-9 1,4-5-63,2-5 0,6-5 0,-4 0 1,-2-2 91,-1-1 0,3-7 0,0 4 0,-2 1 151,-1-3 0,-3 7 0,-2 1 0,-1 5 266,1 4 1,-2-1-1,0 5-52,3 2 0,-4 3 1,2 5-1,0 4-300,-2 3 1,7-4 0,-2 1-1,4 2 1,2-1 85,1-1 0,-4 1 0,3-5-265,-4-2 0,-2-3 113,-3-5 0,-3 2 0,-7-6 1249,-4-1 1,2 3-1,-4-2 774,1-2 1,-3 7-1584,4 4 0,1 6 0,4 7 0,0 2-536,0 3 0,0 2 0,0 9 1,0-1-56,0-2 0,-6 4 0,-4-8 1,-7 2-759,-5-2 0,-9-3 1,-4-7-1,-5-1 1061,-5-3 0,-14 1 0,-9 5 0</inkml:trace>
  <inkml:trace contextRef="#ctx0" brushRef="#br0" timeOffset="19">22435 11488 8947,'0'-33'0,"0"1"0,0 2 0,0 8 0,0 12 0,0 4 0,0 7 0,0 5 0,0 6 0,0 6 2,0 2 0,0 7 1,1 4-1,2-1 47,2-2 489,-1-1 0,-4-5 1,0-1-1,0-2 1237,0-3-1752,0-1 0,-6-14 1,-1-2-1</inkml:trace>
  <inkml:trace contextRef="#ctx0" brushRef="#br0" timeOffset="20">22381 11328 13212,'2'-52'-1100,"1"3"1,1 6 1614,-1 6 1,3 5 0,0 7-1,1 2 1127,4 6 0,-4 3 0,2 4 1,3 3-1202,4 1 0,1 1 1,3 5-1,1 2-1091,0 2 1,-3 4 0,2 6-1,1 3 256,0 0 397,-5 7 1,9-3 0,-4 6 0</inkml:trace>
  <inkml:trace contextRef="#ctx0" brushRef="#br0" timeOffset="21">23061 10968 28328,'0'-41'-2596,"0"5"1,-1 13 3895,-4 9-3,4 8 0,-5 12 1,6 5-1,0 5-802,0 6 1,0 15 0,1 9 0,2 6-1213,2 1 1,-1 12 0,-4-4 0,0 3-1365,0 1 1,0-3 0,0-9-1,0-1-4262,0-3 5750,0-3 1,-6-12 0,-1-1 0</inkml:trace>
  <inkml:trace contextRef="#ctx0" brushRef="#br0" timeOffset="22">22768 11541 18335,'-8'-40'-1,"4"0"1,8 6 0,7 3-1,5 5 1210,6 3 0,11 6 0,5 8 0,7 4-1175,2 4 0,2 2 1,3 5-1,-2 7 62,-1 8 0,0 4 1,4 2-1</inkml:trace>
  <inkml:trace contextRef="#ctx0" brushRef="#br0" timeOffset="23">23954 10915 28726,'-13'0'-346,"-5"0"0,-1 1 0,0 4 714,-1 4 1,-3 3-1,2 2 1,-1 4-52,0 4 1,5 4 0,-1 2 0,4 3-774,0 4 0,2 8 0,4 3 0,5 0-287,6 0 1,10 1 0,11-5 0,5-4-1902,7 1 1,4-11 2611,4-1 0,4-10 1,5 3-1</inkml:trace>
  <inkml:trace contextRef="#ctx0" brushRef="#br0" timeOffset="24">24487 11022 23296,'32'-40'-374,"-1"0"1,-2 11-1,-6 21 1,-4 6 2111,0 7 1,-6 6-1,2 9 1,-6 0-1307,-3 4 1,-2 6 0,-7 5 0,-5 5-643,-10 6 1,-12 12-1,-7-2 1,-3 5-349,0 3 0,16-28 1,-1 0-1,4-2 0,-1 0 1,-1 2-1,-1-1 489,0 1 0,-1 1 1,1 1-1,-1 1 1,-1-2-1,-1 0 1</inkml:trace>
  <inkml:trace contextRef="#ctx0" brushRef="#br0" timeOffset="25">22168 12354 24959,'0'-19'-5577,"0"4"5511,0-3 1,0 8 185,0 1 1,-1 6 0,-2 0 449,-2 6 0,-4 5 1,3 5-1,0 0-332,0 1 0,-2 3 1,2 3-1,0-1-84,0 0 1,-3 3 0,5-2-1,1-1-127,1 0 0,4-1 1,2-5-1,6-1-713,7-3 1,-3 1 0,4-5 0,-3-2 290,-2-2 1,-4-1 742,0 0 1,-12 0 0,-3 0 0,-7 0 493,-5 0 0,-4 0 1,4 0-1,2 2-252,1 2 1,3 4-1,3 5 1,5 0-199,2 0 0,5 7 0,6 2 0,9 3-957,6 2 0,4 5 0,1 4 0,4 2-1662,1 2 0,0 0 2174,2 0 1,8 0 0,-2 0 0</inkml:trace>
  <inkml:trace contextRef="#ctx0" brushRef="#br0" timeOffset="26">22168 13900 8386,'13'-1'0,"1"-4"0,-7-2-216,5-1 0,-11-3 2795,4 2 1,-4 1-928,-1-1 1,0 8-1469,0 1 1,0 7 0,0 10 28,0 0 0,5 3 0,1-4 1,1 2-140,4-2 0,0-1 0,3 0 0,-1-1-782,0 0 1,-1 2-1,-1-7 797,-3 3 1,-5-3 1137,2 0 0,-5-1-611,-5 6 1,4 1 0,-4 1-1,4 3-406,1 2 0,4 1 0,2 5 1,2-1-267,2 1 1,-2 0-1,-1-1 1,-1 1-291,-3 0 1,-3-2 0,-5-1-1,-5-4-223,-6 0 1,-9 2 0,-10-3 0,-4 0 122,-12 0 0,-5 4 0,-8-6 0,3 1-983,2 1 0,1-4 1429,5 3 0,6 3 0,1 0 0</inkml:trace>
  <inkml:trace contextRef="#ctx0" brushRef="#br0" timeOffset="27">22288 12794 11114,'0'-15'-1152,"0"-3"960,0 4 0,-1 0 748,-4 10 0,4 8 1,-5 7-1,1 5 553,1 6 1,-2 3-1,3 5 1,-2 6-430,3 8 0,0 2 0,1 4 0,-2 4 167,-2 2 1,-4 3-1,5-3 1,-1 1-375,-1-6 1,5 6 0,-3-7 0,2-1-514,2-2 1,0-2 0,0-5-1,0-2-198,0-2 1,0 1-1,0-5 1,0-1-129,0-2 0,6-1 0,3-9 0,3 0 194,1 0 0,11-5 0,5-7 0,8-1 393,9-3 1,12-3 0,7-3 0,6-1-69,3 1 0,-4 1 1,6 2-1,-37 0 0,0 0-1,3 0 0,0 0 0,7 0 0,0 0 0,-1 1 0,-1 0 0,2 0 0,0 2-76,0 1 0,1 1 0,-1 1 0,0 0 1,-2 1-1,-1 1 0,0 0 0,0 0-225,-1 1 0,-1 0 0,-3 0 0,-1 1 0,-2-2 1,-2 0-1,37 10 13,-4-2 1,-5-1 0,-5-2 0,-4-1-282,-7-3 0,-2-3 0,-5-6 0,-4 0 490,-3 0 1,-4-6 0,-7-4 0,0-6 1045,0-7 1,-2-2-1,0-1 1,0-1-586,-1 0 1,-2 1 0,3-1 0,-1 0-509,1 1 0,0 0 0,1 3 0,-4 0-26,-3 0 0,-2-2 0,-1-2 0,-3 0-273,-5 1 1,-2-7-1,-2-4 1,1-4-83,4-4 0,-4-4 0,4 2 0,-2-5 140,1-7 1,8-6-1,9-8 1,-10 35-1,1-1-58,2 0 0,0 0 0,4-5 0,0 0 0,0 3 0,0 1 0,0-2 0,1 1-32,-1 0 1,-1 0-1,0 3 1,-1 1 0,9-25-1,-3 6 386,-4 5 1,-9 7 0,-6 10 0,-6 7 103,-6 8 1,-15 5-1,-7 4 1,-9 3-46,-9 1 0,-7 1 0,-18 5 0,34 1 0,-2 0 149,-1 1 1,-1 0 0,-6 1 0,-1 2 0,2 1-1,1 1 1,-3 0 0,-1 1-152,1 0 1,0 2 0,-4-1-1,-1 2 1,2 2 0,1 1-1,1 0 1,-1 0-163,-1 2 1,0-1 0,1-1 0,-1-1 0,3 1 0,0 0 0,3-2 0,0 0-184,3-1 0,0 1 1,-1 0-1,1 0 1,3-1-1,0 0 1,1-1-1,0-1-108,3 1 0,-1 0 0,-32 3 1,6 2-1,1-5-1178,1 1 1,2-4-1,11 2 1,4 1-383,4 2 1,-1 1 1874,8 1 0,-2 1 0,1 2 0,5 6 0,3 2 0</inkml:trace>
  <inkml:trace contextRef="#ctx0" brushRef="#br0" timeOffset="28">20582 13194 10759,'4'-31'0,"1"0"0,-2 3-444,-2 4 483,-7 5 1,-3 11 733,-8 4 0,0 2 0,-4 2 0,1 0 0,-1 2 898,-3 2 0,-1 10 0,-2 9 1,2 7-954,3 5 0,-2 4 0,7 1 0,2 1-732,4 4 0,5 1 1,8 4-1,4-3-650,7-1 0,6-1 1,8-5-1,0-2-1137,-1-2 0,0-5 0,-3-9 1961,0-4 0,-7-9 1,3-3-1</inkml:trace>
  <inkml:trace contextRef="#ctx0" brushRef="#br0" timeOffset="29">20328 13567 8471,'-7'-44'2970,"3"2"-1953,2 8 0,8 15 0,3 17-1193,3 5 1,6 3 0,1-3-1,2 2-1609,2-2 0,2 3 1785,2-2 0,12 12 0,2-1 0</inkml:trace>
  <inkml:trace contextRef="#ctx0" brushRef="#br0" timeOffset="30">20755 13407 10711,'0'-32'798,"0"5"0,0 15 0,-1 15 199,-4 9 1,4 4-1,-5-1 1,1 1-631,1 2 1,-1 4 0,5-3-1,0 2-706,0 3 0,0 1 1,0 2-1,0-2-398,0-3 1,0 2 0,2-5 0,1 0 80,1 1 1,7-7 0,-2-6-229,2-1 1,3-1 0,-1-7 839,0-2 1,-4-4 0,-1-5 0,-2 0 1179,-3-1 1,-2 5 2762,-1 1-3097,0-1 0,0 7 0,0 7 0,2 6-364,2 7 0,3-3 1,8 4-1,3-1-451,4 0 0,8 0 1,2-5-1,2-1-536,3-3 1,-4 1 0,-2-6 0,-4-1-82,-5-1 1,2-2-1,-8-2 1,-3-1 182,-2-1 1,-2-2 285,4 2 1,0 2 0,1-2 0,0 4 0,3 6-761,0 7 951,7 6 1,-3 14 0,6 1 0</inkml:trace>
  <inkml:trace contextRef="#ctx0" brushRef="#br0" timeOffset="31">22021 15340 8297,'-4'-14'0,"0"1"-97,-1 6 1005,-1-5 1,6 10-1,0-2-9,8 2 1,5 4 0,3 2-1,3 4-998,2-1 0,0 3 1,1-5-1,-4-2-298,-3-2 0,-2-1 102,0 0 0,-1-6 0,-4-4 0,-8-5 236,-8-3 1,-4-1 0,-2 3 0,-4-2 509,-4 2 1,-2 1 0,0 3-1,3 2 566,2 1 0,1 6 0,5-2-545,0 4 0,5 7 0,4 3 0,2 4-277,2 5 0,2 3 0,1 5 0,3 1-458,1 0 1,2 4-1,6 0 1,3-2-835,4 0 1,3-3-1,3 1 1,2-2 1096,1-3 0,12 3 0,-2-4 0</inkml:trace>
  <inkml:trace contextRef="#ctx0" brushRef="#br0" timeOffset="32">22501 15180 8219,'-7'-27'1547,"-1"12"1,6 9-1,-3 11-1278,2 8 0,2 9 0,1-1 0,0 1-387,0 0 1,6 1 0,4 3 0,5 1 43,3 0 0,5-1 0,-2 1 0,1-2-605,0-3 1,-5 3 0,0-4 0,-3 0 678,-5-3 0,3 2 0,-5 1 0</inkml:trace>
  <inkml:trace contextRef="#ctx0" brushRef="#br0" timeOffset="33">22741 15553 8130,'8'-34'683,"2"3"0,-4 8 1092,1 6-1287,-4 8 0,9 3-580,-3 6 0,-2 1 0,2 4 0,0 4-444,-1 3 1,2-4 0,-6 1 267,-1 2 0,-3-5 134,-4-2 0,-3-3 0,-8-1 1,-2 0 1145,0 0 0,-6 0 1,4 0-1,0 0-177,0 0 1,2 2-1,7 1 1,3 3-656,1 1 1,3 7-1,7 5 1,7 0-244,5 0 0,9 8 0,9-2 334,5 3 1,-1-4-272,11 3 0,0-1 0,4-5 0</inkml:trace>
  <inkml:trace contextRef="#ctx0" brushRef="#br0" timeOffset="34">23901 15220 13006,'9'-14'0,"-2"1"-732,-1 0 293,-1 5 615,-5-4 0,-2 11 1,-2-4-1,-5 4 1069,-3 1 1,-1 0-1,-2 0 1,-1 1-502,-2 4 1,0-2 0,5 7 0,-1 4-572,1 2 1,4 2 0,2-4 0,1 3-197,3 0 0,7 6 0,5-4 0,3 0-109,1 0 0,7-1 0,2-6 0,1-3-1239,0-5 0,-4 2 878,-6-1 1,-7 1-1,-7-3 192,-11 1 0,-7 5 1,-7-3-1,3 1 1504,1 4 1,5 1 0,-1 2 0,4 6-825,0 6 1,7 7-1,2 8 1,4 4-2268,1 4 0,0 8 1886,0 5 0,6 4 0,1 0 0</inkml:trace>
  <inkml:trace contextRef="#ctx0" brushRef="#br0" timeOffset="35">22941 17459 9061,'-6'-14'0,"-3"2"131,-2 4 90,-3 2 0,5 6 456,0 0 0,6 6 1,-1 2-1,3 4-162,1 2 0,5 0 0,4 3 1,3 0-312,2 0 1,3 2 0,3-1 0,0-2-112,4-1 0,0 3 0,-1-1 0,0 0-5,0-3 1,-3 0 0,-3-1 0,-2 0-572,-2 1 0,-5 1 0,-4 1 1,-5 3 573,-8 2 1,-6-3-1,-13 4 1,-3 2 494,-5 1 0,-2-3 0,-2-1 1,1-2-184,4-3 1,-1-2 0,8-4 0,4-3-1795,4-1 1,2 5 1367,5-3 1,11 4-1,4 2 1</inkml:trace>
  <inkml:trace contextRef="#ctx0" brushRef="#br0" timeOffset="36">22701 16446 8461,'0'-39'0,"-1"5"0,-4 8 0,2 6 531,-6 11 1,5 6 0,-3 11 642,1 5 0,-3 9 0,3 4 0,-2 6-370,-2 8 0,0 9 1,-1 0-1,2 3-267,-1 1 0,4 3 1,2-2-1,2-7-246,2-4 0,0-3 0,3 0 0,5-2-257,5-2 1,15 1 0,3-5 0,6 1-700,3 0 1,11 2 0,3-4 0,4-1 35,1-2 1,10-3 0,-3-1-1,2-3 536,0-2 1,-1 3 0,0-3-1,-2 1 345,-3-1 1,-3 3 0,-5-3 0,-2 1 3,-4-1 0,1 3 0,-7-4 1,-5-2 86,-3-1 1,3-2 0,-2-1 0,4-2-180,1-1 0,0-7 0,0-2 1,1-8-342,4-3 0,-4-15 1,5-6-1,-1-10 108,-1-7 0,2-10 1,-24 26-1,-1-2 1,2-3-1,0-2 46,1-4 0,-1 0 0,-1-1 1,-1-2-1,1 0 0,-1-2 1,-2 0-1,-1-1-466,-1-1 0,-3 0 1,-4 0-1,-3 1 0,-4 6 1,-2 1-1,-4 3 0,-4 1-79,-20-29 1,3 36 0,-4 2-1,-4 4 1,-2 3 0,-6 3 0,-2 3 277,-6 2 0,-3 3 0,-7 4 0,-3 3 1,-4 2-1,-1 2 0,-2 0 0,1 0 151,-3 1 1,-1 0 0,1 2-1,1 2 1,-2 1 0,0 0-1,0 2 1,1 1 29,1 1 1,2 0 0,-1 2 0,2 0 0,8-1 0,1-1 0,4 1 0,2 1 108,4 1 0,1 0 0,2 0 0,2 1 0,2 0 0,0 1 0,0-1 0,0 0 0</inkml:trace>
  <inkml:trace contextRef="#ctx0" brushRef="#br0" timeOffset="37">21008 16432 8417,'0'-17'0,"-1"0"0,-4 5 0,-3 7 0,2 3 0,-6 2-337,3 0 0,-3 0 1,-1 0 3376,-1 0-2198,1 6 1,6 1-1,4 7-372,6-1 0,4-1 0,8-2 0,3-2-526,4-2 1,-3-2 0,0-4 0,-1 0-400,0 0 0,0 0 0,-5 0 210,0 0 0,-5-6 1,-5-1-1,-6-2-364,-6 0 0,-9 2 1,-3-2-1,-1 4 779,0 4 1,0 1-1,-4 3 1,3 4 141,1 6 1,5 8 0,0-2 0,3 1-244,5-1 0,3 5 1,6-2-1,2 2-21,2-2 0,8 3 0,9-4-48,4-1 0,5 0 0,10-7 0</inkml:trace>
  <inkml:trace contextRef="#ctx0" brushRef="#br0" timeOffset="38">21315 16446 8367,'-6'-20'2279,"-1"9"-1426,-1 9 0,1 13 0,4 8 0,-3 0-374,-2 0 0,6-1 48,-3-5-757,4 1 1,1-1-1,0 2 1,1 1-395,4 2 0,2 0 0,8-4 0,1 1-923,2-1 1,3 6 1546,-8-6 0,9 2 0,-7-3 0</inkml:trace>
  <inkml:trace contextRef="#ctx0" brushRef="#br0" timeOffset="39">21382 16752 8367,'-15'8'120,"-3"-4"1,-1-2-1,-5-2 1,2-2 266,-2-2 0,5 2 0,1-4 0,3 2 1333,2-1-1672,0 1 0,8 4 0,8 0 0,10 0 22,7 0 0,3-5 1,9 1-1,2 0-355,0-2 0,3 4 0,-5-4 0,-1 2 190,-2-1 1,-1-1 0,-11 3 0,0-1-961,-2 1 1199,-8 2 0,-7 1 1,-9 0-1,-3 0 718,-1 0 1,-2 0 0,-1 1-1,-2 4-241,2 3 0,2 4 0,4 3 0,3 3-546,1 4 1,1 8-1,8 4 1,5 3-76,5 4 0,15 2 0,0-3 0</inkml:trace>
  <inkml:trace contextRef="#ctx0" brushRef="#br0" timeOffset="40">25781 13114 8114,'0'-10'0,"1"14"0,3 15 0,2 6 489,3-2 1,2-4 0,-5-6 0,-1 2-1,1 1 608,-3 2 0,-1 0 0,-2-5-1106,0 1 0,-6-3 1,-3 0-114,-3-2 1,-3-6-1,-1 1 1,-2-3 208,2-1 0,1-1 0,3-3 0,2-5-60,1-3 1,6-6 0,-1-3 0,4-1-81,4-2 0,5-10 0,9 3 0,4-4 277,3-1 0,3-1 1,3 6-1,3 1-164,1 2 1,3 3-1,-4 3 1,0 4-122,-3 3 1,-4 2 0,-3 1-1,-5 2 320,-4 1 0,1 6 112,-7-1 1,-5 2 0,-4 2-297,-7 0 0,-6 6 1,-5 3-1,-4 4-72,-4 5 1,0-3 0,-1 4-1,2-1 26,3 0 0,2-1 0,7-2 0,1 1-140,3 2 1,3 0 0,6-3 0,2 1 90,2 2 0,4 0 0,7-5 0,2-1 28,6-3 0,0 3 0,1-5 0,-3 2-89,-2 0 0,-3 0 0,-5 2 0,-4 0-21,-1-2 1,-2 0 0,-7 4 0,-4 0-118,-6 1 1,-14-1 0,-1 0 0,-3 1 308,-2-1 1,-2-1 0,4-3-1,1-4 257,2 1 0,7-4 0,3 4 408,4 0-1636,0-5 0,8 11-821,6-3 1,0 3 0,5 1 700,-4 0 1,-1 5 0,0 0 1000,0-2 0,6 5 0,2 0 0</inkml:trace>
  <inkml:trace contextRef="#ctx0" brushRef="#br0" timeOffset="41">26594 13167 8198,'-14'-38'471,"1"20"0,6 6 0,1 28 0,0 4 0,-3-1-961,-3 0 1,3-7 0,-1 4 321,-5 1 1,2 3 0,-4 0 0,5 0 971,4 4 1,5-3 0,-2-1 0,4 0-361,1-4-434,-6-1 1,4-9 0,-1-6-132,6-8 0,0-8 0,6-5 1,2-2-168,0-6 0,3-5 1,0 2-1,4-1 52,4 1 0,2-4 1,0 5-1,-3 3 461,-2 4 1,3 1 0,-4 5 0,-2 3 256,-1 5 1423,-2-2-1470,-5 10 1,-4-4 0,-8 9-29,-5 6 1,-3 6 0,0 10-251,3-3 1,-1-2-1,5-7 1,2 0-187,2 1 0,1 3 0,0 1-369,0-2 1,4-1-1,1-1-44,-2-1 1,-3-4 0,-5-2 216,-4-1 0,-2 0 0,-3-3 166,1 1 0,0 7 201,-1-2 0,7 3 0,2 1 0,4 0 86,1 1 1,-1-1-1,-2 2 1,-2 1-238,2 2 0,0 1 0,-1-3 0,-5 3-386,-3 2 1,-7-3 0,-3 3 0,-4-1-751,0 1 0,-11 1 1145,-3 5 0,-9 12 0,1 2 0</inkml:trace>
  <inkml:trace contextRef="#ctx0" brushRef="#br0" timeOffset="42">25234 17299 9155,'-12'-6'0,"2"-2"1923,1 1 1,6 2-1390,-2 10 0,4 2 1,1 7-1,0-1-434,0 0 0,0 5 1,0 1-1,0 2-357,0 3 0,0-5 0,0 0 0,1-2-535,4-4 1,-4 3 0,5-8 339,0-1 0,-3-3 1,6-10-1,1-5 191,2-6 0,2-11 0,-1 0 0,0-4 226,1-6 0,3 0 0,3-2 0,-1 0 579,0 0 1,-1 7-1,-3 5 1,1 5 398,2-1 0,0 5 0,-5 2-348,0 7 0,-4 4 1,0 6-360,1 0 1,-4 10 0,0 5 0,-1 3-143,-1 1 0,1 5 1,-5-2-1,0 2-238,0-2 1,-6 3 0,-3-4-1,-2 1-228,3 0 0,-4-5 1,3 2-1,-3-1-1345,-1 0 1,-1 10 1716,1-2 0,-6 4 0,-2-3 0</inkml:trace>
  <inkml:trace contextRef="#ctx0" brushRef="#br0" timeOffset="43">3079 15899 8567,'-13'0'0,"0"0"0,5 6 0,2 2 0,14 1 0,5-2 0,9-1 0,8-5 0,7-2-25,6-4 0,4-5 0,7 3 913,-1-1 0,5-4 1,-1 3 77,0-2 1,-3 2 0,0 0-1,-2 0-1755,-3 2 0,-4-5 0,-6 4 0,-4 1-136,-3 2 925,-10 4 0,3-5 0,-4-1 0</inkml:trace>
  <inkml:trace contextRef="#ctx0" brushRef="#br0" timeOffset="44">3852 15566 8542,'15'-37'190,"3"6"0,3 13 1,5 20-1,0 8 182,-4 6 0,1 8 1,-5-3-1,-1 0-125,-3-4 0,0 3 0,-2-3 0,-4 1-216,-3 1 0,1 2 1,-3 6-1,-3-1-29,-3 1 0,-9 0 0,-1-1 0,-8 1-621,-4 0 1,-3-2-1,-4-3 1,-3-3-125,-4 1 1,-7-4 742,-2 6 0,-10 6 0,-3 6 0</inkml:trace>
  <inkml:trace contextRef="#ctx0" brushRef="#br0" timeOffset="45">2853 17925 27256,'-8'-6'-2741,"2"-1"0,6-7 1,0 1 1582,0 0 1,0-1 665,0 1 0,6 0 1070,3-1 0,3 3 0,1 0 1,2 4 45,3 1 0,1 1 0,6 4 1,1-2-326,2-1 1,1-1-1,-2 5 1,0 2-301,-1 2 1,5-2 0,0 2 0,-1-3-215,-2-1 1,3 0 0,2 0 0,0 0 763,-1 0 0,-1-4 0,-4-2 0,0-1-145,-1-4 1,1 4 0,-2-1 0,-1 3-98,-2 2 6,-6-5 0,3 7 0,-5-5 0</inkml:trace>
  <inkml:trace contextRef="#ctx0" brushRef="#br0" timeOffset="46">3586 17672 29114,'-8'-27'-9682,"4"1"9071,2-1 0,4 6 0,1 3 846,1 4 0,7 5 0,-1 1 1,5 2-92,3 3 1,5 3-1,1 5 1,4 4-308,3 3 0,-1 5 0,-8 1 0,-4 0-135,-3 1 1,-3-3 0,-4 7-1,-3-1 173,-4-1 0,-7-1 0,-4-3 1,-6 0 242,-6 0 0,-4-3 0,-2 1 1,-3 2 127,-4 0 1,-4 7 0,-2 0 0,-1 4-219,2 3 144,-9 6 1,14-3-1,-11 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2D86F7-D0FB-4E79-B1EB-AE9BFB137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F0DBD40-114C-4822-A54A-38C55ABA4AC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5025"/>
            <a:ext cx="196215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5025"/>
            <a:ext cx="573405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025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5025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11453DA-B780-4880-915D-5649E9031945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 sz="2000"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" TargetMode="External"/><Relationship Id="rId2" Type="http://schemas.openxmlformats.org/officeDocument/2006/relationships/hyperlink" Target="http://www.llv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hlke@umi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400"/>
              <a:t>EECS 583 – Advanced Compilers</a:t>
            </a:r>
            <a:br>
              <a:rPr lang="en-US" altLang="en-US" sz="4400"/>
            </a:br>
            <a:r>
              <a:rPr lang="en-US" altLang="en-US" sz="4400">
                <a:solidFill>
                  <a:schemeClr val="tx2"/>
                </a:solidFill>
              </a:rPr>
              <a:t>Course Overview, Introduction to Control Flow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r>
              <a:rPr lang="en-US" altLang="en-US" dirty="0"/>
              <a:t>Winter 2023, University of Michigan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dirty="0"/>
              <a:t>Jan 4, 2023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https://web.eecs.umich.edu/~mahlke/courses/583w23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5CC747-602E-616D-D5F9-145936067179}"/>
                  </a:ext>
                </a:extLst>
              </p14:cNvPr>
              <p14:cNvContentPartPr/>
              <p14:nvPr/>
            </p14:nvContentPartPr>
            <p14:xfrm>
              <a:off x="1146960" y="4764240"/>
              <a:ext cx="7835760" cy="221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5CC747-602E-616D-D5F9-1459360671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00" y="4754880"/>
                <a:ext cx="7854480" cy="223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class is NOT about: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Programming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Parsing, syntax checking, semantic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Handling advanced language features – virtual functions,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transformations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Debugging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Compiler backend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Mapping applications to processor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Retargetability – work for multiple platforms (not hard coded)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Work at the assembly-code level (but processor independent)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Speed/Efficiency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How to make the application run fast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Use less memory (text, data), efficiently execute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Parallelize, prefetch, optimize using profile information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You Should Have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05800" cy="5216525"/>
          </a:xfrm>
        </p:spPr>
        <p:txBody>
          <a:bodyPr/>
          <a:lstStyle/>
          <a:p>
            <a:r>
              <a:rPr lang="en-US" altLang="en-US" sz="2400"/>
              <a:t>1. Programming</a:t>
            </a:r>
          </a:p>
          <a:p>
            <a:pPr lvl="1"/>
            <a:r>
              <a:rPr lang="en-US" altLang="en-US" sz="2000"/>
              <a:t>Good C++ programmer (essential)</a:t>
            </a:r>
          </a:p>
          <a:p>
            <a:pPr lvl="1"/>
            <a:r>
              <a:rPr lang="en-US" altLang="en-US" sz="2000"/>
              <a:t>Linux, gcc, emacs</a:t>
            </a:r>
          </a:p>
          <a:p>
            <a:pPr lvl="1"/>
            <a:r>
              <a:rPr lang="en-US" altLang="en-US" sz="2000"/>
              <a:t>Debugging experience – hard to debug with printf’s alone – gdb!</a:t>
            </a:r>
          </a:p>
          <a:p>
            <a:pPr lvl="1"/>
            <a:r>
              <a:rPr lang="en-US" altLang="en-US" sz="2000"/>
              <a:t>Compiler system not ported to Windows</a:t>
            </a:r>
          </a:p>
          <a:p>
            <a:r>
              <a:rPr lang="en-US" altLang="en-US" sz="2400"/>
              <a:t>2. Computer architecture</a:t>
            </a:r>
          </a:p>
          <a:p>
            <a:pPr lvl="1"/>
            <a:r>
              <a:rPr lang="en-US" altLang="en-US" sz="2000"/>
              <a:t>EECS 370 is good, 470 is better but not essential</a:t>
            </a:r>
          </a:p>
          <a:p>
            <a:pPr lvl="1"/>
            <a:r>
              <a:rPr lang="en-US" altLang="en-US" sz="2000"/>
              <a:t>Basics – caches, pipelining, function units, registers, virtual memory, branches, multiple cores, assembly code</a:t>
            </a:r>
          </a:p>
          <a:p>
            <a:r>
              <a:rPr lang="en-US" altLang="en-US" sz="2400"/>
              <a:t>3. Compilers</a:t>
            </a:r>
          </a:p>
          <a:p>
            <a:pPr lvl="1"/>
            <a:r>
              <a:rPr lang="en-US" altLang="en-US" sz="2000"/>
              <a:t>Frontend stuff is not very relevant for this class, but good to know</a:t>
            </a:r>
          </a:p>
          <a:p>
            <a:pPr lvl="1"/>
            <a:r>
              <a:rPr lang="en-US" altLang="en-US" sz="2000"/>
              <a:t>Basic backend stuff we will go over fast</a:t>
            </a:r>
          </a:p>
          <a:p>
            <a:pPr lvl="2"/>
            <a:r>
              <a:rPr lang="en-US" altLang="en-US" sz="1800"/>
              <a:t>Non-EECS 483 people will have to do some supplemental reading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 and Other Classroom Material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 required text – Lecture notes, papers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LLVM compiler system – we will use version 15.0.6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webpage: </a:t>
            </a:r>
            <a:r>
              <a:rPr lang="en-US" altLang="en-US" u="sng" dirty="0">
                <a:solidFill>
                  <a:schemeClr val="accent1"/>
                </a:solidFill>
                <a:hlinkClick r:id="rId2"/>
              </a:rPr>
              <a:t>http://www.llvm.org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Read the documentation!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users group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Course webpage + course newsgroup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chemeClr val="accent1"/>
                </a:solidFill>
              </a:rPr>
              <a:t>https://www.eecs.umich.edu/~mahlke/courses/583w23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 notes – available the night before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Newsgroup – ask/answer questions, GSI and I will try to check regularly but may not be able to do so always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hlinkClick r:id="rId3"/>
              </a:rPr>
              <a:t>http://www.piazza.com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Class Will be Like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50975"/>
            <a:ext cx="9067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Core backend stuff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Text book material – some overlap with 483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homeworks</a:t>
            </a:r>
            <a:r>
              <a:rPr lang="en-US" altLang="en-US" dirty="0"/>
              <a:t> to apply classroom material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Research papers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semester, students take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Select paper related to your project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project team - presents 1 paper.  12 min talk + 3 min Q&amp;A.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Entire class is expected to watch presentations and grade presentations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will need to attend live for at least your own presentation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“Virtual” Class Will be Like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6962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Learning compilers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memorizing definitions, terms, formulas, algorithms,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Learn by doing – Writing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Substantial amount of programming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Fair learning curve for LLVM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Reasonable amount of reading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Classroom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Attendance – Best to join live, lots of examples solved in class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Discussion important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Work out examples, discuss papers,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Essential to stay caught 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Extra meetings outside of class to discuss projects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BE194D-EDE8-E715-62AD-2AE2233ACA57}"/>
                  </a:ext>
                </a:extLst>
              </p14:cNvPr>
              <p14:cNvContentPartPr/>
              <p14:nvPr/>
            </p14:nvContentPartPr>
            <p14:xfrm>
              <a:off x="2698560" y="1117800"/>
              <a:ext cx="1009080" cy="18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BE194D-EDE8-E715-62AD-2AE2233ACA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9200" y="1108440"/>
                <a:ext cx="1027800" cy="20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Yes, everyone will get a grade</a:t>
            </a:r>
          </a:p>
          <a:p>
            <a:pPr lvl="1"/>
            <a:r>
              <a:rPr lang="en-US" altLang="en-US"/>
              <a:t>Distribution of grades, scale, etc - ???</a:t>
            </a:r>
          </a:p>
          <a:p>
            <a:pPr lvl="1"/>
            <a:r>
              <a:rPr lang="en-US" altLang="en-US"/>
              <a:t>Most (hopefully all) will get A’s and B’s</a:t>
            </a:r>
          </a:p>
          <a:p>
            <a:pPr lvl="1"/>
            <a:r>
              <a:rPr lang="en-US" altLang="en-US"/>
              <a:t>Slackers will be obvious </a:t>
            </a:r>
          </a:p>
          <a:p>
            <a:r>
              <a:rPr lang="en-US" altLang="en-US"/>
              <a:t>Components</a:t>
            </a:r>
          </a:p>
          <a:p>
            <a:pPr lvl="1"/>
            <a:r>
              <a:rPr lang="en-US" altLang="en-US"/>
              <a:t>Midterm exam – 25%</a:t>
            </a:r>
          </a:p>
          <a:p>
            <a:pPr lvl="1"/>
            <a:r>
              <a:rPr lang="en-US" altLang="en-US"/>
              <a:t>Project – 45%</a:t>
            </a:r>
          </a:p>
          <a:p>
            <a:pPr lvl="1"/>
            <a:r>
              <a:rPr lang="en-US" altLang="en-US"/>
              <a:t>Homeworks – 15%</a:t>
            </a:r>
          </a:p>
          <a:p>
            <a:pPr lvl="1"/>
            <a:r>
              <a:rPr lang="en-US" altLang="en-US"/>
              <a:t>Paper presentation – 10%</a:t>
            </a:r>
          </a:p>
          <a:p>
            <a:pPr lvl="1"/>
            <a:r>
              <a:rPr lang="en-US" altLang="en-US"/>
              <a:t>Class participation – 5%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r>
              <a:rPr lang="en-US" altLang="en-US" sz="2400" dirty="0"/>
              <a:t>1 preliminary (HW0), available on course webpage later today</a:t>
            </a:r>
          </a:p>
          <a:p>
            <a:pPr lvl="1"/>
            <a:r>
              <a:rPr lang="en-US" altLang="en-US" sz="2000" dirty="0"/>
              <a:t>Get LLVM set up, nothing to submit</a:t>
            </a:r>
          </a:p>
          <a:p>
            <a:r>
              <a:rPr lang="en-US" altLang="en-US" sz="2400" dirty="0"/>
              <a:t>2 real </a:t>
            </a:r>
            <a:r>
              <a:rPr lang="en-US" altLang="en-US" sz="2400" dirty="0" err="1"/>
              <a:t>homeworks</a:t>
            </a:r>
            <a:endParaRPr lang="en-US" altLang="en-US" sz="2400" dirty="0"/>
          </a:p>
          <a:p>
            <a:pPr lvl="1"/>
            <a:r>
              <a:rPr lang="en-US" altLang="en-US" sz="2000" dirty="0"/>
              <a:t>1 small &amp;1 harder programming assignment</a:t>
            </a:r>
          </a:p>
          <a:p>
            <a:pPr lvl="1"/>
            <a:r>
              <a:rPr lang="en-US" altLang="en-US" sz="2000" dirty="0"/>
              <a:t>Design and implement something we discussed in class</a:t>
            </a:r>
          </a:p>
          <a:p>
            <a:r>
              <a:rPr lang="en-US" altLang="en-US" sz="2400" dirty="0"/>
              <a:t>Goals</a:t>
            </a:r>
          </a:p>
          <a:p>
            <a:pPr lvl="1"/>
            <a:r>
              <a:rPr lang="en-US" altLang="en-US" sz="2000" dirty="0"/>
              <a:t>Learn the important concepts </a:t>
            </a:r>
          </a:p>
          <a:p>
            <a:pPr lvl="1"/>
            <a:r>
              <a:rPr lang="en-US" altLang="en-US" sz="2000" dirty="0"/>
              <a:t>Learn the compiler infrastructure so you can do the project</a:t>
            </a:r>
          </a:p>
          <a:p>
            <a:r>
              <a:rPr lang="en-US" altLang="en-US" sz="2400" dirty="0"/>
              <a:t>Grading</a:t>
            </a:r>
          </a:p>
          <a:p>
            <a:pPr lvl="1"/>
            <a:r>
              <a:rPr lang="en-US" altLang="en-US" sz="2000" dirty="0"/>
              <a:t>Working testcases?, Does anything work? Level of effort?</a:t>
            </a:r>
          </a:p>
          <a:p>
            <a:r>
              <a:rPr lang="en-US" altLang="en-US" sz="2400" dirty="0"/>
              <a:t>Working together on the concepts is fine</a:t>
            </a:r>
          </a:p>
          <a:p>
            <a:pPr lvl="1"/>
            <a:r>
              <a:rPr lang="en-US" altLang="en-US" sz="2000" dirty="0"/>
              <a:t>Make sure you understand things or it will come back to bite you</a:t>
            </a:r>
          </a:p>
          <a:p>
            <a:pPr lvl="1"/>
            <a:r>
              <a:rPr lang="en-US" altLang="en-US" sz="2000" dirty="0"/>
              <a:t>Everyone must do and turn in their own assignment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Projects – Most Important Part of the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15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Design and implement an “interesting” compiler technique and demonstrate its usefulness using LLVM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Topic/scope/work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3-4 people per project (Other group sizes allowed in some cases)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pick the topics (I have to agree)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have to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Read background material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Plan and design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Implement and debug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Deliverables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Working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report:  ~5 page paper describing what you did/results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15 min presentation at end (demo if you want)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proposal (late Feb) scheduled with each group during semester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Projects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534400" cy="5216525"/>
          </a:xfrm>
        </p:spPr>
        <p:txBody>
          <a:bodyPr/>
          <a:lstStyle/>
          <a:p>
            <a:r>
              <a:rPr lang="en-US" altLang="en-US"/>
              <a:t>New idea</a:t>
            </a:r>
          </a:p>
          <a:p>
            <a:pPr lvl="1"/>
            <a:r>
              <a:rPr lang="en-US" altLang="en-US"/>
              <a:t>Small research idea</a:t>
            </a:r>
          </a:p>
          <a:p>
            <a:pPr lvl="1"/>
            <a:r>
              <a:rPr lang="en-US" altLang="en-US"/>
              <a:t>Design and implement it, see how it works</a:t>
            </a:r>
          </a:p>
          <a:p>
            <a:r>
              <a:rPr lang="en-US" altLang="en-US"/>
              <a:t>Extend existing idea</a:t>
            </a:r>
          </a:p>
          <a:p>
            <a:pPr lvl="1"/>
            <a:r>
              <a:rPr lang="en-US" altLang="en-US"/>
              <a:t>Take an existing paper, implement their technique</a:t>
            </a:r>
          </a:p>
          <a:p>
            <a:pPr lvl="1"/>
            <a:r>
              <a:rPr lang="en-US" altLang="en-US"/>
              <a:t>Then, extend it to do something small but interesting</a:t>
            </a:r>
          </a:p>
          <a:p>
            <a:pPr lvl="2"/>
            <a:r>
              <a:rPr lang="en-US" altLang="en-US"/>
              <a:t>Generalize strategy, make more efficient/effective</a:t>
            </a:r>
          </a:p>
          <a:p>
            <a:r>
              <a:rPr lang="en-US" altLang="en-US"/>
              <a:t>Implementation</a:t>
            </a:r>
          </a:p>
          <a:p>
            <a:pPr lvl="1"/>
            <a:r>
              <a:rPr lang="en-US" altLang="en-US"/>
              <a:t>Take existing idea, create </a:t>
            </a:r>
            <a:r>
              <a:rPr lang="en-US" altLang="en-US" u="sng"/>
              <a:t>quality</a:t>
            </a:r>
            <a:r>
              <a:rPr lang="en-US" altLang="en-US"/>
              <a:t> implementation in LLVM</a:t>
            </a:r>
          </a:p>
          <a:p>
            <a:pPr lvl="1"/>
            <a:r>
              <a:rPr lang="en-US" altLang="en-US"/>
              <a:t>Try to get your code released into main LLVM system</a:t>
            </a:r>
          </a:p>
          <a:p>
            <a:r>
              <a:rPr lang="en-US" altLang="en-US"/>
              <a:t>Using other compilers/systems (GPUs, JIT, mobile phone, etc.) is possible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Topic Areas (You are Welcome to Propose Others)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3053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Automatic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Loop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Vectorization/SIMDization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Transactional memories/speculation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Breaking dependences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Memory system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Instruction/data prefetching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Use of scratchpad memories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Data layout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Catching transient faults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Reducing AVF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Customized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High level 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HW optimization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600200"/>
            <a:ext cx="49149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scheduling techniques to reduce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Identification of narrow computations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Streaming/GPUs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Stream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Optimizing CUDA programs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 analysis to identify vulnerabilities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Eliminate vulnerabilities via xforms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Dynamic optimization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DynamoRIO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Run-time optimization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9119-D37A-4352-8BEC-8ACEC10F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Meeting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52641-D562-4000-854D-EC9ABB42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8447"/>
            <a:ext cx="7696200" cy="5216525"/>
          </a:xfrm>
        </p:spPr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Mon/Wed 10:30-12:00</a:t>
            </a:r>
          </a:p>
          <a:p>
            <a:pPr lvl="1"/>
            <a:r>
              <a:rPr lang="en-US" dirty="0"/>
              <a:t>Attendance options: </a:t>
            </a:r>
          </a:p>
          <a:p>
            <a:pPr lvl="2"/>
            <a:r>
              <a:rPr lang="en-US" dirty="0"/>
              <a:t>In person: G906 Cooley</a:t>
            </a:r>
          </a:p>
          <a:p>
            <a:pPr lvl="2"/>
            <a:r>
              <a:rPr lang="en-US" dirty="0"/>
              <a:t>Live zoom</a:t>
            </a:r>
          </a:p>
          <a:p>
            <a:pPr lvl="2"/>
            <a:r>
              <a:rPr lang="en-US" dirty="0"/>
              <a:t>Recorded zoom session</a:t>
            </a:r>
          </a:p>
          <a:p>
            <a:r>
              <a:rPr lang="en-US" dirty="0"/>
              <a:t>Discussion/Office hours</a:t>
            </a:r>
          </a:p>
          <a:p>
            <a:pPr lvl="1"/>
            <a:r>
              <a:rPr lang="en-US" dirty="0"/>
              <a:t>Wed 12:30-1:30, 1005 Dow</a:t>
            </a:r>
          </a:p>
          <a:p>
            <a:pPr lvl="1"/>
            <a:r>
              <a:rPr lang="en-US" dirty="0"/>
              <a:t>Only in-person is available</a:t>
            </a:r>
          </a:p>
          <a:p>
            <a:pPr lvl="1"/>
            <a:r>
              <a:rPr lang="en-US" dirty="0"/>
              <a:t>Attendance is optional</a:t>
            </a:r>
          </a:p>
          <a:p>
            <a:pPr lvl="2"/>
            <a:r>
              <a:rPr lang="en-US" dirty="0"/>
              <a:t>Homework specific material</a:t>
            </a:r>
          </a:p>
          <a:p>
            <a:pPr lvl="2"/>
            <a:r>
              <a:rPr lang="en-US" dirty="0"/>
              <a:t>Lecture catchup – this should be rare</a:t>
            </a:r>
          </a:p>
          <a:p>
            <a:pPr lvl="2"/>
            <a:r>
              <a:rPr lang="en-US" dirty="0"/>
              <a:t>Student questions</a:t>
            </a:r>
          </a:p>
        </p:txBody>
      </p:sp>
    </p:spTree>
    <p:extLst>
      <p:ext uri="{BB962C8B-B14F-4D97-AF65-F5344CB8AC3E}">
        <p14:creationId xmlns:p14="http://schemas.microsoft.com/office/powerpoint/2010/main" val="161077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Participation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Interaction and discussion is essential in a graduate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Try to join live if you can (not required)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are here, don’t just stare at the wall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prepared to discuss the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something useful to contribute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Opportunities for participation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Research paper discussions – thoughts, comments,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Saying what you think in project discussions outside of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Solving class problems, asking intelligent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Helping answer questions on piazza!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Tentative Class Schedule (on course website)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14414"/>
              </p:ext>
            </p:extLst>
          </p:nvPr>
        </p:nvGraphicFramePr>
        <p:xfrm>
          <a:off x="1981200" y="1600200"/>
          <a:ext cx="572643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868680">
                  <a:extLst>
                    <a:ext uri="{9D8B030D-6E8A-4147-A177-3AD203B41FA5}">
                      <a16:colId xmlns:a16="http://schemas.microsoft.com/office/drawing/2014/main" val="4488561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491141807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40781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1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 Mon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Course intro, Control 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#0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2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09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#0 due (nothing to turn in), HW #1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289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MLK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9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24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#1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4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#2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SSA 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66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optimization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optimization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82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5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#2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4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7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generation, Advanced Topics (Parallelization)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7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Spring Break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6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Spring Break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41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- Project proposals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71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- Project proposals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4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Midterm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9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Midterm Exam (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 is Tentative!)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7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2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83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24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5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935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2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6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– Finish 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0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17-21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Project demos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372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B4B370-2890-A4DE-6B62-4A12AC72F7AD}"/>
                  </a:ext>
                </a:extLst>
              </p14:cNvPr>
              <p14:cNvContentPartPr/>
              <p14:nvPr/>
            </p14:nvContentPartPr>
            <p14:xfrm>
              <a:off x="2768760" y="1800720"/>
              <a:ext cx="5430600" cy="5108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B4B370-2890-A4DE-6B62-4A12AC72F7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9400" y="1791360"/>
                <a:ext cx="5449320" cy="512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Target Processors:  1) VLIW/EPIC Architectures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5216525"/>
          </a:xfrm>
        </p:spPr>
        <p:txBody>
          <a:bodyPr/>
          <a:lstStyle/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VLIW = Very Long Instruction Word </a:t>
            </a:r>
          </a:p>
          <a:p>
            <a:pPr lvl="1"/>
            <a:r>
              <a:rPr lang="en-US" altLang="en-US" sz="2000"/>
              <a:t>Aka EPIC = Explicitly Parallel Instruction Computing</a:t>
            </a:r>
          </a:p>
          <a:p>
            <a:pPr lvl="1"/>
            <a:r>
              <a:rPr lang="en-US" altLang="en-US" sz="2000"/>
              <a:t>Compiler managed multi-issue processor</a:t>
            </a:r>
          </a:p>
          <a:p>
            <a:r>
              <a:rPr lang="en-US" altLang="en-US" sz="2400"/>
              <a:t>Desktop</a:t>
            </a:r>
          </a:p>
          <a:p>
            <a:pPr lvl="1"/>
            <a:r>
              <a:rPr lang="en-US" altLang="en-US" sz="2000"/>
              <a:t>IA-64: aka Itanium I and II, Merced, McKinley</a:t>
            </a:r>
          </a:p>
          <a:p>
            <a:r>
              <a:rPr lang="en-US" altLang="en-US" sz="2400"/>
              <a:t>Embedded processors</a:t>
            </a:r>
          </a:p>
          <a:p>
            <a:pPr lvl="1"/>
            <a:r>
              <a:rPr lang="en-US" altLang="en-US" sz="2000"/>
              <a:t>All high-performance DSPs are VLIW</a:t>
            </a:r>
          </a:p>
          <a:p>
            <a:pPr lvl="2"/>
            <a:r>
              <a:rPr lang="en-US" altLang="en-US" sz="1800"/>
              <a:t>Why?  Cost/power of superscalar, more scalability</a:t>
            </a:r>
          </a:p>
          <a:p>
            <a:pPr lvl="1"/>
            <a:r>
              <a:rPr lang="en-US" altLang="en-US" sz="2000"/>
              <a:t>TI-C6x, Philips Trimedia, Starcore, ST-200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24000"/>
            <a:ext cx="455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1085C7-0B62-4FD8-4E15-3B671DD9C8C5}"/>
                  </a:ext>
                </a:extLst>
              </p14:cNvPr>
              <p14:cNvContentPartPr/>
              <p14:nvPr/>
            </p14:nvContentPartPr>
            <p14:xfrm>
              <a:off x="770040" y="762840"/>
              <a:ext cx="8463240" cy="550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1085C7-0B62-4FD8-4E15-3B671DD9C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680" y="753480"/>
                <a:ext cx="8481960" cy="55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2) Multicore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r>
              <a:rPr lang="en-US" altLang="en-US" sz="2400"/>
              <a:t>Sequential programs – 1 core busy, 3 sit idle</a:t>
            </a:r>
          </a:p>
          <a:p>
            <a:r>
              <a:rPr lang="en-US" altLang="en-US" sz="2400"/>
              <a:t>How do we speed up sequential applications?</a:t>
            </a:r>
          </a:p>
          <a:p>
            <a:pPr lvl="1"/>
            <a:r>
              <a:rPr lang="en-US" altLang="en-US" sz="2000"/>
              <a:t>Switch from ILP to TLP as major source of performance</a:t>
            </a:r>
          </a:p>
          <a:p>
            <a:pPr lvl="1"/>
            <a:r>
              <a:rPr lang="en-US" altLang="en-US" sz="2000"/>
              <a:t>Memory dependence analysis  becomes critical</a:t>
            </a:r>
          </a:p>
          <a:p>
            <a:endParaRPr lang="en-US" altLang="en-US" sz="2400"/>
          </a:p>
          <a:p>
            <a:endParaRPr lang="en-US" altLang="en-US"/>
          </a:p>
        </p:txBody>
      </p:sp>
      <p:pic>
        <p:nvPicPr>
          <p:cNvPr id="27652" name="Picture 4" descr="Nehalem_Die_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D329C8-37DD-D6B2-6EAB-A539CCFF5808}"/>
                  </a:ext>
                </a:extLst>
              </p14:cNvPr>
              <p14:cNvContentPartPr/>
              <p14:nvPr/>
            </p14:nvContentPartPr>
            <p14:xfrm>
              <a:off x="2174040" y="2034360"/>
              <a:ext cx="4170240" cy="468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D329C8-37DD-D6B2-6EAB-A539CCFF5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80" y="2025000"/>
                <a:ext cx="4188960" cy="470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3) SIMD/GPU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Do the same work on different data: GPU, SSE, etc.</a:t>
            </a:r>
          </a:p>
          <a:p>
            <a:r>
              <a:rPr lang="en-US" altLang="en-US" sz="2400"/>
              <a:t>Energy-efficient way to scale performance</a:t>
            </a:r>
          </a:p>
          <a:p>
            <a:r>
              <a:rPr lang="en-US" altLang="en-US" sz="2400"/>
              <a:t>Must find “vector parallelism”</a:t>
            </a:r>
          </a:p>
          <a:p>
            <a:endParaRPr lang="en-US" altLang="en-US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48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948798-DA0D-47C4-0F08-6EFE5785109D}"/>
                  </a:ext>
                </a:extLst>
              </p14:cNvPr>
              <p14:cNvContentPartPr/>
              <p14:nvPr/>
            </p14:nvContentPartPr>
            <p14:xfrm>
              <a:off x="2817000" y="767520"/>
              <a:ext cx="5375160" cy="607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948798-DA0D-47C4-0F08-6EFE57851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7640" y="758160"/>
                <a:ext cx="5393880" cy="609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5025"/>
            <a:ext cx="8458200" cy="615950"/>
          </a:xfrm>
        </p:spPr>
        <p:txBody>
          <a:bodyPr/>
          <a:lstStyle/>
          <a:p>
            <a:r>
              <a:rPr lang="en-US" altLang="en-US" sz="2800"/>
              <a:t>So, lets get started…  Compiler Backend IR – Our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Variable home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– every variable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Backend – maximal but safe register promotion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temporaries put into registers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local scalars put into registers, except those accessed via &amp;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globals, local arrays/structs, unpromotable local scalars put in memory.  Accessed via load/store.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Backend IR (intermediate representation)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machine independent assembly code – really resource indep!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aka RTL (register transfer language), 3-address code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r1 = r2 + r3 or equivalently add r1, r2, r3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Opcode (add, sub, load, …)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Operands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Virtual registers – infinite number of these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Literals – compile-time constants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20A538-F814-927F-6BAB-ABD13AE16921}"/>
                  </a:ext>
                </a:extLst>
              </p14:cNvPr>
              <p14:cNvContentPartPr/>
              <p14:nvPr/>
            </p14:nvContentPartPr>
            <p14:xfrm>
              <a:off x="729360" y="1305000"/>
              <a:ext cx="9070200" cy="581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20A538-F814-927F-6BAB-ABD13AE169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000" y="1295640"/>
                <a:ext cx="9088920" cy="583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Topic: Control Flow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Control transfer = branch (taken or fall-through)</a:t>
            </a:r>
          </a:p>
          <a:p>
            <a:r>
              <a:rPr lang="en-US" altLang="en-US" sz="2400"/>
              <a:t>Control flow</a:t>
            </a:r>
          </a:p>
          <a:p>
            <a:pPr lvl="1"/>
            <a:r>
              <a:rPr lang="en-US" altLang="en-US" sz="2000"/>
              <a:t>Branching behavior of an application</a:t>
            </a:r>
          </a:p>
          <a:p>
            <a:pPr lvl="1"/>
            <a:r>
              <a:rPr lang="en-US" altLang="en-US" sz="2000"/>
              <a:t>What sequences of instructions can be executed</a:t>
            </a:r>
          </a:p>
          <a:p>
            <a:r>
              <a:rPr lang="en-US" altLang="en-US" sz="2400"/>
              <a:t>Execution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Dynamic control flow</a:t>
            </a:r>
          </a:p>
          <a:p>
            <a:pPr lvl="1"/>
            <a:r>
              <a:rPr lang="en-US" altLang="en-US" sz="2000"/>
              <a:t>Direction of a particular instance of a branch</a:t>
            </a:r>
          </a:p>
          <a:p>
            <a:pPr lvl="1"/>
            <a:r>
              <a:rPr lang="en-US" altLang="en-US" sz="2000"/>
              <a:t>Predict, speculate, squash, etc.</a:t>
            </a:r>
          </a:p>
          <a:p>
            <a:r>
              <a:rPr lang="en-US" altLang="en-US" sz="2400"/>
              <a:t>Compiler </a:t>
            </a:r>
            <a:r>
              <a:rPr lang="en-US" altLang="en-US" sz="2400">
                <a:sym typeface="Wingdings" panose="05000000000000000000" pitchFamily="2" charset="2"/>
              </a:rPr>
              <a:t> Static control flow</a:t>
            </a:r>
          </a:p>
          <a:p>
            <a:pPr lvl="1"/>
            <a:r>
              <a:rPr lang="en-US" altLang="en-US" sz="2000">
                <a:sym typeface="Wingdings" panose="05000000000000000000" pitchFamily="2" charset="2"/>
              </a:rPr>
              <a:t>Not executing the program</a:t>
            </a:r>
          </a:p>
          <a:p>
            <a:pPr lvl="1"/>
            <a:r>
              <a:rPr lang="en-US" altLang="en-US" sz="2000"/>
              <a:t>Input not known, so what could happen</a:t>
            </a:r>
          </a:p>
          <a:p>
            <a:r>
              <a:rPr lang="en-US" altLang="en-US" sz="2400"/>
              <a:t>Control flow analysis</a:t>
            </a:r>
          </a:p>
          <a:p>
            <a:pPr lvl="1"/>
            <a:r>
              <a:rPr lang="en-US" altLang="en-US" sz="2000"/>
              <a:t>Determining properties of the program branch structure</a:t>
            </a:r>
          </a:p>
          <a:p>
            <a:pPr lvl="1"/>
            <a:r>
              <a:rPr lang="en-US" altLang="en-US" sz="2000"/>
              <a:t>Determining instruction execution properties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C018E8-3053-D474-B485-9457D687B515}"/>
                  </a:ext>
                </a:extLst>
              </p14:cNvPr>
              <p14:cNvContentPartPr/>
              <p14:nvPr/>
            </p14:nvContentPartPr>
            <p14:xfrm>
              <a:off x="762840" y="2989440"/>
              <a:ext cx="8201880" cy="379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C018E8-3053-D474-B485-9457D687B5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480" y="2980080"/>
                <a:ext cx="8220600" cy="38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Block (BB)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Group operations into units with equivalent execution conditions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/>
              <a:t>Defn: Basic block</a:t>
            </a:r>
            <a:r>
              <a:rPr lang="en-US" altLang="en-US" sz="2400"/>
              <a:t> – a sequence of consecutive operations in which flow of control enters at the beginning and leaves at the end without halt or possibility of branching except at the 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Straight-line sequence of instructions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one operation is executed in a BB, they all are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Finding BB’s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first operation in a function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is the target of a branch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immediately follows a branch starts a BB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590C7C-13D8-8D75-42AA-328323BAA5E5}"/>
                  </a:ext>
                </a:extLst>
              </p14:cNvPr>
              <p14:cNvContentPartPr/>
              <p14:nvPr/>
            </p14:nvContentPartPr>
            <p14:xfrm>
              <a:off x="734760" y="849240"/>
              <a:ext cx="8881920" cy="564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590C7C-13D8-8D75-42AA-328323BAA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400" y="839880"/>
                <a:ext cx="8900640" cy="566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BBs -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5527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L1: r7 = load(r8)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L2: r1 = r2 + r3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L3: beq r1, 0,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L4: r4 = r5 * r6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L5: r1 = r1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L6: beq r1 100 L3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L7: beq r2 100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L8: r5 = r9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L9: jump L2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L10: r9 = load (r3)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L11: store(r9, r1)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53000" y="37338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5DA2F6-2DBE-81E3-1897-7DE15E525A28}"/>
                  </a:ext>
                </a:extLst>
              </p14:cNvPr>
              <p14:cNvContentPartPr/>
              <p14:nvPr/>
            </p14:nvContentPartPr>
            <p14:xfrm>
              <a:off x="950040" y="1616040"/>
              <a:ext cx="8705520" cy="574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5DA2F6-2DBE-81E3-1897-7DE15E525A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680" y="1606680"/>
                <a:ext cx="8724240" cy="57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Flow Graph (CFG)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038600" cy="5216525"/>
          </a:xfrm>
        </p:spPr>
        <p:txBody>
          <a:bodyPr/>
          <a:lstStyle/>
          <a:p>
            <a:r>
              <a:rPr lang="en-US" altLang="en-US" sz="2400" u="sng"/>
              <a:t>Defn Control Flow Graph</a:t>
            </a:r>
            <a:r>
              <a:rPr lang="en-US" altLang="en-US" sz="2400"/>
              <a:t> – Directed graph, G = (V,E) where each vertex V is a basic block and there is an edge E, v1 (BB1) </a:t>
            </a:r>
            <a:r>
              <a:rPr lang="en-US" altLang="en-US" sz="2400">
                <a:sym typeface="Wingdings" panose="05000000000000000000" pitchFamily="2" charset="2"/>
              </a:rPr>
              <a:t> v2 (BB2) if BB2 can immediately follow BB1 in some execution sequence</a:t>
            </a:r>
          </a:p>
          <a:p>
            <a:pPr lvl="1"/>
            <a:r>
              <a:rPr lang="en-US" altLang="en-US" sz="2000"/>
              <a:t>A BB has an edge to all blocks it can branch to</a:t>
            </a:r>
          </a:p>
          <a:p>
            <a:pPr lvl="1"/>
            <a:r>
              <a:rPr lang="en-US" altLang="en-US" sz="2000"/>
              <a:t>Standard representation used by many compilers</a:t>
            </a:r>
          </a:p>
          <a:p>
            <a:pPr lvl="1"/>
            <a:r>
              <a:rPr lang="en-US" altLang="en-US" sz="2000"/>
              <a:t>Often have 2 pseudo vertices</a:t>
            </a:r>
          </a:p>
          <a:p>
            <a:pPr lvl="2"/>
            <a:r>
              <a:rPr lang="en-US" altLang="en-US" sz="1800"/>
              <a:t>entry node</a:t>
            </a:r>
          </a:p>
          <a:p>
            <a:pPr lvl="2"/>
            <a:r>
              <a:rPr lang="en-US" altLang="en-US" sz="1800"/>
              <a:t>exit node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FEB6B6-67A5-61CC-5645-C1B51486F044}"/>
                  </a:ext>
                </a:extLst>
              </p14:cNvPr>
              <p14:cNvContentPartPr/>
              <p14:nvPr/>
            </p14:nvContentPartPr>
            <p14:xfrm>
              <a:off x="5505480" y="1665000"/>
              <a:ext cx="3736440" cy="508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FEB6B6-67A5-61CC-5645-C1B51486F0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6120" y="1655640"/>
                <a:ext cx="3755160" cy="510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Lectures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450975"/>
            <a:ext cx="7696200" cy="5216525"/>
          </a:xfrm>
        </p:spPr>
        <p:txBody>
          <a:bodyPr/>
          <a:lstStyle/>
          <a:p>
            <a:r>
              <a:rPr lang="en-US" altLang="en-US" sz="2400" dirty="0"/>
              <a:t>In-person lecture</a:t>
            </a:r>
          </a:p>
          <a:p>
            <a:pPr lvl="1"/>
            <a:r>
              <a:rPr lang="en-US" altLang="en-US" sz="2000" dirty="0"/>
              <a:t>Try to attend, get more out of the lecture</a:t>
            </a:r>
          </a:p>
          <a:p>
            <a:pPr lvl="1"/>
            <a:r>
              <a:rPr lang="en-US" altLang="en-US" sz="2000" dirty="0"/>
              <a:t>Masks are optional, please stay home if you have any symptoms!</a:t>
            </a:r>
          </a:p>
          <a:p>
            <a:pPr lvl="1"/>
            <a:r>
              <a:rPr lang="en-US" altLang="en-US" sz="2000" dirty="0"/>
              <a:t>May have some virtual classes during the semester</a:t>
            </a:r>
          </a:p>
          <a:p>
            <a:r>
              <a:rPr lang="en-US" altLang="en-US" sz="2400" dirty="0"/>
              <a:t>Class will also be presented live on Zoom</a:t>
            </a:r>
          </a:p>
          <a:p>
            <a:pPr lvl="1"/>
            <a:r>
              <a:rPr lang="en-US" altLang="en-US" sz="2000" dirty="0"/>
              <a:t>Participate from home if you wish</a:t>
            </a:r>
          </a:p>
          <a:p>
            <a:pPr lvl="1"/>
            <a:r>
              <a:rPr lang="en-US" altLang="en-US" sz="2000" dirty="0"/>
              <a:t>Zoom videos also available</a:t>
            </a:r>
          </a:p>
          <a:p>
            <a:r>
              <a:rPr lang="en-US" altLang="en-US" sz="2400" dirty="0"/>
              <a:t>Zoom info</a:t>
            </a:r>
          </a:p>
          <a:p>
            <a:pPr lvl="1"/>
            <a:r>
              <a:rPr lang="en-US" altLang="en-US" sz="2000" dirty="0"/>
              <a:t>Same link/password for all lectures, posted on course website</a:t>
            </a:r>
          </a:p>
          <a:p>
            <a:pPr lvl="1"/>
            <a:r>
              <a:rPr lang="en-US" altLang="en-US" sz="2000" dirty="0"/>
              <a:t>Separate link for GSI office </a:t>
            </a:r>
            <a:r>
              <a:rPr lang="en-US" altLang="en-US" sz="2000" dirty="0" err="1"/>
              <a:t>hrs</a:t>
            </a:r>
            <a:r>
              <a:rPr lang="en-US" altLang="en-US" sz="2000" dirty="0"/>
              <a:t> – same link/password for entire semester and both GSIs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CFG 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16779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x = z – 2;</a:t>
            </a:r>
          </a:p>
          <a:p>
            <a:r>
              <a:rPr lang="en-US" altLang="en-US" sz="2400"/>
              <a:t>y = 2 * z;</a:t>
            </a:r>
          </a:p>
          <a:p>
            <a:r>
              <a:rPr lang="en-US" altLang="en-US" sz="2400"/>
              <a:t>if (c) {</a:t>
            </a:r>
          </a:p>
          <a:p>
            <a:r>
              <a:rPr lang="en-US" altLang="en-US" sz="2400"/>
              <a:t>    x = x + 1;</a:t>
            </a:r>
          </a:p>
          <a:p>
            <a:r>
              <a:rPr lang="en-US" altLang="en-US" sz="2400"/>
              <a:t>    y = y + 1;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else {</a:t>
            </a:r>
          </a:p>
          <a:p>
            <a:r>
              <a:rPr lang="en-US" altLang="en-US" sz="2400"/>
              <a:t>    x = x – 1;</a:t>
            </a:r>
          </a:p>
          <a:p>
            <a:r>
              <a:rPr lang="en-US" altLang="en-US" sz="2400"/>
              <a:t>    y = y –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z = x + 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05400" y="1676400"/>
            <a:ext cx="22098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z – 2;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2 * z;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if (c) B2 else B3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7600" y="35052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+ 1;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+ 1;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81600" y="52578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z = x + 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05600" y="34290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goto B4;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419600" y="2819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172200" y="28194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95800" y="46482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096000" y="4572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62400" y="25146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(taken)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91400" y="25146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else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(fallthrough)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56125" y="148907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004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722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5105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14600" y="3581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FA6754-5604-C8FB-F5D6-96A79D71371F}"/>
                  </a:ext>
                </a:extLst>
              </p14:cNvPr>
              <p14:cNvContentPartPr/>
              <p14:nvPr/>
            </p14:nvContentPartPr>
            <p14:xfrm>
              <a:off x="518400" y="1861560"/>
              <a:ext cx="6915240" cy="449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FA6754-5604-C8FB-F5D6-96A79D7137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040" y="1852200"/>
                <a:ext cx="6933960" cy="451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Weighted CFG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 sz="2000" u="sng"/>
              <a:t>Profiling</a:t>
            </a:r>
            <a:r>
              <a:rPr lang="en-US" altLang="en-US" sz="2000"/>
              <a:t> – Run the application on 1 or more sample inputs, record some behavior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Control flow profiling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edge profile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block profile</a:t>
            </a:r>
          </a:p>
          <a:p>
            <a:pPr lvl="1"/>
            <a:r>
              <a:rPr lang="en-US" altLang="en-US" sz="1800"/>
              <a:t>Path profiling</a:t>
            </a:r>
          </a:p>
          <a:p>
            <a:pPr lvl="1"/>
            <a:r>
              <a:rPr lang="en-US" altLang="en-US" sz="1800"/>
              <a:t>Cache profiling</a:t>
            </a:r>
          </a:p>
          <a:p>
            <a:pPr lvl="1"/>
            <a:r>
              <a:rPr lang="en-US" altLang="en-US" sz="1800"/>
              <a:t>Memory dependence profiling</a:t>
            </a:r>
          </a:p>
          <a:p>
            <a:r>
              <a:rPr lang="en-US" altLang="en-US" sz="2000"/>
              <a:t>Annotate control flow profile onto a CFG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u="sng">
                <a:sym typeface="Wingdings" panose="05000000000000000000" pitchFamily="2" charset="2"/>
              </a:rPr>
              <a:t>weighted CFG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Optimize more effectively with profile info!!</a:t>
            </a:r>
          </a:p>
          <a:p>
            <a:pPr lvl="1"/>
            <a:r>
              <a:rPr lang="en-US" altLang="en-US" sz="1800"/>
              <a:t>Optimize for the common case</a:t>
            </a:r>
          </a:p>
          <a:p>
            <a:pPr lvl="1"/>
            <a:r>
              <a:rPr lang="en-US" altLang="en-US" sz="1800"/>
              <a:t>Make educated guess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842125" y="201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51525" y="2705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23125" y="2781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9277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993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080125" y="4229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2993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039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2993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183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0282B-1955-2426-7A63-DB033DE6CBAD}"/>
                  </a:ext>
                </a:extLst>
              </p14:cNvPr>
              <p14:cNvContentPartPr/>
              <p14:nvPr/>
            </p14:nvContentPartPr>
            <p14:xfrm>
              <a:off x="1300320" y="540720"/>
              <a:ext cx="7616160" cy="607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0282B-1955-2426-7A63-DB033DE6CB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0960" y="531360"/>
                <a:ext cx="7634880" cy="608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of CFGs: Dominator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 u="sng"/>
              <a:t>Defn: Dominator</a:t>
            </a:r>
            <a:r>
              <a:rPr lang="en-US" altLang="en-US"/>
              <a:t> – Given a CFG(V, E, Entry, Exit), a node x dominates a node y, if every path from the Entry block to y contains x</a:t>
            </a:r>
          </a:p>
          <a:p>
            <a:r>
              <a:rPr lang="en-US" altLang="en-US"/>
              <a:t>3 properties of dominators</a:t>
            </a:r>
          </a:p>
          <a:p>
            <a:pPr lvl="1"/>
            <a:r>
              <a:rPr lang="en-US" altLang="en-US"/>
              <a:t>Each BB dominates itself</a:t>
            </a:r>
          </a:p>
          <a:p>
            <a:pPr lvl="1"/>
            <a:r>
              <a:rPr lang="en-US" altLang="en-US"/>
              <a:t>If x dominates y, and y dominates z, then x dominates z</a:t>
            </a:r>
          </a:p>
          <a:p>
            <a:pPr lvl="1"/>
            <a:r>
              <a:rPr lang="en-US" altLang="en-US"/>
              <a:t>If x dominates z and y dominates z, then either x dominates y or y dominates x</a:t>
            </a:r>
          </a:p>
          <a:p>
            <a:r>
              <a:rPr lang="en-US" altLang="en-US"/>
              <a:t>Intuition</a:t>
            </a:r>
          </a:p>
          <a:p>
            <a:pPr lvl="1"/>
            <a:r>
              <a:rPr lang="en-US" altLang="en-US"/>
              <a:t>Given some BB, which blocks are guaranteed to have executed prior to executing the BB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BA2282-C3E6-6D19-BF59-CFC18409EB7C}"/>
                  </a:ext>
                </a:extLst>
              </p14:cNvPr>
              <p14:cNvContentPartPr/>
              <p14:nvPr/>
            </p14:nvContentPartPr>
            <p14:xfrm>
              <a:off x="1598040" y="1549800"/>
              <a:ext cx="7971120" cy="241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BA2282-C3E6-6D19-BF59-CFC18409EB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8680" y="1540440"/>
                <a:ext cx="7989840" cy="243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3505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5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91000" y="5029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48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5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86200" y="3962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86200" y="4724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572000" y="4724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114800" y="2819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5791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4958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4958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DC5437-16FF-A1C5-BEAA-376BF24E30BE}"/>
                  </a:ext>
                </a:extLst>
              </p14:cNvPr>
              <p14:cNvContentPartPr/>
              <p14:nvPr/>
            </p14:nvContentPartPr>
            <p14:xfrm>
              <a:off x="2219760" y="2458440"/>
              <a:ext cx="5679360" cy="39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DC5437-16FF-A1C5-BEAA-376BF24E30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0400" y="2449080"/>
                <a:ext cx="5698080" cy="39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56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2</a:t>
            </a:r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648200" y="2590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962400" y="32766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5105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962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5" name="Oval 19"/>
          <p:cNvSpPr>
            <a:spLocks noChangeArrowheads="1"/>
          </p:cNvSpPr>
          <p:nvPr/>
        </p:nvSpPr>
        <p:spPr bwMode="auto">
          <a:xfrm>
            <a:off x="3505200" y="1828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2296" name="Oval 20"/>
          <p:cNvSpPr>
            <a:spLocks noChangeArrowheads="1"/>
          </p:cNvSpPr>
          <p:nvPr/>
        </p:nvSpPr>
        <p:spPr bwMode="auto">
          <a:xfrm>
            <a:off x="4648200" y="6400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5029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648200" y="49530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029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4648200" y="182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426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5181600" y="2438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6400800" y="24384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0"/>
          <p:cNvSpPr>
            <a:spLocks noChangeShapeType="1"/>
          </p:cNvSpPr>
          <p:nvPr/>
        </p:nvSpPr>
        <p:spPr bwMode="auto">
          <a:xfrm>
            <a:off x="5181600" y="5486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1"/>
          <p:cNvSpPr>
            <a:spLocks noChangeShapeType="1"/>
          </p:cNvSpPr>
          <p:nvPr/>
        </p:nvSpPr>
        <p:spPr bwMode="auto">
          <a:xfrm>
            <a:off x="5181600" y="5486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648200" y="563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4343400" y="37338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4"/>
          <p:cNvSpPr>
            <a:spLocks noChangeShapeType="1"/>
          </p:cNvSpPr>
          <p:nvPr/>
        </p:nvSpPr>
        <p:spPr bwMode="auto">
          <a:xfrm flipH="1">
            <a:off x="43434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5"/>
          <p:cNvSpPr>
            <a:spLocks noChangeShapeType="1"/>
          </p:cNvSpPr>
          <p:nvPr/>
        </p:nvSpPr>
        <p:spPr bwMode="auto">
          <a:xfrm>
            <a:off x="5029200" y="30480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43434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 flipH="1">
            <a:off x="510540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 flipH="1">
            <a:off x="37338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3733800" y="3124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>
            <a:off x="3733800" y="312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>
            <a:off x="40386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9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Started ASAP!!  Homework 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8"/>
            <a:ext cx="7924800" cy="5216525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2"/>
              </a:rPr>
              <a:t>http://llvm.org</a:t>
            </a:r>
            <a:endParaRPr lang="en-US" altLang="en-US" dirty="0"/>
          </a:p>
          <a:p>
            <a:r>
              <a:rPr lang="en-US" altLang="en-US" dirty="0"/>
              <a:t>Setup LLVM 15.0.6 on the class server or your favorite Linux box</a:t>
            </a:r>
          </a:p>
          <a:p>
            <a:pPr lvl="1"/>
            <a:r>
              <a:rPr lang="en-US" altLang="en-US" dirty="0"/>
              <a:t>For server, use the central version that is already set up</a:t>
            </a:r>
          </a:p>
          <a:p>
            <a:pPr lvl="1"/>
            <a:r>
              <a:rPr lang="en-US" altLang="en-US" dirty="0"/>
              <a:t>For your own system, read the installation instructions</a:t>
            </a:r>
          </a:p>
          <a:p>
            <a:pPr lvl="1"/>
            <a:r>
              <a:rPr lang="en-US" altLang="en-US" dirty="0"/>
              <a:t>See Aditya’s post on piazza for detailed instructions</a:t>
            </a:r>
          </a:p>
          <a:p>
            <a:r>
              <a:rPr lang="en-US" altLang="en-US" dirty="0"/>
              <a:t>Try to run it on a simple C program</a:t>
            </a:r>
          </a:p>
          <a:p>
            <a:r>
              <a:rPr lang="en-US" altLang="en-US" dirty="0"/>
              <a:t>HW1 goes out next week and you need LLVM</a:t>
            </a:r>
          </a:p>
          <a:p>
            <a:r>
              <a:rPr lang="en-US" altLang="en-US" dirty="0"/>
              <a:t>We will have 2 dedicated servers for class use</a:t>
            </a:r>
          </a:p>
          <a:p>
            <a:pPr lvl="1"/>
            <a:r>
              <a:rPr lang="en-US" altLang="en-US" dirty="0"/>
              <a:t>eecs583a/eecs583b.eecs.umich.edu</a:t>
            </a:r>
          </a:p>
          <a:p>
            <a:pPr lvl="1"/>
            <a:r>
              <a:rPr lang="en-US" altLang="en-US" dirty="0"/>
              <a:t>Everyone should have access later this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Attending Class Virtually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471613"/>
            <a:ext cx="8001000" cy="5216525"/>
          </a:xfrm>
        </p:spPr>
        <p:txBody>
          <a:bodyPr/>
          <a:lstStyle/>
          <a:p>
            <a:r>
              <a:rPr lang="en-US" altLang="en-US" dirty="0"/>
              <a:t>Lecture is synchronous and recorded</a:t>
            </a:r>
          </a:p>
          <a:p>
            <a:pPr lvl="1"/>
            <a:r>
              <a:rPr lang="en-US" altLang="en-US" dirty="0"/>
              <a:t>Please try to attend live if you can</a:t>
            </a:r>
          </a:p>
          <a:p>
            <a:pPr lvl="1"/>
            <a:r>
              <a:rPr lang="en-US" altLang="en-US" dirty="0"/>
              <a:t>We’ll start a bit after 10:30 and end at 11:50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Keep your camera and mic muted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Critical to avoid disruptions</a:t>
            </a:r>
            <a:endParaRPr lang="en-US" altLang="en-US" dirty="0"/>
          </a:p>
          <a:p>
            <a:r>
              <a:rPr lang="en-US" altLang="en-US" dirty="0"/>
              <a:t>Asking questions on Zoom</a:t>
            </a:r>
          </a:p>
          <a:p>
            <a:pPr lvl="1"/>
            <a:r>
              <a:rPr lang="en-US" altLang="en-US" dirty="0"/>
              <a:t>Type the word “question” in the chat box</a:t>
            </a:r>
          </a:p>
          <a:p>
            <a:pPr lvl="1"/>
            <a:r>
              <a:rPr lang="en-US" altLang="en-US" dirty="0"/>
              <a:t>GSI will unmute you and you can ask question</a:t>
            </a:r>
          </a:p>
          <a:p>
            <a:pPr lvl="1"/>
            <a:r>
              <a:rPr lang="en-US" altLang="en-US" dirty="0"/>
              <a:t>If you prefer not to speak, then just type out your question in chat and the GSI can ask it for you</a:t>
            </a:r>
          </a:p>
          <a:p>
            <a:pPr lvl="1"/>
            <a:r>
              <a:rPr lang="en-US" altLang="en-US" dirty="0"/>
              <a:t>I will also pause regularly to ask if there are questions</a:t>
            </a:r>
          </a:p>
          <a:p>
            <a:pPr lvl="1"/>
            <a:r>
              <a:rPr lang="en-US" altLang="en-US" dirty="0"/>
              <a:t>Discussion important in a grad class, so don’t be bashful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Mahlke = mall key</a:t>
            </a:r>
          </a:p>
          <a:p>
            <a:pPr lvl="1"/>
            <a:r>
              <a:rPr lang="en-US" altLang="en-US"/>
              <a:t>But just call me Scott</a:t>
            </a:r>
          </a:p>
          <a:p>
            <a:r>
              <a:rPr lang="en-US" altLang="en-US"/>
              <a:t>Been at Michigan since 2001</a:t>
            </a:r>
          </a:p>
          <a:p>
            <a:pPr lvl="1"/>
            <a:r>
              <a:rPr lang="en-US" altLang="en-US"/>
              <a:t>Compiler guy who likes hardware</a:t>
            </a:r>
          </a:p>
          <a:p>
            <a:pPr lvl="1"/>
            <a:r>
              <a:rPr lang="en-US" altLang="en-US"/>
              <a:t>Program optimization to make programs go faster</a:t>
            </a:r>
          </a:p>
          <a:p>
            <a:pPr lvl="1"/>
            <a:r>
              <a:rPr lang="en-US" altLang="en-US"/>
              <a:t>Building custom hardware for high performance/low power</a:t>
            </a:r>
          </a:p>
          <a:p>
            <a:r>
              <a:rPr lang="en-US" altLang="en-US"/>
              <a:t>Before this – HP Labs in Silicon Valley</a:t>
            </a:r>
          </a:p>
          <a:p>
            <a:r>
              <a:rPr lang="en-US" altLang="en-US"/>
              <a:t>Before before – Grad student at UIUC</a:t>
            </a:r>
          </a:p>
          <a:p>
            <a:r>
              <a:rPr lang="en-US" altLang="en-US"/>
              <a:t>Before ^ 3 – Undergrad at UIUC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About 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31" y="1450975"/>
            <a:ext cx="7696200" cy="1482725"/>
          </a:xfrm>
        </p:spPr>
        <p:txBody>
          <a:bodyPr/>
          <a:lstStyle/>
          <a:p>
            <a:r>
              <a:rPr lang="en-US" altLang="en-US" dirty="0"/>
              <a:t>3 kids – 6, 6, and 4</a:t>
            </a:r>
          </a:p>
          <a:p>
            <a:pPr lvl="1"/>
            <a:r>
              <a:rPr lang="en-US" altLang="en-US" dirty="0"/>
              <a:t>So if I show up to lecture half asleep, you know why!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1"/>
            <a:ext cx="4215062" cy="4449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01000" cy="5216525"/>
          </a:xfrm>
        </p:spPr>
        <p:txBody>
          <a:bodyPr/>
          <a:lstStyle/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mahlke@umich.edu</a:t>
            </a:r>
            <a:endParaRPr lang="en-US" altLang="en-US" dirty="0"/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Wed, 12:30-1:30 1005 Dow</a:t>
            </a:r>
          </a:p>
          <a:p>
            <a:pPr lvl="1"/>
            <a:r>
              <a:rPr lang="en-US" altLang="en-US" dirty="0"/>
              <a:t>Or send me an email for an appointment</a:t>
            </a:r>
          </a:p>
          <a:p>
            <a:r>
              <a:rPr lang="en-US" altLang="en-US" dirty="0"/>
              <a:t>Visiting office </a:t>
            </a:r>
            <a:r>
              <a:rPr lang="en-US" altLang="en-US" dirty="0" err="1"/>
              <a:t>hrs</a:t>
            </a:r>
            <a:endParaRPr lang="en-US" altLang="en-US" dirty="0"/>
          </a:p>
          <a:p>
            <a:pPr lvl="1"/>
            <a:r>
              <a:rPr lang="en-US" altLang="en-US" dirty="0"/>
              <a:t>Mainly help on classroom material, concepts, etc.</a:t>
            </a:r>
          </a:p>
          <a:p>
            <a:pPr lvl="1"/>
            <a:r>
              <a:rPr lang="en-US" altLang="en-US" dirty="0"/>
              <a:t>I am an LLVM novice, so likely I cannot answer any non-trivial question</a:t>
            </a:r>
          </a:p>
          <a:p>
            <a:pPr lvl="1"/>
            <a:r>
              <a:rPr lang="en-US" altLang="en-US" dirty="0"/>
              <a:t>See GSIs for LLVM details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583 GSI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Aditya Vasudevan (</a:t>
            </a:r>
            <a:r>
              <a:rPr lang="en-US" b="0" i="0" dirty="0">
                <a:solidFill>
                  <a:srgbClr val="5E5E5E"/>
                </a:solidFill>
                <a:effectLst/>
                <a:latin typeface="Google Sans"/>
              </a:rPr>
              <a:t>adivasu</a:t>
            </a:r>
            <a:r>
              <a:rPr lang="en-US" altLang="en-US" dirty="0"/>
              <a:t>@umich.edu)</a:t>
            </a:r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Tue 2-4pm, Wed 2-4pm, Thu 2-4pm</a:t>
            </a:r>
          </a:p>
          <a:p>
            <a:pPr lvl="1"/>
            <a:r>
              <a:rPr lang="en-US" altLang="en-US" dirty="0"/>
              <a:t>Location: Zoom (link on course website, same link for the entire semester, passcode = eecs583)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F5110-F683-4DBA-9F61-7C1BDCB55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362200" cy="23020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Help from the GSIs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216525"/>
          </a:xfrm>
        </p:spPr>
        <p:txBody>
          <a:bodyPr/>
          <a:lstStyle/>
          <a:p>
            <a:r>
              <a:rPr lang="en-US" altLang="en-US" dirty="0"/>
              <a:t>LLVM help/questions</a:t>
            </a:r>
          </a:p>
          <a:p>
            <a:r>
              <a:rPr lang="en-US" altLang="en-US" dirty="0"/>
              <a:t>But, you will have to be independent in this class</a:t>
            </a:r>
          </a:p>
          <a:p>
            <a:pPr lvl="1"/>
            <a:r>
              <a:rPr lang="en-US" altLang="en-US" dirty="0"/>
              <a:t>Read the documentation and look at the code</a:t>
            </a:r>
          </a:p>
          <a:p>
            <a:pPr lvl="1"/>
            <a:r>
              <a:rPr lang="en-US" altLang="en-US" dirty="0"/>
              <a:t>Come to them when you are </a:t>
            </a:r>
            <a:r>
              <a:rPr lang="en-US" altLang="en-US" u="sng" dirty="0"/>
              <a:t>really</a:t>
            </a:r>
            <a:r>
              <a:rPr lang="en-US" altLang="en-US" dirty="0"/>
              <a:t> stuck or confused</a:t>
            </a:r>
          </a:p>
          <a:p>
            <a:pPr lvl="1"/>
            <a:r>
              <a:rPr lang="en-US" altLang="en-US" dirty="0"/>
              <a:t>They cannot and will not debug your code</a:t>
            </a:r>
          </a:p>
          <a:p>
            <a:pPr lvl="1"/>
            <a:r>
              <a:rPr lang="en-US" altLang="en-US" dirty="0"/>
              <a:t>Helping each other is encouraged</a:t>
            </a:r>
          </a:p>
          <a:p>
            <a:pPr lvl="1"/>
            <a:r>
              <a:rPr lang="en-US" altLang="en-US" dirty="0"/>
              <a:t>Use the class piazza group (GSIs will monitor)</a:t>
            </a:r>
          </a:p>
          <a:p>
            <a:r>
              <a:rPr lang="en-US" altLang="en-US" dirty="0"/>
              <a:t>Virtual office hours on Zoom</a:t>
            </a:r>
          </a:p>
          <a:p>
            <a:pPr lvl="1"/>
            <a:r>
              <a:rPr lang="en-US" altLang="en-US" dirty="0"/>
              <a:t>Considering having appointments along with open sessions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10903</TotalTime>
  <Words>2555</Words>
  <Application>Microsoft Office PowerPoint</Application>
  <PresentationFormat>Custom</PresentationFormat>
  <Paragraphs>524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hp new</vt:lpstr>
      <vt:lpstr>EECS 583 – Advanced Compilers Course Overview, Introduction to Control Flow Analysis</vt:lpstr>
      <vt:lpstr>Class Meeting Pattern</vt:lpstr>
      <vt:lpstr>Lectures</vt:lpstr>
      <vt:lpstr>Attending Class Virtually</vt:lpstr>
      <vt:lpstr>About Me</vt:lpstr>
      <vt:lpstr>More About Me</vt:lpstr>
      <vt:lpstr>Contact Information</vt:lpstr>
      <vt:lpstr>583 GSI</vt:lpstr>
      <vt:lpstr>Getting Help from the GSIs</vt:lpstr>
      <vt:lpstr>Class Overview</vt:lpstr>
      <vt:lpstr>Background You Should Have</vt:lpstr>
      <vt:lpstr>Textbook and Other Classroom Material</vt:lpstr>
      <vt:lpstr>What the Class Will be Like</vt:lpstr>
      <vt:lpstr>What the “Virtual” Class Will be Like (2)</vt:lpstr>
      <vt:lpstr>Course Grading</vt:lpstr>
      <vt:lpstr>Homeworks</vt:lpstr>
      <vt:lpstr>Projects – Most Important Part of the Class</vt:lpstr>
      <vt:lpstr>Types of Projects</vt:lpstr>
      <vt:lpstr>Topic Areas (You are Welcome to Propose Others)</vt:lpstr>
      <vt:lpstr>Class Participation</vt:lpstr>
      <vt:lpstr>Tentative Class Schedule (on course website)</vt:lpstr>
      <vt:lpstr>Target Processors:  1) VLIW/EPIC Architectures</vt:lpstr>
      <vt:lpstr>Target Processors:  2) Multicore</vt:lpstr>
      <vt:lpstr>Target Processors:  3) SIMD/GPU</vt:lpstr>
      <vt:lpstr>So, lets get started…  Compiler Backend IR – Our Input</vt:lpstr>
      <vt:lpstr>First Topic: Control Flow Analysis</vt:lpstr>
      <vt:lpstr>Basic Block (BB)</vt:lpstr>
      <vt:lpstr>Identifying BBs - Example</vt:lpstr>
      <vt:lpstr>Control Flow Graph (CFG)</vt:lpstr>
      <vt:lpstr>CFG Example</vt:lpstr>
      <vt:lpstr>Weighted CFG</vt:lpstr>
      <vt:lpstr>Property of CFGs: Dominator (DOM)</vt:lpstr>
      <vt:lpstr>Dominator Example 1</vt:lpstr>
      <vt:lpstr>Dominator Example 2</vt:lpstr>
      <vt:lpstr>Get Started ASAP!!  Homework 0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583 - Advanced Compilers</dc:title>
  <dc:creator>Scott Mahlke</dc:creator>
  <cp:lastModifiedBy>Mahlke, Scott</cp:lastModifiedBy>
  <cp:revision>221</cp:revision>
  <cp:lastPrinted>2001-10-18T06:50:13Z</cp:lastPrinted>
  <dcterms:created xsi:type="dcterms:W3CDTF">1999-01-24T07:45:10Z</dcterms:created>
  <dcterms:modified xsi:type="dcterms:W3CDTF">2023-01-04T21:25:29Z</dcterms:modified>
</cp:coreProperties>
</file>