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603" r:id="rId3"/>
    <p:sldId id="686" r:id="rId4"/>
    <p:sldId id="687" r:id="rId5"/>
    <p:sldId id="688" r:id="rId6"/>
    <p:sldId id="689" r:id="rId7"/>
    <p:sldId id="659" r:id="rId8"/>
    <p:sldId id="662" r:id="rId9"/>
    <p:sldId id="663" r:id="rId10"/>
    <p:sldId id="664" r:id="rId11"/>
    <p:sldId id="665" r:id="rId12"/>
    <p:sldId id="660" r:id="rId13"/>
    <p:sldId id="685" r:id="rId14"/>
    <p:sldId id="667" r:id="rId15"/>
    <p:sldId id="668" r:id="rId16"/>
    <p:sldId id="669" r:id="rId17"/>
    <p:sldId id="670" r:id="rId18"/>
    <p:sldId id="671" r:id="rId19"/>
    <p:sldId id="672" r:id="rId20"/>
    <p:sldId id="673" r:id="rId21"/>
    <p:sldId id="674" r:id="rId22"/>
    <p:sldId id="675" r:id="rId23"/>
    <p:sldId id="676" r:id="rId24"/>
    <p:sldId id="677" r:id="rId25"/>
    <p:sldId id="678" r:id="rId26"/>
    <p:sldId id="679" r:id="rId27"/>
    <p:sldId id="680" r:id="rId28"/>
    <p:sldId id="681" r:id="rId29"/>
    <p:sldId id="682" r:id="rId30"/>
    <p:sldId id="683" r:id="rId31"/>
    <p:sldId id="684" r:id="rId32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722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94E07E72-0115-4FFE-91DC-6BABDFFF70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519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21408 13914 7605,'2'4'0,"-8"0"0,-8-1 0,-3-1 0,0-2 0,3 0 0,5-5 0,1 0 0,1-1 34,-1 0 1,1-5 0,-3 4 0,1-2 0,-3 2 0,-3 1 0,-4 6 0,-2 6 0,-3 10 0,-2 9 0,-4 12 0,-2 10 0,-2 11 0,-2 7 0,17-28 0,1 0 0,-1 4 0,-1 0 0,0 4 0,-1 0 429,0 1 1,1 1 0,1 3-1,2 1 1,1-1 0,1 1-208,0-1 0,2 1 0,2 3 0,1 1 1,1-2-1,0 1-236,1 0 1,1 0-1,3 2 1,1 0-1,0-1 1,2 0 0,-1-1-1,2-1 1,1-2-1,1 0-30,2-1 1,1-1 0,-1-2 0,2-2 0,5-4 0,2-1-1,0-3 1,1-1-51,15 26 0,8-7 0,-1-8 0,1-8 82,-2-11 0,8-5 0,-1-9 0,4-7-4,4-4 0,2-6 1,1-9-1,1-13 19,-1-12 0,-24 8 0,0-3 0,0 0 0,1-2 1,0-4-1,-1-3-39,1-3 0,-1 0 1,0 0-1,-1-1 1,-3-5-1,-1-1 0,-2 1 1,0-1-103,-1 0 1,-1 0-1,-2 0 1,-1 1-1,-2 5 1,1 2 0,-3 1-1,0 2 137,-1 4 1,-1 0 0,8-34 0,-7 14 0,-3 5 277,-5 10 0,-3 7 1,-4 9-1,-5 2 37,-10 6 1,-7 3 0,-8 5 0,-5 5-7,-5 3 0,-12 2 0,0 6 1,-4 11-436,-5 12 1,5 7 0,1 7 0,5 7 59,28-24 0,1 3 0,-1 6 0,1 1 0,3-1 0,2 0 0,1 4 0,2 2-121,0 1 1,2 3-1,3 6 1,2 1 0,0 1-1,1 1 1,3 0-1,1 0 5,3 1 1,2-1-1,2-4 1,2-1 0,4-4-1,3-2 1,1-4 0,3-1-51,2-4 1,3-1 0,2-2 0,3-3-1,24 15 1,6-10-153,6-8 1,11-13 0,-35-10 0,1-3 0,-1-2 0,1-2-96,1-4 0,0-2 0,5-2 0,-1-4 0,-3-6 0,-1-3 445,3-3 0,0-2 0,1-1 0,0-3 0,0-7 0,0-3 0,-1-1 0,0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19915 8503 13441,'6'-14'-1353,"2"1"519,5 0 0,-4 5 281,0 4 1555,-6 2 372,3 2-738,-6 0 1,-2-6-499,-2-2 1,1 0 0,-6-1 51,-2-1 1,0 4 0,-3 2-250,1 2 0,0 2 1,-2 0-1,-2 0 3,0 0 0,-6 0 0,4 0 1,-1 2 139,-4 2 0,0-2 0,0 2 284,2-3-210,6-1 0,-8 0 1,6 2-1,1 1 8,-3 1 1,6 1 0,-6-5 0,3 0-32,-1 0 0,-6 4 1,2 2-1,-2 2-155,2 2 1,-8 2-1,4 1 1,-2 0-11,-1 1 1,-2-1 0,-1 0-1,-2 1-24,-3-1 0,4 0 1,0 1-1,2-1 180,0 0 0,0 1 0,4-2 0,2-2 95,3-1 0,-3-5 0,4 4 1,-1-1-214,0 0 1,5-2 0,-2 2 0,3 1-90,3-1 1,-8 0 0,7 4 0,1-1-15,3 5 0,-2-5 1,3 7-1,-3-1 20,-1-1 0,0 0 0,-1-1 1,1 3 49,0 0 1,4 1-1,1-3 1,1 1-34,-1 2 0,5 1 0,-2-2 1,0 0-24,1 0 0,-1 2 0,5 0 0,0 0 62,0 1 0,-4 6 0,-1 0 1,1 0 68,-2 4 1,4-1 0,-3 0 0,0 0-25,1 2 1,-5 6 0,3-1-1,0 1-42,0-2 1,-3 7 0,5-5 0,1 0 29,1 1 1,2-1 0,0 0 0,0-3-18,0-1 0,0 3 1,0-5-1,0 0 72,0 1 1,0-2 0,0 4-1,0 0 16,0 0 0,0 0 0,0 3 1,-1-1 18,-4 1 1,4 6 0,-5 1 0,1 1-69,1 0 1,-2 1-1,3 5 1,-1-4 6,1-1 0,1 1 1,2-4-1,0-3-60,0-1 0,0 2 0,2-5 1,1 1 118,1-2 0,2-2 1,-3-5-1,1 2 4,-1 1 1,3 0 0,-1-3-1,-2 2 33,-2 1 1,-1 4 0,0-2 0,0 1-77,0 3 0,0 7 0,0 5 0,0 2-43,0-3 1,0 3-1,0-5 1,0-2-58,0-2 1,0 3 0,0-7 0,0-3 36,0-1 0,6 0 0,2-6 1,-1-3 132,-3 1 1,2-3 0,-1 1 0,-1-2 20,2 2 1,-4-3-1,2 1 1,-2 2-59,-2 1 0,0 6 1,0 0-1,0 0-6,0 2 0,0-1 0,0 5 0,0-1-380,0 1 0,0 1 0,0 2 0,0 0 175,0 0 1,0-1-1,0-4 1,0-4 74,0-3 0,1 2 1,2-2-1,1-3 122,-1 1 0,3-3 0,-1 1 0,-1-2 90,2 2 1,-4 0 0,4-1 0,-2-1-230,0 2 0,1 1 1,-5 2-1,0 0-31,0-1 1,0 5 0,0 2 0,0 1 39,0 3 0,0-3 1,0 0-1,0 0 38,0 0 1,0-4 0,0 1-1,1-4 167,4-5 1,-4 2 0,4-5 0,-2 0-126,1 0 0,-2 4 0,4-4 0,-2 0-95,0 0 1,5 3 0,-4-2 0,-1 0-81,2 4 1,-4 1 0,2 2-1,-2-2 34,-2-3 1,0 4 0,0-4 0,0 3 78,0 2 0,0-2 0,0-3 1,1-4 169,3-3 1,-2-2 0,2 0 0,-2 1 52,-2-1 0,0-4 0,1-2 0,2 1-213,2-1 0,-1-3 0,-2 4 0,1-1-210,1 1 0,2-1 0,-3 3 96,1-1 1,5 0 0,-3 4-167,2 1 0,-5-5 0,3-2 497,-1-1 0,-3 0 1,4-3 13,0 1 1,1 1-1,7-5 1,-1 0-70,0 0 1,6-2 0,5-1 0,4-1-336,3 1 1,6-3 0,-1 0 0,2 0-27,2 0 0,-4 2 1,0 2-1,-1-1 66,-1-1 1,0-1 0,-4 5 0,1 0-116,-1 0 0,-2 0 1,-2 0-1,0 0-160,-4 0 0,3 2 0,-3 2 0,2 5-168,-2 3 1,3 7 0,-4 4 0,1 3 595,0 5 0,1 3 0,3 6 0</inkml:trace>
  <inkml:trace contextRef="#ctx0" brushRef="#br0">18196 12181 8494,'-12'-6'337,"1"-3"0,4-3 239,1-1 0,-3-2 1,5-1-1,-1-3-138,-1-2 0,0-1 1,-4-5-1,3 0-122,1 1 1,-3-1 0,3 0-1,0 1-124,0-1 1,2-4-1,4-2 1,0-1-11,0-3 1,0-1 0,0-4 0,-2 0-76,-2-3 1,2-5 0,-2 1 0,2-4 67,2-5 0,-4 3 1,-2-6-1,0-2 107,0-8 1,0-2-1,3-1 1,-1 0-139,1 0 1,2 34 0,0 0-1,1-2 1,0 0 0,0 0-1,0 1-123,0 0 1,0 0 0,0 2 0,0 0 0,0 0 0,0 1 0,0-36-124,0 1 1,0-2-1,0 2 1,0 0-2,0 1 1,0 31-1,0 0 1,0 1-1,0-1 1,0-2 0,0 0-47,0-2 0,0 0 1,1-1-1,0 0 1,1-2-1,0 0 1,2-2-1,1 0 194,1 0 0,0-2 1,1-2-1,-1-1 0,1 2 1,0 1-1,-1-2 0,1 0 65,-1 1 0,1 0 0,2-4 0,2 0 0,-1 2 0,2 1 1,0-2-1,1 1-54,1-3 1,-1 0 0,-2 3 0,0-1-1,0 0 1,2 0 0,0 1 0,0 0 6,2 2 1,0-1-1,1-1 1,0 1 0,-1 3-1,0 1 1,1 0-1,1-1-38,-1 2 1,2 1-1,0-1 1,2 0-1,1 1 1,1 1-1,-1 2 1,1 0-67,1 1 1,2 1 0,-1 0 0,2 1 0,1 1 0,2 1 0,0-1 0,1 2-100,1 1 1,1 0-1,1-2 1,0 2 0,-2 5-1,-1 1 1,1-1 0,0 0 113,1 1 0,0-1 0,3 0 1,1 0-1,-4 3 0,0 0 1,-1 1-1,0-1-119,-1 0 0,1 1 0,-1 3 1,0 2-1,27-18 0,-4 7-215,-1 2 0,1 8 0,-7 9 0,0 5-899,0 7 1,3 14-1,-3 11 1259,1 11 0,-7 10 0,4 11 0,4 0 0,2 1 0</inkml:trace>
  <inkml:trace contextRef="#ctx0" brushRef="#br0">20622 5664 8128,'7'-13'406,"1"1"1143,-4 3-896,-3-3 1,1 5 0,-8-5-154,-1 3 1,4 2 0,-3 4-119,0-2 1,-2 2 0,-5 8-195,0 4 1,-5 8 0,0 6 0,2 2 15,1 1 0,2 1 1,-1 1-1,1 2-49,0 1 1,5 0 0,4-4 0,2-2-68,2-3 1,6-3-1,5-7 1,5-3-5,6-5 0,8-2 0,4-2 0,1-2-73,3-2 1,2 1 0,-9-4-1,-3 1-48,-5 3 1,1 3 0,-8 4 0,-2 7 265,-4 5 0,-7 5 0,0 7 0,-6 3-78,-6 4 0,-7 4 0,-3 1 0,-1 0-150,1 0 1,-3 0 0,3-2 0,-1-2-77,1-5 0,1-4 0,7-5 0,0-6-1652,2-6 0,6-1-488,-1-9 0,10-4 2215,7-14 0,6-9 0,8-7 0</inkml:trace>
  <inkml:trace contextRef="#ctx0" brushRef="#br0">21008 5771 8134,'-13'-27'1321,"0"12"1,11 3-572,7 12 0,1 2 0,1 2-267,-1 5 1,-2 7-1,-2 2 1,1 0-14,1 1 0,2 2 0,-1 4 0,3-1-285,4-2 1,2-6 0,-1 2 0,0-3-382,1-2 1,-1-1-1,0-2-245,1-1 1,-5-6 419,-1 2 1,-5-5 1697,2-5-1118,-4 4 1,-1 1-540,0 9 1,6 1 0,2 0-624,-1-1 0,5-6 0,-3 2 0,3-4-332,1-1 1,0-1 0,1-4-1,0-4-18,4-2 1,-2-7-1,5-1 1,-2-1 952,-2 1 0,-2-11 0,-2 2 0</inkml:trace>
  <inkml:trace contextRef="#ctx0" brushRef="#br0">21355 5771 8134,'-6'-14'574,"0"5"0,-4 2 438,1 1 1,6 0-520,-2 2 1,10 2 0,4-2 0,3 2 196,1 2 1,5 2-1,-1 2 1,0 5-287,-2 3 1,1 6 0,-1 1-1,-3 0-204,-1 1 0,-3 3 0,-1-1 0,-1 2-178,-3-2 0,0 2 0,0-5 0,1 1-3107,-1-1 2449,-1-1 0,-1-13 1,2-5 199,2-7 1,1-11 0,-3-4 0,1-3 192,-1-2 1,3 2-1,-2 1 1,-1 4 961,-1 0 1,-2 3 0,0 3-1,1 2 4527,4 4-4837,-4-4 0,10 12 0,-5 0 0,-1 7-207,1 5 1,5 3 0,-2 1-1,3 2-194,1-2 1,0-1 0,1-3 0,-1-2-1347,0-1 1,0-6 0,1 1 478,-1-2 1,-1-8-1,-3-3 1,-3-3 164,0-1 1,-5-5 0,4 0-1,-4 2 332,-1 1 0,2 2 1,1 0-1,1-1 193,-1 1 0,0 0-98,1-1 1,-1 7 0,6 3-266,2 2 0,0 2 0,3 0 532,-1 0 0,6 0 0,2 0 0</inkml:trace>
  <inkml:trace contextRef="#ctx0" brushRef="#br0">22021 5611 8134,'-1'-8'1947,"-4"4"3052,-3 2-4375,2 2 0,12 2 1,11 1-1,6 1-576,-1-1 1,3-1 0,-4-2 0,-1 0-577,-2 0 1,0-2 0,-3-2-126,-3-5 1,-9-3-1,-5 0 275,-10 3 0,-3 3 0,-5 8 0,-1 1 213,0 1 1,5 11-1,-2-2 1,5 4 983,4 2 1,3 0-1,6 5 1,0-3-702,0-2 1,7 0 0,5-3 0,6 1-1018,3-5 0,5-1 0,7-6 0,1-4 899,3-4 0,8-10 0,2-8 0</inkml:trace>
  <inkml:trace contextRef="#ctx0" brushRef="#br0">22728 5424 8074,'7'-6'42,"1"0"0,-5-4 0,3 1 54,1-1 1,-4 2 0,3 1 639,0 1 0,-6-3 0,0 5 47,-8 1 0,-3 1 1,-3 4-1,1 1-488,0 1 0,1 6 0,1 1 0,2 4 314,-1 2 0,0 1 1,1-5-1,4 1-170,4-1 0,1 5 0,1 0-475,4-2 0,2-6 1,8-2-1,1-2-353,2-3 1,4-3-1,-4-3-455,-2-2 0,-2-5 628,-5 1 1,-3-3 43,-6-1 1,-6 5 1469,-3 4 1,3 4-867,1 4 0,5 2 1,5 5-1,4-2-866,3 1 0,1-3 0,2 2 1,1 0 20,2-1 1,0 2 0,-4-6 0,3-1-4762,0-1 5174,1-2 0,1-6 0,2-2 0</inkml:trace>
  <inkml:trace contextRef="#ctx0" brushRef="#br0">23088 5371 8074,'0'-13'2159,"1"5"1,2 5-1432,2 6 0,5 0 0,-1 6 1,1 1-244,-1 2 0,2 2 0,-5-1 0,-1 0-368,1 0 1,0 1 0,-3-1-1,2 0-536,-2 1 0,-2-5 1,1-2-483,2-1 1,-1-2-1,4-5 76,-1-3 1,3-5 0,-3-8-1,0 0 716,0 0 0,3-2 0,-5 1 0,-1 2 548,-1 1 1,-2 2 4198,0 0-3934,0-1 0,1 7 0,2 4 0,2 6-424,-2 6 0,0 3 0,0 1-2065,1 0 1032,6 1 1,-4-1 0,5-1 0,-2-3-1237,1-5 1,6-3 1988,2-1 0,6 0 0,-4 0 0</inkml:trace>
  <inkml:trace contextRef="#ctx0" brushRef="#br0">23501 5224 8074,'-13'0'3756,"1"2"-3664,3 2 1,5 4 0,8 5 184,5 0 0,-2-1 0,1-2 1,-1-2 206,1-2 0,-4 4 1,5-1-290,1 3 0,-4 1 0,-1 1 0,-4-1-377,-1 0 1,0 1 0,-1-1-1,-4 0-331,-4 0 1,2 1-1,-2-1 1,-1-1-1172,-2-3 1684,4 3 0,-4-11 0,5 5 0</inkml:trace>
  <inkml:trace contextRef="#ctx0" brushRef="#br0">23714 5251 13097,'-13'-13'2993,"6"7"-2953,2 6 1,5 1 0,5 7-195,3-3 0,0 0 1,-1-4 260,-1 4 0,5-4-1047,-3 4 0,4-4-519,2-1 0,-1 0 971,0 0 0,-5-1 1093,-4-4 744,-2 4 1,-4-5 49,-2 6 0,2 1 1,-2 4-812,2 4 1,7 3 0,1-1-1,1 0-557,3-2 0,2-2 1,2 2-1,-1-5 135,0-2 1,1-2-1,-1 0 1,0-2-950,1-2 0,-1 1 0,0-6 0,-1-1-486,-3-2 1,1-1 0,-5-1 455,-2 1 0,-2 0 532,-1-1 419,0 7 0,-4 2 1071,-1 10 1,1 2 0,4 7-494,0-1 1,4 0 0,2 1-1,2-1-308,2 0 0,2-1 0,1-3 0,1-5-423,-1-2 0,5-2 0,-1 0 0,0-2-8,-2-2 1,-2-3-1,0-5 1,1 1-51,-1 2 0,-4 2 0,-2-3-1273,-1 1 0,0 4 1232,-2-4 0,-1 6 0,6 1 0,2 3-236,1 3 0,7 7 1,3-2-1,5 4-2197,4 5 2547,3-3 0,12 10 0,1-4 0</inkml:trace>
  <inkml:trace contextRef="#ctx0" brushRef="#br0">12757 11008 27686,'-6'-7'-7131,"-1"4"7349,-1 6 0,-2 4 0,5 7 0,2-1-898,2 0 1,1-4-1,1-1 1277,4-3 0,4 0 1,9-5-1,4 0 412,3 0 0,12-10 0,3-4 0,1-1-414,1 1 0,2-4 0,1 0 0,-2 2-181,-2 1 1,-7 3 0,-3 3 0,-2 5-1140,-3 2 1,-5 2 519,-3 0 0,-9 6 0,-5 5 0,-3 3-296,-1 4 1,-10 0-1,-3-3 1,-2 1 665,0 2 1,2 1 0,0-3-1,-1 4-340,1 0 1,1-2 0,3 3 0,5 0-4842,2-1 4434,2 2 0,0-1 0,0-2 0</inkml:trace>
  <inkml:trace contextRef="#ctx0" brushRef="#br0">13104 11221 21240,'-27'-32'-336,"6"10"1,2 2 0,6 19-1,1 8 707,3 11 1,-7 7-1,1 8 1,-6 5-546,-7 5 0,-3 8 0,-8-1 0,1 5 137,-4 3 1,20-27 0,0 0 0,-20 28 0,1 0-292,2 0 0,8-5 1,0-5-1,3-1-595,1 0 0,7 2 1,2-5 862,3-2 0,-4-8 1,-2-2-1</inkml:trace>
  <inkml:trace contextRef="#ctx0" brushRef="#br0">11904 12754 11550,'6'-13'640,"-5"-1"0,7 3 0,-5 3-345,1 8 1,0 8-1,-4 9 1,0 6 138,0 2 1,-5 7 0,-4 5 0,-3 6-188,-2 6 1,-5 3 0,-3 4-1,-2 5-350,2 6 1,-3 1 0,4-6 0,0-4-681,4-4 0,3-6 0,5-4 1,5-5 22,3-8 0,1-2 0,1-12-1773,3-5 2573,4-5 0,11-13 1,2-1-1</inkml:trace>
  <inkml:trace contextRef="#ctx0" brushRef="#br0">12210 12661 10520,'0'-34'278,"0"1"1,-4 21-1,-2 11 126,-1 11 1,2 11-1,-4-2 1,0 2 82,2 3 0,-5 7 0,3 4 1,-3 4 110,-1 1 0,4 10 0,0 5 0,-1 6-502,-2 7 0,-6 0 1,9-30-1,1 1 1,0-1-1,1 1-449,-4 35 0,6-34 0,0 0 0,1 25 1,1-1-300,1-5 0,8-12 1,3-5-1,3-8-136,1-6 805,0-4 0,7-17 0,0-1 0</inkml:trace>
  <inkml:trace contextRef="#ctx0" brushRef="#br0">11504 12967 8542,'-13'-52'361,"1"11"1,3-2 42,4 13 0,8 10 0,5 8 0,2 2-100,5 1 0,12 6 1,1-3-1,4 1 28,5 1 0,8-1 1,4 5-1,3 0-277,1 0 1,0 2 0,-1 4 0,-3 6-546,-5 4 1,-4 12 0,-4 0 0,-5 5-2257,-3 4 2746,-7 1 0,4 2 0,-4 0 0</inkml:trace>
  <inkml:trace contextRef="#ctx0" brushRef="#br0">11504 13767 8472,'-27'-19'872,"12"11"-421,7 4 0,16 8 1,10 10-1,6-3-581,3-2 0,5-3 0,5-6 0,6-1 42,6-4 1,7-1 0,4-5 0,-1 0-867,0 1 1,0-5 953,-1 6 0,-3-9 0,4-2 0</inkml:trace>
  <inkml:trace contextRef="#ctx0" brushRef="#br0">12437 13247 15986,'-9'-32'299,"0"5"0,12 6 1,2 21-1,5 0 274,3 0 1,5 0 0,1 0 0,2-1-1002,3-4 1,5 2-1,6-4 1,2 1-422,4 3 1,2 2 0,-2 1 889,4 0 1,-4-6 0,5-2 0</inkml:trace>
  <inkml:trace contextRef="#ctx0" brushRef="#br0">12437 13700 8408,'0'-52'0,"6"17"0,3 1 408,3 16 0,5 12 0,3 11 0,0 2-292,4 0 1,0 4 0,0-7 0,-2-1-618,1-1 0,3-2 1,0-2-1,1-1 501,0-1 0,5-7 0,2 4 0</inkml:trace>
  <inkml:trace contextRef="#ctx0" brushRef="#br0">13237 12967 8398,'0'-32'2492,"-2"11"-2165,-2 3 0,2 29 1,-2 20-1,1 13-20,-1 8 0,-4 10 0,-7 3 1,-2 2-561,-6 3 1,3-5 0,0-5 0,4 0 63,4-4 1,8 2 188,-1-5 0,4-3 0,1-10 0</inkml:trace>
  <inkml:trace contextRef="#ctx0" brushRef="#br0">13490 14260 8485,'-27'-27'0,"8"16"0,6 12 0,7 17 47,4 10 1,2 13-1,0 1 1,2 5 425,2 8 1,5 1-1,11 7 1,5-4-263,4 1 1,-10-24 0,-1 0 0,1-2 0,-1 1 0,3 2 0,0 0 23,0 2 0,2-1 0,6 5 0,2-1 0,-2-4 0,1 1 0,1-1 0,0-1-169,1 0 1,1 0-1,-1-2 1,0 0-1,0-3 1,1-1-1,-1-1 1,0-2-106,0-2 1,-1-1-1,1 1 1,-1-1 0,20 12-1,-2-1 82,-4-2 1,-5-3-1,-5-4 1,-4 1-202,-2 3 0,-4-4 1,-3 1-1,-3-5-536,0 1 1,-4 0 0,3-2-1,-3-3 38,-2 1 0,0-6 0,2 4 0,3-5 656,4-4 0,-2 3 0,-1-4 0</inkml:trace>
  <inkml:trace contextRef="#ctx0" brushRef="#br0">14850 15633 8361,'-19'-39'0,"4"16"0,-3-3 138,3 13 0,8 13 0,4 10 1,6 5 231,6 3 1,2 6 0,3-2-1,1 3 88,2 2 0,3 4 0,3 1 0,-2 2-321,-2 3 1,4 1 0,-7 0-1,-3 1-103,-2 2 1,-9 2 0,3-3-1,-5 0-950,-5 0 0,-6 0 0,-10 0 916,-4 0 0,-5 0 0,-10 0 0</inkml:trace>
  <inkml:trace contextRef="#ctx0" brushRef="#br0">20435 8983 18463,'13'-14'0</inkml:trace>
  <inkml:trace contextRef="#ctx0" brushRef="#br0">20462 8969 27581,'0'-13'-8974,"4"4"8233,1 0 1,-2 2-436,-8-2 1,2 3 1894,-6 6 1,0 0-10,-4 0 0,4 0-187,0 0 1,5 0 0,-5-2 63,-1-2 0,-2 2 0,-2-3-448,1-1 1,0 4 0,-1-2 0,1 2 585,0 2 0,-5 0 0,-1 0 0,-2 2-244,-3 2 0,4-1 1,-3 5-1,1-3-88,1-2 0,2 3 0,4-1 0,-1-2-68,-2-2 1,1-1 0,3 0 0,2 2-170,3 2 1,-2-2 0,2 2 0,-2-1-116,2 1 0,-2-1 0,2 6 0,-3 2-198,-1 1 1,4 1 0,-2 2 0,-2 1-118,-3 2 0,-2 5 0,5 0 0,-2 2 4,-3 1 1,3-3-1,-1-3 1,4 1 42,3 0 1,6-5 0,-1 2 0,2-3-472,2-2 0,0 2 250,0 3 0,0 1 0,2 3 0,1-4 47,1-3 1,7 2 0,-3 3 0,4 0 113,2 4 1,3 1 0,3 2 0,-1-2 169,0-3 0,9 3 0,2-4 0,4 0 240,3-3 1,9-5 0,-3-3 0,6-2 500,6-2 1,5 3-1,0-5 1,-3-1-46,-2-1 1,9-2 0,-8 0-1,0 0-108,2 0 0,-3 0 0,-5 0 0,-2 0 85,-2 0 1,4-2-1,-1-1 1,1-3-439,-1-1 0,1-2 1,-5-4-1,-2-1 88,-2 1 1,2-5 0,-1-1-1,-4-2-98,1-3 1,-2-5 0,-2-4 0,-4-1-304,-2-3 0,-4-4 0,-2-2 0,-2 0-224,-2-5 1,-2-2 0,-8-3 0,-5 1-106,-2 3 1,-2-1 0,-3 5 0,-6 4 76,-9 4 0,-12 4 0,-8 8 0,-8 3-30,-7 4 1,-14 5-1,-4 4 1,33 6-1,-1 1 282,-2 1 1,0 1 0,-4 2-1,0 2 1,5 0 0,0 1 0,-1 1-1,0 1-446,1 1 1,-1 2 0,2 0-1,0 1 1,0 1 0,2 2 266,1-1 1,1 1-1,-33 18 1,1 3-1</inkml:trace>
  <inkml:trace contextRef="#ctx0" brushRef="#br0">20102 10595 11960,'0'-13'-1752,"0"-1"831,0 1 8,0 0 1,-2 5 667,-2 4 0,1 2 553,-6 2 198,6 0 1,-4 0 576,2 0-770,4 0 1,-10 2-123,7 2 0,-6-2 0,1 2 0,-3-1-131,-1 2 0,-1-4 0,1 5 0,-2-1-55,-3-1 1,2 0-1,-5-2 1,1 1 255,-1 1 1,-1 1 0,-5-4 0,0 2 19,1 2 0,-1 5 0,0 0 0,1 5-138,-1 3 1,2 7-1,1 3 1,3 9-63,2 6 1,3 9-1,7 3 1,4 9-126,4 5 1,7 2 0,6-4 0,7-2-134,8-3 1,8-4 0,1-11 0,4-7-157,4-7 1,-1-12 0,6-8-1,3-7 270,4-5 0,5-13 1,6-7-1,-1-10-64,-32 10 1,-1-2 0,-1-1 0,0-1 0,-2-2 0,-1-2 0,21-24-43,-7-4 1,-7-6 0,-14 2-1,-6 0-47,-5-1 1,-6 3-1,-8 2 1,-5-1 125,-10-2 0,-13 6 1,-9 9-1,-8 7 525,-4 10 1,-13 11-1,-4 12 1,-5 8-518,36 0 0,0 3 0,-1 3 1,0 3-183,-1 3 1,0 2 0,-5 5 0,1 2-1,3 1 1,0 1 0</inkml:trace>
  <inkml:trace contextRef="#ctx0" brushRef="#br0">20275 13114 30312,'0'-9'-4916,"0"0"1,2 6 4075,2-1 0,3-4 1,7 1-1</inkml:trace>
  <inkml:trace contextRef="#ctx0" brushRef="#br0">20302 13047 29901,'7'-6'-3248,"-2"-3"0,-4-2 0,-1-3 1382,0 1 0,-1 6 0,-4 2 2525,-4 4 0,2 2 0,-2 2 0,-1 3-486,-2 1 0,3-4 0,0 3 122,-1 0 1,-2-4-1,-1 2 127,-1-2 0,1-2 0,0 0 1,-1-2 92,1-2 0,-5 2 0,-1-2 0,0 2-383,-1 2 0,-2 0 1,1 0-1,-1 2 224,-2 2 1,-4 4 0,6 5 0,-3 0 47,-2 1 0,1 3 0,-1 1 0,0 0-611,1 1 1,0-4-1,3 3 1,1-3 323,-2-2 1,0 0-1,0 1 1,4-3 115,0-2 0,-3 8 0,2-4 1,-1 2-437,0 0 1,5 2 0,0 3-1,2 2-292,1 6 0,3 0 0,2 6 0,4 0-317,4 0 1,1 6-1,1 5 1,5-2 324,7-2 1,8-1 0,12 0 0,7-2 561,7-2 0,15-3 0,8-8 0,-33-13 0,0-1 109,1 1 0,1-1 0,8-3 0,1-2 1,-2 2-1,0-1 0,1-2 0,2-1-51,2-1 0,0 0 1,1 0-1,0-1 1,2-2-1,1 0 1,1-1-1,0 0-9,-1-1 0,1 0 0,8-2 0,0-1 0,-3-3 0,0-1 1,1 1-1,0-1-57,0 1 0,-1-1 1,2-1-1,0 0 0,-4-1 1,-1-1-1,0 0 0,0-1 15,-1 0 1,0 0 0,-5-1-1,-2 1 1,-3 0 0,-2-1 0,-4 1-1,-1 0 139,-2 0 1,-2-1 0,31-14 0,-20-3 0,-8-3-307,-11 0 0,-13-9 0,-14 1 0,-10-4-156,-13-4 0,-21-8 1,14 27-1,-4 0 0,-3-1 1,-2 0 212,-3 1 0,-2 0 1,-10-1-1,-1 0 1,1 3-1,-1 1 1,-1 0-1,-1 1 36,-1 1 0,-1 2 0,-8 1 0,-2 3 0,3 3 0,-1 4 0,-2 3 0,-1 2-284,-2 3 1,0 3 0,1 6 0,-1 4 275,2 2 0,1 2 0,-2-1 0,2 2 0,3 3 0,1 3 0</inkml:trace>
  <inkml:trace contextRef="#ctx0" brushRef="#br0">18676 9755 29429,'-8'-5'-2599,"4"-4"1,2 1 2065,2-1 0,6 6 0,3-2 1,4 0 1125,5 1 0,-2-1 1,7 4-1,0-2-20,3-2 0,0-1 1,2 3-1,2-1-62,1 1 0,2 2 0,-2 1 0,3 0-245,0 0 0,4 0 1,-2 0-1,2 0-132,2 0 1,-1 4-1,-2 0 1,-1-1-113,1-1 0,1 2 0,2 1 1,-1-2 543,-4-2 0,4-1 0,-5 0 0,1 0-566,1 0 0,-2 0 0,3 0 0,-2 0 0,2 0 0,2 0 0,1 0 0,-2 0 0,-2 0 0,2 0 0,-2 2 0,3 1 0,1 1 0,0 5 0,1-3 0,2 0 0,1 0 0,1-2 0,-4-4 0,4 0 0,4 0 0,-2 0 0,2 0 0,0 0 0,-2 0 0,4-1 0,-6-2 0,3-3 0,2-2 0,2 1 0,3-3 0,0 2 0,-2 2 0,5-3 0,-6 5 0,2 1 0,-2 2 0,4-4 0,-5 1 0,-1 1 0,2 1 0,0 2 0,1 0 0,1 2 0,-1 2 0,0-2 0,0 2 0,1-1 0,-1 1 0,-1-2 0,-2 2 0,-1-2 0,2-2 0,5-2 0,3-1 0,0-1 0,1 1 0,3 2 0,-1 1 0,4 0 0,0 0 0,1 0 0,1-2 0,0-1 0,-1-1 0,5-1 0,-6 4 0,-1-2 0,0-2 0,9-4 0,-4 3 0,4-1 0,-37 2 0,1 0 0,36-3 0,-35 5 0,-1-1 0,36-3 0,-1-1 0,-35 6 0,-1 1 0,35-3 0,-3 2 0,-1 2 0,-1 0 0,0 0 0,-2 0 0,-3 0 0,-3 2 0,-5 1 0,-3 1 0,-2-1 0,3-1 0,-3-2 0,1 0 0,-1 0 0,7-2 0,-2-2 0,1-5 0,-1-3 0,0 3 0,-1 0 0,0-1 0,1-2 0,-1 5 0,0 2 0,-1 4 0,-3 1 0,1 0 0,-4 0 0,0 0-667,0 0 0,3 1 0,-5 2 1,-2 1-117,-5-1 0,1-1 0,-5-2 0,-2 0-311,-4 0 1,-9-6 646,-1-3 0,-2-15 0,-2-4 1</inkml:trace>
  <inkml:trace contextRef="#ctx0" brushRef="#br0">18862 8783 19481,'-6'-5'0,"8"1"1293,10 1 1,7-3 0,10 1-1,6 2-684,5 2 0,10 1 0,3 0 1,8 0-382,4 0 0,11 0 1,-37 0-1,0 0 1,1 0-1,0 0-38,1 0 0,1 0 0,3 0 0,0 1 0,0 1 0,-1-1 0,0 2 0,0-1-26,0 0 0,1-1 1,3 0-1,0-1 0,-3 0 1,0 0-1,0 0 0,-1 0 17,0 0 0,-1 0 0,3 0 0,0 0 1,-2 0-1,0 0 0,-2 0 0,0 0-179,0 0 1,0 0 0,0 0 0,-1 0-1,0 0 1,-2 0 0,1 0 0,-1 0-3,36 0 0,-36 0 0,-1 0 0,34 0 0,-3 0 0,-1 0 0,6 0 0,-1 0 0,-6 0 0,-5 0 0,0 0 0,-3 0 0,-1 0 0,-3 0 0,6 0 0,-7 0 0,3 0 0,-3 0 0,10 0 0,-9 0 0,0 0 0,2 0 0,-3 0 0,5-1 0,-3-2 0,-2-2 0,6 1 0,-5 4 0,3 0 0,1 0 0,3 0 0,-2 0 0,0 0 0,4 0 0,-5 0 0,-1 0 0,-2 0 0,2 0 0,1 0 0,6 0 0,-1-2 0,0-2 0,8 3 0,-3-5 0,3 0 0,-33 1 0,-1 1 0,36-4 0,0 1 0,-1 0 0,-4-1 0,6 4 0,-1-4 0,-37 5 0,1 0 0,0 2 0,0-1 0,30 0 0,1-1 0,-3-2 0,-3 2 0,4 2 0,-8 1 0,0 0 0,1 0 0,2 0 0,-4 0 0,-4 0 0,-3 0 0,-1 0 0,-4 0 0,1 0 0,4 0 0,-1 4 0,1 1 0,-4-1 0,-1 2 0,3-3 0,-5 4 0,-1-1-267,-1-3 0,-7 3 0,-1-1 1,-1-1-852,-4 2 1,4-5-1,0 4 0,-1-4 1127,1-1 1,4 0 0,-3 0-1</inkml:trace>
  <inkml:trace contextRef="#ctx0" brushRef="#br0">23634 9142 20962,'8'-5'-785,"-2"3"856,-6-4 0,1 6 1,2 2-422,2 2 1,-1 3 0,-4 7-1,0 1 37,0 2 0,-6 4 0,-1 6 0,-2-2 19,0-3 1,0 3-1,-3-4 1,2 0-65,1-3 0,6-4 1,-1 0-1,2-1-871,2 0 1,6-5 1167,3-4 0,9-2 0,2-2 1</inkml:trace>
  <inkml:trace contextRef="#ctx0" brushRef="#br0">23901 9129 22755,'0'-21'-1415,"0"2"1,0 13 0,0 6 0,0 9 1046,0 7 0,0-1 0,0 3 0,-2-2 268,-2 2 1,3-3 0,-5 4 0,1-1-243,1 0 1,-1 4 0,5-3 0,0 2-988,0 2 1,0-3 1230,0-2 0,0-4 0,0 0 0</inkml:trace>
  <inkml:trace contextRef="#ctx0" brushRef="#br0">23554 9249 19908,'0'-33'-1808,"2"13"0,2 2 1972,5 11 0,7 5 1,2 2-1,-1 0-180,-3 0 1,4 2-1,1 2 1,2 3-344,3 1 0,-3 8 1,-1-3 259,0 2 0,-3 6 0,-3 0 0</inkml:trace>
  <inkml:trace contextRef="#ctx0" brushRef="#br0">23474 9582 28774,'0'-26'-9831,"2"0"10348,2 4 1,10 9 0,9 8-1,7 4 48,6 1 1,4 0-1,4 0 1,5 0-82,3 0 1,1-6-1,0-1 1</inkml:trace>
  <inkml:trace contextRef="#ctx0" brushRef="#br0">23728 9942 14721,'-6'-7'-290,"3"1"0,-6 7 582,-1 4 1,2 4 0,1 7 0,-1 3-530,1 2 0,0 5 1,-2 6-1,3-3-360,0-1 1,4 3 0,-2 1 0,2-3-260,2-1 1,6-6 0,3-2 861,3-5 0,1 1 1,1-9-1</inkml:trace>
  <inkml:trace contextRef="#ctx0" brushRef="#br0">23901 9982 14721,'7'-27'-2336,"1"2"2151,-4 3 1,-2 3 0,4 7 970,0 3 1,-3 3-1,4 8-655,-1 2 0,-2 3 0,-4 8 0,0 2-251,0 0 1,0 11 0,-1 1 0,-2 3-584,-2 5 0,-3 2 0,2-1 0,0-1-974,0-1 1523,-5-7 1,10-2-1,-5-8 1</inkml:trace>
  <inkml:trace contextRef="#ctx0" brushRef="#br0">23608 10089 15797,'-14'-18'-1918,"3"8"2451,2-13-865,3 13 1,12 8-1,3 7 1,4-1 18,5 2 1,4 0-1,9 3 1,3-3 398,0 0 0,5 1 0,-5 7 0</inkml:trace>
  <inkml:trace contextRef="#ctx0" brushRef="#br0">23634 10289 15915,'-32'7'91,"10"-1"0,-4-2 0,13 2-147,0 2 1,13-5-1,10 3 1,14-2 279,10 0 0,15 1-148,4-5 0,15-12 0,0-3 1</inkml:trace>
  <inkml:trace contextRef="#ctx0" brushRef="#br0">19115 10595 32085,'0'-19'-4916,"0"10"1,2-3 4485,2 12 1,4 5 0,5-1 863,0-1 1,5-2-1,1-1 1,2-1 114,3-3 1,6-2 0,2-5 0,2 4-19,3 1 1,6 0-1,3 3 1,1-1-242,4 1 1,4 1 0,1 4 0,-1 2-217,1 5 0,6 3 0,2 1 0,3 0-169,-1 1 0,-26-8 1,0 0-1,-2-1 0,0 0 1,1-1-1,2-1 406,-1 1 1,1-2-1,1 1 1,1-1-1,-1-2 1,1 0-1,0 0 1,0 0-197,0 0 1,0 0-1,0-3 1,-1 0-1,-1-1 1,1-1 0,0-1-1,0 0 26,0-1 0,0 1 0,7-1 0,0 0 0,-4 1 1,1-1-1,1 0 0,2 1-92,0-1 1,1 0-1,1 1 1,-1 1 0,-2 0-1,0 1 1,-1 1 0,1 1-135,0 1 1,0 1 0,2 0-1,1 0 1,-1 0 0,1 1-1,-1 1 1,0-1 93,0 1 1,0 1 0,3 1 0,0 1 0,-4-2 0,-2-1 0,3 1 0,0 0-19,-2 0 1,1 0-1,5 0 1,-1-1 0,0-2-1,-1 0 1,0 0 0,0 0 90,2 0 1,0 0 0,-4 0 0,1 0 0,3-1 0,0 0 0,-1 0 0,1-2-83,-2-1 0,1-1 0,4 0 0,0 0 0,-4-1 0,-1 1 0,1 1 0,-1-1 0,0 0 0,0 0 0,-4 2 0,0 0 0,2 0 0,-1 0 0,0 1 0,0 0 0,0-1 0,0 1 0,1 0 0,0 0 0,-2 1 0,-1 0 0,-1 0 0,-1-1 0,-2 0 0,1 0 0,3-1 0,1 1 0,-2 2 0,1 0 0,0 1 0,1 0-15,-1 1 0,1 0 0,-2-1 0,1 0 0,1 1 0,0 0 0,2-1 0,0 0 30,0-1 0,2 0 0,1 0 0,0 0 0,-3 0 0,0 0 0,-2-1 0,0 0-15,-3-1 0,0 0 0,4 1 0,0 0 0,-6-1 0,0-2 0,1 2 0,-1 0 0,1 0 0,0 0 0,-3-1 0,1 1 0,-4 2 0,1 0 0,35 0-214,-2 0 1,-7 0 0,-7 0 0,-5 2-352,-4 2 1,-4-1-1,-8 6 1,-5 1-1061,-3 2 1625,0 7 0,-13-2 0,7 5 0,-1 0 0</inkml:trace>
  <inkml:trace contextRef="#ctx0" brushRef="#br0">19262 11435 29160,'-7'0'-234,"2"0"0,10 0 248,4 0 0,4 1 0,6 2 0,8 3-84,7 1 0,10-4 0,7 2 0,5-4 164,6-1 0,5 0 1,4 0-1,4 0-66,-36 1 1,1-2-1,1 0 1,1-2-1,1 0 1,1 0-1,1 0 1,1 0 20,1 0 1,2 0 0,5-1 0,0-1 0,-5 3 0,0 0-1,2 0 1,0 1-33,0 0 1,0 0 0,3-1-1,0 0 1,-1 0 0,-1-1 0,2 2-1,1 0 20,1 0 1,2 0 0,-3 1 0,1 0 0,1-1 0,1 1-1,0-2 1,0 1-29,-1-1 0,1-1 1,6 0-1,0 0 1,-8 2-1,0-1 1,1 0-1,0-2 14,0 0 1,0 1-1,3 1 1,-1 1-1,-1-2 1,-1 0 0,0 0-1,0 0 2,1-1 0,0-1 1,3 1-1,1 1 0,-3-1 1,0 0-1,0 1 0,-1-1-34,-1 0 1,0 1 0,5 0-1,-1 1 1,-4-1 0,-1-1-1,1 0 1,0 0-43,0 1 0,0-1 1,4 0-1,1 1 1,-2-2-1,0-1 0,-1 2 1,0-1 57,2 0 1,0 0 0,0 0 0,1 0 0,-1-1 0,-1 1 0,-1 1 0,-1 1-8,0 0 1,0 0-1,3 0 1,1 1 0,-7 2-1,-1 0 1,3 0 0,-1 0-6,-1 0 1,1 0 0,4 1 0,0 0 0,-1 0 0,0 1 0,-1 1 0,0 0-4,1 1 1,-1-1 0,-2-1 0,-1-1 0,2 2-1,0-1 1,-1-1 0,-1-1-56,-2 0 0,1 0 1,5 0-1,-1-1 0,-7-1 1,-1-1-1,1 0 0,0-1 67,-1 0 1,-1 0 0,-3-2 0,0 1 0,-2 1 0,-1 0 0,-1 0 0,1-1-110,0 1 1,1-1-1,-4 3 1,-2 0-1,1-2 1,-2 1 0,30-3-225,-10 3 0,4 1 1,-12 2-1,-5 0 329,-5 0 0,-2 0 0,-6 0 0,-1 0 0,-2 0 0</inkml:trace>
  <inkml:trace contextRef="#ctx0" brushRef="#br0">19182 12288 29365,'2'7'-4916,"2"-3"1,6-2 5526,7-2 0,3 0 0,9-2 0,2 0 79,4-3 1,5-4 0,6 3 0,6 0-278,4 0 0,12-2 0,3 3 1,-32 3-1,1 1-316,2 0 0,2 1 1,4 0-1,0 0 0,-2 0 1,0 0-1,0 0 0,1 0-118,1 0 0,1 0 0,4-1 0,0 0 1,0 0-1,1-1 0,0 0 0,1-2-28,2 0 1,-1 1 0,-2 1 0,0 1 0,2-2 0,1 0 0,-2 1 0,1 0 98,-1 0 0,1-1 1,2-1-1,1-1 1,-2 2-1,0 0 1,0 0-1,0-1 238,-2-1 1,1 0 0,4 1 0,2 0 0,-1 0 0,0-1 0,0 1 0,0-1-117,-1 1 1,0 1 0,0 0 0,0 0 0,-3 3 0,0 0 0,1 0 0,1 0-143,1 0 1,1 0 0,2 0 0,0 0 0,-2 1 0,0 0 0,-3 0 0,1 0-127,-2 1 0,0 1 0,5 1 0,0 1 0,0-3 0,-1 0 0,1 0 0,-1-1-9,1 0 0,0 0 1,-1-2-1,0 0 1,-2-1-1,0 0 1,1-2-1,-1-1 19,1-1 0,1 0 0,2-1 1,0 1-1,-1-1 0,-1 0 0,-1 1 1,0 1 144,-1 0 1,1 1 0,0-2 0,1 0-1,-2 2 1,-1 0 0,3 0 0,0 0 109,1-1 0,0 1 1,-2 2-1,-2 1 1,0-2-1,-2 1 1,1 1-1,-1 1-241,-1 0 0,1 0 1,3 0-1,-1 0 1,-6 0-1,0 0 0,-1 0 1,0 0-86,0 0 0,-1 0 0,-1 0 1,-1 0-1,-1 0 0,0 0 1,-1 0-1,1 0-33,0 0 1,-1 0-1,0-3 1,-1 0 0,-1-2-1,-1-1 1,-2 0 0,0-2-101,-2-1 1,0 0-1,-1-1 1,0 1-1,27-8 1,-3-2-482,-4-2 0,-9 4 771,-5-6 0,-4 10 0,-4-5 0,-5-2 0,-3-4 0</inkml:trace>
  <inkml:trace contextRef="#ctx0" brushRef="#br0">19075 13047 29563,'21'-16'-890,"6"4"0,7 5 1,6 4 1126,4 1 0,10 10 0,9 4 0,5 5-396,4 4 1,-32-11 0,1 1 0,0 1 0,-1-1-1,2 0 1,-1-1 160,0 0 1,0-1 0,4 0 0,0-1 0,-2-3 0,0-1 0,3-2 0,0 0-27,5-1 1,0 0 0,2-4-1,1 0 1,2-3 0,2 0-1,2-3 1,1 0 108,3-2 0,1 0 0,-15 2 1,2 0-1,-1 0 0,20 0 1,0 0-1,-21 3 0,1 1 1,0-1-52,1-1 0,0 0 0,0 1 1,4 1-1,0 1 0,1-1 0,-1-1 1,0-1-1,1 2 0,-1 0 0,1 0 1,0 1-30,2 1 1,0 0 0,-1 1 0,0-2 0,0 0 0,0 1 0,-4 1 0,-1 1 0,1 0 0,-1 0 0,1 0 0,-1 0 70,-1 0 0,0 1 0,1-1 0,4 0 0,1 0 0,-1-1 0,18 0 0,-1-1 0,-23 2 0,0 0 0,0 0-75,23 1 0,0-1 0,-22 1 0,1 0 0,-1 0 1,23 0-1,0 0 0,-3 0 0,1 0 65,-1 0 1,1 0 0,-1 0 0,0 0 0,1 0 0,0 0 0,-1 0 0,0-1-85,-3-2 0,0 1 0,1 1 1,0-1-1,-3-2 0,-2-1 1,1 1-1,0-1-132,0 2 0,0-1 0,1-2 0,1 0 0,-4 2 0,-1-1 0,-1 0 0,0-2 6,1 1 0,0-1 0,6 0 0,-1 1 1,-8-1-1,0 0 0,-2 1 0,-1-1 20,-1 0 1,-1 1 0,0-1 0,0 0 0,-2 1 0,0-1 0,-3 1 0,0 0-73,-4 2 1,-1-1-1,-2 1 1,-1 1 0,-4 1-1,-1 1 1,33-3 195,-6 1 0,-5 6 0,-6 1 0,1-1 0,-1-2 0</inkml:trace>
  <inkml:trace contextRef="#ctx0" brushRef="#br0">20022 14113 30660,'65'0'-454,"6"0"0,-28 0 1,2-1-1,4-1 1,1 0-1,3-2 1,0 0 518,3 1 1,1-1 0,11-2 0,0 1-1,-4 3 1,0 0 0,2 0 0,1 1 54,1 0 0,2 0 0,3 1 0,2 0 0,-1 0 1,0 0-1,1 0 0,1 0-86,-23 0 0,1 0 0,0 0 0,2 1 0,0-1 0,0 1 0,1 0 0,1 0 0,0 0 0,-2 0 0,0 1 0,-1-1-67,0 1 1,0-1 0,1-1 0,7 1 0,1 0 0,-1-1-1,-5 0 1,-1-1 0,0 0 0,1 0 0,1 0 0,0-1 59,1-1 0,-1 0 0,1 0 0,0-1 0,-1 0 0,0 0 0,0 0 1,0-1-1,-1 1 0,0-1 0,1 0 0,-1 0-9,1-1 0,0 0 1,1 0-1,3 1 1,0 1-1,0-2 0,-3 0 1,-2 0-1,1-1 1,-2 1-1,1 0 0,0 0-34,-2 0 0,0 0 1,1 1-1,4-1 0,1 0 1,0 1-1,-3 1 0,0 1 1,-1 0-1,0 0 0,1 0 1,-1 0 35,-1 0 0,-1-1 0,1 1-20,3 1 0,0 0 0,-1 0 0,-3-1 0,-1 0 0,0 0 0,4 0 0,1 0 0</inkml:trace>
  <inkml:trace contextRef="#ctx0" brushRef="#br0">10104 18352 8329,'-7'-6'8677,"1"4"-7892,6-4 0,0 12 0,1 3 0,2 3-138,2 1 0,1 5 1,-3 1-1,3 0-202,1 1 0,-4 3 0,1 0 0,-2 2-271,-2 1 0,0 1 0,0 0 0,0-1-1052,0 1 1,0-2 0,-2-1-1,-1-2-1190,-1 2 1,0-5 0,4-1-2276,0-3 4343,11-8 0,-2-7 0,11-7 0</inkml:trace>
  <inkml:trace contextRef="#ctx0" brushRef="#br0">10384 18138 8385,'-6'-12'1772,"-3"4"1,3 8-1,1 8 1,0 4-1,1 2-507,1-1 0,1 5 0,2 1 0,2 3-300,2 6 1,-1 0-1,4 8 1,1 1-1213,-1 1 0,1-2 1,2 0-1,-1-1-845,1-1 1,-2-1-1,-1-7 1,-1 1-1073,-3 0 0,3-5 0,-2-1 0,-2-2 2164,-5-3 0,-4-1 0,-7-2 0</inkml:trace>
  <inkml:trace contextRef="#ctx0" brushRef="#br0">10104 18352 8275,'-6'-14'4915,"-1"1"0,0 7-3953,2 6 1,20 0 0,7 4-459,5-2 0,1-2 1,0 0-1,2 0-277,1 0 1,4 1-1,-2 2 1,-1 3-3854,1 2 1,-2-1 3625,-4 2 0,-6 9 0,-2-4 0</inkml:trace>
  <inkml:trace contextRef="#ctx0" brushRef="#br0">10078 18858 8195,'-6'-7'1413,"6"2"1,10 8 0,9 1 0,1-1-921,-1-1 0,5-2 1,-2 0-1,4-2-1847,5-2 1,-2 1 0,3-4 1353,1 1 0,-5-11 0,5 3 0</inkml:trace>
  <inkml:trace contextRef="#ctx0" brushRef="#br0">10651 18418 10683,'0'-7'3497,"1"1"-2704,4 6 1,7 0 0,7 0-1,0-2-465,0-2 1,4 2-1,-4-4 1,0 2-825,0 0 1,1-1 0,-4 5 0,2 0-1112,-2 0 1,-6 0 1606,-1 0 0,0-6 0,4-1 0</inkml:trace>
  <inkml:trace contextRef="#ctx0" brushRef="#br0">10677 18605 11379,'-4'13'927,"1"-1"-732,5-3 0,-1 1 1,8-5-1,1-2 172,2-2 0,6-1 1,1 0-1,2-1-1011,3-4 0,-4 4 1,1-5 643,-2 0 0,5-2 0,-3-5 0</inkml:trace>
  <inkml:trace contextRef="#ctx0" brushRef="#br0">11171 18098 8058,'-12'-4'778,"3"8"1,3 8-1,6 12 1,0-2 1460,0 2 0,0 1 1,0 5-1,0 2-1332,0 4 0,0 8 0,1-5 0,2 1-1797,2 2 1,4-3 0,-3-3 0,1-1-4644,3-1 5533,-4 5 0,6-11 0,-4 4 0</inkml:trace>
  <inkml:trace contextRef="#ctx0" brushRef="#br0">11611 18658 8136,'5'-13'1041,"-2"1"1096,6 3 0,0 5-1583,5 8 1,-1-1 0,0 6 0,1 3 0,-1 4 404,0 6 0,-1 8 1,-3 2-1,-5 1-817,-2 0 0,-2 4 1,0-3-1,-2 0-1054,-2-3 1,-3 1 0,-7-1 0,1-2-1796,0-6 1,-1 1 2706,1-6 0,-6 5 0,-2-2 0</inkml:trace>
  <inkml:trace contextRef="#ctx0" brushRef="#br0">12197 18272 8330,'-1'-12'4909,"-4"3"-3962,4 3 0,-7 7-631,4 4 1,2 2-1,-2 7 1,1-1-192,-1 0 1,1 1 0,-5 0 0,1 3 334,-1 0 1,5 1 0,-1-5-104,2 1 1,2-1-157,0 0 1,6-1-1,3-3 1,3-3 105,1 0 0,5-3 0,0 6 0,-2 0-27,-1-2 1,1 5 0,-1-3 0,-3 3-152,0 1 1,-6 5-1,-2 0 1,-4-1 90,-4 3 1,-4-6 0,-6 6-1,-4-4-93,-4-3 0,-2 4 0,0-10 0,3 0-725,2-2 1,1 1-1,5-2 1,0-1-1368,-1-1 0,7-4 0,3-2 1965,2-5 0,14-9 0,3-3 0</inkml:trace>
  <inkml:trace contextRef="#ctx0" brushRef="#br0">12517 18352 8232,'-6'-8'4343,"-1"4"1,-5 8-4079,3 5 1,2-2 0,2 2 0,-2 2 481,-1 0 0,1 3 0,4 1 0,-3 1-62,-1 2 1,4 1 0,-2-3 0,4 3-925,1 2 1,4-5 0,4 4 0,2-4 87,5-3 0,5 4 0,0-10 0,-1 0-1721,0-2 1,5-4-1,-2-2 1872,3-4 0,-4-2 0,-2-6 0</inkml:trace>
  <inkml:trace contextRef="#ctx0" brushRef="#br0">12904 18378 9954,'-8'-9'1829,"4"0"0,2 5 0,4-3-1030,2 1 0,4-3 0,5 4 0,0 1 310,1-2-1301,5 4 1,-4-3 0,4 5-1323,0 0 0,-4 0 1,3 0-2724,-3 0 4237,-2 0 0,0 5 0,1 3 0</inkml:trace>
  <inkml:trace contextRef="#ctx0" brushRef="#br0">12877 18525 8274,'9'0'1381,"0"0"0,1-2 0,2-1-637,1-1 0,1-1 0,-1 5 1,0-1-453,1-3-853,-1 2 1,5-4 0,-1 6-465,0 0 0,2 0 1025,-1 0 0,5 0 0,-2 0 0</inkml:trace>
  <inkml:trace contextRef="#ctx0" brushRef="#br0">13450 18112 8582,'-1'-12'0,"-4"3"2772,-4 4 0,2 4-1967,-2 1 0,2 1 1,-2 4-1,3 5-233,0 7 0,4 3 1,-2 8-1,2 2-260,2 1 1,0 9-1,0-3 1,0 0-258,0 2 1,11-7 0,4-1 0,2-3-724,3-1 480,3-6 1,-3-2 0,3-7-377,0-3 1,-7-3 0,2-6-1,-4 0 67,0 0 0,-7-2 0,-2-2 335,-4-5 0,-7-3 1,-4 0-1,-6 3-473,-7 5 898,-2 2 1,-2 2-1,1 0-101,-1 0 1,6 6 0,4 3-1,2 3-541,1 1 0,7 2 0,3 2 379,2 0 0,8 1 0,1-5 0</inkml:trace>
  <inkml:trace contextRef="#ctx0" brushRef="#br0">10464 19778 9545,'-13'0'0,"0"0"714,-1 0 0,5 1 0,0 2 0,1 3 113,0 1 1,-2-2 0,5 4 77,2 1 1,2 2 0,1 3 0,0 2-397,0 6 0,4 2 1,2 1-1,0 1 156,0 0 0,0 4 1,-3 1-1,1 1-496,-1 0 0,3 2 0,-1-4 1,-2-1-1090,-2-2 0,-1-3 0,0-1 1,0-3-364,0-2 1,2-3-1,2-7-1773,5-5 1,3-4 3055,1-4 0,1-9 0,-1-8 0</inkml:trace>
  <inkml:trace contextRef="#ctx0" brushRef="#br0">10611 19764 8517,'7'-13'1702,"-1"0"4318,-6-1-5203,0 7 1,0 7 0,2 10-1,1 6-282,1 7 0,5 6 0,-3 2 0,0 0-175,0 2 0,4 0 0,-3 4 0,2-2-664,0 2 1,-1-3 0,2 0 0,-1-1-1474,1-3 1,-2-2 0,1-3 0,1-3-4156,2-4 5932,1-3 0,6-14 0,2-2 0</inkml:trace>
  <inkml:trace contextRef="#ctx0" brushRef="#br0">10331 19738 8517,'-27'0'2207,"8"10"0,6 5-1838,7 4 0,4 2 1,4 1 567,2-4 1,11-5 0,10-3-1,6-2-565,3-2 0,6-3 0,5-6 0,-1-3-817,2-2 0,-4-1 0,2-2 1,-4 0-715,-4 2 0,1 6 0,-8-1 0,-4 2 1159,-5 2 0,-6-5 0,0-3 0</inkml:trace>
  <inkml:trace contextRef="#ctx0" brushRef="#br0">10331 20297 8517,'-13'0'144,"-1"0"1,7 6 0,4 3 0,6 1 764,6-1 0,7-3 0,3-6 0,3 0-449,7 0 1,3 0 0,10-1 0,1-2-214,1-2 0,5-5 0,-3 0 1,0-5-3277,0-3 3029,4-6 0,-3 4 0,7-7 0</inkml:trace>
  <inkml:trace contextRef="#ctx0" brushRef="#br0">11144 19791 8517,'6'0'2002,"-5"1"0,-4 4-367,0 4 1,2-2-1232,1 2 0,1-2 0,5 2 0,6-3-513,5 0 0,2-4 1,-3 2-1,3-3-1448,2-1 0,-3 5 1,3-1 1556,-2-1 0,-1-7 0,-5-4 0</inkml:trace>
  <inkml:trace contextRef="#ctx0" brushRef="#br0">11051 20164 8734,'6'12'0,"4"-3"308,6-5 0,1-2 1,5-2-1,1-2-454,3-2 1,6-4-1,4-5 146,2 0 0,2-7 0,0 0 0</inkml:trace>
  <inkml:trace contextRef="#ctx0" brushRef="#br0">11597 19671 8517,'0'1'1864,"-3"4"-699,3-10 0,3-1 1,11 2-1,-1 1-474,0 2 1,6 1-1,4 0 1,0 0-449,0 0 1,0 0 0,-3 0 0,0 1-378,4 3 0,-9 4 0,-3 7 0,-3 1 162,-2 2 0,-4 4 0,-2-1 1,-7 2-217,-7 6 0,-5-4 0,2-3 0,-3 2 556,-2 1 1,5-3-1,-2-1 282,3-2 0,8-1 0,4-6-641,6-4 0,6-2 0,8-6 0,7 0-468,6 0 1,-1-6-1,5-1 1,1-2-1354,-1 0 0,-3 5 1812,4-5 0,1 0 0,4-4 0</inkml:trace>
  <inkml:trace contextRef="#ctx0" brushRef="#br0">12477 20017 8517,'-13'8'1142,"-1"5"1,3 8 177,2 4 1,-3-4-1,3-2 1,-3-1-833,-1 0 0,1 1 1,1-3-1,4 3-2612,1 2 0,2-5 2124,4 2 0,12-9 0,2-3 0</inkml:trace>
  <inkml:trace contextRef="#ctx0" brushRef="#br0">12770 19604 8517,'0'-9'376,"-1"2"1373,-4 1 1,2-3 1258,-5 5-2141,5-7 1,-3 11-302,6 0 0,1 5 0,2 5-148,2-1 1,5 0 0,-3 4 0,2 1-1,0-1 1,1 0 0,1 1 0,-1-1-121,-1 0 1,0-1 0,4-2 0,1-1 0,-1 2-283,0 1 0,1 1 0,-3 0 1,0 1 26,-2-1 1,-6 2 0,1 1 0,-2 3-222,-2 2 1,-2-3 0,-2 2 0,-5 0-22,-3-4 0,-3 3 0,-1-1 0,-3 0-387,-2 1 1,0-4-1,-3 3 1,2-4-918,-2 0 1,5-2 0,1-2 0,4-3-2431,0-1 3933,7-1 0,1-5 0,6 0 0</inkml:trace>
  <inkml:trace contextRef="#ctx0" brushRef="#br0">13264 19551 8517,'-14'-7'2756,"1"2"-1819,0 4 1,-5 7-1,-2 1 1,1 2-304,0 0 0,-3 0 1,3 4-1,-2 0 223,-3 1 0,0 3 1,2 3-1,4 0-371,4 4 1,5 0 0,1 1 0,2-1-149,3-1 0,5 8 0,5-7 0,8-2-949,4-1 1,9-3 0,10-6 0,3-3-1532,3-5 0,7-4 0,-2-6 2142,2-7 0,3-18 0,-1-11 0</inkml:trace>
  <inkml:trace contextRef="#ctx0" brushRef="#br0">13610 19511 8517,'0'7'0,"0"-1"584,6-6 1,-3 0 0,6 0 0,3 0 1126,4 0 1,-1 0 0,4 0-685,0 0-1553,2 0 0,1 0 0,0-1 1,1-2-1,-1-2 0,-1 1 526,-2-2 0,5-1 0,-4-7 0</inkml:trace>
  <inkml:trace contextRef="#ctx0" brushRef="#br0">13597 19658 8517,'0'13'0,"0"0"0,0 1 0,12-7 749,-4-1 0,13-6 0,-3 0 0,3-2 1,2-1-1,3-2-654,2-3 0,6-1 0,-3-4 0,-1 0-95,-2-1 0,-2-11 0,1-3 0</inkml:trace>
  <inkml:trace contextRef="#ctx0" brushRef="#br0">14063 19271 7892,'-6'-13'0,"-1"1"1788,-6 3 160,-1 3 1,8 6-1584,6 0 0,8-4 0,8-1 0,3 1 1,1-1-114,-1 1 1,5-1 0,-2 5 0,1 0-242,0 0 1,-4 0-1,-6 0 1,-1 2-39,-3 2 0,1 4 1,-5 5-1,-2 0 118,-2 1 1,-7-1-1,-3 0 1,-2 1 386,-3-1 0,-3 0 0,-1 1 519,1-1-939,3-6 1,8 4 0,6-7-1,9-1-1,7-1 0,5 2 0,5 2 1,1 1 203,0 4 0,-1 1 0,1 1 0,-2 0 171,-3 1 1,-2 0-1,-9 3 1,0 1-59,-2-2 1,-6 3 0,1-1-1,-4-2-107,-4-1 0,-4-3 0,-5-2 1,0-2-88,-1-3 0,-5 4 1,-3-3-1,-3 0-1039,-2 0 0,0 4 0,-1-1 0,-3 2-1642,-5-2 1,-2 7 0,-2-3 2500,0 2 0,-6 6 0,-1 0 0</inkml:trace>
  <inkml:trace contextRef="#ctx0" brushRef="#br0">10584 20031 8055,'-12'6'282,"3"3"0,3 2 0,8 1 0,1-1 71,1-3 1,13-5-1,3 2 1,12-4-116,7-1 0,24-7 0,8-5 0,-29 3 1,2-1-57,3-3 0,2 1 1,5 0-1,2 0 0,3-4 1,2-2-1,1 0 0,1 0-245,5-1 0,1-2 0,1 0 1,2-1-1,0 3 0,1 0 1,-2 0-1,0 1 143,-2 0 1,0 0 0,1 3 0,1 1 0,-1-2 0,0 1-1,0 0 1,0 2-127,-3-1 1,-1 1 0,-5 2-1,-1 0 1,-2 0 0,-2 1-1,0 0 1,0 1 72,-3 1 0,0-1 0,2 0 1,-2-1-1,-9 1 0,-2 0 1,-2 1-1,-1 0-296,32-7 1,-11 2 0,-15 0 110,-10-1 0,-15 7 0,-17 2 231,-20 4 1,-26 7 0,-22 4-1,26-2 1,-3 1-52,-5 1 1,-2 2 0,-10 2-1,-1 1 1,-3 2 0,-1-1 0,-3 1-1,0 0-9,-3 1 1,0 1 0,1 0 0,0 1 0,-2-1 0,0 2 0,0-1 0,1 0-127,1 0 0,0 0 0,-1-1 0,1 0 0,13-1 0,2 0 0,5-3 0,1-1 200,4-2 1,3 0 0,-25 6-1,14-8 1,12-3 608,12-1 1,17-1 0,22-7-515,18-2 0,32-8 1,-21 3-1,3-1 1,5-1-1,2 1-226,4-2 0,3 0 0,7-2 1,2-1-1,3-1 0,1 1 0,3-1 1,1 1-72,-21 4 1,0-1 0,1 2 0,-2 0 0,0 1-1,-1 0 1,2-1 0,0-1 0,0 1 0,-2 0 0,0 1-1,-1 0 61,24-5 1,-1 1 0,-4 2 0,-3 1-1,-11 1 1,-2 0 0,-4 2 0,-2 0-15,-6 0 1,-2 0-1,26-2 1,-22 2 76,-11 1 0,-19 2 0,-22 4 0,-21 1 33,-20 4 0,11 0 1,-3 3-1,-8 3 0,-1 2 1,-8 1-1,-2 1 24,-7 3 0,0 0 0,-4 1 0,0 0 1,21-5-1,1 0 0,-2 1 0,0 1 1,-1-1-1,0 2-69,-2 0 0,1 1 1,-2 0-1,-3 1 0,-1-1 1,2 1-1,4-1 0,1 0 1,0-1-1,1 1 0,1-1 1,0 0-157,1 0 0,1-1 0,1 0 0,-21 7 0,2 0 0,6-3 0,2-1 0,7-2 0,3 0-306,8-4 1,4 0-1,-18 8 1,19-8-1,13-1-34,6-3 0,19-3 0,14-6 0,23-3 499,20-6 0,12 0 0,-31 0 0,0-1 0</inkml:trace>
  <inkml:trace contextRef="#ctx0" brushRef="#br0">10131 17179 8007,'0'-14'21,"0"1"0,0 7 218,0 6 1,-5 8 0,0 8 197,-3 2 0,5 4 0,-1-3 0,1 2 90,-2 2 1,4 7-1,-4 1 1,4-3-243,1-4 0,-5 6 0,1-4 1,1 1-380,2-3 0,1 1 0,0-4 0,0 1-997,0 0 1,0-6 0,0 2-706,0-3 1796,0-2 0,6-5 0,1-3 0</inkml:trace>
  <inkml:trace contextRef="#ctx0" brushRef="#br0">10198 17005 7977,'-6'-26'0,"3"2"1442,-6 6-534,6 6 1,-3 18-1,6 3-516,0 3 0,0 1 0,1 2 0,4 3-367,4 4 1,3 5 0,1 3 0,0 2-517,1 2 0,3-3 0,1 3 0,-2-1-416,-1-3 0,-1-2 0,-1-3 1,0-3 906,1-4 0,-1 3 0,0-1 0</inkml:trace>
  <inkml:trace contextRef="#ctx0" brushRef="#br0">9984 17205 7953,'-13'0'814,"6"0"0,2 0 1,10-1-477,3-4 1,10-2 0,4-8-1,5-1-176,4-2 1,-1-4 0,5 3 0,1-1-123,-2 1 1,3 1 0,-4 5 0,-1 0-556,1-1 1,-2 7 0,-6 3 0,-3 2-1715,-4 2 2229,-3 6 0,-2 7 0,1 8 0</inkml:trace>
  <inkml:trace contextRef="#ctx0" brushRef="#br0">10051 17592 8160,'0'-19'0,"0"-1"0,1-2 0,5 6 1019,8 5 0,5 6 1,8 3-1,-1-1-1074,1-1 1,0-7-1,1 2 1,1-2-552,2-3 1,2 5 605,-2 0 0,3-5 0,6-7 0</inkml:trace>
  <inkml:trace contextRef="#ctx0" brushRef="#br0">10744 17112 7952,'-6'-13'1562,"5"-1"-1000,-4 1 1,10 1-1,4 3 1,2 5-514,3 2 1,5-2 0,3 0 0,2 1 50,-2 1 1,3 1 0,-2-2 0,0-2-101,-1 2 0,4 8 0,-6 2 0</inkml:trace>
  <inkml:trace contextRef="#ctx0" brushRef="#br0">10811 17285 7955,'-6'-14'714,"6"6"-584,7 10 1,5 4 0,1 2 0,1-3-721,-1-4 0,0-1 590,1 0 0,5 0 0,2 0 0</inkml:trace>
  <inkml:trace contextRef="#ctx0" brushRef="#br0">11157 16979 7967,'0'-19'0,"-4"8"186,-1-2 0,2 8 323,8 1 0,2 2 1,7 2-1,0 0-14,4 0 1,-1 0-1,3 2 1,0 2-569,-4 5 0,-1 3 0,-4 3 0,-2 3 4,-4 4 0,-4 3 0,-2 2 1,-4 1 41,-4 3 0,-7-3 1,-3 3-1,0-4 80,-1-5 1,4 3-1,6-4 1,2 0 113,2-3 1,2-8 0,5-3-99,4-1 1,13-1 0,10-7 0,4-2-569,5-5 1,11-3 498,1-1 0,11-13 0,-5-2 0</inkml:trace>
  <inkml:trace contextRef="#ctx0" brushRef="#br0">11864 17179 7896,'-19'0'181,"4"0"1,-4 7-1,5 8 1,2 9 157,3 5 1,-5 2 0,2-4 0,0 0-269,0-1 1,-3-1 0,8-1 0,-1-2-658,4 2 1,3 0-1,1-1 586,0 0 0,11-7 0,4 3 0</inkml:trace>
  <inkml:trace contextRef="#ctx0" brushRef="#br0">12210 17019 7879,'-6'-19'25,"-1"10"1,-2-2 310,0 16 0,6-2 0,-3 6 1,2 1-142,0 2 1,-5 1 0,4 2 860,2 3-858,2-4 0,1 6 1,0-7-1,1 0-23,4 1 0,2-1 0,8-1 0,1-2-50,2-1 1,1-4 0,-2 2 0,0 0-48,0 1 0,-9-4 0,-2 4 1,-1-1-135,-1 0 1,-5 1 0,-8 2-1,-3-2-306,-1-2 1,-5 2 0,-1-2 0,-1 0-812,1 0 0,1 0 1173,5-1 0,0-4 0,-1 5 0</inkml:trace>
  <inkml:trace contextRef="#ctx0" brushRef="#br0">12570 17032 7870,'-10'-12'2091,"-3"5"-2137,-2 7 1,0 10-1,0 8 1,-1-2 650,-2-1 0,-4-2 0,3 2 0,-1 2-110,1 0 1,1 7 0,5-3-1,1 1-355,3 0 1,3-1 0,8 3-1,2-4-985,5 0 0,9-3 1,4-5-1,3-3-1747,2-5 2592,6-2 0,7-2 0,7 0 0</inkml:trace>
  <inkml:trace contextRef="#ctx0" brushRef="#br0">12797 17085 7857,'0'-19'1633,"0"4"1,6 2 0,3 9-1621,3 2 1,1 2 0,0 0-1,1 0-509,-1 0 1,0 2 495,1 2 0,5 3 0,2 7 0</inkml:trace>
  <inkml:trace contextRef="#ctx0" brushRef="#br0">12784 17285 7870,'0'-13'63,"0"0"1,1 5 0,5 5-1,6 5-56,4 2 1,3 1 0,-2-5 0,0 0-8,0 0 0,9 0 0,3 0 0</inkml:trace>
  <inkml:trace contextRef="#ctx0" brushRef="#br0">13104 16979 7844,'-20'-12'1341,"5"3"0,4-3 0,11 11-1393,7 4 1,5 1 0,3-4 0,2 0-32,6 0 1,2 5-1,3-1 1,2-1-198,1-2 1,4 4-1,-4 1 1,-2 0-11,-6 0 0,-4 4 0,-5-1 0,-2 3 181,-3 1 1,1 0 0,-6 1 449,-1-1 1,-1-4-1,-2 0 1,-2 0 850,-2-2 0,2 5-466,-2-3 1,8 3 0,5 1-622,3 0 1,0-4-1,-3 0 1,-5 2 15,-2 0 1,-2 3 0,-3-1 0,-5 0-292,-5 1 0,-9-1 1,0 0-1,-4 1-209,0-1 0,-5 0 0,0-1 1,1-1-820,2-3 0,3 1 1198,2 5 0,-2-1 0,5 0 0</inkml:trace>
  <inkml:trace contextRef="#ctx0" brushRef="#br0">9491 18378 7982,'-6'8'-402,"3"-3"0,-6-5 659,-1 0 1,3 5 4135,-2-1-2969,6 1 1,-2-5 0,10-2-661,4-2 1,8 2-1,6-2 1,3 2-485,5 2 1,2 0 0,4 0 0,-3 0-191,-1 0 0,-2 0 0,-5 2 0,0 1-409,-4 1 1,0 7 0,-7-2 0,-5 2-138,-2 3 1,-4-1 0,-7 0 0,-6 1 547,-9-1 0,-5 0 0,-5 1 1,-4-1 91,-3 0 0,-4-1 0,1-1 1,1-2 106,1 1 0,5 2 0,-3 0 0,2-2-622,2-1 1,8 0 0,2 4-864,1 0 0,4 1 1,-1-1 172,6 0 1,4-4-1,7-1 1,4-2 1020,4-3 0,8-2 0,4-1 0</inkml:trace>
  <inkml:trace contextRef="#ctx0" brushRef="#br0">9544 18671 8264,'-13'0'614,"-2"2"0,-3 2 0,-4 5 969,-3 3 0,-3 3 1,-3 3-1050,-5 4 0,-1 3 1,0 2-1,2-1-180,-2 1 1,0-2-1,0-1 1,4-3-70,5-2 0,-2 3 1,10-4-1,-1-2-1694,3-1 1,3-3 0,3-2 1408,3-1 0,-2-6 0,3 3 0</inkml:trace>
  <inkml:trace contextRef="#ctx0" brushRef="#br0">13930 17379 8255,'-7'-9'988,"2"0"1,4 4-1,2-2 1,4 1-509,3 3 1,9 2 0,2 1-1,2 0 17,2 0 0,3 1 0,2 4 0,3 3 131,4 4 0,4 6 0,1 0 1,0-2-323,0-1 1,3-3 0,0-2 0,-3-1-603,-2 1 1,2-4 0,-7 0 0,-2-1-919,-3-1 0,2 5 1,-9-5-1,-1 1 1214,-2 1 0,3-5 0,-1 5 0</inkml:trace>
  <inkml:trace contextRef="#ctx0" brushRef="#br0">15183 17512 8314,'0'7'2524,"0"-1"0,2-6-1418,2 0 1,3-1 0,7-2 0,-1-2-603,0 2 1,1 2 0,-1 1-1,2 0-329,3 0 0,-4 0 0,4 1 1,-3 2-165,-2 2 0,-1 5 1,-3-1-1,-3 3-110,0 1 0,-5 1 1,4-1-1,-5 0-131,-5 1 0,-2-1 0,-8 0 0,-1-1-2,-2-3 1,0 3-1,5-3 229,0 2 1,1-2 57,3 0 0,3-4 106,6 4 0,6-2 1,4 2-1,5-5-57,3-2 1,0 2 0,-5 1-1,0-2-199,1-2 1,3 1-1,1 1 1,-1 1-471,-3-1 0,0-2 0,0-1 0,3 0-902,1 0 1,-1 5 0,-2-1 0,3-1 1466,4-1 0,3-8 0,2-2 0</inkml:trace>
  <inkml:trace contextRef="#ctx0" brushRef="#br0">15716 17605 8242,'0'-13'975,"-1"5"0,-4 4 2649,-4 3-3149,4 1 1,-1 5 0,7 4-1,4 3 17,3 2 0,0-3 0,1 0 0,1-2-348,2 1 0,6-3 0,1 1 0,0-2-406,0-3 1,-1-2 0,-3-1 0,1-1-236,2-4 0,-2 2 0,-7-6 0,-3-1-159,0-2 0,-4-1 0,1 0 0,-6 1 66,-6 3 1,-8-3 0,0 5 0,0-1 1076,3 4 1,-3 1 0,2 0 0,4-2 499,-1 2 0,4 3-859,-1 5 1,8 2-1,1 7 1,7-1-1268,5 0 1,7-1 0,4-3 0,3-5 1138,5-2 0,4-2 0,5 0 0</inkml:trace>
  <inkml:trace contextRef="#ctx0" brushRef="#br0">16143 17432 8233,'-14'0'1649,"1"0"-916,0 0 1,4 1-247,0 4 0,6 2 1,-1 7-3,2-1 0,4 0 0,2 1 0,5-1-33,3 0 0,1 1 0,0-1 0,1 0-1066,-1 1 0,5-6 0,1 0 0,0-2-128,1-3 1,3-8 0,-2-4 0,0-2 15,-3-3 0,-9-4 1,-4-1-1,0 0 388,-1 0 0,-1-1 0,-7 6 0,-5-1 1566,-3 3 1,-1 6 0,-1-1-123,1 1 1,1 7 0,2 8 0,2 3-405,3 1 1,0 7 0,5 2-1,0 3-542,0 2 0,6-1 0,3 2 0,3 2-1032,1 1 1,0 0-1,2-6 1,2-1 871,0-2 0,7-5 0,-3 2 0</inkml:trace>
  <inkml:trace contextRef="#ctx0" brushRef="#br0">16969 17685 8846,'-13'0'1424,"4"-4"-649,0-1 0,6-1 402,-1 2 0,2 4-804,2 0 0,0 6 0,0 7 0,0 0-392,0 1 0,5-1 0,1 2 0,0 1-261,0 2 1,4-2 0,-1-5-1,3-2-744,1 1 0,0-4 1,2-2-1,1-2-2157,2-2 3181,0 0 0,1-12 0,2-3 0</inkml:trace>
  <inkml:trace contextRef="#ctx0" brushRef="#br0">17129 17725 8202,'-6'-7'876,"-3"2"0,-1 5-491,1 5 0,3-2 0,6 6 0,2-1 273,2 0 1,4 2 0,5-4 0,2 0-572,3 0 0,-2 0 0,5-3 1,-1 1-93,1-1 1,0-1 0,2-2-1,-2 0-2758,-2 0 1,-1 0 1947,-4 0 1,-9 0 0,-5 0 1294,-7 0 1,-5 0-1,-3 1 1,-1 2 212,-2 2 0,-4 9 0,4 0 1,1 2 210,-3 3 0,7 1 0,-2 3 1,5-1-285,-1 2 1,6-3 0,0 1 0,4 0-1181,1-1 1,0-2-1,1-5 1,5-3-1642,7-2 1,2-3 2200,7-6 0,6-6 0,7-1 0</inkml:trace>
  <inkml:trace contextRef="#ctx0" brushRef="#br0">17582 17539 8010,'-7'-6'3060,"-3"3"-2078,5-6 0,-5 6-256,1-2 0,3 10 0,2 5 0,2 6-515,2 7 1,0 2-1,0 3 1,0 2-921,0 1 0,5 0 0,1-3 0,1 0-147,3-1 0,2 2 1,3-8-1,1 0 856,2-3 0,6-4 0,-4 0 0</inkml:trace>
  <inkml:trace contextRef="#ctx0" brushRef="#br0">17782 17712 8020,'-8'0'1578,"-1"0"1,6 6-539,-2 3 1,4-2 0,2 2-622,4 1 0,2-4 0,8 0 1,1-1-649,2-1 1,4 0 0,-3-4-1,1-1-287,-1-3 1,-3 1 0,-5-5-1,-4 1 31,-1-1 0,-3 5 0,-8-1 438,-3 2 1,-4 2 0,-2 0 0,0 2 216,-4 2 0,3 4 0,-1 5 0,4 0-799,3 1 1,6 4 628,-1-1 0,2 7 0,2-3 0</inkml:trace>
  <inkml:trace contextRef="#ctx0" brushRef="#br0">14317 18685 8210,'-6'-14'50,"3"3"1,-5 0 0,1 2 132,-1-1 0,6 2 0,-4 1 377,0 1 0,4 3-151,-2 8 1,7-2-1,3 5 1,1 1-121,3-1 0,8 2 1,4-4-1,4 0 70,0 0 1,1 3-1,0-5 1,-1-1-471,1-1 1,0 2 0,-1 1 0,1-1-2082,0 2 2192,-1-5 0,1 11 0,-1-4 0</inkml:trace>
  <inkml:trace contextRef="#ctx0" brushRef="#br0">14756 18578 8189,'-5'-19'537,"3"4"0,-4 8 0,8 13 0,1 7-316,1 5 1,6 1 0,-1-1 0,3 2 77,1 1 0,1 6 0,-1-2 0,0 5 50,1-1 0,-7 4 0,-1-1 0,-1 1-1202,-1-1 0,0 0 0,-4-7 853,0-3 0,6 3 0,2-4 0</inkml:trace>
  <inkml:trace contextRef="#ctx0" brushRef="#br0">15876 18671 8212,'-7'-9'350,"1"2"422,0 1 0,3 2 136,-6 4 0,6 1 0,-3 2-511,0 2 0,5 9 0,-4 1 0,2 3-302,-1 1 1,2 5 0,-3 0-1,0 4 108,1 3 1,-7 0 0,4-3-1,-1 0-1183,4-1 1,3 2 0,1-6-1,0 0 43,0 0 1,1-4 936,3-6 0,4-5 0,5-3 0</inkml:trace>
  <inkml:trace contextRef="#ctx0" brushRef="#br0">16036 18818 8212,'0'-7'3365,"0"-1"-2933,0 4 0,0 4-154,0 0 1,0 1 0,0 8 0,0 1-155,0 2 0,2 6 0,2 0 1,4 0-231,-1 1 1,5-4 0,-3 2 0,2-2-93,3-1 1,-1-3 0,0-2-1,1-4-145,-1-4 0,0-1 1,-1-1 157,-3-4 0,2-7 1,-7-5-1,-1-1 119,-2-1 0,-6 2 1,-4-3-1,-3 0 284,-2 4 0,1 1 0,0 2 0,-1 1 99,1 3 0,0 3 1,1 5-1,2-2-324,1-2 0,6 2-3,-2 8 0,5-2 0,5 6-823,4 1 1,7 0-1,3-1 1,0-3-359,1 0 0,8-4 1191,-1 2 0,2-2 0,-2-2 0</inkml:trace>
  <inkml:trace contextRef="#ctx0" brushRef="#br0">16383 18778 8212,'-14'0'125,"1"0"1,0 0-1,-1 0 380,1 0 1,0 4 0,1 2 0,3 2 0,5 2 199,2 2 0,2 1 0,0 1 1,0-1-314,0 0 0,6 1 1,3-1-1,4 0-251,5 1 0,3-3 0,5-2 0,1-4-148,0-4 1,-1-2 0,1-4 0,-2-4-828,-3-2 1,-2-7-1,-7-1 1,-1-1 67,-3 1 1,-3-5 0,-9 4 0,-6-1 353,-9 3 1,-7 3 0,-6 3-1,-5 4 169,-2 3 1,-2 4-1,1 1 1,2 1-279,2 4 0,7-2 521,1 5 0,0 1 0,6 5 0</inkml:trace>
  <inkml:trace contextRef="#ctx0" brushRef="#br0">16903 18751 8189,'0'-9'31,"0"1"1,0 3 510,0-4 1,-2 6 91,-2-1 1,1 4 0,-5 4 0,2 5-15,3 3 0,0 1 0,1 1 0,-3 0-155,2 4 0,2-1 0,1 3 0,0-1-315,0-2 1,0 2 0,0 0 0,0 1-159,0-1 0,4-1 0,1-5 1,-1 0-2738,2 1 0,-3-3 2745,6-2 0,0-3 0,4-6 0</inkml:trace>
  <inkml:trace contextRef="#ctx0" brushRef="#br0">16783 18898 8189,'7'0'1690,"6"0"1,11 0-1,-3 0 1,1 0-1605,2 0 0,8 0 1,-5-2-1,1-1-3358,0-1 3272,5 0 0,1-2 0,6-2 0</inkml:trace>
  <inkml:trace contextRef="#ctx0" brushRef="#br0">17689 18645 8287,'0'-9'475,"0"0"1,0 0-76,0-4 0,0 4 0,0 0 241,0-1 1,-4 2-245,-1-1 1,1 5-8,4-5 0,-2 6 7,-2-1 0,-4 8 0,-5 5 59,0 3 1,-1 7 0,1 3 0,1 2-122,3-2 1,-2 8 0,3-4 0,-1 3 69,0-1 0,6-2 0,-1 1 0,2-2-293,2-3 0,0 4 0,2-6 0,2 1-303,5-3 1,8-5-1,2-4 1,2-5-191,2-2 0,2-2 0,2-2 0,-2-2-224,-2-5 1,-4-3 0,-6-1 0,-1 0 44,-3-1 0,-3 1 0,-6 0 0,-2 1 530,-2 3 0,-5 3 0,-9 6 1,-4 0 307,-3 0 0,-5 0 0,2 0 1,3 1-234,0 4 1,5 2-1,3 7 1,3-1-1166,5 0 1,3 1-1,8-1 1120,2 0 0,4 1 0,5-1 0</inkml:trace>
  <inkml:trace contextRef="#ctx0" brushRef="#br0">18169 18765 8168,'-7'-8'5030,"1"1"-4437,6 2 0,6 4 1,2-4-504,4 4 1,2 1-1,-1 0 1,0 0-380,1 0 1,-1 0 0,0 0 0,1 1-471,-1 4 0,0-4 0,1 4 1,-1-4 758,0-1 0,7-6 0,0-1 0</inkml:trace>
  <inkml:trace contextRef="#ctx0" brushRef="#br0">18609 18498 8216,'7'-12'0,"-2"3"720,-10-8 1,2 8-1,-4 6 661,1 6 1,2 4-1,4 8 1,0 3-822,0 4 1,0 8-1,0 2 1,0 2-757,0 3 0,-2 0 1,-1 0-1,-1-3-805,1-1 0,1 2 0,2-4 1,0-2 1000,0-6 0,-6-3 0,-1-7 0</inkml:trace>
  <inkml:trace contextRef="#ctx0" brushRef="#br0">15543 18591 8165,'-7'6'171,"-5"-4"0,1 4 0,-3 0 1266,-4 3-990,0 8-119,-1 4 1,4 10 50,-3 0 0,-1 6 1,3-1-1,2 2 127,4 2 0,7 3 1,-2 0-1,4-1-317,1 1 1,1-1 0,5-3-1,6-3-43,5-5 1,11-3 0,1-3-1,7-1-288,5-2 1,4-12 0,1-1 0,7-6-1608,8-3 1,5-3 0,5-4 1748,-33 2 0,0-4 0,1-6 0,1-4 0,0 2 0,-1-1 0</inkml:trace>
  <inkml:trace contextRef="#ctx0" brushRef="#br0">19142 18365 8125,'13'-6'886,"-4"4"-499,0-2 1,0 4 0,4 6 0,1 7-154,-1 8 0,-4 10 1,-2 6-1,-1 6 51,-3 6 1,-3 3 0,-4 3 0,-5 1-144,-3 2 0,-7 4 1,-2-5-1,-1 0-660,0-2 0,-1-4 0,-2-2 0,2-4-433,0-4 1,7-7 0,-3-3 950,0-3 0,4-1 0,-5 0 0</inkml:trace>
  <inkml:trace contextRef="#ctx0" brushRef="#br0">15010 18485 8081,'-2'-12'1404,"-2"3"-674,2 3-508,-4 6 1,6 6 0,0 3 0,0 4 0,0 5-1,0 6-41,0 5 1,0 5 0,0 8 0,0 1-563,0 1 1,0 1 0,0-5 0,0 0 315,0 0 65,0-6 0,0-8 0,0-6 0</inkml:trace>
  <inkml:trace contextRef="#ctx0" brushRef="#br0">19889 18685 8509,'-6'-14'2453,"4"7"0,-2 1-2189,8 6 0,-1 0 0,6 0 1,1 2-280,2 2 0,3-1 0,1 4-496,2-1 0,0 3 0,-5-4 0,1-2-696,-1-2 1,0 3-1,1 1 1207,-1-2 0,0-2 0,1-1 0</inkml:trace>
  <inkml:trace contextRef="#ctx0" brushRef="#br0">19915 18805 8248,'-13'7'416,"0"3"1,-1-5 319,1-2 0,4 4-567,0 2 1,6-2-1,0 1 1,6-2 8,6-3 0,7 3 0,4-2 0,-1-1-789,0-1 0,5-2 0,-2 0 611,3 0 0,-4-6 0,-2-2 0</inkml:trace>
  <inkml:trace contextRef="#ctx0" brushRef="#br0">20462 18565 8234,'0'-20'561,"-6"6"1,3 0 0,-5 11-226,3 6 0,-1 5 0,3 5 0,-3 2-62,-2 3 1,5 2-1,-3 7 1,2 0-183,0-1 1,-5 5 0,3 2 0,0 0-639,0-1 1,-3 4-1,5-5 1,1-3-215,1-4 0,2-5 1,3-6 759,6 1 0,0-7 0,10-1 0</inkml:trace>
  <inkml:trace contextRef="#ctx0" brushRef="#br0">20608 18698 8260,'0'-19'487,"0"4"1,-1-3 436,-4 9 1,0 9-1,-4 9 1,3 3-611,0 1 1,4 1 0,-4 0-1,2 3-112,0 1 0,-1-1 1,5-2-1,2 1-143,2 2 1,-1 0 0,6-5 0,1-1-207,2-3 0,3 1 1,1-5-1,2-2-376,-2-2 0,4-7 1,-3-3-1,0-4 77,-3-5 1,-2 4 0,-3-6 0,-4 3 335,-4-1 0,-7 0 0,-3 5 0,-3-1 58,-1 1 1,-5 6-1,1 1 1,0 1 339,2 1 1,2-1 0,0 5-458,-1 0 0,7 2-248,3 2 1,8-1 0,6 5 0,7-2 416,5-3 0,3-2 0,2-1 0</inkml:trace>
  <inkml:trace contextRef="#ctx0" brushRef="#br0">20968 18578 8260,'-4'9'938,"-1"0"1,1 4-1,4 5 1,0 0-477,0 1 1,0 2-1,0 5 1,0 1-53,0 0 0,4-1 0,1-1 0,-2-1-320,-2-2 0,-1-1 0,0 1-2716,0-4 2626,-6-3 0,-1-14 0,-6-2 0</inkml:trace>
  <inkml:trace contextRef="#ctx0" brushRef="#br0">20848 18618 8260,'0'-19'1281,"0"0"1,2-2-572,2 7 0,5 7 0,7 7 0,2 0-961,-1 0 0,6 2 1,2 1-1,2 2-125,3 3 0,5-5 376,1 1 0,8 4 0,4-1 0</inkml:trace>
  <inkml:trace contextRef="#ctx0" brushRef="#br0">21835 18778 8261,'-14'0'1050,"1"-2"-478,0-2 1,-1 3 0,1-4 0,0 4-71,-1 1 1,1 0-1,0 0 1,-1 0-170,1 0 0,0 4 1,0 2-1,-1 0-499,1 0 0,4 3 0,2-3 1,1 1-362,3 3 1,1 2 0,2 2 0,0-1-284,0 0 1,6 1 0,3-1-1,3-1 199,1-3 1,5 1 0,1-4-1,0 0 611,1 0 0,3-2 0,-2-4 0,1 0 0,1 0 0,-7-4 0,2-2 0,-4-2 0,0-2 0,-2-2 21,-3-1 0,-4 0 0,-5-1 688,0 1 0,-1 6 0,-2 1 658,-1 0 955,-7 4-1898,10-4 0,7 6 0,10 2-598,3 2 1,5-2 0,-5 2 0,0-2-290,1-2 0,2 0 0,-4 0 0,-2 0-187,-1 0 0,3-5 0,-2-1 436,-4-1 0,-1 2 767,-6-3 1,-2 5 0,-6 0 199,-2 6 0,-5 4 1,1 6-1,-3 2-292,-1 3 1,0 3 0,-1 5 0,1 1-725,0 0 0,-4-1 0,3 1 1,2 0-460,0-1 0,6-4 0,2-1-2445,2-2 3167,14-1 0,3-10 0,11-3 0</inkml:trace>
  <inkml:trace contextRef="#ctx0" brushRef="#br0">22408 18778 9224,'-6'-6'269,"-3"6"0,2 0 0,-2 6 218,-1 0 0,-2-3 0,-2 4 731,1-1 1,4 0 0,2-1-1086,1 3 1,1 4-1,5 2 1,0-1-626,0 0 1,6 1 0,5-1 0,3 0-989,4 1 0,6-6 0,-2 0 1480,3-2 0,8-8 0,1-5 0</inkml:trace>
  <inkml:trace contextRef="#ctx0" brushRef="#br0">22688 18458 8232,'0'-19'1984,"-2"6"-1728,-2-1 0,3 10 0,-4 11-4,4 7 1,-4 8-1,1 1 1,-1 6 143,-1 2 1,-1 6 0,-5-2 0,2 4-563,1 1 0,1-2 1,0-2-1,3-5-655,4-3 0,1-3 0,1-3 0,4-4 821,3-3 0,4-8 0,2-1 0</inkml:trace>
  <inkml:trace contextRef="#ctx0" brushRef="#br0">22701 18738 8177,'-1'-7'1334,"-2"4"-393,-2 6 1,1 4-1080,4 6 1,1-5 0,4-4-722,4-2 0,3-2-244,1 0 1,0 0 641,1 0 0,-9-2 854,-5-2 1,-1 2 0,-8-2 887,-1 2 0,-2 4-39,-1 2 0,5-1-843,4 6 1,2 0-1,4 3-735,2-3 1,-1 3-1,6-5 1,1 0-1014,2-2 1349,2 2 0,5-5 0,2 4 0</inkml:trace>
  <inkml:trace contextRef="#ctx0" brushRef="#br0">22981 18711 8177,'-7'-7'1814,"1"1"0,6 7-1518,0 4 0,0 7 1,0 6-1,0-2-94,0-1 0,0 4 0,-2 2 1,-2 1-167,-5 0 1,-3-4 0,-3 3 0,-1-2-600,-2-3 0,1 3 0,3 1 563,1 0 0,-6-3 0,-2 2 0</inkml:trace>
  <inkml:trace contextRef="#ctx0" brushRef="#br0">17502 19271 8185,'-5'-27'0,"2"7"0,-6 2-202,6 3 182,-3 8 0,7 1 0,2 7 145,2 4 1,-1-2-1,-2 6 1,2-1-37,5 0 1,1 4 0,2-3 0,0 2 255,3 3 1,3-5 0,-1-2 0,4-1-112,0-3 1,4-2-1,-4-1 1,1 0-145,0 0 1,-1-1 0,1-2-1,-4-3-91,-3-1 0,-2 2-160,0-4 1,-5 5 0,-5-4-53,-6 3 0,-9 0 1,-7 7-1,-2 2 227,-3 5 1,-5-2 0,-4 2 0,0 2-1,1 0 1,1 1 0,4-1 0,0-2 337,1 1 0,5-4 0,2 0 211,0 0 0,5-3-507,1 5 0,7-3 0,12 2-234,7-1 0,7-1 0,8-5 0,1 0-422,2 0 0,11 0 0,-2 0 600,1 0 0,7 0 0,-1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14583 14020 8231,'0'-19'0,"0"3"91,0-7 1,0 7 0,2-2 0,1 4 149,1 0 0,5 1 0,-3-2 1,0-1-43,0-2 1,-2 0 0,-2 5 0,1 0 687,1-1 0,1 1 5,-5 0 1,5 7-473,4 6 1,-1 13 0,-1 14 0,-1 8 181,-3 8 0,0 10 0,0 10 0,1 5-303,-2-31 0,-1 1 1,0 4-1,-2 2 0,0 9 1,-2 1-1,-1 3 0,-1 1-73,-1 4 0,0 2 0,-1 11 0,1 0 0,0-6 0,0-1 0,1 4 0,0 0-325,0 0 0,1 0 0,0 0 0,0 1 0,-1-3 0,0-1 0,1-1 0,1-1 96,0 0 1,0 1 0,-2-1-1,1 0 1,1-4 0,0-1 0,0-1-1,0 1-34,0-1 0,0 1 0,0 0 0,0 0 0,2-7 0,-1-1 1,0-2-1,0-1-194,0-6 1,1 0 0,0-1 0,0-1 0,1 30 0,0-8-234,0-7 0,0-3 0,0-12 1,0-5-2035,0-5 1603,0-11 1,6-18-1,4-19 1,7-17-1937,5-14 2831,9-18 0,-3-4 0,-11 28 0,-1 0 0</inkml:trace>
  <inkml:trace contextRef="#ctx0" brushRef="#br0">14783 13767 8266,'-19'-19'1024,"4"10"1,9-3 0,14 12 0,8 0-725,5 0 0,2 0 1,10-2-1,7-3 249,7-9 0,10 1 0,3-6 1,4-1-382,4-2 1,3 3-1,-1 1 1,1 3-116,-2 2 0,0 1 1,-4 3-1,-2 5-2,0 2 0,-9 2 0,1 0 0,-6 0-495,-3 0 1,-3 0-1,-9 0 1,-6 2 351,-4 2 0,-8 10 1,1 8-1,-7 5 460,-6 4 1,2 10 0,-1 15-1,-2 11-92,-2 7 0,-3-25 1,0 1-1,-1 2 0,0 0 1,0 6-1,0 1-87,0 2 0,0 2 0,0 8 1,1 0-1,2 0 0,0 1 1,0-1-1,0 1-358,0 2 0,0 0 0,0 0 0,0-1 0,0 0 1,0-1-1,0-1 0,0-1 91,0-3 0,0 0 0,5 4 0,1-1 0,1-10 0,1-1 1,0-3-1,1-1 132,0-4 1,2 0-1,2-3 1,0 0-1,0-2 1,0 0-1,0-3 1,0 0-50,2-1 0,0 0 0,0-3 0,1-1 1,-1-2-1,0-1 0,16 30 162,-2-7 0,-1 4 1,-1-10-1,-2-3-293,-3-8 1,2 2 0,-8-7 0,-2-3-491,-4-4 1,-7-7-1,2-1 1,-4-2 211,-1-2 1,-12-3 0,-7 0 0,-9-2 401,-8-3 0,-11 2 1,-6-2-1,-7 3 207,-9 1 1,-5 1 0,33-7 0,0 1-1,-1 0 1,0 0-165,-3 0 0,-1 2 0,-5 1 1,-1 1-1,3-1 0,0 1 0,-2 0 1,0 1 69,0 0 1,0 0 0,-3 3 0,1-1 0,2 1 0,1 0 0,1-2-1,0 1-129,0-1 1,1 0 0,0 0 0,1-1 0,2 0 0,1 1 0,2-2 0,1 1-569,3-2 0,-1 0 0,-1 1 0,0 0 1,-31 5-1,7-2-2609,7-4 3195,15-5 0,-5-6 0,11 0 0,1 0 0</inkml:trace>
  <inkml:trace contextRef="#ctx0" brushRef="#br0">15023 17858 8066,'-19'-20'1903,"5"8"0,0 10-1444,3 5 0,8 12 0,-1-2 0,4 2 243,4 0 0,-1 3 0,6 1 0,2 2-253,0 2 0,7 12 0,1 3 1,1 2 156,-1 3 0,-1 0 1,-6-3-1,-2 0-444,-1 0 0,-2-2 0,2-2 0,-3-5-417,0-3 1,-5-6 0,4-1-357,-4-2 0,-2-5 0,-4-7 0,-2-2 5,0-7 1,-10-10 0,4-10-1,-2-5 208,0-4 0,2-7 0,1-8 0,2-3 468,1-6 0,5 3 1,-4-2-1,2 5 712,3 3 0,2 1 0,2 7 747,4 2-1224,-4 4 1,11 7 0,-3 2 0,3 6 89,1 2 1,0 7 0,1 4 0,-1 2-284,0 2 0,1 2 1,-1 2-1,0 7 4,1 5 0,-1-1 0,0 4 1,-1-1-220,-3 0 1,-3 4 0,-6-3 0,0 0-115,0 1 1,-1 2-1,-4-4 1,-4-2 27,-3-1 1,-1-2 0,1 0 0,2-1-1176,1-3 0,7 1 0,2-7 1364,8-4 0,10-11 0,2-9 0</inkml:trace>
  <inkml:trace contextRef="#ctx0" brushRef="#br0">15650 17619 8176,'-12'-8'1391,"3"5"1,-7 14-1,5 11 728,7 10 0,2 10 0,2-1 0,0-2-2596,0-1 1,0 1 0,0 1 0,0 0-2498,0 0 0,6-2 2974,3-2 0,9-4 0,3-5 0</inkml:trace>
  <inkml:trace contextRef="#ctx0" brushRef="#br0">14623 14233 8251,'-7'-6'682,"-5"-1"1,12 0-1,0 2-65,7 4 1,11 1 0,4 0 0,5 0-118,4 0 0,3-5 0,8-1 0,1 0-141,1 1 1,6-1 0,-1 3 0,3-2-364,1 2 0,1-3 0,-1 2 0,-1 1-226,-3 1 0,1 1 0,-5-2 0,-4-1-248,-4 1 0,0-5 0,-6 1 0,-3-2-85,-4 0 0,0 5 0,-7-5 0,-2-2-385,-4-1 0,-5-1 948,-6 0 0,6-6 0,1-2 0</inkml:trace>
  <inkml:trace contextRef="#ctx0" brushRef="#br0">15223 13874 8553,'-9'-12'780,"0"3"-687,-1 4 0,-2 4 0,-1 2 491,-1 4 1,1 2-1,0 8 1,-1 1-52,1 2 0,1 10 0,2-1 0,2 1 61,3 0 1,0-6 0,5-1-1,2-2-495,2-2 1,8-3-1,7-2 1,2-3-298,3-4 1,5-5 0,2-5 0,-3-4-179,-4-3 0,0-5 1,-6-3-1,-2 1-224,-1 0 1,-8-5 0,-2 4 0,-5-3 178,-5 1 1,-2 7-1,-8 0 1,-3 5 322,-4 0 1,-8 4-1,-1 1 1,2 4 43,0 1 0,4 6 1,2 4-1,2 6 54,2 7 0,1 2 0,4 2 0</inkml:trace>
  <inkml:trace contextRef="#ctx0" brushRef="#br0">14477 14926 8353,'-14'8'622,"5"-2"0,2-5 21,1 4 1,7-2 0,11 4 0,8 0-164,6 1 1,22-5 0,6 0 0,12-5-218,5-2 1,-29-1 0,2-1 0,-1 2 0,1 0-1,2-2 1,1 0-253,4-1 0,-1 0 0,-2-1 0,0-1 0,0-1 1,-1 0-1,-3 1 0,-1-1-367,-2 1 0,0-1 0,1 0 0,0 1 0,31-8 1,-6 0-444,-5 0 0,-12 2 0,-10 4 0,-9 0-801,-7 2 1600,-5 6 0,-11-2 0,-2 5 0</inkml:trace>
  <inkml:trace contextRef="#ctx0" brushRef="#br0">15383 14327 8187,'-6'-20'0,"3"7"451,-6 0 0,2 7 0,-2 10 0,4 7 670,4 5 1,-3 6 0,-1 8 0,2 2-811,2 2 0,1 8 0,0 7 0,0 3-175,0 1 1,0 0 0,0 1-1,0-4-2563,0-6 2427,6 1 0,1-11 0,6 6 0</inkml:trace>
  <inkml:trace contextRef="#ctx0" brushRef="#br0">14437 15446 8343,'-14'0'-20,"1"0"932,5 0 0,10 5 0,13 1 0,11 1-25,13 3 0,11 1 0,13-2 1,5-5-834,-30-3 0,1-1 0,0 0 0,0-1 0,1-1 0,0 0 0,2-2 1,-1 0-62,0 1 1,0-1 0,4-3 0,1 0 0,-5 2 0,0-1 0,-1-2 0,0-1-1407,0 1 1,0 0 0,31-7 0,-3 0 1412,-4-2 0,-2-4 0,5-6 0</inkml:trace>
  <inkml:trace contextRef="#ctx0" brushRef="#br0">15316 15100 8113,'-13'-6'-214,"4"3"696,0-6 0,6 4 264,-1-3 0,8-1 1,5-3-1,3 1-184,1 3 0,1 5 0,0-2 1,3 2-454,1-1 0,-1 4-76,-3 0 0,-2 7 1,-4 9-1,-5 4-87,-6 0 0,0 1 0,-5 3 0,-3-2-468,-1 2 1,3-1-1,2 1 1,1-2 554,3 2 0,2-5 0,1-1 1,1-5 365,4-4 0,2 2 0,8-7 0,3-1-476,4-1 0,7-4 0,3-2 0,-3-5-1424,-1-3 0,-1 0 1501,0 3 0,-1-9 0,1 4 0</inkml:trace>
  <inkml:trace contextRef="#ctx0" brushRef="#br0">14623 16073 8124,'-13'-14'402,"7"2"1,6 3 335,7 5 0,16 7 1,6 1-1,8-1-181,9-1 0,9-2 1,7 0-1,3 0-303,3 0 0,-26-1 0,-1 0 0,33-3 0,-36 0 0,0 1-433,35-5 1,-36 2 0,1 0 0,33-3-1,-6-2-922,-2-3 1,-15 5-1,3 2 1101,-4 1 0,-11-10 0,2 1 0</inkml:trace>
  <inkml:trace contextRef="#ctx0" brushRef="#br0">15316 15686 7998,'-6'-13'102,"3"-1"74,-5 1 1,3 1 0,-2 2 0,-1 2 1023,1 3-583,4 0 1,-1 1 0,8-1-208,5 2 0,3 2 1,2 1-1,3 0-186,1 0 1,4 0 0,-4 0 0,-2 0-272,-1 0 1,-2 1 0,0 2-189,1 2 1,-7 1-401,-3-2 0,-2-1 309,-2 6 0,-6 0 416,-3 4 1,3-4 0,2 0 167,2 1 1,4-2-1,2 1 69,5 1 1,3-3-1,1 2-26,1 2 1,-5-4-1,-2 2 1,-1 1-262,-3 2 1,-2-3-1,-2 0 1,-2 1-178,-2 2 0,-6 1 0,-1 1 0,-6-1-217,-3 0 0,3 1 1,-2-1-1,-1-1-82,0-3 1,3 3 0,-2-4 0,0 4-2137,4 2 2572,1-1 0,2 6 0,0 2 0</inkml:trace>
  <inkml:trace contextRef="#ctx0" brushRef="#br0">14450 16472 7909,'-13'0'331,"-1"0"1,4 2 137,5 2 1,14-1 0,21 6 0,11 0-143,11-2 1,12-1 0,4-6 0,8 0-182,-38 1 0,2-2 1,8 0-1,0-1 1,-2-1-1,0-1 0,1-3 1,0-1-236,-1-1 0,1-1 0,0 0 1,-1-1-1,-3-1 0,-1-1 0,-1 1 1,-1 0-309,-1 1 0,-1-1 0,-2-2 0,-1 1 1,26-6-1,-8-1 397,-7 1 0,-4 1 0,-2 5 0</inkml:trace>
  <inkml:trace contextRef="#ctx0" brushRef="#br0">15436 16286 7882,'-6'-14'-455,"3"3"1,-4 0 255,1 2 0,2 0 0,4-4 550,0 0 1,0 0-1,0-1-64,0 1 1,0 4 330,0 0 1,0 8 0,0 1-165,0 7 0,1 9 0,2 4 1,2-1-249,-2 0 0,2 5 0,0-2 1,-1 2-245,2-2 0,-3 3 0,5-4 1,-1-1 37,0-2 0,8-3 0,6-2 0</inkml:trace>
  <inkml:trace contextRef="#ctx0" brushRef="#br0">15676 16126 9725,'0'13'623,"-1"6"1,-2 4-1,-2 2-1084,2 1 0,0 1 0,0 1 0,-2 2 461,-3 1 0,-1 6 0,-4-3 0</inkml:trace>
  <inkml:trace contextRef="#ctx0" brushRef="#br0">14450 16899 8098,'-9'1'259,"0"4"0,6-2 227,-1 6-37,2-6 0,8 2 0,3-6 0,3-2-108,1-1 0,5-2 0,1 3 1,0-2 3,1 2 1,3 2 0,-2 1 0,1-2 55,1-2 1,-3 2 0,4-2 0,-2 3 100,2 1 1,1 0 0,3 0-1,2 0-23,1 0 0,10 4 0,1 2 1,4 0-246,4 0 0,8-2 0,6-4 0,4 0-746,3 0 1,3 0-1,-4 0 1,-4 0-712,-1 0 1,2 0 0,-9-1 0,-3-2 163,-5-2 1,-6-4 1058,-8 5 0,8-12 0,-2 1 0</inkml:trace>
  <inkml:trace contextRef="#ctx0" brushRef="#br0">15530 16659 8042,'-5'-9'371,"-1"2"332,-1 1 0,2 1 2235,-3 5-2415,5-6 1,-3 11-1,7-1 24,4 7 0,2 6 1,6 3-1,1 0-445,-1 4 0,0 1 1,2 2-1,1-2-579,2-3 1,3 2 0,-6-5 0,-3 2-475,-1 3 1,-5-4 0,-1 3 0,-5-1-734,-5-1 0,-4-2 1684,-8-6 0,-10 0 0,-7 1 0</inkml:trace>
  <inkml:trace contextRef="#ctx0" brushRef="#br0">15463 16672 8038,'27'-38'1000,"-5"-1"0,-1-5 0,-1 10 0,1 7-535,3 5 1,1 10 0,2 0 0,-1 5-1171,1 4 1,0 1-1,-1 2 705,1 0 0,5 0 0,3 0 0</inkml:trace>
  <inkml:trace contextRef="#ctx0" brushRef="#br0">17236 18045 8186,'0'-27'1981,"1"14"1,4 9-1661,4 9 0,3 7 0,1 2-405,0-1 0,1 0 1,-1 1-1,0-1 78,1 0 1,3 1-1,3-3 1,0-2-320,4-4 0,1 1 1,2-2-1,-2-1-447,-3-1 0,3-2 0,-4 0 772,0 0 0,4 0 0,-4 0 0</inkml:trace>
  <inkml:trace contextRef="#ctx0" brushRef="#br0">17423 17792 8148,'-14'-8'-102,"-1"-2"0,-1 6 149,-2 1 1,-4 3-1,3 4 1,-2 5 204,-3 3 0,-1 1 1,-1 0-1,0 1 35,4-1 0,-2 0 0,5 1 0,0-2-14,0-4 1,1 4-1,5-3 1,-1 2 0,1-3 1,1 4 0,2-3-234,1 3 0,6 1 1,-2 2-1,4 1-84,1 2 0,-4 0 0,-1-3 0,2 1 28,2 2 1,1 6 0,1-4 0,4 2-162,3 1 1,0-7 0,1 2-1,1-3 127,2-2 0,6 0 0,1-1 1,0-2-302,0-1 0,4-6 0,-4 3 0,2-1 350,2-1 0,3 1 0,0-5 0</inkml:trace>
  <inkml:trace contextRef="#ctx0" brushRef="#br0">17502 18192 8434,'-8'-15'480,"0"4"206,2 4 0,3 6 1,8-4-1,4 4-195,2 1 0,9 4 1,3 0-1,6 1 18,2 1 0,10-5 0,1 5 0,2-1-281,2-1 0,3 2 0,-3-3 0,-2 1-657,-2-1 0,4 5 0,-11-1 1,-1 2-2157,0 0 0,-4-2 2585,5 2 0,1 3 0,4-4 0</inkml:trace>
  <inkml:trace contextRef="#ctx0" brushRef="#br0">18862 18138 8734,'0'-7'2666,"-7"1"0,-5 6-2340,-4 0 0,-4 1 0,3 4 0,-4 4-236,0 3 1,2 1-1,4 0 1,0 1-70,2-1 0,-2-4 0,11 0-333,1 1 1,3-3 0,4 1 0,5-2-121,3-3 0,6-2 0,1 1 0,0 1 644,0 1 1,1 2 0,-4-2 47,2 5 1,-2 3 0,-7 2 0,-5 0-111,-2 4 0,-4 1 0,-2 5 0,-5-2-411,-3 2 0,-6 0 1,1-2-1,-1-4-44,-1-4 0,4 0 0,-2-1 0,6-1-1478,2-3-369,0-3 2152,7-18 0,10-3 0,13-12 0</inkml:trace>
  <inkml:trace contextRef="#ctx0" brushRef="#br0">19302 17898 8087,'0'-25'2943,"-6"10"-2092,-3-2 0,2 26 1,-1 16-1,1 7-1083,0 4 0,2-7 0,-2 4 0,-1-2 291,1 0 1,0 5 0,-2-4 0,4 1-498,4-1 1,1 4 0,0-5 0,0-3-1435,0-4 1,6-2 1871,3-9 0,2 4 0,3-10 0</inkml:trace>
  <inkml:trace contextRef="#ctx0" brushRef="#br0">19275 18232 8939,'8'5'-560,"4"-2"1,-3 5 0,2-1 249,3 1 0,3-4 1,3 4 309,0-3 0,3 0 0,3-5 0</inkml:trace>
  <inkml:trace contextRef="#ctx0" brushRef="#br0">19542 18232 8087,'-9'-8'1638,"0"2"-667,-1 0 0,-2 5-457,-1-4 0,1 5 1,3 5-287,5 4 1,2 3 0,2 1-200,0 0 0,2-1 0,2-2 0,5-2-372,3-2 0,1 3 1,0-5-1,1-1-476,-1-1 1,0-2 282,1 0 1242,-1 0-144,-6 0 1,-1 2-1,-6 6-82,0 5 0,-1 5 0,-2-2 0,-2 4-492,2 0 0,2 1 0,0 3 0,-2-2-300,-2 2 1,1-5 0,4 0-1573,0 0 1884,0-4 0,0-2 0,0-7 0</inkml:trace>
  <inkml:trace contextRef="#ctx0" brushRef="#br0">19849 18245 8248,'7'-12'2628,"-1"-3"1,-5 0-2441,4 7 1,1 6 0,4 5-348,-1 1 1,0 7 0,3-2 93,-3 3 1,1 2 0,-6 3 0,-1 0-325,-1 0 0,-2-2 1,0-2-98,0 0 1,-5-4 0,0-2 28,-3-1 1,4-1 125,-5-5 0,6-6 0,-2-3 142,4-3 1,1-1 188,0 0 0,6-7 0,1 0 0</inkml:trace>
  <inkml:trace contextRef="#ctx0" brushRef="#br0">19889 18018 8080,'0'-19'76,"0"4"0,1 2 0,2 10 1,3 4-397,1 4 1,2 4 0,5-3 0,-1 0 103,0 0 1,5 4-1,0-3 1,-2 2 215,-1 0 0,4 0 0,2 4 0</inkml:trace>
  <inkml:trace contextRef="#ctx0" brushRef="#br0">20195 18058 8395,'-7'0'1687,"1"0"1,6 2-1544,0 2 0,1-2 1,4 4-45,4 0 1,3-3 0,1 5 103,0 3 0,-4-2 0,-2 2 0,1 4 95,-1 0 0,-4 6 0,3 1 0,-1 3-26,-1 2 0,0 0 1,-4-1-1,0 1-327,0 0 0,0-2 0,0-3 0,0-4-46,0-4 1,-1-6 0,-2-2-458,-1 0 0,-2-6 0,3 0 1,-2-8 152,2-4 0,-3-5 0,2-3 0,1 0 123,2-4 0,1 0 1,0-1-1,0 1 738,0 1 0,0-1 0,0 8-110,0-2 0,4 0 0,3 6-433,5 4 0,-1 2 0,8 6 0,-1 0-363,-1 0 0,1 0 0,-5 0 0,1 0-147,-1 0 0,2 1 0,1 2 1,2 1 595,-2-1 0,5-7 0,0-3 0</inkml:trace>
  <inkml:trace contextRef="#ctx0" brushRef="#br0">20742 18112 8133,'7'-14'0,"1"2"-265,-4 4 0,-1-3 6,6 7 0,-6-7 611,1 2 1,-4 4-1,-3-1 1,-3 1 12,-1 1 0,2-1 0,-3 5 0,-3 0 164,-1 0 0,4 2 1,-1 2-195,-2 5 1,5 3 0,2 1-195,2 1 1,2-1-1,2 0 1,1 1-221,1-1 1,7 0 0,-2 1 0,2-1-7,3 0 1,-1 1 0,-1 0 0,-2 3 461,-1 0 0,-6 7 0,2 0 0,-4 4 286,-1 3 1,-1 5-1,-4-4 1,-5 2-459,-7 3 0,-2 2 0,-4 1 0,2-3-87,2-6 1,-4-2 0,4-11 0,0-3-955,0-5 1,1-4 0,6-9-409,3-6 0,3-5 1,8-14-1,2-4 724,5-3 0,9-8 0,2-1 0,3 1 396,-1 1 0,0 4 1,5 1-1,-1 3 60,1 1 1,-2 3 63,-3 8 0,10-3 0,-4 4 0</inkml:trace>
  <inkml:trace contextRef="#ctx0" brushRef="#br0">21542 17938 8030,'5'-19'2682,"-3"7"-2177,2 3 0,2 11 0,0 14 0,0 3-161,0 2 1,4 1 0,-2 5 0,1 0-205,0-1 0,-6 5 0,1 0 0,-1-1-74,1-2 1,-2-3 0,2-1-1,-2-3-1881,-2-2 0,0-6 1329,0-4 1,0-9 0,0-3 266,0-8 0,0-12 1,0 0-1,0-6 91,0-2 0,0-4 0,0 2 0,0 1 874,0-1 1,1 2 0,2 6 0,2 1 100,-2 2 0,3 6 1,0-1-1,-1 5 20,1 4 0,0 0 0,-1-1-654,4 5 0,-2-2 0,2 2 68,1 1-3346,-4 1 2261,0 2 0,-7 2 587,-4 2 0,-2-1 1,-7 6 209,1 1 0,6-2 1,1-1-1,1 0-750,1 1 0,1 1 1,7 4 756,5 0 0,9 1 0,3-1 0</inkml:trace>
  <inkml:trace contextRef="#ctx0" brushRef="#br0">22061 17885 8008,'0'-13'341,"-1"5"1,-2 5 1584,-1 6-1793,-1-1 0,5-2 0,2-9-1319,2-3 0,-1-1 1186,6-1 0,0-5 0,4-2 0</inkml:trace>
  <inkml:trace contextRef="#ctx0" brushRef="#br0">22195 17818 13253,'13'0'204,"-4"-4"0,0 0-1050,1 1 1,-2 1-519,0 2 1182,-5 0 0,2 6 584,-10 3-600,4-3 0,-3 4 0,9-5-853,9-2 1051,5-2 0,8-13 0,-1-3 0</inkml:trace>
  <inkml:trace contextRef="#ctx0" brushRef="#br0">22621 17352 8026,'-12'1'1075,"2"5"0,3 9-908,1 10 0,1 2 0,5 6 0,0-2 621,0 0 1,0 1-1,0-2 1,0 3-542,0 1 1,0 1 0,2 5 0,1-1-375,1-4 1,1-2 0,-5-8 0,0-3-668,0-4 1,0-3 362,0-2 0,-2-6 1,-2-4-1,-5-4 255,-3-4 0,-1-5 0,-1 1 0,1-3 765,0-1 1,-1 0 2714,1-1-2992,0 7 1,5 3 0,4 8 0,4 5-601,4 3 0,5 1 0,9 0 0,3 1-578,-1-1 0,6-1 1,-4-2-1,3-2-2240,2-2 3106,-1-2 0,1-4 0,0 0 0</inkml:trace>
  <inkml:trace contextRef="#ctx0" brushRef="#br0">22821 17752 8026,'-13'-12'627,"0"3"703,-1 5 0,2 8 1,3 5-1070,5 3 1,3 1 0,1 0 0,0 1-245,0-1-1,1 0 1,3 1-287,5-1 0,3-6 0,2-2 1,-1-4 269,0-1 0,1-6 0,-1-1 0</inkml:trace>
  <inkml:trace contextRef="#ctx0" brushRef="#br0">22848 17725 8026,'-8'0'-47,"3"2"1,5 2-58,0 5 0,4 3 0,3 1 1,4 0-295,4 1 398,7-1 0,4 0 0,9 1 0</inkml:trace>
  <inkml:trace contextRef="#ctx0" brushRef="#br0">23114 17778 8026,'-13'-7'550,"0"-5"1,-1 5 401,1-1 0,0 2-234,0 6 1,4 0-399,0 0 0,7 2 1,2 1-341,8 1 0,4 1 0,1-5 0,0 0-44,0 0 0,-4 0 0,0 0-161,2 0-20,0 0 609,-3-6 1,-7 6-1,-5 0-222,1 7 1,1 7 0,2 2-1,0 2-366,0-2 1,2-1 0,2-2 0,5 0 153,3 1 0,3-7 1,3-2-1,4-4-1575,3-1 0,2-12 1645,-1-6 0,7-11 0,1-5 0</inkml:trace>
  <inkml:trace contextRef="#ctx0" brushRef="#br0">23368 17325 7992,'-6'-7'683,"4"8"0,-2 13 0,2 6 130,2 6 1,-1 0-1,-2 1 1,-1 0-515,1-1 1,1 5 0,2 2 0,0 1-789,0 3 0,0-4 0,2-2 0,1-3-255,1-2 1,5-3 743,-5-1 0,7-6 0,-4 3 0</inkml:trace>
  <inkml:trace contextRef="#ctx0" brushRef="#br0">23314 17658 8133,'-13'-14'0,"4"-3"618,0 13 1,6 5-1,0 8-495,6 3 0,0-4 0,6-3 0,3 1-1336,4 3 1,5-1 1212,6 1 0,-1-1 0,1 6 0</inkml:trace>
  <inkml:trace contextRef="#ctx0" brushRef="#br0">23541 17738 8133,'6'-1'3973,"-6"-3"-2379,-6 2-1116,-1-4 1,7 5-1120,9-4 1,2 2-40,3-6 1,-8 6-1,-6-1 699,-8 2 1,-8 4 0,-2 2 0,2 5 274,1 3 0,2 6 0,1 0 1,3-1-464,5 3 1,2-4 0,2 6 0,3 0 168,6-1 0,6 4 0,11-4 0</inkml:trace>
  <inkml:trace contextRef="#ctx0" brushRef="#br0">24168 17579 8227,'7'-2'-192,"-1"-1"486,0-1 1,-5-7 941,4 2 0,-4-2-461,-1-3 0,-6 7 0,-1 1 0,-2 1 440,0 1 0,0 0-483,-4 4 0,0 1-532,-1 3 1,7 8 0,2 6 0,2-2-200,-1-1 1,3 3-1,-4 0 1,5-2-316,5-1 0,-3-2 0,7 0-267,2 1 1,1-7 0,1-2 84,0-4 1,1-2 0,-3-4 131,-2-4 0,2-3 1,-7-1 1285,-1 0 0,-1 0 1165,-2-1-1789,0 7 1,0 2-1,0 10-165,0 4 0,0 3 1,1 2-1,3 3-1403,5 0 0,3-3 1,3-5-1,3-1-2750,4 0 4020,3-2 0,8-6 0,1 0 0</inkml:trace>
  <inkml:trace contextRef="#ctx0" brushRef="#br0">24541 17472 8175,'-8'0'4325,"-2"1"-3933,6 4 1,1 1 198,7 3 1,2 2-1,6-3 1,-2 1-168,1 0 1,3 0 0,-5 2-1,3 0-211,1-2 0,1 0 1,-2 4-1,-2 0-258,-1 1 0,-6-1 0,3-1 0,-2-2-773,1-1 0,1-6 0,-3 3-47,1 0 0,2-6 1,-3 0 422,1-8 1,1-4 0,-5-1 0,0 0 526,0 0 1,-5-1-1,-1 1 1,0 0 1012,1-1 1,-4 5 0,3 2 482,-2 1 0,5 0-1123,-1 2 1,4 2-204,4-2 1,4 7 0,5 1-1,0 1-646,1 0 1,4-3-1,-1 4 1,0-2-1322,-3 1 1,4-1 0,1-5 1711,2-4 0,-5-2 0,4-6 0</inkml:trace>
  <inkml:trace contextRef="#ctx0" brushRef="#br0">24914 17419 8170,'0'13'803,"0"0"0,0 1 476,0-1 1,6 0-1,3-1 1,3-2-750,1-1 1,-1 0 0,-2 3 0,-1-2-653,2-1 0,-4-6 1,2 2-277,1-4 1,-2-1-1,-1-1-590,-1-4 1,3-2 0,-5-6 0,-1-1 257,-1 1 1,-2-2 0,0-1 414,0-2 0,0 0 0,0 5-503,0 0 1158,0 5 1,1 2-30,4 6 1,2 0 0,6 0 157,1 0 1,-1 0-1,0 0 343,1 0 0,-1 0 1,0 0 46,1 0 1,-1 0-1,0 0-244,1 0 1,-3 6 0,0 5 0,-2 5 23,1 6 1,0 5-1,1 2 1,-2 4-552,1 1 0,-2-3 0,0 3 0,3-3-668,1-6 1,-3 1 0,-1-9 0,3-2-750,1-4 0,-3-4 1,-1-4-1,3 0-1102,1-5 2431,1-9 0,6-16 0,2-7 0</inkml:trace>
  <inkml:trace contextRef="#ctx0" brushRef="#br0">1226 11421 24019,'9'0'420,"0"0"0,0 0 0,4 0-179,1 0 0,3 0 0,4 0 0,3 0-54,4 0 1,3 0-1,0 0 1,3 0-99,0 0 0,9 5 1,-1 1-1,2 0-139,2 0 0,3 2 1,-3-3-1,0-2 164,0-2 0,4-1 1,-1 0-1,3 0 122,1 0 1,2 0-1,1 0 1,4 0-189,0 0 0,-1 0 0,4 0 0,-3 0-13,6 0 1,2 0-1,-2 0 1,0 0-31,-4 0 0,6 0 0,-4 0 1,-2 0 128,-2 0 0,3 0 1,-6 0-1,0-1 233,-2-4 1,-2 0 0,0-6 0,-1 4-208,-3 1 1,3 0-1,-3 3 1,1-2-136,-1 3 0,1 0 1,-4 2-1,2 0-196,2 0 1,-3 0-1,1 0 1,-2 0 71,-3 0 0,2 2 0,1 0 0,0 3 281,0-2 1,-1-2 0,-5 1 0,0 1 126,0 1 0,-6 1 1,-2-5-1,-1 0-255,0 0 0,1 1 0,-6 2 1,1 2-55,0-2 0,4-2 0,1-1 0,1 0 0,-1 0 0,5-4 0,-2-2 0,0 0 0,1 0 0,-1-3 0,5 3 0,0 0 0,0 0 0,-6 2 0,-3 2 0,-3-1 0,-1-1 0,-2-1 0,-3 5 0,-4 0-185,-3 0 0,-3 2 0,-2 1-498,-1 1 0,-4 1 0,2-4-409,-1 4 0,-2-2 0,-2 4-3357,2-1 3895,-2 4 0,-2-2 1,-8 5-1</inkml:trace>
  <inkml:trace contextRef="#ctx0" brushRef="#br0">3946 11741 28085,'6'-13'-9386,"-3"0"8372,5-1 0,0 5 1,2 2 1533,-1 1 1,0 2 217,4 4 1,-5 6 0,-4 2 0,-2 4-716,-2 2 0,0-1 0,0 2 1,0 1 114,0 2 0,0 5 0,-2 0 0,-1 2 145,-1 2 1,-11 4-1,2 1 1,-4 2 478,-2 3 1,-2 3 0,-5 3-1,-1 0-760,0-4 0,2-1 0,2-7 0,2-1-270,2-2 0,1-3 0,4-1 0,1-3-228,0-2 1,-1 3 0,3-4-191,2-2 0,-2-1 587,7-2 1,-5-4-207,5 0 1,1-5 283,7 5 1,3 0 0,7 5 0</inkml:trace>
  <inkml:trace contextRef="#ctx0" brushRef="#br0">3039 13474 8539,'0'-27'18,"2"2"1,1 3 0,1 4 106,-1 3 0,3 9 0,-2 6-116,-1 8 0,-1 8 0,-2 3 0,0 0 259,0 1 0,-5 3 1,1 0-1,0 2-113,-2 1 0,3 5 0,-5 2 1,1 0 52,0-1 0,2-1 0,-2-3 1,1 2-395,3 1 0,1-1 0,2-7 0,0-2-535,0-2 1,0 4-1,0-6 721,0 0 0,0-8 0,0-3 0</inkml:trace>
  <inkml:trace contextRef="#ctx0" brushRef="#br0">2906 13434 8531,'-7'-55'608,"2"6"330,10 18 1,3 7-914,10 15 0,1 4 0,4 6 0,-6 2-325,-2 1 1,5 1-1,2-5 1,3 0 250,2 0 1,2 0 0,1 0 0,-3 0 34,-2 0 0,6 4 1,-8 2-1,0 2-838,-3 2 0,-3 8 852,-8 4 0,-3 9 0,-6 3 0</inkml:trace>
  <inkml:trace contextRef="#ctx0" brushRef="#br0">2759 13980 20999,'-7'-37'-5865,"2"6"5672,4 9 0,7 11 0,4 10 0,7 7-4,5 7 1,3 4 0,3-4 0,3-1 419,5-3 0,2-3 0,4-6 0,2-2 48,5-2 0,9-22 0,3-9 1</inkml:trace>
  <inkml:trace contextRef="#ctx0" brushRef="#br0">3839 13354 13895,'-6'-31'-1617,"-1"19"2093,-7-6 1,1 34 0,0 18 0,-2 12-590,-3 9 0,-3 12 1,-7 2-1,13-31 1,-1 0-48,-1 3 0,-1-1 0,-1 0 0,1-1 0,0-2 0,2 0 0,1-1 0,1-1-120,-9 30 0,11 0 0,0-8 0,5-6 218,4-5 0,1-4 0,2-2 0</inkml:trace>
  <inkml:trace contextRef="#ctx0" brushRef="#br0">16050 11368 27316,'0'-13'-9710,"0"4"7558,0 0 1,-2 6 858,-2-1 0,1 2 2535,-6 2 1,4 0 152,-4 0 0,6-1-49,-1-4-1295,3 4 1,1-4 0,0 10-1,1 2-568,3 0 0,-1 5 0,5-3 0,-1 3 665,1 1 0,-1 5 1,3 1-1,-1 1 50,2-1 1,0 3 0,3-3-1,-1 1-81,0-1 1,1 0 0,-1-3 0,2 2-266,3-2 1,-2-1-1,5-1 1,-1-1 47,1 0 0,1-4 1,7 0-1,0 0 258,2-2 0,2 4 0,-2-5 0,3 0 148,0-1 1,5 4 0,-4-4 0,2-1 268,-1 2 1,5-3 0,-5 5 0,-2-1-43,0 0 0,-4-2 0,4 2 0,-2-1-17,-2-3 1,2 3-1,0-2 1,-3-1-58,-1-1 0,3-2 0,0 0 0,1 0-110,0 0 1,-2 0-1,5 0 1,1 0-151,-2 0 0,4 0 0,-3 0 1,0 0-86,1 0 0,-2 0 1,3 0-1,-2 0-42,2 0 1,-3 0 0,2 0-1,-1 0 117,0 0 0,3 0 0,-4 0 0,2 0 22,-1 0 0,-1 0 1,3-2-1,-1-1-62,1-1 1,0-2 0,1 3 0,-1-1-175,0 1 1,9-3 0,-6 1-1,2 2 55,-1 2 1,-2-4 0,-2 1-1,-2 1-84,2 2 0,2 1 0,-1-2 0,-1-1 184,-1-1 1,-2-2 0,3 3 0,-1-3 56,1-2 0,0 4 0,0-5 1,-2-1-187,2-2 0,-3-1 0,2 1 0,-1 1-1,0 2 0,2 2 0,-5-3 0,2 2 0,3 2 0,-3 0 0,0 4 0,-1-3-199,-3 2 0,2-3 0,-1 2 300,-1 1-105,-2 1 0,-3-2 0,-1-2 0,-2-1 55,2-4 0,-3-1 0,1-1 1,0 0-106,-1-1 0,4 0 0,-3-3 0,2-1-63,-2 2 0,3-3 1,-3 0-1,4-1-130,0 1 0,1 0 0,-2 3 0,-1-2-118,-2 2 1,-6 1 0,2 3 0,-3 2-47,-2 1 1,-1 4 0,-2-2-571,-1 1 0,-7-3 343,-2 5 0,-11 1 0,-6 6 1,-1 3-177,-1 1 1,4 6 0,-4 5 0,1 0 677,0 1 1,0-4 0,5 4 0</inkml:trace>
  <inkml:trace contextRef="#ctx0" brushRef="#br0">18102 12314 31432,'8'-13'-6120,"4"0"5924,-4-1 0,4 2 1,0 2-1,-1 3 551,-3 1 0,-3-3-209,4 4 0,-6 2-619,1 8 0,-4 2 0,-4 7 0,-4 0 504,1 4 0,-5-1 0,3 5 0,-3 0-28,-1-1 1,0 2-1,1-3 1,1-1-561,3 0 1,0 3 0,-2-4 0,2-2-552,2-1 0,2-1-1969,4-1 2709,0-6 1,6-1-1,1-6 1</inkml:trace>
  <inkml:trace contextRef="#ctx0" brushRef="#br0">18022 12288 31432,'-7'-6'-6780,"-5"0"5938,3-3 1,2-1 0,-1 4 877,2-2-291,2 5 0,6-3 0,2 6 0,5-1 1099,3-4 1,5 4 0,4-4 0,1 4-554,2 1 0,7 0 0,-6 0 1,2 0-529,3 0 1,-1 1 0,-2 4 0,-2 4 10,-3 3 1,4 1 0,-6 0 0</inkml:trace>
  <inkml:trace contextRef="#ctx0" brushRef="#br0">17862 12634 27923,'-19'-27'-7395,"10"14"7758,0 9 1,6 10-1,3 10 1,0 2-1737,0-2 1,0-1 0,2-2 0,2-1 1326,5-3 1,8 1-1,3-5 1,4-2 265,4-2 0,3-1 1,0 0-1,3 0 42,0 0 0,5 0 0,-5 0 1</inkml:trace>
  <inkml:trace contextRef="#ctx0" brushRef="#br0">18502 12341 28321,'0'-27'-3277,"0"7"0,0 5 0,0 9 3063,0 4 1,-1 5 0,-2 11-1,-3 0-446,-2 4 1,6-3-1,-4 4 1,1-1 335,1 0 1,-1 6-1,8-4 1,5 1 132,5-3 1,9-3-1,0-2 1,4-1-72,0-3 690,7-3 1,1-18-1,6-3 1</inkml:trace>
  <inkml:trace contextRef="#ctx0" brushRef="#br0">18902 12274 28111,'-6'-19'-2458,"3"4"0,-6-3 1,-2 5-1,-4 4 3284,-3 5 0,-6 13 0,2 7 0,-3 8-672,-2 8 1,1 7 0,-3 5 0,0 5-924,-2 3 0,-5 6 0,5 1 505,1 2 0,8-5 0,3 3 0</inkml:trace>
  <inkml:trace contextRef="#ctx0" brushRef="#br0">5065 13900 28095,'8'-12'-775,"10"5"0,-1-8 0,9 6 0,6 3 374,8 3 1,5 3 0,6 5 0,3 4 256,5 3 1,11 1 0,-33-7 0,1 0 0,1-1 0,-1 0 154,0 0 1,0-1-1,5-2 1,1-1-1,0 1 1,-1 0-1,3-1 1,-1 0 77,1-1 0,0 0 1,1-2-1,0-1 1,-1 1-1,-1-1 0,3-1 1,0 0 56,3-1 1,0 0 0,4 0-1,1-1 1,1 1 0,0 0-1,1 1 1,0-1-38,-1 0 1,1 0 0,3 1-1,1 2 1,3-1 0,-1 1-1,-1 1 1,0 1-55,-1 0 0,1 0 0,3 2 0,-1 0 0,-3 2 0,-1 0 0,1 1 0,-1 0-56,2 2 0,0 1 1,6 0-1,0 0 1,-5-1-1,-1 0 1,2-1-1,1-1-67,-1 0 0,1-1 0,5 2 1,-1-1-1,-2-3 0,-1 0 1,0 0-1,1-1 161,1 0 1,1 0 0,2-4 0,0 0 0,-1-1-1,0-1 1,1-1 0,-1 0 17,1-1 1,0 1 0,-20 1 0,0 0 0,0 0 0,18-3 0,0-1-1,1 1 1,1-1-55,-3 0 0,1 1 1,1 1-1,0 1 0,-1 1 1,1 0-1,-2 0 1,-1 1-18,1-1 0,0-1 0,1 3 0,-1-1 1,0 0-1,-1 1 0,-3-1 0,0 2-24,-4 0 1,1 1-1,5 0 1,-1 0 0,-7 1-1,-1 0 1,1 0 0,-1 0 11,0 0 1,0 0 0,0 1 0,1 0 0,-4 0 0,-1 1 0,-2 0 0,0 0 14,0 0 1,0-1 0,-1 1 0,0-1 0,1 0-1,0 1 1,-2 0 0,-1 0 8,-2 0 0,1-1 0,-1 0 0,0 0 0,-4-2 0,-1 0 0,-1 0 0,1-1-6,-1 0 0,-1 0 0,2 0 1,-1 0-1,0 1 0,0 0 1,-3 0-1,1-1-17,35-2 1,0-1 0,-5 4 0,-3-2-43,-6-2 0,4 1 1,-14 4-1,-1 1-130,-1 4 0,-5 1 0,-8 4 0,-4-1-244,-3 1 0,-2-2 0,-4 1 0,-4 0 47,-4-2 1,0 0 0,-1-4 0,0 2 67,1-2 1,-1-2 0,0-1 0,1 0 288,-1 0 1,0 0 0,1 0 0</inkml:trace>
  <inkml:trace contextRef="#ctx0" brushRef="#br0">14130 13514 32718,'0'-28'-2435,"6"2"0,-3 19 1,4 4-1,1 8 1560,-1 8 0,0 6 1,4 9-1,-4 3 21,-1 5 0,-1 1 0,-5 0 1,0-3 662,0-1 0,-6-2 0,-5-5 0,-3-1 496,-4-2 0,-6 0 0,2-3 0,-5 0-55,-4 4 1,3-5 0,-3 1 0,3-1 1,1 3-580,6-3 1,-4 6-1,4-4 1</inkml:trace>
  <inkml:trace contextRef="#ctx0" brushRef="#br0">17902 12794 30169,'0'-19'-3277,"0"4"0,0 3 0,0 12 1350,0 8 0,0 3 1,0 3 1254,0-1 0,0 0 1,0 1 653,0-1 1,0 0-1,0 1 1,-1-1 480,-4 0 0,-2 5 0,-8 1 0,-3 2-128,-4 3 0,-3 5 1,-5 3-1,-2-1-30,-4 1 0,-10-2 1,6 5-1,-3 1-483,-2-2 1,-3 1 0,-7-5 0,-1-2 412,-2 2 0,1-2 1,2-4-1,-2-4 348,0 0 0,-6-3 0,4-3 0,1-1 136,4 0 0,-10 1 0,9-2 0,2-2-20,0-1 0,7 0 1,1 4-1,5-1-352,5-3 0,2 3 0,6-3 1,2 2-618,3 3 1,3-5-116,5-1 1,9-6-48,5-2 1,10-6 0,9-9 345,2-3 1,1 4 0,5-6 0</inkml:trace>
  <inkml:trace contextRef="#ctx0" brushRef="#br0">16609 13367 29098,'-7'-6'-5277,"-5"5"5728,3-4 0,2 7 0,-2 5 0,-1 8-1526,-2 4 0,-6 3 0,0 5 0,0 0 926,-1-1 0,4-3 0,-4-1 0,1 0 383,1-1 0,0 2 0,7-5 0,2-1-244,3-3 1,0 0-1,5-1 1,0 0-445,0 1 1,2-3 0,4 0-1,5-2-320,6 1 0,11-4 0,1-2 0,5-2 1062,4-2 0,15 6 1,-4 1-1</inkml:trace>
  <inkml:trace contextRef="#ctx0" brushRef="#br0">10384 10395 28865,'14'-6'-1638,"-6"3"0,0-6 1,-1-1-409,1-2 0,-1-1 1621,2 0 0,-5 4-981,-8 0 0,1 6 1709,-6-2 0,6-2-510,-1-2 0,1 2 0,0-2-4,-2-2 0,-5 0 61,1-3 1,-3 2 0,-1 4-1,0 2 407,-1 0 1,1 4 0,0-2 0,-1 2 158,1 2 1,0 0 0,-2 0-1,-2 2 105,0 2 1,-1-2 0,5 2 439,-1-2 1,1-2-1,0 0-669,-1 0 0,1-5 0,0 1 1,1-1 263,3-1 1,-3 5 0,3-5 0,-3 2 140,-1-1 0,0 1 0,-1 4-66,1 0 0,0 0 1,-1 0-537,1 0 0,0 0-419,-1 0 0,1 0 475,0 0 0,4 0 101,0 0 0,0-2-185,-4-2 0,4-2-184,0-3 0,1 1-14,0 4 0,-3 4 0,5-1-1681,-1 4 703,4 1-408,-3-4 1968,6 0 1,0-2-1743,0-2 0,0 1-409,0-6 1070,0 6 0,-1-3-282,-4 6 1,2 0 1218,-6 0-35,6 0 0,-4 0 1429,2 0-1505,4 0 1,-5-1 1662,6-4-2920,0 4 1049,0-5 1,0 7-1,1 2 1,4 2-2027,4-2 1898,3 4 1,7-5 0,2 4 0</inkml:trace>
  <inkml:trace contextRef="#ctx0" brushRef="#br0">10038 9942 27856,'0'-13'-8602,"0"-1"4561,0 1 3001,0 6 0,-2 2 0,-2 10 1300,-5 4 0,1 1 94,0-1 1,3-3 391,-4-6 0,6-6 0,-1-3-955,2-3 1,2 3 0,0 0-353,0-1 1,0 3 975,0-2-469,0 6 0,0-2 0,-1 8 474,-4 2 0,-2 5-532,-6-1 433,5-3 1,2-2-1,6-8-862,0-5 1,0 2-1,0-2 744,0-2 1,-4 4-14,-1-2 1,-1 6 0,2 0 462,-5 6 0,2 0 1,-2 6-73,-2 1 1,4-4-198,-2-1 0,5-4 264,-5-1 1,1-1 0,-2-2-543,1-2 0,5-1 0,-5 3 369,-1-1 0,-1-2 1,1 3-1,1-1 47,-1 1 1,-2 3-1,-2 3 1,1 2-298,0 3 0,-5-1 0,0 4-388,2-2 0,1-5 0,2 3 413,-1-1 1,1-1-1,0-5 1,-1 0-42,1 0 0,0 0 1,-1 0-1,1 0-91,0 0 0,-2 0 0,-1 0 0,-2 0 164,2 0 0,-4 0 0,1 0 0,0 0-122,0 0 1,-5 6-1,2 3 1,-2 1-263,2-1 0,-2 3 0,5-3 0,0 1 67,-1-1 1,2 1 0,4-4 84,-4 1 0,-1-4 0,-4 2 1,6-4 67,2-1 0,2 0 0,-1 0 0,1 0-32,0 0 0,-1 0 0,1 0-72,0 0 1,-2 5 0,-2 1 0,0 0-79,0 0 0,3 4 1,0-3-1,1 2-254,0 0 1,1-4-1,1 2 1,2-1 192,-1-3 0,3 3 0,-2-2 309,-2-1 0,4-1 0,-2-2 4,-1 0 1,-2 0-1,-1 0-70,-1 0 1,1 0 0,0 0-44,-1 0 1,1 4 0,0 1 0,1-1-252,3 2 0,-3-5 1,5 5-146,-1 0 0,1-4 501,2 2 0,2-2 296,-5-2-344,5 0 0,-5 0 1,5-2-894,-1-2 52,-1 2 0,4-4 347,-4 6 1,4 2-1,-5 1 341,0 1 13,5 1 1,-5-7-351,6-2 0,0 1-562,0-6 0,4 4-410,1-3 1076,-1 5 0,-4-2-1496,0 10 1767,-6-4 1,5 4 19,-4-10 1,4 2-1,1-6-350,0-1 1,0 2 0,0 0 45,0-3 0,0 4 0,-2-1 437,-2 2 0,1 2 0,-6 4-1,-2 0 1,0 0 0,-3 2 0,1 0 54,0 3 1,-1-1 0,1-4-1,0 0 564,-1 0 1,1 0 0,0 0-487,-1 0 1,1 0-1,0 0 1,-1 0 2,1 0 1,-6 5 0,-2-1 334,0-1 1,1 0-1,3 0 1,-2 3-104,-2 1 1,1-2-1,-4 2 1,2 1-135,-2-1 0,-1 1 0,-2 2 0,0-3-413,1-1 1,-1 3 0,0-3 0,1 0 133,-1 0 0,-4 0 0,0-3 1,1 1-976,2-1 1,1 0 0,1 0 0,-1 2 1023,1-3 1,3 4-1,1-1 1,0-1-137,1 2 1,-4-3-1,3 6 1,-3 0-75,-2-2 1,5 5 0,-1-4-1,0 0 75,-2 1 1,-1-1 0,3 2 0,0-2 79,0-3 1,-1 4 0,-1-4-1,1-2 31,1-2 1,-6 4-1,7-1 1,-2-1-98,2-1 1,-3-2 0,4 0 0,-1 1-36,0 3 0,1-2 0,-3 4 0,4-2-95,0 1 1,-3 4 0,1-3 0,-2 1 1,2 3 1,-4 2 0,4 2 0,-3-1-48,-2 0 0,1 3 0,-1-1 0,0-3 96,1 0 1,-1 0-1,0 1 1,2-1 1,3-3 0,-3 1 0,4-4 0,-1 2-64,0 2 0,5-3 0,-2 2 0,1 2-33,1 0 1,-6 3-1,4-1 1,0 0-108,0 1 1,1-1 0,3 2 0,-1 1-35,-2 2 1,-4 6 0,4-4 0,2 3-24,1-1 0,3-6 0,2 2 0,1-3 4,-2-2 0,5 0 0,2 1 0,3-1-258,1 0 0,0 1 0,0-1 0,0 0-57,0 1 1,0-1 0,1 0 0,2 1 35,1-1 0,5 2 0,-3 1 0,2 2 107,2-2 1,0 5-1,1 1 1,-2 2 36,1-2 0,2 2 1,1-5-1,1 0 171,-1 0 0,0-1 0,1-3 0,0 0 275,4-2 1,-3 3-1,4-7 1,-1 2 209,0-3 1,4 3 0,-3-5 0,2 0 312,3 0 0,-1 2 1,2-2-1,-1 0-110,0 0 0,8 5 1,-3-2-1,2 2-158,1 3 1,4-1-1,-5 0 1,0 1-47,2-1 1,-4 5 0,5 0 0,0-4 138,0-3 0,2 1 1,3-5-1,-2 2 50,-2 0 0,-4-6 1,3 1-1,0-2 88,0-2 1,-4 0 0,3 0 0,-2 0-166,0 0 1,4 0 0,-2 0 0,0 0-144,-1 0 1,5 0 0,-3 0 0,2 0-251,-1 0 0,-1 4 1,3 2-1,-3 1-63,-1 4 1,3-4 0,-5 1 0,-2-1 189,-1 0 1,4-4-1,0 3 1,1-1 221,-1-1 0,4 1 0,-5-5 1,-1 0-28,-2 0 1,3-2-1,1-1 1,1-1-180,0 1 0,-1 1 0,-2 2 0,1 0-105,-1 0 0,-2 0 0,-2 2 0,1 1-365,0 1 0,-2 6 0,-1-1 0,-4 2-81,0-2 1,2 1 0,-3-6-1,2-1 718,2-1 0,-3-2 0,-1 0 0,-1 0 39,-1 0 1,3 0 0,-4-2 0,2-2-19,-2-5 1,-1 3 0,-2 0 0,1 2-241,-1-1 1,0-1 0,1 3-1,-1-1-284,0 1 1,1 2 0,-1 1 0,0 0-72,1 0 0,-1 0 0,0 0 372,1 0 1,-1 0-1,0 0 1,1 0 241,-1 0 0,0 0 1,1 0-1,-1 0 16,0 0 1,0-6 0,1-2-1,-1 1-194,0 2 0,5-1 1,0 2-1,-2 1-225,-1 2 0,-2 1 0,2 0 0,2 0-72,0 0 1,1 0 0,-3 0 0,1 1-152,2 4 1,0-4 0,-5 3 0,0-2 337,1-2 0,-1 0 0,2 0 0,1 0 171,2 0 0,0 0 0,-5 0 1,2 0-38,3 0 1,-4-2 0,6-1 0,-3-1-191,1 1 0,4 2 1,-2 1-1,-1 0-106,0 0 0,3 0 0,-2 0 1,0 1-193,4 4 0,-5-4 1,1 5-1,-3-2 251,1 1 1,4-1-1,-2-4 1,-1 0 358,0 0 1,3 0 0,-2-1 0,0-2-57,4-2 0,0-4 1,-1 4-1,-2-1-66,-2 0 1,5-3 0,-3 4-1,1 1-173,0-2 0,-1 5 0,1-4 0,-2 4-158,-1 1 0,-4-2 1,4-1-1,-1-1 174,-1 1 1,6 1 0,-6 1-1,0-2 112,-2-2 0,2-5 0,1 1 0,-2-1 27,-1 1 1,0-3 0,1 3-1,2-3-220,-2-1 1,-1-5 0,0 0 0,1 2-223,2 1 0,0 2 1,-5 0-1,0-1-54,1 1 1,-1 0 0,0 1-1309,1 3 1352,-1-3 1,-4 6 0,0-4 0,0 1-79,-2-1 1,4-2 0,-6-2-1,3 1 108,2 0 1,-2-1 0,-1 1-1,0 0 4,1-1 1,-5-3 0,1-3 0,-2 1 22,-2 0 0,4 0 1,1 2-1,-2-2-109,-2-2 1,-1 5 0,0-3 0,0 1-16,0 0 0,0 1 1,2 3-1,1 1-77,1 0 1,0-1 0,-4 1-30,0 0 0,0-1 0,0 1 0,-1 1 131,-4 3 1,3-3-1,-6 2 1,1-5 79,-1-3 0,4-4 0,-4 3 0,1-2 131,0-2 1,2-7 0,-2-1 0,1 1 66,3 2 0,-3 1 1,0 1-1,0-1 203,0 0 1,-4 2 0,1 3 0,-3 4 33,-1 4 1,-2-3 0,-1 2 0,-4 4-109,0-1 0,-1 0 0,-4-1 0,0-1 249,-4 1 0,-2-5 0,-1 0 0,-5 2-61,-2 1 1,-8-3-1,7 1 1,-2-1 198,1-1 1,2 4-1,2-4 1,2 1-14,-2 0 1,3-4 0,-2 4 0,1 3-64,1 5 0,-5 0 0,4 5 1,-3 2-24,3 2 1,-4 2 0,4 5 0,-4 7-182,-1 8 1,-4 6-65,0 4 1,-1-3 0,5 5 0</inkml:trace>
  <inkml:trace contextRef="#ctx0" brushRef="#br0">9025 12341 27457,'0'-6'-1672,"0"6"0,0 10 0,0 8 1,0 0 847,0 1 1,0-3 0,0 7 0,0 0 533,0 3 0,0-1 1,0-2-1,-2 0-34,-2 0 1,2 1 0,-2-2 0,2-4-981,2-3 1,0-2-1153,0 0 2931,0-5 0,6-14 0,2-9 0</inkml:trace>
  <inkml:trace contextRef="#ctx0" brushRef="#br0">8905 12408 27421,'-14'-26'-8227,"7"10"7458,2-6 0,4 10 0,2 5 1536,4 1 1,4 1 0,7 7-1,3 1-1072,2 1 0,1 1 1,5-5-1,-2 0 100,-3 0 1,3 0 0,-2 0-1,0 0 155,0 0 1,-4 0 142,-6 0 1,6 6 0,2 1 0</inkml:trace>
  <inkml:trace contextRef="#ctx0" brushRef="#br0">8851 12781 23461,'-15'-6'-201,"5"0"0,16-4 208,7 1 1,2 6 0,7-3 0,2 0-447,1-3 0,6-3 0,2-3 493,1-2 0,2 2 0,3-5 0</inkml:trace>
  <inkml:trace contextRef="#ctx0" brushRef="#br0">9544 12328 27161,'-13'-20'-7194,"4"6"6184,0-4 0,6 10 0,0 7 349,6 4 1,5 6-1,5-5 1415,0-1 1,1-1 0,-1-2-1,0 0 119,1 0 1,-1 6 0,-1 2-1088,-3 4 1,-3 6-1,-8 1 1,-4 2 316,-7 3 1,-6 5 0,-8 2-1,0-1-197,1-2 1,-2 0-1,-1 0 1,3 1 411,5-4 0,2-3 1,5 0-1,7-4-68,4-3 0,6-3 0,6-3 235,9-5 1,17-3 0,10-2 0,7-3-861,5-5 1,4-6 0,6 0-1,-1 3 531,1 0 1,6 0-1,1-1 1</inkml:trace>
  <inkml:trace contextRef="#ctx0" brushRef="#br0">11917 10542 23605,'-6'-14'-5873,"3"7"4333,-6 3 1,0 4 2382,-4 4 1,4-1-1020,0 6 1,1-6 388,-6 1 1,1-8 0,0-5-1,-1-1 147,1 1 0,0-3 0,-1 3 0,1-1-186,0 1 0,-1-2 1,1 7-1,0-1-302,-1 0 1,1 3 0,0-1-1,-1 5 360,1 2 0,-5 6 0,-1-2 0,0 1-73,-1 0 1,-2-1-1,3 4 1,0-1-30,-1-2 0,-2-2 1,3 3-1,-2-1 226,-3 2 1,-1-4 0,0 2-1,1 1-226,2 2 0,1 6 0,-1 1 0,4 0-176,4 1 0,0 3 0,1 1 0,0 4-67,-1 3 1,5 0 0,2-3 0,1 2-367,3 1 0,2 5 0,2-5 1,4 0 112,3 1 1,4-3-1,3 3 1,3-1 226,4 0 0,5 0 1,2-4-1,4 0 144,1-1 1,3 3-1,8 0 1,3 2-22,4-1 0,6-2 1,3-1-1,2-1-12,6 1 0,-33-14 0,2 1 1,-2-2-1,0 1 0,0-1 0,1 0 91,-1-1 1,0 0 0,4-3 0,0 0 0,0 1 0,-1 0 0,1-1 0,0-1 72,1 0 0,1-1 1,3 0-1,0 0 1,0-1-1,-1-1 1,-1-2-1,0 0 86,-1-1 0,0 0 0,6-1 0,1 0 0,-5 0 0,0 0 1,2 0-1,-1 0-32,-2 0 0,0 0 1,3 0-1,1 0 1,-3 0-1,-1 0 1,2 0-1,1 0-34,0 0 1,0 0-1,0-1 1,-1 0-1,-2 0 1,-1-1-1,-1-1 1,1 0-54,-1-1 0,1 1 1,3 1-1,0-1 1,-5-1-1,0-1 1,0 1-1,0 0 71,-1 0 0,-1 0 1,1-3-1,-1-1 1,35-3-1,-2-3 142,-3-2 1,0-2 0,-7 0 0,-1-2-176,0-1 1,9-3 0,-11 5-1,0 0-268,-2-1 0,0-2 0,-1 5 0,-3 0-202,0 2 1,-2 1 0,-1-3-1,-4 0 131,-4 0 0,-5 2 0,-2 1 0,-3-3 28,-6 0 1,0-7-1,-7 2 1,-3-5-89,-5-4 1,0 1 0,-5-7 0,-2-3-129,-2-3 1,-8-7-1,-5 1 1,-6-3 31,-2-1 0,-1 0 1,-3-1-1,2 1 116,-2 0 0,3 1 0,-2 3 0,-4 6 51,-3 6 0,-7 6 1,0 9-1,-6 4 44,-5 3 1,-15 8-1,-8 4 1,31 4-1,-1 2 57,-6 3 1,-1 2 0,-3 0-1,-2 3 1,-3 2 0,0 2 0,-3 0-1,1 0-197,-1 0 1,-1 1 0,-5 2-1,-2 1 1,6-2 0,0 0 0,0 0-1,0 1 162,1 0 0,2 0 0,6-3 1,1 0 120,2 0 0,1 1 0,2 0 0,1 0 0,7 0 0,1-1 0,2 1 0,0-1 0</inkml:trace>
  <inkml:trace contextRef="#ctx0" brushRef="#br0">23754 10475 28266,'-20'-7'-787,"0"-4"306,7 7 0,0-5 0,-1 5 0,1 1 14,0 1 0,-5-2 0,-1-2 0,-1 0 536,1 0 1,-5-4 0,2 1 0,-3-3 229,-2-1 1,-4 4 0,-1 0 0,-2 0-53,-3 1 1,-8 3 0,-2 5 0,-2 0-173,0 0 1,-4 1 0,-8 2 0,-1 3-178,-2 1 1,-7 2-1,6 5 1,0-3 33,-1-2 1,-2 2-1,6-7 1,-2-1 214,2-1 0,-7 2 0,1 0 0,-4 1-84,0 1 1,-4-5 0,2 5 0,37-4 0,-1 1 55,-1-2 1,1 2 0,-2 2 0,0 0 0,-33 4-1,2 3-82,3 1 1,0 1 0,9 2-1,-1 3-317,1 4 1,6 6 0,5-4 0,2 5-40,3 0 1,2 4-1,1 0 1,1 0 67,4-3 0,-2 0 0,7-1 0,4-2 86,2 1 1,3 1 0,-1-5-1,3-1-31,-1-2 1,6-1-1,-4 2 1,3 0-188,2 0 0,-1 3 1,1 2-1,1 1-318,3 2 1,3 5 0,6-2 0,0 1 196,0 3 1,18 3-1,10-7 1,14-1 557,11-7 1,17-1 0,-29-15 0,2-2 0,3 0 0,1-1 168,4-1 0,2-2 1,8 0-1,1-2 1,1-1-1,1-2 1,2 1-1,0-1-17,2-1 1,1-1-1,4 0 1,2-3-1,-1-1 1,1-2 0,-24 3-1,1 0 1,-1-1-66,1 0 1,0 0-1,0 0 1,0 0-1,1 1 1,0-2-1,2 1 1,1-1-1,-1 0 1,1 0-1,0 1 1,0 0-9,1-1 0,0 0 1,0 0-1,2 0 1,0 0-1,0 0 1,-4 1-1,-1-1 0,0 1 1,-2 0-1,0 1 1,-1 0 3,22-4 0,-2 0 0,-4 3 1,-2 0-1,-8-2 0,-2 1 1,-3 2-1,-2 1 55,-4 0 0,-1 1 0,29-5 0,-12-6 0,-15-3-222,-13-4 0,-14-5 1,-22-5-1,-14-7-38,-20-4 1,3 18 0,-5 0 0,-5 0 0,-3 0 0,-3-3 0,-2 1 27,-2-2 1,-1 0-1,-6-2 1,-1 0 0,-3 1-1,0 1 1,-2-1 0,-1 2-37,-3 0 1,-1 1 0,3 1 0,0 2 0,2 4 0,0 3 0,6 0 0,2 1-23,5 2 1,2 2 0,7 4 0,2 2 0,-23-6 97,10 5 0,9 2 0,11 5 0,2 0 0</inkml:trace>
  <inkml:trace contextRef="#ctx0" brushRef="#br0">26020 10435 27901,'0'-34'-3277,"0"7"0,2 11 0,2 6 2434,5 5 0,3 4 1479,1 1-649,1 0 1,-14-2-1,-8-1 767,-6-1 0,-10 0 0,-1 4 0,-9 0-237,-11 0 0,-11 10 0,-6 5 0,-5 4-382,-4 5 1,32-7 0,-1 1 0,-2 2 0,-1 0 0,-1 1 0,0 1-169,-1 1 1,0 0-1,2 0 1,1 1-1,1 3 1,1 1-1,2 0 1,2 0 215,1 1 0,2 0 0,1-1 0,2 1 0,-16 21 0,10-3-365,12-1 0,15 4 1,12-2-1,17-1 129,18-2 0,20-4 0,-20-21 0,2-1 0,4-1 0,1-1 124,5 0 0,3-3 0,7-2 0,2-3 0,7-1 0,0-3 0,2-1 1,-1-2-162,-1 0 1,0-2 0,1-1 0,0-1 0,-5-2 0,-1-1 0,-1-3 0,-1-3-59,-2-3 0,-2 0 1,-6-1-1,-2 0 1,-5-2-1,-4-2 1,-5 1-1,-2-1-222,24-19 0,-15-10 0,-18-3 0,-10-6 54,-10 1 1,-22-5 0,-16 1 0,9 29 0,-4 1 519,-5 0 0,-3 2 0,-6 0 0,-2 3 0,-8 0 0,-3 2 0,-2 2 0,-1 3-30,-4 0 1,-1 3 0,-8 3 0,-1 2-1,1 1 1,-1 1 0,0 3 0,-1 0-175,1 2 0,1 2 0,-2 0 0,2 0 0,2 1 0,0 0 0</inkml:trace>
  <inkml:trace contextRef="#ctx0" brushRef="#br0">14343 10435 26464,'-32'-12'-1479,"9"2"0,1-11 962,6 2 1,4-3 0,3 4 0,5 0 280,2-1 0,4 3 0,5-7 0,12 0 470,15-2 0,18-8 0,-17 15 0,1 0 0,5-1 0,1 0-105,3-1 1,2 0 0,8-4 0,0-1 0,-3-1-1,1 0 1,3 0 0,2-1-56,2-1 1,1 0 0,7-3 0,1 1 0,-23 9 0,1 1-1,0-1 1,2-1 0,0 0 0,0-1-92,2 0 0,1-2 0,1 1 0,5-4 0,2-1 1,-1 1-1,-1 1 0,0 1 0,0-1 0,-1 1 1,1-1-1,-2 0-58,-1 1 1,-1 1 0,0-1-1,4 1 1,1-1 0,-1 2-1,-4 1 1,-1 0 0,0 1 0,-1 0-1,0 2 1,0-1-5,-3 2 1,0 1-1,1-1 1,1 0 0,1 1-1,0 0 1,-2 3-1,0 0 1,0 1 0,22-7-1,-1 1 282,0 1 1,-1 1-204,-2-3 0,0 3 0,1 5 0,0 2 0,0-2 0,0 0 0</inkml:trace>
  <inkml:trace contextRef="#ctx0" brushRef="#br0">26860 10888 28377,'-19'0'704,"0"0"-458,-3 0 0,2 5 1,7-1 1966,0-1-1969,-1-1 1,8-2 0,6 0-245,8 0 0,8-5 0,2 1 0,-2-1 0,-1-1 0,3 5 0,1-5 0,0 2 0,0-1 0,-1-1 0,-3 3-641,3-1 1,1-1 0,3 4-395,-4-4 884,-9 4 0,3-11 0,-5 5 0</inkml:trace>
  <inkml:trace contextRef="#ctx0" brushRef="#br0">27194 10848 28170,'-9'0'399,"0"0"500,-2 0 0,4 0 1501,-2 0-2400,6 0 0,-1 0 0,8 0 0,-1 5 0,4 1 0,1 1-293,-1 3 1,-4 2 0,3 2 0,-1-1-2123,-1 0 1,6 1-2760,-1-1 5062,3-6 0,2-7 1,-1-7-1</inkml:trace>
  <inkml:trace contextRef="#ctx0" brushRef="#br0">27260 10622 28377,'-19'-8'-2393,"4"2"3064,-3 6 0,4 0 797,0 0-993,7 0-1217,1 0 0,7 0 0,4 0-394,4 0 1,3 0 1147,1 0 0,0-6 1,1-1-1</inkml:trace>
  <inkml:trace contextRef="#ctx0" brushRef="#br0">27287 10422 28377,'-14'0'213,"1"0"1,0 4 524,0 1 1,5 1-1,5-2-1361,6 5 1,5 4 0,6 4 0,3 2 33,0 2 1,6 1 0,-6 4 0,0 1-441,-3 0 1,3 1 0,-2 1 0,-4 3-1914,1-3 2708,0-1 0,-4-7 1,-3-2-1</inkml:trace>
  <inkml:trace contextRef="#ctx0" brushRef="#br0">27273 10782 28377,'-13'-15'-1462,"6"-3"610,2 9 1,5-1-1,6 1 1,8 5 1420,6 2 1,7 2-1,3 0-287,1 0 1,0 6 0,-5 1 0</inkml:trace>
  <inkml:trace contextRef="#ctx0" brushRef="#br0">26740 12208 28377,'-20'0'225,"-4"-5"1,6 1 2329,2 1-2209,7 1 0,3 8 0,6 5 0,1 3-792,4 4 1,2 6 0,7-2 0,-1 3 326,0 2 0,-1 4 0,-1 0 1,-3-1-260,3-2 0,-1 2 0,1-2 0,-4-3-399,-1 0 0,3-6 0,-5-1-2853,-1-3 2832,-1-8 1,-2-8 0,0-14 0,0-9-60,0-5 0,-5-8 0,-1 0 0,0-5 212,0-2 1,-4-1 0,1 4 0,-3-1 1000,-1 2 1,0-1 0,1 10 0,1 3 170,3 4 1,5 0 0,-3 7 0,1 0 406,1 2 0,1 2-626,7 0 0,4 5 0,5 4 0,0 2 259,1 2 0,-1 2 0,0 2 0,1 5-645,-1 3 0,-4 1 0,-2 2 0,-1 2 64,-3 0 0,-1 7 0,-4-2 0,-1 2 140,-1-2 1,-11 3 0,2-4 0,-2 1-160,0 0 1,2-7 0,1 0 0,1-6-699,3-3 1,6-3-222,2-8 0,10-8 0,10-9 1008,0-3 1,3-8-1,3-1 1</inkml:trace>
  <inkml:trace contextRef="#ctx0" brushRef="#br0">26954 11728 28377,'-14'-5'-1590,"2"0"1553,4-3 1,-4 5 826,3-1 1,3 4 0,1 4-1115,4 5 0,2 9 1,2 4-1,3 3-158,2 2 0,-1 4 1,3 2-1,-1-1-283,2 1 0,-4-2 0,2-5 0,1 0-743,2-4 1,2 0 0,-1-7-2833,0-3 4310,1-8 0,-1 2 1,0-6-1</inkml:trace>
  <inkml:trace contextRef="#ctx0" brushRef="#br0">27154 11581 28377,'-14'-12'-4735,"2"2"3930,3 1 1,-1 5 4874,6-5-4345,-1 6 0,5-2 0,0 10-253,0 4 0,0 3 1,0 1-1,0 0 318,0 1 1,0 3 0,0 1 0,0 0 41,0 1 0,-1-3 0,-2 5 0,-2 0-231,2 0 1,-3-4-1,1 4 1,-1 0 240,0 0 0,0-5 0,3 2 0,-2-3-307,2-2 1,0-1 0,0-2-1067,-1-1 1601,0 0 1,9-2 0,4-2 498,3-4 0,-3-1 0,0 0 0,1 0 41,2 0 0,2-4 1,-1-1-1,0 1-410,1-2 1,-1 4-1,0-2-552,1 2 0,-1 2 1,0 0-1,-1 2-346,-3 2 1,1-1 919,-5 6 1,5-6 0,-3 3 0</inkml:trace>
  <inkml:trace contextRef="#ctx0" brushRef="#br0">27313 11635 28377,'-13'-8'-4228,"4"2"5032,0 6 1,6 2 0,0 1-1560,6 1 0,-1 11 0,4-2 0,-2 2 376,1 0 1,1 4 0,-3 2 0,1 1-37,-1 0 1,3-1 0,0 3 0,0-4-583,0 0 0,3-2 1,-3-7-2006,1-2 2930,2-3 0,-2-18 0,-1-2 0</inkml:trace>
  <inkml:trace contextRef="#ctx0" brushRef="#br0">27287 11648 28377,'-14'6'816,"1"-5"0,7 5-740,6-6 1,8 0-1,9-1 1,6-2-1163,2-2 0,1-5 0,1 1 965,0-3 1,-6-1-1,-2 0 1</inkml:trace>
  <inkml:trace contextRef="#ctx0" brushRef="#br0">27407 11435 28377,'-14'-6'-2751,"1"3"3004,0-6 1,5 0 0,5-3 50,6 3 1,5 3 0,5 6 0,0 0-124,1 0 0,-1 0 0,0 0 0,1 2-301,-1 2 1,-1 4-1,-2 7 1,-2 1-134,-2 2 1,3 5 0,-5-1 0,0 4-27,2 0 1,-4 1 0,4 1 0,-2 2-286,1 1 1,1 6 0,-3-3 0,1 1-168,-1 1 1,-2-2-1,-1 2 1,0-5-386,0-3 1,0-2-1,-1 1 1,-2 0 986,-1-1 1,-13 1 0,2 0 0</inkml:trace>
  <inkml:trace contextRef="#ctx0" brushRef="#br0">22208 10715 8026,'0'-19'107,"0"-2"0,-1-6 0,-2-1 0,-3-1 333,-2-2 0,-2-2 0,-8 2 0,-6-5-210,-5-2 1,-4-2 0,-7-2 0,-3-2-2,-7-5 0,-5-3 0,2-1 0,-1 0-128,1-1 1,24 28 0,-1-1 0,0 1-1,-1 0 1,0 1 0,0 0-103,0 0 0,0 1 0,-24-17 0,0-2 0,6 3-43,3-2 0,3 1 0,8 4 0,5 3-885,7 1 1,5 2-1,10 6 1,10 1-54,10 2 0,19 10 982,13-1 0,30 2 0,-32 5 0,-1-1 0</inkml:trace>
  <inkml:trace contextRef="#ctx0" brushRef="#br0">25741 10728 8025,'-33'-44'77,"3"5"1,-4-12 0,0 3-1,2 5 53,-1 2 1,-5 5-1,-4 1 1,-8-2-115,-7-2 1,24 18 0,-2-1 0,0 1 0,-1-1-1,-3 1 1,-2-1-37,-3-1 0,-2-1 1,-6-1-1,-1 0 1,-2-3-1,-1-1 1,-3 0-1,-1-1-106,-2-1 1,-2 0-1,18 8 1,0 0-1,-1 1 1,-21-9 0,0 0-1,21 9 1,1 1-1,-1 0 274,-21-10 1,-1 0 0,21 10 0,-1 0 0,1 1 0,0 1-1,0 1 1,1 0 0,-20-7 0,1 1-41,2 2 1,1 1-1,0-1 1,1 1-1,7 4 1,1 0 0,1 0-1,2 0-58,3 1 0,1 1 0,4 1 1,2 1-1,-30-8 0,9 7-1618,5 3 0,16 8 1568,5-1 0,11 2 0,3 2 0,0 0 0</inkml:trace>
  <inkml:trace contextRef="#ctx0" brushRef="#br0">18089 8050 27685,'-19'-12'-2180,"4"3"1,-3-9 744,3 3 1,6 8 1853,1 2-1121,5 4 1,3 1 0,10 0 0,5 0 1304,3 0 0,5-2 1,-1 0-1,2-3-57,-2 2 0,4-3 1,-4 2-1,2 1-187,-2 1 0,-2 2 0,-3 0 1,1 0-544,-2 0 1,-3 2-1,-2 2 1,-4 5 624,-1 3 1,-2 3 0,-7 1 0,-4 3-435,-6 2 1,-5-5 0,2 2 0,-2-3 188,1-2 0,0-4 0,2-1 1,3-3 1810,0-2-2367,6 5 0,12-7 1,12 5-1,7-1 216,6-1 0,6 2 0,5-2 0,-4 5-257,1 3 1,-7 3-1,-2 1 1,-6 4-125,-7 0 1,-3 2-1,-5 7 1,-5 0 366,-2 2 0,-14 5 1,-6-5-1,-7-1-61,-6-2 1,1-8-1,-5 0 1,-1-3-47,2 1 1,-3-4 0,6-6-1,1 1-256,2-1 1,-2 4 0,2-5 0,6 2 812,6 0 0,-1-6 0,10 3 0</inkml:trace>
  <inkml:trace contextRef="#ctx0" brushRef="#br0">20768 8250 25076,'0'-6'-3632,"0"7"1,0 9 3315,0 7 1,5 6 0,-1 1-1,-1 6 261,-1 5 1,-2 4-1,0 1 1,-2 0-110,-2 0 1,-4 3-1,-5-2 1,0-4 216,-1-3 1,-3 2 0,-1-5 0,2-3-862,1-4 1,3-5 0,2-6 820,1 1 1,12-13 0,-2-2 0</inkml:trace>
  <inkml:trace contextRef="#ctx0" brushRef="#br0">20822 8303 18150,'0'-33'-2096,"1"11"0,5 0 2374,7 6 0,7 8 0,8 4 0,3 2-661,4 2 1,4 0 495,1 0 0,12 6 1,3 2-1</inkml:trace>
  <inkml:trace contextRef="#ctx0" brushRef="#br0">21701 7903 10777,'-13'-25'-67,"7"4"1,6-4 427,8 10 1,9 6-1,7 6 1,6-1-190,5 1 0,10 7 1,2 4-1,1 1-510,-4-1 0,-4 1 1,-5 6-1,-3 0-18,-4-2 1,-8 8-1,-3-6 1,-5 3 409,-4 1 0,-5 9 0,0 0 0,-6 5-163,-5 4 1,-4 1 0,-3 4 0,-1 1-172,-2 1 1,-6 6 0,3 1 0,-1 2 283,0 0 1,0 10 0,-5-9-1</inkml:trace>
  <inkml:trace contextRef="#ctx0" brushRef="#br0">22981 8223 8435,'-15'-21'964,"6"3"1,12 8-1,6 3 1,5-1-551,3 1 0,6-1 1,8-2-1,4 1-579,4-1 1,5-2 0,2-1 0,0-1-379,0 1 1,1 1 0,-4 2 0,-3 1-509,-1-2 0,1 4 1051,-9-2 0,0-6 0,-4-5 0</inkml:trace>
  <inkml:trace contextRef="#ctx0" brushRef="#br0">23581 7716 8352,'-6'-13'259,"3"1"460,-6 3 0,8 3 1,1 6-358,7 0 0,5 2 1,3 4-1,1 6-140,2 4 1,0 6-1,-6-1 1,-2 3-34,-1 4 1,-6 1 0,1 0 0,-2 2-240,-2 4 0,-2 4 0,-2-1 0,-4-1-677,1-1 1,-3-2 0,4 1 0,0-5-612,0-6 1,1-1 1337,5-5 0,-6 0 0,-1-5 0</inkml:trace>
  <inkml:trace contextRef="#ctx0" brushRef="#br0">24328 7570 8345,'-20'-8'3,"5"3"0,-2 5 0,2 0 546,2 0 0,-1 1 0,1 2-17,0 1 0,-1 7 0,2-2 0,2 4-254,1 5 0,2-3 0,-2 4 1,4-1-54,4-1 0,1 6 1,0-6-1,1 0-57,4-3 0,7 4 1,7 1-1,0 1-301,0-1 0,5 3 0,-3-3 0,0 1-161,-4-1 0,-3-1 0,-4-4 0,-3 4 43,-1 4 0,-3 2 1,-9 0-1,-5-3 51,-6-2 1,-6 3-1,0-3 1,0 1-130,0-1 1,0-1-1,5-7 1,2 0-1579,1-2 1907,8-6 0,7-15 0,7-10 0</inkml:trace>
  <inkml:trace contextRef="#ctx0" brushRef="#br0">24647 7343 8463,'-13'-6'1247,"4"5"-280,0-4 0,6 5 0,-1 6-495,2 8 1,2 5 0,2 8-1,1 1-434,1 3 0,5 3 0,-3 7 0,2 2-218,2 2 0,-3 4 0,1-4 1,-2 1 694,-3 0-515,4 5 0,-5-16 0,3 4 0</inkml:trace>
  <inkml:trace contextRef="#ctx0" brushRef="#br0">24741 7770 8115,'-6'-25'1322,"4"8"-1373,-4-2 1,17 13 0,2 6 0,2 0-684,0 0 0,-2 0 734,0 0 0,7 6 0,0 1 0</inkml:trace>
  <inkml:trace contextRef="#ctx0" brushRef="#br0">25047 7690 8198,'-19'-14'263,"6"1"1,-1 6-1,6 2 900,-4 4 1,3 1-460,0 0 0,6 1-572,-1 4 1,2-2 0,2 6 0,0 1-53,0 2 1,-4 1 0,-1 2 0,2 1 19,2 2 1,1 0-1,0-3 1,0 1-345,0 2 0,6-1 1,3-5-236,2-3 1,-2 1 0,0-5-464,2-2 633,-6-2 0,3-1 0,-5-1 149,1-4 0,1-2 1,-7-5 317,-2 3 0,1-1 0,-5 4 0,1 0 841,0 0 1,2 2-18,-4 4 1,8 0-1028,1 0 1,1 6-1,7 3 1,-1 2-524,0 3 0,1-1 0,2 2 0,-1 1-504,2 2 1,0 0-1,4-6 1072,3-4 0,3 4 0,5-4 0</inkml:trace>
  <inkml:trace contextRef="#ctx0" brushRef="#br0">25394 7770 8090,'0'-9'-83,"0"0"846,0 6 321,0-3 0,0 0-584,0-3 1,-6-1 0,-3 0-151,-3 1 1,-1 6 0,0-2-104,-1 4 0,1 1 1,0 1-369,-1 4 0,5-2 1,2 6-234,1 1 0,2 2 128,4 1 1,1-6 0,4-2 306,3-4 0,4-1 416,2 0 1,-3 2 32,-2 2 0,-3 1 1,-6 7-1,0 5-23,0 7 0,-6 1 1,-3 9-1,-2 0-503,-3 0 0,-2 2 0,1 2 1,3-1-304,0-1 1,5-6 0,0 1 0,1-5-957,3-3 0,1 0 0,2-5 1,2-3 1254,2-5 0,10-4 0,6-6 0</inkml:trace>
  <inkml:trace contextRef="#ctx0" brushRef="#br0">25514 7850 8089,'-21'-21'2826,"6"8"-2272,6 8 0,8 4 0,1 1-88,7 0 1,2 0 0,3 0 0,4-2-554,4-2 0,2 2 0,5-2 0,-1 1-452,1-2 0,-2 4 0,-3-3 0,-4 1-1436,-3-2 1900,-2 4 0,-13-4 1,-9 10-1,-10 4 79,-6 2 1,-6 7 0,0 0 0,1 0 1035,2 1 1,6-3-1,2 5 1,4-2-417,4-2 1,8-3-1,-1 0 1,4-1-591,1 0 1,1-1 0,5-1 0,8-4-1438,6-1 1,13-2-1,5-5 1403,5-4 0,14-8 0,-2-8 0</inkml:trace>
  <inkml:trace contextRef="#ctx0" brushRef="#br0">26167 7103 8143,'0'-19'555,"-6"10"1,0-1 0,-4 14-1,1 5 281,-1 3 0,-2 9 1,-3 5-1,-1 10-403,-2 7 1,-4 4-1,4 7 1,3-1-177,5 0 0,-1 5 0,7 1 0,1 0-109,1 1 1,13-3 0,4-3-1,5-4-506,9-5 1,2-8-1,7-15 1,1-6 54,2-6 1,2-4 0,-3-9-1,0-4 25,0-6 0,-7-10 1,-5 1-1,-6-3-72,-3-2 0,-7 1 1,-7 1-1,-4 2 791,-1 6 1,-16 3 0,-8 5 0,-7 5 388,-6 2 1,0 14 0,0 8 0,4 6-1126,5 5 0,6 11 0,14 1 0,10 6 295,10 5 0,13 3 0,9-4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14836 3358 7854,'-13'-7'2247,"6"1"0,1 5-515,6-4 1,6 4-1150,3-4 1,1 5 0,0 5-1,-1 4-274,2 2 1,-4 9 0,0 3-1,-1 6-136,-3 2 1,-1 4 0,-2-4 0,0 0-194,0 2 1,0-5 0,0 3 0,0-4-322,0-5 1,0 2 0,-2-7-637,-2 0 995,2-2 0,-4-15 1,6-9-1,2-11 200,2-5 1,-1-3 0,5-3 0,-1-4 195,1-4 1,-4 5 0,3 1 0,1 2 195,-1 0 1,2 2 0,4 5 0,-1 3-146,-3 2 0,7 1 0,-2 6-157,1 3 1,-1-1-1,0 6 1,-1 1 144,0 1 1,1 7 0,-1 1-1,0 1-191,1 3 1,-5 1-1,-1-1 1,3-1-233,1 1 1,-3 1 0,-2-1 0,0-1-31,1 1 0,-5 2 0,3 0-229,0-3 0,-5 3-814,4-3 1022,-4-4 0,1-5 0,0-8 375,3-4 0,1-2 1,-3 1-1,3 1-305,1 3 0,-2-1 0,3 6-49,3 1 0,1 3 0,1 6 0,-1 7 0,-3 8 0,3 4 0,-5 3 0,0 1 0,-2 3 0,1 3 0,-2-4 0,-1 0 0,-1 2 0,-2-6 0,1 1 0,2-5-2295,2 1 1,0-6 0,0-3-1,4-6-920,3-4 0,8-6 3215,7-8 0,6-15 0,7-4 0</inkml:trace>
  <inkml:trace contextRef="#ctx0" brushRef="#br0">15610 3465 11922,'0'13'1179,"0"1"1,0-1-839,0 0 0,0 5 1,0 0-1,1 0 958,4 1 0,2-3 1,5 5-1,-2-2-1240,-1-3 1,4 2 0,5-3-1,-2-3-441,-1 0 0,-1-6 0,-1-2 0,0-2-126,1-2 0,-6 0 0,0-2 0,-2-2 299,-3-5 0,-3-3 0,-6-1 0,-6-1 524,-4 1 0,-4 4 0,3 2 0,-4-1 877,0 1 1,2 4-1,6-2-1163,-1 4-885,7 1 0,2 0 0,11 0 0,6 0 219,4 0 0,8 0 0,-2 0 0,4 0 637,0 0 0,7-6 0,1-1 0</inkml:trace>
  <inkml:trace contextRef="#ctx0" brushRef="#br0">15916 3598 7854,'0'9'2917,"0"0"-2174,0 1 0,2 7 0,1 1 1,3-1-231,1 3 0,2-4 0,3 5 0,-2-1 281,-1 1 1,-2-5-1,4 4-981,-2-1 0,-5-4-96,5 2 1,-5-8 250,5-4 1,-6-14-1,2-6 1,-4-3-179,-1-1 0,-4-5 0,-1 4 0,1-3 824,-2 1 1,4 1 0,-3-1 0,0 4 544,1 4 0,-1 0 1,5 1-717,0 0 0,8 5-302,5 4 1,0 2 0,5 2 0,-3 0-1015,-2 0 0,5 0 0,0 0 0,-2 0-49,-1 0 0,0 0 0,1 0 922,2 0 0,5 0 0,-2 0 0</inkml:trace>
  <inkml:trace contextRef="#ctx0" brushRef="#br0">16249 3598 11560,'6'14'403,"3"-1"1,3-1-1,1-2 1,2-2 125,3-2 0,-2 2 1,5-3-1,-2-2-460,-2-2 0,2-1 0,-1 0 1,-4-1-61,-3-4 1,-1 2-1,-5-5 1,-2-3-247,-2-1 0,-7 3 1,-4 2-1,-5 1 365,-3 3-1,-6 2 1,2 2 0,-1 4 452,0 3 1,0 6-1,6 2 1,4 3 253,3 2 1,7 0-1,0 2 1,6 0-994,6 0 0,4 1 0,5-2 0,2-4-984,1-3 0,9-3 0,-2-3 0,5-5-3265,4-2 4408,1-8 0,2-8 0,0-6 0</inkml:trace>
  <inkml:trace contextRef="#ctx0" brushRef="#br0">17129 3532 7799,'14'-14'75,"-7"1"0,-3 0 379,-2-1 1,-1 1 0,2 0 0,2-1 209,-2 1 0,-2 0 1,-2 1-1,-4 2 187,-4 1 0,2 6 0,-2-2-297,-1 4 1,-2 1-1,-1 1 1,-1 4-199,1 4 1,0 8 0,-1 6 0,2 2-566,4 1 0,-3 5 1,5 2-1,0 0 43,0-1 1,2-1 0,5-4 0,4 0-5528,4-1 5693,3-5 0,7-2 0,2-5 0</inkml:trace>
  <inkml:trace contextRef="#ctx0" brushRef="#br0">17343 3692 7811,'-12'1'455,"3"4"1,3 2-1,6 6 703,0 1 1,0-6 0,0 1-1,0 2-562,0 1 1,0 1 0,0 0 0,0 1-645,0-1 0,1 0 27,4 1 1,2-7 0,7-3-594,-1-2 0,-1-8 0,-3-3 705,-5-3 1,-2-6-1,-4 1 743,-2 0 1,-4 4 0,-5 3 1888,0 1-2951,-1 6 1,8-3 0,8 6-984,10 0 0,2 0 1,10 0-1,3 0-1142,2 0 1,13-3 2352,-2-6 0,9-6 0,-2-11 0</inkml:trace>
  <inkml:trace contextRef="#ctx0" brushRef="#br0">17756 3425 7810,'-6'-9'1595,"-3"0"1,3 8-1,2 1 1,1 7-885,-2 5 0,4 3 0,-2 3 1,4 4 143,4 3 0,5 6 0,-1 0 0,1 0-246,-1 2 0,3-3 0,-3 4 1,1-2-442,-1-2 0,2-4 0,-7-3 1,0-6-1423,2-2 0,-4-1-479,2-1 1,-4-7 1589,-4-6 1,-4-5-1,-5-5 1,0 3 761,-1 1 0,1-3 0,1 3 1500,3-2-1744,-2 5 0,9-1 0,-1 7 0,6 3-1004,6 1 1,1-2-1,2 4 1,0 0-812,3-2 0,1 3 1,-3-4-1,2 0 1440,3 0 0,-3 4 0,4-2 0</inkml:trace>
  <inkml:trace contextRef="#ctx0" brushRef="#br0">18062 3825 7810,'8'6'2151,"4"-5"1,-4 4 0,4-4-1791,2-1 1,-1 0 0,0 0 315,1 0 0,-2-1-699,-4-4 0,-2-2 0,-7-5 0,-4 2-137,-3 1 1,-9 6 0,-2-2-1,-2 4 397,-2 1 0,-3 6 1,1 4-1,3 5-166,4 3 0,3 1 0,2-1 0,1 3-177,3-1 1,3 5 0,8-2 0,2 0-1036,5 0 0,9-4 0,6-6 1140,5 0 0,11 1 0,8-1 0</inkml:trace>
  <inkml:trace contextRef="#ctx0" brushRef="#br0">19022 3079 7811,'0'-14'1127,"-1"1"0,-4 1-379,-4 3 1,3 5 0,0 8-375,1 5 1,2 15 0,-6 7 0,-2 9 1008,-1 9 0,-1 4 0,-2 14 0,-1 1-951,-2 4 1,9-32 0,-1 0 0,1-2-1,0 0 1,-1 0 0,0 1-454,-1-1 1,1-1 0,-2 3 0,0 0 0,-7 33 0,1-7-1152,3-3 1,-1-7 0,9-6-1,-1-4-21,4-4 0,-2-2 0,1-12 1,4-6 1192,4-6 0,4-5 0,7-11 0</inkml:trace>
  <inkml:trace contextRef="#ctx0" brushRef="#br0">19329 3358 7709,'6'-19'1846,"-6"6"1,0 7 0,-5 10-1,4 5-1843,1 3 1,1 12 0,2 4 0,2 5 791,-2 4 1,-2 7 0,-1 5 0,-1 3-439,-4 1 1,4-3-1,-4-2 1,2-7-604,-1-2 1,2 1 0,-2-11 0,2-4-352,2-5 1,0-6 170,0 0 0,2-13 1,1-7-1,3-10-577,1-11 0,1-5 1,2-8-1,-1-2 834,1-2 0,-2 3 0,-1-4 1,-1 5 469,-3 5 1,3 2-1,-2 8 1,-1 3 3249,-1 4-3018,4 9 1,0 5 0,2 8 0,-2 5-42,0 3 0,0 7 0,5 3 1,-4 3-148,-1 2 1,3 0 0,-5-2-706,-1-3 72,-1-3 0,2-1-737,1 0 1,5-6 333,-1-8 0,-2-8 0,2-7 0,0-4 402,-2-2 0,4-11 0,-5 1 0,1-1 476,3 0 1,-2 2 0,-1 3 0,-1 2 1720,-3 2 1,3 1-648,-1 5 1,5 5-1051,-1 4 0,3 13 0,1 6 1,-1 4-131,-3 5 0,3 7 0,-5 3 1,2 1-1114,0 1 1,-6-2-1,1 3 1,-2-5-663,-2-3 1,0 0-1,0-8 1,1 0 1693,4-4 0,2-2 0,6-1 0</inkml:trace>
  <inkml:trace contextRef="#ctx0" brushRef="#br0">19795 3705 7731,'8'-6'-578,"-4"-3"2469,-2 3 0,2 2 0,2 8 0,0 5-1480,0 3 1,4 6-1,-1 1 1,1 0-436,-1 0 1,3 1 0,-4-4 0,0 0-554,1-4 0,-4 1 25,4-4 0,-6-4 1,1-5 662,-2-8 1,-2-3 0,-2-3 0,-1 1 345,-1 0 1,-5-5 0,3 0-1,-2 2 108,-2 1 1,4 2 0,0 1-1,2 1-365,-1 3 1,1 3-744,4-4 0,6 6 1,3-1-1,3 2 543,1 2 0,6 6 0,2 2 0</inkml:trace>
  <inkml:trace contextRef="#ctx0" brushRef="#br0">20075 3785 9288,'6'0'4302,"-6"0"-4630,0 6 1,-4 0 0,7 4 0,3-2 446,1-3 1,2 1-1,4-3 1,1 2 223,-1-2 0,0-2 0,1-1-833,-1 0 1,0-1 427,1-4 1,-7-2-87,-3-6 0,-8 1 1887,-5 3 0,2-2-332,-2 7 0,6 1 1,0 8-1376,6 3 1,4 9 0,7 0 0,-1 0-849,0-2 0,1-1 0,-1 3 0,2 0 291,2 0 0,-2-7 525,3-1 0,3 0 0,-1 4 0</inkml:trace>
  <inkml:trace contextRef="#ctx0" brushRef="#br0">20742 3665 10497,'-6'13'669,"4"5"1,-2 0 0,1 0-272,-2 1 1,4 2 0,-3 5 0,2 1 928,2 0 0,0-5 0,0 0 0,0 0-666,0-1 1,5-2 0,0-7 0,3-3-1060,2-5 0,2-2 0,1-4 1,1-4-73,-1-7 1,-1-2-1,-2-7 1,-1-2-365,2-1 1,-6-6 0,0 1-1,-4 4 284,-1 2 0,0 6 1,0-2 775,0 0 0,-4 3-607,-1 3 0,3 7 443,6 2 0,8 4 0,7 1-62,2 0 0,-5 0 0,3 0 0</inkml:trace>
  <inkml:trace contextRef="#ctx0" brushRef="#br0">21022 3718 7772,'0'9'1828,"0"0"0,3-2 1,4 2-1944,6-4 0,5-4 0,-2-1 1,4 0 31,0 0 1,3-1 0,2-4 0,-3-2-886,-4 0 1,0-5 0,-4 3 481,-2-3 0,-9 0 1,-4 3-1,-10 5 580,-5 2 1,-11 2-1,2 0 1,0 2 289,0 2 0,-2-1 0,9 5 1,2-1 613,1 0 0,2 2 1,1 5-462,3-1 1,3 0-1,6 1 1,2-1-1291,2 0 1,4-1 0,6-3-1,3-3 753,1 0 0,11-5 0,-1 5 0</inkml:trace>
  <inkml:trace contextRef="#ctx0" brushRef="#br0">21368 3705 7770,'6'7'598,"-4"-1"0,9-6 372,-2 0 0,-1 0 2086,1 0-1948,-6 0 0,3 2-921,-6 2 1,0-1 0,0 6-1,0 1-77,0 2 0,-5 2 1,1-1-1,1 0-235,1 1 0,2-1 0,0 0-77,0 1 0,0-1 0,0 0-113,0 1 0,5-6 0,-1 1-22,-1 2 1,-1 1-1,-4 1 1,-1 0 32,-1 0 1,-7 1 0,1-1 0,-5 0-895,-3 1 0,1-2 1,3-2 1197,1-1 0,0-6 0,-1 3 0</inkml:trace>
  <inkml:trace contextRef="#ctx0" brushRef="#br0">21662 3585 7728,'-14'0'832,"1"6"1,1 4 0,3 5 137,5 3 0,-2 0 0,0-5-314,-2 0 1,5 1 0,-1-1-232,3 0 1,2-1-2149,3-3 1,4-9 1722,5-9 0,12-9 0,4-2 0</inkml:trace>
  <inkml:trace contextRef="#ctx0" brushRef="#br0">21662 3558 7728,'-12'9'401,"3"0"0,3-4 1,6 3-1,0 3 539,0 1 1,0 1 0,0 0 0,1 1-455,4-1 0,-2 0 0,4 1 0,1-3-294,-1-2 1,-3 3 0,4-3-14,-2 3-1474,4-5 0,-7-1 0,4-7 1295,-1-4 0,5-2 0,-4-6 0</inkml:trace>
  <inkml:trace contextRef="#ctx0" brushRef="#br0">22101 3145 7759,'-13'6'1808,"4"7"1,2 10 0,-1 3-1256,1 5 1,-2 3-1,-4 6 1,-2 2-1087,-3 2 1,-1-2 0,-5 2 0,2-4-1828,-2-4 2360,5 2 0,-6-10 0,4 5 0</inkml:trace>
  <inkml:trace contextRef="#ctx0" brushRef="#br0">21795 3652 7757,'13'0'0,"-4"-2"0,1-1 1734,5-1 1,9-7-1735,7 3 0,18-16 0,0-4 0</inkml:trace>
  <inkml:trace contextRef="#ctx0" brushRef="#br0">10784 9489 30024,'-13'-7'-5425,"4"-4"4505,0 7-1,5 5 1,-4 8-486,2 3 0,-3 1 2688,5 1 1,1-7-1,7-3-590,5-2 1,9-7 0,3 0 0,1-1 258,0 0 1,0 1-1,7 5 1,2 0-448,4 0 0,4 0 0,1 2 0,0 2-609,0 5 0,4-2 0,2 1 1,1-2 276,4-3 0,-1-2 1,1-1-1,-1 0 85,5 0 1,-5 0 0,5-1 0,-2-2-258,-2-2 0,-1-4 0,3 4 0,1-1 0,-1 0 0,-4 1 0,0 5 0,-1 0 0,0 0 0,-1 2 0,-4 2 0,2 5 0,-2 3 0,-2 0 0,1-2 0,0-2 0,3-3 0,-1 4 0,-4-4 0,0-2 0,0-2 0,5-1 0,1-1 0,0-2 0,0-2 0,4-4 0,-1 4 0,1-1 0,-1 0 0,1-3 0,-2 3 0,2 0 0,5 0 0,-3 2 0,-3 4 0,-1 0 0,0 0 0,4 0 0,-5 0 0,2 1 0,0 4 0,0-4 0,4 3 0,0-2 0,1-2 0,-1 0 0,0 0 0,1 0 0,-1 0 0,-1-5 0,-2 0 0,-2-1 0,-2 0 0,2-3 0,-2 3 0,0 0 0,0 0 0,-1-3 0,-5 5 0,0 1 0,0 1 0,-2 2 0,1 0 0,-1 0 0,4 0 0,-1 0 0,-2 0 0,-1 0 0,3 0 0,7 5 0,-2-1 0,0-1 0,0-1 0,3-2 0,-4 0 0,3 0 0,2 0 0,2-2 0,3-1 0,0-1 0,-2 1 0,8-3 0,-8 1 0,2 2 0,0 2 0,-4 1 0,0 0 0,-2 0 0,1 0 0,0 0 0,2 0 0,-1 0 0,-1 0 0,5 4 0,-6 1 0,2-2 0,3-2 0,-2-1 0,-2 0 0,-3 0 0,-1 0 0,3-1 0,-4-2 0,-1-2 0,2 2 0,-5-2 0,4 0 0,-2 2 0,1 2 0,-4-4 0,3 1 0,-3 1 0,2 1 0,-4 4 0,-4 2 0,0 4 0,0-1 0,-3 3 0,4-4 0,-1 0 0,0 0 0,1 3 0,5-5 0,0-1 0,0-1 0,2-2 0,1 0 0,3 0 0,1 0 0,-3-2 0,5-1 0,0-2 0,-2-3 0,5 4 0,-3-4 0,2 2 0,-3 3 0,3-2 0,-5 0 0,0 2 0,0 2 0,2 1 0,-2 0 0,0 0 0,0 0 0,3 0 0,-3 0 0,1 0 0,4 0 0,-1 0 0,0 0 0,-2 0 0,-2 0 0,4-5 0,-1-1 0,4 0 0,5 0 0,-3-2 0,3 2 0,-2-2 0,2-2 0,-4 4 0,4 0 0,-3 2 0,-2-1 0,2 1 0,1 4 0,2 0 0,-2 0 0,2 0 0,0 0 0,0 0 0,3 0 0,8 0 0,-5 0 0,-2 0 0,-1 0 0,1 0 0,-4 0 0,-1 0 0,3 0 0,-5 0 0,4-2 0,-3-1 0,-3-1 0,7-1 0,-10 4 0,-1-2 0,-2-2 0,2 1 0,-4 4 0,-2 0 0,-2 0 0,3 4 0,1 1 0,-2-2 0,-2-2 0,4 1 0,1 1 0,-2 1 0,-2-1 0,5-1 0,-7-2 0,1 0 0,1 0 0,-4 0 0,-1 0 0,-3 0 0,-1 0 0,0 0 0,-4 0 0,2 0 0,-1 0 0,3 4 0,-1 2 0,2 1 0,3 4 0,6-4 0,3 1 0,0-1 0,0 0 0,4-2 0,-2 2 0,1-1 0,-1-3 0,0-1 0,2-2 0,-1 0 0,1 0 0,2 0 0,2 0 0,-1 0 0,-6 0 0,4 0 0,-5 0 0,0 0 0,-1 0 0,0-5 0,-4 1 0,1 1 0,-2 1 0,1 2 0,-8 0 0,-1 0 0,1 0 0,-2-4 0,-6-1 0,-1 2 0,-2 2 0,-5 1 0,0-2 0,-2 0-555,-2-3 0,-4 1-1963,0 4 1,-7 0 671,-2 0 0,-8 1 1706,-9 4 0,-4 2 1,-6 6-1</inkml:trace>
  <inkml:trace contextRef="#ctx0" brushRef="#br0">6119 10715 8573,'0'-13'390,"0"-1"0,5 7-441,4 3 1,3 2 0,3 2 0,1 2-97,2 2 1,6-3 0,-2 5 0,3-1 338,2-1 0,-1 1 0,3-5 0,0 0 122,2 0 0,5 0 1,-4 0-1,1 0-12,0 0 1,2 0-1,-2 0 1,1 0-125,3 0 1,0 0-1,1 1 1,1 2-135,2 2 0,2 1 0,-1-4 0,1 3-2,1-2 0,2 3 0,-1-2 0,3-1 49,4-1 1,-3-2-1,0 0 1,3 0 42,4 0 0,-5 0 0,2 0 0,-1 0 41,0 0 0,-1 0 1,0 0-1,-4 0-83,-1 0 1,4 0 0,-2 0 0,1 0-97,0 0 1,-5 0-1,3 0 1,1 0 81,-1 0 0,2 0 1,4 0-1,1-2-171,-1-2 0,-1 2 0,-2-2 0,-1 2 77,1 2 1,1 0 0,1-1 0,-2-2 171,0-2 1,4 1-1,-8 4 1,1 0 3,3 0 0,1 0 0,-1 0 1,-3 0-65,-1 0 1,3 0-1,-3 0 1,2 0-111,2 0 1,2 0 0,1 0 0,0 0-74,1 0 0,3 0 0,3-1 0,-3-4-66,-2-4 1,2-3-1,-9-1 1,4 1 95,2 3 1,-3-3-1,-2 5 1,-3 0-157,0 2 1,-4-1 0,4 2 0,-4 1-28,-2 1 1,8 4 0,-10 2 0,1 4-256,-2-1 0,-3 5 0,2-3 0,-5 3-161,-3 1 1,3 0 0,0 2-1,-1 1 656,-2 2 0,4 0 0,2-5 0</inkml:trace>
  <inkml:trace contextRef="#ctx0" brushRef="#br0">7625 13261 29511,'0'-14'-9831,"6"1"8909,3 0 1,4 5 0,3 4 1422,2 2 0,0 2 0,-5 0 0,0 0-158,1 0 1,4 0-1,1 0 1,0 0 168,0 0 1,5 0-1,-2 0 1,2 0-149,-2 0 0,3 0 0,-1 0 0,4 0-107,3 0 1,6 0 0,-1 0 0,1 0-189,-2 0 0,4 0 0,-3 0 0,2 0 562,2 0 0,0 0 0,0 0 1,0 0-273,0 0 0,0 0 0,-2 0 0,-2 0-286,-5 0 0,3 0 1,2 0-1,1 0 19,-2 0 0,2 0 0,-4 0 0,1 0-3,3 0 1,-3 0-1,0 0 1,0 2-277,0 2 1,0-2 0,3 2 0,-1-1 170,1 1 1,1-2-1,2 4 1,0-2 79,0 1 0,0-1 1,0-4-1,0 0 83,0 0 1,0 0 0,0 0-1,0 0-71,0 0 1,-1 0 0,-2 0 0,-2-1-3,2-4 1,-4 4 0,0-4 0,-2 4-183,0 1 0,4 0 0,-3 0 0,-3 0 10,-1 0 0,-1 0 0,0 0 0,-1 0 129,1 0 1,3 0-1,-1 0 1,-2 0 202,-2 0 0,6 0 0,-7 0 0,-1 0-134,3 0 1,-1 0-1,2 0 1,-1 0-98,1 0 1,-1 0 0,1 0 0,0 0-41,-1 0 0,1 0 0,0 0 0,-1 0-56,1 0 0,0 0 1,-1 0-1,0 0-9,-4 0 1,2 0-1,-5 0 1,0 1-326,0 4 1,-1 1 0,-5 4-1,1-1-202,-1 1 0,0 2 0,1 3 0,-2 1 260,-4 2 1,4 6 0,-4-4-1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15863 6024 24744,'0'-19'-1853,"0"4"1,0-3-1,1 3 1,4 3 1747,4 4 0,-2-4 0,2 4-184,1 1 0,2 1 458,2 6 1,-1 0 0,0 0 0,1 0 280,-1 0 0,5 0 0,1 0 0,2 0 82,2 0 0,7 0 0,1 0 0,0-2-106,2-2 0,-4 3 0,7-4 0,-1 4-379,0 1 1,7-5 0,-2 1 0,2 1 461,-1 1 0,4-2 0,1-1 0,0 2-230,0 2 0,2 1 0,0 0 1,1 0-82,1 0 0,5 0 0,-6 0 1,3 0-93,1 0 0,3 1 0,-1 2 0,-3 2-22,0-2 0,-2-2 0,2-1 0,-2 0 70,1 0 1,3 0 0,-5 0-1,3 0 4,1 0 1,4-1 0,-2-2 0,-5-2-54,-3 2 0,2-2 1,-3 0-1,0 1-187,0-2 1,3 4-1,-5-2 1,1 1 8,1-2 0,-3 4 0,5-4 0,1 4-32,-1 1 0,2 0 1,-4 0-1,0 0 58,0 0 1,7 0 0,-3 0 0,1 0 139,1 0 0,-1 0 1,3 0-1,-1 0 102,0 0 1,1-4-1,-2-1 1,-2 2 3,-1 2 0,0 1 0,4 0 0,0 0-97,1 0 1,-5 0 0,1 0 0,3 0-198,4 0 1,0 0-1,-3 0 1,-1 0 19,0 0 1,5 0-1,1 0 1,2 0 150,3 0 1,-1 0 0,1 0 0,-2-2 22,2-2 0,-5 2 0,-1-4 0,-5 2-95,-4-1 1,3 1 0,-3 3-1,3-2-137,1-2 0,0 1 0,1 4 0,-1-2-204,0-2 1,-5 2-1,-4-2 1,-2 2-338,-2 2 0,-5 0 1,-1 0-1,-1 0-232,-4 0 0,-2 0 1,-5 0-1,-4 0-3739,-3 0 4454,-8 0 0,-19 6 0,-10 2 0</inkml:trace>
  <inkml:trace contextRef="#ctx0" brushRef="#br0">4199 6637 22377,'0'-13'-3087,"6"5"0,3 4 3200,3 2 0,1 2 1,0 0-1,1 0-103,-1 0 0,0 0 0,2 0 1,3 0 401,4 0 1,-1 0 0,1-1 0,2-2 84,1-2 0,2 1 0,-1 4 1,1 0-278,0 0 1,4 4 0,3 2-1,3 0 4,4 0 0,2 0 0,-1-3 0,1 1-623,1-1 0,5-1 1,-5-2-1,-1 0 642,-1 0 0,1 0 1,0 0-1,-2-2 27,2-2 0,-4 3 1,-4-4-1,1 4 22,-2 1 1,4 0 0,-2 0 0,2 0-278,2 0 1,-1 0 0,-1 1 0,1 2-232,2 1 1,2 2-1,-1-3 1,-1 2 252,-1-2 1,8-2-1,-7-1 1,4 0 209,0 0 0,4-1 0,-3-2 0,0-3-42,0-2 1,1 6 0,-4-4 0,-3 1-57,-1 1 1,2-5-1,-5 4 0,2 2-209,2 2 1,0 1 0,0-2 0,0 0-11,0-3 1,-4 1-1,0 4 1,-1 0 13,-1 0 1,-1 0 0,-5 0 0,1-2 277,3-2 0,3 2 0,-2-2 0,1 2 15,3 2 0,-3-1 1,3-2-1,1-2-296,1 2 0,8 2 0,-5 1 0,2 0 70,2 0 0,0 0 0,-2 0 0,4-2-115,-1-2 0,5 3 0,-3-5 1,3 1 420,1 1 1,0-5 0,1 4 0,-1 1-169,0-2 0,-4 5 0,-1-4 1,-2 4-217,-3 1 1,-2 0 0,-1 0 0,0 0-116,0 0 1,-1 0 0,-4 0 0,-2 0-103,-1 0 0,-4 0 0,3 0 0,-4 0-488,-5 0 1,2 0 0,-5 0-329,2 0 1,-5-2 0,2-1-1091,-3-1 2093,-8-1 1,-1 5 0,-6 0 0</inkml:trace>
  <inkml:trace contextRef="#ctx0" brushRef="#br0">12930 7596 8512,'-7'2'-965,"1"1"0,1 3 1151,1 1 0,0-2 237,4 4 0,1-6 168,4 1 1,2-7-1,6-1 1,2 1-320,3 1 1,-3-2-1,5-1 1,1 2-61,1 2 1,11-4 0,-5 1 0,3 1-248,2 1 0,8 2 0,1 0 0,4 0 160,4 0 0,-3 0 0,2 0 0,2 0 82,0 0 1,3 0 0,-1-1 0,0-2 53,1-1 0,3-7 0,1 4 1,0-2-70,1 0 1,-4 2 0,3-4-222,-3 2 16,-2 6 1,0-7-1,1 6 1,-3 1-180,-2 1 1,2 2 0,-7 0-1,1 0 87,0 0 0,-3 5 1,4 1-1,-3-1 131,-3 1 0,6 3 0,-8-3 1,1 0 32,-1 0 0,8-1 0,-6-4 0,2 2 127,-1 1 1,2 1-1,0-5 1,-2 0-30,2 0 0,5 0 1,-2 0-1,0 0-245,0 0 0,-2 1 1,-3 2-1,2 3 64,2 2 1,-1-4 0,-4 3 0,0 1-152,0-1 0,0-2 0,-1 2 0,-2 1 364,-2-1 0,-1-4 0,3 1 1,-1-2 117,1-2 0,0 0 0,2 0 0,-2 0-183,0 0 0,4 0 0,-5-2 0,1-1-156,-2-1 1,4-1 0,-4 5 0,4 0-3,1 0 0,-5 0 0,1 0 1,-1-1 1,-1-3 1,5 2-1,-4-2 1,4 2 285,1 2 1,0-1 0,0-2-1,0-3 15,0-2 0,-5 5 0,1-3 0,0 2-168,-2 0 0,-2-1 1,-4 4-1,2-2-112,1-2 0,-1 1 1,-7 4-1,0 0 10,0 0 0,3 0 0,0 0 0,-1 0-134,-2 0 1,5-2 0,-3-1 0,0-1 195,0 1 0,8 2 0,-6 1 0,1 0 21,0 0 1,-2 0 0,1-2 0,0-1-122,-1-1 0,1-1 0,-2 5 0,-1 0-10,-2 0 1,-1 0 0,3 0 0,-2 0-180,2 0 1,-5 0 0,-1 0-1,-4 0-436,0 0 1,-1 0-287,0 0 1,-5-1-1822,-4-4 1269,-2 4 0,-4-4-385,-2 10 1887,2 2 0,-10-5 0,5-4 0</inkml:trace>
  <inkml:trace contextRef="#ctx0" brushRef="#br0">8598 8303 8445,'0'-14'0,"0"1"0,0 0-161,0 0 0,1 1 41,4 3 0,-2 4 35,6 10 1,-5-4 381,5 4 1,0-4 0,6-1-228,3 0 0,-2 0 0,6 0 0,2 2 141,1 2 1,7-1 0,4 4 0,3 1-147,1-1 0,1-2 0,3 2 0,5-1 3,3-3 1,-3 3-1,0-2 1,1-1-19,2-1 1,1-2-1,1 0 1,-2 0 93,-4 0 0,7-2 0,-4-1 0,-1-1-77,2 1 1,-5 1-1,2 2 1,0-1-69,-2-3 1,4 2 0,-5-2 0,0 2-4,-1 2 0,4 0 0,-3 0 0,0 0 30,0 0 0,-1 0 0,-5 0 0,0 0 163,0 0 1,0 0-1,-1 0 1,0 0-119,-3 0 0,2 0 1,-2-1-1,2-2-38,2-2 0,3 1 0,0 4 0,-2 0-83,2 0 1,0 0 0,-3 0 0,0 0-71,0 0 1,-1-2 0,-2-1 0,-3-1 287,-1 1 1,-2 2-1,-5 1 1,1 0-16,0 0 1,-1 0 0,1 0-1,0 0-132,-1 0 0,5 0 1,2 0-1,0 0 55,-1 0 0,4 0 0,-4 0 0,2 0-188,3 0 0,2 0 0,1 0 0,0 0 125,0 0 1,3 0 0,0 0 0,-3-2 153,-2-2 1,2 1-1,-9-6 1,-1 0 73,-2 1 0,-1-3 0,-2 3 1,-1-1-304,-2 0 1,-6 6 0,3-1 0,-1 3-581,0 1 1,-5 0-1,-4 0 1,0 1-251,-2 3 0,4 4 0,-7 5 0,1 1-1122,1-1 2014,-5 0 0,5 1 0,-6-1 0</inkml:trace>
  <inkml:trace contextRef="#ctx0" brushRef="#br0">9198 9009 6285,'-6'-7'0,"-2"1"0,-5 6 0</inkml:trace>
  <inkml:trace contextRef="#ctx0" brushRef="#br0">9171 8996 8433,'-13'1'-1337,"-1"4"0,6-4 1872,-1 4 0,4-4 651,-4-1 1,6 2-1165,-1 2 0,2 3 0,4 5 158,2-3 1,5-1 0,8-5-63,0 1 0,1 0 0,-3-2 0,3 1 257,4 1 1,2 1 0,-1-5 0,0 0-76,0 0 0,7 4 0,2 1 1,1-2-180,0-2 0,2-1 0,-2 0 1,1 0-92,3 0 1,0 0 0,0 0 0,-2 0 40,2 0 0,-2 0 0,0 0 0,1 0 49,-2 0 1,4 0 0,-2-1 0,1-2-16,-2-2 0,2 1 0,-4 4 0,1 0-97,3 0 1,0 1 0,2 2 0,-2 2-157,0-2 1,4 4 0,-5 0 0,1 1 120,-2-4 0,7 2 0,-5-1 0,0-1 123,1 2 0,-5-4 0,-1 2 0,1-3 161,3-1 0,1 0 0,0 0 0,-2 0-174,2 0 1,-3 0-1,0 0 1,-1 0-161,-3 0 0,2 0 0,1 0 0,-1 2-41,1 2 1,-2-1 0,-3 5-1,2-1 37,1 1 1,4-4-1,-3 5 1,-3 0 161,-1-2 0,-1 4 1,0-6-1,1 1 170,3 0 1,-2 0 0,6-3 0,-1 2-108,0-2 0,-3-2 0,3-1 0,-2 0-31,-2 0 0,3 0 1,-1 0-1,1 0-125,-1 0 0,4 0 1,-3 0-1,-1 0-202,1 0 1,-2 0 0,-3 0 0,0 2 81,-1 2 0,5-3 0,-8 5 0,0-1 131,1-1 0,0 1 1,2-5-1,-1 0 219,1 0 0,-2 0 1,0 0-1,-1 0-104,0 0 1,7 0-1,-6 0 1,2 0-159,2 0 0,1-5 0,-2 1 0,2 1-98,1 1 0,0 2 1,-4 0-1,-1 0 32,1 0 0,4 0 0,0 0 0,-1 0 117,-2 0 1,-1 0-1,-1 0 1,1 0 167,0 0 0,-1 0 0,1 0 0,0 0-96,-1 0 0,2-4 0,2-1 0,1 3-71,-1 0 0,2 2 0,1 0 0,-1-1-122,1-4 0,3 4 0,-4-4 0,1 4 51,-1 1 1,4 0 0,-4 0 0,1 0 145,0 0 1,-4-5 0,-5 1-1,-2 1 8,2 1 0,0 2 0,-1 0 0,-1 0-20,2 0 0,-3 0 0,1 0 1,0 0-77,-1 0 1,9 0 0,-4 2 0,3 1-43,-1 1 0,3 1 0,1-5 0,2 0 64,3 0 0,2 0 1,2 0-1,2 0-3,2 0 0,4 0 1,-3 1-1,0 2-22,-1 2 0,4-1 0,-3-4 1,0 0-8,0 0 0,3 0 1,-5 0-1,1 0 84,1 0 1,-5 0 0,5 0 0,-1 0-30,-1 0 1,0 0-1,-2 0 1,-1 0-25,-1 0 0,8-4 0,-7-1 0,4 2-49,1 2 1,-2 1 0,-3 0-1,4 0-128,4 0 0,3 0 1,-1 0-1,0 0 20,-2 0 1,1 0 0,6 0 0,2 0 116,-2 0 1,-1 0-1,0 0 1,1 0 118,2 0 1,1 0-1,-2 0 1,-1 0 24,-4 0 1,5 0-1,-5 0 1,0 0 19,-2 0 0,-1-2 0,5-1 1,-1-1-246,0 1 0,-4 1 0,0 2 0,0 0-3,-2 0 1,4 0-1,-5 0 1,0 0 61,-1 0 1,3 0 0,-7 0 0,-2 2 18,-1 2 1,1-2-1,1 2 1,0-1 88,0 2 1,0-4-1,0 4 1,0-4-63,0-1 0,3 4 0,0 1 0,-2-2-26,2-2 1,4-1-1,-1 0 1,0 0-1,0 0 1,8 0 0,-6-1 0,0-2 37,-1-2 0,-5 1 1,4 3-1,-2-2-53,0-2 0,5 1 0,-4 4 0,-4 0-251,-4 0 1,0 0-1,-4 0 1,-2 1-300,-3 4 1,2-2 0,-9 4-1,-1 0-258,-2 1 1,-8 1-1,-2 4 1,-4 0 848,-5 1 0,-11-1 0,-9 0 0</inkml:trace>
  <inkml:trace contextRef="#ctx0" brushRef="#br0">6185 12674 7724,'-7'-1'1174,"1"-2"-287,0-2-645,4 1 1,-2 4-1,8 0-45,5 0 0,-1 1 1,1 2-1,1 2 69,2-2 1,1-2 0,2-1-1,1 0 153,2 0 1,6 0 0,-2 0 0,2 0-72,-2 0 0,8 0 0,-4 0 1,4 0-52,2 0 1,1 0-1,5 0 1,1 0-170,2 0 1,2 0-1,-1 0 1,1 0 13,1 0 1,1 0 0,-4 0 0,2 0 7,2 0 0,5 2 0,-3 1 0,2 1-126,0-1 1,-6-2 0,3-1 0,-3-1-87,-3-3 1,1 2 0,-8-4 0,-2 2-548,-3-1 1,0 1-1,-8 4 1,-1 0 146,0 0 0,-1 0 0,-6 1 0,-2 4 462,-1 4 0,0 8 0,4 4 0</inkml:trace>
  <inkml:trace contextRef="#ctx0" brushRef="#br0">8411 12194 8468,'8'-6'175,"-2"-1"838,-6 0-611,0 1 1,1 7 0,4 2 153,3 2 0,4-1 1,2-2-1,0 0-58,4 3 1,1-1 0,7-2 0,-1 1-178,3 1 0,3 1 1,0-5-1,3 0-213,0 0 1,0 0-1,-3 0 1,4-2-1011,-1-2 1,-2 2 0,-5-4 0,0 2-739,-1-1 1,-1-3 1639,-2 3 0,8-11 0,-3 1 0</inkml:trace>
  <inkml:trace contextRef="#ctx0" brushRef="#br0">9118 12074 8392,'-5'-13'563,"1"0"0,1 5-71,7 4 1,-1 7-1,6 3 1,0 1-394,-1 4 1,3-1 0,-2 0 0,3-1 201,1 2 0,1-1 1,-1 0-1,0-1-176,1 2 0,-1 0 1,-1 3-1,-2-2-161,-1-4 0,-6 4 0,3-3-802,0 3 0,-3 1 1,4 1 837,-1-1 0,5 0 0,-4 1 0</inkml:trace>
  <inkml:trace contextRef="#ctx0" brushRef="#br0">9931 12181 8365,'0'-7'1768,"0"2"-1341,0 10 1,0 6-1,0 7 1,0-1-47,0-3 0,0 6 1,0 2-1,0 3 298,0 2 1,4-1 0,2 1 0,0 0-512,0-1 0,-1-1 1,-4-1-1,2-3-177,2-2 0,5-1-340,-1-5 0,-2-5 83,2-4 0,-2-4 0,2-6 0,-3-6-379,0-4 0,-4-12 0,4 1 0,-2-2 622,0-4 0,5 3 0,-3-4 0,0 3 10,0 6 0,3 4 0,-3 8 0,0 0 1200,0-1 0,0 7 194,-2 2-1089,-2 4 1,2 7-1,-8 3-132,-5 3 0,-3 1 0,-1-1-18,-1-3 1,1 1 0,0-4-595,-1 1 1,5-2-1,2 4-1257,1 1 1,3 2 0,8 0-1450,3-3 3158,10-3 0,3-6 0,6 0 0</inkml:trace>
  <inkml:trace contextRef="#ctx0" brushRef="#br0">10264 12301 8365,'-7'0'1959,"1"0"0,6 6 0,0 3-1467,0 3 1,1-1 0,4 0 0,4-2-240,3 1 0,1-3 0,0 1 0,2-2-326,3-3 0,-3-2 0,2-1 0,-2 0-465,-1 0 0,-1 0 1,0-1-1,1-4-146,-1-4 0,-4-2 1,-2-4-1,-1-1 157,-3-2 0,3 0 0,-2 3 0,1-1 56,1-2 0,-5 0 1,5 5-220,0 0 1,1-1 689,7 1 0,-1 0 0,0-1 0</inkml:trace>
  <inkml:trace contextRef="#ctx0" brushRef="#br0">10811 11941 8365,'7'-6'1134,"-1"-1"1,-4-1 0,1 5-583,1 6 1,2 5 0,-3 5 0,1 2-120,-1 3 0,3 7 0,-1 9 0,-2 1-483,-2 3 1,-1 9-1,0-4 1,-1 3-1064,-4-2 0,2-2 0,-4-2 0,1-3 1113,3-6 0,1 0 0,2-10 0</inkml:trace>
  <inkml:trace contextRef="#ctx0" brushRef="#br0">10837 12354 8365,'0'-26'288,"5"0"0,1 4 0,1 4 1353,4 4 1,-4 2 0,2 3-2005,1 4 1,2 4 0,1 2 0,-1 4-2187,-3 4 2549,3 9 0,-5-4 0,7 6 0</inkml:trace>
  <inkml:trace contextRef="#ctx0" brushRef="#br0">11704 12368 8316,'0'-14'-141,"0"1"-39,0 0 0,-2 5 296,-2 4 1,1 2 0,-6 2 0,-1-1 173,-2-4 1,-1 4 0,-2-4 0,-2 4 478,0 1 1,-1 0 0,5 0 0,-1 0-339,1 0 0,0 6 0,1 4 0,3 5-398,4 3 0,4 0 0,1-5 0,0 0 100,0 1 0,10-3 0,5-2 0,4-3-386,5 0 1,0-4 0,-1 2 0,0-2-175,0-2 1,-3-6 0,-4-3 0,-4-3 230,-3-1 1,-6-1 0,1 1 0,-2 0 196,-2-1 0,-6 1 1,-3 0-1,-3 1-9,-1 3 1,-1-1-1000,1 5-53,0 1 1,16 8 1059,5 1 0,13 5 0,0-3 0</inkml:trace>
  <inkml:trace contextRef="#ctx0" brushRef="#br0">12064 12314 8364,'-12'-13'508,"3"9"1,-1 14 0,4 12 0,-2 2-689,-2-2 0,0-3 0,1-5 0,3-3-177,0-2 1,6 2 395,0-7 1,1 1 0,8-7-1,0-2-56,-1-5 0,6-3 1,-2-1-1,2-1 451,2 1 0,0 0 1,-3-1-1,1 1 384,-1 0 0,5 1 0,0 1 0,-2 4-357,-1 1 1,-2 2 0,0 5-1,1 2-553,-1 2 1,0 6 0,1 1 0,-1 6-531,0 3 0,1-1 1,1 4 621,2-2 0,-2-5 0,4 2 0</inkml:trace>
  <inkml:trace contextRef="#ctx0" brushRef="#br0">13157 12168 8275,'7'-20'106,"-1"6"377,-6-4 0,-6 13 0,-4 8 1,-6 6-63,-7 6 1,-2 6-1,-1-3 1,0-1-295,4 3 0,-2-6 0,7 4 0,0-4 324,3-6 1,6 4-300,4-3 1,8 1 0,7-1 0,5-4-77,6-4 0,8-1 0,1-1 0,0-2 51,1-2 1,-3 1 0,2 4-1,-5 0-132,-3 0 1,0 1 0,-6 4 0,-6 4 88,-5 3 1,-4 2 0,-2 3 0,-2 2 17,-2 2 0,-9-4 0,-10 4 0,-2-2 56,-1-2 0,0-2 0,3-2 0,2-1-492,2-3 0,-4-3 0,6-6-702,0 0 1,8-2 0,7-2 1035,4-5 0,12-9 0,7-3 0</inkml:trace>
  <inkml:trace contextRef="#ctx0" brushRef="#br0">13490 12008 8255,'0'-21'2409,"2"8"-1535,2 8 0,3 14 0,5 6 1,-3 3-693,-4 1 1,-4 3 0,-1-1 0,0 3-173,0 4 0,0 3 0,0-2 1,0 3-492,0-3 1,0 4 0,0-1-1,0 1-1149,0-1 0,0 0 0,0-7 1630,0-3 0,6-3 0,1-5 0</inkml:trace>
  <inkml:trace contextRef="#ctx0" brushRef="#br0">13543 12354 8255,'14'0'-407,"-1"0"1,0 0-44,1 0 1,1 0 0,1 0 449,2 0 0,5 0 0,-2 0 0</inkml:trace>
  <inkml:trace contextRef="#ctx0" brushRef="#br0">13863 12314 8255,'-9'2'535,"1"1"444,-3 1 0,4 5 1,-1-3-1,1 0-7,0 0 1,4 4 25,-2-1-870,4 3 0,7 0 0,3-3-800,2-5 0,3-4-839,-1-4 0,-1 1 852,-3-6 1327,-3 6 0,-8-2-433,-2 10 0,2 2 0,-2 7 0,2-1 716,2 0 0,0 1 0,2-3-909,2-2 0,4 2 1,5-7-1,2-1-750,3-1 1,1-2 0,5 0 0,-2-2-2441,1-2 3148,3 2 0,0-16 0,1 4 0</inkml:trace>
  <inkml:trace contextRef="#ctx0" brushRef="#br0">14090 12354 8255,'-19'-1'308,"5"-4"0,1 4 1127,4-4 0,3 10 0,2 4-1189,2 3 1,7-4 0,2 0 0,4-1-625,3 1 1,9-4-1,-1 4 1,3-3-1090,2-2 1,4-1 1466,0-2 0,6-6 0,-3-1 0</inkml:trace>
  <inkml:trace contextRef="#ctx0" brushRef="#br0">14463 11968 8255,'0'-27'449,"-4"2"-302,-1 3 0,-5 10 1,3 13-1,-2 11-178,0 9 1,1 4-1,-2 2 1,3 1 180,1 3 0,1-1 1,5 5-1,0 1-564,0-2 1,0 6-1,2-8 414,2-4 0,9-2 0,8 0 0</inkml:trace>
  <inkml:trace contextRef="#ctx0" brushRef="#br0">14650 12128 8151,'-8'-21'2598,"-3"3"-2198,2 9 0,1 5 0,1 8-467,1 5 1,-4 3 0,1 1 133,-3 1 1,3 3 0,2 1 0,-1-1-355,1-3 0,4 0 0,-3-1 0,1 0-151,1 1 1,-5-1 0,3 0 0,0 1-50,0-1 0,-4-4 0,1-2 1,-3 1 91,-1-1 0,0-2 0,-1 2 403,1-1 0,4-2-32,0-4 0,2 2 250,-2 2 1,4-2 0,10 2 182,4-2 0,7 2 0,3 0 0,1-1-328,-1-1 1,4-2 0,0 1 0,2 2-155,2 2 73,-1-1 0,1-4 0,0 0 0</inkml:trace>
  <inkml:trace contextRef="#ctx0" brushRef="#br0">15356 12261 8288,'-6'-7'-407,"0"2"1,-4 8 0,1 2 2338,-1-2-832,4 4 1,1-6 0,10 4-275,4-4 1,13-1 0,8 0 0,4-1-364,3-4 1,9 2 0,-5-4-1,5 0-606,4-1 1,1 1-1,-2-4 1,-5 4-161,-2 1 0,-4-3 0,-2 3 0,-5 0-1853,-3 0 0,-3 2 2156,-3 4 0,-2 0 0,-7 0 0</inkml:trace>
  <inkml:trace contextRef="#ctx0" brushRef="#br0">15863 12101 8205,'13'-33'113,"2"13"1,3 2 0,4 12 0,3 9-107,2 6 0,4 1 1,2 2-1,-1 0-251,1 3 0,2 1 1,-4-1-1,-1 1 394,-2 2 0,-7 4 0,-3-4 0,-5 0 50,-4 1 0,-3 0 0,-6 5 1,-2-2-335,-2 2 0,-4-5 1,-5-1-1,0-3-333,-1-2 1,3 0 466,2 1 0,-3-7 0,4-1 0</inkml:trace>
  <inkml:trace contextRef="#ctx0" brushRef="#br0">16823 12074 8201,'0'-13'1222,"0"0"-906,0 5 0,0 8 0,0 9 0,0 3 250,0 1 0,0 5 0,0 1 0,0 2 50,0 3 1,0 1 0,0 2 0,0-1-581,0 1 0,0 0 0,-2-1 0,-1-1-427,-1-2 0,-1 0 1,5-5-2,0-2 0,6-2 1,3-5-1,3-5-638,1-2 1,1-2-1,-1 0 1,0 0 226,1 0 0,-1 0 803,0 0 0,7-12 0,0-3 0</inkml:trace>
  <inkml:trace contextRef="#ctx0" brushRef="#br0">17369 12274 8215,'-13'-26'380,"0"-1"1,-1 12 0,1 8-333,0 8 0,-1 5 1,1 5-1,0-4-319,-1-1 1,1 3 0,0-3 309,-1 1 1,2 2 421,3 4 0,4 1 0,6-1-190,3 0 1,4-5-1,7-4 1,1-2 24,2-2 0,4 0 1,-4 0-1,-2-2-200,-1-2 0,-2 2 1,-1-4 93,-3 0 0,0 5-60,-9-4 0,1 4 1,-10 1 451,-1 0-395,-2 0 1,3 0 0,2 1-289,1 4 1,2-2-444,4 6 0,5-6 0,4 1 0,5-2-147,3-2 1,4 0 0,6 0 0,1-2 690,3-2 0,3-4 0,6-5 0</inkml:trace>
  <inkml:trace contextRef="#ctx0" brushRef="#br0">17716 12194 8215,'6'-13'-355,"1"0"69,6-1 1,-1 5 285,-3 1 0,3 5 0,-5-3 0</inkml:trace>
  <inkml:trace contextRef="#ctx0" brushRef="#br0">17889 11954 8182,'0'-13'-55,"0"-5"1,0 1-98,0 0 1,0 7 0,0 1-114,0-1 1,5-2 0,0 0 0,1 2 145,0 1 0,0 1 0,-3-2 2589,2 1-1868,5 6 0,-10 5 0,0 11 0,-6 8 109,-1 4 1,-5 6 0,3 3 0,-1 2-167,1 1 0,-2 7 1,7-6-1,1 2-530,1 3 1,2-6-1,0-5 1,0-4-236,0-2 0,5-5 0,1-3-73,1-3 0,1-6 1,2-2-405,-1-1 1,-8-3 366,-1-8 1,-6-2 0,-7-6 323,0-1 1,-1 2 0,1 2 0,0 1 116,-1-1 1,1-1 0,0 3 0,1 2-27,3 0 1,2 4-40,2-2 1,4 4 0,-4 4-588,4 5 0,1 3 1,1 1-1,2 1-647,2-1 1,4 5 1187,-5 0 0,6-1 0,-2-3 0</inkml:trace>
  <inkml:trace contextRef="#ctx0" brushRef="#br0">17662 12288 8317,'-7'-6'251,"-3"3"1,4-5-1,-2 2-134,-2 3 1,3 2-3,-2 1 0,0 1 0,-3 4 127,3 4 0,-1 3 0,4 1 0,0 0 42,0 1 0,-3 0 0,5 3 0,1 0 22,1 0 1,2-2 0,2-2-195,2 0 0,8-5 1,7-4-1,0-2-563,1-2 0,-1-5 0,-3-1 1,2 0 109,-2 0 0,-1-4 0,-2 1 1,-1-3-174,-3-1 1,-1 1 0,-5 2 112,1 1 0,-1 6 0,-7-2-254,-5 4 655,3 7 0,-6 1 0,4 7 0</inkml:trace>
  <inkml:trace contextRef="#ctx0" brushRef="#br0">18236 12141 8186,'-9'-9'428,"0"0"1,4 6 904,-3-1-852,5 2 1,-3 8-1,6 3-254,0 3 0,-5 1 0,1 1 1,-1-1-39,-1 0 0,5 1 1,-4-1-240,4 0 1,7-5 0,3-4 0,3-2-61,1-2 0,5 0 0,1 0 0,0 0 19,1 0 1,2 0 0,-6 1-1,-3 2-46,-2 2 1,-8 5 0,0-1 159,-6 3 0,-15 5 0,-10 1 0,-5-2 17,-4-1 1,-1-1 0,-2-1 0,0 0-13,0 1 0,7-3 0,5-2 0,6-4-2128,2-4 2100,3-1 0,21-12 0,5-2 0</inkml:trace>
  <inkml:trace contextRef="#ctx0" brushRef="#br0">18915 12021 8541,'0'-13'438,"6"-1"0,-3 7 0,5 4-230,-2 6 0,3 9 0,-5 9 0,-1 2-122,-2 5 0,-1 7 1,0-4-1,0-2-308,0-1 0,0-2 1,0-3-1,0-2-453,0-2 1,0-1 0,2-5 674,2 1 0,4-1 0,5 0 0</inkml:trace>
  <inkml:trace contextRef="#ctx0" brushRef="#br0">18942 12248 8189,'-7'-6'283,"1"-2"1,6-5 257,0 0 0,1 5 0,4 4 0,4 2-1039,2 2 1,7 2 0,2 1 497,0 1 0,2 1 0,5-5 0</inkml:trace>
  <inkml:trace contextRef="#ctx0" brushRef="#br0">19382 12181 8189,'-13'-6'0,"-1"5"0,1-4 220,0 4 0,-1 1 1,1 1 207,0 4 0,1 2 0,3 6-245,5 1 1,4-7-1,5-2 1,7-3 88,5 3 1,6-4 0,-2 5-1,0-1-245,-3-1 1,1 7 0,-1-4 0,-4 2 1,-3 0 0,-4-2 0,-4 4 0,2-3 19,-2 3 1,-8-1 0,-4 1 0,-3-4-107,-1-1 1,-5 0 0,0-3 0,2 1-668,1-1 1,2-1-8,0-2 0,5-6 0,5-5 0,6-3 732,6-4 0,9-6 0,3 3 0</inkml:trace>
  <inkml:trace contextRef="#ctx0" brushRef="#br0">19635 11888 8189,'9'0'978,"0"0"1,0 1 0,3 4 0,-2 5-505,-1 6 1,-4 5 0,2 6 0,0-1-339,1 1 0,-5 4 0,1 2 1,-2-1-114,-2 1 1,0 2-1,0-2 1,-2 0-591,-2-1 0,1-1 567,-6-4 0,0-6 0,-4-2 0</inkml:trace>
  <inkml:trace contextRef="#ctx0" brushRef="#br0">19609 12248 8189,'6'-27'1086,"-3"2"0,5 3-175,3 4 1,1 7 0,1 4-1181,0 1 0,5 3 0,0 6 0,-2 2-262,-1-2 1,-2 2 0,1 1-1,-1 0-16,0 0 1,1 5 0,-1-4 0,-1 2 546,-3 0 0,3 0 0,-5 4 0</inkml:trace>
  <inkml:trace contextRef="#ctx0" brushRef="#br0">19875 12261 8189,'-7'6'408,"-5"-5"2836,11 5-2784,-5-6 0,7 0 0,4 2 0,3 1-258,4 1 0,2 2 0,-1-3 1,0 3-27,1 1 1,3-2 0,1 2-707,-2-1 1,-1 3-1,-1-4-2306,-1-3 2697,-6 0 1,-1-4 272,-6-2 1,0 1-1,0-6 1,2 0 328,2 2 1,-1-5 0,6 5 0,0-2 174,-2 0 1,5 4 0,-3-2-393,3 1 0,1 2 0,1 4-305,-1 0 1,-6 1 0,-1 2 0,-1 3-43,-1 1 1,1 2 0,-5 5 0,0 0-462,0 4 0,1-3 0,2 3 0,3-3-1037,1-2 1,2-1 0,5-3 1598,-1-5 0,6-2 0,2-2 0</inkml:trace>
  <inkml:trace contextRef="#ctx0" brushRef="#br0">20822 11994 8155,'6'-26'208,"-5"1"192,4 2 0,-4 0 1877,-1 5-1920,0 6 0,0 17 0,0 9 0,0 6-209,0 3 0,-1 8 0,-2 3 0,-2 2-615,2 0 1,-3-2-1,2 3 1,1-3-1130,1-2 0,2-5 1596,0-5 0,-6-6 0,-1 4 0</inkml:trace>
  <inkml:trace contextRef="#ctx0" brushRef="#br0">20728 12234 8155,'0'-13'203,"0"0"0,2 1 1,2 1-269,5 3 0,3 5 0,1-2 1,1 4 64,-1 1 0,12 6 0,3 1 0</inkml:trace>
  <inkml:trace contextRef="#ctx0" brushRef="#br0">21062 12194 8155,'-21'0'859,"2"0"0,5 0 151,1 0 0,4 6 0,2 3 1,1 3-919,3 1 1,6 1-1,4-2 1,4-4-325,3-3 0,3-4 0,-3-1 1,3 0-248,1 0 0,-5-6 1,-6-2-1,-1-4-30,-3-2 1,-4-5 0,-7-2 290,-5 1 1,-3 5-1,1 6 1,-1 0 625,-2 2 1,-4-1 0,4 5-333,1-1 1,4 1-1,4 7-522,5 5 1,4 3 445,4 1 0,16 1 0,8-1 0</inkml:trace>
  <inkml:trace contextRef="#ctx0" brushRef="#br0">21568 12114 8152,'-6'-16'91,"-3"4"0,-2 5 0,-3 2 594,1-1 0,-6 5 0,-4-3 0,-2 2-229,-1 2 0,3 0 1,1 2-1,0 1-12,1 1 1,2 5 0,7-3-255,3 1 0,-1 2 1,5 4-1,4 1 23,4-1 1,6 0 0,9 1-1,4-2-660,3-4 0,2 3 0,1-7 0,0 1-574,-1 1 1,5-5 0,-10 4 286,-2-4 0,-7-1 599,-9 0 0,-10 0 1,-13 0 695,-2 0 1,5 0 0,-3 0 0,1 0 334,0 0 0,1 0 0,5 1-431,3 4 0,3-2 0,7 4-378,4-1 1,2 0-1,7-3 1,0 2-651,4-2 0,-2-2 0,7-1 0,0 0-1267,3 0 0,0 0 1830,1 0 0,5 0 0,3 0 0</inkml:trace>
  <inkml:trace contextRef="#ctx0" brushRef="#br0">21781 12141 8152,'-7'-21'1038,"-3"2"732,5 6-1466,1 5 1,4 4 0,0 8-82,0 5 1,0 3 0,0 1 25,0 1 1,1-1-1,2 2-737,2 3 0,5 1 0,-1 3-300,3-4 1,1-9-1,0-5 1,2-2 787,3-2 0,3 0 0,5 0 0</inkml:trace>
  <inkml:trace contextRef="#ctx0" brushRef="#br0">21941 12141 8152,'6'-13'844,"-4"-1"1,2 1-307,-2 0 1,2 4 0,2 1-267,2 3 0,-4 0 0,3 7-49,-1 2 0,-1 3 1,-5 7-1,0-1-485,0 0 1,0 7 0,0 2 0,0 3-521,0 2 0,0-5 1,0-1-1,1-2 782,4-3 0,2-1 0,6-2 0</inkml:trace>
  <inkml:trace contextRef="#ctx0" brushRef="#br0">22275 12101 8072,'-6'-21'-230,"4"2"1,-10 12 194,4 2 0,2 10 830,1 4 0,5-4 0,5 1 0,4-1-549,2-1 0,3 1 0,-1-4-193,0 4 0,1-2 378,-1 6-445,-6-7 0,-7 9 0,-8-5 0,-4 0 149,-2 0 0,-2 4 0,1-1 0,3 1-86,1-1 0,-1 3 0,0-3 1,1 3-356,3 1 0,5-4 1,-2 0 48,4 1 1,7-4-1,3-1 1,2-4-2554,3-1 2810,-1 0 0,6-6 0,2-1 0</inkml:trace>
  <inkml:trace contextRef="#ctx0" brushRef="#br0">22475 12141 8072,'-8'-7'1055,"2"1"1,6 12-1,-1 3-1162,-4 2 1,4 3 0,-4-1-175,4 0 1,-3 1 0,-1-1-325,2 0 1,8-5 604,3-4 0,10 4 0,3-1 0</inkml:trace>
  <inkml:trace contextRef="#ctx0" brushRef="#br0">22688 12074 8670,'-13'-26'1314,"7"12"1,6 10-1319,7 10 1,0 6 0,2 1 0,2 0-47,1 1 1,1 4-1,-1 1 1,-3 1 159,-5 4 0,2 0 1,-3 0-1,-5-2-636,-5 1 0,-8 3 0,-5 0 0,-9-1 526,-3-2 0,-4 2 0,-4-4 0</inkml:trace>
  <inkml:trace contextRef="#ctx0" brushRef="#br0">3732 14820 18057,'-13'0'-532,"4"0"429,0 0 0,6-2 650,-1-2 1,4 1 0,4-6 177,5-1 1,9-2 0,4-2 0,3 1-361,2 0 0,0 0 0,1-1 1,2 1-268,1 0 1,1 4 0,-2 1 0,-1 2-171,-3 3 0,-1 2 1,-6 1-1,-1 1-369,-3 4 1,1 2-1,-9 7 1,1-1-161,-4 0 1,-4 6 0,-4 4 0,-5 0 437,-3 0 1,-7 0 0,-2-4 0,-1 1 61,0-1 0,-1 5 0,-3-2 0,1 2-527,2-2 1,0-3 0,5-6 0,2-1-1278,1-3 1779,1 3 1,1-5-1,0 7 1</inkml:trace>
  <inkml:trace contextRef="#ctx0" brushRef="#br0">3946 14846 11824,'-21'-7'773,"-4"1"0,3 9 0,-2 6-359,2 9 0,-8 11 1,0 8-1,-4 3-575,-3 0 0,-13 8 0,3-8 0,-5 1 130,-5 1 0,1 2 1,1 0-1,-2-1-645,-6-1 0,3-4 0,-1-1 0,3-4-194,6-5 0,-1 0 706,4-10 0,3 0 1,0-5-1</inkml:trace>
  <inkml:trace contextRef="#ctx0" brushRef="#br0">1493 15886 8328,'0'-21'116,"0"3"0,0 4 0,0 0 235,0 1 1,1 1-1,2 2 90,2 1 1,1 7-128,-2 2 0,-1 6 1,6 11-1,0 3 101,-2 7 0,5 4 0,-3-1 0,1 2-250,-1 2 0,3 0 0,-4 3 0,-1-2-230,-3-3 0,2-2 0,-1-7 0,-2-2-419,-2-2 399,-1-1 0,-1-10 0,-2-5-137,-2-6 1,-5-11 0,1-9 0,-1-7-35,1-6 0,-3-2 0,5-4 0,-2-1 305,0-1 0,4 0 0,-2 5 0,1 2 329,3 2 1,2 6-1,1 1 1,0 6 412,0 3 0,0 1-251,0 5 0,1 5 1,4 4-357,3 2 0,3 5 0,-2 5-262,-5 5 1,2 5 0,-1-2-1,-4 3-14,-4 2 0,0 0 0,-6 3 0,-1-4-324,-2 0 1,0-3 0,2-3 0,2-1-989,2 0 1,-2-4-158,3 0 1,2-6 1560,8 1 0,8-14 0,8-5 0</inkml:trace>
  <inkml:trace contextRef="#ctx0" brushRef="#br0">1906 15739 9709,'-6'-26'1884,"-1"5"-1723,-6 3-450,5 9 1,2 2 0,6 2 0,0-3 654,0-4 1,0-6-1,0 0 1,0 2-615,0 1 1,2-3 0,1 1-275,1 0 0,5 2 0,-3 4-2634,1 2 3158,2 3 0,5 6 0,-1 0 1</inkml:trace>
  <inkml:trace contextRef="#ctx0" brushRef="#br0">2119 15460 8830,'0'-14'404,"0"1"115,0 0 1,-1 1 0,-3 3-129,-5 4 0,1 5 0,-1 5 0,-1 4-23,-2 3 1,0 1 0,2 2-1,3 2-74,1 6 0,1-4 0,5 0 0,0-1-482,0 0 0,8-1 0,3-3 1,7-1-157,3 0 0,-3-5 0,4-4 0,3-2 180,5-2 170,-2-6 1,10-7-1,-4-8 1</inkml:trace>
  <inkml:trace contextRef="#ctx0" brushRef="#br0">2333 15393 13648,'-14'0'493,"3"3"577,2 6 0,3 0-968,6 8 1,1-6 0,4-4 5,4-1 1,-2 3 0,0-3 0,1 0-427,-1 0 0,-4 0 0,3-3-472,0 1 0,0 2 1,4-3-1,-1 1 103,2-1 0,-1-3 0,0-4 0,-1-5 632,2-3 0,0-7 0,3-2 1</inkml:trace>
  <inkml:trace contextRef="#ctx0" brushRef="#br0">2466 15380 12249,'-13'7'255,"4"3"1,0-4 297,-1 2 0,-1-4 0,1 3 1500,1-1-1140,6-1 1,-1-1-1094,8 1 0,3 4 1,7-3-478,-1 1 0,0-4-1,1 3 255,-1 0 0,0-5 0,1 4-981,-1-4 1,0-2 0,1-4 1374,-1-4 0,0-8 0,1-4 0</inkml:trace>
  <inkml:trace contextRef="#ctx0" brushRef="#br0">2639 15286 12394,'8'0'2444,"-2"0"1,-6 2-2653,0 2 1,-2 4 0,-1 5-73,-1 0 0,-1 1 0,5-1-1457,0 0 0,2-1 1686,2-3 0,4-3 0,5-6 0</inkml:trace>
  <inkml:trace contextRef="#ctx0" brushRef="#br0">2839 15153 8413,'-12'-6'272,"4"6"0,2 6-1327,6 7 1201,0-5-66,0-2 1,1-6 80,4 0 1,-4 1 0,5 2 311,0 2 0,-3-1 844,6-4-991,-6 0 0,7-2-232,-5-2 0,-1 1-1039,-4-6 395,-6 6 371,5-3 0,-5 8 544,6 2 0,1-2 0,4 2-179,3-2 0,0-2 0,1 0 0,1 0-513,2 0 1,1 0 0,1 0-408,-1 0 1,0 0-1,1 0-98,-1 0 0,-6-2 526,-2-2 1,-4 1 1871,-1-6-372,0 0 0,0 0-631,0 0 1,6 6 0,3-1 0,3 2-399,1 2 0,7 0 0,2 2 0,3 1-252,2 1 1,-1 7-1,1-4 1,-2 2-509,-3 0 1,-2-5 0,-7 5-1,-1 1-1667,-3 2 2262,-3 8 0,-6 0 0,0 7 0</inkml:trace>
  <inkml:trace contextRef="#ctx0" brushRef="#br0">1893 16299 8375,'7'-6'824,"-1"-1"0,-4 1 1,1 6-1,3 7-533,1 5 1,2 1 0,4 2 0,2 3 198,3 4 0,-3 2 1,4 0-1,-1-4-443,-1 0 1,1 3 0,-4-2 0,-1 0-312,0-3 1,0-4-1,1-2 1,-2-1-1712,-3-3 1582,-4-5 0,-12 3 0,-6-6 0,-7 0 232,0 0 1,-5-1-1,2-2 1,0-3 675,0-1 0,3 4 0,3-2 0,0 4 740,0 1 1,7 0-811,1 0 0,6 1 0,0 4-608,6 3 0,6 0 0,7 1 0,4 0-121,0-2 0,3 5 1,3-5-1,-1 2 52,-2 0 0,6-6 1,-4 1 231,-1-2 0,3-8 0,-7-1 0</inkml:trace>
  <inkml:trace contextRef="#ctx0" brushRef="#br0">2279 16459 8234,'0'-28'1302,"2"4"1,4 15-1090,7 5 1,1 1 0,3 0-424,-2-1 1,-2-1 238,1 5 0,-2 2-439,-3 2 0,-5 3 1,-8 7 465,-5-1 1,-8 0 0,0-1 0,0-1 339,2-3 1,2 1 0,0 3 0,-1-1 94,1-3 1,4-5-1,2 3-426,1 0 1,1-3 0,7 5-1,2-2-668,5-3 1,3-2 0,3-1 0,1 0-822,2 0 0,6-1 1424,-2-4 0,-3-2 0,0-7 0</inkml:trace>
  <inkml:trace contextRef="#ctx0" brushRef="#br0">2493 16419 8234,'7'-13'-16,"4"4"1,-6 1-1,1 1 69,0 0 1,5 2 0,-2-2 0,2-1 301,3 1 0,-1 4 0,0-3 0,1 2 156,-1-1 0,0 1 1,1 4-179,-1 0 0,-1 6 0,-3 3 0,-5 2-76,-2 3 1,-4 4-1,-2-1 1,-4 0-228,1-3 1,-5 0-1,3-1 1,-3 0-1368,-1 1 0,0-2-1103,-1-4 2440,7-2 0,-5-6 0,5 0 0</inkml:trace>
  <inkml:trace contextRef="#ctx0" brushRef="#br0">2679 16232 8234,'-9'0'3166,"1"0"-3344,5 0 1,7 0-1,11 2-1017,4 2 1,-1-2 1194,4 2 0,0-8 0,5-4 0</inkml:trace>
  <inkml:trace contextRef="#ctx0" brushRef="#br0">2893 16193 8234,'-14'0'2016,"2"5"-1555,4 4 0,2 3-334,6 1 0,10-4 0,3-1 1,4-2 205,2-3 0,0-2 1,3-1-1,-4 0-1204,-3 0 1,3 0 62,0 0 0,-2-1 450,-7-4 1,-5-2 348,-8-7 1,-2 1 0,-5 0 604,3 0 0,5-1 0,-2 1 481,4 0 1,2 1-1,2 1-1185,2 2 1,9 6-1,1-1 1,4 4-2697,5 4 2804,1 4 0,8 5 0,1 1 0</inkml:trace>
  <inkml:trace contextRef="#ctx0" brushRef="#br0">16529 15899 11438,'-13'-7'4217,"7"1"-3043,6 6 1,2 0 0,8 0 0,3 0-534,4 0 1,6 0 0,0 0 0,3 0-1124,5 0 0,-1 0 0,4-2 0,0 0-854,0-3 0,-4-5 1,2 1-1,-1-2-4216,1 3 5552,-1-10 0,-11 9 0,0-10 0</inkml:trace>
  <inkml:trace contextRef="#ctx0" brushRef="#br0">17689 15766 8371,'0'-13'3316,"0"-1"-474,0 7-329,0 1 0,6 16-1719,3 4 0,4-2 1,4-4-1,2 1-399,2-1 0,1-1 0,4-4 0,1 2-613,0-2 0,-7-2 0,-2-1 0,-3 0-506,-2 0 1,-1-6-1,-3-3-7,-4-3 0,-10 1 0,-5 0 1,-5 2 526,-3-1 0,-10 2 0,1 1 1,1 1 878,2 3 0,-6 2 0,5 2 0,2 2 732,3 2 0,5 5 0,4 0 0,2 5-704,4 3 0,4 4 0,1-3 0,1 2-804,4 3 1,7-1 0,7 1 0,3-3-348,6-2 1,-1-1-1,4-5 1,-3 1-2102,-1-1 0,4-1 0,0-3 2549,-1-5 0,-2-2 0,-2-2 0</inkml:trace>
  <inkml:trace contextRef="#ctx0" brushRef="#br0">18156 15819 8327,'1'-7'5982,"4"5"-4682,3 10 0,9 5 1,2 9-1,0-4-342,1-3 1,3-2 0,-1 1 0,4-1-610,0 0 0,1-1 1,1-2-1,0-1-1121,-1 2 1,3-5 0,-8-2-1,1-2-3629,0-2 0,-4-2 4401,-6-2 0,1-10 0,-1-6 0</inkml:trace>
  <inkml:trace contextRef="#ctx0" brushRef="#br0">18489 15833 8327,'-19'-6'0,"2"4"1160,-5-2 0,6 4 0,-2 4 495,3 5 0,-1 3 0,1 1 0,5 1-1144,2-1 0,0 5 0,3 1 0,2 0-593,2 0 1,1 4 0,1-4 0,4 0 280,3 0 0,9-2-199,1-8 0,5 2 0,-2-3 0</inkml:trace>
  <inkml:trace contextRef="#ctx0" brushRef="#br0">18636 15939 8295,'-5'-4'3292,"1"10"1,1 12-2877,1 5 0,7 5 0,-1-10 0,1-2 93,0-1 1,-2-1-1,6-1-741,2 0 1,1-5 0,1-4 231,0-2 0,1-8 0,-1-2 0</inkml:trace>
  <inkml:trace contextRef="#ctx0" brushRef="#br0">18636 15846 8193,'-6'-19'0,"4"4"1069,-2-3 0,2 3-74,2 2 1,6 6 0,3 2 0,3 4-860,1 1 1,5 4 0,1 2 0,0 1-1549,1 4 1,2 1 1411,-4 1 0,5 6 0,-2 2 0</inkml:trace>
  <inkml:trace contextRef="#ctx0" brushRef="#br0">18875 15886 8193,'6'-13'0,"-4"4"0,2 0 0,2 4 0,0-2 0,0 0 1478,0-1 1,10 5-1,1-1 38,2 2 0,0 4 0,-6 2 0,1 7-640,-1 5 0,-1 0 1,-2 5-1,-2 0-391,-2-1 0,-2 3 0,-4 3 1,-1-1-339,-4-2 0,-2-3 0,-7-5 1,3 0-1486,2-3 1,-3-6 0,3 1-237,-3-1 0,3-7 0,2-8 0,1-5-485,3-3 0,7-4 2059,5-6 0,9-11 0,3-4 0</inkml:trace>
  <inkml:trace contextRef="#ctx0" brushRef="#br0">19209 15553 9527,'0'13'3271,"4"6"0,2 4 0,2 2-2288,2 1 0,0 1 0,-1 1 0,-3 3-1491,0 5 0,-5-2 0,4 0 0,-4 0-2022,-1 0 1,-1-4 0,-4-1 2529,-3-5 0,-4 1 0,-2-4 0</inkml:trace>
  <inkml:trace contextRef="#ctx0" brushRef="#br0">19195 15873 8894,'14'-20'1200,"-1"1"1,0-2 201,1 8 1,-5 6-1,0 7-1116,1 0 1,0 1 0,1 4-1,-2 3-782,1 4 0,2 0 1,1-1-1,0-3-4558,1 3 5054,-1 1 0,6 1 0,2 0 0</inkml:trace>
  <inkml:trace contextRef="#ctx0" brushRef="#br0">19422 15899 8167,'0'-13'79,"-4"0"0,-1-1 0,2 1 947,2 0 1,1 4-1,1 1 842,4 2 0,2 2 1,6 4-1546,1 0 0,-1 0 1,0 0-609,1 0 1,-1 4 0,-1 2-668,-3 2-735,3-5 873,-11 3 2229,5-6 1,-5 0-1,2 1-557,2 4 0,4-2 0,-3 5 0,1 3-561,3 1 1,2 1 0,2 2-242,-1 3 1,0-1 0,-1 3 0,-3-7-616,-5-1 0,-2 0 0,-4 1-283,-2 0 0,-5-5 0,-9-2 0,-2-2 73,-1 0 1,-3 5-1,5-4-3,-2-2 1022,5-2 0,10-5 1,15-4-1,10-1 99,6-1 0,8-9 0,1 6 1,0-1-1618,-3 4 1,2-2 0,-2 5 1267,-2-1 0,0-10 0,-3 4 0</inkml:trace>
  <inkml:trace contextRef="#ctx0" brushRef="#br0">20382 15899 8148,'0'-32'5131,"0"14"-3381,0 0 0,0 14-1273,0 4 1,1 6 0,2 7 491,2 0 1,1 2 0,-3 1-1,1 2-365,-1-2 0,3 5 0,0 0 0,0 1-929,0 0 0,-2-5 0,-2 2 0,1-1-805,1-1 1,0 1 0,-4-4-188,0-1 1,-1-6 0,-3-2 852,-5-4 1,-8-7 0,0-4 0,0-5 453,2-3 1,4-4-1,0 1 1,4-2 409,1-5 0,1-2 0,5 2 0,0-2 657,0-1 0,6 0 1,3 4-1,3 2-394,1 3 1,1-2 0,1 6 0,1 2-244,2 1 0,-1 7 0,-3 0 1,-2 1 511,-3-1 0,2 5-971,-2-1 1,-3 4-1,-3 3 1,-4 3-246,-4 1 1,-10 2 0,2 4 0,-3 1-136,-3-1 1,4 0 0,-3 1-1,3-1-1004,2 0 0,1 1 0,3-1-538,5 0 1,2-4 0,4-1 1960,2-2 0,9 4 0,8-3 0</inkml:trace>
  <inkml:trace contextRef="#ctx0" brushRef="#br0">20608 15819 8148,'8'-6'2404,"-2"3"0,-5-4 0,2 0-1917,2-1 1,-1-1 0,-2-4 0,2 0-123,5-1 0,-2 1 0,1 0 0,-1-1-1135,1 1 1,-4 0-5009,5-1 5778,-6 7 0,9 7 0,-5 7 0</inkml:trace>
  <inkml:trace contextRef="#ctx0" brushRef="#br0">20862 15713 8148,'-6'-8'2459,"-2"2"1215,1 0 1,0 5-1357,2-3 0,4 4-1759,-4 4 1,5 2-1,5 4-442,4-1 0,2-6 0,3 2-1939,-1-4 1,0-2 780,1-4 1,-7 2 0,-2-6 0,-5-1 1131,-5-2 0,2-1 1,-6-1-1,-1 3 659,-2 2 1,-1-2 0,1 5 577,3-1 1,3 6-1232,6 1 1,2 5 0,0 9-1,4 1-853,2 2 0,5 0 0,5 3 0,-2 0-1112,-1-4 1,0-1 0,1-2 1867,2 0 0,0 1 0,-5-1 0</inkml:trace>
  <inkml:trace contextRef="#ctx0" brushRef="#br0">21115 15659 8402,'6'-13'486,"-5"0"1,11 4 79,-3 0 1188,3 6 1,-5-1 631,-2 8 1,-10 3-1195,-4 7 0,-2-1 0,-1 0-1348,3 1 0,3-5 0,6 0-876,0 1 0,1-3 1,4 1-1,4-1 175,3 0 0,1-2 0,0 2 0,1-1 857,-1-3 0,0 5 0,1-1 0</inkml:trace>
  <inkml:trace contextRef="#ctx0" brushRef="#br0">21248 15739 8148,'6'-7'0,"2"1"0</inkml:trace>
  <inkml:trace contextRef="#ctx0" brushRef="#br0">21395 15646 6725,'-6'-7'371,"4"1"0,-9 6 0,3 0 0</inkml:trace>
  <inkml:trace contextRef="#ctx0" brushRef="#br0">21435 15619 8000,'9'0'1424,"0"0"1,-6 2-49,1 2 1,-2-1 1521,-2 6-2108,0 0 1,5-2-933,4-2 1,-3-10-1,-1-3-239,-4-4 0,-1-2 0,0 1 0,0 0 116,0-1 1,-6 3 0,-1 0-1,-2 4-112,0 1 0,0 1 1352,-4 5 0,4 0 0,2 2 0,1 2 0,3 5-506,1 3 1,2 1 0,0 2 0,0 3-945,0 4 556,0-3 0,2 5 1,1-6-801,1-2 0,5 3 1,-3-1-1,0-1 719,0-3 0,4 0 0,-2-1 0</inkml:trace>
  <inkml:trace contextRef="#ctx0" brushRef="#br0">21635 15633 7987,'7'0'-376,"5"0"1,-4 0-1</inkml:trace>
  <inkml:trace contextRef="#ctx0" brushRef="#br0">21741 15593 7987,'-5'-14'1370,"3"1"0,-8 4 0,4 2 919,-2 1-1310,5 1 1,-1 7 0,7 2-627,1 5 0,7 3 0,-4 1 0,2 1-136,0-1 0,-6 2 0,3 1 0,-2 2 47,1-2 1,-1-1 0,-5-2-1,-2 1-648,-2-1 0,-10 0 1,2-1-1,-2-1-195,0-3 0,-2-5 0,-1 2-1849,2-4 0,5-1 2428,2 0 0,12-6 0,-1-1 0</inkml:trace>
  <inkml:trace contextRef="#ctx0" brushRef="#br0">21968 15593 7922,'0'-21'2433,"-6"2"1,6 11 0,-1 2-1791,4 1 1,7 3-513,-1-2 1,-3 4-1,-2 4-27,-2 5 0,-4 3 0,-2 1 0,-4 0-505,1 1 0,-5-1 1,5 0-1,-2 1 32,0-1 0,6 0 1,-3 1-251,0-1 1,5 0-552,-4 1 1,5-7-1564,5-2 2733,2-4 0,6-1 0,1 0 0</inkml:trace>
  <inkml:trace contextRef="#ctx0" brushRef="#br0">22128 15619 7947,'7'-13'667,"-1"0"4351,-6-1-4231,6 7 0,-3 1 1,5 8-479,-2 2 1,-2-1-1,-2 4 1,0 1-4,3-1 0,5-4-389,-1 2 0,3-4 1,1-1-1,1-1-149,-1-4 0,-4-2 0,0-7 1,1 1 361,2 0 1,1-1 0,1 1 527,-1 0 0,0 4 0,1 2 0,-1 1-198,0 3 0,5 1 0,0 4 0,-2 2-642,-1 5 0,4 3 0,3 1 0,2 2 182,-2 3 0,4 2 0,-6 7 0</inkml:trace>
  <inkml:trace contextRef="#ctx0" brushRef="#br0">6199 17312 7642,'13'6'1,"0"3"1,1-2-1,0 1 1,3-1-35,0 0 1,3-4 0,-3 2 0,4-4 348,0-1 1,7-1 0,-3-2 0,2-3-38,2-1 0,7 4 1,-2-3-1,2 1-184,-1 1 1,1-1 0,5 5-1,1 0-111,-2 0 1,7 0-1,-7 0 1,3 0-26,3 0 1,0 0 0,4 0 0,-1 0 120,1 0 0,1 0 0,-1 0 0,-1 0 110,1 0 1,1-4-1,-1-2 1,-1 0-16,1 0 1,-4-3-1,-1 5 1,-4 1-107,-1 1 0,-1 2 1,-2 0-1,-2 0-195,2 0 1,-3 2 0,2 1-1,-1 3-27,-1 1 0,8-2 1,-5 2-1,0-1 237,2-3 1,-1 0 0,2 0 0,-1 1 138,-4-1 1,8-1-1,-4-4 1,-1-1 14,-1-1 0,-3-2 1,3 3-1,-3-2-202,-1 2 0,4 1 0,-2-1 0,2-2-204,-1 2 1,2 2 0,-2 1 0,3 0 39,1 0 1,2 0 0,1 0 0,-1 0 90,1 0 0,0 4 1,-3 1-1,0-2 152,0-2 0,0-1 0,0 0 0,0 0 87,0 0 0,0 4 0,1 1 0,2-2-130,2-2 1,-1 1 0,-2 1 0,0 1-138,3-1 0,5-1 0,-1-2 0,3 0 94,1 0 0,4 0 0,-1 0 0,-1 0-108,1 0 1,0 0 0,1 0-1,2 0 103,3 0 1,6 0-1,-6 0 1,3 0 48,2 0 0,0-5 0,-1-1 0,1 0-100,0 0 0,2 2 1,-1 4-1,-4-1-31,-3-4 1,6 4 0,-4-4 0,-1 4 29,-1 1 0,1 0 0,-4 1 0,-2 2-19,-1 2 1,0-1 0,1-3-1,2 2 46,-2 2 0,4-1 0,-1-2 0,0 1 70,0 1 1,4 1-1,-3-5 1,2 0-29,2 0 0,7 0 1,-6 0-1,1 0-25,-1 0 0,3 4 0,-6 1 0,2-3-24,-2 0 1,2-2-1,-5 0 1,0 0-1,0 0 0,8 4 1,-2 1-1,0-2-43,1-2 1,2-1-1,-6 0 1,3 0-34,2 0 0,1 0 0,3 0 0,3 0 57,0 0 0,-35-2 0,1 0 0,-3 0 0,1-1 0,1 1 1,-1 0 29,0-1 1,0 0 0,0 2 0,1 1 0,33-5 0,1 4 75,-1 1 1,2 0 0,-4 0 0,-3 0-86,-2 0 0,3 1 0,-6 2 0,2 3 4,-2 1 0,3-4 0,-2 3 0,2-1-204,1-1 0,1 1 0,1-5 0,0 0 198,-1 0 1,5 0 0,-6 0 0,0 0 111,4 0 0,-2 0 1,-3-2-1,-1-1-5,0-1 0,2-1 1,-7 5-1,-1 0-142,-3 0 0,6 0 0,-8 0 0,2 0-104,0 0 1,1-4 0,-1-1-1,-3 2 102,-1 2 0,1-1 1,2 0-1,-3-3 50,-2 2 0,6 0 0,-4 0 0,-3-1-21,0 1 1,1-3 0,-3 1 0,-1 1 142,1-2 1,2 5 0,-5-4-1,-2 2-113,2-1 0,5 2 0,-4-2 0,-3 1-37,-4-2 0,5 4 1,-5-4-1,0 4-63,2 1 1,-5-4 0,1-1-1,1 2 98,-2 2 0,0 1 0,-5 0 0,4 0 44,1 0 1,0 0-1,3 0 1,-1 0-44,1 0 0,1 0 0,2-2 0,0-1 76,0-1 0,0-1 0,2 5 0,1 0-32,1 0 1,5-4 0,-3-1 0,1 3 34,4 0 0,-4 2 1,2 0-1,0 0-74,-2 0 0,9 0 0,-2 0 0,1 0-47,-1 0 1,0 0 0,-1 0 0,2 0 30,3 0 1,-4 0 0,6 0 0,-1 0-41,3 0 0,3 0 1,3 0-1,1-1 18,-3-4 0,7 4 0,-8-5 0,0 1-154,0 1 0,3-1 1,-5 5-1,-1 0-432,-4 0 0,5 0 1,-8 0-800,0 0 973,3 6 1,-17-3 431,4 6 0,-4 0 0,-1 4 0</inkml:trace>
  <inkml:trace contextRef="#ctx0" brushRef="#br0">19862 18525 8058,'-13'-21'0,"-2"2"-309,-3 5 0,3 6 1,-3-1-1,2 0 304,-2 1 1,4-3-1,-4 3 1,3-1 787,2 0 1,4 5 0,1-5-195,2-1 0,2 2 1,5 1-1,5-1-249,8 1 1,6 0 0,13-4 0,7 4 141,7 1 1,11 2-1,6 2 1,5-1-318,-31 1 1,0 0-1,4-1 1,0 1-1,3 2 1,1 0-1,2 0 1,0 0 21,3 0 1,0 0 0,2 0 0,-1 0 0,2 0 0,1-1 0,-1-1 0,1 1-73,1-1 0,-1-1 0,2 0 1,-1 0-1,-1 2 0,-1-1 1,1 0-1,0-1 17,-2-1 0,-1 0 1,1 3-1,-1-1 0,-2-1 1,-2 0-1,0 1 0,-1 0-279,-2 0-1,0-1 1,-2 1 0,-1 0 0,33 2 0,-7 1-1057,-8 4 0,-6-2 1,-12 6-1,-7 0-1288,-5-2 1,-6 0 2491,-11-2 0,-4-5 0,-9 9 0,-9 3 0</inkml:trace>
  <inkml:trace contextRef="#ctx0" brushRef="#br0">5572 19151 8207,'-12'-9'502,"3"0"1,5 6 0,8 0-195,5 6 0,10-1 0,10 2 0,11-4 244,11-4 0,22-4 0,-30 2 0,1-1 0,5 0 0,0-1-149,3-1 0,1 1 0,1 0 0,0 1 0,6-2 0,0 0-2164,3 1 0,-1 1 1807,-3 0 0,0 1 0,9-1 0,-1 1 1,-6-1-1,-1 2 0,-1-1 0,0 1-202,-2 1 0,0-1 0,1 1 0,1 0 0,-3-2 0,0 0 0,-1 0 0,0 1 2,-4 1 1,0-1 0,-5 1 0,-2 0 0,-1-3 0,-1 0 0,-1 1 0,-1-1-1247,0 0 1,0 1 1399,34-2 0,-36 1 0,0-1 0,31-1 0,1 4 0,1 2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4332 5877 27628,'9'0'906,"0"2"-938,1 2 1,2-2-1,2 2 1,-1-2 412,0-2 0,2 0 0,1 0 0,4-2-159,0-2 1,-2 2 0,4-4-1,2 2-179,1-1 1,2-1 0,1 4 0,2-3-59,1 2 0,1 2 1,-1 1-1,4 0-22,-1 0 1,7 0 0,-2 0 0,1 0 74,3 0 1,-1 0-1,-2 0 1,0 0 218,0 0 0,-1 0 1,-4 0-1,-3 0-60,-4 0 1,-2 0 0,1 0 0,0 0-198,-1 0 0,1 0 0,0 0 0,-1 0-59,1 0 1,-5 0-1,0 0 1,1 0-563,-3 0 0,4 4 0,-5 1 1,1-1-152,-1 2 1,-1-3 0,-5 6 0,0 0-475,1-2 0,-3 11 724,-2 0 0,3-1 1,-4 3-1</inkml:trace>
  <inkml:trace contextRef="#ctx0" brushRef="#br0">22968 6117 8346,'-13'0'1727,"-1"0"-1055,7 0 0,1-1 0,7-2-86,4-2 1,2-1 0,7 3 109,-1-1 0,0 0 0,1 4-6,-1 0 1,0 4-1,1 2 1,-3 3-165,-2 6 0,3-2 1,-3 6-1,1 0-271,-1 4 1,2 2-1,-5 1 1,1 1-364,3 0 0,-4 1 0,0 1 0,-1 3-864,-1-3 0,0-1 0,-4-1 1,0 0-323,0-1 0,0-1 1,0-2-1,0-6-2141,0-2 3435,0-1 0,6-7 0,2-1 0</inkml:trace>
  <inkml:trace contextRef="#ctx0" brushRef="#br0">23274 6077 8280,'-7'-9'-172,"3"0"658,2-1 0,2 3 692,0-2 1,5 7-614,-1 2 0,-5 11 1,-8 8-1,-3 2 151,-2 2 1,1 8 0,0 5 0,-2 2-214,-3 2 0,3 6 1,-4 3-1,1 3-532,1 1 0,-1 1 0,3-3 0,-1 0-466,-2-2 1,0-12-1,5 0 1,1-6-539,3-5 1,-3 0-1,5-10-1168,-1 2 2201,3-6 0,-1-12 0,-2-8 0</inkml:trace>
  <inkml:trace contextRef="#ctx0" brushRef="#br0">23194 6384 8165,'-19'-14'479,"3"3"1,-5 2 183,2 4 0,-5 4 1,3 1-55,1 0 1,1 0 0,5 0-291,1 0 0,1 6 1,2 4-1,2 6-51,2 7 1,2 2 0,4 1 0,0 1 100,0 0 1,0 4-1,0 0 1,0-3-213,0-4 0,4-1 0,2-5 0,2-2-280,2-1 0,2-7 0,1-4 0,1-2-72,-1-2 1,-1-3-1,-2-6 1,-1-8-29,1-2 1,-4-10 0,-1 0 0,-4-2-20,-1-1 0,-1-4 1,-4 5-1,-4 3 344,-3 4 1,-2 1 0,-3 5 482,0 2 1,-1 7 0,5 4-193,-1 4 0,2 7 0,3 4 0,5 6 209,3 7 1,1 2 0,0 3 0,0 1-233,0 3 0,0-1 0,0-3 1,1 0-759,3-1 0,-1 2 0,6-8 0,2 0-1049,1-4 1,-4-2 0,1-3-172,2-3 1,1-3-1,1-6 1608,0 0 0,0-6 0,1-1 0</inkml:trace>
  <inkml:trace contextRef="#ctx0" brushRef="#br0">23128 7650 8127,'-27'-21'587,"6"2"0,5 5 1084,6 1 1,5 0-1100,10 0 1,2 5 0,6 4 0,1 2-227,-1 2 0,-1 2 0,-2 4 0,-2 5 157,-2 6 1,3 6-1,-3 1 1,-1 4-221,1 3 1,-1 0-1,-5-2 1,0-1-404,0-2 0,0 2 1,0-10-1,0-1-1659,0-3 1465,0 0 1,0-13-1,0-7 1,0-9 17,0-7 0,0-7 0,-2-4 0,-1 2 367,-1 3 1,-1-5 0,5 10 0,0 0 478,0 3 1,0 2 0,2 4-127,2 1 0,2 4 0,5 2 0,-2 1-362,1 3 1,2 2 0,1 1 0,2 1-80,3 3 0,-3-1 1,4 5-1,-1-1-2737,-1 1 1,7-5 2753,-2 1 0,3-3 0,2-1 0</inkml:trace>
  <inkml:trace contextRef="#ctx0" brushRef="#br0">23501 7277 8127,'0'-14'766,"0"5"1,0 1 456,0-3 1,6 5 0,3 2-558,3 2 0,3 8 1,1 5-1,2 5-84,-2 6 1,-1 5 0,-3 4 0,-2 3-659,-1 0 0,-5 4 1,4-2-1,-1 1-172,0-1 0,-2-1 0,4-7 1,0-3 299,-2 1 0,5-7-52,-3-1 0,9-4 0,2 0 0</inkml:trace>
  <inkml:trace contextRef="#ctx0" brushRef="#br0">23968 7317 8917,'-14'-8'2255,"8"2"1,5 5-1662,4-4 1,9 2-1,1-5 1,8-3 91,4-1 1,6 0 0,2 2 0,-1 3-1333,1 1 1,2-3-1,-2 4 1,-2 1-1047,-3-2 0,0 5 1692,-10-4 0,0 10 0,-5 2 0</inkml:trace>
  <inkml:trace contextRef="#ctx0" brushRef="#br0">24048 7490 8180,'-20'13'1194,"10"-5"1,0-4-1,7-2-443,9-2 0,10-2 0,8-2 1,4-5-896,3-3 0,10 0 0,1 2 1,2 1 143,2-2 0,4-6 0,-2-4 0</inkml:trace>
  <inkml:trace contextRef="#ctx0" brushRef="#br0">25127 7077 8105,'-13'-6'532,"-6"4"0,-2-2 1,0 2-70,4 2 1,0-1-1,1-2 1,-2-1 305,2 1 0,1 1 0,2 2-402,-1 0 1,1 5 0,1 0 0,3 3-172,5 2 1,2 6 0,2 4 0,0 0 55,0 4 1,0 3 0,2 2 0,4 4-67,7 1 0,5-4 0,7 1 0,2-3-142,5-1 1,11-2 0,8-3 0,3-4 10,4-3 0,12-8 0,1-4 1,-33-4-1,1-1-15,1-1 0,0-3 0,-1-4 0,0-2 0,1-2 0,-1 0 0,0-3 0,-1 0-170,0-4 0,1 0 0,1 1 0,0-1 0,-5-3 0,0-1 0,-2 0 0,-1 0-90,-2-1 0,-1 0 0,-4-3 0,-1 0 0,19-30 0,-8-2-43,-8-3 0,-12 7 0,-12 2 1,-8 6 255,-8 3 1,-20 3-1,-18 10 1,-15 11 170,-8 12 0,26 8 0,-1 2 1,1 2-1,-1 2 0,-2 3 1,0 1-82,-1 3 1,0 3-1,3 4 1,-1 1-1,0 4 1,-1 0-1,4 1 1,1 0-383,2 1 0,1 0 1,4-2-1,2 0 0,-18 23 1,11-2-1060,13 1 1358,15-1 0,5 2 0,7 3 0,-1 3 0</inkml:trace>
  <inkml:trace contextRef="#ctx0" brushRef="#br0">22248 8263 8557,'-21'-6'-15,"4"3"480,8-6-506,3 6 1,7-3 0,4 6 0,5 0 108,6 0 1,1 0-1,6 0 1,4-1 129,3-4 1,5 4 0,-2-5 0,1 1-148,3 1 1,-3-5 0,0 3 0,-1 0-234,-4 0 0,-2 2 0,-4 4-1215,0 0 1177,-7 0 1,-4 4 0,-14 2 0,-8 2 17,-6 2 0,-4 0 0,4 1 1,-2-2 113,2 1 1,1 0-1,2 1 1,1-2-33,3 1 0,-1-3-4,5 2 124,1 0 0,8-7 0,1-7 0,5-5 0,-2-4 0</inkml:trace>
  <inkml:trace contextRef="#ctx0" brushRef="#br0">22515 8356 8452,'-14'8'0,"-3"2"301,-1-6 1,-4 5 0,4-3 0,1 2 141,3 2 1,-4-3 0,0 4 0,0 2-196,-1 3 1,0 2-1,-5-3 1,2 1-218,-2 2 0,3 0 0,-1-3 0,0 1-316,1 2 1,2-1-1,6-3 1,1-1-198,3 0 0,-1-4 482,5 0 0,-5 0 0,2 4 0</inkml:trace>
  <inkml:trace contextRef="#ctx0" brushRef="#br0">21355 9369 8356,'-7'6'463,"1"1"1,6 7-61,0-1 0,0 0 1,1 2-1,4 1-117,3 2 1,4 6 0,2-3 0,-1 1-155,0 0 0,1-1 1,0 2-1,1-2 59,-1-2 0,2-2 0,-7-7-1493,3-1 1101,1 0 0,-1-3 0,-3-6 91,-5-8 1,-2-9 0,-2-4 0,0-1-25,0-1 1,0 3 0,0-3-1,0 6-54,0 2 1,0 2 0,0-1-667,0 1 1,1 6 365,3 2 1,4 4 0,5 1 487,1 0 0,5 0 0,2 0 0</inkml:trace>
  <inkml:trace contextRef="#ctx0" brushRef="#br0">21795 9382 8356,'-14'0'0,"1"0"0,0 0 0,4 2 1133,0 2-171,6-2 1,-3 5-700,6-2 1,5-2 0,1 4 0,-1 0-141,1 1 1,5 1 0,-4 4-156,1 0 0,2 1 0,-4-3 150,1-2-602,-4 3 548,3-10 0,-4 4-129,2-6 1,-1 0-250,6 0 0,-5 0 0,5 0 1,2 0-485,0 0 0,3-6 1,-1-5-1,0-4-13,1-2 1,-2-7 810,-3 2 0,2-9 0,-3-3 0</inkml:trace>
  <inkml:trace contextRef="#ctx0" brushRef="#br0">21995 9169 7743,'0'-6'759,"0"6"1,0 6 0,0 7-1,0 1-377,0-1 0,1 5 0,4 1 1,2 0-105,0 1 0,4 2 0,-5-4 0,1-2-289,4-1 1,-4-2 0,2-1-875,1-3 1,2-3 277,1-6 0,-4-2 0,-1-2 347,-2-5 1,-2-3 0,-5 0 1341,-4 3-802,4 3 1,-5 8 0,6 2-1,1 5 23,4 3 1,2 6-1,8 1 1,3 0-773,4 1 1,5-3 0,5-3 468,8-1 0,0-6 0,6-1 0</inkml:trace>
  <inkml:trace contextRef="#ctx0" brushRef="#br0">4252 6943 12182,'-13'-13'-1332,"0"6"725,-1 2 1,5 4 781,1 1 1,0 1 194,-1 4-81,3-4-270,6 5 1,0-4 68,0 2 1,6 2-1,5 4 1,5-2 92,6-2 1,5 3 0,4-4 0,3 1 27,0 0 1,9 3-1,-3-3 1,1 0-45,1 0 0,2 0 0,2-3 0,0 1-61,0-1 1,4-1 0,-2-2 0,1 0 26,0 0 1,-6 0 0,2 0 0,-2-2 15,-3-2 1,8-4-1,-8-3 1,1 0-1,1 2 1,-2 2-1,0-3 1,0 2-69,0 2 0,-2 2 1,-2 4-1,-5 0-114,-3 0 1,3 0 0,0 1 0,-1 2 26,-2 2 0,5 4 0,2-5 1,4 0 31,1 2 1,4-4-1,2 2 1,0-2 135,0-2 1,4-2 0,-2-2-1,-1-4 76,-3 1 0,-2-3 0,-2 5 1,0 1-185,0-2 0,-5 4 1,-1-2-1,-1 2-253,-3 2 1,-7 5 0,0 1-1,-1 0-33,-1 0 1,2 3 0,-4-4 0,1 1-183,-1 0 0,-1 3 0,-5-4 0,0-2-309,1-2 1,-1-1-1,0 0 717,1 0 1,-1 6 0,0 1 0</inkml:trace>
  <inkml:trace contextRef="#ctx0" brushRef="#br0">7678 8116 29378,'0'-13'-9831,"2"4"9183,2 0 0,-1 6 0,6-1 996,1 2 1,2 2-1,1 0 1,1 0 140,-1 0 0,2 0 1,3 0-1,2 0 16,1 0 1,4 0 0,-1 0 0,6 0 19,5 0 0,2 0 1,2 0-1,-1-1-89,4-4 0,5 2 1,-1-4-1,0 1-225,0 3 0,3-3 1,-3 0-1,0 0 555,0 0 1,2 0 0,-2 4 0,0-3-259,0 2 0,3-3 0,-3 2 0,0-1-508,0-1 0,3 5 0,-3-4 0,-1 2 0,1-1 0,3 3 0,-4-4 0,-2 4 0,-2 1 0,-2 0 0,-4 0 0,-4 1 0,-3 4 0,-2 0 0,-4 6 0,-3-4-461,0-1 1,-4 3 0,3-3-241,-3 1 1,-2-4 0,0 2 169,1-4 0,-1-1 1,0 0-1,1 0 334,-1 0 0,0-12 0,1-2 0</inkml:trace>
  <inkml:trace contextRef="#ctx0" brushRef="#br0">24687 8503 7839,'-13'0'174,"-5"6"1,1 3-12,0 2 0,2 1 0,2-1-21,0-3 1,1 1-1,3 5-403,5-1 1,4-4-412,4 0 1,8-2 671,6 2 0,5 3 0,-2-5 0</inkml:trace>
  <inkml:trace contextRef="#ctx0" brushRef="#br0">24687 9049 7876,'-26'0'0,"1"2"0,4 2-148,8 5 0,5-2-35,8 2 0,2-4 0,2 2 183,5-1 0,3-2 0,1-4 0</inkml:trace>
  <inkml:trace contextRef="#ctx0" brushRef="#br0">24687 9396 7810,'-40'7'1927,"12"9"-1560,6-2 1,7 2-1,6-3 1,3-1-408,1-3 1,3 3 0,-2-3 0,2 3-543,2 1 1,0 0 0,2 1 0,1-1 581,1 0 0,12 1 0,-1-1 0</inkml:trace>
  <inkml:trace contextRef="#ctx0" brushRef="#br0">23821 11341 7800,'-6'-7'574,"3"1"1,-6 5 1290,-1-4-1372,4 4 1,0-7-1,9 5 1,4-3-306,7-1 1,2 4 0,-1-3 0,3 2-258,4-1 0,3-4 0,2 5 0,-2-1-296,-3 0 0,3 3 0,-4-2 1,0 2-992,-4 2 1,3 0 1355,-3 0 0,1 0 0,-4 0 0</inkml:trace>
  <inkml:trace contextRef="#ctx0" brushRef="#br0">23728 11675 7824,'-11'0'360,"7"0"0,10 0 0,12-2 1,-2-1-498,-1-1 1,7-5-1,3 3 1,0-2 136,0-2 0,9-2 0,-5-1 0</inkml:trace>
  <inkml:trace contextRef="#ctx0" brushRef="#br0">24288 11275 7838,'-14'0'0,"2"1"0,2 4 596,1 4 1,6 2 0,-1 3 0,2 1 228,2 2 0,0 4 0,2 4 1,2-1-587,5-2 0,-2-1 0,2 3 0,0-4-417,-1 0 0,2-3 0,-6-3 1,-1-1-1555,-1 0 1297,-2-5 0,0-8 0,0-11 0,0-5 98,0-6 0,-5-5 1,0-2-1,-1-4 447,0-1 1,1 4-1,5 1 1,0 4 876,0 2 1,0 7 0,2-2 0,2 3-332,5 2 1,4 1 0,5 3 0,4 3-496,4 1 1,6 3-1,4-4 1,1 2-728,-2-1 1,4-1-1,-4 3 1,2-1-566,-1 1 0,1-4 1131,-6-2 0,6-3 0,-3-1 0</inkml:trace>
  <inkml:trace contextRef="#ctx0" brushRef="#br0">24461 7876 7910,'0'14'203,"0"-1"0,1-1 245,4-3 1,1 3 0,6-5-1,-1 2-375,4 0 0,3-2 1,0 4-1,2-3-461,1 3 1,4-1 387,-2-1 0,8 9 0,3-3 0</inkml:trace>
  <inkml:trace contextRef="#ctx0" brushRef="#br0">24941 8569 7867,'-12'15'-170,"3"1"-152,5 2 1,4-1 0,3-7 178,1-1 1,5-5-1,-3 4 1,1-2 142,4-3 0,6 4 0,4 0 0</inkml:trace>
  <inkml:trace contextRef="#ctx0" brushRef="#br0">25221 8876 7898,'-18'13'0,"0"1"-29,2-1 1,7 0-1,4 1 1,4-1-287,1 0 1,0 1-1,0-1 211,0 0 0,6-1 104,3-3 0,9 3 0,2-5 0</inkml:trace>
  <inkml:trace contextRef="#ctx0" brushRef="#br0">25487 9249 7898,'-6'25'226,"-3"-3"0,4-2 0,0-7 0,4 0 61,1 1 1,0-5 0,0-1-359,0 3 1,7-1 0,6-1 70,8-5 0,10-2 0,3-2 0</inkml:trace>
  <inkml:trace contextRef="#ctx0" brushRef="#br0">25927 9636 7841,'-34'7'1109,"-1"11"0,9-1 0,10 6-1398,9-1 0,5-3 0,2-4 0,0 1-87,0 2 1,6 0 0,4-3 375,7 2 0,3 4 0,7 6 0</inkml:trace>
  <inkml:trace contextRef="#ctx0" brushRef="#br0">25114 10968 7924,'-13'0'358,"-1"0"0,1 0 259,0 0 0,4 2 1,0 2-1,-1 5-28,-2 3 0,0 3 0,0 2 0,0 7-74,-3 6 0,1-1 0,3 7 0,2 1-511,-1 1 1,0 2 0,-1 0 0,4-1 47,1-4 0,-3 4 0,5-5 1,-1 0-1757,-1-3 0,5-4 0,-4-5 1704,4-4 0,7-3 0,1-2 0</inkml:trace>
  <inkml:trace contextRef="#ctx0" brushRef="#br0">26354 10555 7933,'-21'-6'233,"2"5"1,5-4 1863,1 4-1262,6 1 0,2-2 1,10-1-1,4-3-950,2-1 1,3 3 0,1-4 0,1 2-64,2 3 0,4-3 0,-3 0 0,0 1-548,1-1 1,2 1 0,-4 5 0,-2 0 725,-1 0 0,-2 0 0,0 0 0</inkml:trace>
  <inkml:trace contextRef="#ctx0" brushRef="#br0">26380 10822 7936,'-20'0'846,"0"0"316,7 0 1,7 0-1107,6 0 1,6-2-1,7-2 1,2-4-2,3 1 0,-2-5-55,6 3 0,1-9 0,3-2 0</inkml:trace>
  <inkml:trace contextRef="#ctx0" brushRef="#br0">26780 10635 7880,'-20'0'874,"-4"2"1,8 2 0,2 3-145,4 1 0,1 4-414,-4-3 1,1-2 17,3 2-559,3 0 1,12-3 0,3-6-1,4-9-165,5-8 1,1-3 0,5-8-1,-3-2-52,-2-1 0,3-2 0,-6 4 0,-2-2 383,-4 1 0,-6-1 0,4 3 1,-2 4 522,-3 3 1,-2 4 0,-2 5 0,-2 1 382,-2 2 0,-1 6-437,2-1 0,1 3-270,-6 1 1,8 5 0,1 3 0,7 1-1767,5 0 1626,1 0 0,7-2 0,0-1 0</inkml:trace>
  <inkml:trace contextRef="#ctx0" brushRef="#br0">27087 10075 7880,'-13'-7'1646,"-1"1"-1372,1 6 0,5 1 1,4 4-1,3 4 809,1 3 1,0 11 0,0 5 0,0 5-603,0 4 0,0 8 0,0 3 0,1 4-642,3 2 0,-1-3 1,6-2-1,2-4-618,1-4 0,7-5 779,3-1 0,-3-5 0,1 2 0</inkml:trace>
  <inkml:trace contextRef="#ctx0" brushRef="#br0">23288 7023 7990,'0'-19'-66,"0"4"0,1-2 0,2 0-380,2 0 1,4 2-1,-5-3 568,-1 3 0,-2 6 0,1 0-23,2-1 1,-2 3 0,4-2 0,0-2-119,3 0 1,2-3-1,4-1 1,2-1-86,0-2 0,6 1 1,-6 3-1,1 1 64,1 0 0,-4 4 1,3 1-1,-5 1 392,-4-1 1,1 4 113,-5-5 1,-2 6-7,-8-1 1,-6 2 0,-7 2-204,2 0 1,1 2-1,1 1-277,1 1 1,4 8-1,2 0 1,-1 6-37,1 2 0,0 3 0,-4 5 0,2 3 122,-1 4 0,-2 2 0,-1 0 1,-1-1 90,1 1 1,-2 1 0,-1 2-1,-2-1 12,2-4 0,1 7 0,0-5 1,-1 0-119,-2 1 1,5-4-1,4 2 1,-1 0-36,-2-2 0,-2 9 1,3-3-1,0 1 30,2 0 1,0 4 0,-4-1 0,0 1 107,-1 1 1,1-5 0,-2 5-1,-1-2-72,-2 1 1,1 4-1,3-5 1,1-1-29,0-1 1,1 1 0,1-1 0,2-2-34,-1-1 0,4 2 0,2-5 0,2 2-43,2 2 0,-4 0 1,-1 0-1,2 0-10,2 0 1,1-1 0,-2-1 0,-1 2 87,-1 6 1,-5-1-1,3-1 1,-1-2 47,-4-2 0,1 4 1,0 0-1,1-1 31,-2-1 0,4-2 0,-2 1 0,0 1-76,2-2 1,-4 3 0,7-9 0,1 0-29,2-3 1,1-3-1,0-1 1,0-1-60,0 1 1,0 0-1,0-1 1,0 1-6,0 0 1,0 4 0,0 0 0,1-2-7,3-1 0,-2 4 0,2 0 0,-2 1 29,-2-1 1,4 4 0,1-5 0,-2-1 66,-2-2 1,-1 3 0,0 0-1,0 0 60,0 2 1,0-5-1,0 4 1,0-1-70,0 0 0,-4 1 1,-1-4-1,2 3-47,2 4 0,1 4 0,0-1 0,0-1 3,0-1 1,1 2 0,2 4 0,2-4-3,-2 1 1,-2-1 0,-1 2 0,0-1 44,0-4 0,0 8 0,0-4 0,0-1 0,0-1 1,0-3 0,0 3-1,0-3-33,0-1 0,0-2 0,0-3 0,0 2-32,0 1 1,0 0-1,0-3 1,2 2 22,2 1 1,-2 0 0,4-3 0,-1 2 15,4 1 1,-1 0 0,1-3-1,1 3 41,2 5 0,0-2 0,-2 1 103,-1 2-152,0-4 0,4 8 0,1-4 0,-1-1-29,0-2 1,5 2 0,1-4 0,2-1-128,3-3 1,2 6 0,4-8-1,1-1 9,-1-2 1,2 0 0,1 2 0,-1-1 46,1-2 0,0-1 0,-4 2 1,2-1 160,-1 2 0,3 1 0,-2 2 0,0 0 12,1-1 1,-4-1 0,5-1-1,-2-2-59,0 2 0,6-3 1,-3-1-1,2-2-38,-1-6 0,1 1 0,4-5-266,0-1 237,0-1 0,0-6 0,0 0 1,0 0-53,0 0 1,0-4-1,-2-1 1,-2 2 102,-5 2 1,0-4 0,-1 1-1,-4-1-9,0 0 1,5 2 0,-8-6 0,1 0 50,1 1 1,0-8-1,2 3 1,-2-3 12,-2-4 1,2 4-1,-3-6 1,3-2-132,2-1 0,-1-6 0,1 0 0,-2 0 50,-2-2 1,0 5 0,-4-3-1,1 3 26,-1 1 1,-1-1 0,-5-2 0,0-1 102,1 2 0,-1-1 1,0 0-1,1-2-71,-1-2 0,-4 0 0,0-5 0,1 2-51,2 0 1,0-9 0,-2 5-1,-1-4-99,2-1 1,-4-2 0,0 2-1,-1-2 45,-3-2 1,3-2-1,-1-1 1,-2 1 107,-2 3 0,-2-4 0,-4 5 1,-2 4 38,-1 0 1,-4-4 0,4 4 0,-4 1-54,-2 1 1,3-2-1,0-2 1,2 0-106,-1 0 0,-2-3 0,0 2 0,2-3-7,1-5 1,2 3 0,-4 2 0,4-2 61,1 0 0,-5-4 0,4 7 0,-2-2 66,0 3 0,5-7 0,-4 4 0,1 3 81,0 0 1,-1-1-1,-2 5 1,1 1-33,-1 2 1,2 1 0,-1 0 0,0 0-203,2 0 1,0 1-1,4 1 1,-2-1 57,2-2 0,-3-2 1,2 1-1,1-1-50,1-1 0,-2-5 1,0 3-1,1-1 54,1-4 0,-2 5 0,-1 1 0,1 0 196,-2 1 0,3-4 0,-5 5 1,1 2-147,0-2 0,2 0 1,-4 2-1,0-2-33,2-2 0,-5 1 0,3 2 0,-1-2 22,1-5 0,-3 2 0,3-2 0,-3 0-144,-1 2 0,4-8 0,0 4 0,-1 3 106,-2 0 1,-1-1 0,-1 5 0,1 1 79,0 1 0,0-2 0,-2 0 0,-2 1-30,0 1 0,-3 4 1,4 1-1,-2 3-10,2 1 1,0-3-1,-1 5 1,-2 2-304,-2 1 1,5-3-1,-2-1 1,4 4-3,0 5 0,-4-1 1,1 5-1,0-1 45,3 1 0,-4 3 0,-1 6 0,-1 2-85,1 2 1,0 2 0,1 4-1,-3 0-216,1 0 1,-1 6 0,5 3 562,-2 2 0,0 9 0,5 0 0</inkml:trace>
  <inkml:trace contextRef="#ctx0" brushRef="#br0">23008 6997 7931,'-5'-9'-94,"1"0"0,-2 6 0,3 0-189,-1 6 1,-1 0 356,5 6 1,0 0 0,0 4-1,0 0 109,0 1 1,0-1 0,2 0 0,1 1-82,1-1 1,6 0-1,-1 1 1,2 1 69,-2 2 0,2-2 0,-3 4 0,1-1-163,0 0 0,-6 6 0,2-2 0,0 3 82,-1 2 0,1-1 0,-5 1 0,0 1 34,0 3 1,0-3-1,0 3 1,0-2 20,0-3 1,0 5 0,1 0-1,2-1 2,2-2 1,1-1-1,-2-1 1,3 0-131,1-4 0,4 3 0,-3-3 0,2 3-51,3 2 0,-1 0 0,0-1 0,1 1-8,-1 0 0,0-1 1,-1 1-1,-1 0 39,-2-1 0,-2 1 0,3 0 1,-1-1 46,2 1 0,-1 0 1,0-1-1,-1 1 20,2-1 0,-4 0 1,2-3-1,1-2 32,2-2 0,1 5 0,1-2 0,-1 2 31,0-2 1,5 2 0,0-5-1,-2 0-42,-1 1 1,3 3-1,0-1 1,-1 2-112,3-2 0,-4 4 0,5-4 0,-2 3-52,-3 2 1,-1-1 0,0 1 0,1 0-8,2-1 0,0-1 0,-5-1 0,0-2 69,1 2 1,3 0-1,1-1 1,-1-2 90,-3-2 0,4 4 0,0-4 1,0 2 8,1 2 1,-3 1 0,5 0 0,0-4 108,-1 0 1,-2 3-1,3 0 1,0 0-203,-1-1 0,-2 4 0,3-4 1,-2 3-28,-3 2 1,4-1 0,-1 1 0,0-2-17,0-3 0,-1 2 1,-3-5-1,1 1-76,2-1 0,4 3 0,-4-3 1,-2 0 166,-1 1 1,3-2 0,0-4 157,-2 4-137,-1-3 1,-2 4 0,2-4-1,1 1 86,2 2 1,0 4-1,-3-3 1,1 1-120,2-1 0,1 5 0,-3-2 0,4 2-117,0-2 0,-2 1 1,4-3-1,0-1-75,-1 0 1,3 3 0,-5-2 0,0-1 26,1 0 0,2 0 0,-3-2 0,0 1 145,1-2 1,-3 3 0,-2-1 0,2 0 179,0 1 0,1-4 0,-5 4 1,1-1-103,-1-1 0,5 6 0,1-4 1,0 2 49,1 2 1,2-2 0,-3 1 0,2 0-261,2-1 0,3 3 0,0-5 0,1 2-75,0 3 1,1-4-1,1 1 1,1-2 99,-5-2 0,5 2 1,-6 0-1,-2 0 50,-2 1 1,4-1 0,-3-3 0,0 3 184,-4 2 0,3-3 0,-1 3 0,0-1 138,0 1 0,8 0 0,-3 2 0,-1-2-287,3-2 1,3 4-1,4-4 1,-1 0-74,1 0 1,4 4 0,-1-4-1,1 0 32,-2 0 1,2 4-1,-4-4 1,1 0-72,3 0 0,-5 4 0,0-6 1,-4 0 173,-2-3 0,1 4 0,0 0 1,-2-2 59,-3-1 0,3-2 0,-2-1 0,2-1-57,1-3 0,1 0 1,0 2-1,-1-1-36,1 2 1,0-4-1,-1 2 1,1 0-66,0-2 0,4 3 0,0-4 1,-2 0-78,0 0 1,2 3 0,0-4 0,-2-2 58,0-2 0,-3 3 0,1 1 0,0-2 22,-1-2 0,-4-5 1,1-2-1,-1 0 201,-1 0 0,4-7 0,-4 1 1,1-1-118,0-4 1,-1 0-1,2 0 1,-2-2-38,-2-2 1,4 1 0,-4-4-1,0 2-43,0-2 1,1 0 0,-4 1-1,2 0 25,-2 0 1,-6-3 0,-1 0 0,0-1 36,-1 1 0,2-1 1,-6 0-1,1-1-9,1-3 1,-5 1 0,4-4 0,-4 0-81,-1 0 0,0 3 1,0-4-1,0-2-81,0-2 0,0 1 0,0 1 0,0 1 46,0-1 1,-6-2-1,-1-1 1,-2 0 64,0 1 0,0-1 0,-4 1 0,-1 2 37,1 1 1,-2 7 0,-1-4 0,-3 2 34,-2 0 0,3-4 1,-4 3-1,0 3-13,1 1 0,-4 0 1,4-2-1,-1-3-20,0-1 1,1 3-1,-1-4 1,3-1 15,-1 2 1,5-4-1,-2 2 1,0-1-21,0 1 1,2-1 0,-4 5 0,-1-1-32,-2 1 1,1-4 0,1 5-1,-1 1 23,0 2 1,3-3 0,-4 0 0,0 2 6,1 0 1,-7-2 0,4 0 0,1 0 10,-3-1 1,6 3-1,-2-3 1,-1 1 4,3 0 0,-4-5 0,5 5 0,-1 1-5,1 2 0,-5-3 1,4-1-1,-3-1-2,1 0 1,2 2-1,-6 3 1,3-1 68,-1-3 0,-4 1 0,6 5 0,-4-1-64,0 0 0,-1-2 1,0-1-1,1 2-111,-1-2 1,0 1 0,1 1 0,1 0 17,2 1 1,-5-7 0,3 6 0,0-3 41,0-2 0,-8-4 1,6 3-1,-1-2 5,0 1 0,2 1 0,-3-3 0,1 3 85,2 1 1,-8-2-1,5 4 1,-2 1 89,-1 2 0,1 1 1,2 0-1,-2 1-265,-4-1 1,-2 5 0,0 0 0,3 0-37,1 1 1,-4-3-1,1 5 1,-1-2 125,2-3 1,-2 1 0,4-2-1,-1 1 182,-3 0 1,0-4 0,0 6 0,3-3-3,2-2 1,-4 0 0,5 1-1,0 0-31,-2 4 1,5-1 0,-3 3 0,3 1-45,1 0 0,2 1 0,1 3 0,4-1-302,0-2 0,-3 0 0,2 5 1,-1-2 52,-1-2 0,3 2 1,-4-3-1,2 3 160,-2 2 1,-1 1 0,-2 2 0,1 1 32,-1-2 1,0 1 0,-1 0 0,-2 2 65,-1 2 0,0 2 0,3 4 1,-2 0-169,-1 0 0,-1 1 0,2 4 0,-2 4-338,-2 3 1,-1 5 0,-2 3-1,3 0-397,2 4 1,-4 6 823,5 1 0,0 6 0,4-3 0</inkml:trace>
  <inkml:trace contextRef="#ctx0" brushRef="#br0">24541 7010 9363,'-14'-7'1488,"3"-1"-1248,2 4-1269,3 2 0,6 2 1331,0 9 0,0 3 1,0 1-1</inkml:trace>
  <inkml:trace contextRef="#ctx0" brushRef="#br0">18529 11221 8348,'0'-8'-624,"0"-1"1825,0 6 0,1-3-977,4 6 1,2 0-1,7 0-7,-1 0 1,0-5 0,1 1 0,-1 1-3,0 1 0,1 2 0,-1-1 1,0-2-18,1-1 1,-1-1 0,2 5 0,1 0-67,2 0 1,4 0 0,-3 0 0,2 2-85,3 2 1,1-2 0,3 2 0,2-3 80,1-1 0,6 5 0,-3-1 1,1-1 51,1-1 0,-1-2 1,5 0-1,0 0-25,0 0 0,-1 0 0,-1 0 0,-1 0-14,0 0 1,5 0 0,-8 0 0,2 0-132,-1 0 0,-1 0 0,3 0 0,-3 0 1,-1 0 1,2 4 0,-1 1 0,2-2 47,1-2 1,0-1 0,-7 0-1,1 0-2,-2 0 0,4 0 0,0 0 0,-1 0 107,1 0 0,2 0 0,-2 0 0,-1 0-123,1 0 1,4-4 0,-1-1 0,1 2-42,-2 2 1,7-1 0,-5-1 0,0-1 58,1 1 0,1-3 0,1 2 0,-2 1 29,-2 1 0,7-2 0,-5-1 0,1 1-44,-2-2 1,-2 4 0,5-2 0,0 3-9,0 1 0,0-5 0,-1 1 0,-2 1 13,-2 1 0,4 2 0,4 0 0,-2 0 12,2 0 0,0 0 0,-3 0 0,0 0 37,0 0 0,3 0 0,0 0 0,-3 0-5,-1 0 1,2 0 0,-5 0 0,2 0 19,2 0 1,-4 0 0,-1 0 0,1 0 14,-2 0 1,3 0 0,-5 0 0,1 0-81,0 0 1,4 0 0,-2 0 0,2 0-15,-1 0 1,2-4 0,-1-1 0,3 1-8,0-2 0,6 3 0,-7-4 0,-1-1-48,1 1 1,2 2-1,-5-2 1,2 1-2,2 3 1,-1-3 0,-2 0 0,-3 0-77,-2 0 0,4 0 0,-5 3 0,-1-1-116,-2 1 1,-6 0 0,-1 0 0,-2-1 4,-3 1 0,-1 1 0,-1 1 1,-1-2-1404,0-2 1,0 1-687,1 4 1,-2 1 2296,-3 4 0,-9-4 0,-8 5 0</inkml:trace>
  <inkml:trace contextRef="#ctx0" brushRef="#br0">4306 12154 8444,'0'-13'-284,"1"0"0,4 1 148,3 3 1,4 3 0,2 6 221,-1 0 1,5 0 0,1 0 0,2 0 83,2 0 1,3 0 0,2 0 0,3-1 58,4-4 1,-1 2 0,2-4 0,0-1 55,-2 1 0,4 4 0,-2-1 0,1 2-113,-2 2 0,4 0 0,-4 0 1,4 0-127,1 0 1,0 2-1,-2 1 1,-1 1 58,-1-1 1,-1-2-1,5-1 1,0 0 64,0 0 0,-1 0 0,-2 0 0,-2-1 8,3-4 0,0 4 1,1-3-1,-2 1-141,-2-2 0,1 4 1,4-4-1,0 4-49,0 1 0,-2 0 0,-1 0 0,-1 0 8,1 0 0,-3 0 0,1 0 0,1 0 61,-2 0 0,3 4 1,-4 1-1,-1-2 90,1-2 0,2-1 0,-2 0 0,1 0 0,3 0 0,-4 0 0,-1 0 0,-1 0-97,0 0 0,5 0 0,-4 0 0,1 0-58,0 0 1,-2 0-1,-3 0 1,2 2-18,1 2 0,0-3 0,-3 4 1,1-4 45,3-1 1,-1 5 0,-3-1 0,0-1 126,-1-1 0,5-2 1,-8 0-1,0 0-59,1 0 0,-1 0 0,-1 1 0,-1 2-24,2 2 0,0-1 1,0-4-1,-2 0-126,1 0 0,3 5 0,0-1 1,1-1 28,0-2 0,-1-1 0,1 0 1,-2 0 51,-3 0 1,6 0-1,-2 0 1,-1 0 109,0 0 1,6 0-1,-6 0 1,2 0-27,3 0 0,-1 5 0,-2-1 1,-1-1-72,1-1 1,4 2 0,0 1 0,-1-2 7,-2-2 1,3-1-1,2 2 1,-1 0-24,1 3 0,4-1 0,-1-4 0,1 0 30,-2 0 1,2-1 0,-4-2 0,1-2 117,3 3 0,-5 0 0,1 2 1,0 0-66,2 0 1,-1 0 0,2 0-1,-1 0-25,-1 0 0,5 0 0,-4 0 0,4 0-153,1 0 1,-5 0-1,1 0 1,1 0-83,2 0 1,1 0-1,-2 0 1,-1 0 216,-1 0 1,-2-4-1,3-1 1,-2 2 40,2 2 0,-4 1 0,-1 0 0,0 0-65,-1 0 1,6 0 0,-3 0 0,0 0-46,-3 0 0,2 0 0,-1 0 0,2 0-8,3 0 1,-3 0 0,0 0 0,0 0 11,0 0 1,-2 0 0,2 0 0,0 0 13,0 0 1,-3 0 0,3 0 0,-1 0 53,-4 0 0,4 0 1,-1 0-1,1 0-5,-1 0 1,4 0-1,-3 0 1,-1 0-99,1 0 1,2 0-1,-2 0 1,0 0 27,-1 0 0,4 0 0,-4 0 0,1 0 17,-1 0 0,5 0 0,-3 0 0,2 0 104,0 0 0,-2-5 0,3 1 0,-2 1-66,2 1 0,-3 1 0,2-2 1,-1-1-6,-1 1 1,5 0-1,-5 0 1,2-2-8,-1 2 0,-4 2 0,5-1 0,-1-1-20,-1-1 0,5-1 0,-5 4 0,2-2 1,-1-1 0,-1-1 0,5 5 1,-1 0-21,4 0 0,-1-1 0,-2-2 0,-2-2 14,0 2 1,9 2 0,-8 1 0,1 0-36,-2 0 1,-3 0 0,3 0 0,-3 0-358,-2 0 1,4 0-1,-5 0 1,-1 0-62,-2 0 0,-3 0 0,-1 0 0,-2 0-232,2 0 1,-5-2 0,0-1 0,-1-1 680,0 1 0,-1 1 0,-3 2 0</inkml:trace>
  <inkml:trace contextRef="#ctx0" brushRef="#br0">22261 18525 8195,'-1'-12'1271,"-4"3"0,2 3 1027,-5 6-1608,5 0 0,-2 0 1,10 0-191,4 0 0,7 5 0,2-1 0,-1-1-151,3-2 1,0-1 0,6 0 0,-3 0-108,-1 0 0,-1 0 0,1 2 0,-2 1-739,-1 1 1,-6 2 0,2-1 0,-6 4-76,-3 2 1,-2 3-1,-4-1 572,0 0 0,0 7 0,0 0 0</inkml:trace>
  <inkml:trace contextRef="#ctx0" brushRef="#br0">22195 18805 8201,'-6'-8'2639,"4"2"0,-2 6-2090,8 0 0,5-4 0,7-1 1,2 2-422,-1 2 0,3 1 0,1 0 0,1 0-2238,0 0 0,1 0 2110,3 0 0,1 0 0,0 0 0</inkml:trace>
  <inkml:trace contextRef="#ctx0" brushRef="#br0">22875 18538 8131,'0'-21'4643,"1"8"-4242,3 9 0,-1 2 0,6 2 237,2 0 1,-1 6-1,0 3 1,-2 3-303,-2 1 0,-2 5 0,-2 1 1,1 2-172,1 3 0,1-4 1,-5 2-1,-2 1-162,-2-3 0,1 0 0,-5-7-1212,2 0 1,-4-5 557,1-4 0,3-14 0,2-8 0,2-6 210,2-2 1,0-1-1,0-1 1,0-2 610,0-1 0,0 5 1,0 3-1,0 1 940,0 1 1,0 2 0,2 6-680,2-1 0,2 6 0,4 0 0,-1 2-367,2 3 0,1 6 0,1 3 0,0 2-1109,1 2 0,5 2 0,3 1 1045,3 0 0,14 1 0,2-1 0</inkml:trace>
  <inkml:trace contextRef="#ctx0" brushRef="#br0">23528 18218 10729,'0'-25'1586,"-6"15"1,0-7 0,-3 23-1,3 6-1568,0 4 1,3 11 0,-4-2 0,1 2 934,3 3 0,1 5 1,2 1-1,0 2-724,0 2 1,0 3 0,0 0 0,2-2-7559,2 2 7329,4 6 0,11-13 0,2 2 0</inkml:trace>
  <inkml:trace contextRef="#ctx0" brushRef="#br0">22555 17938 7887,'-20'0'108,"6"-4"0,-6-2 239,1-1 0,4 2 0,-3-4 0,4 0-88,0 2 0,1-3 0,0 4 1,-1 0-128,1 0 1,1 0 0,0 3 0,0-1-134,-2 1 0,-4 7 1,2 6-1,-4 7 206,0 5 1,-7 9 0,-6 6 0,1 4 82,-1 4 1,2 5 0,4-2-1,1 0 151,-1 1 1,6-1-1,4 2 1,2-1-124,1 1 0,7 7 0,4 0 0,8 0-252,8-3 1,11 0 0,11-1 0,7-1 35,8-3 1,11-5-1,4-7 1,-30-19-1,2-2-231,3 1 0,0-1 0,5-1 1,1-1-1,-1-1 0,2-2 1,0-1-1,2-1-69,-1-1 0,0-1 0,2 1 0,1-1 0,0-4 0,0-2 0,1 1 0,1-2 73,1-1 1,-1-1 0,-3-2 0,1-1 0,-2-3-1,-1-2 1,-1-1 0,0-1-17,-3-2 0,0-2 1,1-2-1,-1-3 0,-3-1 1,-2-1-1,-2 0 0,-1 0 36,-3 0 1,-1 0 0,-1-5 0,-3-1-1,23-27 1,-29 26 0,-1-2 242,10-35 1,-15 4 0,-12-11-1,-7 0 72,-2 36 0,-3 0 1,-2-3-1,-4 1 0,-7 2 1,-3 2-1,-2-1 0,0 1-74,-1 2 0,-3 1 0,-5 1 1,-4 1-1,1 2 0,-1 3 0,-2 1 1,-1 1-173,0 2 0,-2 1 1,0 0-1,-2 2 0,2 4 1,-1 2-1,0 1 0,0 0-130,0 1 1,1 2 0,2 1-1,1 2 1,-31-1 0,6 1-1133,6 3 0,9 1 1,11 2 1299,8 0 0,-1 0 0,2 0 0,0 0 0</inkml:trace>
  <inkml:trace contextRef="#ctx0" brushRef="#br0">22568 17978 7849,'-13'-26'457,"1"9"1,1 6 1103,3 3 0,5 2-2080,-2 2 0,4 1 0,1-6 0,0-3 229,0-4 0,0 0 0,0-7 0,0 0-45,0-3 0,-5 0 0,-1-1 0,0 0 324,0 1 0,-2-1 0,2 1 0,0 0 55,0 4 0,0-2 0,3 5 1,-3 0 22,-1 0 1,4-4-1,-3 4 1,1 0 320,1 0 1,-5-5 0,4 3 0,1-1-172,-2 0 0,3 4 0,-4-3 0,1 1-8,3-1 1,0 5-1,0-4 1,-2 1-133,2-3 0,2 1 0,1-1 0,-1 0-120,-4 1 1,4-4 0,-4 3 0,4-2 52,1 2 1,-5-2 0,1 5 0,1-2 89,1-3 0,2 4 1,-1-3-1,-2 1-21,-2 1 1,1-4-1,4 5 1,0-3 24,0 1 0,0 1 0,0-2 0,0 1-328,0-2 1,0-1 0,0-2-1,0 2 125,0 3 0,0-7 0,0 4 0,0-1 362,0-4 1,0 0-1,0 4 1,1-1-141,4 0 0,-4-4 1,4 0-1,-4 2-53,-1 1 0,0 1 0,-1 0 0,-2 1-121,-2-1 1,1 0-1,4 1 1,0-1-90,0 0 1,0 1-1,0-3 1,0 0 130,0-2 0,1 0 0,2 3 0,2-2 81,-2-1 0,-2 0 0,-1 3 1,0-2 67,0-1 1,0 0 0,0 4-1,0 0-14,0 1 1,0-1 0,-1 2 0,-2 1-241,-2 2 0,1 0 1,4-3-1,-1 1-86,-4 2 0,4 1 1,-4-3-1,4 2 66,1-2 1,0-1 0,0-1-1,0-1 169,0 0 0,0 1 1,0-2-1,0-2-18,0-1 1,-5 0 0,1 3-1,1-2 339,1-1 1,-2 0-1,-1 3 1,3-2-111,0-1 0,2 0 0,0 3 0,0-2-143,0-1 1,1 0-1,2 3 1,3-2-404,2-1 0,-4 0 0,4 3 1,-1-2 189,0-1 0,-4 0 1,2 4-1,-4 1 181,-1-1 1,0-4-1,0 0 1,0 1 109,0 2 1,0-3 0,0 0 0,0 1 5,0 2 0,-4-1 0,-1-1 1,1 3-224,-2 2 0,5-2 0,-5 8 0,1 0-183,1 0 0,-7-4 0,3 6 0,-3 0 117,2 3 0,-3 0 0,4 1 0,-4 0 105,-2-1 1,3 1 0,0 0 0,2-1-32,-1 1 0,0 0 1,-1-2-1,4-1 121,1-2 1,1 0 0,4 5-1,-2-1-640,-2 1 1,1 0-1906,4-1 256,6 1 2196,-5 6 0,11 7 0,-4 7 0</inkml:trace>
  <inkml:trace contextRef="#ctx0" brushRef="#br0">21688 13780 7980,'-26'0'868,"5"0"-530,3 0 1,11-4-1,8-4 1,11-2-35,9-5 0,5-11 0,5-1 1,6-3 88,6-2 1,-6-1 0,5-2-1,-2 4-151,-2 2 0,5 4 0,-9 3 0,2 4-146,0 3 0,-2 8 1,3 3-1,-2 4-63,2 4 1,-3 5-1,0 9 1,-1 4-323,-3 3 1,4 2 0,0-1-1,1 1-422,1 0 1,-5-1 0,4 1 0,1-2 710,-2-3 0,5-2 0,-5-7 0</inkml:trace>
  <inkml:trace contextRef="#ctx0" brushRef="#br0">19462 13874 8270,'-12'-9'876,"2"1"278,1 2 0,6 3-940,-1 8 1,2 2-1,2 8 1,0 1 39,0 2 1,0 6-1,0-3 1,0 1-53,0 0 0,0-6 0,0 2 0,0-3-485,0-2 0,0-4-124,0 0 0,0-8 260,0-1 0,0-6 1,0-8-1,0-3 52,0 0 1,4-6 0,2 4-1,2 0 173,2 0 1,-2-4-1,0 6 1,3 0 865,1 3 1,1 5 0,0 1 0,1 1-536,-1-1 1,0 4-1,1-3 1,-1 1-253,0 3 0,1 1 1,-1 2-1,0 0-84,1 0 1,3 0 0,1 0 0,-2 0-763,-1 0 0,-6 2 0,0 2 0,1 5-1269,2 3 1,-3 1 1957,0 1 0,6-1 0,6 0 0</inkml:trace>
  <inkml:trace contextRef="#ctx0" brushRef="#br0">20142 13487 8047,'0'-13'512,"0"5"0,-2 2 355,-2 6 0,2 11 0,-2 4 0,3 4-359,1 5 0,-5 2 1,1 4-1,1 2-303,1 2 1,2-4-1,0 3 1,0-2-741,0 0 0,0 3 1,2-6-1,2-4-678,5-4 1,7-2 1212,2-4 0,6-1 0,-3 0 0</inkml:trace>
  <inkml:trace contextRef="#ctx0" brushRef="#br0">20555 13554 8021,'-4'-33'2367,"-1"6"-1935,1 13 0,4 14-444,0 9 0,0-2 0,1 0-74,4-1 1,2 3 0,6-3 0,1 2-707,-1 2 1,-4 2 791,0 1 0,0 6 0,4 2 0</inkml:trace>
  <inkml:trace contextRef="#ctx0" brushRef="#br0">20395 13940 8209,'-7'-15'1554,"11"9"1,11 17-1,4 4-2256,5 2 1,0-3-1,1-7 1,0-1 701,3-3 0,8 4 0,-2 1 0</inkml:trace>
  <inkml:trace contextRef="#ctx0" brushRef="#br0">20209 14313 7725,'-20'0'522,"5"8"1,-2 4-582,2 4 1,6 8 0,2-2 0,1 3-19,3 2 0,1 4 1,2 0-1,0 0 90,0 2 0,0-1 1,0 7-1,2-1 112,2 4 1,-2 5-1,2-1 1,-2 0 177,-2 0 1,1-2 0,2-2-1,1 0 112,-1 3 1,-1 2-1,-2-4 1,0-3-105,0-1 1,0 8 0,1-4 0,2 4-271,2 2 1,-1-1-1,-2 2 1,1-1-170,1 1 0,1 2 0,-5 3 1,0 0 21,0-2 1,0 2 0,0-9 0,0 1 196,0 3 0,-5 1 1,-1-1-1,0-1-15,0 1 0,-3-4 1,3 0-1,1-3-31,-1-3 1,-3 6 0,4-9 0,2-2-68,2 0 1,1 2 0,0-2 0,0 2-23,0-1 1,0 2-1,0-2 1,0 2 82,0 2 0,0 5 0,0 1 0,0-1 27,0 1 0,0 3 0,0-3 0,-2 0-20,-2 0 0,1-2 0,-4-4 1,-1-1 26,1-4 1,2 7 0,-2-5-1,0 0-95,-1 1 0,4-4 0,-4 0 0,2 1 26,3-1 1,0 0 0,0 3 0,-1-3 112,1-2 0,2 5 0,1-3 1,0 2 78,0-1 0,0-3 0,0 3 0,0 1-101,0-2 1,0 4 0,0-2-1,0 2 26,0 2 0,-5 0 1,1 0-1,1 0-305,1 0 1,2 0 0,-1 0 0,-2 0 20,-2 0 0,-1 0 0,3-1 1,-1-2 221,1-2 0,2-5 0,-1 2 0,-1-1 63,-1 0 1,-1 5 0,5-5 0,0 0 156,0 2 0,0-1 0,0 5 0,0-3-168,0-1 1,0 3-1,0-4 1,2 1-192,2-1 0,-2 4 0,2-5 1,-2-1-24,-2-2 0,4 3 0,0 0 0,1-1 68,1-2 0,-5-2 1,5 1-1,-1 0 66,-1-1 1,5 1-1,-5 0 1,-1-1 97,-1 1 0,2-5 0,1 0 0,-1 2-108,2 1 1,-4 2-1,2-1 1,-2 1-29,-2 0 0,1-1 0,2 1 0,1 0 13,-1-1 1,-1 5-1,-2 1 1,1-3-43,4-1 1,-4-1 0,4 0-1,-4-1 54,-1 1 1,5-5 0,-1 0 0,-1 1 67,-1-3 1,-2 4 0,0-5 0,0 1 2,0-1 1,0 4 0,0-2-1,0 1-26,0 1 1,0-3 0,0 4 0,0-2-56,0 2 1,0 0 0,0-1 0,0 0-147,0 0 1,0 1 0,1 0-1,2-4-81,1 0 1,1 2 0,-4-3 0,2 0 97,2 1 0,-1 3 0,-4-2 1,0 1 79,0 0 0,0-1 1,2 3-1,1-2-39,1 2 1,1-4-1,-5 3 1,0-1-30,0-1 0,0 2 0,0-3 0,0-1-41,0 0 0,4-1 0,0-5 0,1-1-749,1-3 1,-3 1 0,6-7-253,1-4 1,0-7 1150,-1-9 0,3-10 0,-4-7 0</inkml:trace>
  <inkml:trace contextRef="#ctx0" brushRef="#br0">19769 20964 8936,'0'13'0,"0"0"92,0 1 1,6 5-1,2 3 1,4 3 165,2 2 1,-1 0 0,2-1 0,1-1 382,2-2 1,6-4 0,-2-7 0,3-3-538,2-5 1,-1-4-1,2-6 1,2-7-160,1-8 1,6-10-1,-1-6 1,2-5-20,2-2 1,-1-9-1,-2 1 1,-2 0-821,2 0 1,0-3-1,-1 7 1,-5-4 893,-3-2 0,-1 1 0,-1 0 0</inkml:trace>
  <inkml:trace contextRef="#ctx0" brushRef="#br0">21861 13994 7799,'-26'0'826,"2"1"-826,6 3 0,12 10 0,14 7 0</inkml:trace>
  <inkml:trace contextRef="#ctx0" brushRef="#br0">22101 14127 7778,'-13'-8'-244,"7"2"1,6 6 0,8 0 478,3 0 1,-2 0 1987,0 0-1305,-6 0 0,3-5 0,-6-4-553,0-3 1,0-2-1,0 1 1,0-2-152,0-2 0,0 0 0,0-6 0,0-4-94,0-3 0,2-5 0,0 2 0,4-1-8,2-3 0,-1-1 0,4-4 1,-4-1 139,-1-1 0,3-1 1,-5 4-1,-1-2 65,-1-1 1,-2-1-1,0 4 1,0-1-68,0 2 0,-6-7 1,-3 5-1,-3-2-106,-1-2 1,-1-3 0,3 3 0,0-1-110,2-3 1,6 2-1,0-1 1,5-1-561,2-2 0,11-4 0,-2 1 1,2 5 240,0 2 1,-2-1-1,1 5 1,-2 1 442,-4 2 0,-2 7 0,-6 1 0,0 3-30,0 4 0,0-2 0,-1 8 1,-4 1-94,-3 0 1,0 1 0,1 5-549,1-1 1,1 1-402,5 0 0,6 1 0,3 3 0,3 3 30,1 0 1,2 5 0,1-4 0,2 4-126,-1 1 1,-3 0 1007,0 0 0,-1 6 0,0 1 0</inkml:trace>
  <inkml:trace contextRef="#ctx0" brushRef="#br0">22008 12288 7912,'0'-39'600,"7"5"1,7-4-1,7 9 1,4 9-207,1 0 0,5 1 0,2-3 1,0 4-399,-1 3 1,-1 2 0,-4 1 0,0 3 44,-1 5 0,0 14 1,-4 11-1,-6 12-220,-6 11 0,1 17 1,-7 7-1,-1 4-978,-2-33 1,0-1 873,-2 2 0,2-1 0,5 35 1,1-2-1</inkml:trace>
  <inkml:trace contextRef="#ctx0" brushRef="#br0">23728 13740 8514,'-12'-13'61,"1"1"1,4 2 892,1 1 0,-4 6-908,1-2 1,1 0 0,0 0-152,-3 2 1,-5 2 0,-2 1-1,0 0 241,-1 0 0,3-2 0,-6-1 1,-1-3 91,3-1 0,-6 2 1,4-3-1,-3-3-50,-2-1 1,-4 1-1,0 0 1,2 2 149,0-1 1,1 0 0,-1-1 0,-2 4-282,1 1 0,-4 1 0,0 5 0,-2 0-163,1 0 1,-1 5 0,-4 1 0,0 1 17,0 4 1,0-4 0,0 0 0,-1 1 54,-4-1 0,2-4 0,-4 2 1,0-4 130,-1-1 1,-1 0-1,-4 0 1,1 0 93,3 0 0,3 0 0,5 0 1,-2 0-125,-2 0 0,-3 0 1,2 0-1,-2 0 13,-2 0 0,-2 0 1,-3 0-1,-1 0-269,-2 0 0,1 0 0,3 0 0,2 2 159,3 2 1,-7-3 0,3 4 0,0-4 60,2-1 1,-4 0-1,5-1 1,1-2 57,2-2 1,2-3-1,5 2 1,0 0-14,0 0 1,5-5-1,1 4 1,1-2-69,4 0 1,0 5 0,1-4 0,-1 1 42,-2 0 0,-5 4 0,3-2-82,-1 4 0,3 1 1,-4 0-1,-2 1 0,-2 2 6,-1 2 1,2-1-1,1-4 1,3 0-36,1 0 82,-4 0 0,3 0 1,-5 0-15,4 0 1,-4-4 0,5-2 0,-1 0 10,-1 0 0,2-3 0,-3 5-19,1 1 0,5 1 0,-3 2 0,0 2-87,0 2 0,-1 0 0,-5 8 0,0 5-34,0 2 1,-2-1 74,-2 4 0,7-4 0,-3 4 54,1 1 1,-2-3 0,-1-1 0,4-1 41,-1 0 0,5-1 0,0-3 82,2-1-76,0 0 1,6 1 0,-1 0 0,2 3-58,3 0 1,2 7 0,7-2 0,0 4-30,-1 0 0,3 1 0,2 1 0,4 3 12,4 5 1,1 1-1,0 1 1,0 1 28,0 2 1,6 2-1,1-4 1,2-2-17,0-2 0,0-1 0,3 3 0,-2-1 290,-1 1 1,0 0 0,4 1-1,-1 1-65,-3 2 1,1 2-1,-4-1 1,2 1-196,2 1 0,-3 11 0,1 0 0,-1 4 33,1 4 0,-1 3 1,3 0-1,-2 1-199,-2 0 1,3 2 0,-4 1 0,3-4 171,2 0 0,-2 5 0,1-9 0,1-1 62,2-1 1,1-5-1,0 3 1,1-3 163,-1-2 1,0-1-1,2-2 1,2-3 76,0-1 1,1 5 0,-3-2-1,1 4-241,2 5 1,1-4 0,-3 6 0,2-3-194,-1 1 0,-3 9 0,0-4 0,-1-2 1,0-5 1,1 5-1,-1-8 1,2 2 234,3 0 0,-2-3 1,5-3-1,-1-5 27,1-2 1,0-2 0,3 0 0,-2-2-37,1-2 1,-3 1 0,-1-5-1,-1 2-19,0 3 1,-1-3 0,-3 2 0,-1 1-176,0 1 0,-4 7 0,0 1 0,0 0-113,-2 0 1,5 2-1,-3-3 1,1-2 155,-1-2 1,3-2 0,-1-2-1,3-3 100,4-2 1,1 0 0,-2-6 0,2-1 123,2-2 0,-5 0 0,3-5 0,-1-2-3,0-1 1,0 3-1,-5 0 1,0-2-270,1-1 1,2 4 0,-1 2 0,-4 1-67,1 0 1,0-1 0,0 4 0,-2-1 55,-1-1 1,0 6 0,4-9 0,1 1 42,-1-3 0,0-2 1,1 0-1,-1 2 253,0-2 1,1-5 0,-1-2 0,0 1 91,1 2 1,-2-3-1,-2 0 1,-1 0-258,1-2 0,2 3 0,1-4 0,1 0 27,-1 0 1,2 3 0,3-3 0,2 0-241,1 0 0,4 3 1,-1-5-1,4-1 225,3-1 1,5-2 0,-4 0 0,2 0 177,4 0 0,-4 0 0,3 0 0,3 0 5,3 0 1,1 0 0,-3 0 0,2 0-132,2 0 1,10 0 0,-2 0 0,2 0-155,0 0 0,7 0 0,3 0 0,3 0-89,6 0 1,-1 0 0,2-2 0,-36 1 0,-1-1 151,1 0 0,1 0 0,0-1 1,0 0-1,0 1 0,0 1 1,0-1-1,0-1 63,0 2 1,0-1 0,-1-1 0,0 0-1,0 1 1,-1 0 0,35-1 29,-5 2 0,2 1 0,-8 0 0,1 0-45,0 0 0,2 0 0,-3 0 0,2 0-330,-2 0 1,2 0-1,-4 0 1,3 0-30,0 0 0,4 4 1,-8 0-1,0-1 85,1-1 0,0-2 1,-3 0-1,-3 0 222,3 0 0,-3-2 1,-2-1-1,-1-3 612,-1-1 0,3 0 0,-7-4 0,-1 2-179,-4-1 1,5 0-1,-9-1 1,-1 2-326,-2-1 1,0 0-1,-5-1 1,0 2-185,0-1 1,-1 0-1,-4-1 1,-2 2 79,2-1 0,0 0 0,-2-1 1,-4 3 40,-4-3 0,0-1 0,-1-3 1,-1-1-37,-3-2 0,1-5 0,-5 1 0,-2-4-99,-2 0 1,-1-5-1,0-3 1,0-3 84,0-5 0,2-5 1,1-1-1,1-2 18,-1-5 0,3-10 1,0 0-1,0-2-37,0-2 0,-4 28 1,0-1-1,-2 0 1,0 1-1,0-1 1,0-1-104,0-1 0,0 0 0,0-1 0,0 1 0,0-1 0,0 1 0,0 1 0,-1 1 32,-2 2 1,1-1 0,1 1-1,-1 0 1,-1 0 0,-1 0-1,0 1 1,0 1-254,-3-33 0,3-3 1,-4 9-1,1 0 14,-1-1 0,1 3 1,-3 5-1,1-3 102,-2 1 0,-1-4 0,-2 3 0,-3-1 37,0-2 1,-1-7 0,3 6-1,-1-3 108,7 31 1,0 0 0,-2-1 0,0-1 0,1 0 0,2-1 0,0 2 0,0 1 41,-7-34 1,2-2 0,-1 1 0,1-1 97,0 1 0,4 2 0,1 6 0,1 4-112,-1 0 1,1 3-1,-3 3 1,2 3-65,2 2 0,-4 3 0,3 4-42,-1-2 0,-2 5 0,4-4 0,-2-1 0,-2 0-80,-2-2 1,0 0 0,1 1-1,0-2 113,1 0 0,-5-5 0,6 4 1,-1 1 113,1 3 1,-2 2 0,7 2 0,1 2 38,2 2 0,-4 4 0,1 6 1,-1 4-59,-1 4 0,5 4 0,-5 0-32,0 1 0,3 1 1,-4 2-201,1 1 1,1 0 168,5-4 0,0-1 1,0 1 47,0 0 1,0 4 0,2 0-1,1-2 68,1 0 1,1 2-119,-5 0 0,-8 1 0,-5 0 0,-9 3-188,-8 4 0,-6 2 0,-9 4 0,-9 3 134,-7 4 0,-5 3 0,-7 1 0,35-7 0,-1-1 89,1-2 0,-2 0 0,-8 0 0,-1 1 0,4-3 0,-1 1 1,-2 0-1,-1 0 34,-2 0 0,0-1 1,1 0-1,-1-1 1,1-1-1,0-1 1,3 2-1,0-1 19,3-1 1,1 1-1,0-1 1,2-1 0,-26 0-1,8 2-1535,7 2 1540,0 4 0,12 3 0,-3 1 0,2 2 0,-2 2 0</inkml:trace>
  <inkml:trace contextRef="#ctx0" brushRef="#br0">18875 16312 8818,'-7'-13'55,"1"0"1,6-1 491,0 1 0,6 6 1,3 2-1,3 4-196,1 1 0,5 0 0,1 1 1,2 2-123,3 2 1,5 5 0,2-1 0,0 3-95,2 1 1,-5 5 0,5 0 0,-2-1-93,0 3 0,0-6 1,-6 6-1,-3-2-223,-4-1 1,-3 3 0,-3-4 0,-3 2 87,-5-2 1,-2-1 0,-4-1 0,-2 3 109,-5 1 0,-9-1 1,-6-3-1,-4-3-3,-3-2 0,-9 3 0,3-3 0,0 1-135,-1-1 0,-1 2 0,-1-7 0,0-1-254,0-1 1,6-2-1,1 0 1,4-2-254,2-2 1,1 1-1,11-5 626,3 2 0,7-4 1,0 3-1</inkml:trace>
  <inkml:trace contextRef="#ctx0" brushRef="#br0">19035 16512 8421,'-19'-23'94,"-2"5"1,-5-16 0,-1 10 0,0 12 690,1 11 0,-11 11 0,-5 9 1,-4 4-698,-4 5 1,-8-2 0,-4 7 0,-3-2 20,-2 0 1,32-15 0,-1-1 0,0-1 0,0-1 0,-1 1 0,0 0-150,-2 2 0,1-1 1,-1-3-1,0 0 0,1 1 1,-1 1-1,2-2 1,0-1-702,-35 10 1,2-3 0,8-9-1,6-5 178,5-2 0,7-2 1,8 0-1,5 0 563,3 0 0,7-6 0,2-2 0</inkml:trace>
  <inkml:trace contextRef="#ctx0" brushRef="#br0">14743 16739 8405,'19'-6'454,"-2"-1"1,3-7-1,1 2 1,0 4 468,3 3 1,-1 4 0,1 2 0,-3 5-375,-2 7 0,-6 7 0,-5 6 0,-2 2-185,-3 3 0,-3 4 1,-6 6-1,-6 3 39,-4 5 1,-8 3 0,0 3 0,-4 1-308,-3 2 0,0 0 0,4-6 0,0-2-126,1-1 0,1-11 0,2 1 0,7-7 6,6-7 1,-1 1 0,7-9-136,1 0 1,9-8 0,7-6-1,9-5 56,8-2 1,4-7-1,8 2 1,2-2-173,5-3 0,3 1 1,3 0-1,1-1-455,2 1 0,-2 5 0,-6 3 0,-2 0-202,-2 1 0,-2-1 1,-3 5-1,1 0-884,-2 0 1816,9 0 0,-14-12 0,11-2 0</inkml:trace>
  <inkml:trace contextRef="#ctx0" brushRef="#br0">15930 16925 8082,'0'-39'0,"0"0"0,0 5 0,0 7 225,0 8 1,5 12 0,3 7 1020,-1 7 1,4 6-1,-5 5 1,-1 4-603,1 4 1,-1 6 0,-5 4 0,0 2-439,0 2 1,0 6-1,0 3 1,0 0-159,0-5 1,0 1-1,0-13 1,0-1-426,0-4 1,0-9 0,1-2-317,4-6 0,-4-7 0,4-10 263,-4-6 0,4-16 0,1-2 1,1-7 234,3-7 1,2-6-1,3-9 1,1 1 143,2 0 0,4-6 0,-1 4 0,1 5 816,2 2 0,4 7 0,-6 12 1,3 5-222,2 6 0,-5 6 1,-1 8-1,0 3-283,0 1 1,-4 3 0,4 7 0,-3 5-141,-6 3 1,0 7 0,-8 3-1,-1 4-206,-2 0 1,-2 5 0,-5 2 0,-7 1-334,-8 3 0,-9-4 0,-2-1 0,-2-2-50,-3-4 0,-2 4 0,-1-9 0,2 1 274,2 0 0,3-5 0,8 0 1,3-3 264,4-6 1,9 4 0,8-4 119,8-1 0,10-1 0,14-4 1,4 1 615,4 1 1,7 5 0,3-3 0,2 0-555,3 0 0,-2 3 0,-2-4 0,-4 1-737,-5 0 0,5 5 0,-9-2 1,-1 2-1000,-2 3 1,-3-1 0,-4 2 1482,-1 3 0,1-4 0,0 6 0</inkml:trace>
  <inkml:trace contextRef="#ctx0" brushRef="#br0">13117 18498 8073,'-6'-27'1692,"0"2"-899,-3 3 0,3 10 0,6 12 1,0 9-468,0 7 0,-4 4 1,-1 5-1,2 0 53,2 3 1,1 8 0,0-1 0,0 4-100,0 1 0,0-5 0,0-1-516,0-1 126,0-2 0,4-6 0,1-3 0,-2-4-612,-2-3 654,5-8 1,-4-2 0,2-11 0,-1-7 25,1-8 0,-1-6 0,5-4 1,-1-5 109,1-2 0,-4-5 1,5 2-1,0 2 364,-2 1 0,5 5 0,-4 3 0,0 7 40,1 5 0,-1 3 0,2 3 0,-1 3-75,1 5 1,2 2-1,2 2 1,0 0-144,4 0 0,-3 3 1,4 5-1,-1 5-208,0 2 0,-1 10 1,-3 2-1,-1 2-288,0 4 1,-4-3-1,-1 5 1,-2 1-363,-3-2 1,-2 0-1,1-5 1,1 1-95,1-5 1,0 2-1,-2-6 1,1-1-359,1-2 0,7-5 0,-2-2 1,4-4 1055,5-1 0,2-7 0,7-7 0</inkml:trace>
  <inkml:trace contextRef="#ctx0" brushRef="#br0">13810 18631 7982,'0'-26'408,"0"5"1,2 8 0,2 8 0,5 5 803,3 5 1,1-4 0,0 4-589,1-4 0,1-1 0,1 0 0,3 0-405,2 0 1,-5-4-1,3-1 1,-1 1 108,0-2 1,0 3-1776,-5-6 0,-7 0 1005,-6-4 0,-12 5 0,-10 4 0,-3 2 383,-2 2 1,-4 5-1,-2 1 1,1 1 679,-1 4 0,2 2 0,6 3 1,3 2-16,4-2 0,5 3 1,4 1-1,4 0-246,4 4 0,2-5 0,4 1 0,5-3-550,6 1 1,5 0 0,6-5 0,1 1-997,3-1 1,-1-4-1,5-2 1,1-1-2546,-2-3 3731,4-1 0,-4-2 0,6 0 0</inkml:trace>
  <inkml:trace contextRef="#ctx0" brushRef="#br0">14090 18725 8013,'-21'-21'3242,"6"8"-2551,7 8 0,11 5 0,1 3-285,6 2 0,5-1 0,3-4 0,6 0-320,5 0 0,-1 0 0,5 0 0,-2 0-652,0 0 0,-1 0 0,-7-1-528,0-4 1,-8 2 708,-2-6 0,-12 5 0,-11-4 1,-6 2 260,-7 4 1,-2 0-1,-1 2 1,-1 0 1099,0 0 0,2 0 0,1 0 1,4 0 163,0 0 0,7 2 0,6 2-956,1 5 1,1 3 0,8 1 0,5 0-569,5 1 1,11-5-1,1-1 1,6 1-522,3-1 0,6-2 1,6-6-1,1 0 905,4 0 0,12-18 0,6-4 0</inkml:trace>
  <inkml:trace contextRef="#ctx0" brushRef="#br0">14823 18192 8189,'-27'-29'3000,"13"26"0,5 21 0,6 6-2806,3 0 1,4 1 0,2-4 0,2 1-74,2 0 1,3 0 0,5 5 0,3-2 128,0-3 0,2 2 0,-4-6 0,-1-2-1399,-3-1 1,0-6 0,-9-2 295,1-1 0,-10-2 0,-4-4 0,-9 0 670,-7 0 1,-9 0 0,4 2-1,-4 1 715,0 1 0,-4 7 0,7-1 0,2 5 96,3 3 0,10 4 1,0-3-1,8 2-752,5 3 1,2 1-1,5 0 1,8-1-1014,6-2 1,11-6 1136,5 2 0,14-3 0,5-2 0</inkml:trace>
  <inkml:trace contextRef="#ctx0" brushRef="#br0">15796 18511 7969,'-7'-7'820,"-5"1"0,6 8 0,-4 2 0,2 5-130,2 3 0,-3 1 0,5 0-331,1 1 1,2-1 0,1 0-472,0 1 0,4-5 1,2-2-1,1-1 114,4-3 1,1-3 0,1-3-769,0-2 1,-4-5 0,-1 1 617,-3-3 1,0 4 2554,-5-1-1908,0 6 0,-5-2 0,1 10 0,1 4-286,2 2 1,1 3-1,1-1 1,3 0-354,5 1 1,2-1-1,-1 0 1,0-1-1137,5-3 1,0 1-1,7-5 1276,2-2 0,7 4 0,3 1 0</inkml:trace>
  <inkml:trace contextRef="#ctx0" brushRef="#br0">16383 18365 8007,'13'0'1288,"-1"1"1,-2 4-1,-2 4-668,-2 2 1,3 4 0,-4 2-1,1 2-151,0 2 0,0-1 1,-3 3-1,2-4-615,-2 0 1,-2-4 0,-1 3-1119,0-4 762,0-6 0,0-8 1,-1-11-1,-4-3 115,-4-4 1,-1-6 0,0 2-1,2-2 364,2 2 0,-3-3 0,5 4 1,-1 0 671,-1 4 0,5 2 0,-3 2-376,2-1 0,4 5 0,2 2-221,5 1 1,7 2 0,3 5-1,1 3-52,-1 5 0,11 9 0,-2 3 0</inkml:trace>
  <inkml:trace contextRef="#ctx0" brushRef="#br0">16703 18471 8017,'0'-28'726,"0"3"1,3 19 0,4 5 0,6 4-610,2 0 1,0-2 0,-2-1 0,1 0-30,-1 0 1,5 0 0,0 0-1630,-2 0 645,-1 0 1,-6 0 423,-1 0 0,-6-4 0,-4-1 564,-9 2 0,-7 2 0,-6 1 0,2 1 820,-2 4 0,3-2 0,1 6 1,0-1-42,4 0 1,3 4 0,2-3 0,4 2-644,1 3 1,2-1-1,5 0 1,4 1-1014,4-1 0,7 0 1,5 1-1,2-1 785,5 0 0,8 1 0,-2-1 0</inkml:trace>
  <inkml:trace contextRef="#ctx0" brushRef="#br0">17183 18431 8021,'-6'-13'1856,"-2"6"-1476,-5 2 1,6 14-1,2 5 1,4 0-257,1 1 0,-5 0 1,1 1 537,1 2 1,-3 0-1,1-5 1,1 0-660,-2 1 0,3-5 1,-6 0-1,0 1 3,2 2 0,-5 1 1,2 0-1,-5 1-1442,-3-1 0,0 0-1325,5 1 1734,0-1 1027,5-6 0,8-7 0,8-7 0</inkml:trace>
  <inkml:trace contextRef="#ctx0" brushRef="#br0">17329 18232 14395,'8'5'571,"-4"4"1,-2 3-894,-2 2 0,0-1 0,0 0 1,0 1-735,0-1 1,0 0 1055,0 1 0,0-1 0,0 0 0</inkml:trace>
  <inkml:trace contextRef="#ctx0" brushRef="#br0">17396 18272 7996,'-8'-6'1435,"4"6"-205,8 0 0,2 1 1,5 8-600,-2 1 0,-5-2 0,3 1-374,-1 1 0,3-3 0,-4 2-140,-2 2 0,-2 1 1,1 1-542,2 0 1,-2 0 0,2 1-510,-2-1 1,-4 0 0,-1 1-510,-1-1-163,-1 0 842,5-5 763,6-14 0,2-9 0,5-12 0</inkml:trace>
  <inkml:trace contextRef="#ctx0" brushRef="#br0">17742 17792 7927,'0'-14'703,"0"7"0,0 9 0,0 12 0,0 11-161,0 10 0,0 3 1,0 2-1,0 0-401,0 0 0,-5 0 1,-3 1-1,-1 2 47,0 2 1,0-1-1,-4-4 1,1-1-1924,3-4 0,-1 1 1735,6-10 0,-7 4 0,4-9 0</inkml:trace>
  <inkml:trace contextRef="#ctx0" brushRef="#br0">17756 18205 7927,'0'-13'2502,"0"5"0,6 2-2099,3 6 0,-2 5 1,2-1-1,1 1-177,2 0 1,-3-3 0,0 4 0,1-2-742,2 1 1,7-1 171,4-4 0,-4 0 0,-1 0 0,-5-1 584,-4-4 0,3 4 1,-3-4 302,2 4 1,3 7 0,1 3 0,2 4-289,6 5 1,2 3 0,1 7 0,1 1-391,0 2 1,1 6 133,3-1 0,-3 8 0,5 4 0</inkml:trace>
  <inkml:trace contextRef="#ctx0" brushRef="#br0">22128 13527 8194,'0'-13'597,"0"-1"1,0 6 0,0-1 223,0-2 1,0 4 0,0-2-261,0-1 1,0-7 0,0 0-1,0-1-155,0-1 1,6-2 0,3-6 0,4 1 1,5-1 1,-3-4 0,3-3-1,-4-2-54,0-1 0,-5-9 0,-1 5 0,1-4-164,-1-1 1,2-8 0,-4-1 0,0-4-20,0-5 1,-2-6 0,-4-2 0,0-2-108,0 35 0,0 1 0,0-2 0,0 0 0,0-2 0,0 1 1,0-1-1,0 1-107,0 1 1,0 1-1,0-33 1,0 10-1,0 5-121,0 7 1,0 6 0,0 8 0,0 5-68,0 3 0,-1 7 1,-2 3-273,-2 4 0,0 6 217,0 4 1,4 8 0,-5 7 0,1 5-934,1 6 1,-1 8 0,5 1 0,2-2 1218,2 0 0,4 3 0,5 2 0</inkml:trace>
  <inkml:trace contextRef="#ctx0" brushRef="#br0">21955 12408 8283,'-39'-12'534,"16"3"1,-3-9 811,13 3 1,7-4 0,8-5-1,2-4-646,5-3 0,7-9 0,5 2 0,4-4-266,8-5 1,2-2-1,4 0 1,-1 5-624,4 2 0,1 8 0,-5 4 0,-1 7-89,-1 5 1,-8 9 0,0 6 0,-7 8 25,-6 8 1,-5 17 0,-10 14 0,0 8 317,0 7 1,-1 6-1,-2-6 1,-3 1-653,-2-1 1,5-1 0,0-7 0,6-2-3303,6-4 3888,9-4 0,3-7 0,5-1 0</inkml:trace>
  <inkml:trace contextRef="#ctx0" brushRef="#br0">22141 19271 6902,'0'-13'587,"5"4"1,-1 0 147,-1-1-497,-1-2 1,-2-2 0,1 1 0,2 0 78,2-1 0,1 1 1,-4-2-1,3-1 167,-2-2 0,3 0 0,-2 5 0,-1 0 368,-1 0 1,-2 4-420,0 0 1,0 12 0,-2 3-1,-2 8 78,-5 9 1,-3 8-1,0 4 1,2 5-95,1 5 0,0 2 1,-3 8-1,2 1 58,1 2 0,2 4 1,-2-3-1,3 2-162,0 3 0,4-1 0,-4 3 0,2-3-131,0 1 1,-2 7-1,3-9 1,-3-3-185,-2-2 0,4 0 0,-5 1 0,-1-3-185,-2-5 0,0 1 0,2-7 0,2-2-70,2-5 0,-3-2 0,5-8 0,1-7-1374,1-3 1,8-5 0,5-5-174,5-7 1,-1-12-1,4-12 1,-1-5 1803,0-7 0,-1-14 0,-3-5 0</inkml:trace>
  <inkml:trace contextRef="#ctx0" brushRef="#br0">21995 20257 8173,'-12'12'0,"-6"-3"0,-4 3 623,0-3 0,2 4 1,7 5-1,0 3 786,-1-1 1,3 11 0,2 0 0,4 5-582,4 0 1,1 1 0,0-6 0,1-2-512,4-1 1,8-4 0,11-5-1,4-7-551,3-4 1,12-11 0,0-11-1,3-6-663,-2-6 0,2-9 1,-1-2-1,-4 1-5,-4 2 1,-4 2 0,-7 2 0,0-1 901,-4 1 0,3-4 0,-4 0 0</inkml:trace>
  <inkml:trace contextRef="#ctx0" brushRef="#br0">6132 9182 15541,'0'-13'-3298,"-6"0"2937,4-1 0,-3 6 350,5-1 1,0 7-341,0 2 1,1 6 0,2 7 0,3 1 389,1-1 0,1-4 0,2-2 0,-1-1 418,1-3 0,7-1 0,0-2 1,0 0 43,-2 0 0,-1 0 0,3-2 1,0-2-175,0-5 1,-1 3 0,0 2 0,2 2-49,-2 2 0,4 0 1,-1 0-1,2 0-142,2 0 1,1 2 0,0 2 0,-2 3-39,2 1 1,1 4 0,1-5-1,1 2 250,0 0 0,4-2 0,0 2 0,-1-4 13,-2-4 0,3 3 0,0 1 0,0-2-116,2-2 1,-5-1 0,4 0 0,-1 0-96,1 0 1,3-1 0,-2-2-1,-1-2-113,1 3 1,2 0 0,-2 2 0,0 0-211,-1 0 0,4 2 1,-5 2-1,-2 3 55,0 1 0,0-1 0,-1-4 1,-2 2 156,-1-2 1,0 2 0,2 0-1,-1-2 74,1-2 1,0-1 0,-1 0 0,1 0 277,-1 0 0,6-4 0,-1-1 0,-2 3-345,-1 0 1,4 2-1,-1 0 1,0 0-70,1 0 0,-4 0 0,5 2 0,-2 0-45,0 3 0,5 4 1,-4-5-1,1-1 46,0-1 1,4-2-1,-3 0 1,1 0 258,1 0 0,-1 0 0,5-2 0,-1-2-80,-4-5 1,4 1 0,-4 1-1,4 1-38,1 3 0,0-3 0,0 0 0,0 0-244,0 0 0,-2 2 0,-1 4 1,-1 0-164,1 0 1,0 0 0,0 0 0,-3 0 190,-1 0 1,4 0 0,-2 0 0,2 0 180,-1 0 0,1 0 1,-3-1-1,2-4 74,1-4 1,0 2 0,-8-2 0,2-1 34,-1-2 0,2 3 0,1 1 1,0 1-248,-1 0 1,-1 4-1,-3-2 1,2 4-92,1 1 1,5 0-1,-5 0 1,0 0-39,2 0 1,-1 0 0,5 0 0,-1 0 125,1 0 1,-3 0 0,1 0 0,1 0 305,-2 0 1,4-5 0,-3-1 0,-1 0-155,-3 1 1,1-4 0,1 4 0,-1 1-56,1-2 0,-2 4 0,-4-2 0,-1 2-28,1 2 1,0 0 0,1 2 0,2 1-191,1 1 0,0 5 1,-3-3-1,2 0-79,1 0 0,4-2 0,-2-4 0,-1 0 469,1 0 0,0 0 1,-4 0-1,2 0 81,-1 0 0,2 0 0,1 0 0,0 0-140,-1 0 0,4-4 0,-4 0 0,1 1-352,0 1 0,-2 2 0,-3 0 0,1 2 50,2 2 1,5-2-1,-3 2 1,-1-3 116,1-1 1,2 2 0,-2 1 0,0 1 69,-1-1 1,5-1 0,-1-2 0,1 0 114,-2 0 0,2-5 1,-4 1-1,-1 1 14,1 1 1,3 2 0,-5-1 0,-2-2-226,-1-1 1,-1-1 0,1 5 0,2 0-12,1 0 1,-1 0 0,-5 2 0,-2 1 18,1 1 1,7 0 0,-6-2 0,2 1-15,3 1 1,-1 1-1,-2-5 1,1 0 148,3 0 0,-3 0 1,5 0-1,-2 0-34,0 0 1,0 0 0,-4 0 0,0-2-12,-1-2 1,1 2 0,0-2 0,-1 2-138,1 2 0,-2 0 0,-1 0 1,-2 0-76,2 0 1,1 5 0,2 1 0,-1 0 181,1 0 0,4 0 0,2-3 1,-1 1 125,1-1 1,2-2 0,-2-1-1,-1 0-65,1 0 0,3 0 0,-4 0 0,1 0 91,-1 0 1,-1 0 0,-2 0-1,0 0-238,2 0 1,0 0-1,-2 0 1,0 0-42,2 0 1,0 0 0,-2 2 0,0 1 39,2 1 0,5 5 0,-4-4 0,2-2 108,3-2 1,2-1 0,1 0 0,-2 0 145,-2 0 0,5 0 1,-3 0-1,-1 0-13,1 0 0,-4 0 0,0 0 1,-1 0-185,-4 0 1,4 0 0,0 0-1,-1 0-89,1 0 0,-2 5 0,-4 0 0,-1 1 54,1 0 1,4 3-1,2-4 1,-1-2 31,1-2 0,2 3 0,-2 1 0,1-2 134,3-2 0,0-1 0,0 0 0,-1 0 82,1 0 1,4 0 0,2 0 0,-2 0-196,2 0 1,0 0 0,-3 0 0,-1 0 14,-4 0 1,8 0 0,-3 0 0,0 2-219,-3 2 0,2-2 1,-4 4-1,4-2 126,1 1 1,0-1-1,0-4 1,-2 0 165,-2 0 0,2 0 0,-2 0 0,3 0 60,1 0 0,-5 0 0,1 0 1,1-1-132,1-4 1,-2 4 0,-2-4 0,0 4-50,0 1 0,-3 0 0,3 0 0,0 0-97,0 0 0,-4 0 1,2-2-1,-1-1 25,1-1 1,3-1 0,-2 4 0,-1-2 123,1-2 1,-1-3-1,-2 2 1,1-2 6,-1-2 1,-2 0 0,0-2 0,0 1-161,-1 1 0,3-8 1,-8 8-1,1-1-130,0 0 1,0-1 0,-3-2 0,0 1-40,4 0 1,-5-1 0,1 1-1,-3 0 111,1-1 0,0 3 0,-5-1 1,1 1 4,-1 1 1,0-11-1,-1 5-3,-3-3 0,1 0 1,-5 4-1,-2-2-90,-2 0 1,-1-6 0,0 4 0,0 0-26,0 0 1,-1-1 0,-2 4-1,-2-2 207,2 2 1,2-3-1,1 1 1,0 2-21,0 1 1,0 2-1,0-1 6,0 1 0,0 0 0,-2-1 1,-2 3 116,-5 2 0,-3-2 1,-3 5-1,-1 0 90,-2 0 0,-4-4 0,3 3 0,0-2 45,-1 0 1,-3 2 0,2-4 0,-1 2 41,-1-1 1,7 3 0,-3-2-10,0-2 0,-1-1 0,-2 1 0,4 0 6,4 2 1,0 2-1,1-3 1,-2 2 53,-3 2 0,2-3 1,-6 5-1,-2 1-62,-1 1 1,-2-2 0,1 0 0,-1 1-232,0 1 1,1 2-1,-2 0 1,-2 0 0,-1 0 0,0 0 0,4 0 0,0 0 58,1 0 1,-1 0 0,0 0 0,2 0 100,3 0 0,-3-4 1,3-1-1,-4 2-42,0 2 1,-5-4-1,0 1 1,-1 1-114,0 1 1,2 2 0,-5 0-1,-2 0-18,-2 0 1,1 0-1,-1 0 1,1 0-83,-4 0 1,-1 0 0,3 0-1,0 0 201,0 0 1,0 0-1,2 0 1,1 0 110,1 0 1,5 0-1,-4 0 1,-1 0-80,2 0 0,-3 0 0,6 0 0,1 0-41,2 0 1,-3 0-1,-2 0 1,1 0-47,-1 0 0,-2 0 1,2 0-1,0 0-183,1 0 0,-4 2 0,4 1 0,-1 1 139,1-1 1,-4-1 0,3-2 0,1 0 35,-1 0 0,2 4 0,3 1 0,-2-2 69,-1-2 1,0-1 0,5 0-1,-3 0-2,-2 0 1,-1 0-1,-4 0 1,4 0-9,-1 0 0,-4 0 1,-6 0-1,2 0-96,-2 0 1,-2 0 0,1 0 0,-4 0-70,1 0 0,-2 0 0,6 0 1,2 2 38,-2 2 0,1-2 0,5 2 0,3-3 52,2-1 0,-6 0 0,4 0 0,-1 0 44,-1 0 0,2 0 1,-4 0-1,-1 0 47,-2 0 1,-2-1 0,1-2 0,-1-1-11,-1 1 0,-6 1 0,1 1 0,-3-2-127,-1-2 1,1 1 0,1 4 0,2 0 52,-1 0 1,0 0 0,-1 1 0,4 2-62,1 2 1,-3-1 0,5-2-1,1 1 102,1 1 1,-1 0-1,2-4 1,2 0 85,1 0 1,-1 0 0,-1-1 0,0-2 52,0-1 0,-4-2 1,0 3-1,1-2-92,1 2 1,-2-3 0,-2 2 0,0-1-64,0 0 0,-3 3 0,3-2 1,0 2-107,0 2 0,-4 0 0,1 0 0,-1 0 70,1 0 1,-3 0-1,5 0 1,-2 0 79,0 0 0,0-1 0,-3-2 1,2-2 45,1 2 1,0-3-1,-4 0 1,-1 1-7,1-1 1,0-3-1,-1 4 1,1 2-16,0 2 1,-5 1 0,0 0-1,3 0-202,5 0 0,-6 0 0,3 1 0,-2 4 4,0 4 1,3-2 0,0 2 0,0 0 115,-2-2 1,-3 1 0,4-5-1,0 1-47,-1-1 0,0-2 0,-4-1 0,-3 0 248,0 0 0,2 0 1,4 0-1,-1 0-74,-2 0 0,5 0 1,4-1-1,0-2-144,2-1 1,-4-1-1,7 5 1,0 0-25,-2 0 1,4 0 0,-4 0 0,2 0 17,-1 0 0,1 5 0,2 1 1,1-1-3,1 1 0,-7 0 1,5-3-1,-2 3 71,-2 2 1,0-5-1,3 1 1,-2-3 56,3-1 0,-4 0 0,0 0 0,0 0 6,0 0 1,1-1-1,4-2 1,-2-3-73,-1-1 0,1 2 1,4-2-1,1 1-102,-4 3 1,-5 1 0,1 2 0,0 0-86,0 0 1,-3 0 0,3 2 0,-1 1-13,-4 1 0,0 5 0,-3-3 1,2 0 149,4 0 0,-6-2 0,2-4 0,-2 0 40,2 0 0,-6 0 0,5 0 0,-2 0 68,0 0 0,-1 0 0,0 0 0,1 0 49,-2 0 1,1 0 0,3 0 0,0 0-135,-1 0 1,1 0-1,0 0 1,-1 0-31,1 0 1,1 0 0,0 2 0,3 1 42,3 1 1,-5 1 0,11-5 0,-2 1 10,1 4 0,1-4 0,0 4 0,1-4 72,4-1 0,-2 0 1,4 0-1,0 0-9,1 0 1,-4 0 0,4 0 0,-1 0-25,1 0 1,-1 5-1,3 0 1,-2 3-125,-2 2 1,0 2-1,-3 1 1,1 1-116,-1-1 0,-1 5 1,-2 1-1,1 0 13,3 1 1,4-1-1,5-3 1,1 2 65,-1-2 0,6 3 1,3-1-1,5-1-105,4-3-1,-1 4 1,5 0 0,2 0-75,2 1 0,7 2 1,4 5-1,6 2 99,7 4 1,3-3 0,5 5 0,5 0 1,3 0 1,6-3-1,6 3 1,4-1 44,2-3 0,6-2 1,-3-3-1,5-1 50,-28-13 0,-1 0 0,34 5 0,-1 2 1,-2-3-480,1-2 1,3 5-1,-1 1 34,1 2 0,0 1 0,-4 5 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11237 5784 27279,'0'-7'-2226,"0"1"1,-4 7-1,-2 2 1,0 3-273,0 1 3103,-4-4 2166,8 3-2518,-4-6 0,8 0 0,2 0-113,5 0 0,3 0 1,1 0-1,1 0-296,-1 0 1,6 2 0,2 1 0,1 1 0,0-1 0,-1-1 0,3-2 0,-3-2 561,-2-2 0,3 2 0,-4-4 0,-2 2 145,-1-1 1,-2 0 0,1 2-162,-1-2 1,-4 1-521,0 4 1,-8 0 0,-1 0 93,-7 0 0,-7 1 0,-2 2 1,-3 2-10,-2-2 1,-4 2 0,-5 1 0,2 0 96,-1 0 0,0-1 1,4-4-1,2 2-13,-1 2 0,2-1 1,8-4-1,1 0-151,0 0 1,4 0-364,0 0 1,7 0 0,4 0-1,8 1 473,7 4 1,12 2 0,-1 7-1</inkml:trace>
  <inkml:trace contextRef="#ctx0" brushRef="#br0">8731 7943 8576,'-7'0'-114,"1"-6"626,6-3 0,0-3-383,0-1 1,1 6-250,4 2 170,-4 4 1,7 1-1,-5 1 1,3 2-56,1 2 1,3-1 0,7-4 0,2 0 214,2 0 1,-4 0 0,4 0 0,0-1 117,0-4 0,-4 4 1,4-4-1,-2 2-247,-2-1 0,-2 2-115,-2-2-71,0 2 0,-7 2 0,-6 0-198,-7 0 1,-10 5 0,-2-1-1,-2 1 268,-2 1 1,2-5-1,-1 4 1,0-4 81,1-1 1,-3 0 0,6 0-1,2 0 44,1 0 1,2 0 0,0 0-436,-1 0 0,2 1-779,4 4 1,3-2 1122,10 6 0,2 0 0,6 4 0</inkml:trace>
  <inkml:trace contextRef="#ctx0" brushRef="#br0">11344 6344 11092,'-6'-20'-1035,"5"6"0,-5-4 702,0 3 0,3 8-125,-6 2 0,1 5 430,0 5 0,0-4 1139,4 4-866,2-4 0,-10-1 1,3 2-36,-2 2 1,-7 8 0,-3 7 0,-3 3-160,-4 6 0,-6 1 1,0 6-1,-3 2-182,-4 2 1,-2 4-1,3-2 1,0-2 119,0-1 0,0-5 0,1-2 0,4-5-20,4-3 0,4-4 1,5-7-1,4-3-172,3-5 1,5 0 153,5-4 0,13-8 0,12-13 0</inkml:trace>
  <inkml:trace contextRef="#ctx0" brushRef="#br0">11597 6410 8567,'6'-26'-40,"3"11"0,7 7 1,5 11-1,3 12 90,4 10 0,13 7 0,5 8 0,8 1-209,3 5 1,-23-18-1,-1 2 1,-1-4-1,0 1 1,-1 0-1,0 1-15,-1-1 1,1 1-1,-2-1 1,-1 0-1,24 24 1,-1-8 131,-3-3 1,-5-9 0,2-3 0,-5-6-26,-5-3 1,1-1 66,-9-5 0,2 7 0,-8 0 0</inkml:trace>
  <inkml:trace contextRef="#ctx0" brushRef="#br0">10517 7703 8431,'0'-21'-785,"-1"4"364,-3 8 1,1 3 0,-5 7 0,1 4 460,-1 4 0,4 2 1,-3 3-1,1-1 123,3 0 0,1 1 0,4 1 0,2 1 201,5 2 0,10-1 0,8-3 0,7 1-1,4 2 1,7-2 0,1 4 0,1 1-123,4 2 0,3 3 1,3 3-1,-4 3-1213,-1 5 0,6 2 972,-10 2 0,7 0 0,-7 0 0</inkml:trace>
  <inkml:trace contextRef="#ctx0" brushRef="#br0">12317 7983 8551,'-21'-28'-111,"7"4"1,3 15 0,-2 8 75,-3 8 0,-13 14 0,-2 17 0,-9 11-139,16-18 1,-2 0 0,-3 4 0,-1 2 0,-1 3 0,-1 1 173,-2 1 0,-1 0 0,5-1 0,1 0 0,-7 2 0,1 0 0</inkml:trace>
  <inkml:trace contextRef="#ctx0" brushRef="#br0">11784 10142 8512,'0'-13'-543,"-5"4"571,1 0 406,0 6-415,4-3 1,1 6 0,2-1 236,1-4 0,2 4 0,-1-4-34,4 4 0,3 1 0,1-2 1,0-1 51,1-1 0,3-5 0,3 4 0,0 1-45,4-2 1,0 3-1,-1-4 1,-2 1-255,-2 3 0,4-3 0,-6 1 0,0 3-131,-3 0 0,0 2 0,-1 0-594,0 0 522,-5 0 1,-4 4 204,-8 1 0,-5 4 1,-7-5-1,-4-1 95,0-1 0,2-2 0,-3 0 0,0 0 35,1 0 0,-1 0 0,-3-2 0,4-1-84,0-1 0,-2-2 0,4 3 1,2-2-91,1 3 1,6 0 0,0 2-1307,-1 0 0,4 2 1373,2 2 0,8 3 0,4 7 0</inkml:trace>
  <inkml:trace contextRef="#ctx0" brushRef="#br0">11224 12328 11957,'0'-20'-1047,"0"6"1,0-1-1,1 7 1024,4 2 1,2 2-108,7 4 1,-1 0-1,-1 1 349,-3 4 1,-2-4 298,-2 4 1,-2 1 0,5-2-282,3-1 0,1 3 0,1-1 0,0-3-154,1 0 0,-5-2 1,-1 0-1,3 0 4,1 0 0,-4 0 0,1 0-416,2 0 1,-7 0 233,-4 0 1,-7 0 0,-11 0 0,-4 1 66,-3 4 0,-2-2 1,0 4-1,1 1 69,-1-1 1,-4-2 0,0 2 0,1 0-10,2 1 0,3-4 0,1 4 0,3-3-334,2-2 1,6 3-319,4-1 0,13-1 618,5-4 1,15 0-1,10 0 1</inkml:trace>
  <inkml:trace contextRef="#ctx0" brushRef="#br0">13490 14340 8226,'-6'-34'15,"3"7"0,-6 11 171,-1 6 0,-2 4 0,-1 7-433,-1 4 0,6 2 0,-1 6 1,0 1 100,1-1 1,-3 0 0,3 1 0,1-1 522,2 0 0,-1-4-270,2 0 0,1-6 0,7 2 0,5-4 164,3-1 0,3 0 0,3-1 0,4-2 58,3-2 0,2-5 0,1 2 0,2-1-329,1 1 1,4 0-1,-4-1 1,-3 5-495,-4 2 0,0 2 0,-8 2 494,-4 2 0,1 10 0,-5 6 0</inkml:trace>
  <inkml:trace contextRef="#ctx0" brushRef="#br0">11651 16206 8516,'-14'-13'179,"7"5"-248,1-4 0,6 9 0,1-4 1,2-1 114,2 1 0,4 3 1,-3-4-1,0 1 284,-1-1 1,6 4 0,-2-3-208,3 1 0,2 1 1,3 5-1,0 0 81,0 0 1,-2 0 0,-1 0-365,4 0 0,-3 5 0,3-1-266,-3-1 446,-8-1 0,-3-2 0,-10 0 1,-5 1-204,-6 3 0,-6-2 0,0 4 1,-2-2-11,-1 1 0,0 4 0,3-3 0,2-1-77,2 1 1,2 5 269,8-2 0,-2 3 0,3 1 0</inkml:trace>
  <inkml:trace contextRef="#ctx0" brushRef="#br0">11851 18431 8332,'0'-13'-137,"-2"-3"0,-1 1 235,-1 3 214,-1 8-247,5-2 0,2 6 17,2 0 0,5 0 0,9 0 0,4 0-3,3 0 0,0 0 0,-1 0 0,-3 0-63,-2 0 0,3-2 0,-4-1 1,-2-1-99,-1 1 0,-3 0 0,-2 0-150,-1-1 1,-6 1 0,0 7-1,-6 5 232,-6 3 0,-14 7 0,-6 2 0</inkml:trace>
  <inkml:trace contextRef="#ctx0" brushRef="#br0">11877 18471 7934,'0'-7'-966,"2"1"703,2 6 1,-2 2 555,2 2 1,-1-2 265,1 2 1,4-3-201,5-1 1,0-1 0,1-2-137,-1-1 0,-1-7 0,-2 2 1,-1-3-113,2-1 0,0-2 0,3-1-216,-1-2 1,0 1-1,1 3 1,-1 1 77,0 0 1,-4-5 0,-1 0 0,-1 2 132,1 1 0,-4-3 0,3 0 0,-1 2-11,-3 1 1,0-3 0,0-1 0,2 0 48,-2 0 0,3-3 0,-1 2 1,1 0-160,0-4 1,5 0 0,-4 2 0,0 3-76,-2-1 0,1 6 1,-2-6-1,-1 3 103,-1-1 0,-2 0 0,0 5 103,0-1 1,-2 1-1,-1 0-106,-1-1 0,-5 6 1,5-1-1,-1 0-74,-1 1 1,5-3-1,-4 2-138,4-3 0,-4-2 0,1 1-3,1 0 0,-3-1 1,0 1 50,-1 0 1,2 1 0,-4 3 0,-1 3 35,-2 0 0,-1 5 1,-1-4-1,1 4 382,0 1 1,-1 0 0,1 0-1,-2 1-162,-2 4 0,2-2 0,-3 4 0,3 1-325,2-1 1,-5 0 0,0 4 0,2-4 165,1-1 1,0 4 0,-1-2-1,-2 1 89,2 0 1,0-1 0,-1 6-1,-2-1 118,-2 0 1,4 5 0,-4 1-1,0 2 94,0 3 1,4 3-1,-4 4 1,2 3-257,2 0 1,7 7 0,3-4-1,1-1-199,3-2 0,3-3 0,4-4 1,7-1-111,5 1 0,3-6 1,6-4-1,0-2-12,4-1 0,2-6 333,0 1 0,3-6 0,6 3 0</inkml:trace>
  <inkml:trace contextRef="#ctx0" brushRef="#br0">11757 17738 7867,'-6'-7'-32,"5"0"0,-5 4-374,0-2-90,4 1 1466,-3 4 1138,5 0-531,0 0-1407,0-6 0,0 3 1,0-6-1,0-1-190,0-2 0,0-2 0,0 0 0,1-3 66,3 0 0,-1-7 0,5 2 0,-2-3-243,-3-2 1,-2 0 0,-1 2-1,0 1 113,0 2 1,0 6-1,0-2 1,0 3 4,0 2 0,-4 4 1,-2 2-1,-2 1-222,-2 3 1,3-3-267,-2 1 1,4 1-1,-2 5 567,1 4 0,2 2 0,4 7 0</inkml:trace>
  <inkml:trace contextRef="#ctx0" brushRef="#br0">11651 17352 7867,'-14'0'684,"-5"0"1,4 0-546,-3 0 0,11 0 16,7 0 1,6 0 0,7 0 0,1 0-341,-1 0 1,5 0-1,1 0 1,0 1-574,0 4 758,5-4 0,-3 5 0,6-6 0</inkml:trace>
  <inkml:trace contextRef="#ctx0" brushRef="#br0">12144 17339 8124,'-8'-8'0,"-3"2"0,3 6 0</inkml:trace>
  <inkml:trace contextRef="#ctx0" brushRef="#br0">12077 17352 9486,'9'4'758,"0"1"-700,1-2 0,2-2 0,3-1 1,1 0 22,2 0 1,1 0-1,-2 0 1,2 0-119,2 0 1,-4 0 0,6 0 0,-1-1 93,-2-4 0,0 4 0,-5-5 0,1 2 115,2-1 1,-5 1 0,-4 4 0,0-2-18,-2-2 0,1 2-222,-4-2 0,-4-2-141,0 1 0,-6 1 0,-9 4 0,-1 0 13,-2 0 1,-6 0 0,2 0 0,-3 0 232,-2 0 0,5 0 0,0 0 0,0 0 341,1 0 1,2 0-1,5 0-503,1 0 1,1 6-303,3 3 0,5 3 426,8 1 0,10 6 0,6 2 0</inkml:trace>
  <inkml:trace contextRef="#ctx0" brushRef="#br0">11691 17352 6805,'-12'-6'105,"3"-3"1,3-4 0,4-3 39,-2-2 1,2 0-1,-2 3 1,3-1 34,1-2 1,0-4 0,1 4 0,2 2-101,1 1 0,2-3 1,-3 1-111,2 0 0,4 2 1,-5 2 13,-1 0 1,-1-1 0,-2 1 0,0 0 70,0-1 1,-6 1 0,-2 0-1,-1-1 46,0 1 0,5-5 0,-3 1 0,-1-1 24,1-1 0,4-1 1,-3-3-1,1 2-108,1 2 1,0-1-1,4 4 0,0-2-92,0 2 0,0 1 0,0 2 1,0 0 49,0-1 0,0 5 0,0 1 48,0-3 0,0-1 0,-2-1 23,-2 0 0,2-1 0,-2 1-8,2 0 1,-2-1 0,-1 1 0,2 0-54,2-1 0,1 1 0,0 0 1,0-1-97,0 1 0,0 4 0,0 0 87,0-1 0,1 4 0,2 0 107,2 0-3,-1 5 1,-5-5 5,-4 6 1,4-6-56,-4-3 0,4 2 1,1-2-1,0-2 3,0-1 0,0-1 1,0 0-2,0-1 0,0 1 0,0 0-20,0-1 1,0 6-129,0-1 94,0 6 0,0-5 0,0 4 51,0-5 1,0-3-1,0-1 1,0 0-21,0-1 0,0-4 0,0-1 0,0 0 65,0 0 1,0-4 0,0 6 0,0 0 66,0 3 1,0 0-250,0 1 0,-2 1-223,-2 3 1,1 3-1,-6 8 1,0 2-285,2 5 0,-4 3 614,7 1 0,-6 1 0,2-1 0</inkml:trace>
  <inkml:trace contextRef="#ctx0" brushRef="#br0">11624 16299 18847,'-6'-13'-4382,"3"-1"2833,-6 1 0,5 4 1077,-5 0 0,4 6 957,-4-1 131,6 2 0,-2 1-590,5-3 0,0 1 1,0-6-1,1-2 120,3 0 1,-1-3 0,6-1 0,0-1-207,-1-2 1,3-1 0,-3 3 0,1-2 201,0 2 0,-2-4 0,3 3 0,-2 0-91,-2 3 0,3 0 0,-3 1-79,1 0 0,-3 1 0,4 1 0,-1 3 104,1-3 1,-4-2 0,5-3 0,1-2-33,2 1 1,0-2 0,0 0 0,0 0 184,3-1 1,1-2 0,-3 3 0,1 0-160,-1 0 1,0-4-1,0 4 1,1 0-74,-1 0 1,0 1 0,1 4 0,-1 1 12,0 0 1,1 4 0,-1 0 0,0-1 50,1-2 0,-1-2 0,0 1 1,1 0 57,-1 0 1,0-2 0,2-2 0,2-2 43,0-2 1,1 4 0,-3-6 0,1 1-45,2 2 1,0-4 0,-3 5 0,1-1-84,2 1 1,-1 1 0,-2 5 0,2 1-22,0 3 1,1-3-1,-3 5 1,1 0 76,2 2 1,0-1 0,-3 2 0,1 1-33,2 1 0,-1-2 1,-3-1-1,-1 1 112,0-2 1,1 0 0,-1-4 0,0 1-34,1-1 0,-1-2 1,2-2-1,1 1-41,2 0 1,1 1 0,-3 1 0,2 3-36,-2-3 1,4 1 0,-2 0 0,-2 2-70,-1 2 1,-2 2 0,0 2-2,1-2 1,-1 2 0,0-2 74,1 2 0,-1 1 0,0-2 1,1-3-16,-1-1 1,0-1-1,1-2 1,0 1 15,4-1 0,-3-1 0,4 1 0,-1 1 53,0-1 1,4 2 0,-3 1 0,1-1-74,-1 1 0,0 4 0,-3-1 0,2 1-178,-2-2 1,-1 4 0,0-5-1,1 1 64,2 1 1,0-6-1,-5 1 1,2-3-46,3-1 1,-3-1-1,2 1 1,-2 0 212,-2-1 1,1-4-1,-1 1 1,0 0-68,1 3 0,-1 0 0,0 1 0,1 0-112,-1-1 0,5 1 0,0 1 0,-2 2-58,-1 1 0,-2 4 0,0-2 1,1 1 66,-1 3 0,-1 0 1,-2 0-1,-1-1-62,2 1 1,0-5 162,3-1 0,-2 2 0,-2 0 0,-3-1 111,-1 1 1,0 2-651,-1-3-93,-4 5 0,10-2 1,-7 10 396,-1 3 1,4 4 0,1 2 0</inkml:trace>
  <inkml:trace contextRef="#ctx0" brushRef="#br0">13677 13314 8062,'-14'0'10,"1"0"0,0 0 761,-1 0-396,7 0 0,-3-6 1,4-3 113,-2-3 1,5-1 0,-1 0-385,2-1 1,2 5 0,2 2-8,2 1 0,-1 2 0,6 4-8,2 0 1,0 1-218,3 3 1,-1-1 0,0 5 90,1-2 1,-1-2 0,0-4-156,1 0 1,-5 0-1922,0 0 2112,-1 0 0,6-6 0,-1-1 0</inkml:trace>
  <inkml:trace contextRef="#ctx0" brushRef="#br0">11344 15566 16311,'0'-13'-2355,"0"-1"1,-4 6 2150,-1-1 1,-1 6 0,3-3-541,-1 0 630,-1 4 1,7-5 193,2 3 0,2-4 0,5-4 1,-3 2 78,3 1 0,-4 0 0,1-4 0,-2 0 140,-4-1 1,4 1 0,-1 0-328,-2-1 0,-2 1 0,-1 0 69,0-1 0,0 1 0,0 0-88,0-1 0,0 1 0,0 0 1,0-1 18,0 1 1,0 0 0,0-1 0,0 1 5,0 0 1,0-5 0,0-1 0,0-2 34,0-3 0,0 1 1,0-1-1,0 2-30,0-2 0,0 0 1,0 1-1,0 2-53,0 2 0,0 1 1,0 4-1,0 1-39,0 0 1,0-1-1,0 1 43,0 0 0,0-2 19,0-3 0,-4-1 1,-1-3-1,2 3 85,2-1 0,-1 1 0,0-3 0,-3 3 39,2-1 1,2 4-1,1-5 1,0 2-65,0 3 0,-2 2 0,-1 4 0,-1 1-64,1-1 0,1 2-43,2 0 1,0-1 0,0-5 49,0 1 0,0-5 0,2 0 0,1 1 103,1-3 0,2 4 0,-3-6 0,2 0 22,-3 1 0,1-3 1,0 5-1,2 0 37,-2 0 1,-2-1 0,1 4 0,1-2 15,1 2 1,1 6 0,-5 1-139,0-2 1,4-1-1,0-1 54,-1 0 1,-1-1 0,-2 1 0,0 0-19,0 0 0,0-5 1,0 0-1,0 0-33,0-1 1,-5 3 0,1-5 0,0 0-1,-2 0 1,4 5 0,-4-2-1,2 4-44,-1 0 1,1 1-1,4 0 1,0-1 6,0 1 1,0 0-1,1-1-19,4 1 1,-4 0 0,5-2 0,-1-1 127,-1-2 0,5 0 0,-5 3 0,-1-1 2,-1-2 0,-2 0 0,0 4 0,0-3-19,0 0 0,0-1 0,0 4 0,0 1-13,0 0 1,0-1-1,0 1 1,0 0 11,0-1 1,0 1 0,0 0 0,0-1-20,0 1 0,0 0 0,0-1 0,0 0 15,0-4 0,4 3 0,2-4 0,0 0-16,0-4 1,0 3 0,-3-3-1,1 0 8,-1-2 1,3-1-1,-1 3 1,-2 2-2,-2 2 0,-1-1 1,0 4-1,0-2-5,0 2 1,0 1 0,0 2-1,0 0-116,0-1 0,0 1 0,0 0 0,0-2 63,0-3 1,0 2 0,0-8-1,-1-3 2,-4-2 1,2-4-1,-4 2 1,1-3-2,3 0 1,-4-3 0,-1 6 0,1 1-114,2 2 0,-1 6 0,1 1-151,-3 2 0,4 3-551,-5 7 1,6 4 797,-2 10 0,4 4 0,4 8 67,6 6 0,6 2 0,11 2 0</inkml:trace>
  <inkml:trace contextRef="#ctx0" brushRef="#br0">9558 14273 26218,'-9'0'-513,"0"0"0,0-6 0,-4-1 1</inkml:trace>
  <inkml:trace contextRef="#ctx0" brushRef="#br0">5985 13900 10379,'-13'0'77,"4"-4"0,2-2 0,-1-2 875,1-2 1,4 3-957,-2-2-324,4 6 1,1-9 0,1 5 587,4-1 1,2-4-1,8 5 1,3-2 32,4 0 1,3 2 0,2-2 0,0 3-218,-1 0 1,1 5-1,0-4 1,1 2-51,3-1 1,-3 2 0,5-4-1,-2 2-123,0-1 0,-2 1 1,-5 4-1,-2-2 21,2-2 1,-5 3 0,-1-4 0,-3 4 32,-2 1 0,0 0-64,1 0 24,-1 6 1,-13-3-1,-7 4 1,-10-1-2,-3-3 1,-3-2 0,-5-1 0,-1 0 76,-2 0 1,-5 0 0,3 0 0,1 0-30,-1 0 1,2 0-1,5 0 1,-1 0-359,0 0 0,5 5 0,1-1-598,2-1 1,10-1 989,14-2 1,14 0 0,15 0-1</inkml:trace>
  <inkml:trace contextRef="#ctx0" brushRef="#br0">11757 11168 15279,'-13'-4'-1362,"0"-1"1,4 1 1492,0 4 1,4 0 36,-4 0 1,8 0 0,-1-2 0,7-1-97,2-1 0,2-6 0,5 1 0,-1-2 300,0 2 1,5-1-1,1 6 1,0 1-268,1 1 1,2 2 0,-4 0 0,-1 0-61,3 0 0,-4 0 1,5 0-1,-2 0-304,-3 0 0,4 0 0,-3 0 277,0 0 1,-4-1 364,-4-4 1,-3 2-455,-6-6 1,0 5-1,-2-3 19,-2 1 0,-4 1 0,-6 5 0,-3 0 61,0 0 1,-7 5 0,2 1 0,-2 0-364,2-1 0,-3 6 0,4-4 0,-1 2 120,-1 0 0,7-5 0,-2 4 0,4-1-353,0 1 0,7-4 450,2 5 1,10 0 0,2 4 0</inkml:trace>
  <inkml:trace contextRef="#ctx0" brushRef="#br0">11930 9529 27905,'0'-13'-4916,"0"-1"1,0 5 2562,0 0 1,-1 7 2005,-3-3 1,1 8 874,-6 1 1,4 1 362,-4-5 0,6-2 0,-3-1-497,1-1 0,3-2-899,-2 2 65,-4-4 1,5 1 0,-6 2 658,-1 4 1,3 1 0,-1 1-1,1 2-49,-1 2 0,0 4 1,-6-5-1,2 1 190,3 1 1,-2-4 0,2 6 0,-3-1-288,-1 1 1,4-4-1,0 4 1,0-1-100,1 0 0,-2 2 0,4 6 0,0 3-140,0 4 1,-3 3 0,5 3-1,1 2 190,2 1 1,-4 11 0,1-2 0,1 1-164,1 0 0,2 2 0,2-1 0,2-5-211,5-3 1,9-3 0,4-6 0,3-3 398,2-4 1,10-7 0,4-4 0,4-1 197,1-3 1,7-6-1,-3-5 1,1-2-258,1-5 1,-2-2 0,-1 0-1,-6-2-181,-6-2 0,0-1 1,-6-5-1,-3 1 138,-4-1 1,-6 0 0,-10-1-1,-3-1-136,-4-2 0,-7-6 1,-5 0-1,-9-5 235,-6-2 1,-14-1-1,0 7 1,-3 2-22,-3 5 0,-5 4 1,-3 5-1,2 6-257,0 6 0,5 4 0,-1 7 1,2 2 241,3 2 1,2-1-1,1-4 1</inkml:trace>
  <inkml:trace contextRef="#ctx0" brushRef="#br0">11824 9689 28067,'-5'-9'-3277,"1"0"0,-2 0 0,3-4 2338,-1 0 0,-2 4 0,3 0 1,-3-2 769,-2 0 0,4-3 0,-5 1 0,-1 0 333,-2-1 1,-6 1 0,-1 0-1,-2 1 12,-3 3 1,-1-3 0,-1 3 0,-3-1 39,-2 1 1,3-3 0,-6 3 0,-1-3-47,-5-1 1,-5-5 0,2-1 0,-1 0-347,1-1 1,-8-3-1,1-1 1,0-4 624,-2-3 1,2-5 0,-2 4 0,1-2 88,1-3 1,-8-2-1,8-1 1,1 0-232,2 0 0,-2 6 0,4 3 0,2 3-261,2 1 1,1 2 0,1 3 0,4 4-109,4 3 1,8 3-1,6 2 1,2 3-1769,2 1 970,5 1 1,10 5-1,12 0 1,12 0 1025,8 0 1,10 6-1,4 2 1</inkml:trace>
  <inkml:trace contextRef="#ctx0" brushRef="#br0">11544 9409 29136,'-19'-13'-1577,"4"1"0,-1 1 0,4 3 534,3-3 0,6-1 1,-2-2-1,5-3 869,5-1 0,7-10 1,8-1-1,4-5 419,4-3 0,12-11 0,0 5 0,2-3-111,-1 2 0,4 0 0,1 4 0,1 6-445,3 4 0,2 9 551,1 3 1,7 4 0,0 0 0</inkml:trace>
  <inkml:trace contextRef="#ctx0" brushRef="#br0">13623 9276 23268,'0'-17'-2228,"0"4"1,2 9 0,2 1 0,5 4 2540,3 4 0,1 3 0,4-2 0,3 0 202,7 0 0,4-1 1,-1-5-1,2 0-155,2 0 1,6 0 0,5 0 0,-2 0-209,-2 0 0,-2 0 0,-2 0 1,-2 0-433,2 0 331,2 0 1,1 6-1,0 1 1</inkml:trace>
  <inkml:trace contextRef="#ctx0" brushRef="#br0">7878 9556 27826,'0'-27'-2670,"3"6"1,6 5 0,9 4 3399,5 3 0,16 6 0,7-1 0,9 2-977,7 2 1,3 5-1,2 1 303,-1 1 1,-5 2 0,-2 4 0</inkml:trace>
  <inkml:trace contextRef="#ctx0" brushRef="#br0">8665 8116 28753,'-8'-6'-7090,"1"0"3075,2-2 2622,4-4 0,1 6 1570,9-3 0,1 1 0,0 5 405,-1-1 1,-4 0-1,4 4-139,1 0 1,-3 0-1,2 0 1,2 0-102,1 0 0,5 0 0,1 0 0,0 0-284,1 0 0,0 0 1,5 0-1,-3-2 323,-2-2 1,3 1 0,-4-6 0,-2 0-105,-1 2 0,-3-5 0,-2 4 0,-2-1 586,-2 1 1,-2 3-1119,-4-4 0,-6 6 0,-4-1 1,-6 2 341,-7 2 0,-2 2 0,-3 2 0,-2 4-172,-1-1 0,0 3 1,5-4-1,-1 0 152,0 0 1,2-1 0,1-5 0,4 0 15,0 0 0,3 0 0,3-2-153,1-2 1,4 2-280,0-2 1,12 2 0,2 2 0,5 2 79,3 2 1,7 4 0,3 5-1,5 0 394,3 1-324,7 5 0,-4-10 0,6 3 0</inkml:trace>
  <inkml:trace contextRef="#ctx0" brushRef="#br0">12130 9062 25096,'2'-7'-1766,"2"3"1,4 1 0,4-2 1816,-3-4 0,1 2 1,-4-2-1,0-1-418,0-2 0,4-1 1,-1-1 455,3 1 0,1 0 0,2 1 0,1 3 176,2 4 0,1-1 0,-1 2 1,3 0-4,-1-2 0,6 3 0,-3-6 1,4-2-298,0 0 0,7-7 0,-8-1 0,3-1-9,-1 1 0,-2-5 0,1 4 1,0-3 215,-1 1 1,1 1-1,-2-2 1,-1 2-23,-2 2 0,0-3 1,5 4-1,0 2 103,-1 1 0,-1 6 1,-1 1-1,-2 1-181,2 0 1,-3 4 0,1-3 0,0 0-199,-1-3 0,3-3 1,-5-1-1,0-1-160,0 1 1,1-5-1,-4-1 1,2 0 86,-2 0 0,-1-5 0,-2 3 0,1-1 369,-1 0 1,5 1 0,-1-3 0,0 4-176,-3 0 0,0 3 1,-1 3-1,0 1-89,1 0 1,-1-1 0,0 1-103,1 0 0,-1-1 0,0 1 1,1 0-164,-1-1 0,-1 1 0,-2 0 0,-1-1 34,2 1 1,-5 0-1,-1-2 1,0-1 13,-1-2 0,2-1 1,-3 2-1,2-1 323,-2 2 0,3 1 0,-2 2 0,0 0-158,2-1 1,-4 6-1722,2-1 126,-2 6 546,-2-3 1,6 6 1435,3 0 0,2 0 1,3 0-1</inkml:trace>
  <inkml:trace contextRef="#ctx0" brushRef="#br0">13717 7117 29214,'-8'1'-2279,"2"2"750,0 2 0,5 5-2340,-3-1 3331,2 3 0,2-6 0,2-6 0,1-8 307,1-4 0,0-1 1,-2 0 56,2-1 0,-2 1 0,4 1-162,0 3-632,-5-3 1,10 10 563,-7-7 1,-1 1 0,-8-2 0,-2 1 136,0-1 1,-5-2 0,3-3 0,-3-1 476,-1-2 1,-1 0 0,1 3-1,1-1-39,3-2 1,-3 0 0,4 5 0,-4 0-32,-2 0 0,6-1 1,-1 2-1,-2 2 173,-1 1 0,-1 6 0,0-3 0,-1 2-97,1-1 0,4-1 0,0 3 0,-1-1 19,-2 1 0,-1-4 0,-1-1 1,1-1-27,0 0 1,-1 5-1,1-3 1,0-1 8,-1 1 1,-3-1 0,-3-2 0,0 1 51,-4-1 1,0-1 0,1 1 0,0 1 70,0-1 0,-1-1 1,0 1-1,4 3-1045,0 1 1,-2-3-1,4 3 1,2 0 891,1 0 0,2 0 0,0 3-28,-1-1 1,1-1 0,0 5 114,-1 0 1,5 0 0,2-1-1,0-2-310,-1-2 1,4-5-1,-5 1-107,-2-3 1,4-1 0,-2 0 0,0-1-162,2 1 1,-5 0 0,3-1-26,-3 1 0,3 4 1,1 2 223,-3 1 0,4 1 1,-2 5-1,-2 0 282,0 0 0,-3 0 1,1 0-1,0 0-116,-1 0 0,1-4 0,0-1 0,-1 3-90,1 0 1,-6-4 0,-2-1 232,0-1 0,2-2 0,6 4 1,-1 0 53,1 0 0,4 2 0,0 2 1,-1-1 145,-2-1 1,-1-1 0,-1 5 93,1 0 1,0 0 0,-1-1-286,1-4 0,0 3-397,-1-7 0,3 0 0,0-3 0,4 2-229,1 1 1,0 4-1,1-2 32,-3 1 0,0-3 0,-1 5 358,-1 1 1,-2 1 0,-1 2 162,-1 0 1,1 0-1,1-1 1,2-2-277,1-2 0,2-1 1,-4 2-284,2-5 1,2-3-1,-3-1 75,1-1 1,1 1 0,-1 0-64,5 0 0,-2 4 340,2 0 1,-7 6 0,2-2 329,-3 4 1,1 2 0,0 2 0,2 2-183,-1-2 1,-2-2 0,-1-1 89,-1 0 1,1 0 0,0 0 241,-1 0 0,6-1 1,0-4-380,2-4 1,-3-2 0,5-3-200,1 1 1,-3 0-59,2-1-404,-7 1 1,4 5 413,-7 4 1,1 7 0,0 1 206,0-1 0,-1 3-93,1-1 0,0-2 1,-1-6 117,1-2 0,4-1 0,0 3 1,0-2 157,2-3 1,-5 4-1,3-5 241,-3-2 0,3 6 12,0 0 0,2 5-136,-2 5 0,-3 2 0,5 6 0</inkml:trace>
  <inkml:trace contextRef="#ctx0" brushRef="#br0">11251 5891 30083,'-14'0'-2845,"7"0"1,2 0 2580,10 0 1,-2-2 0,6-1 225,1-1 1,2-5-1,1 3 0,1 0 153,-1 0 0,0 2 0,1 4 0,-1 0-111,0 0 1,1 0 0,-1 1 0,0 4-422,1 3 1,-3 0 0,0 1-378,-2 1 0,-2-3-71,2 2 1,-5-6 798,-8 2 0,-3-4 0,-7-1 0,1 0 311,0 0 0,-1-4-251,1-1 0,-6 1 1,-2 4-1</inkml:trace>
  <inkml:trace contextRef="#ctx0" brushRef="#br0">10384 5731 19943,'-13'0'-1607,"5"1"984,4 4 1,3 2-1,1 6 1,1 1 526,3-1 0,11-1 0,12-2 0,7-2 428,5-2 0,6-2 0,6-4 0,4-2 13,2-2 1,1 1 0,-5-6 0,1-3-198,-1-4 1,3-3-1,-2-5 1,-5 2-88,-2-2 1,-6-1 0,4-2 0,-5 1-367,-5-1 1,1-4 0,-8-2-1,-4-1-130,-3-3 0,-10 0 0,-6-1 0,-5-1 378,-5-2 0,-9-2 0,-15 3 0,-9 1 115,-10 4 1,-15 8-1,-10 9 1,34 11 0,-2 1-100,0 1 1,-2 1 0,-4 1-1,-1 0 1,1 4 0,-1 1-1,-2 2 1,0 1-77,-4 3 1,-1 2 0,2 4 0,0 2 0,-2 1 0,0 3 0,4 0-1,1 1 16,5 0 0,2 2 0,-2 5 1,2 1-1,7-1 0,3 1 1,2 3-1,2 0-415,3 1 0,3 1 516,7 1 0,3 2 0,-2 2 0,2 1 0,5 2 0,2 0 0,2 0 0,1-1 0,1 0 0,1 0 0</inkml:trace>
  <inkml:trace contextRef="#ctx0" brushRef="#br0">15343 6690 28378,'0'-26'-4916,"1"0"1,2 4 622,2 4 6514,5 4-2568,-8 6 296,4 2 1781,-6 6 601,0 0-1864,6 0 0,-3-4 269,5-1 1,1 1 0,5 4-228,-1 0 0,5 0 1,0 0-1,-1 0-94,3 0 1,-6 0-1,6 0 1,-3 0 115,1 0 0,0 0 0,-5 0 815,1 0 1,-7-2-1674,-3-2 0,-8 3 1,-6-5-1,-7 1 234,-5 1 1,-5-1-1,-2 5 1,-4 2 124,-1 2 0,-1-1 0,-5 6 0,0 1 90,0 2 0,4 0 0,4-1 0,2-3-239,5 3 0,7-4 0,2 2-447,5 1 1,5-2 0,9-1-1,6 1-140,9-1 1,12-3-1,7 5 587,6 2 1,4 1 0,6 1 0</inkml:trace>
  <inkml:trace contextRef="#ctx0" brushRef="#br0">15116 9329 15950,'-7'-28'-2031,"-3"3"0,4 13 1721,-2 3 0,4 3 1,-5 6 503,-1 0 0,-1 6 0,1 1 0,1 2-460,-1 0 0,4-4 452,1 3 1,5-6 0,5-1 136,4-4 1,7-5-1,5 2 1,1-2-173,2-2 0,8 4 0,-4 2 0,3 2-127,2 2 0,2 0 0,-3 0 0,-4 0 106,-5 0 0,1 0 0,-6 2 0,-2 0-208,-1 3 0,-8 1-147,-2-2 0,-5 4 1,-6 4 289,-7-4 0,-5 0 0,-7-5 0,-1 1 94,-2-1 0,-1 3 0,2 0 0,0 0-137,1 0 1,-1 0 0,2-3 0,3 3-53,4 1 0,3-4 0,2 2 0,1-3-183,3 3 0,6-4 0,10 4 50,7-4 1,12-1 0,4 0-1,7 0 209,9 0 0,10-6 0,5-1 1</inkml:trace>
  <inkml:trace contextRef="#ctx0" brushRef="#br0">11864 10102 16765,'0'-21'-3536,"1"3"2868,4 4 1,-2 5-1,6 1 742,1 2 0,2 8 0,1 7-106,0 3 0,7 1 0,0 0 0</inkml:trace>
  <inkml:trace contextRef="#ctx0" brushRef="#br0">11371 12141 15280,'0'-13'-4181,"0"5"4082,0 2 0,-6 6 1,-2 0-1</inkml:trace>
  <inkml:trace contextRef="#ctx0" brushRef="#br0">11317 12168 14124,'0'-14'-1125,"0"1"1,-1 6 727,-4 2 0,4 5 1,-4 5-50,4 4 0,1-2 425,0 2 1,6-6-1,3 1 1,4-2 272,5-2 1,-2 0 0,5 0 0,0-2-32,-1-2 1,-3-2-1,2-5 1,-1 4-93,-1 1 0,1-3 1,-4 5-1,-1 1-74,0 1 74,1-4 0,-7 6 0,-4-1-49,-6 4 1,-6 7-1,-7-2 1,-2-1 84,2-2 0,-4-4 1,1 1-1,0 0 95,0 3 0,-4-1 0,4-4 0,0 0-171,0 0 1,1 0 0,5 0 0,-1 0-190,1 0 0,4 0-186,0 0 1,8 0 0,2 2 187,11 2 0,7 4 0,8 5 0</inkml:trace>
  <inkml:trace contextRef="#ctx0" brushRef="#br0">12957 11168 8592,'-9'-7'-1208,"0"2"0,5 4 1369,-5 1 1,4 0 315,-4 0 1,7-2 0,-1-1-210,6-1 0,-1-5 0,6 3 0,-1 0 102,1 0 1,1-3 0,4 5-1,0 1-159,1 2 0,-1 1 0,0 0 0,1 0-345,-1 0 0,0 1 0,1 2 0,-1 3-35,0 1 1,-4 1-1,0 1 1,0-3-142,-2-1 556,5-3-127,-10 4 1,2-8-1,-8-2 1,-5-3-29,-3-1 0,-1-4 1,-1 3-1,1-2 66,0-3 1,-1 2 0,1 2 0,0 1-100,-1-1 1,1 4 0,0 1 0,-1 4-295,1 1 1,0 0 0,-1 1-266,1 4 0,6 2 0,2 7 0,5-1 501,5 0 0,8 1 0,8-1 0</inkml:trace>
  <inkml:trace contextRef="#ctx0" brushRef="#br0">7158 13674 8469,'-7'-6'-1064,"-1"0"445,4-3 0,1 4 1414,-6 10-179,6 2 1,-3 2-425,6 0 0,2-1 0,4 0 0,6-3-54,4-4 0,9 4 1,2-1-1,5-1-115,2-1 1,9-2 0,-3-2-1,2-1-382,-1-1 0,4-7 0,-1 3 1,1-3 358,0 2 0,-3-3 0,4 5 0</inkml:trace>
  <inkml:trace contextRef="#ctx0" brushRef="#br0">7318 13847 9302,'-20'0'-26,"-4"-6"0,5-1 1,-1-2 128,1 0 0,1 6 0,3-2 0,-1 4-134,-2 1 1,1 10-1,2 5 1,0 3-311,2 1 0,-2 5 0,10-3 0,2-1 322,2-2 1,19-3 0,4-2 0</inkml:trace>
  <inkml:trace contextRef="#ctx0" brushRef="#br0">10438 14127 11618,'-14'0'-795,"1"0"0,5-2 1197,4-2 1,8-4 0,5-3 0,5 0-152,3 2 0,3 6 0,5-1 0,0 2-270,3 2 0,2 0 1,-4 0-1,0 0-21,-4 0 0,2 2 0,-7 1 0,0 1-281,-3-1 1,-5 3 133,0-1 1,-7 4-1,-4-5 1,-8-1 179,-6-2 1,-13-1 0,3 0-1,-4 0 103,-2 0 0,-3 0 1,-5 0-1,1 0 39,-1 0 0,4 2 0,2 1 0,1 1-268,4-1 1,6 3 0,6-1-325,2-2 0,9 3 410,6-2 1,12 6 0,9-2 0</inkml:trace>
  <inkml:trace contextRef="#ctx0" brushRef="#br0">14397 13141 18771,'-14'0'-1789,"5"0"1687,0 0 1,1 0 0,-6 0-1</inkml:trace>
  <inkml:trace contextRef="#ctx0" brushRef="#br0">14317 13141 12959,'-14'0'-214,"1"0"265,0 0 290,5 0 1,5 0-45,12 0-106,0 0 0,18 0 0,-2 0-174,4 0 1,13 0 0,-2 0-1,3 0 1,3 0-182,3 0 1,3 0 0,1 0 0,-1 0-194,-3 0 1,-1 0 0,-5 0 0,-3 0 355,-1 0 1,2-6-1,-7-2 1</inkml:trace>
  <inkml:trace contextRef="#ctx0" brushRef="#br0">11237 4904 31698,'0'-20'-4916,"5"0"1,-1 7 1286,-1 0 2988,-1 5 1,-4 2 601,-2 6 1,1 0 0,-6 0 941,-1 0 1,2 0 0,-1 0-354,-1 0 1,-2 0-1,-1 0 1,-1 0-252,1 0 1,0 5 0,-2 1 0,-1 1-422,-2 4 1,-1-4 0,2 0 0,-2 1 725,-2-1 1,-1-2-1,-5 2 1,2-1 4,3-3 0,-6-2 0,4-1 0,0 0 158,-1 0 0,2 0 1,-1 0-1,3 2-487,2 2 1,-3-1 0,2 5 0,1-1-480,0 0 1,-3 2 0,2 5 0,1-1-38,0 0 1,-3 1 0,2-1 0,0-1 192,-4-3 0,0 3 0,1-4 0,0 3 157,0-2 0,2 1 0,0-4 0,1 1-114,-1 4 0,3-1 1,-3 1-1,2-3-226,3 3 1,-4 5 0,3 2 0,0 0-225,3 1 0,0-3 0,1 6 0,0 1 71,-1-3 0,1 4 0,0-5 0,-1 0 200,1 1 1,0-1 0,1-3 0,1 2 69,3-2 1,0-1-1,-1-2 1,3 1-244,0-1 1,5-4 0,-4 0-155,4 1 1,1 2 0,0 1-1,0 1 0,0-1 1,0 2-1,0 1 101,0 2 0,0 0 0,0-5 1,0 0 235,0 1 0,4-1 0,1 0 0,-1 1 187,2-1 1,-3 0 49,6 1 0,0-1 0,3 0 17,-3 1 0,1-5 1,-4-1-1,0 3-38,0 1 0,3 1 1,-3 0-1,1 1 223,3-1 0,2 0 1,2 1-1,-1-3 200,0-2 1,1 3 0,0-4 0,3 0 192,0 1 0,1-4 0,-3 2 0,3-1 70,4-3 0,-1 3 0,1-2 0,0-1-207,-1-1 1,3 2 0,-4 1 0,3-1-110,0 2 1,8-4 0,-5 4-1,-1-2-71,0 0 0,8 5 0,-7-4 0,2-1-228,0 2 0,4-4 0,-1 2 1,-2-2-119,-1-2 0,4 0 0,0 0 0,1 0 0,-1 0 0,4 0 0,-4 0 0,1 0 0,0 0 0,-2 0 0,-3-2 0,1-1 0,3-1 0,-1-1 0,-5 5 0,-1 0 0,-2 0 0,6 0 0,-2 0 0,0 0 0,-4 0 0,5 0 0,-2 0 0,0 0 0,4 0 0,0 0 0,-2 0 0,1 0 0,2 0 0,2-4 0,-3-1 0,1 1 0,-2-2 0,4 4 0,-2-2 0,0 3 0,2 1 0,-5-5 0,4 1 0,0 1 0,-1 1 0,6 2 0,-3-1 0,1-2 0,1-2 0,-6-1 0,2 3 0,-1-2 0,0-3 0,5 4 0,-5-5 0,-1-2 0,2 4 0,-1-2 0,0 0 0,0 0 0,1 0 0,-1 2 0,-3-3 0,1 1 0,3-2 0,-1 1 0,-5 0 0,1 1 0,0-2 0,-1 1 0,-1 0 0,-1 1 0,-2-2 0,1 1 0,2 0 0,-2 1 0,0-1 0,-3-2 0,4-2 0,-3 1 0,-2 0 0,5-5 0,-3 0 0,-1 0 0,-2-1 0,-3 4 0,-2-4 0,1 1 0,-1 1 0,-1-1 0,-2 4 0,-3 1-544,-1 0 0,0-1 0,-3 1-96,2 0 0,-1-1 0,-4 1 0,0 0-4,0-1 0,0 1 1,0 0-1,0 0 215,0-1 1,-1-4-1,-2-1 1,-2 0 37,2 0 0,2-4 0,1 4 1,0-2-25,0-2 1,-5-1 0,1 2 0,0 3 64,-2-1 1,0 6-1,-6-4 1,0 3 204,-3 2 0,-3-1 0,1 1 0,-6 1 334,-2 3 1,-1-3-1,-3 4 1,1-4 186,2-2 0,-4 3 0,8 0 1,-3 2 234,-2-1 1,6 2 0,2 0 0,1-1-54,0 1 1,-5-2 0,2 6 0,-1-1-29,0-1 0,1 5 0,-3-5 1,2 1 27,-2 1 1,-5-1-1,-3 4 1,1-2-129,-1-1 1,-1-1 0,-4 5 0,3 0-267,2 0 0,-4 0 0,5 0 0,1 0-164,2 0 0,3 2 0,1 1 0,3 1 0,2-1 0,-4-2 0,0-1 0,-2 0 0,-2 0 0,5 0 0,0 0 0,-2 0 0,-1 0 0,-6 0 0,-2 0 0,1 0 0,-1 0 0,2 0 0,5-1 0,-1-2 0,0-1 0,2-1 0,1 5 0,2 0 0,-2 0 0,-1 0 0,-1 0 0,0 0 0,4 0 0,-6 0 0,3 0 0,-2 2 0,-2 2 0,-3-3 0,1 4 0,-4-4 0,-4-1 0,-1 5 0,0-1 0,0-1 0,0-1 0,-4 2 0,-1 2 0,3 0 0,0 0 0,-2 0 0,-2-3 0,0 3 0,0 1 0,-4-2 0,1 2 0,-2-1 0,2-3 0,-7 3 0,4-2 0,0 1-317,2 1 0,3 1 0,-2 6 1,4 1-445,4-1 1,2 6 515,4 3 1,-10 15 0,4 5 0</inkml:trace>
  <inkml:trace contextRef="#ctx0" brushRef="#br0">11024 6224 19369,'0'-14'-6387,"0"7"5848,6 1 1,-5 8 232,4 2 514,2-2 0,-7 3-408,0-5 0,-1 0 461,-8 0 0,4 5 1,-2 1-1,0 1-213,-1 4 0,1-4 0,-2 2 1,3 0-262,0-2 1,3 4 0,-6-6 511,-1 3 0,2-5 0,0 1 0,-3-2-51,-1-2 1,-1 0-1,0 0 1,-1 0 51,1 0 1,-2 0-1,-1 0-162,-2 0 0,-4 1 0,4 4 0,2 2 112,1 0 1,2 5 0,-2-3 0,-1 2-321,-2-3 1,0 4 0,5-4 0,-1 1 137,1-1 0,0-3 0,-1 2 264,1-1 1,0-1-1,-1-5-230,1 0 1,4 0 0,0 0-102,-1 0 1,0 6 0,-1 1-1,1 2-126,-5 0 1,2 0-1,-6 4 1,-1 0 51,-2 1 0,-3-1 0,0 2 0,1 1 17,2 2 0,4 0 0,-3-5 0,2-1 63,3-3 1,1 1 0,2-4-1,-1 0 105,1 0 1,4 0-1,0-3 1,0 3-119,2 1 0,-4-3 0,6 4 0,-3-1-53,-2 1 0,-4-1 0,-2 5 0,-2-2 3,2 1 0,-3 3 1,0-5-1,-1 3 30,1 2 0,1-1 0,5-1 0,1-2-61,3-1 1,-1-5 0,4 4-413,-1-2 189,4-2 1,3-4 0,8 0 319,4 0 1,2 0-1,-1 0 1</inkml:trace>
  <inkml:trace contextRef="#ctx0" brushRef="#br0">9851 6863 28127,'-25'2'205,"3"2"1,1 8-1,5 8 1,-4-1-1114,0 0 1,3 5 0,0-4 0,3 3 35,5-1 1,3-6-1,6 2 1,3-5 569,6-4 1,6-3 0,13-6 0,3 0 390,5 0 0,8-6 0,4-1 0</inkml:trace>
  <inkml:trace contextRef="#ctx0" brushRef="#br0">11451 6184 24943,'-5'-9'-6946,"-1"0"5603,-1-1 0,4 2 722,-2-1 0,5 6 0,5-1 1526,4 2 1,-2 2 0,2 0-617,1 0 0,2 0 0,2 0 0,-1 0 125,0 0 0,1 0 0,-1 0-185,0 0 1,5 6 0,0 3-419,-2 3 0,-1 1 0,0 2 0,1 2 356,2 0 1,5 1 0,0-5 0,0-1-9,0-3 0,5 2 0,-5-6 0,0 1 284,-3 0 0,3 0 0,-6-3 0,0 2-452,-3-2 1,0-2 0,-1 1-36,0 2 0,-4-3 0,0 5 0,0 0-307,-1 3 0,3 3 1,-2 1-1,3 2 9,1 3 1,-4-3 0,0 4-1,2-1 51,0 0 0,3-1 1,1-3-1,1-2 367,2-4 1,-1 3 0,-3-7 0,-1-1 378,0-1 1,1-2 0,-1 0-121,0 0 1,1 0-1,-1 0 1,0-2-112,1-2 0,-1 2 1,0-1-1,1 5-390,-1 2 0,2 7 0,1-3 0,2 4 47,-2 2 0,-1-5 0,0-1 0,1 3 282,2 1 1,0-4-1,-4 0 1,3-2 283,1-3 1,-1-2 0,-3-1 0,-1 0-17,0 0 0,1 0 0,-1 0 0,0 0-289,1 0 0,-1 0 0,0 0 0,1 0-262,-1 0 0,0 2 0,2 1 0,1 3-408,2 1 0,0 2 0,-5 4 0,1 1 316,-1-1 0,0 0 0,1 1 1,0-3 108,4-2 1,-3 2 0,3-7 693,-3-1 1,2-1 0,1-2-220,-2 0 0,-1 0 0,-1 0 1,-1 0-365,0 0 0,1 0 0,-1 1 0,0 3-501,1 5 1,-1 5 0,2 2 0,1 3-23,2 2 0,0-3 1,-5 2-1,2 0 184,2-4 0,-2 0 0,3 1 294,-3 0 0,-2 0 1,0-7 106,1-1 1,-1-6 0,0 1-1,1-2-21,-1-2 1,0 0 0,2 0-1,3 0-1182,4 0 1,3 1 1013,2 4 0,12 2 1,2 6-1</inkml:trace>
  <inkml:trace contextRef="#ctx0" brushRef="#br0">13650 6784 28538,'0'-8'-9831,"0"-4"8821,0 3-2500,0 3 2984,0 1 1,6 5 1763,3 0 0,3-2 0,1-1-443,0-1 0,1-1 0,-1 4-361,0-4 1,1 4 0,-1-4-1,0 4-555,1 1 1,-1 6 0,0 1 0,1 2 632,-1 0 1,5-5 0,0 4 0,-2-1 71,-1 1 0,2-5 1,3 1-1,-1-1 113,0 1 1,3-2 0,-2 2 0,-1-4 284,0-4 1,3 1-1,-2-4 1,-1 1-975,0 3 0,3-3 0,-2 1 1,-1 2 103,0 2 0,-1 1 0,-3 0 0,1 0-165,2 0 0,0 4 0,-4 2 1,3 2-258,0 2 0,3-3 1,-4 2-1,3 0 357,2-1 1,-3-1 0,3-4 0,-1 1 269,1-1 1,0-1 0,2-2 0,0 0-150,0 0 0,3 0 0,0-2 1,1-1-169,-1-1 0,1 0 0,0 4 0,-1 0-46,-5 0 1,4 1-1,-4 2 1,1 3-206,1 1 0,-3-4 0,4 3 0,-2-1 377,2-1 1,1 0 0,2-4 0,-1 0 42,1 0 1,0 0 0,-1-1 0,1-3-170,0-5 0,4-3 0,0-1 0,-1-1 0,-2 1 0,0 1 0,1 2 0,3 1 0,-3-2 0,4 5 0,-2 1 0,-2 0-111,0 1 0,-3-2 0,2 3 1,2-2-9,1 2 0,0-4 1,-4-2-1,0-1 139,-1 1 0,-1-3 0,-1 2 1,-2-5-49,2-3 0,-3-1 0,-1 3 0,0-2-134,-4 1 0,3-2 0,-1 0 1,-2 0-122,-1-1 1,-1 1 0,-3 3 0,0-2-117,-2 2 1,-2 1-1,3 2 1,-2-1-227,-2 1 0,-2 0 0,-4-1 1,2 1 5,2 0 1,-2-1-1,2 0 1,-3-3 49,-1 0 0,0-3 0,0 4 1,0-3 169,0-2 1,-4-1 0,-2-5-1,-1 1 128,-4-1 1,4 0-1,-2 1 1,-1 0 51,-2 4 0,-1-2 0,-2 5 0,-2 1 138,0 4 1,-6-6 0,4 10 0,-2 1 148,-2 2 0,-7-2 0,-1 4 0,1 2 372,2 2 1,2 1-1,-1 0 1,0 0 30,1 0 0,0 0 1,3-2-1,2 0 165,2-3 0,-1 1 0,4 4 0,-2 0 171,2 0 0,0 0 0,0-2 1,-2-1-273,1-1 0,-2-1 0,0 5 0,0 0-117,-1 0 1,-2-4 0,3-1 0,0 2-153,-1 2 1,-2 1 0,4 0 0,1 0-160,-3 0 0,6 0 0,-6 0 0,3 0-95,-1 0 1,-4 0 0,4 0 0,0 0 29,-1 0 0,4 0 0,-4 0 0,1 0 12,0 0 1,-1 0 0,3 0 0,-2 0-55,2 0 0,-4 0 0,1-1 0,-2-2 0,-2-2 0,2 1 0,-1 4 0,-1 0 0,3 0 0,-4-2 0,5-1 0,-2-1 0,-3 1 0,1 0 0,-1 0 0,2-2 0,-2 2 0,-1-2 0,-2-1 0,1 0 0,-1 0 0,0 1 0,1 4 0,-1-2-160,0-2 107,1 1 0,3 4 0,3 0-39,0 0 1,-2 4 0,3 2 0,-2 0-54,-3 0 1,1 3-1,-1-4 1,2-1 100,-2 2 0,0-5 1,1 5-1,1-1 131,-2-1 0,-1 2 0,-2-3 1,0 2-1,1-2 1,-1-1 0,0 1 0,1 2-97,-1-2 1,2 4 0,1 2 0,2 1-168,-2-1 0,4 5 1,-1-2-1,2 4-115,2 0 1,-2-1 0,1 0 0,3 1-126,5 2 0,0 0 0,4-5 1,0 0-19,0 1 0,1-1 0,5 2 0,0 1-202,0 2 0,2 4 0,1-3 0,3 2 166,1 3 1,2-1 0,4 2-1,1-1-67,-1 0 0,0 7 0,2-7 0,2-2 173,0-1 0,1 1 0,-3-3 1,3 0 228,4 1 0,2-4 0,1-6 0,0-2 314,3-2 1,2 2-1,-2-3 1,1-1 61,3 2 0,-1-3 1,-3 6-1,1 1 583,3 2-453,-1 2 1,1 0 0,4 3-445,2 1 0,2 4 354,0-5 0,6 7 1,2-3-1</inkml:trace>
  <inkml:trace contextRef="#ctx0" brushRef="#br0">13743 9169 18775,'-7'-13'-1563,"-5"5"1,3 4 1032,-3 2 1,4 7 0,-1-1 616,-2-1 1,4-1 307,-2-2 1,6-2-259,-1-2-235,2 2 0,8-4 139,3 6 1,-2 2-217,2 2 1,-6 4 130,2 5-194,2 0 1,0-1 0,7-3 436,-1-4 0,0-4 0,1-1 1,-1 0-181,0 0 0,1 0 1,1 2-1,1 1 32,2 1 0,5 2 1,0-3-1,0 3 56,-1 1 1,4-2 0,-4 3 0,2 1-154,-2-1 1,3-1 0,-3-4 0,2 3 191,-2 1 1,3-4 0,-3 2-1,4-4 325,0-1 1,1 0-1,0-1 1,-1-2-152,1-2 0,4-3 0,2 3 1,1 1-205,3-2 1,0 4 0,0-2 0,-2 2-310,2 2 0,-3 0 1,2 0-1,-1 0 191,0 0 0,3 0 0,-4 0 1,2 2 48,-1 2 0,-4-2 0,5 2 1,-1-2 76,-1-2 1,5 0 0,-3-2 0,1-2 14,-2-5 0,7 1 1,-4 0-1,2-1-153,3 1 1,0-4-1,-2 4 1,1-3-18,-2 2 1,3-1 0,-8 4 0,2-1-42,-1-4 1,1 1 0,-4 0 0,-1 1-7,1-2 0,-2-4 0,-4-1 0,-1 1 116,1-1 0,0 0 0,-1 2 0,-1 1-145,-2 0 0,0 0 1,-5-1-1,-2 1-166,-1 0 1,-6-1 0,0 1 0,0 0-32,-2-1 1,-1 1 0,-6 0 0,0-1-24,0 1 0,0-5 0,0 0 0,-1 2 96,-4 1 1,2 2 0,-6 0 0,-1-1 101,-2 1 0,-1-3 0,0 1 0,-1 3 28,1 0 0,-5 0 1,-1-1-1,-2 0 4,-3-1 0,1 5 0,-1 1 1,2-3 31,-2-1 1,-1 3-1,-2 1 1,1-3 78,-1-1 1,0 1 0,-1-1 0,-2 1 128,-1 1 0,0-5 1,5 6-1,-1-3 162,0-1 1,-4 0 0,0 1 0,0 2-74,-2 1 1,5 4 0,-4-2 0,-1 1-159,-2 3 1,0 1-1,0 2 1,-1 2-44,2 2 1,-3-2-1,6 4 1,2-2 44,0 1 1,-2-1-1,0-4 1,2 0-44,0 0 1,-2 0 0,-1 0 0,-1 0 177,1 0 1,0-4-1,6-1 1,1 2-90,2 2 0,-5 1 0,3 0 1,0 0-44,0 0 1,-8 1-1,7 2 1,-4 3-183,-3 2 0,4 2 0,-5 6 0,1 2-4,3-2 1,4-2 0,2-4 0,2-1 45,-2 1 0,3-2 1,1-1-1,0-1 128,4-3 0,-5 3 0,-1-2 0,-2-1 37,2-1 0,-3 2 0,1 2 0,-4 0-103,-3 0 1,-6 6 0,2 0 0,-4 5-229,-1 4 1,-3 1-1,0 5 1,3 1-41,2 3 0,-1-3 1,11 6-1,4-1-1,4-2 1,6 8-1,7-13 1,1 1 22,3-3 0,1 1 0,4-5 1,4 1 120,7-3 1,2-2 0,9 2 0,2 3-753,4 0 783,13 10 0,-2-3 1,13 12-1</inkml:trace>
  <inkml:trace contextRef="#ctx0" brushRef="#br0">22901 14207 8491,'-13'0'989,"5"0"0,3-2 0,6-1-737,3-1 1,-2-2 0,4 3 0,-2-3 172,1-1 1,4-2 0,-3-5 0,-1 1 139,1 0 0,3-1 1,-3 0-1,2-4-300,2-4 0,2-3 0,1-2 0,1 0-213,-1 1 1,5-1 0,1 0 0,0 2-77,0 3 1,4-3 0,-4 4-1,2 0-1603,2 3 1,2 4 0,2 0 0,-2 1 1626,-2 0 0,8-1 0,-3 1 0</inkml:trace>
  <inkml:trace contextRef="#ctx0" brushRef="#br0">23408 14300 7894,'-8'-6'599,"4"-3"0,2-3 0,2-1-168,0 0 0,0-1 0,0 1-223,0 0 0,5-1 1,-1 1-1,1 0 22,1-1 0,-3 1 1,4-2-1,0-1-3,1-2 0,-1-5 0,5 0 0,0-3-237,3-5 0,6 2 1,-1-3-1,4-1-326,4-2 1,8-2-1,-1 1 1,4 5-806,1 3 0,4 3 1141,1 3 0,5-4 0,-3 6 0</inkml:trace>
  <inkml:trace contextRef="#ctx0" brushRef="#br0">14050 8156 23058,'-13'0'-517,"4"0"595,0 0 0,7 0-130,2 0-46,6 0 146,2 0 1,-2 6-250,-6 3 0,-6-2 0,-3 1 0,-3-2 442,-1-3 1,-2 3 0,-1-2-1,-2 1 4,1 0 0,3-3 0,-1 2 0,-1-1-157,-2 2 0,0-4 1,5 5-1,-1-1-101,1-1 1,0 2 0,-2-3 0,-1 3 23,-2 1 0,-4 1 0,2 2 0,0-1-198,-4 1 1,3 2-1,0 1 1,1-1 221,-1-3 0,5 2 0,-2-6 1,3 1 379,2 0 0,1 0 0,2-3 0,1 2-191,-2-2 0,4-2 1,-2 1-228,-1 2 1,-2-1 0,-2 4 0,1 1-168,0-1 0,-2 1 1,-1 2-1,-2-1 74,2 1 1,-4 2 0,1 1 0,0-1 3,0-3 0,1 3 0,3-5 0,-1 2 99,-2 0 0,0-6 1,5 2-1,0-2 238,-1 1 0,1-3 1,0 4-1,-1-4-267,1-1 0,0 0 0,-1 2 1,1 1-83,0 1 0,-2 5 0,-2-3 0,0 1-70,0 4 1,3-4-1,-1 2 1,-2 0 63,0-2 0,-1 5 1,3-4-1,-1 1 272,-2-1 1,0-3-1,5 2 1,0-1 55,-1-3 0,1 0 0,0 0 1,-1 2-98,1-3 0,0 0 1,1-1-1,1 2-139,3 2 0,-1 1 0,-5-3 0,1 3-193,0 1 1,-1 0-1,1 4 1,0-2 36,-1 1 1,1 2 0,0 0 0,-1-2 172,1-1 0,0-2 0,-1 2 0,1-3 164,0 0 1,-1-4 0,1 2 145,0-2 1,4-2 0,0 1-93,-1 3 1,-2-2 0,-2 2-422,1-2 0,0 2 1,-1 2-35,1 2 0,0-1 0,-1 3 0,1-1 123,0 2 0,-1-4 1,1 0-1,0 1 275,-1-1 0,-3-2 1,-1 2-1,2 1 82,1-1 1,1-4-1,1 3-183,0 0 0,-1-3 0,1 4 0,0-1-96,-1-3 1,1 4 0,0 1-160,-1-1 0,3 5 0,0-3 1,2 1-64,-1-1 0,3 3 0,-2-5 1,0 2-60,1 0 1,-2-4 269,6 4-1046,-7-6 312,10 2 1,-5-3-242,6 2 0,0-1-982,0 6 1,0-4 1739,0 4 0,6-1 0,1 6 0</inkml:trace>
  <inkml:trace contextRef="#ctx0" brushRef="#br0">11957 9169 13044,'-6'-13'-719,"3"1"1,-6 3 0,-1 5 913,-2 2 0,-1 2 1,-2 0-1,-3 2-55,-4 2 0,1 3 0,-1 8 0,-2 2-101,-1 0 0,0 3 0,1-4 1,4 2-39,0-2 0,7-1 0,6-2 0,-1 0-275,1 1 1,4-1 0,1 0 0,8 1 227,8-1 0,14 0 0,0 1 1</inkml:trace>
  <inkml:trace contextRef="#ctx0" brushRef="#br0">23994 14180 7640,'-13'0'0,"0"0"2665,-1 0-1721,7 0 1,1-6 0,7-3-745,4-3 0,4-5 0,7-1 0,3 0 45,2-1 1,1-2 0,6-5 0,1-1 28,-3 0 1,8-4-1,-6-1 1,4-1-139,0 0 1,-1 2 0,-3 3 0,2-1-399,1-3 1,0-3 0,-4 4 0,0 1-1386,-1 2 1,1 1 1646,-1 1 0,1-1 0,0 0 0</inkml:trace>
  <inkml:trace contextRef="#ctx0" brushRef="#br0">11331 11408 8606,'-8'0'-1631,"2"-1"1601,6-4 1,2 4 29,2-4 0,4-2 0,5-1 0</inkml:trace>
  <inkml:trace contextRef="#ctx0" brushRef="#br0">18609 14060 31683,'0'-9'-2458,"0"0"0,0 6 1,0-2-1</inkml:trace>
  <inkml:trace contextRef="#ctx0" brushRef="#br0">18582 14060 31581,'-13'0'-741,"0"0"0,5-1 1,2-2-288,0-2 1,3-4 569,-6 5 0,7-2 0,-4 3 0,0-1 427,-3 1 1,-3 1 0,-1 2 0,-1 0 345,1 0 1,0 0 0,-1 0-1,1 0 79,0 0 0,-5 0 0,0 0 1,0 0 76,-1 0 0,4 0 0,-4 0 1,1 0-189,0 0 1,1-1 0,2-2 0,-1-2-97,-2 2 0,-1 2 0,2 2 0,-1 2-141,2 2 0,-5 8 0,1-1 0,-3 1-153,1 4 0,2-1 0,-3-1 0,6 1-207,2 2 1,-3 4 0,0-4 0,3-2 94,5-1 1,-2-2 0,5 0-1,-2 1-141,0-1 0,5 0 0,-4 1 0,2-1-142,3 0 0,-3 1 1,2-1-1,1 0-228,1 1 1,2-1-1,0 2 1,0 1 16,0 2 1,0 0-1,0-5 1,0 0 294,0 1 1,5-1-1,1 0 1,0 1 382,0-1 0,4 0 0,-1 1 0,3-1 308,1 0 1,5-4-1,0 0 1,-1 0 141,3-2 0,-4 5 1,6-4-1,0 0-80,-1 1 1,4-1-1,-3 2 1,4-1-27,0 1 1,1 2 0,1 2 0,2-3 252,1-2 1,0 3-1,-3-3 1,2 1 195,1-1 1,1-1-1,-2-5 1,3 1 50,1-1 0,-5 0 0,4 0 1,-2 1-723,0-1 0,0-1 0,-3-2 0,2 0-87,1 0 0,2 0 0,-4 0 0,2 0 0,-1 0 0,3 0 0,-1 0 0,1 0 0,-1 0 0,4 0 0,-4 0 0,1 0 0,0 0 0,2 0 0,-2 0 0,-1 0 0,1 0 0,-2 0 0,-3 0 0,0 0 0,-1 0 0,7-5 0,-7 1 0,1 1 0,0 1 0,3 1 0,2-2 0,-1-1 0,1 1 0,-2 1 0,-3 2 0,2 0 0,1 0 0,4 0 0,-4 0 0,1 0 0,0 0 0,-4 0 0,5-1 0,-2-2 0,0-2 0,0 1 0,-4 2 0,0-1 0,-1-1 0,5-1 0,0 5 0,-1 0 0,-2 0 0,-1 0 0,1 0 0,0 0 0,-1 0 0,7 0 0,-7 0 0,1 0 0,0 0 0,3 0 0,0 0 0,0 0 0,2 0 0,-5 0 0,3 0 0,-3 0 0,-1 0 0,-1 0 0,0 0 0,-3-1 0,-1-3 0,-4 2 0,3-2 0,0 2 0,-1 2 0,1 0 0,3 0 0,-2 0 0,2 0 0,1 0 0,0 2 0,-1 1 0,-2 1 0,0 0 0,5-2 0,0 1 0,-1 1 0,-3 1 0,-1-5 0,1 0 0,3 0 0,0 0 0,1 0 0,-2 0 0,-3 0 0,6 0 0,-2 0 0,0 1 0,4 4 0,0-4 0,-4 5 0,1-1 0,0-1 0,-1 0 0,1-2 0,0 1 0,-1 1 0,4 1 0,-1-4 0,0 2 0,0 2 0,1-1 0,-4-4 0,3 0 0,2 0 0,-3 0 0,3 0 0,-1 0 0,1 0 0,-3 0 0,4 0 0,-1 2 0,1 2 0,-1-2 0,-3 3 0,1 0 0,3-1 0,-1 5 0,-5-3 0,1 0 0,0 0 0,4 4 0,0-2 0,0 1 0,2 0 0,-4-5 0,7 3 0,-1-1 0,-1-3 0,8-1 0,-5-2 0,0 0 0,1 0 0,1 0 0,1 0 0,-2-2 0,-2-2 0,5 2 0,-4-2 0,0 2 0,2 2 0,-2 0 0,0 0 0,-1 0 0,1 0 0,0 0 0,1 0 0,-1 0 0,0 0 0,5 0 0,-7 0 0,4 0 0,1 0 0,-2 0 0,1 0 0,-2 0 0,0 0 0,3-1 0,-8-2 0,2-1 0,3 1 0,2 0 0,1 0 0,0-2 0,0 2 0,4 2 0,2 1 0,0 0 0,0 0 0,0 0 0,-2 0 0,4 0 0,-1 0 0,4-2 0,-5-1 0,1-1 0,3 1 0,1-4 0,-1-1 0,-3-1 0,-1 0 0,0 0 0,-3-4 0,0 0 0,-4-1 0,1-3 0,-6-1 0,0 0 0,-3-1 0,-4 4 0,-4-3 0,-2 4 0,-2 0 0,-7 1 0,-6 0-1334,0-1 1,-5 1-1,2 0 1,-6-1 615,-5 1 1,-4 0 0,-2 1-1,1 1 548,0 2 0,-1 1 0,1-6 0,0 1 36,-1 0 0,5-1 0,1 1 1,-4 0 290,-5-1 1,3-3-1,-6-1 1,3 1 31,-1 3 1,-6 0-1,2 1 1,-3 0-58,-2-1 1,0 3 0,-1 0 0,-3 2 121,-4-1 1,1 3-1,-2-1 1,-1 1 337,-2-1 0,-1 4 0,2-4 0,1 1-201,1 0 0,2-1 0,-3-2 0,2 1-26,-2-1 1,3 2-1,-2-1 1,-1 0-94,-1 2 0,-2-5 0,0 5 0,1-2-272,4 0 0,-8 5 0,3-4 0,-2 2 0,1 3 0,-2 2 0,0 1 0,1 0 0,-1 0 0,-3 0 0,3 0 0,3 0-46,2 0 1,-8-2-1,6-1 1,-1-1 47,-1 1 1,7 1 0,-1 2 0,0-1-44,2-3 1,2 2-1,4-2 1,-2 1 123,-1-2 0,-2 4 0,4-4 1,-2 2-84,1-1 0,2 2 0,0-2 0,-2 3 0,-1 1 0,0 0 0,3 0 0,-2 0-102,-1 0 0,0 0 0,3 0 0,0 0 39,1 0 1,-3 0 0,8 0 0,-2 0 132,2 0 1,-1-2-1,3-1 1,1-1 22,0 1 1,-5 0 0,2 0 0,-2-2-94,2 2 0,-3 2 0,1-1 0,-4-1 0,-3-1 0,-2 0 0,2 4 0,-3 0-214,0 0 0,-7 4 1,2 0-1,-1-1 90,-3-1 1,-3 2 0,3 1 0,3-2 51,2-2 0,-7-1 0,8 0 0,0 0 137,-1 0 0,-1-1 1,-1-2-1,0-2 96,0 2 0,0-3 0,0 2 0,2 1-112,2 2 1,-2-4 0,2 1-1,-2 1-62,-2 1 0,4 2 1,1 0-1,-1 0-32,2 0 0,-5 0 0,4 0 0,-4 2 26,-1 2 0,0-2 0,0 2 0,0-1-84,0 1 0,5-2 1,-2 2-1,-3-2 146,-3-2 1,-3-2-1,2-1 1,-4-1 57,1 1 0,-4-3 0,5 2 1,1-1-42,-1-1 0,-3 5 1,3-4-1,0 4-75,0 1 1,-3 0 0,3 0-1,-1 1-171,-4 4 1,0 1 0,-3 4 0,1-1-3,0 1 0,1 2 1,0 2-1,0-1 120,-3 0 0,-1 0 0,1 1 1,-1-2 191,-2-3 0,-8-2 1,0-4-1,1 1-18,0-1 0,-2-1 0,7-4 0,-1-1-41,2-1 0,-6-6 1,13 1-1,0-3-209,2-2 1,-2 6-1,-5 0 1,3 2-963,-3 3 0,1 2 1164,3 1 1,-12 6 0,-4 1-1</inkml:trace>
  <inkml:trace contextRef="#ctx0" brushRef="#br0">7905 8010 31006,'-14'-8'-5752,"6"-2"4524,-1 5 1,4 1 0,-4 4 1408,-1 0 1,-2 1-1,-1 2-162,-1 2 1,6 5-207,-1-1 0,1 3 244,-1 1 1,3-4-1,8-1 41,2-3 1,1 1 0,7-3 0,4 3-233,3 2 1,5-4 0,7 4-1,5-3 318,2-2 1,7 3-1,0-1 1,3-1 112,2 2 1,2-4 0,1 2 0,2-1-218,3 1 1,-3-2 0,4 2 0,-1-2-18,0-2 0,4 4 0,-5 1 0,1-2 183,1-2 0,1-1 1,5 0-1,-1-1 52,-1-4 1,4 2 0,-6-6-1,1-2-72,2-6 0,2 3 0,-7-4 0,1 3-150,-1 2 1,0-2 0,-3-1 0,2-2-175,-1 1 1,-7 4 0,-3 3 0,1 1-100,-1-1 1,-4-2 0,0-2 0,-6 1 10,-6 0 1,2-5 0,-2 0 0,-3 0-54,-4-1 1,1 0 0,-4-5-1,-1 2-68,-2-2 0,0-5 1,-3-4-1,-5 1-143,-3-1 0,-2-9 0,-7 2 1,-4-2 197,-7-4 0,-2 4 0,-7-4 0,-2 2-70,-1-1 0,-9 1 0,-6 4 0,-9 2 218,-7 2 0,-9 3 0,28 20 1,-2 0-1,0-1 0,-2 1-83,-1-1 1,-2 1 0,-5 2 0,-1 2 0,1-1-1,-1 2 1,-2 1 0,0 1-70,1 1 0,0 1 1,-6 0-1,0 2 0,4 1 1,1 2-1,-4-1 0,1 1 210,-1 1 1,1 1 0,-3 4 0,0 2-1,0 3 1,-1 1 0,0 1 0,0 0-22,-3 3 0,-1 0 0,-2 2 0,0 1 0,2 1 1,0 2-1,1 1 0,1 0 178,3-1 0,-1 1 0,-5 4 0,1 0 0,7-1 0,2 0 0,4-1 1,1 1-25,5-2 0,2 0 1,3 3-1,2 1 0,5-2 1,2 0-1,4 2 0,2 0-284,-16 30 0,13 4 0,11-3 0,8 2-464,13 2 0,7-28 1,7-1 660,6-3 0,3-2 0,3 5 0,2 0 0,2-2 0,1 1 0,1 2 0,0 0 0</inkml:trace>
  <inkml:trace contextRef="#ctx0" brushRef="#br0">22555 15673 8111,'0'-14'-43,"0"1"0,1 4 362,4 0-660,-4 6 454,11-3 846,-11 6 558,5 0-101,-6 0-1309,0 0 1,6 5 94,3-1 0,3 1-523,1-5 0,-4-5 1,-1-1-282,-3-1 0,0 3 0,-4-4 0,2 1 602,2-1 0,5-1 0,-2-4 0</inkml:trace>
  <inkml:trace contextRef="#ctx0" brushRef="#br0">10651 9382 30260,'0'-19'-4916,"0"9"1,0-4-2603,0 3 6422,0 5 0,0 1 1252,0 10 0,-6 2 1,-2 6-1</inkml:trace>
  <inkml:trace contextRef="#ctx0" brushRef="#br0">10637 9342 29748,'-8'-1'-1188,"-1"-2"1,0-3 258,1-1 1,-3 4 0,2-2-1,-3 4 1141,-2 1 1,1 0 0,0 1 0,-1 2-346,1 2 1,-5 5 0,1-1 0,0 3-273,3 1 1,0 0-1,1 1 1,0-1 219,-1 0 1,1-4-1,0-1 1,-1-1 200,1 0 0,0 1 0,-1 2 1,1-1-191,0 1 0,-1 1 0,1 1 0,0-1-42,-1 4 1,1 3 0,0-2 0,1 2-105,3-2 0,-2 5 0,6 0 0,-1 0-295,0-4 0,-3 3 0,4-1 0,1 0 158,-2 0 0,5-1 1,-4-5-1,4 2 67,1 3 1,0-3 0,1 4-1,2-1 85,1 0 0,7 4 0,-2-3 0,4 0 138,5 1 0,3 3 0,5-2 0,1 0 116,0-3 1,-1 1 0,2-1 0,2-2 190,1-1 0,2-2 0,-4 0 0,2 1 259,-1-1 0,4-4 0,0-2 0,2-1 128,-1-3 0,-5 0 1,2 0-1,0 1 116,-1-1 1,4-1 0,-2-2 0,-1 0 82,1 0 0,4 0 1,-1 0-1,2 0-127,2 0 0,3 0 0,0-2 1,-2-1-224,2-1 1,5-2 0,-4 3 0,-1-1-84,-1 1 1,2 0 0,0 0 0,-1-2-69,-1 2 0,-2 2 1,1-1-1,2 0-39,2-3 1,-1 1 0,-4 4 0,0-2-155,0-2 1,0 2 0,-1-4 0,-2 2-97,-2-1 0,-1-5 1,3 3-1,-3-2-17,-1 0 0,0 0 1,-4-4-1,2-1-20,-1 1 1,4-5 0,2-1 0,1 0-28,-2-1 0,2-2 0,-4 5 1,1-1-61,3-2 0,-5 6 0,-1-4 0,-4 5-112,-5 4 0,2-3 1,-6 3-1,-2-1-131,-1 1 1,-2-3-1,-1 3 1,-3-4-332,-5-5 1,-2 3-1,-4-4 1,-2 0 221,-5-4 0,-9-2 0,-4-1 0,-5-1 359,-4 0 0,3 5 1,-3 0-1,2-2 306,-3-1 1,4 3-1,-4 1 1,1 2-13,-1 2 0,-5 0 0,2 2 0,-5 3 15,-5 0 0,3 6 1,-7 2-1,-3 2 39,-4 2 0,-7 2 0,-6 1 0,-4 3-119,-1 1 1,34-5 0,0 1 0,-3 0 0,-1 1-1,-1 0 1,-1-1 192,-1 1 0,0 0 1,-4-3-1,1 1 1,0 0-1,-1 0 1,0-1-1,-2 0-24,0-1 1,-2 0 0,0 0 0,1 0-1,1 0 1,1 0 0,0 0 0,1 0 60,2 0 0,1 0 1,-1 0-1,0 0-278,2-1 0,1 2 0,-2 1 0,1 0 0,4 0 0,1 1 0,1-2 0,-1 0 0,2 0 0,-1 0 0</inkml:trace>
  <inkml:trace contextRef="#ctx0" brushRef="#br0">23128 15566 8357,'9'-7'-1155,"0"2"1,-5 5 1146,5 5 1,-6-2-18,1 6 765,-2-6 884,-2 2-1373,0-5 0,0-1 0,1-2-137,4-1 1,2-1-1,6 5 71,1 0 1,-1 0-65,0 0 0,-4 0 69,0 0 0,-6-1-587,2-4-1262,-4 4 1659,-7-5 0,-1 12 0,-7 1 0</inkml:trace>
  <inkml:trace contextRef="#ctx0" brushRef="#br0">18342 14940 18987,'0'-14'-2568,"0"7"1,0 3 0,-1 7 2309,-4 1 0,2 0 797,-5-4 0,3 0 0,-4 0 216,-1 0 0,-2 0 0,-1 0-290,-1 0 0,1 0 0,0 0-355,-1 0 1,1 5 0,-2 1-1,-1 0-26,-2 0 1,0 3 0,4-4 0,-3 3-166,-1 2 0,-1-2 0,3 0 0,-2 1 398,2-1 1,1 2 0,2-5-1,-1-1 68,1 2 0,0-3 0,-1 4-285,1-1 0,6 0 0,1-3 0,1 3-343,1 1 0,-1-2 0,4 4-197,-4 1 1,4 2-1,-3 1 63,2 1 1,2-1 251,0 0 0,2-1 0,1-1 0,1-3 88,-1 3 1,3-4 0,0 1 0,0-1 71,0 0 0,4-2 0,-3 4 0,2 1-119,0 2 0,0-3 1,4 0-1,1 1 23,-1 2 0,-4 0 0,0-2 0,1-1 129,2 1 1,6 1 0,0-1-1,-1-2 238,3-3 0,-6 4 0,6-4 0,-3-1 33,1 2 1,6-4-1,-3 4 1,-1-2 2,-2 0 0,1 2 0,1-3 0,-1 3-214,0 2 1,3-4-1,-2 5 1,-1 0-55,0-2 1,3 5-1,-2-5 1,-1 2-116,0 0 1,5-4 0,-2 2-1,2-1 228,-2-3 0,3-2 0,-3-1 0,4 0 72,0 0 0,1 0 1,0 0-1,-1 0-17,1 0 0,0 2 0,-1 1 0,1 1-122,-1-1 1,-3 3 0,-1 0 0,0 0-285,-1 0 0,4 3 0,-4-5 0,1-1 156,0-1 0,-1 2 1,3 1-1,-2-2 167,2-2 1,-4-1-1,3 0 1,0 0 85,2 0 0,2 0 0,0 0 0,-2 0-213,-3 0 1,8 0-1,-4 0 1,3 0-144,-1 0 1,-2 0-1,1 0 1,0 2-127,-1 2 0,1-1 1,0 4-1,-1-1 147,1-3 1,-2 3-1,-1-1 1,-2-2 196,2-2 0,-4-1 0,3 0 0,-1 0 238,-1 0 0,-1-4 0,-3-2 1,2 0-203,2 0 1,-4-3 0,4 5 0,0-1-204,0-1 0,-1 5 1,4-4-1,-3 4 109,-2 1 0,8 0 0,-4 0 1,1 0-362,1 0 0,1 0 0,0 0 0,1 1 284,-1 4 1,6-4 0,-1 4 0,-2-4 185,-1-1 1,-1-1 0,0-2 0,-1-2-7,1 2 0,3-3 0,-1 0 0,-1 0-53,2 1 0,-2-1 0,-4 3 0,-2-2-155,2 2 0,-3 0 0,1 0 1,0-1-144,-1 1 0,2 1 0,-3 2 0,-1 0 141,0 0 1,3 0 0,-2 0 0,0 0 22,4 0 0,0 0 1,0 0-1,-2 0 336,1 0 0,1 0 1,0 0-1,-2 0-236,2 0 0,1 0 0,0 0 1,-1 0-70,-2 0 0,-1 0 0,2 0 0,0 0-161,0 0 1,-2 0 0,0 0 0,0 0 133,-1 0 0,-3 0 1,2 0-1,-1 0 83,-1 0 1,3-4 0,-4 0-1,3 1 28,2 1 1,-5 2 0,4 0 0,-1 0-62,3 0 1,-1 0-1,-1 0 1,1 0-111,0 0 1,1 0 0,3 0 0,-1 2 51,-2 2 1,-1-2-1,3 3 1,-2 0 73,2-1 0,1 2 0,1-3 0,0 2 72,-4-2 1,3 3-1,-3-2 1,3-1 17,2-2 1,0 4-1,-1-1 1,1-1-61,0-1 0,-1-2 0,1 0 1,-2 0-88,-3 0 1,4 0 0,-4-2 0,3-1-74,2-1 1,-5-1 0,0 5 0,2 0 74,1 0 0,-3 0 0,0 0 0,1 0-8,-3 0 0,4 0 0,-5 0 0,2 0 87,3 0 1,-4 0 0,3 0 0,0 0-33,3 0 1,0 0-1,1-1 1,-2-2-107,-3-1 0,3-1 0,-2 4 1,2-2 28,2-2 0,-1 1 0,1 4 0,-1-2 7,1-2 1,4 2 0,2-2-1,-1 2 38,1 2 0,3 0 1,-5 0-1,0 0 35,1 0 0,-4-4 0,5 0 0,-2-1-29,0-1 0,5 3 0,-4-4 0,1 1-39,0 3 1,-2-3 0,-5 0 0,0 0-176,-4 0 1,3-3-1,-4 3 1,1-1 104,0-3 1,-6 2 0,2-1 0,-3 1-26,-2 0 1,5-4 0,0 3 0,-2-1 15,-1 1 0,-6-3 0,0 5 1,1-2-127,2 0 1,1 0 0,-1-4 0,-2 1-106,-1 3 1,-1-3-1,1 3 1,-3-2-187,0-3 1,-5 1-1,3 0 1,-2-1 149,-2 1 0,-2 0 0,-1-1 243,-1 1 0,-6 0 1,2-1 178,1 1 0,-4 4 0,6 2 0,-3-1-1,-2 1 0,-4 2 0,-2-2 41,-2 1 0,1 2 0,2 4 0,-1-2 21,-2-2 1,-6 2 0,2-4-1,-2 2 105,2-1 0,-3 1 0,3 3 0,-2-2 220,2-2 1,-2-4 0,5 3-1,-1 0-120,1 0 1,-3 1 0,3 2 0,-2-2-46,-3 2 0,-1-3 0,-2 2 0,-1 1-264,-3 1 1,3 2-1,-5 0 1,2 0-99,0 0 0,0 0 1,3 0-1,0 0 48,1 0 1,-5 0-1,8 0 1,0 0 25,-1 0 0,0 0 0,-2 0 0,1 0 35,-1 0 0,-1 0 1,-3-1-1,-5-2 2,-2-1 0,-7-2 0,-1 3 0,0-2-50,0 2 0,-1 0 0,4 0 0,2-1-98,-2 1 1,-5 3-1,4 3 1,2 1 34,5-1 1,-4 3 0,4 0-1,1 0 63,2 0 1,-1-2-1,2-4 1,0 0 96,1 0 1,-5 0 0,1 0 0,-1 0 18,2 0 1,-7 0 0,4 0 0,-2-1-27,-3-4 1,0 3 0,3-6 0,1 2-136,4 3 0,-4 2 0,4 1 0,-4 0-37,-1 0 1,2 0-1,1 0 1,1 1 33,-1 4 0,0-4 0,0 4 0,3-4 122,1-1 1,-4 0 0,3 0 0,-1 0 92,-1 0 1,-2 0 0,-5 0-1,1 0-41,-1 0 1,-4-4 0,2-1 0,3 1-15,0-2 0,-1 3 1,0-5-1,3 3-108,2 2 1,-8 1 0,4 2 0,-2 0-124,-2 0 1,-3 5 0,5 0-1,1 1 60,1 0 1,-2 3-1,-2-3 1,0 0 115,0 0 0,2 0 1,2-3-1,-1 1-45,-1-1 0,-7 0 0,2 0 1,-2 2 111,-3-2 0,0-2 0,-3-1 0,-1 0-56,2 0 1,-3 0 0,1 0-1,0 0-69,-1 0 1,3 0-1,-5 0 1,2 0-115,3 0 1,-4 0-1,1 2 1,0 0 33,0 3 1,2-1 0,7-2 0,1 1 110,-1 1 0,-1 1 1,1-5-1,1 1-110,-1 4 0,4-4 0,1 5 0,4 0-255,1 3 347,0 9 0,0-4 0,0 6 0</inkml:trace>
  <inkml:trace contextRef="#ctx0" brushRef="#br0">10931 11568 15764,'0'-13'-3397,"0"-5"2806,0 0 0,0 0-249,0 5 0,-6 6 563,-3 2 1,-3 4 0,-1 1-1,-1 0 324,1 0 0,0 0 0,-1 0 0,1 0 204,0 0 1,-2 0-1,-1 1 1,-4 2 87,0 2 0,2 0 1,-4 0-1,-1 2-220,3 1 0,-8 4 0,2-2 1,0 5 32,-4 3 0,0 1 1,2-1-1,-1 2-45,-2 1 0,0 4 0,4-3 0,2 4 23,2 0 0,0-1 1,5-1-1,2-2-61,1 2 1,3 1 0,3 2-1,5-1-86,2 1 0,2 0 0,0 1 0,0 3 15,0 5 0,6-2 0,5 1 1,5 1 1,6-2 1,11 3 0,7-5 0,7 1-21,5 0 1,9-4 0,4-5 0,6-3 112,-34-11 1,0-1 0,0-2 0,1-1 0,3-2 0,0 0 0,0-1 0,-1-1-60,0 1 0,0-3 0,6-1 0,0-2 1,-3-1-1,0-2 0,1-2 0,-1-1 10,1-1 1,0-2-1,0 0 1,1-1 0,-2-1-1,0 0 1,-1-1-1,0-1-30,-1-2 1,-1 0 0,2-1 0,-2 0 0,-3-2 0,-1 0 0,-1 0 0,-1-1-118,-2 0 1,0 0-1,2-2 1,-2-1 0,20-21-1,-1-1 23,-5-4 0,-6 0 1,-6-4-1,-8-2 330,-6 0 0,-7 0 0,-6 6 0,-8 2-264,-11 3 0,-18-5 0,-13 16-205,-7 2 0,-14 5 0,25 17 0,-2 1 1,-4 2-1,-1 2 0,-6 1 0,0 1 82,-5 0 0,-2 2 1,-6 2-1,-1 3 0,-3 3 1,0 3-1,-2 2 0,1 1-385,1 2 1,-1 2 0,18-4-1,-1 1 1,1 0 0,-18 6-1,1 1 1,-2 2 0,1 0 68,1 1 0,0 2 1,0 2-1,0 2 453,7-1 0,0 2 0,-1 2 0,0 1 0,7-6 0,1-1 0</inkml:trace>
  <inkml:trace contextRef="#ctx0" brushRef="#br0">22608 16472 8015,'0'-13'499,"1"6"-204,4 2-198,-4 4 59,5 1 0,-6-2 121,0-2 0,0 1 0,2-5 228,2 3 0,-1-1 1,6 3-278,1-2 1,1-1 0,-1 3-222,-1-1 1,-5-1-40,5 5 0,-7 2 1,-2 2 31,-8 5 0,-3-1 0,-4 1 1,-2 1 222,0 2 1,-7 1 0,3 0 54,1 1 0,2-5 0,7-2 447,3-1-88,-1 4-684,1-2 0,4-1 0,8-2 0,5-4-115,3-1 1,1 0-1,1-1 1,-1-4 7,0-4 1,1 2-1,-1-2 1,0 0 79,1 2 1,-6-4-1,0 5 130,-2-1 0,-2 2 11,-4-3 1,-1 5-1,-4-2 1,-4 5-123,-2 5 1,-7-2-1,0 5 1,0 3-284,-1 1 1,4 3 0,-3 1 0,4 2 10,0-2 0,5 5 327,1 1 0,5-3 0,-3 0 0</inkml:trace>
  <inkml:trace contextRef="#ctx0" brushRef="#br0">11171 12194 7964,'0'14'-548,"0"-1"0,0 0 400,0 1 1,0-5 0,0-1 0,0 3 140,0 1 0,4 1 0,1 0 123,-2 1 0,-2-1 1,-1 0-1,0 1 67,0-1 1,0 0 0,0 2 0,0 1-106,0 2 1,0 4 0,0-2 0,0-1-43,0 0 0,-4 3 0,-1-4 0,2 0 10,2 1 0,-4-4 0,1 3 0,1-4 47,1 0 1,-2-1-1,-2 0 1,0 1 28,0-1 1,-3 0 0,3 1 0,0-1-60,0 0 0,-2 1 0,2 1 0,0 1-19,0 2 0,-3 5 0,3 0 0,0 2 27,0 1 0,-3 1 0,3 0 0,0-1-37,0 1 1,1-5-1,2-1 1,-2 0 21,2-1 0,2-2 0,1 3 0,0-2 6,0-3 1,0 1 0,0-1 0,0 2-26,0-2 0,0 3 0,0 1 0,0-1-16,0 0 1,0 3 0,0-2-1,0-1 4,0 0 1,0 5 0,0-2 0,0 2 3,0-2 0,0 2 1,0-5-1,0 0 5,0 0 1,1-1 0,2-5 0,2 1 7,-2-1 0,2 0 0,0 2-5,-2 3 1,3 1 0,-2 3 0,-1-4-16,-1-3 0,-1 4 0,2 2 0,2 1-15,-2 0 0,-2 1 1,-1 3-1,0 1-14,0 0 0,0-1 0,0 1 0,2-2-13,2-3 0,-3 2 0,5-5 0,-1 0 6,-1 1 0,5-1 0,-3-3 0,0 2 7,0-2 1,-2-1 0,-2-2 0,1 1 104,1-1 0,1 5 1,-5 0-1,0-1-44,0 3 0,1-1 1,2 5-1,2-4-92,-2 0 1,2 2 0,1-3-1,0 2-25,0 2 1,5 1 0,-4 0-1,2-3 33,0-2 1,-2-1 0,4-4 0,-4 3 58,-1 0 0,3 1 0,-5-4 0,1-1 60,1 0 1,-5 2 0,5 1 0,-2 2-19,1-2 1,-1 5 0,-2 1 0,1 2-93,1-2 0,2 6 0,-3-4 1,2 0 35,-3 1 1,6 0 0,-1 0 0,1-1-142,-4-2 0,2-6 0,0 4 0,0-3 168,0 1 1,0 0 0,-3-5 146,1 1 1,2 5 0,-3 2-117,2-1 1,-1 0 0,-4-7 0,0 2-109,0 3 1,0-2 0,0 6-1,1 0-39,4-1 1,-4 4 0,4-3-1,-4 4-18,-1 0 1,5-1 0,-1-1-1,-1-3 73,-1-2 0,-1 3 0,2-4 0,1-2 170,-1-1 0,-1 3 0,-2 0 0,0-2-21,0-1 1,0 0 0,0 1-1,0 2-131,0-2 0,0 0 0,0 0 0,0 2-78,0-1 1,4 3 0,1 2 0,-2 2-84,-2-2 1,4 6 0,-1-4-1,-1 0 106,-1 1 0,-1 0 0,2 0 0,1-1 116,-1-2 1,-1-1 0,-2 3 0,0-4 1,0 0 1,0 2-1,0-3 1,0 0 134,0 1 1,-5-1 0,1-3 0,1 2-212,2-2 0,1 4 1,0 0-1,0 2-169,0 2 1,4 4 0,0-4 0,-1 3 8,-1-1 1,2 7 0,1-8 0,-2 0 128,-2 0 0,-1 4 0,0-9 0,0 2 99,0 1 1,0-6 0,0 6 0,0-1 167,0-1 1,0 2-1,0-3 1,-1 0-146,-4 4 1,4 0 0,-4 1-1,4 0-194,1 3 1,0 2-1,0-2 1,1 2-74,4 1 0,-4 0 0,5-3 0,-1 1 110,-1 3 0,5-3 1,-3-5-1,0-2 133,0 2 1,-2 1 0,-4 0 0,0-1 151,0-2 1,0-1-1,0 2 1,0 0-72,0 0 0,0 3 1,0 0-1,0 1-1,0-1 0,0 6 1,0-1-1,0 0-212,0 1 0,2 1 1,1 4-1,1-3 57,-1-1 1,3-2 0,-2-5-1,1 1 6,1 0 1,-5-2-1,5-1 1,-1-4 117,-1-1 1,1-1 0,-5-4 0,0-1-8,0 0 0,4-4 1,0 0-32,-1 1 0,-1 2-458,-2 2 0,1-3 0,2 0-656,2-2 0,5-6 1,-1 0 1049,3-6 0,13-17 0,3-8 0</inkml:trace>
  <inkml:trace contextRef="#ctx0" brushRef="#br0">22581 16472 8219,'14'0'-37,"-1"0"1,0 0 0,1-1-9,-1-4 1,0 4 0,1-5 0,-1 2 117,0-1 0,1 1 0,-3 2 0,0-1 7,-2-1 0,0-1 1,4 5-1,0 0 22,1 0 1,0 0 0,4 0 0,4 0 36,4 0 0,2 5 0,3-1 0,4 1-52,4 1 1,2-5 0,4 4 0,4-4-74,2-1 1,3 0 0,-1 0-1,-1 0-39,-3 0 0,6 0 1,-6 0-1,-4 0 21,-2 0 0,-4 0 1,-2 0-1,-5 0-266,-3 0 1,0 0 0,-7 0 0,2 2-851,-2 2 1120,-2-3 0,-1 11 0,2-4 0</inkml:trace>
  <inkml:trace contextRef="#ctx0" brushRef="#br0">12864 13554 20813,'-8'-14'-2630,"-2"6"0,4 0 1699,-2 2 0,0 2 1277,-6 4 0,5 4-314,1 1 1,3-2 69,-4-8 0,5 4 0,-5-4 256,-2 4 0,0 1 0,-3 0 0,1 0-149,0 0 0,-2 6 0,-1 3 1,-2 2-229,1 3 0,-2-1 1,1 0-1,2 1-100,1-1 1,2-4 0,-2 0-1,-1 0 236,-2-2 1,0 0 0,5-4 0,0 3-113,-1 2 0,1-4 0,0 4 0,-1-1 37,1 0 0,0 4-1,1 5 1,1 3-196,3 2 1,0 3-1,-2 7 1,1 4-161,-1 4 1,2 7 0,1 3-1,1 1-20,3-1 0,1 1 0,4-5 0,4-4 186,7-4 0,6 0 1,11-6-1,4-1 311,6-2 1,5-7 0,0-3 0,10-4 9,10 0 0,4-5 1,-32-5-1,1 0 1,0 1-1,1-1-84,0 0 0,1 0 0,4 1 0,0 0 0,2-2 1,0 0-1,1 0 0,1 0-59,2 0 0,1 0 0,0-1 1,1 0-1,2-1 0,1-2 0,0 1 1,1 0 30,1 0 1,1 0 0,-2 0 0,-1-1 0,0-1 0,-2-1 0,-2-1 0,-2-1-31,-4 0 0,0-1 0,1-3 0,0-2 1,-7 0-1,-1-1 0,0-2 0,1-2 42,1-1 0,-2-1 0,-4-1 1,-1-1-1,-1-1 0,0-1 1,24-25-29,-7-7 1,-3-3 0,-20-3 0,-6-3-253,-8-2 0,-7-9 0,-6 5 1,-5-2 155,-7-1 1,0 36 0,-4 2 0,-3 2-1,-3 1 1,-1 0 0,-2 2 4,-3 1 1,-1 1 0,-7 2 0,-2 3 0,-3 5 0,-2 3 0,-2 2 0,-1 2-211,-1 1 1,-2 2 0,-8 2-1,-1 2 1,-1 1 0,-1 3 0,-3 1-1,0 3-20,-2 3 0,-1 2 1,-2 3-1,2 3 276,4 2 0,1 0 0,-1 0 0,0 1 0,1-1 0,0 0 0,-2-2 0</inkml:trace>
  <inkml:trace contextRef="#ctx0" brushRef="#br0">13610 14353 7539,'-7'-6'-1357,"-1"5"1246,4-3 277,2 8-160,-4-3 767,6 5-576,0 0 0,-5-3 1,-4 5-131,-3-2 0,3 4 0,0-1 0,-1 1-13,-2-1 0,3 3 0,0-3 0,-1 3-79,-2 1 1,-2 0 0,1-1 27,0-3 1,-1 1-1,1-5 1,0-2 107,-1-2 0,1-1 0,0 2 0,-1 1-7,1 1 0,0 1 0,-1-5 0,1 0-23,0 0 1,0 4-1,-1 0 1,2 1-47,3 1 1,-2-3-1,2 6 1,-2 1-158,2 2 1,-2 1-1,2 1 1,-3 0 47,-1 4 1,-1-3 0,1 3 0,0-3 109,-1-2 0,-1-4 1,-1 0-1,-2 1 68,2 2 1,-5-3-1,-1 0 1,-2-1-20,2 0 1,-7 4 0,2-3-1,-1 2 44,0 3 0,1-1 0,0 0 1,1 1-149,-1-1 0,0 5 1,1 1-1,0 2-44,4 3 0,-1-4 0,3 1 1,1-2 42,0-2 0,1 2 0,5-1 1,-2-2 60,-3-1 1,2 1 0,-5 0 0,0-1 38,1 1 0,-1 1 0,-3-4 0,2 0 63,-2 1 0,-1 3 1,-2 1-1,2 0-110,3 1 1,-3 2 0,4 6 0,0-2-94,4-3 0,2 3 1,3-3-1,2 2-19,1-2 1,6 6-1,-3-4 1,1 0 51,1 1 1,-5-4 0,5-1 0,-1 0 100,-1-4 0,3-1 0,-4-2 1,1 0 96,3 1 1,0-1 0,0 0 0,-1 1-116,1-1 1,0 0 0,0 2-1,-2 3-66,2 4 0,2 3 1,1 2-1,0 0-73,0-1 1,0 5 0,0 0 0,0-1 41,0-2 0,0-1 0,0 0 1,0-2 62,0-3 1,0 3 0,0-4 0,0 0 103,0-4 0,0 3 0,0-3 0,0 0 53,0-3 1,0 0 0,-2 1-1,-1 1-89,-1 2 0,-1 4 0,5-1 0,0 1-125,0 1 0,0 10 1,0-5-1,0 5-56,0 4 1,0-3 0,0 1 0,0 1 35,0-2 1,0 3 0,0-4-1,0-1 32,0 1 0,0-4 0,0-5 0,-1-2 165,-3 2 1,1 1 0,-5 2 0,1-2 138,-1-3 1,1 8 0,-3-4 0,2 3-253,2-1 0,-3 4 1,5 4-1,1 2-158,1 2 1,2 5 0,0 1 0,0 0-48,0-1 0,5 4 1,1-3-1,0 0 91,0 0 1,3 1 0,-3-5 0,1-4 67,3 1 1,-4-2-1,0-2 1,-1-3 165,-1-4 0,0-3 0,-4-1 0,2-2 11,2 1 0,-2 3 1,2 0-1,-2-1-280,-2-2 0,1 2 0,2-3 0,3 3-395,2 2 0,0 0 1,6-1-1,-1-1 85,0-2 1,5 0 0,3-6-1,1-4-282,2-3 1,8-7-1,-5 2 712,1-4 0,6-13 0,0-3 0</inkml:trace>
  <inkml:trace contextRef="#ctx0" brushRef="#br0">17542 16033 24138,'14'0'-39,"1"0"1,1 0 0,2 0 150,-2 0 0,5 0 0,1 0 0,3-2-60,2-2 0,-5 2 0,-1-2 0,-1 2-190,1 2 1,-5 0-1,4 0 1,-2 2-45,-1 2-5,1 4 0,-5 5 0,1 0 0</inkml:trace>
  <inkml:trace contextRef="#ctx0" brushRef="#br0">17569 16819 12198,'2'-19'-537,"2"5"0,3 10 0,8 11 1,2 7-573,0 0 1089,7 7 1,3-6-1,7 4 1</inkml:trace>
  <inkml:trace contextRef="#ctx0" brushRef="#br0">22781 13954 8505,'-7'-6'-64,"-4"3"0,6-6-216,-3-2 1,5 0 408,-1-3 1,2 1 254,2 0 487,0 5 32,0-4-714,-6 11 1,3-5 0,-4 7-1,1 4-64,3 4 0,0 4 1,0 3-81,-1 2 0,-2 1 1,1-1-1,-2 3 148,0 0 1,-5 4 0,3-3 0,-3 3 76,-1 2 1,1-1 0,1 1 0,2-2-62,-1-2 1,4 2 0,2-5 0,2 3-201,2-1 1,0 0-1,0 5 1,0-1 2,0 1 1,0 0 0,0-1 0,0 1 45,0 0 0,0-1 0,0 1 0,0 0-18,0-1 0,-1 1 0,-2 0 0,-3-1 191,-1 1 1,2 0 0,-2-1 0,-1 1-42,1-1 1,4 1 0,-2 0 0,4-2-54,1-3 1,0 3-1,0-2 1,0 0-293,0-1 1,0 2 0,0-5 0,0 2 126,0 3 1,0-3-1,0-1 1,0 1 82,0 0 0,0-3 0,0 4 0,0 0-21,0-1 0,0 4 1,-2-4-1,0 1 0,-3 0 1,1-4-1,4 3 1,0-2-23,0-3 1,0 3-1,0 1 1,0-1-156,0 0 1,0 0 0,0-2 0,0 0 135,0 0 0,0 2 0,0-1 1,-2-1 131,-2 3 0,2-6 1,-4 4-1,2-3-58,-1-2 0,-1 7 0,4 0-13,-3 1 0,1-2 0,4-5 0,0-1-190,0 0 0,-2 2 0,-1 1 1,-1 2 134,1-2 1,1 4-1,2-2 1,0-1 61,0 3 0,0-6 0,0 4 1,0-2 16,0 2 1,0-3 0,0 3-1,0-3 8,0-2 1,0 0-1,0 1-78,0-1 1,2 5 0,1-1-52,1 0 1,2 2-1,-3-1 1,2-2-4,-3-1 0,4 3 0,-1 1 0,-2 0 39,-2 0 1,4 5 0,-1-3 0,-1 1 121,-1 0 1,2-1-1,2 3 1,0-4-139,0 0 0,3 2 0,-3-4 0,1-1-80,3 3 0,1-6 1,-1 4-1,-1-3-20,1-2 0,1 1 0,-1-1 0,-1 2 91,1 3 1,-2-2-1,1 5 1,0-2-17,-2-3 1,-1 3-1,-5 1 1,2 0 230,2 4 0,-1 0 0,-4-1 0,0-2-174,0-2 1,2 4-1,1-6 1,1 0-150,-1-3 0,-1 0 1,-1-1 9,4 0 1,-4 1 0,3-1 46,-2 0 1,2-4 0,1 0 56,-2 2 1,-2-4 0,-1 2 429,0 1 1,0 2-374,0 1 0,5 1 0,-1-1-231,-1 0 0,0-4 32,1 0 144,4 0 0,5-2 319,1-2 0,-6-4 102,1-1 1,-6-6-1,3-2-304,0-4 1,0-2-1,4 1 1,-2 0-98,-2-1 1,4-3 0,-1-1 0,1 2-55,-1 1 1,3-3 0,-4 0 0,0 2-173,1 1 1,-4 2 0,2-1 0,-1 1 195,-3 0 1,3-1 0,-2 1-1,-1 0 187,-1-1 1,-2-3-1,1-1 1,2 2-58,2 1 0,1-4 1,-3-4-1,3 0-59,1 0 1,-3-2 0,4 2-1,-1-6-257,1-2 0,-4 0 1,3 5-1,-1-1 110,-3 0 0,3-4 0,-1 0 0,-2 2 64,-2 0 1,4 4 0,-1 0 0,-1 1 107,-2 1 1,-1-5 0,-1 5 0,-2-2-24,-1-2 0,-2 1 1,3-1-1,-2-1 60,2-3-1,2 3 1,1-5 0,0 2-225,0 0 1,0-5-1,0 4 1,1-1-64,4 1 1,-4 1-1,4 3 1,-4-2 64,-1-1 0,2 0 0,1 3 0,1-2 112,-1-1 1,-3 0 0,-3 4 0,-1 2 6,1 3 1,-3-2 0,1 5 0,2 0 156,2-1 1,-4-2 0,1 4 0,1 2-197,2 1 0,1-3 1,0 1-1,0 0-35,0 3 0,0-4 1,0 0-1,0 2 32,0 1 0,0-3 1,1 0-1,2 1 46,1-3 1,1 6 0,-5-6 0,0 1 80,0-3 0,0 1 0,0 0 0,1 1-65,4-1 0,-4 3 0,4-4 0,-2 0-170,1 1 1,-2-4 0,3 3 0,0-4 104,-1 0 0,5 4 0,-3 1 0,0 0 33,0 0 1,3 1 0,-5-3-1,-1 6 70,-1 2 1,-2-3 0,0 0 0,0 1 62,0-3 1,0 4 0,0-5 0,0 1-12,0-1 0,0 3 0,0-4 0,0-2-37,0-1 1,0-2 0,0 1 0,0-1-405,0 0 0,-2 1 0,-1-2 0,-1-2 95,1-1 0,-3 0 0,2 4 0,-1 2 183,-1 3 1,0-2 0,-6 5-1,1 0 170,-4-1 1,-1 3 0,2 2 0,1 0 57,0 2 0,-1-7 0,1 10 1,0 0-17,-1-2 0,2 4 0,2 1-605,1 1-142,6 2 1,-7 7-1,4 4 140,-2 6 0,4 9 1,-5 1-1,0 2-183,2 2 1,-5 1-1,3 3 1,-1 3 635,1 0 0,-9 4 0,3-4 0</inkml:trace>
  <inkml:trace contextRef="#ctx0" brushRef="#br0">22875 13780 8287,'-14'0'699,"1"0"1,1-1 0,3-4-337,5-4 0,4-2 0,4-4 0,5-3 108,3-4 1,7-5-1,3-5 1,5-7-268,4-4 1,5-15 0,-14 27 0,2-1 0,1-5 0,1-2-84,2-2 1,1-1 0,6-6-1,1-1 1,-1 0 0,1 0 0,0-1-1,0 1-245,2-2 1,0-1 0,1 0 0,-1-1 0,-2 3 0,-1 0 0,1-1 0,1-1 73,1 1 1,2-1 0,2-2 0,1 1 0,-2 4 0,-1 0 0,-1 2 0,-1 0-41,-1 1 0,0 1 0,-2 3 0,0 1 0,-3 4 0,-1 2 0,0 2 0,-1 1-52,0 1 1,-1 1 0,0 1-1,0 0 1,25-24 0,-4 1-28,-6 3 1,5 3-1,-9 6 1,0 0 120,-3 0 0,0 0 0,-6 2 0,-1 1 91,-2 1 0,-6 7 1,-1-1-1,-2 5-295,-2 3 0,-3 5 0,0 0 0,-1 3-427,0 5 0,1-1 0,-1 6 940,0 1-261,1-5 0,-1 13 0,0-4 0</inkml:trace>
  <inkml:trace contextRef="#ctx0" brushRef="#br0">25127 9476 8394,'-13'0'0,"-5"0"0,0 0 1088,2 0 1,7 6-1,3 4 1,2 5-116,-1 2 0,3 12 1,4-1-1,4 4-470,2 5 1,2 8-1,6 2 1,4 4 304,0 2 1,3-3 0,3 8 0,0-2-541,-4 2 0,3-8 1,-3 4-1,2-4-359,-2-3 0,-3-5 0,-5-10 0,-3-4-503,-2-7 0,-3-4 263,-6-4 0,-6-6 0,-4-4 0,-5-6 66,-3-6 0,-10-7 0,2-3 0,-4-2 402,-3-3 0,5 4 0,-3-1 0,3 2 133,1 2 1,2 7-1,3 3 1,4 1-29,3 3 1,2 1 0,1 4-1,3 2 415,5 5 0,2 7 0,2 4 0,2-1-626,2 0 1,5 5 0,7-3 0,4-1-714,0-2 0,-2 0 1,4-2-1,1-3-577,-3-1 1,6 2 0,-4-8 0,2-1 609,-2 1 1,1-1 0,-3-8-1,-1-5 649,0-5 0,5-15 0,-3 0 0</inkml:trace>
  <inkml:trace contextRef="#ctx0" brushRef="#br0">25434 10155 11090,'1'9'1324,"4"-1"0,4-2-938,3-4 1,2 0-1,3-2 1,2 0-218,2 0 0,-5-2 1,2 0-1,-3-4-535,-2-2 0,-1 4 0,-2-5 0,-2-2-278,-3 0 0,0-3 1,-5 1-1,0 0 238,0-1 1,-6 5 0,-3 1 0,-3-1 323,-1 1 1,-5-2 0,-1 5 0,0 3 1765,-1 0 1,3 2 0,3 0 0,1 2-901,0 2 0,1 3 1,3 7-1,4-1-417,4 0 1,1 1 0,1-1-1,5 0-784,8 1 0,3-1 0,9-1 0,-1-2-1069,3-1 1,7-6 0,1 0 1485,3-6 0,1-10 0,0-8 0</inkml:trace>
  <inkml:trace contextRef="#ctx0" brushRef="#br0">25767 9596 8342,'-34'-21'4134,"3"7"-2723,9 10 0,7 4-463,6 4 0,6 10 0,-1 8-669,2 3 1,8 6-1,3 3 1,4 2-1109,5 1 0,1 7 0,5-7 0,-3-1-854,-2-2 1,5-3-1,-2-4 1683,3-1 0,2-5 0,-1-2 0</inkml:trace>
  <inkml:trace contextRef="#ctx0" brushRef="#br0">25807 9929 8222,'-19'-20'0,"3"6"0,-7-4 2547,13 9-1207,-8 3 0,18 2-1236,0-1 1,12 1 0,13 4-105,9 0 0,2 0 0,10 0 0</inkml:trace>
  <inkml:trace contextRef="#ctx0" brushRef="#br0">26127 9729 8222,'-27'0'1420,"2"0"-383,3 0 0,3 1 1,5 2-1,1 2-397,0-2 0,5 4 1,4 2-1,2 3 136,2 1 0,2 5 0,2 1 0,5 2-934,3 3 1,6 1 0,0 1 0,-1 1-575,3 0 1,-5 4 0,4 0 0,-1-1-3266,-1-2 3997,1-2 0,-11 7 0,-1 1 0</inkml:trace>
  <inkml:trace contextRef="#ctx0" brushRef="#br0">25274 11168 8048,'0'-13'1276,"-6"0"-176,-3-1 0,2 5-18,-2 0 1,4 6 29,-3-1 0,5 8 0,-2 5-671,4 3 0,7 2 0,2-1 0,4 0-476,2 0 1,3-5-1,1-2 1,0-2-314,1 1 0,0-2 0,5-8 0,-3-4-123,-2-3 1,3-1-1,-5-2 1,-4-1-12,-3-2 1,-7 1-1,2 3 1,-4 1 608,-1 0 0,-1 4 0,-4 1 1009,-4 2 0,-2-3-106,-3 5 0,7 5 0,2 8-560,4 3 1,5-3 0,4 0 0,2 0-214,5-2 1,6-1 0,-2-6 0,2 0-161,2 0 0,3-1 0,-1-4 0,-2-4-365,0-2 0,-9-7 1,1 0-1,-6 2-254,-3 1 0,-1-3 0,-5 0 0,-2 2 118,-2 1 1,-4 6 0,-5 2-1,0 1-312,-1 3 0,1-3 1,0 2 84,-1 1 0,7 3 1,2 4-76,4 5 1,2 3 0,4 0-1,5-2-1267,6-1 1973,5-6 0,6 9 0,0-5 0</inkml:trace>
  <inkml:trace contextRef="#ctx0" brushRef="#br0">25914 10822 8090,'-18'-12'2670,"0"3"-1679,6 3 1,8 5-409,8-4 1,4 4-1,4-5 1,-2 1-617,-1 1 0,-2-2 1,4 3-1,-4-3-344,-1-1 0,-2 2 0,-4-4 322,0-1 0,-1 2 1,-3 1 151,-5 1 0,-3-3 0,-2 5 854,1 1 1,4 1-273,0 2 0,8 0 0,1 0-642,7 0 0,5 0 0,3 0 1,1 0-364,2 0 1,6 0 0,-4 0 0,3 0-339,-1 0 1,-4 0 0,2 0-1,-2-1-1510,-6-4 2001,1 4 1,-13-9 780,0 5 0,-6 1 0,-7 4 2308,0 0-2398,5 0 0,4 4 0,8 1 0,7-1-244,5 2 1,0-5-1,7 5 1,-1-1-468,-2-1 1,6 1-1,-6-5 1,3 0-463,-1 0 0,-6 0 0,2-2 0,-3-2-283,-2-5 0,-6-3 0,-2-1 627,-4-1 0,-2 1 0,-4 0 0,-5 1 556,-6 3 1,1-1-1,-3 4 1,3 0 1810,2 0 1,4 1-1256,0 5 1,8 2-1,1 1-778,7 1 0,7 5 1,3-3-1,4 0 9,0 0 0,4 0 1,-3-3-1,3 1-1373,2-1 1,-2-1 1340,-3-2 0,4 0 0,-6 0 0</inkml:trace>
  <inkml:trace contextRef="#ctx0" brushRef="#br0">26620 10022 7729,'6'-13'-634,"-4"-1"1957,2 1 1,-2 0 172,-2-1 0,1 3-446,4 2 1,-2 10-1,4 12-307,-1 8 0,3 4 0,-3 4 0,1 0-457,3 2 1,2 6 0,2-3-1,-1 2-988,0-1 0,1-2 0,-1 0 0,0-7-346,1-1 0,-1-1 0,-1 0-462,-3-2 1,-5-7 375,-8-2 1,-8-7 0,-7-10-1,-2-7 1340,-3-5 0,3 0 1,1-5-1,0 0 169,4 0 1,1 4 0,2-4 0,1 2 472,3 2 0,3 3 1,6 0-1,2 1-238,2 0 1,10 1 0,8 1 0,3 3-1729,2-3 0,4 1 0,1-1 1118,2 3 0,-4-7 0,3-6 0</inkml:trace>
  <inkml:trace contextRef="#ctx0" brushRef="#br0">26900 9969 8236,'-19'-14'749,"4"1"0,-4 6 1538,6 2 0,1 5-1711,3 5 0,4 7 0,10 7 0,4 0-216,3 0 0,-1 8 1,0-3-1,-2-1-479,1 2 0,2-1 1,1 0-1,1-3-460,-1-2 0,0-1 1,1-5-1,-1-1-518,0-3 0,-1-2 0,-2-4 705,-1 1 0,-6-1 1,2-7-1,-4-5 893,-1-3 0,0-1 0,0 0 0,0-1 398,0 1 1,-1 0-1,-2-1 889,-2 1 0,2 0-1260,8-1 1,-2 7 0,6 4-624,1 6 1,6 4 0,2 7 0,-2-1-1234,-1 0 1,3 5 0,0 1-1,-3 2-2043,-5 3 3371,2 7 0,-11-3 0,5 5 0</inkml:trace>
  <inkml:trace contextRef="#ctx0" brushRef="#br0">25687 11741 8214,'-13'-12'710,"0"3"1,-1-1 0,1 6-1,0 1-71,-1 1 0,1-2 1,0 1-26,-1 4 1,5 4-1,2 7 1,1-1-13,3 4 0,2 2 0,1-3 0,0 3-450,0 0 1,6 1-1,2-4 1,4-1-146,2 0 1,3-1 0,3-2 0,0-2 81,4-2 1,-5 3-1,1-3 1,-3-1-642,1 1 0,-5 5 0,-5-2 399,-2 2 0,-3 3 0,-8-1 0,-4 0 171,-2 1 1,-3-1-1,-1 0 1,-1-1-82,-2-3 1,1 2 0,3-6-4072,1 3 600,0-5 3534,5 3 0,8-18 0,8-3 0</inkml:trace>
  <inkml:trace contextRef="#ctx0" brushRef="#br0">25754 11741 8186,'7'-6'349,"5"-1"1,-6-2 0,4 0 0,-1 0 622,2 2 0,5-5 0,3 5 0,2-2-567,3 0 0,2 4 0,4-4 1,1-1-515,-1-2 0,2-1 0,-1 0 0,-3 1-318,-4 3 0,-5-3 1,-5 5-1,-2-2 150,-4 0 0,-2 4 0,-7-2 0,-4 1-340,-3 3 0,-10 2 0,-4 2 0,-4 2 569,0 2 1,-4 5 0,2-1 0,4 1 536,4-1 1,2 3 0,6-3 0,3 3-79,5 1 1,2 0-1,4-1 1,4-2-284,7-1 1,2 0 0,7 3 0,2-2-662,1-1 1,6-6 0,1 2 0,1-4 532,0-1 0,4-6 0,-3-1 0</inkml:trace>
  <inkml:trace contextRef="#ctx0" brushRef="#br0">26260 11555 8186,'-13'0'610,"0"0"201,-1 0 1,7-2 0,4-1 0,6-1-285,6 1 0,4 1 0,5 1 0,3-2-249,-1-2 1,4 0 0,-5 2 0,1-3-470,-1-2 0,-1 4-776,-5-5 0,-9 6 0,-6-2 714,-10 4 0,-11 1 0,1 0 0,-3 0 715,-2 0 1,2 4 0,2 2 0,2 2 314,2 2 1,1-2 0,4-1 0,3 0-210,2 1 0,3 1 0,7 4-445,4 0 0,7-4 1,7-1-1,2-2-703,2-4 1,8 0 0,3-2 0,2 0-1708,-1 0 1,0-10 2286,0-4 0,4-8 0,-5 1 0</inkml:trace>
  <inkml:trace contextRef="#ctx0" brushRef="#br0">26540 11035 8371,'0'-8'2110,"2"4"-639,2 8 1,4 4 0,5 7 0,0 2-691,1 6 0,-1 0 0,0 1 1,1-2-849,-1 2 0,-1 0 0,-2-1 1,-1-2-1181,1-2 0,-2-1 0,-1-3-1008,-1 3 1,-1-4 1643,-5 4 0,-2-9 0,-2-4 0,-5-4 104,-3-1 1,3 0-1,0 0 359,-1 0 1,-1-1-187,3-4 1,3-1 221,10-3 1,2-1 111,6 6 0,7-7 0,0 4 0</inkml:trace>
  <inkml:trace contextRef="#ctx0" brushRef="#br0">26807 11275 8211,'0'-14'2057,"-6"7"-745,-3 3 0,-3 2 0,0 4-1019,4 2 0,2 3 0,6 7 0,0-1-1064,0 0 1,1 1 0,4-1 770,3 0 0,10 1 0,3-1 0</inkml:trace>
  <inkml:trace contextRef="#ctx0" brushRef="#br0">18462 13500 20448,'8'-20'-4172,"-2"-4"3124,-6 6 0,4 0 0,0 5 929,-1 0 1,-7 1-1,-6 2 344,-7 1 1,1 6 0,-6-2-1,-2 4-7,-1 1 0,-3 4 1,-2 2-1,-2 2-60,-2 2 0,-2 2 0,-5 3 0,-2 1-5,-2 2 1,-1 1-1,2-3 1,-4 2-50,1-2 0,-9 4 1,1-1-1,-1 0 280,1 0 1,-9 5 0,6-2 0,-1 3-94,-3 2 1,1 0 0,8 1 0,1 1-64,3 2 0,3 7 0,6-3 0,2 4-247,2 1 0,-1 4 1,5 5-1,-1 4-200,0 6 0,4 8 0,5-3 0,3 4 146,2 3 1,8-31 0,0 1-1,2 0 1,2 1 0,0 2 0,0 1-77,1 2 1,2 1 0,2 4 0,1 1 0,-1-1-1,-1 1 1,2 1 0,1 0 40,0 3 0,0 0 0,0 4 1,0 1-1,0 2 0,1 0 1,1-2-1,1 0-35,1 0 0,1 2 1,3 5-1,2-1 0,1-4 1,1 0-1,2 0 0,0 1-54,2-2 1,0 1 0,1 3 0,1-1 0,-1-5 0,0 0 0,1-1 0,1 1 169,2 2 1,0 0-1,-2 2 1,0-1 0,-2-3-1,0-1 1,0-1-1,0-1-11,0-1 0,0 0 1,0 1-1,0 0 1,1-3-1,0-1 1,-2-1-1,-1-1 23,-1-2 1,0 0 0,1-3 0,0-1-1,0-1 1,-1-1 0,0-2 0,-1-1 48,-1-2 1,1-1 0,2-2 0,-2-1-1,8 27 1,1-6 88,1-5 1,-7-5 0,3-8 0,-1-4 66,0-7 0,1-4 1,-3-8-1,4-4 79,0-4 0,1 2 1,4-5-1,0-1-102,3-1 0,4-2 0,-1 0 1,4 0-569,4 0 0,5 1 1,2 4 400,1 4 0,7-1 0,4 6 0,-1 2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11264 13554 8393,'-6'-8'0,"3"-2"-689,-6 6 1,5-1 546,-5 5 1,0 0 0,-4 0 535,-1 0 0,5-4 0,1-2-164,-3-2 0,-1 5 0,-1-1 0,0 2-12,-1 2 0,1 0 0,-2 2 0,-1 1-119,-2 1 0,-4 5 0,3-3 0,-2 2-50,-3 2 1,-1-3 0,-2 1 0,1-1 8,-1 0 0,-4-2 0,-2 2 0,1 1 130,-1-1 1,2-2-1,3 3 1,0 3 2,1 1 0,-2 1 1,6 2-1,0 1-127,0 2 0,0 4 0,3-3 0,1 2-52,0 3 1,-3 1 0,4 2 0,3-1 44,5 1 0,-2 0 0,3-1 0,-1-1 50,1-2 1,3 5 0,6-5 0,0 1-44,0 1 1,0 0 0,0 2 0,1 0 16,4-1 0,2 0 0,8-1 0,3-2 6,4 1 1,3 9-1,3-7 1,2 1-12,1-3 1,6 1 0,-1-3 0,4 2 77,4-2 0,-1 2 1,7-5-42,5 2 1,-4-8 0,5 2 0,2-2-1,1-4 33,4-2 1,1 2 0,1-4 0,-1-1 66,0 2 0,7-4 0,-6 2 0,0-2-79,0-2 1,8 0-1,-5 0 1,3 0-51,2 0 1,-1-2-1,-1-2 1,3-5-36,0-3 1,-1 0-1,-6 0 1,-2 0-18,-3-2 0,6-7 0,-4 0 0,-2-1-9,-1-2 1,1-8 0,-3 3 0,-1-2-94,-3-1 1,1-5 0,-8 0 0,-1-5-8,-3-2 1,-2-6 0,-4 1-1,-2-3 16,-5-1 0,-6-4 0,-6 1 1,-7 0 25,-4-5 1,-5-1 0,-8-2 0,-5 5-53,-6 4 1,-16 0 0,-10 9 0,-9 2-79,-8 3 1,23 19 0,-2 2-1,-3 4 1,-1 2 0,-3 1-1,-2 0-86,-4 0 1,-2 2 0,-4 5 0,-1 2 0,-5-1 0,-2 1 0,1 2 0,-2 1 88,-1 1 0,-1 0 0,-2 0 0,0 1 0,0 2 0,0 0 0,2 3 1,0 2-52,3 1 1,0 2 0,-3 2 0,1 1 0,6 1-1,1 1 1,0 2 0,0 1-34,-1 2 1,0 1 0,-2 2 0,0 1 0,6 2-1,2 2 1,2 0 0,1 0-203,2-1 0,2 0 0,3 1 0,2 1 448,7-1 0,1 0 0,2-2 0,1 0 0,-18 21 0,5 3 0,7 1 0</inkml:trace>
  <inkml:trace contextRef="#ctx0" brushRef="#br0">16943 13527 8344,'7'-13'-315,"-1"-1"0,-5 1-733,4 0 581,-4 5 470,5 2 0,-12 6 1,-3 2-1,-2 1 208,-3 1 0,5 1 1,1-5-1,-3 0 103,-1 0 1,-1 0 0,0 1-1,-1 2 33,1 2 1,0-1-1,-1-4 1,1 0-95,0 0 0,-2 2 0,-1 1 0,-4 1-168,0-1 1,-3-2 0,-3-1 0,-1 0 16,0 0 1,-4 5 0,-1-1 0,-1-1-24,1-1 0,-4-2 1,5 1-1,1 2 60,2 2 0,-3-1 1,0-4-1,1 2-9,2 2 0,-1-1 1,0 4-1,4 1 10,0-1 1,4 2 0,1 6 0,-1 4-84,0 8 1,5-1 0,-3 8 0,1 2-45,0 4 0,2 10 1,7 2-1,4 4 12,4 1 1,1-2 0,1 1 0,5 2 100,8-1 0,5 8 0,10-13 0,6-1-11,5-5 1,10-5 0,3-3 0,8-1-18,4-1 0,-27-23 1,1-1-1,2 1 1,1-1-1,3-1 0,0-1-75,4-1 0,2-2 0,5-1 0,2-3 1,3 0-1,1-1 0,1-2 0,1 0 33,1-2 0,0-1 0,8 0 1,1-3-1,-2-2 0,1-1 1,-23 2-1,1-1 0,-1 0-210,1 0 1,-1 0-1,0-1 1,24-6-1,-1-1 1,-1 0-1,0 0 1,-3-1-1,-1 0 112,-2-2 0,-1 0 1,1 1-1,-1-2 0,-6 0 1,-2-1-1,-2-1 1,0 1 10,-4-1 1,-2-1 0,0-1 0,-1-1 0,-6 3 0,-1-2 0,-2 1 0,-1-1-27,-3-1 1,-2 0-1,-3-1 1,-3 0 0,19-29-1,-9-3 149,-7-4 1,-8-3-1,-13-2 1,-7 1-82,-10-1 1,-18 2-1,4 33 1,-4 2-1,-2 1 1,-2 1-105,-2 2 1,-2 2-1,-8 1 1,-2 2-1,-3 2 1,-1 2-1,-5 1 1,-2 2-140,-5 2 0,-2 1 0,-6 1 1,-3 2-1,1 3 0,0 1 1,-4 1-1,-1 2 47,1 0 0,-1 0 0,22 1 0,0 1 0,0 0 0,0 0 0,0 1 0,-1 1 0,1 0 0,-1 2 0,0 0-80,0 1 0,0 1 0,1 1 1,1 0-1,1 0 0,-1 1 0,1 0 1,1 1-1,-1 0 0,1 1 1,0 1-1,0 0-133,1 0 0,0 1 0,1 2 0,-24 8 0,3 1 398,6-2 0,2 0 0,1 3 0,1 1 0,5-2 0,1 1 0,0 0 0</inkml:trace>
  <inkml:trace contextRef="#ctx0" brushRef="#br0">11984 11901 8308,'-6'-7'-225,"-2"-5"0,-5 3 292,0-3 1,-1 0 0,3 2-1,0 3 676,2 1 0,5-3 1,-3 3 186,1-2 1,1 7 0,5 1-503,0 7 0,0 11 1,2 6-1,1 5 60,1 7 0,6 8 0,-1 7 0,2 4-322,-2 2 0,2 10 0,-2-3 1,3-1-687,1 2 1,1-10 0,-1-1 0,-1-6-522,-3-5 1,3 2-1,-3-11 1,1-2-2055,-1-5 3095,3 0 0,-5-13 0,6 6 0</inkml:trace>
  <inkml:trace contextRef="#ctx0" brushRef="#br0">11930 12341 8575,'0'-68'554,"0"15"1,0 18-147,0 10 0,6 12 0,3 10 0,3 4-776,1 4 1,2 5-1,2-2 1,2 1-61,2-1 0,1 0 0,4 2 0,1-2-87,0-2 1,-1 2 0,3-3 514,2-2 0,-3-2 0,4-1 0</inkml:trace>
  <inkml:trace contextRef="#ctx0" brushRef="#br0">12410 12034 8552,'0'-40'895,"0"6"0,-1 8-744,-4 8 1,4 11-1,-3 7 1,2 8 381,2 9 1,0 3 0,0 9-1,0 2-228,0 4 1,0 5 0,0 3 0,0 3 373,0 1 0,2 1 0,0 2 1,3-2-1097,-2-3 0,4 0 0,1-5 1,1-2-428,-1-2 0,0-5 1,2-10-1,-1-6 82,2-5 0,-4-7 1,2 1-1,0-4 228,-2-4 1,0-8 0,-4-7 0,2 0 381,-2-1 1,-2-2 0,-1 4 0,0 2 364,0 1 1,0 6 0,-1 2 867,-4 1 0,4 3-593,-4 7 1,4 4 0,2 5 0,4-1-608,4-3 1,7 3 0,3-5 0,2 2-237,3 0 0,1-6 0,3 1 0,2-2-221,1-2 1,0-2 0,-4-1 0,-1-3 575,1-1 0,-6 3 610,-4-5-148,-8 0 0,-4 1 991,-10 4 1,-1 8 0,-2 5-860,3 3 1,5 0-1,5-2 1,3-1-514,4 2 1,2-4 0,-1 0 0,0-1-383,1-3 1,3-1-1,1-2-221,-2 0 1,-5 0-401,-2 0 1,-6-2 0,0-2 1202,-6-5 0,0 2 2622,-6-2-1570,6 6 1,-2-2-1200,10 10 0,2-2 0,7 6 0,-1-1-144,0 0 1,5 2 0,0-5 0,-2-2-715,-1-2 0,-6-1-40,0 0 501,-6 0 1,4-1 207,-3-4 0,4 2 0,5-4 0,1 1-130,-1 3 0,11 0 0,4 0 0,4-1-1036,5 1 0,9 3 1221,8 4 0,5-2 0,7 3 0</inkml:trace>
  <inkml:trace contextRef="#ctx0" brushRef="#br0">14437 11221 8219,'-14'-32'487,"7"4"0,1-8 0,7 10 0,2 3 286,2 3 0,5 5 1,-2-3-507,-1 3 1,5 8 0,-3 4 0,1 7-72,-1 10 0,1 6 1,-5 14-1,-2 9-105,-2 9 1,-2 15-1,-4 1 1,-4 3-506,-2 2 0,3-36 0,1 1 0,-8 33 0,0-4 118,3-8 0,8-4 0,-1-14 0,4-5-3234,1-7 3530,0-5 0,6-16 0,1-3 0</inkml:trace>
  <inkml:trace contextRef="#ctx0" brushRef="#br0">14543 10955 8511,'6'-46'87,"-4"10"0,9 8 0,-2 17 323,3 3 0,2 10 0,-1 6 0,2 4 8,2 2 0,0 3 0,6 3 1,4 0 86,3 4 0,11 1 1,1 2-1,2 0-312,2-1 1,7 5-1,-2 2 1,-2 1-142,-2 3 1,-7 1 0,-6 4 0,-3-1-168,-6-1 0,-4 3 0,-9-9 1,-3 2-60,-5-1 0,-2-5 0,-4 1 0,-4-3 73,-7-1 1,-2 0 0,-9-2-1,-2-3-212,-4-4 0,-11 0 0,1-4 0,-2-3-69,1-4 0,-7 2 0,1-5 0,1-1 13,-3-1 1,5-2-1,-1 0 1,4 0-586,1 0 0,6 1 954,3 4 0,3-4 0,1 5 0</inkml:trace>
  <inkml:trace contextRef="#ctx0" brushRef="#br0">14663 11954 8182,'0'-32'0,"-1"11"682,-4 3 1,2 11 0,-6 11-582,-1 5 0,-2 5 0,-4 3 0,-5 7 38,-6 6 0,-11 2 1,-2 8-1,-3 2-144,-4 4 1,-7 5 0,5-5 0,-1 0-11,1 0 1,-1 2-1,5-7 1,2-2-207,2-1 0,7-1 0,1-1 1,4-4 220,2 1 0,-8-5 0,6 4 0</inkml:trace>
  <inkml:trace contextRef="#ctx0" brushRef="#br0">14676 12061 8093,'27'-52'1183,"0"9"0,10 9 1,4 22-1,5 12-1387,5 9 1,5 15-1,3 7 1,0 6-7,1 3 1,-28-15 0,-1 0 0,0 2 0,-1 0 0,0-1 0,1 1 8,-2-2 0,0 0 0,-1 1 1,1-1-1,26 21 0,-5 0-548,-2-1 1,1 0 296,-5-5 1,7 6 0,-4 1-1</inkml:trace>
  <inkml:trace contextRef="#ctx0" brushRef="#br0">18516 12701 8178,'-20'-6'-509,"4"4"0,-5-2 509,2 2 0,-5-3 0,4-3 0</inkml:trace>
  <inkml:trace contextRef="#ctx0" brushRef="#br0">18302 12674 9071,'0'-13'1867,"0"4"-541,0 0 1,2 6-830,2-1 0,-1 2 1,8 2-1,2 0-255,3 0 1,8 0 0,-3 0-1,1 0-420,0 0 1,-4 0-1,3-1 1,-2-5-100,-3-8 1,-1 1-1,-3-6 1,-3 0-90,-5-4 1,-2 3-1,-4-1 1,-2 2 370,-5 2 1,-8 7 0,-2 3-1,-2 1 370,-2 3 1,-1 7-1,0 7 1,4 5 29,0 6 0,-2 5 0,6 4 0,4 3-288,6 0 1,5 3 0,1-5 0,3 3-794,5 2 1,3-6 0,13-3 0,4-7-1316,6-7 0,12-3 1991,7-11 0,6 0 0,8 0 0</inkml:trace>
  <inkml:trace contextRef="#ctx0" brushRef="#br0">18955 12114 8132,'-19'-46'3016,"9"24"-2723,-3 9 1,8 26 0,-2 20 0,-1 7-465,-1 4 0,-5 7 1,5 0-1,-3 7-44,-1 4 0,1 9 0,1-7 0,4-2-370,1-1 0,3-5 0,9-7 0,6-6-311,4-6 0,12-6 896,-1-9 0,8-8 0,-1-8 0</inkml:trace>
  <inkml:trace contextRef="#ctx0" brushRef="#br0">19262 12488 8132,'-6'-27'0,"3"8"0,-6 5 521,-1 8 0,-2 5 0,-1 2 0,-1 4-726,1 4 1,6 3-1,1 1 1,1 0 379,1 1 1,-1 3 0,5 3 0,0-1-231,0 0 0,0 5 1,2-4-1,1 3-283,1-1 0,1-1 1,-5 2-1,0-2-314,0-2 1,0 4 262,0-6 0,1-5 389,4-7 0,2-10 0,6-2 0</inkml:trace>
  <inkml:trace contextRef="#ctx0" brushRef="#br0">19329 12687 8132,'6'-13'1078,"-5"0"1,7-1-1,-4 1-524,5 0 1,3 5 0,1 2 0,2 2-41,3 0 1,1-2-1,5 1 1,-4-2-385,0-1 1,-1-3 0,-3 2 0,0-3-343,-4-1 0,0-5 1,-7 0-1,-2 2 18,-2 1 1,-2 3 0,-5 3 0,-6 5 29,-5 2 1,-6 2-1,1 3 1,-4 6 215,0 9 1,5 11 0,3 7-34,3 3-1222,8 6 1,3 3 1202,8 5 0,15 6 0,9 2 0</inkml:trace>
  <inkml:trace contextRef="#ctx0" brushRef="#br0">13064 15006 8224,'-27'-13'-882,"6"-5"0,3 2 3700,4 4-2440,0-1 1,7 13-1,5 0 1,10 7 38,10 5 0,10 7 0,4 4 0,4 3-18,5 5 0,4 8 1,7 8-1,-1 5-264,-23-23 0,-1 1 1,1 4-1,-1 0 1,-1 4-1,0 0 0,-1 1 1,0 2-122,0 1 0,1 2 1,3 9-1,-1 2 1,-2-1-1,-1 1 1,-1 3-1,1 1 8,-2 2 1,1 1-1,1 9 1,-1 0-1,-8-23 1,-1 0-1,1 0 1,9 23-1,1 0-176,0-1 1,2-2 0,2-4 0,3-2 0,-1-7-1,2-4 1,2-4 0,2-3-124,1-5 1,2-3 0,2-3 0,-1-2 0,-6-5-1,-1-2 1,-1 0 0,0-2-121,-2-1 1,0 0-1,30 14 1,-9-14-1,-5-8-242,-6-7 1,-3-4-1,-2-5 639,-1-6 0,-2-2 0,1-11 0,-2 0 0</inkml:trace>
  <inkml:trace contextRef="#ctx0" brushRef="#br0">16289 15553 7971,'20'-61'0,"0"20"0,6 15 247,-4 13 0,6 3 1,-4 5-1,-2 2 132,-1 2 0,-8 1 1,-7 3 245,-5 6 0,-15 8 1,-21 21-1,-10 10-345,17-19 1,-2 2-1,-6 8 1,-2 2 0,-3 2-1,-1 1 1,-3 2-1,-1 1-115,-3 3 1,-1 1-1,1 0 1,0 0-1,0 2 1,-1-1-1,1 1 1,-1-1-199,-1 3 0,0-2 1,2-1-1,0-1 0,1-3 1,1-2-1,3-1 1,-1-2-341,2-2 1,0-1 0,0 3 0,-1 0-1,4-5 1,0 0 0,4-3 0,1 1-1053,4-3 0,1-1 1425,-22 21 0,11-1 0,-3-3 0,-4 3 0</inkml:trace>
  <inkml:trace contextRef="#ctx0" brushRef="#br0">10651 13500 8071,'0'-13'-625,"0"0"44,0 5 570,0 2 1,-5 8 0,-1 4 0,-1 6 264,-3 4 0,-2 8 0,-2-4 1,1 1 53,0-3 0,-1-3 1,3-2-1,0 0-129,2 1 0,6-1 1,-1 0-1,2 1 190,2-1 0,0 0 0,0 2 1,0 3-80,0 4 0,0 3 0,0 3 0,0 2-58,0 1 0,0 5 1,0-2-1,0 1-28,0 2 1,0 9-1,2-6 1,1 2-36,1-1 1,7-1 0,-1 0 0,5 0-171,3 0 1,4-1 0,-3-1 0,2-1 57,3 0 0,1 5 1,1-7-1,0 4 114,-4 1 1,3 0 0,-3 0 0,2-1 45,-2 1 1,2 0-1,-5 0 1,2 0-56,3 0 1,1-1 0,3-2 0,1-3-184,3-1 0,5-1 0,-3-2 0,1 1-15,1-2 1,-1 0 0,5-1-1,-1 1 75,-4 2 0,4 5 0,-4-3 0,2 1 56,-1 3 1,1 0 0,-6 0 0,0-2-44,2 2 0,-4 6 1,6 2-1,-3-2-27,-2-2 1,2 0-1,1 2 1,-1 2-102,1-2 1,3-2 0,-4-1 0,2 0 55,3 0 1,0 0 0,0-1 0,-1-4 20,1-4 1,1 3 0,1 0-1,-2 2 168,-1 0 0,-2-5 1,4 4-1,-1 2-129,0 2 1,5 1-1,-7 0 1,4 0-57,1 0 0,4 0 0,1 0 0,-3 0-207,0 0 0,2-2 0,2-2 0,0-4 123,0 1 1,3-5 0,-3 3-1,0-3 181,0-1 1,9 5 0,-2 4 0,0 2 23,-2 2 0,-1-6 0,-4-1 0,0-3-183,0-4 1,0 4-1,-3-8 1,1 3 41,-1 2 0,3 4 0,-2 2 0,-1-1-84,-1 1 1,-2 2 0,1-2 0,1-1 28,-2 1 1,3-2-1,-6-4 1,4-2 70,3-3 0,1 2 1,-5-5-1,0 0 47,0 1 0,-2-3 0,1-2 1,-2 1 49,0 2 1,4 1 0,-5-2 0,1 1-14,-1-2 1,2 3-1,-1 0 1,3 1-21,0-1 0,6-1 0,-7-5 0,-1 0-397,1 1 0,6-6 1,-5 0-1,0-1 145,-3 1 0,0-5 0,-4 1 1,0-2 137,-1-2 1,-1 0-1,-4-2 1,-2-1 173,-3-1 1,4-7 0,-6 4-1,1-2 22,-3 0 0,-3 5 1,-2-5-1,0 0-84,1 1 1,-1-3-1,0 2 1,1-3-139,-1-1 1,-1-2-1,-2-2 1,-2-2-101,-3-1 0,0-3 0,-5-5 0,0-1 192,0-3 1,0-9 0,-2 1 0,-1-3 219,-1-3 1,-5 3-1,3-6 1,-1 0-89,-4 2 1,0-2 0,-3 5 0,2-2 51,4-6 1,-4 3 0,3 3 0,-3 2-395,-1-1 0,-1-2 0,1 4 1,0 3-33,-1 2 0,-3-8 0,-1 6 0,0-3 138,-1-3 0,-1 4 0,-3-2 0,1 3 92,-2 1 0,-1-9 0,-3 0 0,-2 3 1,-1 3 1,0 3 0,3-1 0,-2-2 145,-1-2 0,-5 1 0,5 4 0,0-2 55,-1-2 1,3 1 0,-2-4-1,2-1-82,-2 1 0,7-1 0,-3-2 1,3 1-153,4-1 0,-4 2 0,5 0 0,0-1-94,-1 1 1,-2-2-1,3 4 1,0 0 45,-1 0 0,-3-3 1,0 4-1,-2 0 36,-1 4 0,-1-2 0,-1 7 0,-2-1 90,-1 2 0,-5-2 0,4 4 0,-1-1 50,1-3 1,-4-2 0,5-2 0,1-2-37,2-1 0,2-5 0,-1 3 0,2 0-15,3 0 1,-4-3 0,4 5 0,-3 1 34,-2 1 0,1 4 0,-1 1 0,-1 3-58,-3 1 1,1-2 0,-4 4-1,0 1-146,0 2 1,-2-3 0,-4-2 0,0 1 16,0-1 0,0-3 0,0 2 1,0-1-10,0-2 1,0-5 0,1 7 0,-1-2 80,0 1 1,-5-1 0,1 5-1,-1-1 160,-1 0 0,5 2 1,-5 6-1,1 3 87,1 4 1,-6 5 0,1 3 0,-2 2-70,3 2 1,-7 2 0,4 4 0,1 0-54,-2 0 0,2-5 1,-2-1-1,2 0-243,-1 1 1,-3-1 0,6 3 0,-1-3 78,0-2 0,2 1 0,-3-3 0,1 1 106,-2-2 1,4 1 0,-2 0 0,0 2 98,2 2 0,-5-3 0,3 5 1,-1 1-42,1 1 1,3 4-1,4 2 1,1 5-73,1 3 0,-1 7 0,9 5 0,3 4-375,1 3 1,1 6 0,2 0-1,4 5-1229,8 2 1,1 5 1601,7-4 0,1 5 0,4-3 0</inkml:trace>
  <inkml:trace contextRef="#ctx0" brushRef="#br0">11771 16232 8459,'-8'-34'1368,"1"8"1,4 8-568,-2 3 0,-1 3 0,2 3 0,-5 7-525,-3 4 1,-9 6 0,-5 7-1,-8 1-151,-5 2 0,-11 10 0,-5 0 1,-4 5-23,-5 4 1,3-3 0,-1 1-1,-3 2-351,30-18 0,0 1 1,-27 18-1,-1-2 1,3-5-202,3-3 0,0-6 0,8-1 0,6-2 449,6-3 0,-7-1 0,2-1 0</inkml:trace>
  <inkml:trace contextRef="#ctx0" brushRef="#br0">9411 17232 8211,'0'-34'1279,"6"4"1,3 13-631,3 8 0,0 16 0,-4 8 0,-3 4-158,-4 5 1,-4 11-1,-4 7 1,-8 4-221,-4 4 1,-8 2 0,-5 3-1,-1 0-125,1-2 0,0 8 0,7-8 0,3 0-450,4-3 0,1-1 0,3-9 1,7-7-93,4-8 0,3-1 1,1-6 309,4-2 0,8-7 1,9-8-1,5-7-284,4-7 1,8-8 0,6 2-1,1 0 45,0-1 0,3 3 325,-4 3 0,11 1 0,-1 0 0</inkml:trace>
  <inkml:trace contextRef="#ctx0" brushRef="#br0">10318 17445 8386,'-8'-49'1198,"-4"11"0,11 30 1,-5 16-1,1 10-1202,1 8 0,-6 10 0,1-2 0,-3 1 221,-1 1 1,-5 4 0,-1 4 0,-1-1-40,1-1 0,-3 2 1,3 2-1,1 0-230,3 0 1,-1-6 0,8-8 0,1-3-344,2-9 1,4-3 0,1-7 282,0-6 1,6-8 0,3-18 0,4-9-304,5-6 1,-2-12 0,6-4 0,2-2 473,1-2 1,5-11 0,-1 9 0,-2 0 510,-2 3 1,3 1-1,-5 12 1,0 4 177,0 7 0,0 5 1,-3 5-1,-1 6-274,0 5 1,-1 5-1,-5 6-449,0 0 0,-1 6 0,-3 3 0,-4 3 4,-4 1 0,-2 7 0,-5 2 0,-6 3-89,-4 2 0,-4-1 1,3 1-1,-6 0-207,-2-1 0,-4 4 1,-1-2-1,3-4 127,2-4 1,-2-2 0,8-4 0,0-1 31,0 0 0,5-4 1,7 0-61,1 1 1,3-2 0,9-1 89,7-1 0,7 3 0,8-3 0,1 0-607,2 0 1,6 3 0,-1-4 0,3 1-275,1 0 0,4-1 0,2-5 0,0 0 959,0 0 0,4-12 0,-3-3 0</inkml:trace>
  <inkml:trace contextRef="#ctx0" brushRef="#br0">11117 17379 8228,'-20'-14'0,"0"7"1340,7 2 0,0 16 1,-1 11-1,1 15-838,0 16 1,-5 11 0,-1 6 0,-1 2-648,11-35 1,-1 0 0,-1 0 0,0 0 0,2 1-1,2 0 1,-5 31-433,6-5 0,4-6 1,7-9 576,8-5 0,9-8 0,18-4 0</inkml:trace>
  <inkml:trace contextRef="#ctx0" brushRef="#br0">17902 12514 15792,'-7'0'-626,"1"2"0,6 4 1,0 5 311,0 6 0,-1 2 0,-2-1 0,-3 2 424,-2 1 1,-5 3 0,-6-6 0,-1-2 286,1-1 1,-7 3-1,0 1 1,0 0-100,-4 0 0,-5 5 0,-1 0 0,-1 4-127,1 3 0,-7 4 0,2-2 1,-3 0-1,-2-1 1,-9 10 0,2-2 0,-4 3-261,-2 2 0,4-3 0,-4 4 1,1 0 108,30-22 1,-2 1 0,-3 0 0,0 1 0,0 2 0,1-1 0,-2 1 0,1 1 46,-2-1 1,0 1 0,1 2-1,0 0 1,1 0 0,1-1-1,0 2 1,0 0 17,0 2 0,1 0 0,-1 1 0,1 0 0,4-1 0,1 0 0,-1 0 0,1 0-143,-1-1 0,0 0 0,1 4 1,-1 0-1,1-3 0,0-1 1,1 2-1,0 0-68,1 1 1,-1 0 0,-1-2-1,0-1 1,-1 2 0,-1-1-1,2-1 1,1 0 102,-2-2 1,2 1-1,1 2 1,0-1 0,0-4-1,-1 0 1,-23 27 48,0-1 1,22-26-1,0 0 1,2-1 0,-1 1-1,0 0 1,-1-1-45,-1-1 1,0 0 0,-25 25 0,2 0 0,3-2 130,1 1 1,-3 3 0,5-3-1,1 2-157,1 0 0,2 10 0,0-6 0,0 7-14,20-31 1,0 1 0,1-1 0,0 0 0,0 1 0,1-1 0,0 1 0,2 0 15,-1 2 1,1-1-1,-2 0 1,0 0 0,2 2-1,0 0 1,0-1 0,1-1-39,-13 30 0,11-30 0,1 0 0,-8 27 0,1-3 47,-3-3 1,3-2 0,-1 0 0,2 3 112,-2 0 0,-6 1 0,-1-3 0,2 0 39,1-2 1,1 8 0,0-6 0,2 2-47,3 3 1,-3 6-1,4-1 1,0 1-131,3-1 0,4 3 1,2-8-1,3 1-83,4-3 1,4 0-1,1-4 1,0-3 125,0-4 0,6-2 0,4-5 0,5-2 157,3-2 0,6-4 0,-1-7 0,5-2 108,4-6 0,10 1 0,4-5 0,9-5 74,7-5 0,5-5 0,-30 0 0,2-2 1,2-1-1,2-3-223,2-1 1,2-3 0,5-2 0,1-3 0,-3-1 0,1-1 0,3-2 0,1-1-261,3-1 0,0-3 1,8-4-1,0-2 1,-3-1-1,0-2 0,-1-1 1,0 0 156,2-3 1,-1 1 0,1-1 0,-2-1 0,0-1 0,-1-2 0,-20 14 0,0-1 0,0 0-151,-1-1 0,0 1 0,0-2 0,4-4 0,0-1 0,-2 0 0,-2 3 0,-2-1 0,0 0 0,1-1 0,1 0 0,-1-1 52,1 0 0,-1-1 0,-1 0 0,2-3 0,0 0 0,-1-1 0,-2 1 0,0-1 1,-1 0-1,-1 0 0,-1 0 0,0-1 111,1-1 1,0 0-1,-1-1 1,-2 1 0,0-1-1,0 1 1,0-1-1,1 0 1,-2 0 0,0 0-1,-1-1 1,0 1 26,-1-1 1,-1 0 0,1-2-1,3-5 1,0-3 0,0 1-1,-3 3 1,0 0 0,-1-1 0,1-1-1,0-1 1,0 0-236,1-1 0,-1 1 0,0-2 1,0-2-1,0-2 0,0 1 1,-1 0-1,0 0 0,-1 1 1,0 0-1,0 0 0,0 0 104,1 1 1,0-1 0,-1 0 0,2 0 0,0-1 0,-1 1 0,0 4 0,0-1 0,-1 2 0,0 0 0,-1 1 0,0 0 75,-1 0 1,-1 1 0,1 0 0,1-1 0,1 0 0,-2 2 0,-2 4 0,-2 0 0,0 1 0,11-21 0,-1 0-98,-3 4 0,-2 1 1,-1 4-1,-2 1 1,-3 4-1,-2 1 0,0 1 1,-2 1 12,-1 3 0,-3 1 1,-3 5-1,-3 2 0,-3-28 1,-8 9-364,-8 8 1,-9 4 0,-12 8-1,-8 4 278,-4 7 1,-8 6 0,-13 9 0,29 7 0,-3 1 95,-4 2 0,-3 0 1,-3 2-1,-2 1 0,-3 3 1,-2 1-1,-2 3 1,-1 2 94,-2 1 1,-1 2 0,-9 3 0,0 2 0,2 1 0,0 2 0,23-6 0,-1 1 0,0 0-7,-1 1 0,1 0 0,0 1 0,0 2 0,1 2 0,1 0 0,0 0 0,0 1 0,0 0 0,1 1 0,1 1 0,0 0-228,-1 2 0,0 0 1,2 0-1,-18 13 0,2 0 1,5 3-1,4 0 0,5-1 1,3 1 227,5-1 0,2 0 0,0 0 0,2 0 0,5-2 0,0 0 0,0 0 0,0 0 0</inkml:trace>
  <inkml:trace contextRef="#ctx0" brushRef="#br0">18182 15526 8798,'-26'0'214,"9"5"152,4-1 1,9 2 0,1-2 385,6 5 1,8-1-1,10 1 1,3-1-442,4 0 0,11 4 1,-1-3-1,1 1-573,-1-1 0,7 3 0,-7-3 0,1 2-680,-1 3 0,3-2 1,-5-2-1,3-1-932,1 1 1867,0-4 1,0 6 0,0-5 0</inkml:trace>
  <inkml:trace contextRef="#ctx0" brushRef="#br0">19662 15260 8507,'7'-40'902,"-1"11"1,-4 9-343,2 8 1,-2 7 0,2 11 0,-2 6-157,-2 5 0,-2 8 0,-4 1 0,-6 8-105,-4 5 0,-3 1 0,3 0 1,-4 0-234,0 0 0,-1 0 0,-1 0 0,4-2-98,3-2 1,8 1 0,2-6 0,4-3-53,1-4 1,1-5 0,4-7 0,5-3-101,6-5 1,5-2 0,7-2 0,2 0-335,1 0 0,6-5 0,-2-1 0,4 0-1242,1 0 1,-2 2 1759,-2 4 0,8-6 0,-2-1 0</inkml:trace>
  <inkml:trace contextRef="#ctx0" brushRef="#br0">20528 15246 9257,'0'-34'714,"0"8"0,0 15 0,0 16 1,0 12-477,0 12 0,0 5 0,-1 6 0,-2 0 282,-1 0 1,-7 0 0,2 0 0,-3-1-253,-1 1 0,0 0 1,1 0-1,2-1-547,1-4 1,6-2-957,-2-6 899,4-7 0,2-6 0,4-11 1,4-6-67,2-6 0,3-15 0,-1-8 1,2-8 85,3-5 1,-3-5 0,4 1 0,-1-4 300,-1-5 1,6-1 0,-6-3 0,0 4 565,-3 3 0,0 8 0,-1 4 0,0 6 249,1 6 0,-2 4 0,-2 6 0,-1 6-24,1 5 0,2 7 1,0 0-775,-3 6 0,1 6 0,-5 7 0,-2 3-96,-2 2 1,-7 1 0,-3 5 0,-3 1-234,-1 3 0,-6-3 0,-2 3 1,-1-2 44,0-3 1,-1 1 0,-2-2-1,3-3 128,4-4 0,3 1 0,4-1 182,2-2 0,3-1 0,7-3 0,4-2 312,4-1 1,8-1 0,7 2-1,4-3-183,3-1 0,2 3 0,-2-4 0,3-1-514,0 2 0,3-3 0,-4 4 1,-1 1-632,1-1 0,7 1 1,-2 1-1,1-5-443,-1-3 0,4 4 1431,-7-1 0,4 1 0,1-5 0</inkml:trace>
  <inkml:trace contextRef="#ctx0" brushRef="#br0">21382 15246 8353,'-14'-6'0,"2"-1"874,4-6 1,2-1-1,6 1-1,0 0 0,7 4 0,6 1 0,7 2-365,0 3 0,5 2 0,-4 1 0,1 0-240,1 0 0,-7 6 1,0 3-1,-4 4-80,-3 5 0,-6 3 0,0 7 0,-6 1-282,-6 2 0,-4 9 1,-4-4-1,0-3-25,0-4 0,-2 1 0,3-2 0,2-4 29,4-4 0,7-2 0,-1-5 92,2 1 0,8-2 0,6-3 0,7-5-78,8-3 1,14-1 0,5 0-1,9 0-2050,7 0 1,9-1 2125,-33-1 0,0 0 0,35 0 0,-1-4 0</inkml:trace>
  <inkml:trace contextRef="#ctx0" brushRef="#br0">20728 17725 8307,'0'-13'-63,"0"-1"0,0 1 697,0 0 1,0 4 1412,0 0-1116,0 6 0,-1-3 0,-2 8 0,-1 2-70,1 5 0,-3 7 1,0 5-1,0 3-265,0 4 0,-3 3 1,3 0-1,-1 5-301,-4 2 1,1 2 0,1-1 0,3-2-215,0-2 1,5-5 0,-4 1-1,4-3 18,1-1 0,0-7 0,1-2 1,4-3-112,4-2 1,2-5 0,4-4 0,2-2-154,0-2 1,7-2 0,0-4 0,2-6-398,1-4 1,7-2 0,-9 5 0,0 0-615,-1-1 1,-3 1 0,1 1 0,-4 2-57,-3 1 1,-2 6-1,0-2 130,1 4 1,-1 1 1101,0 0 0,7 0 0,0 0 0</inkml:trace>
  <inkml:trace contextRef="#ctx0" brushRef="#br0">21488 17539 8325,'-6'-33'1057,"-1"12"1,-6 5 0,1 13-1,3 10 166,4 5 0,-1 3 0,1 1 0,-3 4-155,-2 0 1,2 4 0,-1 6 0,1 2-611,0 2 0,2-4 0,6 2 1,0 0-407,0-1 1,0-5 0,0-3 0,2-1-561,2-2 0,-1 0 0,6-8-187,1-4 1,2-2 0,2-7 0,-1-4-222,0-3 0,-1-12 0,-2-6 0,-1-8 466,2-5 1,-1-7-1,0-1 1,-2-1 480,-2 4 0,0-2 0,-3 0 1,1 2 672,-1 2 1,3 5 0,-2 12 0,-1 3 1050,-1 4 0,-1 5-1099,4 4 0,-2 4 0,4 10 0,-1 5-230,-3 7 0,-1 3 0,-2 8 0,-2 2-433,-2 1 1,-2 9 0,-6-3 0,0-1-374,-3-2 1,-1-3 0,3-5 0,-2 1-242,-3 0 1,3-2-1,-3-3 1,2-4 331,-2-3 1,5-2-1,-2-1 764,5-3 1,8-2-1,2-4-131,8 2 1,8-1-1,5-2 1,2 1 259,6 1 0,5 0 0,-2-2 0,1 1-135,-1 1 1,4 5 0,-5-4 0,-1-1-935,-2 2 0,-2-3 0,1 4 0,0-1-925,-1-3 0,0-1 0,-1-2 0,-1 0-187,-1 0 0,5 0 0,-5-2 0,2-4 1577,1-7 0,1 0 0,0-7 0</inkml:trace>
  <inkml:trace contextRef="#ctx0" brushRef="#br0">22128 17419 8150,'0'-26'6092,"0"10"-4250,0-6 0,2 12-1311,2 5 0,9 4 0,8 1-89,0 0 0,0 4 0,-4 1 0,4-1-835,0 2 1,4-5-1,-3 5 1,2 0-3072,-2 3 0,2 3 3464,-6 1 0,-1 1 0,-3-1 0</inkml:trace>
  <inkml:trace contextRef="#ctx0" brushRef="#br0">22075 17685 8150,'-20'15'916,"12"-3"0,-9-11 1,14 4 587,5 4 0,10-2 1,10 0-1,5 1-1925,4-1 0,3-2 0,7 2 0,4-1 421,4-3 0,14-2 0,5-1 0</inkml:trace>
  <inkml:trace contextRef="#ctx0" brushRef="#br0">23021 17299 8191,'0'-14'1863,"0"7"1,2 2 0,1 10 0,1 4-1004,-1 3 1,0 7 0,0 3 0,1 3-429,-1 2 0,-1 4 0,-4 2 0,-1-2-231,-1-3 0,0 1 0,4-8 0,0 1-170,0 1 0,0-7 0,0 2 1,1-5-220,3-4 1,-1 1-1,6-5 1,3-2-135,4-2 0,-1-1 1,3 0-1,-2 0-291,2 0 0,-3 0 0,3 0 1,-4 0-284,0 0 0,-1 0 0,2 0 0,1 0 290,2 0 1,1 0 0,-1 0 605,4 0 0,9-12 0,3-3 0</inkml:trace>
  <inkml:trace contextRef="#ctx0" brushRef="#br0">23634 17272 8052,'0'-25'2612,"0"9"-440,0-7-697,0 13 1,0 6-823,0 8 0,0 3 0,0 7 0,2-2-411,2-4 1,-2 4 0,4-1 0,-2 3-241,1 4 0,3 0 0,-3-5 0,-1 1-445,2-1 1,-3 0 0,5 1 0,-1-3 86,0-2 1,-4 3-1,3-3 1,-1 3 316,-1 1 0,1 1 0,-5-1 1155,0 0 1,0 1-189,0-1 0,0 0-264,0 1 0,-2-1 1,-1 0-650,-1 1 0,-1-6 0,5 1-304,0 2 1,0-4-515,0 2 420,0 0 0,0 0 375,0 0 1,0-12-1,0-2 1,0-5-124,0-3 1,0-11 0,0-4 0,0-5-378,0-4 1,0-6-1,2-3 1,1 2 222,1 2 0,7-4 0,-4 9 0,2 2-37,0 1 1,-5 7-1,4 6 1,-2 2 452,-3 3 0,-1 6 904,3 1 0,-2 6-470,6-2 1,-6 10-1,1 4 1,-2 2-92,-2 3 0,0 1 0,0 1 0,0 3-348,0 2 1,0-3-1,0 2 1,-2 0-156,-2-4 0,1-1 1,-6-3-1,0-2-490,2-1 1,-5-2 0,3 2-193,-3-4 0,3 0 263,0 0 1,6 5 390,-1-1 1,4-1-1,4 0 1,5 3 515,3 1 1,1 1-1,1 0 1,-1 1 23,0-1 1,5 0 0,0 2 0,-2 1-263,-1 2 0,-6 0 1,0-5-1,1 1-373,2-1 1,1 0 0,1-1-1244,-1-3 0,5-3 0,1-6 0,2 0-4722,2 0 6117,3-6 0,6-7 0,2-8 0</inkml:trace>
  <inkml:trace contextRef="#ctx0" brushRef="#br0">24208 17139 7967,'-2'-18'1086,"-2"0"0,2 14 0,-2 13 1,4 8-431,4 4 1,-2 4-1,4-2 1,-2 3 86,0 5 1,1 3-1,-5 6 1,0 0-673,0 0 1,0 3 0,0-1-1,1-4-597,4 1 1,1-2 525,3-2 0,8 4 0,-2-5 0</inkml:trace>
  <inkml:trace contextRef="#ctx0" brushRef="#br0">24861 17032 8025,'0'-13'1258,"0"5"0,1 4 0,4 7-388,4 1 0,2 8 0,3 0 0,-2 6-106,-4 3 1,7 1 0,-3 4-1,1 3 19,4 2 1,-1-3 0,-3 3 0,2-3-388,3-1 0,-2-1 1,5-1-1,0-2-228,-1-6 1,-2-2-1,4-3 1,2-3-554,1-5 1,-2-4 0,-1-4-1,0-6 24,-1-7 1,2-3-1,-5-10 1,-3-4 13,-5-6 0,1-4 0,-7 1 0,-1-2-180,-1 2 0,-2-3 0,-2 3 1,-2 5 275,-5 5 0,-3 5 0,0 3 0,2 3-601,1 4 0,4 0 1,-2 3-1210,1 4 0,3 6 2061,8 1 0,8 2 0,8 2 0</inkml:trace>
  <inkml:trace contextRef="#ctx0" brushRef="#br0">25927 16859 8181,'-13'-9'6645,"-1"0"-5646,1-6 1,1 15 0,3 0-488,5 8 0,1 8 0,0 5 0,-1 2-237,1 6 0,0 0 0,0-2 0,-2-1-203,2 1 1,2 0 0,2-1 0,2 1-193,2 0 1,5-7 0,-1 0 0,3-4-201,1-3 0,5 2 1,1-9-1,0 0 13,1 0 0,2-2 1,-3-5-1,0-2-341,1-2 0,-3 0 1,-3 2-1,-1-2-667,0 2 0,1 0 1,-1 0-1,0-1 1315,1 1 0,5-5 0,2 1 0</inkml:trace>
  <inkml:trace contextRef="#ctx0" brushRef="#br0">26407 16792 9559,'-6'-15'1734,"5"5"1,-4 14-1492,4 5 0,1 3 0,0 2 0,0 0 552,0 4 1,1 3 0,2 6-1,2-1-159,-2 1 1,2-1 0,0 0-1,-2-3-583,-2 0 0,4-7 1,1 2-1,0-4-233,0 0 0,0-2 0,-4-2-1502,3-1 1,4-8-1,-5-1 1138,-1-7 1,-1-11 0,-1-6 0,2-4 482,2-3 1,-1-4-1,-4 2 1,0-1 625,0-3 0,0 3 0,0 1 0,0 4 886,0 4 1,0 2 0,0 1-472,0 4 1,0 8-18,0 1-717,0 6 1,0 8 0,0 8-191,0 2 0,0 0 1,0-1-1,-1 3-229,-4 0 1,-2 3 0,-5-4 0,1 2 70,3-2 1,0-1-1,-2-2 1,2 1 10,2-1 1,2-4 0,4 0-95,0 1 1,6-3 0,3 1-228,3-2 1,3 0 0,1-3 0,2 1-786,-2-1 0,3-2 1,0-1-1,1 0-366,-1 0 1,8 0 0,-2 0 1562,3 0 0,-3-11 0,8-4 0</inkml:trace>
  <inkml:trace contextRef="#ctx0" brushRef="#br0">26740 16792 8192,'-20'0'2175,"0"-4"-1405,7-1 1,0-4-1,-1 4 2851,1-3-2795,6 5 1,7-3-1,8 6-221,4 0 1,2 6 0,-1 2-234,0-1 0,-1 5 0,-1-5 0,-4 2-309,-1 0 1,3 0-1,-5 4 109,-1 1 0,-1-1 0,-2 0-580,0 1 0,0-6 0,0 1 0,1 2-340,4 0 1,2-2 0,8 0-1,3 0-160,4-1 908,3 3 0,8-9 0,1 4 0</inkml:trace>
  <inkml:trace contextRef="#ctx0" brushRef="#br0">5959 7983 29688,'13'-7'-3167,"-4"-1"1,0 4 2188,1-5 0,-4-3-1166,-2-1 1124,-2 5 1,-8 2 0,-3 6 1558,-3 0 1,-3 5 0,-1-1-200,-2-1 1,1-1 0,3-2 0,-1 0-79,-2 0 1,0-2-1,-3-1 1,-1-3-312,0-1 1,3-1 0,-2-2 0,-1 3 399,0 1 0,3 1 1,-2 5-1,-1 0-80,0 0 0,0 0 1,-2 2-1,1 2 52,-2 5 0,-1 3 0,-2 1 0,0 1 270,1-1 0,-1-4 1,0 0-1,2 0-604,3-2 0,-3 3 0,3-5 0,-4-1 98,0 2 0,1-4 0,1 2 0,2-1-7,-2 2 0,3-4 0,-1 5 0,0-2-17,1 1 1,0 5 0,5-1-1,-2 3-336,2 1 1,1 5 0,2 1 0,-1 2-237,1 3 1,0 1 0,1 2 0,2-2 85,1-3 1,6 2 0,-3-5 0,1 0-6,1 0 1,0-1 0,4-3 0,0 1-316,0 2 1,0 0-1,1-5 214,3 0 0,-1 1 0,5-1 0,-1 0 8,1 1 1,-4 3-1,5 3 1,1-1 145,2 0 0,1 3 0,1-4 0,-1-1 371,0-3 1,5 4 0,2 0 0,-1-3 372,0-5 0,5 2 0,-2-5 0,3 2 149,2 0 0,-1-4 1,3 2-1,0 0 188,2 1 0,2-4 0,-3 4 0,1-3 32,-2-2 1,4 5 0,-1-1-1,1 2-327,0 0 1,4-2 0,-2 4 0,4-2 43,1 1 0,1-3 1,2 1-1,2-1 26,-3 1 1,4-4 0,2 4 0,1-3-20,1-2 0,3-1 0,-7-2 0,-1 0-142,-4 0 1,7 0-1,-7 0 1,3 0-138,2 0 1,0 0 0,-3 0-1,3 0-120,2 0 0,-4 0 0,3 1 0,-1 2-118,-3 2 1,2 4-1,-2-3 1,-2-1 103,2 1 0,4 3 0,-2-4 0,-2-1 64,-2 2 0,4-4 0,1 2 0,1-2 68,3-2 0,1 0 0,-1 0 0,-1-2-140,1-2 0,-2 2 0,1-4 1,0 2-42,-2-1 0,0-1 0,-4 3 0,2-1 0,-2 1 0,-2 2 0,-1 1 0,0 1-144,0 3 1,3-1 0,0 5 0,-3-2 99,-2-3 1,8 3 0,-4-2 0,2-1 167,2-1 0,2-2 0,-5 0 0,-2 0-62,2 0 1,0 0-1,-3 0 1,0 0-63,0 0 0,4-5 0,2 1 0,0 1 0,0 1 0,-1 1 0,-5-2 0,0-2 0,0 2 0,4 2 0,0 1 0,-1 0 0,-1 0 0,2-2 0,2-1 0,0-1 0,0 1 0,-2-3 0,-2 0 0,1 0 0,1 0 0,1-3 0,-5 4 0,0-1 0,0 0 0,0 0 0,0 3 0,0-2 0,0 2 0,-2-3 0,1 2 0,-2 0 0,0-2 0,4 4 0,-5-2 0,2 1 0,2-2 0,0 4 0,0-5 0,0 1 0,0 1 0,0-2 0,2 3 0,-1-1 0,-1 1 0,8-3 0,-8 1 0,1 2 0,0 2 0,-1 1 0,0 0 0,0 0 0,0 0 0,-4 0 0,-1 0 0,1 0 0,-2 0 0,5 0 0,-4 0 0,4 0 0,1 0 0,0 0 0,0 0 0,0 0 0,0 0 0,-5 0 0,1-2 0,1-1 0,1-1 0,2 0 0,0 4 0,0 0 0,0 0 0,3 0 0,0 0 0,-1 0 0,1 0 0,-2 0 0,-2 0 0,-2 0 0,0 0 0,4 0 0,-5 0 0,1 0 0,-2 0 0,2 0 0,-4 0 0,1 0 0,3 0 0,-3 0 0,2 0 0,1-2 0,1-2 0,2 2 0,0-2 0,0 2 0,0 2 0,-1 5 0,-1-1 0,1 1 0,2 1 0,2-4 0,-3 6 0,0-1 0,0 1 0,4-5 0,2 3 0,0-2 0,0 0 0,3 1 0,-5-5 0,-1 0 0,-1 0 0,2 0 0,2 0 0,-1 0 0,-4 0 0,6-5 0,-5 1 0,1 1 0,-2 2 0,2 1 0,-6 0 0,3 0 0,0 0 0,8 0 0,-7 0 0,4 0 0,1 0 0,2 0 0,-2 0 0,2 0 0,2 0 0,-2 0 0,0 0 0,1 0 0,-1 0 0,-1-5 0,-4-1 0,1 0 0,-1 0 0,3-3 0,-1 5 0,-2 0 0,-2-2 0,-2 4 0,-2-2 0,-2 1 0,2-2 0,0 4 0,0-5 0,-3 2-133,-1-1 0,3 1 1,-4 2-1,1-1-16,-1-1 0,1-5 1,-4 3-1,3 0 52,-3 0 0,-1-4 0,-1 1 0,-2-3-141,-3-1 0,4 2 0,-4-1 1,2-2-176,-2-1 0,-2 0 1,-3 2-1,1-1 964,-2 1 0,3 0 1,0-1-1,1 1-906,-1 0 0,5-1 0,-2 1 1,1 0 50,0-1 0,0 1 0,-3 0 0,-1-1-72,0 1 1,3-5 0,-4 1 0,0 0 228,1 2 0,-6 1 0,2-3 0,-4 0-231,-1 0 0,-3 3 0,1-1 0,-2-2-280,-3 0 1,-2-1-1,-1 5 258,0-1 1,-6 1 0,-3 1 374,-2 3 1,-4 2 0,-2 4 0,0-2 195,0 2 0,-2 2 0,0 1 0,0 0 121,-1 0 0,-3-2 1,0-1-1,-2-1 50,-1 1 0,-7 0 0,-3 0 0,-2-3 170,-2-1 1,-1 2-1,-2-2 1,-2 0 114,2-1 0,-3 1 1,0-2-1,0 4 47,1 4 1,-6 1 0,2 0 0,-1 0-441,1 0 0,-3 0 0,3 0 0,-3 0-234,-1 0 0,1 0 0,2 0 0,1 0 0,-1 0 0,-1 0 0,1 0 0,3-2 0,1-2 0,-5 1 0,4-4 0,-2 1 0,0 3 0,0-3 0,-4 1 0,0 1 0,-1-2 0,-3 5 0,-3-4 0,0 4 0,-4 1 0,-1-5 0,-2 1 0,0 1 0,1 1 0,-4 2 0,1 0 0,2 0 0,2 0 0,-3 0 0,7 0 0,0 0 0,3 0 0,-1 0 0,0 0 0,0 0 0,-1 0 0,3 0 0,3 0 0,1 0 0,0 0 0,4-1 0,0-2 0,0-2 0,2 2 0,-4-2 0,5 0 0,0 2 0,1 2 0,-4 1 0,4-2 0,1-1 0,-2-1 0,3-1 0,-4 5 0,1 0 0,3 0 0,-3 0 0,0 0 0,0 0 0,0 0 0,-3-4 0,3-1 0,0 2 0,0 2 0,-4-3 0,3-1 0,-2 1 0,0-2 0,0 3 0,-4-5 0,-1 1 0,1 0 0,0 2 0,-2-2 0,-1 1 0,-2 3 0,-4 1 0,4 2 0,2 0 0,1 0 0,-1 0 0,-1 0 0,1 0 0,-5 0 0,4 5 0,-3-1 0,4-1 0,3-1 0,-5 2 0,5 1 0,-5-2 0,2-2 0,-11-1 0,8 0 0,-2 0 0,0 0 0,3 0 0,2 0 0,-2 2 0,1 2 0,-10-3 0,9 5 0,-3-1-3,4-1 0,-10 5 0,6-3 0,-2 0-81,-3 0 0,-5 3 1,9-3-1,3 0-32,3 0 1,-4 2-1,0-2 1,-1 0 90,3 0 1,3 3-1,1-4 1,-3-3 146,0 0 1,-6-2 0,6 0 0,0 0-19,2 0 0,1 0 0,-3 0 0,0 0-104,0 0 0,3 0 0,-1 1 0,-2 2 0,0 2 0,3-1 0,7-4 0,1 0 0,3 0 0,-3 0 0,2 0 0,1 0 0,1 0 0,-2 0 0,-2 0 0,0 0 0,0 0 0,-4-1 0,1-2 0,-3-3 0,-1-1 0,-2-1 0,-3-2 0,-3 2 0,1 2 0,-5-4 0,1 3 0,-4-2 0,-3 0 0,32 7 0,1 1 0,0-1 0,0-1 0,-1 3 0,0 0 0,-1 3 0,0-1 0,0-1 0,0 1 0,0 2 0,0 1 0,0 0 0,0 2-99,0 1 1,0 0 0,0-1 0,1 1 0,1 1 0,1 1 0,-33 8-550,6 0 1,1 5-1,5-2 1,3 1 456,5 0 1,-8 6 0,3 7 0</inkml:trace>
  <inkml:trace contextRef="#ctx0" brushRef="#br0">5145 9915 12863,'2'-7'-257,"2"3"0,5 2 1,3 2 119,1 0 0,1 0 1,1 0-1,1 0 73,2 0 1,4 0-1,-3 0 1,0 0 334,1 0 0,3 0 0,0-1 0,2-2 74,1-2 1,1 1-1,1 4 1,2 0-265,1 0 1,4 6 0,0 4 0,2 5-72,4 3 1,2-1 0,-2-3 0,2-1 114,2 0 0,4-5 1,-3-2-1,1-2 218,3 1 1,1-1-1,1-5 1,-1-2 29,4-2 0,-3-4 0,-3 3 0,1 0-193,2 0 0,1 2 1,1 4-1,1 0 15,2 0 1,-2 0-1,4 2 1,-2 0-487,-4 3 0,8-1 0,-8-4 1,2 0 138,0 0 1,2 0 0,1 0 0,-2 0 502,-1 0 1,-1-6 0,0-1 0,1-2-55,-2 0 0,2 2 1,-9-2-1,0 3-235,0 0 1,-2 5 0,-4-4 0,0 4-304,0 1 0,0 0 0,0 0 0,-1 0-206,-4 0 1,4 0 0,-3 0-1,2 0-11,2 0 1,-1 0 0,-2 0-1,-3 0 77,-2 0 1,4-2 0,-4-1-1,1-1-81,0 1 0,2-3 0,-4 2 0,-1 1 459,-2 1 1,5 2 0,1 0 0</inkml:trace>
  <inkml:trace contextRef="#ctx0" brushRef="#br0">1253 8676 27038,'-7'-6'-2720,"-1"5"1,5-5 1945,-1 0-158,-1 4 1018,5-4 0,2 6 496,2 0 0,4 2 1,5 2-1,0 4-227,1-1 0,-1 9 0,0-2 0,1 0-45,-1 1 0,0 5 1,1 2-1,-1 1-744,0 0 0,5 2 0,0-4 0,-2 1-121,-1 0 0,-2-1 1,1 2-1,-1-2 119,0-2 0,5-1 1,1-5-1,1-1 203,-1-3 1,5 2-1,-2-7 682,3-1 0,2-7 1,-1-4-1</inkml:trace>
  <inkml:trace contextRef="#ctx0" brushRef="#br0">1666 8716 27383,'-26'-6'-1434,"5"0"1190,3-3 0,3 3 1,2 8-1,-2 2 410,-3 5 0,2 9 0,-5 4 0,1 2-313,-1-2 0,-1 8 0,-4-4 0,3 1-16,1-3 1,5 4 0,-1-5 0,4 1-132,0 1 0,3-1 1,0 0-1,4-4-377,1 0 0,1-3 1,5-3-1,2-1-2499,2 0 3082,10-5 1,6-2 0,7-6-1</inkml:trace>
  <inkml:trace contextRef="#ctx0" brushRef="#br0">1960 8743 27539,'-14'-27'-6648,"7"6"6395,2 3 0,4 11 1,1 7-1,0 7-338,0 5 0,0-3 0,0 0 0,3 1 250,6 2 1,1-3-1,12 0 1,2 0 184,1-2 0,2 5 0,0-3 0,-1 3-356,1 1 0,-5 1 533,0-1 0,-5 0 0,2 1 0</inkml:trace>
  <inkml:trace contextRef="#ctx0" brushRef="#br0">1933 9196 10793,'-21'7'-455,"-4"5"1,10-5 0,-3 7 0,4-1 617,0 0 1,7 1-33,2-1 1,7-6 0,7-2 0,10-7 177,9-6 1,8-3 0,7-10 0,1 1-283,-1-1 0,4 0 1,2-1-1,2 4-1008,-2 3 996,-4 2 0,-5 0 1,0-1-1</inkml:trace>
  <inkml:trace contextRef="#ctx0" brushRef="#br0">2479 8823 23657,'0'-20'-1501,"6"7"0,3 0 0,3 8 1351,1 8 1,5 6 0,0 7 0,-2 4-609,-1 0 0,3 4 1,1 6-1,0 1 258,1-2 0,3 0 1,-2-3-1,1-1 419,0-2 0,7 2 1,5-5-1</inkml:trace>
  <inkml:trace contextRef="#ctx0" brushRef="#br0">2959 8756 16848,'-20'-19'-892,"-1"10"0,5 0 1032,-2 6 0,-6 10 1,0 10-1,-4 11-474,-3 10 0,-6 17 0,3 3 1,0 4 226,3 0 1,16-27 0,2 1 0,-14 32 0</inkml:trace>
  <inkml:trace contextRef="#ctx0" brushRef="#br0">2573 9062 18995,'-14'-19'-4105,"7"4"3587,3-2 0,2 2 0,2 2 0,2-1 546,2 1 1,3 1 0,7 2-1,-1 1 56,0-2 0,1 0 0,-1-3 406,0 1 0,1 1 610,-1 3-742,-6 3 1,-2 6 0,-10 0 172,-3 0 0,0 0 392,-1 0 0,5 5-608,-5-1 0,4 6 0,-2-1 1,0 5-172,-1 3 0,-1 4 0,-4 6 0,1 0-202,3-1 0,2 5 1,4 0-1,-1-1-196,1-2 0,6-7 0,2-3 1,3-4 171,2 0 1,2-7-1,3-2 1,1-5 122,2-5 1,1-4 0,-3-9 0,1-4-176,-5-3 0,1-3 0,-6-2 0,1-2-54,-4-2 0,-2 4 1,-2-1-1,0 3 216,0 1 0,-5 5 0,-1 3 0,0 2-38,0 6 0,-4 6 0,1 1 0,-1 4 233,1 4 0,-7 5 0,2 7 0,0 4 56,-1 0 1,3-2-1,3 4 1,5 1-277,2-3 1,2 1 0,2-6 0,2 0-153,5-4 1,9-2-1,4 0 1,5-4 86,4-4 0,-2-1 0,5 0 0,-1-1-25,-3-4 1,-4-1-1,-2-4 1,-5 1 44,-4-1 0,0-2 1,-11-1-170,-1-1 0,-13 7 1,-8 2-1,-6 5-154,-2 5 1,-2 4 0,-2 11-1,-1 10-1059,1 9 1539,-4 15 1,6-5 0,-5 10 0</inkml:trace>
  <inkml:trace contextRef="#ctx0" brushRef="#br0">2133 10022 11486,'-8'-19'-923,"2"0"825,6-4 1,6 10 0,3 10 0,3 6-225,1 6 0,1-2 1,-1 1-1,0-2 159,1-3 0,4-2 0,1 1 0,0 0-16,0 3 0,1-1 0,-6-2 180,0 2 1,2 4 0,-9 5 0</inkml:trace>
  <inkml:trace contextRef="#ctx0" brushRef="#br0">2119 10275 25080,'0'-13'-1121,"0"0"1,8 1 0,4 3 0,4 4 1195,0 4 1,5 1-1,1 0 1,2 0-192,-2 0 0,3 0 0,-2-2 1,2-1-1019,1-1 1222,1 0 0,-6-2 1,-2-2-1</inkml:trace>
  <inkml:trace contextRef="#ctx0" brushRef="#br0">2773 9915 8538,'-20'-19'778,"6"-2"-773,0 7 0,10 8 0,8 15 0,5 1 50,3-1 0,1 3 0,2-3 0,1 2-424,2 3 0,6-5 0,0 0 1,4-1 177,3 0 0,4-1 0,-2-4 0,0 3-809,-1 1 1000,-1-4 0,2 3 0,1-6 0</inkml:trace>
  <inkml:trace contextRef="#ctx0" brushRef="#br0">3199 9849 8538,'-26'-14'0,"3"6"329,1-1 1,1 7 0,-4 2-1,0 11-167,-3 9 1,-6 8-1,3 12 1,1 0-806,2 0 0,1 0 0,2 0 0,3 0-210,4 0 0,8-1 853,1-4 0,0-2 0,-4-6 0</inkml:trace>
  <inkml:trace contextRef="#ctx0" brushRef="#br0">640 8783 19293,'-9'-2'-606,"0"-2"-192,6 2 552,-3-4 1,8 6 0,1-1 0,3-2 565,1-2 1,3-1 0,7 4 0,0-4-67,0-2 1,-3 4 0,1-5 0,2 0-230,0 2 1,1-4 0,-5 5 0,1 0-232,-1 0 1,-4-2-383,0 3 315,0 1 489,-2 4 0,1 6 0,-5 2-138,1 4 1,5 2-1,-3-1 1,1 0-458,4 1 1,0 3-1,3 3 1,-2-1-282,-3 0 1,1 3 0,-6-2 0,1 0 41,1 4 1,-5-3 0,4-1 0,-4 0 327,-1-4 1,0 5 0,0-1 0</inkml:trace>
  <inkml:trace contextRef="#ctx0" brushRef="#br0">853 8849 19293,'-13'0'-839,"4"0"262,0 0 0,0 2 740,-4 2 0,4 8 1,2 7-1,1 2-376,3 3 1,0 5 0,0 5-1,-2 3 209,2 5 1,2 1 0,1-2 0,0 4-42,0 4 1,0-1 0,0 0-1,1-5-118,4 0 1,-2 4-1,4-1 1,1 1-242,-1 4 0,-3-1 1,5 0-1,2-1-28,0 2 0,-2-5 1,-1-1-1,-1-2 62,1-3 0,-5 3 0,2-9 1,0 0 75,-1-3 0,1 1 0,-5-4 0,0-5 224,0-2 1,1 1 158,4-4-137,-4-6 0,4-12 0,-10-9 0,-4-3 64,-3-1 1,4 0-1,-1-1 1,-2 2 147,-1 4 0,4-3 1,-1 7 1260,-2 1-602,5 1 0,0 8 1,6 3-626,0 3 1,6 1 0,5 1 0,4-3 23,2-2 1,7 2 0,0-7 0,5-1-282,7-1 1,-2-2 0,2-2-1,1-1 448,1-1-117,8-13 1,-5 3-1,5-13 1</inkml:trace>
  <inkml:trace contextRef="#ctx0" brushRef="#br0">2399 11461 11491,'-13'-31'-594,"1"13"0,3-8 631,5 8 0,4 11 0,4 2-419,5 4 0,3 7 183,1 3 1,-1 2-1,-1 3 1,-4 1 31,-1 2 123,4 4 1,-2 12 0,5 1 0</inkml:trace>
  <inkml:trace contextRef="#ctx0" brushRef="#br0">2426 12461 15669,'-19'-18'-436,"10"14"0,-3-13 0,12 25 0,0 8-2377,0 9 2655,0 11 1,0-2-1,0 6 1</inkml:trace>
  <inkml:trace contextRef="#ctx0" brushRef="#br0">2453 13061 8511,'-21'0'47,"8"9"0,8 10 0,4 15-47,1 12 0,-6 11 0,-2 4 0</inkml:trace>
  <inkml:trace contextRef="#ctx0" brushRef="#br0">2626 13687 8400,'-7'13'0,"1"8"-467,6 6 1,0 10-1,-2 7 1,-1-1 466,-1-1 0,-7-2 0,4 0 0</inkml:trace>
  <inkml:trace contextRef="#ctx0" brushRef="#br0">2586 14073 8400,'0'8'0,"0"-2"0,0-6 0,6 6 0,1 1 0</inkml:trace>
  <inkml:trace contextRef="#ctx0" brushRef="#br0">2639 14433 8355,'0'-34'0,"0"8"198,0 8 0,2 9 0,1 6 876,1 6-1074,7 10 0,-4 8 0,6 6 0</inkml:trace>
  <inkml:trace contextRef="#ctx0" brushRef="#br0">1480 16153 8430,'-6'-14'-236,"4"1"0,-4 1-965,0 3 1622,5-3 1,-5 9 0,7-4 90,4 1 1,2 2 0,7 4 0,-1 1-167,0 3 1,5-1 0,1 8 0,1 2-308,-1 3 1,3 7-1,-3-4 1,1 2-431,-1 2 1,3 1-1,-4 0 1,-3-4-507,-5 0 0,2 2 0,-3-4-492,3-2 1389,1-7 0,0-3 0,1-6 0</inkml:trace>
  <inkml:trace contextRef="#ctx0" brushRef="#br0">1746 16086 8430,'-19'0'182,"4"0"1,-4 1-1,6 4 1,-1 5-37,1 6 0,-5 5 1,0 7-1,1 3-14,-3 5 1,4 2 0,-5 2 0,2 0-383,3 0 0,1 3 0,2 0 0,1-1-282,3 1 1,3-6 0,6-6 0,1-5 531,4-3 0,2-10 0,7-7 0</inkml:trace>
  <inkml:trace contextRef="#ctx0" brushRef="#br0">2159 16059 9042,'-7'-32'447,"1"9"0,8 0 0,2 14-631,5 4 0,7 5 0,4 5 0,-1 4-461,0 3 0,3 1 0,-3-1 0,1-2 70,-1-1 0,3 0 575,-4 4 0,6 1 0,-4-1 0</inkml:trace>
  <inkml:trace contextRef="#ctx0" brushRef="#br0">2173 16339 8446,'-21'-6'-91,"2"5"0,11-4 1,4 10-1,2 4-315,2 2 0,12 3 0,6-2 0,7-4 406,6-3 0,-1-4 0,6-1 0,5-11 0,6-4 0</inkml:trace>
  <inkml:trace contextRef="#ctx0" brushRef="#br0">2719 17165 8241,'-6'-26'412,"5"1"903,-3 2-1205,2 4 31,2 6 0,6 5 0,3 4 0,3 4-137,1 4 1,2-1-1,1 6 1,3 0-474,2-2 0,-3 4 1,4-5-1,2 0-20,1 0 1,0 3 0,-1-4 488,-2 3 0,-6 7 0,4 5 0</inkml:trace>
  <inkml:trace contextRef="#ctx0" brushRef="#br0">2733 17365 8232,'-14'0'1069,"-5"0"-1073,10 0 0,-1 0 1,16 0-1,6 0-37,4 0 0,8-1 0,-2-4 0,3-2-300,2 0 0,-1-1 341,1 4 0,6-4 0,1-5 0</inkml:trace>
  <inkml:trace contextRef="#ctx0" brushRef="#br0">3386 17072 8217,'-8'-27'0,"3"7"124,5 2 0,0 11 1,1 8-95,3 11 1,4 7 0,5 8 0,2-1-127,3 1 0,-2 1 1,6 2-1,1-1-18,-3-3 0,5-1 1,-2-7-1,2-4-3,1-3 0,6-1 117,-1-5 0,6-7 0,-3-5 0</inkml:trace>
  <inkml:trace contextRef="#ctx0" brushRef="#br0">3772 17032 8217,'-32'-6'128,"-2"5"0,-6-2 0,0 9 0,0 11-89,0 13 1,-2 14 0,1 8 0,-1 5-906,4-1 0,2 3 866,1-1 0,2-12 0,7-8 0</inkml:trace>
  <inkml:trace contextRef="#ctx0" brushRef="#br0">3932 15819 8115,'-13'-34'183,"4"-1"1,2 8 2397,1 6-2426,1 5 1,5 10-1,0 8 1,0 9-67,0 10 0,5 12 0,-1 5 0,-1 7 273,-1 2 0,-2 15 0,-2 8 0,-1-1-38,-1 3 1,-5 2 0,5 0 0,1 0-272,1-2 1,2 1 0,0-15-1,0-4 117,0-3 1,5-2 0,0-9-1,1-8-561,0-7 0,5-5 0,-4-7 1,2 0-398,0 1 0,-5-7 570,5-3 0,-6-8 0,2-8 1,-4-7 86,-1-8 0,4-14 0,1-5 1,-1-9 69,2-7 0,-4-9 0,1 33 0,0-1 0,-1-2 0,0 0 2,0-1 0,1 0 0,-1-2 1,0 1-1,-2 1 0,0 1 1,0 0-1,0 2 68,0-1 1,0 1 0,-4-30 0,-2 12 0,0 8 468,0 9 0,-3 12 0,3 12-252,-1 6 1,-1 7 0,-2 13-52,1 12 1,2 12 0,-4 15 0,2 10-106,-1 10 1,6-25 0,2 2 0,-1 4 0,2 2 0,0 2 0,0 0-334,1 2 1,0 1 0,2-3 0,2 1-1,1 3 1,0 1 0,3 0 0,1 1-2073,1-1 0,2 0 2335,3 3 0,1-1 0,-2-4 0,0-1 0,3 0 0,0 0 0,1-4 0</inkml:trace>
  <inkml:trace contextRef="#ctx0" brushRef="#br0">866 10808 15328,'40'-13'102,"11"1"-192,2 3 0,17 5 0,-1 10 0,1 7 56,1 8 0,-31-9 0,0 1 0,1 1 0,0 0 0,1 1 0,1 0-204,2 0 1,1 1-1,4 2 1,2-1-1,2-1 1,0-2-1,2-1 1,1-1 143,1-1 1,1-3 0,0-3 0,2-2 0,-1-3 0,1-2 0,-2-2 0,1-4 84,0 0 0,0-4 1,2-5-1,-2-2 0,-3-1 1,-2-3-1,-1 0 0,0-3 58,-2 0 1,-1-2 0,4-7 0,-2-3-1,-1 0 1,-1-1 0,-2-2 0,-1-2-125,-1-2 1,-2-1-1,1-4 1,-1-2 0,-2-2-1,-2-1 1,0-4 0,0-1 52,-15 17 0,0 0 1,-1-1-1,-1-1 1,0 1-1,-1-2 1,-2-2-1,-1 0 1,-1-1-1,0 0 1,-2-1-1,-1 1-17,-1 0 0,-1 0 0,-1-1 0,-1-3 0,-1 0 0,-2 0 0,-1 1 0,-1-1 0,-1 0 0,-1 1 0,0 0 0,-2 0 52,2-22 0,-4 0 0,-5 3 0,-4 0 0,-2 5 0,-5 2 0,-4 3 0,-5 2-71,-4 2 1,-4 3-1,-7 4 1,-5 4 0,-6 5-1,-3 5 1,-4 2-1,-3 4-22,-4 2 0,-5 6 0,17 9 0,-2 3 0,-1 1 1,-3 1-1,0 2 0,-1 0 0,-1 1 0,-1 1 1,0 1-2,-2 0 1,-1 2 0,0 0 0,-3 2-1,-1 1 1,1 1 0,1 2 0,0 0 0,0 2-1,-1 1 1,0 2 0,1 1-60,-2 2 1,0 2-1,1 0 1,-1 2-1,0 1 1,1 1-1,0 0 1,0 2-1,1 1 1,0 1 0,0 2-1,1 1 181,1 1 0,0 2 0,1 1 0,-3 2 0,1 2 0,0 2 0,3 2 0,1 3 0,1 1 1,-1 1-1,1 2 0,2 1 74,0 1 1,1 1 0,1 2 0,3 0 0,2 1 0,1 2 0,0 2 0,1 2 0,2 1 0,0 0 0,2 2 0,20-27-84</inkml:trace>
  <inkml:trace contextRef="#ctx0" brushRef="#br0">2133 14833 22728,'-53'13'286,"5"-5"1,-2 4 0,5-3 0,2 2-220,2 3 0,2-1 1,2 0-1,3 1-263,2-1 1,2 6 0,6 5 0,5 7-34,4 9 0,-1 18 0,11-21 0,1 1 0,-1 5 0,0 2 115,0 2 0,1 3 0,-2 14 0,2 3 1,1 0-1,1 2 0,1 5 0,1 0-139,0 1 1,3 1 0,-1-23 0,1 1 0,0 1 0,3 0 0,0 0 0,0 0 0,1 2 0,1-1 0,1 0 246,0 2 1,1 0-1,1-1 1,1 3-1,1-1 1,2 0-1,1-3 1,2-1-1,1 0 1,1-1-1,0-1 1,2 0-97,0 0 1,2-1-1,1 0 1,4 0-1,3 0 1,0-2-1,0-5 1,0-2 0,2-1-1,2-1 1,0-2-1,2-2-227,-1-2 0,0-1 1,3-2-1,2-3 0,2-3 1,0-1-1,21 7 0,1-5 1,0-5-1,2-4 114,4-5 0,0-5 0,3-6 0,0-4 0,-25-3 0,1-3 0,-1-1 0,0-3 0,0-2 1,-1-2 80,1-2 0,0-1 0,0-3 0,4-4 0,0-2 0,-1-1 0,-1 0 1,-2-1-1,1-1 0,0-2 0,1 0 0,-1-1 41,0-1 0,1-1 1,-1-2-1,2-3 1,-1-2-1,0 1 1,-2 1-1,-1-1 1,0 1-1,-2-1 1,-1-1-1,-1 0 123,-1 0 1,0-2-1,-2 0 1,-1-2 0,-2 0-1,0-1 1,-3 0 0,-1 0-1,-1 0 1,-4 1 0,-1 1-1,-1-2-91,-2 3 1,-2-1-1,-1 0 1,-3-4 0,-2 0-1,-3 0 1,0-16-1,-5 0 1,-3 0 0,-3-1-188,-5 0 0,-6 1 1,-7-2-1,-9 3 1,-8 4-1,-7 3 1,-5 3-1,-5 4 192,12 15 1,-3 2-1,-3 3 1,-4 2 0,-2 4-1,-3 2 1,-4 1 0,-3 2-1,-1 3 1,-2 1 0,-1 4-1,-1 1-53,-3 2 1,0 3 0,-2 2 0,10 2-1,-2 2 1,-1 1 0,1 1 0,1 2 0,0 2-1,0 1 1,-1 2 0,-1 0 0,-1 3 0,1 0-1,-1 2-82,0 1 1,0 1 0,-1 1 0,0 2 0,-3 2 0,-1 2 0,0 1-1,0 1 1,3 0 0,0 2 0,1 0 0,0 0 0,-1 2 0,1 0-1,-1 0 1,1 1 190,0 1 0,0 0 0,0 1 0,1 0 0,0 1 0,0 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18129 4878 30412,'0'-25'-4916,"1"2"1,2 6 3585,2 2 0,4 6 0,-3 1 0,1 1 1381,3 0 0,-2 4 0,1-2 516,1 4 0,2 1 1,0-2 216,-3-2 0,-2 1 689,-2-6-1712,-4 6 1,1-1-1,-8 8 1,-2 5-54,-2 3 0,-8 1 1,-4 0-1,-3 1 890,-2-1 1,-1 0 0,-2 1 0,-2-2-36,-2-4 0,-2 3 0,-4-7 1,0-1-57,0-1 0,0-2 0,2 0 1,1 0-209,1 0 0,5 0 0,-3 1 0,1 2-221,4 2 1,-4 4 0,0-2-1,1 3-184,-1 5 0,2 1 0,3-1 0,0 1 472,1 2 1,-1 1-1,10-2 1,2 1-541,1-2 1,3 3-1,2-1 1,3 0-76,1 1 0,1-3 0,5 6 0,0 2-128,0 1 1,2 2 0,2 1 0,4 3-201,-1 5 1,3 2 0,-4 4 0,0 1-55,0 1 0,-1 11 0,-5 0 0,0 2 63,0 3 1,0 6-1,-2 1 1,-1 1 195,-1 2 0,1-31 1,0 0-1,0 31 1,-2 4 61,4-37 0,-1 1 0,1 35 0,1 1 0,0-5 20,0 1 0,0-2 0,0-4 0,0-4 198,0 0 0,0 2 0,0-4 0,1-2 148,4-1 0,-4 1 0,5-1 1,-1-3-112,-1-1 1,5 0 0,-3 1 0,1-2 137,4 0 1,1 5-1,1-6 1,0 1 119,1-1 0,3 2 1,3-6-1,0 0 161,4-4 0,1 1 1,3-11-1,3-3 427,5-4 0,2-2 1,4-7-1,2-3 55,5-1 0,3-5 0,1-1 0,1-5-185,-1-5 1,0 2 0,2-6 0,3-1-1004,4-2 1,3 3 0,2 2-1,-2 1-561,-3 3 1,5 8 1466,-9 3 1,8 10 0,-11 3 0</inkml:trace>
  <inkml:trace contextRef="#ctx0" brushRef="#br0">23221 5371 8191,'-7'-8'-124,"1"-3"1,4 9 343,-2-2 0,1 2 433,-6 2 491,6 0-949,-3 0 1,8 0-385,2 0 0,-1 0 325,6 0-232,-6 0 2170,3 0-1914,-12 6 0,-2-3 0,-5 6-21,0 1 1,-1-2-1,1-1 1,0 1 139,-1-1 0,6-3 0,-1 5-219,-2 2 0,5 0 1,2 3-37,2-1 1,2 0 0,0 1 46,0-1 1,0 0 0,2 1 0,1-1 29,1 0 1,2 1-1,-3-1 1,2 0 8,-2 1 1,3-1-1,0 2 1,-1 1-23,1 2 0,0 0 0,-1-5 0,2 0-69,1 1 1,3-1-1,-2 0 1,3-1-71,1-3 1,2 1 0,2-4 0,0 0 121,0 0 0,3 3 0,3-4 0,2-1 22,1 2 1,1-5 0,0 4-1,-1-4-62,1-1 0,4 0 1,0-1-1,-1-2-5,-2-2 0,3-5 1,0 1-1,-3-1-166,-4 1 1,0-7-1,-5 1 1,0-3 112,1-1 1,-3-5 0,-5 2 0,-1-3 22,-3-2 1,-5-6-1,2-2 1,-4-4 16,-1-1 1,-4 0 0,-2-1 0,-1-2-145,-4-1 0,-1 4 0,-1 4 0,0 1-13,-1 1 1,-3 2 0,-3 10 0,0 4 100,-4 4 0,-3 2 0,-4 3 0,-3 4-73,0 4 0,-5 2 0,2 4 0,-4 5-10,-3 7 0,-1 3 1,5 7-1,2 0-246,2-1 0,5-1 1,7-1-1,4-2-2,0 2 1,7-3-1,6 1 1,1 2-127,3 1 1,7 2 499,5-1 0,3 7 0,1 1 0</inkml:trace>
  <inkml:trace contextRef="#ctx0" brushRef="#br0">22875 6077 8273,'-8'-9'-215,"4"0"-225,2-1 0,2 3 1,0-2 517,0-2 1,-4 4 554,-1-2 0,-1 2-410,2-2 0,-3 3 0,-7 6 248,1 0 0,0 6 1,-1 4-29,1 6 1,1-1 0,2 5 0,2-1-178,2 3 0,-3 8 1,5 2-1,0 2-41,-2 3 1,4 5 0,-2 1 0,4-3-52,4-2 0,4 2 0,5-9 0,2-1-264,2-2 1,3-7 0,3-4 0,0-2 70,0-1 0,3-7 0,0-3 1,-1-4-9,-2-4 0,0-3 0,-3-8 0,-1-1 42,0-2 0,-1-6 1,-6 2-1,-2-3 58,-1-2 1,-6-4 0,0 0-1,-6 1 21,-6 2 0,-4 1 1,-5 1-1,-4 1-86,-3 2 1,-4 0 0,0 5 0,-2 3-331,1 5 1,-1-1 0,3 7 0,4 1-287,3 1 0,5 4 0,7 2 608,5 5 0,2 9 0,2 3 0</inkml:trace>
  <inkml:trace contextRef="#ctx0" brushRef="#br0">11864 9476 17484,'0'-8'-885,"-6"2"1,-1 6 0</inkml:trace>
  <inkml:trace contextRef="#ctx0" brushRef="#br0">11851 9462 13767,'0'-13'-260,"0"0"201,0-1 0,-2 2 125,-2 4 0,1 2 0,-6 6-101,-2 0 1,0 0 0,-3 1-1,1 2 21,0 2 1,-1 3-1,-1-2 1,-1 0 177,-2 0 1,1 3 0,3-4 0,2-1 519,3 2 0,-2-5 0,2 4-332,-3-4 1,0 1 0,2 1-181,1 1 0,6 7 0,-3-3 0,1 4-337,1 2 0,-2-1 0,3 2 0,-3 2 196,-1 6 0,2-3 0,-4 3 1,1-1-56,0-1 1,-2 4-1,5-4 1,1-1 110,-2-2 0,5-3 1,-4-2-1,4 0 5,1 1 0,0-5 0,0 0-41,0 1 0,0 2 0,0 1-214,0 0 0,4 5 0,2 0 0,1 0 34,4 1 0,-1 0 0,0 5 0,-1-2 10,2 2 1,1 0-1,1-2 1,0-3 80,1 0 1,0-4 0,3 3-1,2-3 312,2-2 0,-4-4 1,6-2-1,0 1 317,3-1 0,0-4 0,2 1 0,2-1-178,1 2 1,0-4 0,-4 5 0,-1-1-349,1-1 0,0 2 0,-1-3 0,0 1 75,-4-1 0,6-1 1,-4-2-1,-1 0-113,3 0 0,-1 0 0,1-2 0,1-2 268,0-5 0,-1-4 0,1-4 0,0-2-27,-1-1 0,-3-1 0,-1-4 1,0-1-79,-1-2 1,-2-1 0,-6 1-1,1-2-137,-1-1 1,0-11-1,-1 2 1,-3-1-241,-4-1 0,0-2 0,0 0 0,-2 1-25,-2 1 1,-7-1-1,-4 2 1,-6 4-379,-6 3 0,-5 3 1,-4 5-1,-5 3 115,-2 1 0,-7 7 0,-1 0 0,-1 6-513,-3 3 0,-1-3 1,1 5-1,2 1 527,3 1 1,2 2 0,7 0 0,5 0-86,3 0 0,3 0 1,2 2-1,6 1 613,2 1 0,2 1 0,-1-5 0</inkml:trace>
  <inkml:trace contextRef="#ctx0" brushRef="#br0">8825 7810 9898,'-12'-2'-2029,"3"-2"3262,3 2-1076,6-4 0,1 6 15,4 0 0,-2 0 0,6 2-47,1 2 1,-3-1-1,2 5 1,0-1 4,-1 0 0,3 1 1,-2 4-1,3 0-19,2 2 0,-1 3 1,0-4-1,1 0-3,-1 1 0,5 3 0,-1 1 1,1-2-12,1-1 0,-2 3 0,3 0 0,1-2 5,0-1 1,0 3 0,2-1 0,0 0-14,0-2 0,1-2 0,0 2 0,-4 0-24,0-2 0,3 6 0,-2-7 0,1 1 6,1 4 0,-3-1 0,4-3 0,-2 0-18,2 1 0,0-1 1,-1 0-1,-2 1-21,-2-1 1,3 5 0,-2 0 0,0-2 26,4-1 1,0-2-1,0 0 1,-4 1 9,0-1 0,3-1 1,-1-2-1,2-1 111,-2 2 1,7-4 0,-4 0 0,1-1-19,4-3 1,0 3-1,-4 0 1,-1 0-127,-2 0 1,2 0 0,-3-3 0,3 3-28,2 1 1,-2 1 0,-1 2 0,-3-1-56,-2 1 1,7 1 0,-2-1 0,0-1 99,1 1 0,-1-2 1,-1-1-1,0 0 14,0 1 0,3-4 0,0 4 0,-1-1 49,-2 0 0,2-2 0,-5 2 1,3-1-14,-1-3 1,-6 3 0,3 0 0,-1 0-44,0 0 1,4 0 0,-4-3-1,-2 3-75,-1 1 0,3 0 0,1 4 0,0-2-133,1 1 1,2 6 0,-4 2 0,-1-2 15,3-1 1,-7 0 0,2 1 0,-5 2 131,1-2 1,0-1 0,3-1 165,-1-1 1,0-1-1,1-2 165,-1-1 0,0-6 0,1 3 15,-1 0 0,0-5 1,1 5-1,-1-1-414,0-1 1,1 5 0,-1-3 0,0 1-81,1 4 1,-1-1 0,0 0 0,1-2 108,-1-2 0,0 3 1,1-5-1,-1 0 114,0 2 1,5-4 0,0 2 0,-2-2 94,-1-2 1,-2 0 0,1 0-74,-1 0 0,0 0 1,1 0-391,-1 0 1,-4 0-1,0 1-90,1 4 0,-3-2 1,1 6-1,-1-1-28,1 0 0,-4 2 0,5-4 167,1 2 0,-2-6 0,-1 4 0,1-1-219,-1-1 1,-4 2 0,3-3-275,0 2 0,-5 5 0,4-1 0,-4 3-1777,-1 1 2484,0 0 1,-6-5 0,-1-2-1</inkml:trace>
  <inkml:trace contextRef="#ctx0" brushRef="#br0">11704 9049 8471,'0'-41'-317,"0"2"0,0 30 0,0 9 0,-2 8 149,-2 1 0,2 2 1,-2-2-1,1 3 712,-1 1 1,2 1-1,-2 1 1,2 1-516,2 2 1,-1 1 0,-2-3-1,-2 3 323,2 2 1,-3-5-1,1 4 1,-3-2 180,-2-1 1,-1 3 0,1-4 0,1 3-1097,-1 2 0,-2-3 1,0 2-1,2 1-1019,1 0 1582,6-5 0,-3 3 0,6-5 0</inkml:trace>
  <inkml:trace contextRef="#ctx0" brushRef="#br0">11451 5824 13217,'-14'0'-574,"7"1"-310,2 4 1,4 2 179,1 7 483,0-1 1,6-4 0,3-2 580,3-1 0,1-1 1,2-4-1,1 2-135,2 1 1,6 7 0,-2-1 0,3 5-175,2 3 1,4 4 0,1-3-1,2 2 15,3 3 0,2-4 0,1 1 0,0 0-11,0 0 0,0-5 1,1 3-1,2-1 188,2 0 0,-1 1 1,-2-3-1,1 2 62,1-2 0,0 4 1,-2-3-1,-1 0-60,-1-3 1,8 4 0,-8 0 0,1 0-166,1 1 1,2 0-1,1 5 1,-4-3-155,-4-2 0,0 9 1,-6-1-1,-1 1-161,-2 0 1,-3-1 0,-1-1 0,-3-1 312,-2-2 0,3 2 0,-3-3 0,1 2 194,-1-2 0,3-1 0,-3-5 0,2 2-90,3-2 0,-1-1 0,1 0 1,-2 1 53,2 2 1,0 4 0,-1-3-1,-2 0-297,-2 1 1,4 3-1,-6 0 1,0 2-115,-3 1 0,-6 1 1,-2 0-1,-2-1 67,1 1 0,-1 6 0,-4 2 0,0 2 120,0-1 0,0 1 0,2-6 0,1-2 31,1 0 0,5-4 0,-3-2 0,0 0 68,0 0 0,3-3 1,-5-1-1,-1 0-62,-2 3 0,4 2 0,-1 0 1,-2-2-63,-5 2 1,-3 5-1,-6 4-467,-1 1 423,2-5 0,-8 10 0,4-4 0,-1 2 52,-2-1 1,0 3-1,5-5 1,0 0 24,-1-3 0,3 1 1,0-1-1,2-1 12,-1-2 0,0-3 0,-1-1 0,2-3 83,-1-2 0,-2 3 0,-1-3 0,0 1-65,-1-1 1,-4 3 0,-1-3 0,0 2-121,0 3 0,-4 1 0,4 2 0,-2-1 12,-2 1 1,2 0 0,-1-1 0,0 1-30,1 0 0,-3-1 0,6 1 1,2-2 62,1-3 0,2-1 0,0-5 1,-1 2 154,1-2 0,0-1 0,-1-3 0,2-2 48,4-1 0,-7 0 1,3 3-1,-1-2-74,-4-1 0,-1 0 0,2 4 0,-2 1-148,2-1 1,-5-1-1,-1-2 1,-2-1-170,2 2 0,-1 0 1,3 3-1,1-2 157,0-3 1,-3 2 0,4-3-1,2 1 118,1 0 1,1-5 0,1 3 0,0-1-39,-1-3 1,1 3 0,0 0 165,-1 2 1,1-6-1,1 4 1,2-1-257,1-1 1,2 2 0,-4-3 0,2 3-297,-1 1 1,0-2 0,-1 2 0,2-1-204,-1-3 0,3 3 1,-2 0-1274,-2 1 237,5-4 1,0 2 1599,6-10 0,12-2 0,3-6 0</inkml:trace>
  <inkml:trace contextRef="#ctx0" brushRef="#br0">12344 9076 8192,'-8'-21'-563,"2"8"1,6 8 493,0 10 0,-6 2 0,-2 6 0,-4 1 511,-2-1 1,1 2 0,0 1 0,-2 2 204,-3-2 0,3 4 1,-4-1-1,1 0-281,1 0 0,0 5 1,7-3-1,2-1-324,3-2 0,0 1 1,7-1-121,2-1 1,5-4 0,9-4 0,4-5-30,3-2 1,8-2 0,2-2 0,5-2-110,5-5 216,2 3 0,12-12 0,2 3 0</inkml:trace>
  <inkml:trace contextRef="#ctx0" brushRef="#br0">24168 4878 7897,'-14'0'222,"5"0"0,2-2 396,1-2 0,2 1 229,4-6 1,1 5-623,4-5 1,-3 4 0,7-2 0,2-1-45,1 1 1,1 3-1,0-4 1,1 2-5,-1 3 0,5-3 1,-1 2-1,0 1-223,-2 1 1,-1 2 0,3 0 0,0 0-6,0 0 1,-2 5 0,-2 1 0,0 1 122,1 4 0,3 0 0,1 4 0,-2 3 72,-1 4 0,-2 3 1,1 4-1,-2 2 27,-3 4 0,2 5 1,-2 3-1,3 4 242,1 5 0,1-1 0,1 8 0,1-3-224,2-3 0,-1 8 1,-3-8-1,-1 2-65,0 0 1,1-6-1,-1-2 1,-1-1 62,-3-3 1,1 2 0,-4-2 0,0-3-232,0-2 0,-2 2 0,-4-9 0,0-1-67,0-2 1,-5-3 0,-6-1 0,-4-4 181,-2 0 0,-7-3 1,0-3-1,-4-2 65,-3-3 1,-6 2 0,1-3 0,-1 1-47,2 0 1,-7-2-1,5 3 1,0-1 91,-1 2 0,5 0 1,2 4-1,4 1-341,5 2 0,-2 0 0,7-3 1,0 1-312,3 2 1,2 1-1,1-3 1,4 2-610,1-1 1,2-3-395,4 0 0,1-7 1473,4-3 0,2-20 0,6-6 0</inkml:trace>
  <inkml:trace contextRef="#ctx0" brushRef="#br0">24794 5704 7810,'-13'0'-205,"5"2"1121,4 2 0,4-3 0,4 5-437,5 0 0,3-4 1,3 4-1,1-2-206,2 1 0,4 3 0,-3-2 0,2 2-106,3 2 0,0 2 0,-1 1 0,-2 1 51,-2-1 1,1 5 0,-4 1-1,2 0 19,-2 0 0,3 8 0,-1-2 0,-2 2-26,-1 3 1,3 4 0,0-2-1,-2 1 42,-1-1 0,-2 8 0,2-3 0,1 0-104,2 2 1,4-1-1,-3 2 1,1 0-115,-1 0 0,3 5 0,-3 1 0,2 0-19,3-1 1,-4 0 0,1-4 0,0 4 59,0 4 0,-5 1 1,3 0-1,-1-2 123,0-2 1,1 7 0,-3-3 0,4 1-96,0 0 1,-3-3 0,2 1 0,-1 1-51,-1 2 0,3 3 1,-4 1-1,2 2-92,-2-2 1,-6-1-1,-1-2 1,2 2 81,0 3 1,-2-4 0,0 4 0,0-2 2,-1 2 1,3-3 0,-3 4 0,-1-1-23,-2 0 0,1-1 1,-2-2-1,0 2 13,2 0 0,-4 1 1,2-5-1,-2 2-47,-2 3 1,0-3-1,0 2 1,0-2-46,0-1 1,-5 5 0,-1 1 0,1 1 51,-1-3 0,-3 1 1,3-1-1,-2 0 40,-2 1 1,-2-4-1,0 4 1,2-1 98,1-1 0,0 7 0,-4-3 0,0 0-86,-1-4 1,1 1 0,-2-2 0,-1-1-12,-2 1 0,0 2 0,3-2 0,-1 2 1,-2-2 0,1 7 1,2-3-1,-2-2-77,0 0 0,-1 2 0,3 0 0,-1-1 15,-2 0 0,-4 5 0,3-2 0,-2 2 11,-3-2 1,0 2 0,1-5 0,1 2 8,-2 2 0,-1-1 1,-2-1-1,0-5 1,1 1 0,-5-1 0,-1-3 0,3 1-48,1-1 0,-3 0 0,-1 0 1,1-1 25,-1-3 0,-1 3 1,-4-3-1,2 0 39,-2-5 1,-2 5 0,1-9 0,1 1-101,1 1 0,0-4 1,-2-1-1,1-1 26,1 1 0,1 2 0,-5 0 0,0 0 44,0-3 0,0 2 0,0-2 1,0 1 93,0-2 1,-3 7-1,0-5 1,2 0-46,-2 1 0,0-1 0,3 0 1,1-3-38,4-1 0,-2 2 0,4-4 0,0-1 8,1-2 0,1-1 0,4 0 1,0-2 14,1-3 0,-1 3 0,0-3 0,2 2 81,3-2 1,-3 2 0,4-5-1,-1 0-75,0 1 0,1 2 0,-3-3 1,3 0-48,2 1 1,0 2 0,3-4 0,-2-2 41,2-1 1,-1 2-1,1 1 1,-2-2-112,2-1 0,-3-1 1,1 0-1,0 3 105,-1 0 0,3 1 0,-5-4 0,0-1 61,0 0 1,4 1 0,-4-1-1,0 0 7,0 1 0,4-3 0,-6 1 0,1 0-93,1 3 1,-4 1-1,3-1 1,-2 1 14,2 2 0,-3 4 0,3-2 0,-3-1-91,-2 0 1,2-1 0,3-3 0,2 1-43,1 2 1,4-1 0,-3-5 0,4-1 103,0-2 0,1-2 0,0 3 1,-1-2 25,1-2 1,0 3 0,-1-5-1,1 0-112,0 2 1,-1-4 0,1 2 2,0-2 1,-1 2 0,1 1-620,0-2 0,4-2-2164,0-1 1654,6 0 1,-3-1 96,6-4 0,6-4 1,3-7-671,3-2 1807,7-6 0,2 4 0,5-7 0</inkml:trace>
  <inkml:trace contextRef="#ctx0" brushRef="#br0">22488 13847 7581,'-13'0'343,"4"4"232,0 1 0,1 5 0,0-1 1,2 1-185,0-1 1,4 8 0,-4-4 0,2 2-51,-1 0 1,-3 4-1,2 3 1,0 2-11,0-2 1,0 6-1,3-4 1,-3-1 16,-1 3 1,2-1-1,-2 0 1,-1-1-126,1-2 1,-1-1 0,-2 1 0,3-4-58,1-4 1,0 4 0,3 0 0,-2-2-51,2-1 1,2-2 0,1 1 0,0-1-32,0 0 1,0 1 0,0-1 0,1 0-53,4 1 0,2-1 0,7-1 0,0-2 65,4-1 0,-1-2 0,5 4 0,1-4-21,3-1 0,0-1 0,2-5 1,2-2 12,1-2 0,0 1 0,-4-5 0,0 1-802,-1-1 0,-1 4 0,-2-3 1,-6-1-588,-2 1 0,3 4 0,0-2 1299,-2 4 0,-1 1 0,-2 0 0</inkml:trace>
  <inkml:trace contextRef="#ctx0" brushRef="#br0">24607 13021 8062,'0'-9'0,"0"0"0,0-1 0,0-2 281,0-2 0,6 1 1,2 0-1,1 1 649,0 3 1,-5-1 0,3 4 110,-1-2 0,5 5-558,-2-1 0,-2 8 0,0 7 0,1 3-109,-1 4 0,-2 4 1,4-2-1,1 0-185,2 4 0,6-3 0,-1 0 1,1-4-127,1-5 0,-2 0 0,3-8 0,1-1-94,0-1 0,-5-4 0,2-3 1,-3-7-104,-2-5 1,0-5 0,-1 1 0,-1-1-269,-3-1 0,-5-9 0,2 9 0,-4-1-165,-1-1 1,-1 4-1,-2 0 1,-3 2-192,-1 3 0,2 7 1,-2 3-1802,1 0 2559,1 5 0,11-5 0,2 6 0</inkml:trace>
  <inkml:trace contextRef="#ctx0" brushRef="#br0">25234 12607 8062,'-7'0'1452,"-5"2"0,4 2-497,1 5 0,-3-1 0,5 1 0,2 1-334,2 2 1,7 1-1,2 2 1,4 1-451,2 2 0,-1 4 0,0-4 0,1 0-83,-1 1 0,0-4 0,1 3 0,-1-5-600,0-4 1,1 1-874,-1-5 0,-6-2 0,-2-8 883,-4-4 0,-2-4 0,-4-5 0,-4-3 360,-2 1 0,2-6 1,0 4-1,0-3 566,2-2 1,-4 5-1,7 2 1,1 0 527,1 4 0,2 1 0,0 2-199,0 0 1,6 5 0,3 4 221,3 2-706,1 2 1,1 0 0,0 0 0,3 0 40,0 0 0,6 6 1,-6 3-1,1 3-325,2 1 0,-10 0 0,3 2 0,-2 2-618,-4 0 1,3 1 0,-4-5 0,0 2-890,0 3 0,-1-3 0,-5 3-2136,0-4 3658,6 0 0,1-7 0,6-1 0</inkml:trace>
  <inkml:trace contextRef="#ctx0" brushRef="#br0">25647 12501 8304,'0'-13'2040,"-6"5"-1430,-3 4 0,3 4 0,2 4 213,3 5 0,1 4 1,0 4-472,0 0 0,4 1 1,2-3-1,1 1-800,4 2 0,1-2 1,2-5-1,3-2-4483,0 1 4931,1-4 0,-4 0 0,-1-6 0</inkml:trace>
  <inkml:trace contextRef="#ctx0" brushRef="#br0">25594 12394 8307,'-21'-19'-19,"2"10"603,6 0 0,5 8 14,4 5 0,8-2 1,7 2-1,5-1-976,6 2 0,3-4 1,3 3-1,2-2 378,1-2 0,6 0 0,-3 0 0</inkml:trace>
  <inkml:trace contextRef="#ctx0" brushRef="#br0">25900 12288 8701,'-19'0'563,"4"0"1,-8 3 0,5 4 0,3 6 37,5 2 1,-1 0 0,5-2-1,1 1-63,-1-1 1,1 5-1,7-1 1,2 0-333,5-2 1,4-2-1,4 0 1,0-1-303,0-3 1,2-3 0,0-6-1,0 0-337,1 0 1,-4-6 0,-6-3 0,-2-4-21,-2-5 1,-2 2 0,-5-5 0,-4 2 206,-4 2 0,-4 3 0,-5 0 0,-3 2 661,1 4 0,-4-3 1,5 7-1,0 1 463,-1 1 1,7 2-807,4 0 1,8 0 0,1 0 0,8 0-319,9 0 1,4 0-1,5 0 1,1 0-828,-1 0 0,6 0 0,0 0 1073,2 0 0,-4-6 0,2-1 0</inkml:trace>
  <inkml:trace contextRef="#ctx0" brushRef="#br0">26100 12274 8097,'-13'0'250,"-6"0"0,-2 2 1,0 1 2565,4 1 1,2 1-1405,1-5 0,9 4-1167,5 1 0,10-1 0,9-6 0,2-2-133,3-5 0,1-3 0,0-2 0,-1-4-391,-2-4 1,-6-4 0,2 0 0,-5-1 218,-4 0 1,-3 7 0,-6 2 0,0 3 246,0 2 1,2 1 784,2 3 1,-1 3 0,7 6 0,4 2-895,2 2 0,12 3 0,0 7 1,5-1-6179,4 0 6100,1 7 0,2 0 0,0 7 0</inkml:trace>
  <inkml:trace contextRef="#ctx0" brushRef="#br0">16449 14647 26874,'18'-5'0,"-2"1"-18,1 1 1,8 0 0,0-2 0,2-2 181,2-1 1,7-3-1,0 2 1,2-3-262,2-1 1,-1 4 0,-2 1 0,-3 2 38,-2 3 0,-1 2 0,-6 1 0,-1 0-406,-2 0 1,-1 0 479,1 0 1,4-6-1,-6-1 1</inkml:trace>
  <inkml:trace contextRef="#ctx0" brushRef="#br0">17063 14460 13750,'-8'-12'-734,"2"3"0,12-4 0,3 8 0,4 4 735,5 1 0,3 6 0,6 3 1,-1 3 33,1 1 1,4 0 0,0 1 0,-1-1-14,-2 0 1,-3 1-1,-1-1 1,-4 2-57,0 3 1,-7-4 0,-6 6 0,-1-1-129,-3 3 1,-9 3-1,-7 3 152,-8 3 1,-10 3-1,-3 6 1</inkml:trace>
  <inkml:trace contextRef="#ctx0" brushRef="#br0">10957 12288 8346,'0'-14'121,"2"8"0,2 5 0,5 5 119,3 4 1,6-5 0,3 1 0,2-2 161,5-2 0,6 0 0,1 0 1,2 0-124,4 0 0,2-5 1,-2-1-1,1-1-161,-2-3 1,6-2 0,-8-3-1,1-3-207,-1-4 1,2-3 0,-9-3-1,-1-2-157,-2-1 0,-6-11 0,-2 2 0,-6-1 50,-6-1 0,-5-2 0,-5-2 0,-4 0 307,-7 0 0,-8 2 1,-10 4-1,-4 1 204,-4 4 1,-2 2 0,-4 8 0,-4 4-97,-2 8 0,-3 6 0,-1 10 0,-2 6-288,-5 8 0,-4 10 0,1 7 0,3 7 81,4 5 0,5 3 0,4 6 1,8 1-324,8 2 1,8 0 0,13-5 0,3 2-66,5 3 1,14-8-1,11 2 1,11-5-185,13-4 0,12-3 560,10-4 0,-31-19 0,1-2 0,3-1 0,0-1 0</inkml:trace>
  <inkml:trace contextRef="#ctx0" brushRef="#br0">12957 14500 8157,'6'13'145,"1"-2"1,7-1 201,-1 0 0,11 5 0,5-6 0,7 1 261,5-1 1,8-3 0,0-7 0,3-4-88,1-4 1,0-8 0,1-6 0,-1-3-317,0-5 0,-1-3 1,-1-8-1,-4-2-210,-1-5 1,1-9-1,-25 27 1,-2-2-1,-1-1 1,-1-1 47,0-3 1,-2 0 0,-3 1 0,-2 0 0,2-37-1,-7 0-678,-5 0 0,-8 6 1,-8 0-1,-10 7 383,-9 6 0,-11 7 0,-5 14 0,-6 8 242,-6 12 0,-8 8 0,-4 13 0,35 1 1,-1 3-29,-3 5 0,1 2 0,-2 4 1,2 2-1,-2 5 0,0 1 1,2 2-1,0 0 30,2 0 1,1 1 0,2 4 0,2 0 0,3-3-1,3-1 1,2 0 0,2 1-374,3-3 0,3 1 0,-4 28 0,16-9 0,10-3-897,10-8 0,18-8 1278,14-9 0,10-1 0,2-9 0,1-3 0</inkml:trace>
  <inkml:trace contextRef="#ctx0" brushRef="#br0">11277 12128 8346,'0'-20'0,"0"6"0,0-4 186,0 3 1,0 9 132,0 6 1,2 12 0,1 10 0,1 3-57,-1 2 0,-1 6 0,-2 2 1,1 4 180,4 1 1,-4 10 0,3 6 0,-2 6-107,-2 7 1,0 5 0,0 1 0,0-35 0,0 2-189,0 2 1,0 2 0,0 4 0,0 1 0,0 0 0,0 0 0,0 1 0,0-1-1038,0 0 1,0 1 941,0 3 0,0 1 1,0-7-1,0-1 0,0 6 1,0 0 19,0 2 1,0-2 0,2-3 0,0-1-1,1 2 1,0 1 0,1-3 0,0 1-26,1-3 1,0 1-1,-1 2 1,0-1-1,0-6 1,0-1-1,1 1 1,1-2 12,0-2 1,0 0-1,0 1 1,1 0 0,6 31-1,1-5 71,-1-5 0,-4-4 0,0-5 0,1-1-34,2-3 0,1 1 1,1-4-1,-3-1-82,-2-4 0,3 0 0,-3-9 0,1-3-24,-1-1 1,2-7-1,-7-3 1,1-3-246,0-2 1,-3 0 659,2 1 1,2-6-2044,-1 1 764,-1-6 1,-4 2-1,0-10-850,0-4 1,0-2 1719,0-3 0,0-17 0,0-4 0</inkml:trace>
  <inkml:trace contextRef="#ctx0" brushRef="#br0">13543 14380 9087,'-13'-7'693,"4"1"1,2 7-280,1 4 1,-4 2-1,1 6 1,-3 1-115,-2-1 1,-3 0 0,-3 1-1,0 0-27,-4 4 0,-7-1 0,-5 5 0,-2 3 45,-2 5 0,-6 4 0,-4 6 0,-7 1-103,26-19 0,0 0 0,-1 2 0,-1 0 0,-1 3 1,1 1-1,0 0 0,1 0-22,1 0 1,0 2 0,-3 3 0,0 0 0,2-1 0,2-2 0,0 0 0,0 0-115,2-2 1,0 0 0,-19 24 0,2-2 0,4-2-233,1-3 0,4 0 1,2-5-1,2-2-162,2-2 1,2-4 0,1-5-1,2 0-877,3-1 0,-2 0 0,5-3 0,-1-2-210,1-2 1,-3-1 1401,4-5 0,-5 1 0,2-1 0</inkml:trace>
  <inkml:trace contextRef="#ctx0" brushRef="#br0">11464 15300 6728,'-9'0'-43,"0"0"1,0 0 183,-4 0 1,4 0 50,0 0 38,6 0 0,-3-2 53,6-2 0,0 1 0,2-5 275,2 2 1,-2 0 190,2 2-677,-2 3 0,-2 1 0,0 8-7,0 4 0,0-3 0,0 0 0,0 1 18,0 2 1,0 2 0,0 0 0,0 3 86,0 0 1,0 7 0,1 0 0,2 4 101,1 3 0,1 6 1,-4 0-1,2 5-11,2 2 1,4 6-1,-5-2 1,1 1-80,1-1 1,-4 3-1,6 5 1,-2 2-85,-3-2 0,0-3 0,0-2 1,1-2-52,-1 1 1,-1-4 0,-2-2 0,0-2 141,0-2 1,0 0 0,0 0 0,0 0 27,0 0 1,1 0-1,2 1 1,1 2-87,-1 1 1,-1 7 0,-2-2-1,0 2-239,0 3 1,0-1-1,1 0 1,2 1-65,2-1 1,-1-6-1,-4-2 1,0-4 80,0-1 0,0-6 0,0-3 0,0-2 74,0-3 0,0-5 0,0-3 0,-1-3-70,-4-2 1,4 0-308,-4 1 0,4-6 0,2 0-636,4-2 0,2-2 0,7-4-461,-1 0 1,0-1 1490,1-4 0,5-14 0,2-9 0</inkml:trace>
  <inkml:trace contextRef="#ctx0" brushRef="#br0">12330 15446 8521,'-13'0'-157,"-5"0"1,1 2 89,0 2 0,2-1 0,2 7 0,0 4 372,-1 2 0,1 12 0,0 0 0,1 5 25,3 4 1,-3 0 0,3 1 0,-1 1-223,1 2 1,-1 1 0,4-4 0,-2 1 101,-2 2 0,0 7 0,-1-2 0,2 0 1,-1-1 0,-2 9 0,-3-4 0,-1 0 20,-2 2 1,0 0 0,4 1 0,-1-1-99,2-3 0,-8 3 1,7-3-1,0 1-33,-1-1 1,-3 7-1,0-1 1,2 3-9,1 1 1,2 3-1,0-3 1,1 1-118,3-1 1,1-3 0,5-5 0,-1-4-116,1-1 0,2-2 0,1-4 1,0-1-41,0-4 0,0-2 1,0-6-1,0-1-198,0 1 1,5-5 0,4-1 0,5-2-2054,3-3 2431,4-7 0,12 3 0,1-5 0</inkml:trace>
  <inkml:trace contextRef="#ctx0" brushRef="#br0">23754 6824 29618,'-20'-12'106,"5"4"0,6-7-2342,-1 5 0,4 1 383,1-4 209,4 5 1457,1 3 1,1 5 0,4 0 0,3 1 686,4 3 0,2-1 0,0 6 0,4 3-226,4 4 0,8 1 0,3 5 0,-1 3-551,1 5 1,4 4-1,-3 6 1,1 1 96,1 4 0,-6 1 0,1 4 0,-3-1 95,-1 1 1,-2 3 0,-3 2-1,-6 0-45,-5-3 0,-1-3 1,-4 1-1,0-3 6,0-1 0,-2-1 1,-4-5-1,0 0-33,0 0 1,-1-2-1,-2-1 1,-3-3-535,-2-1 1,0-4 0,-6-5 0,1-3-566,0-2 1,-1-1 0,2-5 1100,3 1 0,4-13 0,5-2 0</inkml:trace>
  <inkml:trace contextRef="#ctx0" brushRef="#br0">24181 7623 21343,'-8'-27'-2844,"3"14"1,5 9 2421,0 10 1,5 16-1,4 6 1,5 5 165,3 4 1,-2 6 0,5 4 0,-3 2 209,1 1 0,4 3 0,-2-7 0,0 0 291,4 0 1,1 7 0,3-1-1,2 0-21,1 0 0,5 7 0,-4-4 1,1 3 51,-1 1 1,-1 5 0,-4-1 0,0 5-395,-13-32 0,-2-1 0,-1 3 0,-1 0 1,9 35-1,-10-37 0,0 2 148,0 0 0,0 1 0,0 0 0,0 0 0,-2 2 0,-1 0 0,0-1 0,0-1-84,-2-1 0,1 0 0,1 5 0,0 0 0,-2-5 0,1-1 0,0 3 0,1-1-38,1-1 1,0 1 0,-1 2 0,1-1 0,0 0-1,-1-1 1,1 1 0,0 0 73,-1 1 0,1 1 0,0-1 1,-1-1-1,1 0 0,0-1 0,-1-1 1,1 1 51,0-1 1,-1 1-1,-1 4 1,-1 1-1,1-2 1,-1-1-1,1 2 1,1 0-93,0-1 1,-1 0 0,0-1 0,-1 0 0,0 0 0,0 1 0,-1 0 0,0 1 28,-2 2 1,1-1-1,-2 3 1,1 0 0,-1-4-1,0 1 1,0 0 0,-1-1 18,-1 0 0,-1 0 0,0 4 0,-1 0 1,-3-4-1,0-1 0,0 4 0,0 0-37,-2 1 1,0 0 0,0 0-1,-1-1 1,-2-4 0,0 0-1,1 0 1,0 1 50,-1 0 0,0 1 0,0-2 1,-1-1-1,0-3 0,1-1 1,0 1-1,0 0 47,1-1 0,0 0 0,0 2 0,-1 0 0,-1-1 0,0-1 0,-1 0 0,1 1 34,0 0 1,-1 0 0,1-3 0,0 1 0,-1 1-1,0 1 1,-1 0 0,-1 0-16,-2-1 0,0 0 1,1 2-1,0 0 0,-1-1 1,0 0-1,0 0 0,-1 1-24,0-2 0,0 1 0,-3 3 0,-1 0 0,1-2 0,-2 0 0,1 0 0,-1 1-56,-1-1 0,0 0 0,-1 2 0,0 0 1,-1-3-1,-1 1 0,-1 1 0,0 1 0,-1 1 0,-2 0 1,0-1-1,0-2 1,1-1-1,-1 0 0,1-1 1,1 0 12,0-2 0,1 0 0,0 0 0,0 1 0,2-6 0,1 0 0,-1 1 0,0-1 25,1-1 0,-1 0 0,-22 24 1,0-4-1,0-5 120,2-2 1,-8 1 0,5 0-1,-1-2 144,0 2 1,-6 0 0,0-1 0,0 0-137,3 3 1,-4-1 0,-1-2 0,1 1-271,3 1 0,-6 1 0,8-7 0,0-2-42,2-5 1,1 0 0,5-3 0,4-4 132,4-4 1,1-3-1,8-7 1,3-3 96,0-1 0,6-1 0,1-5 1,3 0-238,2 0 0,4 0-915,0 0 0,6 1-799,-1 4 1840,8 2 0,3 1 0,7-3 0</inkml:trace>
  <inkml:trace contextRef="#ctx0" brushRef="#br0">22328 15180 8781,'-19'-34'30,"10"13"0,-13 12 0,8 19 0,0 13-121,-1 9 0,0 7 0,-3 2 0,-3 1 79,1-2 0,-6 1 0,4-10 1,-1-1 100,0-2 1,1-3 0,7-3 0,3-4 662,1-3 0,5-2 0,1 0-460,4 1 1,13-5 0,5 0 0,7-1-134,3 0 1,5 2 0,4-4-161,2 2 0,8 0 0,2 6 1</inkml:trace>
  <inkml:trace contextRef="#ctx0" brushRef="#br0">23621 15073 8356,'0'-13'-424,"0"-1"401,0 1 0,2 6 1629,2 2-1014,-3 4 0,5 7 1,-4 3-240,2 2 0,-2 7 1,2 0-1,-1 0-69,2 1 0,-2-3 0,4 5 0,0-2-154,1-3 0,1 2 0,4-3 0,0-3-112,1 0 0,0-6 0,3-2 1,2-2-28,2-2 0,-3-6 0,2-3 0,0-3-226,-4-1 1,-1-5 0,-4 0-1,0 0-466,-2-1 0,-5 4 1,4-3-1,-2 4-193,-4 0 0,1 3 0,0 0-829,2 2 1723,-1 6 0,2-3 0,2 6 0</inkml:trace>
  <inkml:trace contextRef="#ctx0" brushRef="#br0">24168 14966 8356,'5'-13'464,"-2"4"-243,6 0 0,-6 8 0,3 1-39,0 7 0,-4 5 0,2 1 0,-2 2 242,-2 3 0,-2-2 0,-1 5 1,-1 0-197,1-1 0,1-2 1,2 3-1,0-2-105,0-2 0,0-3-513,0 0 1,6-7-1,3-3-8,3-2 1,1-8 0,1-4-1,-1-5 104,0-3 1,1-6 0,-3 2 0,0-3 386,-2-2 0,-5 1 0,3 1 0,-1 2 582,-3 6 1,0-3 0,0 3 2104,2 0-2221,-1 8 0,-2 5-460,2 8 0,-2 4 1,4 5-1,-2 0-290,0 1 1,5-1 0,-4 0 0,-1 1-810,2-1 1,2 0-1,5-1-61,0-3 1,1 1-1,-1-5 1061,0-2 0,6-2 0,2-1 0</inkml:trace>
  <inkml:trace contextRef="#ctx0" brushRef="#br0">24621 14953 8356,'7'-13'0,"-1"-1"967,-6 7 1,6 1 0,3 6-447,3 0 1,1 0-1,0 0 1,1 0-182,-1 0 1,5 0 0,0 2-500,-2 2 1,-1-1-1,-2 4-271,0-1 1,-4 3 44,0-4 0,-4-1 486,4-4 0,-5 0 0,5-1 432,1-4 0,2 4 1,3-5-1,1 1-322,2 1 0,4-5 0,-1 5 0,3 1-947,4 1 0,6 2 0,-3 2 0,-1 2 736,-2 5 0,4 9 0,2 2 0</inkml:trace>
  <inkml:trace contextRef="#ctx0" brushRef="#br0">19915 15926 8264,'-13'0'100,"7"-3"0,6 2 114,7 2 0,16 6 1,6-2-1,7-2 406,5-2 0,16-1 0,0-3 0,4-4-372,6-6 0,5-5 0,-35 10 0,0 0 0,2-2 0,-1 0-100,3 0 0,0 0 0,3 1 1,1 1-1,-1 0 0,1 0 0,-1 2 1,0 0-81,-1 1 1,-1 1-1,3 2 1,0 1-1,-4-1 1,-2 1-1,0 3 1,1 1-422,1 3 0,-1 1 0,-2-1 0,0 1 0,34 13 0,-1-1-4027,0 3 4380,1-3 0,-4 7 0,0-7 0,-2-3 0,-2-4 0</inkml:trace>
  <inkml:trace contextRef="#ctx0" brushRef="#br0">10971 11248 8216,'-8'-13'-544,"1"-1"396,2 1 1,4 0 0,-3-1 0,2 1 172,2 0 0,4 4 0,2 0 67,2-1 0,-5 2 276,1-1-66,-2 6-115,-8-2 0,3 6 26,-6 3 0,4-2-79,-3 2 1,0-1 0,-2 0-1,1 3 13,-1 2 1,-7-4 0,-2 5 0,0 1 85,0 2 1,-5 1 0,2 2-1,-4 2-54,0 0 1,-1 7-1,0-2 1,2 3-118,3 2 1,-2 4 0,7 0 0,0-1-87,2-2 0,2-3 0,1-1 0,2-2 15,1 2 0,0 1 1,-4 2-1,0-1 131,-1 1 0,4 0 0,-2-1 0,-3 2 11,0 3 0,-1-1 0,0 6 0,-4 1-5,0 1 0,2 2 0,-4 0 0,0 0-54,1 0 1,0 5 0,5-1-1,-2-1-56,2-2 0,2-5 0,4-1 0,1 1 2,-1-2 0,2-1 0,1-5 0,0 0 66,-1-1 0,4 7 1,-5-8-1,0 2-17,2 0 1,-4-1 0,5 1 0,-1 2 27,-4 1 0,0 2 0,-1-4 1,1 4-106,3 1 0,0-5 0,-2 4 0,1 0-63,-2 2 0,4 2 0,0 0 1,-1-3 44,1-1 1,-1 4 0,-2-3 0,1 0 33,-1-3 1,-2 2-1,-1-2 1,-1 0 91,1 1 0,-5 1 0,0 4 0,2-3 81,1-1 0,-4 7 0,-2-3 1,-1 0-16,0 1 0,4 1 0,-4 4 1,0 2-154,1 4 0,-3 5 0,5-8 0,0-1-65,0 1 0,-1-1 0,4-4 0,-2 2 22,2 2 0,1 2 1,0-4-1,-1-2 55,-2 2 0,0 0 1,4-3-1,-3 0 201,0 0 1,-1 0-1,4 0 1,0-1-93,-4-4 0,3 4 0,-3-4 1,3 2-114,2-1 1,1 2-1,2-4 1,1 2-83,-1-1 0,2 0 0,1 2 0,1-2-61,3 2 0,-3 0 0,2 2 0,1-1-82,1 4 1,-2 1 0,-1-3 0,2 0 193,2 0 1,1-1 0,0 1 0,0 0 35,0 0 1,0-1 0,-2-2 0,-1-2 12,-1 3 0,-1-4 0,5 0 1,0 0 36,0 0 1,0-5 0,0 4 0,2-2-96,2 0 1,-1 5 0,6-4 0,0 2-33,-1 3 1,3-3 0,-3 2-1,1-1 32,0 0 1,-2 2 0,3-5 0,-1 2 40,2 3 0,-5-3 0,-1 2 1,1-1 114,3-1 0,-1 3 0,-1-4 0,0 0-6,1-1 0,-5 4 0,3-4 0,0 2-91,3 3 1,-2 0-1,2 2 1,1-2-5,2 0 1,0 4-1,-2-5 1,-1 1-242,2-2 1,0 7 0,3-4 0,-2 2 160,-4 3 0,4-1 0,-3-4 0,2-1 71,-3 0 0,4 0 0,-4-7 0,1 1 58,0-1 0,-1-2 1,6-2-1,-1 1 20,0 0 1,1-1 0,-1 1 0,0-2-138,1-3 0,3 4 0,3-4 0,-1 3 1,0 2 1,3 2 0,-2 1-1,0-2-86,4 2 0,1-1 0,2-1 0,-2 2 48,-3 1 0,4 2 0,-4-4 0,3 2 208,2-1 1,-1-2 0,-1-1 0,-1 0 3,-2-1 0,1 1 0,3-1 0,-1 0-31,-2-4 0,2 3 1,-1-3-1,4 3-33,3 2 1,4-2 0,-2-1-1,1-3-250,3-2 1,2 3 0,1-3 0,-1 1-98,1-1 1,5 0-1,-1-3 1,-1 2 293,-1-2 0,2 2 0,2-3 0,0-3 68,0 0 1,-2 0 0,-4-1 0,-1 0-56,-4-2 1,4-5 0,-4 4 0,4-3 59,1-2 0,0-1 0,1-2 0,2 0-120,2 0 0,5 0 0,-1 0 1,1 0-60,-1 0 1,8 0-1,-4-2 1,2-1-5,0-1 1,-7-5 0,1 3 0,0-1 105,-1-4 1,-3 1 0,-3 0 0,-1 1 110,-1-2 0,3 1 0,-7 0 0,1 2-10,-2 2 1,-2-2 0,-5 2 0,2-2-75,1-2 0,0 2 1,-3 0-1,2-3-16,1-1 0,10-7 0,1-3 0,2-3-273,2-2 1,5 0 0,-1-1-1,5-3 63,2-4 1,3-4-1,-4-1 1,2 2 269,-2 2 1,2-2 0,-3 2 0,-5-1-35,-3 1 0,2 2 1,-4 5-1,-4-2 11,-4 1 1,2 2 0,-5 1 0,0 1-67,-3-1 1,2 0-1,-1-1 1,2-1-131,3-3 0,-3-3 0,2 1 0,1-3 11,1-5 0,7-5 0,-1 1 1,-1-1 116,-1-4 0,-18 21 1,2-2-1,1-2 1,1 0-1,1-2 1,0 0 65,0-3 0,1 1 1,1 2-1,0 0 0,-1 1 1,-1 1-1,0 2 0,0 0-9,-1 3 1,-1-1 0,1-3 0,-1-1 0,17-22 0,-1-2-16,-2 5 0,-2-3 0,-3 5 0,-4 2-124,1 2 0,-7-2 0,4 2 1,-5-1-157,-1 3 1,4-9 0,-4 10 0,4-7-111,3-2 1,4-5-1,-2 1 1,1 0 260,3 3 0,0-4 0,0-1 1,-3-2 88,-1-3 1,-2 1 0,-3-1 0,0 3 208,-1 2 0,1-3 1,-10 4-1,-2 3-57,-1 5 0,-6-2 0,-2 3 0,-1-1-148,-3 1 0,-1-1 0,-4 4 0,-1 0-141,-1 0 0,-7-3 1,4 3-1,-2-1-72,0-4 0,6 0 0,-1-1 0,2 1 166,2 3 1,0-6 0,0-4 0,0 2 177,0 1 0,-1 2 0,-2 0 0,-3-1-42,-1 1 0,-2 1 1,-5 2-1,1 3-30,0 1 0,-5-3 0,-1 4 1,-2 1-17,-3-2 0,-1 6 0,-3-1 1,-2 4-257,-1 0 0,0-2 0,4-1 0,1 0-4,-1 0 1,0 2-1,1-1 1,-1 1 180,0-4 0,1-1 0,-1 3 0,0 0 89,1 0 0,-5 0 0,0 0 0,-1 0 70,0 0 1,-1 0 0,-4 0 0,3 2 229,2 2 0,-4-1 1,3 5-1,1 1-377,-1 3 1,-4-5 0,3 9 0,0 1-26,3-3 0,-2 3 0,1-1 0,-2 2-501,-3-2 1,0 0 0,0 1 0,1 1 543,-1-2 1,0-1-1,0-2 1,2 0 127,-2 1 0,-2-4 0,-1 0 0,0 4 192,0 1 0,2-2 0,0 8 0,3-2-171,-2-3 0,0 5 1,0 1-1,3 3-318,1 2 0,-2 1 0,4 2 0,1 1-125,2-1 1,-3 2 0,0-1 0,1 1 33,2 0 0,0-8 0,-2 2 0,-1 0 323,1-1 1,-2 2 0,-1-1-1,-1-1 144,-3-2 0,4 2 0,-1-4 0,0 1 29,-1 0 1,-5 0-1,7 5 1,1 0-152,-1-1 0,-2 1 0,2 0 0,0 1-158,1 3 0,-1-1 0,4 4 0,-3 0-76,3 0 1,-4-3 0,1 4-1,-1 1 22,0-2 0,-4 3 0,2-4 1,-2-1 130,1 1 0,-5 0 0,2-4 1,1 4 176,-1 1 0,-5-8 0,5 4 0,-1 0-86,-3-2 0,0 0 1,2-1-1,-2-1 128,-1 1 0,-5 1 0,3 2 0,1 2-247,4 3 0,-6 0 0,7 5 1,-2 0-307,1 0 0,5 0 1,1 0-1,-3 2-71,0 2 0,-1-2 1,4 3-1,4 0-124,3-1 1,2 1 0,4-5-185,4 0 707,10 6 0,2-5 0,6 5 0</inkml:trace>
  <inkml:trace contextRef="#ctx0" brushRef="#br0">11704 4478 16108,'0'-9'-4697,"1"2"4444,4 1-724,-4 1 385,11 5 640,-10 0 1,2 0 0,-8 0 314,-5 0 1,-5 0-60,-3 0 0,-3 0 1,-3 0-1,0 0-231,0 0 0,-2 0 0,-4 2 0,-2 2 64,-4 5 1,1 3 0,0 3 0,0 1-37,0 2 1,2 0 0,-2-5-1,2 0 25,2 1 0,2-1 0,1 0 1,1-1 102,-1-3 1,-4 3 0,0-5 0,1 2-68,2 0 1,-3-6 0,-2 3 0,-1 0-27,-3 3 1,5-2-1,-1 2 1,2 0-2,0-2 0,-6 10 0,3-3 0,-2 4-136,1 1 0,1 9 0,-3-1 0,1 1-141,-1 0 0,-1 3 0,-4 1 1,-1-3 125,-1-1 0,-1-1 0,4 0 0,-1-2 125,2-3 0,-7 2 0,7-5 0,-2 0-48,1 0 0,1 4 0,-1-6 0,-1 0 135,2-2 1,-7 2-1,7 3 1,0-1-162,3 0 0,0 5 0,4-2 0,-1 3-108,-3 2 0,4 1 0,1 2 0,1 2-50,0 2 0,-5 0 0,3 3 0,1-3 91,-1-1 1,-2 2 0,2-2 0,1 0 37,-1-1 0,0 4 1,2-5-1,-3-2 20,0 0 0,-3-3 1,6 1-1,1-2-11,2-3 1,-1 6 0,0-4 0,4 0-30,0 1 1,1 0 0,1 2-1,2-1-30,2 1 0,1 1 1,5 2-1,-1 1 0,1-1 1,0 2 0,-1 1 0,1-1-14,0 1 0,-1 4 1,2-2-1,2 2-2,1-1 0,0 2 0,-3-2 1,2 3-14,1 1 0,5-2 0,-4-1 0,1-1-10,0 1 1,4 1 0,-2 2 0,4-1-26,1-4 0,0 2 0,0-4 0,0 1 101,0 3 0,0 0 1,0 1-1,0-1 64,0 0 1,4 5-1,1-7 1,-1 4-99,2 1 1,-3 4 0,6 1 0,0-2 0,-2-2 1,5-1 0,-3 2 0,3 0 7,1 3 0,0-1 0,1-4 0,-1 0-15,0 0 1,5 0-1,1 0 1,1-1 94,-1-4 1,3 2-1,-3-4 1,1 1 71,-1 3 1,5 0 0,-2 0 0,1-1-64,0 1 0,2 0 0,-3 1 0,3-1-78,2 0 1,0 8 0,1-7-1,0 1 47,-2-1 0,9 3 0,-9-5 0,2 3-133,0 1 0,-1-6 1,0-2-1,-1-1 163,1 0 0,0 2 0,-1-3 0,1 1 95,0-2 1,1-1 0,2 1-1,1-1 19,-2-2 0,4 8 0,-1-7 0,3 1-90,2 0 0,-3 3 1,1 2-1,2 0-99,2-1 1,-1 1-1,-1-4 1,-1 2-29,1-1 1,0 3 0,0-2 0,-2-2-38,2-1 0,2-1 0,2 0 0,1-2 113,-2-3 0,7 2 0,-7-5 0,2 0 60,-1 1 0,4-3 0,-1-2 1,1 1-32,0 2 0,-3 0 1,5-5-1,1 1-31,1-1 1,5 2 0,-6 1 0,1 2-75,0-2 1,-1-1 0,4-2 0,-1 1-96,-3-1 0,-3-4 1,4 0-1,0 0 150,-2-2 0,3-1 1,-4-6-1,0 0 81,0 0 1,3 0-1,-3 0 1,1 0-9,4 0 0,-1 0 0,0 0 0,-2 0-48,-2 0 0,9-5 0,-4 0 0,3-1-34,0 0 1,-3-3 0,7 3-1,-4 0-207,0 0 1,-1-4 0,-1 2-1,-2-1 120,-1 0 0,-6 1 1,3-6-1,-3 1 91,-3 0 1,7-5 0,-7-1 0,2-2 117,-1-3 1,4 3 0,-1-1 0,-1-1-105,-1-3 1,3-5-1,4-1 1,2-1-83,-2 1 1,2-5-1,0 0 1,5-6 56,-25 18 0,0 1 1,1 1-1,0 0 1,-1 0-1,0 0 0,27-22 33,-3 1 0,-2-5 0,0 3 0,-1 0 51,-3 0 1,-4 1 0,-8 2 0,-3 0-37,-2 4 1,-7-4-1,-5 5 1,-3-1-18,1 1 1,0-4 0,-5 5 0,1-6-10,-1-6 1,0 2 0,2-2 0,1 0-57,2 2 1,4-9-1,-2 2 1,0 0-94,4-1 1,1-3 0,2-1 0,0 0 28,-1-1 1,4-2 0,-1 1 0,-2 1 129,-2 0 0,2-9 1,-8 10-1,0-1-68,1 4 0,-2-8 0,-5 8 0,-1-2 127,-3-4 1,1 0 0,-6-2-1,-1 4-56,-1 0 0,2-6 0,1 2 0,-2 2-112,-2 1 0,-1-5 0,0 2 0,0 0-168,0-1 0,0 3 0,0 0 0,0 2 97,0 0 1,-4-5 0,-2 5 0,-2 1 149,-2 0 0,-2-2 1,-1 6-1,-2 2 49,-3-3 1,2 4 0,-6-4-1,-2 4 1,-1 2 0,-2-10 0,-1 7 0,-2-2-21,-1 0 0,-9 2 1,2 0-1,-1 1-70,1 3 1,-8-1 0,6 5 0,-2 2-175,1 2 1,-3 1 0,-2 0 0,0 0 109,0 0 0,-5 0 0,3 0 0,-4 0 74,-2 0 0,-3 2 0,-3 1 0,1 1 21,0-1 1,-5 0 0,1 1 0,-6 5 14,34 17 1,-1 0 0,-1 1 0,-1 0 0,1-1 0,0 1-1,-2 0 1,1 1 31,-3 0 0,0 2 1,0-1-1,-1 2 1,2 2-1,-1 1 1,0 0-1,0 0-154,2 1 0,-2 1 0,-4 1 0,-1 0 0,2 3 1,0 0-1,-1 0 0,-2 0-23,-1 0 1,0 0 0,0 2 0,0 1 0,1 0-1,0 0 1,0 0 0,0 1 32,-2 1 0,0 0 0,1 2 1,0 0-1,-3 1 0,1 0 1,0 1-1,1 1-108,1 0 1,-1 1 0,-1 0 0,0 0 0,-1 2 0,1 1 0,-1 0 0,0 0-1340,0 1 0,0 1 1559,0 6 0,-1 2 0,-3 0 0,-1 1 0,1 4 0,-1 3 0,1-1 0</inkml:trace>
  <inkml:trace contextRef="#ctx0" brushRef="#br0">7931 8956 8345,'-7'-34'-122,"1"1"561,0 12 0,3 4-516,-6 8 1,5 3-1,-4 7 1,1 2 281,0 2 0,5-1 390,2-4 0,8-6 1,11-3-1,6-2-208,5-3 1,11 5 0,-1 2-1,2 1-289,-1 3 0,2 2 0,-2 2 0,-2 4-194,0 3 0,-8 10 0,-3 4 1,-6 4-57,-3 0 1,-5 7-1,-7 1 1,-1 1 234,-3 1 1,-9-2 0,-7 3 0,-7-1 47,0 1 0,-6-5 1,4-1-1,-3-3-396,-2-1 1,1 0 0,-1-1 0,2 1-401,3 0 0,-2-7 0,6 0 0,2-4-1512,1-3 2177,2 4 0,5-16 0,2 5 0</inkml:trace>
  <inkml:trace contextRef="#ctx0" brushRef="#br0">8051 9302 8442,'-26'0'0,"-5"2"879,0 2 0,-5 4 1,3 8-1,-1 6-430,-3 9 0,-6 12 0,-3 8 0,-1 3-287,22-25 0,0 0 0,-6 6 0,-1 0 0,-1 0 0,0 1 0,-1 2 0,0 1-52,-1 0 0,2 2 0,-1 1 0,1 0 0,0 1 0,-1 0 0,1 0 0,0 0-110,-1 0 1,1 0-1,2-1 1,0 0 0,0-2-1,1 0 1,1-1 0,0 1-78,3-3 1,0 1-1,1 0 1,0 0 0,4-4-1,1 0 1,-17 30 81,3-4 0,2 2 0,7-2 0,2-1-53,0 0 0,9 3 0,-1-2 0,6-1-221,3 0 1,1 3 0,7-4 0,2-3 226,5-5 1,13-4 0,7-6 0,3 0 220,5 0 0,3-5 0,6 0 1,6-4-38,4-6 1,11 1 0,-2-5 0,2 1-86,2 1 0,1-7 0,-3 3 0,-2-1-414,-3 0 0,2 4 1,-8-3-1,-4 2-1046,-6 3 0,-6-1 0,-5 1 1403,-4-2 0,2 0 0,-5 5 0,-7 0 0,-8-1 0</inkml:trace>
  <inkml:trace contextRef="#ctx0" brushRef="#br0">8025 11835 10273,'-8'-54'1588,"8"13"1,3 10-1,8 17 1,2 11-1320,3 11 1,8 12 0,-3 18 0,-1 4-803,-2 7 0,-4 15 0,-6 6 0,-5 4-350,-3-36 0,-3-1 0,-8 27 0,-10 0 1,-3-5 271,-4-2 1,-8-5 0,1-9 0,-2-6-329,1-6 925,-8-2 1,8-3-1,-10 1 1</inkml:trace>
  <inkml:trace contextRef="#ctx0" brushRef="#br0">2519 11648 24906,'0'-13'-3117,"-4"4"1,0 9 0,1 13 3576,1 9 1,2 6 0,0 3 0,0 5-191,0 3 1,0 1 0,0 0 0,0-1-297,0 1 1,0-1 0,0-2-1,0-4 1169,0-5 0,2-5 0,1-9-1307,1-1 1,0-3 445,-4-5 1,-1-17 0,-2-16-976,-1-5 1,-1-2-1,4-7 1,-2-1 713,-2-1 1,1 0 0,4 4 0,0 0 342,0 0 0,0 7 0,0 5 867,0 4 1,0 8-851,0-2 1,1 9-1,4 6-211,4 6 1,2 0 0,3 6 0,-1 1-712,0 2 0,5 2 1,1 0-1,2 3-20,3 0 1,3 1 0,2-4 0,2-3-3066,-1-2 3936,10 3 0,-11-10 1,10 4-1</inkml:trace>
  <inkml:trace contextRef="#ctx0" brushRef="#br0">3039 11688 25171,'-7'0'2527,"-3"1"-1466,5 4 1,1-2-1,5 4-1910,4-1 1,2 3 0,8-5 1270,3-1 1,-4-1 0,4-2-141,-3 0-535,-8-6 1,-11 4-1,-11-2 1,-3 3 337,-1 1 0,-5 1 0,2 3 0,-3 5 188,-2 3 0,7 2 0,2 0 0,3 3-232,2 0 1,1 6 0,3-6-1,4 1-758,4 1 1,4-4-1,4 3 1,8-3 597,4-2 1,8-1-1,7-3 1,3-5-1118,5-2 1,7-2 0,-1-3 1336,4-6 1,2-6-1,-1-12 1</inkml:trace>
  <inkml:trace contextRef="#ctx0" brushRef="#br0">3479 11768 25617,'-13'-19'-5,"-6"4"1,4 3 1907,-3 12 0,9 6 0,3 6-1950,0-3 0,6 2-217,0-2 0,6-3 1,8-1-1,-1-2-169,0 1 0,2-2-716,3 2 1,-3-2 1186,2-2 737,-8 0 0,-4 0 1020,-10 0 0,-1 1-1601,-3 3 1,4 4 0,5 5-530,0 1 1,5-3-1,4-2 1,5-3-208,3 0 1,4-4 0,7 1 0,2-6-1360,1-6 0,10-9 1933,-1-4 1,9-15 0,-1-5 0</inkml:trace>
  <inkml:trace contextRef="#ctx0" brushRef="#br0">3946 11248 17975,'-14'-34'-867,"7"13"0,1 11 0,6 14 1436,0 5 1,0 5 0,-1 3-1,-2 6-277,-2 2 0,-1 3 1,3 3-1,-3 3-267,-1 0 0,4 9 0,-1-3 1,2 2-741,2-1 0,2-3 0,2-2 0,6-6-1115,7-7 0,8-5 1987,6-9 0,12-9 1,-2-7-1</inkml:trace>
  <inkml:trace contextRef="#ctx0" brushRef="#br0">4292 11075 28571,'-6'-40'-7103,"3"4"7231,-5 10 0,5 5 810,-2 21 0,2 3 0,0 12 0,-1 3-1887,1 4 1,1 1-1,2 3 1,0-1 103,0 3 1,2 2 0,2-4 0,5 1 43,3-1 0,3 0 0,1-3 1,3 0-318,2 0 1,0-4 777,1-1 1,3-3-1,-4-2 1</inkml:trace>
  <inkml:trace contextRef="#ctx0" brushRef="#br0">4479 11408 21344,'-6'13'-787,"3"1"1,-4-1 0,-1 2 902,1 3 0,4-2 0,-2 6-162,4 2 0,2 1 0,2 2 0,3-1 0,3 1 184,6 0 0,-2-2 0,5-2 0,-3 0-347,-2 0 1,-4-3-1,-1-3-695,-3-2 798,0-1 1,-7-7 0,-2-3 93,-5-2 1,-1-4 0,1-2 0,4-6-27,4-7 1,7-3 0,4-7 0,7 0-116,5 1 0,3 0 0,2 4 1,-2 4-2242,-3 4 2650,-3 6 0,-5-4 1,-1 5-1</inkml:trace>
  <inkml:trace contextRef="#ctx0" brushRef="#br0">2893 12714 19923,'0'-21'-2780,"-2"-1"3001,-2 9 0,2 5 1,-2 17-1,2 9-23,2 6 1,0 8 0,0 5 0,0 3-21,0 0 0,0 8 0,0-7 1,0 4-186,0 1 1,6-4-1,3-5 1,1-2-261,-1-3 0,3-2 0,-3-8 0,1-4-1333,-1-3 1166,3-2 0,-10-7 0,2-6 0,-4-9 147,-4-7 0,-5-1 1,-7-5-1,-4 0 550,0 1 0,-1-3 0,-3 7 1,3 0 692,2 3 0,-3 5 0,3 1 0,-1 2-147,1 3 0,1 3 0,7 6 0,0 6-433,2 4 1,6 8 0,-1-2 0,2 4-451,2 0 1,0 1 0,2 0 0,2-1-750,5 1 0,5-1 0,2 0 0,3-4-337,2-4 1,0-4 0,4-2-1,0-3-884,3-4 2229,2-4 0,2-1 0,2 0 1</inkml:trace>
  <inkml:trace contextRef="#ctx0" brushRef="#br0">3333 13061 25880,'-6'-8'-5312,"-3"4"6563,-3 2 0,0 4 0,2 1 0,1 3-793,-2 1 1,4 2 0,0 4 0,1 1-684,3-1 1,1 5 0,2 1 0,0 0 24,0 0 1,0 1 0,0-4 0,2 2-1173,2-2 1,4-1 0,5-2-586,0 1 0,1-7 715,-1-3 1,-4-2 0,-2-4 696,-1-2 197,-1-3 1,-11-7-1,-2 1 1</inkml:trace>
  <inkml:trace contextRef="#ctx0" brushRef="#br0">3213 12861 11572,'-6'-33'-642,"-2"11"0,-5 3 815,0 14 1,1 5-1,3 5-97,4 4 0,-1-2 0,2 2 1,3 1-533,4 2 0,1 0 0,8-2 0,4-1 472,3 2 1,9 0 0,7 3-1</inkml:trace>
  <inkml:trace contextRef="#ctx0" brushRef="#br0">3559 12861 8563,'-19'-14'151,"10"7"1,-7 3 0,11 9 0,2 7 167,2 5 1,1 0 0,0-3-1,0-1 35,0 0 0,6 1 1,3-1-62,2 0 1,3-1-1,-2-1 1,-3-3-207,-5 3 1,2 1-1,-2 1-255,-1 0 1,-3-4 0,-4 0-245,-5 1 1,-3-2 0,-1-1-1830,-1-1 2241,7-1 0,13-17 0,9-3 0</inkml:trace>
  <inkml:trace contextRef="#ctx0" brushRef="#br0">3826 12834 8540,'-14'-19'0,"-3"5"0,-1 3 482,2 9 0,1 8 1,3 7-1,2 1-144,1-1 1,1 5 0,-1 1 0,5 0-240,2 1 1,2 2-1,2-4 1,2-2-648,5-1 1,5-6 0,3-2 0,7-1 164,6-3 0,-1-3 383,7-5 0,-1-8 0,5-8 0</inkml:trace>
  <inkml:trace contextRef="#ctx0" brushRef="#br0">4012 12821 8540,'-13'0'0,"-2"-5"0,-1 1 531,-2 1 0,0 7 1,7 5 60,2 3 0,-2 3 0,7 1 0,1 2-260,1-2 0,4-5 1,2-3-1,5 1-97,3-1 0,1-2 0,1-6 0,1 0-43,2 0 1,-2-5-1,1-1 1,-4-1-719,-3-3 0,-4-7 0,2-1 0,-1 2-12,-3 1 1,-2-2 0,-2-1 0,-2 2-112,-2 1 1,-5 6-1,1 0-80,-3-1 0,-1 2 416,0-1 1,7 5-1,6-4 187,7 3 0,5 0 0,1 5 0,1-1-72,-1-4 1,0 4 0,2-5 341,3 0 0,-3 4 1,1-4-1,-4 2 1364,-3 0-1158,-6-1 0,4 7 1,-4 2-1,2 5 427,-2 3 0,-1 1 1,1 0-1,2 2-307,-2 3 1,3-2 0,-2 5-1,1-2-387,1-2 0,-3-3 0,4 0 0,0-1-266,1 0 1,-4-5 0,5-4 56,1-2 0,-4-4 0,-1-2 0,-2-5-407,1-3 1,-2-1-1,2-2 1,-2-3 113,-2-4 0,-5-2 0,1 1 0,-1 2 521,-1 2 0,5 1 0,-4 4 0,3 1 1113,-3 0 0,4 4-699,-4 0 0,10 6 0,3 0-285,4 6 0,0 0 0,-1 6 0,-1 1-625,5 2 1,-6 6 0,4 0 0,-1-1-504,0 3 0,1-4 1,0 5-1,1-2 897,-1-3 0,6-1 0,2-2 0</inkml:trace>
  <inkml:trace contextRef="#ctx0" brushRef="#br0">4559 12661 8557,'0'-40'751,"0"12"0,0 5 2241,0 7-3002,0 9 1,0 2 0,1 10 63,4 4 1,-4 7 0,4 2-1,-4-2-341,-1-1 1,5 4-1,-1 2 1,-1 0-269,-1-4 0,2 3 0,2-3-175,1 0 0,-2-9 523,4-3 0,-2-5 1,2-5-1,-5-3-17,-2-4 0,-2-2 0,0 1 1,0 0-397,0-1 0,0 6 620,0-1 0,6 0 0,1-5 0</inkml:trace>
  <inkml:trace contextRef="#ctx0" brushRef="#br0">4746 12607 8255,'7'-1'2206,"-1"-3"-1561,0-5 0,-3 1 1,6-1-1,1 1-318,2 0 0,1-4 0,1 3 1,-1-1-197,0 1 0,-4-1 1,-2 4-94,-1-2 0,-1 0 0,-7-4-518,-2 3 1,-8 3-1,-7 6 1,0 0 281,-1 0 1,-3 6-1,2 3 1,-1 3 391,-1 1 0,7 0 0,0 1-125,5-1 1,6 0 0,5 1 0,1-3 19,3-2 0,5 3 0,9-5 0,4 1-2539,4-4 2450,6-2 0,2-2 0,6 0 0</inkml:trace>
  <inkml:trace contextRef="#ctx0" brushRef="#br0">5225 12421 21267,'-13'-13'-624,"0"-1"1,5 5 0,2 0 0,2-1 376,0-2 0,-2 3 0,3 1 294,-2-3 1,-4 4 0,3-1 0,-1 2 175,-3 3 1,-2 2 0,-2 4 0,1 4-176,0 7 1,-1 3 0,1 0 0,0 2-100,-1 2 0,7-4 0,3 4 1,2-2-434,2-2 1,6 1 0,3-4 0,4-3-347,5-4 0,3-2 1,7-5 1053,3 0 1,3-12 0,6-3 0</inkml:trace>
  <inkml:trace contextRef="#ctx0" brushRef="#br0">5399 11914 17529,'-21'-7'-1125,"5"4"1255,5 6 1,4 10-1,4 10 1,-1 2-108,1 1 1,1 7-1,2 1 1,0 2-36,0-1 1,0 1 0,0 2 0,0-1-556,0-1 0,0-7 1,2 2-1,1-2-1721,1-3 2165,6-5 1,-8-2 0,4-5 0</inkml:trace>
  <inkml:trace contextRef="#ctx0" brushRef="#br0">5372 12314 17019,'0'-13'-1709,"0"6"1220,0 1 0,6 7 0,3 2 632,3 2 1,-3-1 0,-1-4 0,3 0-118,1 0 0,1 0 0,0-2 0,-1-2-248,-3-5 1,3-1 0,-5-1 0,1 3 22,-4-3 1,-1-2 0,0-3 0,2-2 89,-2 2 1,-2 5 0,0 2 2140,4-1-623,-4-2 0,5 6-1226,-6 6 0,-4 10 1,-2 10-1,0-1-155,0 0 0,-3 3 0,5-4-289,1-1 0,1-3-944,2 0 1,2-7 684,2-3 1,4-6-1,5-3 236,0 2 461,-5 2 1,-2 1 0,-6 0-1</inkml:trace>
  <inkml:trace contextRef="#ctx0" brushRef="#br0">2559 14260 8529,'0'-27'28,"0"11"-755,0 3 993,6 8 1,-4-2 2439,2 3-1935,-2 2 0,-2-2 0,0 10-74,0 7 0,4 6 1,2 8-1,1 1 119,4 3 0,5 3 0,3 7 0,2 2-814,3 2 0,0 4 0,1-5 0,-2-2-245,1-5 0,6-11 0,-5-8 1,5-5 165,-1-4 0,-1-3 1,-1-7-1,0-4-606,-1-4 0,-5-13 1,-3-6-1,-3-5 105,-2-4 0,-6-1 1,-2-4-1,-4 0 134,-1-3 1,0-4-1,0 3 1,0 2-332,0 2 0,0 1 1,2 8-1,1 2 775,1 3 0,7-1 0,-4 8 0</inkml:trace>
  <inkml:trace contextRef="#ctx0" brushRef="#br0">3346 13887 8529,'7'-8'2158,"-1"4"0,-6 8-1561,0 5 0,0 6 0,0 6 0,0 7-126,0 5 1,6 4 0,2 6 0,0 3-235,1 1 0,0-4 1,5 3-1,-3-3-302,-2-3 0,3-3 1,-4-12-1,0-3 34,1-4 0,-1-8 0,2-2-413,-1-2 0,-5-8 1,4-8-1,-2-7-22,-3-5 1,0-9 0,0-6-1,1-4 66,-1-4 0,-2-1 0,-1 3 0,2-1 578,2 1 0,-2 2 0,4 2 1,-2 3 412,1 5 1,-1 5 0,-2 3 0,1 6 536,1 2 1,6 8-829,-1 2 0,2 5 0,-1 5 0,-3 3-270,-1 4 0,0 6 0,-3 1 0,2 1-448,-2-1 0,-3 4 0,-5 0 0,-2 0-69,-1 0 0,-3 0 0,0-3 0,-2-1 146,0 0 0,-8-1 1,9-5-1,0-1-72,2-3 1,2 3 838,-1-3 0,5-3 1,8-1 36,5 1 0,8-4 0,3 4 0,4-2-207,4 1 1,6 1-1,-1-3 1,1 2-281,3 3 0,-3-1 1,0 4-1,-1-2-767,-4 1 0,4-4 1,-2-2-1,-1-2-4313,-2-2 5104,-2-6 0,7-2 0,1-5 0</inkml:trace>
  <inkml:trace contextRef="#ctx0" brushRef="#br0">4306 13700 8511,'-6'-26'2113,"-5"0"-1601,-2 4 1,-3 7 0,7 8-1,-3 1 34,-1 3 0,1 3 0,1 5 0,3 4-522,-3 2 0,1 3 0,-1 0 0,4 3 282,1 1 0,2 5 0,4-1 1,0 4-76,0 0 1,1-1 0,4-1 0,5-2-64,6 2 0,1-5 1,5-1-1,0-3 108,-1-2 0,2-1 0,-3-2-1410,0-1 1,-3 0 428,0 5 1,-9-1 0,-10 2-1,-9 1-160,-10 2 0,-4 5 1,-4 1 864,-2 6 0,-3 4 0,-6 6 0</inkml:trace>
  <inkml:trace contextRef="#ctx0" brushRef="#br0">16769 14833 8100,'-13'-7'0,"0"-4"0,-1 7 178,1 1 0,0 1 1,-1 4-1,1 2 54,0 5 0,-5 3 0,-1 3 0,-1 1-78,1 2 1,-3 4 0,3-3-1,-1 2 174,1 3 1,0 5 0,3 3-1,-2-1 123,2 1 1,2 1 0,4 4-1,2-2-194,3 2 1,0 2 0,5 1 0,2 0 84,2 0 1,5-2 0,9-1 0,4-3-25,3-1 0,6-2 0,2-4 0,-1-2-427,1-3 1,4-3-1,-3-5 1,2-1-340,-1 0 0,-1-5 1,2-4-1,-4-2 129,1-2 0,-5 0 0,3 0 0,-4 0-733,-5 0 0,3 0 1,-3-2-1,2-1 1052,-2-1 0,9-7 0,-2 4 0</inkml:trace>
  <inkml:trace contextRef="#ctx0" brushRef="#br0">17049 15579 8251,'-6'-13'624,"5"0"1,-4 5-1,10 5 1,4 5-167,3 2 1,7 5 0,3-3 0,2 2-115,-2 2 0,3 0 0,-4 2 1,0 0 44,-4 3 1,3 6 0,-4-2-1,-4 2-559,-6 2 0,-5 2 1,-2 4-1,-4 0-335,-4 2 0,-7 0 0,-3-4 1,-2-2-518,-3-3 1,4 2 0,-1-6 0,2-2 1021,2-1 0,-3-8 0,-1-1 0</inkml:trace>
  <inkml:trace contextRef="#ctx0" brushRef="#br0">16663 15993 8356,'-14'-8'826,"5"2"0,1 8-262,-3 2 0,-1 5 0,-1 9 0,0 4-29,-1 3 0,-5 8 1,-3 2-1,-3 4 99,-2 1 1,2 1 0,1 2-1,3 3-521,2 2 0,1-4 1,7 3-1,2-2-549,4-7 0,4 1 0,2-8 0,5-2-89,8 0 0,5-9 0,9 0 0,2-3-507,1 1 0,6 1 1032,-2-1 0,4-3 0,1 4 0</inkml:trace>
  <inkml:trace contextRef="#ctx0" brushRef="#br0">17369 17365 8974,'-13'-13'964,"0"6"1,1 5-1,3 8-676,4 7 1,-2 8 0,0-3-1,-2-2-245,0-1 1,1 0 0,-2 1 0,3 2-724,1-2 1,1-1-498,5-2 1177,0-5 0,6-8 0,2-8 0</inkml:trace>
  <inkml:trace contextRef="#ctx0" brushRef="#br0">17276 17165 7966,'-19'-25'514,"10"9"0,-3-2 1,12 18-1,1 8-814,4 3 0,1-2 0,4-1 0,-1-1 23,1 1 1,4-4 0,2 3 0,2-1-278,-2-3 1,-1-1 553,-2-2 0,1 0 0,-1 0 0</inkml:trace>
  <inkml:trace contextRef="#ctx0" brushRef="#br0">17676 17325 7988,'-14'0'447,"3"2"0,2 2 0,4 5 329,4 3 1,1 1-1,0 1 1,0-1-443,0 0 1,1-4-84,4 0 1,-2-2 0,6 2-519,1-4 0,-3-4 0,2-1 1,0-1-590,-1-4 1,3-1 0,-3-4 0,1 1 986,0-1 1,-5-2 0,5-1 945,1-1 0,1 5 0,-1 2-166,-1 1 0,-5 2 0,5 4-649,2 0 1,0 0-1,3 0 1,-1 0-410,0 0 0,1 4 1,1 2-1,1 0-906,2 0 0,5-2 1,0-4-1,3 0-787,5 0 0,-3-6 1840,4-3 0,2-14 0,0-5 0</inkml:trace>
  <inkml:trace contextRef="#ctx0" brushRef="#br0">18342 16952 7988,'0'-13'1029,"0"-1"1,-4 10-1,-1 8 1,2 13-405,2 6 1,1 4-1,0 1 1,0 2-118,0 1 1,0 0 0,0-4 0,0-1-352,0 1 1,1 0 0,2-2-1,3-1-659,2-2 0,-4-6 1,5 2-610,1-3 1,1-6 0,-1-2-11,-1-1 0,-6-3 0,1-8 1245,-2-4 0,-4-2 1,-2-3 280,-5 1 1,-3 1 0,-1 3 0,0 5 1063,-1 2 1,5 2-1,1 2-1037,-3 2 0,5 4 1,2 5-1,2 2-461,2 3 0,5-4 0,1 6 0,1-3-821,3 1 0,2 0 1,2-3-1,0 1-4457,4 2 5307,-3-6 0,10-6 0,-4-6 0</inkml:trace>
  <inkml:trace contextRef="#ctx0" brushRef="#br0">18702 17472 8030,'-13'-6'297,"1"-3"0,3 0 936,5 11 0,4 5 0,4 2-1093,5-5 0,4-2 0,4-2-248,0 0 0,1-5 1,-4 0-1,-1-3-715,0-2 1,-5 2-1,-2-1 215,-1-1 1,-5 3-1,0-1 1072,-7 2 0,-9 2 0,-2 5 1,2 2 438,1 2 0,-3 7 1,0 0-1,4 4-374,3 0 0,4 3 0,4 1 0,-2-1-523,2 0 0,3-1 0,6-6 0,6-2-873,4-1 1,8-6 0,0 1-1,4-2 427,3-2 0,5-8 440,-5-5 0,12-18 0,-2-10 0</inkml:trace>
  <inkml:trace contextRef="#ctx0" brushRef="#br0">19169 17352 12021,'-14'3'0,"1"4"638,0 7 1,-1 8 0,0 2 0,-3 4-105,0 3 1,3-3-1,5-4 1,0-1-249,2-3 1,-3 0 0,4-3 0,0-4-1819,0-3 673,1-7 0,10-3 0,1-10 1,1-6-45,4-7 0,-1-2 0,0-1 0,-1-1 524,2 0 0,-4 1 0,0 0 1,-1 4 929,-3 4 0,-1 4 2013,-2 0-2395,0 7 0,0 7 0,1 9 0,4 3-760,4 1 0,2 0 0,4 1 1,3-1 590,4 0 0,-3-5 0,1-2 0</inkml:trace>
  <inkml:trace contextRef="#ctx0" brushRef="#br0">19449 17432 8009,'-14'0'0,"5"0"0,1 0 1143,-3 0 1,4 1 0,-1 4-109,2 4 0,2-2 0,4 2-785,0 1 0,6 1 1,3-2-619,3-5 0,1-2 1,0-2-1,1 0 148,-1 0 0,0 0 0,1-2-606,-1-2 1,-6 1-1,-2-6 689,-4-2 0,-1 4 780,0-2 0,2 6 223,2-1 1,-1 7 0,6 3-1381,1 1 1,7-4-1,2 1 1,0-2-457,1-2 1,3-2 0,1-3 969,6-9 0,-2-5 0,4-8 0</inkml:trace>
  <inkml:trace contextRef="#ctx0" brushRef="#br0">19915 17112 8001,'0'-19'1623,"0"4"-392,0-3 1,0 11-915,0 7 0,0 6 0,0 9 0,0 1 1,0 3 125,0 2 0,0 0 0,0 2 1,0-1-126,0 2 1,2-3 0,1 0 0,1-2-639,-1-3 1,0-1 0,0-2-225,1 1 0,-1-7 0,-7-3 0,-5-2 220,-3-2 1,-1 0 0,0 0-1,-1 0-86,1 0 1,4 0 0,0 0 0,-1 0 869,-2 0 1,3 6 0,2 3 0,1 3-329,3 1 0,1 0 0,2 2 0,2 1-645,2 2 1,4 4 0,5-4 0,2-2 512,3-1 0,2-1 0,7-1 0</inkml:trace>
  <inkml:trace contextRef="#ctx0" brushRef="#br0">20728 17392 7939,'2'-13'231,"2"-1"1,-4 2-1,0 4 1,-1-3-1,-7 5 203,3-1 0,-4 2 0,3-3-110,-2-3 0,1-1 0,-3-1 89,1 0 1,4 4 24,-4 0 0,5 6-83,-5-1 1,5 2-251,-5 2 1,4 2 0,-4 2 0,0 5 103,2 3 1,-5 1 0,5 0 0,-2 1-12,0-1 1,5 0-1,-4 1 1,2-1 137,3 0 1,2 1-388,1-1 1,6-1 0,3-3-1,2-3-454,3 0 0,-1-5 0,0 3 0,1-2-460,-1-2 0,5 1 1,1 2 964,2 2 0,1 5 0,5-2 0</inkml:trace>
  <inkml:trace contextRef="#ctx0" brushRef="#br0">21102 16846 7887,'-6'-8'569,"-2"5"0,-1 6 156,1 6 0,-1 13 0,-6 6 0,-1 5-137,-2 4 0,0 0 0,3 1 1,-1 1-280,-2 2 0,-3 1 0,5-4 1,3-1-183,1 0 1,-1 3-1,8-7 1,2-2-421,2-3 1,1 0 0,0-10 0,1-2-426,4-1 1,2-7 0,6-4 82,1-2 1,-1-8-1,-1-3 1,-2-5 371,-1-3 1,-1-3 0,2-2-1,-3 4 580,-1 4 1,3-6 2865,-4-2-2627,-1 3 1,-4 7 0,0 12-725,0 7 1,0 10 0,1 2-1,4 0-635,4 1 1,3-3 0,2-3 0,4-1 56,4 0 1,4-5 0,0-4 0,1-2 745,0-2 0,5-6 0,2-2 0</inkml:trace>
  <inkml:trace contextRef="#ctx0" brushRef="#br0">21275 17432 7901,'13'-6'-32,"-5"-1"360,-4-7 0,-4 7 0,-4 2 1,-5 4 331,-3 1 1,-1 0 0,-2 0 0,0 1-162,2 4 1,-4 2-1,10 7 1,0-1-179,2 0 0,4 1 0,2-1-193,4 0 1,2-5-1,6-4 1,2-2-1,1-2-394,2 0 0,0-2 0,-5-2 0,-1-5-215,-3-3 0,1-6 1,-5 0-1,-2 2-136,-2 1 1,-2 2 151,-4 0 1,2 1-170,-6 3 0,8 3 208,1 6 0,10 0 0,8 0 0,0 0-900,1 0 1326,2 0 0,6 0 0,-1 0 0</inkml:trace>
  <inkml:trace contextRef="#ctx0" brushRef="#br0">21595 17312 7901,'3'-12'776,"-3"3"1,1 3 0,-8 8 0,-1 2-359,1 5 1,0 7 0,-4 2-1,4 0-130,1 1 0,-3-4 0,5 3-365,1-3 0,3-2 1,4-1-1,6-3-527,7-5 1,2-2 0,5-2 0,-2 0-375,2 0 1,-1-6 0,1-3 0,-2-3 977,2-1 0,-5-1 0,-1 1-275,-3 0 1,-8-1 836,-2 1 0,-5 6 885,-5 2 1,-2 4 0,-5 2-629,3 4 1,3 2-1,6 6-583,0 1 0,8-3 0,3 0-114,6-2 0,0-6 0,-3 1 1,-1-2-797,0-2 1,5 0 0,0 0-515,-2 0 1,-5 0 0,-4-2 469,-1-2 1,-3 1 892,-7-6 1,-4 6 0,-5-2 21,-1 4 1,1 1-1,0 1 440,-1 4 0,6 2 0,0 7 0,2-1-682,3 0 0,8-4 1,5-1-1,5-1-738,3 0 0,5-4 0,1 2 783,6-4 0,4-1 0,6 0 0</inkml:trace>
  <inkml:trace contextRef="#ctx0" brushRef="#br0">22355 17339 7901,'13'-14'231,"-6"-3"154,-2-1 1,-10 6 0,-3 7 0,-4 5 467,-2 5 0,-3 7 0,-1 7 0,0 2-807,-1 2 0,4 4 1,-3 3-1,3 1-369,2-2 1,0 4 0,-1-2 322,1-1 0,-6 4 0,-2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10198 2239 7962,'-2'-9'247,"-2"0"1,2 5 1294,-2-5 0,2 4-959,2-3 1,0 3-309,0-4 1,5 5 0,1-4-834,1 2-58,-4 2 1,4 0-2061,-2-1 2159,-4 1 0,-7 16 0,-8 2 0</inkml:trace>
  <inkml:trace contextRef="#ctx0" brushRef="#br0">10224 2132 8858,'-7'0'4567,"1"-1"-4198,6-4 0,1 4 1,2-5-1,3 2 265,2-1 0,-4-1 596,5 2 1,-6 1 359,1-6-829,-2 6 144,-2-9-483,0 11 1,0-7-63,0 4 1,-6 2 0,-3-2 112,-3 2 1,-6 8 0,-1 3-1,0 3 19,0 1 0,-1 2 0,4 1 0,-2 4-244,2 0 1,3 7 0,2 4 0,4 0-249,1 2 0,2-1 0,4 5 0,1-2 0,4-3 0,2 2 0,8-6 0,1-3 0,2 1 0,6-7 0,-2-1 0,3-5-178,2-4 1,-1-3 0,1-6 0,-2-2-1921,-3-2 1,2-8 0,-6-7 0,-2-2-182,-1-3 0,3-1 0,-1-3 2279,0-3 0,-2-3 0,-2-6 0</inkml:trace>
  <inkml:trace contextRef="#ctx0" brushRef="#br0">10637 2039 7901,'-5'-7'4287,"3"7"1,-2 9-3117,2 2 1,2 3-1,0 1 1,2 1 257,2 2 0,-2 5 0,3 1 1,0 4-982,-1 3 0,2 0 0,-3-3 0,2 1-448,-2-3 0,-2 2 0,-1-8-38,0 0 1,0-3-1551,0 0 0,0-9 0,-1-8 0,-2-9 658,-2-7 0,1-10 0,4-6 1,0-2 932,0-3 1,1 3-1,2 0 1,2 1 566,-2 3 0,3-1 1,-1 3-1,3 5-75,2 2 0,-2 3 0,1 6 0,1 2 759,2 1 1,1 6-1,2-1 1,1 2-1196,2 2 0,4 2 0,-4 2 0,0 5-1653,1 3 1,-4 1-1,4 0 1,-1 1-1640,0-1 1,4-1 3232,-4-3 0,11 3 0,-1-5 0</inkml:trace>
  <inkml:trace contextRef="#ctx0" brushRef="#br0">11091 2212 11882,'13'6'1847,"2"0"1,3 3-1,2-5-1194,1-2 1,3-2 0,-5 0 0,0 0-314,1 0 1,-3-6 0,-3-3 0,-3-3-818,-2-1 1,2 0-1,-7-1 1,-2 1 63,-5 0 0,-5-1 0,-7 2 0,-2 4 719,-6 3 1,-2 4-1,-1 2 1,0 4 143,4 3 1,3 1 0,6 3-1,1 3 142,3 0 0,3 1 0,6 2 0,0 3-1017,0-1 0,6 4 0,4-6 1,7-2-1007,5-1 0,3-3 0,2-3 0,-1-5 1431,1-2 0,6-2 0,1 0 0</inkml:trace>
  <inkml:trace contextRef="#ctx0" brushRef="#br0">11437 2159 7946,'-7'13'2105,"2"1"1,4-5 0,1-1-1,1 3 95,4 1 1,2 1 0,8 0 0,1 1-1582,2-1 1,0-1 0,-5-2 0,1-2-1112,-1-3 0,0 0 1,1-7-799,-1-2 0,-4-2 1,-2-4-1,-1 1 449,-3-2 0,-3 1 0,-4 0 0,-5 2 840,-3 2 0,-1 2 0,-1 4 0,1 0 765,0 0 0,4 6 0,1 3 1,2 3-124,3 1 1,3 0 0,6 1-994,8-1 0,0-6 0,9-2 0,2-4-1300,4-1 1,0-3 0,5-7 0,0-11 1651,1-7 0,7-9 0,-8 3 0</inkml:trace>
  <inkml:trace contextRef="#ctx0" brushRef="#br0">11877 1573 7910,'8'0'2595,"-1"10"1,-3 3-1,5 4-1435,3 2 0,1 2 0,1 7 0,-1 3 229,0 4 0,1 4 1,-2 2-1,-3 2-926,-5 2 0,2 4 0,-2-5 0,-1-1-1515,-1-2 0,-1-7 1,2-4-1,2-5-982,-2-3 1,-2-10-1,-1 2 2034,0-3 0,-6-5 0,-1 0 0</inkml:trace>
  <inkml:trace contextRef="#ctx0" brushRef="#br0">11837 2172 7885,'8'0'3276,"5"2"1,-1 1 0,6 3-2620,2 1 0,1-2 1,3 2-1,-2-1-1404,2-3 0,1 3 0,0-2 1,-1-1-845,-2-1 1,-1-7-1,1-1 1,-4 0 1590,-4 0 0,6-10 0,0 1 0</inkml:trace>
  <inkml:trace contextRef="#ctx0" brushRef="#br0">12237 2092 10576,'6'8'941,"3"-4"0,-2-1 0,2 0 0,2 2-282,0-2 1,-2 2 0,0 0-1,2-2-122,0-2 0,3-1 0,-1 0 0,0 0-493,1 0 1,-1 0 0,0-3 0,1-4-797,-1-6 0,-4-4 0,-2 3 0,-1-3 265,-3-1 1,-1 1-1,-2 3 1,-2 1 107,-2 0 0,-8 1 0,-6 3 0,2 5 918,1 2 1,2 2 0,-1 2 0,1 2 370,0 5 0,1 3 1,3 3-1,3 1-607,0 2 0,5 4 0,-4-3 0,5 0-1010,5 1 1,4-3 0,7-3 0,3-2-1679,2-4 1,5-2 2384,6-6 0,11-12 0,-2-2 0</inkml:trace>
  <inkml:trace contextRef="#ctx0" brushRef="#br0">12824 1573 9131,'-8'19'0,"4"5"1534,2 5 1,2 4 0,0 4-1,0 0-753,0 4 0,0 4 0,2 5 0,1-3 1042,1-1 1,1-3-1,-5-7 1,0-5-1693,0-3 0,0-3 0,0-3-766,0-4 1,0-7 0,-2-4-633,-2-1 0,-4-6 0,-5-6 1,-2-1 428,-3-4 0,4 5 0,-4 0 0,3 2 721,2-1 1,-5 1-1,0 5-246,2 4 0,2 7 0,6 6 0,3-1-702,4 3 1,2-6 1064,4 4 0,8 3 0,8 0 0</inkml:trace>
  <inkml:trace contextRef="#ctx0" brushRef="#br0">13743 1799 7871,'0'-13'0,"0"0"1379,0-1 1,2 7 826,2 2 1,-2 2-1666,2-1 0,-2 8 0,-2 2 0,0 9 879,0 7 1,0 8 0,0 4 0,-2 4-839,-2 8 1,1 0-1,-5 2 1,1-2 16,0-3 0,2-2 0,-2-1 0,1-2-670,3-2 1,1-5-1,2-7 1,0-3-198,0-2 1,6-6 0,3-5-1,5-3-94,3-2 1,0-3 0,5-4 0,0-5-398,-1-3 0,2-3 1,-3-1-1,-1-2-372,0 2 0,3-3 1,-2 0-1,-1-1-281,0 1 0,5 0 0,-2 3 0,3-4 1412,2 0 0,6-9 0,1-5 0</inkml:trace>
  <inkml:trace contextRef="#ctx0" brushRef="#br0">14397 1679 7871,'7'-6'0,"-1"6"0,-5-1 758,4 4 1,1 12 0,4-1 0,-1 7 1698,1 7 1,-2 0-1,-1 8 1,-1 1-1630,-3 1 1,3 2 0,-2-1 0,-1-2-998,-1-2 1,-2-6-1,0-1 1,0-6-512,0-3 0,0-1 0,-2-6 0,-1-2-101,-1-1 1,0-7-1,2-2-463,-2-8 1,2-10 0,-2-5 0,2-7 972,2-5 0,0-10 0,2-4 1,4-1 681,7 1 1,2 0-1,5 8 1,1 4 381,0 3 0,1 4 0,5 8 0,0 4-105,-1 3 0,1 6 0,-2 2 0,-1 1 118,-2 3 1,-6 3-1,2 5 1,-5 3-328,-4 4 1,-3 6 0,-6 1 0,0 1-451,0-1 0,-10 4 1,-5 1-1,-4 3-301,-5-1 1,-6 7 0,-2-9 0,-1-1-119,1 3 1,2-7 0,6-1 0,5-4 116,4 0 1,-1-1-1,9 0 1,-1 1 322,4-1 0,2-4 0,4 0 0,2 0 217,5-2 0,7 3 1,4-4-1,0 0-291,4 0 1,1 3 0,0-3 0,-1 0-464,-2 0 1,-4 3 0,3-3 0,0 0-370,-1 0 0,-2-2 0,6-4 0,2-1-3557,4-4 4413,7-8 0,-3-14 0,6-7 0</inkml:trace>
  <inkml:trace contextRef="#ctx0" brushRef="#br0">15330 1493 7841,'-14'-6'-27,"-3"4"700,-1-2 0,0 8 1,5 5-1,-1 3 907,1 1 1,4 5 0,0 0 0,0 0-651,2 1 1,1-3 0,6 6-1,2 2-504,2 1 1,5 0 0,10-1 0,6-3-77,5-2 0,5 3 0,-3-2 0,-3-1-202,-1 0 1,-2 0-1,-3-2 1,-4 0-99,-4 0 1,0 2-1,-10 0 1,-4 0-14,-4 1 0,-6 2 0,-10-3 0,-6 0-206,-5 1 0,-7-3 1,2-3-1,-3-1-1690,3 0 1,2 1 0,7-2 1858,-1-4 0,0 4 0,1-4 0</inkml:trace>
  <inkml:trace contextRef="#ctx0" brushRef="#br0">17716 5984 8084,'-19'0'-167,"4"-2"1,-3-1 0,3-1 0,2 1 618,-1 2 1,1 1 0,0 0 0,-1 0 681,1 0 0,0-2 0,-1-1-237,1-1 0,4-1 0,2 4-338,1-4 0,3 2 0,7-4-239,5 1 1,3 2-1,3 2 1,3-1 126,4-1 1,8-1 0,2 5 0,2 0 266,3 0 1,2 0 0,2 0 0,2 0 39,2 0 0,5 5 0,0-1 1,5-1-228,3-1 0,6-2 0,-2-2 1,1-1-296,0-1 0,6-2 1,-1 3-1,4-3 40,0-2 1,-1 6 0,-4-3 0,-2 4-6,-3 1 0,8 0 0,-4 0 0,1 0-31,-3 0 1,-5 0 0,-4 0-1,1 0-324,2 0 1,4 1-1,-1 2 1,1 1 208,2-1 0,4-1 0,-4-2 1,5-2-28,-31 0 1,0 0 0,34 1 0,2-4 0,2 4-87,-36 1 0,0 0 0,0 0 1,0 0-1,-1 0 0,0 0 0,1 0 1,0 0-9,-1 0 0,-1 0 0,4 0 0,1 0 0,-3 0 0,0 0 0,0 0 0,0 1 0,-2 1 0,1 1 0,-1-1 0,1 1 0,32 8 0,-3-4 0,-4-1 0,1 3 0,-4-3 0,-1 0 0,-2 0 0,1-2 0,-2-4 0,-4 0 0,-3 0 0,-5-1 0,4-4 0,-1-2 0,0 0 0,-1-8 0,-4 4 0,3 1-100,2-2 0,-4 2 1,3-1-1,-1 4-270,-3 1 0,-3 2 0,-3 4 0,-3 0-492,-1 0 0,-2 1 0,-4 4 1,-2 3-1031,-3 4 0,2 0 1835,-6-3 0,11-3 0,-1-6 0</inkml:trace>
  <inkml:trace contextRef="#ctx0" brushRef="#br0">15196 8196 29347,'-7'-12'-2462,"1"-1"1,6-9 1590,0 4 1,4 3 0,2 3 0,2 2 1636,2 1 1,4 5 0,3-4 0,7 2-154,6 3 1,10-3 0,11 2 0,9 1-270,6 2 0,-22 0 0,3 2 1,1-1-1,1 0 0,5-1 1,1 0-56,3-1 0,2 0 0,3 1 0,0 0 1,2-1-1,0 0 0,2 1 0,0 0-236,-1 1 1,2 0-1,-17 0 1,1 0 0,-1 0-1,21 0 1,-1 0 0,-21 0-1,1 0 1,0 0 31,1 0 1,-1 0-1,2 0 1,2 0 0,2 0-1,0 0 1,-2 0 0,1 0-1,0 0 1,0 0 0,-1 0-1,1 0-84,1 1 0,1-1 1,-1-1-1,0 0 0,-1-1 1,0-1-1,-2 1 0,0-1 1,-1-1-1,1 1 0,-1-1 1,0 0-2,0-1 0,-1 1 0,0-1 0,3 1 0,0-1 0,-2 1 0,16-3 0,-1 1 0,-2-1 0,1 0 0,-3 1 0,1-1 0,0-1 0,-1-2 0,-7 1 0,0-1 0,-2 0 0,-1 1 0,0-1 0,-1 0 0,-2-1 0,-1 0 0,-6 2 0,-1 0 0,-4 1 0,-1 0-6,26-7 1,-7 7 0,-14 0 0,-4 2-1639,-7 3 0,-11 3 0,-7 6 1644,-9 7 0,-3 7 0,-2 6 0</inkml:trace>
  <inkml:trace contextRef="#ctx0" brushRef="#br0">4346 9995 14298,'0'-26'-1952,"0"5"0,0 3 1706,0 3 0,0 7 0,-2 0-98,-2 2 1,1 2-1,-6 5 528,-2 4 0,0-4 528,-3 4 1003,7-4-1004,1-1 1,6 2-748,0 2 1,0-1 0,1 4 179,4-1 0,-2 3 0,7-3 0,4 0 29,2 0 0,8 0 0,-2-3 1,3 1 9,2-1 0,-1 5 0,2-1 0,2 0-84,1-2 0,2 2 1,-4 1-1,4-1 61,1-2 1,0-4 0,3-1 0,-1 0 15,1 0 1,0 0 0,1 0 0,1 0-9,2 0 0,8-6 0,0-1 0,1-1 47,-1 4 0,6-2 0,-5 0 1,1 0-125,1 0 1,-5 2-1,0 4 1,-1 0-132,-3 0 0,2 0 1,-4 0-1,-2 0 32,-1 0 1,-1 0-1,0 0 1,-1 0 136,1 0 0,-5 0 0,1 0 0,-2 0-29,0 0 0,6 0 0,-1 0 0,1 0-98,-2 0 0,7 0 0,-5 0 0,-2 0-51,-1 0 0,2 0 0,-5 0 1,-1 0 49,-2 0 0,-2 0 1,1 1-1,0 2 46,-1 2 1,-3-1-1,-1-4 1,0 0 199,-1 0 1,3 0-1,-5 0 1,0 0-83,0 0 0,1 0 0,-4 0 0,3 0-122,2 0 1,0 4 0,2 1 0,-1-2-51,2-2 1,1 4 0,2 1 0,0 0-147,-1 0 0,1 0 1,0-4-1,-1 4 91,1 2 0,0-5 1,-1 1-1,1-1 102,0 2 1,-1-4-1,1 4 1,0-3 200,-1 3 0,5-4 1,0 4-1,-1-4-177,-2-1 0,3 0 0,0 0 0,1 0-36,0 0 0,-4 0 1,5 2-1,-2 1-50,0 1 0,0 1 0,-3-5 0,2 1 54,1 4 1,5-4 0,-4 4-1,2-4 112,3-1 0,-3 0 0,2 0 0,1 0 12,1 0 0,2 0 0,2 0 0,1-1-66,1-4 1,1 2-1,-4-4 1,1-1-53,-2 1 0,7 2 0,-7-2 0,1 1-119,1 3 0,-2 2 1,0-1-1,0-1 55,0-1 0,0-1 1,1 5-1,2 0 54,2 0 1,4 0 0,-3 0-1,-2 0 8,-3 0 0,7-4 0,-8-1 0,1 1 20,1-2 0,-4 3 0,1-4 0,-2-1-223,0 1 0,3 4 0,-9-3 1,-1 2-318,-2-1 0,1-4 0,-1 3 0,-2 0-372,-1 1 1,-6 0 0,-1 5-1,-3 0-696,-2 0 1522,0 0 1,-5 6-1,-2 1 1</inkml:trace>
  <inkml:trace contextRef="#ctx0" brushRef="#br0">23421 10435 8108,'7'-6'-1059,"-1"-1"1926,-6-6 0,2 4 1,1 0-187,1-2 1,1 0 0,-5-3-269,0 1 1,4 4 0,1 0-154,-2-1 0,0 4 1,0 0 291,1 0 0,0 3-19,-4-6 1,-1 6 0,-4-1-214,-3 2 0,-4 2 0,-2 2 0,0 1-115,-4 1 1,2 6 0,-7 1 0,0 4-112,-3 2 1,4 6-1,1-4 1,2 2-33,3 2 0,-2-2 0,3 1 0,4 0 97,-1-1 1,1 3 0,1-5 0,3 2 159,1 3 1,1 1-1,4 1 1,-2 1-51,-2 0 1,1-1 0,4 1-1,0 1-57,0 3 1,0-1 0,1 5-1,2 1-197,2-2 1,10 7 0,-2-4 0,3 1-57,3 0 0,2 1 1,6 0-1,1 0 106,3-3 0,2 1 1,5-6-1,-1-2-10,0-1 0,8-1 1,-7-2-1,2-3 259,3-4 0,4 0 0,-1-3 0,2-3 82,2-1 0,2-5 0,4-1 0,2-4-186,0-1 1,11-1-1,-9-4 1,-1-3-183,-3-4 1,5-6 0,-8-3 0,2-3-17,0-4 1,-8-7 0,-1-2 0,-1-5 35,-1-2 1,-1-6 0,-6-1 0,-4-7-135,-5-8 0,0-1 0,-10-5 0,-2-1 94,-8 36 1,-1-1 0,-3-2 0,-1 1 0,0-1 0,-1 0 0,-1 1 0,-1 0-193,0-37 0,-5 35 0,-2-1 0,-1 3 0,-2 1 0,-1 1 0,-1 2-286,-15-29 0,-10 5 1,-6 5-1,-7 7 91,-10 4 1,-3 9-1,-4 4 1,1 7-116,-1 5 1,-3 5-1,4 2 1,5 4 149,5 1 1,8 1 0,4 5-1,4 2-277,4 2 0,5 4 1,7 7-1,5 1-73,4 2 1,1 5 0,9 1-1,2 6-47,2 5 741,1 10 0,6-4 0,1 5 0</inkml:trace>
  <inkml:trace contextRef="#ctx0" brushRef="#br0">23568 10702 8362,'0'-14'5473,"0"1"-4853,0 6 1,0 2-450,0 10 1,0 2 0,0 8 0,0 1 14,0 2 0,-2 1 1,-1-1-1,-1 3-24,1-1 1,-3 4 0,1-5 0,3 1-86,0-1 1,2 0 0,0-3-1,2 2 124,2-2 1,3-1 0,7-3-71,-1-3-148,0 3 1,5-11-1,1 4 1,1-4-205,-1-1 1,5 0-1,-2-1 1,3-4-383,2-4 1,-2-1-1,-1 0 1,-4 1-712,0-2 1,-3 6 1313,-3 0 0,5-2 0,2-1 0</inkml:trace>
  <inkml:trace contextRef="#ctx0" brushRef="#br0">24034 10688 7950,'0'-7'-351,"6"-5"1,2 5-1</inkml:trace>
  <inkml:trace contextRef="#ctx0" brushRef="#br0">24061 10675 7826,'-13'0'0,"-1"0"0</inkml:trace>
  <inkml:trace contextRef="#ctx0" brushRef="#br0">24034 10662 7950,'0'-9'-141,"0"0"432,0-1 1,0 2 0,2-1 579,2-1 0,-2 3 285,2-2 304,-2 0-1203,-2 1 1,0 4 0,-2 8 0,-1 5-46,-1 3 1,-2 1 0,3 1 0,-3 1-39,-2 2 0,6-2 0,-4 3 1,1-3 58,1-2 1,-1 0 0,4 1 109,-4-1 0,2-1-150,-5-3-308,5-3-90,-3-6 1,6-6 0,0-3-121,0-3 1,0-1 0,1 1-217,4 3 343,-4-3 476,5 5-17,-6-1-185,0 2-64,0 6 0,0-6 74,0-2 0,4 0 1,1-1 61,-2-1 0,3 3 537,-2-2-296,1 6 1,-5-2-1,0 10-79,0 4 1,0 7-1,0 3 1,-2 2-42,-2 3 0,2 1 0,-4 1 0,2 1-117,-1 0 0,1-1 0,4 1 0,0-2-160,0-3 0,-4 2 1,-1-5-1,2 1-466,2-1 0,1-1-569,0-5 823,0-6 1,0-7-1,0-9 1,-2-4-181,-2-5 1,2-7 0,-2-7 0,2-2 90,2-4 0,0 0 0,0-2 0,2 1 285,2 4 1,-1-2 0,6 6 0,0 1 99,-2 2 0,4 3 0,-5 3 1,0 4 274,-1 3 0,6 2 0,-2-1 132,3 1 1,2 6 0,1 1-431,-1 0 0,2 4 1,-7-2-1,3 2-190,1 2 0,-4 6 0,0 3 80,1 3 0,-4 6 1,-2 0-1,-4-1-21,-4 3 1,-3 0 0,-7 7 0,1-2 146,0-3 1,-5 4-1,0-4 1,2 3-28,1 2 1,-1-2 0,1-3-1,3-4-23,0-3 1,2 2 0,-1 1-32,3-2 0,5-1 0,-2-1-60,4-1 1,2 0 133,4 1 0,6-3 0,9-2 0,-1-4-87,0-4 0,3 4 1,-2-1-1,-1-1-504,0-1 0,0-1 0,-2 2 0,0 1-394,0-1 0,2-1 1,0-2-1,1 0-180,-1 0 1,3 0-1,-3-2 1103,2-2 0,1-9 0,5-8 0</inkml:trace>
  <inkml:trace contextRef="#ctx0" brushRef="#br0">24448 10542 7949,'-14'-27'0,"5"6"634,0 4 0,6 6-188,-1 2 1,3 5 539,1-5 0,0 8 1,1 1-705,3 7 1,4 5 0,5 3 0,1 2 53,-1 6 1,0 2 0,0 1-1,1 1-23,-1 0 1,-1 5-1,-2 4 1,-2 1-1075,-2-2 1,-2 4 0,-5-5-1,-4 2-2075,-4-1 1,-3-7 2835,-1-1 0,-6-6 0,-2-8 0</inkml:trace>
  <inkml:trace contextRef="#ctx0" brushRef="#br0">24448 10715 7949,'20'-40'1837,"4"0"-1666,-6 0 1,5 10-1,1 5 1,4 5-474,3 3 0,0 8 1,-2 5-1,0 2 302,2 2 0,6 6 0,-3 2 0</inkml:trace>
  <inkml:trace contextRef="#ctx0" brushRef="#br0">24381 13594 7940,'0'-33'611,"0"11"0,0 0 1,0 5-9,0 4 0,0 0 1,0-1-439,0 1 1,0 4 0,-2 2 0,-2 1-6,-5 3 1,-4 1-1,-5 2 1,-3 2 45,0 2 0,-4 10 0,2 8 0,-6 3 52,-2 2 0,-1 5 1,1 5-1,-3 3 66,0 0 1,-4 8 0,6-7 0,-1 5 108,1 4 1,-4 7 0,5 2-1,3 2-161,4 2 0,2 5 1,7 3-1,5-1-229,2 0 0,7-31 1,1 0-1,9 31 1,10 2-77,-6-36 1,2-1-1,6 1 1,3-1-1,3 0 1,2-1-1,2-2 1,2-1-104,2 0 0,2-1 0,3-1 0,0-2 1,2-1-1,1-3 0,-1-1 0,0-2 47,1-3 0,1-2 0,4-1 0,1-3 0,-3-4 0,0-2 0,-1 0 0,0-1 30,-2-1 1,1-1 0,4-2 0,-1-2-1,-6-1 1,0-3 0,-1-2 0,0-3-15,0-2 0,0-2 1,-4-2-1,-1-2 1,-1-3-1,0-2 0,-3-1 1,-2-2 53,0 0 1,-3-2 0,2-7 0,-2-2 0,-6 0 0,-2-1 0,-2-2 0,-2-2 57,-3-2 1,-2-1 0,-3-3 0,-3-1 0,0-1 0,-1 0 0,-2 0 0,-2 0 19,-1-2 1,-3-1 0,-2 1 0,-4 1 0,-5 2 0,-3 2 0,-1 4 0,-1 1 98,-2 3 1,-1 2 0,-3 1 0,-2 2 0,0 4 0,-2 2 0,0 1 0,-1 2-175,0 3 1,-1 1-1,-3 1 1,-2 2-1,0 0 1,-1 2 0,-2 1-1,1 2-277,-3 2 0,0 1 1,1 3-1,0 2 1,5 3-1,1 2 1,-33-1-243,6 2 1,7 2 0,9 2 0,8 7-134,8 5 1,7 5-1,5 5 1,8 3 667,5 2 0,3-3 0,7 6 0,5 3 0,7 4 0</inkml:trace>
  <inkml:trace contextRef="#ctx0" brushRef="#br0">24288 14247 7857,'0'-40'1894,"0"12"1,0 10-1542,0 18 0,0 1 0,-2 8 0,-2 2 131,-5 0 0,-3 4 0,-1 3 0,-2 4-377,-3 3 1,3 4 0,-4 0 0,1 4-197,0 1 1,2 0 0,6 3 0,2-3-19,2-2 1,-3 0 0,5-6-1,1-1 6,2-2 0,7 0 0,2-5 0,4-2 119,2-1 1,3-3 0,3-2 0,-1-2-5,0-2 0,3 3 0,-2-5 0,-1-1-178,0-2 0,0-1 0,-2 0 0,2 0-171,2 0 1,-5-5 0,3-4 0,-1-3-635,0-1 1,4-2 0,-3-3 0,2-4 968,3-3 0,7-8 0,3-1 0</inkml:trace>
  <inkml:trace contextRef="#ctx0" brushRef="#br0">24647 14300 7840,'-5'-13'499,"3"5"1,-4 4 0,6 8 448,0 5 0,2 9 0,1 4 0,1 3-495,-1 2 1,-2 1-1,-1 2 1,0 1-332,0-2 1,0 3-1,0-4 1,0-3-225,0 0 0,0-6 1,0-1-1888,0-3 1298,0-8 1,2-19 0,1-13 291,1-6 1,7-7-1,-2 2 1,1-2 329,-1-2 1,3-5 0,-3 1 0,2 1 369,3 1 1,-5 8 0,0 3 0,1 5 313,2 3 1,0 4-1,-2 7 1,-1 3 18,1 5 1,-2 2 0,-1 4 0,-1 2-273,-3 5 1,3 3 0,-2 3 0,-1 3-319,-1 4 1,2-1-1,1-1 1,-2 1-320,-2 0 0,-2-3 0,-4 2 0,-2 0-83,-1-4 1,-5-1 0,1-1 0,-4 1-2,0-1 1,-4 2 0,1-7 0,0 3-11,0 1 1,1-1 0,4 0 55,1 1 0,6-3 0,2 8 1,4-3 121,1-2 1,1-1-1,4-2 1,4-2-103,2-2 1,7 0-1,3-3 1,1 1-537,2-1 0,8-3 829,-5-4 0,9-10 0,-2-6 0</inkml:trace>
  <inkml:trace contextRef="#ctx0" brushRef="#br0">25301 14140 8844,'-20'-21'706,"11"8"0,-8 9 1,8 10-1,-3 7-698,-1 8 0,-2-1 1,-1 3-1,-4 0 271,0 2 1,2 2 0,-3 1 0,2 2-70,2 1 0,4 0 1,4-4-1,5-2-364,2-3 0,2 2 1,2-6-1,4-2-140,7-1 1,0-2-1,8-1 1,0-3 99,1-5 0,5-2 0,-8-2 0,0-2 96,1-2 0,-7 2 1,-6-4 448,-1 0 0,-3 5 0,-9-4 0,-6 5-35,-4 5 1,-8 4 0,2 9-1,-2 2-657,2 1 1,-1 4 0,6-3 0,5 4 340,6 0 0,-1 7 0,0 1 0</inkml:trace>
  <inkml:trace contextRef="#ctx0" brushRef="#br0">5665 13141 15293,'-13'-2'-1306,"0"-1"1099,-1-1 1,1-2-1,0 3 154,-1-2 0,5 1 46,1 4 0,0-2 0,-2-1 212,1-1 0,0-5 0,-4 5 105,-1 1 0,0 1 0,-3 2 0,-2 0-166,-2 0 0,5 2 1,-3 2-1,-1 5-112,-2 3 0,-1 3 0,-1 1 0,3 2-53,2-2 1,-5-1-1,3-2 1,-1 1 157,0-1 0,4-1 0,-3-2 0,1-1 106,-1 1 1,0-2 0,-2 1 0,0 0-29,0-2 0,-3 5 0,0-3 1,1 2-150,2 3 1,0 4 0,3-1 0,1 1-183,0 1 1,3-2 0,5 3 0,2 1-9,-1 0 0,3-3 0,-1 2 1,2 0 229,3-4 1,0-1 0,0-2 0,-1 0-38,1 1 0,2-5 0,1-1 1,0 3-91,0 1 0,1 1 1,2 0-1,3 1 26,1-1 1,2 0 0,5 1 0,-1-1-25,0 0 0,2 2 0,1 1 1,2 1-8,-2-5 1,4 4-1,-1-6 1,0 1 160,0 0 1,5 1 0,-2 0-1,2-2 4,-2-1 0,3-1 1,-2 2-1,2-2-37,1-3 1,1 4 0,1-3 0,3 0-60,5 0 0,-2-1 0,2-4 0,-1 2-22,-1 1 1,5 1 0,-5-4 0,1 2 58,1 2 1,-2-1-1,3-4 1,-2 0 63,2 0 0,-4 5 0,0-1 1,-2 1-43,0 0 0,0-3 1,-4 2-1,-1-2 3,1-2 1,0 4 0,-1 1 0,1-2-6,0-2 1,4-1 0,0 0 0,-2 0-97,0 0 0,2 0 0,1 0 0,1 0 10,-1 0 0,5 0 0,-1 0 0,2 0 4,2 0 1,0-1 0,-1-2 0,-2-2 22,-1 2 0,-1 2 0,5 1 0,-1-2-26,-4-2 0,2 2 0,-4-2 0,-1 3-38,1 1 1,0 0 0,-2 0 0,3 0-24,0 0 0,3-5 1,-5 1-1,2 1-10,3 1 1,0-2 0,2-1 0,-1 1 8,4-2 0,-2 4 0,-3-2 1,1 1 96,0-1 1,-1 2-1,3-2 1,0 2-36,0 2 0,0 0 0,-1 0 0,1 0-53,0 0 1,-4-1-1,-2-2 1,0-2 23,0 2 1,2 2 0,4 1-1,0 0-19,0 0 1,0 0 0,0 0-1,0 0-12,0 0 0,0 0 0,0 0 0,0 0 27,0 0 1,4 0 0,2 0 0,0 0 62,0 0 1,0-2 0,-3-1-1,1-1-30,-1 1 0,3-3 0,0 2 0,0-1 69,0-1 1,3 5-1,-3-5 1,1 1-80,3 1 1,2-2 0,3 3-1,0-1-85,-2 1 0,8 1 0,-6 1 0,2-2-33,3-2 1,2 1-1,-3 4 1,0-2 28,1-2 1,5 1 0,-3-4 117,2 1 12,-4-5 1,13 8 0,-6-6 0,-1 1 156,1 0 1,0-2-1,-1 5 1,1 2-88,-1 2 0,0 1 0,-3 0 0,-2 0-42,-2 0 1,4 0 0,-6 0 0,1 0-96,1 0 0,1 0 0,2 0 1,-3 1-109,0 4 0,-8-4 0,3 4 1,0-4 100,-2-1 1,8 0 0,-6 0-1,-1 0 41,-3 0 0,5 0 0,-5 0 0,-1 2-41,-1 2 1,1-2 0,-4 4 0,0-2-37,-4 0 1,5 2-1,-9-3 1,0 2 45,2-2 1,-1 3 0,2 0-1,0 0 11,0-1 0,-1 1 0,-2-3 0,-3 2 6,-1-2 1,4 0 0,-3 0-1,1 1 92,1-1 0,-7-1 0,4-2 0,-2 0 62,0 0 1,5 1 0,-4 2-1,1 1-162,-1-1 1,1 0 0,-3 0-1,2 2-31,2-2 1,-4 3 0,3-2-1,-1-1 58,4-1 1,-2 2 0,1 0 0,1-1-12,-2-1 0,9-2 1,-3 0-1,1-2 104,1-2 1,-2 2-1,0-3 1,1-1-24,4-3 0,-4 1 1,5 1-1,-2 1-43,1 3 1,4-3 0,-5 2 0,-1 1-145,-1 1 1,2 2 0,1 0 0,-3 0-50,0 0 0,2 0 0,1 0 0,-2 0 95,-2 0 1,1 0 0,1 0 0,1 0 163,-1 0 0,4 0 0,2-1 1,2-2-80,-2-2 1,4-4-1,-3 4 1,4-1-180,-3 0 1,3-5 0,2 4 0,-1-2 98,1 0 1,0 2 0,-1-4 0,0 4-15,-2 1 0,4-3 0,-9 3 1,3 0-15,-2 0 0,-3-2 0,-6 2 1,0 0 64,0 0 0,-6-5 1,-3 4-1,-5-2-2,-3 0 0,0 0 1,-3-4-1,-3 0-172,-2-1 1,4 1 0,-8 0 0,-1-1-99,2 1 1,-6-5 0,0 0-1,-2 2 51,1 1 0,-1-2 0,-2-1 1,1 2 79,1 1 1,0 1 0,-4 1 0,-1 0-16,-3-1 1,1 1 0,-6 0 0,-2 1 63,0 3 0,-4-3 0,-3 3 0,-4-3 114,-3-1 0,-2 4 0,-1 2 0,-2-1-78,-1 1 0,-5 4 0,5-3 0,0 2 53,-1-1 1,-1-4-1,-4 5 1,3 0-14,1-2 0,-2 3 1,4-5-1,0 1 73,-2-1 0,5 4 1,-5-3-1,2-1-73,0 1 0,-6 4 0,2-3 0,-4 1-187,-1 1 1,4 0-1,1 4 1,-2 0 125,-2 0 1,-1 0 0,2 0-1,1 0 35,1 0 1,5 0 0,-4 0-1,-1 0 112,2 0 1,-3 0 0,4 0 0,1 0 147,-1 0 0,-4-5 1,3 1-1,-1-1-37,-1-1 1,1 5 0,-5-5 0,0 1-211,0 1 1,-5-2 0,-1 3-1,0-1 70,0 1 1,-2 0 0,3 0 0,2-2-192,2 2 1,-4 2 0,-1 1 0,-1 0 81,-3 0 0,2 0 1,-1 0-1,-1 0 147,-2 0 0,-1 0 0,-1 0 0,1 0 262,0 0 0,-9-2 0,-2-1 0,2-1-133,1 1 0,-1 2 1,3 1-1,-1 0-242,1 0 1,-5 0-1,2 1 1,-2 2-214,2 1 0,-1 5 0,3-3 0,1 0 134,0 0 1,1-1-1,3-5 1,0 0 126,2 0 1,-8 4 0,8 0 0,0-1-16,2-1 1,-5-2 0,3-2 0,-3-1 314,-4-1 0,5 0 0,-4 2 1,3-1-201,3-1 1,-4-1-1,8 5 1,-1 0-259,1 0 1,-6 0 0,4 0 0,-1 0-54,0 0 1,-1 0 0,7 0 0,0 0 168,0 0 1,1 0 0,4 0 0,-1 0 45,2 0 0,-5-1 1,6-2-1,-1-3 38,-3-2 1,0 6 0,2-4 0,-2 1-95,-2 1 0,1-2 0,2 3 0,-1-2-70,-1 2 0,-5 2 1,3 1-1,0 0 76,0 0 0,-2 0 0,2 1 0,0 2 22,0 2 1,-3 1 0,4-3-1,3 1 32,0-1 0,4-1 1,0-2-1,3 0 135,-2 0 0,3 0 0,-2 0 0,1 0-40,1 0 0,-5-2 0,5-1 1,-1-1-76,-1 1 0,0 0 0,-4 0 1,2-2-101,2 2 0,-2 2 0,4 1 0,-2 0 12,1 0 1,4 0 0,-3 0 0,1 0 21,3 0 1,-2 0 0,-1 0-1,1 0 47,-1 0 0,2-4 1,4-1-1,-1 2 100,-3 2 1,3-4-1,-5-1 1,2 0 0,0 0 1,-4-4 0,2 1 0,-1-1-30,-3 1 0,3-1 0,-2 4 0,1 0-132,1 0 1,-5 1-1,5 5 1,-1 0-122,-1 0 1,0 0 0,-4 0 0,0 0 27,0 0 0,-4 5 0,0 1 0,1 0 140,1 0 1,1 2 0,-2-3 0,-2-1-38,2 2 1,-3-4-1,-1 2 1,-2-2 247,-1-2 0,-9 0 0,4 0 0,-3 0-64,-1 0 1,-5 0 0,2 0 0,-5 0-152,-4 0 1,3 1 0,-6 2-1,0 3-123,36-2 0,0-1 0,-4-1 1,-2 1-1,3 1 0,-1 2 1,0 1-1,-1 0-41,0 0 1,0 2 0,-8 2 0,1 0-1,4-1 1,2-1 0,-2 1 0,1 1 16,1 1 1,-1 0 0,1-1 0,0 1 0,1 1 0,1 0 0,1-2 0,1 1-219,1 0 0,1 0 0,2 1 0,1 1 0,-28 5 1,7 0-1016,6 0 1,1 5 1384,9-2 0,0 8 0,7 1 0,-2-1 0,-1-2 0</inkml:trace>
  <inkml:trace contextRef="#ctx0" brushRef="#br0">4199 14713 17348,'0'-9'-953,"0"0"1,1 5 933,4-5 1,-2 6 0,6-1 362,1 2 0,2 2 1,3 0-1,1 0-83,2 0 0,4-4 0,-3-1 0,2 2 42,3 2 0,1 1 1,0-2-1,-1-1 14,-2-1 0,0-2 0,3 3 1,-1-1-116,-2 1 0,-1 1 0,1 1 0,-2-2-507,-1-2 0,-4 1 0,2 4 0,-2 0 347,-1 0 0,0-2 0,3-1 1,0-1-181,0 1 0,-2-3 1,-2 2-1,0-1-308,1-1 0,-1 5 1,0-5-1,1 1-565,-1 1 952,0 0 0,6-8 0,2-3 0</inkml:trace>
  <inkml:trace contextRef="#ctx0" brushRef="#br0">4919 14460 9492,'-14'-6'-308,"1"5"1,6 1 0,1 7-1</inkml:trace>
  <inkml:trace contextRef="#ctx0" brushRef="#br0">4905 14460 8939,'9'-4'-160,"0"-1"1,-4-4-1,4 5 808,1 1 0,2 1 0,1 2 0,0 0-703,1 0 0,-2 2 0,-2 1 0,-1 1-229,1-1-1,2 3 257,1-1 0,-4 3 1,-1-2 124,-2 2 1,-2 1-1,-4 4-11,0 0 1,-1 5-1,-4 1 1,-4 2-196,-3 3 0,-1 1 0,-2 2 0,-1-1-158,-2 1 0,0 0 1,5 1-1,0 3 247,-1 4 1,1-2 0,0-1 0</inkml:trace>
  <inkml:trace contextRef="#ctx0" brushRef="#br0">4359 15526 8314,'-7'-1'1544,"2"-4"-567,4 4-541,1-5 1,1 6-1,4 0-110,3 0 1,4 0-1,3 0 1,1 0-28,2 0 0,1-2 1,-2-1-1,2-1-44,2 1 0,-1-3 1,4 2-1,-2-1-69,2-1 1,1 3 0,2-4-1,-2 1-263,-3 3 0,3-3 0,-2 2 0,0-1-116,0-1 1,2 5 0,-3-4 0,2 4-261,-2 1 0,-3 0 1,-6 0-1,1 0-639,-1 0 0,-4 0 10,0 0 0,-2-2 1082,2-2 0,3-3 0,-5-7 0</inkml:trace>
  <inkml:trace contextRef="#ctx0" brushRef="#br0">4959 15340 9923,'-14'-21'1595,"9"8"0,5 10-1445,7 6 0,5-1 0,1 7 0,0 2-40,1 1 0,-2 1 0,-2 2 0,-1 1-95,1 2 0,-4 5 0,-1 0 0,-4 2-451,-1 1 0,-1 1 0,-4 0 0,-2-2-128,-1-3 1,-3 3 0,2-2 0,-2 2 8,2 1 0,-2 1 555,2 0 0,-9 5 0,-3 2 0</inkml:trace>
  <inkml:trace contextRef="#ctx0" brushRef="#br0">16209 14233 13541,'-20'-13'-288,"-1"1"0,5 3 602,-2 5 1,-6-2 0,2 2 0,-3 1-459,-2 1 0,-4 4 0,0 1 0,0 1-53,-2-1 0,4-2 1,-5-1-1,1 0 215,3 0 0,2 0 0,2 0 0,-1 0 284,0 0 0,-4 0 0,-1 0 0,-1 0-86,0 0 1,-8 0 0,1 0-1,-2-1-113,1-3 1,-3 2 0,-2-4-1,-2 2 45,-2-1 1,-2-5 0,-1 2 0,-1 0-88,1-1 1,-6 1 0,-3-2-1,-2 3-150,2 1 1,-2-3 0,3 4 0,-1 2 95,-2 2 0,-4-4 0,6 1 0,-3 1-32,-2 1 0,-4 2 0,-1 0 0,-1 0 11,0 0 0,-2 0 1,1 0-1,-2 0 15,38 0 0,-1 0 1,-4 0-1,0 0 0,3 0 1,0 0-1,0 0 0,-1 0-28,0 0 0,0 0 1,-2 1-1,-1-2 1,0 1-1,1-1 0,0 0 1,1-1 36,0 0 1,0 0 0,0-3-1,1 1 1,0 1 0,0 0-1,1 0 1,-1 0 13,1 0 1,0 0 0,-6-2 0,0 0 0,4 0 0,0 1 0,0-1 0,-1-1-14,2 2 1,-1-1-1,1 0 1,-1 0-1,1 2 1,0 0 0,0 0-1,0-1 4,0-1 1,-1-1 0,1 3 0,-1-1 0,1 0 0,1 1 0,-2-1 0,1 2-15,-1 0 1,-1 1 0,-1-2 0,-1 0 0,2 0 0,1 1 0,-1 1-1,0-1-4,0 1 0,0 1 0,-4 0 0,0 0 0,2 0 0,0 0 0,0 0 0,0 0 3,-1 0 0,0 0 1,1 0-1,1 0 0,-1 0 1,1 0-1,2 0 0,0 0 41,1 0 0,-1 0 1,-6 0-1,1 0 0,5 0 1,0 0-1,-1 0 0,1 0 13,1 0 0,-1 0 1,1-2-1,-1-1 0,0 1 1,0 0-1,0 0 1,-1 0-33,0-2 1,-1 2 0,-2 0-1,0 1 1,2-3 0,1 0-1,-1 1 1,0 0-19,2 2 0,-1-1 0,-4 1 0,2-1 0,4 1 0,0-1 0,-1 0 0,0 0-8,-1 0 1,0 1 0,1 0-1,-1 1 1,2-1 0,0 2-1,-2-1 1,0 0-35,-2-1 1,1 2 0,-3-1 0,0 1 0,5 0 0,0 1 0,0 1 0,1 0 23,0 1 1,1-1-1,-2 1 1,-1 0-1,1 0 1,0 1-1,0-2 1,1 0 23,0 0 0,0-1 0,0 1 0,-1 0 0,1 2 0,-1-1 0,2-1 0,-1 0 1,0 0 0,-1 0 0,0 0 0,0 0 0,0 2 0,1 0 0,-1 0 0,-1-1 12,2 1 0,-1 1 0,1-1 0,-1 0 0,1 0 1,-1 0-1,0 0 0,0-1 1,0 1 1,1 1 0,0-1 0,1 0 0,-1 0 0,0 0 0,0 0 0,-1-1-25,0 1 0,0 1 0,-1-1 0,1 1 0,2 0 0,0 0 0,1 0 0,0-1 12,1-1 1,0 1-1,-1-1 1,0 0-1,-35 8 1,0-1 27,3-2 0,0-2 0,2 3 0,4-1 4,0 2 1,0 0 0,-2 4 0,2 2-104,3 0 1,-2 7 0,6-2-1,2 2-21,1-2 1,2 3 0,1-1-1,2 4-8,1 3 1,6 2 0,-1-2 0,4 3 40,4 0 0,3 4 0,8-2 0,3 3-6,4 1 1,5-1 0,4 3 0,5-1-54,2-1 0,2 8 1,3-7-1,5 4 98,5 1 0,9 1 1,0-4-1,5-2-43,4 2 1,8 5 0,8-2 0,2-2 163,1-3 1,-20-17-1,1 0 1,28 16 0,-26-19-1,1-1-76,1 1 1,1 0-1,4-1 1,1 0-1,0 0 1,0 0 0,1 0-1,2 0-57,1 0 0,0 0 0,1-2 0,0-1 0,2 1 0,0-2 0,2 1 0,-1-1 72,2-1 0,1-1 0,6 0 0,1-1 0,-2-1 0,0 0 0,1-1 0,1-1-5,0-1 1,0 1 0,5 1 0,1 0 0,-3-1 0,0-1 0,1 1 0,0 0-96,1-1 1,1 1 0,4 0 0,0-1 0,-1-1 0,0 0 0,2 1 0,-1 0 143,1-1 1,0 0-1,3 0 1,0-1 0,-4 0-1,0 0 1,2-1 0,0 1-23,0 0 1,0-1-1,3 0 1,-1 0 0,-2-1-1,0 0 1,0 0-1,0-1-14,3 1 0,-1 1 0,0-1 0,1 1 1,0 1-1,0-2 0,0 0 0,0-1-19,-1-1 1,2-1 0,-19 0 0,2 0-1,-2 0 1,-3-1 0,-2 1 0,1-1 0,1 0-1,0 0 1,1 0-114,-1 0 1,-1-1 0,1 0-1,2 1 1,0-1 0,0-1 0,-2 1-1,0 0 1,1 0 0,-1 1 0,-1-1-1,1 1 58,1 0 1,0 1-1,0-1 1,0 0-1,0-1 1,1 1-1,-1 0 1,0 1 0,0-1-1,1 0 1,-1 0-1,0-1-2,-1 0 1,0 0-1,0 0 1,2 0-1,0 0 1,-1 0 0,-1 0-1,0 0 1,0 0-1,0 0 1,-1 0-1,1 0 19,0 0 0,-1 0 0,0 0 0,23 0 0,0 0 0,-24 0 1,0 0-1,1 0 0,0 0 0,-1 0 0,1 0-24,2 0 0,-1 0 0,0 0 0,0-2 0,0 0 0,0 0 0,-1-1 1,0 0-1,-1 0 0,1-1 0,-1 0 0,0 0 45,24-2 0,0-1 0,-21 2 1,0 0-1,1 0 0,-2-1 0,0 0 1,1 0-1,1 0 0,0-1 1,1 0-3,-1 0 0,-1 0 0,1 0 0,0-1 0,-1-1 0,0 1 1,-3 0-1,0 1 0,0-1 0,-1 0 0,1 0 0,0-1-28,0 0 1,0 1 0,0-1 0,23-5 0,0 1-1,-3 0 1,0-1 0,-2 1 0,0 1-20,-1 1 1,0 0 0,3-2 0,-1 1-1,-7 1 1,0-1 0,-2 0-1,-1-1-14,0 0 0,0 0 0,-4-1 0,-1 1 0,0-1 0,0 0 0,-2-1 1,-1 0 11,0 0 0,0-1 0,-1-1 1,-2-1-1,-4 1 0,-2 1 1,-3-1-1,0 0 10,-4-1 1,0-1 0,-1 0 0,-2-1 0,0 1 0,0-2 0,27-19 137,-6 1 0,-3-6 0,-8-1 0,-3-1-157,-3-4 0,-13 0 0,-2-4 0,-7-1 236,-6-2 0,-5-4 1,-8 2-1,-6 1-253,-7 0 1,-9-3 0,-13 2 0,16 31 0,-1-1 26,-4 0 1,-2 1-1,-6-1 1,-3 2 0,-4 1-1,0 1 1,-4 0 0,0 0-198,0 1 0,-3 1 0,-12 0 0,-2 2 0,-2 2 0,0 2 0,-5 0 0,0 0 11,21 7 1,1 1-1,0 0 1,-23-4-1,0 0 1,20 5-1,0 0 1,0 0-1,1 1 1,-1-1-1,0 1-21,0 1 1,0-1-1,0 1 1,-2 0-1,-2 1 1,2 0-1,-21-1 1,2 2-1,0 0 1,1 0 61,5 0 0,0 1 1,0 2-1,0 1 0,5-2 1,2 1-1,1 1 1,0 1 170,1 0 0,0 0 0,2 1 0,1 1 0,1 1 0,1 3 0,0 1 0,0 0 0</inkml:trace>
  <inkml:trace contextRef="#ctx0" brushRef="#br0">15970 16246 8141,'-14'0'-151,"7"-2"1,1-1-295,0-1 0,4-2 0,-2 2 462,3-5 0,-4-3 0,1-1 0,1-1 530,1 1 1,2 0 941,0-1 0,6 1-554,3 0 0,3 5 0,3 4 0,1 4-65,2 4 0,0 8 0,-4 7 0,3 2-313,0 3 1,6 5 0,-4 4-1,0 1-387,0 3 0,1-3 0,-4 2 0,2-1-368,-2-1 1,-1 3 0,-2-6 0,0-1-1827,1-2 1,-5-1-1,1-1 1,3-1 2023,4-2 0,0-4 0,-3-6 0</inkml:trace>
  <inkml:trace contextRef="#ctx0" brushRef="#br0">16809 16539 8073,'0'-27'595,"0"7"0,0 2 1,0 3 257,0 2 0,2 5 0,1 2-492,1 0 0,7 9 1,-3 0-1,3 8 953,-2 8 0,3 11 0,-4 7 0,4 4-203,2 4 1,-1 5 0,-1-1 0,-2 1-890,-1-1 0,-4-8 0,3-7 1,1-1-565,-1-3 0,2-4 1,-4-3 47,1-6 1,2-8-844,5-4 0,-6-10 0,0-7 1,-2-7 610,-3-8 1,-2-2-1,-1 2 1,0 1 750,0-1 1,0 2-1,0 1 968,0 2-593,0 5 0,5 6 1,1 11-1,0 9 51,-1 7 1,4 5-1,-4 5 1,-2 1-757,-2 0 0,4-1 0,-1 1 0,-1-1-439,-1 1 1,-7-6-1,-1-3 1,-1-4-92,-4 0 0,4-2 0,-2-4 1,-1-3-825,-2-4 1,3-1 0,2-1-1,1-4 295,3-3 0,3-4 1164,4-2 0,4-5 0,5-2 0</inkml:trace>
  <inkml:trace contextRef="#ctx0" brushRef="#br0">17223 16806 8073,'0'13'2648,"0"0"1,1 1-1613,3-1 0,-2 0 1,4 1-1,0-3-692,3-2 1,-2 3 0,2-5 0,1 1-606,2-4 1,6-2 0,0-2 0,-2 0-55,-1 0 0,-3-6 0,-2-3 0,-3-3-211,-1-1 1,-1 0-1,-7-1 1,-4 1-88,-7 0 1,-2 4 0,-5 1 0,0 2 1362,4 3 0,-3 2 0,1 1 0,2 0 1173,1 0 1,7 6-1,4 3-1586,3 3 1,2 2 0,3 3 0,7 0-147,5 0 1,5-3 0,6 0-1,1-2-754,3-3 1,-2-4-1,7-5 1,1 0 562,1 0 0,2-11 0,0-4 0</inkml:trace>
  <inkml:trace contextRef="#ctx0" brushRef="#br0">17796 16379 7992,'0'-32'2030,"1"15"1,2 5-1504,2 12 0,4 8 0,-5 7 1,0 2 95,2 6 1,-4 3 0,2 5 0,-2 6 73,-2 6 1,0 0 0,0 5 0,-2-2-1038,-2-4 0,2-2 1,-2-4-1,2-5-667,2-3 0,5-3 0,1-4 1,3-8 1006,5-7 0,6-4 0,6-2 0</inkml:trace>
  <inkml:trace contextRef="#ctx0" brushRef="#br0">18116 16206 7992,'0'-27'2481,"0"12"1,0 5-1410,0 14 0,0 10 0,0 9 1,0 6-334,0 2 0,0 10 0,0 1 0,0 4-741,0 4 0,0 2 0,1 1 0,2-1-399,2-3 1,0 1-1,-2-6 1,2-2 806,-2-5-406,4 1 0,-5-15 0,4 2 0</inkml:trace>
  <inkml:trace contextRef="#ctx0" brushRef="#br0">18076 16726 7992,'-8'-20'3235,"-4"0"-2261,5-1 0,0 6 0,4 8-371,6 1 1,4 1 0,6 7-1,1 2-100,-1 5 0,5 3 1,0 3-1,-1 1-731,3 2 1,-4 0 0,5-5 0,-2 0-360,-3 1 0,3-3 0,-1-2 0,-2-4-251,-1-4 1,-3-2 0,-1-2 833,-3-2 0,-5-9 0,2-1 0,-4-3 879,-1-1 0,0-4 0,0 4-282,0-1 0,0 3 0,2 1 489,2 6 1,8 4 0,6 7-1,0 4-1230,1 3 0,2 9 1,5 3-1,1 6-1176,0 6 0,-2 5 0,-2 5 1324,0 2 0,-7 4 0,3 5 0</inkml:trace>
  <inkml:trace contextRef="#ctx0" brushRef="#br0">16943 17965 8097,'0'-31'0,"1"1"0,2 5 1343,2 6 1,5 4-363,-1 2 0,1 4 0,1 1-12,-3 3 0,0 6 0,1 8 0,-3 4-142,0 5 1,-5 1 0,3 5 0,-2-2-432,-2 2 0,4-3 0,1-1 0,-2 0-486,-2-4 0,-1-1-1689,0-2 1,-1-7 770,-4-6 1,4-12 0,-4-10-1,4-3 610,1-2 1,0-6 0,0-1 0,1 0 906,4 3 1,-2-1 0,4 2-1,1 3-384,-1 4 1,2 6 0,4 0 0,1 3 551,-1 5 1,0-1 0,1 6 0,-1 1-571,0 1 0,5 2 1,0 2-1,0 2-1817,1 5 1,0 3-1,5 1 1710,-2 0 0,0 1 0,5-1 0</inkml:trace>
  <inkml:trace contextRef="#ctx0" brushRef="#br0">17436 17685 8162,'0'-7'262,"0"2"0,1 8 726,4 2 0,-2-1 1,6-4-1,1 0-344,2 0 1,1 5 0,0-1 0,1-1-833,-1-2 0,0-1 1,1 0-1,-1 0-1966,0 0 1,1 0 506,-1 0 0,-7 0 1487,-6 0 1,-6-1-1,-9-2 1,-1-1 1040,-2 1 1,-1 1 0,3 2 0,-2 2 612,2 2 0,5 2 0,4 4 0,1-1-834,3 2 1,2 0 0,1 3 0,1-1-866,3 0 0,8 5 1,8 0-1,-1-2-142,0-1 0,5-3 1,-1-3 346,7-5 0,4 4 0,6-1 0</inkml:trace>
  <inkml:trace contextRef="#ctx0" brushRef="#br0">17916 17725 8150,'-9'5'531,"1"0"0,1 3 627,0 2 1,4-2-1,-3 1 1,1 1-40,1 2 0,-1 3 0,5 1 0,0 2-583,0-2 0,0 3 1,0 0-708,0 2 0,0-5 0,0 2-2025,0-3-1202,0-8 1,-1-1 3397,-4-6 0,4-12 0,-5-2 0</inkml:trace>
  <inkml:trace contextRef="#ctx0" brushRef="#br0">18049 17472 7996,'-9'-5'2041,"0"1"-1895,6-6-1181,-3 8 1,5-4 1034,-4 6 0,4 0 0,-5 0 0</inkml:trace>
  <inkml:trace contextRef="#ctx0" brushRef="#br0">18689 17619 8073,'0'-14'0,"0"5"0,-2 2 1349,-2 1 1,1 2 0,-6 5-800,-1 3 0,2 2 1,-1 5-1,1-2 174,0 1 1,-2 2 0,4 1-416,-2 0 0,5 1 1,-1-1-222,3 0 1,2-5-158,3-4 1,4-2 0,5-4 0,-1-2-338,-3-5 1,3-3-1,-3-1-422,3-1 1,-5 6 4040,-3-1-2353,-2 6 0,-2-2 0,0 10 0,0 4-469,0 2 1,0 3-1,0-1 1,0 0-555,0 1 0,1-1 0,2 0 0,3-1-323,2-3 1,2-3-1,6-6 1,4 0-561,0 0 0,3-6 0,5-4 1046,3-6 0,-3-5 0,4-6 0</inkml:trace>
  <inkml:trace contextRef="#ctx0" brushRef="#br0">19035 17112 8134,'-5'-27'0,"3"13"777,-4 2 0,6 15 0,0 4 0,0 6 1230,0 2 1,0 5-1,0 0 1,0 5-984,0 8 1,0 8 0,0 7 0,0 1-692,0 1 1,0 5 0,0-8 0,0-1-877,0-6 0,0-1 0,2-8 1,2-3-938,5-4 1,4-5-1,5-7 1,3-3-1904,0-5 1,4-13 3382,-3-4 0,3-21 0,2-2 0</inkml:trace>
  <inkml:trace contextRef="#ctx0" brushRef="#br0">19275 17099 8059,'-6'-21'1348,"5"8"1,-5 19-1,6 10 1,0 6 0,0 3-457,0 3 0,0 6 1,0-1-1,2 0-516,2-1 0,-1 4 0,4-2 0,1 1-1034,-1 2 0,2-1 1,6-9-1,1-1-1683,2 1 0,4-6 2341,-4-4 0,12-2 0,-2-1 0</inkml:trace>
  <inkml:trace contextRef="#ctx0" brushRef="#br0">19489 17525 8059,'-20'-6'1113,"6"5"1,-10-5 0,6 6-1,2 1-16,1 4 1,3-2-1,3 6 1,5 1-572,2 2 0,2 1 0,2 1 1,2-3-215,5-2 1,5 2 0,2-7 0,3-1-994,2-1 0,4-2 0,5-2 1,-4-4-212,-1-7 0,-1-1 0,-9-5 0,-2 1 507,-5 1 0,-5-6 1,-5 4-1,-2 0 506,-5 0 1,-9 2 0,-6 9-1,-4 2-119,-3 0 1,2 4-1,6-1 1,6 5-642,2 2 0,3 7 1,3-3-124,5 4 1,9-3-1,9-1 1,7-3-152,4-2 1,7-1 912,4-2 0,2 0 0,2 0 0</inkml:trace>
  <inkml:trace contextRef="#ctx0" brushRef="#br0">19689 17459 8059,'20'-8'715,"0"-2"906,-7 5 0,-7-2-374,-6 7 0,-6 4 0,-7 14 0,1 3-621,3 0 1,-1 4 0,5-3 0,2 2-489,2-2 0,1 3 0,3-4 0,4 0-567,6-4 1,10-3 0,0-5 428,7-5 0,10 3 0,7 1 0</inkml:trace>
  <inkml:trace contextRef="#ctx0" brushRef="#br0">20755 17459 8183,'0'-14'534,"0"1"850,0 0 0,-6 4 1,-3 1-743,-3 2 0,-1 2 0,0 5 0,1 4-214,3 4 1,-3 9-1,5 4 1,-2 3-205,0 2 0,6-2 0,-1-2 0,2-2-85,2-2 0,6-1 0,3-4 0,3-1-445,1 0 1,5-5 0,1-4-1,2-3 168,3-1 0,-1-1 0,-1-3 0,-4-5-607,-3-3 0,-3-1 0,-2-1 0,-2 1 701,-2 0 0,-2 4 1,-5 0-1,-4 0 506,-4 1 0,2 3 1,-2 3-1,-1-1 1308,-2-1 1,3-1-456,0 5 0,6 2-957,-1 2 1,4-2-1,4 2 1,5-2-98,3-2 0,5 0 0,3-2 0,0-2-658,4-5 0,-3-3 0,0-1 0,-2-1-931,-3 1 0,-1 4 549,-2 0 0,-5 8 0,-4 1 958,-2 7 1,-7 5 0,-1 3 0,0 1 403,0 2 1,2 4-1,4-3 1,0 0-219,0 1 0,1 2 0,4-4 1,5-2-109,7-1 0,2-8 0,6-2 0,2-4-911,5-1 1,1-1-1,2-4 1,1-5-194,-2-6 0,-1 1 1,-7-4-1,-1 1 258,-2 0 0,-6 0 1,-8 5-1,-4 0 317,-4-1 0,-2 5 0,-4 2 0,-5 1 803,-6 3 1,-1 3 0,-3 4 0,-1 5 377,0 3 0,5 2 1,-3-1-1,2 0-396,4 1 1,-2-1 0,11 0 0,1 1-791,1-1 0,4 0 1,2 0-1,5-1-641,3-3 0,7 3 0,3-3 0,5 1-1926,4-1 2844,-3 3 0,11-5 0,-5 7 0</inkml:trace>
  <inkml:trace contextRef="#ctx0" brushRef="#br0">21808 17539 8062,'-4'4'1479,"-2"0"-338,-2 4 1,5 2-1,-1 4 1,2-1 84,2 0 1,0 6 0,0 4 0,0 2-566,0 1 0,0 1 0,0 0 1,2-1-588,2 1 0,-1-2 1,6-3-1,2-4-720,0-3 0,-2-6 1,0-2-1,2-1-476,0-3 0,3-7 0,-1-7 0,-1-5 179,-3-6 0,-3-3 0,-6-3 1,0-3 549,0-5 1,-2-1 0,-2 0-1,-5 3 605,-3 1 0,-6 4 1,1 5-1,-1 3 467,-1 2 1,4 7 0,-5 8 0,3 2 217,-1 2 0,0 0 0,6 2 0,2 2-296,1 5 0,5 3 0,-4 3 1,2 1-215,3 2 0,2 1 0,1-1 0,0 3-299,0-1 1,0-1-1,0-5 1,0-1-824,0 0 1,0-4 0,1-1 0,4-2-788,4-3 1,4-2 0,3-1-1,4 0-415,0 0 1937,-3-6 0,8-7 0,-5-8 0</inkml:trace>
  <inkml:trace contextRef="#ctx0" brushRef="#br0">21981 17552 8747,'-7'1'3926,"3"4"-631,2-4-2922,2 11 0,5-9 0,0 4 1,1 1-586,0-1 1,5-2 0,-2 2 49,2-1 1,-2-1-1,-1-4 1,-1 2-462,1 1 0,-4 1 93,5-5 0,-6-6 1,1-3-1,-2-3 743,-2-1 1,0 0 0,-2-1-1,-2-1 528,-5-2 0,2 2 0,-2-1 0,0 4-446,1 3 1,-4 1 0,5-2-530,0 1 0,-1 6-17,4-1 1,2 8-1,-2 5-1201,2 3 1,4 1 0,1 1 461,1-1 1,7-4 0,-2-2-1,2-1-1056,3-3 2046,5-1 0,2-14 0,5-3 0</inkml:trace>
  <inkml:trace contextRef="#ctx0" brushRef="#br0">22461 17512 7999,'-6'7'0,"3"-5"242,-5-7 0,3 5 1805,-4 5 0,6 1 476,-1-2-1724,2-2-359,2 4 0,0-1-328,0 4 0,0-1 0,0 1-103,0 1 1,0-3-1,0 2-481,0 2 0,0 1-62,0 1 1,-1-1 0,-4-2 146,-3-1 1,-4-5 0,-2 4-520,1-2 0,0 3 0,-1-5-1713,1-1 2619,6-2 0,7-1 0,7 0 0</inkml:trace>
  <inkml:trace contextRef="#ctx0" brushRef="#br0">22688 17419 7999,'-2'7'332,"-2"-1"298,-5 0 0,-3 0 0,0 4 0,2-1-27,1 1 0,0 2 1,-4 2-1,1-1 219,3 0 1,-3 1 0,5-1 0,0 0-626,2 1 1,4-1 0,1 0-192,0 1 1,0-6-2107,0 1-2904,0 0 1902,0-1 3102,0-3 0,-6-5 0,-2 0 0</inkml:trace>
  <inkml:trace contextRef="#ctx0" brushRef="#br0">22901 17485 10860,'-12'2'813,"3"2"1,2 4 0,4 5-489,-1 0 0,-1 1 0,5-1 0,-1 0-28,-4 1 1,4-6-1337,-4 1-581,4 0 0,1-3 1620,0-6 0,0-18 0,0-10 0</inkml:trace>
  <inkml:trace contextRef="#ctx0" brushRef="#br0">22928 17259 8741,'0'-15'1785,"-5"5"-2312,1 14 1,0-1-1,5 4 427,3-1 1,-1 0 0,6-3 0,0 3-140,-1 1 1,5-4 238,0 2 0,7-4 0,6-1 0</inkml:trace>
  <inkml:trace contextRef="#ctx0" brushRef="#br0">23301 17125 7909,'0'11'1514,"0"2"-911,0 6 1,-4 5-1,-1 3 1,2-1 328,2 1 1,-1-2 0,-1-1 0,-1-2 16,1 2 1,1-5-1,2-1 1,0-3-1109,0-2 0,2 0 1,2-1-511,5-3 1,3-3 0,3-6-1,1 0-260,2 0 0,1-5 0,-2 0 1,0-3 467,0-2 1,-9 2 0,-2 1-1,-1 0 726,-1-1 0,-1 5 201,-7-1 1,1 7 0,-6 3 0,-1 1 256,-2 3 0,3 2 0,0 2 0,0-1-295,2 0 1,-1-4 0,5 0-231,-1 1 1,1 1-1,7-2-1437,5-5 1,9-4 0,7-6 0,6-6 1238,5-4 0,5-14 0,-7 2 0</inkml:trace>
  <inkml:trace contextRef="#ctx0" brushRef="#br0">23874 17152 8168,'-25'13'652,"3"1"1,3 9 0,7 4-1,3 1 714,4 0 0,0-7 0,0-2 0,2-1-491,2 0 1,1 0 0,0-5-1,1-1-882,4-3 0,2 1 0,8-6 1,1-1-666,2-1 0,4-2 0,-3-2 0,1-1-431,-1-1 1,-1-5 0,-7 3 692,-2-1 0,-4-1 1072,-10 0 0,-2 2 0,-6 7 0,-1 4 86,1 3 0,0 4 1,1 3-1,3 1-603,4 2 1,4 1 0,1-1 0,1 3-1378,4 0 1,8 2 1231,9-5 0,10 0 0,2-5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4559 9076 8399,'0'-27'-34,"0"2"1,1 3 584,4 4-694,-4 9 0,10 5 1,-7 8 183,-1 5 1,3 3-1,-2 3 1,-1 1 390,-1 2 1,-1 7 0,2 0 0,2 6-126,-2 3 0,0 2 0,0 5 1,3 2-283,1 2 0,-3 5 0,4 0 1,-1 4 12,1-1 0,-4 11 1,5-10-1,1-2-893,2-3 1,2-2 0,-3-7 854,-2-6 0,3-4 0,-4-3 0</inkml:trace>
  <inkml:trace contextRef="#ctx0" brushRef="#br0">4572 9582 10104,'-13'-40'-6,"6"6"0,1 12 281,6 9 1,6 10 0,2 1 0,4 7-911,2 2 1,0 0 0,4 2 0,4-3 107,4 0 1,0-4 0,1 2 552,0-2 0,5-8 0,2-2 0</inkml:trace>
  <inkml:trace contextRef="#ctx0" brushRef="#br0">5092 9142 8318,'-12'-34'0,"3"3"78,3 9 1,6 22-1,0 12 1,-1 7 79,-3 8 0,-2 4 0,-5 0 0,2 5-91,-1 2 1,0-4 0,1-1-1,4-4-89,4-2 0,1 6 1,0-10-1,1 1-87,4 1 0,2-4 0,6 0 1,1-2-174,-1-3 0,0-6 1,1-2-1,-1-2 93,0-3 0,1-2 1,-1-2 461,0-4 0,-4 4 1,-1-5 606,-2 0 1,0 4-470,-2-2 0,-1 4 1,4 4-1,1 4-83,-1-1 0,2 5 0,4-3 1,1 1-297,-1-1 0,2 2 0,1-7 0,3-1-217,2-1 0,0-2 0,1 0 0,-4-2 15,-3-2 1,-2-4 0,-1-5 138,-3 0 1,1-1 0,-5 1 457,-2 0-119,-2 5 0,3 4 0,4 8 1,2 5-663,5 3 0,7 3 0,2 2 0,6 4-657,5 0 1011,10 4 0,2-10 0,6 4 0</inkml:trace>
  <inkml:trace contextRef="#ctx0" brushRef="#br0">13797 9662 10102,'0'-13'825,"0"0"-779,6 5 1,-3 2 0,5 6-113,3 0 0,1 0 1,3-1-1,1-4 50,2-4 1,-1-2 0,-2-4 0,1-2 10,2 0 0,-1-1 1,-7 3-1,-3-1 105,-1-2 1,-1 0-1,-5 5 174,0 0 1,-6 5-1,-3 4 1,-3 2-20,-1 2 0,-1 5 0,1 2 1,-2 4 39,-3 3 1,5 3 0,-2-3 0,6 3-129,3 0 0,2 6 1,4-6-1,0 1-629,0 1 0,10-5 0,4 1 0,2-7-229,3-2 0,-2-1 0,5-5 1,1 0-1514,3 0 2199,0-6 1,7-7 0,1-8 0</inkml:trace>
  <inkml:trace contextRef="#ctx0" brushRef="#br0">14263 9102 8429,'0'-32'157,"0"19"1,0 8 467,0 18 1,-1 11 0,-4 4 0,-2 3-665,0 5 1,-4 7 0,5 1-1,0-1-347,0-1 0,2-2 0,4 0 0,1 0-18,4 0 0,2-5 0,8-1 0,3-1 404,4-4 0,9-6 0,3-4 0</inkml:trace>
  <inkml:trace contextRef="#ctx0" brushRef="#br0">14570 9502 8429,'-12'-13'664,"2"0"492,1-1 1,4 7 0,-4 2-997,-1 4 1,0 4-1,1 4-613,4 7 1,4 2 0,1-3 0,0 1-159,0-1 0,1-6 0,4-1 301,4 0 1,3-4-1,1 4 542,0-1 1,-1-2-193,-3 6 1,-2-4 0,-4 4-1,2 1 220,-2 2 1,-2 9-261,-1 5 0,0 13 0,0 8 0</inkml:trace>
  <inkml:trace contextRef="#ctx0" brushRef="#br0">8771 7383 28098,'-7'8'-1368,"1"-2"0,7-6 0,2 1 1549,2 3 1,5-2-1,-2 4-255,-1 0 0,5-3 0,-3 4 55,3-1 0,1 3 0,0-5 0,1 1 61,-1 1 0,0-3 1,1 4-1,-1-1 225,0-3 1,1-1 0,-1-2 0,0 0 292,1 0 0,-1 0 0,0 0 0,1 0-324,-1 0 0,0 0 0,1-2 0,-1-1 230,0-1 0,5-5 1,1 3-1,0 0-283,1 0 0,2-3 0,-3 3 1,0 0-222,1 0 0,3-3 0,-2 4 0,1-1 162,1 0 1,-6-3-1,4 3 1,-2-2-57,-2-2 0,2-2 1,-1-1-1,-2 0-91,-1-1 0,-2 1 0,0 0 0,1 1-198,-1 3 0,0-3 0,1 3-412,-1-3 1,0 0 0,-1 2-85,-3 1 0,1 0 94,-5-4 0,-1 0 1,-4-1-51,0 1 0,-6 0 1,-1-1-1,-2 1 312,0 0 1,0-1 0,-4 1-1,0 0 282,-1-1 0,1-3 1,0-1-1,1 2-61,3 1 1,-4-3 0,1 0 0,-4 2 58,-1 1 1,2 2-1,1-1 1,-4 1 50,-4 0 0,-2 5 1,-1 3-1,0 0 92,-4 1 1,-2-1 0,0 5 0,-3 0 346,0 0 1,0 0 0,4 2 0,-1 1 223,2 1 1,-4 5 0,2-3 0,1 0-252,2 0 0,3 4 1,1-1-1,2 3-112,-2 1 0,4 2 1,-1 3-1,2 2-180,2 1 1,3 4 0,0-1 0,2 4-462,4 3 1,2 0 0,6-4 0,1 0-148,4-1 1,8 0-1,11-3 1,4-1 117,3 2 0,7-3 1,2 0-1,6-1 203,2 1 0,15 1 1,0 5-1</inkml:trace>
  <inkml:trace contextRef="#ctx0" brushRef="#br0">13703 11461 7093,'-11'-1'939,"0"-2"-389,2-2 0,6 0-36,-1 0 0,2 2 104,2-6 0,0 5-256,0-5 0,2 6-102,2-1 0,-1-2-93,6 1 0,0 1 0,4 4-81,1 0 1,-1 0 0,2 0 0,1 0-51,2 0 0,1 1 0,-3 2 0,4 2 2,0-2 0,-2-2 0,3-1 0,-2 0-30,-2 0 1,2 0 0,-1 0-1,-2 0 61,-1 0 0,-6 0 0,-1 0 56,3 0-73,-5 0 0,-2-4 0,-8-1-101,-5 2 1,-4 2 0,-5 1 0,-3 0 12,0 0 0,-8 0 1,2 0-1,-1 0 26,0 0 0,1 1 0,-1 2 1,-2 2 34,-1-2 0,0 0 1,4-1-1,2 3 127,3-2 1,-2 0 0,7 0-178,0 1 0,8 2 28,5-1 0,5-4 0,7 4 0,7-4-378,4-1 0,8 0 1,5 0-1,2 0-68,3 0 0,2 0 1,2 0 442,4 0 0,-4 0 0,5 0 0</inkml:trace>
  <inkml:trace contextRef="#ctx0" brushRef="#br0">10064 16086 14021,'-9'0'-2239,"0"1"1905,-1 4 0,3-4 0,-2 4 396,-2-4 0,4-1 102,-2 0 1,0 0 494,-4 0 0,1-1 404,3-4-608,-3 4-511,11-5 0,-4 6 180,10 0 0,2 0 0,8 0 0,1 0 50,2 0 1,4-2 0,-2-1 0,-1-1 5,0 1 0,3 2 0,-2 1 0,-1 0-101,0 0 0,-1 0 0,-5 0 0,1 0-309,-1 0 1,0 0-112,1 0 155,-7 0 1,-3 1 0,-8 2 231,-5 1 1,-7 1 0,-3-4 0,-1 2 65,1 2 1,-8 1 0,4-3 0,-1 1 6,-1-1 1,0-1 0,-2-1 0,0 2-53,1 1 1,3 1-1,3-4 1,0 2-21,4 2 1,1 1 0,2-3-149,0 1 1,5 2-47,4-2 1,10-2 0,7 2-197,8-2 1,4-4-1,3-1 1,3-3-567,5-1 1,2 3 907,2-5 0,6 0 0,2-4 0</inkml:trace>
  <inkml:trace contextRef="#ctx0" brushRef="#br0">9104 7330 14097,'-5'-13'-3998,"3"-1"3391,-2 1 0,2 7 288,2 6 1,0 6 133,0 7 0,0 1 419,0-1 1,2-6-20,2-2 0,-1-2 0,6 1-64,1 5 0,-2-2 0,1 2 1,-1 3-172,0 4 1,4-1 0,-3 5 0,1-1 26,-1 3 1,3-1 0,-5 1 0,1 2 7,-4 1 0,2 0 1,-2-1-1,-1-2 90,-1 2 1,-2-4-1,0 3 1,0-1 9,0-2 1,0 4 0,0-5-1,0 1-17,0-1 0,0 0 1,0-3-1,0 2-68,0-1 0,0 2 0,0 0 0,0 0-92,0 1 0,0 2 0,0-3 0,0 2 72,0 2 0,-5 3 1,-1 0-1,-1-1 87,-3-2 0,2 0 0,-1-3 0,0-1 36,2 0 0,-5 3 0,3-4 1,-1-2 23,1-1 0,-3 0 0,3 1 0,-1 2 4,1-2 1,-3-1 0,3-2 0,-1 1-114,1-1 1,-3 0 0,3 1-1,-1 1 2,1 2 1,-3-2 0,3 4 0,-2-1 57,-3 0 0,-4 4 0,1-3 1,0 1 27,3-1 0,-4 3 1,-1-4-1,-1 0-14,1 1 1,-3-4 0,3 4 0,-1-1-21,1-1 1,0 6 0,2-4 0,0 0-68,0 0 1,-2-1-1,0-3 1,0 1 12,-1 2 0,-2 1 0,3-2 1,-2 0-15,-3 0 1,4 2 0,-1 0 0,0 0 44,1 1 0,2-1 1,-4-3-1,-1 2-13,3-2 1,-1 4 0,5-3 0,-2 0-46,2-3 0,1 0 1,1-1-1,1 0-16,0 1 0,-1-1 0,1 0 1,1 1-9,3-1 0,-3 0 0,4 1 1,-4-1-9,-2 0 1,1 1 0,0-1 0,-1 0-16,1 1 0,0 3 0,-1 1 0,1-2 3,0-1 0,-1 0 1,0 1-1,-1 2-6,1-2 0,-2-1 1,7-1-1,-3-1 33,-1 0 0,0-4 0,-1 0 0,3 1 49,2 2 1,-3-3 0,3 0 0,-3 1-41,-1 2 1,-1 2-1,1-1 1,0 0-37,-1 0 0,1 5 1,0 2-1,-1 0-18,1 4 0,-5-3 0,1-1 0,0 1-7,3 0 0,-4-3 0,0 2 0,2 0 47,1-4 0,-3 3 0,-1-1 0,0-2 61,-1-1 1,-2 3-1,4 0 1,1-2-5,-3-1 0,4-2 1,-5 2-1,1 1-46,-1 2 0,3 4 1,-4-3-1,0 2-44,1 3 1,-4 1 0,2 2 0,-2-1 43,-1 1 0,0 0 0,3-1 0,1-1 4,-2-2 0,0 2 0,0-5 1,4 3-9,0-1 1,-2-1-1,3 2 1,0-2 14,-1-2 0,-2 3 0,4-2 0,1 0-51,-3 4 1,6 0 0,-4 0 0,3-2-36,2 1 0,-5 3 0,0 0 0,2 1 1,1 0 1,0 5 0,-1 2 0,-2 0-33,2-3 0,3-2 0,2-3 0,2 1 59,-1-1 1,0 1 0,-1 0 0,4-1 4,1 1 1,-3-2 0,3-1 0,0-2-27,0 2 0,2 1 1,2 2-1,-1-1-2,-1 1 0,-1 0 1,5 1-1,0 1-42,0 3 1,0 3-1,0-2 1,0 1 36,0 3 1,-4 0-1,0 0 1,1-3 19,1-2 0,2 4 0,0-3 1,0-1 1,0 1 0,0-2 1,0-3-1,0 2 74,0 1 0,2 0 0,1-3 0,1 1-12,-1 3 1,4 0 0,1-2 0,1 2-93,0 2 1,-1 0 0,6 2-1,-1-3 3,0-1 1,1 1 0,-1 5 0,0-1 21,1 0 0,-1 0 0,0-7 0,1 2 0,-1 3 0,0-6 0,1 4 0,-1-2 7,0 0 1,5 0-1,0-4 1,-2-2 50,-1-3 0,0 8 0,1-4 0,2 2-3,-2 1 0,3-3 0,1 1 1,-1 1-23,0 3 1,3-3 0,-2 3 0,-1-3 29,0-1 0,3 4 1,-2 0-1,-1-1 27,0-2 1,3-1 0,-2-1-1,-1 0 29,0-4 0,5 1 1,-2-3-1,2-1 22,-2 0 0,3 3 1,-3-4 73,4-2-139,0 5 1,1-6-1,-2 4 1,-1-1-20,-2 0 1,-1 4-1,2-3 1,0 1-2,0-1 1,1 3 0,0-3 0,-2 0-10,2 1 1,-4-2 0,3-4 0,0 1 130,2-2 0,1 4 1,-3-8-1,0 2-26,0 3 1,2-1-1,2 0 1,0-1-131,-1-3 0,1 3 1,0-3-1,-1 3 27,1 1 1,4 0 0,0 1 0,-1-1-11,-2 0 1,-1 1 0,-1-1 0,1 0 21,0 1 0,-2-1 0,0 0 0,-1 1 33,-1-1 1,6 0 0,-7 1 0,3-2 17,2-4 1,-1 4 0,1-4-1,0 1 10,-1-1 1,4-3 0,0 4-1,-2 0-39,1-2 0,-1 5 1,-2-3-1,-3 1-87,1-1 0,4 3 0,-6-2 0,4 5-10,0 3 1,-1 0 0,-1-5 0,-2 2 58,2 2 0,0-2 1,-1 3-1,0-3 2,0-2 0,1-4 0,0 0 0,-2 0 192,2-2 1,1 4-1,1-5 1,0 1-122,-4 3 1,3-2-1,-4 1 1,1-1-101,0 0 0,-1 4 0,1-3 0,-3 2-54,1 3 0,-6-1 0,4 2 0,-3 1-74,-2 2 1,5 0-1,0-5 1,-2 0 13,-1 1 1,-2-1 0,1 0-1,-1 1 169,0-1 0,1-1 1,-1-2-1,0-1 45,1 2 0,-1-1 1,0 0-1,1-1-57,-1 2 0,-1 0 1,-2 3-1,-1-1-93,1 0 0,2 1 0,0-1 0,-1 0-29,-3 1 0,1 3 1,3 1-1,-1-2-27,-3-1 0,-3 3 0,2 0 1,1-2 103,-1-1 1,0-2 0,4 1-1,-4-1 43,-1 0 1,5-1 0,-3-2 0,3-1 134,-2 2 1,3 1-1,-4 1-121,4 0 1,-3-1-1,-1-2 1,-3-1-44,-2 2 0,3 5 1,-1 2-1,-1-2-69,2-1 0,-4 3 0,2 1 0,-2 0 37,-2 0 1,4 1 0,0-4-1,-1 2 93,-1-2 1,-1-1 0,2-2-18,2 0 1,1 1 0,-3-1-59,1 0 0,5-4 0,-3 0 0,0 1-141,0 2 1,4 0 0,-1-1-1,3-3-450,1 3 1,5 1 0,3 1 0,2 0-517,6 1 0,2-3 1187,0-2 0,9-3 1,7-6-1</inkml:trace>
  <inkml:trace contextRef="#ctx0" brushRef="#br0">10118 15819 8350,'-8'-7'-1112,"2"1"1,5 6 930,-4 0 0,2 0 596,-6 0 1,5 0 253,-5 0 0,6-6-252,-1-3 1,2 2-123,2-2 1,0 4-489,0-3-138,0 5 1,5-9 396,-1 3 0,1 1 132,-5 0 1,0 3-1,0-4 28,0-1 0,-2 3 0,-1-2-19,-1-2 1,-1 4-249,5-2 1,0 0-79,0-4 1,0-1 86,0 1 0,0 0 0,0-1 219,0 1-141,0 0 0,0-1 1,0 1-1,0 0 29,0-1 0,0-3 0,-1-1 0,-2 0 75,-2-1 0,-4 4 0,5-3 1,1 4-124,2 0 0,-4 1 0,1 0 0,1-1-126,1 1 0,-2 0 0,-1-1 0,1 1 50,-2 0 1,3-1 0,-6 1 0,0 0 54,2-1 1,-5 1-1,3-2 1,-3-1 66,-1-2 1,0-4 0,-2 4 0,-1 0 51,-2-1 0,-4 4 0,4-4 0,1 1-100,3 0 1,-4 1 0,0 3 0,2 1-171,1 0 1,2-1-1,-2 1 1,-1 0 35,-2-1 0,-1 1 1,2 0-1,-2 1 60,-2 3 0,1-7 1,-4 2-1,3 0 80,2-1 1,-3 1 0,2 0 0,0-3-17,-4 0 0,0-1 1,1 5-1,0-1 81,0 1 1,-1 0 0,0-1-1,2 1-174,-2 0 1,4 4-1,-3 0 1,1-2 5,1 0 0,-4 2 0,3 0 0,-2-2 4,2 0 1,-3-3-1,3 1 1,-3 0 144,-2-1 1,2 1 0,1 0 0,2-1 40,-2 1 1,-1-5-1,-2-1 1,2 0-46,3-1 1,-3 3 0,2 3 0,0 0-74,1-4 0,-2 3 0,5-3 1,-1 5-96,1 4 1,0-3 0,3 2 0,-4-4-9,0 1 1,2-6 0,-3 7 0,0-1 94,1-4 0,2 1 1,-4 1-1,-1-1 67,3-2 0,-4-1 0,5 3 1,-2-4-31,-3 0 1,3-1 0,-1-3 0,0 2 19,1-2 0,-4 4 0,3-1 0,-3 2-114,-2 2 0,5-2 1,0 1-1,-2 2-12,-1 1 0,0 2 1,1 0-1,2-1 25,-2 1 1,-1 0 0,-2-2 0,2-1 79,3-2 1,-3-1 0,4 1 0,-1-3 92,-1 0 0,6-7 0,-4 4 0,0-1-80,0-4 0,4 2 0,-4-4 0,2 3-94,2 1 1,-2 2 0,1 0 0,2 1-83,1 0 1,-3-4 0,1 6 0,-1-3 69,-1-2 0,2 1 1,-3-1-1,0 0 60,4 1 1,-3-7-1,0-2 1,-1-2 96,1 1 0,0-6 0,2 4 0,0-2 22,0-3 1,-2 0 0,1 2 0,2-1-117,1 2 0,2-3 0,0 9 1,-1-1-132,1-1 0,4 7 0,0-4 0,0 2 57,2 0 0,-3-6 0,4 3 0,0-2-4,0 1 1,-3-1 0,3-4-1,0 0 123,0 0 0,-3-3 0,3 0 1,0 2 42,0-2 1,-2-5 0,2 4 0,0 1-84,0 2 1,-3-4 0,4 1 0,3 1-27,0 1 1,2 8-1,0 2 1,0 1-41,0 0 1,0-5 0,2 5 0,0 1 29,3 2 0,5-3 0,-1 0 0,2 1 65,-3 2 1,4-3 0,-3-1 0,3-1 14,1 0 1,2 1 0,1 2 0,2-2-33,-1-2 0,2 2 0,0-3 0,2-1-39,2 2 1,3-3 0,0 6-1,-1 2-60,-2 0 1,2-2 0,-3 0 0,3 2 69,2 0 0,0 0 1,-1-1-1,1 2 24,0-1 0,-2-4 0,0 3 0,0 2-1,3-1 1,2-5 0,-2 2 0,2 3-10,1 1 1,4 1 0,-2 0 0,2-1-25,7-3 0,-4 3 1,5-3-1,-3 3 5,2 1 1,1 2-1,-5 1 1,-1 2 1,-1-2 1,-4 1 0,2-1 0,-4 2 95,0-2 1,-2 3-1,-4-1 1,-2-2-20,1-1 0,1-1 0,0-1 0,-3 0 14,-2 1 1,3-4 0,-3 0 0,1 2-60,-1-1 1,0-1 0,-3 2 0,2-2-66,-2-1 1,-1-1-1,0 2 1,1-3 8,2-1 1,0 5-1,-5-4 1,2 2 23,3 0 0,-3-5 1,2 4-1,-2-1 86,-1 1 0,3-5 1,1 3-1,0 0-20,1 2 1,-3-2 0,5-1 0,0-2-43,0 1 0,-5-2 0,2 2 1,-3-1 64,-2 2 0,0-4 1,-1 5-1,-2-1-54,-1-1 1,0 2 0,5-3 0,-3 3-31,-2 1 1,3-2 0,-5 4 0,2 1-98,0 2 1,-4-3 0,2 0 0,-1 1 81,-3 2 0,0 1 1,0 1-1,1-1 40,-1 0 1,-1 5 0,-2 0 0,0 0 8,0 1 0,0-3 0,0 5 1,0 0-35,0 0 0,-5 1 0,1 4 1,1 1-3,1 0 1,-2 0 0,0-1 0,1 1-75,1 0 1,2-1-389,0 1 1,-1 5 100,-4 4 0,4 4 1,-4 4-1,4 7-28,1 5 1,0 0 0,0 5 415,0-2 1,0 5 0,0-3 0</inkml:trace>
  <inkml:trace contextRef="#ctx0" brushRef="#br0">9091 7583 25199,'-7'-40'-1832,"1"12"1,6-2 0,1 13 0,4 0 2479,4 3 0,2 6 0,3 5 0,1 8-1500,2 8 0,4 8 0,6 13 0,1 9 511,3 9 0,-3 10 0,5-2 0</inkml:trace>
  <inkml:trace contextRef="#ctx0" brushRef="#br0">9424 7450 11790,'0'-6'-514,"0"6"0,6 6 0,3 7 0,3 2 263,1 3 1,1-2 0,-1 6 0,0 2 147,1 1 1,-1 2 0,2-1 0,1 0 133,2-4 0,4 3 0,-3-3 0,2 2 72,3-2 1,1 3 0,2-4 0,-1 1-4,1 0 0,0-4 0,-1 4 0,1 1 3,0-3 0,-1 6 0,1-4 1,0 3-158,-1 2 0,5-1 1,0 2-1,-1 2 68,-2 1 1,3 5 0,2-4-1,0 1 33,-1-1 1,-1 4-1,-3-4 1,2 1 20,1 0 0,5-2 1,-4-5-1,1 0 16,-1-4 1,5 6 0,-1-4 0,1-1-35,-1 2 1,5-4-1,-4 1 1,0 2 31,2 1 0,-1 2 1,2 0-1,0-1 2,0 1 1,0 0 0,0 1 0,-1 1-41,-4 2 1,2 2 0,-4-3 0,-1 1-25,1-2 0,2 4 0,-2-2 1,0-3 19,-1-4 1,4 4 0,-4-4 0,1-1-10,-1 3 0,4-6 0,-3 2 0,-1 1-46,1-3 0,-2 4 0,-3-5 1,2 1 0,1-1 0,0 3 1,-4-3-1,-1 2-2,1 3 1,-1-1-1,3 3 1,-1-3-8,-2 1 0,4 4 1,-8-6-1,3 4 19,2 0 1,3-1 0,-1-1-1,0-2 11,0 2 1,1 0 0,-2-1 0,0-2-3,-1-2 0,7 4 0,-8-6 0,3 1 0,-1 1 1,3-4 0,0 4 0,-1-1 14,-2 0 0,-2 1 1,2-3-1,2 4-16,1 0 1,0-2 0,-4 4-1,0 1 58,-1-3 0,1 6 1,0-6-1,-1 2-37,1 1 1,0-3-1,-1 4 1,1-3-8,0-2 0,1 3 0,1-2 0,2-1-34,-1 0 1,0 3 0,-1-3-1,2 1-25,-1-1 1,-2 0-1,0-2 1,0 2 29,-1 2 0,3-1 0,-8 4 0,2-3 2,-2-2 1,3 5-1,-4-2 1,1 3-21,0 2 1,-4-1 0,3 2 0,-2 2 31,-3 1 0,4 0 1,-1-4-1,0 0 0,0-1 1,-1-1 0,-3 1-1,1-3-63,2 1 1,0 4 0,-6-6 0,-2 3 3,-1 2 0,-2 0 1,4-1-1,-4 1 24,-1 0 1,-2-1-1,-4 1 1,0 0 25,0-1 0,0 1 0,0 0 0,0-1 9,0 1 0,0 0 0,-1 1 0,-4 1 9,-3 2 0,0 1 0,-1-6 1,-1 1-2,-2 0 1,-1-1 0,-1 1 0,3-2 8,2-3 0,-6 6 0,3-4 0,-1 0 55,-4 1 1,1-1-1,1-1 1,-1 0 55,-2 0 1,-4 1 0,3 1 0,-1-1-12,1-1 1,-4 9 0,0-7 0,-2 1-93,-2 4 0,1 4 1,-1-1-1,0-1-27,1 1 0,-2 2 0,-2-2 0,-1-1 3,1 1 1,-2 0 0,-1-4 0,-1 2 43,-3-1 1,3-2 0,-2-1 0,-1-1 79,-1 1 0,-1 0 0,2 1 1,2 1-11,-2 3 1,0-1-1,0-5 1,1 1-159,-1 0 0,0 5 0,-1 4 0,1 1 6,0-2 0,-5 4 1,7-4-1,-2 4 14,1 1 0,0-2 1,7-2-1,1-5 42,-2-3 1,-4 3 0,3 0 0,0-1 85,-2-2 0,4-1 0,-5-1 0,1 1-17,3 0 0,-2-1 1,-1 1-1,1 0-77,-1-1 1,2 4-1,3 0 1,0-2-55,1 1 0,-7 5 0,7-1 0,-1-1-77,0 1 1,6-2 0,1-4 0,2-2 84,2-3 1,-2 2 0,0-5-1,0 0 105,-1 1 0,3 2 1,2-4-1,-1-1-35,-2 3 1,-2-4 0,4 5-1,-2-1 9,2 1 0,-3 0 0,1 3 1,2-2-116,1 1 1,2 4-1,-2 3 1,-1 1-61,-2-2 1,0 1 0,5 0 0,1 1 19,3-2 0,-3 0 0,3-3 0,-1 1 147,1-1 0,-3 0 1,3-3-1,-3-2-22,-1-2 0,4 4 1,0-4-1,-1 2 97,-2 2 1,-1-2 0,-1 1-1,3 2-56,2 1 0,-3 0 1,3 0-1,-3-1-47,-1 0 1,-1 8 0,1-5-1,1 1-247,3 0 0,-3-1 0,4 0 1,-3-1 189,2 1 0,-2 0 0,2-2 0,-2-2 91,2 0 1,-2-6-1,2 4 1,-3 0 49,-2 0 0,1-4 1,0 6-1,-1-1 5,1-2 1,0 6 0,-1-4 0,1 2-20,0-2 0,-1 3 0,3-3 1,0 3-278,2 2 0,0 0 1,-4-1-1,0 1 63,-1 0 1,1-2 0,1-2 0,2-2 41,1-2 1,2-1 0,-2-3-1,3 0-99,0-2 1,4 3 0,-2-7-162,3 3 0,-4 2 0,1-1-508,1 0 0,1 1 798,2-1 0,6 0 0,2 0 0</inkml:trace>
  <inkml:trace contextRef="#ctx0" brushRef="#br0">10424 16019 10834,'-13'-6'-133,"0"-3"0,-1-1 1,1 0-1,0 2 155,-1 2 0,1-3 0,1 7-16,3 3 0,2 6 0,4 11 0,-2 6-484,2 5 0,3 1 0,5 4 416,4-1 0,8 4 0,4-3 0</inkml:trace>
  <inkml:trace contextRef="#ctx0" brushRef="#br0">13797 11155 21722,'-8'-13'-3915,"4"-1"1,-2 5 2535,1 0-39,1 6 2019,4 3 205,-6 2 1,5-2 0,-5-9-654,0-3 1,4-1-1,-4 0 1,2-1-117,0 1 1,-7 0-263,2-1 1,-1 5-1,0 2 1,1 1 395,-2 3 0,-1 2 1,-1 1-1,0 0-9,-1 0 1,1 0-1,0-2 1,-2-1 90,-3-1 1,3-7 0,-2 4 0,0-2-64,0 0 1,0 0 0,-4-4 0,2 0-305,3-1 0,-3 1 0,-1 0 1,1-1 430,0 1 1,-3 0 0,2-1 0,1 1-208,0 0 0,-5 1 0,2 1 0,-2 3-101,2-3 0,-6-1 0,4-1 0,1 0-119,-3-1 1,1 1 0,-1 0 0,-1-2-87,0-3 0,1 2 0,0-6 0,3-2 239,0-1 0,3 1 0,-4-1 0,3-3-39,2 0 0,-5 0 1,2-1-1,-2 1-117,2 2 1,-3-7 0,3 9 0,-3 1-45,-2-3 0,0 7 1,1 0-1,-2 1 35,-4 0 0,4-1 0,-4 3 0,1-3 22,-1-2 1,1-1-1,5-6 1,-1-2 99,0-1 0,1-6 0,-1 1 0,0-2 93,1-2 0,-1 1 0,-1 2 0,-2 2-27,-1-2 1,0 0 0,4 0 0,1 3-76,-1 1 1,-2 2-1,-1 4 1,2 1-10,-2-1 0,1 0 0,2 1 0,0-1-71,1 0 0,-6-1 1,1-1-1,2-2 26,1 1 0,-4-4 0,1-2 0,2-1 34,1 2 1,1-4-1,0 4 1,1-4 30,-1-1 0,0 0 0,1 2 0,-1 2-3,0 5 0,1-1 0,-2 0 0,-2 3-42,-1 1 0,0 3 1,3 1-1,-2 3 28,-1 2 0,-5-5 1,4 3-1,-1-1 58,1 0 0,-4 6 1,5-4-1,0 3 7,-2-1 0,4-4 0,-6 2 0,3 1 6,2 0 0,-2-5 0,1 4 0,-1-3 32,0 1 1,4 0 0,-5-5-1,2 1-14,0-1 0,-5 0 0,4 1 0,-1 0 6,1 4 1,-1-3 0,3 3 0,-1-2-50,2 2 1,1-2 0,-1 5-1,0-2-31,-2-2 0,0 2 1,4 0-1,2 0 1,3 1 0,-4-3 1,4-3-1,-3-1 0,-2 0 1,2 1 0,1-1 0,2 1-69,-1-1 1,-3-1-1,0 0 1,1-1-341,2 4 331,-2 2 1,10 0-1,-2 3-33,2 0 0,1 3 0,1 3 0,0 2-94,-1 4 1,1-4-1570,0 3 1322,-1 3 1,7 6 0,4 10-1,6 5 375,6 3 0,3 6 0,1-4 0</inkml:trace>
  <inkml:trace contextRef="#ctx0" brushRef="#br0">12744 6597 14069,'-9'-13'-1608,"0"-1"1660,6 7 0,-3 2 0,7 10 576,4 4 1,4-3-1,9-2 1,2-2 304,1-2 1,4 0 0,-1 0 0,6 0-254,5 0 1,-1-5 0,0 1 0,0 1-178,0 1 1,2-2 0,2-1 0,-2 2-493,-5 2 1,2 1-1,-2 0 1,-2 0-179,-1 0 0,-2 0 1,-3 0-1,-2 1 85,-2 4 471,-1-4 0,-5 5 0,1-6 0</inkml:trace>
  <inkml:trace contextRef="#ctx0" brushRef="#br0">13130 6584 29669,'-7'-9'-7446,"2"0"3700,4 6 4506,-5-3 1,0 7-1,-4 2 1,1 3-484,-2 2 1,4 1-1,-2 4 1,0 2-287,2 3 1,-4 2 0,6 7-1,-1 0 52,0-1 0,1 11 0,5 3 0,0 2-182,0-1 0,0 2 0,0-1 0,0-4-517,0 1 1,2-2-1,1 0 1,3-5 499,1-4 0,-3 2 0,5-9 0,0 1 268,-1 0 0,2-6 0,-4 1 1,0-6-494,0-2 1,0-1-1,-3 2 114,1-1 1,2-6-1,-3 3-239,1 0 1,2-3 356,-1 6 0,-4 0 1,4 4 45,-4 0 1,-1 1-1,0-1 198,0 0 1,0-4-1,0 0 187,0 1 1,0-2-125,0 1-1064,0-6-784,0 3 829,0-6 1,0 1 412,0 3 1,0-1 557,0 6 1,0-4 478,0 4 196,-6-6 1512,-1 3-1223,-6-6 0,-1 0 172,1 0 1,0 0 85,-1 0 1,5 1 1458,0 3-360,1-2-1496,-6 4 0,5-6 0,2 1 84,1 4 0,-4-4-1019,1 4 0,-2-2 0,1 0 0,1 1 0,5 5-1418,-5-5 1125,6 7-1687,-3-10 1636,6 5 1,-2-1 0,-1 1-129,-1 1 1,-2 2-1,3 4 1,-3 0 156,-1 1 1,-2-1-1,-4 0 1,-1 1 58,1-1 0,0 0 0,-2 1 0,-1-1 216,-2 0 1,0-4-1,3 0 1,-1 2 459,-2 0 1,-6-2-1,2 0 1,-3 2-213,-2 0 377,1 3 0,-1-1 0,0 0-403,1 1 1,-5-1 0,-2 2-1,-1 1 46,-3 2 0,-6 6 1,-3-2-1,0 3-122,0 2 0,-3-1 0,3 1 0,-1 0-19,-3-1 0,2 2 0,-1 0 0,1 1 1,0-4 1,-7 3-1,3 3 1,-1-1 5,-3-2 1,0-2-1,1 1 1,-2 0-94,0-1 1,-11 5-1,1 2 1,-1 0 20,0-1 0,0 1 0,32-18 0,0 1 0,0 1 0,-2 0-30,1 0 0,0 0 0,-1 1 1,-1 1-1,3-2 0,0 0 1,-1 1-1,1 0-37,0 0 0,0 1 1,1 1-1,0 0 1,-30 12-1,1 1 67,0-1 1,-2 4-1,7-5 1,-1 0 6,1 2 0,3-5 0,4 4 1,0-1 77,-3 1 1,-1 3-1,1-4 1,0-1-90,2-2 1,-8 5 0,8 2-1,-2 2-121,0-1 0,4 2 0,-1-2 0,1 2-33,1 2 1,-3-1 0,8-2 0,2-2-15,2 2 0,1 0 0,1 0 1,2-3 132,2-1 1,1 2 0,-3-3-1,3-1-10,1 1 1,2-2 0,4 4 0,1 0-152,-1 0 0,2 0 1,1 5-1,2-2-122,-2 0 1,-1 9 0,-2-5 0,1 3-18,-1 2 1,0 5 0,2-4 0,1 2 49,2 0 1,2-3 0,-4 1 0,3-4 95,2 0 0,1 0 0,3-3 0,-1 0 188,-2 0 1,2 0 0,6 0 0,1 0-229,-2 0 1,4 4 0,-2 2 0,0 0-56,2 0 1,-4 4 0,5-1 0,0 1 64,1-1 0,-1 8 1,3-1-1,-3 6 221,-2 6 0,1 6 0,-2-3 0,5-1-79,2-2 0,2-7 1,0-2-1,0-3-38,0-2 0,0 6 0,0-6 0,0-1-54,0-3 1,0 5 0,0-6-1,0-2-20,0 1 0,5-7 1,0 4-1,3-5-87,2-5 1,2 8 0,1-3 0,1 1 72,-1 1 1,5-2-1,1 0 1,2 0 67,3 0 0,1 4 0,1 1 1,1-2-25,0-2 1,-1-2 0,1-2 0,0-2 154,-1 2 1,1-4-1,0-2 1,-1-3 139,1-1 1,0-5-1,1 0 1,1 0 157,3-1 1,0 3 0,-2-5-1,2 2-58,2 2 1,-4-2-1,3 1 1,-2 2 42,0 1 1,0-3 0,-4 1 0,-1 0-112,1 2 0,0 7 0,-1 0 0,1 1-64,0-1 1,-1-1-1,1-4 1,-2 0-39,-3-1 1,3 0 0,-4-3 0,1-2 124,1-2 1,-6 3 0,4-2 0,0 0-219,0 4 0,-4 1 0,4 2 0,0 1-253,0 3 1,-5-3 0,3 3 0,-1-1-6,0 1 0,1-1 0,-3 4 0,2 0-134,-2 0 1,-2-5-1,-4 3 1,-1-4 142,1-2 1,1 1 0,-1-2 0,-3-1 54,-1-2 1,0-4 0,-3 3 0,2-1 15,-2 1 0,2-3 0,0 4 1,-2 0 22,-2-1 1,1 7 0,1-4 0,1 0 30,-1 1 1,-1 0-1,-2 3 1,0 0 145,0-1 0,-5 5 0,1-8 0,1 0 13,1 1 0,2-4 0,0-1 0,0 0 11,0-4 0,0 3 0,0-1 1,0-2-89,0-1 0,0-2 0,0 1 0,0-1-85,0 0 0,5 5 0,-1 0 0,-1-2 1025,-1-1 1,-2 3 0,0 0-1,0-2-1131,0-1 0,0 2 0,0 1 1,0-2-142,0-1 0,0 3 0,1 0-230,4-2 0,-2-3 0,4-2 1,0-4 512,1-1 0,2 3 0,6-3 0,2 0 381,-1 0 0,-3 4 0,0-2 0</inkml:trace>
  <inkml:trace contextRef="#ctx0" brushRef="#br0">9651 16193 25035,'-27'-27'-4986,"11"3"4935,3 6 0,8 8 0,2 14 0,5 5-461,2 3 1,11 2 0,1-1 0,7-1 289,5-3 0,13-3 1,5-6-1,7-3 723,5-6 1,12-6 0,-2-12 0</inkml:trace>
  <inkml:trace contextRef="#ctx0" brushRef="#br0">13184 7157 22444,'-14'7'-625,"5"5"0,0-3 0,-1 4 75,-2 5 0,-1 3 0,1 7 0,2 1 177,1 2 0,4 7 0,-2-3 1,0 2 228,-1-1 0,5 7 0,-1-3 0,2 1 113,2 0 1,0 4 0,2 1-1,2 0-157,5 0 1,4-2-1,5-1-159,4 6 85,4-6 0,0 15 0,1-11 0,0 2 82,-1 0 1,1 2 0,1 6 0,2-4 117,1-1 0,0 1 0,-3-7 0,2 0 156,1 0 0,1-2 0,-2-4 0,2 0 99,3 0 0,-1-1 0,4-2 0,1-2 12,2 2 0,2 0 1,-1 2-1,0-2 26,3 0 0,4 3 0,-5-8 0,1 3-50,1 2 1,-2 0 0,3 0 0,-4-2-49,0 2 1,0 0 0,-1 2 0,1-2-7,1 0 0,2 3 0,-3-8 1,1 1 115,-1-1 0,3 0 0,0-6 0,2 1-31,2-1 0,-4 1 0,1 1 0,-1 2-124,-1 1 0,8 5 1,-10-5-1,4 0-222,2 1 1,-6 1 0,2 4 0,-4-2 29,-1 2 1,-1 3-1,-4 3 1,-4 3 54,-3 2 0,-1-1 1,0 3-1,-2-1-3,-3 2 1,3-4 0,-4 0 0,1 1-64,0-1 0,-5-2 1,2 2-1,-1 0-50,-1 1 1,1-1-1,-4 3 1,-3-1-151,-2 2 0,2 1 1,-7 4-1,-1 3 201,-1 3 0,-2 5 1,0-9-1,-2-2 59,-2-1 0,-4 7 1,-7 3-1,-1 0 93,-2 0 1,-1 2-1,1-8 1,-2 0 66,-1 1 0,-4 2 0,2-6 0,0-3 41,1-2 0,-8 1 0,2 4 1,-5-1-25,-4 1 1,-1 2-1,-4-2 1,-1 3-87,-1 2 0,18-32 0,0 0 0,0 1 0,0 0 0,-2 0 0,0 0 55,0-2 1,0 0 0,-3 1-1,1 1 1,-2 0 0,0-1-1,-2 1 1,0 0 119,-1-1 1,-1 1-1,-2 2 1,-1-1-1,0 1 1,-1-1-1,-1 1 1,-1-1-19,1 0 0,-2 1 1,-4 0-1,1 1 0,4-3 1,1 0-1,-2 1 0,1-1 26,2-1 0,0 0 1,-3-2-1,0 1 1,3-2-1,0 1 0,1 0 1,0-1-113,-2 1 0,1 0 0,-1-1 0,0 1 0,1 0 0,0-1 0,1 0 0,0 0-78,1-2 0,0 1 1,-1 3-1,0 0 1,1-1-1,0-1 1,0 1-1,-1 0-39,1-2 0,0 0 0,-2 0 0,0-1 0,3-2 0,0-1 0,1 0 0,0-1 47,-2 2 1,0-1-1,3 1 1,-1-1-1,0 0 1,0 0-1,1-1 1,0 1 113,2-1 1,-1 0-1,-2 2 1,0-1-1,-26 13 1,4 2-32,6-1 1,2-2 0,5 1 0,4-5-202,4 1 1,4 0 0,6-4 0,2 1-149,3 0 0,3-1 0,5 0 0,1-3 49,0-1 1,-1-5 0,1 2 0,1-1 33,3 0 0,-2 4 0,3-3 1,-1 0-63,0 0 0,5 1 0,-3-3 0,1 4 187,3 0 1,-3 3 0,1-7 0,2 1-174,2 1 1,1-4 0,0 4-1,0-1-25,0 0 0,0 4 0,-2-4 0,-1 0 32,-1 1 1,-1 0-1,5 5 1,0-2-25,0 2 0,-4 1 0,0 3 0,1 2-18,1 1 0,-2 0 1,-2-4-1,0-1 62,0 1 0,1-2 0,4-1 0,-2-3 36,-1-2 0,-1 3 0,5-3 0,0 1-174,0-1 0,0-1 0,2-5 1,2-1-69,5-3 0,3 1 1,1-6-1,0-1-31,1-1 1,5-2-1,2 0 1,0 0-238,-4 0 1022,-2 0 1,-2-6 0,1-1 0</inkml:trace>
  <inkml:trace contextRef="#ctx0" brushRef="#br0">11784 16179 25525,'-40'-13'-2501,"6"1"2849,3 3 0,8 3 0,7 8 0,4 2 134,3 5 0,6 3 0,1 1 0,4-1-1064,7-3 1,11 3 0,6-5 0,8 1 216,5-4 1,7-4-1,4-3 1,6-3 565,7-1 0,8-8 0,-34 5 0,0-1 0</inkml:trace>
  <inkml:trace contextRef="#ctx0" brushRef="#br0">15530 5198 30558,'13'0'-288,"0"0"0,1 0 0,0 0 268,4 0 0,3 0 0,7 1 0,2 2 419,1 1 1,6 1 0,-2-5 0,2 0-64,-1 0 0,7 0 0,-3 0 0,1 0-284,1 0 1,-4 0-1,-1 0 1,-3 0-185,-1 0 1,-2 0 0,-6 0 0,-1 0-170,-2 0 0,-5-5 0,0 1 0,-2 0-603,-2-2 1,-1 3-1,-1-5-2082,-2 2 2473,-6-4 0,2 3 0,-5-7 0</inkml:trace>
  <inkml:trace contextRef="#ctx0" brushRef="#br0">16263 5038 30489,'9'-5'-978,"0"1"0,-1-2 0,6 3 0,1-2 948,2 2 1,-2 3 0,4 3-1,-1 2 174,0-2 1,4-2 0,-3-1 0,1 2 114,-1 2 1,3-1-1,-3 5 1,1-1-386,-1 0 0,-1 2 0,-6 5 0,-2-1-388,-1 0 0,-6 1 0,1 0 0,-4 3-34,-4 0 0,-5 6 0,-9-4 0,-4 2-170,-3 2 0,-8 3 0,-2 0 0,-5 1-646,-5 0 1091,-2 5 1,-1 2-1,2 6 1</inkml:trace>
  <inkml:trace contextRef="#ctx0" brushRef="#br0">18862 11408 8013,'2'-7'1,"1"1"8,1 0 0,2 4-136,-2-2 1,-1 1 364,6-2 1,-6 3 256,2-7 1,-4 4 816,-1-4-810,0 0 1,0 1-181,0-1 0,-1 6-38,-4-2 1,-2 4 0,-7 1 46,1 0 0,0 4 0,0 1-2,-1-2 0,5-2 0,0-1 69,-1 0 0,3 2 0,-2 1-53,-2 1 0,4 2-286,-2-2 1,0-1-1,-4 6-88,0 2 0,1-4 0,1 0 1,2 1 163,-1-1 1,3 1 0,-2 2 348,-2-1 1,1 0 0,0 4 58,1 0 0,0 2-378,-4 3 1,1-3-1,3 3 1,3-4-58,0 0 0,3-1 0,-4 2 31,1 3 1,-3-4 0,3 4 0,0-3-17,0-2 1,-3 1 0,3-1-1,0 0 96,0 1 0,0 3 1,3 1-1,-1-2-91,1-1 1,-3-1-1,2-1 1,1 0-78,1 1 1,2-1 0,0 0 0,0 2 15,0 3 1,-1-3-1,-2 4 1,-2-1 31,2-1 0,2 1 0,1-3 0,0 1 154,0 2 1,4 0-1,2-5 1,0 0-105,0 1 1,5-1 0,-3 0 0,4 1-75,2-1 1,-1 0 0,0 1 0,1-1-33,-1 0 1,2 1 0,1-1 0,2 0-85,-2 1 0,-1 3 1,0 1-1,1-2-57,2-1 0,1-1 1,-3-1-1,4-1 232,0-3 0,-2 3 0,4-4 0,1 3-5,-3-2 1,4 1-1,-5-6 1,0 1-28,1 1 1,2-5-1,-3 4 1,2-4-35,3-1 1,-1 0-1,1 0 1,-2-1-45,2-4 0,0 2 0,-1-6 0,0-1-92,0-2 1,1-1-1,0 0 1,-4-1-79,0 1 1,2-5-1,-3-1 1,0-2 38,1-2 1,-1-3 0,-3 0-1,2-2-2,-2-4 0,-1 4 1,-2-6-1,1 0 58,-1-1 0,-1-11 1,-2 6-1,-2-2 95,-2 1 0,-1-4 0,-2 0 0,2-1 129,-2 0 0,-6-2 0,-3 5 0,-1 2-232,-4-2 1,-5 0-1,-2 3 1,0 2-116,-1 2 0,0 0 0,-6 7 0,-1 2-20,-2 2 0,-6-2 0,2 8 0,-2 1-144,-3 4 1,-2-1 0,-1 10 0,2 2-405,2 2 0,-2 1 1,3 1-1,0 5-487,-1 8 1,8 0 0,0 9 0,6 0-2951,3 2 4179,-5 8 0,9 7 0,-4 7 0</inkml:trace>
  <inkml:trace contextRef="#ctx0" brushRef="#br0">19795 5398 28179,'-7'-2'-2148,"1"-1"1520,0-1 0,5-7-924,-4 2 0,4-2-865,1-3 1813,0 7 0,1-4 0,4 7 908,3 1 1,4 0 0,3 0 0,1-1-120,2 1 1,0-3-1,-5 1 1,1 1-572,-1-2 1,5 4-1,-1-2 1,1 3-289,1 1 1,-4 0 857,3 0 1,3-6-1,0-2 1</inkml:trace>
  <inkml:trace contextRef="#ctx0" brushRef="#br0">19635 11914 8549,'-9'0'5,"1"0"0,3 0 733,-4 0 58,0 0 193,2 0-852,1 0 1,5 0 341,-4 0 1,4-1 65,-4-3 0,4 1 544,1-6-181,0 6-766,0-3 1,0 7-160,0 4 0,4-2 0,2 4 166,1-1 0,2 3 0,5-5 0,-1-1 82,0-1 1,1-2-1,0 0 1,4 0 0,4 0 1,-1 0 0,1 0 0,1 0-95,-3 0 1,6-2-1,-4-1 1,1-1-105,0 1 1,2 1-1,-3 2 1,2 0-54,-2 0 0,3 0 0,-3 0 1,2 0 169,-2 0 1,3 0-1,-2 0 1,2-1 106,2-3 0,-2 2 0,-2-4 0,0 2-24,0-1 1,-2-1 0,1 3 0,0-1-196,-1 1 1,4-3 0,-4 0 0,1 0-139,1 0 0,-3-3 0,3 3 0,-4 1-82,0-1 1,-4 0 0,3 3-105,-4-2 1,0-1-879,-1 2 239,0 2-1209,1-3-1502,-7 5-233,-1 0 3868,-6 5 0,0-3 0,0 4 0</inkml:trace>
  <inkml:trace contextRef="#ctx0" brushRef="#br0">18609 12381 8395,'0'-7'-1116,"0"-5"1,0 9 1259,0-6 0,0 4 617,0-3 1,0 3 1037,0-4-1033,0 6 1,0-4-479,0 2 0,4 5-60,1 0 1,-1 2-101,-4 7 0,-1-2 239,-4 2 0,-2 1 1,-5-4-12,3 2 1,-3-4-1,5 5 1,-2 1-92,0 2 1,2 2 0,-4-1 0,4 0-183,1 1 0,-3 5 0,3 2 0,-1 1-89,-4 0 1,1-1-1,0 2 1,1 0 160,-2 0 0,-5 2 1,-2 2-1,2 0 180,1-1 1,0 6 0,-1-1 0,-2-2-208,2-1 0,1 3 0,2 1 0,1-3-80,3-1 0,-3-2 1,3-3-1,-2-1-123,-3 2 1,5 0 0,1-1-1,-3-2-71,-1-2 0,-4 4 1,0-6-1,1 0 160,-1-2 1,1-2 0,4 0 0,3-1 177,-3-3 0,4-3-35,-2-6-178,6 0 0,3-6 0,9-3 1,3-4-273,1-5 0,2-3 0,1-5 0,3-3 41,2-2 0,0 3 0,3-4 0,-4 1-22,0-1 1,2-3-1,-3 2 1,0 1 69,1-1 1,-3-2 0,-3 4 0,-1 1 203,0 2 1,-1 3-1,-1 2 1,-4 4 208,-1 0 0,3 4 0,-3-3 228,1 3 0,-4 7-274,1-1 1,-2 7-1,-2 2-83,0 8 1,-6 9-1,-3 6 1,-4 2 58,-5 1 0,2 10 0,-6 2 0,-2 4 81,-1 5 1,-6 2 0,-2 3 0,-1 0-249,-3 3 0,3-4 1,0-3-1,3-2-337,5-3 1,1-6 0,7-3 0,2-2-399,1-2 1,4-6 0,2-4 0,4 0 11,4-4 0,7-3 751,3-4 0,14-3 0,5-6 0</inkml:trace>
  <inkml:trace contextRef="#ctx0" brushRef="#br0">19502 12288 8118,'-9'6'-454,"0"2"1,6 4 0,-3 0 1135,0-3 61,5 3-536,-5-11 1,8 5 0,2-7 0,3-4 8,1-4 0,4-1 1,-4 0 196,4 1 1,2 1-95,-1 0 1,-1 3 0,-2 10-96,-1 3 1,-6 9 0,2 2-1,-4 0-16,-1 0 0,4-1 0,1-3 1,-1 1-36,2 2 0,0-5 0,5-4 0,-3 0-23,3-1 0,5 2 0,2-6 1,0-1-65,1-1 1,0 2-1,5 1 1,-3-2 14,-2-2 0,3 4 0,-3 1 0,1 1-62,-1 3 1,-1 2 0,-5 2 0,0-1 88,1 0 0,-1 2 0,0 1 1,1 2-11,-1-2 1,0-1-1,1-2 1,0-1 8,4-3 1,1 2 0,7-7 0,-3-1-132,1-2 0,7-1 0,-7 0 0,-1 0 32,3 0 0,-1 0 0,0 2 0,-3 1 90,-4 1 1,1 5 0,-1-3 0,-2 2 17,-1 2 1,4 3 0,2 4-68,0 0 1,-2 1 0,-6-5-1,1 1-25,-1-1 1,6-1-1,4-2 1,2-2-146,1-2 1,1-2 0,0-4 0,-1 0-87,1 0 0,0 0 0,-1 0 1,1 0 152,0 0 0,-2 0 0,-3 2 0,-3 0 208,1 3 1,-7 5 0,2-1 0,-5 4 143,0 5 0,2-1 1,2 3-1,-1 1-274,0 0 0,1-5 0,-1 3 0,2-1-202,3 0 1,-2 0-1,5-7 1,-1 0 96,1-2 1,-3-2-1,3 3 1,-1-2 51,1-2 0,-5 3 0,4-3 0,-3 0 178,1-1 1,0 6 0,-5-2 72,1 3 1,-1 1 0,0 0 0,-1 1-197,-3-1 0,7-1 0,-2-2 0,0-1-2,1 1 1,4-2 0,2-1 0,1-1-336,1-3 0,-6-2 1,6-1-1,-1 0 137,-1 0 0,2 5 0,-5-1 0,-2-1 192,-1-1 1,-2-2 0,1 1 0,-1 2 140,0 2 1,-4 4 0,-1-4 0,-1 3 177,1 2 0,0 2 0,6 1-419,-1 1 1,0-5 0,1 0-1,-1-1-91,0 0 1,5-1-1,0-4 1,-2 3 37,-1 2 1,-2-4 0,1 3 0,-1-1 128,0-3 1,1 3-1,-1-1 1,0-1 110,1 2 1,-1-3-40,0 6 1,1 0-1,-1 3 1,0-2-242,1-1 1,-1 0 0,0 3 0,2-2-47,3-1 1,-3-5 0,4 5-1,0 0 115,4-2 0,-3 4 1,1-5-1,-2 1 116,-2 3 0,2-2 1,0 1-1,0 0 138,1-2 0,-1 5 0,-3-3 0,2 3-2,-2 1 1,5 0 0,0-1 0,1-2-37,0-1 1,0 0 0,6 5 0,2-3-316,1-2 0,0 3 1,-4-3-1,0 1-134,-1-1 1,-4 3 0,1-3 0,-1 3-85,-1 1 1,-2-1-1,-6-2 1,-1-1-214,-3 2 0,1 1 0,-4-1-328,2-2 1,-5-1-1,3-5-1200,-1 1 2144,3-11 0,11-14 0,2-13 0</inkml:trace>
  <inkml:trace contextRef="#ctx0" brushRef="#br0">18796 12554 8204,'0'-13'-453,"0"0"1,0-1-1,1 2 1,2 2-49,1 1 975,7 0-209,-10 2 0,-1 1-96,-9 6 1,-2 0-1,-1 1 541,3 4 0,1-4-415,4 4 1,2-2-229,-2 1 1,4 2 0,3 4 0,1 1-13,-1 4 0,-1-1 1,-4 9-1,-2 0 56,-5 2 1,-3 4 0,-1 2-1,0 3-22,-1 0 1,1 3 0,0-5-1,-1 2 118,1 4 0,4-6 0,2 1 0,-1-2-83,1 0 0,4 6 0,-2-3 0,4 1-48,1 1 0,-2-2 1,-1 5-1,-1-2-26,1 0 1,2 4 0,1-7 0,0 2 26,0-1 0,-5-1 1,1 3-1,1-3 15,1-1 1,-2 2-1,-2-2 1,0-2 76,0-3 1,2 5 0,4-9 0,0-1-48,0 2 0,0-1 0,0 0 0,0-2-71,0 2 0,0 5 0,1 2 0,2-1-50,1-2 0,1 5 1,-4 2-1,2 4 19,2 1 0,-1 0 1,-4 0-1,0 0-37,0 0 1,-1-2 0,-2-1 0,-2-3 167,2-1 1,-3-2 0,2-4 0,0-2 53,-2-3 0,4 3 0,-4-4 0,2 1-144,-1 0 1,1-1 0,4 3 0,0-2 73,0 2 0,-2 1 0,-1 1 0,-1 3-226,1 2 1,-3 3 0,0 6-1,-1 0-18,-4 0 0,4 0 0,0-2 0,-1-1 142,1-1 1,-1-7-1,-2 2 1,3-2 47,1-3 1,-5 1 0,4 0-1,-2-2-46,0-3 1,2 2 0,-4-5 0,3 2-38,-3 2 0,4 1 0,-2 0 0,-2-2 39,0 2 0,2 5 0,-2 4 0,0 1-156,-1 3 0,-9 4 1,8 1-1,-1-5 172,4-3 1,-2 1 0,5-2 0,-2-2 43,0-3 0,6 2 1,-2-9-1,4 1-76,1 0 0,-4-6 0,-1 2 0,2-3-387,2-2 1,1 1-1,0-1-1981,0 0-1013,0 1 1276,0-7 2084,0-7 0,0-13 0,0-8 0</inkml:trace>
  <inkml:trace contextRef="#ctx0" brushRef="#br0">19169 12341 8179,'-14'0'-895,"6"4"1,0 2 888,2 2 0,2-4 0,2 4 480,-2-3 91,2 6 1,-4-8-264,6 6 1,0-5 0,0 5-57,0 1 0,0-2 0,2 1 0,2 1-50,5 2 1,3 1 0,1 2 0,1 3-172,-1 4 1,0 3-1,1 3 1,-1 2 30,0 1 0,-1 5 0,-3-4 0,-3 2 111,0 3 1,-5 0 0,4 2 0,-4-2 138,-1 0 1,0 3-1,0-8 1,0 1-57,0 0 1,0-2 0,0-5 0,0 1-117,0 0 0,2-1 0,1 1 0,3 1-103,1 3 1,1-3 0,2 5 0,-3-1-62,-1 4 0,0 2 0,-3 4 0,2 2 7,-2 5 1,-2 2-1,-1-1 1,0-3 104,0-1 0,0 2 1,0-6-1,0 0 10,0 1 0,0 0 0,0-3 0,2-2 34,2-2 1,2 1-1,4-5 1,-1 3-152,2 2 0,-1-3 0,0 1 0,-1 1-8,2-2 1,-1 9 0,0-3 0,-2 1-2,-2 1 0,2 2 1,-3 2-1,-1 1 13,2 4 1,-4-1-1,2 0 1,-2-2 161,-2-2 0,0-2 0,0-2 0,1-1 86,4-1 1,-2 3-1,5-8 1,1 4-228,-1 1 1,4 0-1,-4 1 1,4 2-54,2 2 0,3 5 0,1-1 0,-3 3-35,-5 1 1,2 0 0,-3 1 0,1-1 98,-1 0 1,-1 2 0,-5 1 0,1 2 131,-1-2 0,-1-1 1,-2-1-1,0-1 22,0 0 1,0-1 0,1-2 0,2-2-262,2-2 1,5-2-1,-1-4 1,1-2-241,-1-2 0,4 3 0,-1-5 0,3 0-86,-3-3 0,1-3 0,-4-1 0,3-2-453,1-3 0,-4-3 0,0-7 222,1-3 0,2-3 0,2-8 0,-1-4 653,0-7 0,1-18 0,-1-10 0</inkml:trace>
  <inkml:trace contextRef="#ctx0" brushRef="#br0">19475 12581 7948,'-6'7'-59,"5"5"327,-3-3 0,2 3 384,2 1 0,0-4-408,0 0 0,2-2 0,2 2 0,3-3-39,1 0 1,5-3 0,-1 6-1,4 0-38,1-2 1,-3 5 0,1-2 0,1 5 8,2 3 1,-1 1 0,-7-2 0,-1 2 44,1 1 1,0 3 0,1 3-1,-4 1-12,-1 0 0,3 4 0,-4 0 0,-1-2 20,2 0 1,0-4 0,6-2-1,-2 0-64,0 0 1,7 1 0,-5 0 0,4-3-62,0-2 1,3 4 0,1-2 0,-1 1-32,0 1 1,0-3 0,-2 4-1,0-3-16,0-2 1,-2 5 0,-2-4 0,0 3 53,1-1 1,-1-1-1,-1 2 1,-2-1 65,-1 2 0,-2 0 0,4 0 0,-2-4-109,1 0 0,2 2 0,1-3 1,1 0 21,-1 1 0,5-3 0,1-2 0,0 1-109,0 2 1,1 1-1,-4-2 1,2 0 97,-2 0 0,3 2 0,-1 0 0,-2 0 23,-1 1 1,-6 2 0,0-3-1,1 0 55,2 1 1,0 2 0,-2-3-1,-1 0-93,2 1 0,0-3 0,3-2 0,-2 2-196,-3 0 1,2 1 0,-2-5 0,5-1 9,3-3 1,-2 3-1,3-3 1,-3 3 54,-2 1 1,0 0-1,1 1 1,-2-1 70,-4 0 0,4 1 0,-4-1 0,1 0 355,0 1 0,-5-5 0,5-1 1,0 3-186,-2 1 0,4 1 0,-6 0 0,3 1-226,2-1 0,-2-1 0,0-2 0,3-1-61,1 1 0,1-2 0,0-1 0,1 1-98,-1-1 0,0-3 0,1 5 206,-1 2 1,-1 1 0,-2-1 317,-1-2 1,-4 3 0,2-3 4,-1 3 0,4 1 0,-2 1-150,-1-1 0,5-4 0,-3 0-403,3 1 1,1 0-1,0 1 1,1-4 28,-1-1 1,0 4 0,1-1-1,-1 3 174,0 1 0,-4 1 0,0-1 1,1 0 103,2 1 0,-3-1 0,0 0 0,0 1 112,-2-1 0,4 0 1,-5 1-1,1-2 92,3-4 0,1 4 0,1-3-395,1 3 0,-3 1 0,10 1 1,-3-2-76,1-4 1,0 4 0,-5-3 0,1 3 77,-1 1 1,0 1-1,1 0 1,-3 3 243,-2 1 0,3 1 0,-3-3 0,3 2-28,1-2 1,-4 3 0,0 1-1,1-1 139,2 0 0,2-1 0,-1-5 0,0 1-194,1-1 1,-1 0 0,0-1 0,1-2-241,-1-1 1,0 0 0,2 5 0,0-1-26,-2 0 1,3 1-1,-7-1 1,3 0 228,1 0 0,1 5 0,-1 0 0,-1-2 179,-3-1 0,3 3 1,-3 0-1,1-2-64,-1-1 0,3 0 0,-3 1 1,2 2-319,3-2 0,-1-1 1,0-2-1,1 0 14,-1 1 1,0-1-1,1 2 1,-1 0 100,0-2 1,1 8 0,-1-8 0,0 2-10,1 0 1,-1 2-1,0 1 1,1 0 348,-1 1 0,0-4 0,1 4 0,-2-1 108,-4 0 0,4 1 0,-3-3 0,3 2-427,1-2 1,1 4-1,-1-3 1,2 0-195,3-2 1,-4 2 0,4 1 0,-4-2 79,-6-1 1,4-2-1,-3 2 1,2 2-125,-3 0 0,3 1 0,-5-5 0,0 1-208,0-1 1,-1-1-1,-2-2-627,2-1 1,1-1-15,-2 0 1,-1-3 254,6-10 1,-6 3 0,2-7 889,-4-2 0,5-1 0,1-1 0</inkml:trace>
  <inkml:trace contextRef="#ctx0" brushRef="#br0">18142 17125 7914,'0'-13'2004,"0"6"-1390,0 1-517,0 6-214,0 0 0,0 6-157,0 3 0,0 2 0,0 3 0,2-1-469,2 0 0,-2 1 743,2-1 0,4 0 0,-1 1 0</inkml:trace>
  <inkml:trace contextRef="#ctx0" brushRef="#br0">18196 17325 8101,'-5'9'383,"1"0"0,-1-4-612,5 3 1,2 0-1,1 2-771,1-1 1000,7 0 0,-4 4 0,6 1 0</inkml:trace>
  <inkml:trace contextRef="#ctx0" brushRef="#br0">18236 17579 8155,'-8'5'-94,"2"-3"0,6 10 0,0-3-161,0 3 1,0-4 260,0 1 1,6-4-203,3 4 0,3-5 196,1 5 0,1-6 0,-1 3 0</inkml:trace>
  <inkml:trace contextRef="#ctx0" brushRef="#br0">18436 17845 8161,'0'-13'-43,"0"7"-202,0 6 0,4 10 0,2 8 0,0-2-59,0-1 1,0-3-1,-2-2 1,4-1 303,-1 2 0,5-1 0,-3 0 0,3-2 0,1-2 0,0 4 0,1-1 0,-1 3 0,0 1 0</inkml:trace>
  <inkml:trace contextRef="#ctx0" brushRef="#br0">18809 18152 8161,'9'0'351,"0"0"1,0 0 0,4 1-402,0 4 1,-1-3 0,-2 6 0,-1-1-500,2 1 1,0-1 0,3 2 548,-1-5 0,0 4 0,1-1 0</inkml:trace>
  <inkml:trace contextRef="#ctx0" brushRef="#br0">19235 18245 8161,'14'0'377,"-1"0"0,-4 4 0,0 2-858,1 2 0,2-5 0,1 3 73,1-1 1,-1-3-1,0 2 408,1-2 0,-1-8 0,0-1 0</inkml:trace>
  <inkml:trace contextRef="#ctx0" brushRef="#br0">19529 18232 8161,'7'0'-874,"0"0"1203,-2 0 0,-2 0 114,6 0 1,-2-2-140,2-2 1,3-2-771,-3-3 0,-2 3 466,2 6 0,0-6 0,4-1 0</inkml:trace>
  <inkml:trace contextRef="#ctx0" brushRef="#br0">18716 18312 8218,'8'-5'-325,"1"1"1,-4-1-1200,4 5 1916,0 0 0,-2 2 0,-4 1 301,-6 1 1,-4 5-1,-5-3 1,1 1-151,2 4 1,-1 1 0,-6 2-1,-2 3-167,2 0 0,-5 7 1,-1 0-1,-3 4-99,-2 3 1,-4 5 0,-2-4 0,1 2 29,-1 3 0,-8 6 0,1 3 0,-2 0-136,1 0 0,-4 3 0,-1-3 1,2 0-138,2-1 0,-1-5 0,9-4 0,0-1-76,3 0 1,8-4 0,2-8 0,2 0-395,2 0 0,4-4 1,4-1-1,3-4-4045,0-6 4481,5 4 0,1-4 0,7 5 0</inkml:trace>
  <inkml:trace contextRef="#ctx0" brushRef="#br0">17742 19991 8512,'-7'-20'1080,"-5"7"-1022,3 0 1,2 5-1,-2 8-141,-1 0 0,-2 2 0,-2 1 0,1 3 218,0 1 1,-1-4 0,1 3 0,0-1 110,-1-1 0,1 2 1,-2-3 534,-2 1-573,2 1 1,-5-1-1,7 2 1,1 2 151,3 2 0,-1-3 0,4 2-94,-1 2 1,4 0 0,0 1 0,6-1-62,6-3 1,4 1 0,5 5 0,2-1-80,1 0 1,4 1 0,-4-1 0,0 0-81,-3 1 0,-5-1 1,-4 0-1,-5 1-36,-2-1 1,-4 0-1,-2 1 1,-7-1-15,-5 0 0,-3 1 0,-6-3 0,0 0 13,-4-2 0,0-2 1,2 3-1,1-2-391,-1-2 0,2-2 1,1-4-1,3 0-1089,2 0 0,1 0 136,5 0 0,7-1 1335,6-4 0,12-8 0,9-8 0</inkml:trace>
  <inkml:trace contextRef="#ctx0" brushRef="#br0">18076 19724 8031,'0'-26'2038,"0"5"-1837,0 7 1,-2 14 0,-1 9 105,-1 3 1,-7 6 0,4 3 0,-2 2 514,0 6 0,0 5 1,-2 0-1,0 1-347,2 2 0,2 5 0,-4-7 1,4 4-560,1 1 0,2-2 0,4-2 0,0-7-17,0-5 0,0 0 0,1-6-666,4-2 0,2-3 0,6-4-211,1-5 0,-1-4 1,-1-4 706,-3-5 1,1-4-1,-5-3 1,-2-2 601,-2 1 0,3-2 0,1 1 642,-2 2 1,-2 6 232,-1 1 0,6 7-806,3 2 0,3 6 1,0 8-1,-2-1-772,-1 0 1,0 1-1,4-1 1,1 0-642,-1 1 1,0-3 0,2 0-1,3-2-924,4 1 1,2-4 1936,-2-2 0,3-2 0,-4-2 0</inkml:trace>
  <inkml:trace contextRef="#ctx0" brushRef="#br0">18422 20231 8031,'0'-14'0,"-4"5"3054,-1 1-1186,-5 5 1,4-2-1311,-3 10 0,5-2-597,8 5 0,4-5 0,5 2 1,0-4-987,1-1 0,-1 0 318,0 0 1,-1-1-1,-2-4 558,-1-4 1,-6-2 0,2-3 0,-4 1 334,-1 0 1,-4-1 0,-2 1 0,0 0 347,0-1 0,2 1 1,4 0-291,0-1 1,0 5-1151,0 1 1,1 5 375,4-2 1,-3 4 0,7 1 529,2 0 0,1 0 0,1 0 0</inkml:trace>
  <inkml:trace contextRef="#ctx0" brushRef="#br0">18342 20177 8031,'-13'-19'0,"-5"9"699,0-4 1,1 10-1,3-1 1,1 5-293,0 5 0,-1-2 1,1 4-1,-2 1 1,-3-1 0,8-4 1,-3 3-112,1 0 0,1-3 152,3 6-868,2-6 146,6 3 1,1-6-101,4 0 0,1-6 287,2-3 1,3 1 324,-7 0 1,-1 5 0,-7-2-1,-5 4 130,-3 1 0,-6 1 0,-1 4 1,-2 3 186,-2 4 0,-1 2 0,0-1 0,3 0-298,2 1 0,3-1 0,7 0-295,5 1 0,4-6 1,4 0-1,6-2-155,7-3 0,9-3 0,11-5 0,5-4-79,2-2 0,-1-3 1,-6-1-1,-3-1-328,-1-2 0,-6 1 0,-8 3 0,-3 2 597,-4 4 0,-11-4 1,-5 4 239,-12 1 0,-14 2 0,-7 11 0,-4 6-232,-4 5 1,-10 5 0,2-3-1,0 0-13,2 1 0,2 2 0,6-5 0,3-2 7,2-4 0,-3-5 0,6-6 0</inkml:trace>
  <inkml:trace contextRef="#ctx0" brushRef="#br0">15023 18072 8095,'-6'-20'0,"3"6"583,-6-4 1,0 9-31,-4 4 0,0 4 1,-1 1-1,1 0-397,0 0 1,-5 1 0,0 2-1,2 3 2,1 2 0,2-1 1,-1 4-1,3-3 98,2 3 0,-2 1 0,7 1-82,1 0 1,3 1-1,4-1 1,5-1 16,3-3 0,7 3 0,4-4 0,0 3-23,0-2 1,2 2 0,-5-2 0,1 2-140,-3-2 0,-3 2 0,-3-2 0,-4 3 64,-3 2 0,-4 3 0,-2 1 0,-4 0-201,-3 1 0,-6-4 0,-2 4 0,-3-1-73,-2 0 0,3-1 0,-4-3 1,0-2-32,1-3 0,-3 1 0,7-4 0,0 0-61,2 0 0,2-2 1,0-4-742,-1 0 0,7-6 0,4-3 1014,6-3 0,10-7 0,8-2 0</inkml:trace>
  <inkml:trace contextRef="#ctx0" brushRef="#br0">15303 17738 8051,'-6'-19'0,"-1"4"0,-1 4 0,4 11 497,2 7 0,-2 9 1,-1 3-1,3 1 333,0-1 0,1 9 0,-2-1 0,-2 1-349,2 0 1,2-1 0,1-1-1,0 1-345,0 0 1,1-2 0,2-1 0,2-4-290,-2 0 0,2-3 0,0-3 0,-1-3-554,2-2 0,-3 2-42,6-7 1,-4 1 223,3-5 1,-5-2 1145,2-2 0,-2 2 0,0-4 210,1 0 1,2 5-1,-1-4-367,3 4 0,0 1 0,-1 1 0,1 2-393,-1 2 1,2 5 0,3-1 0,-2 1-710,-1-1 1,0 3-1,4-3 1,1 1-518,-1-1 0,0 2 0,2-7 1,1-1 213,2-1 0,4-2 0,-4 0 1,0-3 940,1-6 0,-4 0 0,4-10 0</inkml:trace>
  <inkml:trace contextRef="#ctx0" brushRef="#br0">15650 18152 8051,'0'-14'224,"0"1"0,0 4 1,-2 2-1,-2 1 873,-5 3 1,-3 1-549,-1 2 1,-1 0 0,2 2-1,4 2 22,3 5 1,4 3-1,1 1-269,0 1 0,6-6 1,2 0-268,4-2 0,2-2 1,-1-4-651,0 0 1,-1-1 0,-2-4-46,-1-4 1,-6 2-1,0-2 323,-6-1 1,0 2-1,-6 1 194,-1 1 0,-2 2-177,-1 4-164,6 0 0,2 0-1252,10 0 1736,2 0 0,12 0 0,2 0 0</inkml:trace>
  <inkml:trace contextRef="#ctx0" brushRef="#br0">15796 18072 8001,'-7'-8'1130,"1"8"0,6 11 1,0 3-769,0 4 1,1-2 0,4-5-50,4-2 1,3-6 0,1 1-1,0-2-90,1-2 1,-1 0-1,0 0 1,1 0-781,-1 0 1,0-2 0,-1-2-265,-3-5 0,-3-3 0,-6-1 310,0-1 0,-6 1 344,-3 0 0,-3-1 106,-1 1 0,5 4 0,4 0-204,3-1 0,6 2 1,4 0 264,3-3 0,7-7 0,2-2 0</inkml:trace>
  <inkml:trace contextRef="#ctx0" brushRef="#br0">16249 17459 8870,'0'26'449,"0"5"0,0 0 1,0-1 19,0-2 1,0-1 0,0-1 0,0 1-594,0 0 0,5-1 1,-1 0-1,1-3-590,1 0 1,1-7 0,6 0 713,1-6 0,5 2 0,2-4 0</inkml:trace>
  <inkml:trace contextRef="#ctx0" brushRef="#br0">16383 17499 8126,'-5'-26'2828,"1"4"-3072,-1 3 0,5 9-101,0 5 0,0 2 0,0 14 0,0 2 312,0 3 1,0 3 0,2-1-1,1 4 584,1 4 1,1 0-1,-5-1 1,0-1-166,0-2 0,0 0 0,0 5 1,0-2 244,0-2 1,0 2 0,0-3 0,0 3-633,0 2 0,0-1 0,0 1 0,0-2-428,0-3 0,0 2 0,0-6 0,1-3-746,4-5 1,-2-3 77,6-2 0,-7-5 1,3 0 1054,-4-7 1,-1-5 0,0-2 0,0 1-8,0 0 0,-1 1 1,-4 1-1,-2 3 1037,0-3 0,-4 4 1,5-1 184,-1 2 0,-2 2-1067,-4 4 0,4 0 0,1 2-518,3 2 0,0 3 1,5 7 43,0-1 0,5 0 0,2 1 0,3-1 368,5 0 0,1 7 0,-2 0 0</inkml:trace>
  <inkml:trace contextRef="#ctx0" brushRef="#br0">15356 18591 8002,'0'-13'-91,"0"0"0,0-1 0,0 1 186,0 0 1,2-1 1130,2 1 0,-1 1-456,6 3 0,-4 8 0,2 7 0,0 1-85,1 4 1,-4 5 0,4 3 0,-1 2-466,0 3 1,1-5 0,2 0 0,-2-1-200,-2 0 0,4-2 0,-3-6 0,2-1-229,0 1 0,0-4 0,4-1-301,1-4 1,-1-1 0,0-1 0,1-4-52,-1-3 0,-4-4 1,0-2 1154,1 1 449,-4 0-855,0 5 0,-12 8 0,-3 9 1,-3 3 88,-1 1 1,0 1 0,-1-1 0,1-1-776,0-3 1,1 3-1,1-5-3274,3 0 3215,5 5 0,-2-10 0,10 2 556,3-2 0,10-8 0,3-2 0</inkml:trace>
  <inkml:trace contextRef="#ctx0" brushRef="#br0">15690 18658 8002,'0'-13'2448,"4"4"-2005,0 0 0,5 4 0,-3-2 0,2 1-66,2 3 1,2-3 0,3 2-1,1-1-66,2-1 1,0 4 0,-5-6 0,0 1-581,1-1 0,-3 4 0,0-4-469,-2 3 1,-8 0 0,-1 5 371,-7 0 1,-10 0 0,-2 0 0,0 2 224,0 2 0,1 3 0,5 7 0,1-1 413,3 0 0,3 1 1,6-1-1,1 0-789,4 1 0,4 3 517,8 1 0,10-6 0,7-6 0</inkml:trace>
  <inkml:trace contextRef="#ctx0" brushRef="#br0">16316 18631 7954,'8'-13'3181,"-3"6"-2067,-5-5 0,0 9-697,0-6 1,0 5-36,0-5 1,0 0-508,0-5 0,-5 6 0,-4 0-261,-3 2 1,-2 2 0,1 4 0,0 0 556,-1 0 1,1 4 0,0 2-1,1 2 67,3 2 1,3 2-1,6 1 1,0 0-22,0 1 0,2-1 0,2 0 0,5-1-777,3-3 1,6 1-1,-1-5 1,1-2-1848,1-2 0,2-1 2407,6 0 0,5-6 0,2-1 0</inkml:trace>
  <inkml:trace contextRef="#ctx0" brushRef="#br0">16543 18125 8995,'9'4'535,"-1"1"1,-3 1 0,2 0 0,-1 6 371,-3 4 1,3 6 0,0-3-1,0 2-456,0 3 1,4 5 0,-1 2 0,2-1-389,-3-2 1,4 2 0,-4-2 0,1-3-103,-1 0 1,0-5 0,2-4-1,-2-4-1225,-2-3 1,2-5 372,-3 5 0,-1-8 0,-5 1 583,-4-5 1,-2-8 0,-6 3-1,-1-3 661,1 2 1,0-1 0,-1 4 138,1-1 1,0 4 391,-1-2 0,3 5 0,2 5-529,4 4 0,4-2 0,1 2 0,0 1-569,0 2 0,0-3 1,0 0-525,0 1 0,4 2 1,2 0-1,0-2-161,0-1 1,4-6 0,-1 3 64,3 0 1,1-5-100,1 4 1,-1 2 259,0 2 673,1 3 0,-1 1 0,0 1 0</inkml:trace>
  <inkml:trace contextRef="#ctx0" brushRef="#br0">16836 18565 7918,'7'-20'186,"-1"6"1,-4 0 0,1 11-989,1 6 1,2-1 1272,-1 2 1,-2-1 206,5 2 0,-3-4 635,4 4-1022,-6-4 1,1-1-1,-7-1-32,-1-4 1,-7 4 0,2-4-146,-2 4 0,2 1 0,0 1-162,-1 4 0,2 2 1,1 6-131,1 1 1,1-1 0,5 0-223,0 1 0,6-2 1,3-4-1,3-3-137,1-4 0,2-1 0,1 0 0,4 0 537,0 0 0,3 0 0,3 0 0</inkml:trace>
  <inkml:trace contextRef="#ctx0" brushRef="#br0">17076 18565 8560,'-2'13'0,"-1"2"550,-1 3 1,-6-4 0,1 6 0,-3-3-223,-1 1 1,1 0 0,1-5-1,3 1-162,-3-1 1,4-1 0,-1-2-64,2-1 1,3-6 0,9 1-817,8-2 0,5-9 1,9-5-1,2-5 22,1 1 0,4-3 0,-2 0 0,-2-1 675,-3 1 0,0 1 0,-10 5 1,-2 0 790,-1-1 0,-9 1 0,-6 1 34,-7 3 0,-10 3 0,-3 6 0,-5 2-135,-8 2 1,2 4 0,-2 5 0,2 2-415,0 3 0,1 1 0,8 5 1,6-2-2535,6 1 1,4 3 2273,6 0 0,11-5 0,4-2 0</inkml:trace>
  <inkml:trace contextRef="#ctx0" brushRef="#br0">5025 10502 8361,'-7'-6'-148,"-3"3"0,4-4 0,-2 1 246,-2 3 0,3 1 1,-2 2 176,-2 0 1,4 0 569,-2 0-59,6 0-323,-9 0 1,5-4 4,-7-1 0,6 1 1,-1 4 0,0 0-522,-4 0 0,1 1 0,1 2 122,2 2 0,1 5 0,-6-3 69,1 1 1,4 2 0,0-5-1,0-1 88,2 2 0,-4-3 0,5 4 1,1 1 27,-1-1 0,1-2 0,4 4-86,-4 1 1,2 2 0,-4 1-173,1 0 0,2 1 0,2-1 0,-1 0 62,-1 1 1,-1-1 0,5 0-1,0 1-3,0-1 0,0 2 0,0 1 0,0 2 74,0-2 1,0-1-1,2-2 1,1 1-4,1-1 0,2 0 0,-2 1 0,4-1 43,-1 0 0,5 1 0,-3-1-11,3 0 1,0 1-1,-2-3 1,-1 0-62,1-2 1,2 0 0,2 4 0,-1-1-44,0-3 1,1 2 0,0-3-1,3 1 66,0 0 0,1-2 0,-3 3 0,1-2 3,2-2 1,1 3 0,-2-3 0,0-1 1,0 1 1,2 0 0,-1-3 0,-2 2-60,-1-2 1,3 3 0,-1-2 0,0-1-30,-3-1 0,4-2 0,0 0 0,-2 0 81,-1 0 0,0 0 0,1 0 0,2 0-8,-2 0 1,4-6-1,-3-2 1,0-1 50,-3 0 1,4 2 0,0-3 0,-2 1-14,-1-2 1,-2-2-1,1-3 1,-1-2-138,0 2 0,1-1 0,-1 1 0,0-2 38,1 2 1,-5-3 0,-1 1 0,1 2-149,-1 1 0,2 2 0,-5-1 0,-1 1-106,2 0 0,-5-5 0,4 0 0,-2 2 125,1 1 1,-2-3-1,2 0 1,-2 2 11,-2 1 0,-6-2 0,-3-3 0,-3 1 8,-1 0 1,-1-3-1,0 2 1,-3 1-83,-1 0 0,-5 1 1,1 5-1,-2 1-131,2 3 1,-4-1 0,3 5-1,-5 1-184,-3-2 1,-5 4-1,3-2 1,-1 4 103,-3 4 0,-1-1 0,-1 6 1,2 0-55,2-1 1,5 3-1,-1-2 1,3 3 73,1 1 1,2 1 0,3-1-1,4 0-1128,3 1 1,3 1 1460,3 2 0,-8 4 0,2 6 0</inkml:trace>
  <inkml:trace contextRef="#ctx0" brushRef="#br0">7265 11261 8545,'0'-13'-1320,"0"4"1028,0 0 511,0 6 249,0-3 110,0 1-129,0 3 1,0-5-20,0 2 0,-2 4-267,-2-4 1,1-1-99,-6 2 1,0-1-8,-4 5 0,0 5 0,-1 1 25,1 1 0,4-2 1,0 2 197,-1-1 0,-2 4-3,-1-1 0,1-1 1,1-1-166,3-1 1,3 3 0,-2-3 0,-1 1-67,1 4 1,-1-4-1,-2 2 1,3 1-39,1 2 1,-3 1-1,3-1 1,0-1 37,0-2 0,0-1 0,3 6 1,-3-2 128,-1-4 0,4 4 0,-2-3 137,4 3 0,1 1 0,0 1-147,0-1 1,0 0 0,0 1 0,0-1-71,0 0 0,1 2 1,2 1-1,3 4-173,2 0 1,1-2 0,4 3 0,0-2 94,1-3 0,-1 4 1,2-3-1,1 0 80,2-2 0,1-2 0,-3 0 0,4 1 144,0-1 0,1-4 0,3-2 0,-2-1-81,2-3 1,-1 3 0,3-2 0,-3-1 64,1-1 0,3-2 1,-8 0-1,0 0-107,0 0 0,4-6 0,-6-3 0,0-3-104,-2-1 1,-2-2 0,2-1 0,-1-3-52,0-2 0,2-6 0,-7-4 0,3 1-9,1 2 0,-5-4 1,-4-2-1,-2-2 69,-2 1 0,0 5 1,-2-3-1,-2 2-11,-5 0 1,-5 0 0,-2 4 0,-3 2-208,-2 3 1,-1 3-1,-5 7 1,1 2-312,-1 1 1,-1 6-1,-2-2 1,-1 5-294,1 5 0,-2 2 0,1 6 0,1 1 129,2-1 0,3 5 1,3 1-1,5 2 669,7 3 0,-2 1 0,5 1 0</inkml:trace>
  <inkml:trace contextRef="#ctx0" brushRef="#br0">14796 11635 14320,'2'-8'-2793,"1"2"2808,1 0 635,1-1-506,-5-6-294,0 5 359,0-4 0,-2 11 139,-2-4 1,1 0-233,-6 0 0,0-1 176,-4 2 1,-1 2-334,1-2 0,4 2 1,2 4-35,1 2 0,-4 4 152,1 5 1,1 0 0,1 1 25,1-1 0,-3 0 0,3 1 339,-1-1 1,2 0-1,-2 1-265,1-1 1,0-1-1,3-2 1,-1-1-128,1 1 1,-3 2-1,0 2 1,0-1 34,0 0 1,-4 1-1,2-1-19,1 0 1,-1-1-1,5-2 1,-3-1 116,-1 2 0,3 1 0,-4 1 81,2 0 0,2 0 0,4 1-123,0-1 0,0 0 0,0 2 0,0 2-140,0 0 0,0 1 1,1-5-1,2 1-58,2-1 0,1 0 0,-3 2 0,1 2 102,-1 0 1,3 1 0,0-5-1,0 1 14,0-1 0,0 0 0,-3 1 0,3-1 3,1 0 1,-3-1 0,4-1 0,-1-3 67,1 3 0,-1-4 0,3 2 0,-1 0 16,2-2 0,-4 1 0,2-5 0,1 1 33,2-1 0,1-1 0,1-1 0,-1 2-6,0 2 0,1-1 1,1-4-1,1 0-33,2 0 1,-1-4 0,-3-1 0,-1 1-19,0-2 1,1 4 0,-1-4 0,0 0-47,1-3 1,4 2 0,-1-2 0,0-1-61,-3-2 0,0-1 0,-1-1 0,0 1-3,1 0 1,-1-5-1,0-1 1,1-1-74,-1 1 1,0-5 0,1 2 0,-1-3 39,0-2 1,-1 1-1,-3-1 1,-3 0 16,0 1 0,-5-5 0,4 0 0,-4 1 1,-1 2 0,-4 1 0,-2 1 0,-1 0-217,-4 4 0,-1-2 0,-1 7 0,-2 0-331,-3 3 1,2 0 0,-6 2 0,0 2 80,1 1 0,-4 6 0,3-3 0,-2 2-26,2-1 1,-6 1-1,4 4 1,0 0 118,-1 0 0,4 4 0,1 2 0,0 2-588,4 2 1,6 2-1,2 1 966,2 1 1,2-1 0,4 0-1</inkml:trace>
  <inkml:trace contextRef="#ctx0" brushRef="#br0">7198 11368 8387,'0'-9'-342,"0"0"1,0 5 0,0-5 473,0-1 1,0 2-16,0-1-302,0 6 305,0-3 0,-1 6 102,-4 0 0,2 0 208,-5 0 1,3 0 0,-2-1 299,1-3 1,-5 2-474,2-2 0,-2 2-309,-3 2 1,1 2 0,1 2-1,2 3 42,1 1 0,0 4 0,-3-3 0,2 2 22,1 3 1,4-5 0,-2 0 231,1 1 1,-3 2 44,5 1 1,-5-4-1,4 0-39,2 1 1,2-2 0,1 0-222,0 3 1,0 1-1,0 1 1,0 0-94,0 1 0,0-1 0,0 2 1,0 1 112,0 2 0,1 4 0,2-4 1,2-2 110,-2-1 1,3-2 0,0 1-64,1-1 0,-2-1 0,3-2 1,3-2 294,1-3 0,2 6 0,3-4-289,1 1 1,-1 2 0,-2-6 0,1 1-91,2 1 0,4-3 1,-2 4-1,-1 1 44,0-1 1,3-4 0,-2 3 0,-1-2-81,0 1 1,3-1-1,-4-4 1,0 0 139,1 0 0,-4 0 0,3 0 0,-3 0 63,-2 0 0,0-4 0,2-2 1,1-2-54,2-2 1,0 0 0,-6-1 0,-2 2-41,-1-1 0,0-2 0,3-1 0,-2 0-75,-1-1 1,-2 1-1,4 0 1,-2-1-59,1 1 1,-4 0 0,0-1-2,0 1 1,-5-5-1,4 0-2,-4 2 0,-5-3 0,-2 1 0,-2 2-35,-2 1 1,-6-4 0,-2-2-1,2-1 53,1 0 0,-3 4 0,-1-4 0,0-1 83,-1 3 0,-2-4 0,3 6 0,0 2-188,-1 1 1,-2 2 0,3 1 0,-2 2-127,-3 1 0,-1 6 1,-1-2-1,-1 4-85,0 1 0,1 6 0,-1 4 0,0 5-482,1 3 1,5-1 0,3-5 0,5-1-393,4-2 0,3-1-264,6 6 1485,6-7 0,7-1 0,8-6 0</inkml:trace>
  <inkml:trace contextRef="#ctx0" brushRef="#br0">7492 11421 8358,'-6'-7'1432,"4"0"-704,-2 2 1,2 2-427,2-6 0,0 5 70,0-5 1,0 5-114,0-5 0,0 4 1,0-4-11,0-1 1,0-2 0,0-1-1,0-1-1,0 1 0,0-5 1,0 1-1,2 0-108,2 2 1,-2 2 0,2 0 0,-2-1-87,-2 1 0,0 0 0,0 0 1,0-1-105,0 1 1,0 0-1,0-1 1,0 1-3,0 0 0,1 1 0,2 1 0,1 2 183,-1-1 0,-1-2 1,-2-1-1,0 0 8,0-1 1,0 1 0,0 0-58,0-1 1,0 1 0,0 0-21,0-1 0,0 1-122,0 0 0,0-1-30,0 1 0,0 4 0,0 0 67,0-1 1,0 2 0,0 0 39,0-3 0,0 4 0,0-2 65,0-1 1,0 2-441,0-1-790,0 0-1250,0 2 1609,0 1 1,0 8 0,1 0-90,4 3 0,-2 5 0,6-2 878,1-1 0,2 5 0,1-5 0</inkml:trace>
  <inkml:trace contextRef="#ctx0" brushRef="#br0">7452 10768 8548,'-6'-7'-437,"4"-5"1,-5 11 623,2-4 1,2 4 0,-4-1 429,1-2 0,2 1-343,4-6 1,1 4 28,3-3 1,-1 5-14,6-2 0,0 4 1,5 1 42,-1 0 0,-4 0-202,0 0 0,0 0 0,2 1-135,-2 4 1,2-2 0,-5 4-1,1 0-65,3 1 0,-2-4 0,1 4 0,1-2-200,2-3 0,1-2 0,1-1 0,0 1-436,4 4 1,-3-4 704,3 4 0,2 2 0,1 1 0</inkml:trace>
  <inkml:trace contextRef="#ctx0" brushRef="#br0">14836 11648 18456,'0'0'0</inkml:trace>
  <inkml:trace contextRef="#ctx0" brushRef="#br0">14836 11621 12763,'8'-6'-2620,"-2"5"3520,-6-5-1393,-6 6 1646,-2 0-312,-5 0 1,4 0-249,0 0-623,6-6 1,-4 5-40,3-4 0,-4 4-81,-5 1 1,4 0 0,0 0 134,-1 0 1,2 0 0,1 1 0,-1 2 522,1 2 0,3 0-48,-5 0 1,0-2-449,-5 6 0,1 0 0,0 2-41,0-2 0,4 2 0,0-5 1,0 1-5,1 3 1,1 1 0,4-1-1,-3-1 97,-1 1 1,2 2 0,-4 2-54,-1-1 0,3 0 0,-1 1 261,2-1 0,-3 0 0,3 1-248,-1-1 0,4 6 0,-3 2-86,0 0 1,5-2-1,-4-4 1,4 1-79,1 2 1,0 1 0,0-3 0,0 2 55,0-2 1,0-1 0,0 0 0,0 1 129,0 2 0,0 0 0,0-5 0,0 0-89,0 1 0,6-2 0,1-2 0,2-1 148,0 1 1,4-2 0,5-1 0,0 0-60,1 1 1,-3-5 0,5 3 0,0-2-155,0 1 0,1-1 1,4-4-1,0 0 72,-4 0 0,6 4 1,-4 1-1,-1-2 32,3-2 0,-1-2 1,1-2-1,1-3 36,0-1 1,-1-1 0,1-2 0,-2 1 58,-3-1 1,4-7 0,-4-1 0,2 2-45,-2 1 0,1-2 0,-3-3 0,-1 0-73,0-4 0,-2 3 0,-7-1 0,-3-2 47,-1-1 1,-1-6 0,-5 0 0,-2 0-37,-2-2 0,-5 4 0,-7-5 0,-4 1-58,0 3 1,-3 2-1,-2 2 1,1 0-145,2 4 0,0 3 1,-5 6-1,1 1-264,-1 3 0,5-1 0,1 5 1,2 2-225,3 2 0,1 1 0,1 0 708,1 0 1,0 6 0,-1 1 0</inkml:trace>
  <inkml:trace contextRef="#ctx0" brushRef="#br0">14796 11848 8606,'0'-13'-154,"0"4"0,0 0 253,0-2 1,0 4-1,0-2 8,0-1 1,5-2-230,-1-1 189,1 5 0,-5 1 0,0 2 129,0-4 0,0 2 0,0-2-93,0-1 1,0-2 0,0-1 0,0-1 145,0 1 1,0-5 0,0-1 0,0 0-34,0-1 1,0-2 0,0 3-1,0 0-109,0-1 1,4 3 0,1 3-1,-2 1-126,-2 0 0,-1 4 1,0 0 14,0-1 0,0-2-23,0-2 1,-4 1 0,-2 0 0,0-1 43,0 1 1,0 0 0,2-2 0,-4-1 76,1-2 1,-4-1-1,5 2 1,1-2-38,-1-2 0,-3 5 0,3-3-42,-2 0 0,1 4 0,-2-3 0,3 5-248,0 4 1,-1-3-1,-6 5 153,-1-1 0,1 1 1,0 2 69,-1-4 0,1-1 1,0 0-1,-1 1 18,1-2 0,4-5 1,0-2-1,-1 2 60,-2 1 1,-1-2 0,-1-1 0,1 1-67,0 3 1,1 0-1,0 1 1,1 0-28,1-1 0,-5 5 0,6 1 0,-2-1-27,-3 1 0,-4-2 0,1 4 1,0-1 30,3-4 0,0 4 0,-1-2 1,-1-1 92,-2-2 1,-1 0 0,3 0-1,-2 2-39,2-1 1,-3-8-1,1 6 1,0-2-32,-1 0 1,4 2 0,-3-1 0,3 1 6,2 0 1,-5 1 0,0 2 0,2 1-25,1-2 0,-2 4 1,-1 0-1,1-1 26,3 1 0,-4 2 0,0-2 0,0-1-3,-1 1 0,4 3 0,-2-5 0,2 0 3,1 1 1,-3-3-1,-1 2 1,2-2-4,1 2 0,1-5 1,1 2-1,0-2-24,-1-2 1,1 0-1,-2 3 1,-1-2 6,-2-3 0,0 3 1,5-3-1,0 4 3,-1 0 0,-3 1 0,-1 0 0,2 1-1,1 3 0,-3-3 0,0 5 0,0-2 4,-1 0 1,4 0-1,-4-4 1,1 1-56,1 3 1,-6-3-1,4 5 1,0-2 39,0 0 1,-5 0-1,2-3 1,-2 2 18,2 1 1,-2 2 0,5-4 0,-2 2-8,-3-1 1,4 3 0,-1-1 0,0 1 26,0-1 0,4 4 1,-4-5-1,0 0 20,0 2 0,4-4 0,-4 5 0,0 0-27,0 1 0,5-6 1,-3 4-1,1-2-6,0 0 1,-4 5 0,4-5 0,2 0-10,1 1 0,-2-2 0,-1 4 0,1 0 3,3 0 0,0-4 1,1 2-9,0 1 0,-1-3 0,2 4 0,2 0 45,1 0 0,0-3 1,-4 3-1,0 0-12,-1 0 0,1-3 0,0 3 0,-1-1-26,1-3 1,0 2 0,-2-1 0,-1 1-25,-2 0 0,0-4 1,5 3-1,-1-2-36,1-3 0,-3 5 0,-1 0 1,3-1-31,-3-2 0,1-1 0,3 1 0,-1 2 102,1 1 1,0 1-1,-2-2 1,-1 1 44,-2-1 1,0 2-1,3 0 1,-1-1-43,-2 1 1,-1-2 0,3 4 0,-4-1 19,0-4 0,3 4 0,-2-2 0,1-1-30,1-2 0,-6-2 0,6 1 0,-1 0-22,-1-1 0,4 1 0,-4 0 1,1-2 6,0-3 0,-4 3 0,2-2 1,1 2 4,0 1 1,0 1 0,1 0-1,-3-2 1,0-3 0,-4 3 1,3-2-1,-2 2 1,2 1 1,-3 1 0,3-2 0,-3-1 85,-2-2 0,2 1 1,1 2-1,3-2-117,2 0 1,-3-1-1,4 5 1,2-2 18,1-3 0,0 3 1,-1-4-1,0 1 13,4 0 0,-2-4 0,6 3 0,-4 0 43,-2-1 1,2 1-1,2 3 1,1-3-12,-1-2 0,-1 3 1,1-3-1,1 1-21,-1-1 0,2 3 0,0-3 0,-1 1-24,1-1 1,-2 0 0,4-2 0,0 0 11,0 0 0,-3 2 1,3 0-1,0 0-20,0 1 0,-2 2 0,3-4 0,2 0 99,2 1 0,-4-3 0,1 5-19,1-2 0,1-1 0,2-5 0,-1 1 0,-2-1 18,-2 0 0,0 2 0,2 1 0,-2 2-59,2-1 1,-3-1 0,0 0 0,0 3-49,1 2 1,-6-3-1,4 3 1,-2-1-156,0 1 0,5-3 0,-5 3 0,0-1 148,1 1 0,-2-3 0,4 3 1,0 0 69,0-1 0,-3-3 1,3 0-1,0 0 90,1 0 1,-4-2 0,3 5-1,0-3-66,0 1 0,-3 1 0,5-1 0,-1 3-139,-1 0 1,3 4-1,-4-3 1,1 3-129,3 2 1,-4 0 0,-2-1 139,-3 1 0,0 0 1,2-1-1,1 1 72,-2 0 0,-1-1 1,-1 1-1,0 0 34,-1-1 1,3-5 0,0-3 0,2-2 53,-1 2 0,0-2 1,-1 5-1,2-2 22,-1-2 1,0-1-1,-1 0 1,2 2-146,-1-2 1,0 4 0,-1-3 0,2 1-51,-1 1 0,-2-2 1,-3 5-1,-1 2 34,-2 1 0,-1-3 0,3-1 1,-3 0-31,-2-1 1,-1-2-1,-4 3 1,3 0 80,0-1 0,1-2 0,-3 3 0,1 0 63,2-1 0,1-3 1,-2 1-1,2-2 32,2 2 0,-3-4 0,2 6 0,1-2-186,0-1 1,-1 6 0,4-4 0,-2 2-17,2 2 0,1-2 0,2 1 0,-2 0 69,-3-1 1,4 4 0,-4-2 0,3 2-15,2 2 1,-1-1-1,1-1 1,0-1 78,-1-2 1,1-1 0,1 3 0,2-3 30,1-2 1,2 3-1,-4-3 1,2 1-53,-1-1 0,2 0 1,0-1-1,-1 3-43,1-1 0,-4 4 0,5-5 0,-2 2-44,0 3 1,0 1-1,-4 0 1,0-1 0,-1-2 1,1 0 0,0 5 0,-1 0 60,1-1 0,-5 1 0,-1 0 1,0-1 9,0 1 0,-4-5 1,4 1-1,0 0 16,0 2 0,-4 1 0,4-3 0,0 0 54,0 0 1,-4-2-1,4 0 1,0 0-55,0-1 1,-1 3-1,4 3 1,-2 1-72,2 0 1,0 1 0,-1 1 0,0 2 5,0-1 0,-2-2 0,0 0 0,-2 2 5,-3 1 0,-1 2 0,-1-4 1,0 2 7,4-1 0,-3 0 0,1-1 0,-2 3 52,-1-3 0,-7-1 1,7-1-1,-2 0 5,-4-1 0,5 5 1,-5 1-1,2-3 26,0-1 0,-1-1 0,2 0 1,-3 1-27,-1 3 1,0-1 0,-3 5 0,3 2-17,1 2 0,-2-4 0,1 1 1,-2 1-54,-1 1 1,-4 2 0,5 0 0,-1 0 34,2 0 1,-7 0 0,5 0 0,0-1 28,-1-4 0,-1 4 1,-1-5-1,2 2 43,2-1 0,-5-1 0,4 3 0,0-1 25,-2 1 1,1-3-1,-2 2 1,0 1-20,0 1 0,1 2 0,2 0 0,2 2-104,-3 2 1,4-1 0,-1 6-1,-2 0-1,-2-2 1,-1 5 0,0-3 0,0 3 29,0 1 0,-3-1 0,0-2 0,3-1 21,2 1 1,-8-2-1,6 1 1,-1 1 47,-1 2 0,4-3 1,1 0-1,1 1-36,-1 2 1,3-3-1,0 1 1,0 4-55,0 2 1,0 3 0,-3-3 0,1 4-70,-1 0 1,-1 3 0,-2 3 0,0-1 66,0-2 1,0 2 0,0-3-1,1 2 37,4-2 0,-7 3 0,5-4 1,0 1 67,-1 0 0,3-1 0,0 3 0,-1-2 20,2 2 0,-4 1 1,2 1-1,-1 1-107,2 0 1,-2-1-1,4 2 1,-1 2-33,-3 1 1,3 6 0,-2-1-1,-1 1 35,-1-2 1,2 2 0,1-4 0,-1-1 53,2 1 1,-7 1-1,4-4 1,0-1-6,-2 5 0,1-1 0,-4 3 0,1-1 36,1-1 1,-6 3 0,9-4 0,0-1-50,-2 1 0,2 4 1,0-2-1,2 4-34,-3 1 0,6-5 0,-1 2 1,2 2-56,0-1 1,-4 10 0,2-8-1,0 0 48,1-3 0,1 4 1,4-4-1,0 0 32,1 2 0,-1-2 1,0 0-1,1-2 3,-1 2 1,-4 2 0,0 1 0,1-2 2,2-2 1,1 7-1,1-3 1,-2 1-7,-3 1 0,7 2 1,-4 2-1,1 0-55,2 0 0,-5 3 0,8-3 0,-2 0 27,2 0 0,-3 2 0,3-3 1,-2-2 31,2-2 0,1-1 1,5 0-1,-2 0-10,2 0 1,-4 0-1,1 0 1,0 0 48,0 0 0,1 5 0,3-1 0,-1-1-38,-2-2 0,-1 5 0,3 3 0,-2 3-21,1 1 0,-2 5 0,0 1 0,0 2-46,-1 3 0,1-1 0,3 1 0,-2-3-4,2-2 0,0 3 1,-1-4-1,-1-2 97,2-1 0,-3-2 0,1 1 0,2-1 71,1 0 0,2 0 1,-2 1-1,-1 1-50,-2 2 1,0 3 0,5 3 0,-1-4-71,1-4 1,1 12 0,2-5 0,1 5 48,-1 1 1,2-2-1,1 3 1,-1-1-158,1-2 1,3 4 0,-4-8 0,2 0 61,3-4 1,0 4-1,0-8 1,-1 2 106,1 3 1,-3-4-1,2 3 1,-1-4-5,-1 0 0,5-1 1,-5 0-1,1 1-24,1-1 0,-1 8 0,5-1 0,0 0-65,0 2 0,0 1 1,0 6-1,0-1-22,0-2 1,0 4 0,0-8-1,0 2 21,0-2 1,0 0 0,0-6-1,0-1 8,0 2 1,5-3 0,-1-3 0,1-4 173,1-1 0,-5 3 0,5-5 0,-1-1-79,-1-1 0,2 2 0,-3 2 0,1 1-20,-1 4 1,5-4-1,1 3 1,1 2-3,-1 0 0,3 6 0,-3-5 0,2 5-89,3-2 1,-5 6-1,-1-8 1,3 0-11,1 1 0,-3-1 1,-1-1-1,3-1 59,1-3 0,-3 1 0,-1-6 0,1-1 131,-1-1 1,4 2-1,-3 1 1,1-2-87,-1-2 1,3 3 0,-4 4 0,3 1-33,-2 1 1,3 5-1,-4-6 1,3 2-74,-2 3 0,3 4 1,-4 1-1,4 0 25,2 0 1,-2 3-1,-2-4 1,-1-2 16,1-1 0,2 3 0,0 0 0,-2-3 20,-1-5 1,-4 0-1,3-2 1,1 2 284,-1 5 1,4 0-1,-5-5 1,2-1-312,0 1 0,0 2 0,4 1 0,0 1 46,1-1 1,-1 0-1,2 2 1,1 1 11,2 2 1,6 4 0,-4-4 0,2-3-303,1-5 0,-3 5 0,4-5 1,-2 1 142,2 0 1,0-5 0,-1-1 0,0-4 131,0-1 0,-2 0 1,1 0-1,1 0 119,-3 0 0,4 0 1,-5 0-1,2 0-49,3 0 1,1-4 0,3-1 0,2 2-25,1 2 0,1 1 1,-2 0-1,1 0-159,-1 0 1,4 0 0,0-1 0,1 1-32,1 0 0,-5 0 1,3 0-1,0-1 73,0-4 1,-4-2 0,2-5 0,-1 0 99,1-1 1,-1 6-1,-5-10 1,1 1-19,0 1 0,4 3 0,0 2 1,-2-4 101,0 0 1,2 5 0,1-8 0,1 1-122,-1 1 1,8 1 0,-3 0 0,-1 1-15,-2-1 1,6 1 0,-1 0 0,1-2-1,3-3 0,-1 2 1,0-5-1,1 0 4,1 1 1,4-3 0,-5-5 0,-2-1 164,2-3 1,0 1 0,-3 3 0,0-1-55,0-3 0,4 1 0,1 3 0,-2-1-66,-2-3 1,4 1 0,1 3 0,1-1-42,3-3 0,-2 1 0,1 5 0,0-1-155,-2 0 0,5 1 0,-5-3 0,1 0 194,-4-2 1,0-2-1,-1 2 1,-1-5 72,1-2 1,-5 2 0,-2 1-1,-1-2 74,0-2 1,3-1 0,-2 0 0,1 0-114,-2 0 0,7 0 0,-4 0 0,2 0-152,3 0 0,4 5 0,-1-1 1,0-1 56,0-1 0,3-1 1,-3 2-1,1 1-111,4-1 0,-1-1 0,0-4 0,-1-2 212,2-5 0,-1-3 1,-1-1-1,-5 0 104,-2-1 1,-2 1-1,-2-2 1,-1-1-31,-1-2 0,-1 0 0,5 3 1,0-1-98,0-2 0,5-5 0,1 2 0,0-1-146,0 0 0,4 4 0,-1-4 0,3-1-128,1 3 0,3-6 0,2 4 1,0-3 190,3-2 0,4 1 0,-6-2 0,-1-2 48,-3-1 1,5-5-1,-8 4 1,-2-1 144,-4 1 1,-6 1 0,-4 4-1,-5 0-9,-3 1 1,-1-1 0,0 0 0,-1 1-34,1-1 1,-1 0 0,1 2-1,0 1-222,-1 2 0,1 4 0,1-4 0,2 0-57,1 1 0,5-4 0,-4 3 0,-1-2 93,-3 2 0,8-8 0,-6 2 0,2-3 104,-1-1 0,-4 1 1,-3 2-1,-2 0 154,2-2 0,-5-5 0,-1 5 0,-4 1 20,0 2 0,2-3 0,-1 0 1,-3 1-175,-1 2 0,1 2 1,2-1-1,-2 2-80,-4 3 1,4-2 0,-3 5 0,1-1-47,-1 1 0,6-3 0,-3 3 1,0-1 10,0 1 0,6-3 0,-7 3 0,3 0 58,2-1 1,0-3-1,-2 0 1,-3-2 148,-2-1 0,3 0 0,-3 3 1,1 0-5,-1 0 1,2-1 0,-5 0 0,0 4-43,-1 0 1,4 1-1,-4 3 1,-1-2-65,2 2 0,-4 1 0,4 2 0,-2-1-98,0 1 0,2 0 0,-3-1 1,3 1 8,2 0 0,-1-2 1,3-1-1,-2-2 56,-2 2 0,4-4 0,-2 3 0,0-1 7,1-1 0,-1 2 0,2-3 0,-1 0 88,1 4 0,-2-3 0,-1 1 0,1 0 137,-1-1 1,-3 4 0,4-3-265,-2 4 0,-2 5 1,-2 1-1,1 1-108,1-1 0,1 4 0,-4-3 103,3 1 1,-2-5 142,2 2 0,-2 2 1,-2-2 99,0-1 1,0-2-1,0-1 1,0-1-6,0 1 1,0 0-1,0-1-222,0 1 0,0 4 1,0 0-589,0-1-183,0 4 387,0 0 461,0 6 1,-2 0 248,-2 0 0,1 0-246,-6 0 1,5 0-633,-5 0 497,6 0 1,-3 1 93,6 4 179,0-4 103,0 5-196,0-6 0,-2 0-368,-2 0 72,2 0 0,-5 5 0,4 1-1,-1 1 1,-1-2 263,5 3 299,0-5 1,-1 3-96,-4-6 0,4-1 0,-5-2-2,0-2-295,4-5 1,-3 7 0,3-4-1023,-2 1 532,2 1 135,-4 5 848,0 0-226,5 0 1,-7-4 0,5-2 67,-1-1 1,0 2 0,2-4-319,-2-1 0,2 2 0,-2 0-530,2-3 1,2 4 297,0-2 1,2 4 158,2-3 0,-2 3 238,2-4 0,-2 5 59,-2-5 1,-2 0-1,-1-4-109,-1-1 1,-1 5-1,5 1-155,0-3 1,0 4-20,0-2 1,0 5-297,0-5 1,0 0 406,0-5 0,2 6 0,1-1 43,1-2 0,1-1 0,-5-1 0,0 0 19,0-1 1,0 1 0,0-2-24,0-2 1,0-3 0,0-2-108,0 4 0,1 4-200,3 0 1,-2 1 170,2 0 0,-2 4 1,-2 0 71,0-2 0,0 4 0,-2-2 42,-2-1 0,2-2 0,-2-1 0,1-1-3,-1 1 0,2 0 0,-2-1 0,2 1 63,2 0 1,-4-1-200,-1 1 0,-4 0-170,5-1 1,-6 7 74,1 2 0,1 2 0,-1 1 127,-1-3 1,3-1-1,-2 3 26,-2-1 1,4-7 0,-2 3 319,-1-4 0,2-2 0,1 1-187,1 0 0,-3-1 1,3 3-1,0 0-125,0 2 0,-3 5 0,4-4-51,-3 2 0,4 2 1,-4 3-1,1-2-48,0-2 1,2 1-1,-4 4 1,0-2 2,2-2 1,-5 1-1,3-6 196,-3-1 1,0-2 0,2-2 0,1 1 54,-1 0 1,2-1-1,0 1 1,-1 0-33,1-1 0,-4 1 1,5 0-1,-2-1-98,0 1 1,0 4 0,-4 0-170,0-1 0,-1 4 0,1 0 0,0 2-5,-1-1 1,1-1-1,0 3 1,-1-1 68,1 1 1,-5-4 0,0-1 0,2-1 123,1 0 1,-2 1-1,-3-7 1,1-2 93,0 0 0,-3-1 0,2 3 0,1-1-52,0-2 0,-5 0 0,2 5 0,-3 1-61,-2 3 1,0-3 0,2 5 0,2 0-20,0 2 0,1-1 1,-3 2-1,1 1-196,2 1 1,0 2 0,-5-1 0,0-2 154,1-2 0,-1-3 1,1 2-1,0-2 80,4-2 1,-3-2 0,3-1 0,-2-2 54,2-3 0,-3 3 1,2-3-1,-2 4 66,-1 0 0,0 1 0,3 0 0,0-1-75,0 1 0,-1 4 1,0 2-1,2-1-11,-2 1 0,4 4 1,-2-1-1,-1 2-315,3 2 1,-6 0 0,6 0 0,-3 0 123,1 0 1,1 0 0,-2-1 0,2-2 154,2-2 1,-3-4 0,4 3 0,2-1 126,1-3 1,-3-2 0,0-2 0,2 3-13,1 2 1,-3-3 0,0 3 0,2-1-20,1 1 0,2-2 0,0 5 0,-1 1-144,1-1 0,0 1 0,-1 5 0,1 0-264,0 0 0,-7 0 1,0 0 216,-1 0 0,2 0 0,4 0 1,-1 0 101,-2 0 1,0-1-1,3-2 1,-1-2-42,-2 2 1,0-4 0,4-1 0,-3 0 201,0-1 1,-1 1-1,4-2 1,1 1-108,0-1 1,-1 2 0,0 1-112,-4 1 0,-1-3 0,-4 5 0,6-1-51,2-1 0,0 5 1,-1-4-1,-4 4-13,0 1 0,3-2 0,-2-1 0,1-2 63,1-3 1,-6 4-1,4-4 1,0 1 103,0-1 0,-4 0 0,4-6 0,0 1 82,0 0 0,-4-1 0,4 1 1,0 0-40,0-1 1,-1 1-1,4 0 1,-2 1-96,2 3 1,1-3-1,2 5 1,0-1-160,-1 4 0,1-2 0,0 1 1,-1 1-13,1-2 1,1 3 0,2-4 0,1-1 139,-1 1 1,-2-3 0,-2-7 96,1-1 1,0 1 0,-1 3 0,1 0 11,0-4 1,4 1 0,0-3-1,-1 1 56,-2 2 0,0 1 0,1 0 1,3-2-137,-3 2 0,1 1 1,-1 1-1,3 3-142,-3 2 0,-1-3 1,-1 4-1,1 0-91,3-1 1,-8 0 0,2-5 194,0 1 1,-7 4 0,8 0-1,0-1 70,-1-2 0,1-3 0,0-1 0,-3-3 78,0-2 1,-1 3 0,4-2 0,1-1-47,0 0 0,-1 3 1,1-2-1,0 0-107,-1 4 1,1 1 0,0 2 0,-1 0-50,1-1 0,0 1 1,-1 1-1,1 2 17,0 1 0,-1 1 1,0-2-1,-3 1-38,0-1 0,-1-2 1,5-1-1,-1-1 118,1 1 1,-5-5 0,-1-1 0,0 0 42,-1 0 1,-2-5 0,3 0 0,0-3 2,-1 1 0,-2-4 0,3 8 0,0-2-36,-1 2 1,3 1 0,2 5 0,-2-2-55,0 2 1,-1 1 0,6 2-1,2 0-64,1-1 1,0 1 0,-4 1 0,1 2 56,3 1 0,-1 0 1,4-6-1,0-1 29,0-2 1,-5 0 0,4 3 0,-2-1-24,0-2 1,2-4 0,-4 3 0,3 0 43,-3-1 1,4-3 0,-1 2-1,1-1 4,0 0 1,2 1-1,-2-1 1,-1 4-38,1 3 0,4-3 1,-3 1-1,2 0-30,-1 2 1,1 2 0,2 0 33,-2-1 0,2 1 1,-2 0-1,2-1 7,2 1 0,-1 0 1,-2 0-1,-2-1 35,2 1 1,2-5 0,1-1 0,0-2 11,0-3 0,-4 4 0,-1-1 0,2 0-29,2 0 0,-4 4 1,1-4-1,1 2-41,1 2 0,2-2 0,0 1 1,0 2-8,0 1 0,0 2 0,0 0-4,0-1 0,0 1 1,0 0-1,0-1 2,0 1 1,0 0-1,0-1 1,0 1 46,0 0 0,0-2 1,0-1-1,0-4 57,0 0 1,0-1 0,0-3 0,0 2-11,0-2 0,0 4 1,0-1-1,0 2-32,0 2 0,0 3 0,0 0-179,0 1 1,0 0-36,0-1 1,0 5 157,0 0 1,0 1 75,0-6 1,0 1 0,0 0 79,0-1 1,0 1 0,0 0 0,0-1-7,0 1 1,0 0-1,0-1 32,0 1 1,0 0-434,0-1-873,0 1 545,0 6 315,0 1 1,2 6-14,2 0 1,-1 0-1,6 0-317,1 0 1,4 1 622,4 4 0,-4 2 0,6 6 0</inkml:trace>
  <inkml:trace contextRef="#ctx0" brushRef="#br0">14716 12288 8119,'2'-18'0,"2"3"0,-7-10 1018,6 10 1,11 8 0,9 7-926,7 0 0,0 1 0,5 2 1,2 2-1,2-2-570,1-2 0,3-7 0,0-6 1,-3-7 389,-2-8 1,2-8 0,-9-2 0,-1-5 23,-2-2 0,-3-9 0,-4 2 1,-8 1-167,-7-2 0,-4 2 0,-7-1 0,-7 4 277,-10 1 0,-12 2 0,-3 5 1,-6 4 319,-6 4 1,-3 14 0,-2 10 0,-3 10 18,0 10 1,-1 12 0,6 14 0,3 8-273,5 11 0,25-24 0,2 2 1,1 1-1,2 1 0,2 1 0,2 1-343,3-1 1,1 1 0,1 2 0,3-1-1,2 0 1,2 0 227,2-1 0,1-2 0,16 33 0,-4-34 0,0-1 0</inkml:trace>
  <inkml:trace contextRef="#ctx0" brushRef="#br0">18009 4478 29924,'-13'-19'-2748,"4"4"0,1-3 1,1 5 2114,0 4 0,-2-1 0,-5 5 943,1 2 0,0 2 1,-2 1-1,-1 0 1,-4 0 84,0 0 0,-1 4 1,-3 1-1,3-1-250,2 2 0,-3-5 0,1 4 0,-1-4 340,-2-1 0,-4 0 1,5 0-1,-6 0 28,-2 0 0,0 0 0,3 0 0,-2 0-418,-1 0 1,-4 6-1,2 5 1,1 3 238,-1 4 1,-4 6 0,1-3-1,-2 1-48,-2 0 0,1 0 0,2 3 0,3-1-385,2-2 1,1-5 0,4 2-1,2-1 46,3-1 1,-2 1 0,6-5-1,2 1-37,1-1 0,2 2 0,-1 3 0,2 2-375,4 1 0,-4 4 0,4-2 1,-1 3-31,1 5 0,5-3 0,-3 5 1,1 0-47,1 2 1,-1 4 0,5 1 0,0 0-45,0 0 1,0 0 0,0 1 0,0 0 23,0-1 0,0 8 0,2-8 1,1 1 10,1 1 0,1-1 1,-4 2-1,2 2 77,2-2 0,-1-2 0,-4 0 0,0 1 225,0-2 0,-1 7 1,-2-5-1,-3 2 250,-2 2 0,5 3 0,-3-3 1,2 1 1040,-1 4 0,-3-4 1,3 3-1,2 2-926,2 0 0,-4 4 0,1-7 0,1 1-45,1-1 1,2 2 0,0-5 0,0-1-65,0 1 1,5 3 0,-1-3 0,-1 0 55,-1 0 0,2 3 1,1-3-1,-2 0 95,-2 0 0,-1-2 1,0-3-1,0 1-54,0-2 1,0 7 0,-1-5-1,-2 2-13,-2 2 0,-4 3 0,3-3 1,0 0-160,0 0 0,-2 2 1,2-2-1,0 0 15,0 0 0,-5 3 0,3-3 0,-3 0 104,2 0 1,-1 3-1,4-5 1,0-1 65,0-2 1,-3-1 0,5 0 0,1 0-13,1 0 0,2 0 0,0 0-34,0 0-45,0-6 0,0 5 1,0-4-1,0 4-39,0 1 1,0 4 0,0 2 0,0 0-87,0 0 0,0 3 0,0-3 0,-1 0 26,-4 0 1,4 3 0,-3-5-1,2-1 22,2-2 1,0-2 0,0-1 0,0 1 104,0 2 1,0 2-1,2-3 1,0-1-52,3-4 1,5 8 0,-1-3 0,3 2-3,1-1 0,-1-1 0,-1 0 0,-3 0-80,3 0 0,1-4 0,1-2 0,0-2 6,1-2 1,-1-2 0,2-1 0,1-2 91,2-3 1,0-3-1,-4-5 1,4-1-53,4 0 0,4 1 0,0-3 1,1-2-369,0-4 0,4 1 0,1-2 0,2-1-346,3-1 0,2-2 1,4 0-1,3 0-770,3 0 1,5 0 1698,-5 0 1,3-6 0,2-2 0</inkml:trace>
  <inkml:trace contextRef="#ctx0" brushRef="#br0">8825 7397 29863,'-9'-9'-6074,"0"1"6207,-2 2 1,5 0 0,1 3-1,0-2-269,1-3 0,1 4 0,7-4 401,5 2 1,7-3 0,4 4 0,0-1 94,4 0 0,3 1 1,2 5-1,4 0 56,1 0 1,6 0 0,4 0 0,-1 0-78,-1 0 0,-4 0 1,-1 0-1,-1 0-172,1 0 0,-4 0 1,-2 0-1,-3 0 386,-2 0 1,-5 0 0,-2 0 0,-1-1-408,0-4 1,-2 2 0,-5-4-147,-2 1 0,-2 0 0,2 2 0,-6 2-294,-12-2 0,-6 4 0,-12 3 1,-1 1 130,-3-1 0,-3 3 0,-6-1 0,0-1 120,0 2 0,-4-5 1,-2 5-1,1-1 156,4-1 1,-5 1 0,9-4 0,1 2 114,2 1 0,3 1 1,6-5-1,3 0-18,4 0 0,5-2 0,2-1-210,2-1 0,8 0 0,1 4 0,9 0 0,7 0 0,5 0 0,7 0 0,3 0-209,5 0 0,8 1 0,5 2 0,3 3-1190,1 1 1,3 2 1365,-2 5 0,8-1 0,-7 0 0</inkml:trace>
  <inkml:trace contextRef="#ctx0" brushRef="#br0">13797 11421 15445,'-6'-13'-2256,"-2"0"1958,-5-1-221,0 7 0,-1 6 1,3 6 482,2 3 0,-3-5 1,3 3 309,-3 0 0,3-3 0,0 4 1,0 0-107,2 1 0,-3-4 0,4 4 1,0-1 785,0 0-500,-5-4-35,10 3 0,-3-6 0,8 0-198,5 0 1,7 0 0,3 0-1,2 0-116,3 0 0,0 0 0,1 0 0,-2 0-50,1 0 1,3 0 0,-8 0-1,0 0 79,1 0 1,-3 0-1,-3 0 332,-1 0-327,-6 0 0,-2 0 1,-10 0-65,-3 0 1,-9 0 0,-3 0 0,-4 0-57,-4 0 0,-2 0 1,2 0-1,-2 2 58,-1 2 0,0-2 0,3 2 0,0-1 13,1 2 0,-1-4 1,9 5-1,-1-2-146,1 1 1,6 1-126,4-2 1,8 2 0,3 5 0,13-4-1317,10-1 0,15 0 1484,0-2 1,21-2 0,1 4 0</inkml:trace>
  <inkml:trace contextRef="#ctx0" brushRef="#br0">10051 16099 27854,'-7'-7'-9783,"1"1"12912,0 6-681,4 0 0,-4-2-1297,6-2-1604,0 2 0,2-2 1,2 7 610,5 1 0,3 5 0,1-4-103,1-2 0,-1 3 0,0-2 64,1-1 0,-1-1 0,0-2 1088,1 0 1,-1-5 1160,0 1-2407,-5-7-459,3 10 1,-11-5-1,0 6 988,-7 0 0,-5 1 1,-3 2-1,-2 3-323,-6 2 1,4-5-1,0 1 1,1-2-168,0-2 0,-5 0 0,2 0 0,0 0 0,3 0 0,4 0 0,0 0 0,1 0 0,4 0 0,0 0 0,9 0 0,3 0 0,9 0 0,15 0 0,1 0 0,4 0 0,10 5 0,5 3 0</inkml:trace>
  <inkml:trace contextRef="#ctx0" brushRef="#br0">19062 4771 8427,'-12'-13'-452,"2"1"1,2 2 743,3 1 129,0 6 0,1-2-69,-1 10 0,-4-2 0,5 6 264,1 1 1,1-3-310,2 2 1,0-7-315,0-2 0,6-2 1,3-8-1,3-3 71,1-4 0,1-1 1,-1 7-1,-1 0 116,-3 2 0,3 6 0,-3-2 36,2-1 1,3 4-1,-2-1-24,-3 6 1,2-1-1,-2 2 1,3-2-127,1-2 0,2 0 1,2 0-1,2-2-48,2-2 0,1-4 0,6-7 1,1-1-59,3-2 1,3 1 0,-2 3 0,-1 2-106,1 3 1,-2 2 0,-4 4 0,-1-1 298,1 1 0,-6 1 1,-2 2 29,0 0 0,-1 2 0,1 1 0,-5 1-91,-3-1 1,3-1 0,2-2 0,2 0-44,-2 0 1,5-5 0,1-1 0,3-1-132,2-4 1,0 0 0,1-3 0,1 1 62,2 0 0,1 4 1,-4 0-1,1 0 89,2 2 1,-4 1-1,-5 6 1,1 0 55,-3 0 0,0 0 1,-7 1-1,0 2-19,0 2 0,2 3 1,2-3-1,2-2-44,2-2 1,-4-1 0,6 0 0,0 0-93,2 0 0,7-6 0,-1-3 0,-2-1-13,-1 1 0,-1-3 1,0 5-1,-1-2 73,1 0 0,0 6 0,-1-1 0,0 2 20,-4 2 0,1 0 0,-3 0 0,-1 0 11,0 0 1,3 0 0,-4 2 0,-1 1 30,-3 1 0,6 1 0,2-5 0,2 0-116,-2 0 1,6 0 0,-3-2 0,2-1-28,2-1 1,5-5-1,-1 3 1,0 0-20,-1 0 1,4 0 0,-5 3 0,-2-1 43,0 1 0,0 1 0,-1 1 0,-2-2 58,-1-2 1,-2 1-1,1 4 1,-2 0 37,2 0 0,-3 0 1,1 0-1,2 0-119,1 0 0,1-4 1,3-2-1,0 0-44,2 0 0,0-3 1,-4 4-1,0 1 39,-1-2 0,0 5 0,-3-4 0,0 4-10,0 1 1,-2 0 0,0 0 0,-1 0 243,1 0 1,-5 0 0,4 1 0,-1 2 102,3 2 0,2-1 1,0-3-1,-2 2-267,2 2 1,5-1 0,4-4 0,-1 2-88,1 2 1,4-2 0,-3 4 0,0-2 57,-3 1 0,2 5 0,-2-3 1,-3 2 96,-4 0 0,-1-1 1,-3 2-1,-1-1 123,0 1 0,-1 2 1,-5 1-76,1 1 1,-1-1-1,0 0 1,-1 1 22,-3-1 0,7 0 0,-2 1 0,2-1-323,3 0 0,-3 1 1,7-1-1,0 0-63,3 1 0,-4-1 1,0 2-1,0 1 68,-1 2 0,0 0 0,-5-5 1,2 0 116,-2 0 0,-6-1 0,-2-1 0,-2-2-431,-3 1 1,0-3-3620,1 2 1880,-2 0 2214,3-1 0,1-14 0,2-9 0</inkml:trace>
  <inkml:trace contextRef="#ctx0" brushRef="#br0">19369 4678 8302,'0'-9'-1884,"0"0"1966,-6 6 1,3-3 0,-5 8 40,2 2 1,-2-1-1,2 4 493,-2-1 0,4-1 458,-5-5-944,6 0 0,-3-2 287,6-2 279,0 2-316,0-3 1,0 6 339,0 3 0,0-1-396,0 6 0,-1-6-139,-4 2 1,4-2 6,-4 1 0,-2-1-39,-2 6 1,-1 0 0,-1 4 20,2 0 0,2 1 1,-3-1-1,2 0-44,2 1 1,-3-1-1,3 0 1,0 1-71,1-1 1,-1 0 0,3 1-58,-2-1 0,1-4 0,4 0 58,0 1 0,0 2 0,-2 0 10,-2-3 1,2 3 0,-4-3 0,2 2 51,0 3 1,-5-1-1,3 0 1,0 1 30,0-1 1,-3 0 0,3 1-141,-1-1 0,4 0 1,-2 1-42,4-1 1,1-4 0,0 0 52,0 1 0,0 2 1,0 1 22,0 1 1,0-6-1,0 1 160,0 2 0,0 1 0,0 1-82,0 0 0,0 1 1,1-3-1,2 0-102,2-2 0,5 0-13,-1 4 1,3-1-1,1-2 1,0-3 24,1-1 1,-1 3-1,0-3-5,1 2 1,-1-4 0,0 3-1,-1 1 184,-3-1 0,3-2 1,-3 2-62,3-1 0,-3-2 0,0-4-72,1 0 0,2 0 0,1 0 0,0 0-39,1 0 0,-5 0 0,-1-1 0,3-3-73,1-5 0,1-2 1,0 1-1,-1 1-18,-3-1 0,3-2 0,-5-1 0,2-1 61,0 1 1,-6 0 0,3-1 0,-2 1 2,1 0 0,4-1 0,-5-1 1,1-1-42,1-2 1,0 1-1,4 2 1,-1-2-69,1 0 1,-2-5 0,-1 4 0,0 0 24,1-1 0,-5 4 1,1-3-1,-2 3 77,-2 2 0,0 4 0,0 0 0,0-1 7,0-2 1,0-1 0,0-1 0,-2 0-91,-2-4 0,1 2 1,-6-5-1,-1 0-46,-2 0 0,0 5 0,1-2 0,3 3 16,-3 2 1,-1-3 0,-2 1 0,-3 3 65,-1 0 1,1 5 0,2 0 0,-1 1-119,-2 3 1,0 1-1,3 2-455,-3 0 0,4 0 0,-3 2-188,7 2 0,4 3 0,6 7-126,0-1 0,2 0 0,2-1 0,5-1-1553,3-2 2477,7-6 0,2 8 0,5-3 0</inkml:trace>
  <inkml:trace contextRef="#ctx0" brushRef="#br0">21768 4758 8040,'-13'0'-315,"-1"0"1,6 0 457,-1 0 1,6-2-63,-2-2 0,4 1-221,1-6 0,0 5 664,0-5-22,0 6 0,1-8 843,4 7-909,-4-1 1,5 4-100,-6-3-704,0 2 664,0-4 553,0 6-413,0 6 1,-4-3-188,-1 6 0,-1-6-283,2 1 1,2-1-122,-2 2 0,1-4 0,0 5 144,-1 0 0,-2-3 143,1 6 0,2 0 0,-4 4-14,1 0 1,-3-4 0,3-1 761,-1-2-669,4 4-862,-3-8 163,6 9 406,0-9 0,0 5 180,0-2 1,-2-4 0,-1 5 618,-1 0-629,0-5-347,4 5-64,0-6 431,0 0 673,0 6-219,0-4-371,0 4-411,0 0 107,0-5 0,-2 11 0,-1-3 115,-1 3 0,-1-3 1,4-1-1,-2 3 82,-2 1 1,-4 1 0,5 0 0,0 1 114,-2-1 0,3 0 0,-5 1-105,2-1 1,-3 0-59,5 1 1,0-1 0,4 0-58,0 1 1,0-1-1,0 0 1,1 1 45,3-1 0,-2 5 0,2 1 0,-2 0 47,-2 0 0,4 5 0,1-2 0,-2 2 2,-2-2 1,4 2 0,1-5 0,-1 0-18,1 1 1,5 2 0,-2-4 0,3-3-33,1-5 1,5 2 0,1-5 0,0 1 14,0-4 1,5-3 0,-3-1 0,1 0-83,0 0 0,-1-5 0,3-6 0,-4-4-79,0-2 0,3-6 0,-2 4 0,0-2 7,-3-2 0,1 2 0,-1-1 0,-2-2 88,-1-1 0,-6-2 0,0 1 1,-1-1 19,0 0 1,2 1 0,-4-1-1,0 0 55,0 1 0,-2-1 1,-4 0-1,-1 1-32,-4-1 0,3 0 0,-9 2 0,-2 2-19,-3 0 1,-7 7 0,4-2-1,-2 3-65,-2 2 0,-3 4 0,0 2 1,-1 1-61,0 3 1,1 3 0,-1 4 0,2 4-214,3-1 0,-2 5 0,6-3 0,2 3-541,1 1 0,6 0 0,2 1 188,1-1 0,6 0 0,7-1 0,5-3 692,7-4 0,5-4 0,3-1 0</inkml:trace>
  <inkml:trace contextRef="#ctx0" brushRef="#br0">22741 4704 8183,'-13'0'1641,"0"0"-1885,-1 0 280,7 0 0,-5 0 227,3 0 0,-3 5 1,0 1-1,2 1 168,1 4 0,2 0 0,-4 4 0,2 2-46,-1 0 1,0 7 0,-1-2 0,4 3-205,1 2 0,-3 0 1,5 1-1,1 1-191,1 3 0,2 3 0,0-4 0,0-1-60,0-2 0,6-7 1,5-2-1,3-1 65,4-1 1,4 1 0,-2-6-1,0-2 19,4-1 1,-3-6 0,1 2 0,0-4 116,-1-1 0,4 0 1,-3-1-1,2-4-193,-2-4 1,2-7 0,-5-3 0,0-2-219,1-3 0,-4-5 0,-6-4 0,-2-1 137,-2-3 1,-2-1 0,-5-2 0,-4 1 112,-4 4 0,-7-2 0,-3 6 0,-2 1 14,-3 2 1,-1 3 0,-1 4-1,-1 6 153,0 5 1,5 7 0,1-2 0,2 4 72,3 1-210,1 0 0,8 6 0,1 1 0</inkml:trace>
  <inkml:trace contextRef="#ctx0" brushRef="#br0">6012 7050 8475,'0'-33'-825,"0"11"1120,0 0 0,1 7 0,4 6-329,4 5 1,-2 8 0,1 5 0,-3 5 105,-2 3 0,-1 4 1,-2 7-1,0 2 104,0 1 1,0 4 0,0-2-1,0 1-179,0 3 0,0-4 0,0-1 0,0-1-162,0 0 1,0 5-1,1-5 1,4-3-91,4-4 0,4-5 255,5-5 0,8-13 0,9-2 0</inkml:trace>
  <inkml:trace contextRef="#ctx0" brushRef="#br0">6492 7050 8449,'-27'-34'149,"6"7"0,2 16 1,7 12-1,2 11-273,1 9 1,2 8-1,-4 4 1,4 1-106,1 3 0,-3 1 1,5 2-1,1-1 182,1-4 1,4-7 0,4-7 0,7-3 216,8-6 0,10-5 1,4-8-1,4-4 68,1-4 0,-6-8 0,-3-6 0,-4-2-145,-5-1 1,-9-5 0,-8-2 0,-5 2 97,-5 3 0,-8-6 1,-9 8-1,-4 1-76,0 2 0,-5 6 0,0 0 0,2 3 20,6 5 1,-1-1 0,6 6 0,2 1-505,1 1 0,6 2 1,2 2-82,1 2 1,3 2 0,9 3 0,7-3-771,8 0 1220,10-5 0,3 5 0,6-6 0</inkml:trace>
  <inkml:trace contextRef="#ctx0" brushRef="#br0">6998 6890 8449,'-26'0'206,"3"0"1,1 2 341,-1 2 0,-1 6 0,2 13 1,4 9-502,3 10 0,-1 7 1,2 5-1,7 0-419,4-7 0,9-1 1,6-6-1,9-8 254,10-6 0,6-9 0,3-8 0,0-6 186,0-6 1,-2-10 0,-2-11 0,-7-4 37,-5-3 0,-11-9 0,-8 2 0,-5-2-68,-5-3 0,-12 0 0,-12 3 1,-3 0-295,-5 0 0,0 7 0,-2 5 0,1 6 256,-4 3 0,-1 1 0,3 5 0</inkml:trace>
  <inkml:trace contextRef="#ctx0" brushRef="#br0">5932 9209 8446,'-6'-13'251,"5"-1"0,1 7 0,8 3 0,6 2-223,4 2 0,2 2 0,7 1 0,0 1 81,-1-1 0,1-2 0,0-1 1,-1 0 73,1 0 1,-2 0 0,-1 0-226,-2 0 1,-6 0 0,1 2-1,-7 2 33,-6 5 1,-2 3-1,-4 3 1,-2 3 10,-5 4 0,-3 3 1,-1 2-1,-2-1 47,-3 1 0,3-2 1,-4-1-1,3-3-80,3-2 0,-4 3 0,10-4 1,-2-2-572,0-1 1,6-2 169,-1 1 1,8-7 0,7-3 0,5-4 431,6-4 0,9-15 0,3-9 0</inkml:trace>
  <inkml:trace contextRef="#ctx0" brushRef="#br0">6612 9249 8446,'0'6'1355,"0"10"-1410,0 11 0,0 8 0,-3 0 0,-5 0-408,-5 2 1,-5 5 0,2-8 0,-3 0 462,-2-3 0,-1-3 0,-5-1 0</inkml:trace>
  <inkml:trace contextRef="#ctx0" brushRef="#br0">6585 9089 8410,'15'-68'0,"3"-3"0,7 6 0,9 16 0,3 13 5,4 11 0,2 12 0,-1 10-5,2 6 0,4 10 0,5 8 0</inkml:trace>
  <inkml:trace contextRef="#ctx0" brushRef="#br0">12624 9249 8411,'0'-21'9,"0"2"0,0 6 1,0-1 184,0 1 0,1-6-20,4-3 0,-1 2 1,8 1-1,4 1 1,2 1 195,1 0 1,9-2-1,-1 1 1,1 3-223,0 5 1,-1 3 0,-2 4 0,-1-2 58,-2 2 1,-6 8-1,2 5 1,-5 5-348,-4 3 0,-3 5 0,-7 0 1,-4 3-241,-4 5 0,-8-1 0,-7 4 1,-4-1 122,-3-4 0,-2-1 0,4-2 0,-3-4 43,3-4 1,5-4 0,3-2 0,2-3-277,3-4 432,1-4 1,8-7 0,4-3-1,7-3 125,9-1 1,5 4 0,7 0 0,1 0 195,2 2 1,1 1 0,-1 5 0,2-2-94,1-2 0,0 1 1,-4 4-1,-2 0-382,-3 0 0,3 4 0,-2 1 1,2-2-105,2-2 1,-2 3 0,-2 1 315,0-2 0,-1-8 0,5-2 0</inkml:trace>
  <inkml:trace contextRef="#ctx0" brushRef="#br0">13184 9022 8486,'-8'-26'543,"2"13"-1,6 8-428,0 11 0,0 12 1,0 5-1,0 6-848,0 2 1,0 6-1,-1-3 1,-4 1 733,-4 1 0,-8-7 0,-4 4 0</inkml:trace>
  <inkml:trace contextRef="#ctx0" brushRef="#br0">12984 9089 8486,'26'-58'519,"11"2"0,-16 22 1,0-1-161,1 2 1,2 2 0,3-1 0,3 3 0,2 3 0,2 3 0,31-14-121,0 11 0,6 12-940,-9 10 0,12 2 1,-6 2-1</inkml:trace>
  <inkml:trace contextRef="#ctx0" brushRef="#br0">9811 13780 9391,'6'-46'326,"-3"8"1,4 2 0,1 14 468,-1 10 1,1 14 0,0 11 0,-3 6-965,-4 2 0,-1 13 1,-1 0-1,-4 5 92,-3 4 0,-4 4 0,-2-1 0,1 0-427,0 0 0,-1 3 1,1-5-1,1-1-697,3-2 1,-1-7 1193,5-2 0,7-4 0,5-2 1</inkml:trace>
  <inkml:trace contextRef="#ctx0" brushRef="#br0">10104 13874 9177,'-6'-26'352,"5"10"-96,-4-6 0,4 13 0,1 10 0,0 10-141,0 5 0,-5 8 1,0-2-1,-3 5-86,-2 4 1,2-2 0,1 7 0,1 1-109,3 1 1,3-3 0,6-3 0,6-2-221,4-4 1,8 3 0,0-12 0,4-2 92,3-5 0,0-4 1,-3-9-1,2-4 152,1-6 1,0-14-1,-6-1 1,-3-3 32,-4-2 0,-9-4 0,-5 2 0,-2-4 152,-2-1 1,-6 2 0,-4 1 0,-5 3 209,-3 1 0,-6 3 0,2 8 0,-2 4-155,2 4 1,-2 5-1,7 1 1,0 2-611,3 3 1,5 8-1,1 5 1,2 5-638,3 3 0,8 4 1061,4-4 0,14 0 0,6-5 0</inkml:trace>
  <inkml:trace contextRef="#ctx0" brushRef="#br0">10717 13727 8491,'-17'-12'126,"-1"3"0,-6 3 1,2 8-1,-3 2 769,-2 5 1,2 12 0,1 3 0,4-2-955,0-2 0,3-3 0,5-7 0,1-2-171,2-3 0,5-2 0,-3-7-39,1-5 0,1-7 0,5-3 0,0-2-318,0-3 1,0-4 0,0 0 586,0 3 0,6 1 0,2-3 0</inkml:trace>
  <inkml:trace contextRef="#ctx0" brushRef="#br0">12597 11408 8264,'-13'-7'110,"5"1"1,1 10-1,4 2 424,-2 1 1,1-2 436,4 4 0,1-2-7,4 2 1,2 1-456,7-5 0,-1-1 1,0-4-1,2-1-112,3-4 0,1 2 1,5-4-1,-2 0-206,2-1 0,5 4 1,4-5-1,0 0-168,-1 2 1,1-5 0,-4 4 0,2 0 44,-1-1 0,3 0 0,-2-5 0,-2 3 202,0 2 0,-4-6 0,-2 5 0,-2-1-90,-2-1 1,1 0 0,-4 1 0,2 0 343,-2 2 0,-1 0 1,-2-4-294,0 0 0,1-1 0,-1 1 1,0 1-218,1 3 0,-2-2 0,-2 2 1,-1-3-141,1-1 0,1-1 0,-1 1 0,-3-2 38,-1-3 0,3 2 0,-4-5 1,-2 1 32,-2-1 1,-1 3-1,0-4 1,-1 0 94,-4 1 0,-1-3 0,-4 5 0,1 0 31,-1-1 0,-2-2 0,-2 4 1,1 2-182,0 1 0,-5-1 0,0 1 0,0 3-112,-1 1 1,0 5-1,-6 0 1,0 1 52,-4 1 0,0-1 1,1 5-1,-2 0 54,-1 0 1,-6 5-1,1 1 1,-2 0 114,-2 0 1,4 2-1,1-2 1,-1 2 102,2 2 0,2-2 0,3 0 0,0 3 30,-2 1 0,0 5 1,4 3-1,0 0-75,1 4 0,0 1 1,3 3-1,2 4-48,2 3 0,1 4 0,5 1 0,1 0-51,3 0 1,-1 0 0,5-1 0,2 1-155,2 0 1,7-5 0,4-3 0,6-2-56,7-4 1,6 4-1,5-9 1,3-1-358,5-2 0,7-7 0,-1-4 0,6-1-717,4-3 1,-2-2 0,6-1 1323,2 0 0,-5 6 0,0 2 0</inkml:trace>
  <inkml:trace contextRef="#ctx0" brushRef="#br0">13677 12301 8263,'-14'0'24,"6"-4"-24,-1-1 0,4-1 751,-4 2 0,6 1 501,-1-6 1,4 6 0,4-2-868,5 4 1,8 1-1,2 0 1,0-1-42,0-4 0,8 4 0,-2-4 0,2 4 20,2 1 0,5 0 0,-2-2 0,-1-1-63,1-1 0,-2-7 0,4 3 0,-1-4-167,-4-2 1,-2 1-1,-3-2 1,-4-1-63,0-2 1,0-6-1,-5 1 1,-3-5-54,0-3 1,-6-2-1,0 2 1,-2-3-273,0 0 1,1-5 0,-5 4 0,-2-2 163,-2 1 0,-3-2 1,-8 4-1,-3 0-26,-4 2 0,-8 6 0,-2 2 0,-2 3 1,-3 2 1,-6 3-1,-3 7 1,-2 4 43,-2 4 0,-2 2 0,-1 5 0,-1 6 84,1 5 1,1 6-1,3-1 1,6 4 247,6 0 0,6 5 0,9 0 1,4 1-40,3 0 1,8 1-1,6 4 1,8-3-567,11-2 0,17 4 0,11-3 0,9-1-8,7 1 0,-27-17 1,1-1-1,2-2 0,0-1 1,1 0-1,0-2 65,1-1 1,0 0 40,6 1 1,0 1-1,-7-4 1,-1 0-1,4 3 1,1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5559 15593 8138,'-14'-40'48,"5"12"456,1 5 1,3 13-526,-4 6 0,0 8 0,-4 5 0,0 4 0,-2 5-28,-3 4 0,-3 3 0,-7 4 0,-3 0 254,-4 2 1,-2 0 0,0-2 0,1 0 143,-1 2 1,-3 5 0,-3-4 0,-3 2 43,-1 3 0,4 2 1,-3 2-1,3 2-33,3 2 0,-3 8 1,9-1-1,0 0-128,3 0 0,4 8 0,5-2 0,4 4-113,3 0 1,8 2 0,4-5-1,7 1-126,10-1 0,15-7 0,14-8 0,6-4 45,6-4 0,13-5 1,3-9-1,-33-13 1,1-2-148,1-1 0,0-1 0,-1-2 0,1-1 0,35-2 0,-4 0-269,-3 0 1,-5 0 0,-4 2 0,-4 2 377,-8 5 0,2 15 0,-2 4 0</inkml:trace>
  <inkml:trace contextRef="#ctx0" brushRef="#br0">19502 17392 7850,'0'-53'545,"6"8"0,3 10 0,3 12 358,1 12 1,5 5 0,3 7 0,2 4-702,5 4 0,8 7 1,2 3-1,8 0-452,8 1 1,11 2 0,1-3-1,6 0 225,-34-9 1,2 0-1,5-1 1,2-1-1,0-1 1,1 0-1,1-1 1,1-1 114,2 0 0,0-1 0,-3 2 0,1-1 0,-1-3 0,1 0 0,-1 0 0,0-1 120,0 0 1,0 0 0,1-4 0,0 0 0,-2-2 0,-1-1 0,-2-1 0,-1-1-25,-2 0 1,-1-1-1,3-5 1,-1-2-1,-2 1 1,-2-1 0,2-2-1,-2-2-56,0-2 0,-1-1 0,-1 1 0,-3-2 0,-2-1 0,-1-2 0,-3 1 0,0-1-227,-2-2 1,-2-1 0,16-34 0,-12-4 0,-8 0-221,-12 1 0,-9-2 0,-14 6 0,-19 0 201,10 31 1,-5 2-1,-6 0 1,-4 3-1,-9 3 1,-3 2-1,-7 3 1,-3 1-130,-8 2 1,-3 3 0,20 5 0,-1 2 0,0 2 0,-3 2 0,0 1 0,-1 1 0,0 1 0,0 0 0,1 2 179,-1 0 1,1 1-1,-2 2 1,-3 1-1,-1 1 1,0 2-1,4 1 1,1 2-1,0 0 1,0 1-1,-1 0 1,0 1 5,0 0 1,0 2 0,1 0 0,0 1 0,0 1 0,2 2 0,3-1 0,0 2 0,2 1 0,2 0 0,1 0 0,1 2-45,-20 11 1,2 3 0,6 4 0,3 2 0,10-4-1,3 2 1,5 0 0,4 1-140,5-2 1,4 1 0,6 1 0,4 1 0,5-5 0,5 0 0,1 0 0,4 0-129,2-1 0,6-1 0,7-1 1,8-2-1,10 0 0,6-3 370,7 2 0,4-2 0,1 1 0,2-2 0,12 2 0,2 1 0,-3 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17183 6983 16582,'0'-13'-3977,"0"4"3437,0 0 1,0 5-28,0-5-1498,0 6 2445,5-3 0,-2 5 1,6-2 199,2-2 0,-4 1 0,2 4-168,1 0 1,2 0-1,2-2 1,-1-1-241,0-1 1,5-1 0,3 5-1,2 0 207,6 0 0,0 0 0,-1 0 0,3-1 26,5-3 0,5 2 0,2-4 0,-3 2 8,-1-1 0,7-1 0,-5 3 0,2-1 8,-1 1 1,4-3 0,-8 2 0,2 1-140,3 1 0,-1 2 1,-4 0-1,-1-1-125,0-4 0,9 4 0,-6-4 1,1 4-113,1 1 0,2 0 0,2 0 0,0 0 39,0 0 0,3 0 0,-3 0 0,1-2 13,4-2 0,1 2 0,1-2 0,0 3 37,0 1 0,1 0 0,-1 0 0,2 0-68,3 0 0,-5 0 0,3 0 0,-4 0-16,-2 0 0,5 0 0,-6 0 1,2 0-4,-3 0 0,3 0 0,-5 0 0,0 0 6,0 0 1,2 0 0,-2 0 0,0-2 75,0-2 1,3 1-1,-3-5 1,0 2 44,0 3 0,-2-3 0,-4 0 1,0 1-182,0-1 0,0 1 0,0 5 0,-1 0-191,-4 0 0,2 0 0,-4 0 0,-1 0-141,1 0 0,-2 0 0,-4 2 1,-1 1 32,1 1 1,-5 2 0,-1-3-1,0 3-495,-1 1 0,-3-2 0,2 2 0,-1 1-207,0-1 0,4-4 0,-6 3 908,-4 0 0,-5 7 0,-7 8 0</inkml:trace>
  <inkml:trace contextRef="#ctx0" brushRef="#br0">3906 7903 21854,'4'-16'-5365,"2"4"5229,2 4 0,0 0 1,7 3-1,1 1 818,2-2 0,4 4 0,-2-4 0,0 2-471,4-1 0,1-5 0,2 3 0,0-2-67,-1 0 0,5 0 1,1-4-1,-1 1 69,1 3 0,-4-1 0,5 5 0,-2 2-92,0 2 0,6 1 0,0 0 0,3 0-90,0 0 1,6 4 0,-9 2 0,0 0 263,2 0 0,-1 3 0,2-5 0,0-1-107,0-1 0,0-2 0,-1 0 0,-2 0-27,-2 0 1,-1 0 0,5 0 0,-2 0-8,0 0 1,4 0-1,-7 0 1,2 0-111,0 0 1,-2 1 0,3 2 0,-2 3-210,2 2 0,0-4 1,2 3-1,-2-1 88,0-3 0,4 0 0,-5 0 1,2 2 237,2-2 1,0-2 0,0-2 0,0-2 31,0-2 0,0-4 1,0 3-1,0 0 138,0 1 0,3-4 0,0 4 0,-3 1-244,-1-2 0,7 4 0,-5-4 0,3 2-139,2 0 1,3-1 0,-3 4 0,2-2 0,2-2 0,-3-4 0,2 5 0,0-1 199,-2 0 0,4 2 0,-5-5 0,0 1 31,0-1 0,2 4 0,-2-4 1,0 1 46,0 0 0,3 2 0,-5-4 0,-1 0-197,-1 2 0,2 0 0,1 4 1,-2-2-106,-2 2 1,4 2-1,-1 1 1,-1 0-29,-2 0 0,4 0 0,-1 0 1,-2 0 111,-5 0 0,4 0 0,-4-2 0,0-1 86,2-1 1,2-1-1,1 5 1,-4 0 162,1 0 1,-2 0 0,0-1 0,-3-2-181,-1-1 1,2-1-1,-4 5 1,-1 0-138,-2 0 1,3 0-1,0 0 1,-1 0 106,-2 0 1,-1 0 0,1 0 0,1 0-63,2 0 1,5 0-1,-3 0 1,1 0 161,3 0 1,-3 0-1,3 0 1,1 0-65,1 0 0,8-4 1,-7-1-1,0 2-63,-3 2 0,6 1 0,-3 0 0,2-2 7,-1-2 1,-1 2-1,0-2 1,0 3-69,0 1 0,0 0 0,-1 0 0,-2 0-9,-2 0 0,1 0 1,4 1-1,0 2 22,0 1 1,-5 1-1,1-5 1,-1 0 159,-1 0 1,-1 0 0,-5 0 0,2 0-44,1 0 0,0 0 1,-3 0-1,2 0-66,1 0 1,0 0 0,-4 0 0,-1 0-233,1 0 0,4 0 0,0 0 0,0 0 160,2 0 0,-5 4 0,5 1 0,-2-2 58,0-2 1,4 1-1,-2 1 1,-1 1 65,1-1 1,-2-2 0,-3-1-1,2 0 62,1 0 0,5 0 0,-5 2 0,-2 1-155,-1 1 1,3 1 0,1-4 0,-1 2-52,1 2 1,-2-1 0,4-4 0,0 0 71,0 0 1,-4 0 0,2 2 0,1 1-2,2 1 1,0 0 0,0-4-1,1 0 61,-2 0 0,3 5 0,-5-1 0,2-1-24,3-1 1,-4-2 0,0 0 0,-2 1-54,0 4 1,4-4 0,-2 4 0,-1-4-22,1-1 1,3 5 0,-5-1 0,-2-1 27,-1-2 0,4-1 0,0 0 0,1 2 107,-1 2 1,5-2 0,-3 2-1,2-2-41,0-2 1,-2 0-1,3 0 1,-2 0-51,2 0 1,2 0 0,1 0-1,-2 0-44,-2 0 0,2 0 1,-2 0-1,2 0-14,2 0 1,0 0-1,0 0 1,0 0 47,0 0 0,3 0 1,0 0-1,-3 0 7,-1 0 1,7 0-1,-5 0 1,3 0 38,2 0 0,-1 4 0,-4 1 0,2-2 26,2-2 1,2-1 0,-4 0 0,-1 0-90,0 0 0,6 0 1,-4 0-1,1-1-73,1-4 1,-3 4 0,4-4 0,-1 4 50,-3 1 1,3 0 0,0 0 0,-2 0 18,-2 0 0,5 0 0,-7 0 0,0-2-33,-3-2 1,0 2 0,-4-2 0,-1 2-45,1 2 1,-4 0-1,-5 0 1,-2-1-357,2-3 0,-5 2 1,-1-2-1579,-3 2 1096,-8 2 0,-7 5 0,-9-1 1,-2 0-3008,-3 2 3831,-5-4 1,4 10-1,-4-5 1</inkml:trace>
  <inkml:trace contextRef="#ctx0" brushRef="#br0">25021 6597 28516,'7'-6'-6829,"-1"-1"5305,0-1 0,-5-4 1057,4 3 1,-10-2 0,-2-3 836,0 1 0,-4 0 0,5-1 1,0 1 94,0 0 0,-2 4 0,2 1 0,0 1 3,0 0 1,-5 4 0,3-2-338,-4 4 0,-2 1 0,0 1 1,-4 4-391,-4 3 0,-4 4 0,0 3 0,-2 1 347,-3 2 0,1 4 0,-6-2 1,1-1 237,1 0 1,1 5 0,5-2 0,-2 3 329,-1 2 0,5-5 0,5 0 1,2 2-403,2 1 0,3 8 0,0 1 0,1 1-217,0 1 0,4-1 1,1 5-1,2 2-148,3 2 0,2-1 1,1 6-1,1 0-223,4-2 1,7 5 0,7-3 0,3 1 208,6-1 1,5-7 0,10-8 0,4-2 218,7-2 0,8-8 0,0-4 0,3-3 18,2-2 0,-2-5 0,0-4 0,-1-3 87,-1-1 0,4-10 0,-8-5 0,-1-2-9,-3-3 1,1-8 0,-10 0 0,-1-5-192,-5-4 1,-6-6 0,-2-2 0,-7-3-35,-4-2 1,-9-2 0,-8-1 0,-4 1-120,-4 3 0,-14-3 0,-10 3 0,-5 0 14,-4 5 1,-6-3 0,-2 11 0,-3 3-285,-2 4 1,2 4 0,-2 2 0,-2 6-129,0 2 1,-2 8 0,8 2-1,0 4 19,0 1 0,3 0 0,7 1 0,5 4-283,3 3 1,1 10 0,2 4-1,3 4-733,4 0 0,3 11 1549,2 3 0,0 9 0,-1-2 0</inkml:trace>
  <inkml:trace contextRef="#ctx0" brushRef="#br0">24394 7770 9802,'6'-15'-857,"-3"-3"340,6 9 0,-5-3 278,5-1 0,-1 0 1,2-1 399,-1 1 1,-5 0 0,4-1 665,-2 1 0,-2 4-48,-4 0 0,-1 8-366,-4 1 0,-1 10 0,-6 10 1,1 0 77,-4 4 1,-3 1-1,0 2 1,-2-1-169,-1 1 1,-10 6 0,0 2-1,-6 2-64,-3-1 0,-3 5 0,-2-2 1,1-1 34,-4 1 1,-8 2 0,6-5 0,1 1-197,1-2 1,0-1 0,3-4 0,2 1-279,2-1 0,2-4 0,4-1 0,4-1-186,2 0 0,9 3 0,2-8 0,3 0-596,2 0 1,5-1 0,4-5 0,4 1-570,4-1 1,5-1 1535,9-3 0,3 3 1,5-5-1</inkml:trace>
  <inkml:trace contextRef="#ctx0" brushRef="#br0">22781 8849 22591,'-6'-26'-3360,"3"6"0,-4 6 3277,1 3 0,-4 8 1,2-3-1,-1 2 263,0-1 1,1-1 0,-7 4 0,-2-3 147,0 2 1,-6 2 0,4 1 0,0 1 316,0 4 1,-3 2-1,4 8 1,1 4-419,3 8 1,0 5-1,1 11 1,0 5 9,-1 5 0,1 15 1,0 5-1,6-34 0,2 0-341,0 1 0,1 0 0,1 5 0,1 0 0,4-4 0,2 0 1,2-2-1,2-1 39,12 33 1,12-12-1,3-13 1,5-5-26,5-6 1,6-7-1,9-8 1,0-6 54,4-8 0,0-5 0,-1-4 0,-2-6-184,-2-9 0,-1-10 1,-5-6-1,-2-3-387,-7-4 1,-1-13 0,-15-2 0,-5-4 213,-9-4 1,-11-9-1,-4 7 1,-12-2 454,-13-1 1,-6 6 0,-10 4 0,1 7-129,1 4 1,-8 5 0,10 8 0,1 4-551,4 3 1,11 8 0,4 7-1086,4 7 1,14 5 1675,8 1 0,22 6 0,11 1 1</inkml:trace>
  <inkml:trace contextRef="#ctx0" brushRef="#br0">23541 9649 15313,'-19'-19'-634,"8"10"1,-2 0 0,1 7 1251,0 7 0,5-2 0,3 6-285,2 1 0,2 2 1,3 1-1,4 1 107,7-1 0,9 5 0,4 1 0,7 0-107,5 0 0,5 4 0,4-4 0,2 0-247,5 0 0,5-1 0,-2-3 0,-2 1-346,-1 2 1,-4 0 0,-5-5 0,-8 0-574,-4 1 1,0-1 0,-6 0 0,-2 1 103,-1-1 0,-6 0 0,0 1 556,0-1 1,2 0 0,6 1 0</inkml:trace>
  <inkml:trace contextRef="#ctx0" brushRef="#br0">24981 9915 8375,'0'-19'-184,"0"9"1,0-4 0,0 3 904,0-1 1,-6 0-1,-3 3-288,-3 5 0,-6 2 1,-1 5-1,-2 4 79,-2 7 1,2 12 0,0 3 0,2 3-207,3 5 1,1 12-1,3 6 1,3 1-302,5-1 1,12 4 0,7-9 0,5-1 22,3-1 1,7-5 0,4-9 0,3-8-58,4-6 1,8-11-1,0-5 1,2-3-258,-3-1 0,7-10 0,-3-6 0,1-8-21,4-8 0,-7-10 0,-6-5 0,-5-4 179,-8-3 1,-1-9 0,-14 1-1,-4-3 69,-6-2 0,-11-7 0,-5 2 0,-6 4 148,-7 1 0,-6 3 0,-4 1 0,2 3 42,3 6 1,-2 3-1,10 13 1,-1 2-651,3 5 1,5 5 0,4 2-1,4 3 519,4 2 0,19-11 0,4 2 0</inkml:trace>
  <inkml:trace contextRef="#ctx0" brushRef="#br0">25741 7623 19179,'0'-13'-2805,"-6"5"0,-3 4 3208,-3 2 0,-1 8 1,-1 3-1,2 5-333,3 3 0,-2 4 1,3 7-1,1 2 144,2 1 1,-1 5 0,2-2-1,1 1 39,2 2 0,1 11 0,0-4 0,0 6 8,0 4 0,0-1 0,0 2 0,0 1 87,0 2 0,0 5 1,0 0-1,0 0-413,0-1 0,-5 7 0,-1-4 1,-1 0 182,-4 0 1,0 8 0,-4-4 0,-2 4-360,0-1 0,6-32 1,-1-1-1,-5 26 1,2 0 139,5-1 0,-2-9 0,4-2 0,1-9-110,2-7 0,-1-4 1,2-8-1,1-3 84,2-4 1,1-3-1776,0-2-1645,0-5 3605,6-8 1,7-14-1,8-6 1</inkml:trace>
  <inkml:trace contextRef="#ctx0" brushRef="#br0">24727 7250 8188,'0'-13'2673,"0"4"-1236,0 0 1,2 0-729,2-4 1,4 5 0,5 4-241,0 2 1,1 2 0,-1 2-262,0 2 1,-1-1 0,-1 6 0,-4 1-66,-1 2 1,3 2 0,-5-1-315,-1 0 1,-1 1 0,-2-1-64,0 0 1,0-4 0,-2-1 99,-2-3 0,-4-2 0,-3-7 223,2-5 0,-2-4 0,5-3 1,0-2 352,1 1 1,0-3 0,5-1-1,0 0 107,0 3 0,0-1 0,2 1 0,2 1-346,5-3 1,3 6 0,1-3 0,0 6-671,1 2 1,-1 1 0,0-2 0,1 2 121,-1 3 0,5 0 0,0 5 0,-1 0-2534,3 0 0,-6 2 2879,4 2 0,3 3 0,0 7 0</inkml:trace>
  <inkml:trace contextRef="#ctx0" brushRef="#br0">25141 7183 7858,'-21'0'2132,"8"0"1,8 0 0,8-1-1856,2-4 1,9-1 0,1-4 0,3 1-441,1-1 1,3 2 0,-2 0 0,-1-3-229,0-1 1,-1 1-1,-6 0-143,-3 2 0,-5 6 950,-8-1 0,-8 4 1,-7 4-1,-1 5 308,1 3 0,-3 1 0,4 2 0,0 1-113,-1 2 1,9 0-1,-2-3 1,4 1-302,5 2 1,2 0 0,2-5 0,4-1-682,4-3 1,7 1 0,3-5 0,2-3-778,3 0 1,5-2 0,4-3-1,0-4-4230,-1-7 5378,11-8 0,-7-5 0,10-7 0</inkml:trace>
  <inkml:trace contextRef="#ctx0" brushRef="#br0">25687 6490 7945,'-13'-26'1854,"0"11"0,5 5-155,4 14 1,2 3 0,2 7-716,0-1 0,6 6 0,3 3 1,3 4-763,1 0 1,1 1 0,-1 0 0,0-2-90,1-3 0,-1 2 0,-1-7 1,-2 0-1002,-1-2 1,-2-2 0,2 0-346,-4 1 0,-10-3 0,-5 0 0,-6-2 891,-7 1 0,-3-3 1,-4 2-1,-1 2 378,1 0 1,-2 3 0,2-1 0,5 0 1108,6 1 0,4-2 0,3-2 1,3-1 90,5 1 1,8 2 0,8 0 0,7-2-1260,8-1 1,8-6 0,3 2 0,4-4-1197,7-1 0,3-1 0,2-2 1199,-1-2 0,6-5 0,2 2 0</inkml:trace>
  <inkml:trace contextRef="#ctx0" brushRef="#br0">22808 9489 28952,'-13'-7'-4722,"4"1"3697,0 6 1,7 0-482,2 0 1,2 4 0,7 0 1511,1-1 0,3 3 101,5-1 0,3 5 0,6-2 0</inkml:trace>
  <inkml:trace contextRef="#ctx0" brushRef="#br0">24754 10342 29760,'-13'0'-1170,"4"0"1170,0 0 0,-6 0 0,-6 0 0</inkml:trace>
  <inkml:trace contextRef="#ctx0" brushRef="#br0">24288 7943 8564,'7'-13'-88,"-1"-1"0,-5 1 0,2 0 0,3-1-179,2 1 0,1 1 0,4 2 1,0 1 223,1-1 1,-3 2 0,0 1 0,-2 1 365,1 3 1,-3 0 0,2 0 352,2-1 1,-5-2 0,0 3 442,-1-2 1338,-3 1-1886,4 4 1,-6 1-341,0 4 1,-6 2 0,-4 6 0,-5-1 50,-3-3 0,-6 3 0,2-3 1,-3 3-7,-2 1 0,-1 2 0,-2 1 0,-1 2 67,2-2 1,-4-1 0,2 0 0,0 3-59,-2 4 1,5-1-1,-3 1 1,3 1-240,1 3 0,-4 0 1,-1 2-1,-1 2-208,0 1 1,-2 0-1,4-3 1,1 2 57,2 1 0,1-4 1,1-5-1,1 0 82,2-1 1,4-2 0,6-6 0,-1 1 22,1-1 1,4-1-1,2-2-581,1-1 646,1-6 0,16-3 0,2-9 0,3-4 149,4-5 1,5-3 0,7-7-1,2-1-156,3-2 1,8-9 0,5 1 0,4-1 0,-1-3 0,8 0 0,-8 5 0,0 1-323,-2 1 0,-2 7 0,-8-1 0,-4 5 113,-3 3 0,-4 5 0,-8-1 0,-4 5-309,-3 4 0,-10 3 559,-5 6 0,-11 11 1,-13 4-1,-6 5-31,-5 8 0,-8 5 0,-3 7 1,0 0 219,0 0 0,-4 4 1,1 1-1,-2-2-136,3-2 1,2-1 0,7 0 0,4 0-581,3 0 1,4-4-1,5-2 1,3-2-746,7-2 0,9-3 0,-1-5 0,5-4 1172,5-4 0,20-6 0,10-2 0</inkml:trace>
  <inkml:trace contextRef="#ctx0" brushRef="#br0">25354 7970 8268,'-13'0'-665,"-1"0"0,7-6 791,2-3 0,4-3 0,1-1 588,0-1 1,0 5 0,0 1 103,0-3 1,4-1 1672,1-1-1834,-1 0 1,-4 7 0,0 6 0,0 9-257,0 7 1,0 5-1,0 5 1,2 4 35,2 5 1,-2 1 0,2 10 0,-1 0-105,2 3 0,-4 4 0,3 3 0,-2 2-79,-2-2 0,0 4 0,0-1 0,0 0-245,0 0 1,4-2-1,1-7 1,-2-3-122,-2-1 1,4-1 0,1-7-1,0-2-55,0-5 1,-1-3-1,-2-3 1,2-3-543,-2-4 1,3-8 557,-2-1 0,1-7 0,-7-4 0,-1-10 163,-1-8 0,-5-11 1,3-6-1,0-5-66,0-2 1,-3-11 0,3-1 0,0-7 57,0-5 0,0-1 0,4 1 0,-3-1-194,2 3 0,2-2 1,1 8-1,1 1 46,4 0 1,-2 7-1,4 9 1,-1 6 121,-3 6 1,0 4-1,0 5 341,1 4 0,1 11 0,-5 9 321,0 9 0,4 10 1,1 13-1,-3 8 79,0 5 1,-2 18 0,0-1 0,0 5-490,0 4 1,-1-33-1,0 0 1,0-1 0,0-1-1,-2 0 1,1 0-225,-1 36 0,2-5 1,2-5-1,2-3 43,2-2 0,5-7 0,-1-8 0,3-3-1459,1-1 1,3-5 0,-1-4 0,-3-5-383,0-4 0,-2-2 0,0-8 0,-2-2 1792,-2-1 0,4-6 0,-2 3 0</inkml:trace>
  <inkml:trace contextRef="#ctx0" brushRef="#br0">21542 8729 30122,'0'-13'-3277,"0"-5"0,0 0 0,0 2 1990,0 1 1,0 2 0,-2 0 717,-2-1 1,2 1 0,-4 0 0,2-1 626,-1 1 1,1 0-1,4-1 1,0 1 683,0 0 0,-5 4-281,1 0 1,0 9 0,4 3-294,0 9 1,0 10 0,0 0-1,0 3-773,0 2 1,0 4 0,0 2 0,0 1 853,0 3 1,0-5 0,0 1 0,1-2-50,3 0 0,-2 3 1,2-6-1,-1-3-160,2 1 1,-2-7 0,4-1 0,1-4 106,-1 0 0,-3-2 0,5-3 458,2-5 0,1-4 0,1-4 1,0-5-590,1-3 1,-1-7 0,2-5-1,1-3 347,2 1 1,4-3 0,-4 10-1,-2 0 112,-1 0 0,-2 5 0,0 7 102,1 1 0,-5 3 0,-2 8 1,-1 3-693,-3 4 0,-3 6 0,-6 1 0,-6 2 306,-4 3 1,-6 4 0,2 0 0,0-1-131,-4 2 0,0-7 1,1 5-1,0-3-369,0-3 1,3 2 0,3-7-1,2-2-896,2-4 1,4-2 304,0 0 0,12-3 0,3-10 1,8-3 955,9-4 1,14-13-1,4-4 1</inkml:trace>
  <inkml:trace contextRef="#ctx0" brushRef="#br0">22128 8476 11831,'0'-40'-81,"-4"15"303,-1 12 0,-5 13 1,1 17-1,-3 4-121,-1 0 0,-2 8 1,0 0-1,-1 2 28,0 1 0,8 5 0,-5-1 0,2 2-162,4 2 0,1 5 0,6-1 1,0-2-479,0-5 1,6 1-1,3-2 1,3 1-284,1-2 1,0-2 0,2-8 741,3-3 0,3-3 1,5-5-1</inkml:trace>
  <inkml:trace contextRef="#ctx0" brushRef="#br0">22261 8823 14145,'0'-18'-1280,"-1"2"1587,-4 4 1,2 4-1,-5 10 1,-1 2-709,1 5 1,-4 7 0,5 2-1,0 0-70,2 1 0,4-4 1,1 3-1,0-3 291,0-2 0,6-4 1,3-2-1,4 1-92,5-1 1,-2-4 0,5 1 0,-1-2 369,1-2 0,-5 0 1,2-2-1,-3-1-306,-2-1 0,-4-5 0,-1 3 613,-2-1 607,-2 4 0,-5-3 0,-2 7-255,-2 4 1,1-2 0,4 6-339,0 1 1,0 2-1,1 0 1,4-2-191,3-1 1,4-6 0,3 1 0,1-2-429,2-2 1,6 0 0,-3 0 0,1-2-31,0-2 1,-3-3 0,2-7 0,-6-1-126,-3-2 1,1 2 0,-7-4 0,0 1 298,0 0 0,-2-4 1,-5 4-1,-2 2 17,-2 1 0,-5 6 0,1 2 0,-3-1 666,-1 1 1,0 4 0,-2-2-1,-1 4-112,-2 1 0,0 6 0,5 3 0,-1 4-535,1 5 1,4-2-1,2 5 1,1 0-740,3-1 0,9-2 1,7 3-1,8-2 291,4-3 0,3 4 0,2-3 0,2 1 499,2 1 1,2 2 0,4 6-1</inkml:trace>
  <inkml:trace contextRef="#ctx0" brushRef="#br0">25394 9835 8314,'0'-13'-217,"0"0"0,1 1 0,4 2 194,4 1 1,3 4 0,1-2 47,0 1 1,1-3-1,-3 3 1,0 0 74,-2 0 0,-5 2 0,4 2 1487,-3-2-1044,0 2 0,-11-8-217,-3 6 0,2-1-76,-2 5 1,4 0-268,-4 0 1,1 0 166,-6 0 0,1 0 1,0 0 84,-1 0 1,1 0-1,0 0-83,-1 0 0,1 5 0,0-1 1,-1 1-60,1 0 0,1-2 1,2 5-1,2-1-253,2 1 1,-4-1-1,3 3 1,-2-2 207,0-2 0,0 3 0,-4-3 0,-1-1 95,1 1 1,-5 3 0,-1-3-1,0 2-42,-1 2 0,1-3 0,3 1 1,-2-1 145,2 1 0,-3-1 0,1 3 0,2-1-231,1 2 0,3-4 1,0 2-1,2 1-80,-1 2 0,-4 1 0,7 1 0,-4-1 39,-2 0 1,1 1 0,-2-1-1,-1 0 56,-2 1 0,-1-5 1,1-1-1,-3 3 365,1 1 0,-1 0 0,5-2 1,-2-1-141,2 1 0,1-2 0,1 0 1,3 3-283,2 1 1,-2 1-1,5 2 1,1 1-85,-1 2 1,-3 6 0,4-2-1,2 3 13,2 2 0,1 4 0,0 0 0,0-2 13,0-1 1,0-1 0,0 0 0,1-2 235,4-3 0,2 3 0,8-4 0,3 1 4,4 1 0,3-7 0,5 2 0,4-4-66,6 0 1,4-2 0,1-2 0,2-3-174,0-1 0,10-1 0,-4-5 0,2-2-192,0-2 0,-2-4 1,0-5-1,-1-2 21,-3-3 1,-5-1-1,-7-4 1,-2 0 114,-3 0 1,-2-7-1,-8-3 1,-4 1 171,-3-1 1,-8-4 0,-3 2 0,-2-2 85,-2 1 0,-6-7 0,-4 3 0,-5 0-32,-3 3 1,-9 2 0,2 7-1,-1 2-367,-4 1 0,0 2 0,5-1 0,1 3 30,2 2 0,6 0 1,-2 2-1,5-2-2003,4-2 1,4-2 2252,10-8 0,14-9 0,9-8 0</inkml:trace>
  <inkml:trace contextRef="#ctx0" brushRef="#br0">24874 6464 7861,'-16'-12'938,"2"3"1,10-3 0,0 2-359,2-7 0,2 1 0,2-6 0,2-3-175,5-5 0,9 2 0,4-5 0,3 4-442,2 2 1,-1-7 0,1 7 0,0-1-309,-1 0 1,1 6-1,0 0 1,-2 0-364,-3 1 0,2 2 0,-6 4 0,-2-2-929,-1 0 1637,4-1 0,-4-1 0,4-2 0</inkml:trace>
  <inkml:trace contextRef="#ctx0" brushRef="#br0">25567 5158 8024,'0'-14'0,"0"5"981,0 1 1,2 5-141,2-2 1,-2 5-1,2 5 1,-2 5-227,-2 6 1,0 5 0,0 7 0,-2 2-418,-2 1 0,1 6 0,-6-2 1,-2 4-7,0 1 1,-1-2 0,1-1 0,4-3-106,1-1 0,-3 1 1,5-6-1,1-3-232,1 1 1,2-7-1,0-1 1,2-5-52,2-4 0,4 1 0,5-5 0,2-2-65,3-2 1,1-1-1,4 0 1,0-1 9,0-4 0,3-2 1,0-7-1,-1 3-791,-2 2 0,2-3 0,-3 3 1,2-3 1041,-2-1 0,9-1 0,-3 1 0</inkml:trace>
  <inkml:trace contextRef="#ctx0" brushRef="#br0">26180 5064 8024,'-13'-13'1162,"0"1"1,-1 3-234,1 5 1,4 2-1,2 4-306,1 2 0,-4 5 1,2 9-1,1 4-255,2 3 0,-1 2 1,2 1-1,1 2-305,1 1 1,2 4 0,0-4-1,0-1-369,0-2 0,2-3 1,1-2-1,3-6-912,1-2 1,2-3 626,4-3 0,-1-5 0,-1-8 0,-4-8 300,-1-9 0,3-1 0,-3-12 0,0-2 295,0-3 0,4-9 1,-3 4-1,2 2 632,0 5 0,-4-3 0,2 8 1,-1 4 849,-3 1 1,4 8-713,2 1 0,-1 9 0,-1 6-484,-1 6 0,3 4 0,-5 10 0,-1 3-124,-1 7 1,-2 7-1,-2-1 1,-1 1-313,-1 3 0,-7 0 1,3-2-1,-3-4-242,2-2 0,-1 0 0,4-1 1,0-4-267,0-3 0,2-3 0,4-5 518,0 0 0,6-1 1,4-3-1,5-5 278,3-2 0,4-1 0,-1 2 0,1 2-21,1-2 0,6-2 0,-7 1 0,3 1-755,2 1 1,-1 5-1,1-3 1,0 1 633,-1 4 0,7 6 0,1 4 0</inkml:trace>
  <inkml:trace contextRef="#ctx0" brushRef="#br0">24061 8143 7969,'-6'-27'1411,"5"11"-767,-4 3 0,4 7 0,2-2-489,4 2 0,-3-3 751,7 5 1,-6 1-299,2 8 0,-7 6 0,-5 9 0,-8 0-249,-4 4 1,-3 6-1,-7 1 1,0-2-86,-2 0 0,-5 0 0,4 1 1,-2-4-58,-3 0 0,2 2 1,1-8-1,3 3-73,6-1 1,-5-6 0,7 2-1,1-3-109,1-2 1,3 0 0,6 1 0,2-1-166,1 0 1,6-4 68,-1 0 1,4-6 0,4 2-126,5-4 1,4-8-1,6-7 1,8-8 153,7-8 1,5-4 0,4-7 0,4-2-82,6-1 1,-22 19 0,-1 1 0,26-21 0,-4 4 40,-6 4 1,-6 4 0,-4 7 0,-7 0-372,-5 4 0,-9 3 0,-8 6 0,-2 1 615,-7 3 1,-10 3 0,-11 7-1,-8 5 250,-9 8 1,-6 6 0,-9 12-1,-1 2 110,-2 0 0,-3 7 0,6-4 0,5-1-115,2-2 0,6 1 0,7-4 1,9-1-477,7-2 1,4-6-1,3-1 1,3 0-1103,5-1 0,4-3 0,4 1 0,6-5-1459,7-4 1,9 1 2619,10-5 0,14-7 0,5-5 0</inkml:trace>
  <inkml:trace contextRef="#ctx0" brushRef="#br0">25394 8050 7928,'-6'-14'70,"-1"-2"0,-7 1 1,2 3 533,4 0 1,-4 5 0,3-2 554,-3-1 1,3 4-530,0 1 1,2 5 0,-2 5 0,4 5-6,4 7 0,1 3 1,0 7-1,0 1-90,0 3 0,1 5 1,4 10-1,4 5-341,3 6 1,1 8 0,0 0 0,1 3-355,-1-3 1,5 0 0,-1-7 0,0-3-141,-2-5 1,-4-5-1,0-10 1,-4-5-264,-1-6 1,3-1 0,-5-5 134,-1-2 1,-3-7 0,-3-7 400,-1-10 0,-5-8 1,3-17-1,0-7-131,0-7 1,-3-12-1,5-8 1,0-5 203,-2-2 0,5 33 0,0 0 0,-1 2 0,0 1 0,0-36 545,2 5 0,-4 6 0,-1 14 0,1 7 33,-2 5 0,3 11 0,-4 12 1,-1 5-139,1 3 1,2 4 0,-3 11-1,-3 10-74,-1 10 1,-1 8-1,0 13 1,1 9-331,3 5 1,3-27-1,2 1 1,-1 32-1763,2 2 1209,2-5 0,1 1 1,1-4-1,5-2-863,7-1 0,2-5 1,7-7-1,1-6 580,-3-6 1,8-5 753,-5-5 0,11 0 0,-6-1 0</inkml:trace>
  <inkml:trace contextRef="#ctx0" brushRef="#br0">24354 7956 14097,'0'-13'-762,"-4"0"0,-2-1 1,0 1 1192,0 0 1,0-1 0,3 1 0,-1 0 195,1-1 0,1 1 127,2 0-317,6-1 0,-4 8 1,1 8 94,-6 10 0,-5 7 0,-5 8 0,0-1-11,-1 1 0,-8 10 1,-2 3-1,1 1-161,-3 1 1,1-2 0,-1 1 0,-1 1-51,0-2 0,-2 1 0,0-10 0,4-1-165,0-2 1,1-1 0,1-2 0,2-3-265,2-4 1,-3-3-1,4-2 1,1-1 207,3-3 0,0-3 0,2-5 0,2 2 287,1 2 0,5-1-307,-5-4 0,7-1 1,2-5-1,9-8-103,8-6 0,9-7 1,10-4-1,4-3 63,4 0 0,4-9 1,5 3-1,0-2-11,1 1 1,-7 2 0,-3 2 0,-4 5 3,-4 4 0,-3-2 0,-8 9 0,-3 2 34,-4 6 0,-8 1 95,-1 7 1,-12 7-1,-4 10 1,-13 7 55,-11 8 1,-10 8 0,-5 2-1,-2 5 68,-2 2 1,-6 2-1,-2-3 1,2 1-122,1-1 0,3-1 1,3-2-1,5-2-572,2-2 1,8-4 0,3-5-1,5 0-743,3-1 0,8-5 1,8-3-1,1-3-1277,3-2 1,14-1 2392,6-3 1,19 3 0,5-5 0</inkml:trace>
  <inkml:trace contextRef="#ctx0" brushRef="#br0">5412 10862 27665,'-9'-9'-7131,"0"0"4887,6 6 0,-3-2 3095,6 10 1,2-4-1333,2 4 910,-2-4 58,4-1 0,-5 0 0,4 0-199,4 0 1,2 0 0,3 2 0,1 1-350,2 1 1,0 2 0,5-3 0,1 2 408,3-3 0,0 0 0,1-2 0,0 0 178,-1 0 0,1 0 0,0-2 0,-1 0-324,1-3 1,0-1-1,-1 3 1,1-1 336,0 1 1,-1 1 0,2 2 0,2 0-255,1 0 0,5 2 1,-4 2-1,1 4-314,-1-1 1,4 3-1,-3-5 1,-1-1 73,1 2 0,4-4 1,-2 2-1,2-2 242,-1-2 1,2 0-1,-2 0 1,1 0-109,-1 0 1,2-2 0,-2-1-1,1-1-2,-2 1 1,7-3 0,-5 1-1,0 2-237,1 2 1,4-3 0,1-1 0,-3 2-116,-2 2 1,8 1 0,-6 0 0,1 0 152,1 0 1,2 0 0,1 0 0,-2 0 163,-2 0 0,2 0 0,0 0 1,-1 0 34,1 0 1,0-5-1,-3-1 1,-2 0 100,-2 0 1,5-2 0,-4 3 0,0 1-285,2-2 0,-1 4 0,4-4 1,1 2-116,1-1 0,5 1 1,-5 4-1,-1 0-13,-1 0 0,2 0 1,2 0-1,0 0 661,0 0 1,-2 0-1,-2 0 1,1 0-528,1 0 0,5 0 0,-3 0 0,0 0 0,0 0 0,-2 0 0,-2 0 0,2 0 0,-2 0 0,8 0 0,-4 0 0,0 0 0,0 0 0,4 0 0,-1 0 0,3 0 0,1 0 0,0 1 0,1 2 0,-1 2 0,0-2 0,1-2 0,-1-1 0,-1 0 0,-3 0 0,3 0 0,-4 0 0,3 0 0,-2 0 0,1-4 0,-4-1 0,0 1 0,0-2 0,-2 5 0,-4-4 0,0 4 0,0 1 0,5 1 0,-1 2 0,-1 3-187,-1 1 1,-4 1 0,1 2 0,-1-1-234,4 1 0,0 1 1,-2-1-1,-1-1 76,-3 1 0,2-2 1,-2 1-1,2 1-200,2 2 0,-1 1 432,-4 1 1,4-7 0,-5-1 0</inkml:trace>
  <inkml:trace contextRef="#ctx0" brushRef="#br0">15263 14913 11669,'6'-13'-1065,"1"1"1084,7 3 0,-1 3 1,3 6-1,5 0 17,6 0 1,10 5 0,3-1-1,7-1 97,5-2 1,12-1 0,4 0 0,6 0 20,-34 1 0,1-2 0,2-1 0,0-1 0,4-2 0,1 1 0,-1-2 0,1 1-61,-2 1 1,1-1 0,3 0 0,-1 0 0,-2 2-1,-2 0 1,0 0 0,1 0-18,-3 0 0,1 0 0,2 1 1,0 0-1,-6 1 0,0 2 0,0-1 1,1 1-430,0 1 1,0 1 0,33 9-1,-3 7 353,-3 2 0,-3 1 0,-3 4 0,-4 1 0,-3 0 0</inkml:trace>
  <inkml:trace contextRef="#ctx0" brushRef="#br0">10251 17512 22516,'13'0'-438,"1"0"0,-1 0 0,0 0 200,1 0 1,-1 0-1,0 0 1,1 0 422,-1 0 1,2 0 0,1 0 0,2 0-44,-2 0 0,3 0 0,-1 0 0,0 0 10,1 0 1,-3 0 0,7 1 0,-1 2 37,-1 2 1,4-1 0,-3-2 0,3 1-167,2 1 0,4 1 0,0-5 0,0 0 3,2 0 1,-5 0-1,4 1 1,0 2 30,-1 1 1,4 1 0,-4-5 0,0 0 16,2 0 0,-5 0 0,5 1 0,-2 2-19,0 2 0,4-1 0,-3-4 1,-3 0-73,-1 0 1,3 0 0,1 0-1,-3 0-5,-1 0 1,3 0-1,2 2 1,0 1 18,-1 1 0,1 1 1,-2-5-1,3 0 106,0 0 1,4 0 0,-3 0 0,0 0-86,1 0 0,-2 0 0,3 0 0,0 0-35,4 0 1,-5 0 0,4 0 0,-3 1 33,-3 3 0,4-2 0,-2 2 1,2-2-58,2-2 0,-4 0 0,-2 0 1,0 0 115,0 0 0,0 0 0,3 0 1,-3 0-70,-1 0 1,4 0 0,-2 0 0,2 0 44,-1 0 0,1 0 1,-3 0-1,2 1-125,1 4 0,4-4 1,-7 4-1,2-4 20,-1-1 1,-1 0 0,3 0-1,-1 0 24,1 0 1,-3 0 0,2 0-1,-1 0 228,-1 0 1,3 0-1,-4 0 1,-1 0-136,1 0 0,3 2 1,-4 1-1,1 1-100,-1-1 1,4-1-1,-5-1 1,0 2-6,2 1 0,-4 1 0,5-5 0,0 0-2,0 0 1,-2 0-1,2 0 1,0 0 31,0 0 0,0 4 0,3 1 1,-3-2 75,-1-2 1,2-1 0,-4 0 0,0 2-24,2 2 1,-5-2 0,3 3 0,-3 0-50,-1-1 0,0 1 0,-1-4 0,1 2 17,0 2 1,-1-1 0,1-4-1,0 0 54,-1 0 1,1 0 0,0 0 0,-1 0-13,1 0 0,-2 0 0,0 0 0,-1 0 39,0 0 0,4 2 0,-8 1 1,3 1-162,-1-1 1,-1-2 0,2-1-1,-2 2-27,-2 2 0,5-2 0,-2 2 0,2-2 140,-2-2 1,3 0 0,-2 0 0,2 0-30,1 0 0,5-2 0,1-1 0,-3-3 110,-1-1 1,3 4 0,1-3 0,-3 2-125,-1-1 0,-1 1 1,1 2-1,0-1-38,-1-1 1,7-1-1,-7 5 1,1-1-92,0-3 1,3 2-1,2-2 1,-1 1 38,1-2 0,4 4 0,-2-5 1,2 1 45,-1 1 1,1 0 0,-4 2 0,1-1 72,3-1 1,-5-1 0,1 5 0,-2 0 7,0 0 0,5-4 0,-4-1 1,1 2-10,-1 2 0,4-1 0,-5-1 1,-1-1 17,-2 1 0,3 2 0,0 1 1,-1 0-37,-2 0 1,-2 0 0,1 0-1,0 0-15,-1 0 1,1 0 0,0 0 0,-1 0 54,1 0 1,0 0 0,-1 0 0,1 0 7,0 0 0,-1 0 1,2 0-1,2 0-20,1 0 1,0 0 0,-3 0 0,2 0 3,1 0 1,5 0 0,-5 0 0,-2 0-71,0 0 1,2 0 0,0 0 0,0 0-53,1 0 0,-3 0 1,3-2-1,-2-1-28,-4-1 1,9-1-1,-9 5 1,2 0 84,0 0 1,4-4 0,0-1 0,1 2-21,-1 2 0,1 1 1,-2 0-1,3 0 25,0 0 0,0 0 0,-4 0 1,2 0-66,3 0 0,-6 0 1,4 0-1,-2 0 43,0 0 1,4 1-1,-2 2 1,0 2 92,-1-2 0,4-2 1,-4-1-1,1 0-8,0 0 0,4 0 0,-3 0 0,1 0-18,1 0 0,-2 0 0,3 0 0,-3 0-63,-2 0 0,5 0 1,-2 0-1,0 0-65,1 0 1,-2 0 0,3 0 0,-3 0 23,-2 0 0,4 0 1,-2 0-1,2 0 82,1 0 1,3 0 0,-8 0-1,2-1-26,3-4 0,0 4 0,0-4 0,-1 4-39,1 1 0,1 0 0,2 0 0,0 0 5,0 0 0,-1 0 0,-2 0 0,-2 0 6,2 0 1,6 0-1,3 0 1,0 0 24,0 0 0,3 0 1,-2-2-1,2-1-17,2-1 1,2 0 0,-7 2-1,0-1 111,0-1 1,3-2 0,-3 3-1,-1-2-50,1 2 1,-1 2 0,-4 1 0,2 0-130,2 0 0,4 0 0,-5 0 0,-1 0-19,-2 0 1,2 0 0,-1 0 0,-4 0 49,1 0 0,-2 0 0,0 0 0,-3 0 31,-1 0 0,4 0 0,-3 1 1,0 2 13,-3 2 0,1-1 0,-1-4 1,-1 0-273,-2 0 1,-1 0-1,-2 0 1,-3 0-800,-4 0 1,0 2 0,-3 1-2074,-3 1 3149,-8 6 0,2-8 0,-6 4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5772 7543 19769,'-7'0'470,"1"0"0,7-4-685,4-1 1,-2-1 0,5 3 0,3-1 361,1 1 0,1 2 0,0 1 0,1 0-42,-1 0 1,5 0 0,1 0 0,0 0 4,0 0 1,8 0-1,-2 0 1,2 0 93,3 0 1,-1-2 0,-2-1 0,0-1 41,-1 1 1,5 1 0,0 2 0,-1 0-208,-2 0 0,3 0 0,0 0 0,0 0-46,2 0 1,-5 0 0,5 0-1,-2 2 185,0 2 1,0-2 0,-4 2 0,-1-2-111,1-2 1,4 0 0,0 0 0,-1 0 124,-2 0 0,3 0 1,0 0-1,-1 0-45,-2 0 1,3-2-1,0-1 1,-1-1-12,-2 1 0,3 1 0,2 2 1,-1 0-165,1 0 0,-2 5 1,-3 1-1,2-1-215,1 1 0,4 3 1,-2-3-1,0 0 183,-1 0 1,1-1 0,-4-4 0,2 2 246,-1 1 1,3 1-1,-2-5 1,-2 0-34,0 0 0,-1-5 0,1 1 0,2 0 194,-1-2 1,4 4 0,0-2 0,2 1-249,-1-2 0,-4 4 0,5-4 0,-1 4-317,-1 1 1,5 1-1,-3 2 1,1 3 96,-2 2 1,4-5-1,-5 3 1,1-2 157,1 0 1,-2 1-1,3-5 1,-2 0 254,2 0 1,2 0 0,-1 0 0,0-2-136,-3-2 0,1 1 1,2-4-1,-1-1-169,-1 1 1,-1 2-1,5-2 1,0 1 72,0 3 1,0 2 0,0 1 0,0 0-390,0 0 1,0 0-1,0 0 1,0 0 248,0 0 0,-1 0 0,-2 0 0,-2 0 133,2 0 1,-4-2 0,-1-1 0,0-1-55,-1 1 1,0-3-1,-6 1 1,-1 2-262,-2 2 1,-1-4 0,2 1 0,-2 1-629,-2 2 0,-1 1 0,-5 0 1,1 1-908,-1 3 0,-4 4 1563,0 5 0,0 1 1,4-1-1</inkml:trace>
  <inkml:trace contextRef="#ctx0" brushRef="#br0">8158 9622 18401,'13'-13'-1414,"1"4"1,1 0 1109,2-1 0,0 4 1,5 1-1,0 2 289,-1-1 1,4 2 0,-3-2-1,2 3 3,-2 1 1,6 0-1,-4 0 1,0 0 122,1 0 0,0-5 0,2 1 0,-2 1 38,-3 1 0,3 1 1,-3-2-1,2-2-38,-2 2 1,4 2 0,-4 1 0,3 0-196,2 0 1,4 4-1,1 1 1,1-2 215,-1-2 0,4-1 1,-3 0-1,-1 0 47,1 0 0,2 0 0,-2 0 0,-1 0-48,1 0 0,4 0 1,-3 0-1,2 0-41,-1 0 0,-1 0 0,3 0 0,-3 2-10,-1 2 1,3-2-1,-4 4 1,1-2-188,-1 0 0,1 1 0,-4-4 0,4 2-6,1 2 0,0-1 1,3-4-1,-3 0 101,-1 0 0,2 0 1,-2 0-1,0 0 200,-1 0 1,5 0 0,-3 0 0,0 0-81,-3 0 1,6 0 0,0 0 0,1 0-90,0 0 0,-4 0 1,2 0-1,1 0-30,1 0 0,2-4 0,0-1 1,0 2 11,0 2 1,-1-1 0,-2-1 0,-2-1-8,2 1 1,2-3 0,1 2-1,0-1 126,0-1 0,0 3 0,0-4 0,0 0-52,0-1 0,-2 5 1,-1-1-1,-1 2-156,1 2 0,1 0 1,1 0-1,-2 0-36,-2 0 0,-3 0 0,2 0 0,0 0 49,0 0 0,0 5 0,3-1 0,-2-1 78,2-1 0,0-2 0,0 0 0,-1 0 57,1 0 1,2 0 0,-1 0 0,-1 0 4,-1 0 1,-2 0 0,3 0 0,-2 0 7,2 0 0,-3 0 1,2 0-1,1 0-133,1 0 0,1 0 0,-2 1 1,-1 2-103,1 1 0,1 1 0,2-4 0,0 2 125,0 2 0,0-1 0,1-4 0,1 2 43,-2 2 1,7-2-1,-7 2 1,2-2-35,-1-2 1,-1 0 0,0 0 0,0 0-220,0 0 0,0 0 1,0 0-1,-1 0-23,-4 0 1,2 0 0,-6 0 0,-1 0-407,-2 0 1,-3 4 631,-2 0 0,2 7 1,-5-4-1</inkml:trace>
  <inkml:trace contextRef="#ctx0" brushRef="#br0">7398 11168 9571,'0'-7'2337,"2"1"-2000,2 6 1,4 0 0,5 0-56,0 0 1,5 0 0,1-2 0,2-1 6,3-1 0,2-2 0,4 3 0,3-3-9,1-1 0,1 2 0,5-2 0,0-1-32,0 1 1,-1 4-1,-2-3 1,-2 2-114,2-1 0,0 1 0,-1 4 0,-5-2-62,-3-2 0,2 2 0,-2-3 0,-3 0-91,0 1 1,-4-1 0,0 4 0,-2-2 24,-3-2 1,-1 1-1,-2 2 1,1-1-1122,-1-1 1,0 0 0,1 5-1212,-1 3 0,0 4 2325,1 5 0,-1 1 0,0-1 0</inkml:trace>
  <inkml:trace contextRef="#ctx0" brushRef="#br0">7465 11102 8427,'-6'-21'167,"3"2"0,-4 5 61,1 1 0,-3 4 0,3 0 0,0-1-437,0-2 0,-4-1 1,1-1-1,-3-1 293,-1-2 1,-1 2-1,1-3 1,-2 3 344,-3 2 0,5-2 0,-3-1 0,2 0-52,0 4 1,-7-5-1,2 7 1,-2 0-174,-3-2 0,-3 0 1,-4-1-1,-4-1-60,-4 1 1,-5 0 0,-4-1 0,-2 3-22,-5 2 1,-8-3-1,-4 4 1,-7 1-69,35 5 0,-1 0 0,-1-1 0,-2 0 0,0 0 0,-1 1 0,-1 1 0,-1 1-170,-1 1 1,-1 1 0,-2-1 0,0 1 0,1 2 0,0 1-1,2-1 1,1 2-9,2 0 1,2 0 0,0 0-1,2 0 1,-26 4 0,5-1-401,5 1 0,8-4 0,4 0 0,4-2-69,4 1 1,5 1 0,9-3-1,4 1-564,3-1 1156,8-1 0,-5-2 0,5 0 0</inkml:trace>
  <inkml:trace contextRef="#ctx0" brushRef="#br0">2106 10635 8421,'-13'-25'0,"0"10"173,-1-3 1,5 9 0,0 11 121,-1 2 0,3 5 0,-2 9 0,0 3 1,1-1 1,1 6 0,4-3 0,-1 5-4,1 4 1,1 3-1,4-2 1,2 1-73,5 3 0,3 1 0,1 2 0,1-1-492,-1-4 1,0 2-1,1-6 1,-1-1-612,0-2 1,5-3 0,0-2 0,-1-7 881,3-6 0,0-4 0,7-6 0</inkml:trace>
  <inkml:trace contextRef="#ctx0" brushRef="#br0">1840 10582 8531,'0'-34'554,"-6"1"1,4 20-1,-2 8 1,4 10-739,4 2 0,4 5 1,5-5-1,2 1 31,2-4 1,4 2 0,6-1 0,1-1 85,3 2 1,2-4 0,5 3-1,-1 1 67,0 3 0,5 3 0,-8 1 0</inkml:trace>
  <inkml:trace contextRef="#ctx0" brushRef="#br0">1706 11315 8372,'-6'-27'225,"5"6"0,2 8 0,13 10 1,6 6-430,6 6 1,0-2 0,1 1 0,0-2-350,-1-3 1,5-2 0,2-1 0,1-1 552,3-4 0,2-2 0,1-7 0,-1 1 0</inkml:trace>
  <inkml:trace contextRef="#ctx0" brushRef="#br0">2386 10995 11300,'-13'-13'413,"5"5"1,2 4-1,6 10 1,0 6-516,0 4 0,0 6 0,0-3 0,0 1 222,0-1 0,0-1 0,0-4 0,0 3-43,0 0 0,2 1 0,2-6 0,4-2-132,-1-1 0,5-6 1,-3 2-1,3-4-219,1-1 0,-4 0 0,0-1 1,0-4-49,-2-4 0,4-4 0,-7-3 0,-1-4 271,-2 0 0,1 2 1,1-3-1,1 2 695,-1 3 1,-1 1-92,-2 2 1,0 4-287,0 0 0,0 7 0,1 2-261,4 8 0,-4 4 0,5 1 0,0 0-527,3 1 1,1-1 0,2 0 0,0 1-371,3-1 0,1-1 0,-1-3 887,3-5 0,2 3 1,7 1-1</inkml:trace>
  <inkml:trace contextRef="#ctx0" brushRef="#br0">2799 10982 8584,'-6'-8'720,"5"8"1,-4 9-456,4 3 0,1 1 0,0 1 44,0-1 0,1-1 0,2-2 0,3-1-338,2 1 1,-5-2 0,1 1 36,-2 1 1,-2-3 0,0 2-2279,0 2-143,0-5 2413,-6 0 0,-2-18 0,-5-3 0</inkml:trace>
  <inkml:trace contextRef="#ctx0" brushRef="#br0">3093 10502 8376,'0'-21'0,"0"9"134,0 12 1,0 14-1,0 11 1,0 6-227,0 3 0,-2 1 1,-1 5-1,-3-1 116,-1-4 1,4 8-1,-2-4 1,4-1-301,1-1 0,0-7 1,1 3-1,2-4-1124,2-2 1400,5 2 0,4-14 0,6 5 0</inkml:trace>
  <inkml:trace contextRef="#ctx0" brushRef="#br0">3039 10888 8534,'-12'-20'-6,"4"2"0,3 9-320,10 4 1,3 8 0,9 5 0,2 1-331,2 1 0,1 8 656,5-9 0,11 11 0,4-5 0</inkml:trace>
  <inkml:trace contextRef="#ctx0" brushRef="#br0">3519 11008 8499,'-13'-25'0,"1"-2"802,3-8 1,-1 1 0,5 3 0,2-3-399,2 0 0,1 3 0,0 7 0,0 3-1129,0 2 1,1 1-1,4 6 1,4 3-2519,3 5 3243,1 2 0,6 8 0,2 2 0</inkml:trace>
  <inkml:trace contextRef="#ctx0" brushRef="#br0">2439 11888 8343,'-6'-33'212,"-1"11"1,-2 3 0,0 16 0,0 6-405,2 6 0,-5-2 0,3 2 0,-1 3 443,1 4 1,-1-1 0,4 4 0,0-1-416,0 0 1,1 5-1,7-2 1,2 1-17,5 1 1,5-7 179,3 2 0,4 2 0,6 1 0</inkml:trace>
  <inkml:trace contextRef="#ctx0" brushRef="#br0">2786 11835 8481,'-27'-21'-12,"7"3"295,2 9 1,3 9 0,3 10 0,2 5-238,1 3 0,2 4 0,-2-2 0,4-1 145,4 0 0,1-1 0,1-5 0,4 0-83,4 1 1,8-2 0,6-3 0,2-5-20,1-3 1,1-1 0,0 0-1,-2-1-406,-3-3 0,0-4 1,-7-5-1,-5-1 10,-2 1 0,-4 0 1,-4-1-1,-1 1 300,-4 0 0,-2 1 0,-8 2 0,-1 2 4,-2 2 1,-4 0 0,4 3 990,2-1-1288,1 0 0,9 4 0,6 0-558,7 0 1,10 0 857,1 0 0,11 0 0,-1 0 0</inkml:trace>
  <inkml:trace contextRef="#ctx0" brushRef="#br0">3133 11728 10418,'6'7'396,"-4"1"1,7-5-1,0 3-253,-1 1 1,4-4 0,-4 3 31,4 0 0,2 1-312,-1 7 0,-6-1 1,-2 0-242,-4 1 0,-1-6 0,-1 0 0,-4-2 89,-4-3 0,-2 3 0,-3-2-14,1-1 0,0-1 70,-1-2 1,7-2-1,2-2 1,4-5 232,1-3 0,6-13 0,1-3 0</inkml:trace>
  <inkml:trace contextRef="#ctx0" brushRef="#br0">3519 11181 8352,'8'-13'287,"-1"7"0,-3 6-235,5 8 1,6 14 0,0 7 0,-5 8-69,-2 9 0,1 5 1,-5 4-1,-1 1 18,-2 2 0,-1-1 0,0-5 0,0-3-603,0-5 1,0-4-1,-1-4 1,-3-6 600,-5-7 0,-3-3 0,-2-7 0</inkml:trace>
  <inkml:trace contextRef="#ctx0" brushRef="#br0">3466 11755 8352,'-5'-42'449,"1"-2"0,1 2 0,7-4 0,5 2 249,3-1 1,6 3 0,3 4 0,2 4-768,6 2 1,0 2 0,-1 8 0,2 4 68,1 3 0,6-4 0,-3-2 0</inkml:trace>
  <inkml:trace contextRef="#ctx0" brushRef="#br0">1013 10049 8553,'-13'-14'0,"-1"1"0,1 1 0,1 2-739,3 1 0,-1 4 0,4-3 1181,-1-3 1,2-1 0,-2-1 631,1 0 0,1-1 0,5 1-435,0 0 1,6 5 0,3 4-421,3 2 1,0 8 0,-2 5 0,-1 4-32,2 2 0,0 7 0,3 0 0,-1 4-375,0 3 0,1 0 0,-1-4 0,0-1-64,1 1 0,-1-6 0,-1-4 0,-2-3-16,-1-5 0,-4 1 357,4-6 1,-7-1 0,3-8 0,-4-9-158,-1-7 0,0-4 1,-1-3-1,-4-1 86,-3-3 1,2-5-1,1 3 1,2 0 364,-1 3 1,2 3 0,-2 3 0,2 3 258,2 4 0,0 3-530,0 2 0,6 5 0,3 5-33,3 6 0,-3 9 0,0 7 0,1 4-92,2 5 0,-3 0 0,-2 8 0,-1-1-234,-3-1 0,0 3 1,0-4-1,2-1-108,-2 1 1,-2 2-1,-1-5 1,0-3-318,0-4 0,0-2 1,0 1-964,0-4 1634,0-3 0,0-8 0,0-1 0</inkml:trace>
  <inkml:trace contextRef="#ctx0" brushRef="#br0">1413 10169 8469,'-6'-27'562,"5"6"0,-4 8 0,10 8 1,3 5-802,4 5 1,2-2 0,-1 4 0,-1 1 40,-3-1 0,3-4 0,-4 1 1,4-2-33,2-2 1,-1 0-1,2 0-378,3 0 0,-4 0 238,4 0 0,-9-2 644,-5-2 1,-4 3-1,-4-5 1,-5 1 466,-3 1 0,3-1 0,1 5 75,-3 0 1,-1 6 0,0 3-495,4 3 1,0 1 0,5 1 0,-1-1-265,1 0 0,1 2 0,2 1 0,2 2-467,2-2 0,-1-1 1,6-1-1,1-1-931,2 0 0,3 1 1340,3-1 0,3-6 0,5-1 0</inkml:trace>
  <inkml:trace contextRef="#ctx0" brushRef="#br0">1880 10075 8392,'0'-34'290,"-6"14"58,4 8 0,-4 18 0,6 3 0,0 2-648,0 3 0,0-1 1,0 0 534,0 1 1,0-1-1,0 0-165,0 1 0,2-3 0,1 0 0,3-4-163,1-1 0,2-1 0,4-5 0,1 0 70,-1 0 1,0-5 0,1-1 0,-1-1 63,0-4 0,-4 0 0,0-3 1,0 1 959,-2 0 1,4-1 292,-7 1-653,6 0 1,-7 7-736,6 6 1,0 6-1,5 6 1,-1-2-52,0-1 0,2-5 0,1 4 0,4-2-166,0-3 1,1-2-1,3-1 1,-4-1 23,0-4 0,-3 2 0,-5-6 1,-1 0 321,-2 2 1,-6-5 372,1 3 1,-8-1 0,-4-1 623,1 3 0,-1 5 420,4-2-1542,2 4 0,7 1 0,10 1 0,2 2-578,3 2 0,8 1 0,-2-4 0,3 4-841,-1 2 1,4-4 1508,4 5 0,2-6 0,2 3 0</inkml:trace>
  <inkml:trace contextRef="#ctx0" brushRef="#br0">9931 11181 8294,'0'-5'-214,"0"5"1,-6 0 0,-1 5 0</inkml:trace>
  <inkml:trace contextRef="#ctx0" brushRef="#br0">9918 11248 8383,'-8'6'693,"2"-4"0,5 3 280,-4-5 1,4-1-373,-4-3 1,4 1-84,1-6 1,1 6-234,4-2 0,-2 4 0,6 1-13,1 0 1,2 0-1,1 0 1,1 0 105,-1 0 0,5 0 0,1 0 1,0 0-35,0 0 1,5 0-1,-2 0 1,2-2-83,-2-2 1,6 2-1,-4-4 1,0 2-160,1 0 1,-1-1 0,-1 4-1,0-2-80,0-2 0,-2 1 1,0 4-1,-2 0-8,-3 0 1,4 0 0,-3 0 0,0 0 148,-2 0 1,-2 0 0,0 1 0,0 2 28,1 2 1,-1-1-1,2-4 1,1 0 10,2 0 0,1 0 0,-2-1 1,0-2-118,0-2 0,2 1 0,0 4 1,0-2-133,1-2 1,6 2 0,-2-2-1,-2 2 47,-1 2 0,1-4 0,-3 0 0,1 1-234,-1 1 0,3 2 0,-3 0 0,1 0 205,-1 0 0,-1 2 1,-3 1-1,1 1 196,2-1 1,-1-2 0,-3-1 0,-1 0 34,0 0 0,5 0 0,0 0 0,0 0-166,1 0 0,-3 0 1,5 0-1,0 0-99,-1 0 1,1 0-1,3 0 1,-2 0-29,2 0 1,-3 0 0,1 0 0,0 0 115,-1 0 1,2 0 0,-5 0 0,0 0 147,1 0 1,-4 2-1,4 1 1,-1 1 68,0-1 1,0-1 0,-4-2 0,3 0-197,0 0 0,3-2 1,-4-1-1,3-1-133,2 1 1,-3 1 0,4 2-1,0-1 20,-1-3 0,3 2 0,-5-2 0,0 2 10,0 2 0,5 0 1,-3 0-1,1-1 162,0-4 1,-4 4 0,3-4 0,-1 4 148,1 1 1,-3 0-1,3 0 1,-2 0-238,-3 0 0,4 0 1,-3 0-1,1 0-53,1 0 1,-4 0 0,4 0 0,-1 0-116,0 0 1,1 0 0,-2 0-1,0 0 147,0 0 1,3 0-1,1 0 1,1 0 177,0 0 1,-5 0-1,2 0 1,0 0 60,3 0 0,-2 0 1,-1 0-1,-1 0-156,0 0 0,4 0 0,-4 0 1,-2 0-133,-1 0 0,-2 0 0,0 0 0,2 0-163,3 0 0,-3 0 0,2 0 0,-2 0 158,-1 0 1,-1 0-1,0 0 1,1 0 185,-1 0 1,5 0 0,1 0-1,0 0-39,0 0 0,1 0 0,-4 0 1,2 0 104,-2 0 1,3 0-1,1 0 1,-1 0-252,0 0 0,-1 0 1,-3 0-1,1 0-49,2 0 0,1 0 1,-3 0-1,2 0 75,-2 0 0,1 0 1,-1 0-1,2 0 139,-2 0 0,3 0 0,-1 0 0,0 0 324,1 0 0,-3 0 0,5 0 1,0-2-424,0-2 0,-5 2 0,3-2 0,-1 3-116,0 1 1,4-2 0,-3-1 0,0-1-63,1 1 0,2-3 1,-3 1-1,0 1-196,1-2 0,-1 4 0,-3-3 1,2 0 35,-2 1 0,4-1 0,-3 4 0,0-2-660,-3-2 1,0-1-1,-1 3-542,0-1 1,-4 0 676,0 4 852,-6 5 0,9 3 0,-5 5 0</inkml:trace>
  <inkml:trace contextRef="#ctx0" brushRef="#br0">15143 10622 8434,'0'-14'-712,"0"6"498,0-1 1,0 4 231,0-4 1,0 5 0,2-4 172,2 3 1,-3-1 205,4 1 0,-2 2 681,1-6-213,-2 6-678,4-3 0,-12 6 0,-3 0 0,-3 0-102,-1 0 1,-1 5 0,1 1 0,-2 0-43,-3 0 0,4-2 0,-4-2 0,3 1 63,2 1 0,-1 0 0,1-4 112,0 0 0,-1 2 1,1 1-1,0 1-50,-1-1 1,1 5 0,1 1 0,2 1-107,1-1 0,0 3 0,-4-2 0,1 5-68,3 3 1,-3-1 0,5-2 0,-2 1 18,0 2 1,5 1 0,-4-2 0,2 1 144,3-2 0,-3 3 0,2-1 0,1-2-9,1-1 1,-2 0 0,0 1-1,1 2-53,1-2 0,2 3 1,0 1-1,0-1 9,0 0 0,0 3 0,2-4 0,1 0-112,1 1 0,2-4 0,-3 4 0,3-1-15,1 0 0,2 4 1,6-3-1,1 0 130,2 1 1,4-3 0,-1-2-1,3 2 97,4 0 0,3 1 0,-1-5 0,2 1-52,2-1 0,6 2 1,5 1-1,-1 0 93,2-4 0,0 2 0,6-5 1,0 2-221,2 3 0,7-2 0,-2-2 0,-1-3-14,-3-1 0,7 0 0,-4-3 0,4 2 40,0-2 1,3-3-1,-1-3 1,3-3 165,-1-2 0,7-1 1,-11-4-1,-3 0 191,-2-1 0,1-3 0,-1-3 0,0 0-144,-3-4 0,-6 3 0,-2-1 0,-2-3-95,1-5 0,-1 2 0,-4-5 0,-2 2-10,-2 0 1,-3-4 0,-7 2 0,1-1-234,0-3 0,-7-1 1,-2-2-1,-5 1-52,-4 4 1,-3-2 0,-6 5 0,0 3-257,0 1 1,-6 1-1,-4 0 1,-6 2-17,-7 3 1,-6-2 0,-5 7 0,-3-1-4,-5-1 1,-7 4-1,-1-2 1,-5 6 48,-3 2 1,-8 1 0,1-1 0,-2 3 350,-3 1 1,1 3 0,-1-2 0,-1 2-6,0 2 0,-3 5 1,15 1-1,1 1-156,5 3 0,8 1 0,2-1 0,6-1-789,6 1 0,9 2 0,4 1 1,5 1 123,4-1 1,3 0 0,9 1 0,4 1 825,7 2 0,26-2 0,3 4 0</inkml:trace>
  <inkml:trace contextRef="#ctx0" brushRef="#br0">17169 10755 8437,'-13'0'-262,"0"0"1,-1 0 0,1 0 0</inkml:trace>
  <inkml:trace contextRef="#ctx0" brushRef="#br0">17076 10782 8437,'0'-9'-238,"0"0"216,0 6 522,0-3 1,-2 6 3,-2 0 1,4 4 0,1 2-28,11 2 1,9-5 0,13 1 0,9-2-13,9-2 0,21-6 1,-35 1-1,2-1 0,3-1 1,1 0-226,3-2 1,1 0-1,4 0 1,1 0 0,-1 2-1,0-1 1,0 0-1,0 0-292,0-1 0,1 0 1,-1-2-1,0 0 1,0 1-1,1 1 1,-2-1-1,0 0-146,-2 1 1,1-1 0,2-1 0,0 0 0,-8 2 0,-1 0 0,-2 1 0,0 0-217,33-7 1,-9 3 0,-7 2 0,-11 3-480,-8 1 0,-8 1 0,-9 4 0,-4-2-2579,-4-2 3472,0 1 0,-7 10 0,-1 1 0</inkml:trace>
  <inkml:trace contextRef="#ctx0" brushRef="#br0">19889 10249 14130,'4'-18'-1216,"0"0"0,1 3 1030,1 5 1,-5-2 0,4 3 0,-4-3 209,-1-1 0,2 0 0,1-1 1,1 1 569,-1 0 1,-1-1 0,-2 1 1402,0 0-1484,6-1 0,-4 3 1,6 3-149,-2 8 0,3 6 1,-5 7-1,-1 2-168,-1 3 1,-2 3 0,0 7 0,0 3-79,0 4 0,0-1 0,0 1 0,0-1-276,0 0 0,-5-3 0,1 3 1,1-3-414,1-6 0,2 5 1,0-8-1,0-3-514,0-3 1,2 2 0,2-1-575,5-6 1,7 1 1677,2-7 0,12-7 0,-2-5 0</inkml:trace>
  <inkml:trace contextRef="#ctx0" brushRef="#br0">20515 10235 12610,'0'-19'667,"6"4"1,-4 3 0,2 14 0,-3 8-687,-1 6 0,-1 2 1,-2-3-1,-3 1 34,-1 2 0,4 4 0,-2-2 0,4-1-1641,1 0 1,1-1-1563,4-5 3168,2-5 1,6-2-1,1-6 1</inkml:trace>
  <inkml:trace contextRef="#ctx0" brushRef="#br0">20528 10115 8677,'-5'-25'480,"3"4"0,-2-5 286,2 7 1,1 5 0,-2 4-693,-2 1 1,1 7-663,4 2 0,1 6 0,4 8 1,5-1-244,6 0 0,1-4 0,5 0 832,2 1 0,1 2 0,1 2 1</inkml:trace>
  <inkml:trace contextRef="#ctx0" brushRef="#br0">20862 10075 8553,'7'-13'788,"-1"0"0,-4 1 616,2 3 0,-1 5-1172,6 8 0,-6 3 0,1 7 0,-2 0 8,-2 4 0,0-3 1,0 3-1,0-2-186,0 2 1,0-3 0,1 2 0,2-2-81,2-1 1,-1-6-693,-4 1 0,4-7 0,1-2 409,-2-8 0,-2-3 1,-1-4-1,2-1 47,2-2 0,-2-4 0,2 4 422,-2 1 0,2 3 0,2 2 1281,1 3 0,-2 3-800,4 6 1,-6 1 0,3 2 0,-2 3-395,1 2 0,3 1 0,-3 4 1,-1 0-401,2 1 0,-3-3 1,6 0-1,1-2-286,2 1 1,2 0-1,-1-1 1,0-3-1192,1 0 1,3-4-1,1 2 1,0-2-818,1-2 2447,-4 0 0,10-6 0,-4-2 0</inkml:trace>
  <inkml:trace contextRef="#ctx0" brushRef="#br0">21302 10089 8528,'6'-20'444,"-5"6"0,6-6 1,-4 7 124,2 0 1,4-1 0,-3 3 320,1 2 1,2-2-467,4 7 0,-4-1 0,-1 7-127,-3 2 0,0-1 0,-5 6-198,0 2 1,0 0 0,0 3 0,0-1-435,0 0 1,0 2-45,0 3 1,0-3 0,-2 3-4,-2-4 1,1-2-1,-6-1 1,-1-4-192,-2-1 0,-1 3 1,-1-3-1,1 0-674,0 0 0,-1-2 1247,1-4 0,6-6 0,1-1 0</inkml:trace>
  <inkml:trace contextRef="#ctx0" brushRef="#br0">21781 9516 13748,'0'-20'-1312,"0"6"1408,0 0 0,0 10 0,0 10 0,-1 7 120,-3 8 0,1 8 0,-5 5 0,1 5-142,-1 7 0,1 0 1,-3 4-1,1 3-400,-2 4 1,4 0-1,0-5 1,1-4 353,3-8 0,-3-2-53,1-7 0,1-6 0,4-5 1</inkml:trace>
  <inkml:trace contextRef="#ctx0" brushRef="#br0">21662 9982 8508,'7'-34'0,"5"3"0,-3 9 0,2 5 108,3 7 0,-5 4 0,0 6-811,1 0 1,2 2 702,1 2 0,0 3 0,1 7 0</inkml:trace>
  <inkml:trace contextRef="#ctx0" brushRef="#br0">22115 10075 8278,'-8'-40'840,"-4"6"1,7 8-1,-6 6 1,4 3-401,1-1 1,-3-1 0,5 2-1,1-2-552,1-2 0,8 1 0,3-4 1,4 2-301,5-2 0,3 5 0,5 1 0,1 5-401,0 4 0,1 3 0,1 6 813,3 0 0,-1 6 0,-5 1 0</inkml:trace>
  <inkml:trace contextRef="#ctx0" brushRef="#br0">20182 10862 8248,'-48'-6'1428,"10"0"-534,11-3 1,14 3 0,16 6 0,13-1-593,14-4 1,20-2 0,17-8 0,-27 6 0,3 0-98,4-2 0,2 0 1,14-2-1,3-1 1,0 0-1,0-1 1,3-1-1,1-1-187,-1 0 0,1 0 0,-20 6 0,1-1 0,-1 1 0,0-1 0,0-1 0,0 1 1,23-5-1,-1 0-192,1 0 1,-1 1 0,-5 1-1,-1 1 1,-1 1 0,-1 2 0,-5 0-1,-1 1-193,-2 0 0,-1 1 1,-3 2-1,-3 2 367,-6 2 0,-1 2 0,-2 0 0,1 0 0,-1 1 0,0 0 0,0 0 0,0 0 0</inkml:trace>
  <inkml:trace contextRef="#ctx0" brushRef="#br0">6572 12061 8398,'0'-13'-801,"0"7"147,0 6 1003,6 0 0,-3 6 0,6-6-25,1 0 0,-3 0 0,2 0 193,2 0 0,0 1 1,3 4-417,-1 4 1,0-4 0,1 1-1,-1-1 19,0-1 0,5 1 1,0-4-1,-2 2-9,-1 2 1,3-1 0,0-4 0,-1 0 142,3 0 0,-4 0 0,5 0 0,-1 0-142,1 0 0,0 0 0,3 0 0,-4 0-81,0 0 0,3 0 0,-2 0 0,1 0-5,0 0 0,-4 2 0,4 1 0,2 1 22,1-1 0,2-2 0,0-1 1,-2 0-10,-3 0 0,3 0 1,-3-1-1,4-2-350,0-1 1,-1-2-1,-1 3 1,-2-3 187,2-2 1,-3 5-1,-1-1 1,0 2 122,-4 2 0,-1-6 0,-2-1 0</inkml:trace>
  <inkml:trace contextRef="#ctx0" brushRef="#br0">16409 12154 8265,'0'-13'935,"0"4"-438,0 0 1,-1 2-502,-4-2 0,3-1 0,-7 5-48,-2 2 0,-1 2 242,-1 1 0,0 0 0,-1 0-71,1 0 0,0 0 0,-1 0 0,1 0 240,0 0 0,-1 1 0,1 2 1,0 2 1,-1-2 1,1 0 0,0 0-1,-1 1-291,1-1 0,0 0 1,-1 0-1,1 3-39,0 1 1,-1-2 0,0 2 0,-3 0 71,0 1 0,-1-1 0,3 4 0,-1-4 100,-2-1 0,0 4 1,5-2-1,0 1 44,-1-1 1,1-3 0,0 2-1,-1 1-28,1-1 0,0-4 0,-1 3-107,1 0 1,0 0 0,-1 4-1,2-1-124,3 1 1,-2 1 0,2-1 0,-2-1-205,3 1 1,-4 2 0,3 2 266,-3-1 1,-1 0 0,-1 1 0,1-1 106,0 0 0,-1-1 1,1-2-1,0-1-57,-1 2 0,1 1 0,1 1 1,2 0-38,1 1 1,0-1 0,-4 0 0,1 1-24,3-1 1,-3 0 0,3 0-1,-1 1-21,1-1 0,-1-4 1,5 0-1,1 1 60,-2 2 0,4 1 0,-2 1 112,2-1 1,4 0 0,1 1-107,1-1 1,7 0-1,-4 1 1,2-1-26,0 0 0,0 1 1,4-1-1,0 0-24,1 1 1,-1-1 0,2 0 0,1 1 17,2-1 0,1 0 1,-3 1-1,2-2 93,-2-4 1,4 4 0,-1-3 0,2 3-63,2 1 0,-2-4 1,1 0-1,2 0 7,1-2 1,2 4 0,1-7 0,2 1-16,1 1 1,0-5 0,-3 3 0,3-1-1,5 2 0,-2-4 0,1 4 0,1-2-113,-2 1 0,4-2 0,-4 2 0,2-1-8,0 2 0,-2-4 0,3 3 0,-3-1 47,-2 2 1,5-4 0,-1 4-1,1-4-31,-2-1 0,8 0 1,-3 0-1,2 0 58,-1 0 0,2 0 0,0 0 1,-3 0 75,-1 0 1,7 0 0,-6 0 0,0 0-57,-3 0 1,3 0 0,-3 0 0,3-1-19,-2-4 0,-1 4 1,3-4-1,-1 4 20,-4 1 0,4 0 0,-4 0 0,2 0-210,-1 0 1,2 0-1,-2 0 1,1 0 77,-1 0 0,2 1 1,-2 2-1,2 2 74,2-2 1,-4-2 0,-2-1 0,0 0-14,0 0 1,-5 0-1,4 0 1,-3 0 122,-4 0 0,7 0 0,-9-1 0,-1-2-81,2-2 1,1 1 0,0 4-1,1 0-51,0 0 1,-1 0-1,1 0 1,0 0-7,-1 0 1,1 0 0,1 0 0,2 0 51,1 0 1,0 0-1,-4 0 1,-1 0 16,1 0 0,4 0 0,0 0 1,0 0-20,2 0 0,-5 0 0,4 0 0,0 0 11,-1 0 0,4 0 0,-2 0 0,-1 0-57,1 0 0,3 0 0,-4 0 0,2 0 21,3 0 1,0 0 0,2 0 0,-2 0 23,0 0 1,4 0 0,-7 0 0,2 0 9,-1 0 0,0 0 1,2 0-1,-3 0 30,-2 0 0,4-2 1,-4-1-1,1-1 6,0 1 1,-1-3 0,-2 0 0,1 0-48,-2 0 1,4-2 0,0 2-1,-1-2-86,1-2 0,2-1 0,-2 0 0,-1 0-25,1 1 0,4-9 0,-3 5 1,0-2 6,-3-3 1,2 4-1,-2-4 1,-1 1 75,-2 0 1,-3-6 0,-1 2 0,-4-1 1,0 0 1,-3 0-1,-5 3 1,-1 1-73,-2 0 0,-6-3 0,2 4 1,0 0-174,-1-1 1,1 4 0,-7-4 0,-2 1-3,-5 0 1,-1 1 0,-1 2-1,2-2 71,-1 0 0,-2-1 0,-3 5 0,-1-1 267,-2 1 0,0 0 1,5-1-1,0 2 44,-1 4 0,-3-4 1,-3 3-1,1-2-61,0 3 1,-5-4 0,2 4 0,-3-1-195,-2 1 0,-4 3 0,0-2 0,0-1-5,-2 1 1,5 2 0,-4-2-1,0 1 65,1 3 1,0 0 0,5 0 0,-1-1 172,0 1 1,1 0 0,-1 0 0,2-2-27,3 2 0,-4 1 0,6-1 1,-3-2 135,1 2 0,6-3 0,-3 2 0,-1-1-156,-2-1 1,1 3-1,1-4 1,-1 1-195,0 3 1,0 0 0,-2 0 0,2-1-27,2 1 1,-3-3-1,2 1 1,1 3 92,0 0 0,-5 1 0,3-2 0,-1-2 67,0 2 0,4-3 0,-4 2 1,-2 1 192,-1 1 1,-2-2 0,1-2-1,-1 0-6,0 0 0,-5 2 0,-2 4 1,0 0-199,3 0 1,-2-5 0,0 1 0,1 1-169,-1 1 0,2 2 1,5 0-1,-1 0 105,0 0 1,2 0-1,1 0 1,4 0 50,0 0 0,-2 0 0,3 0 1,0 0 116,-1 0 1,-2 0 0,3 0 0,-2 0 48,-3 0 1,1-4-1,-1 0 1,2 1-140,-2 1 0,-1 2 1,-2 0-1,1 0-146,-1 0 0,0 0 1,1 0-1,-1 0 36,0 0 0,1 2 1,-2 1-1,-2 1 31,-1-1 1,0 3 0,4-2-1,0-1 179,1-1 1,-5-2-1,-2 0 1,0 0 24,1 0 1,-4 0-1,4 0 1,-1 0-85,1 0 1,-4-2 0,3-1 0,-1-1-27,-3 1 1,0 0 0,-1 0 0,1-1-168,0 1 0,-5 1 1,8 2-1,-1 0 20,-1 0 1,-4 2-1,-4 1 1,-1 1 69,-1-1 0,-1 3 0,-6-2 1,1 1 69,3 1 0,-4-5 1,2 4-1,-2-4-19,1-1 0,3 0 0,-1 0 0,2 0-101,3 0 0,-4 0 1,4 0-1,4 0-342,4 0 0,-5 2 0,5 1 0,0 2-665,-1 3 0,4-4 0,0 5-2062,1 2 1791,2 0 1390,10 9 0,-4-6 0,4 6 0</inkml:trace>
  <inkml:trace contextRef="#ctx0" brushRef="#br0">16796 13447 8424,'0'-7'209,"0"1"2554,0 6-1474,0 0 1,1-5-870,4 1 1,-2-1 0,6 5 0,1-1 69,2-3 0,0 1 0,0-6 0,0-2-326,2-1 1,3-1 0,-4 0 0,0-1-180,1 1 1,-3 0 0,0 0 0,-2-1-71,1 1 1,-4 4 0,0 2 172,0 1 0,-3 1 77,6 5 0,-6 6 0,3 3 1,-2 3 410,0 1 0,7 5 1,-2 1-425,3 2 0,-2-5 0,2 2 1,4-2-1,2-1-98,1-2 0,3 7 0,-2-10 0,0-1-1634,4-2 0,0 2 0,-1-4 0,-2-2-443,-2-2 0,-1-1 2023,-4 0 0,-1 0 0,0 0 0</inkml:trace>
  <inkml:trace contextRef="#ctx0" brushRef="#br0">17143 13380 8424,'-14'0'0,"1"-4"0,0 0 660,-1 1 1,5 3 0,2 4 0,1 5 684,3 3 0,2 1 1,1 3-1,0 5-355,0 6 1,0 4-1,0 0 1,0 5-290,0 2 0,0 5 0,0 0 0,0-2-391,0 2 0,1-1 0,2-5 0,3-3-574,1-2 0,2 0 1,5-6-1,-1-1-742,0-2 1,5-4 0,1-6-1,1 0-1091,-1 1 0,-1-1 0,-4-1 2097,4-3 0,-3 3 0,4-5 0</inkml:trace>
  <inkml:trace contextRef="#ctx0" brushRef="#br0">17769 14260 8341,'0'-9'0,"0"0"0,0 6 0,0-3 0</inkml:trace>
  <inkml:trace contextRef="#ctx0" brushRef="#br0">17796 14180 8341,'0'-13'1023,"0"-1"574,0 1 0,0 4-696,0 0 1,0 8-144,0 1 1,0 7 0,0 11-1,0 4-126,0 3 0,-2 4 0,-1 2 0,-3 3-349,-1 0 0,3 7 0,-4-2 0,2 1-508,3 3 0,-3-2 0,2-4 0,1-3-154,1-1 1,2-2-1,0-6 1,0-3-634,0-4 0,0-3 0,2-3-1058,2-3 1,-1-5 2069,6-8 0,6-10 0,6-6 0</inkml:trace>
  <inkml:trace contextRef="#ctx0" brushRef="#br0">18102 13967 9309,'0'-27'1861,"0"1"0,0 17 0,0 10 0,0 12-1311,0 10 0,0-3 0,0 3 0,0-1-39,0-1 0,0 8 1,0-1-1,0 5-210,0 4 0,0 1 1,0 4-1,0 1-699,0 1 0,0 4 1,0-7-1,0-2-898,0-1 0,0-1 0,0-3 0,-1-6-1319,-4-4 1,4-8 2592,-4 2 0,-2-9 0,0-3 0</inkml:trace>
  <inkml:trace contextRef="#ctx0" brushRef="#br0">17729 14380 8294,'-13'-28'3603,"-1"9"1,9 13-2741,5 6 0,7 0 0,11 0 0,4 0-535,3 0 1,6 0 0,2 0 0,-1 0-367,1 0 1,4 0-1,-3 0 1,0 0-2478,-3 0 1,2 0-1,-4 0 2515,-3 0 0,-6 6 0,-6 1 0</inkml:trace>
  <inkml:trace contextRef="#ctx0" brushRef="#br0">17702 14567 9280,'-26'-6'1142,"1"4"1,2-1-852,6 6 0,6 5 1,4 5 261,1 0 0,7-1 1,11-2-1,8-2-167,6-2 1,5-2-1,0-4 1,5 0-625,2 0 1,1 0-1,-2 0 1,-3 0-1050,-1 0 1,2 0 1286,-4 0 0,0-6 0,-4-1 0</inkml:trace>
  <inkml:trace contextRef="#ctx0" brushRef="#br0">18796 14007 8273,'0'-13'1986,"0"-1"-723,0 1 1,0 7-593,0 6 1,0 12-1,1 10 1,2 3-25,1 2 0,1 5 0,-5 4 1,0 2-407,0 2 1,0 3 0,0 0 0,0-3-789,0-1 0,0 2 0,0-5 0,0 2-497,0 2 1,0-6 0,0-4 0,1-6-2687,4-7 3730,-4-2 0,17-7 0,-3-2 0</inkml:trace>
  <inkml:trace contextRef="#ctx0" brushRef="#br0">19169 13994 8474,'6'-40'1899,"-5"17"0,10 7 0,-6 20 0,1 5-1705,0 3 1,-1 2 0,-5-1-1,0 2 311,0 2 1,4 3 0,1 5 0,-2 0-168,-2 3 0,-1 8 0,0-2 1,0 1-283,0 1 1,0-5-1,0 3 1,0-1-512,0-4 0,-4-7 0,-1-4 0,2-3-87,2-2 0,-4-4 1,-1-1-1,-1-2 243,-3-4 0,-2 0 0,-2-4 0,1 0 454,0-3 0,-1 1 1,3 2-1,0-1 164,2-1 1,0-1 0,-2 7 581,2 2 0,3-1 0,6 6 1,0 1-387,0 2 0,1 3 0,2 1 0,3 2-888,2-2 0,0-1 0,6-1 0,1-1-999,2 0 1,0-4-1,5-1 1,0-3-887,-1-2 1,7-3 2257,-6-4 0,12-3 0,-6-7 0</inkml:trace>
  <inkml:trace contextRef="#ctx0" brushRef="#br0">19502 14380 8224,'-6'-19'406,"3"5"1088,-6 1 0,6 7 0,-1 11-566,2 4 0,-2-2 1,-1 2-431,3 1 0,2-2 0,2 0 0,4 3-433,2 1 1,1 1-1,4 0 1,-1 1-179,-3-1 1,3 0-1,-5 1-53,0-1 0,-1 0 0,-6 1 0,-1-1-73,-4 0 0,-2 1 0,-8-3 0,-1 0-217,-2-2 1,-4-6-1,4 3 1,2-2-3291,1 0 3746,8 1 0,1-5 0,6 0 0</inkml:trace>
  <inkml:trace contextRef="#ctx0" brushRef="#br0">20089 13700 8336,'-6'-7'867,"-2"4"0,-1 7 1,2 10-31,1 6 1,-4 12 0,2 5 0,-1 6-210,0 5 0,2 0 0,-3 1 0,1 1-406,-2 2 1,0 1 0,-4 0-1,-2 1-396,0-1 1,-1 3-1,3 1 1,-1-3-95,-2 3 0,2-3 0,5-3 0,4-5-649,1-5 1,-3-1 0,5-12-1,2-4 917,5-3 0,5-9 0,5-7 0</inkml:trace>
  <inkml:trace contextRef="#ctx0" brushRef="#br0">20222 14473 8254,'-6'-26'2187,"-1"5"-573,-1 2 0,1 13-1019,2 6 0,4 1-291,-4 8 1,5 0 0,3 4-203,2 1 0,4-1 0,-3 0 0,-1 1-361,1-1 1,3 5 0,-4-1-1,-1 0 53,2-2 0,-4-2 0,2 0 0,-2 1 202,-2-1 1,0-4-1,-2 0 350,-2 1 0,-4 2 0,-5 0-325,0-3 0,-1-2 1,1-4-1951,0 1 117,-1 7 1,8-17 1811,6-3 0,12-15 0,9-10 0</inkml:trace>
  <inkml:trace contextRef="#ctx0" brushRef="#br0">20608 14087 8331,'8'-12'1707,"-2"12"1,-6 0-654,0 15 0,0 13 0,0 4 0,0 1-736,0 0 1,0 5-1,0 1 1,0 4-574,0 0 1,-5-3 0,1-2 0,1-1-615,1 0 0,-2 3 0,-2-9 869,-1-1 0,-2-2 0,-5-1 0</inkml:trace>
  <inkml:trace contextRef="#ctx0" brushRef="#br0">20515 14487 8305,'21'-33'524,"-2"5"1,-4-2 489,3 7 1,-4 5 0,6 7-1,-2 4-1339,-1 1 0,6 2 0,-4 4 0,0 0-358,0 0 0,-1 6 1,-5 3-1,1 2-1265,-1 3 1948,6-1 0,-4 6 0,4 2 0</inkml:trace>
  <inkml:trace contextRef="#ctx0" brushRef="#br0">20915 14633 8301,'-7'-6'0,"-1"3"514,4-6 1,2 1 0,-2-7 0,2-3 849,2-4 0,5 1 0,2-1 0,4-2-1375,3-1 1,4-2 0,-2 1 0,4 0-865,0 4 0,-3 5 0,2 6 875,0 2 0,-4 6 0,4-3 0</inkml:trace>
  <inkml:trace contextRef="#ctx0" brushRef="#br0">20355 12114 8353,'0'-20'0,"-4"0"1462,-1 7 0,1 4-639,4 0 0,1 6-409,4-1 1,-4 8 0,4 7-160,-4 5 0,-1 0 1,0 5-1,0 0-131,0-1 1,0 1-1,0 1 1,0-2-182,0-1 0,6-6 1,3 2-1,3-6-100,1-3 1,5-2 0,1-4 0,2 0-416,3 0 1,-5 0-1,0 0 1,-1 0-433,0 0 1,4-4-1,-4-1 1004,-2 2 0,5-4 0,-1 0 0</inkml:trace>
  <inkml:trace contextRef="#ctx0" brushRef="#br0">20475 12274 8383,'0'-26'1370,"0"5"1,6 8-1,4 8 1,7 2-1192,5-1 1,3 2-1,3-4 1,2 2-27,1-1 1,6-3 0,-1 2 0,2-2-303,2-2 0,4-2 0,4-3 0,2-1-575,5-2 1,6 0 0,-1 5 0,1 0-442,-2-1 1,7-2 1164,-13 3 0,3-9 0,-2 7 0</inkml:trace>
  <inkml:trace contextRef="#ctx0" brushRef="#br0">22115 11715 13052,'6'-8'1857,"-5"4"-1558,4 8 0,-4 8 0,-1 9 0,0 1 37,0 2 1,0 8-1,0-4 1,0 3-35,0 2 0,0 3 0,0-4 1,-1 1-554,-4-1 0,4 2 0,-4-5 0,4-6-1118,1-2 1,12-5 0,4-7 280,3-4 0,9-5 0,-4-5 0,0-4 987,1-3 0,0-13 1,2-3-1</inkml:trace>
  <inkml:trace contextRef="#ctx0" brushRef="#br0">22355 11555 8425,'1'-11'2904,"2"8"-2021,2 12 0,3 10 0,-2 13 1,0 3-207,0 4 1,3 1-1,-3 1-86,1 3-612,-4-8 1,5 13-1,-5-9 1,1 1-488,-1 1 0,3-8 0,0-3 1,0-3-1289,0-1 0,3-7 0,-5-2 1796,-1-3 0,-1-8 0,-2-1 0</inkml:trace>
  <inkml:trace contextRef="#ctx0" brushRef="#br0">22061 11994 8425,'-20'-13'254,"-4"0"0,6 1 1880,2 3-1521,7 3 1,13 8 0,13 1 0,5 1-588,6-1 0,3-2 1,0-1-1,3 0-234,0 0 0,3 0 0,-4-1 1,0-2 207,-1-1 0,5-7 0,-3 4 0</inkml:trace>
  <inkml:trace contextRef="#ctx0" brushRef="#br0">22048 12128 8275,'-6'-20'688,"-1"12"1,-7-4-108,1 12 0,6 1 0,2 4 203,4 4 1,11 1-1,5-1 1,4-5-785,5-2 0,6-2 0,2 0 0,2 0-250,3 0 1,2-5 0,2-1-1,1-1-233,-2-3 1,6-2 482,-11-2 0,12 1 0,-5 0 0</inkml:trace>
  <inkml:trace contextRef="#ctx0" brushRef="#br0">22995 11888 9041,'0'13'358,"0"0"1,0 1 809,0-1 1,-5 0 0,1 1 0,1-1-666,1 0 1,2 1 0,0-1-575,0 0 0,2-5 0,1-2 1,3-2-89,1 1 1,2-1-1,4-4 1,-1-1-569,-3-4 1,6-2 0,-3-7-1,-1 1-24,1 0 1,3-5-1,-6 0 1,1 2 616,-1 1 0,3 2 889,-3-1 1,3 7 0,1 3-407,0 2 0,-4 4 1,0 2-1,0 5-200,-1 3 1,3 1-1,-2 0 1,2 1-1005,-2-1 1,2 5 0,-2 1 854,3 2 0,7-5 0,2 3 0</inkml:trace>
  <inkml:trace contextRef="#ctx0" brushRef="#br0">23434 12074 8923,'8'-32'1749,"4"11"-1606,-3 3 0,2 9 0,3 9-260,-1 0-442,0-5 425,1 3 0,-13-4 1,-5 8-1,-7 1-40,-2 1 0,0 6 0,-1-1 309,1 3 0,4 0 0,2-2 266,1-1 1,3-6 0,7 2-373,5-4 0,3-1 0,1 2 0,2 1-497,3 1 0,-3 0 0,3-4 0,-4 0-233,0 0 701,-1 6 0,0-4 0,1 4 0</inkml:trace>
  <inkml:trace contextRef="#ctx0" brushRef="#br0">23648 12074 8200,'-2'-13'1325,"-2"0"-710,2-1 1,2 9-1,9 3-850,3 5 0,-3 3 1,0-3-1,1 1-283,2-1 0,6-1 0,0-2 0,-1 0 28,3 0 0,-4-2 0,5-2 1,-2-4 489,-3 1 0,3-9 0,-1 2 0,-2-2 0,-1-3 0,-1 3 0,-1-5 0,0 2 191,1 2 0,-1 3 358,0 0 0,-4 7 0,-1 4 0,-3 6-239,-2 6 0,-1 7 0,-2 5-310,0 4 0,0 4 0,0 11 0</inkml:trace>
  <inkml:trace contextRef="#ctx0" brushRef="#br0">18049 13820 8772,'0'-26'0</inkml:trace>
  <inkml:trace contextRef="#ctx0" brushRef="#br0">18062 13794 10043,'0'-8'151,"0"-4"1,-1 11-417,-4-4 1,2 4 318,-5 1 0,0 1 0,-2 4 28,1 4 1,4-3 0,-3 0 90,-3 0 0,4-4 0,-2 6 0,-1-2 0,-2-3 247,-2-2 0,1 4 0,0-1 1,-1-1-141,1-1 0,0-2 0,-1 0 0,1 0-106,0 0 1,-1 0 0,0 0-36,-4 0 0,3 4 1,-4 0-1,1 1-96,0 1 1,0-3-1,5 4 1,0 1 30,-1-1 0,1 0 0,-2 4 0,-1-2 150,-2 1 0,-1-3 0,3 2 0,-2 0 19,2-1 1,-4 3 0,1-2 0,0 2-62,0-2 0,1 2 0,3-3 0,-1 1-139,-2 0 1,-1 0 0,2 4 0,0 0 0,0 0 1,3 1-1,0-1 1,1 0-19,0 1 1,-1-1-1,1 2 1,0 1 40,-1 2 1,2 0 0,2-3 0,3 1 69,1 2 1,-3-1 0,4-3 0,1-1-9,-2 0 0,5 1 0,-4 1 0,4 1-71,1 2 0,0-1 0,0-3 0,0-1-7,0 0 0,0 1 1,0-1-1,0 0 35,0 1 1,0-1 0,0 2 0,0 1 8,0 2 1,1 1-1,2-3 1,1 2-33,-1-2 0,3 4 1,0-3-1,0 1-5,0 1 1,4-4-1,-1 3 1,3-3-38,2-2 0,3 0 1,3 1-1,0-1 72,4 0 1,1 1 0,2-1-1,1-1 94,3-3 1,-3 3 0,5-5 0,-1 2-114,4 0 1,-2-2-1,0 4 1,-1-4 9,-4-1 1,4 3 0,-2-3 0,0 0-45,2 0 1,-4 3 0,5-4 0,0 1-161,1 0 1,-4 3-1,3-4 1,-2-1 127,-2 2 0,7-5 0,0 5 1,-2-1 64,0-1 0,2 1 0,-2-5 0,2 0-6,-1 0 0,2 4 1,-2 1-1,1-2-26,-2-2 0,7 3 0,-5 1 1,0-2-69,1-2 0,4 1 0,1 1 1,-3 1-39,-2-1 0,8-1 0,-4-2 1,2 0 26,2 0 1,4-2 0,-1-1-1,3-1 33,1 1 1,-4-3-1,0 1 1,0 1 163,-2-2 0,4 5 0,-5-5 1,0 1-71,0 1 0,-2-1 1,-3 4-1,2-2-52,2-2 1,-1 1-1,-4 4 1,0-1-12,0-4 1,0 4 0,0-4-1,0 4-109,0 1 0,0-5 0,0 1 0,0-1-6,0-1 1,-4 4 0,-1-6 0,1 1 224,-2-1 1,4 4 0,-4-4 0,2 1 43,0 0 1,-7-1 0,4-2-1,-2 2-66,0 3 0,0-6 1,-3 2-1,2-1-198,1 1 1,2-3 0,-4 3 0,4-3-3,1-1 1,-5 1 0,4 2-1,-2 1-43,0-1 1,5-1-1,-5 1 1,-2 1 6,0-1 1,-4-2-1,-1-1 1,-2-1 37,1 1 0,-3 0 0,-1-2 0,-1-2 71,-1 0 0,1-3 1,-4 3-1,-1-4-71,0 0 1,-4-2 0,0 3 0,0 0-56,-2-4 0,4 0 1,-7 0-1,1 2-94,0-1 1,-3 2 0,2-1 0,-2-1 158,-2 3 1,-6-1 0,-3 5 0,-3-2 45,-1 2 0,0-4 0,-2 3 0,-2 0-68,0 2 0,-7 2 0,0 0 0,-4-1 13,-3 1 0,-4-5 1,2 1-1,-1 0-86,-3 3 1,-6 0-1,-2-1 1,2-1 101,2-2 1,-3 1 0,-2 3 0,0 2 113,0 3 1,-5-2 0,3 2-1,-4-2 102,-2 3 1,0-3-1,-4 7 1,-4 1-95,-4 1 0,0-2 1,-2-1-1,-2 2-136,-1 2 1,31 1 0,0 1 0,1 1 0,1-1 0,-1 2 0,0-1-100,-3-1 1,1 1-1,1 1 1,1 0-1,-2 0 1,-1 0 0,3 0-1,1 0-220,-34 2 1,33-1 0,1-2 0,-28 1 0,3 2-252,2-2 0,-4-2 1,11-1-1,0 0 194,-1 0 0,7 0 0,4-1 0,4-2-175,4-2 0,1-4 0,7 4 0,4-3-460,3-2 1,-1-1 1091,4 3 0,1-10 0,3 3 0</inkml:trace>
  <inkml:trace contextRef="#ctx0" brushRef="#br0">4479 14540 8229,'0'-7'422,"0"1"0,4 7 0,1 5-276,-2 7 1,-2 5-1,-2 6 1,-4-2-85,-4 2 0,-2 1 0,-4 3 0,-3 2 62,-4 1 0,-3 4 0,-2-4 1,0-1 72,1-2 0,-5 2 0,-2-1 0,0-2-48,1-2 1,-4 2-1,2-8 1,-1 0 65,-2 1 1,-5-3-1,7-3 1,-4-1-3,-1 0 0,-3-4 0,0-1 0,2-1-214,-2 0 0,-5-4 1,2 2-1,1-4-76,-1-1 1,-3 0 0,3 0 0,-2 0-65,-2 0 1,0 0 0,-1-1 0,2-2 89,-1-2 0,-2-5 0,-3 1 1,-1-3 87,-2-1 0,-1 0 0,3-1 0,0 0 21,4-4 0,-5 1 1,6-5-1,-1-1 222,0-3 1,-1 0 0,5-2 0,1-2-116,1-1 0,-6-6 1,12 1-1,0-2-33,3-2 0,0-3 0,4 0 0,1 0-165,-1-4 0,2 2 0,5-2 0,-1-1 72,0 0 1,5-9 0,0 5 0,0-4-104,1 0 1,-3-2-1,6 2 1,2 1 102,1-1 0,0-5 0,1 2 0,-1 0 123,3-1 1,3-3-1,-1 1 1,2-4-141,2 0 1,2-1 0,4-1 0,0 0-12,0 1 0,0-7 0,-2 8 0,0-2 9,-3-1 0,-1 3 0,3-2 0,-3 0-83,-1 1 1,-2-7 0,-4 7 0,-1-1 91,1 0 0,1 0 1,2-2-1,1-1 54,-2 2 1,4-4 0,0 0 0,1 1-61,3-1 1,1-2 0,2 2 0,0-2-7,0 34 0,0 0 0,2-34 1,-1 35-1,1 0 0,0 1 0,2 1-18,3-36 0,-3 32 0,-1 1 0,3 1 0,-1 1 0,-1 0 0,-1 0-6,0 0 1,0 1 0,3-33-1,-4 33 1,-1 0 0,4-36-17,-3 5 0,-1 30 0,-2 1 0,-1-32 0,-4-3 4,-2 2 1,1-3 0,-4 0 0,7 37 0,0-1-65,-1 0 1,-1 0 0,-6-36 0,6 36 0,-1-1 0,0 1 0,1 1-18,-1-2 0,0 1 1,2-2-1,1 0 1,1-2-1,-1 1 1,0-1-1,1 1 55,-1 2 0,0-1 0,3-2 0,-1-1 0,-1 0 1,0 1-1,1-2 0,0-1 176,0 1 0,-1-1 0,1 1 0,0 0 1,2 1-1,0 1 0,0 1 0,0-1-60,0 1 1,0-1 0,0-3-1,0 0 1,0 5 0,0 0 0,0-1-1,1 1-113,2-1 1,-1 0 0,-1-1 0,1 0-1,2 0 1,1-1 0,0 1 0,0 0-58,1-1 1,0 0-1,1 0 1,-1 0 0,1-3-1,0 0 1,-1 2-1,1 0-70,0 1 1,-1 0 0,1-6-1,0 1 1,-1 6 0,1 0-1,0 0 1,-1 0 59,1 0 0,0 1 0,1-3 0,0 0 0,0 1 0,0-1 0,0 2 0,-1 0 173,1-1 0,0 1 1,1 1-1,-1-1 0,-2 1 1,1-1-1,0 0 0,-1 0 130,1 0 1,0-1 0,1-1 0,1 1-1,1 5 1,0 1 0,-1-3 0,1 1-150,-1-1 0,1 0 1,1-1-1,0-1 1,-1 1-1,0 1 1,0 0-1,0 1-108,2 0 1,0 0-1,0 0 1,1 1-1,1-1 1,0 1 0,1 1-1,0 0 28,0 0 0,1 1 0,0 0 1,1 0-1,12-32 0,2-1-114,-1 4 1,1 0-1,-1 0 1,-2 6 79,2 1 0,2-1 1,-2 2-1,-2 4-23,1 1 1,1-2 0,-3 6 0,-1 1 19,1 2 1,4-1-1,0 2 1,0 1 76,2 2 0,-3 1 1,4 0-1,0 1 47,0 4 1,0-4 0,3 5 0,-2 0 26,2 3 0,2 0 0,1 3 0,-2 2-72,-2 1 0,1 6 0,-4 3 0,-1 4 1,1 3 1,-2 5-1,-4-4 1,-1 2-238,1 3 1,0 2 0,-1 1 0,1 0 155,0 0 1,-5 1-1,-1 2 1,-2 3 88,-3 2 0,3-4 1,1 5-1,-1 1 82,0 2 0,3 6 0,-2 3 0,-1 2-140,0 5 0,3 8 1,-4 1-1,-2 6-336,-1 6 0,-3 4 0,-2 3 0,-1 1-258,2-6 0,-5 1 0,-2-6 0,-3 0 79,-1 0 0,0-7 1,0-8-1,0-5 557,0-4 0,-1-4 0,-3-9 0,-4-9 0,-5-7 0</inkml:trace>
  <inkml:trace contextRef="#ctx0" brushRef="#br0">3626 4758 8126,'0'-40'-217,"-5"1"217,1 4 0,-1-1 0,4 8 828,-3 3 0,4 9 0,0 2 1199,7 8-1847,5 17-153,7 9 1,3 13 0,11 7-1,7 0-27,7 1 0,-13-14 0,2-2 0,2-4 0,-1 0 0</inkml:trace>
  <inkml:trace contextRef="#ctx0" brushRef="#br0">4972 4398 28810,'0'-13'-4916,"0"-1"1,5 5 311,-1 1 4771,6 5 0,-8-5 0,2 4-434,-2-5 1,-7 1-1,-1 0 1,-1-1 451,-3 1 1,2-2 0,-1 4 0,-1 0 138,-2 0 0,-3 2 0,-1 4 0,-3 0 128,-2 0 0,0 6 1,-2 1-1,0 2-554,0 0 0,-2-2 0,-2 4 0,-1-4 730,-3-1 0,-2 3 0,-4-3 0,1 0-14,-1 0 0,-4 2 0,-1-2 1,4 2-206,-1 2 0,1-2 1,-1 0-1,4 1 302,4-1 1,-2 4-1,2-2 1,1 5-443,2 2 0,-1 1 1,-1-3-1,3 1-369,2 2 0,-1 6 1,6-2-1,1 2-256,0-2 1,-3 3 0,4-3 0,2 3 73,1 2 0,1 0 1,1 1-1,1 2-187,3 1 1,-1 0-1,4-3 1,0 1-93,0 3 1,-3 3 0,5-2 0,1-1 0,1 1 1,1 8 0,-2 1-1,-1 2 84,1 2 1,0 4 0,0-1 0,-3 3 141,-2 1 0,5-1 1,-3-1-1,2-2 81,0 1 1,-1-4 0,5 0 0,0-2 37,0 1 1,2 3-1,1-2 1,1 2-6,-1 2 1,3 11 0,0 2 0,0 1-7,0 1 1,3-1 0,-5 1 0,0-1 114,2-1 0,-3 4 0,5-9 0,-1-3 95,1-5 1,-1 0-1,3-5 1,-2-4 121,-2-4 0,4-4 0,-3-8 0,2-1 61,0-2 1,-4-6 0,2 2 0,0-5 1294,1-4 1,1 3 0,6-3-1,1 3-1032,2 1 0,5 0 1,0 1-1,3-2 19,5-4 1,3 4-1,8-4 1,1 1 202,1-1 1,7-5 0,-3 2 0,4-4 96,2-1 0,-1 0 1,2-1-1,0-2 76,-2-2 0,8-5 1,-8 3-1,0-2-289,-2 0 0,-5 6 0,-8-2 1,-2 4-932,-5 1 1,-3 1-1,-3 4 1,-3 5-1030,-4 7 1,-5 9-1,-4 13 1116,-4 8 0,-16 14 0,-4 13 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5332 15526 8063,'0'-19'571,"-4"11"-75,-1 4 0,1 13 1,4 10-1,-2 2-182,-2 3 1,1 1-1,-5 3 1,1 2 99,0 1 1,-1 4 0,-2-2 0,2-1-492,3 1 1,-4 2 0,4-3 0,1-3 97,-2-1 0,4-6 0,-1-1-1104,6-2 1,0-7 1082,6-7 0,6-16 0,6-3 0</inkml:trace>
  <inkml:trace contextRef="#ctx0" brushRef="#br0">5225 15473 8140,'-13'-33'1281,"1"14"-1101,3 6 0,3 11 1,8 16-801,2-1 0,-1-1 0,6-2 178,2-1 1,0-6 441,3 1 0,-1 4 0,0-1 0</inkml:trace>
  <inkml:trace contextRef="#ctx0" brushRef="#br0">5505 15539 8173,'-7'5'727,"3"8"1,2 14 0,2 4 0,0-1-809,0-2 0,0-3 0,0-1 0,0-4 93,0 0 1,0 2 0,0-3-1,0 0 499,0 1 0,0-3-762,0-3 1,2-4 83,2-6 0,2-5 1,6-14-1,0-3-230,2-4 0,3-4 0,-4-4 0,0-1 58,1 1 1,-2 2-1,-2 3 1,-1 3 1572,1 4 0,-2 5-17,0 4 1,1 3 0,3 7-588,-3 4 0,-2 2 0,-4 6 1,2 1-389,-2-1 1,3 5 0,0 0 0,0-1-567,0 3 0,4-6 0,-1 4 1,3-3-530,1-2 1,0-1-1,1-3 1,-1-4-677,0-4 0,7-7 1529,2-3 0,3-14 0,2-6 0</inkml:trace>
  <inkml:trace contextRef="#ctx0" brushRef="#br0">6119 15220 8084,'-6'-20'222,"-2"6"1,1 12 0,2 17 0,5 12 1119,5 8 1,-4 4 0,4 1-1,-4 0-1392,-1 0 0,-1 4 1,-4 0-1,-2-1-531,-1-1 1,-3-2-1,3-2 1,1-2-990,2-5 1,-1-9 1569,2-4 0,-6 3 0,2-1 0</inkml:trace>
  <inkml:trace contextRef="#ctx0" brushRef="#br0">6025 15659 8068,'0'-26'2157,"0"5"1,0 6-2505,0 6 0,6 8 0,3-1 0,3 7 40,1 2 1,1 1-1,-3 2 1,0-1-386,-2 1 0,0-2 0,5-1 1,3-1 691,0-3 0,1 4 0,-4 1 0</inkml:trace>
  <inkml:trace contextRef="#ctx0" brushRef="#br0">6318 15659 8068,'0'-13'0,"0"4"1370,0 0 1,0 5 0,2-4-547,2 3 0,5 0-911,9 5 1,0 2 0,3 1-166,-4 1 1,-5 0-1,6-4 12,-3 0 0,-2 0-662,0 0 0,-5-1 1038,-4-3 0,-2 1 2178,-2-6-1007,0 6-1244,0-3 0,1 7 0,2 4 0,3 2-128,2 1 0,-4 2 0,5-4-454,1 1 1,-2-2 0,1 4-54,1 1 1,-3-3-1,2 1 265,2-2 0,-4 3 0,2-4 0,1 1 34,2 0 1,6-1-1,1-5 1,2 0-291,3 0 0,1-3 563,1-6 0,7-6 0,1-12 0</inkml:trace>
  <inkml:trace contextRef="#ctx0" brushRef="#br0">7012 14993 7980,'-18'-33'988,"8"19"1,-13 6-350,7 17 1,7 12-1,2 10 1,-1 5-543,1 2 0,2 1 0,-2-1 0,1 2 99,3 6 1,-3 3-1,2 1 1,1-1-348,1 1 0,2-4 0,2-1 1,1-4-306,1-1 0,2-6 0,-3-4 0,2-7-989,-2-5 1,2-3 883,0-2 1,-1-7-1,-5-6 1,-2-7 601,-2-5 1,-3-7 0,3-3 0,2-2 152,2 2 0,-4-3 0,1 4 0,1 0 608,1 3 0,2 8-298,0 1 0,6 6 0,3-1-183,3 2 1,1 2-1,1 0 1,0 0-90,4 0 0,-3 0 0,4 0 0,-1 0-377,0 0 0,1 0 0,-3 0 0,2 0 22,-2 0 0,4 0 1,-2-1-1,-2-2-67,-1-2 1,-6-1 0,-1 3 560,3-1 358,-5-1-419,6 5 0,-11 2 0,3 2 0,-2 5 185,-2 3 0,4 1 0,1 2-106,-2 3 0,0 1 1,0 4-154,1-6 0,7-6 1,-3-4-275,4-1 0,6-2 0,0-5 0,-2-4-377,-1-3 0,3-4 1,-1-3-1,0-1 50,-2-2 0,-2 0 0,0 3 354,1-2 1,-6 3-1,0-1 201,-2 5 1,-3 9 40,-8 1 0,-1 5 0,-4 9 1,3-1-53,1 0 1,-3 5 0,3 0-1,0 0-586,0 1 1,2-4-1,4 3 1,1-4-361,3 0 1,5-2 0,9-4-1,4-3-442,4-4 1,2-5 1208,3 0 0,3-13 0,6 2 0</inkml:trace>
  <inkml:trace contextRef="#ctx0" brushRef="#br0">7798 15499 7980,'8'-13'637,"-8"6"0,-8-4 0,-5 7 0,-1 1-324,1 2 0,-5 5 0,1 2 0,0 1-31,2 4 0,2 0 0,0 3 13,0-1 0,5 0 0,2-1 0,2-1-159,-1-2 0,1-1 1,5 4-1,4-1-320,4-2 1,7-6 0,3 1 0,2-3-314,3-1 1,1 0-1,1-1 1,0-2 226,-4-1 1,2-7 0,-7 2 0,0-3 119,-3-1 1,-2 0 0,-1-1 0,-4 1 1490,-1 0 1,-2 4-416,-4 0 0,-5 6 0,-4 0-715,-3 6 0,0 9 1,2 7-1,2 0-150,2 1 0,-3 2 0,5-3 1,1 0-72,1 1 0,4-3 1,2-3-1,7-2-308,5-4 1,0-2-1,8-6 1,3 0-476,2 0 1,2 0-1,-2 0 1,-1 2 792,-2 2 0,4 10 0,-9 6 0</inkml:trace>
  <inkml:trace contextRef="#ctx0" brushRef="#br0">5772 17085 7918,'7'-13'468,"1"0"27,-4-1 1,4 0 0,3-3 19,-2 0 1,-3-1 0,-6 4 505,0 1 0,0 4-951,0 0 0,-6 2 1,-3-2 28,-2 5 0,2 7 1,1 3-1,1-1 117,0 1 0,4 0-748,-2-1 0,10-4 0,3 4 486,4-4 1,2-1 0,-1-1 0,0-2 350,1-2 1,-1 1 0,0 5-47,1 4 1,-6 7 0,0 8 0,-2 4 56,-3 4 0,-2 8 0,-2 1 0,-4 4-274,-4 4 1,-2-2-1,-3-5 1,1-1-555,0 0 0,-1-1 0,2-11 0,2-3-1284,1-4 1,6-3 371,-1-2 1424,8-12 0,4-8 0,5-14 0</inkml:trace>
  <inkml:trace contextRef="#ctx0" brushRef="#br0">6172 16979 7864,'0'-33'1097,"-6"17"0,6-2 0,0 18-710,7 0 0,5 2 0,2 1 0,-1 1-744,0-1 0,-4-2 0,0-1 141,1 0 0,2 0 0,2 0-1017,-1 0 1,0 0-1,0-1 588,1-3 1,-2-4 658,-3-5 1,-4 4-71,-5 0 1,-1 6 0,-3-1 852,-5 2 1,1 4 0,1 2-1,1 5 72,3 3 0,-3 1 0,2 0 0,1 1-607,1-1 1,7 0 0,1 1-1,1-2-508,3-3 0,7 1 1,2-6-1,2-1-338,2-1 0,4-13 0,3-3 1,2-6-139,2-3 0,-3-7 0,3-3 0,-1 1 421,-3-1 1,-7-2 0,-2 4 0,-2 1 297,-2 2 0,-3 3 0,-2 3 1,-3 4 2336,-4 3-1476,-4 2 1,-2 11 0,-4 7 0,-2 6-267,-1 7 1,-2 3 0,4 6-1,0-1-424,0 1 1,2-5-1,4 0 1,0 1-256,0-3 0,1-2 0,4-9 0,5-5 94,6-2 1,7-2 0,8-2-1,4-4-656,4-7 1,7-6 0,4-8 0,5 1-188,3-1 1,8 6-1,-1 3 836,3 4 0,-2 0 0,6 1 0</inkml:trace>
  <inkml:trace contextRef="#ctx0" brushRef="#br0">6145 18152 8545,'0'-34'1104,"-6"7"-1346,5 14 0,-7 8 1,4 8-1,-5 2 489,-3-3 0,-1 4 0,0 0 1,-1 2 441,1 2 1,0 2 0,-1 3 284,1 3-764,5-4 0,1 16 1,4-3-1,-1 1 81,1 0 1,3 3-1,4 0 1,5 0-204,3 2 1,6-1-1,1 5 1,0-3-71,0-1 0,5-2 0,-3-4 0,0-1-421,-4 1 0,-2-5 0,-1-1 1,-3-2-648,-2-2 1,-3-3 0,-7-2-625,-4-3 1674,-2-3 0,-12-6 0,-2 0 0</inkml:trace>
  <inkml:trace contextRef="#ctx0" brushRef="#br0">5945 18285 9317,'0'-59'643,"0"16"0,2 1 0,4 23 0,7 7-474,8 5 0,4 2 1,3 5-1,3 0-582,5 0 1,2 0 0,2 0 0,2 0-541,2 0 0,3 0 953,7 0 0,-1 0 0,0 0 0</inkml:trace>
  <inkml:trace contextRef="#ctx0" brushRef="#br0">6998 18085 8339,'0'-25'824,"-6"16"-148,-2 0 0,2 12 1,0 12-1,1 1-377,1 2 1,-7 11 0,3 3 0,-3 5 63,2 3 1,-3 4-1,5 2 1,0 0-164,2 0 1,4-3 0,1-8 0,1-5-363,4-7 0,2 1 1,6-8-1,2-4-49,3-6 0,-2-4 1,6-2-1,2 0 31,1 0 1,2-6 0,1-5 0,2-3-1674,1-4 0,6 0 1853,-2 5 0,4-12 0,1-4 0</inkml:trace>
  <inkml:trace contextRef="#ctx0" brushRef="#br0">7758 17952 8193,'0'-48'718,"-6"14"1,6 25-1,-1 20 1,4 6-911,0 7 0,-2-3 1,-2 1-1,-4 3 616,-4 5 1,-3 0-1,1 4 1,0 0-257,2 0 0,0-5 0,-2 2 0,2-4-782,4-5 0,4-2 411,1-7 1,1-7-1,4-6 1,4-8 33,2-3 0,7-13 0,2-4 1,0-5 37,4-4 0,1-1 0,2-2 1,-2 0 437,-3 0 0,6 0 0,-4 1 0,-2 4 569,-1 4 0,-3 8 1,-5 6-428,0 2 0,1 7-185,-1 4 1,-6 5 0,-4 7 0,-6 5-55,-5 2 0,-6 6 1,-4 2-1,-4 5-331,-3 4 1,-6 0-1,0-2 1,1 1-91,2-2 0,1-5 0,2-3 1,3-2-45,4-3 1,3-1 0,4-1 102,2-1 0,6-6 0,10-2 177,7-4 1,12-1-1,4 0 1,5 0 22,7 0 1,1 0 0,-2 0-1,2 0-737,2 0 0,-1 0 0,-2 0 0,-1 0 689,-1 0 0,9 0 0,-8 0 0</inkml:trace>
  <inkml:trace contextRef="#ctx0" brushRef="#br0">8598 17832 8089,'0'-20'-333,"0"12"0,6-4 0,3 10-144,3-2 1,-5 1 1665,-3-6 1,-4 2 0,-4-2-666,-5 4 1,-3 4-1,-3 2 1,-1 4 104,-2 4 0,-5 8 0,0 6 0,0 0-474,1-1 0,4 7 0,7-6 0,4 1-185,1 1 0,2 0 0,4 1 0,0-4-141,0-5 0,6-2 0,2-1 0,4-1-170,2 0 0,-1 1 0,0-3-113,1-2 1,-7 3 0,-3-3-128,-2 3 1,-4 1 0,-3 2-1,-9 3 581,-7 4 0,-16 9 0,-4 3 0</inkml:trace>
  <inkml:trace contextRef="#ctx0" brushRef="#br0">12810 12194 8474,'0'-32'244,"0"10"1,0-1 869,0 7-936,0 3 1,11 5-1,5 5 1,6 5-370,6 2 0,14 1 0,5-5 0,12 0 214,13 0 1,2-6 0,-35 2 0,0-1 0,2-1 0,0 0 45,-1 0 1,1-1 0,1-1 0,0-1 0,0 2 0,-1 0 0,0 1 0,0 0-110,0 0 0,1 0 0,-3 1 0,-1 0 0,33-4 1,-4 4-398,-5 4 0,1 2 1,-5 4 436,-2 4 0,-1 8 0,-1 4 0</inkml:trace>
  <inkml:trace contextRef="#ctx0" brushRef="#br0">13357 13887 8099,'0'-25'-16,"-5"0"150,1-7 0,-5 12 1,6 12-1,5 1 796,5 0 0,11-2 0,5-5 0,9 1-619,8 0 1,1 1 0,11 1 0,6 3-255,7-3 0,-28 7 1,1 1-1,36-5 1,-36 5-1,0 0-96,0 2 1,-1-1 0,39 1 0,-37 1 0,0 1 0,36 4 38,-9 4 0,1 3 0,-6 1 0</inkml:trace>
  <inkml:trace contextRef="#ctx0" brushRef="#br0">7492 7890 8337,'0'-20'-141,"0"6"-5,0-4 1,4 3 1137,0 2-584,7 5 1292,-10 2-58,5 6-344,-6 0-1160,0 0 0,-1 6 0,-4 2 0,-2 2-41,-1 3 0,-3-2 0,2 8 1,-3-1 39,-1 0 0,-5 5 1,-1 1-1,-1 4 153,1 3 0,-5 5 0,2-4 0,-3 1 9,-2-1 0,1 5 0,-1-1 0,0 1-18,1-1 1,-1 1 0,0-5 0,1 2-78,-1 3 1,5 2 0,0 1-1,-1 0-69,3 0 0,-6 0 1,4 0-1,-3 0-114,-2 0 0,7 0 1,0 0-1,3-2 87,-1-2 0,-4-4 0,4-5 0,2 0-192,1-1 1,1-4 0,1-1-1,1-2-271,3-2 1,-3-3 0,4 0-368,-4-1 0,3-1 0,1-2-399,3-1 1,-4-4-701,4 4 925,1-7 1,4 3 260,0-10 0,0-2 0,1-6 1,2-1 634,2 1 0,5-6 0,-3-2 0</inkml:trace>
  <inkml:trace contextRef="#ctx0" brushRef="#br0">6318 8143 17692,'-13'0'-1025,"4"0"1539,0 0-336,6 0 1,8 4-1,10 2 185,4 2 0,3 1 0,5 4 0,-1 0-22,1 1 0,0 3 0,1 4 1,3 1 259,5 2 1,2 9 0,2-5 0,0 3-34,0 1 1,5 4 0,0-2-1,1 3-345,0 4 0,-1 1 0,-4-4 0,1 1-91,-2 2 0,3 2 0,-8-3 1,2-1 11,-1-4 0,1 2 1,-6-4-1,-2-1-302,0 1 1,-3-3-1,1-5 1,0-1-331,-1-1 1,-1 4 0,-2-8 0,-4 0-156,0 1 1,-4-3-1,3-3 1,-5-1-534,-4 0 1,3 1 0,-5-1-620,1 0 0,-2-4 0,-5 0 1749,3 1 0,-2 2 0,4 2 0</inkml:trace>
  <inkml:trace contextRef="#ctx0" brushRef="#br0">5625 9596 20012,'0'-14'-6876,"-6"7"6410,-1 1 1,-2 6 923,0 0 61,6 0 0,-1 1 0,8 4-314,5 4 0,-1 1 1,0 0-1,3-1 371,1 2 0,1 1 1,0 1-1,1 0-180,-1 1 0,5 3 0,0 1 1,-1-2-334,3-1 0,-1 3 0,5 0 0,-4-1 315,-1 3 0,5-5 0,-2 4 1,4-1-71,0-1 1,1 1 0,0-5-1,-1 1-400,1-1 1,0 0 0,-1 1-1,-1-1 42,-2 0 1,2-1 0,-4-1-1,-1-4-573,-2-1 0,-3 3 0,-2-3-1834,1 1 1528,-7-4 1,-3 3-1,-8-6 215,-5 0 1,-1-6-1,-1-3 648,2-3 0,1-7 1,-6-2-1</inkml:trace>
  <inkml:trace contextRef="#ctx0" brushRef="#br0">5999 9596 14432,'-14'-26'-1685,"7"10"1,-4-14 2632,7 13 1,-6 5-775,1 7 1,1 4-1,1 2 1,0 4 197,-1 4 1,-1 4 0,-4 6 0,0 6 226,-1 5 0,-4 10 0,-1-1 0,0 1-345,0 3 1,-3 2 0,4-2 0,1-1-265,3 1 0,0-5 1,2-2-1,4-1-145,3-1 0,-1-1 0,2-5 1,1 0-1076,1-1 1,2 1-1,0-10 1,0 0-766,0 1 1906,6-10 0,8 8 1,6-9-1</inkml:trace>
  <inkml:trace contextRef="#ctx0" brushRef="#br0">8238 9502 15118,'0'-13'-3663,"0"6"2571,0 1 0,0 4 1545,0-2 327,0 2 1,-1-4-304,-4 6 1,4 2-1,-5 1 1,0 1-88,-3-1 1,1 5 0,0 0 0,-4 4-114,-5 2 1,1 0 0,-6 4 0,0 3-248,1 0 0,-4 5 1,3-2-1,-4 3 63,0-2 1,1 1-1,1 4 1,3-3-84,2-2 0,1 3 1,3-6-1,-1 2-64,-2-2 1,5 2 0,4-6 0,-1-2-46,-2-1 0,3-3 0,2-2 0,-1-3-1570,1-1-925,4 5-86,-9-10 2642,10 5 1,2-12 0,8-1 0</inkml:trace>
  <inkml:trace contextRef="#ctx0" brushRef="#br0">7758 9569 14142,'-7'-8'557,"1"3"1,12 6 0,3 3 0,2 5-165,3 3 1,4 2 0,1 0 0,2 3-167,2 0 1,7 6 0,1-4 0,-1 0-283,-2 0 0,-2 4 1,3-4-1,0 0-419,2 0 0,0 1 0,-4-4 0,0 2-124,-1-2 0,1 5 1,-2 1 560,-3 3 0,-2 2 0,-7-1 0</inkml:trace>
  <inkml:trace contextRef="#ctx0" brushRef="#br0">5025 10155 24310,'0'-9'-7296,"0"1"6432,0-3 1,-1 5 942,-3 2 1,1-2 247,-6 1 0,4 2 0,-2 8 0,-1 4-59,1 3 1,3 2-1,-5 4 1,0 4-47,1 4 0,-3 5 0,2 1 0,-3 2 6,-2 3 1,1 0 0,0 2 0,0-1-315,-1 4 0,1 5 1,0-2-1,-2-1 464,-3 2 0,3 0 0,-4 4 0,0-1 44,-4 1 0,4 1 1,0-1-1,1-2-272,0-3 0,-4 4 0,4-3 0,1 0-214,-3 0 0,6-2 1,-6-5-1,2-2 4,1-2 0,-6-5 0,4 3 0,0-4-94,0-2 0,-1 1 0,4-10 0,-2-2-48,2-1 0,1-3 0,2-2 1,0-2-216,-1-3 1,5 0 0,1-5-212,-3 0 1,5-6 0,2-3-1,1-4-556,-2-5 1,4-4 0,-4-8 0,4-2 1083,1-2 1,6-2 0,1-4 0</inkml:trace>
  <inkml:trace contextRef="#ctx0" brushRef="#br0">4052 10515 11954,'-4'-47'-536,"-1"2"0,1 10 672,4 17 1,2 11-1,2 7 1,5 7 36,3 5 0,3 7 1,2 3-1,5 5 272,4 4 0,0 3 1,2 6-1,2 0 236,1 0 0,11 6 1,-1 3-1,4 1-244,0-1 1,1 6 0,-3-3 0,2 0-174,-2-1 0,3-2 1,-2-9-1,-1 0-351,-1 0 1,-7-6-1,-1-1 1,-1-2-191,-4 0 0,-2-4 0,-3-5 1,-4 0-223,0-1 0,-7 2 1,-6-3-1,1 0-373,-1 4 0,-4 1 870,2 2 0,-4 6 0,-1 1 1</inkml:trace>
  <inkml:trace contextRef="#ctx0" brushRef="#br0">9958 10315 18645,'0'-13'-4046,"0"-5"3700,0 0 1,4 1 0,1 3 766,-3 1 0,1 1 1,0 2 201,2 1-389,-1 6 1,-5 0 0,-5 10 102,-7 7 0,-2 8 0,-7 2 0,-4 5 34,-3 7 0,-5 8 0,-6 5 1,0 3-171,0 1 0,-2 2 0,-1 3 1,20-27-1,0 0-20,0 1 1,-1 1-1,2 0 1,0-1-1,-2 0 1,0 0-1,0-1 1,1 0-186,-1 1 0,0 0 0,-19 25 0,-1-2 0,2-6-238,2-3 1,2 4 0,1-4-348,1-3 261,13 2 1,-7-14-1,12 1 1,2-5-257,1-2 0,6-6 0,2-1 0,1-3-1549,3-2 1980,2-5 1,6-2 0,3-6-1</inkml:trace>
  <inkml:trace contextRef="#ctx0" brushRef="#br0">9184 10742 8423,'0'-46'1153,"2"9"0,4 7-91,7 20 1,11 26 0,8 20-1,1 10-1500,0 5 1,-1 7 0,-2 3-1,2 2 147,-14-29 0,-1 1 0,12 31 0,4-5 0,-2-8 163,0-5 0,4-1 0,-2-11 0,-2 1-207,-3-2 1,2-2-1,-9-7 1,-1 1-1790,-2 0 2124,-9-1 0,-3-5 0,-6-2 0</inkml:trace>
  <inkml:trace contextRef="#ctx0" brushRef="#br0">8331 10755 8577,'2'-12'-279,"2"3"636,-2 3 1,8 8 0,-5 2 130,-2 5 0,-2 7 0,-2 4 0,-2 0-100,-2 4 0,-5 1 0,1 3 0,-3 2-154,-1 1 0,-5 5 0,0-4 1,2 1-146,1-1 0,-3 4 0,2-6 0,3-4 51,2-2 0,2-3 1,-4 1-1,0-4-944,-1-4 0,6-5 0,0 0 0,1 0-355,-1-1 0,4-3 0,-5-5 1159,-1 0 0,-2-17 0,-2-6 0</inkml:trace>
  <inkml:trace contextRef="#ctx0" brushRef="#br0">8038 11035 8419,'2'-27'1055,"2"9"1,5 11-665,3 6 1,7 8 0,3 5 0,2 6-751,-2 2 1,5-2 0,-2 4 0,5 2-367,-1 1 0,-1 2 0,-1-1 0,-2 1-870,-3 0 1595,-2-1 0,-7 1 0,0 0 0</inkml:trace>
  <inkml:trace contextRef="#ctx0" brushRef="#br0">8545 11635 11365,'-6'-14'364,"4"7"1,-5 7 0,4 10-1,-2 7-296,2 5 0,-4 4 0,-3 5 0,-5 4 114,-3-1 1,0 3 0,5-5 0,0 1-155,-1-1 0,1 2 1,0-4-1,1-2-478,3 2 1,-1-2 0,5-4 0,2-4-819,2 0 1,1-3 1248,0-3 1,0-1-1,0 0 1</inkml:trace>
  <inkml:trace contextRef="#ctx0" brushRef="#br0">8291 12061 8296,'0'-32'0,"6"15"376,3 4 1,4 10 0,5 9 0,4 7-248,4 8 1,0 4 0,1 2 0,0-1-863,-1 1 1,2-6 0,2-2 0,0-1 732,-5 0 0,7-1 0,-3-3 0</inkml:trace>
  <inkml:trace contextRef="#ctx0" brushRef="#br0">5879 10968 8309,'-8'-13'450,"-2"4"-86,5 0 0,1 12 1,2 3-1,-1 9-227,-1 7 0,-2 3 0,2 3 0,-4 3-91,1 5 0,-1 1 0,6 0 0,-3-3-149,2-1 0,2-2 1,1-5-1,1 0-543,4-4 0,2 0 0,6-7 1,1-5 645,-1-2 0,0-10 0,1-5 0</inkml:trace>
  <inkml:trace contextRef="#ctx0" brushRef="#br0">5665 11075 8463,'-7'-6'600,"2"4"1,10-2 75,4 3 0,4 1 0,3 1 1,2 3-565,-2 5 1,4 2 0,-1-1-1,2-1-637,2 1 1,-3 4 0,-1 2-1,-1 2-836,-1-2 0,6 5 0,-6-1 1361,0 1 0,-2-2 0,-2-5 0</inkml:trace>
  <inkml:trace contextRef="#ctx0" brushRef="#br0">5879 11728 13777,'0'-19'-545,"0"-1"0,0-2 1160,0 4 0,-2 5-181,-2 4 0,-4 9 1,-5 11-1,0 3-536,-1 4 1,-5 6-1,-2-2 1,-1 3-388,0 2 1,4 1-1,-3 2 1,1 1-64,-1-2 1,5-1 0,-2-1 0,3 0 524,2-1 1,-7 7-1,0 1 1</inkml:trace>
  <inkml:trace contextRef="#ctx0" brushRef="#br0">5479 11954 8429,'0'-40'672,"0"12"1,7 9-1,6 18 1,10 8-773,6 11 1,5 7 0,6 6-1,0 6-1031,0 6 1,5 3 1130,-1 3 0,7 3 0,-4-5 0</inkml:trace>
  <inkml:trace contextRef="#ctx0" brushRef="#br0">7345 12941 8541,'-6'-14'-807,"5"5"365,-4 1 1,4 3 567,1-4 1,0 0-1,0-4-4,0 0 0,4-1 1,2 0 599,1-4 0,-2 3-139,4-3 0,-6 12 0,1 12-366,-2 15 1,-8 16 0,-5 15 0,-6 10-153,4-25 1,-1 2 0,-2 2 0,-2 2 0,-4 3 0,-1 1 0,0 0 0,-1 0-28,1-1 0,-1 1 0,-4 0 0,-1-1 0,3 0 0,-1 0 0,0-1 1,-1-1-167,1-2 1,-1 0 0,4-4-1,-1-2 1,1-1 0,0-2-1,-1-2 1,1-1-74,-24 25 0,4-11 1,8-14-1,5-6-84,3-7 0,3-3 0,3-5 0,4-5 285,3-3 0,3-1 0,3 0 0,3 0 0</inkml:trace>
  <inkml:trace contextRef="#ctx0" brushRef="#br0">6452 13434 8414,'6'-31'705,"-3"10"1,7-6 0,6 15 333,10 9 0,12 11 0,14 7 1,6 8-1472,4 7 1,-20-8-1,2 2 1,-3-2-1,1 0 1,0 1-1,2-1-207,0 0 1,2-1 297,-1-4 1,0 0 0,-4-1 0,0 0 0,-2-2 0,0-1 0</inkml:trace>
  <inkml:trace contextRef="#ctx0" brushRef="#br0">7212 10635 8499,'6'-13'-460,"-4"5"1,6 2 280,-2 0 0,4 5 439,-1-3 0,-3 4-11,-2 4 1,-4 3-1,-4 7 1,-5 1 198,-3 2 1,-1 10 0,-2 10 0,-4 7-309,-8 10 1,1 9 0,9-26 0,1 0 0,0 2 0,-1-1-229,0 3 1,-1 0 0,-1 5 0,-1 1 0,0 0-1,0-1 1,1 1 0,0 0-113,1-2 1,0 0 0,0-4 0,-1-2 0,3-4 0,1 0 0,-14 28-133,0-5 0,4-15 0,3-9 1,4-9-218,3-7 0,7-9 0,0-8 549,2-8 0,-4-20 0,2-14 0</inkml:trace>
  <inkml:trace contextRef="#ctx0" brushRef="#br0">6692 10888 14629,'22'14'0,"0"8"82,2 10 0,11 14 0,7 9 0,-19-24 0,0 2-265,2 1 0,0 1 1,3 6-1,0 0 0,2-1 1,0 0-1,0 1 0,0-1 25,2 1 1,0 0 0,2-2 0,0-1-256,-1-2 0,1-1 0,3 1 1,1-1-1,-4-5 0,1 1 0</inkml:trace>
  <inkml:trace contextRef="#ctx0" brushRef="#br0">14863 15913 16350,'-6'-27'-1872,"3"6"0,-4 3 2253,1 4 0,-3 5 0,3 1 0,-1 2-2,-4 3 1,4 2 0,-2 1-1,-1 1-677,-2 4 0,-3-2 0,-1 6 0,-4 1 313,0 2 1,2 1-1,-4-1 1,0-1 183,1-3 1,-4 1-1,2 5 1,-2-3 159,-1-2 0,-6 3 0,1-3 0,2 1-81,1-1 0,1 3 0,0-3 0,2 3 146,3 1 0,-3 1 0,2 0 0,-2 3-49,-1 0 0,-1 7 1,2-2-1,1 4-486,2 0 0,4 5 0,-3 0 0,2-1-32,3-2 0,2-1 0,6-2 0,3-1 145,4-2 0,1-1 0,0 1 0,0-4 8,0-4 0,7 3 0,5-1 0,6-3 152,2-1 0,4 3 1,6-8-1,2 2-105,2 0 0,6-1 0,6 2 1,0-3-54,0-1 1,4 3 0,1-3 0,2 1-92,0 4 1,13-1 0,-7 1 0,2-4 27,-1-1 0,3 3 0,-4-5 1,2-1 86,2-1 0,1-2 0,1 0 0,-1 0 155,-1 0 1,12 0 0,-6-2-1,4-1-48,-2-1 1,1-5-1,1 4 1,0 1-309,-1-2 0,4 5 0,-4-4 0,-1 4-53,-3 1 1,6 0-1,-5 0 1,0 0 80,-1 0 1,5 4 0,-8 1 0,0-1 139,0 2 1,7-5 0,-7 4 0,0-4 100,0-1 1,6 0 0,-7 0-1,-2 0-42,-1 0 1,1 0-1,-3 0 1,0 0-49,1 0 1,-1 0 0,-3 0 0,1 0 1,-6 0 0,6 0 0,-7 0 0,-1 0-26,-2 0 0,2 0 0,-4 0 0,-1 2-28,2 2 1,1-1-1,7 5 1,-3-3-1,-2-2 1,8-1 0,-4-2 0,2 0 37,0 0 0,-2 0 0,2 0 0,1 0 15,2 0 1,4 0-1,-1-2 1,1-1 59,2-1 0,4 0 1,-6 4-1,3 0-152,2 0 1,-2-5 0,0-1 0,-1 0 47,-1 0 0,9-4 1,-7 0-1,0-5 59,0-3 1,3-1 0,-6 3 0,1-4-11,-6 0 0,1-1 1,-9-3-1,3 2 110,1-2 0,-5 5 0,-4 0 0,-3 1-149,-1 0 1,-1 0-1,-3 5 1,-5 0-126,-3-1 0,-3 1 1,-1 0-1,-4-1 47,0 1 0,-3 1 0,-5 2 1,-1 3 45,-2 1 0,-7-5 0,3 2-16,-4-2 1,-2-3-1,-4 1 1,-3 0-29,-4-1 1,-3 1-1,-3-2 1,-4-1 77,-3-2 0,-2 0 0,0 3 0,1-1 22,-1-2 1,-4 1-1,0 2 1,1 0 167,2 2 0,-4-4 0,-3 8 0,0-2-176,-1-3 1,1 5-1,-5 2 1,-2 1-28,-2 3 1,1-3 0,-6 2 0,0-1-42,2-1 0,-5 5 0,3-5 0,-1 2 26,1-1 1,-6 1-1,5 2 1,1-1 52,1-1 1,0-5 0,2 4-1,0 1 23,0-2 0,-3 3 1,5-4-1,1 1 61,1 3 1,2-5-1,0 0 1,0-3-20,0 2 0,0-1 0,-1 4 0,-2 0 133,-2 0 0,-4 2 0,4 4 0,-1 0-251,0 0 1,-2 0-1,5 0 1,2 0-9,-2 0 0,0 0 1,1 0-1,1 0 12,1 0 1,-7 0 0,7-2-1,-2-1 169,1-1 1,2-5-1,1 3 1,-1-1 182,-2-4 0,-2 4 0,3-2 0,1 0-222,4 2 1,-8-4 0,3 7 0,-2 1-233,1 1 0,1 2 0,-2 0 1,-1 0 89,-1 0 1,0 0 0,2 2-1,-1 1-265,-1 1 0,-2 5 0,3-4 0,-2-1 238,2 2 1,-3-5 0,1 4 0,-3-2 83,-2 1 0,2-2 0,0 2 0,-3-2 97,-1-2 1,-1 0 0,0 0 0,-1 1 41,1 4 0,1-4 0,0 4 0,1-4-158,-4-1 1,3 0 0,2 2 0,-2 1-107,0 1 1,-9 5 0,8-3 0,-3 0-24,-4 0 0,5 2 0,-4-2 0,0 0 55,-3 0 0,-2-1 1,0-4-1,4 2 52,0 2 0,0-1 1,3-4-1,3 0-109,-3 0 1,1 0 0,1 2 0,0 0-279,2 3 1,3-1 0,8-4 0,1 2-97,1 2 1,-8-1-1,8 6 1,-1 1-505,0 2 1032,1 2 0,0 5 0,0 2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14117 5797 30925,'0'-7'-9831,"0"1"4915,0 6 1,0-1 5035,0-4 1,-5 2-1,-1-6 373,-1-1 1,2 4 372,-3 1 0,-1 4 0,-5 1-38,1 0 1,0 0-1,-1 0-272,1 0 0,0 0 0,-1 0 0,1 0-402,0 0 1,-5 0 0,0 0-1,0 0 902,-1 0 0,3 0 0,-5 0 1,2 0 25,3 0 0,-4 0 0,2 0 0,2 0-546,1 0 0,2 0 0,0 1 1,-1 2-322,1 2 1,0 4-1,-1-3 1,1 1-228,0 3 1,-1 2 0,1 2-205,0-1 0,-1-1 1,1-2-1,0-1 28,-1 1 0,6 1 0,-1-1 1,-2-2 83,-1-3 1,1 6 0,0-4-1,2 2-151,-1 0 0,-2-5 0,-1 5 13,-1 2 0,3-4 0,0 2 0,2 0-227,-1-2 0,3 4 0,-2-5 399,-2 1 1,1 2 0,0 3 0,2-2-44,2-1 1,2-5-1,2 5-204,-2 2 0,2 1 0,-2 1-68,2 0 0,2 0 0,0 1-37,0-1 0,0 0 0,0 1 1,0-1-87,0 0 0,0-4 0,2 0 258,2 2 0,4 0 411,5 3 0,0-2 1,1-2-8,-1-1 1,5-2 0,0 4 0,-2-4 95,-1-1 1,-2 3 0,2-3 0,1 0 278,2 0 1,0 2-1,-5-2 1,0 0-38,1 0 0,4 3 1,-1-3-1,0 0 301,-3 0 1,4-2 0,0-4-1,0 2-59,1 2 1,0-2-1,5 2 1,-2-2-735,2-2 0,-3 0 0,1-2 0,0-1 0,-1-1 0,4-1 0,-3 5 0,3 0 0,2 0 0,-5 0 0,0 0 0,1 0 0,-3 0 0,4 0 0,-5 0 0,1 0 0,-1 0 0,3 0 0,-3 0 0,1 0 0,-1 0 0,3 0 0,-3 0 0,1 0 0,-1 0 0,5 0 0,-4 0 0,1 0 0,-3 0 0,2 0 0,1 0 0,1 0 0,1 0 0,-6 0 0,4 0 0,-2 0 0,-2 0 0,-1 0 0,0 0 0,2 0 0,-2 0 0,-1 0 0,0 0 0,1 0 0,2 0 0,0 0 0,-5 0 0,0 0 0,1 0 0,4 0 0,-1 0 0,0 0 0,-3 0 0,0 0 0,1-1 0,1-2 0,2-2 0,-1 1 0,-3 4 0,-1 0 0,0 0 0,1-4 0,-1-1 0,0 2 0,1 2 0,-1 1 0,0 0 0,1 1 0,-1 4 0,0-4 0,1 4 0,-1-4 0,0-1 0,1 0 0,-1 0 0,0 0 0,1 0 0,-1 0 0,0 0 0,1 0 0,-1 0 0,0 0 0,1 0 0,-1 0 0,0 0 0,2 0 0,3 0 0,-3 0 0,4 0 0,-1 0 0,0 0 0,-1 0 0,-3 0 0,-1 2 0,0 2 0,5-3 0,1 4 0,1-4 0,-1-1 0,3 0 0,-3 0 0,1 0 0,-1 0 0,3 0 0,-3 0 0,1-1 0,-1-4 0,3 4 0,-3-3 0,1 2 0,-1 2 0,3-1 0,-3-2 0,1-2 0,-1 2 0,3 2 0,-3 1 0,1 0 0,-1 0 0,3 0 0,-3 0 0,2 0 0,3 0 0,-4-2 0,3-1 0,-1-1 0,-1 1 0,7 0 0,-5 0 0,1-2 0,1 3 0,0-1 0,2 0 0,0-2 0,-1 2 0,1 2 0,0 1 0,-1 0 0,1 0 0,0 0 0,-1 0 0,0 0 0,-4 0 0,3 0 0,-4 0 0,1 0 0,0 0 0,-1 0 0,3 0 0,-2 0 0,2 0 0,-4 0 0,2 0 0,1 0 0,-3 0 0,4-5 0,-5 1 0,1 1 0,-1 1 0,3-2 0,-3 0 0,1 1 0,-1 1 0,3 2 0,-3 0 0,1-1 0,-1-4 0,0 4 0,-3-4 0,4 4 0,0 1 0,1 0 0,3-2 0,-3-1 0,-2-1 0,5-2 0,-2 3 0,3-3 0,2-1 0,-2 2 0,-2-2 0,0-1 0,0 1 0,-2 4 0,0-3 0,-2 2 0,-3-1 0,4-4 0,-3 5 0,0-1 0,-2 0 0,-2 3 0,0-2 0,0 1 0,1-2 0,-1 2 0,0-4 0,1-1 0,-1 1 0,5 3 0,0-4 0,-2 1 0,-1-1 0,3 4 0,-1-5 0,0 0 0,-3 2 0,0-4 0,-1 5 0,0 1 0,1-1 0,-1-3 0,-1 3 0,-2 0 0,-1 0 0,-1-4 0,2 1 0,-1-3 0,-5 0 0,4 2 0,-2 1 0,-3-2 0,3 4 0,-2-2 0,-1-1-783,-2-2 1,4-1 0,-1-1-145,-1 1 1,-1 0 0,-2-1 327,0 1 0,0 0 1,-2 1-1,-2 1 301,-5 3 1,2 0-1,-2-2 433,-2 1 0,-4 4 0,-1-2 0,1 0 73,-1-1 1,0 5 0,2-3 0,0 2 101,-4-1 1,2 1-1,-7 3 1,1-2-25,1-2 1,-4 1-1,3 4 1,-2 0 212,2 0 1,-2 0 0,7 0-1,0 0 98,3 0 0,-4 0 1,0 0-1,2 0-531,1 0 0,2-5 0,-1 1 0,1 1-66,0 1 0,-1 1 0,-1-2 0,-1-2 0,-2 3 0,1 0 0,2 1 0,-2-2 0,0-2 0,-6 1 0,4 4 0,0 0 0,0 0 0,-1 0 0,4 0 0,-3 0 0,-2 0 0,5 0 0,-3 0 0,1 0 0,0 0 0,0 0 0,5 0 0,0 0 0,-1 0 0,1 0 0,0 0 0,-1 0 0,1 0 0,0 0 0,-1 0 0,1 0 0,0 0 0,-1 0 0,0 0 0,-3 0 0,-1 0 0,-5 0 0,1 0 0,-4 0 0,0 0 0,-1 0 0,0 0 0,1 0 0,-1 0 0,0 0 0,1 1 0,1 2 0,2 2 0,0-1 0,5-4 0,0 2 0,-1 2 0,4-3 0,-4 4 0,1-4 0,0-1 0,0 0 0,4 0 0,-3 0 0,0 0 0,-3 0 0,4 0 0,-3 0 0,-2 0 0,3 0 0,-2 0 0,-1 0 0,0 0 0,0 2 0,-2 1 0,2 1 0,2-1 0,-4-1 0,4-1 0,0 2 0,0 2 0,-4-1 0,4-4 0,0 0 0,0 0 0,1 0 0,3 0 0,-1 0 0,-2 0 0,0 0 0,5 0 0,0 0 0,-1 0 0,-4 0 0,1 0 0,-1 0 0,-1 0 0,2 0 0,-3 0 0,-1 0 0,0 0 0,3 0 0,-4 0 0,0 0 0,1 0 0,-4 0 0,4 0 0,1 0 0,2 0 0,-1 0 0,1 0 0,1 0 0,3 0 0,0 0 0,1 0 0,0 0 0,-1 0 0,-3 0 0,-1 0 0,0 0 0,-1 0 0,4 0 0,-4 0 0,1 0 0,0 0 0,-6 4 0,4 1 0,-2-2 0,-1-2 0,6 4 0,-6 1 0,0 0 0,-3 0 0,4-2 0,0-3 0,-2 2 0,-1 2 0,3-1 0,1-4 0,0 0 0,1 0 0,-1 0 0,-3 0 0,4 0 0,0 0 0,-3 0 0,0 0 0,0 0 0,0 0 0,-2-4 0,3-1 0,-3 2 0,-2 2 0,-4-3 0,0-1 0,1 2 0,2 2 0,-4 5 0,-4 2 0,-2 0 0,-2 0 0,1 4 0,2-1 0,2 1 0,-3-1 0,4 2 0,0-5 0,2 1-377,2 3 1,3-2 0,4-1-1,2 1-112,2-1 0,0-3 1,2 5-1,-1 2-1138,2 1 1243,-5 7 1,7-4-1,-6 4 1</inkml:trace>
  <inkml:trace contextRef="#ctx0" brushRef="#br0">11611 5811 30604,'0'-14'-3277,"0"7"0,1-3 0,3 5 3078,5 2 1,3 2-1,2 1 417,-1 0 1,0 0 0,2 0 0,1 0 308,2 0 1,1 0 0,-2 0-1,2 0 234,2 0 1,-1 0-1,4 0 1,-3 0-323,-2 0 1,3 0 0,-2 0-1,-1 0-172,0 0 1,-1 0 0,-3 0 0,-1 1-397,0 4 1,2-4 0,-7 4 1189,3-4 0,-6-1-920,-6 0 1,-6 0-1,-9 0 1,-3-1-226,-4-4 0,-3 4 0,-2-5 0,0 1 137,1 1 0,-5-2 1,0 3-1,2-2 74,6 2 1,-2 2 0,4 0 0,0-2-492,3-2 0,4 1-332,0 4 0,8 6 0,8 1-1063,10 0 1,7 5 1723,8-3 0,11 3 0,4 1 1</inkml:trace>
  <inkml:trace contextRef="#ctx0" brushRef="#br0">14530 5677 7769,'-6'14'0,"0"-5"953,-3-1 1,-1 1 390,5 5 1,1-5 0,5-2-331,4-1 1,2-2-1,7-4-510,-1 0 0,0-1 0,1-4 184,-1-3 1,2-10 0,1-4 0,3-5 440,2-4 1,6-14 0,5-11 0,2-8-962,-16 29 0,1-2 0,3-3 0,1-2 0,1-1 0,2-1 0,1 0 0,1-1-387,0 0 0,2 0 0,5-7 0,2 0 0,0 2 1,0 1-1,2-2 0,-1 0 194,1-2 0,1 1 1,4 0-1,1 2 1,-3-1-1,0 1 1,1 2-1,0 1-88,1 1 0,1 0 0,-1 1 0,-1 1 0,-1 4 0,-1 0 0,1 1 0,1 0-59,-1 1 0,0 0 0,3 1 1,0 0-1,-6 3 0,-1 0 1,0 1-1,0 0 126,-1 2 0,0 1 1,0-1-1,-1 1 0,-3 2 1,-1 0-1,-2 2 0,-1 0 132,29-20 0,-8 5 0,-4 2 0,-3 2-172,-3 2 0,-2 5 0,-8 0 0,0 5-469,-5 3 0,0 6 1,-7-2-1,-3 3-782,-5 2 0,0 0 0,-5-1-1050,-2 1 1,3-5 2386,-2 0 0,-5 7 0,-7 5 0</inkml:trace>
  <inkml:trace contextRef="#ctx0" brushRef="#br0">17183 2346 7976,'0'-9'976,"0"0"0,0 4 1,0-4 435,0-1 1,-5 3-6,1-2 1,-1 7-967,5 2 0,0 6 0,2 8 0,1-1 131,1 0 1,6 7 0,-1 0 0,3 2 27,2 1 1,-1-7 0,2 2 0,1-5-213,2-4 1,0 1 0,-5-5-1,0-2-428,1-2 1,-6-1-1,1 0 1,0-1-161,-1-4 0,2-7 0,-6-5 1,-1-1-67,-1-1 0,-2-1 1,0-3-1,-2 2-259,-2 2 0,-2-1 1,-4 4-1,1-2-20,-2 2 0,4 3 0,0 2 0,-1 4-973,1 1 1,2-3 559,-4 5 1,6-2-1,1 3 958,4-2 0,6-5 0,5 3 0</inkml:trace>
  <inkml:trace contextRef="#ctx0" brushRef="#br0">17476 2039 7940,'9'0'1228,"0"0"1,-1 0 0,6 2 0,-1 0-157,0 3 0,1 5 0,1-2 0,1 2-284,2 3 0,-1-2 0,-3 7 0,-1-2-843,0 2 1,-5-4 0,-2 4 0,-2-3-652,1-2 0,-1 1 0,-5-1 0,-2 0-241,-2 1 1,-5-7 0,1-3-695,-3-2 1641,-1-2 0,5-6 0,2-1 0</inkml:trace>
  <inkml:trace contextRef="#ctx0" brushRef="#br0">17716 2026 7908,'9'0'3595,"0"0"0,-1 0-2842,6 0 1,-1 0-1,0 0 1,1 0-478,-1 0 1,-4-2-1,0-2-104,1-5 0,-4 2 0,-1-2-345,-4-2 0,-7 1 0,-3 0 0,-3 2 323,-1 2 1,0 2 0,-1 5-1,1 2 248,0 2 1,1 5-1,2 0 1,2 5-41,2 3 0,2 1 0,4-3 0,1 2-195,4-1 0,2 2 0,8-1 0,1-4-971,2-3 1,6-1 0,-2-5 0,2-2-2957,-2-2 1,6-2 3763,-6-4 0,12-14 0,-6-9 0</inkml:trace>
  <inkml:trace contextRef="#ctx0" brushRef="#br0">18302 1679 11269,'-9'0'2698,"1"0"-1546,-3 0 0,4 0 1,-2 0-752,-2 0 1,0 0 0,-1 2 0,1 2-99,3 5 1,5-2 0,-2 2-115,4 2 0,1 5 1,1 0-121,4-4 0,2 0 1,6-8-1,1-1-502,-1-1 1,5-2-1,0 0 1,-2 0-23,-1 0 1,-2-6 0,-1-3 0,-3-3 42,-5-1 1,-2 4 0,-2 0 968,0-1 1,-2 4 0,-2 1 295,-5 4 0,1 1 1065,0 0-1330,5 0 1,-3 1-1,6 4-226,0 4 0,1-3 0,4-2 0,3-2-505,4-2 1,6-2 0,1-2-1,1-5-316,-1-3 1,3-6 0,-4-1 0,-2 0-492,-1-1 1,-6 3-1,-2 2-862,-1-3 1942,-1 3 1,-5 3 187,0 12 1,0 6 0,0 9 0,0 1-566,0 2 0,1 6 1,4-3-1,3-1-898,4-2 1,3-3-1,3-3 1,3-3-78,-1-5 1222,11-2 0,-8-14 0,9-3 0</inkml:trace>
  <inkml:trace contextRef="#ctx0" brushRef="#br0">18902 986 7887,'0'-7'2020,"0"11"0,0 10-15,0 0 1,0 9-1,0 3 1,0 8-874,0 5 1,2 5 0,1 2 0,3 0-86,1 0 1,0 1 0,4-5 0,-2-5-1346,1-3 1,2-9 0,1-7 0,-1-3-2045,-3-2 1,1-7 971,-5-6 0,-1-6 0,-5-7 0,-4-1 1038,-4 1 1,-7 0-1,-3-1 1,0 1 799,-1 0 0,-2 5 0,4 4 0,2 2-231,1 2 1,3 2 1201,3 2 1,4 4 0,6 5 0,2 0-1060,1 1 0,10-1 0,-2 0 0,1 1-1422,3-1 0,2-4 1,-2-2-1,4-1-333,0-3 1,-2-1-1,3-4 1,-2-2 1374,-3-5 0,5-9 0,0-3 0</inkml:trace>
  <inkml:trace contextRef="#ctx0" brushRef="#br0">19155 1359 12976,'5'9'0,"-1"0"1008,-1 2 0,5-1 1,1 0-1,2-1 302,3 1 1,-1 1-1,0-2 1,1-5-1279,-1-2 1,0-2 0,1 0-1,-1 0-895,0 0 1,-5-6 0,-4-3 0,-2-4 345,-2-5 1,0 3-1,0-3 1,-2 3 229,-2 2 0,-8 0 0,-6 1 0,0 2 666,-1 1 1,4 1 0,-2-2-1,2 2 991,1 3 1,1-4-999,0 4 0,7-4 0,4 3-258,5-1 0,8 4 0,-2-3 1,4 2-1404,5-1 1,-4-4 0,6 3 0,-1-1-1925,3-3 1,-1-7 3212,1 0 0,-6-13 0,4 2 0</inkml:trace>
  <inkml:trace contextRef="#ctx0" brushRef="#br0">19395 840 7837,'0'13'1501,"0"2"0,0 1-620,0 2 0,2 5 0,2 0 0,5 2-38,3 2 0,6 4 0,0 1 0,-2 1-858,-1-1 0,-2-1 0,0-4 1,1 0-803,-1-1 0,-6 0 0,-2-3 0,-5-2-1356,-5-2 2173,-8-1 0,-8-5 0,-5 1 0</inkml:trace>
  <inkml:trace contextRef="#ctx0" brushRef="#br0">19262 1293 7816,'13'-27'640,"-5"6"0,8 1 1,-1 3-1,4 0-280,5 0 0,0 2 0,-1 2 0,-1 1-1309,2 3 0,1-1 949,2 6 0,0-7 0,-1 4 0</inkml:trace>
  <inkml:trace contextRef="#ctx0" brushRef="#br0">18009 2999 7800,'-7'-6'520,"2"-3"1,4 1 0,2 1-338,4 1 1,-2 0-272,5 2 0,0 1 670,1-6 0,-3 6 0,-6-5 1392,0 4-419,0 3-837,0-11 0,0 4-382,0-5 0,-5 0 1,-1-1 144,-1 1 0,2 1 1,-3 2 73,-3 1 1,4 6 0,-2-1-135,-1 2 1,2 6-1,1 4 1,-1 2-65,1 5 0,4 3 1,-1-2-1,2 3-255,2 2-1,0-3 1,0 3 0,2-2-528,2-3 0,2-1 0,4-2 0,-1-1-724,2-3 1,0-3-1,3-8 302,-1-2 1,-4-5 0,-2-7 0,-1-2 475,-3 2 0,0-3 1,0 1-1,2 1 350,-2 3 0,-2-4 0,-1 0 0,0 2 118,0 1 1,-4 2 2153,-1-1-240,1 1-1286,4 6 0,1 1-220,4 6 1,-4 6-330,4 3 0,-4-2 0,-1 2-451,0 1 0,0-2-600,0 0 1,0-3 0,2 2-1845,2-1 1,-1 3 2719,6-4 0,0-1 0,4-4 0</inkml:trace>
  <inkml:trace contextRef="#ctx0" brushRef="#br0">18316 2279 7862,'0'-13'869,"0"-1"0,0 1 0,0 0 285,0-1 1,0 5-94,0 1 0,-2 6-410,-2 2 1,2 7 0,-2 11 0,2 4-48,2 4 0,0 6 1,0 4-1,0 2-288,0 2 1,0 6 0,0 2-1,2 0-587,2 1 0,-2-6 1,4 2-1,-2-5-1802,1-5 0,3 2 0,-2-7 2073,2-5 0,-5-4 0,3-8 0</inkml:trace>
  <inkml:trace contextRef="#ctx0" brushRef="#br0">18289 2705 7804,'0'-19'0,"0"4"0,0-4 0,0 6 0,0-1 1124,0 1 0,1 0 0,4 1 0,4 3-1065,3 5 1,1-2 0,0 1 0,2 2-3048,3 2 2988,-3 1 0,10 0 0,-4 0 0</inkml:trace>
  <inkml:trace contextRef="#ctx0" brushRef="#br0">18676 2319 7804,'7'-6'2457,"-1"5"1,-6-4-1,1 10 1,2 5-1346,2 6 1,5 0-1,-1 7 1,3 0-875,1 3 0,1-6 1,0 0-1,3-3-399,0 1 0,1-6 1,-3-8-1,1-2-219,2-2 0,-2-2 0,-5-4 1,-4-7-391,-1-8 0,3-4 0,-5-1 1,-1-1 232,-1 0 0,-2 1 1,0-1-1,-2 2-233,-2 3 0,2 2 0,-2 7 0,2 0-517,2-1 0,2 7 0,2 1 1287,5 0 0,3 5 0,1-5 0</inkml:trace>
  <inkml:trace contextRef="#ctx0" brushRef="#br0">19102 2146 10309,'-13'0'5801,"4"0"-4935,0 0 0,6 6 0,-1 2 0,2 4-311,2 2 0,0-1 0,0 2 0,0 1-375,0 2 1,5 0 0,0-5 0,1 0-354,0 1 0,5-3 0,-4 0 1,2-4-292,0-1 1,0-3-445,4-7 1,-4-8-1,-2-6 1,-1 2 568,-3 1 1,-1 2 0,-2-1-1,-2 1 930,-2 0 1,2 4-1,-4 1 1821,1 2-2191,3 2 0,-4 5 0,8 2 0,1 3-341,1 2 1,6-4-1,-1 4 1,2-1-436,-3 0 1,4-4 0,-3 2-1,3-4-3635,1-1 1,1 0 4189,-1 0 0,0-6 0,1-1 0</inkml:trace>
  <inkml:trace contextRef="#ctx0" brushRef="#br0">19289 2199 9760,'0'7'3276,"0"-1"1,1-6 0,4-1-2765,4-4 0,-4-2 0,1-6 0,-1-2-1142,-1-3 1,2 3 0,-3-4-1,2 1-318,-2 0 1,2-4-1,0 4 1,-1 2-1311,2 1 0,-3 2 2258,6 0 0,0 5 0,4 2 0</inkml:trace>
  <inkml:trace contextRef="#ctx0" brushRef="#br0">19475 1999 7793,'0'13'0,"-1"-4"315,-4 0 1,2 4 0,-4 5 0,0-1 2368,-1-3 0,5 0 0,-1-1-2584,2 0 1,4-1 0,2-3-1260,5-4 0,-1-4 1159,0-1 0,7-12 0,6-3 0</inkml:trace>
  <inkml:trace contextRef="#ctx0" brushRef="#br0">19502 1946 7777,'0'-8'1525,"1"4"0,4 7-1185,4 1 0,3 1 1,1-5-783,0 0 1,1 0-1,-1 0-188,0 0 0,-4 0 1,-1-2-120,-2-2 1,-2 1 948,-4-6 1,-4 0 2427,-1-4 818,1 5-2718,4 2 1,6 8-178,2 2 1,4-2-856,2 2 0,-1 2-554,0-1 0,-5-2 1,-2-6-128,0-2 1,-5-5 0,3 1-1,-2-3 154,-2-1 1,0-1 0,0 1 830,0 0 0,6-6 0,1-2 0</inkml:trace>
  <inkml:trace contextRef="#ctx0" brushRef="#br0">19769 1599 7777,'7'-6'2858,"5"5"-1033,-11-5 0,5 7-922,-6 4 0,5 4 0,1 7 187,1 2 0,-4 4 0,1-3 0,-1 1-859,2-1 0,-2 3 0,4-4 1,-1 0-2530,-3 1 1,5-4-772,0 2 1,0-3 1233,1-5 0,-8 1 1344,-1-6 1,-1 1-1,-8-5 1732,-2 0 2491,0 0-2689,3-6 1,4 4 0,8-2-756,5 2 0,3 2 0,1 0-291,1 0 0,-1 0 1,0 0-1,1 0-626,-1 0 0,-1-1 0,-2-2 0,-2-3-64,-3-1 1,0-2 0,-4-5 669,4 1 0,-4 4 1,4 0 1418,-4-1-1240,-1 4 1,0 2 0,-1 8-1,-2 6-479,-2 7 1,1-1-1,2 8 1,-1 2 322,-1 4 0,-12 7 0,1-3 0</inkml:trace>
  <inkml:trace contextRef="#ctx0" brushRef="#br0">18849 3092 10827,'-8'-2'924,"3"-1"1,0-2-312,1-3 1,-1 4 0,4-4-1,-2 1 60,-2-1 1,-1 6 0,3-4 37,-1 0 0,-2 4-406,2-2 0,2 8 0,-2 5-88,2 3 0,4 1 0,1 1 0,3-1-151,1 0 1,0 1-1,4-3 1,-2-2-509,1-4 0,-3 1 0,2-2-157,2-1 0,0-7 0,1-5 0,-3-3 255,-4-1 0,1-1 1,-2 1 2355,-1 0-1478,-2-1 833,-1 7 1,0 7 0,2 9-846,2 3 0,4 1 1,5 0-1,0 1-960,1-1 0,-1-6 1,0-2-1,1-4-897,-1-1 0,5-6 0,0-4 0,-1-5-3835,3-3 5170,-5-11 0,10 7 0,-5-11 0</inkml:trace>
  <inkml:trace contextRef="#ctx0" brushRef="#br0">6412 16232 14017,'-8'-13'-935,"4"0"0,-2 4 1959,2 0-923,-1 0 1,5 8-1,0 5-108,0 7 0,2 2 0,1 0 0,3 2 289,1 3 0,-3 2 0,4 7 0,-1 1 0,1 3 0,-4 3 0,3 8 1,-1 2 39,-3 5 0,3 4 1,-1 7-1,-2 5-218,-2 4 0,4 4 0,-1 0 0,-2-34 0,-1 2-15,0 2 0,-1 1 1,1 2-1,-2 0 1,2 0-1,-2 1 1,1-1-1,-1 0-80,-1-2 1,0 1-1,1 3 1,0 0-1,-2-1 1,0-1-1,0 1 1,0-1 37,-1 0 1,-1-1 0,2 0 0,0 0-1,0-2 1,0-1 0,1-1 0,0 0 20,0 1 1,0-2-1,-3 32 1,5-3-1,0-9-459,0-5 0,5 0 0,1-11 0,1-1-41,3-1 0,-2-8 0,-1-3 1,0-4-367,1-5 1,-5-3 0,3-7-866,0-3 0,0-9 1663,-5 6 0</inkml:trace>
  <inkml:trace contextRef="#ctx0" brushRef="#br0">6598 16193 24481,'-5'-14'-7785,"3"7"6953,-4 1 0,8 7 0,2 2 1170,5 2 1,-2-1-1,2-4 1781,2 0-1762,0 0 1,4 5 0,2-1 0,2 1 23,2 0 0,1 1 0,4 5 0,1-2-174,0 1 1,1 2-1,1 1 1,4 0-320,1 1 0,2-1 0,5 0 0,2-1 438,2-3 0,5 2 0,-1-7 0,3-1 101,1-2 0,2-1 1,1 0-1,2 0-134,-2 0 0,3 0 0,-1 0 1,0 0-138,1 0 0,-4 0 1,4 0-1,-3 0-234,-2 0 1,6 0 0,-6 2-1,-1 1 18,-3 1 0,5 1 1,-3-4-1,1 2 211,4 2 0,-1-1 0,-1-4 0,0 0-23,-2 0 1,9-4 0,-6-1 0,4 2-57,-3 2 1,3-4 0,-1 1 0,0-1-80,0 0 1,-1 3 0,-3-4 0,1 2-87,2-1 1,0-4 0,-6 3 0,-2 0 146,-1 1 0,-5-1 0,4 3 1,-1-2 22,0 2 1,-4-3 0,3 2 0,-1 1-59,-1 1 0,1 2 0,-5 0 0,0 0 66,0 0 1,3 0 0,-2 0-253,-2 0 89,-2 0 0,3 0 1,0 0-1,0 0 76,0 0 1,-2 0 0,-1 0-1,-3 0 38,-1 0 0,2 0 0,-4 2 0,-1 1-35,-2 1 0,3 1 0,0-4 0,-1 2-118,-2 2 0,-1 4 1,1-4-1,2 1-62,1 0 1,0 3 0,-5-4-1,3-2 97,2-2 1,-3 4 0,3-1-1,-3-1 168,-1-2 1,4-1 0,0 0 0,-1 0 81,-2 0 0,3 0 1,0 0-1,-2 0-285,0 0 0,2 2 1,0 1-1,-2 3-54,0 1 1,2-2 0,1 2 0,1 0-90,-1 1 0,4-5 0,-3 3 0,1-2 248,3 1 0,1-1 1,2-4-1,0 0 182,0 0 0,5-1 0,1-2 0,-2-2-9,-3 2 1,7 0 0,-7 0 0,4-1-82,1 1 1,3 0-1,-5 0 1,0-1-176,2 1 0,-4 1 0,4 2 0,-2 2-224,1 2 0,5-3 1,-3 5-1,2-1 70,0-1 1,0 5-1,3-4 1,-2-2 221,-1-2 1,0-1 0,4 0-1,1 0 199,-1 0 0,0-1 0,2-2 1,1-3 94,2-2 1,4 1-1,-4-3 1,-2 2-80,-1 2 0,1 2 0,-1 4 1,-3 0-306,0 0 1,-2 1-1,2 4 1,-2 2-288,1 0 1,4 5 0,-8-3 0,2 2 189,0-3 1,0 0 0,4-5-1,0 1 138,1-1 0,-1-1 0,2-2 1,-1 0 372,0 0 1,7-5 0,-8 1 0,2-1 71,-1-1 1,0 5 0,-1-5-1,0 2-303,1-1 0,-5 1 0,-1 4 0,1 1-451,-1 4 0,4-2 0,-4 4 0,3-1 124,-2-3 1,5 3 0,-3-2 0,-1-1 138,2-1 0,0-2 0,3 0 1,-1-2 315,0-2 0,7 1 0,-8-5 0,2 1-103,-1 0 1,3-1 0,-2-1 0,-4 5 259,1 2 1,-1-2 0,-1 0 0,-3 1-294,-1 1 0,3 2 0,-3 0 0,0 2-418,0 2 0,-2-1 0,-2 4 1,1-1 97,1-3 0,5 3 0,-5-1 0,-1-2 258,-1-2 0,2-1 0,2 0 1,0 0 151,0 0 1,1 0 0,-4 0-1,-1-1 69,1-4 0,4 4 0,-1-4 0,0 4-98,0 1 0,-2-2 0,-2-1 0,1-1-211,1 1 1,1 1-1,-4 2 1,2 0-77,2 0 1,3 5-1,-3 1 1,-1 0 20,2 0 0,2 3 1,3-5-1,0 0 88,-2 2 1,-2-4-1,3 2 1,-1-2 72,2-2 0,1 0 1,1 0-1,0 0 204,1 0 0,3 0 1,1 0-1,0-2-41,1-2 0,0 2 0,5-2 0,-3 1-124,-2-2 0,3 4 1,-3-3-1,1 2-310,-1 2 0,8 0 1,-2 0-1,1 0 124,4 0 0,0 0 0,-4 0 0,1 0-43,0 0 1,-1 0 0,2 0 0,2 0 268,1 0 0,3-1 0,-4-2 1,-2-3 170,1-2 1,4 4 0,-3-5 0,-2 0-153,1 2 0,0-4 0,-4 5 1,-2 0-96,1 1 0,7 0 1,-7 5-1,0-1-131,1-4 1,-6 4-1,0-4 1,-1 4-193,0 1 0,1 0 0,-3 0 0,2 0 220,-2 0 1,2 0 0,-2 0 0,-1 0 121,1 0 0,1 0 1,-2-2-1,-1-1 90,0-1 0,6-2 1,-6 3-1,-1-3-24,-3-1 0,5 4 0,-4-3 0,-3 1-6,0 1 1,1-5 0,-3 5-1,-1 1-143,1 1 1,-1-2-1,-4-1 1,1 2-135,-2 2 1,6 1 0,-8 0-1,2-2 48,3-2 0,0 2 1,-3-4-1,0 2 51,0 0 1,0-2-1,-1 3 1,-2-2 203,-2 2 0,-4 0 0,3 0 0,-1-1-18,-3 1 0,2 2 0,-1 1 0,-3 0-178,-4 0 1,1 0 0,-3 1 0,4 2 56,0 1 1,-3 2 0,-3-3 0,1 2-59,0-2 1,-4-2-1,4-1 1,-2 0 107,-2 0 0,2 0 1,-1 0-1,0 0 125,1 0 1,-3 0 0,5 0 0,0 0-18,-1 0 0,1 0 0,3 0 0,-2 0-210,2 0 1,-4 0-1,1 0 1,0 0-141,0 0 1,-1 2-1,3 1 1,-6 1 156,-2-1 0,-2 0 1,1 0 32,-1 1 1,0 5 0,1-3 3,-1 2 0,-4-1 1,0 3-1,0-1 134,-2 2 0,5 0 0,-3 4 1,3 2-249,1 0 1,-4 6-1,0-4 1,0 2 18,-2 2 0,1 2 0,-5 2 0,2 1-21,3 3 0,-5-3 0,3 5 1,-2-2 151,1 0 0,4 5 0,-5-4 0,0 2 51,2 3 0,-4 2 0,2 1 0,-2 0-189,-2 0 0,0 0 0,0 0 0,0 0-1,0 0 1,0 3 0,0 0 0,0-2 72,0 2 0,4 0 0,2-2 0,0 1 94,0-2 1,3 7 0,-3-7 0,0 2 11,0-1 1,4-1 0,-3 2 0,2 1 0,0 1 1,-4 0-1,2-2 1,-1 1-175,-3 1 1,-2 5 0,-1-4 0,2-3-202,2 0 0,-2 1 0,2 0 0,-1-2 95,2 2 0,1 0 1,4-3-1,-3-1 188,-1-4 0,3 2 1,-3-6-1,0-1 107,0-2 1,0-3 0,-3-1-1,1-3 61,-1-2 1,3 0 0,-1-3 0,-1 2 199,2-2 0,-5-1 1,4-1-1,-4-1-358,-1 0 1,0 1-1,0-1 1,-1 0-263,-4 1 1,2-1-1,-5-1 1,-3-2-4,-1-1 1,3-2-1,1 4 1,-3-4 199,-1-1 0,-2-1 0,-3-4 0,0 2 318,0 1 1,1 1-1,0-5 1,-2 0-43,2 0 1,-5 1-1,-1 2 1,-2 2-87,2-2 1,-8 3-1,2-2 1,-3 1 13,-2 0 1,-4-2 0,3 5 0,-1-2-275,-1-3 0,-4 3 0,-4 0 0,1-1 245,1 1 0,-2 0 0,-2-3 0,0 2-22,0-2 1,-4 3-1,1-2 1,-2-1-7,3-2 0,-9-1 0,4 0 1,-2 0-28,0 0 0,2 2 0,0 1 1,-2 1 46,-3-1 1,-1-1 0,-5-2 0,3 0-55,2 0 1,-6 0 0,3 0 0,1 0-3,-1 0 1,-8 1 0,5 2 0,0 2-134,0-2 0,-6-2 0,6-1 0,-1 0 108,1 0 1,-1 0 0,5 0-1,-3 0 37,-4 0 0,0 0 0,3 0 0,1-1 54,0-4 0,-2 4 0,6-4 1,1 4-29,0 1 0,-8 0 1,2 0-1,0 0-101,0 0 1,-8 0 0,4 0 0,-4 0-212,0 0 1,33 2-1,0 0 1,-29 3-1,-5-2 154,-2-2 1,2-1-1,36 1 1,-1 0-1,1 0 1,1 1 157,-2 0 0,1 0 0,-1 1 0,1-2 1,-1 0-1,1-2 0,-36 1 23,1 0 0,2 0 0,3 0 0,-2 0-106,-1 0 1,-5 0-1,4 0 1,-1 0-65,1 0 1,-4 0 0,4 0 0,-1 0 91,0 0 0,35 0 1,-1 0-1,-35 0 1,-1 0 39,-1 0 0,37 0 0,0 0 1,-2 0-1,0 0 0,2 0 1,0 0 24,-1 0 0,1 0 0,-35 0 0,-1 0 0,-1 0-31,2 0 0,34-1 0,-1-2 1,2 1-1,1 0 0,-1 0 0,1 1-67,-2 0 1,1 0-1,-33 1 1,-1-1-1,0-2-8,36 1 0,-1-1 0,-1-1 0,1-1 0,-1 3 1,1 0-1,-36-3 31,1 0 0,35 4 0,-1 0 1,-35-5-1,36 4 0,1 0-1,-1 0 1,0-1 0,-33-1 0,-5 4 0,38-1 0,-1 0-5,0-1 0,0 0 0,-37 0 0,39 0 0,-1 0 0,-38 1-20,2 1 1,35 0-1,0 0 1,-35 0-1,-2 0-12,1 0 0,1 0 0,35 0 1,1 0-1,-36 0 52,1 0 0,34-1 1,1 0-1,-36-2 0,0-1 93,3 1 0,-3 0 0,0 0 0,36 1 0,0-1-38,0 2 0,1-1 0,-38-4 1,37 4-1,-1 0 0,-35-1-65,2 2 0,33 0 1,1 2-1,-36-1 1,-2 0-111,1 0 0,-1 0 0,36 0 0,0 1 0,0 0 0,-1 1 3,-2 0 1,1 0 0,2 1 0,-1 0 0,-1-1 0,-1-1 0,3 2 0,-1-1 77,1-1 1,0 1 0,0-1-1,0-1 1,0 0 0,0 0-1,1 0 1,-1 0 40,-35 0 1,34 0-1,0 0 1,3 0-1,-1 0 1,1 0-1,-1 0 76,0 0 1,0 0 0,-35 0 0,-2 0-1,1-1 45,1-4 0,35 4 0,1-1 0,-35-5 0,1 1-11,-1 3 1,35 2 0,0-1 0,-34-1-1,-2-1-151,35 2 1,1 1 0,-1 0 0,-1 0 0,0 1 0,-1 0 0,0 0 0,0 0-38,1 0 0,0 0 0,-1 0 0,-1 0 0,-33 0 0,36 0 0,1 0 33,-38 0 0,36 1 1,-1 0-1,2 0 1,1 1-1,-1 0 0,1 0-49,-1 0 0,-1-1 0,-32 1 0,-2-2 0,0 0 100,-2 0 0,36-1 0,0 0 0,-31-2 0,1-1 86,2 1 0,-6 0 0,0 0 0,5-2-22,2 2 0,-6 0 1,5 0-1,-1-1-84,1 1 0,-7 2 0,9 1 0,-2 0-32,0 0 0,-4 0 1,1 0-1,2 0-27,1 0 0,1 4 1,-1 0-1,0-1 68,1-1 1,-3-2 0,8 0 0,-1 0 67,0 0 1,-5 0-1,3 0 1,0 0-33,0 0 0,-3 4 0,5 1 0,0-2-35,0-2 1,-5-1 0,3 2-1,0 1-29,0 1 1,-2 1 0,8-5 0,0 1-40,-1 3 0,-2-2 0,3 4 0,0-2 71,-1 1 0,1-1 1,3-4-1,-2 0 96,2 0 1,3 2 0,1 1-1,0 1-79,-3-1 1,3-1 0,3-1-1,-1 2-20,-2 1 1,-1 1 0,1-4 0,2 2-77,1 2 0,1 4 0,-2-5 0,3 0-9,1 2 0,-3-3 0,4 5 0,2-2 85,2-3 1,1-2-1,2-1 1,2 0 122,5 0 0,-2 0 0,2 0 0,2 0 14,0 0 0,4 0 1,0-1-1,1-2-70,1-2 0,-5-4 0,5 5 0,-2-1-50,-2 0 1,5 3 0,1-4 0,1 2-213,-1-1 0,5 1 0,-2 2 72,3-2 1,2 1-1,-1-6-6,1-1 0,4-2 1,2-1 102,1-1 0,1 1 0,4 0 3,-3-1 1,2-4 0,-4-1-1,2 0 7,-1 0 0,-4-4 1,3 4-1,1-1-14,-1-4 0,-3-1 0,3-2 0,0 0-12,0 1 0,-3-5 0,5-1 0,1 3-170,1 1 1,1 3 0,-2 2 0,-2 6-2274,2 2 1,-4 7 2533,-2 4 0,-9 14 0,-2 5 0</inkml:trace>
  <inkml:trace contextRef="#ctx0" brushRef="#br0">9038 15140 7367,'0'13'191,"0"0"0,0 1 0,0-1 0,1 2-27,4 3 1,-4-2 0,5 6 0,-1 2 277,-1 1 1,1 3-1,-5 3 1,0 5 106,0 2 0,0 8 1,-2 4-1,-1 8-269,-1 9 0,-1-30 1,1 1-1,1 5 0,0 2 1,0 0-1,0 2-110,0 2 1,0 2 0,-2 9 0,1 0 0,1-1 0,0 1 0,0 2-1,0 0-186,0 0 1,0 2 0,1 8 0,0 1 0,2-4 0,0 0 0,0 1 0,0 2 77,0 2 0,0 0 0,0-4 1,1-1-1,1-2 0,-1-1 1,2-2-1,0-2-10,1-1 1,0 1 0,-1 5 0,1 1 0,1-5 0,0 0 0,-1-1 0,0 0-116,-1-3 0,0 1 0,1 3 0,1 0 1,-2-7-1,0-1 0,-1-3 0,1 1 48,0-3 1,0 0-1,1-2 1,-2-2 0,0-6-1,-1-2 1,4 36-537,-2-7 1,-2-3 0,-1-10 0,0-3-38,0-4 0,5-5 0,-1-10 0,-1-7-705,-2-4 0,7-5 1293,5-7 0,-2-7 0,6-7 0,1 1 0</inkml:trace>
  <inkml:trace contextRef="#ctx0" brushRef="#br0">11611 15140 7769,'-20'0'725,"7"1"0,0 5-124,7 7 0,4 18 0,2 15 0,0 9-435,0 7 0,0-20 0,0 2 0,0 3 0,0 1 0,0 2 1,0 1-35,0 1 0,0 1 1,3 6-1,0 2 1,1 3-1,1 2 1,0 4-1,0 1-153,-2-20 0,0 0 0,0 1 0,1 0 0,0 1 0,0 0 0,-1 1 0,0 0 0,0 0 0,0-1 0,1 1 1,-1 0 132,0 0 1,0-1 0,0 1 0,1 4-1,0 0 1,0-2 0,1 20 0,-1-2 0,2-1-1,0-1-67,1-4 1,-1 0 0,0-1 0,0-1 0,-1-4 0,0-1 0,-1-3 0,0 0-79,-1-2 0,0 0 1,-1-3-1,0-2 1,-2-2-1,0-2-354,0-1 1,0-1 229,0-5 1,0 0-1,0 34 1,0-11-1,2-8-636,2-6 1,-1-8 0,7-8 0,4-8-1987,2-4 2779,20-9 0,-13-6 0,13-6 0,-7 0 0</inkml:trace>
  <inkml:trace contextRef="#ctx0" brushRef="#br0">14223 15260 7852,'-13'-5'964,"0"10"1,1 14-1,1 22 1,3 14-727,-3 16 1,6-25 0,0 1-1,-1 5 1,1 0 0,1 6 0,0 3-124,-2 3 1,1 3 0,2-16-1,-1 1 1,1 1 0,-1 3-1,1 2 1,-1 0 0,2 1 0,-1 1-1,1 0-198,0 1 1,0 0-1,0 0 1,0 4-1,1 1 1,0-1-1,0-2 1,1 0-1,1-1 1,-1-1 0,0-1-1,1 0 150,0-4 1,1 0-1,0 0 1,0 2-1,0 0 1,1-2-1,1-4 1,1-2-1,-1 1 1,3 23-1,1 0-80,1-6 1,0-1 0,-1-3 0,0-1 0,3-4 0,0-1-1,1 2 1,-1 1-72,-1 2 1,0-1-1,3-3 1,0 0-1,-2-3 1,0-2-1,0-3 1,1-2 22,-1-4 0,1-1 0,0 1 1,-1-1-1,-1-6 0,-2 0 1,8 33-780,-1-6 0,-6-12 1,-1-8-1,-1-7-830,0-7 1,4-3 1669,6-14 0,-2-4 0,5-10 0</inkml:trace>
  <inkml:trace contextRef="#ctx0" brushRef="#br0">16516 15166 8271,'-7'14'496,"2"8"0,4 22 0,1 21 0,0-25 1,1 2-173,1 5 1,1 2 0,-2 11 0,1 3-1,2 3 1,1 1 0,0 3 0,1-1-184,2 4 1,1 1-1,-4-23 1,0 0-1,1 1 1,1 1 0,0 0-1,1 1 1,0 2-1,0 0 1,0 1-296,0 1 1,1 2-1,-1 0 1,1 4-1,0 1 1,0 0-1,0-2 1,-1 0-1,1 0 1,0 0 0,0 0-1,0-1 184,0 0 0,0 0 1,0 1-1,0 0 1,-1 0-1,1 0 1,0-3-1,0-1 1,0 0-1,0-2 1,0 1-1,0-1-54,-1-1 0,1 1 1,0-1-1,0-3 1,0-1-1,0 1 0,0 0 1,0-1-1,0 0 1,3 21-1,1-2-117,-2-5 0,0-1 0,-1 0 0,-1-2 0,-2-8 0,0-1 1,-1-2-1,1-2-90,0-4 1,-1-1 0,1-2 0,0-2 0,6 29-1,0-7-465,1-8 1,-3-9 0,1-12-1,0-7-286,3-8 0,6-11 982,-4-8 0,7-6 0,-3-8 0</inkml:trace>
  <inkml:trace contextRef="#ctx0" brushRef="#br0">18982 15020 7731,'-21'-15'412,"8"6"1,9 19 0,1 14 0,0 15-120,-2 12 1,1-12 0,-1 2 0,2 9 0,0 1 0,0 6 0,1 3 20,-2 7 1,2 2 0,-1 4 0,1 1 0,2-22 0,0 0 0,0 1 0,0 2 0,1 2 0,0 0-446,0 2 0,0 1 0,1 1 0,0 4 0,0 0 0,1-1 0,1-1 0,1-1 0,0 0 1,-1 0-1,1 1 0,-1 0 198,1 0 1,-1 0 0,0 0 0,1 0 0,-1 0 0,1 0-1,-1-5 1,1 0 0,-1 0 0,1-1 0,-1 0 0,0 0-4,1-1 1,0 0-1,-1 0 1,-1-1-1,0 0 1,0-2-1,0 20 1,1-2 0,0-2-1,-1 0 0,1-4 1,0 0-1,-3 1 1,1 0-1,1-8 1,0-1-1,-1-1 1,0-1-154,0-2 0,1-1 1,0-4-1,0-2 1,-2-4-1,1-1 1,0-2-1,1-1-393,5 33 1,1-11 0,3-6 0,-1-10 112,3-7 1,-2-6-1,10-10 1,2-8 368,1-7 0,6-4 0,0-2 0,0 0 0</inkml:trace>
  <inkml:trace contextRef="#ctx0" brushRef="#br0">21515 15046 7735,'-6'-13'1130,"-1"7"-833,-7 6 0,7 18 0,1 17 0,1 17 12,1 19 0,1-21 0,2 4 0,0 7 0,2 2 0,-1 5 0,0 1-102,0 5 1,0 1 0,-1 0 0,2 1 0,-1-23 0,1 1 0,1-1 0,-1 1 0,2 1 0,0-1-262,1 0 0,0 0 1,1 1-1,1 2 0,-1 0 1,1-1-1,-2-5 1,1-1-1,-1 0 0,0 2 1,1 0-1,-1 0 166,1 0 1,-1-1-1,1 1 1,-1 1-1,1-1 1,-1 0-1,0-1 1,0 0-1,0 0 1,1 24-1,0-1-27,-1-2 0,1 0 0,0-3 0,0-2 0,3-7 1,1-1-1,-1-2 0,1 0-81,0-4 1,-1 0 0,-1-1 0,-1 0 0,-1-5 0,0-1 0,0-2 0,-1 0-208,1-3 0,1 0 1,4 32-1,0-6 1,-1-8-686,2-4 0,-1-12 1,0-6-1,-1-6-108,2-6 996,0-13 0,4 3 0,3-7 0,3 7 0</inkml:trace>
  <inkml:trace contextRef="#ctx0" brushRef="#br0">24861 5198 8188,'-20'-6'106,"6"0"0,-4-3 0,3 4 3281,2 4-2774,5 1 0,2 6 0,6 3-377,0 3 1,5 2 0,1 3-1,1 2 16,4 2 0,-4 1 0,0 6 1,1 3 137,-1 5 1,-4 2 0,2 2 0,-4 2 104,-1 2 0,0 3 0,0 5 0,0-3-353,0-4 0,0 0 0,2 1 0,1-1-278,1-4 1,0 2 0,-4-9 0,0 0 93,0-3 1,5 0 0,-1-2 0,-1-6-1199,-1-2 1,-2-3 0,0-5-368,0 0 0,1-1 714,4-3 1,4-15-1,7-14 893,2-13 0,11-9 0,-1-11 0</inkml:trace>
  <inkml:trace contextRef="#ctx0" brushRef="#br0">24981 5024 8187,'-14'-26'1271,"1"5"1,1 2-796,3 5 0,3 5 0,6 1-23,0-3 0,11 4 0,4-2 0,4 0-32,5 2 0,1-5 0,3 4 1,1 1-74,3 3 0,5-2 0,-3 1 1,1 2-97,1 2 0,-2 2 0,3 4 0,-2 4-7,2 2 0,0 9 0,0 3 0,-2 7 84,-3 6 1,1 8 0,-4 6 0,2 7-181,-1 5 1,-15-26-1,-2 2 1,0 1 0,-1 2-1,1 1 1,-2 2-74,0 3 0,0 2 0,0-2 0,-1-1 0,1 0 0,0 0 0,-1-5 0,0-1-264,-1-2 1,1-2 0,5 31 0,1-17-1,-4-4 2,-3-4 1,-6 4-1,1-11 1,-4-2-67,-4-4 1,-5-3-1,-9-3 1,-6-2 102,-5-2 1,-5-2 0,-8-9-1,-1-3 192,-1-4 0,-5-1 0,3-1 0,0-2-51,0-1 0,-1-7 0,5 4 0,5-1-958,3 4 0,3 2 0,6 2 347,3 0 1,4 2 0,9 4 0,4 6 618,4 4 0,13 8 0,3-4 0</inkml:trace>
  <inkml:trace contextRef="#ctx0" brushRef="#br0">23861 7197 7952,'-6'-14'912,"0"1"525,-3 0 0,5 5-888,8 4 1,-1 8 0,6 7 0,1 5-128,2 6 1,-3 14 0,0 5-1,0 7 47,-2 6 0,4 4 0,-7 6 1,-1-4-264,-1 0 1,-2 8 0,1-3 0,2-1-450,2-5 0,0-4 1,-2-2-1,3-1-351,2-3 0,-4-5 0,4-8 0,-1-5 43,0-3 0,-2-7 0,2-4 0,1-3-836,-1-5 0,-3-5 0,4-11 1387,-2-11 0,4-15 0,-2-14 0</inkml:trace>
  <inkml:trace contextRef="#ctx0" brushRef="#br0">23914 7437 7952,'-19'-27'728,"4"6"0,-3 2 0,8 7 1205,1 3 0,8 3-1290,1 6 0,12 0 0,11 2 0,7 2-436,5 5 0,8 7 0,3 4 1,2 2-238,2 6 1,-4 0 0,-2 8-1,-4 1-98,-4 1 0,-3 2 1,-8 0-1,-5 0-763,-6 0 0,-7 5 0,-8 0 0,-5 3 366,-8 2 1,-6-4-1,-11 0 1,-5-3 143,-2-3 1,-8 1 0,-2-10 0,2-2-511,6-6 1,-3-1 890,8-8 0,-1-4 0,10-10 0</inkml:trace>
  <inkml:trace contextRef="#ctx0" brushRef="#br0">24701 6410 7984,'-9'0'542,"0"2"67,-1 2 1,-2 5 0,-3 9-1,-1 4-45,-2 3 0,-6 8 0,2 2 0,-5 5-185,-4 5 0,-1 2 0,-5 8 0,1 1-132,-1 2 1,-1 0 0,-2-5 0,0 0-87,0 1 0,4-2 0,2-4 0,1-3-268,4-4 0,2-2 0,3-4 0,5-5-561,4-6 1,1-1 0,9-5-267,2-2 0,3-2 0,6-7 934,7-7 0,13-12 0,8-8 0</inkml:trace>
  <inkml:trace contextRef="#ctx0" brushRef="#br0">25607 7077 7906,'-6'-14'863,"5"13"1,-4 7-1,4 7-475,1 5 0,0 6 0,-2-1 0,-1 7 229,-1 5 0,0 8 0,4 3 1,-2 2-300,-2 2 0,2 5 1,-2 1-1,2-1-260,2 1 0,2-1 1,1-5-1,3-2-330,1-2 0,2-8 0,4-7 0,-1-3-858,-3-1 0,3-8 1,-2-5-510,6-9 1,4-6 1638,2-8 0,3-18 0,-4-14 0</inkml:trace>
  <inkml:trace contextRef="#ctx0" brushRef="#br0">25701 7077 7924,'-12'-20'1128,"3"6"-276,-5-6 1,9 12 0,8 0 0,4 2-523,6 3 0,9 0 1,2 0-1,6-1-81,5 1 0,5-3 0,3 2 0,2 1-258,-2 1 1,-2 8 0,-1 4 0,0 7 5,0 5 1,-1 9-1,-4 5 1,-5 4 33,-7 4 0,0 8 0,-8 7 0,-5 2-27,-3 2 1,2 3 0,-4-1 0,-2-3-43,-2-4 0,-7-9 0,-4-4 0,-5-2 0,-3-3 1,-6-3-1,2-11 1,-4-3-261,-6-1 1,1-7 0,-3-1 0,5-9-417,-1-3 0,5-2 1,4-3-1,2-6 714,3-9 0,7-17 0,3-7 0</inkml:trace>
  <inkml:trace contextRef="#ctx0" brushRef="#br0">25594 6597 8019,'-8'0'652,"8"16"1,11 6 0,4 5 523,2 1 0,7 5 1,0 2-1,4 4-844,3 1 1,5 0 0,-4 1 0,1 2-770,-1 2 1,4 4 0,-3-5 0,-1-3-916,1-4 1,-2 6 1351,-5-3 0,1 3 0,0-3 0</inkml:trace>
  <inkml:trace contextRef="#ctx0" brushRef="#br0">24408 8236 7983,'-21'0'718,"3"0"0,9 6 1,6 4-1,5 7 93,2 5 0,12 8 1,2 2-1,6 2-326,3 3 1,10 2-1,4 1 1,5 0-588,4 0 0,2-2 0,1-1 0,1-4-528,-1-5 1,-4 6 0,-2-9-1,1-1-2512,-1-5 3142,-4-4 0,3-8 0,-6-1 0</inkml:trace>
  <inkml:trace contextRef="#ctx0" brushRef="#br0">25887 8263 7930,'-32'0'-311,"-2"1"285,-6 4 0,0 7 0,0 7 0,0 3 881,0 6 0,1 5 0,2 8 0,3 4-306,1 4 0,4 2 0,7 4 0,5 1-1544,7 2 0,4 0 0,7-5 995,4 1 0,8-7 0,8-1 0</inkml:trace>
  <inkml:trace contextRef="#ctx0" brushRef="#br0">25061 9249 7899,'-6'-13'1333,"3"1"-590,-6 3 1,2 9 0,-2 9 0,4 4-187,4 5 1,-1 9 0,-1 10 0,-3 6-24,-1 5 1,4 4 0,-3 3 0,2 1-469,-1 2 0,1 9 0,4-4 0,0 0-797,0-3 0,0 3 0,1-6 0,2-2 348,2-5 1,3-5-1,-2-10 1,0-5 382,0-6 0,5-5 0,-4-6 0</inkml:trace>
  <inkml:trace contextRef="#ctx0" brushRef="#br0">25247 9049 7849,'-13'-27'1223,"0"13"0,7 2 0,6 13 0,9 4-845,7 4 1,6 7 0,9 3 0,5 2-46,2 3 0,7 1 1,1 1-1,0 1-452,-1 0 0,4-1 1,-3 4-1,0 3 4,0 2 1,-1 8 0,-7-4 0,-2 4-83,-5-1 1,-5 7 0,-5-1-1,-6-2 21,-5 2 0,-7 1 0,0 2 0,-6-4 96,-6-1 1,-10 3 0,-8-5-1,-7-2-74,-4-5 0,-7 0 0,-1-6 0,-1-3 111,-3-4 0,-2-1 0,-1-3 0,1-3-298,3-2 0,-2 2 0,9-9 0,3 3-1851,6-2 2192,5 2 0,8-15 0,0 3 0</inkml:trace>
  <inkml:trace contextRef="#ctx0" brushRef="#br0">25434 10395 7887,'-25'-13'0,"8"1"196,-5 3 0,7 9 0,5 9 0,3 4 191,1 5 1,-5 3 0,4 5 0,-2 1 63,0 0 0,5 5 1,-4 2-1,1 2 41,0 0 1,2-2 0,-5 4-1,-4-2-420,-2-4 0,-2 7 0,4-14 1,-3-1-62,-1-5 0,-5-4 0,1-2 1,-4-1-79,0-3 1,-5-3 0,-3-6 0,-2 0 121,-1 0 0,-9-11 0,5-2 0,-4-2 33,-1 0 1,-7-4 0,3-3-1,-1-3 133,-1-2 0,2 0 0,-2 1 0,2-1-160,-1 0 1,1-1 0,7-1-1,-1-2-49,1 1 0,3-4 0,3-2 0,1-2-31,-1-2 1,0-2 0,0-2 0,4-5 0,5-3 1,-6-1 0,8-2-1,-3-3 109,1-4 1,3-7 0,14 32-1,0 1 1,-8-36-153,-1-1 1,13 35 0,0 0 0,-11-34-1,3-1-80,2 1 0,7 31 1,0 0-1,1 2 0,-1 0 1,2 0-1,0 1-153,-7-35 0,1 2 0,-1 2 0,3 2 173,-3 2 1,-1-2 0,-1 6-1,1-1 84,3-1 1,-3-6 0,4 7-1,-3-1 101,2 0 1,-3 4 0,5 6 0,-2-2 46,0-3 0,5 4 0,-4-6 0,1 3-115,0-1 0,4-9 0,-3 2 0,1-2 3,1-2 0,-1-5 0,5 3 1,0 1-2,0 2 1,2 1 0,2 1-1,5 1 16,3 2 1,0 0-1,0 3 1,0 1 10,2 0 0,3-3 1,-4 3-1,2-1 5,3 1 0,-4 1 0,6 4 1,-3-3-61,1-1 1,2-5 0,-4 1-1,3-2 22,2 2 0,-3-2 1,2 5-1,1 0-19,0-1 0,-3-2 0,4 3 0,0 1 51,-1 3 1,-1-5-1,-3 8 1,1 0 75,-2 2 0,-1 7 0,-2-2 0,0 5-62,1 5 1,-1-4-1,0 5 1,1 0-68,-1 3 0,5-1 0,-1-1 0,1 0-223,2 1 1,-6-1-1,6 4 1,-3-4 104,1-1 0,4 3 1,-4-2-1,-2 4 138,-1 4 1,3 2 0,0 1-1,-3 3 112,-5 0 0,2 4 0,-3-3 0,3 2 70,1-2 0,0 3 0,2-4 0,1 1-103,2 0 1,1-4 0,-1 3 0,3 0-201,0-1 0,2 3 0,-3 3 1,0 1-14,4 0 1,-3 1 0,-1 1 0,0 4 163,-4 1 1,-1 2-1,-2 4 89,0 0 0,1 0 0,-2 3-29,-3 6 0,-2 1 0,-4 12 0,3 3 0,0 3 320,0 3 1,4 11 0,-1-1 0,3 5-408,1 5 1,-1-5 0,0-1-1,-2 0-385,1-1 0,3 1 0,-5-7 0,2-2-470,-3-5 1,4-4-1,-4-4 1,1-2 126,0-2 0,-7-1 734,3-5 0,2 1 0,1-1 0</inkml:trace>
  <inkml:trace contextRef="#ctx0" brushRef="#br0">24687 5104 7951,'-26'8'0,"1"-4"2522,2-2-1482,10 4 0,19-5 0,12 3 0,7-4-736,6-4 1,5-3 0,7-7 0,2-1-228,3-2 0,2-4 0,6-6 1,1 2-78,-5 3 0,13-9 0,-3 3 0</inkml:trace>
  <inkml:trace contextRef="#ctx0" brushRef="#br0">26060 5437 8140,'0'-8'26,"0"-1"0,0 0 0,2-4 362,2-1 1,-2 5-128,2 0 1,2 5 422,-1-5 0,-1 8-410,-4 1 1,-4 6-1,-1 7 1,2 0 104,2 1 0,-4-1 0,1 2 0,1 1-232,1 2 0,2-1 1,0-2-1,-1 2-311,-3 0 0,2 3 0,-2-4 1,2 2-317,2-2 1,0-1 0,0-2-1,0 0-8,0 1 1,0-5-1,2-2 488,2-1 0,9-8 0,8-5 0</inkml:trace>
  <inkml:trace contextRef="#ctx0" brushRef="#br0">26274 5398 8362,'-14'0'876,"1"1"1,1 3-638,3 5 0,-1-1 0,4 1-433,-1 1 0,4-3 0,-2 2 1,4 2 854,1 0 0,6-2 0,1 0 0,2 2-709,0 0 0,0 3 1,4-1-1,0 0-281,1 1 0,4-5 1,-1-2 50,0-1 1,-3-2 0,0-4 203,-1 0 1,-6-6 0,-2-2-1,-4-4 115,-1-2 0,0-3 0,-1-3 0,-2 1 100,-2 0 0,-5 1 1,1 5-1,-1-1 223,1 1 1,-3 0 0,3 0 138,-3-1-829,5 7 1,3 1 0,8 6-437,5 0 0,4 1 1,3 2-1,4 3 762,0 2 0,3-5 0,3 3 0</inkml:trace>
  <inkml:trace contextRef="#ctx0" brushRef="#br0">26607 5344 8319,'-19'0'645,"4"5"0,-3 1-933,3 1 1,2-4-1,0 3 1788,-1 0 1,2-3-777,4 6 0,2 0 0,6 4-629,0 0 0,1 5 1,4 0-1,3-2-244,4-1 1,6 1-1,1-1 1,1-3-172,-1 0 1,3-2 0,-3 0 0,2-2-2,3-2 1,-1-2 0,0-5 0,-6-4 20,-2-4 1,-3-3 0,-1-2-1,-4-4 264,-1-4 0,-3-2 1,-9 0-1,-6 4 223,-4 0 0,-11-2 0,2 4 0,-3 2-102,-6 1 1,1 8-1,-1 1 1,1 1 29,4 1 1,5 0 0,3 4-1212,2 0 1096,7 5 0,6-3 0,6 4 0</inkml:trace>
  <inkml:trace contextRef="#ctx0" brushRef="#br0">23701 6704 8502,'-13'5'-172,"4"-3"334,0 2 1,6-4 214,-1-4 1,8 1 0,5-6 0,3-1-309,1-2 0,0 0 0,1 2 0,0 2 85,4 2 0,-7-3 0,2 5 0,-1 1-395,0 2 1,-3 1 45,-1 0 0,-5 6 0,2 4 232,-4 6 0,-1-1 0,0 3 508,0-3-459,0 4 0,-4-4 0,-2 2 0,0-2 65,0-1 1,0 3 0,3 1-1,-1-2 158,1-1 0,1-2 1,2 1-526,0-1 0,0 0 1,2-1-1,1-1-461,1-2 1,7-6 0,-3 1 0,4-3 676,2-1 0,-1-11 0,0-4 0</inkml:trace>
  <inkml:trace contextRef="#ctx0" brushRef="#br0">23994 6637 8435,'-12'-6'114,"4"6"0,3 4 1,8 7-1,3-4 410,1-1 1,-2 5 0,4-1-1,1 5-347,2 2 1,-5 3 0,-2-4 0,-4 2-970,-1-2 1,0 3-1,0 1 1,-1-1 791,-4 0 0,-2-1 0,-6-5 0</inkml:trace>
  <inkml:trace contextRef="#ctx0" brushRef="#br0">24101 6544 8377,'13'-27'1192,"5"-3"-911,0 4 0,5-4 0,0 8 1,0-2 17,0 2 1,5 7-1,-5 8-299,1 1 0,6 1 0,4 5 0</inkml:trace>
  <inkml:trace contextRef="#ctx0" brushRef="#br0">25807 6544 8222,'-7'0'861,"1"-6"1,12 3-1,3-5 1,3 2-767,1 3 1,0 2-1,0 1 1,1 0 39,-1 0 0,0 0-23,1 0 1,-7 6 0,-2 3-182,-4 3 0,-1 2 0,-1 3 11,-4 1 0,-1-1 0,-4-3 0,1-1 133,-1 0 1,2 1 0,1-1-39,1 0 1,1 1-1,7-3 25,2-2 1,-1-1-1,6-5 1,2 1-39,0-1 0,3-1 0,-1-2 0,2 0-243,3 0 1,-3 0-1,2 0 1,-2 0-411,-2 0 1,2-5 0,2 1 0,2-1 628,2-1 0,1-7 0,4-8 0</inkml:trace>
  <inkml:trace contextRef="#ctx0" brushRef="#br0">26300 6477 8249,'-1'-12'1951,"-4"3"-2103,4 3 475,1 6 1,7 2 0,7 2-147,-1 5 1,-4 2-1,0-1 1,0 0-45,-2 5 1,3-2 0,-4 7 0,0-3-270,0 1 1,-1 4 0,-5-2-1151,0 0 843,0-3 0,0 2 0,-2-6 443,-2 1 0,-10-1 0,-6 0 0</inkml:trace>
  <inkml:trace contextRef="#ctx0" brushRef="#br0">26234 6504 8249,'7'-20'771,"-1"6"0,-6-4-324,0 3 1,6 6-1,3 2 1,4-1-129,5 1 1,3 4-1,5-3 1,3 2-361,2-1 0,3 1 1,7 2-1,2-1 41,2-1 0,5-1 0,-3 5 0</inkml:trace>
  <inkml:trace contextRef="#ctx0" brushRef="#br0">26234 9129 8218,'0'-13'231,"0"4"454,0 0 1,-5 0 1248,1-4-1690,-1 5 1,5 8 0,0 9-1,0 3-70,0 1 1,0 5-1,0 3 1,0 3-186,0 4 1,-4 0 0,0-4 0,-1-4-684,-1 0 0,5 2 0,-4-4 0,4-2-1874,1-1 2568,0-8 0,6-1 0,1-6 0</inkml:trace>
  <inkml:trace contextRef="#ctx0" brushRef="#br0">26434 9049 8382,'-6'-7'-13,"-2"1"522,-5 6 1,4 6 0,0 3 452,-1 2 0,2-2 0,0 0-510,-3 2 1,5 0-1,2 3-457,2-1 1,2 0 0,2-1-257,2-3 0,4-3 1,5-6-1,0 0 2,1 0 1,1 0 0,1 0-1,0-1-387,-4-4 0,1-2 0,-5-7 0,-1 1 512,-2 0 1,-4-1 0,-1 1 0,-1 0 332,-4-1 1,-1 6-1,-6 0 1,0 1 119,-2-1 0,-3 5 1,3-1-1,-3 2 60,-1 2 0,1 0 0,3 0-382,1 0 0,4 5 0,2 1-420,1 1 0,3-2 1,7 2-81,5-1 1,3 0-1,3-3 1,3 1-533,4-1 1,7-1 1034,3-2 0,5-6 0,-3-2 0</inkml:trace>
  <inkml:trace contextRef="#ctx0" brushRef="#br0">26714 8983 8330,'-14'0'649,"-5"1"-112,-3 3 0,1 2 0,0 6 0,2 0-35,3 3 1,-3 6 0,1-2-1,3 2-197,5 2 1,4 1 0,6 0 0,0-4 7,0 0 1,3-3 0,4-5 0,8-3-531,4-4 1,2-4 0,1-2 0,-3-4-147,1-4 1,-6-7 0,4-3 0,-3-2-145,-2-3 1,-5-1 0,-4-2 0,-2 1-123,-2-1 1,-2 2 0,-2 1 628,-5 2 0,-3 0 0,-1-5 0</inkml:trace>
  <inkml:trace contextRef="#ctx0" brushRef="#br0">25301 5344 8208,'0'-9'-124,"0"0"0,0 1 0,-2-4 923,-2 3-290,2-3 0,-5 6-282,2-3 0,4 2 296,-4 2-230,4 4 0,1-4 0,0 10-36,0 4 0,-2 7 1,0 2-1,-3-2 59,2-1 1,2 3 0,1 1 0,0 0-100,0 0 1,0 4 0,0-4 0,0 0-262,0 0 0,0-1 0,0-5 0,0 1-283,0-1 0,0 0-500,0 1 613,0-7 1,0-7 0,0-9 82,0-3 0,0-5 0,0-3 0,0 0 65,0-4 1,0-1-1,0-2 1,0 2 69,0 3 1,4-3-1,1 4 1,-3 0 38,0 3 1,2 4 0,1 0 129,-2 1 0,-2 4 274,-1 0 0,0 8-165,0 1 0,0 7 0,0 9 0,0 2-48,0-2 1,0 5 0,0 0-1,0 1-240,0 0 0,-1-1 0,-2 1 0,-2-4-154,2-3 1,2-2-1,1 0 1,0 1-898,0-1 0,0-4 0,1-2-1640,4-1 2697,-4-1 0,11-5 0,-4 0 0</inkml:trace>
  <inkml:trace contextRef="#ctx0" brushRef="#br0">25900 7330 7104,'0'-9'256,"0"0"-23,0 6 1,0-4 1384,0 2-1029,0 4-44,0-5 62,0 6-105,0 0 1,0 6-1,0 3-439,0 3 1,0 2-1,0 3 24,0 0 1,0 1-1,-1-4 1,-2-1 29,-1 0 1,-1 2 0,5 1-1,0 2 2,0-2 1,-4-1 0,-1-1 0,2-1-60,2 0 0,1 1 0,0-1-127,0 0 0,0 0-222,0 1 1,1-2-205,4-3 0,-2-4 478,6-5 1,-5 0 148,5 0 0,-5-1-43,5-3 0,-4-4 0,2-5-157,-1-1 1,3 1-1,-5 0 1,1 1-225,1 3 0,-5-3 0,4 3 1,-2-1-196,1 1 1,-2 2 577,2 2 0,-4-1 0,-4-3 244,-5 5 0,1 3 1,-1 2-1,0 3-99,2 5 1,0-1 0,4 1 0,-2 1-168,2 2 1,2 1-1,1 2 1,-2 0-507,-2-2 1,2 8 0,-2-8-478,2 2 1,2-5 0,2-2 911,2-2 0,4 4 0,5-3 0</inkml:trace>
  <inkml:trace contextRef="#ctx0" brushRef="#br0">25407 9502 7025,'-13'0'39,"4"0"1,2 2 437,1 2-95,-5-2-359,10 4 1,-5-8 147,6-2 0,-2 2 69,-2-2 0,3 4-41,-4 4 1,-1 4 0,2 5-9,1 0 1,0 1 0,0-1-1,-2 0-5,2 1 0,2-1 1,1 0-1,1 1-69,4-1 0,-2 0 0,4 1-252,-1-1 0,3-4 0,-3 0-163,1 1 1,-4 2 0,2 1 116,-4 0 1,-2-1 0,-4-1 0,-2-2 104,0 1 0,-5 0 0,3 1-39,-3-2-273,-1-1 379,5 6 1,4-13-1,8-5 227,5-7 0,-1-2 0,0 0 0,3-1 28,1 1 0,-3-5 0,-1 1 0,3 0 60,1 3 1,1 0 0,0 1 0,1 0-73,-1-1 1,0-4 0,2 1 0,1 0-242,2 3 0,4-4 1,-4 0-1,-2 2-230,-1 1 1,-3 6 0,-2 0-93,-1-1 0,-6-2 153,2-1 1,-10 5 0,-4 4-1,-2 2 129,-3 2 1,-1 0 0,-1 0 0,-3 0 126,-2 0 1,3 0 0,-2 2 0,-1 1-2,0 1 1,3 7 0,-2-4-1,0 2-356,4 0 0,1 0 0,3 4 0,4 0-1723,3 1 2000,4-7 0,1 5 0,0-5 0</inkml:trace>
  <inkml:trace contextRef="#ctx0" brushRef="#br0">26287 5278 7835,'-6'-8'-498,"3"2"0,-4 5 1687,1-4-515,-5 4 0,10-11-612,-3 3 0,2-3 0,4 0 8,2 4 1,-1-4 238,6 3-131,-6 3 0,-3 0 0,-9 6 0,-1 1-10,1 4 1,-3-4-1,3 5 34,-3 0 0,-1-4-79,-1 2 0,6-2-155,-1-2 1,0 0 154,-5 0 0,1 0 1,0 0-54,-1 0 1,0 0 0,-3 1 0,0 4 74,0 3 0,1 3 0,0-1 0,-2-1-34,2 1 0,1 1 0,3-1 1,2-1-179,1 1 1,0-2 0,-3 1 0,2 0 114,1-2 1,0 3-1,-4-4 1,1 2 13,3 2 0,-3 0 0,3 1 0,-1-2 28,1 1 0,-3 0 0,5 2 0,-2-1-18,0-1 0,6 9 0,-3-5 0,1 0-99,1 1 1,0-2 0,4 2 0,0 2-19,0 0 0,0 1 1,0-5-1,0 2 70,0 3 0,1-3 1,2 3-1,1-4-11,-1 0 1,3-1 0,0 0 52,2 1 1,-1-5-1,3-2 1,-1 0-50,2 1 0,2-4 1,3 4-1,4-2-52,0-3 1,2-2 0,5-1 0,0 1-41,-1 4 0,1-4 0,1 4 0,2-2-59,1 1 1,0-2 0,-4 4-1,-2-2 7,-3 1 1,3-1-1,-2-4 1,0 1 203,-1 4 1,4-4 0,-4 4 0,2-4 58,-2-1 1,7-1 0,0-2-1,2-3-70,1-1 1,5-2 0,-1-5 0,2 0-62,2-4 0,-1 3 0,-2-4 0,-2 1-187,2 0 0,-4-1 0,-2 3 0,-3-2 137,-1 2 1,-2-4-1,-3 1 1,-4 0 130,-3 0 0,-3 1 0,-2 3 0,-2-1 73,-3-2 0,4-4 1,-4 2-1,-2 1-4,-2 0 0,-1-5 1,-1 2-1,-4-2-81,-4 2 0,-7-3 0,-5 4 0,-2-1 47,-5 0 1,-7 1 0,3-1 0,-2 4-73,-3 3 1,-6 2 0,-3 1 0,-1 2-383,-4 1 0,1 6 0,-1-2 1,4 5-351,1 5 0,2 2 0,5 7 0,4 0-660,4 4 0,4 1 1342,5 4 0,-4 2 0,6-4 0</inkml:trace>
  <inkml:trace contextRef="#ctx0" brushRef="#br0">26687 7317 8251,'0'0'0</inkml:trace>
  <inkml:trace contextRef="#ctx0" brushRef="#br0">26727 7303 8251,'0'8'-2111,"0"-4"1931,0-8 0,6-2 180,3-3 0,-2 1 68,2 4 0,-4 3 506,3-4 663,-5 4-872,3 1 0,-4-6-295,2-3 1,-1 1 0,6 1-4,1 1 1,-4 0-1,0 3-20,0-1 337,-4-1 1,2 5 93,-8 0 1,1 0-76,-6 0-455,6 0 40,-3 0 5,6 0 438,0 0 0,-6 0 0,-1 2-210,-1 2 0,-4-2 1,5 4 258,0 0-761,-5-5-112,10 5 484,-4-6 0,5 0 151,-4 0 1,2 0-18,-5 0 0,-1 0 0,-5 1 53,1 4 1,4-4-255,0 4-617,0 2 120,2-5 331,1 4 367,0-6 0,3 1 0,-6 2-65,-1 2 1,4 0 0,0-2-73,0 2 0,3-1-471,-6-4 123,6 0 302,-3 0 197,6 0 0,-1 5 147,-4-1 0,2 2-200,-5-1 1,3-4 0,-2 5-242,1 0 0,-3-3-104,4 6 0,0-6 91,0 1 0,4-1 76,-4 2 0,4-3 171,1 7 0,-5 0 0,1 5 0,-1-6 0,5 1-80,0 2 0,0 1 1,0 1-206,0 0 0,0-4 1,0 0-34,0 1 0,5-2 0,1 1 132,1 1 1,-2-3 0,3 2 6,3 2 0,-1-4 0,1 0 0,-4 1 32,-1-1 0,3-2 0,-3 2 1,1-1 140,3-3 0,2 4 0,2 1-185,-1-1 1,0 1 0,2-5 0,1 1-57,2-1 1,0-2 0,-3-1 0,1 0 42,2 0 1,1 0 0,-3 0 0,2 0 89,-2 0 0,4-4 1,-3-2-1,0-1-31,-2-4 0,-2 4 1,0-2-1,1 0 136,-1 2 0,0-4 0,1 5 0,-1 1-146,0-1 1,-1-5 0,0 4 0,-2-2-88,1 0 0,6 0 0,-5-4 1,0 0 0,0-1 0,3 1 0,-6 0 0,3-1 41,1 1 1,-6 0-1,-2-1 1,-4 1 104,-1 0 0,0-1 0,0 1 0,0 0 21,0-1 1,-6 2 0,-3 2 0,-2 1-42,-3-1 0,1 2 0,0 1 0,-2 1-89,-3 3 0,2-3 0,-5 2 0,0 1-91,0 1 1,4 2 0,-6 0-1,1 2-33,2 2 0,-6 2 0,4 5 1,-3-3-270,-2 3 0,2-4 0,1 2 1,4 0-245,0-2 1,3 5 0,3-4 0,2 0-1152,4 1 1813,2-6 0,12 9 0,1-4 0</inkml:trace>
  <inkml:trace contextRef="#ctx0" brushRef="#br0">26300 9649 8262,'-8'1'-1269,"-1"4"1403,0-4 0,1 4-105,4-10 0,7-2 1,3-5 94,1 3 0,-4 2 670,2 2-466,-4 4 1,-2-5-116,-4 6 1,2 0 0,-6 0 6,-1 0 0,3 0-18,-2 0 0,0 0-1,-5 0 0,6 0-50,-1 0 1,0 0 0,-5 0-1,1 1 44,0 4 0,-1 2 0,1 7 0,0-1-125,-1 0 1,1 5 0,1 1-1,2 0-69,1 1 0,6 2 0,-3-3 0,2 0-79,-1 1 1,1-3 0,4-3 0,0-1-7,0 0 0,6 1 0,3-1 0,2-1 61,3-3 1,-1 1 0,0-5 0,2-2 28,3-2 0,1-1 1,5 0-1,-2 0 18,2 0 0,1-6 0,2-3 0,1-3-123,3-1 0,2-6 0,4-2 0,-2-1-227,2 0 0,-3 1 0,0-3 0,-1 4 120,-3 0 0,-8-2 0,-5 4 0,-2 2 142,-1 1 1,-7-3 0,-5 1 156,-10 0 0,-2 3 1,-12 2-1,-4 3 234,-3 4 1,-5-1 0,-6 2-1,-2 1-111,-2 2 0,2 1 1,-2 1-1,2 2-260,2 1 0,3 1 0,5-4 1,7 2-1724,4 2 1767,3-1 0,17-10 0,2-1 0</inkml:trace>
  <inkml:trace contextRef="#ctx0" brushRef="#br0">7385 17099 8010,'-6'-8'0,"3"-2"0,-6 6 0,0-1 0,-4 11 0,0 1 0</inkml:trace>
  <inkml:trace contextRef="#ctx0" brushRef="#br0">7292 17112 8010,'-14'0'325,"1"0"1,6-1 768,2-4-750,4-2 0,1-2-259,0 0 4,0 6 36,6 9 1,1-2-1,6 8 157,1-4 1,3-4 0,1-4 0,0 2 182,1 2 0,-3-3 0,5 5 0,0-1-343,0-1 1,-1 5 0,4-3 0,-3 0-74,-2 0 0,5 3 0,-2-5 0,3 1 51,2 1 1,0-5-1,-1 4 1,-1-4 94,-2-1 1,5 0-1,-5 0 1,1 0 125,1 0 0,0 0 0,2-1 1,-2-2-238,-2-2 0,2 1 0,-5 2 0,3-1-247,-1-1 1,-1-2-1,2 3 1,0-3 119,0-1 1,2 2-1,2-4 1,-2-1 22,-3-2 1,4-1 0,-4-1 0,3 1 213,2 0 1,-1-5-1,1 0 1,-2 2 16,-3 1 0,2 0 0,-5-1 0,1-2-172,-1 2 0,-1 1 0,-4 2 0,3 0-178,1-1 0,-1 1 0,-3 1 0,-1 2 93,0 1 0,-1 0 1,-2-4-1,-1 1 33,2 3 1,-5-3 0,0 3 0,-2-3 76,0-1 0,1 0 0,-5-2 1,0-2 69,0 0 0,0-1 0,0 3 1,-2-1 3,-2-2 1,1-4 0,-4 4 0,-1 2-354,1 1 0,2-3 0,-2 0 0,0 2 76,-1 1 0,4 2 0,-4 0 1,1-1 63,0 1 0,-1 0 0,-2-1 189,1 1 1,0 0 0,-3-1-1,2 1 133,1 0 1,1-1 0,-2 1 0,1 0-30,-1-1 0,-2 1 0,-1 1 1,-1 2-155,1 1 1,0 2 0,-2-4 0,-3 4-298,-4 1 1,-3-3 0,-2 5-1,-1 1-198,-3 1 0,-2 2 1,-5 2-1,-1 2 269,-2 5 0,2 1 1,4 1-1,-1-2 208,2 1 1,-4 2 0,3 1 0,0 0-68,-1 1 0,2-2 0,-1-2 780,4-1-590,-3 0 1,5 3 0,-5-2-1,0-1-194,-1 1 0,-7 4 1,5 2-1,-4 3-319,-4 2 1,-4 0-1,4 2 1,-1-1-31,0 2 0,1 1 0,5 2 0,2 0 340,2-1 1,-1 2 0,6 2 0,1 0 163,2-5 0,8 1 0,2-5 1,5 1 126,4 1 1,3-6 0,6 4-1,0-2-188,0-2 1,7 2-1,5 0 1,6 2-539,2 3 1,9-4 0,6 1 0,5-2-588,5-2 0,0 2 0,7 0 1,-1 0-1829,-1 1 2884,11 3 0,-6-2 0,11 6 0</inkml:trace>
  <inkml:trace contextRef="#ctx0" brushRef="#br0">2479 14553 17521,'0'-34'-1274,"0"13"1,0 8 990,0 9 1,-1 2-1,-2-1 1135,-1 6 1,-2-1 0,3 4-1,-3-2-124,-2 1 1,5 0 0,-3-2-1,2 3-364,0 2 0,-2-1 0,3 3 0,-3-1-91,-2 2 1,4 5 0,-4 2 0,1-2-268,0-1 0,2 3 0,-2-1 0,1 1-268,3 1 0,1-4 0,2 3 0,0-3 161,0-2 0,6 0 0,3-1 0,3-3 191,1-4 1,1-4 0,-1-1-1,0 0-461,1 0 0,-5 0 1,0-3 140,1-6 1,0-4-1,-1-9 1,-3 3 71,0-1 1,-5 5 0,4-2 0,-4 2 432,-1 2 0,0-1 367,0 1-234,0 0 1,-1 5 751,-4 4-845,4 2 0,-5 4 1,6 2-1,2 5-263,2 3 1,-1 1 0,4 2-1,1 1-234,-1 2 0,1 0 0,2-5 1,-3 1-637,-1-1 0,5 0 0,-4 0 0,2 1-132,0-1 1,0-4 0,6-2-1,1-1 1068,2-3 0,11-7 0,-1-4 0</inkml:trace>
  <inkml:trace contextRef="#ctx0" brushRef="#br0">2999 14433 8527,'-6'-41'6040,"5"8"-7406,-5 20 1489,12 7 0,0 8 0,4 2 58,-1 5 1,-6 3 0,3 2 0,-2 3 55,1 1 0,-1 1 0,-4-3 0,0 3-224,0 2 0,0-5 1,0 2-1,0-3-184,0-2 0,0 1 1,0-1-1,0 0-143,0 1 1,0-6 0,0 1-435,0 2 1,0-4-1,2 1 1,2-3 747,5-2 0,9-7 0,3-3 0</inkml:trace>
  <inkml:trace contextRef="#ctx0" brushRef="#br0">3413 14247 8500,'7'-14'182,"5"1"1,-11 4 0,2 2 501,-6 1 1,-4 6 0,-6 6 0,-1 0-144,1 0 1,0 4-1,-1-3 1,2 2 290,3 0 0,-1-4 1,6 4-329,1 1 0,1-3 1,2 2-525,0 2 0,2-4 1,2 2-1,5 0-272,3-2 1,1 5-1,1-3 1,-3 3-406,-2 1 1,2 0 0,-5 1 30,1-1 0,-4 6 0,0 2-675,-6 0 0,-4-2-1261,-7-6 2602,7-5 0,1-20 0,6-10 0</inkml:trace>
  <inkml:trace contextRef="#ctx0" brushRef="#br0">3639 14233 8500,'0'-13'2080,"2"0"-65,2-1 0,3 7-1858,7 3 0,-2 4 0,-2 3 0,-1 1-150,1-1 0,-2 3 0,1-2 1,1-1-124,2-1 1,1-2 0,0 0-354,1 0 1,-1-2-1,-1-2 1,-2-4 124,-1 1 0,-6-5 0,2 3-408,-4-3 0,-1-1 1361,0 0 1,0-1 2253,0 1-1531,-6 6 0,6-4-1192,0 7 0,6-1 0,7 5 0,1 2-57,-1 2 0,2-2 0,1 4 1,2-2-1081,-2 1 0,1 4 1,-1-5-1,2-1-387,-2-2 0,-1-1 0,-2 0-399,0 0 2269,-5 6 460,-2-4 1078,-6 4-825,0-6 1,6 0 0,3 0-1,4 0-751,5 0 0,1 0 0,5 0 0,-2 0-471,1 0 0,3 0 0,0 0 0,1 0-493,0 0 1,-5-2 0,-1-2 334,-2-5 0,-3 2 0,-7-2 0,-5-2-193,-2-1 1,-4 4 0,-2-1 0,-5 0 442,-3 1 0,-1-2 0,0 6 0,-1 1 376,1 1 1,4 2-744,0 0 0,8 6 0,1 3-385,7 3 0,6 6 0,5 1 683,4 2 0,10 1 0,2 4 0</inkml:trace>
  <inkml:trace contextRef="#ctx0" brushRef="#br0">4826 13261 14335,'-8'1'641,"4"3"-225,2 5 0,8 8 1,3 2-1,3 2 184,1 2 0,1 2 1,0 2-1,3 1-216,0 3 0,3-1 0,-4 6 1,2-1-437,-2-1 0,-1 9 0,-2-3 0,0 1-796,1 1 0,-5-2 1,0-2-1,1-2-455,2-5 0,0-9 0,-2-4 0,-1-3 1129,1-2 1,2-5-1,1-2 1</inkml:trace>
  <inkml:trace contextRef="#ctx0" brushRef="#br0">5452 13074 11253,'-13'-28'1264,"5"9"0,-2 24 0,5 13 0,3 6-1183,0 3 0,1 4 1,-2 1-1,-2 2 233,2 3 1,2 0 0,1 2-1,1-2-210,4 0 1,2 4 0,6-7 0,1 0-270,-1-2 1,0-4 0,1-3 0,-1-3-673,0-4 0,5-5 1,-2-2-1541,-4-3 2049,-4-5 0,-14-1 0,-5-7 1,-5 2 736,-6 2 1,1 1 0,-1 0 0,0 0 575,1 0 0,2 4 1,5 2 82,1 2 0,1 1-1132,3 4 0,9 0 1,9-1-1,5-1-735,3-3 1,4-5 0,7 2-1,2-4-2072,1-1 0,9 0 2871,-5 0 0,13-12 0,-7-2 0</inkml:trace>
  <inkml:trace contextRef="#ctx0" brushRef="#br0">5812 13487 9322,'-13'-27'3171,"5"7"-2890,2 6 1,6 14 0,2 9-183,2 3 1,-1 1 0,6 1 29,1-1 1,-2 0 0,-1 1 0,1-2-26,-1-4 1,-3 4-1,4-3-30,-2 3 0,3 1-545,-5 1 0,-1-1-325,-7 0 0,-4-1 0,-5-3 0,1-3-1463,3 0 2259,-3-5 0,5 11 0,-6-4 0</inkml:trace>
  <inkml:trace contextRef="#ctx0" brushRef="#br0">6212 12568 8478,'0'-40'1074,"-6"5"1,4 16 0,-2 16-1,3 14-653,1 9 1,0 13 0,0 7-1,0 9-116,0 7 1,0 11-1,0-29 1,0 2 0,-1 3-1,0 0-257,-1 3 0,0 1 0,-1 1 1,0 1-1,-2-2 0,-1 0 1,2 0-1,1 0 100,0-3 0,0 1 0,-2-1 0,1-1 0,0 28 0,1-4-1027,1-8 0,2-3 1,2-13-1,2-4-464,5-7 0,7-10 0,2-5 1343,-2-7 0,5-4 0,0-6 0</inkml:trace>
  <inkml:trace contextRef="#ctx0" brushRef="#br0">6585 13234 8448,'-13'-25'1050,"5"14"1,1-5 0,4 20-1170,-1 5 1,-5-1 0,3 1-1,-2 1 635,-2 2 0,3 1 0,-1 1 0,2-1-347,3 0 1,-3 1 0,2 0 0,1 3-308,1 0 0,8 1 0,3-5-8,3 1 0,0-5 0,-2-2 0,-1-1 163,2-3 0,0 3 1,1 0 72,-3 1 1,-3-2 53,-6 4 1,-1-1-1,-4 6 1,-4-1-254,-3 0 0,-5-4 1,-1 0-1,2 0-849,1-2 0,1 4 208,1-7 1,6-2 0,4-11 749,6-9 0,16-12 0,9-4 0</inkml:trace>
  <inkml:trace contextRef="#ctx0" brushRef="#br0">6838 12754 8229,'0'-32'1771,"-6"3"0,6 10-1174,0 15 1,2 8-1,5 11 1,1 4-290,-1 8 0,-2 10 0,2 9 0,-1 1-367,-3 4 0,-2 9 0,-1 4 0,0-2-54,0-1 1,-1-5 0,-2-7 0,-2-5-981,3-2 1,0-10 0,2-3 0,2-7-2332,2-3 3424,-3-7 0,5 0 0,-6-5 0</inkml:trace>
  <inkml:trace contextRef="#ctx0" brushRef="#br0">6825 13221 8229,'0'-20'851,"2"7"-209,2 0 0,-3 4 0,5 6-586,0-2 0,-3 1 1,6 4-1,2 1-161,0 4 1,3-2 0,-1 6 0,0 0-594,1-2 0,-1 5 1,0-3 697,1 3 0,5 1 0,2 0 0</inkml:trace>
  <inkml:trace contextRef="#ctx0" brushRef="#br0">7185 13141 8416,'-21'-26'-27,"6"16"3716,7-3-3278,5 8 0,-8 13 0,5 4 0,0 5-587,0 4 0,-4 0 0,3 2 1,-2 0 268,0 0 0,4 3 0,-2-1 0,1-2-308,3 0 0,0-6 0,0 4 0,-1 0-437,1 0 1,1-5 0,2 2 0,0-4 651,0 0 0,6 5 0,2 2 0</inkml:trace>
  <inkml:trace contextRef="#ctx0" brushRef="#br0">7598 12994 8380,'2'-12'-738,"2"3"738,-2 3 0,-2 5 508,-9-4 1,-3-1 809,-1-2 0,4 2-1016,0 6 0,6 1 0,-2 4 0,4 3-181,1 4 1,0 6 0,0 0 0,1 0-126,4 1 1,2-4-1,7 2 1,-1-3-136,0-5 1,5 1 0,0-6 0,-2-1-402,-1-1 0,3-4 0,-1-1 309,0-1 0,-8-6 0,-5 1 0,-3-3 168,-1-1 1,0 4 0,0 0 688,0-2 0,-4 0 1,-2-1 272,-1 3 1370,4 3-1870,-3 6 0,12 1 0,3 2 0,2 3-157,3 2 1,-1-4-1,2 4 1,1-2-315,2-4 0,6 1 1,-2 0-1,2 2-53,-2-2 0,3-3 0,-3-3 0,3-3-181,2-1 1,-2 2 0,-3-2 0,-4-1-659,-3 1 0,-2 2 1097,1-3 1,-7 3 415,-2-4 1,-4 5 0,-2-4 55,-4 2 1,2 2-468,-6 4 0,2 1 0,-2 4 0,5 4-1159,2 3 1,-2 5-1,-1 3 1,2 0-299,2 4 1,-5 6 0,-3 1 1318,-3-2 0,-1 5 0,-1 1 0</inkml:trace>
  <inkml:trace contextRef="#ctx0" brushRef="#br0">4199 15033 8398,'-1'-7'0,"-4"2"920,4-2 0,1 5 1,8-2-180,4 2 1,2 8-1,-1 3 1,0 3-353,1 1 0,-1 7 1,-1 2-1,-2 3-373,-1 2 1,-4-1 0,2 2 0,-1 2-367,-3 1 0,-2 0 0,-1-6 0,0-1-382,0-2 0,-1-5 1,-2 0-1,-3-3-205,-1-5 0,-4-3 0,-5-6 1,-2 0 936,2 0 0,-5-18 0,0-4 0</inkml:trace>
  <inkml:trace contextRef="#ctx0" brushRef="#br0">4092 14980 8398,'8'-33'454,"-2"5"0,-6 1 0,0 10 0,0 2 432,0 1 0,1 6-1041,4-1 0,2 6 0,8-2 0,1 4-1206,2 1 0,0 1 1361,-5 4 0,6-4 0,2 5 0</inkml:trace>
  <inkml:trace contextRef="#ctx0" brushRef="#br0">4452 14793 8398,'0'9'319,"0"0"340,0 1 1,5 7 0,1 2 0,1 0-295,3 0 1,-2 1 0,1-4 0,1 2-152,2-2 1,1-3 0,1-2 0,-1-4 132,0-1 1,-4-2 0,0-4-740,1 0 0,2 0 1,0-1-1,-2-4-533,-1-3 1,-6-4-1,2-2 1,-4 0 639,-1-4 0,0 2 0,-1-5 0,-2 2 462,-2 2 1,-5 2-1,3 2 1,-2 0-107,0-1 0,1 6 0,-1-1 833,5-2 1,-2 4-1273,2-2 0,1 6 0,7-1-1417,5 2 1785,9-4 0,3-1 0,5-6 0</inkml:trace>
  <inkml:trace contextRef="#ctx0" brushRef="#br0">4826 14687 11500,'5'13'779,"1"0"0,5 1 1,-2-1-546,1 0 0,0 0 0,1 2 0,-4 2-328,-1 0 0,-2 6 0,-4-6 1,0 0-154,0-3 0,0 0 1,0-1-3255,0 0 3501,0-5 0,0-8 0,0-8 0</inkml:trace>
  <inkml:trace contextRef="#ctx0" brushRef="#br0">5012 14367 8398,'8'-14'2463,"-3"1"1,-3 6-2090,2 2 0,-1 10 0,5 5 0,-1 5-229,1 3 1,0 8-1,6-1 1,-1 4-1016,0 5 0,1 1 1,1 2-1,1-1 870,2 1 0,-1 1 0,-3 2 0</inkml:trace>
  <inkml:trace contextRef="#ctx0" brushRef="#br0">5092 14700 8504,'-7'-55'894,"-4"9"0,8 17 0,5 6 609,5 10 0,7 1 1,2 6-1,3 0-1936,2 0 0,1 2 0,6 2 0,2 0 433,1-3 0,6-11 0,-3 1 0</inkml:trace>
  <inkml:trace contextRef="#ctx0" brushRef="#br0">6052 14047 9280,'-8'1'1115,"4"4"1,3 4 0,1 8-1,0 6-709,0 2 1,0 6 0,0 0-1,0-1-184,0-2 0,0 3 0,0 0 0,0-1-235,0-2 0,4-3 1,2-1-1,0-2-761,0 1 0,3-3 1,-3-1-1,1-1-1146,3-1 1,2-3 1914,2-5 0,-1-6 0,0 3 0</inkml:trace>
  <inkml:trace contextRef="#ctx0" brushRef="#br0">6358 14340 8323,'0'-28'3171,"0"12"1,0 19-3242,0 8 0,0 6 0,0-4 0,0 0-404,0 1 1,0 3 0,0 1-1,0-1-989,0-3 1,2 0 1462,2-1 0,-2-6 0,4-1 0</inkml:trace>
  <inkml:trace contextRef="#ctx0" brushRef="#br0">6332 14300 8323,'0'-21'1737,"0"-2"-979,0 5 0,0 5 1,0 4-1201,0-2 0,1 5 1,4 2-130,4 2 1,4 2 0,3 0 0,2 0-516,-2 0 1,1 0 1085,0 0 0,4 0 0,6 0 0</inkml:trace>
  <inkml:trace contextRef="#ctx0" brushRef="#br0">6545 14247 11520,'6'-8'1018,"3"4"1,-2 4-1,2 4-790,2 5 0,0 3 0,1 1 0,-1 1-230,-2-1 1,-5-4 0,3 0 223,-1 1-3408,5 2 2801,-10-5 1,5-2 0,-6-10 0,0-3 240,0-4 1,0-2 0,0 1 1132,0 0 0,0 4-366,0 0 1,0 5-1,2-4-338,2 2 0,3 2 0,7 5-442,-1 4 0,-1-2 0,-2 6 0,-1 1-751,2 2 1,0 0 0,4-2-1,1-1-1002,2 1 0,0-2 1910,-5 0 0,1-5 0,-1 3 0</inkml:trace>
  <inkml:trace contextRef="#ctx0" brushRef="#br0">6905 14260 8323,'0'-21'533,"0"2"-37,0 6 1,0-1 176,0 1 0,2 1 0,2 3 1,5 5-678,3 2 1,-3 2 0,-1 0 0,3 2 461,1 2 0,-3-1 0,-1 6-12,3 2 0,-4 0 1,1 3-1,-2-1-387,-3 0 1,-2 1-1,-1-1 1,0 0-331,0 1 0,0-1 1,-1 0-1,-4-1-515,-4-3 1,-1 3 0,-1-3-1,3 1-2556,-3-1 3342,-1-3 0,-7 0 0,-2 1 0</inkml:trace>
  <inkml:trace contextRef="#ctx0" brushRef="#br0">7118 13767 8451,'0'-21'1824,"2"8"0,1 10 0,1 6-1547,-1 6 0,3 7 1,-1 5-1,-1 2-361,2 6 1,-5 5-1,4-2 1,-4 1 142,-1-1 0,0 4 0,0-5 1,0-1-978,0-2 1,0-2 0,0 0-1,0-4 918,0-4 0,0 2 0,0 1 0</inkml:trace>
  <inkml:trace contextRef="#ctx0" brushRef="#br0">7132 14100 8338,'0'-19'920,"6"4"0,2-3-53,4 4 0,-3 5-752,0 0 1,0 6-1,4-2 1,1 4-1,-1 1-371,0 0 1,1 0-1,-1 0 1,0 1-1252,1 4 0,3 2 1507,1 7 0,0-1 0,-5 0 0</inkml:trace>
  <inkml:trace contextRef="#ctx0" brushRef="#br0">7385 14180 8338,'-13'0'597,"4"-6"1,1-4 0,2-5 0,3-4 422,2-2 1,1-1-786,0-5 0,6-4 0,4 0 0,5 1 0,1 2-345,-4 2 0,1 0 0,-2 4 1,4 4 109,2 4 0,1 6 0,-4 2 0</inkml:trace>
  <inkml:trace contextRef="#ctx0" brushRef="#br0">7412 16632 8079,'-6'-7'-878,"4"-5"388,-10 11 0,9-1 581,-6 7 488,6-1 0,-4-4 117,3 0 1,1 1-224,-6 4 0,4-4 1,-4 4 33,-1-4 0,-2-1 0,-1 0-306,0 0 1,4 0-1,0 0 1,-2 0-111,0 0 0,-3 5 1,1 1-212,0 1 1,-1-2-1,1 2 1,0 0 180,-1 1 1,1-1-1,0 3 1,-1-1 133,1 2 1,1-4 0,2 1 0,1-1-25,-1 0 1,-2 1 0,0 2-1,1-2 22,3-3 0,3 1 0,-4-1-75,-1 4 1,4-2 0,1 2-188,4 1 0,-3-2 0,-1 1-59,2 1 0,3 2 0,3 1 99,2 1 0,5-1 0,-1-1 223,3-3 1,-3 2 0,-1-3 0,1 1 103,-1 0 1,4-2-1,-4 3 1,3-1-218,-2 2 1,3-1 0,-4 0-1,4-1-117,2 2 1,-1-1-1,2 0 1,1-1-16,2 2 1,4 0 0,-3 1 0,1-1 96,-1-2 0,5-2 1,-2 2-1,3-3 133,2 0 1,-1-5 0,1 4 0,0-4 80,-1-1 1,1 0-1,1 0 1,0-1-127,-1-4 0,7 4 1,-7-5-1,1 1-260,0 1 0,-2-1 0,3 5 0,0 0 24,2 0 1,0 0-1,-2 0 1,0 0-25,2 0 1,5 0 0,-5 0 0,-1 0 131,-2 0 0,3-1 1,0-4-1,-1-2 478,-2 0 0,3-5 0,0 3 0,-1-3-274,-2-1 0,3 1 0,0 2 0,0 1-277,2-2 0,-5-1 0,4-1 1,1 1-27,2 3 0,-2-2 0,0 2 1,-2-3-154,0-2 0,0 1 1,-6 0-1,-1 0 104,-2-1 0,-6 5 1,2 0-1,-3-1 277,-2-2 0,-4-1 0,-1 0 1,-3-1-130,-2 1 1,-3-2 0,-4-1-1,-5-2-7,-3 2 0,-6-4 1,-1 1-1,0 0-107,0 0 0,-5-1 0,2 3 0,-3-4 195,-2 0 0,-4-4 0,-2 3 0,1-3 59,-1-2 0,-4 2 0,1 1 1,-2 3-11,-2 2 1,-4 3 0,-2 7 0,0 5-352,0 2 1,-13 2 0,-2 3-1,-4 4-674,-5 7 0,0 7 0,4-1 0,1 2 92,2 2 1,0 4 0,6-7 0,6 1 215,5 0 0,6-1 1,3 3-1,4-3 581,5-2 0,-2 5 0,10-4 0</inkml:trace>
  <inkml:trace contextRef="#ctx0" brushRef="#br0">4706 6304 18263,'0'-9'-2364,"0"0"1,0 0 2263,0-4 0,4 4 1,2 1 391,1 3 0,-4 2 0,2 7-532,-4 5 0,-1 7 1,0 3-1,0 1 283,0-1 1,-6 5 0,-3-1 0,-1 4 68,1 0 1,-7 5 0,3-7 0,-2 2 37,0 3 0,-3-1 1,0-1-1,1 2-255,-3 1 1,6 0-1,-4-4 1,3 0 80,2-1 1,4-1 0,0-1 0,0-3-198,2-2 1,-4 3 0,7-4 0,1-2-545,1-1 0,2-2 1,2-1 947,2-3 1,10-3 0,6-6 0</inkml:trace>
  <inkml:trace contextRef="#ctx0" brushRef="#br0">4879 6557 27455,'7'-13'-2582,"5"-1"2308,-3 1-729,3 0 0,-6 5 192,-6 4 1,-2 2 1335,-7 2 1,2 6-1,-2 3-675,5 3 0,2 6 1,1 1-1,-2 2 22,-2 2 1,1 3-1,4 0 1,0-1-499,0-2 0,0 6 1,0-2-1,0 0 253,0-4 0,0 5 1,0-4-1,0 0-379,0 1 1,6-6-1,4-1 1,5-3 810,3-2 0,11-5 0,-1-3 0</inkml:trace>
  <inkml:trace contextRef="#ctx0" brushRef="#br0">5292 6410 18018,'0'-7'-2549,"0"-5"1,-1 11 2696,-4-4 1,4 2 65,-4-1-359,4 2 1,7-1 0,1 11 45,0 5 1,-1 5-1,-4 0 1,1 4-100,1 3 0,1 2 1,-5 1-1,0 3-64,0 4 1,0-1-1,1 1 1,2-3-129,2-2 0,6-2 0,1-3 0,5-3-585,-1-4 1010,5-3 0,-1-2 0,7 0 0</inkml:trace>
  <inkml:trace contextRef="#ctx0" brushRef="#br0">5559 6410 14583,'0'-13'-4628,"0"6"3500,0 1 2108,0 6-655,0 0 1,6 6 0,2 3-122,4 2 0,2 7 1,-1 1-1,0 2-257,1 3 0,-1 0 0,0-1 0,1-1-331,-1 2 0,-1 1 1,-2 0-1,-1-1-44,1-2 0,-2-5 0,1 0 1,0-2 495,-2-1 1,11-7 0,-3-1 0</inkml:trace>
  <inkml:trace contextRef="#ctx0" brushRef="#br0">5679 6210 20457,'0'-7'-1166,"6"-3"0,2 4 1,4 0 1513,2 0 1,5 0 0,3 3 0,2-1-78,-2 1 0,3 1 0,-3 2 0,4 0-73,0 0 1,1 0-1,0 2 1,-2 1-182,-3 1 0,3 11 0,-4 0 1,0 2-435,-4 3 1,3 3 0,-3-2 0,0 1-269,-2 1 0,-2-7 0,2 2 0,1-4-225,2 0 0,0-5 1059,-5-1 1,6-10 0,2 0 0</inkml:trace>
  <inkml:trace contextRef="#ctx0" brushRef="#br0">5852 5797 24706,'-7'0'-823,"1"-1"1,7-2 0,4-2 1651,3 2 1,10 2-1,6 1 1,4 0-653,3 0 0,6 0 1,-1 1-1,4 4-166,4 4 0,4 4 0,6 3 0,3 2-93,0-2 0,13 5 0,-2 0 0</inkml:trace>
  <inkml:trace contextRef="#ctx0" brushRef="#br0">6745 17605 9304,'-4'-13'807,"-1"0"1,2 5 0,8 4-819,4 2 0,2 2 0,3 0 0,-1 0-62,0 0 1,1-1 0,1-2-1,1-2-207,2 2 0,1 2 0,-3 1 0,2 0-144,-2 0 0,-1 0 0,-2 0 1,-1 1-15,-3 4 1,3 1 0,-5 4 437,1-1 0,4 0 0,-5 4 0</inkml:trace>
  <inkml:trace contextRef="#ctx0" brushRef="#br0">7212 17459 8444,'-14'-5'1075,"1"1"-928,0 1 0,-1 9 0,-1 7 0,-1 8-355,-2 4 1,2 0 0,6 0 0,1-1-23,-1 0 1,-1 2-1,2-6 1,3-1-287,0 0 0,5 5 516,-4-2 0,-2 9 0,0 3 0</inkml:trace>
  <inkml:trace contextRef="#ctx0" brushRef="#br0">7572 17952 8296,'-9'0'7,"0"0"0,4-2-45,-4-2 1,5 2-12,-5-2 1,0 2 0,-3 4 99,3 2 1,2-2 0,3 4 20,-5 0 0,-3 0 0,-1 4 0,-1-3 56,1-1 0,-5 3 0,0-3 0,1 1 85,-3 4 0,6-4 1,-6 2-1,2 0-175,1-2 1,-1 5-1,5-4 1,-2 1 16,-3-1 0,3 1 0,-3 5 0,5 0-97,4 4 1,-3-3 0,3 4 0,-2-1 119,-3 0 0,2 5 1,2-2-1,3 1 92,1 1 1,-3-6-1,3 4 1,0 0 56,0 0 0,2-4 1,4 4-1,0 0-134,0 0 1,0-1-1,0 4 1,1-3-65,4-2 1,2 3-1,6-3 1,2 1-109,3-1 0,-3-1 0,4-5 0,-1 0 154,0 1 1,5 0 0,-1 3 0,4 1 47,0-2 0,1-1 0,1-2 0,2-1-29,1-3 1,6 3 0,-2-4 0,2 3 17,-1-2 0,7 1 0,-2-4 1,4 0-35,1 0 1,4-2 0,0-4 0,4 0-20,-1 0 0,3 0 0,-7 0 0,2 0-5,-3 0 1,3-1 0,-5-2 0,0-3 118,0-2 1,-3 4-1,-6-5 1,-2 0-72,2 2 1,0-5 0,0 3 0,-3-3 44,-1-1 1,-2-5-1,-4-1 1,-1 0-180,1-1 1,0-3 0,-1 1-1,1-2-94,0 2 1,-1-8 0,1 3-1,-2-1-32,-3 0 0,2 1 1,-5 1-1,0 1 68,1 2 1,-7 0 0,-6 3 0,-1 1 90,-3 0 1,-1-3 0,-4 3 0,-2-2 98,-5-3 1,-7-1-1,-5-2 1,-3 1 21,-4-1 0,-6 0 0,0 1 0,-3-1-176,-4 0 1,-13-2 0,-1 1 0,-4 4 16,-5 3 0,-5 3 0,31 12 0,0 1 0,-1 0 0,-2 1-352,-1 1 0,-2 1 0,-2 2 0,-1 0 1,3 2-1,-1 2 0,0 1 0,0 2-189,1 0 1,-1 2 0,-2 5 0,-1 2 0,3-1 0,0 1 577,-1 2 0,2 1 0,1-1 0,1 1 0,-1 1 0,-1 0 0,-1 2 0,-1 2 0,-1 1 0</inkml:trace>
  <inkml:trace contextRef="#ctx0" brushRef="#br0">2786 18591 8280,'-1'-7'382,"-4"3"1398,4 2 0,-10 8 29,7 3 1,-1 3-1018,5 1 1,0-4 0,0 0-1,2 1-273,2 2 0,-2 3 1,2 3-1,-2 4-88,-2 3 1,0 12 0,0 4 0,0 4-297,0 1 1,-2 3 0,-1-2-1,-3 2-468,-1 1 0,2 5 1,-2-8-1,0 1-603,-1-4 1,5 2-1,-3-1 1,2-4 225,-1-4 1,1-4-1,6-8 1,0-3-1598,3-4 1,7-3 2306,1-2 0,6-6 0,8-1 0</inkml:trace>
  <inkml:trace contextRef="#ctx0" brushRef="#br0">2573 20151 8299,'-6'-8'2495,"3"-2"-521,-6 5 1,6 2-1264,-1 8 0,4-2 0,3 6 0,2 1-426,3 2 0,-1 1 0,4 2 0,-3 1-359,3 2 0,-4 1 0,1-2 0,-1 2-626,0 2 0,-4-1 0,2 3 0,-2-4-590,1 0 1,-1-4 0,5 4 0,-1-2 1289,0-4 0,2 3 0,5-8 0</inkml:trace>
  <inkml:trace contextRef="#ctx0" brushRef="#br0">2866 20191 8299,'-13'-14'242,"-7"7"0,12 7 0,-3 9 1063,4 3 0,5 1 0,-2 0 0,2 1-836,2-1 0,5 0 0,1 1 0,1 0-515,3 4 0,7-3 0,2 3 0,0-3-379,1-2 0,2-6 1,-3-2-1,0-4 17,1-1 1,-3 0-1,-5-1 1,-3-4 217,-5-4 0,-2-2 0,-2-3 0,-2-1 428,-2-2 1,-8 2 0,-7-3 0,-2 3 263,-3 2 1,4 1 0,-1 2 0,2 1 89,2-2 1,4 4-1,3 0-950,1 1 1,6 0-304,-2 1 0,10 4 0,5-4 1,5 4-219,3 1 1,6 0 0,-2 0-1,1 0 879,0 0 0,2 0 0,-4 0 0</inkml:trace>
  <inkml:trace contextRef="#ctx0" brushRef="#br0">3173 20151 8299,'0'-14'3862,"0"1"-1927,0 0 1,0 4-876,0 0 1,0 4-926,0-3 0,0 6-32,0 2 0,6 6 0,2 7-334,4 1 1,2-1-1,-1-1 1,0-3-269,1-5 0,-1-2 0,0-2 72,1 0 1,-6-3 429,1-6 0,-6 3 0,2-10 0,-5-1 1,-3 3-20,-2-1 0,-5 1 0,1 3 849,-3 2 1,3 3-27,0 6 0,6 1-570,-1 4 1,8-2 0,5 5 0,3 1-26,2-1 0,-1 2 0,0-4 0,1 0-377,-1 0 1,6-2-163,3-4 0,-4-1 0,-5-4 1,-5-2 31,-2 0 1,-5-5 0,2 1 0,-4-3-174,-4-4 0,-5 5 0,1 4 0,-1-2-915,1-1 1,-3 4 291,3-1 1,5 6 0,4-2-634,7 4 1724,5 1 0,7 0 0,2 0 0</inkml:trace>
  <inkml:trace contextRef="#ctx0" brushRef="#br0">3879 19738 8643,'0'-9'1602,"-1"1"-519,-4 2 1,2-3 89,-6 5 0,0 0-863,-4 4 0,0 5 1,1 4-1,2 5 148,1 3 1,4 0-1,-2 5 1,1 0-209,3-1 1,1 3 0,2-5 0,0 0-757,0 0 0,11-1 0,2-6 0,3-3-797,4-5 0,0-2 0,7-2 0,-2 0-3020,-3 0 4323,4-6 0,-6-7 0,7-8 0</inkml:trace>
  <inkml:trace contextRef="#ctx0" brushRef="#br0">3986 19711 8299,'-5'9'1904,"1"0"0,-1-5-1011,5 5 1,6-6 0,3 3-270,3 0 0,1-5 1,1 5-434,-1 0 1,-4-4-2349,0 2 1671,-6-2 1,-3-2 0,-9 0 250,-3 0 0,-1-2 1,-1-2-1,1-4 117,0 1 0,4-1 1,0 5 536,-1-1-662,4-6 1,6 8-1,9-2-49,2 2 0,7 2 0,1 0 1,1 0-712,-1 0 1,5-4 0,-2-2 1002,3-2 0,-4 0 0,-2-6 0</inkml:trace>
  <inkml:trace contextRef="#ctx0" brushRef="#br0">4266 19604 8299,'0'-9'3937,"0"0"-1540,0 7-1852,0-4 0,0 7 0,1 4 1,2 3 124,2 4 1,5 2-1,-3-1-1116,1 0 0,-1-4 0,-2-1-1146,3-3 1,0 4 0,1-6 1591,1-4 0,2-17 0,1-10 0</inkml:trace>
  <inkml:trace contextRef="#ctx0" brushRef="#br0">4306 19364 8064,'-8'8'1003,"4"4"0,2 5-336,2 4 0,5-3 0,1 3 0,0-2-117,0-3 0,4 0 0,-1 1 1,3 1-954,1-2 1,0-3-1,1-3 245,-1-1 1,-1-7-607,-3-2 0,-3-11 0,-6-8 1,0-1 603,0-4 0,0 3 0,0 0 0,0 2-148,0 3 1,0 1 307,0 2 0,6 5 0,1 2 0</inkml:trace>
  <inkml:trace contextRef="#ctx0" brushRef="#br0">3279 20817 8059,'0'-21'1426,"0"2"0,0 6 1352,0-1-1456,0 1 1,6 7-882,3 6 0,3 6 0,1 7-107,1 1 1,-6 2 0,1 0-465,2 1 0,-1-6 0,0 7-2282,-1-3-398,0-2 2507,5-5 1,-7-4 0,-3-10 0,-2-6 375,-2-4 0,-5-8 0,1 2 1,1-1 153,2 0 1,-4 0 0,1 5 0,1 2 1073,1 1 1,2 1-1,0 1-179,0 0 0,2 5-524,2 4 0,4 2-450,5 2 1,0 6 0,1 3 152,-1 3 1,-4 0-1,-2-2-1133,-1-1 0,4-6-2072,-1 2 1888,-3-4 0,0-7 835,-6-3 0,0-3 0,2-1-88,2 0 1,-2 4 227,2 0 0,3 6 1,2-1 157,3 2 1,1 4 0,1 1 0,1 1-843,2-1 0,3 3 0,3 0 0,0 0-270,0 0 0,2-2 0,1-4 0,-4-1 995,-4-4 0,2-8 0,1-8 0</inkml:trace>
  <inkml:trace contextRef="#ctx0" brushRef="#br0">3852 20564 8059,'-13'-14'1155,"0"6"-409,-1-1 1,6 4-116,-1-4 1,6 5-1,0-3-237,6 1 1,0 1 0,7 4-19,5-4 1,-2 2-1,5-4 300,-3 1-655,-2-4 1,-7 8-1,-6-2 1,-7 2 69,-5 2 0,-3 0 0,-3 2 0,-3 1 254,1 1 1,0 6-1,7-1 1,0 3-175,-1 2 1,7-1 0,3 0-294,2 0 1,2 1 0,3-1 0,4 0-483,7 1 1,8-5 0,0-2-1,3-1-548,2-3 1,4-3-1,0-4 1,-1-4 349,-2 1 1,-1-10 0,-2 4 0,-4-2 801,-8 0 0,0-4 0,-11 4 0,4-4 0</inkml:trace>
  <inkml:trace contextRef="#ctx0" brushRef="#br0">4066 20484 8059,'-6'-13'0,"-2"1"206,-5 3 0,-5-3 0,0 5 692,2-1 0,6 2 0,2 5 1102,2-4-1451,2 4 1,6-5 0,2 6 404,5 0 1,3 6-491,1 3 0,0 1 0,1 0 0,-1-1-349,0 2 0,-4-1 0,0 0 0,2-1-1190,0 2 0,-2-5 0,0 0-524,1-1 0,2-3 0,2 1 701,-1-6 0,-6 0 1,-2-6 801,-4-1 0,-5-2 0,-2-1 0,-1 1 1094,-4 3 0,-1-3 0,-1 5 825,0-1 1,4 2-732,0 6 1,7 0-980,2 0 0,6 0 0,9 0-148,3 0 0,-3 0 1,3 0-1,-4 0-814,0 0 1,-1 0 0,2 0 0,1 0-134,2 0 1,0-4 0,-5-2 0,0-2 981,1-2 0,-1-8 0,0-2 0</inkml:trace>
  <inkml:trace contextRef="#ctx0" brushRef="#br0">4279 20324 8059,'-13'7'1914,"-1"-2"-1762,7-4 1,7-1-1,9 0 1,3 0-327,1 0 0,5 0 0,1-1 0,2-4-744,2-4 0,1 2 1,0-2 917,-2-1 0,-6-8 0,4-3 0</inkml:trace>
  <inkml:trace contextRef="#ctx0" brushRef="#br0">4492 20204 8059,'-13'0'1011,"0"0"0,-1 0 0,1 0-269,0 0 1,5 1-1,4 4-484,2 4 0,4-2 1,1 2-95,1 1 0,7 1 0,-3-1 0,4-1 0,2 1-52,-1 2 1,-1 2-1,-2-1 1,-2 0-1112,-3 1 1,4-1 0,-3 0 0,0 1-2518,0-1 3516,-1 0 0,1 1 0,1-1 0</inkml:trace>
  <inkml:trace contextRef="#ctx0" brushRef="#br0">4945 19857 8059,'-5'-19'0,"-3"4"3148,-5-2-2670,5 8 1,7 10-1,7 11 1,1 6 18,4 3 1,0 1-1,3 4 1,-1 1-324,0 0 1,1-2 0,-1-1-1,-1-4-108,-3 0 1,3-3 0,-3-3-3,2-1 0,-2-6 0,0-2-828,2-4 0,-5-2 0,-2-4 1,-3-3 68,-1-4 0,0-2 0,0 1 0,-1 0 1210,-3-1 0,1 1 181,-6 0 0,4 5 1,-2 5-332,1 6 1,1 5-1,5 5 1,0 0 22,0 1 1,0 3 0,0 1 0,2-1-397,2-3 1,-1 0 0,6-1-1,0 0-233,-1 1 1,3-2 0,-2-4 0,3-3-436,1-4 1,1-1-1,-1 0 1,0-1-3557,1-4 4232,-1-2 0,6-12 0,2-2 0</inkml:trace>
  <inkml:trace contextRef="#ctx0" brushRef="#br0">5212 19951 8059,'-13'-6'1028,"5"6"33,4 0 1,2 1 0,2 8-361,0 2 0,5 0 0,1 1-354,1-3 0,1 3 0,2-5 0,-1 2-81,1 0 0,-2-4 0,1 3-709,1 3 0,-3-5 1,1 0-3355,-2 0 2637,-2-5 0,2 4 423,3-10 1,-2 2-1,1-6 737,-2-1 0,4-2 0,-3-1 0</inkml:trace>
  <inkml:trace contextRef="#ctx0" brushRef="#br0">5399 19551 8059,'0'-7'1062,"0"1"1,0 7 0,0 4 0,0 3-673,0 4 0,6 8 1,3 3-1,2 5-187,3 3 0,-1 5 0,0-3 0,2 1-629,3 3 0,-3-5 0,3-1 0,-4-4-499,0-5 0,3-3 0,1-7 0,-1-3-1763,-3-4 2688,0-4 0,-1-13 0,0-3 0</inkml:trace>
  <inkml:trace contextRef="#ctx0" brushRef="#br0">5492 19524 8059,'-9'0'0,"2"2"1138,1 2 0,1-1-653,5 6 1,6-4-1,3 3 1,3 3 116,1 1 0,1 2 1,-1 3-1,2 0-500,3 0 1,-2 3 0,5 1 0,-1 1-557,1 1 0,-5-7 1,4 3-1,-3-1-786,1 0 0,-6 1 0,-8-3 0,-2 2 1240,-2-2 0,-12-1 0,-3-2 0</inkml:trace>
  <inkml:trace contextRef="#ctx0" brushRef="#br0">5532 19897 8059,'-13'-5'158,"-1"-3"1,1-4-1,1 2 2104,3 1-1638,-3 6 0,11-9 0,-2 5-443,6-1 0,4 2 0,7 6 0,-1 0 0,0 0 187,1 0 1,3-4-1,1 0-107,-1 1 0,-3 1 0,0 2 0,-1 0-121,0 0 0,1 0 1,-1-1-289,0-4 0,-4 4 1,0-4 153,1 4 1,1-1 0,-1-1 0,-1-1-609,1 1 0,2 2 0,3 1 1,1 1 103,2 3 0,4 4 498,-4 5 0,6 12 0,-3 3 0</inkml:trace>
  <inkml:trace contextRef="#ctx0" brushRef="#br0">4932 20790 8059,'0'-19'412,"-6"4"1,3 1 1899,-6 5-475,6 0-1319,-3 1 1,12 8 0,2 9 0,1 5-518,0 3 1,-1-2 0,6 4 0,-1-1-677,0 0 0,1 0 0,-1-5 0,0 0-1275,1 1 0,-5-1 1950,0 0 0,-1 1 0,6-1 0</inkml:trace>
  <inkml:trace contextRef="#ctx0" brushRef="#br0">4919 20910 8059,'-14'-6'198,"1"-1"0,6-2 0,4 0 113,6-1 1,4 4 0,8 0 0,3 2-264,4-1 0,3-4 1,3 3-1,2 0-564,1 0 1,6-2 0,-1 2 0,1 0 56,-2 0 0,1-3 0,-8 3 0,-4 0 459,-4 0 0,-2-3 0,-6 3 114,-3-1 1,-5 0 0,-8-2-1,-5 4 406,-3 4 1,-1 1 0,-2 0 0,-1 0 125,-2 0 1,0 4-1,3 2 1,0 2 54,2 2 0,-3 2 1,8 1-506,1 0 1,1 1 0,8-1-203,2 0 1,3-1 0,8-3 0,2-4 68,0-4 0,1-1 0,-3 0-798,3 0 1,-5-6 0,0-3 220,-7-3 0,-6-1 0,-4 1 101,-5 3 1,-7-1 0,-2 5 0,0 3-75,-1 0 0,4 2 0,-3 0 0,5 2 487,4 2 0,-3 3 0,5 7 0</inkml:trace>
  <inkml:trace contextRef="#ctx0" brushRef="#br0">5825 20630 8059,'-19'-13'473,"4"0"1,-4 5-1,6 4 1,-1 2 189,1 2 0,0 0 0,-1 0 0,1 0-342,0 0 1,-1 2-1,2 2-296,4 5 1,2-1-1,6 1 1,0 1-110,0 2 0,1 1 1,4-1 31,3-3 0,4-2 0,2-4 1,-1 2-557,0-2 0,1-2 975,-1-1-138,0 0 1,-7 2 0,-7 2-62,-11 5 1,-1 3 0,-5 1 0,3 0-230,2 1 0,-1-1 1,1-1-1,1-2-2074,3-1 1300,-3-6 1,17 3-1,1-7 1,7-4-755,5-4 1589,6-9 0,2-2 0,8-7 0</inkml:trace>
  <inkml:trace contextRef="#ctx0" brushRef="#br0">5905 20511 8059,'-13'0'732,"6"5"0,2 4 692,4 3 0,1-3 0,0 0-692,0 1 0,0 2 1,0 1-410,0 1-1561,6-1 536,1-5 0,0-4 0,-2-8 251,-4-5 1,-1-3 0,0-3 0,0-1 208,0-2 1,0 0 0,0 5 0,0 0 633,0-1 1,-6 5 79,-3 0 0,2 6 0,0 0-157,1 6 0,0 0 0,3 6 0,-2 2 11,2 1 0,2 1 1,1 0-1,0 0-472,0 1 1,0-1-1,0 0-533,0 1 1,4-5 0,2-2 0,3-1-2602,6-3 3280,4-7 0,8-4 0,0-5 0</inkml:trace>
  <inkml:trace contextRef="#ctx0" brushRef="#br0">6052 20391 8059,'-18'-5'0,"0"1"0,1 1 436,3 7 0,5 2 0,2 4 198,1-1 1,-3-4 657,5 4 1,-1-5-1045,5 5-629,6 0 1,2-2 0,5-2 0,2-4-682,2-1 1,3 0 0,3-1 1061,0-4 0,-1-8 0,5-8 0</inkml:trace>
  <inkml:trace contextRef="#ctx0" brushRef="#br0">6145 20204 8059,'-13'-7'195,"0"1"33,-1 6 1,5 1 814,0 4 0,8 2 1,-1 6-497,5 1 0,8-1 0,-2 0 0,1 1-474,-1-1 1,3 0 0,-3-1-1,3-2-167,1-1 0,2-1 0,1 1 0,3-5-901,2-2 0,-5-4 1,4-2-1,-3-5 995,1-3 0,6-13 0,-4-3 0</inkml:trace>
  <inkml:trace contextRef="#ctx0" brushRef="#br0">6358 20004 8059,'-1'9'1392,"-3"1"-666,-5 5 0,3 6 0,1 8-451,4 3 0,2 5 1,2-3-1,3 0 1,3-2 135,6 1 0,0 1 0,8 6-411,6 0 0,3-6 0,8-1 0</inkml:trace>
  <inkml:trace contextRef="#ctx0" brushRef="#br0">16383 7010 24501,'0'0'0</inkml:trace>
  <inkml:trace contextRef="#ctx0" brushRef="#br0">16316 7023 24501,'8'-6'-3004,"-3"-1"0,-6 0 2273,-3 2 0,1 4 0,-6 1 1185,-2 0 1,4 0-1,-1-2-452,3-2 0,0 1 0,4-5 0,-2 1-193,-2 0 1,-1 2-1,2-2 406,-5 1 1,2 0 0,-2 3 31,-2-1 1,-1-1-1,-1 7 1,0 2-466,-1 5 1,1-2-1,-2 4 1,-1 1 284,-2-1 0,0 6 0,4-8 1,-1 2 156,2 3 0,-8-1 1,7-1-315,0-3 1,3-3 0,4-5 0,-1 2 353,1 2 1,4 1-1,-3-4 1,2 4-193,-1 2 1,1 1 0,2 4-1,-1 0-329,-1 1 1,0 3 0,2 3 0,-1 0-167,-1 4 1,-2 1 0,3 0 0,-2-1 23,2-2 0,2-5 0,1 2 219,0 0 0,0-4 0,1 1 1,4-5 388,4-7 0,-2 2 0,2-2 0,1-1-24,2-1 0,2 2 1,-1 2-1,2 2-104,2 2 0,3 2 1,5 3-1,-1 2-16,-1 6 1,10 2 0,-6 3 0,2 2-252,4 1 1,-1 0-1,7-6 1,-1-1 413,4-2 0,1-6 1,-2 2-1,2-5 329,2-4 0,3-3 0,-2-6 0,0 0 131,0 0 0,3-4 1,-3-2-1,0-2-156,0-2 0,3 0 0,-5-1 0,-1 4-414,-1 1 1,-1 1-1,2 5 1,1 0-191,-1 0 0,-1 0 0,-1 0 0,1 0 85,-2 0 1,7 0 0,-7 0 0,0-1 106,-3-4 0,0-2 1,-6-6-1,0-2-52,2-3 0,-6-1 0,1-5 0,-6 2-289,-3-2 0,-1-5 1,-6-4-1,-3 1-299,-5-1 1,-4-8 0,-6 1 0,-6-3 228,-4-3 0,-12 4 0,-2-4 0,-5 2-2,-7-1 1,-12 3 0,-4 6 0,-6 5 113,-2 3 0,28 17 0,-2 1 0,0 1 0,-1 0 0,-2 2 0,0-1-19,-2 1 1,0 1 0,-1 2-1,0 1 1,-1 0 0,-1 1-1,1 1 1,-1 1 85,2-1 0,-1 2 0,-3 1 1,1 0-1,3 2 0,0 0 1,1 0-1,0 2 43,1 1 0,0 1 0,-6 1 1,0 0-1,4-1 0,1 1 0,0 2 1,0 2 20,0 1 1,1 2 47,-2 0 0,2 2 0,3 0 0,0 1 0,-2 0 0,-1 2 0,-1 1 0,-1 2 0,-1 1 0</inkml:trace>
  <inkml:trace contextRef="#ctx0" brushRef="#br0">25327 5824 8258,'-7'-2'1862,"2"-2"-1429,4 3 0,-1-5 145,-2 6 1,3 1 804,-4 4-963,-2-4 0,7 9 0,-2-4-314,5 2 1,8-5 0,-3 3 0,4-2-159,2 1 0,-1 3 0,-1-2-32,-3 2 1,1-4 242,-5 5 0,-1 0 0,-4 4 21,0 1 0,-2-6 62,-2 1 1,1-1 0,-4 2-265,1-1 0,1-5-44,5 5 0,6-1 0,3 1 9,3-5 0,1-2 1,1-2-1,-1 0-126,0 0 0,-1-2 1,-2-1-1,-1-3-253,2-1 0,5-2 0,2-4 0,-2 1-298,-1 3 1,3-3 0,-1 3 0,0-3 733,-2-1 0,4 0 0,2-1 0</inkml:trace>
  <inkml:trace contextRef="#ctx0" brushRef="#br0">24448 7383 6920,'7'-9'340,"-1"2"243,0 1 1,-5 0 442,4 2 0,1 1 30,-2-6-734,0 6 0,-4-2 0,-1 10-109,-3 4 0,1 3 1,-5 1-1,1 0-24,-1 1 1,4-1-1,-3 0 1,1 1 150,3-1 0,-3 0-108,1 1 1,1-1-388,4 0 1,1-5 0,4-4-136,4-2 1,3-2-1,1 0-8,0 0 0,0-2 0,1-1 0,-1-3-195,0-1 0,1 2 1,-1-2-1,0-1-92,1 1 0,-5 3 1,0-5-1,1 0-1063,2 1 1648,1-9 0,0 2 0,1-12 0</inkml:trace>
  <inkml:trace contextRef="#ctx0" brushRef="#br0">24767 7223 7706,'-13'9'816,"0"0"1,-1 0-581,1 4 0,1 1 1,3 0-1,3 4 274,1 4 1,3 2 0,-2 1 0,2 0-271,2 4 0,-4 6 0,-1-1 1,1 2-420,-2-1 1,3-1 0,-5 2 0,1-7-457,0-5 1,4 0-1,-2-6 1,4-2 634,1-1 0,0-2 0,0 0 0</inkml:trace>
  <inkml:trace contextRef="#ctx0" brushRef="#br0">9944 17219 8119,'0'-14'1391,"0"5"-361,0 1-916,0 5 1,0-5-1,2 5-86,2-1 0,-1-1 0,6 5 1,1 0 75,2 0 0,8-1 0,2-2 0,3-1 197,2 1 0,5 1 0,5 1 0,5-2 187,2-2 1,6-4 0,1 3 0,4-1-195,2-3 1,1-1 0,-5 1-1,-1 2-418,-3 3 1,2-4 0,-7 4 0,-1 2-842,-2 2 1,-2 1 964,-4 0 0,4 6 0,-5 1 0</inkml:trace>
  <inkml:trace contextRef="#ctx0" brushRef="#br0">6878 5797 28001,'-1'-9'-4916,"-2"1"1,-3-3 3964,-1-1 0,-4-1 0,-7 0 1,-2 1 1291,-1 3 0,-9-1 0,2 5 0,-3 2 130,-1 2 1,-10 7 0,2 4 0,-1 6-440,-1 6 0,4 2 0,2 0 0,5-2-216,3 2 0,7 1 0,5 0 1,5-1-275,7-2 1,2-6-79,2 2 1,12-9 0,3-3 0</inkml:trace>
  <inkml:trace contextRef="#ctx0" brushRef="#br0">7212 6250 27894,'-40'6'249,"3"2"-694,-3 5 1,6-4 0,-8 0 0,1 1 0,1 2 511,-3 1 1,0 1-1,4-1 1,4 0-176,4 1 0,2 3 1,3 3-1,1 0-313,2 4 0,4 1 1,6 3-1,1 2-340,3 1 0,3 0 0,9-4 1,6-2-1628,9-3 2242,17-8 0,1-8 0,10-6 0</inkml:trace>
  <inkml:trace contextRef="#ctx0" brushRef="#br0">7585 6344 26331,'-6'-8'-6488,"3"-2"6414,-6 6 1,2 5 0,-4 9-1,4 5-397,1 3 0,2 6 0,4-1 0,0 5 54,0 4 1,0 0 0,1-1 0,3 5 76,5 2 0,3 2 0,2-1 0,0-4 210,4-4 0,1 0 0,5-2 0,-2-4-51,2 0 0,3-6 0,2-2 51,2-7 0,6 2 0,-3-5 0</inkml:trace>
  <inkml:trace contextRef="#ctx0" brushRef="#br0">8118 6397 28881,'-34'-22'-4045,"9"7"3752,11 24 0,3 18 0,6 18 0,2 12-2517,2 9 2534,0-24 1,2 1 0,1 3-1,2 3 1,-1 4 0,1 0-1</inkml:trace>
  <inkml:trace contextRef="#ctx0" brushRef="#br0">9691 17738 15913,'-13'-11'-271,"-1"2"1,13 1-1,7 11 1,9 5 464,7 1 1,12-2 0,4 3 0,2-2-280,3-2 1,6 3 0,0-4 0,3 3-54,1 2 1,-1-2 0,-2 1-1,-2 2 119,-2 6 1,4 3 0,-2 7-1</inkml:trace>
  <inkml:trace contextRef="#ctx0" brushRef="#br0">9718 18192 12400,'-21'-14'-570,"2"2"0,7 5 62,3 7 0,-1 10 1,5 10-1,2 0 295,2 4 1,1 3 0,0 4 0,0 4 377,0 4 0,6 1 0,4 1 0,6 2 98,7 2 1,8 8 0,6-3 0,6-1-218,5-1 1,-17-24-1,2-1 1,1-2 0,2-2-1,1-1 1,1-2 47,2 0 0,0-2 0,-2-4 1,0-1-1,3-2 0,1-1 1,-2-3-1,0-1-100,0-3 1,1-1 0,3-6-1,0-2 1,-1-4 0,0-2-1,0-1 1,-1-3-69,2-2 1,-2-2-1,2-3 1,0-2 0,-4-1-1,0-2 1,-3-1-1,-2-1-8,-1-1 0,-3-1 0,-3 3 0,-4-2 0,-2-1 0,-4-2 1,-2 1-1,-2-2-87,-3 0 0,-3-1 0,-1-2 0,-2-1 0,-5 1 0,-3 0 0,-1-1 0,-2 1 137,-4 3 1,-3 0 0,-4-4-1,-4 1 1,-5 8 0,-3 2 0,-3 1-1,-3 3 59,-2 1 1,-4 5 0,-4 4 0,-2 5 0,-5 4 0,-3 6 0,-2 2 0,-1 5-246,-4 4 1,0 4 0,-8 6 0,0 6 217,24-4 0,0 3 0,1 1 0,-2 0 0,0 1 0,0 1 0,-2 3 0,0 1 0</inkml:trace>
  <inkml:trace contextRef="#ctx0" brushRef="#br0">17942 18005 8103,'0'-9'758,"0"0"1,0 0-555,0-4 1,-1 6 0,-2 1-227,-1 0 1,-2 4 148,1-2 0,2 2 0,-6 2 84,-1 0 0,-2 0 0,-1 0 52,-1 0 1,1 0-1,1-1 1,2-2 282,1-2 0,0 1 0,-4 4-239,-1 0 1,1 0-1,0 0 1,-1 0-291,1 0 1,0 2 0,-1 0 0,1 4 90,0 2 0,-2 1 0,-1 5 0,-2 3-201,2 1 0,1-1 1,1-3-1,1-1 329,0 0 0,-1 1 1,1-1-1,0 0 117,-1 1 0,3-1 0,0 0 0,4 1-57,1-1 1,-3 0 0,5 1-1,-1-1-132,-1 0 0,5 5 0,-4 1 1,4 0-255,1 1 0,0 3 1,0 0-1,0 2-109,0 1 0,-5 1 1,1 0-1,1-2 267,2-3 0,1 3 0,0-4 0,0 1 176,0 1 0,0-6 0,0 4 0,0-2 19,0-2 1,5 2 0,4-1-1,5-2-91,3-1 1,4-2-1,6 0 1,1-1-50,3-3 0,8 3 1,6-3-1,3 3-92,2 1 0,11 0 0,4 1 1,2-1-11,2 0 1,1-5 0,-2-4 0,0-2 105,-1-2 0,1 0 1,-10 0-1,-2-2 31,-1-2 0,1-4 1,-1-5-1,-3 0 37,0-1 0,-6-1 0,0-1 0,-4-3-124,-2-2 1,3 0 0,-7-2 0,1 1-41,-1-2 0,-4-1 0,-7-2 0,-1 0-157,-2 1 1,-10-1 0,0-1-1,-5-2 64,-4-1 0,-9-6 1,-8 3-1,-10-1 57,-6-1 1,-11 2-1,-2-4 1,-5 0-141,-2 1 0,-11 2 1,4 10-1,-6 1-275,1 2 0,-3 6 0,3-2 0,0 3-257,4 2 1,-7 1 0,10 1 0,3 4 21,3 1 1,2 0 0,4 3 0,3-1 157,1 1 0,4 1 0,8 2 1,0 0 496,1 0 0,-7 12 0,-1 3 0</inkml:trace>
  <inkml:trace contextRef="#ctx0" brushRef="#br0">18329 19071 8136,'-6'-19'1047,"3"6"1,-4-2 0,1 4 231,3 1 1,1-2-24,2-1 1,-4 4-599,-1 0 0,-1 12 0,4 3 0,-4 9-50,-2 7 0,-1 9 0,-6 6 1,-1 5 30,-2 2 0,-1 5 0,3-3 1,-2 0-563,2 0 1,2 2 0,4-3 0,1-2-137,-1-2 0,2-5 1,1-2-1,1-2-978,3-2 1,2 1 0,-1-3 0,-1-4-2744,-1-3 0,-1 2 3780,5 0 0,0-4 0,0 0 0</inkml:trace>
  <inkml:trace contextRef="#ctx0" brushRef="#br0">17742 20404 8344,'0'-22'5995,"0"-1"-3711,-5 1 685,3 15-2466,-4 1 0,8 7 0,1 4 0,2 4-163,3 3 0,-4 1 0,4 2 0,-2 1 19,-3 2 0,0 4 0,0-3 0,1 0-390,-1 1 1,3 2 0,-2-4 0,1-2-449,1-1 1,-5-6 0,5-2-188,0-1 0,1-3 1,5-7 223,-3-5 1,3-8-1,-5-3 1,2-3 351,0 0 1,-6-5 0,3 7 0,-1-1 954,-1-1 1,0 12-1,-2-3 2359,2 2-2146,-2 6 1,5 2-784,-2 8 1,-2 4 0,4 5-1,0 1-149,1-1 1,-1 0 0,4-1 0,-3-2-96,3-1 0,-4-6 0,2 2-1101,2-4 0,0-2 0,1-4-65,-3-4 1,-3-2-1,-4-3 1,0 1 1085,3 0 1,-1-5 0,-4 0 768,0 2 1130,0 1-688,0 2 1,0 11 0,0 7 0,2 5-1389,2 3 0,-1 5 0,6 1 0,1 2-1372,2 3 1,2-1 0,-1 1 0,2-3-1670,3-2 1,1-3 3246,3-7 0,9 3 0,-3-5 0</inkml:trace>
  <inkml:trace contextRef="#ctx0" brushRef="#br0">18329 20404 8344,'-13'-19'2161,"-5"10"1,2 1 3310,4 10-4886,4-1 0,10 7 0,2-5-20,5 1 1,3 5 0,3-5-1,1-1-538,2-1 1,6-2-1,-4 0 1,1-2-1090,-3-2 0,-3 1 1,-4-6-1195,-2-1 0,-3-2 1924,-6-1 0,-6 1 1,-3 3-1,-2 4 391,-3 4 1,-3 1 0,-1 0-272,1 0 0,3 0 0,2 1-315,3 4 0,3-2 0,7 6 1,4 0-231,4-2 0,7 0 0,3-4 0,2 2 756,3-2 0,7-8 0,3-2 0</inkml:trace>
  <inkml:trace contextRef="#ctx0" brushRef="#br0">18716 20271 8344,'7'0'1355,"-1"0"0,-6 1 0,0 4 1,0 3-1,0 4-791,0 2 1,0-1 0,0 2 146,0 2 1,0-2 0,0 5 0,0-3-1162,0 1 0,0 4 0,0-4-4175,0-2 183,0-1 4442,0-7 0,12-14 0,3-9 0</inkml:trace>
  <inkml:trace contextRef="#ctx0" brushRef="#br0">18822 20071 8344,'-6'-15'0,"5"5"1275,-4 14 0,4 9 1,2 11-1,2 4-72,2 3 0,4 5 0,-3-5 0,-1-2-964,1 0 0,5 2 0,-2 1 0,2 1-561,3-1 0,-2 4 1,-2-3-1,-1-2 322,1-3 0,2 1 0,1-8 0</inkml:trace>
  <inkml:trace contextRef="#ctx0" brushRef="#br0">18902 20351 8344,'0'-34'0,"0"11"1983,0 10 0,2 9 0,4-1-2404,7 4 1,0 2-1,6 4 1,1 3 420,2 4 0,3-4 0,2-2 0</inkml:trace>
  <inkml:trace contextRef="#ctx0" brushRef="#br0">18089 21070 8344,'-13'0'205,"-1"-4"1,1-1 923,0 2 0,-1 2 251,1 1 0,7 0-645,6 0 0,6 4 0,7 1 0,2-2-310,3-2 0,-2-1 0,6 0 0,1 0-354,-3 0 0,6-4 0,-6-2 0,1-2-566,-3-2 0,-5-2 0,-4-1 0,-5 0-211,-2-1 1,-2 1-1,-2 1 1,-2 2 524,-5 1 0,-4 1 0,-5 0 0,-4 3 591,-3 4 0,-1 1 0,3 1 0,2 2 383,2 2 0,1 5 0,6-1 0,3 3-14,5 1 1,2 0-1,2 1 1,2-1-711,2 0 0,8 4 0,7-1 1,2-3-1070,3-1 1,1 1 0,2-7 0,1 0-1924,3 0 1,1-3 2922,4-7 0,3-10 0,-5-6 0</inkml:trace>
  <inkml:trace contextRef="#ctx0" brushRef="#br0">18369 20937 8344,'-6'-13'482,"5"16"1,-1 7-1,8 6 226,7 4 1,4-3-1,-3-5 1,3-2-26,0-1 0,7 0 0,-2 5 0,4-3-1394,0-2 0,1 2 0,0-7 0,-1-1-563,1-1 1,-2-7 0,-3-2-613,-4-5 1886,-3 2 0,-8-16 0,-1 6 0</inkml:trace>
  <inkml:trace contextRef="#ctx0" brushRef="#br0">18676 20964 8344,'-35'0'558,"-3"-6"0,4 4 0,-5-2 472,4 2 0,-2 8 0,6 3 1,3 3-351,4 1 0,5 1 0,5-1 0,2 0-782,4 1 1,2 3 0,9 1-1,4-2-156,6-1 1,10-6-1,0-1 1,7-3-1802,5-2 0,8-9 2059,2-7 0,11-12 0,-1-9 0</inkml:trace>
  <inkml:trace contextRef="#ctx0" brushRef="#br0">18955 20830 8344,'-19'0'2865,"3"3"1,-3 8-2744,4 11 0,0 8 1,11 5-1,-1-4 268,-1-3 1,5-3 0,-4 1 625,4 0 0,2-2 0,2 6 1,3-5-1,2-5-1070,2 0 1,6-7 0,2-6 0,0-1-360,1-3 0,2-13 0,4-8 1,-1-5-970,-2-4 1,-6-9-1,3-2 1,-1-2 524,0-3 1,-2-3 0,-7 3 0,-3 3 1163,0 2 1,-4 2 0,0 11 0,-4 3 1092,-7 4 0,-8 5 0,-2 4 0,0 4-447,0 4 1,-5 11 0,2 5 0,-2 4-432,2 5 1,-3 7-1,2 3 1,0 2-805,0-1 1,0-1-1,6 2 1,4-5-1476,3-3 1,7-1 0,-2-2 1756,4-3 0,1-3 0,0-5 0</inkml:trace>
  <inkml:trace contextRef="#ctx0" brushRef="#br0">20435 18045 7933,'-6'-13'290,"-1"1"1,-7 1 179,1 3 0,0 5 0,-1-2-363,1 4 1,0 1 0,-1 0 0,1 1 192,0 4 0,-5 2 0,-1 8 0,-2 3-67,-3 4 0,1 7 1,0 5-1,4 3 42,0 5 0,10 7 0,0 3 0,6 5-104,3 6 1,6 9-1,6-5 1,9-1-296,10-2 1,12-5 0,7-7 0,8-4-53,-25-27 1,1-2-1,34 7 1,-30-18 0,1-3-1,0-1 1,2-3 95,0-1 0,1-3 0,2-4 1,0-4-1,0-2 0,-2-3 1,1-2-1,-1-1-12,-1-3 0,-1-2 0,3-6 1,-3-3-1,-3-1 0,-1-3 1,0-1-1,-1-1-46,-1 0 1,-1-2 0,-6 0 0,-3-2 0,1 0 0,-2 0 0,-4 0 0,-1 0 101,-3 0 1,-4 0-1,-2 1 1,-4 0-1,-4 2 1,-4 0-1,-2 1 1,-3 1 193,-17-33 1,5 37 0,-3 3 0,-32-20 0,-6 7-9,28 25 1,-2 2-1,-37 0 1,31 11-1,-1 3 1,-1 2-1,0 2-81,-1 2 1,-1 3 0,-2 0 0,1 2 0,4 6 0,1 1 0,1-1 0,1 1-711,2 0 0,2 1 0,-26 20 0,8-4 641,7 3 0,1-6 0,5 2 0,3-3 0</inkml:trace>
  <inkml:trace contextRef="#ctx0" brushRef="#br0">21008 17832 7870,'-13'-6'194,"1"-2"0,3-5 0,5 0 127,2-1 0,5-3 0,6-4 0,9-6 285,6-10 0,8-7 0,5-12 1,6-5-429,-19 28 1,1-1 0,3-6 0,2-1 0,2-2-1,1 0 1,2-3 0,1-1-109,1-2 1,2 0 0,5-4 0,2-1 0,-3 2 0,0-1 0,1 0 0,1-1-271,1 0 0,0-1 1,0-1-1,1 1 0,1 0 1,0 0-1,0 0 0,0 1 37,-1 1 1,-2 1 0,2-3 0,-2 1 0,-2 4 0,-1 0 0,-2 1 0,0 0-202,-4 0 0,0 0 0,0 2 0,-2 0 0,-5 2 0,-1 1 0,0 1 1,-2 1 61,-3 1 1,0 1 0,-1 3 0,-1 0-1,-5 2 1,-1 0 0,13-27 66,-4 9 0,-7 1 0,-8 9 0,-4 4 235,-4 7 0,-1 8 0,0 2 0,0-2 0,0-1 0</inkml:trace>
  <inkml:trace contextRef="#ctx0" brushRef="#br0">23488 14113 7939,'7'-26'308,"-1"-4"1,-4 4 0,1 5 422,1 5 0,5 10 0,-3 7 0,0 11-506,0 9 1,2 5 0,-3 7 0,-2 5 66,-2 5 0,-1 8 0,0-2 1,0 1-327,0-1 1,-1 3 0,-2-5-1,-2 0-416,3-2 0,0-10 1,2-4-1,0-4-1002,0-5 0,3-4 1452,6-9 0,0-9 0,10-7 0</inkml:trace>
  <inkml:trace contextRef="#ctx0" brushRef="#br0">23861 14407 7892,'-6'-20'496,"5"12"0,-4-1 0,8 16-293,2 6 0,5-2 0,-3-5 0,2-2 243,0 1 1,0-1 0,4-4-463,1 0 0,-1-4 1,-1-2-1,-2 0-339,-1 0 0,-6 0 26,1 1 0,-4 4 0,-4-4 639,-5 4 0,-3 7 1,-1 4-1,0 5 203,-1 3 1,1 0 0,1-5 0,3 0-66,5 1 1,2-1 0,4 0-1,2 1-626,5-1 0,7-1 1,4-3-1,0-5-1628,4-2 1,6-2 1805,1 0 0,6-6 0,-3-2 0</inkml:trace>
  <inkml:trace contextRef="#ctx0" brushRef="#br0">24314 14380 7892,'-12'-19'235,"3"10"1,-8 3 1386,2 12 0,7-2-1097,4 10 0,3-8-727,1 2 0,1-5-202,3 2 1,-1 1 0,5 0 131,-2 1 1,-2-2 286,-4 3 1,0 1 0,-1 3 596,-4-3 1,4-2-1,-5-2-78,0 4 1,4-2-106,-2 2 0,3 0-609,1 4 0,0-4-1077,0 0 1,1-6 0,5 0 1256,7-6 0,1-10 0,5-8 0</inkml:trace>
  <inkml:trace contextRef="#ctx0" brushRef="#br0">24687 13860 7892,'8'-18'809,"-4"1"-395,-2 5 1,-1 7 0,2 10 0,2 4 151,-2 3 0,-2 5 1,-1 4-1,2 3-338,2 4 0,-2 12 0,2 0 0,-3 1-1413,-1 1 0,0 2 1,0 1 1184,0-2 0,0-2 0,0-1 0</inkml:trace>
  <inkml:trace contextRef="#ctx0" brushRef="#br0">24701 14247 7857,'0'-46'4051,"0"7"-3414,0 4 0,7 14 1,7 17-1,5 2-713,2 2 0,2 0 0,-4 0 0,1 0 76,-1 0 0,5 0 0,-4 0 0</inkml:trace>
  <inkml:trace contextRef="#ctx0" brushRef="#br0">25407 14060 8000,'-9'0'253,"1"0"430,-3 0 1,-1 0 205,-1 0 1,0 0 16,-1 0 1,7-1-721,2-4 0,5 4 0,5-4-54,4 4 1,3-4 0,1 1-1,0 1-468,1 2 1,-1-4 0,0 1-231,1 1 1,-6-3 0,0 0 270,-2-2 0,-3 5 428,-8-1 1,-4 3 0,-7 1-177,-2 0 0,1 1 0,3 3 0,1 5 832,0 3 1,1 2-1,3-1-133,4 0 0,4 0 1,2 1-1,4-2-1446,4-3 1,7 1 0,3-6-1,1 1 325,-1 1 0,5-5 0,-2 4 1,1-5-1533,0-5 0,2 2 1997,-3-6 0,3 0 0,2-4 0</inkml:trace>
  <inkml:trace contextRef="#ctx0" brushRef="#br0">25701 14007 8000,'-5'-9'1218,"1"0"0,-1 5 1,7-4-952,2 2 0,4 2 0,6 4 0,3 0-147,0 0 0,6 0 0,-4 0-447,2 0 1,-1 0 0,3 0 0,-4 0-1,-1 0-453,-1 0 0,1 0-342,-5 0 1,-7 0 0,-6 0 1083,-7 0 1,-9 0 0,-5 0-1,-3 1 342,-4 4 0,-1 2 1,0 7-1,0-1 631,-2 0 0,0 1 0,5-1 0,4 0-549,4 0 0,5 5 0,4 0 0,5-2-684,2-1 0,2-2 1,3-1-1,6-3-2838,9-4 3136,11-4 0,6-1 0,5 0 0</inkml:trace>
  <inkml:trace contextRef="#ctx0" brushRef="#br0">26180 13914 8037,'-20'-12'1117,"2"3"1,3 10-1,2 14 1,-1 9-1,3 5-989,2 1 1,-3-3-1,3-2 1,-1-1 230,1-1 1,-2 5 0,5-7 0,0 0-1111,1-3 1,0-4 0,7-2 70,2-3 1,3-4-1,8-10 1,2-5 116,0-6 1,1-5 0,-5-6 0,1 0 345,-1 1 1,-1-4 0,-2 4-1,-2 3 936,-2 3 1,-2 9 108,-4-2 0,-7 10 0,-5 3-546,-4 7 1,-7 10 0,4 3 0,-2 6-121,-2 6 0,3 5-162,3 3 0,-4 6 0,0 1 0</inkml:trace>
  <inkml:trace contextRef="#ctx0" brushRef="#br0">20382 16432 7970,'0'-13'-1812,"0"0"1869,0 5 0,-2 2 229,-2 6 0,1 0-89,-6 0 0,0 0 634,-4 0 1,5-1-65,4-4 1,1 4 0,0-5-372,-1 0 1,-2 3-358,1-6 1,2 6 0,-6-1 66,-1 2 1,-2 2-1,-1 2 1,0 1 5,-1 1 1,1 5-1,0-3 1,-1 2 181,1 2 1,-5-3 0,0 2-1,2 0 50,1-2 0,2 5 0,-2-3 1,-1 2-96,-2-3 1,0 4-1,5-3 1,1 3-217,3 1 1,-3 1 0,3-1 0,-2 0-188,-3 1 0,1 3 0,0 1 1,-1-2 163,1-1 1,4 3-1,0 0 1,0-2 228,2-1 1,-4-2 0,7 2-93,1 3 0,2-3 0,1 2 0,0-2 160,0-1 0,0-1 1,0 2-1,1 1-176,4 2 0,-3 0 0,7-5 1,2 0-141,1 0 1,1 5 0,0 0 0,1 0-26,-1 1 0,2-4 0,1 3 0,2-2 30,-2 2 0,3-4 1,1 4-1,-1-3 122,0-2 0,9-1 0,-1-1 0,1-4 24,0-1 1,5-2-1,2-4 1,4 0 69,1 0 1,4 0 0,1 0-1,-2 0-64,-2 0 1,5-6 0,1-1 0,2-2-103,0 0 1,-3 2 0,0-3 0,-6 1-241,-1-2 0,-7-2 0,-1-3 0,-3-2 54,-1 2 0,-6-8 0,-2-1 1,-1-2 142,0-3 0,-1-1 1,-5 0-1,-1-3 46,-3 0 0,-5-4 0,2 2 0,-4-1-132,-1 2 0,-4-4 1,-4 5-1,-2 0-368,-5 3 0,-8 3 0,-4 3 0,-9 2-253,-7 6 0,-1 2 0,-8 3 1,-3 2 166,1 1 0,-6 6 0,3-2 1,-1 4-103,-1 1 0,5 0 1,-1 0-1,5 1 639,0 4 0,4 2 0,0 6 0</inkml:trace>
  <inkml:trace contextRef="#ctx0" brushRef="#br0">20262 16592 8141,'-8'-6'-110,"-3"-1"0,9-6 0,-4-1 0</inkml:trace>
  <inkml:trace contextRef="#ctx0" brushRef="#br0">20235 16526 8141,'0'-14'-80,"-1"3"1,-2 0 554,-2 2 1,-1 5-69,2-5-162,2 6-64,-3-3 1,5 5 155,0-4 0,-2 2-81,-2-6 0,1 6 0,-6-3 0,-2 2 35,0 0 0,-3-5 0,1 4 0,0 2-325,-1 2 0,-4 1 1,1 0-1,0 0-107,3 0 0,-4 10 0,-1 3 1,-2 2 119,-3 0 0,0 3 1,1 1-1,0 2 98,0 2 0,-1 3 1,0 0-1,2 1 144,-2 0 0,4-1 0,-1 2 1,2 1 0,2-3 1,4 8 0,4-7 0,5 1-91,2 0 0,5-1 0,5-1 0,6 1-138,6 0 1,8-2 0,9-1-1,4-4-75,4 0 0,16-3 0,2-3 0,8-1 129,-32-6 0,-1-1 1,1 1-1,1 0 1,0-1-1,1 0 0,0-2 1,0 0-37,-1-1 1,0-1 0,3-1-1,1-1 1,-4 1 0,-1-2-1,-1 1 1,1-1 69,33-4 1,-1-2-1,-3-8 1,-4-1-64,-3-2 0,-5-6 0,-7 2 0,-6-3-111,-6-2 1,-4-5 0,-8-4-1,-4-4-88,-8-4 0,-1-6 0,-9-8 0,-5 0 86,-5-3 1,-17 1 0,-9 6 0,-8 4-103,-8 6 1,-15 7-1,-8 16 1,32 13-1,0 3-163,-2 0 0,-1 4 0,-5 4 0,-1 4 1,0 2-1,1 3 0,0 3 0,-1 2-1424,-3 4 0,1 3 1783,3 0 0,-1 2 0,-4 2 0,1 0 0,0 3 0,1 0 0,-1 4 0</inkml:trace>
  <inkml:trace contextRef="#ctx0" brushRef="#br0">19755 17738 13862,'6'-11'-934,"5"2"0,3 4 777,4 4 0,6 1 0,-2 1 1,3 2 40,2 2 1,6 4 115,2-5 0,9 6 1,4-2-1</inkml:trace>
  <inkml:trace contextRef="#ctx0" brushRef="#br0">18809 20071 17090,'-33'-12'163,"4"0"0,-5-7 0,-2 7 1,-1 5 984,-4 4 1,-2 7 0,1 6 0,-1 7-842,-1 5 0,-1-1 0,5 1 0,0 1-204,0 3 1,5 5-1,2 0 1,5-2-1,7 0 0,5-3 0,4 1 0,3 0-103,5-1 0,5 1 1,8 0-1,9-2 116,6-3 0,13 2 0,3-8 0,3-4-236,3-6 0,1-5 0,8-2 0,0-4 90,-2-4 1,12-13 0,-7-6-1,-2-2-321,-4 2 0,-3-6 0,-9 8 1,-8-3-16,-6 1 1,-13 6 0,-12 1-1,-8 2 615,-11 3 0,-17 7 0,-13 4 0,-10 7 194,-8 7 0,27-3 0,-1 3 0,0 4 0,0 3 0,0 1 0,-1 2-146,-1 2 1,1 2 0,-1 2 0,1 1 0,6 1-1,2 2 1,1 0 0,2 1-62,1 1 0,1 0 0,3 0 0,3 0 0,-9 21 1,10-3-424,9-4 1,18-5 0,15-5 0,15-5-483,17-7 1,12-9 0,-24-12 0,2-1 0,2-2 0,1-1 291,2-2 1,2-1-1,3-4 1,0-1 0,-2-3-1,0-1 1,1-2 0,0-2-7,-1-1 1,0-1-1,1-1 1,-2-2-1,-3 0 1,-2 0-1,-3 1 1,-2 0 61,-5 1 0,-1 0 0,27-20 0,-9 10 0,-5 1 321,-7 2 0,-3 6 0,-1-1 0,5 1 0</inkml:trace>
  <inkml:trace contextRef="#ctx0" brushRef="#br0">22941 18018 8064,'-6'-40'605,"-1"6"-87,-6 3 0,-1 5 0,1 3 1,0 7-290,-1 6 0,-4-1 1,-1 7-1,-2 2-122,-2 5 1,-7 6 0,-4 9 0,-3 6 177,-4 5 0,-1 11 0,5 11 0,3 3 74,1 4 0,4 6 0,7 0 0,5 4-189,7 3 0,5 0 1,11-5-1,9 0 4,10-4 0,15-4 0,15-11 0,9-9-236,5-9 0,-28-18 0,1-3 0,0-3 0,1-1 0,2-3 0,0-1-48,2-2 0,0-3 0,-1-2 0,1-3 0,0-4 0,1-4 0,0-2 0,0-2 19,1-3 0,0-1 1,-2-2-1,-1-1 0,-2-2 1,-2-3-1,-1 0 0,-2-1-86,-3-1 0,-3-1 0,-1-2 0,-3-2 1,-3-1-1,-3 0 0,-1 0 0,-2 1 39,-3 0 1,-2 0-1,-3 2 1,-5 0 0,-4 0-1,-4 1 1,-8-35 73,-13 5 0,-17 10 0,-14 17 0,-8 8 172,-4 11 0,25 16 1,-3 3-1,-2 3 1,0 2-1,-4 2 1,0 4-379,-3 1 1,0 2 0,0 4 0,1 1 0,-1 2 0,1 1 0,4 1 0,1 2 269,5 0 0,1 0 0,-1 1 0,2 0 0,7-1 0,1 1 0,0 0 0,0 1 0</inkml:trace>
  <inkml:trace contextRef="#ctx0" brushRef="#br0">24088 18032 7936,'-20'-33'580,"11"11"0,-1 3 0,15 13-727,3 0 0,4 3 1,3-8-1,3-2 1048,4-3 0,9-6 0,5 2 0,2 0-1031,2-4 0,6 0 1,4-1-1,5 1-757,3 1 1,6-10-1,-2 6 887,3-1 0,-4 0 0,-2 2 0</inkml:trace>
  <inkml:trace contextRef="#ctx0" brushRef="#br0">25314 17325 7942,'-13'-26'2028,"5"5"-1330,2 8 0,6 13 1,0 8-159,0 4 0,0 6 1,0 1-1,0 2-353,0 3 0,-4 1 0,-1 2 0,2-1-182,2 1 1,1-2 0,0-3 0,0-4-518,0-3 0,6-3-72,3-3 1,3-3 0,1-8 265,0-2 1,1-10-1,-3-8 1,-2-3 210,-4-2 0,1 1 0,-2-1 0,-1 2 703,-1 3 0,-2-2 0,0 6 655,0 2 1,0 5 973,0 3-1744,0 5 1,1-2-477,4 10 0,2 2 0,6 6 0,1-1-345,-1-3 0,0 3 0,1-5 0,-1 2-1007,0 0 0,1-4-958,-1 3 1459,0-5 0,1 5 328,-1-4 1,0-2-1,1 2 1,0-2 517,4-2 0,3 0 0,6 0 0</inkml:trace>
  <inkml:trace contextRef="#ctx0" brushRef="#br0">25874 17299 7929,'-6'-33'3572,"4"17"-2683,-4-2-654,6 18 1,2 0 0,2 0-245,5 0 0,-1 0 1,1 0-427,1 0 0,-3 0 153,2 0 1,-6-1 352,2-4 1,-10 4 0,-4-4 281,-3 4 0,-1 1-199,0 0 0,0 0-63,-1 0 1,2 1 0,3 4-890,5 4 1,3-2-1,2 0-64,3-1 0,4 3 0,7-4 1,2-2 201,6-2 0,2-2 660,1-4 0,1-8 0,0-8 0</inkml:trace>
  <inkml:trace contextRef="#ctx0" brushRef="#br0">26087 17165 7929,'8'-13'0,"-3"6"932,-5-5 0,-1 12-475,-3 0 1,-2 6 0,-6 9-1,1 1-153,1 2 0,-5 5 0,6-2 0,-3 1-374,-1 0 0,1-4 0,3 3-279,5-2 0,-2-1 1,3-6-1,6-3 349,9-5 0,13-8 0,9-4 0</inkml:trace>
  <inkml:trace contextRef="#ctx0" brushRef="#br0">26247 16806 8054,'-21'-6'0,"-1"13"0,7 8 356,3 17 1,8 11 0,0 6 0,2-4-1,2-5-498,0-5 0,0 2 0,2-6 0,2-1-1190,5-2 1332,3-1 0,1-1 0,0 1 0</inkml:trace>
  <inkml:trace contextRef="#ctx0" brushRef="#br0">26154 17139 7904,'0'-48'1328,"12"11"0,7 17 1,9 14-1329,8 12 0,2 5 0,2 3 0</inkml:trace>
  <inkml:trace contextRef="#ctx0" brushRef="#br0">25314 18032 7928,'0'-27'3195,"0"6"-3007,0 8 0,1 7-72,4 6 0,2 0 0,5 1 1,-1 2-523,-3 2 0,1-1-529,5-4 921,-7 0 1,-7-4-1,-9-2 1,-3 0-6,-1 0 1,0 2 0,-1 4 0,1 0 822,0 0 1,-1 0 0,2 1 0,4 4-464,3 3 1,4 4-1,1 2 1,1 0-636,4 4 0,3-1 0,10 3 0,4 0-1344,4-4 1,2-1 1637,3-2 0,3 0 0,6 1 0</inkml:trace>
  <inkml:trace contextRef="#ctx0" brushRef="#br0">25607 17925 7913,'-21'-27'378,"8"13"1,3 3 0,5 16 0,2 4-1,2 2 1,2 3-1044,4-1 1,2-1 456,7-3 1,0 7 0,4-3 207,4 2 0,4 6 0,0 0 0</inkml:trace>
  <inkml:trace contextRef="#ctx0" brushRef="#br0">25767 18018 7914,'-25'-17'349,"3"8"1,-9-9 364,3 10 0,5 7 1,3 2-1,0 4-938,4 4 0,1 4 0,3 3-161,3 2 1,4 0-1,8-3 1,4 1 384,6 2 0,15 0 0,1-5 0</inkml:trace>
  <inkml:trace contextRef="#ctx0" brushRef="#br0">26194 17832 7966,'-21'-34'0,"-3"13"571,7 12 0,3 14 0,7 6 0,-1 6 0,1-3-140,-3-3 1,-2 1-1,-2-2 1,3 5-302,2 3 1,-2-1-1,5-3 1,0-1-472,1 0 1,0 1 0,5-1 26,0 0 0,2-1 1,2-3 130,5-4 1,3-4 0,1-1 346,0 0 0,-4-6 0,-1-3 1,-1-3 312,1-1 1,-5-6-1,2-3 1,1-4 163,3 0 1,-1-5 0,1-2-170,1-1-365,2-2 0,1-2 0,0 1 0,2 3 5,3 1 1,-3 2 0,3 6 0,-4 3-288,0 4 1,-1 9 0,0 5 59,1 2 0,-2 4 1,-4 2-1,-3 7-135,-4 5 0,-2 6 0,-4 9 0,-5 5-643,-6 2 1,0 4 0,-7 1 0,0 2-355,-3 3 1247,0 1 0,-1 4 0,0 0 0</inkml:trace>
  <inkml:trace contextRef="#ctx0" brushRef="#br0">18636 20844 7923,'-14'-20'1820,"2"6"-1587,3-4 0,4 10 0,5 8-154,0 8 1,1 2 0,2 1 60,1-3-100,7-5 0,-10 2 0,2-10-98,-6-3 0,-4-10 0,-8-6 0,-3-4 132,-4-3 0,-3-6 0,-3 3 0,-2 0 191,-1 3 0,-4 4 0,3 5 0,3 4 422,1 3 1,1 8-1,0 4 1,2 7-478,3 10 1,4 17 0,9 15-1,5 8-247,2 9 0,11 3 0,10 5 37,-3-33 0,3 0 0,4-1 0,4-2 0,3 2 0,1-1 0</inkml:trace>
  <inkml:trace contextRef="#ctx0" brushRef="#br0">20622 17952 7918,'-6'-27'-389,"4"6"1,-4 6 0,8 7 168,2-3 1,-4 4 471,0-2 1,-1 6-1,-8-1 1,-1 2-65,-2 2 1,-2 2-1,1 1 1,0 2 97,-1 3 0,1 1 1,0 4-1,-1-1 38,1-3 1,0 3 0,-2-5 0,-1 2-82,-2 0 1,0 0-1,3 4 1,-1 0-153,-2 1 0,-4-1 1,3 2-1,-2 3 33,-3 4 0,-1 3 0,-1 3 0,0 3-19,4 5 0,-3 4 1,4 4-1,0 5 6,4 3 1,3 1 0,5 0 0,8 1-255,8-1 1,10-6-1,15-2 1,8-5 270,8-5 1,9-2 0,7-6-1,6-2-41,-33-13 0,1-2 1,3-2-1,0-1 0,1-3 1,0-1-1,1 0 1,0 0-82,3 0 0,0-3 1,2-3-1,0-3 0,0-1 1,0-2-1,1-1 1,-1-2-14,-2-2 1,0 0 0,0-4 0,-1 0 0,-2 0 0,-1-1 0,-2-2 0,0-1-67,-3-2 1,-2-1-1,0 0 1,-2-2-1,-4 0 1,-3 0-1,23-30-37,-6 0 0,-7-10 0,-16 2 0,-6 1 33,-8 3 1,-18-8 0,-13 11 0,-17 2-2,15 29 1,-2 2-1,-5 1 1,-2 4 0,-3 1-1,-2 3 1,-2 3 0,-3 1-176,-2 4 1,-1 1 0,-7 3-1,-1 1 1,1 4 0,0 1 0,-3 2-1,1 1 253,0 3 0,0 2 0,0 1 0,0 1 0,7 1 0,0 1 0,-1-1 0,-1 1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5999 16526 7923,'0'-14'-59,"0"1"1,-2 1 306,-2 3 1,2-3 0,-2 4 0,2-4 140,2-2 1,0 6-384,0-1 0,2 1 379,2-1 0,-1 3 100,6 6 1,-5 0 0,4 2-115,-2 2 1,3 4 0,-3 7 0,0 1 142,-1 2 1,6 5-1,-2 1 1,3 4-349,1 3 1,0 0 0,1-3 0,-1 4-94,0 3 1,1 2 0,-1 0 0,0-3-25,1-1 1,3 2 0,1-4 0,0-1-458,1-2 0,-4-3 0,4-2 0,-1-4-244,0 0 1,-1-6 0,-2 2 0,2-6-321,0-3 1,1-2-1,-3-4 972,3 0 0,2 0 0,7 0 0</inkml:trace>
  <inkml:trace contextRef="#ctx0" brushRef="#br0">6705 16512 7871,'-13'-6'556,"-5"5"0,-1-2 0,-1 6-65,1 6 0,0 4 1,3 5-1,-4 4-6,0 3 0,-1 6 1,-3 2-1,3 1-191,2 3 1,6 0 0,6 2-1,1-2-473,3 0 1,1 9-1,2-5 1,2 3-1305,2 2 1483,9-1 0,8 1 0,6 1 0</inkml:trace>
  <inkml:trace contextRef="#ctx0" brushRef="#br0">21502 6264 27564,'-8'-6'-1160,"-4"4"0,5-8 957,-6 6 0,-1-1 0,1 5 570,0 0 0,-1 0 0,1-1-231,0-4 0,-1 4 1,1-4 46,0 4 0,-1 2 0,1 4-322,0 4 1,-1 2 0,1 3 0,0 1 9,-1 2 0,-4 3 1,-1 3-1,0-1-63,0 2 0,-1 1 0,4 1 0,-2-3 130,2-1 0,3-1 0,2 3 0,3-2-91,-3 2 1,5 1 0,2 2 0,2-2-311,2-3 0,2 3 1,2-1-1,5 4 143,3 3 0,7 0 0,3-3 1,4 0 158,0-1 1,5 7 0,3-7-1,3 1 371,5 0 0,1-3 0,-2-1 0,1-3 185,-2-2 0,6-3 0,-8-7 1249,4-4-1103,-10-4 0,17-1 0,-9 0 1,2-1-26,-1-4 1,4-7 0,0-7 0,1-2-54,0-2 1,-1-3 0,-5 0 0,0-1-366,0 0 1,-6-4-1,-3 0 1,-4 2-338,-5 1 1,1-4 0,-5 1-1,-3 0-139,-5-1 0,-4 2 0,-6-4 0,0 1-60,0 4 0,-12-4 0,-7 2 1,-7 1 40,-6 2 1,-8-1 0,2 1-1,-4 4 101,-5 3 0,-6-1 1,-5 4-1,0 3-240,-2 5 1,-6 0-1,9 4 1,0 0 40,3 0 1,8 3 0,4 7 0,7 5 528,2 3 0,8 13 0,6 3 0</inkml:trace>
  <inkml:trace contextRef="#ctx0" brushRef="#br0">22461 6730 17310,'-7'0'-343,"2"0"1,10 0 450,4 0 1,4 0-1,3 0 1,4 0 74,0 0 1,1 0-1,4 0 1,0-1 86,4-4 0,2 2 0,-2-6 0,2 1-80,-1 0 1,4-4-1,0 3 1,2-2-159,-1-3 1,-4 1 0,3 0 0,-2-1-245,-7 1 0,1 1 0,-3 2 0,0 1 114,0-2 1,2 0 0,-5-3-1</inkml:trace>
  <inkml:trace contextRef="#ctx0" brushRef="#br0">23168 6450 8432,'-14'-11'285,"1"8"1,0-6 0,1 7 627,3 7 1,5 1 0,8 4-1011,5-1 1,3-5 0,1 4 0,0-1 44,1 0 1,-1-2 0,0 4 0,1 1 106,-1 2 0,-1 3 1,-3 3-1,-5 4-236,-2 3 0,-4 3 1,-2 3-1,-7 3-26,-5 0 0,-9 3 0,-6-4 1,0-1-1005,-2 1 1,5 3 1210,-3-5 0,3 0 0,1-5 0</inkml:trace>
  <inkml:trace contextRef="#ctx0" brushRef="#br0">24088 6584 7731,'0'-14'995,"0"1"208,0 0 0,1 1 0,2 1-326,1 3 0,1 3-86,-5-4-513,0 6 1,-2-3 0,-2 6-1,-3 2 25,-1 2 1,-4 2 0,3 5-1,-2-3-57,-3 3 1,5 1-1,0 1 1,1 0-189,0 1 1,2-1 0,6 0 0,0 1-158,0-1 0,2-6 1,2-1-1,5-1-214,3-1 0,1 1 1,1-5-1,-3-2-405,-2-2 1,3 1 0,-4-6 672,-1-2 0,-1 0 1975,-6-3-1013,0 7 1,0 2-731,0 10 1,0-2-1,0 6 1,1 1-230,4 2 1,-2 1 0,6 1-601,1-1 1,-3-1 0,2-3 0,2-5-608,1-2 1,2-2 0,3-2-1,2-4-252,2-7 0,-4-6 1501,6-8 0,-7-6 0,3-1 0</inkml:trace>
  <inkml:trace contextRef="#ctx0" brushRef="#br0">24448 6117 8412,'0'-21'4632,"0"8"-3146,-6 1 0,4 12-990,-2 0 1,2 11 0,2 8 0,0 2-312,0 2 1,-1 2-1,-2 4 1,-2 0-14,2 2 0,2 0 0,1-4 0,0 0-1707,0-1 1,0 0 0,1-4 0,4-4-818,4-4 1,3-6 2351,1-4 0,12-8 0,3-4 0</inkml:trace>
  <inkml:trace contextRef="#ctx0" brushRef="#br0">24701 5944 8584,'-21'-7'969,"8"2"0,8 10 306,4 3 0,1 4 0,0 3 1,0 1-684,0 2 1,0 10 0,0-1 0,0 3-873,0 2 1,1-4-1,2 5 1,2-2-511,-2 0 1,0 0 0,1-6-1,3-1 520,1-2 1,2-6 269,-5 2 0,11 3 0,-1 0 0</inkml:trace>
  <inkml:trace contextRef="#ctx0" brushRef="#br0">24887 6224 8409,'-20'0'699,"5"0"0,6 1 1,0 4 184,2 4 1,-4 2-1,7 3 1,1-1-241,1 0 0,2 7 1,0 0-674,0 1 1,0-2 0,2-5-1,2-1-53,5 0 1,3-5 0,1-4-229,1-2 0,-1-2 0,-1-2 0,-2-2-859,-1-5 1,-6-3 0,3-3 0,-1-1 886,-1-2 0,-1 0 0,-6 5 0,-3 0 540,-1-1 1,2 3 0,-2 0 676,1 2-839,1 6 1,13-3 0,4 6-813,4 0 1,2 0 0,-3 0 0,1 0 715,2 0 0,-1 0 0,-3 0 0</inkml:trace>
  <inkml:trace contextRef="#ctx0" brushRef="#br0">25074 6250 8409,'-1'-7'0,"-4"3"648,-4 2 0,2 2 0,-2 0 353,-1 0 1,4 2 0,1 2-728,4 5 1,1 3-1,0 1 1,0 0-562,0 1 0,1 4 0,4-1 1,2 0-1203,0-3 1,10 0 1488,-4-1 0,9 0 0,-1 1 0</inkml:trace>
  <inkml:trace contextRef="#ctx0" brushRef="#br0">25247 6237 8397,'-19'0'0,"-2"0"0,1 0 0,2 0 2481,3 0 0,3 2-1390,3 2 0,3 3 0,6 7-1234,0-1 1,6-1 0,2-2 0,1-2-709,-1-2 0,-3 3 1,4-5-239,1-1 1,-2 3-233,0-2 1937,-5 1 1070,3-5-1065,-6 0 0,2 0-969,2 0 0,4 0 0,6 0 0,4 0-216,4 0 0,4-6 0,0-5 564,1-5 0,6-5 0,1-5 0</inkml:trace>
  <inkml:trace contextRef="#ctx0" brushRef="#br0">25527 5917 8397,'-13'8'929,"0"-4"0,4-1-167,0 2 0,6 2 1,-2 6-55,4 1 0,1 3 0,1 3 1,2 0-573,2 4 0,4 1 1,-3 2-1,0-2-892,-1-3 1,6 3-1,-4-2 1,2 0-2522,0 0 3277,-6 2 0,9-5 0,-5 7 0</inkml:trace>
  <inkml:trace contextRef="#ctx0" brushRef="#br0">25487 6290 8368,'-6'-7'389,"11"1"1,-1 6-383,7 0 1,6 0-1,3 0-7,0 0 0,-3 6 0,2 1 0</inkml:trace>
  <inkml:trace contextRef="#ctx0" brushRef="#br0">25634 6277 8368,'-13'-6'1249,"-1"5"0,1-10-145,0 7 0,5 1-1162,4 7 0,8 2 0,5 5 1,3-2-628,1 1 1,1 2 0,-1 0 0,2-2 112,2-1 0,0-6 1,5 1 571,2-2 0,1-8 0,2-2 0</inkml:trace>
  <inkml:trace contextRef="#ctx0" brushRef="#br0">26074 5864 8368,'-14'0'0,"1"0"0,0 0 0,1-2 0,2 0 1804,1-3 1,4 1-1004,-4 4 0,6 6 0,-1 2 0,2 4-985,2 2 0,0-1 0,-1 2 0,-2 1 39,-1 2 1,-7 0-1,2-4 1,-3 3 174,-1 0 1,0 6 0,-1-4 0,1 0 34,0 0 0,4 1 1,2-4-1,1 3-572,3 2 1,1-5-1,5 3 1,5 1-2104,5 2 2610,9-3 0,5 6 0,7-4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10118 16592 8001,'7'-26'-120,"5"0"0,-3 4 112,3 5 1,1 3-1,-1 4 1,-2 2-248,-1 2 0,-6-4 123,1 1 0,-2 2 0,-1-1 820,4 3 1,-4-1-103,4 1 0,-2-1 901,1-3-1260,-2 3 0,2 17 0,-7 4 1,-3 4-223,-1 5 1,-7 7-1,-3 4 1,-1 5 124,-1 5 0,-2 6 1,-6 9-1,1-1 12,-1 0 0,-4 3 0,0-2 0,1 0 75,2 4 1,-3-3 0,0-1 0,1-2 26,2-6 0,3 6 1,1-5-1,2 2-98,-2 0 0,-1-2 0,-3 2 1,0-1-162,1 0 1,-7 5 0,7-9 0,1-1-166,2-1 1,-1-5 0,4-6 0,0-5-140,4-4 1,-3 2 0,3-9-1,2-1-99,4-2 1,0-5 0,3-2-811,1-2 683,-5-6 0,10-3 0,-2-9 0,2-3 109,2-1 0,0-2 0,0-2 0,0-2 436,0-2 0,0-1 0,0-4 0</inkml:trace>
  <inkml:trace contextRef="#ctx0" brushRef="#br0">9051 17272 8021,'-7'-30'28,"2"4"0,4 2 0,1 11 183,0-1 0,6 3 0,3 0 290,3 2 1,5 6 0,3-1 0,0 2-10,4 2 0,7 0 1,5 2-1,1 2-71,-2 5 0,8 9 1,-1 4-1,4 3-188,4 2 0,0 6 0,1 2 0,-4 4-156,-1 1 1,4 4 0,-1 2 0,2 0-107,-3 0 0,-2-6 0,-4-5 0,1 2-147,1 2 0,1-4 0,-5-1 0,0-1-117,0-3 0,-2-2 1,-1-3-1,-3-1-109,-1-2 0,-4-6 0,-6 2 0,-6-3-741,-2-2 1,-1 0 1142,-1 1 0,-6-1 0,-1 0 0</inkml:trace>
  <inkml:trace contextRef="#ctx0" brushRef="#br0">7918 16939 7950,'-13'-6'467,"-1"3"-204,1-6 0,0 6 1,1 0-1,2 6-167,1 6 1,0 4 0,-5 4 0,3 2-146,2 2 0,-8 1 0,4 6 1,-2 2 224,0 1 1,2 4 0,0-4 0,-1-1-212,1-2 0,1 3 1,2-1-1,3-4-562,1-2 1,-3-3 0,4 3-519,2-2 1115,2-6 0,1-3 0,0-7 0</inkml:trace>
  <inkml:trace contextRef="#ctx0" brushRef="#br0">8385 16472 8040,'-14'0'-18,"1"2"1,0 2 0,-2 5 246,-3 3 1,2 1-1,-6 1 1,-2-1-46,-1 0 1,0 5 0,-1 1 0,3 1-10,-1-1 1,-4 0-1,6-1 1,-2 3-367,2-1 0,2 0 0,7-7 0,1 0-444,3 1 0,3-1 635,6 0 0,0-5 0,0-2 0</inkml:trace>
  <inkml:trace contextRef="#ctx0" brushRef="#br0">8958 16046 8189,'-13'4'-268,"-1"2"0,-1 2 1,-1 2 598,-2 2 0,-4 1 1,3 2-1,-2 1-113,-3 2 1,4 0 0,-1-5 0,2 1-157,2-1 1,3 0 0,0-1 0,1-2-410,0-1 1,4-1 0,1 2 346,2-1 0,8 0 0,5 4 0</inkml:trace>
  <inkml:trace contextRef="#ctx0" brushRef="#br0">9491 15899 8045,'-27'0'0,"1"2"0,-1 2 0,0 5 0,-4 4 0,-1 5 0,-1 4 81,1 4 1,-7-4 0,1 1 0,-5 4-862,0 3 780,1 7 0,-4-3 0,-1 6 0</inkml:trace>
  <inkml:trace contextRef="#ctx0" brushRef="#br0">22501 7450 8051,'-20'0'0,"-4"0"788,6 0 0,6-2 246,8-2 1,2 1-1,4-4 1,4-1-973,7 1 1,2-2 0,7-3 0,0 2-510,-1 1 1,4 4 0,-3-2 0,2 0-209,-2-1 0,2 5 0,-5-1 655,2 2 0,1-4 0,5-1 0</inkml:trace>
  <inkml:trace contextRef="#ctx0" brushRef="#br0">23088 7263 7977,'-14'0'415,"1"0"89,0 0 1,1 2-230,3 2 0,3-1 0,6 6 3,0 1 1,0 2-1,0 2 50,0-1 1,2 0 0,1 1 218,1-1 0,2-4-198,-2 0 1,-1-2-721,6 2 0,-4-3 541,4-6 371,-6 0 0,2 6-156,-5 3 1,-4 3 0,0 1 0,1 0-97,1 1 1,2-1 0,2 0 0,1 1-622,1-1 1,6 0-67,-1 1 0,3-3 1,1 0-1,1-4 0,-1-1-377,0-3 1,2-2 0,2-2 0,2-3 774,2-5 0,1-15 0,4-4 0</inkml:trace>
  <inkml:trace contextRef="#ctx0" brushRef="#br0">23461 7170 7961,'-13'-6'0,"-5"5"994,0-4 0,5 10 0,4 3-386,-1 4 0,4 2 0,1-1 0,4 0-292,1 1 0,0 5 0,0 3 0,1 2-182,4-2 1,1 6-1,4-4 1,-1 0-854,1 1 0,2-6 1,1-1-1,1-3-728,-1-2 0,5-6 1447,0-2 0,5-4 0,-2-1 0</inkml:trace>
  <inkml:trace contextRef="#ctx0" brushRef="#br0">23688 7077 7902,'-21'0'0,"2"0"0,7 3 400,3 6 0,-1-1 0,5 12 0,1-3 637,-2 1 0,4 6 1,-2-2-1,2 3-899,2 2 1,0 0 0,0-1-1,0 1-445,0 0 0,6-5 1,3-1-1,3-2-676,1-3 1,1-1 982,-1-2 0,6-5 0,2-2 0</inkml:trace>
  <inkml:trace contextRef="#ctx0" brushRef="#br0">23874 7410 7949,'-19'6'299,"4"-5"0,-3 11 0,8-1 549,1 5 1,6-1-1,-1 2-210,2-2 1,2-6 0,2-2-657,2-1 1,4-1 0,6-5 0,3-2-433,1-2 0,-1-2 0,-3-4 0,-1 1-592,0-2 1,-1 0 0,-3-3 396,-5 1 0,-4 0 753,-4-1 1,-3 7 0,-7 2-294,1 4 1,7-4 252,6 1 0,7-6 0,11 2 0,4-1-68,4 0 0,0-5 0,1-7 0</inkml:trace>
  <inkml:trace contextRef="#ctx0" brushRef="#br0">24208 7237 7949,'-6'13'549,"-6"0"0,-7 2 0,-1 1 351,1 2 0,-3 1 0,4-2 0,3 0-287,5 0 0,4 2 0,6-1 1,1-2-914,4-1 0,14-3 0,14-3 0,7-5 300,4-2 0,18-8 0,1-2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4959 16606 7974,'-15'0'390,"-3"0"0,9 0-156,-3 0 0,4 0 0,0-2-763,2-2 0,-3 1 1,3-6 665,-1-1 0,4 2 0,-3-1 392,0-1 1,3-1 0,-6 3-330,-1 3 1,3-1 0,-2 2-85,-2 1 1,0 6 0,-1 3 0,1 1-76,2 3 0,2-2 1,-3-1-1,2 1 149,2-1 1,-4 2 0,3 4 49,-1 1 0,2-1 1,6 2-1,0 1-80,0 2 0,0 6 0,0-1 0,0 5-166,0 3 1,2 12 0,1 0 0,3 5-103,1 1 1,2 4-1,4 5 1,1-2-95,-1-1 1,5-5-1,2-4 1,4-6 263,4-2 0,6-6 1,0-4-1,3-6 258,5-3 0,5-1 0,-1-6 0,0-3-31,0-5 1,3-2 0,-3-4 0,0-2-6,0-5 1,2-10 0,-2-8-1,2-7-196,2-5 1,1-11 0,-1-6 0,-26 25 0,-1-1-147,1-1 0,-2-2 1,1-4-1,-1-2 0,-3 2 1,0-2-1,-1 1 1,-2-1-24,-1 0 1,-3 1 0,-3 0 0,-3 1-1,-4 1 1,-1 1 0,-6-33 47,-8 6 1,-12 4 0,-14 9 0,-7 11-84,-7 9 0,-17 9 1,33 17-1,-1 3 1,-5 1-1,0 3-166,-3 2 1,0 4 0,-4 6 0,1 4 0,-2 5-1,0 3 1,-1 3 0,0 2-1202,1 1 1,0 1 1482,1-1 0,0 2 0,4 2 0,1 1 0,0 0 0,1 1 0,1 2 0</inkml:trace>
  <inkml:trace contextRef="#ctx0" brushRef="#br0">4812 16299 8394,'0'-19'-508,"0"4"1,0-3 493,0 3 0,2 7 1,2 0 438,5 2 1,3 2 0,1 5 0,1 2-167,-1 2 1,0 11 0,0 3 0,1 8 351,-1 4 1,6 16 0,4 4 0,2 8-352,1 9 1,-12-32 0,-1 1-1,1 3 1,0 1 0,1 0 0,0 1-255,0 0 1,1 0 0,4 3 0,0-1 0,-1-1 0,-1 0 0,0-1 0,1-1-302,0-2 0,1-1 0,-1 4 1,0-1-1,1-7 0,0-1 0,20 29-303,0-4 1,-6-8 0,-3-4 0,-4-8 91,-5-4 1,0-3 0,-7-5 0,-5-4 505,-2-4 0,-4-5 0,-4-4 0,0-3 0</inkml:trace>
  <inkml:trace contextRef="#ctx0" brushRef="#br0">4772 17285 8206,'-21'-51'1639,"4"9"0,8-2-1179,4 10 1,11 11 0,8 6-1,8 2-547,7 1 0,6 1 1,6-2-1,3-1-644,5-2 1,12-5 0,4-1 0,3-6 574,-31 13 1,0-1 0,-1-1-1,-1-1-52,1 1 0,0-2 0,-2-1 1,0-2-1,-1 1 0,0-1 1</inkml:trace>
  <inkml:trace contextRef="#ctx0" brushRef="#br0">5212 15313 13082,'-7'-6'-1220,"-5"5"1,3-4-658,-3 4 2268,5 1 0,1 6 1,7 1-68,4 0 0,-2 5 1,7-3-1,3 4 204,4 5 1,6-2 0,1 7 0,4 2-210,3 4 1,6 4-1,-1 4 1,1-1-852,-2 1 1,8 4-1,-3 1 1,2-5-909,-1-3 0,-2-5 1,-2-8 1367,-2-8 0,1 1 0,4-7 1</inkml:trace>
  <inkml:trace contextRef="#ctx0" brushRef="#br0">5519 15420 8462,'-40'7'0,"-2"-1"0,-1-5 309,-1 4 1,-2 4 0,3 10-1,0 8 116,5 7 1,-1 10 0,8 6 0,3 8-2105,4 9 0,6-2 1679,9 2 0,3-7 0,6-6 0</inkml:trace>
  <inkml:trace contextRef="#ctx0" brushRef="#br0">6838 15846 8289,'0'-25'452,"2"16"1,2 2 303,5 15 0,9 18 0,4 14 0,5 10-1608,4 12 1,-17-24 0,0 1 851,1-1 0,1 0 0,1 5 0,0 1 0,0-3 0,0-1 0</inkml:trace>
  <inkml:trace contextRef="#ctx0" brushRef="#br0">6892 16219 8457,'-34'-17'687,"0"0"1,-3 6 0,0 3-574,-26 3 1,1 29-1,9 23 1,25-14-1,2 4-1981,-1 7 1,1 4 1866,-1 9 0,1 3 0,-1 3 0,0 3 0,1 3 0,-1 1 0</inkml:trace>
  <inkml:trace contextRef="#ctx0" brushRef="#br0">22395 6570 8040,'-14'-6'741,"1"-1"1,6-2 0,2 0 240,4-1 1,1 2-586,0 0 1,1 5 0,4 0-374,3 6 1,0 0 0,1 4 0,0 0-295,-2 1 0,5-5 0,-5 3 0,2-2-239,0 1 1,0-1 0,4-4 0,1 0-1101,-1 0 1609,6 0 0,2-12 0,6-3 0</inkml:trace>
  <inkml:trace contextRef="#ctx0" brushRef="#br0">22768 6384 8006,'-2'-8'532,"-1"2"1790,-1 0-1198,0 5-846,4-5 0,0 8 1,0 2-267,0 5 0,1 3 0,2 1-15,1 0 0,1 1 0,-4-2-82,4-4 0,-2-2 0,6-6 76,1 0 1,-3-1 0,1-4 0,-1-2 271,1 0 0,-5-5 266,1 3 0,-2 1-205,-2 0 1,-2 9-1,-1 2 1,-1 6-62,1 6 1,1 1 0,2-1 0,0 1-209,0 2 0,0 4 0,0-4 0,0-2-1207,0-1 1,6-6 0,3-2 306,3-1 1,6-3 0,1-7-1,0-7 845,0-5 0,11-11 0,-2-7 0</inkml:trace>
  <inkml:trace contextRef="#ctx0" brushRef="#br0">23141 6091 8006,'-7'0'340,"-1"-5"630,4 1 1,2 1 0,-2 7-356,2 5 0,7 3 1,1 3-1,0 2-433,0 6 1,3 6 0,-5 4 0,0 1-126,2 3 0,-4-3 1,2 0-1,-2-1-553,-2-4 1,4-2-1,2-5 1,2-4-1107,2-3 0,2-8 1602,1-2 0,6-16 0,2-4 0</inkml:trace>
  <inkml:trace contextRef="#ctx0" brushRef="#br0">23408 5917 8114,'-27'0'897,"8"6"1,6 3-185,7 3 0,4 7 0,2 3 1,0 4-322,0 0 1,0 2 0,0 2 0,0 3-191,0 1 0,0 0 0,2 3 0,1-3-630,1-2 1,5-1-1,-3-4 1,1-2-1263,4-3 0,2-2 1690,5-7 0,-4-6 0,6-1 0</inkml:trace>
  <inkml:trace contextRef="#ctx0" brushRef="#br0">23648 6250 7951,'-20'0'1091,"1"6"0,-3 5-768,4 5 0,5-1 1,2 3-1,4-4 247,1 0 0,-3 1 0,5 1-386,1 2 0,10-1 1,5-5-1,3-3-103,6-4 0,2-4 1,4-2-1,0-2-918,-1-2 0,1-10 1,-2 2-1,-3-2 458,-4 0 0,-4-2 0,-6-1 0,-3 2 322,-4 1 0,-7 1 1,-4 1-1,-6 0 628,-6-1 0,-8 6 0,-3 0 0,2 2 781,3 3 0,-5 2 0,11 1-1364,3 0 1,4 1-1,8 4 1,7 2-3056,7 1 3067,11 3 0,3 3 0,5 6 0</inkml:trace>
  <inkml:trace contextRef="#ctx0" brushRef="#br0">24114 6157 6489,'8'0'992,"-2"0"1,-8 2 0,-2 1 0,-5 1-626,-3-1 1,-1 0 0,-1 0-1,1 3-144,0 1 1,-1 2-1,1 4 1,1 1-138,3-1 0,-1 5 0,5 0 0,2-1-343,2 3 0,2-6 0,4 4 0,4-1-296,3 0 0,1-2 1,2 1-1,3-4-2202,4-3 2755,-3 0 0,12-2 0,-3-1 0</inkml:trace>
  <inkml:trace contextRef="#ctx0" brushRef="#br0">22461 8063 8047,'-7'6'1029,"2"3"-267,4 3 1,5 1 0,4 0 0,1 1-547,1-1 1,9 0 0,-5 1 0,0-3-599,1-2 1,3 2 0,0-5 0,0-1-1121,1 1 0,-3-1 1502,6-5 0,1-6 0,3-1 0</inkml:trace>
  <inkml:trace contextRef="#ctx0" brushRef="#br0">23061 8143 8268,'-7'-6'1952,"1"4"1,4-3-1563,-2 5 1,2 1-1,-3 2 0,-1 1 1,4 7-1,-2-2 14,2 3 0,2 1-526,0 0 1,2-1-1,2-3-330,5-5 0,-2-2 0,2-4-155,2-2 1,0-2 275,3-3 0,-7 2 987,-2 2 0,-5 5 0,-3 0 70,-2 8 1,-4 4 0,5 1-313,1 0 0,1 1 1,2-1-417,0 0 0,0-4 0,2-2 0,2-1-1165,5-3 1,3-1 0,3-2-1,1-3-991,2-6 0,6-1 2158,-2-13 0,3-5 0,2-6 0</inkml:trace>
  <inkml:trace contextRef="#ctx0" brushRef="#br0">23368 7890 8046,'0'-14'1363,"-5"5"-316,1 1 1,-1-1-832,5-5 1,2 7-1,2 3 1,5 2 164,3 2 0,1 0 1,1 3-1,-2 4-226,-4 7 1,3 6-1,-5 0 1,0 0 0,0 4 1,-2 6 0,-4 1 0,0-2-738,0 0 1,0-7 0,2-1-1,1-2-14,1-3 1,6-3 594,-1-4 0,3-3 0,1-6 0</inkml:trace>
  <inkml:trace contextRef="#ctx0" brushRef="#br0">23581 7756 7950,'-6'-13'1578,"-1"6"0,-7 1-1084,1 6 0,4 0 1,2 1-1,1 4-205,3 4 1,3 4 0,3 3-1,1 3-163,-1 2 1,3 1 0,0 5 0,1-2-959,4-3 0,-1 4 1,2-4-1,0 1-2016,3 0 2848,1-4 0,-3-6 0,1 1 0</inkml:trace>
  <inkml:trace contextRef="#ctx0" brushRef="#br0">23754 8103 7941,'-6'7'1612,"5"-1"-1216,-5 0 0,7 0 0,4 3-145,4-5 1,7-2 0,3-2 0,1 0-281,-1 0 0,3 0 1,-3 0-1,1-2-695,-1-2 1,-1 2 0,-5-3-251,0-1 0,-5-2 1044,-4-5 1,-10 1-1,-6 3 1,-5 5 802,-4 2 0,0 2 1,-3 0-1,2 0-463,-1 0 1,3 0-1,2 0 1,4 0 634,0 0 1,7 2-710,2 2 1,5-1 0,6 5-337,8-3 0,11 6 0,9-4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12597 8649 8524,'-34'-28'34,"1"0"0,8 15 0,3 5-99,4 5 0,3 3 1,2 2-1,0 2-245,-1 5 0,5 3 1,2 1 216,1 1 0,14-2 1,12-4-1,13-2 597,11 0 1,23-4 0,-29 0 0,2 0 0,5-1 0,1 0 44,5-1 1,1 0-1,3 0 1,2 0-1,3 0 1,1 0-1,0 0 1,-1 1-382,0 1 1,0 1 0,6-3 0,-1 1-1,-4 2 1,1 0 0,-1-1 0,1 0-144,0 1 1,0-1-1,2 0 1,-1 0 0,1-1-1,0-2 1,0 1 0,1 0-42,0 1 0,0-2 0,5-1 0,1-2 0,-3 0 1,0 0-1,0-2 0,0 0-749,-3-1 0,-1 0 0,0 1 0,-2-1 1,-5 1-1,0 0 765,0 2 0,0-1 0,0-2 0,-1-1 0,-3 4 0,0 0 0,1-1 0,-1 1 0</inkml:trace>
  <inkml:trace contextRef="#ctx0" brushRef="#br0">5772 15220 8483,'-6'-54'678,"-1"4"-97,-7 6 0,1 7 1,0 14-358,-1 6 0,1 8 1,-2 4-1,-1 5-632,-2 5 1,-6 6 0,1 9 0,-5 0 504,-4 4 0,-8 7 0,2 6 0,-4 5 259,-5 2 0,1 12 0,22-26 1,-1 0-1,1 2 0,1 2-52,1 1 0,1 1 1,-4 7-1,1 0 0,4 1 1,2 0-1,-1 1 1,1 0-223,1 0 0,1 2 1,1 2-1,2 1 0,0-3 1,1 1-1,0-1 0,0 1-393,0-3 0,2 0 0,1 2 0,1-1 0,0-6 1,-1-1-1,1-1 0,1-1 30,-6 31 1,-1-4 0,1-9 0,0-5-837,-1-3 0,1-8 0,0-9 0,-1-7-685,1-5 1802,0-9 0,-2 1 0,-3-5 0,-3-1 0</inkml:trace>
  <inkml:trace contextRef="#ctx0" brushRef="#br0">4586 15726 8243,'0'-46'1999,"0"17"-1472,0 2 0,3 17 1,5 11-1,10 12-255,6 12 0,7 13 1,3 9-1,5 5-308,6 7 0,-21-25 0,-2 0 0,2 2 0,0-1 0,-1 0 0,1 0-203,0-1 1,0 0-1,0-2 1,0 0 0,3-2-1,0-1 1,25 23-516,-3-5 1,1-9 0,-4-8 0,0-6 753,0-6 0,4-10 0,-3-2 0</inkml:trace>
  <inkml:trace contextRef="#ctx0" brushRef="#br0">5519 14740 9802,'-14'-34'705,"7"7"0,11 14 0,11 11 0,4 8-730,5 8 0,7 14 0,5 4 0,2 10-235,2 7 0,-1 7 0,-2 3 0,-3 0-2090,-2 1 1905,0-3 0,-6-3 0,1-1 0</inkml:trace>
  <inkml:trace contextRef="#ctx0" brushRef="#br0">6358 15126 8298,'0'-13'137,"2"7"1,1 8 161,1 9 1,7 13 0,-4 10 0,2 5-484,0 7 0,-6 2 0,1 4 1,-1 0-757,2 3 0,-4 1 940,4-3 0,-10 7 0,-2 0 0</inkml:trace>
  <inkml:trace contextRef="#ctx0" brushRef="#br0">6705 16232 8267,'-13'-38'3999,"-1"17"-3705,1 3 1,1 35 0,2 32 0,1 22-1067,4-27 0,0 4 772,-1 5 0,0 2 0,-3 1 0,-1 2 0,-1 2 0,1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5879 13447 8151,'-18'-38'-36,"12"9"0,-10-2 0,5 12-389,4 9 1,-2 10 0,-6 12 0,-3 11 545,-4 17 1,-16 20 0,14-20 0,-1 2 0,-5 5 0,-1 1-102,-3 4 0,-2 1 0,-3 10 0,-2 2 0,13-22 0,-2 1 1,1 0-1,-1 2 0,1 1 0,-1 0-219,0 0 1,0 1-1,1-1 1,3-2-1,0-1 1,1 0-1,-12 21 1,2-1-1,3-6 1,3-1 26,4-3 1,1-2-1,3-6 1,2-1 171,3-4 0,1-2 0,-9 29 0,15-10 0,4-3 0</inkml:trace>
  <inkml:trace contextRef="#ctx0" brushRef="#br0">7185 12914 8121,'-21'-6'263,"8"6"0,8 2-51,4 9 0,7 16 0,4 15 1,7 8-300,5 6 1,-5-19 0,1 0-1,3 2 1,0-1 0,1 3 0,2 0-70,0-1 1,2 1-1,4 2 1,2-2 0,2-4-1,2-2 1,1-3-1,1-1-6,2-1 0,2-2 0,4-5 0,1-3 0,1 0 0,0-2 1,2 0-1,0-3 162,-1-2 0,1-1 0,1-1 0,-1-1 0,-7-3 0,1-1 0</inkml:trace>
  <inkml:trace contextRef="#ctx0" brushRef="#br0">9291 15846 8040,'-52'4'-15,"-1"-1"0,13 7 0,3 1 0,0 1 1,3 3-1,-18 32 0,30-15 0,3 4-37,-2 7 1,2 3 0,-5 14-1,0 5-482,7-17 0,-1 3 1,0 1-1,-2 3 0,1 3 1,-1 0-1,-3 9 0,1 0 1,0-1-1</inkml:trace>
  <inkml:trace contextRef="#ctx0" brushRef="#br0">23408 5091 8461,'0'-13'-1072,"1"-1"925,4 1 1,-4 4 636,4 0 1,-5 5 22,-5-5-361,-2 6 0,-7-3 1,1 6-1,0 0 112,-1 0 1,1 0 0,0 0-113,-1 0 1,1 0 0,0 0 0,-1-1-99,1-4 1,-5 2 0,1-6 0,-1 0 4,-1 2 0,-2-3 1,-7 4-1,-2 0 32,-1 0 0,-6 1 1,0 5-1,-5 0 86,-2 0 1,-5 0 0,3 0 0,-1 0-52,-4 0 1,4 5 0,-2 1 0,2 0-117,4 0 0,-6 2 0,9-2 1,0 0 29,3 0 1,-2-1 0,5-5-1,-1 0-125,-1 0 0,5 0 0,-4 0 0,-1 0 145,2 0 1,-9 0 0,3 0 0,-1 0-2,-1 0 1,2-5-1,-1-1 1,-2 0 2,-2 0 0,1-2 0,5 3 0,2 1-41,2-2 0,-1 4 0,-4-2 0,0 2 7,0 2 1,2 0 0,-1 2-1,1 2 1,-4 5 0,-5 7 0,1 2 0,0 0 27,0 1 1,-4-2 0,2 3 0,-1 1-17,1 0 1,5-1 0,-2 4 0,4-3-45,1-2 1,4 5 0,2-3 0,3 1 11,6 0 0,0-1 0,5 2 1,1 1-76,0 4 0,1 3 0,5 6 0,-1-1-32,1 1 0,0 3 0,-1 3 1,1 3 191,0 1 1,-1 2-1,0 6 1,-3 1 58,0 2 0,-1 4 1,4-1-1,1 1 63,0 2 1,-1 8 0,3-5-1,2 1-187,4 0 1,-1 3-1,2 0 1,1-1 73,2-2 1,1 1 0,0 3-1980,0 2 1807,0-14 1,0-20 0,0 0 0,0 25 0,0 2 92,0 3 1,1 4 0,2-2 0,1-1 62,-1-3 0,-1 1 1,-2-9-1,-2 2 35,-2 2 0,1 0 0,-4-8 0,1 2 16,3-2 1,1 2-1,2-2 1,0-1-118,0 1 1,0 0 0,0-1-1,0 0 4,0-2 0,2 8 1,1-8-1,3 2-32,1 0 0,-4 6 0,3 1 1,-2-1 410,1 1 1,1-2-1,-3-6 1,1-2-178,-1-4 1,-2 3-1,-1-5 1,2 0-152,2 0 1,-2 1-1,4-4 1,0-2-22,3 2 1,-2 6 0,2 0 0,0 1 18,-2-1 1,5 2 0,-3-6-1,3 1-115,1 0 1,-4 3-1,-2-3 1,1 1-13,-1 4 0,-4-1 1,2 0-1,-4-1 139,-1 2 1,0 1 0,0 1 0,0-1 5,0-3 0,0 1 1,0-6-1,0-1-87,0-1 1,0-2 0,0 0-1,0 0-93,0 0 1,5 0 0,0-2 0,1-1 10,0-1 1,5 2-1,-4 5 1,2-1 54,0 1 1,-5-1 0,5-2 0,0 0-5,-1 0 1,-3 0-1,-3 0 1,1 0 97,1 0 0,1-1 1,-5-2-1,0-3 47,0-2 0,0 4 0,0-3 1,1-2-198,4-3 1,-2 4 0,6-8 0,-1 0-70,0 1 0,4-1 0,-3-1 0,2 0 78,3 0 1,-2-2 0,-2 1 0,-3 2 49,-1 1 1,-1 2-1,-4-1 1,2 1 174,2 0 0,-1 4 0,-4 0 0,-1-1-34,-4-2 1,4-2-1,-4-1 1,4-1-260,1-2 0,1-5 0,4-1-92,4-6 1,7-4 0,5-6 0,2-1 115,5-4 0,8-7 0,1-7 0,4 0 47,4 0 1,2-2-1,-4 6 1,-1 3 133,1 0 0,-5 7 0,-2 0 1,-1 4 105,-1 1 0,3 0 1,-4 0-1,1 0-21,3 0 1,3 0 0,4-2 0,7-2-137,5-5 1,5-3 0,8-3-1,4-1-8,-35 7 1,0 0 0,3-2 0,1-2 0,-3 2 0,1 0 0,3-1-1,-1 1-82,-1-1 0,1 1 0,2 1 0,-1 1 1,-3 2-1,-1 1 0,1-1 0,0 0-3,1 1 1,1-1 0,-4 1-1,-1 0 1,31-4 0,-5 2 90,-4 3 0,3 0 1,-3 5-1,0 0-7,1 0 0,3-1 1,0-2-1,3-3-53,5-2 0,-1 4 1,-32 0-1,0-1 1,-1 0-1,1 0 0,36-7 1,-33 3 0,1 0 0,-3 0-1,1 0 1,-1 1 0,0 0 25,0 0 0,-1 1 1,35-6-1,-1 0 1,-7 1 46,-4 3 0,-5-2 0,-5 5 0,-5 1 113,-5-1 0,1-3 0,-10 3 1,1 0 59,-1 0 0,-1 0 0,-4 3 0,1-3-136,3-1 1,-2-2 0,3-4-1,-1-1-204,0 1 0,0-2 0,-4-1 1,0-2 101,-1 2 1,-5-4 0,-3 3 0,-5-1 53,-4-1 1,2 4-1,-7-4 1,-1 1 453,-2 0 0,-5-6 0,-2 2 0,-1-3-256,-4-2 1,4-5-1,-2-5 1,-1-5-144,-2-2 0,4-8 0,4-1 0,2-6-223,2-2 1,0-7 0,0 4-1,2 0-145,2-1 0,-1 2 0,5-3 0,-2 3 176,-3-1 0,-2-7 0,-1 6 0,0 1 235,0 3 0,-1-5 0,-5 9 0,-6-2-12,-4 2 1,-2-3-1,4 1 1,1 0-12,0 0 1,-1-8-1,1 2 1,1 0-248,3-1 0,3-6 1,6 4-1,2-5-57,0 35 0,0-1 0,4-32 0,5 3 0,-4 6 166,-1 3 0,-2-4 0,-4 6 0,0 0 83,0 3 1,0-3 0,-1 1 0,-3 1 55,-5-1 1,-3 1 0,-2 3 0,1 1 17,0-4 1,-1-6 0,1 2 0,0-2-300,-1-3 1,6-4 0,0-1 0,1 1 19,-1-2 1,5-3 0,-3 4 0,2 4 170,0 4 0,-5-4 0,3 13 0,-2 0-120,-2 2 1,-2 2-1,-1 0 884,-1 3-549,1 4 1,-5-4 0,-1-1-1,0 0-93,0 1 0,1-6 0,5 2 0,1-2-271,3-3 1,-2-2 0,7-2 0,1 0-70,2-2 1,1-7 0,0 5 0,0-2 63,0 2 0,-5-2 0,1 7 0,-1 2 124,-1 4 1,3 1 0,-6 4 0,-1 0 241,-2 0 1,0 2-1,2 3 1,1-4-188,-1-4 1,-1-3-1,1-1-196,1 0 1,6-6 0,-3-2-1,2-1 1,-1 1 38,2 2 0,0 1 1,-1 5-1,-3-1-94,-1 1 0,-4 1 1,3 2-1,-2 2 131,-3 3 1,-4 0 0,-1 5 0,-2 0 300,-2 0 0,-7 2 1,-1 1-1,3 4-236,4 5 0,-1-5 0,3 10 0,-2 0-33,2 3 0,3-2 1,5 4-1,1 0-427,0-1 1,-1 4-1,1-3 1,0 3-233,-1 2 0,5 4 0,1 0-1602,-3-1 2322,5 4 0,0 12 0,6 9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4866 5571 19837,'0'-21'-5708,"0"2"4561,0 5 1,-2 7 582,-2 3 0,2 4 1144,-2 4 0,-4-2-120,-1 2 1,-2-3 0,-3-1 0,1 0-38,0 0 1,-2 0 0,-2 2 0,0 1-259,0 1 1,-2 7 0,0-1 0,-2 5-226,-3 3 0,5-1 0,0-3 0,1-1 340,0 0 1,1 5-1,3 0 1,1-2-2,0-1 1,4 3-1,1 1 1,1 0-155,-1 1 0,6 8 1,-3-2-1,4 4-238,1 3 0,6-4 1,4 7-1,6-1 95,6-1 0,10-1 0,5-6 0,5-2 88,7-3 1,9-4 0,4-9 0,5-5 247,4-3 1,-3-3-1,3-7 1,-3-9-35,-1-6 1,-6-4-1,-3-3 1,-4-3-225,0 0 1,-11-5-1,-5 2-169,-4-6 138,-9 2 1,-5-6 0,-8 2 0,-4-2 22,-3-1 0,-5-2 1,-8 6-1,-9 1-253,-13 1 0,-17 14 0,-11 7 0,-9 9-132,30 9 0,-3 2 1,-6 7-1,-1 3 0,-2 2 1,-1 3-1,-3 3 0,-1 2-422,-1 2 0,-1 3 1,-3 5-1,1 2 445,4-1 1,1 2 0,-1 2-1,2 0 1,8-4 0,0 1-1</inkml:trace>
  <inkml:trace contextRef="#ctx0" brushRef="#br0">18689 6877 7846,'0'-8'-170,"-6"2"1,3 6 0,-4 2 0,-1 1 795,1 1 0,2 7-155,-4-2 1,2-2-1,-3 0 172,1-1 0,6 0 269,-2-1-549,4-4 1,-1 5-58,-2-6 0,-3 6-59,-7 3 0,5-3 0,0 0 237,-1 0 1,-2-3 288,-1 6-200,0-6-220,-1 2-112,1 1 1,0 2-101,-1 5 1,2 0 0,2 1-1,1-2 10,-1-4 0,4 4 0,0-4 0,2 1-70,-1-1 1,-4-3 0,5 4 0,-1 0 38,-1-2 0,5 1 0,-5-6 0,2 4-64,-1 2 1,-1-4-1,2 5 174,-5 1 1,1 2 42,0 2 0,3-1 0,-2 0-161,1 1 0,1-1 1,4 0-1,-2 1-49,-2-1 1,1-4 0,4 0 0,0 1 3,0 2 1,0 1-1,0 1 32,0-1 1,0 0-1,-2 1 30,-2-1 1,3 0 0,-4 1 35,4-1 1,1-4 0,0 0 44,0 1 1,-5 2-107,1 1 1,-1 1 0,5-1-189,0 0 1,0-4 0,2 0 149,2 1 1,2 2-1,5 1-11,-3 1 1,0-1 0,1 0-1,-3-1-5,0-3 1,-1 3-1,4-3 1,-3 1 51,0-1 1,2 3-1,3-3-101,-2 3 0,3-5 0,-3-1 0,3-1 40,1-1 1,1 5 0,-1-5 0,-1 1 26,-3 1 0,5-3 1,-2 4-2,3-1 0,1 0 1,7-3-1,-6 1 31,-2-1 0,-1 3 0,-1-1 0,0-2-69,1-2 0,-1 3 0,0 1 0,1-2 13,-1-2 1,0-1-1,1 0-4,-1 0 0,0 0 0,1 0 0,-1 0 23,0 0 1,1 0 0,-3-1 0,0-2 166,-2-2 0,0 1-129,4 4 0,-1-1 0,-2-2 0,-1-2-73,1 2 0,2-3 0,1 0 43,1-1 1,-1-2 0,0-4-292,1-1 195,-1 1 0,0 0 1,1-1-1,-1 1 87,0 0 1,-4 1 0,-1 2 0,-1 1 89,1-2 0,-4-1 0,3-1 0,-1 0 41,-3-1 1,3 1 0,0 0 0,0 0-205,0-1 1,0 1-1,-3 0 1,3-1-36,1 1 0,-4-5 1,3 0-1,0 2 18,3 1 1,-2-3-1,1 1 1,-1 0-31,1 3 1,-6 0-1,4 1 1,-1 0 58,-1-1 0,1 1 1,-5 0-1,0-1 414,0 1 1,0-2-339,0-3 0,0-2-75,0-7 0,0 6 0,0 4 0,0 2 0,0 1 0,0 1 0,0 0 0,0-1-44,0 1 1,-2 0-1,-1-1-123,-1 1 0,-2 0 1,3-1 162,-1 1 0,-5 0 0,3-1 4,-2 1 0,1 0 0,-3-1 1,1 3-25,-2 2 1,-1-3 0,-1 3-56,0-3 1,1 3 0,2 0 0,1-1 23,-2-2 1,-1 3 0,-1 0 0,0 1 39,-1 0 1,1-2 0,0 4 0,-1 0-2,1 0 1,0-3 0,-2 5 0,-1 1-64,-2 1 0,0 2 0,3 0 0,-1 0-98,-2 0 1,-4 5 0,4 1-1,2 1-100,1 3 0,-3 2 0,1 2 1,0-3-134,3-2 1,0 3 0,1-3-148,0 3 1,-1 1-493,1 0 0,0-1 0,1-1-4479,3-2 5528,-3-6 0,5-3 0,-7-8 0</inkml:trace>
  <inkml:trace contextRef="#ctx0" brushRef="#br0">5172 14846 8744,'0'-13'2000,"0"4"-1664,0 0 0,0 5 1,2-3-186,2 1 0,-1-3 0,6 4 0,1 1-27,2-2 1,1 4 0,2-4 0,3 2 47,4 0 0,2-1 0,0 5 0,-2 0-50,2 0 0,1 0 0,1 0 1,1 0-64,0 0 1,-2 0 0,-1 0-1,-2 0-70,1 0 1,-2 0-1,0 0 1,-2 0-122,-2 0 0,-3 2 1,0 1-62,-1 1 0,0 0 633,1-4-365,-7 0 0,-3 0 1,-8 0-1,-5 0-155,-3 0 0,-7 0 0,-3 0 1,-3 0 15,-2 0 0,-1 0 1,-2 0-1,-1 0-4,2 0 1,-4 0-1,2 0 1,1 0-50,2 0 0,1 0 0,2 0 0,3 0-211,4 0 0,3 0 0,2 0-294,0 0 1,7 2 0,7 2 621,11 5 0,7 9 0,8 3 0</inkml:trace>
  <inkml:trace contextRef="#ctx0" brushRef="#br0">3839 6757 28690,'-7'-19'-5394,"-4"4"1382,7-3 2241,-1 3 0,-1 8 2110,-2 2 1,0 4 2116,-1 1-1350,0 0 0,2 1-586,3 4 0,5 2 0,6 5-580,7-3 0,8-3 0,0-6 0,5 0 615,4 0 0,-1 0 0,5-2 1,2-2-159,2-5 1,-1-3 0,-1 0 0,-3 2 174,-1 1 1,2 2 0,-3-2-1,-3 4-554,-1 4 1,-3 1 0,-2 0-625,-6 0 0,-8 6 0,-4 3-63,-4 3 0,-1 1 1,0 0-1</inkml:trace>
  <inkml:trace contextRef="#ctx0" brushRef="#br0">4306 6517 31493,'0'-40'-2966,"10"13"1,3 10 0,2 9 3300,0 7 1,3 8 0,0 8 0,-4 9-1508,-3 5 1,-5 10-1,-6 1 1,0 6 462,0 1 1,-2-1-1,-2-6 1,-5-2 477,-3-2 0,-6 1 1,-1-6-1,-2-1 205,-3-2 0,-5-2 0,-2 3 61,1 2 0,-4 3 1,0 6-1</inkml:trace>
  <inkml:trace contextRef="#ctx0" brushRef="#br0">16996 4678 8308,'-9'0'-682,"0"0"1104,0 0 1,2-2 0,2-2-612,4-5 0,1-3 0,0-1 487,0 0 1,0 4 139,0 0 425,0 6-81,-6-3 0,-1 6-466,-7 0 1,5 0-197,1 0 0,3-5-48,-4 1 0,5 0 0,-5 2 209,-2-2 1,0 2 19,-3-2 0,5 2-200,1 2 0,3 2-74,-4 2 1,5 4 0,-4 5 0,1-1 68,0-3 1,2 5 0,-4-3 0,-1-1 21,-2 2 0,3 0 1,0 1 14,-1 0 1,2-1 0,1-1-77,1-2 0,-3-5 13,5 5 1,-5 0 0,4 4 56,3 0 0,-1 1 0,0-1 0,-3 2-42,-2 3 0,4-4 0,-4 6 0,1-2 145,0-1 1,-1 1 0,-2-5-1,2 1 35,2-1 1,-2 0-304,3 1 0,-4-5-74,5-1 1,-1-3-1,5 4 69,0 1 1,0-2-1,0 0 1,0 3 72,0 1 0,0 1 0,0 0 0,0 1 185,0-1 1,0 0-1,0 2-98,0 3 1,0 1 0,0 3-91,0-4 0,5-3 0,1-2-37,1 1 0,-2-6 1,3 1 24,3 2 1,1-1 0,0 0 0,-2-2 59,-1-2 0,0 3 0,4-3 64,0 1 1,-1 2 0,-1 3 0,-4-2-59,-1-1 1,4 0 0,-1 3-11,3-3 1,1 2 0,2-3-50,3-1 0,-3-1 0,3-6 0,-2 0-56,2 0 1,1 0 0,3 0 0,-3 0 45,1 0 0,-4 0 1,5 0-1,-2 0 77,-3 0 0,-1 0 0,-2 0 0,1 0-5,-1 0 0,0 0 0,1 0 0,-1-1-40,0-4 1,1 4-1,-1-4 1,0 4-115,1 1 0,-1-5 0,2-1 0,1 1 85,2-1 1,0-5 0,-5 2 0,0-2 58,1-3 1,-1 1-1,-1 0 1,-2 1 175,-1 3 1,-2-3-1,4 3-139,-2-3 0,-2-1 0,3 0 0,-2-1-56,-2 1 1,3 0 0,-3-1 0,-1 1-84,1 0 0,3-1 1,-3 1-1,0 0-5,0-1 1,0 1-1,-3-2 1,1-1 103,-1-2 0,-1 0 0,-2 5 1,0 0 7,0-1 0,0 1 1,0 0-1,0-1-95,0 1 1,0 0 0,0-1 0,0 1-29,0 0 1,0-5-1,0 0 1,0 2-18,0 1 1,0-3 0,0 1-1,0 0 90,0 2 0,-5 1 1,-1-3-1,-1 0 43,-3 0 0,2 2 0,-1 2 0,-1 0 1,-2 0 0,0 4 0,2 0 0,1-2-133,-1 0 0,-1 2 0,1 0 0,1 0-198,-1 1 1,2-2-1,-1 4 94,-1-1 0,-2-1 0,-1-1 0,0 5-38,-1 3 1,-4 1 0,-1 0-1,-2 1-135,-2 3 1,-1 5-1,-1 8 1,1 0-126,0 0 1,-4 2 0,8-1 0,-1-2-82,3-1 1,3-2 0,3 0 0,2-1-1152,1-3 0,6-4 1229,-1-10 0,8-13 0,7-10 465,5-4 0,11-16 0,7-6 0</inkml:trace>
  <inkml:trace contextRef="#ctx0" brushRef="#br0">17582 5451 8083,'0'-14'-552,"-4"6"0,-2 0 736,-1 2 0,2 2 1,-4 4-40,-1 0 1,4-2 33,2-2 1,-2 1-11,1-6 1,1 0 108,4-4 1,-2 1 0,-1 2 268,-1 1 1,-2 6-53,2-2 0,1 4 131,-6 1 1,4 0-12,-4 0-271,1 0 171,0 0-406,2 0 0,8 0 147,2 0 0,2 1 0,4 4-77,-1 4 0,-4-2 1,2 2-1,1 1-56,-1 2 1,-3 2 0,5-1-1,0 0 34,-1 0 1,3 1 0,-3-1 19,-1 0 1,5 1 0,-3-2-68,3-3 1,-3 2 0,0-3 0,-1 1 14,0 0 1,2-5-1,-4 3 1,0 1 73,0-1 0,3 2 0,-3 4-56,1 1 1,1-1-1,2 0 1,-3 1 29,-1-1 0,3 0 0,-3 1-64,2-1 0,-1-4 1,3 0-40,-1 1 0,0-2 0,4-1 0,-1 0 0,-3 1 0,2-4 0,-6 4 0,3-1 127,2 0 1,-2-2-1,1 4 5,1 1 1,-3 2 0,2 1-75,2 1 1,-4-1-1,0 0 1,1 1-8,-1-1 0,1 0 0,2 1 0,-1-1-13,1 0 1,-2-1 0,0-2 0,1-1-135,-1 2 0,2-4 1,-4 1-1,1-1 137,4 0 0,-4-2 0,2 4 18,2 1 0,-4-3 0,0 2 0,1 0-6,-1-1 1,-2 2 0,2-4 0,0 1-80,1 4 1,-4-1-1,4 0 1,-1-1-98,0 2 0,-2-4 1,2 2-1,1 1 29,-1 2 0,-2-3 1,3 0-1,3 0 22,1-2 1,-3 4 0,-1-6 0,3 3 31,1 2 0,1-2 1,0 1 382,1 1 0,-7-3 0,-1 2-78,0 2 1,0 0 0,4 3-176,-1-1 1,-2 0 0,4 1-91,-2-1 0,-5-1 0,5-2-98,1-1 1,2-1 0,0 2-73,-3-1 1,1-5 0,-4 4 0,0-1 211,0 0 1,3 2 0,-5 5 0,1-2 28,1-4 1,-3 4 0,4-3 0,1 3-26,-1 1 1,-3-1 0,4-1 0,-1-3-117,1 3 0,-1-4 0,3 1 0,-1-1-33,2 0 1,1-2 0,1 2 43,0-1 0,1 5 14,-1-3 0,-4 3 0,-2-1-25,-1-1 0,0-2 0,-3 4 0,1-2 0,-1 1 0,-1 2-112,-2 1 0,4 1-956,1-1 1,1-6-1868,-2-2-1152,-2-4 2283,4-1 0,-6-1 1329,0-4 0,10-8 475,3-9 0,9-9 0,-1-3 0</inkml:trace>
  <inkml:trace contextRef="#ctx0" brushRef="#br0">5199 15433 8984,'0'-13'1707,"0"-1"1,4 5-1195,1 0 0,5 6-346,-1-1 0,-2 3 0,2 1 0,2 0 70,0 0 1,3 0-1,1 1 1,1 2 39,2 1 0,4 2 0,-3-3 0,0 2-233,1-2 1,2 0-1,-3 0 1,2 1-58,3-1 0,-4-1 1,1-2-1,0 0 110,-1 0 1,-2 0 0,3-2 0,0-1 0,-1-1 1,-2-2 0,3 3-1,-2-2 4,-3 2 1,-1 2 0,-1 1 0,-1 0-490,0 0 1,-4 4 0,-1 2 0,-2 2-68,-4 2 0,0 2 0,-4 1 0,-2 1 200,-5-1 1,-3-4 0,-3 0 0,-1-1 272,-2 0 1,-4-2-1,3-6 1,-2 0 25,-2 0 0,2-5 0,0-1 0,0-1-52,1-3 1,3 2 0,-1-1 0,4 1-730,0 0 1,5-2-503,1 5 1,11 1 1237,1 4 0,18 6 0,6 1 0</inkml:trace>
  <inkml:trace contextRef="#ctx0" brushRef="#br0">3799 7570 27385,'0'-13'-9831,"0"5"6959,-6 2 1,5 12 2435,-4 3 365,4-3 0,7 0 1,3-6-1,2 0 896,3 0 1,-1 0 0,0 0-1,2-2-152,3-2 1,1 2-1,5-3 1,-2 0-239,2 1 0,-3-1 1,1 5-1,2 0-631,1 0 0,0-1 0,-1-2 0,-4-2 916,0 2 1,2 2 0,-4 1-243,-2 0 0,5 6 0,-1 1 0</inkml:trace>
  <inkml:trace contextRef="#ctx0" brushRef="#br0">4452 7410 27378,'-13'13'-981,"-6"1"0,-2 0 1,-3 6-1,-1 5 65,-3 4 1,-2 8-1,4-1 1,-1 1 619,0-1 1,1 2 0,-1-4 0</inkml:trace>
  <inkml:trace contextRef="#ctx0" brushRef="#br0">14823 4798 17274,'0'-8'-6602,"0"2"6316,0 6 1,0-1 446,0-3 0,-4 1 0,-2-5 281,-2 2 1,4 2 156,-5 4 0,5 0-110,-5 0 0,4 0-226,-4 0 1,5-5-1,-5 1-181,-1 1 0,2 1 0,-1 2 1386,-1 0-741,4 0 0,-6-1-126,3-3 1,-2 2-252,-3-2 0,1 2-339,0 2 1,-1 0 0,1 0 6,0 0 1,4 6 0,0 1 0,-2 2-14,0 0 1,-3-1 0,1 2 148,0-1 0,-1-2 0,1 4 0,0-4 71,-1-1 0,1-2 0,0-2-64,-1 2 0,1-2 1,0 4-211,-1 0 0,1-3 0,0 4 7,-1-1 0,5 4 0,2-1-143,1 3 1,-3 1 0,3 1 83,-1-1 1,2 0-1,-2 1 1,1-1 113,3 0 0,-3 1 1,2-1-23,1 0 1,1 1 0,2-1-130,0 0 1,2 2 0,1 1 13,1 2 0,5 1 1,-3-2-1,0 2-82,0 2 1,4-4 0,-2 4 0,0 0 157,1 0 0,-1-5 1,4 2-1,-2-3 215,0-2 0,10 0 1,-7 1-1,3-1 87,3 0 1,1-1 0,3-2-1,0-2 34,0-2 1,1 3 0,0-3 0,-2-1-42,2 1 1,1 3 0,1-3 0,1 0-9,0 0 1,-1 0 0,1-3 0,-2 1-119,-2-1 1,2 3 0,-3-1 0,2-2 234,-2-2 1,2-2 0,-5-2 0,0-3 0,0-2 0,4-1 0,-4-4 0,0 0-187,0-1 1,-1-3 0,-5-3 0,1 0-164,-1-4 1,-4-1-1,0-3 1,0-2-183,-2-1 0,-1-6 1,-6 1-1,0-2-101,0-2 1,-1 6 0,-4 1 0,-4 2-110,-3 0 0,-1 0 0,0 4 0,-1 2 27,1 3 1,-6-2-1,-3 5 1,-4 0-139,0 0 0,-5 1 0,-2 4 1,-1 1 179,-3 0 0,0-1 1,0 3-1,3 0 147,1 2 1,-2 6-1,2-1 1,1 3-13,-1 1 0,6 0 0,5 1 1,0 5-598,1 7 0,0 6 1,7 8-1,-1 1 130,3 3 659,2 9 0,-4 8 0,1 5 0</inkml:trace>
  <inkml:trace contextRef="#ctx0" brushRef="#br0">15383 5491 21100,'-9'-8'-4532,"0"4"4217,-1 2 310,4 2 1,-6-5 0,5-3 0</inkml:trace>
  <inkml:trace contextRef="#ctx0" brushRef="#br0">15303 5477 21100,'-7'-13'-2472,"-4"4"1,5 2 1961,-1 1 0,2 1 0,-3 5 872,-3 0 0,-1 0-191,-1 0 0,6-1 1,2-3-476,4-5 1,1 1 77,0-1 109,0 6 0,0 8 0,0 8-127,0 2 1,0 0-1,0-2 1,0 0 269,0 1 1,0-5 0,1 0 110,4 1 0,2-3 0,6 1 0,2-1 3,3 1 1,-2-5-1,6 2 1,1 0-8,-3-1 0,9 2 0,-6-3 0,1 2 181,1-2 1,-1 3 0,0-1 0,-4 3-23,0 2 1,2 1 0,-3-1 0,0-1 29,0 1 0,4 2 0,-4 1 0,0-1 36,0-3 1,4 3 0,-4-3 0,2 1 78,2-1 1,-2 1 0,1-4 0,1 0-137,-3 0 1,8 3-1,-4-4 1,0-1-207,1 2 0,-4-5 0,1 5 1,0 0-122,-1 3 1,0-1 0,-5 0 0,2 1-84,-2-1 0,3 4 0,1-4 0,-1 4-22,0 2 1,0-1 0,-2 0 0,2 1 225,2-1 0,-5-1 0,3-2 0,-1-2 189,0-3 0,1 4 1,-3-4-1,3-1-124,2 2 1,-5-3 0,4 5 0,-2-1-329,-1 0 0,1-2 1,-3 4-1,1 1-32,2 2 1,0 1-1,-5 2 1,0 1-99,1 2 1,-1 0-1,0-3 1,1 1 274,-1 2 0,0-1 0,2-3 0,1-2 386,2-3 0,1-2 0,-2-4 0,2 1 116,2-1 1,-3-1 0,4-2 0,0 0-292,-1 0 1,4 0 0,-4 1 0,-1 2-321,-2 2 1,1 4-1,-1-4 1,0 3 30,1 2 1,-4 2-1,3 1 1,-3 1-201,-2-1 1,0-4 0,1 0 0,-1 0 502,0-2 1,1 3-1,-1-4 1,0 0 207,1 0 0,3-1 1,1-4-1,-2 2-270,-1 2 1,3-1-1,0-4 1,-2 2-215,-1 2 1,-2-3 0,1 4 0,-1-4-175,0-1 0,1 5 0,-1-1 0,0 1 65,1 1 0,-1-5 0,-1 5 0,-2 0 54,-1 3 1,-2-2 0,4 2 0,-2 0 24,1-2 0,-3 5 1,2-3-1,0 3-15,-1 1 0,3 1 0,-2-1 66,3 0 0,4 1 1,1-3-1,-4 0 164,-1-2 0,7-6 0,-6 3 0,2-2 42,0 0 0,-2 5 0,1-3 1,-1 0-212,0 0 1,7 4 0,0-2-155,1-1 0,-2 5 1,-5-3 105,-1 3 0,0-3 1,1 0-1,-1 0 109,0-2 0,1 3 0,-1-4 200,0 2 1,5-1 0,0 3-74,-2-1 1,-1-6-1,-2 3 1,1-1-27,-1-1 1,0 2-1,1-3 1,-1 1-314,0-1 1,-4 5 0,0-1 0,1 2-251,2 0 0,0-5 0,-1 4 0,-3-1-84,3 1 0,-4-4 0,2 3-204,1-1 0,2-1 282,2-5 0,-3-2-329,-2-2 0,-4-8 629,-10-6 1,-14-11-1,-9 0 1</inkml:trace>
  <inkml:trace contextRef="#ctx0" brushRef="#br0">15223 5184 30343,'-7'-6'-7287,"2"-3"4556,4-2 0,2-1 1450,4 3 0,-2 4 1895,5 10 1,-3 1 0,2 4-502,-1-1 1,-1-5-1,-4 4-166,4-2 1,-2 4-1,5-2 394,3-1 0,1 3 1,1-4-274,0 2 0,5-5 0,1 1 1,1-2 456,-1-2 1,8 0 0,-4 0 0,1 0 186,1 0 0,-4 0 0,1 0 0,0 0-51,-1 0 0,4 0 0,-4 0 0,1 0-498,0 0 1,-1 0-1,4 0 1,-1 1 334,0 3 1,7-2 0,-8 2 0,1-2 271,1-2 0,1 0 0,0 0 1,1-2-500,0-2 1,-1-2 0,1-4 0,0 1-272,-1-2 0,4 1 0,-1 0 0,0 1 0,0-2 0,1 6 0,-4-1 0,1 1 0,0 1 0,-1-1 0,1 5 0,0 0 0,-1 0 0,1 0 0,0 2 0,-2 1-58,-3 1 1,6 2 0,-3-3 0,1 1 13,-1-1 0,3-1 0,-7-2 0,1 0-21,0 0 1,-6 0-1,2 0 1,-3 0-247,-2 0 1,1 0 15,-1 0 1,-7 6-1,-8 4-13,-9 7 0,-9 3 0,-6 7 0</inkml:trace>
  <inkml:trace contextRef="#ctx0" brushRef="#br0">5505 15913 8249,'-20'-15'-97,"2"6"1,3 9-1256,2 9 1352,-1 0 0,1 10 0,0-6 0</inkml:trace>
  <inkml:trace contextRef="#ctx0" brushRef="#br0">5319 16046 8249,'-14'7'1185,"7"-1"189,-5 0-794,17-4 0,-1 4 1,17-6-90,5 0 0,10-2 1,0-1-1,2-1-357,2 1 1,4-3-1,2 0 1,2-2-464,2-2 0,0 3 1,1-2-1,-5-2-586,-5 0 1,7 2-1,-8 1 915,1 2 0,1-10 0,-2 1 0</inkml:trace>
  <inkml:trace contextRef="#ctx0" brushRef="#br0">19635 7143 8068,'-7'0'1551,"-5"0"-864,11 0 1,-4 0 358,10 0 0,-2 0-578,5 0 0,-5 2 1,3 1-1,-1 3 210,-1 1 1,5 3 0,-3 7-288,1 1 1,-4-1 0,3-2 0,-1 1-232,-1 2 0,1 4 0,-4-4 78,4-2 0,-4-1-596,3-1 1,-2-8 127,-2-6 0,0-8 0,0-8 0,0-3 371,0-2 1,-4 3-1,-1-3 1,1 1 427,-2-1 1,4 5 0,-2-2-1,2 3 110,2 2 0,0-1-210,0 1-360,0 0 0,2 1 0,2 3-1346,5 5 0,-1 1 1,0 0-277,3-2 0,1 1 0,1 4 152,0 0 1,1 0-1,-1 0 1361,0 0 0,1 0 0,-1 0 0</inkml:trace>
  <inkml:trace contextRef="#ctx0" brushRef="#br0">19955 7090 7672,'9'0'773,"0"0"1,-5 0 562,5 0 1,-4 0-368,4 0 0,-5 0 108,5 0-660,-6 0-487,3 0 1,-8-4 0,-2-1-51,-5 2 0,2 2 282,-2 1 1,6 1 0,-2 4-71,4 4 0,1 2 0,1 3-267,4-1 1,2 0-1,7-1 1,-1-3-590,0-4 0,1-4 1,0-2-1,3-4 764,0-4 0,7-9 0,-3-2 0</inkml:trace>
  <inkml:trace contextRef="#ctx0" brushRef="#br0">20169 6704 8096,'-8'0'2812,"4"5"1,8 4-2324,5 3 1,3 2 0,1 0 0,2 3 73,3 0 1,-3 1 0,2-4 0,0-1-723,0 0 0,-2-1 0,2-2 0,-6-2-971,-2-2 0,-4 0 207,4-2 1,-8-2 0,-1 2 0,-7-3 598,-5-1 1,-2 0-1,1 0 1,-2 2 435,-2 2 1,6-1 0,-2 6 0,3 2 824,2 0 1,-2 4 0,5 2-27,2 0 0,3 3 0,5-4 0,4 2-733,3-2 1,2-1 0,3-2 0,0 0-857,0 1 0,-1-2 0,0-4 0,2-3-905,-2-4 1,-1-1 1582,-2 0 0,1-11 0,-1-4 0</inkml:trace>
  <inkml:trace contextRef="#ctx0" brushRef="#br0">18009 4851 8112,'-6'-7'-182,"-1"1"0,-2 6 1056,0 0 1,6-2-1,-3-1 328,0-1 1,5-2 0,-5 3-461,0-1 0,3-1-529,-6 5 0,0 2 0,-3 2 7,3 5 0,-1 3 1,6 1-1,1 0-5,1 1 1,-2-1 0,-1 0-253,2 1 0,8-2 0,4-4-117,2-3 1,3-4-1,-1-1 1,0-1-97,1-4 0,-5 2 0,-1-4 816,3 1 113,1-4 1,-3 8-113,-1-2 0,-5 8 1,2 5-1,-4 3-67,-1 1 0,0 2 0,0 1 1,-1 4-450,-4 0 1,2-2 0,-5 3 0,-3-2-1138,-1-3 0,-1 4 0,0-2 1,-1-2-86,1-1 1,1-2-1,2-1 1,1-3-1205,-1-5 2375,4-2 0,0-8 0,6-2 0</inkml:trace>
  <inkml:trace contextRef="#ctx0" brushRef="#br0">18156 4958 8035,'0'-8'2964,"-5"4"1,2 7-3147,5 1 1,-1 1-1,7-7 293,-2-2 0,-1 1 0,-2-6 0,3-1 95,2-2 0,-4-2 1,4 1-1,-1 0-520,0-1 1,2-3 0,5-1 0,-3 2-1813,-2 1 0,3 3 2126,-3 3 0,3-3 0,1 5 0</inkml:trace>
  <inkml:trace contextRef="#ctx0" brushRef="#br0">18396 4824 8017,'7'-7'1109,"0"1"0,-2 6 137,4 0 1,7 0-1,2 0 1,-2-1-954,-1-4 1,-2-1 0,1-4 0,-1 1-395,0-1 1,-1-2 0,-2-2-903,-1 1 0,-4 1 0,1 2 77,-5 1 1,1 6-1,-13 0 1,-2 5 687,-3 2 1,-2 6 0,5-1 0,-1 3 558,1 1 1,1-4-1,3 0 1017,5 2 1,2 0 0,2 3-841,0-1 0,6-4 0,3-2 0,3-1-754,1-3 1,1 3 0,0-1-1,3-2-802,0-2 1,1-2 1057,-4-4 0,5-2 0,2-7 0</inkml:trace>
  <inkml:trace contextRef="#ctx0" brushRef="#br0">18756 4704 11932,'-8'6'336,"4"-4"1,8 2 401,5-2 1,-2-2 0,2 0-488,2 0 0,1 0 0,1 0-1625,0 0 0,1-5 993,-1 1 1,-4-5-1129,0 5 1,-8-1 793,-1 5 0,-6 0 1752,-7 0-832,5 0 1,8 0 0,9 0-222,3 0 0,1 0 0,1 0 0,-1 0-99,0 0 1,-1-1 0,-1-2 932,-2-2 0,-5-1 2349,5 2-1886,-6 2 0,3-2 1,-6 8-659,0 5 0,1 3 0,4 3 0,4 1-833,2 2 0,4 0 0,3-5 0,3 0-1568,0 1 1,4-2-1,-5-2 1778,1-1 0,4 0 0,-4 4 0</inkml:trace>
  <inkml:trace contextRef="#ctx0" brushRef="#br0">13343 4545 8260,'-7'-2'647,"3"-2"0,1 2 224,-2-2 1,4 4-545,-4 4 0,10-1 0,2 6 0,2 3 10,0 4 0,0-1 0,4 3 0,0-3-234,1-2 0,-1 3 0,0-1 0,-1-3-78,-3 0 0,-1-5 0,-5 2-196,1 1 0,2-4 0,-3-3-181,1-6 1,5-4 0,-3-7 0,0 1 144,0 0 1,0 0-1,-3-1 1,1 1 490,-1 0 1,0 5-1,0 2 573,2 0 0,-1 6-438,-4 0 1,0 6-1,0 8 1,0 0-88,0 4 1,0-3 0,0 4 0,0-1-304,0 0 0,0 1 1,0-3-1345,0 2 0,0 0-3161,0-5 4476,0-5 0,0-3 0,0-5 0</inkml:trace>
  <inkml:trace contextRef="#ctx0" brushRef="#br0">13690 4345 10773,'-13'0'982,"-1"0"0,7 12 1,3 5-1,2 5-1313,2 1 0,0-4 0,0-6 0,0 1 254,0-1 1,0 2 0,0 1 0,0 2 69,0-2 1,6-1-1,3-2 1,3 1-1797,1-1 1,0-1 1802,1-3 0,11-3 0,3-6 0</inkml:trace>
  <inkml:trace contextRef="#ctx0" brushRef="#br0">13917 4505 8186,'-9'-6'1975,"1"6"1,4 7-1,5 5-2060,7 1 1,-1-5-1,2-4 1,0-1-667,-2 1 0,5-2 0,-3 2 91,3-2 1,6-2 0,0 0 659,-2 0 0,5-6 0,-1-1 0</inkml:trace>
  <inkml:trace contextRef="#ctx0" brushRef="#br0">14090 4451 8133,'0'14'861,"6"-7"0,3-3 147,3-2 1,1-2 0,0 0 0,1-2-721,-1-2 0,0 1 0,1-4-1299,-1 1 407,-6-5 1,-1 11 171,-6 0 1,-4 6 0,-1 8-1223,2-1 1654,2 0 0,7 1 0,1-1 0</inkml:trace>
  <inkml:trace contextRef="#ctx0" brushRef="#br0">12970 7450 29383,'2'-12'-4099,"2"3"1,-2 2 5218,2 2 1,-2 5-1388,-2 0 0,-6 2 1,-3 5-1,-2 1 415,3-1 0,-4 2 0,3 4 1,-3 1 122,-1-1 0,-5 0 0,-1 2 0,-2 1-56,-3 2 1,-1 6 0,-3-4 0,-2 3-347,-1-1 1,0-6-1,4 2 1,2-3-676,3-2 0,-3-1 1,4-2-1,-1-2 236,0-2 1,5 3 0,0-5 0,2 0-2313,1 2 2880,1-4 1,0 10 0,-1-5-1</inkml:trace>
  <inkml:trace contextRef="#ctx0" brushRef="#br0">11371 8396 8563,'0'-16'72,"0"2"1,-5 9 0,-1-3 166,-1 2 0,2 2 0,-3 4-42,-3 0 1,-1 0-1,-1 0 1,-2 0-37,-3 0 1,2 4-1,-5 2 1,2 2 160,3 2 1,-3-3 0,1 2-76,1 2 0,4 0 0,4 3-282,5-1 1,4-4-1,6-2 1,6-1-35,4-3 0,8 3 0,-1 0 0,5 0 7,4 0 1,-3 3 0,-5-3 0,-3 0 117,-2 0 0,-1 4 0,-5-1 0,-1 3 107,-3 1 0,-3 0 0,-8 1 0,-2-1 43,-5 0 0,-5 5 1,-3 0-1,-6-2-161,-2-1 1,0-3 0,1-2 0,4-2-344,0-2 1,-2 2 0,4-2-938,2 2 1,1-5 123,2 1 1,9-4-1,7-4 1111,8-5 0,12-9 0,-3-3 0</inkml:trace>
  <inkml:trace contextRef="#ctx0" brushRef="#br0">11584 8529 8563,'0'-34'447,"0"-4"1,1 22 0,2 4 0,2 12 0,-2 10-81,-2 6 1,-1 5-1,0 6 1,0-1-421,0 1 1,0 0-1,0-1 1,0 1 150,0 0 1,0-5-1,-1-1 1,-2-2 18,-2-3 0,1-1-95,4-2 0,0-7-106,0-6 1,0-7 0,1-11 0,4-4-214,4-3 0,3-8 0,1-2 0,-1-4 236,-3-1 1,2 0 0,-3 0-1,1 2 385,0 2 0,-6 8 0,3 7 1,-2 2 76,0 3 0,1 5 333,-5 2 1,0 8-636,0 1 1,-5 6-1,0 9 1,-3 1-166,-2 2 0,-2 1 1,0-3-1,2 3-465,1 2 1,4-5 0,-2 4 0,1-2-44,3-1 1,3 1 0,4-5-318,5 1 0,9-7 1,4-2 890,4-4 0,0-7 0,1-1 0</inkml:trace>
  <inkml:trace contextRef="#ctx0" brushRef="#br0">11864 8396 8563,'-6'-13'805,"3"-1"1,-6 3 0,0 0 6,2 2 0,-5 8 0,5 1-1355,-1 7 0,2 1 0,6 1-925,0 1 1,2 2 459,2 1 1,4-5 1007,5-4 0,6-3 0,2-1 0</inkml:trace>
  <inkml:trace contextRef="#ctx0" brushRef="#br0">11930 8143 8563,'0'-25'432,"0"4"0,0-6 0,0 8 0,0 4 203,0 2-1700,0 6 1,0 2 0,0 11 1064,0 7 0,6 7 0,2 6 0</inkml:trace>
  <inkml:trace contextRef="#ctx0" brushRef="#br0">12277 7823 8464,'0'-52'370,"5"15"-405,-1-3 1,0 22 0,-4 14 0,0 11-46,0 10 0,-6 9 0,-4 10 0,-5 4 268,-2 4 0,-6-2 1,6 4-1,0-2-230,2 1 0,8 3 1,3-5-1,2-3-252,2-3 1,10-7 0,5 0-1,5-7-1071,3-5 1365,2-3 0,8-8 0,1-1 0</inkml:trace>
  <inkml:trace contextRef="#ctx0" brushRef="#br0">12450 7823 8464,'0'-28'1352,"-1"3"-508,-4 11 0,2 19 0,-5 11 0,-3 15-960,-1 14 1,-5 15 0,-1 7-1,0 1-116,-1 0 1,5-3 0,1 1 0,7-3-2747,5 1 2445,1-2 0,0-15 0,0-1 0</inkml:trace>
  <inkml:trace contextRef="#ctx0" brushRef="#br0">4399 8103 29117,'6'-7'-1091,"-3"1"1,6 6 0,3 0 1555,4 0 0,5 0 0,5 0 1,2 1-300,4 4 0,7 0 1,13 6-1,8-4-313,6-1 1,-28-3-1,0-1 1,0-2 0,1 0-1,2 0 1,1 0 290,2 0 0,1 0 1,5-1-1,2-1 1,2-1-1,1-2 1,2-1-1,0-3 13,1 0 1,1-1-1,7-1 1,0 0-1,-1-2 1,1-1 0,2 1-1,1 1-9,3 1 0,0 0 0,-1-1 1,0 0-1,0 3 0,-1 0 1,-2 1-1,-1 0-130,-1 0 1,0 1-1,2 3 1,0 1 0,-5 0-1,0 1 1,-2 1-1,-1 1-208,0 0 0,0 0 0,-4 0 0,-1 0 0,0 1 0,-2-1 1,-2 2-1,-1-1-967,-3 2 0,1-1 1157,3 0 0,0 0 0,-7 0 0,-1-1 0,5 2 0,1 0 0,-2 1 0,0 1 0,2 0 0,-1-1 0</inkml:trace>
  <inkml:trace contextRef="#ctx0" brushRef="#br0">13850 9222 8226,'0'-16'-288,"0"3"538,0 8 0,2-1 743,2 6-249,-3 0 563,5 0 202,-6 0-703,-6 0 0,3-4-549,-5 0 0,-1-1-60,-5 5 1,5 2 0,1 1-103,-3 1 0,1 2 0,-1-3 0,3 1 89,-3-1 0,-1 0 0,-1 0 96,0 2 1,-1-1 0,3-2 0,0 1-78,2 1 1,0 2 0,-4-3-82,0 1 1,4 5-1,0-3 16,-1 1 1,-1 2 0,1 3 0,2-1-196,3-3 1,-1-3 0,3 4 0,-3 0 77,-2-2 0,5 5 0,-3-3 97,1 3 0,3-3 1,-2-1 425,2 3 1,-2-4 0,-1 2-283,2 1 1,-3-2 0,2 1-356,1 1 0,-3-2 0,2 0-35,1 3 1,-3-4-1,1 2 170,2 1 0,-3 2 1,2 2 17,1-1 0,-3-4 0,2 0 186,1 1 1,-3 2 0,1 1 124,2 1 0,-3-1 0,2 0-160,1 1 1,-3-1 0,2 0-339,1 1 1,-3-1 0,1 0 0,2 1 72,2-1 0,-1-1 0,-1-2 185,-1-1-76,-1 0 1,5 4 0,0 0 84,0 1 0,-4-5 0,0 0 221,1 1 0,1 2-164,2 1 0,0 0 1,0 1-200,0-1 0,0-4 1,2 0-1,1 1-105,1 2 1,5 1-1,-3 1 1,0-1 126,0 0 0,3 1 0,-3-1 0,1 0 72,3 1 1,-2-2 0,1-2 0,-1-1-15,0 1 0,4 2 262,-3 1-271,2 1 0,-2-3 0,0 0 0,0-2-71,-1 1 1,3 0-1,-3 1 1,1-2-31,0 1 0,-1 0 0,6 1 0,-1-4 3,0-1 0,1 3 0,-1-3 0,0 0 106,1 0 0,-1 3 1,2-5-1,1 1 23,2 0 0,0-3 0,-5 2 0,0-2-19,1-2 0,3 4 1,3 1-1,-1-2-79,0-2 1,5-1-1,-3 0 1,1 0 55,0 0 0,-6-1 1,4-2-1,-3-2 45,1 2 0,1-3 0,-2 1 0,1-3 70,-2-2 0,-1 2 1,-2-1-1,0-1-89,1-2 1,-1-1-1,0 0 1,-1-1-85,-3 1 0,3-5 0,-3 0 0,3 2 0,1 1 0,-4-2 0,0-1 0,0 0 0,-2-1 0,5 2 0,-3-3 0,1-1 0,-1 0 0,3 5 0,-5-3 0,2 1 0,0 0 0,-5-4 0,4 3 0,-1-1 0,1 1 0,-5 0 0,1 3 0,-2-4 0,-2 0 0,0 2 0,0-4 0,0 0 0,0 1 0,0-4 0,0 2 0,-2-2 0,-2-1 0,1-1 0,-5 0 0,1 2 0,-1 3 0,4-2 0,-5 5 0,0 0 0,2-1 0,-5-2 0,3 3 0,-3 0-31,-1-1 1,0 3-1,-2 3 1,-3 1-190,-4 0 0,-3-1 0,-2 1 0,-1 1-139,-3 3 1,-2-1 0,-5 4 0,-1 0-40,-2 0 1,-1 0-1,5 3 1,2-1 130,-2 1 1,4-3 0,2 2-1,3 1-267,1 1 1,5 2 0,1 0 0,2 0-12,3 0 1,-4 0 0,3 0-1,2 2-158,4 2 703,0 9 0,3 8 0,-5 6 0</inkml:trace>
  <inkml:trace contextRef="#ctx0" brushRef="#br0">14610 5531 7966,'0'-14'0,"0"7"0,-6 1 0,-1 6 0</inkml:trace>
  <inkml:trace contextRef="#ctx0" brushRef="#br0">14597 5517 7966,'-6'-13'91,"4"4"1,-4 2 0,2-1 173,-1 1 1,1 3-883,4-5 813,6 6 672,1-9 0,1 12-408,-4 0 0,-2 6 0,-2 7 0,-2-1 8,-2-3 1,1 3 0,-5-3-169,2 2 0,2 3 0,4-1-120,0 0 0,0 1 1,0-1-1,0 0 10,0 1 1,0-1-1,0 0 1,0 1-30,0-1 1,0 5-1,0 1 1,0 0 97,0 1 1,-5 3-1,-1-1 1,-1 2-69,-3-2 0,-2 4 1,0-4-1,2 3-26,1 2 0,1-5 0,-2 0 0,1 0 27,-1-1 0,2 3 1,1-5-1,0 0-138,-1 0 0,5 4 0,-1-4 0,1 0 137,-2 0 0,4 4 1,-4-4-1,4 0-103,1 0 0,0 5 0,0-2 0,0 2-114,0-2 0,-5 3 1,1-2-1,1 2 5,2 1 0,-1 1 0,-1 0 1,-3-1-24,-1 1 1,2 3-1,-2-1 1,0-2 179,-1-2 0,4 3 1,-4-6-1,1 4 133,-1 0 0,4-4 1,-3 1-1,1-1-111,3-1 0,1 4 0,2-3 0,0 2-13,0-2 0,0 3 0,0-3 1,2 3-310,2 2 1,-2 4 0,2 0 0,-2 0-179,-2 2 1,-2 0 0,-2 4 0,-4-3 270,1-2 0,-5 4 0,3-4 0,-3 1 431,-1-1 0,4 0 0,0-6 0,0 1-9,2 0 0,-1-5 0,6-2 0,-3 1-93,2 0 1,0-3 0,0 2 0,-1 1-406,1 0 0,1-5 0,2 3 0,0 1-32,0 2 1,-4-1 0,-1 1-1,1 2 147,-2 1 0,5 0 1,-5-1-1,1-4 192,1 0 1,-1 2-1,5-3 1,0 0-80,0 0 0,0 4 0,0-4 0,0 0 7,0 0 1,-4 1 0,-1-4-1,2 2-74,2-2 1,1 3 0,-2 1 0,0 0-20,-3 4 1,-1 1-1,3 2 1,-3-1 92,-1 1 1,2 4 0,-3 0-1,-1 0 65,1 2 1,-2-3 0,4 4 0,0-2-86,0-2 1,-3 2 0,3 0 0,0-3 79,0-1 0,1-3 0,2 1 0,-2-3-192,2 1 0,2 4 1,1-6-1,0 4-213,0 0 0,0-1 0,0-1 0,0-3-144,0-2 0,0 3 1,0-4-1,0-2-499,0-1 0,0-2-1661,0 1-531,0-7 3092,6-31 0,7-13 0,8-29 0</inkml:trace>
  <inkml:trace contextRef="#ctx0" brushRef="#br0">14450 9382 11441,'-8'0'0,"3"0"0</inkml:trace>
  <inkml:trace contextRef="#ctx0" brushRef="#br0">14423 9382 11441,'-1'-7'-2231,"-2"1"776,-2 0 1864,1 5-62,4-5 1,1 6-63,4 0 1,-4 1-1,5 2 207,0 2 0,-3-1-140,6-4 1,-5 0 334,5 0 0,2 0 0,5-1-263,2-4 1,1 2-1,-1-6 1,3 0-192,-1 2 0,8-5 1,-4 3-1,0-1-99,1 1 0,3-3 0,2 3 0,-2-3 45,2-1 0,-1 1 0,-2 2 0,-1 1-58,1-1 1,0-2-1,-1-2 1,1 3 142,0 2 1,-1-3 0,1 3 0,0-3-154,-1-1 0,5-1 0,1 1 0,-3 1 0,-1 3 0,3-2 1,1 2-1,-3-3-18,-1-2 1,-1 3-1,1 0 1,2 2-19,1-1 0,1-2 0,-2 0 0,3 2 97,1 1 1,-5 0 0,4-4 0,-2 0 63,0-1 0,2-4 1,-4 1-1,4-1-47,1-1 0,-4 4 0,2-4 0,-1 1-142,0 0 0,6 0 0,-2 5 0,-1 0-9,-3-1 1,3-2 0,0 0 0,0 2-140,-3 3 0,2-4 1,-2 6-1,-2-3 74,-1-1 1,-1 1 0,0 1 0,-1 4 214,1 1 0,0-4 0,-1 2 0,1-1-90,0 1 1,-1 0 0,1-2 0,1 1 17,3-1 0,-3 2 1,4-1-1,-3 0-67,2 2 1,-3-5 0,5 3 0,-2-3-21,0-1 0,0 1 1,-4 2-1,0 1-12,-1-1 1,1-2 0,0 0 0,-1 2 75,1 1 1,-2 1 0,-1-2 0,-3 3-48,-2 1 1,4 0 0,-2 3-1,1-2-172,1 2 0,-6 0 1,4 0-1,0-1 77,0 1 0,-5 0 0,3 0 0,-1-1 67,0 1 0,4-3 1,-3 1-1,0 1 51,1-2 0,-1 3 0,-3-6 0,4 0-5,0 2 1,-2-4 0,3 6 0,-1-3 70,1-2 1,-4 2-1,2 1 1,-1 1-151,-1 3 0,6-3 0,-6 0 0,1 0-54,1 0 1,-4-3 0,4 5-1,-1 0 44,0-2 1,4 3-1,-3-5 1,2 1 16,3-1 0,0 4 1,-1-5-1,-1 0 53,2 2 1,1-3-1,2 4 1,0-2 92,-1-2 1,-1 2 0,-1 1-1,-3 0-131,-2-1 0,3 1 0,-2-2 1,-1 3-136,0 0 0,-1 3 0,-3-4 1,0-1 55,-2 1 1,8-1-1,-8-2 1,2 3 5,0 1 0,-2-3 0,0 3 0,1-1 170,-1-4 1,5 1-1,1-1 1,0 3-57,0-3 1,4-1 0,-4 1 0,0 0-36,0 2 0,4 0 0,-6-4 0,0 1-272,-2 3 1,-2-1 0,0 4-487,1-1 0,-3 2-1688,-2-4 177,-3 6 0,-6 3 1,0 9 2204,0 3 0,-6 1 0,-1 1 0</inkml:trace>
  <inkml:trace contextRef="#ctx0" brushRef="#br0">13770 5078 32767,'-9'7'-9831,"2"-1"6959,1 0 1585,1-5 1197,5 5 1,6-6 0,2 0 0</inkml:trace>
  <inkml:trace contextRef="#ctx0" brushRef="#br0">11557 10235 30389,'0'-13'-4916,"-4"0"1,-1-1 3005,2 1 0,0 6 1323,-1 2 0,1-1 1,-6 2 1373,-1 1 1,-2 1-1,-1 2-40,-1 0 1,1 0-1,0 2 1,-1 1-425,1 1 0,1 7 0,2-3 1,2 4-371,2 2 0,0-1 1,4 0-1,-3 1-541,2-1 1,3-1-1,5-2 1,3-2 1212,4-3 1,2 0 0,0-5-1,3 0-65,0 0 0,6-2 1,-4-2-1,0-3-238,0-1 0,1-4 0,-4 5 0,2-2-247,-2 0 1,-6 6 0,-1-1-166,2 2 0,-5 8 0,-2 3 1,-2 3-316,-2 1 0,-2 6 0,-2 4 1,-5 0 646,-3 0 1,-6 5-1,-1-5 1,-2 1 273,-3 1 0,1-1 0,-1 0 1,2-4-780,-2 0 1,0-3 0,1-3 0,2-1-623,2 0 0,2-4 1,7-1-509,1-2 0,6-3 905,-1-8 0,14-2 345,8-7 0,6-5 0,2-2 0</inkml:trace>
  <inkml:trace contextRef="#ctx0" brushRef="#br0">11944 10302 28869,'0'-28'-8923,"0"9"7618,0 13 1,-2 10-2476,-2 0 5199,-4 1 0,1-11 0,3-3-1667,2-3 0,8-1 1,3 0-1,3-1 229,1 1 1,0 4 0,1 2 0,-1-1-41,0 1 1,1 4 0,-1-2-837,0 4 0,1 1 1543,-1 0 0,0-6 1,1-1-1</inkml:trace>
  <inkml:trace contextRef="#ctx0" brushRef="#br0">12210 10222 30253,'5'-9'-5155,"1"2"4818,1 1 1,-2 1 0,4 5 909,1 0 0,2 0 0,1 0 0,0 0-344,1 0 0,-1 0 0,0-1 1,1-2-640,-1-2 1,-4-3 0,-2 2 0,1 0-331,-1 0 1,-4 0 319,2 1 1,-10 4 0,-4-4 0,-3 4 380,-1 1 0,0 0 0,-1 0 1,3 1 900,2 4 1,-3 2 0,4 7-1,1-1-830,3 0 0,-2 1 1,1-1-1,2 0-877,2 1 1,5-1 0,2 0 0,2-1 177,2-3 0,2 3 0,1-5 0,2 1-12,3-4 0,2-2 1,9-2 901,2 0 0,-3-12 0,4-3 0</inkml:trace>
  <inkml:trace contextRef="#ctx0" brushRef="#br0">12664 10169 29093,'-6'-20'-4916,"4"11"1,-5-1 5302,2 15 1,4 2-1188,-4 6 1,5-5 821,5-4 0,2-2 0,7-2 654,-1 0 1,-4 0-342,0 0 0,-6 1-686,1 4 1,-8-4 0,-4 5 0,-1-2-132,1 1 0,3 1 2422,-4-2-2585,6 4 0,3 3 0,11-2 0,5-4 683,6-4 1,-1-1 0,1 0 0,2-1 20,1-4 1,-3-1-1,-1-4 1,-2 3-264,-3 1 0,-1 0 2664,-1 1 35,-7-2 1,-3 0-2596,-8 2 1,3 10-1,-4 3 50,4 4 1,1 2-1,0-1 1,1 0-1586,4 1 0,6 3 1402,7 1 1,12-6 0,-2-6-1</inkml:trace>
  <inkml:trace contextRef="#ctx0" brushRef="#br0">5265 17485 28663,'6'-7'636,"3"2"1,5 4 0,5 1 0,6 0-557,5 0 0,7 0 0,0 0 1,4 0-557,4 0 1,5 0 0,-1 0-1,3 0-229,1 0 0,0-2 0,1-2 761,-1-5 1,0-3-1,1-1 1</inkml:trace>
  <inkml:trace contextRef="#ctx0" brushRef="#br0">4479 9742 26252,'-7'-6'-2388,"-5"5"0,9-5 1714,-6 6 1,6 1 636,-2 4 0,5-4 1,5 4 806,4-4 1,7-1 0,5 0 0,4 0-308,8 0 1,9-1-1,9-2 1,5-2-243,6 2 1,12 0 0,-34 2-1,0-1 1,3 0 0,0 0-112,5 0 1,1 1 0,-1 0 0,1 1 0,4-1 0,-1 0 0,3 0-1,0-1-154,2 0 1,0 0-1,7-3 1,1 1-1,-3 1 1,0 0-1,2-1 1,0 0 207,2 0 0,1-2 0,3-2 0,1 0 0,-2-1 0,0 0 0,-3 1 0,-1 0-2,1 0 1,-1 1-1,0-2 1,0 0 0,-2 0-1,-2 0 1,0 1 0,0 0-156,-2 0 0,0 1 1,5 1-1,0-1 1,-8 0-1,-1-1 1,0 1-1,-1-1 17,-1 2 1,0-1-1,-2-1 1,0 0-25,-4 3 0,-1 1 0,0-1 0,-2-1 0,-3 2 0,-2 0 0,1 1 0,0 0 0</inkml:trace>
  <inkml:trace contextRef="#ctx0" brushRef="#br0">15956 10728 8141,'0'-7'-2058,"6"1"3667,-4 6-597,-2 0 0,-3-4-104,-6-1 0,6-1 269,-2 2-278,4 2-233,1-10-450,-6 11 1,3-6 0,-6 4 76,-1-2 0,2 1 0,-1 4 82,-1 0 1,3 0 0,-2 0-65,-2 0 0,4 0 1,-2 0 133,-1 0 0,2 0-480,-1 0 0,1 0 116,-6 0 1,2 1 0,2 2 83,1 2 1,0 3 0,-3-2-39,4 2 0,-3-4 1,5 4-1,0-1 86,0 0 0,-3-2 1,4 2-1,-1 1-84,0-1 1,-5-4 0,4 3-1,-2-2-5,0 1 0,5-1 0,-4-2-16,2 2 0,-4-1-7,1 6 0,2-6 0,-1 3-4,2 0 0,-4 1-28,1 7 0,3-5 0,0-2 0,2 0 57,-1 1 0,-1 1-106,2 4 0,3 0 1,-4 1-1,4-1 15,1 0 1,-5-4 0,1 0 0,1 1 103,1 2 0,1 3-78,-4 3 0,4-3 1,-4 2-1,4-2 42,1-1 0,0-1 0,0 0 0,0 1-12,0-1 1,0 2-1,0 1 1,0 2-32,0-2 1,0-1 0,1 0 0,2 1-9,2 2 1,-1-1 0,-2-2-1,1 2 27,1 0 1,1 1-1,-4-5 1,2 1 53,2-1 0,3 5 1,-2 0-1,0-2-45,0-1 1,5-2 0,-3 0 0,4 1-72,2-1 0,-1 0 1,0 1-1,1-1-23,-1 0 0,-4-1 1,0-1-1,1-3-46,2 3 0,0 1 0,-2 1 0,-1 0 22,1 1 1,2-6 0,2 1 72,-1 2 0,0-4 0,2 1 1,1-1-1,2-1 71,-2 0 1,4 3 0,-1-5 0,0-1-62,0-1 0,5 2 1,-3 0-1,1-1-68,0-1 1,-1-2-1,3 0 1,-2 0-2,2 0 1,-4 0 0,3-2 0,0-1-43,2-1 0,1-5 0,-1 3 0,-1-1 50,-1-4 1,5 4 0,-7-2 0,0 0 148,-3 2 1,1-5-1,-1 3 1,-2-3 61,-1-1 0,-2 0 0,0-1 0,1 1 30,-1 0 0,0-1 0,-1 1 0,-1 0-233,-3-1 0,1-3 0,3-1 0,-1 2 0,-3 1 0,1-3 0,3 0 0,-1 0-78,-3-1 1,-3 4-1,2-4 1,-1 1-21,-3 1 0,-1-3 0,-2 4 0,0-3 80,0-2 0,0 5 1,-2-4-1,-2 1 20,-5-3 0,1 1 1,0 1-1,-3-1 0,-1 0 1,-2 3 0,-3-2 0,-2-1-135,-2 0 0,4 5 1,-6-2-1,0 3-130,-3 2 0,-2 0 0,-1-1 0,-2 2-96,1 4 1,-3-3 0,1 7 0,-1-1-33,1-1 1,-4 5 0,5-4 0,3 4-56,4 1 1,-1-1 0,4-2 0,0-2-723,4 2 1,2 0 0,2 0-394,-1-1 0,1-7 0,1 3 1560,3-4 0,3-2 0,6 1 0</inkml:trace>
  <inkml:trace contextRef="#ctx0" brushRef="#br0">14916 5677 6962,'-8'2'317,"-1"1"-166,-2 1 0,4 5 0,-1-3 141,3 1 0,-4-2 10,4 4 1,-4 0-147,5 4 0,-1-4 0,5 0 0,0 1-20,0 2 0,0 3 1,0 1-1,0 3-8,0 2 1,0-3 0,0 4 0,0 2-12,0 1 1,0 2 0,0-1-1,0 1 31,0 0 0,0 4 0,0 0 0,0 0 7,0 1 1,0-3-1,0 3 1,0-2 11,0-4 1,2 7 0,2-9 0,4-1-15,-1 3 0,5-3 0,-5 1 1,2-3-48,0-2 0,0 3 0,4-3 0,-1 2-59,-3 3 1,3 1 0,-3 2 0,3-1 30,1 1 1,0 0 0,1-1 0,-2 1-18,-4 0 1,7 4 0,-4 0-1,-1-2-2,2-1 1,0-2 0,1-3-1,0 0-28,1 0 1,-2 1-1,-2 0 1,-1-4 42,1 0 0,1 2 0,-1-3 0,-3 2 10,-1 2 0,3-3 0,-4-1 0,-1-1-2,2 0 0,-5 4 1,4-3-1,-2 0-20,1 0 1,-2-1 0,4-3 0,-2 1-29,1 2 0,3 4 1,-2-2-1,0-1-17,0 0 0,3 0 1,-3-2-1,1 0-22,4 0 0,-1 2 1,1 0-1,-3 2 10,3 3 1,-4-4 0,1 3 0,-1-1 12,0-1 1,-2 4 0,2-3 0,1 2 36,-1-2 0,-4 3 0,2-4 0,-3 1 22,3 0 0,-4-4 0,5 4 0,-1 0-8,-1-1 1,2 4-1,-3-3 1,2 4-21,-3 0 0,4-1 0,-1-1 0,-1-2-119,2 2 0,-4-5 0,4 1 0,-2-3 67,1 1 0,-1 4 0,-4-2 1,1-1 2,4 0 1,-4 3 0,4-3 0,-2 1 51,1-1 0,-2 3 0,4-3 0,-2 2 11,1 3 1,0-3 0,-2-1 0,2 1-49,-2 0 0,3 0 0,-2 2 0,-1-2-41,-1-2 0,2 3 1,1-4-1,-1 0 33,2 1 0,-5-2 0,4 3 0,-4 1-4,-1 0 0,5-4 0,-1 6 0,1 0 86,1 3 1,-5-4 0,5-2 0,-2 1-105,1 0 1,1-3 0,-3 4 0,1 0-19,-1-1 0,3 7 0,-2-4 0,-1-2 13,-1-1 1,-2 1-1,0-3 1,0 0-14,0 1 1,0-3-1,0-3 1,0-1 31,0 0 0,4 1 0,1-1 0,-2 0 33,-2 1 1,4-1-1,1 0 1,1 1-19,3-1 1,-2 2 0,1 1-1,0 2-5,-2-2 1,3 0 0,-4 1 0,0 0 25,0 0 1,0 2 0,-3-1 0,1-2 29,-1-1 1,0 3 0,0-1 0,2 0-29,-2-2 0,0-2 0,0 0 0,1 1-45,-1-1 0,3 0 1,-2 0-1,1 1 24,1-1 0,-3 0 0,4 1 0,1-1-82,-1 0 1,-4 5 0,3 0-1,-2 0 41,1 1 0,-1-4 1,-2 4-1,1-1 82,1 0 0,1-1 1,-5-2-1,0 1-9,0 2 1,4 0 0,0-5-1,1 1-34,1-1 0,-3 5 0,4 1 0,1 0-13,-1 1 0,-4 3 0,3-1 0,-2 4-10,1 0 1,1-1 0,-3-1 0,1-2-13,-1 2 1,0 1 0,0 2 0,1-2 8,-1-3 0,0 3 0,0-2 0,2 0-23,-2 0 1,0 0-1,0-4 1,1 1 25,-1-1 0,3-1 1,-2-5-1,1 0-276,1 1 1,-3-2 0,4-2-1233,-1-1 965,4-6 1,-7 3 0,6-6-452,2 0 1,-1-12 0,2-7-1,0-10 1003,3-6 0,7-27 0,-2-8 0</inkml:trace>
  <inkml:trace contextRef="#ctx0" brushRef="#br0">16769 11515 13977,'14'0'0,"-1"0"673,0 0 1,2 0 0,1 0-1,4-2-344,0-2 0,-3 2 1,2-2-1,-1 2-275,0 2 1,-1-4 0,-2-1-760,3 2 0,-3 3 1,2 5 513,-2 4 0,-3-2 0,-2 2 0,-1 0 124,2-2 0,1 5 0,1-4 0</inkml:trace>
  <inkml:trace contextRef="#ctx0" brushRef="#br0">17449 11408 14212,'9'-4'30,"0"-1"1,0 1 0,3 5 287,-3 4 1,-4 2-1,-5 6 1,2 2-96,2 3 0,-2-3 0,2 4 1,-2-1-118,-2 0 0,0 4 0,0-4 0,0-2-7,0-1 1,-5-2-1,1 0-273,1 1-129,1-7 0,2-3 0,0-8 0,0-5-198,0-3 1,0-7 0,2-3 0,2-3 191,5-2 0,-1 0 1,1 1-1,1 1 430,2 2 1,0 0-1,-2 5 1,-1 3 9,1 5 0,2-1 0,1 7-61,1 1 1,-1 1-1,0 4 1,1 2-328,-1 5 0,0 3 1,1 3-1,-1 1-894,0 2 1,1 1 1198,-1-1 0,0-3 0,1 4 0</inkml:trace>
  <inkml:trace contextRef="#ctx0" brushRef="#br0">17929 11501 13554,'-7'-26'-690,"1"11"1,6 13-1,0 16-149,0 1 1,6-2 1062,3-4 1,2-3 0,3-6 0,-1 0 181,0 0 0,1 4-204,-1 1 166,-6-1 1,-2-4 0,-10 0 214,-3 0 0,-4 4 0,0 2-329,3 2 1,-1-4 0,5 5-321,2 1 0,3 2 1,5 0-288,4-3 1,4 1 0,3-5 0,3-2-422,2-2 1,1-1 748,5 0 1,0-12 0,-1-2 0</inkml:trace>
  <inkml:trace contextRef="#ctx0" brushRef="#br0">18542 11168 28928,'-6'-12'387,"-3"3"1,-2 15 0,-3 12 0,1 6-883,0 2 0,-5 6 0,0-1 1,2-2 107,1-1 1,3 2 0,2-2-1,2-4-250,2-3 1,2 1-1,4-4 1,0-2-372,0-1 1,0-6 0,1-2-220,4-1 0,2-2 1008,7-4 0,-7-1 1,-3-4-1,-4-2-412,-4 0 0,-3-4 0,-7 5 937,1-1 1,0 4 1760,-1-2-1310,1 4 0,4 1 0,2 1 101,1 4 0,-3-2 1,4 6-566,2 1 1,2 2 0,2 0 0,4-2-532,4-1 0,4-6 0,3 3 0,2-2-379,-2 1 1,5-1 0,0-4 0,0 0 245,-4 0 1,3 0 0,-3 0-1,0 0-775,-2 0 1,-2 0 1143,0 0 0,1-6 1,-1-1-1</inkml:trace>
  <inkml:trace contextRef="#ctx0" brushRef="#br0">19155 11408 10828,'0'-13'-414,"0"4"0,0 3 218,0 4 1,0 5 0,-1 11 0,-2-1 115,-1 0 0,-5 1 0,3-1 0,0 0 137,0 1 0,0-5 1,3-1-1,-1 3 228,1 1 1,1-3 0,2-1-110,0 3 1,2-5-1,2 0-8,5 0 1,3-5-1,1 3 1,0-2-51,1-2 0,-1 0 0,0 0-254,1 0 1,-5-4 201,0-1 1,-7-1 0,1 3 272,-6-1 1,-4-2 0,-6 3 338,-1-2 1,6 1 446,-1 4-805,6 0 0,7 0 0,11-1-439,4-4 1,2 2-1,4-6 1,-1 0-390,0 2 0,-1-5 0,-7 3 0,2-1-79,-1 1 1,-3-3 666,0 3 0,-5 3 93,-1 2 313,-5 2 0,5 8 0,-5 3-579,1 3 1,7 1-1,-2-1 1,2-1-627,3-3 0,3 1 700,1 5 0,6-1 0,-3 0 0</inkml:trace>
  <inkml:trace contextRef="#ctx0" brushRef="#br0">20129 11461 10941,'8'-7'-832,"1"3"1,-4 2 1093,4 2 1007,-6 0 1,-8-1-829,-8-4 1,-8 4 0,3-4 0,2 4-128,1 1 0,2 0 0,0 1 0,-1 2-224,1 2 0,1 1-271,3-2 1,5 2-23,8 3 1,5-3 0,7-6-1,4 0 33,0 0 1,1 0-1,1 0 1,-4 0 18,-3 0 0,-2 0 0,1 0 199,-1 0 1,-6 6-1,-4 2 1,-6 6 346,-6 4 0,-4 2 0,-3 7 0,-4 0-61,0-1 1,-2 1-1,-4 0 1,3-1-176,0 1 1,7-2 0,-2-3-1,4-4-1376,0-3 1,5-3 755,0-3 1,8-3 0,1-8 420,7-2 1,11-16 0,3-8 0</inkml:trace>
  <inkml:trace contextRef="#ctx0" brushRef="#br0">20315 11515 8559,'0'-26'1093,"0"4"-1497,0 9-1,0 1 1,2 3 439,2-3 0,2-1 0,6 0 0,0-1-112,3 1 1,1 1-1,-1 2 1,1 2-195,2 3 0,-1 0 0,-3 5 0,-1 0 271,0 0 0,7 6 0,0 1 0</inkml:trace>
  <inkml:trace contextRef="#ctx0" brushRef="#br0">20608 11581 8568,'14'-19'0,"-1"0"0,0-2 0,2 8 386,3 7 1,-3 3 0,4 0 0,-3-3 432,-2-1 1,6 2-1,-6-4-1069,1-1 1,-1 0 0,-2-1 0,-1 4-1173,-3 1 0,-5 0 856,2 1 1,-10 4-1,-3-3 1,-4 2 561,-2 2 1,1 0 0,0 2 0,-1 2 312,1 5 0,0 4 1,-1 2 179,1-2 1,6 4-1,2-9 1,4 4-506,1 2 0,0-1 0,1 0 0,4 1 16,4-1 0,8 0 0,4 1 0</inkml:trace>
  <inkml:trace contextRef="#ctx0" brushRef="#br0">20995 11528 8480,'0'-39'147,"0"16"0,1-2 0,4 20 1,4 4 122,3 1 0,-3 4 0,-1 1 0,3-2-554,1-2 0,1 1 0,2 0 0,1 3-168,2-2 0,0-2 1,-5 1-1,0 1-669,1 1 1121,-7 1 0,-3-5 0,-8 0 0,-6 0 147,-7 0 0,1 0 0,-5 0 0,1 0 219,-1 0 1,5 1 0,-2 2-7,3 2 1,3 5-1,3-1-555,5 3 0,8-3 0,7-2 0,3-1 195,4-3 0,12-2 0,-2-1 0</inkml:trace>
  <inkml:trace contextRef="#ctx0" brushRef="#br0">21342 11488 8480,'7'-6'382,"-1"5"0,-6-4 1,-2 8 801,-2 2 1,3 5 0,-5-1-901,0 3 0,4 1 0,-1 0 0,5 1-494,2-1 1,7-4-1,-1 0 1,6 0-64,6-2 1,5 3 0,4-5 0,3-2-276,0-2 0,5-1 1,-4 2-1,2 1 548,-1 1 0,8 7 0,-2-4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13090 9902 8313,'-13'-31'-17,"1"7"0,2-10 88,1 9 0,6 1 1,-3 7 436,0 0-444,4 8 1,-5-1-149,3 6 0,2 1 0,-1 7 81,6 5 0,5-2 0,6 1 0,4-2 225,4-3 1,5-2 0,6-1 0,7 0 261,7 0 1,9-1-1,5-4 1,1-2-170,2-1 1,-27 3 0,1-1 0,32-3 0,0-5-25,1-3 0,-2 2 0,0-3 0,-1 3-59,-2 2 0,7-5 0,-8 0 0,0 2-286,0 1 0,-27 8 1,0 1-1,32-7 1,-1-1-56,2 1 1,3 4 0,-1 2 0,-1-1 86,1 1 1,-35 5 0,0-1 0,34-5 0,1-1 105,-1 1 0,2-4 0,-4 5 0,0-2 76,4 0 1,-2-1 0,-35 2 0,0 0 0,36-10-68,-4 1 0,-30 8 0,-1-1 0,1 1 1,-1-1-1,0 0 0,0 1-100,-1-1 1,0 0-1,33-7 1,-5 2-1,-1-1-50,-1-2 1,-1 0 0,-8 6-1,-1 3 10,0 5 0,-1-2 0,-3 2 0,-4 1-195,-4 1 0,-1 2 0,0 0 0,-1 0 175,-4 0 0,-2 0 0,-7 0 0,-1 0 54,-2 0 0,0 0 0,-5 0 0,-2 0 0,-1 0 1,-1 0 0,-1 0-1093,0 0 0,-4 0-239,0 0 0,-2 6 0,4 3 708,-2 3 0,-6-3 0,1 0 636,-2 1 0,2-3 0,0 2 0,1-6 0,-5 3 0</inkml:trace>
  <inkml:trace contextRef="#ctx0" brushRef="#br0">16556 9022 8333,'19'-38'2,"-1"7"1,7-9 133,3 1 1,2 7 0,-3 2 0,-1 7-4,1 5 1,0 4-1,-1 6 1,1 3-201,0 4 0,4 2 0,0 4 0,0 3 79,2 4 1,1 2-1,7-1 1,2 0 231,1 1 1,5-1-1,-3 0 1,-1-1 204,-4-3 0,5 3 1,-9-3-1,0 1-84,2-1 1,-7 1 0,-1-4 0,-4 0-216,-5 0 1,-3 3 0,-7-3 0,-1 0-117,-2 0 1,-6 4 0,-1-1 42,-4 3 1,-7 1 0,-9 0 0,-6 2-177,-5 3 1,-6 3-1,-3 5 1,1 1-18,1 0 1,7-1 0,-2 3 0,4 0-235,5 2 0,3 0 0,5-3 0,1 1-130,0-3 1,1 4 0,1-6 0,4 4-45,1 3 1,-4 10-1,1 4 524,-3 9 0,-7 10 0,8-24 0,1 0 0</inkml:trace>
  <inkml:trace contextRef="#ctx0" brushRef="#br0">4905 13754 8901,'8'-14'-80,"4"1"130,-3 0 0,2 4 1,3 1-1,-1 2 83,0 3 1,5 2 0,0 0-1,0-2-556,1-2 1,-4 1-1,4 4 1,-1-2 409,0-2 0,-1 2 0,-2-4 0,2 2 151,0-1 0,1 1 1,-3 4-1,1 0-46,2 0 0,6 0 1,-4 0-1,3 1 266,-1 4 0,0 1 0,6 4 1,2-2-269,1-2 0,4-1 0,-2-2 0,1 2 13,3-2 0,2-2 1,1-1-1,0 0-39,0 0 0,0 0 1,1 0-1,2 0 36,1 0 0,5 0 1,-3 0-204,2 0 122,-5 0 0,7 0 0,-4 2 1,1 1-59,4 1 1,-1 5 0,2-4 0,0-1 80,2 2 0,-2-5 1,-3 4-1,2-4-5,0-1 1,3 0-1,-1-1 1,0-4 145,1-4 1,-7-1-1,-1 0 1,-2 1 121,1-1 1,4 4-1,-3 0 1,1 1-384,3 1 0,2-1 0,2 5 0,-1 0-154,0 0 0,-1 0 0,-2 0 0,-1 2 30,2 2 1,-1-2 0,-1 2 182,-5-2 27,-2-2 0,2 0 0,1 0 0,-1 0 96,2 0 0,-5-5 0,5 1 0,-1 1 308,-1 1 1,5 2 0,-3 0-1,0 0-249,0 0 0,4 0 1,-1 0-1,3 0-238,1 0 0,5 0 0,3-1 0,1-2-79,2-2 1,7 0-1,-8 2 1,0-2 224,-3 2 1,7-3 0,-3 0 0,-1 0 8,3 0 1,-9 2-1,0 4 1,-4 0-43,2 0 0,1 2 0,-3 2 1,1 5-331,-1 3 0,5-3 1,1-1-1,0 1 249,0-1 0,-1-2 1,-1-6-1,0 0 175,1 0 0,12-2 1,-13-2-1,0-4-12,-5 1 1,-2-5-1,-6 5 1,-2-2-627,-5 0 0,0 6 0,-6-1 0,-3 2 495,-4 2 1,1 0 0,-4 0 0</inkml:trace>
  <inkml:trace contextRef="#ctx0" brushRef="#br0">5465 6370 10788,'9'-1'-292,"0"-4"1,-4 2 0,3-5 0,1-3 113,-1-1 0,4 1 0,-4 0 106,4 2 1,2 2-1,-1-2 75,0 5 0,1 2 124,-1 2-139,0-6 0,-4 5 246,0-4 1,-4 4-167,3 1 1,-5 1-1,2 4-78,-4 4 0,4 4 0,-1 3 18,-1 2 0,-1 0 1,-1-5-1,2 0-85,2 1 0,-1-1 0,-3 0 58,4 1 0,-4-5 97,4-1 1,2-5-28,2 2 1,3 1 0,1-2-1,2 1-1,3 1 1,-2-3-1,6 5 1,2 1-98,1-1 0,2 2 1,0-4-1,-2 0 50,-3 0 0,2 3 0,-5-5 0,2-1 136,2-1 1,-2-2-1,0 0 1,-2 0 35,-3 0 0,5 0 1,1 0-1,2 0-100,-2 0 0,3 0 1,-2 0-1,2 0 25,1 0 0,1 0 0,0 0 0,-2 1-97,-3 4 0,6-4 0,-4 5 0,0-2-103,1 1 1,-4-1-1,1-4 1,0 0 226,-1 0 0,4 0 0,-3-1 0,2-2 23,-2-2 1,3-1 0,-2 4 0,2-3-119,1 2 0,1 2 0,0 1 0,-1 0-106,1 0 1,0 0 0,1 0 0,1 0-17,3 0 0,0 0 0,-2 0 0,1 0 127,-2 0 1,0 0-1,-1 0 1,1 0 95,2 0 1,2 0 0,-3-2-1,1-1-1,-2-1 0,0-5 0,-3 3 0,1 0-102,0 0 0,-5-3 1,-2 5-1,1 1-87,0 1 0,-5 2 1,4 0-1,-3 0-67,1 0 0,4 0 1,-2 0-1,0 0 131,4 0 1,1 0 0,2 0 0,-1 0 48,1 0 0,0 0 0,1 0 0,2 0-46,1 0 1,0 0-1,-5 0 1,1 0-45,0 0 0,-1 0 0,3 0 0,-1 0-2,-2 0 0,8 0 0,-7 0 0,1 0 48,0 0 0,3 0 0,2 0 1,0 0-2,-1 0 0,4 0 0,-5 0 0,0 0 69,2 0 1,-5 0 0,4 0-1,-1 0-64,0 0 0,1 2 0,-4 1 0,1 1-100,2-1 1,1 3 0,-4 0 0,1 0 58,2 0 0,6 0 0,-1-3 0,3 1 112,1-1 1,-2-1 0,1-2 0,-1 0 60,4 0 1,0 0-1,-2-2 1,-1-1-106,-3-1 1,1-1 0,-5 5 0,1 0-67,-1 0 0,-1 0 1,-2 0-1,0 2-203,2 2 0,0-1 1,-4 6-1,1 0 142,3-2 1,-1 1 0,4-5 0,-1 1 8,-4-1 1,5-1 0,0-2-1,2 0 286,-1 0 0,1 0 1,4-2-1,-2-1 11,-2-1 1,1-2 0,-4 3 0,-1-2-164,1 2 1,-2 2 0,-3-1 0,2 0-179,1-3 1,1 1-1,-2 4 1,1 0 19,-1 0 0,7 0 0,-2 0 0,-1 0 71,0 0 1,-1 0-1,5 0 1,-1 0 91,1 0 0,3 0 0,-5 0 0,1 0 24,-2 0 0,2-5 1,-4-1-1,-1 0-60,1 0 0,-3 1 0,-7 2 0,-2-2-42,-2 2 0,-1 2 1,-5-1-1,1-1-39,-1-1 0,0-1 0,1 5 0,-1 0 42,0 0 1,1 0 0,-1 0-1,0 0 16,1 0 1,-1-1 0,2-2 0,1-2 41,2 2 0,0 2 1,-5 0 36,0-4 1,-4 2 0,0-6-60,1-1 1,-2-2 0,1-1 0,0-1 13,-2 1 0,5 0 0,-5-2 0,2-1-43,0-2 0,0 0 0,4 5 0,-1-2-54,-3-3 1,3 3-1,-5-2 1,2 2-129,0 1 0,-5 1 0,4 0-299,-2-1 0,-2 1-553,-4 0 88,0 5 1,-1 2 0,-4 9-701,-4 6 1658,-2 0 1,-9 16 0,0-4 0</inkml:trace>
  <inkml:trace contextRef="#ctx0" brushRef="#br0">10424 14913 8112,'-6'-19'-234,"0"11"1,-3 5-70,5 14 1,3 4-1,1 5 1,0 1 129,0 0 1,0 0 0,0 1 0,1-4 409,3-4 555,-2-6 0,5-4-360,-2-8 0,2-2 0,8-5 0,1 3-254,2-3 1,6-1 0,-2 1 0,3 0-147,2 2 1,-1 5 0,1-4 0,0 1-289,-1 0 1,1 4 0,-2-2-1,-2 4-183,-6 1 0,3-5 439,-3 1 0,1-1 0,-5 5 0</inkml:trace>
  <inkml:trace contextRef="#ctx0" brushRef="#br0">13983 14153 30353,'-6'-13'-9215,"-1"1"7884,-6 3 1,-1 6 1321,1 12 0,0 6 1,1 12-1,3-2-231,5-3 1,-4 3-1,1-2 1,-1 2 126,4 1 0,-2 1 1,1 0-1,1-2 24,-2-3 0,3 3 0,-4-1 1,1 4-38,3 3 1,-3 5-1,0-2 1,0 3-396,0 4 0,-3 8 0,3 1 0,0 5 509,0 3 0,-4 4 0,3-1 0,-2 0-118,0-2 1,5 6 0,-4-12 0,2 2-179,3 0 1,2 1-1,1 0 1,0-1 200,0 1 0,1 5 0,4-2 0,4 1 6,2-1 0,4 9 0,3 0 0,-7-32 0,2 1 78,1 1 0,1 1 0,1 2 1,1 1-1,1 1 0,1 0 0,-1-1 1,-1 0-21,2-1 0,-1-1 1,2 4-1,-1-2 1,0-4-1,1 0 1,-2-2-1,1 0 33,-2-1 1,1 0 0,-1 0 0,2 0 0,1-2-1,1 0 1,22 28 108,1-5 0,5-6 0,-3-2 0,0-7 23,0-2 0,3 2 0,-5-7 0,-1 0 154,-1-2 1,1 5-277,-3-2 0,0 5 0,-8-9 0,4 2 0,-4 4 0,-2 4 0</inkml:trace>
  <inkml:trace contextRef="#ctx0" brushRef="#br0">18729 18591 7940,'-13'8'0,"-1"-1"0,1-2 0,0 2 108,-1 0 0,1 5 0,1-3 0,2 2 404,1-3 0,6 4 0,-2-3-249,4 3 1,7-5 0,4-1 0,6-1-47,7-1 0,6 1 0,5-5 0,3-2-124,5-2 0,5-4 0,-2-5 0,-2-2-59,-2-3 0,2-1 1,-1-5-1,-5 2-152,-3-1 1,-3-4 0,-5-3 0,0-1-54,-4 2 0,-4-5 0,-10-2 0,-3-2 53,-4-2 1,-2-5 0,-5 1 0,-7 1 71,-8 1 1,-10 4-1,-6 2 1,-5 7 80,-2 5 0,-11 9 1,0 8-1,-1 2 92,1 7 0,-6 5 0,8 11 0,0 4 77,2 3 0,7 3 0,7 5 0,4 4-182,5 2 1,6 9 0,13-3 0,6 5-351,6 3 0,16-1 0,14-1 0,7-4-1479,4-1 1807,13 4 0,-2-14 0,-22-17 0,0 0 0</inkml:trace>
  <inkml:trace contextRef="#ctx0" brushRef="#br0">13450 19458 7906,'13'-14'0,"7"7"0,2 2-80,3 4 1,8 5 0,2 1-1,4-4-145,1-4 0,-2-8 0,-1-10 0,-3-3 225,-1-4 1,2-8-1,-3-1 1,-1-6 90,1-5 1,1-6 0,4-3 0,-3-6-88,-1-2 1,-18 30 0,-1-1 0,-2 0 0,-2 0 0,0-1 0,-2 0 128,0-2 0,-1 1 1,-3-1-1,-1 1 1,-1 0-1,-1 0 1,-4-32-66,-6 7 0,-10 4 1,-6 8-1,-8 8 386,-5 12 1,-6 10 0,-14 13 0,-6 5-291,-6 6 1,32 4 0,-1 3 0,-3 5-1,0 1 1,0 3 0,1 1-193,-1 2 1,1 2 0,-1 4 0,1 3 0,6-2 0,1 1 0,0 3 0,1 2 56,0 2 0,1 2 0,1 4 0,2 1 0,6 2 1,2 0-1,3 0 0,2 0-58,2 0 1,3 0-1,3 0 1,2-1-1,5-3 1,2-1-1,4-1 1,2-1-148,4-1 1,5-2-1,9 2 1,5-3 175,4-6 0,3-1 0,2 2 0,2-2 0,5-1 0,1-1 0,1 1 0,0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22968 4571 31503,'0'-26'-4916,"0"5"1,6 9 3513,3 12 1,-2 4 0,0 7 595,-1-2 0,-3-6 1376,-7 1 1,-5-7-1,-7-4 1,-4-4-334,0-3 0,-2-1 0,-5 4 1,0 2 33,1-1 1,-3 4 0,-2 2 0,-4 2-8,-4 2 1,-1 0 0,0 2 0,0 1-317,0 1 1,2 5 0,1-5 0,1-1 825,-1-1 0,-1-2 1,-2 0-1,-2 0-520,-2 0 1,1 0 0,-6-2 0,0-1 279,2-1 1,-5-5 0,4 3 0,0 0-505,-1 0 0,1 2 0,-2 4 0,3 0 195,1 0 0,-2 0 0,5 0 0,2 0-127,-2 0 0,-5 4 0,4 2 1,1 0-168,2 0 0,-4 0 0,1-3 0,1 1 86,1-1 0,-2 3 1,-1-1-1,2-1-40,2 2 1,-5 0-1,-3 4 1,-1-1-50,1 2 0,-6 1 1,5 1-1,-2 0 13,-4 1 1,2 3-1,-5 1 1,1 0-18,1 1 0,-6-4 0,4 4 0,0-1-1,0 0 1,-4-1 0,6-3 0,-1-1 47,-1 0 0,5-4 0,-2 0 0,4 2-44,2 0 1,-3 3 0,7-1-1,0 0-14,0 1 1,-2-1-1,5 2 1,2 1-94,-2 2 0,5 1 0,2-3 0,0 2 13,2-1 1,-3 2 0,6 0 0,2 0-16,0 1 0,3-1 1,1-3-1,2 3-53,6 2 0,-3-3 0,3 3 0,0-2-80,3-3 0,0 5 0,1 1 0,1 3-166,3 2 1,-1 0 0,4 1 0,0 1-71,0 2 1,0 6 0,3 0-1,-1 5-31,1 2 1,1 2-1,2-3 1,0 2 79,0-2 1,0 7-1,0 2 1,-1 1 87,-4 3 0,4 6 0,-4 1 1,4 0 81,1 0 0,0 2 0,0-5 1,0 1 37,0-3 0,0 1 0,0-1 1,1 0 72,4 1 1,2 0 0,7 3 0,-1-4 157,0-3 0,1-2 0,-1 0 0,0 1 50,1-1 1,-1-1 0,0 0 0,0-1 81,1 4 0,-2 6 0,-2 0 0,-3 2-124,-1 6 1,-1 2-1,-5-2 1,1 2 37,4-1 0,-4 1 1,5-3-1,-1-4 1,-1-4 0,11 3 0,-2-6 0,2-2 12,0-4 1,0-3 0,1-5-1,2-3 244,-2-1 1,3 1-1,-1-9 1,0-1 130,1-2 0,-4-2 0,4 2 0,-1 2-145,0 1 1,-1 5-1,-3-4 1,-1 2-212,0 3 1,-1 6 0,-1 3 0,-4 0-240,-1 0 0,3 9 0,-5-2 0,-1 0 141,-1-2 0,-1-1 0,2-4 0,3 0 119,1 0 0,-2-6 1,2-6-1,-1-2-96,-3-2 0,3-2 1,-1-3-1,-2-1 240,-2-2 1,3-1 0,1 3 0,-2-2-340,-2 2 1,-1 1 0,2 3-1,1 2-78,1 1 1,2 6 0,-3-2 0,2 4 120,-2 1 1,2 4-1,0 2 1,-1 0-21,2 0 0,-3-2 0,5-5 0,-1-2 166,0-2 0,2-7 1,5 1-1,-1-7 433,0-3 1,1-3 0,-1-5 0,0-4 277,1-1 0,5 3 0,3-3 1,3 1-61,2 4 0,6-4 0,4 2 0,6 1-300,5 2 0,4 1 0,3 2 0,1 1 89,2 2 1,0 6 0,-5-2-1,1 2-56,-1-2 0,5 2 1,1-8-1,0-3 180,0-2 0,4-8 0,-4 1 0,0-4 361,0-4 0,5-2 0,-2-6 1,2 2-179,-2-1 0,5-4 0,-2 7 0,6-4-491,3-2 1,-4 5 0,2 2 0,1 0-280,-36 3 0,1 0 1,1 3-1,-1-1 1,1 0-1,-1 0 1,36 0 25,-1 2 0,-2 0 0,-3 0 0,0 0 1,-1 0 0,-3-1 0,-9-4 0,1-3 144,2-4 0,-1-3 0,-2-3 0,0-3-178,-2 1 0,4-6 0,-9 4 0,4-3 0,2-2 0,-3 5 0,0 0 0,-4 0 0,-1 1 0,-3 2 0,-6 5 0,-3 1-120,-1 0 0,-2-5 0,-5 0 0,0 1-172,-4-3 1,-3 1 0,-6-6-1,1 0-138,-1-3 0,-5-8 1,-3-1-1,0-4-171,-1-4 0,1-11 0,-4-3 0,2-10 281,-1 32 0,1-1 0,1 0 1,2-1-1,-1-1 0,0 0 1,2 0-1,1 0 47,1 0 1,0-1 0,2-7 0,0 1 0,-1 4-1,-1 0 1,1 0 0,0 0 18,-1 2 0,1-1 1,1-3-1,0 0 1,-2 4-1,0 2 1,-1 1-1,0 0-263,7-33 1,-2 6 0,1 1-1,-2 4-119,-4 0 0,0 3 0,-5 3 1,1 1-38,-1 0 1,3-3 0,-1-1-1,-1 2 340,2-1 1,-5-5 0,4-1 0,-4-3 231,-1-3 1,0 27 0,0-1 0,0 4 0,0-1 0,0-2-1,-1-1 17,-1-1 1,-1 0-1,2-3 1,-1 0-1,-2 2 1,0 0-1,-1 0 1,1 0 4,0 0 1,0-1-1,-2-1 1,0 1-1,2 2 1,0 1 0,-2 1-1,0-1 77,-1 1 0,0 1 0,1 0 0,-1 1 0,-6-35 0,-1 8-124,1 6 1,0 6 0,-1 0 0,1 1-147,0 0 0,4-5 0,0-1 0,0-2 32,2-3 1,-5-2 0,3-4-1,-3-2 126,-1-2 0,7 35 0,0-1 1,1-3-1,0 0 0,0 0 0,1-1 137,-2-2 0,1 0 0,1-4 1,1-1-1,-1 6 0,-1 1 1,0 2-1,1 0 189,1 3 1,-1 0-1,-2 0 1,1 1-1,-1-32 1,-1 5 1,-3 6 0,-1 11 0,1 8 0,1 9-592,-1 7 1,2 7 0,-1 8 409,-1 4 1,3 11 0,-2 9 0,-2 10-187,-1 9 1,1 6 153,2 5 0,-3 2 0,4 6 0</inkml:trace>
  <inkml:trace contextRef="#ctx0" brushRef="#br0">9118 6943 19043,'6'-13'-2341,"-3"1"1,4 2 1938,-1 1 1,0 6 0,-3-3-806,1 0 1472,1 5 0,-7-5 13,-2 6 0,1 0 549,-6 0 1,5 0 809,-5 0-1267,6 0 1,-5 0 0,5-2-80,-1-2 1,-2 2-1,2-4-164,-5 1 0,1 3 1,-1-2-1,-1 2 114,-2 2 1,-6 0 0,-1 2 0,0 1-100,0 1 0,-4 5 1,6-3-1,-1 1 79,-1 4 0,4-4 0,-3 0 1,3 1-73,2-1 1,0-2-1,-1 2-46,1-1 0,0 3 0,-1-5-22,1-1 0,0 0 0,-1 0-13,1 2 1,1 1 0,2-3-1,1 2-168,-2 3 0,4-1 1,-2 4-1,0-2-86,2 1 1,-1 2 0,5 1 0,-1 0 127,1 1 1,-3-1 0,2 0 0,1 1-62,1-1 1,2 0 0,0 1 16,0-1 0,0 0 1,0 1-1,2-2 2,2-4 1,-1 4 0,5-3 0,-1 3-51,0 1 0,2-4 0,5 0 0,-3 1 37,-2 2 0,3 2 0,-3-1 0,3 0 117,1 1 0,-1-1 0,-2 0 0,-1-1 183,2-3 0,-1 3 1,0-5-1,-1 1 184,2-4 1,1 2 0,2-2 0,3-1 20,0-1 1,6 2 0,-3 1 0,3-2-92,0-2 1,10 1 0,-6 1 0,1 1-55,0-1 1,3-1-1,0-1 1,-1 2-232,-2 1 1,-2 1 0,1-5-1,0 1 198,-1 4 0,1-4 0,0 4 0,-1-4 209,1-1 0,0-1 0,-1-2 0,1-3-74,0-2 1,-1 4-1,1-3 1,0-1-290,-1 1 0,1-1 0,0-2 1,-1 1 22,1-1 0,-2-1 0,-1 1 1,-2 1-401,2-1 1,0-2 0,-1-1 0,-1 1 83,2 3 0,-5-3 0,-1 3 0,-3-3 206,-2-1 1,1-5-1,-3 0 1,-2 2-72,-4 1 0,1-2 0,-2-3 0,-1 1-140,-1 0 1,-8-5 0,-3 2-1,-3-3 49,-1-2 1,-5-3-1,-1 2 1,-2 5-90,-3 2 0,-1-1 0,-2 4 1,1 3-75,-1 5 1,-4-1 0,-3 7 0,-3 1-14,-5 1 0,-5 2 0,1 2 1,-1 2 146,-4 5 1,-1 3-1,1 1 1,2 1-42,4-1 0,4 5 1,2 1-1,5 0-480,8 1 1,5-1-1,9-3 1,3 3 744,5 2 1,14-5 0,5 4 0</inkml:trace>
  <inkml:trace contextRef="#ctx0" brushRef="#br0">9851 6850 7948,'-13'-1'1370,"1"-4"353,3-4 1,3 2 0,6-2-708,0-1 1,1-2 0,5-3 0,6-3-334,5-4 0,8-3 0,1-3 0,7-2-342,1-1 0,6-4 0,-1 2 1,3-1-329,1-3 0,2-2 0,-2-1 0,-2 0-380,2 0 1,0 0-1,-4 0 1,-4 2-504,-4 2 0,2 4 0,-2 5 1,-3 1 84,-4-1 0,0 6 0,-7 3 0,0 2-313,-3-2 0,1 3 1098,3-2 0,3-4 0,5 0 0</inkml:trace>
  <inkml:trace contextRef="#ctx0" brushRef="#br0">11011 5451 7850,'0'-14'1252,"0"7"0,0 0-314,0 2 1,1 4 0,4-4 0,4 4 120,2 1 0,3 6 0,1 3 0,1 2-549,2 3 0,4 1 1,-3 2-1,0 4 80,1 0 1,-3 3 0,-3-5 0,-1 0-832,0 0 1,-1-1 0,-1-5-1626,-3 1 1317,-5-1 1,3-7 0,-7-8-1,-2-8-41,-2-6 0,-5-9 0,3-1 1,-2-5 359,0-3 1,0-1 0,-3-5-1,3 1 628,5 4 0,-2 2 0,1 8 0,2 3 835,2 4 0,1 3 0,0 2-89,0 0 1,1 5-308,4 4 1,2 4-1,7 4-524,-1 5 0,-1 3 1,-2 1-1,-2 1-434,-2-1 1,-2 0 0,-4 1 0,0-1-178,0 0 1,0-4-1,0 0-2045,0 1 1,0-2-1501,0 1 1,0-8 3842,0-1 0,-6-12 0,-1-8 0</inkml:trace>
  <inkml:trace contextRef="#ctx0" brushRef="#br0">11411 4798 11331,'0'3'1254,"0"6"1,0 11 0,0 3 0,1 3-676,4 5 1,-4-1-1,5 4 1,-2 0 149,1 0 1,4-3-1,-3 3 1,0-3-1148,-1-5 1,1-1 0,-3-8-1,3 0-932,2-2 1,-4-8 535,5-3 0,-2-10 1,2-7-1,-4-8 463,-4-4 1,-1-1 0,0 0 0,0 3 937,0 1 1,0 5 0,0-1 717,0 4 1,2 2-577,2 3 1,4 3 0,5 6-478,0 0 1,1 6-1,-1 3-1128,0 3 0,1-5 0,-1-1 0,0-2-1254,1 1 1,3-1 2129,1-4 0,0 0 0,-5 0 0</inkml:trace>
  <inkml:trace contextRef="#ctx0" brushRef="#br0">11771 4958 7869,'1'7'1634,"3"-2"1,4 0-1,5 0-702,1-2 0,-1 3 1,0-2-1,1-1-904,-1-1 1,5-2-1,-1-2 1,0-2-263,-3-5 1,0-3 0,-1-1-394,0-1 1,-5 1 582,-4 0 0,-4 5 383,-4 4 0,-2 8 1,-3 5-1,3 5-70,0 3 0,5 0 0,-4 5 1,4 0-345,1-1 0,1 2 0,4-3 0,4-1-1794,2 0 0,3-3 1869,-1-7 0,6-3 0,2-6 0</inkml:trace>
  <inkml:trace contextRef="#ctx0" brushRef="#br0">12157 4931 18174,'6'13'857,"-3"-4"0,4 0 0,1 2-956,-1 0 1,1 3-1360,0-1 530,-2-6 1,-6-2-1,-1-8 1,-4-3-50,-3-1 0,0-2 0,-1-5 1191,-1 1 1,0 0 0,-1 1 383,2 3 1,5-1 626,-5 5 0,8-4-732,1 5 0,1-1 0,8 5 1,1 0-1565,2 0 1,1-4-1,2 0 1,2-1 1070,0-1 0,7-1 0,-3-7 0</inkml:trace>
  <inkml:trace contextRef="#ctx0" brushRef="#br0">12437 4771 11315,'-7'-1'1506,"1"-2"1422,0-2-2789,4 1 1,-4 10-1,8 3-724,2 2 1,-1 1 0,5-1 0,-1-4-840,0-1 0,-2-2 0,4-4 127,1 0 0,-2 0 967,0 0 0,-5-5 794,2-4 1,-4 1 0,-2 1 5466,-4 1-1700,4 1-3775,-5 5 1,10 2 0,2 1 0,0 3-464,0 1 0,5-4 0,-3 3-13,4 0 1,2-4 0,-1 2 0,0-3-1069,1-1 0,-1-1 0,0-3 0,-1-5-33,-3-3 1,-2 3 0,-4 0 1085,2-1 1,-1 2-1,-5 1 971,-4 1 0,2 3 192,-5 7 1,0 4-392,-1 5 0,3 0 1,6 1-369,0-1 1,2-4 0,2-2-750,5-1 0,3 3 1,1-4-166,1-2 1,-3-8 0,0-4 0,-2-3 124,1-1 1,-2 0-1,-1-1 1,-1 1 322,-3 0 0,0-1 1,0 1-1,1 0 788,-1-1 1,-1 1 1424,-2 0-242,-6 5-1802,4 3 0,-4 10 0,6 4 0,2 3-2,2 1 1,-2 5 0,4 2 0,0-1-1749,2 0 0,3-1 1,1-3 1677,1 2 0,-3-2 0,10 4 0</inkml:trace>
  <inkml:trace contextRef="#ctx0" brushRef="#br0">13290 4651 7866,'0'-9'6985,"0"0"69,6 6-3385,-4-8-3286,3 9 1,-5 2-1,0 9-1283,0 3 1,0-3 0,2-2-670,2-1 0,-1-1 0,6-5 566,2 0 0,-5-2 1,-1-2-1,0-5 736,-1-3 1,5-1 0,-4-2 0,-1-2 500,2 0 0,-4-1 0,3 6 515,1 3 1,-3-1-1,5 4 1,-1 0-1400,1 0 1,0 2 0,6 4-1,1 0-2204,2 0 0,0 0 2854,5 0 0,0-6 0,5-2 0</inkml:trace>
  <inkml:trace contextRef="#ctx0" brushRef="#br0">13663 4505 7866,'0'8'5341,"0"1"-4073,0-6 0,2 3 1,2-6-607,5 0 0,3-6 0,3-3 1,1-2-491,2-3 1,0 1 0,-5 1 0,-1 2-1823,-3 1 1,1 4 1211,-5-3 1,-1 6 0,-4 2 0,0 9 613,0 7 1,0 5 0,0 6 0,0-1 491,0 1 1,0 1 0,0 3 0,0 3-68,0 0 0,0-1 0,0-5 0,0 0-204,0-1 0,0 1 1,0-10-1,0-2-2847,0-1 1,2-3 583,2-4 0,-3-3 0,2-10 0,-4-3 1530,-4-4 0,-5-2 0,1 0 0,-3-3 754,-1 0 0,4-1 0,2 4 0,1 1-179,3 0 1,1-5 0,2 0 0,0 2 1322,0 1 0,2 2 1,2 0-1,7 1-1529,5 3 1,0-3-1,6 3 1,2-1-840,1 1 1,2-3 0,1 3 0,2-3 805,1-1 0,6 0 0,-3-1 0</inkml:trace>
  <inkml:trace contextRef="#ctx0" brushRef="#br0">14303 4251 15643,'8'6'1991,"2"8"0,-4 8 0,0 3-1672,0 2 1,3 5 0,-5 4 0,1 1-1443,1-2 0,1 2 1,5-4-1,-2 0 1123,-1-1 0,6 5 0,6-3 0</inkml:trace>
  <inkml:trace contextRef="#ctx0" brushRef="#br0">9038 7663 8105,'-8'-13'447,"-3"1"-868,2 3 0,1 3 0,-1 6 1,-1 0 184,-2 0 0,-1 0 1,-2 0-1,-1 0 732,-2 0 0,-4 0 0,3 2 0,-1 1-91,1 1 1,-3 6-1,3-1 1,-1 2 336,1-2 0,1 7 0,5-1 0,0 4-480,-1 5 1,2 5 0,4 5-1,2 2-37,0 1 0,4 10 0,-1-4 0,6 5-21,6 0 0,13-2 0,6 0 1,7-7 45,6-5 0,11-3 0,12-6 0,4-4 1,3-8 1,-31-8-1,1-3 1,0-1-1,1-3 1,2 0-1,0-2-143,0-2 0,2-1 0,5-4 0,0-2 1,-2-2-1,-2-3 0,2 1 0,-1-1-239,1-2 1,-1-2 0,-2 1 0,-3-2 0,-1-2 0,-2-2 0,-3 2 0,0 0 116,-3 0 1,0 0 0,-2-3 0,-2 1-1,17-22 1,-8-3-303,-11-1 1,-9 1 0,-11 2-1,-10 2 247,-10 2 0,-13 6 0,-13 6 1,-10 3-52,-9 6 1,-14 4-1,31 14 1,0 2-1,-4 0 1,0 1 30,-2 1 1,0 2 0,0 2-1,1 2 1,-1 2 0,1 1 0,2 1-1,0 2-491,2 2 1,1 0 0,-31 10 0,16 0 0,9-2 579,10-3 0,10 2 0,8-5 0,6-2 0</inkml:trace>
  <inkml:trace contextRef="#ctx0" brushRef="#br0">10051 7636 8097,'-13'-20'1499,"7"6"1,6 10-1088,7 2 1,6 1 0,5-3 0,4-5-240,4-3 0,11-9 1,6-4-1,5-6 27,7-3 0,-21 16 1,0 0-1,2-2 1,1 0-1,3 0 1,1-1-128,3-2 1,1 1 0,1 4-1,0-1 1,1-1 0,1 0-1,0 1 1,2 1-436,1 1 0,0 0 0,-1-1 0,1-1 0,-1 3 0,0 1 0,0 0 0,0 1-84,-2 0 0,0-1 0,1 0 0,0-1 0,-2 1 1,0-1-1,-2 1 0,-1 1-977,-2-1 1,-1 1 1422,1 1 0,-1 0 0,-5-1 0,-1 1 0,2 1 0,0 0 0,34-5 0,0 5 0</inkml:trace>
  <inkml:trace contextRef="#ctx0" brushRef="#br0">12810 6224 9252,'-7'0'867,"1"6"0,6 3 0,0 2-201,0 3 0,1 5 1,2 5-1,3 4-166,2 3 1,-4 6 0,4-3 0,-1 0-623,0-3 0,-2 2 0,4-4 0,0-3-230,-2-7 1,3-4 0,-4-4 105,2-2 1,-5-9 0,3-10-1,-2-6-96,0-7 0,1-8 0,-5-4 0,0-4 121,0-1 0,0-6 0,0-1 0,0 0 673,0 2 0,-5 5 0,0 3 1,-1 5 551,0 4 0,0 4 1,3 11 29,-2-1 0,-1 7-658,2 2 0,3 11-338,-4 8 0,4 3 0,1 6 0,0-6-342,0-2 0,0 3 1,0 0-1,0-2-669,0-1 0,1-3 0,4-3 0,3-5-1315,4-3 1,3-1 2287,3 0 0,14-17 0,10-6 0</inkml:trace>
  <inkml:trace contextRef="#ctx0" brushRef="#br0">13264 5797 8091,'-6'-20'264,"0"8"1,-2 13 0,8 11 0,6 9 352,2 4 1,-2 0 0,-6-3-1,0-2-257,0-1 1,0-7-1,0 4-111,0 0 0,4 5 1,0-3-1,-1-2-249,-1-1 1,2-6-1,2-2-441,2-1 0,0-1 1,6-7-75,-1-2 0,-5-4 0,-3-5 547,1 0 70,-4-1 0,4 1 1,-6 0 2778,0-1-1601,0 7 0,0 2-767,0 10 0,0 2 0,0 7-462,0-1 0,6-1 0,3-2 0,4-2-358,5-3 0,-2 0 0,6-5 0,2-2-282,1-2 0,2-2 0,-2-4 1,-3 1-472,-4-2 1,-3 5 1254,-2 2 0,-6 6 1,-4 5 98,-6 6 1,-4 11 0,-6 1 0,-1 6 278,1 3 1,0-3 0,-1 5 0,1-1-514,0 0 0,4-4 0,1-9 1,3-4-529,2-4 0,3-5 0,4-1 57,5-2 1,3-8-1,1-8 1,0-7-172,1-5 0,-2-3 0,-2-2 1,-3 1-43,-1-1 0,-1 2 0,-4 3 0,2 4-447,2 3 1,-1-3 1070,-4 1 0,6-7 0,1 3 0</inkml:trace>
  <inkml:trace contextRef="#ctx0" brushRef="#br0">14050 5731 8034,'-12'-8'0,"8"4"0,-8 8 362,4 5 0,4 7 0,3 4 1,-2-1 573,-2 0 1,1-1 0,4-5 0,0 2-313,0 3 0,0-3 1,0 2-1,1-3-498,4-5 0,-4 3 0,5-5-327,0 0 0,-3-1-563,6-6 1,-6-6 0,3-3 0,-2-4 484,1-5 0,3-1 0,-3-5 1,-1 2 286,2-2 1,-3 5-1,5 1 1,-2 4 518,-4 0 0,4 5 0,0 2-712,2 1 1,-4 2-1,5 4 1,1 0-760,2 0 0,2 0 0,0 0 0,4 0 944,4 0 0,4-6 0,0-2 0</inkml:trace>
  <inkml:trace contextRef="#ctx0" brushRef="#br0">14423 5651 10332,'-13'0'3430,"5"1"-3390,4 4 1,4-2-751,4 5 0,4 0 1,5 2-230,1-1 0,-6-6 0,1 2 451,2-4 1,-4-1 0,2 0 754,1 0 1,-2 0 0,-1 2-62,-1 2 1,3 3-1,-5 7 1,-1-1 833,-1 0 1,2 1 0,1 0-1,-2 4-627,-2 4 1,4 4 0,-1 0 0,-1-1-647,-1-2 0,-2-4 1,0-4-91,0 2 1,-6-3 0,-3-1-415,-3-7 0,3-7 1,2-7-51,1-5 0,1-11 1,5-1-1,0-5 681,0 1 1,0-4 0,2 2-1,1 1 236,1 2 0,5 6 1,-2 0-1,4 0 111,4 1-241,1 2 0,3-1 0,2 0 0</inkml:trace>
  <inkml:trace contextRef="#ctx0" brushRef="#br0">14916 5264 9537,'-13'-7'1567,"6"-1"0,4 5-783,6-1 0,6-2 0,8 2 1,6-5 335,2-3 1,6 0-1,1 2 1,1 2-839,0 2 0,1 2 0,-6 4 0,-4 0-346,-4 0 1,-3 1 0,-9 4 0,-3 5 56,-4 7 1,-7 3 0,-4 8-1,-6 2-73,-6 1 0,-8 5 0,-1-5 0,1-2 143,2-1 0,9-2 0,4-4 1,6-4 297,3-4 1,8 0 0,10-2 0,7-3-367,7-5 0,14-4 0,3-4 0,5-5-1221,2-3 0,9-2 0,-5 1 0,-1 0 1226,-3-1 0,2-5 0,-4-2 0</inkml:trace>
  <inkml:trace contextRef="#ctx0" brushRef="#br0">5332 10608 8393,'0'-13'-1961,"0"6"1838,0 1-157,0 6 774,-6 0 0,3 0-181,-6 0 0,5 0 298,-5 0 0,5 0-53,-5 0 1,4 0-308,-4 0 0,5 0 1,-5 0-131,-1 0 0,-2 0 0,-2 0 9,1 0 1,0 0-1,-1 0 1,1 0 49,0 0 1,-1 0 0,1 0 0,0 0-15,-1 0 1,6 0-1,-1 0 1,-2 0-48,-1 0 1,4 0-1,-1 0-94,-2 0 0,4 0 0,-2 0-5,-1 0 0,4 1 0,0 2 31,0 2 1,-2 5 11,-5-1 1,4-3-1,0 0 1,-1-2 45,-2 1 0,3 4 0,0-5 0,-1 0-56,-2 2 1,0-3 0,2 5 0,1-2-50,-1-3 1,-2 2-1,-1 1 61,-1 2 0,5-4 0,0 4-49,-1-2 1,3 2 0,-1-2 160,2 2 1,-4 1-78,1 4 0,2-1 1,-1-2-15,2-1 1,-3 0 0,4 3-73,-3-3 0,5-2 0,-3-2 9,0 3 1,5 0 0,-4 1 105,4 1 1,-4-2 105,1 0 0,0 1-123,4 5 0,0-5 0,0-1-33,0 3 0,0-4-68,0 2 0,1 0 57,3 4 0,-1-1 0,6-2 39,2-1 1,-4-6 0,1 3 0,-1-1-26,0-1 1,-2 5 0,2-3 0,1 0 28,-1 0 1,-3 0 0,5-3-57,2 1 1,-4 5 0,0-3 0,1 0-73,-1 0 0,-2-2 0,2-2 1,1 1 42,-1 1 1,-3 2-1,5-3 22,2 1 0,-1 2 0,0-3 0,-1 2 36,2-2 0,-4 3 1,2-2 115,1-1 1,2 3-54,1-2 1,1 5 0,-1-4-139,0-2 0,1-2 1,-2 1-1,-2 1-44,-1 1 1,0 0 0,4-2 0,0 1 10,1 1 1,-1 1 0,0-5-1,1 0 29,-1 0 1,0 0 0,1 0 0,-1 0 225,0 0 0,1 0 0,-1 0 0,0 0-124,1 0 0,4 0 1,-1 0-1,0 0-141,-3 0 1,0 0 0,-1 0 0,0 0-76,1 0 0,3 0 0,1 0 1,-1 0 33,-3 0 0,0 0 1,1 0-1,1 0 160,2 0 0,1 0 0,-3 0 1,2-2 129,-2-2 0,3 2 0,-1-4 0,-1 2 41,-3 0 0,4-5 0,0 3 0,-2 0-193,-1 0 1,-2-3-1,1 5 1,-1-1-155,0-1 0,1 5 1,-1-5-1,0 1 47,1 1 0,-1 0 1,2 4-1,1-2-96,2-2 0,0 2 0,-5-2 0,0 1 199,1-2 0,-1 4 1,0-5 83,1 0 1,-1 3 0,0-4 0,1-1 0,-1 1 1,-4-1 0,0-2 0,1 1-49,2-1 0,1 2 1,1-1-1,-3-1-190,-2-2 1,3 3-1,-3 0 1,3 1-54,1 0 0,-1-4 1,-2 3-1,-1-1 68,2 1 1,-1-3 0,0 3-1,-1-1 57,2 1 0,-5-3 0,0 4 79,-1-4 1,-3-2 0,2 1 0,-2 0-61,-2-1 0,0 1 0,-2 0 0,-1-1-53,-1 1 0,-6-2 1,1-1-1,-2-2-48,2 2 0,-4-3 0,1 1 0,-4 0-92,0-1 0,-5 4 1,-1-4-1,-3 1 48,-2 0 0,0 0 1,-1 5-1,-3 1-55,-5 3 1,1-1 0,-4 6 0,-1 1-137,3 1 0,-7 2 0,4 0 0,-2 0-44,1 0 0,1 0 0,0 2 0,2 2-776,2 5 1,3-2 0,8 2 0,3 0-1483,4-1 2641,9 3 0,-3 3 0,5 6 0</inkml:trace>
  <inkml:trace contextRef="#ctx0" brushRef="#br0">7225 11835 14803,'-6'-8'-1990,"5"2"1,-7 6 2001,4 0 539,2 0-395,-4 0 1,8 0 1201,2 0-108,-2 0-1174,10 0 1,-5 0 0,6 0-96,1 0 1,-1 0 0,2 0-1,1 0 209,2 0 1,8 2-1,0 1 1,0 1-51,4-1 0,0-1 0,-2-2 0,1 0 182,2 0 1,5 0 0,-5 0-1,0 0-134,2 0 1,-5 0-1,4 0 1,1 0 3,3 0 0,-2 0 0,1-2 0,2-1-266,2-1 0,-1-7 1,-1 4-1,-3-2 92,-1 0 1,3 0-1,-5-4 1,-2 0-11,-1-1 1,-1 1 0,0 0-1,-1-1-20,1 1 0,-5 4 1,-1 0-1,0-1-41,-1-2 0,-3 0 1,1 2-1,-4 1-50,0-2 0,-1 0 0,0-1 0,1 1 24,-1 3 0,0-1 0,-1-5 1,-1 1-24,-3 0 1,-5-1 0,2 1 0,-2 0 34,1-1 0,-2-3 1,1-3-1,-5 1 153,-2 0 0,-10-3 0,3 2 1,-3 0 15,-2-4 0,-6 5 0,-1-1 0,-2 3-279,-1-1 1,-2 2-1,-4 5 1,-3 4 17,-4 1 1,-5-3 0,-2 5-1,0 1-83,0 1 1,-7 2-1,2 2 1,0 2 157,-6 5 1,6 3-1,-7 3 1,3 1 205,0 2 1,-7 5 0,12 0-1,1 2 41,1 1 0,10 1 0,7 0 1,4-1-106,5 1 0,9 0 0,8-1 1,4 0-214,1-4 1,11-3 0,9-6 0,8 1-170,7-1 0,10-1 1,4-2-1,3-2-542,1-3 0,0 4 1,0-3 858,1 2 0,-1-5 0,0 3 0</inkml:trace>
  <inkml:trace contextRef="#ctx0" brushRef="#br0">5732 10582 12006,'0'-14'-2757,"0"6"1375,0-1 581,0 6 925,0-3 0,0 4 564,0-2 1,-2 1-203,-2-6 1,1 6 0,-6-3 181,-1 0 0,-2 5-461,-1-4 1,-1 4-1,2-1 1,2-1 4,1-1 0,0-1 0,-4 5 1,0 0-218,-1 0 0,0 0 0,-3 0 0,-1 0 237,2 0 1,-3 0 0,1 0-1,2 0 68,1 0 0,2 0 1,-2 0-1,-1 0-99,-2 0 0,0 0 1,5 2-1,-1 1 78,1 1 1,0 1 0,-1-4-314,1 4 0,-5-4 0,1 4 97,0-4 1,2 4-1,2-1 1,0-1 81,-1-2 0,6-1 1,-1 0-1,-2 0-9,-1 0 1,-1 0 0,0 0 0,-1 0-3,1 0 1,0 5 0,-1-1-1,1-1-123,0-1 0,-1-1 0,1 2 0,0 3-215,-1 2 0,1-4 1,0 3-1,-1 1 99,1-1 0,-5-2 0,1 4 1,0-1 164,3 0 0,0 2 0,1-4 0,0 2 48,-1 2 0,1-3 0,0 1 0,-1-1-54,1 0 0,0-2 0,-1 4-23,1 1 1,1-2-1,2 0 1,1 1-89,-2-1 1,4 2 0,0-4 0,-1 0-55,1 0 0,2 3 1,-4-3 184,-1 1 1,-2 1 0,-1 2-15,0-1 1,4-5 0,0 5 59,-2 1 1,4-2 0,0 1-134,1 1 1,-3-2 0,4 0-39,2 3 0,2-4 0,1 2-36,0 1 0,0 2 1,0 2 28,0-1 1,0-4-1,0 0 56,0 1 0,0-3 28,0 2 0,1-1 0,4 2-7,4-1 0,-2-6 0,2 1 0,1-1 5,2 2 0,3-4 0,1 5 0,2-1 3,-2-1 1,1 5 0,-1-5-1,2 1 64,-2 1 1,-1-5-1,0 4 1,1-2 136,2 1 0,0-2 0,-5 2 0,0-2 54,1-2 0,3 0 0,1 0 0,-2 0-105,-1 0 1,3 0 0,0 0-1,-2 0-32,-1 0 1,3 0-1,-1 0 1,1 0-88,1 0 1,-4 0 0,4 0 0,-1 0-72,0 0 1,0 4-1,-3 0 1,1-1 144,2-1 1,-1-2 0,-3 0 0,-1 0 32,0 0 1,1 0 0,1 0 0,1 0-115,2 0 1,-1 0 0,-3 1-151,-1 4 0,2-4 0,1 4 0,2-2 0,0 0 48,1 1 1,-3 1 0,5-5 0,0 1-27,-1 3 0,-3-2 0,2 2 0,-1-2 167,0-2 0,4 0 0,-4 0 1,-2 0 128,-1 0 1,2 0-1,1 0 1,-2 0-200,-1 0 1,-1 1 0,-1 2 0,0 2 33,1-2 1,3-2 0,1-1-1,-2 0-144,-1 0 1,3 0 0,0 0 0,0 0 46,1 0 1,-4 0 0,4 0 0,-1 0 213,-1 0 1,6 0 0,-6 0-1,0 0-19,-2 0 0,2 0 0,1 0 0,-2 0-103,-1 0 1,-1 5 0,-1-1 0,0-1-46,1-2 0,-1-1 1,0 0-1,1 2-293,-1 2 0,0-2 0,2 2 0,1-2 180,2-2 0,0 4 1,-5 1-1,0-2 129,1-2 0,4-1 0,-1 0 0,0 0 206,-3 0 0,0 0 0,-1 0 0,0 0-106,1 0 0,-1 0 0,0 0 0,1 0-179,-1 0 1,0 0-1,1 0-113,-1 0 0,0 0 0,1 0 0,-1 0 81,0 0 1,1 0 0,-1 0 0,0 0 95,1 0 1,-1 0-1,0 2 1,1 1 34,-1 1 0,0 0 0,1-4 0,-1 0 136,0 0 0,1 0 0,-1 0 0,0 0 2,1 0 1,-1-4 0,0 0 0,1 1-230,-1 1 1,0 2 0,1 0-1,-1-1-74,0-4 1,1 4-1,-1-4 1,0 4 81,1 1 0,3 0 1,1 0-1,-1-2 63,-3-2 1,6 2 0,0-4-1,3 2 172,-1 0 0,-6-2 0,3 3 0,-1-2-122,0 2 1,4-3-1,-3 2 1,1 1-150,-1 2 0,3-1 1,-4-1-1,0-1-25,1 1 0,-4 1 1,4 2-1,-1 0 45,-1 0 0,3 0 0,-4 0 0,3 0 158,2 0 1,-3-1 0,2-2 0,1-2 156,0 2 1,-3-3-1,4 0 1,0-1-125,-1-3 0,3-1 0,-5 1 0,0 3-247,0 1 0,1-5 0,-4 4 0,3-2-136,2 0 1,-5 5 0,3-4 0,-1 1 148,0-1 0,0 0 0,-5-6 1,0 2 61,1 4 0,-1-4 1,0 3-1,-1-3 189,-3-1 1,2-1 0,-7 1 0,0 0-197,2-1 0,-4 1 0,2 0 1,-2-1-227,-2 1 1,0-5 0,-2 0 0,-1 2-17,-1 1 1,-2 2 0,3 0 0,-3-1-48,-1 1 0,2 0 1,-2-1-1,-1 1 149,1 0 0,3 1 0,-4 0 1,1 2 292,-1-1 1,1-3 0,-3 5 0,1-3 1,-2-2 1,-1 1 0,-2 1 0,-1 2-113,1 1 0,-6 5 0,6-5 0,0 0 48,-1 1 0,1 1 0,0 4 1,-3-1-76,0 1 0,-1 1 1,4 1-1,1-2-36,0-2 1,0 1 0,-2 4 0,-2 0 98,0 0 0,-1-5 0,3 1 0,-1 0 341,-2-2 0,-1 4 0,1-4 0,-3 2-184,0-1 1,-4 1-1,3 2 1,-3-1-236,-2-1 1,5 0 0,1 4-1,1 0 2,-1 0 0,0 0 0,-1 0 0,4 0 83,3 0 0,-2 0 0,-1 0 1,1 0-22,3 0 1,0 0-1,-1 0 1,-1 0 162,-2 0 0,1 0 0,2 0 0,-1-2 119,-2-2 0,-4 2 0,1-4 0,-1 2-195,-2-1 1,-7 1-1,6 4 1,-2-2-153,-3-2 0,-4 2 1,3-2-1,0 3 45,-2 1 0,4 1 0,-5 2 0,0 1-41,0-1 0,0 3 0,-3-1 1,3-2 162,1-2 0,-3 4 0,4-1 1,-2-1 188,-3-1 1,0-2-1,-2 0 1,2-2-9,0-2 0,-9 1 0,6-5 0,-1 1-280,-1-1 1,-2 5 0,-1-1 0,2 3-685,2 1 1,-2 0-1,0 0 1,3 1 111,2 3 0,-2-1 0,8 5 0,4-1-497,5 1 1,-1 1-1,6 4 995,2 0 0,-5 6 0,0 2 1</inkml:trace>
  <inkml:trace contextRef="#ctx0" brushRef="#br0">5225 10688 7691,'-8'2'2711,"-1"2"-1548,6-2-628,-9 4 1,9-11 0,-5-1 126,3-1 0,-6-2-402,2-4 1,2 4-1,-2 1-137,-1 3 0,2 0 0,-1 5-117,-1 0 0,-2 0 0,-1 0 77,-1 0 1,1 5 0,0 0 0,-1 1 62,1 0 0,4 3 0,0-4 1,-1-1 35,-2 2 0,3-3 0,0 4 0,0 1 52,2-1 0,-5-2 1,3 3-174,-3 3 1,-1-1-1,1 1 1,2-3 52,1 3 1,2 1-1,-4 0 1,4-2 65,1-1 0,-3 0 0,3 3 50,-1-4 1,2 4 32,-4-3 0,5 3-91,-5 1 1,5-1 0,-4-1-5,2-3 0,0 1-101,2 5 0,2-1 0,-2 0 1,3 1 52,1-1 0,0 2 0,1 0-29,3-2 0,-1 3 1,5-5-1,-1 2 86,1 0 1,1 3 0,4-7 0,-1 3 46,-3 2 1,7-1 0,-3 0-84,2 0 0,0-4 1,-2 0-1,0 0-7,1-1 1,4 2 0,-1-4-1,1 0-60,1 0 1,-2 3-1,5-4 1,0 1-19,-1 0 0,4 0 0,-3-3 1,3 2 39,2-2 0,0-2 0,1-1 0,2 0 33,1 0 0,4 0 0,-2 0 0,1 0 121,3 0 0,-3-1 0,1-2 0,2-3-143,2-2 0,1 1 0,0-5 0,0 0 61,0-3 0,4-1 1,2 1-1,0-1-33,0-2 1,-1-5-1,-4 2 1,2-1-131,1-1 1,1 1 0,-5-4 0,-2-1-6,-2 0 0,-1-4 0,-5 0 0,-2 1 0,2 2 0,-5-3 0,-4 0 0,-2 1 0,-3 2 0,2-3 0,-3 0 0,-5 0 0,-2-2 0,-4 5 0,-4-4 0,-1 1-264,-4 0 0,-8-2 0,-9 3 0,-5-1-108,-4 2 1,-9 1 0,-10 2 0,-7 4-129,-5 4 0,-5 5 1,-4 3-1,-3 2-141,0 2 1,36 4 0,-1 0 0,-30 3-1,3 2 9,7 2 1,7 1-1,6-3 1,8 1-706,4-1 0,9-1 0,7-2 0,5 1-459,4 4 1,4-4 1804,10 3 0,2-2 0,6-2 1</inkml:trace>
  <inkml:trace contextRef="#ctx0" brushRef="#br0">5425 10448 27375,'-26'0'-130,"3"5"0,1 1 100,-1 1 0,-1 1 1,-1 2-1,1-1 579,0 1 0,-7-4 0,8-1 0,0-4 82,3-1 1,-3 0 0,6-1-1,0-4-369,2-4 0,2-8 0,-2-6 1,-1-3-263,-2-5 0,-4-2 0,1-5 0,-1-1 0,-2-2 0,-8-4 0,4 1 0,-5-4 0,-4 1 0,-4 1 0,-4 5 0,-1-2 0,-6-2 0,-7 2 0,1 6 0,2 3 0,1 2 0,-2 1 0,-1 5 0,1 3-406,3 0 1,0 1 0,0-3 0,-3 1-196,0 2 1,-1 4-1,4-4 1,3 0-105,2 1 0,3-2 1,7 5-1,4 1-165,4 3 0,8-1 922,6-3 1,2-3-1,2-5 1</inkml:trace>
  <inkml:trace contextRef="#ctx0" brushRef="#br0">1613 9476 8041,'-13'0'3887,"-1"0"0,5 0-3385,1 0 0,-1-2 0,-5-1 375,1-1 0,0-2 0,-1 3 0,1-2-254,0 2 1,-5 3 0,0 5 0,2 4-33,1 3 0,2 2 0,1 4 1,3 4 76,4 4 1,0 0 0,2 2-1,3 3-591,3 5 0,11-2 0,1 2 0,4-2-77,5-5 0,3 2 0,4-11 0,3-3 0,0-3 0,3-10 0,-4 1 0,-1-4-767,1-1 0,-7-4 1,-6-4-1,-4-2-968,-4-5 1,-6-1 0,1 1 0,-1-3-425,-3-4 1,-3 1 0,-3-1 2158,-1-2 0,-7-7 0,4-3 0</inkml:trace>
  <inkml:trace contextRef="#ctx0" brushRef="#br0">880 8809 8211,'-15'0'1774,"-3"0"-659,9 0 0,3 2 3,2 2 1,2-1 0,4 6 0,2 1-210,5 2 0,3 6 0,3 1 0,1 1-369,2-1 1,6 4 0,-2-2 0,2 0-272,-2-3 0,2-4 1,-5 0-1,0-2-365,0-3 1,-1-4 0,-5-5-1,1 0-127,-1 0 0,-4 0 0,-2-1 0,-1-3-59,-3-5 0,3-8 0,-1-2 0,-2-2 114,-2-2 0,-2-2 1,-4-4-1,-2 1-134,-1 2 0,-4-3 1,5 10-1,-2 0-193,0 0 1,2 1-854,-2 5 1,-1 4 267,5 0 1,7 6 0,7-2 0,4 4 1079,5 1 0,8-12 0,8-3 0</inkml:trace>
  <inkml:trace contextRef="#ctx0" brushRef="#br0">1386 8503 8196,'-7'-14'2321,"-3"6"1759,5-1-3108,1 6 1,5-2 0,4 10-560,3 4 0,4-2 0,2 2 0,-1 0-269,0-2-1,-1 5 1,-1-5 0,-3 2-507,3 0 0,-1-4 0,1 2-832,-3-1 550,1-2 659,5-4 1,-7-6 681,-3-2 1,-4 0 2730,-4-1-2801,3 0 1,-5 0 0,7 2-316,4 1 1,2 2 0,6 2 0,1-1-72,-1-1 0,5-5 0,0 5 1,-2 1-109,-1 1 1,2-2 0,3-1 0,-1 2-566,0 2 1,-1 1 0,-5 0-1,1 0-457,-1 0 0,0 1 1,1 2-1,-1 3-113,0 2 1,1-1 0,0 3-1,3-2-730,0-2 1,12-2 1732,-3-4 0,4 0 0,-3 0 0</inkml:trace>
  <inkml:trace contextRef="#ctx0" brushRef="#br0">2306 8903 9294,'0'13'2220,"0"0"0,0 1-1518,0-1 1,0 0-1,0 1 1,0-1-503,0 0 0,5 0 1,-1 1-1,-1-1-1622,-2 0 0,1-5 1422,2-4 0,4-8 0,5-4 0</inkml:trace>
  <inkml:trace contextRef="#ctx0" brushRef="#br0">2213 8796 8106,'-14'-7'806,"1"1"0,12 6 1,5 0-1159,6 0 1,5 0-1,2 0 1,2 0-323,2 0 0,1-6 674,4-3 0,1-9 0,0-3 0</inkml:trace>
  <inkml:trace contextRef="#ctx0" brushRef="#br0">2546 8703 8013,'-12'1'4726,"3"4"-5938,3-4 0,8 5 1981,2-6 0,4 0 0,5 0-175,0 0 0,-4 1 0,-1 4-786,-2 4 0,2 3 1,-3 1-1,-2 0 95,-2 1 0,-2-1 1,-2 0-1,-3 1 27,-1-1 1,2 0 402,-4 1-1320,0-1 0,3-7 987,6-6 0,6-18 0,8-10 0</inkml:trace>
  <inkml:trace contextRef="#ctx0" brushRef="#br0">2959 8463 7926,'8'-14'853,"4"1"0,-7 0 949,4-1-1143,3 7 0,-6 7 0,5 9 1,-3 3 236,3 1 0,-4 2 0,2 1 1,0 3-192,-2 2 1,5-3 0,-4 3 0,0-2-468,1-3 1,-6-1 0,2-2-1283,-4 1 263,5-1 0,-4-7 1,2-6 27,-2-7 1,-2-10 0,0-1 0,0 2 154,0 1 1,-5 2-1,-1 0 838,-1-1 1,-2 3 2576,-4 2-742,5 3-777,2 6-578,6 6-815,0 1 1,2 2-386,2 0 137,-2-6 320,4 3-1,-8-6 54,-2 0 1,2 6 108,-2 3 1,-2-2 0,1 2 101,2 1 1,0 1 0,0-1-44,-1-1 0,0 0 1,4 4-93,0 0 0,1-4 1,4-1-418,3-2 0,0 2 0,1-2-116,1 2 1,-3-4 318,2 5 0,-6 0 1,2 4-64,-4 1 0,-7-1 1,-3 0 55,-2 1 1,-1-1 0,1 0-1,2-1-1288,-1-3 1,-2 3-1160,-1-3 2562,6-3 0,-5-6 0,4-8 0</inkml:trace>
  <inkml:trace contextRef="#ctx0" brushRef="#br0">3333 8409 7919,'0'-5'1220,"0"6"0,1 9-254,3 7 1,4 0-1,4-3 1,-3-1-1273,-5 0 0,-1 1 0,0-1 1393,1 0 0,1 1 1,-5-1-2009,0 0-8,0 1 1,0-8 0,0-6 408,0-8 0,0-10 1,0-4-1,0-1 299,0 0 1,0-5 0,0 4 0,0 1 478,0-2 1,-2 5-1,-1 3 1,-1 2 2051,1 1 0,2 1-771,1 0 1,1 5 0,2 2-1036,1 1 0,2 3 1,-3-1-222,2 6 0,4 4 1,-5 7-1,-1-1-242,-1 0 0,2 1 0,0-1-1790,-1 0 1,5-1-1,1-3-942,3-4 1,1-4 2690,0-1 0,6-12 0,2-3 0</inkml:trace>
  <inkml:trace contextRef="#ctx0" brushRef="#br0">3572 8076 12131,'2'9'1931,"1"0"-1760,1 1 0,5-2 1,-3 1-199,2 1 0,0 0 0,6-1-503,-1-4 1,0-4 0,2-4 529,3-6 0,-3-5 0,4-13 0</inkml:trace>
  <inkml:trace contextRef="#ctx0" brushRef="#br0">3746 7890 7919,'0'-9'1569,"0"0"1,0 7 0,1 2 0,4 8-1075,4 4 0,-2 2 0,2 4 0,1 4-389,2 4 0,1 0 0,1 1-106,-1 0 0,6-1 0,2 1 0</inkml:trace>
  <inkml:trace contextRef="#ctx0" brushRef="#br0">4972 11555 8242,'-13'0'0,"5"0"0,-9 0 0,2 0 0</inkml:trace>
  <inkml:trace contextRef="#ctx0" brushRef="#br0">5039 11368 8242,'0'-13'-134,"1"-1"0,2 1 134,2 0 0,5-1 0,-3 1 0</inkml:trace>
  <inkml:trace contextRef="#ctx0" brushRef="#br0">5079 11261 8242,'-8'0'1583,"-2"-1"-652,6-3-491,-1 2 0,-1-4 162,-3 6 0,2 0 1,-2 0-77,-1 0 0,2 0 0,-1 2 0,-1 1-16,-2 1 1,-1 2 0,-1-3-240,1 1 0,-2 5 0,-1-4 0,-2-1-4,2 2 0,0-4 1,-1 3-1,0 0-2,0-1 0,-3 5 1,-3-3-1,-2 2-16,-1 2 1,-1 3-1,0 4 1,-1 2-223,-3 1 0,1 3 0,-5 3 1,-1 1 40,2 0 0,-4-1 0,1 2 1,-5 4 78,-2 3 1,-2 2 0,1 2-1,-2-1 127,0 4 1,-5 5 0,3-1 0,-3 1-180,-1 4 1,1 0 0,26-23-1,0 1 1,0 1 0,0 0-109,-1 3 1,-1 1-1,0 3 1,0 0-1,1-1 1,1 1-1,0-2 1,0 1 33,1-3 1,1 2-1,-2 6 1,2 1-1,1-3 1,1 0 0,1 2-1,-1 0 37,1 0 1,1 2-1,0 3 1,0 0-1,0-1 1,0 0-1,0 0 1,1-1-7,1 0 0,1-1 0,0 1 0,1 0 1,3-3-1,0-1 0,0 0 0,0-1 21,2 0 0,0 0 0,-1 0 0,-1 1 1,2 0-1,1 0 0,-1-1 0,0 0 64,0-1 0,0 0 0,2 0 1,2 1-1,-11 33 0,3 1 24,2-1 1,6-33 0,0-1 0,1 1 0,0-1 0,1 3 0,0 1-134,1 2 0,-1 1 1,1 2-1,-1-1 1,-1 3-1,-1 0 1,1 2-1,0 0-143,2 2 0,-1-1 0,0-2 0,0 0 0,2-2 0,1 0 0,1-2 0,-1 0-45,2-1 1,-1 0-1,1-3 1,0-2-1,0 28 1,0-8-82,0-5 0,1-2 0,4-11 0,2-5-505,1-3 0,4-4 0,-4-8 1,4-6-826,2-6 1,-1 1 0,0-7 0,2-1 1570,3-1 0,3-2 0,5 0 0</inkml:trace>
  <inkml:trace contextRef="#ctx0" brushRef="#br0">2040 17085 8044,'0'-19'684,"0"0"1,0-3 0,0 4 472,0 3 1,0 2 202,0-1 0,-2 7-889,-2 3 0,-4 4 1,-7 6-1,-1 7-126,-2 8 0,-4 4 0,3 1 0,0 3 5,-1 2 1,-2-3 0,4 3-1,2-4 15,1-5 1,6 3-1,2-4 1,1-1-244,3-2 1,3-4 0,4-4 0,7-3-45,5-1 0,3 3 0,5-4 0,-2-1 5,2 2 1,4-5 0,0 5 0,-3 0 89,1 3 0,-3-1 0,0 2 0,-6 5 18,-2 5 0,-2 4 0,-1 1 0,-3 0-55,-4 4 0,-4 5 0,-1-2 1,-1 1-105,-4-1 1,-7-1-1,-5-4 1,0-2-222,3-2 0,-4 0 0,0-5 1,0-2-291,-1-1 1,3-6-1,-5-2 1,2-1-1368,2-3 0,3-1 1170,0-2 1,7-6 0,4-5 0,6-5-1640,6-6 0,11-5 2315,3-4 0,11-3 0,-6-6 0</inkml:trace>
  <inkml:trace contextRef="#ctx0" brushRef="#br0">2253 16846 8173,'-19'-35'2137,"4"15"0,1 18 0,10 17 0,2 4-702,2 5 1,2 3-1,2 4 1,5 6-782,3 6 0,6 3 0,1 4 1,2-1-373,3 1 1,1 1-1,1-1 1,1-3-982,0-1 1,-2-3 0,-1-7 0,-4-7-4218,0-5 1,-3 0 4684,-3-7 1,-1 1-1,0-4 1</inkml:trace>
  <inkml:trace contextRef="#ctx0" brushRef="#br0">2399 17352 8146,'-13'-27'0,"6"2"1225,2 3 0,4 3 0,2 5 1,4 3-684,4 2 0,4-2 0,5 7 0,4-1-1046,3-1 1,6 5-1,3-3 1,2 2 503,1 2 0,4 6 0,-7 1 0</inkml:trace>
  <inkml:trace contextRef="#ctx0" brushRef="#br0">2759 17219 8105,'-19'0'0,"4"0"0,-8-2 0,5-1 0,2-1 3054,1 1 0,6 1-1344,0 2 0,7 2 1,4 1-1,10 3-1289,9 1 0,4-2 1,1 2-1,1 0-615,0 1 0,4-5 0,0 1 1,-3-1-93,-4 2 0,-1-4 1,-5 4-1,-2-5-1002,-1-5 1,-7 2 0,-4-6 0,-2-1 922,-2-2 1,-6-3 0,-3-1-1,-3-3 491,-1-2 1,-1 3 0,1-3 0,0 1 262,-1-1 1,2 5-1,2-4 1,1 4 2980,-1 3 0,4-3-1958,1 7 1,5 4-1253,5 5 0,7 6 0,7 9 0,2 1-65,2 2 0,4 0 0,3-5 0,1 0-263,-2 1 0,4-1 1,-2-1-1,-1-3-1177,-2-5 0,-3-2 0,-1-2 0,-3 0 737,-2 0 1,-3-2 0,-6-2 0,-2-5 723,-2-3 1,-2-1-1,-4-1 1,0 1 133,0 0 0,-4-1 0,-2 1 0,0 0 638,0-1 1,-4 6-1,1 0 613,-3 2 1,3 2-1511,0 4 0,8 6 1,1 3 119,7 2 1,5 3 0,3 1 0,1 1-502,2 2 0,5-1 0,0-3 0,0-1-845,0 0 1,5 1-1,-5-1 1,1-1-226,1-3 1,-1 1 0,0-4-1,-4 0-2317,0 0 3777,-3-2 0,3-4 0,0 0 0</inkml:trace>
  <inkml:trace contextRef="#ctx0" brushRef="#br0">3519 16366 8068,'6'-14'-827,"-4"1"0,2 0 827,-3-1 0,5-11 0,2-3 0</inkml:trace>
  <inkml:trace contextRef="#ctx0" brushRef="#br0">3586 16059 8067,'-6'-13'189,"-3"0"1,-3-1 0,-1 2 0,-1 2 1304,1 1 0,0 6 1,0-1-1,-2 2-621,-3 2 1,3 11 0,-4 6-1,1 10-202,0 10 1,2 10-1,6 5 1,2 6 451,2 4 0,3 12 0,9-4 1,8 2-1020,6 0 0,-6-35 0,2 1 0,0-1 0,1 0 0,0-2 0,1 0-349,2-2 0,2 0 0,22 28 1,6-12-1,-4-6-548,-4-6 1,1-5 0,-9-5 0,0 0-694,-3-1 0,-4-5 1,-4-2-1,-3-1-261,-6 0 0,1-5 0,-9-4 1747,1 1 0,-4-4 0,3 0 0</inkml:trace>
  <inkml:trace contextRef="#ctx0" brushRef="#br0">3839 16486 7959,'-12'-2'-224,"2"-1"1278,1-1 7,6-1 1,-3 4-201,6-4 1,2 4-1,2-5 360,5 0 0,-2 5-820,2-4 0,-6 5 0,2 5-192,-4 4 0,-5 4 1,-2 5-1,-2 2-191,-2 1 1,0 4 0,1-4 0,4 1-27,4 0 0,1-5 0,0 0 42,0-2 0,6-1 0,3-3 0,2-2 18,3-4 0,4-2 0,1 0 0,0 1 240,0-1 1,4-1 0,-6-1-88,0 4 0,-4 2 1,-4 6-1,-5 1-97,-2-1 1,-4 0-1,-2 2 1,-4 3-252,1 4 0,-9-1 0,2-1 0,0 0-241,-1-4 1,1-1-1,1-2-2657,0 0 1375,5-5 0,4-10 0,8-12 1666,5-12 0,9-6 0,3-8 0</inkml:trace>
  <inkml:trace contextRef="#ctx0" brushRef="#br0">4012 16153 8031,'-11'-20'2254,"6"11"-1329,-8 1 1,8 6 0,1 6-1,2 5-53,2 3 0,6 3 0,3 3 1,3 4-371,1 3 0,2 6 0,1 2 0,4-1-691,0 1 1,1 8 0,3-1 0,-3 2-1625,-2-1 1,0-2-1,-4-2 1813,-2-2 0,10-5 0,-9 3 0</inkml:trace>
  <inkml:trace contextRef="#ctx0" brushRef="#br0">4159 16539 7991,'-6'-33'0,"5"11"0,-4 3 0,10 15 575,3 2 1,4 2 0,2-1 0,-1-2-625,0-2 0,7 1 0,2 4 0,3 0 49,2 0 0,-1 6 0,1 1 0</inkml:trace>
  <inkml:trace contextRef="#ctx0" brushRef="#br0">4439 16486 7991,'-21'-12'1929,"3"3"0,4-1 0,0 5 785,1 2-953,6-4 0,2 5-1479,10-2 0,-2-2 0,5 2-466,3 1 1,-4 1 0,1 4 0,-1 1-389,0 1 1,-2 2 0,2-2-69,-1 5 1,3 3 245,-5 1 1,1-4-1,-5 0 1584,0 2 1,-6-6 174,-3 0 0,3-2-1431,2 1 0,4 2 1,3 5-472,1-3 0,11-3 0,0 2 0,4-1-717,5-3 0,1 3 0,3-1 0,2-2 1254,1-2 0,0-7 0,-4-1 0</inkml:trace>
  <inkml:trace contextRef="#ctx0" brushRef="#br0">4719 16392 7991,'-12'-19'0,"3"-2"0,-12 5 0,5 3 0,-2 2 1483,2 4 1,1 1 129,2 6 1,5 6 0,4 3 0,3 3-1300,1 1 0,5 2 1,6 1-1,5 2-1351,6-2 0,4-1 0,0-2 1,2-1 1036,3-3 0,-2-3 0,3-6 0</inkml:trace>
  <inkml:trace contextRef="#ctx0" brushRef="#br0">4746 15899 8068,'-14'-26'875,"1"11"1,5 4 63,4 16 1,3 8 0,2 9 0,3 5-485,5 4 0,3 3 0,3 8 0,3 1-1196,4 1 1,5 1 0,4-5-1,3-1 741,0 1 0,4 0 0,-4 0 0</inkml:trace>
  <inkml:trace contextRef="#ctx0" brushRef="#br0">5079 16059 7868,'-27'-25'1987,"6"3"0,2-3-1411,6 11 1,5 8 0,4 11 0,2 4-350,2 3 0,-4 1 1,0 2-1,1 1-668,1 2 1,2 4 0,0-1 0,0 1-149,0 2 1,2 4 0,1-7 0,3 1 218,1 0 0,-3-6 1,4 2-1,-1-3 45,1-2 1,0-5-1,6-4 1,1-3 57,2-1 1,0 0-1,5 0 1,2 0 266,1 0 0,7-17 0,2-6 0</inkml:trace>
  <inkml:trace contextRef="#ctx0" brushRef="#br0">5545 16166 7921,'-28'1'1808,"-3"4"1,3 14 0,10 14-1,5 7-2002,4 4 1,-1 5 0,4-3 0,0 0-337,0 0 1,1 1 529,5-7 0,0 3 0,0-9 0</inkml:trace>
  <inkml:trace contextRef="#ctx0" brushRef="#br0">5679 15806 8719,'0'-13'2473,"0"4"-1259,0 0 1,0 4 1261,0-3-2212,0 5 0,-5 7-301,1 9 0,-5 8 0,4-3 1,1-2-238,-2-1 1,5-2 0,-4 1-202,4-1 0,2-4 0,4-2 294,3-1 1,9-1 0,1-5 0,-2 1 397,-1 4 1,-2-4-1,0 5 115,1 0 1,-7-3 0,-3 6 0,-2 1 41,-2 2 1,0 1 0,-2 2 0,-2 1-128,-5 2 1,-3 1-1,-3-2 1,-1 0-482,-2 0 1,1-2-1,5-2 1,1-1-2963,3-3 1506,5 2 1,-2-9 1689,10 2 0,8-14 0,8-5 0</inkml:trace>
  <inkml:trace contextRef="#ctx0" brushRef="#br0">5879 15859 8000,'0'-13'0,"-2"6"358,-2 2 1,4 5 0,-2 5 1378,5 3 0,8 6 1,-3 4-1,4 2-1257,2 1 0,3 4 1,1-3-1,-2 2-403,-1-2 0,3-2 0,0-6 0,-2 1-640,-1-1 1,-6 0 0,-2-8 0,1 0-991,-1 0 0,-4-3 853,1-7 0,-4-8 1,-3-9-1,-2-3 398,-3-4 0,4-1 0,-4 0 0,1 0 511,-1-2 0,4 0 1,-3 4-1,-1 2 930,1 3 0,2-2 0,-2 6 233,1 2 0,0 7 0,3 3-863,-1 0 0,-1 6 1,5 0-429,0 8 1,0 8-1,0 2 1,-1-2-74,-4-1 1,4 2 0,-5 3 0,1-1-852,1 0 0,0 3 1,4-4-1,-2-3-1986,-2-5 0,2 2 1387,-2-3 1,4-4 1441,4-5 0,4-12 0,5-9 0</inkml:trace>
  <inkml:trace contextRef="#ctx0" brushRef="#br0">6105 15726 7968,'8'-6'1654,"-2"5"-307,-6-11 1,-2 10-358,-2-2 1,2 8 0,-2 5 0,2 3-825,2 1 0,2 1 1,2-1-976,5 0 0,3-1 0,1-3 0,2-3-3433,3 0 4242,-3-5 0,4-1 0,-6-7 0</inkml:trace>
  <inkml:trace contextRef="#ctx0" brushRef="#br0">6079 15553 8582,'-14'-19'1334,"1"-4"1,1 9-1063,3 0 1,3 4-155,6-3 0,2 1 0,2 3-1007,5 4 1,3 4 0,1 1-1,1 0 889,-1 0 0,6-6 0,2-1 0</inkml:trace>
  <inkml:trace contextRef="#ctx0" brushRef="#br0">6265 15126 8018,'-13'-13'1819,"4"7"0,2 8-918,1 9 1,1 4-1,5 7 1,0 2-274,0 1 0,0 6 1,2 3-1,2 3-598,5 5 1,3-1-1,3-2 1,1-2-812,2 0 0,5-2 1,0-8-1,0-2-964,0-2 0,2-6 1745,-3-8 0,3 3 0,2-5 0</inkml:trace>
  <inkml:trace contextRef="#ctx0" brushRef="#br0">6465 15086 8003,'0'-26'2865,"-4"8"-1810,-1 9 1,5 11-1,6 14 1,0 3-738,0 2 0,3 7 0,-3 7 0,1 4-527,4 1 0,5-2 0,3-2 1,2-3-1749,3-1 0,-1-5 1957,-1-1 0,4 1 0,-6-6 0</inkml:trace>
  <inkml:trace contextRef="#ctx0" brushRef="#br0">6652 14873 8065,'-6'-13'1225,"4"4"-213,-2 0 0,8 5 1,7-4-1,5 1-772,6-1 0,-1-2 0,1-6 0,2-2-227,1 2 1,-4-4 0,-2 3 0,-1 0-352,0 3 1,-5 0-1,-6 1-424,-1 0 1,-1 4 1005,-5 0 0,-2 7 0,-1 2 0,-1 8 312,1 4 0,1 5 1,2 3-1,0 0-126,0 4 0,0 1 1,2 2-1,2-1-179,5 1 1,3 0 0,1 1 0,2 2-620,3 1 1,-3 4 0,3-2 0,-4-1-409,0 1 1,-5 2 0,-2-2-1,-1 0-1259,-3-1 1,-2 4 2034,-1-5 0,0 6 0,0-3 0</inkml:trace>
  <inkml:trace contextRef="#ctx0" brushRef="#br0">6958 15473 8065,'0'-33'2455,"0"10"-1925,0-4 1,0 9-1,0 0 1,2 4-221,2 0 1,4 1 0,5 0 0,2 1-413,3 3 1,-2-3-1,6 5 1,0-2 101,-1 0 0,10 0 0,-3-4 0</inkml:trace>
  <inkml:trace contextRef="#ctx0" brushRef="#br0">7052 14433 8060,'-27'-34'0,"-3"3"0,4 9 617,2 9 1,17 8 0,5 10 0,8 4 220,7 2 1,10 3-1,2 0 1,7 4-202,8 4 1,3 10 0,-1 3 0,-1 4-336,-1 1 0,6 10 0,-9 5 0,-3 2-212,-4 3 1,-6 8-1,-13 0 1,-2 4-1031,-6-33 0,-1 0 0,-7 35 0,-5 0 0,-6-2-414,-7-2 1,11-34 0,-2 0 1207,-1 0 0,-1-1 0,-1 1 0,0-1 1,-3-1-1,0-1 0</inkml:trace>
  <inkml:trace contextRef="#ctx0" brushRef="#br0">15676 11475 8153,'0'-14'135,"0"7"-159,0 1 1,-1 6 380,-4 0 1,2 0-1,-6 0-2,-1 0 1,3 4-1,-2 1 151,-2-2 1,4 0 0,-2 0 362,-1 1 1,2 1-211,0-5 0,3 0-235,-4 0 1,0 0-242,-4 0 1,0 0-1,-1 0 1,-1 1 25,-2 4 1,2-2 0,-4 5 0,1 1 32,0-1 0,-1 2 0,3-4 0,-2 1 89,1 4 0,3-4 0,0 1 23,1-2 1,0 2 0,1-2-176,3 2 0,-1-4 0,4 4 1,0-1-99,0 0 1,-3 2 0,3 5 0,0-1 28,0 0 1,-3 2 0,3 1-1,0 2-16,0-2 1,-2 4 0,3-1 0,1 0 52,-2 0 1,4 4-1,-2-6 1,2 0 92,2-2 1,0-2 0,0 2 0,0 1 133,0 2 1,0-1-1,2-3 1,1-1-228,1 0 0,7 1 0,-4 1 0,2 1-76,0 2 1,0-1 0,4-2 50,0 3-119,1-3 1,-1 4 0,2-4 0,1 1 30,2 2 0,4 0 1,-3-5-1,1 0 59,-1 1 0,5-1 0,-2 0 0,1-1 154,0-3 0,2 3 0,-3-5 1,3 1-73,2-4 1,4 2 0,0-1-1,-1-3-122,-2 0 0,3-2 0,2 0 0,-1 0-53,1 0 0,2 0 0,-2-2 0,1 0 0,3-3 0,-3-4 0,2 3 0,1-1 0,1-4 0,2 4 0,0-3 0,0-4 0,0-2 0,-4-2 0,-2 5 0,0-2 0,0-3 0,-3 2 0,3-6 0,-1 0 0,-4 1 0,-1-4 0,-1 3 0,0-2 0,-1 2 0,-5-3 0,-2 2 0,-1 0 0,0 0 0,-2-2 0,-5 5 0,-4-3 0,-1 1 0,3 1 0,-5-2 0,-1 0 0,-1 0 0,-4-1 0,-2 0 0,-5 2 0,-3-2 0,-1 1 0,-2-1 0,-1 2 0,-2-2 0,-6 0 0,2 2 0,-5 3 0,-4 0 0,1 4 0,-5-3 0,-2 3-134,-2 2 0,-1 0 1,-1 1-1,-1 3 18,2 5 1,-7-2 0,7 1-1,-1 2-55,-1 2 0,4 1 0,1 0 0,1 1 10,-1 4 1,0-2-1,0 6 1,3 1-591,1 2 1,4 1 0,5 0 0,3 1-868,2-1 0,3 0 1,5 2-1,4 1-1170,1 2 1,3 4 2787,8-4 0,8 0 0,8-5 0</inkml:trace>
  <inkml:trace contextRef="#ctx0" brushRef="#br0">16863 11954 8484,'-8'-13'1037,"-4"0"-1098,5 5 0,-6 7 1,1 7 194,3 1 0,-1-2 0,5 4 0,1-1 272,-2 0 1,4 4 0,-2-3-1,2 2 265,2 3 0,0-1 1,3 0-1,5 1 157,5-1 1,9-1-1,2-2 1,4-1-351,3 2 1,11-1 0,-1 0 0,5-2 277,4-2 1,2 0 0,3-4 0,0 3-451,-2-2 0,9 3 0,-4-2 0,3-1-490,-3-1 0,7-2 0,-10 1 1,-2 2-937,0 2 0,-8 1 1,-5-2-1,-8 3-404,-4 1 0,-2 4 0,-4-4 0,-4 3-2205,-4-2 3729,6 3 0,0-5 0,7 6 0</inkml:trace>
  <inkml:trace contextRef="#ctx0" brushRef="#br0">18716 12421 13451,'-9'0'2492,"0"0"-2225,6 0 0,-3 1-48,6 4 1,-5-2-1,0 4 71,-3-1 1,-1 4-1,-4-2 1,0-1 0,-1 4 0,2-5 1,2 0 28,1-1 1,5 1-245,-5-1 1,7 1 0,2 3-3,8-5 1,8 2 0,3 0 0,1 0 75,-1 0 0,4 4 0,-2-1 1,0 3 70,-3 1 1,1 0 0,-3 1 0,-2 1 64,-4 2 1,-7 0 0,1 5-1,-4 0-158,-4-1 0,-3 4 1,-8-3-1,-2 2-207,0-2 0,-7-1 0,2-5 0,-3 2-90,-2-2 1,5-2 0,-1-4-1,0-3-491,-2-1 0,4-1 1,2-5-1163,-1 0 0,6-2 823,-4-2 1,10-4-1,8-3 1,8 0-90,4 2 0,7 5 0,5-4 1086,5 2 0,-1-4 0,5 3 0</inkml:trace>
  <inkml:trace contextRef="#ctx0" brushRef="#br0">19115 12541 8540,'-5'-13'1060,"3"5"0,-2 4 77,8 8 1,3 4 0,7 5 0,-1 0-480,0 1 0,1 3 1,-1 3-1,0 0-27,1 4 1,-2 1-1,-2 2 1,-3-1-317,-1 1 1,3-5-1,-4-1 1,-2-2-689,-2-2 1,-1-3-429,0 0 0,-1-8 125,-4-6 1,-1-6 0,-4-9 0,2-3 116,3-4 1,-4-3 0,3-3 0,0-2 419,0-1 1,1 0-1,5 3 1,0 0 721,0 1 0,0-1 1,2 10-1,1 2 854,1 1 0,7 6-474,-2 0 1,2 8 0,1 1-503,-3 7 0,-3 6 1,-6 4-1,-1 2-572,-4 2 1,-2-5 0,-7 3 0,3-1-640,2 0 0,-3 4 1,3-4-735,-3-2 1,0-1-1,3-2-17,5 0 0,4-5 0,4-4 1,5-2 1500,3-2 0,13-6 0,3-2 0</inkml:trace>
  <inkml:trace contextRef="#ctx0" brushRef="#br0">19489 12528 12651,'-6'-8'902,"-3"4"1,1 8 0,1 5-1,0 3-525,-1 1 1,5-4 0,-1 0 0,2 1-1175,2 2 0,2 0 0,2-2-1097,5-1 1,7-1 1893,2 1 0,6-4 0,-3-5 0</inkml:trace>
  <inkml:trace contextRef="#ctx0" brushRef="#br0">19582 12288 8430,'-13'-21'944,"5"2"515,4 5 0,1 7-1060,-2 2 1,5 4 0,0 1-769,8 0-1,5 4 370,5 1 0,3-1 0,5-4 0</inkml:trace>
  <inkml:trace contextRef="#ctx0" brushRef="#br0">19875 12048 8223,'-4'-14'0,"-1"1"0,1 7 1127,4 6 0,0 12 0,0 10 1,0 3-366,0 2 1,0 0 0,0 1 0,0 3-24,0 4 0,1 4 1,2 1-1,2 0-861,-2 0 1,3 0 0,0-2 0,1-2-143,3-5 0,2-4 0,3-5 264,3-4 0,3-4 0,5 0 0</inkml:trace>
  <inkml:trace contextRef="#ctx0" brushRef="#br0">20195 12021 8226,'-6'-28'1766,"5"9"1,-5 29-1,6 14 1,-2 5-1175,-2 4 0,2 3 1,-3-2-1,0 3-670,1 4 1,-5 6 0,4-1-1,4 0-649,4 0 1,4-1-1,7-5 727,-1 0 0,6 0 0,2-1 0</inkml:trace>
  <inkml:trace contextRef="#ctx0" brushRef="#br0">20622 11901 8350,'7'-12'-326,"-1"3"1,-6-2 0,0 12-1,0 9 2170,0 7 0,0 11 1,-1 1-1,-4 7-1025,-4 5 0,2 4 0,-1-2 0,3 1-636,2-1 1,1-1 0,2-2 0,0 0-1016,0 0 1,2-5 0,2-1-1,5-1-996,3-4 0,6-2 1828,-1-5 0,13-2 0,-2-7 0</inkml:trace>
  <inkml:trace contextRef="#ctx0" brushRef="#br0">21115 12168 8221,'-21'-14'0,"-2"3"848,5 2 1,1 4 0,9 10 0,3 4-468,4 2 0,1 3 0,1-2 1,5-2-207,7-1 0,7-6 1,8 1-1,1-2-51,3-2 1,8 0 0,-2 0-1,2 0-1105,3 0 0,-6 0 981,-6 0 0,3 6 0,0 1 0</inkml:trace>
  <inkml:trace contextRef="#ctx0" brushRef="#br0">21142 12541 8498,'-14'-27'-2,"8"8"781,6 6 0,12 5 0,10 8 0,4-1-980,0-4 1,2 2 0,4-6 0,5-2-273,6-6 1,2 1 472,4-6 0,15-6 0,-2-6 0</inkml:trace>
  <inkml:trace contextRef="#ctx0" brushRef="#br0">22061 11821 9740,'0'-13'1077,"0"5"0,5 4 0,-1 8-241,-1 5 0,-6 9 1,-3 6-1,-3 5-252,-5 7 1,-1 4-1,-6 3 1,2 3-458,3 1 1,-4 5 0,1 4-1,0-1-996,0 1 0,2 1 0,8-6 1,5-3-2091,2-8 1,4-3 2953,2-11 0,4 4 0,5-9 0</inkml:trace>
  <inkml:trace contextRef="#ctx0" brushRef="#br0">22248 12314 8302,'-3'-17'556,"-6"-1"1,2 7 0,-8 11-1,3 8 736,-3 4 1,2 5 0,-3 1 0,4-2-953,3-1 1,6 5 0,-1 0 0,2 2-499,2 1 0,2-7 1,3 3-1,7-2-304,5-4 0,5 2 1,-4-11-1,-1-1-173,3-1 1,-6-2-1,3-2 1,-7-2 343,-5-5 1,-4-5-1,-2-3 1,-4-4 554,-4 0 1,-7-3 0,-3 7 0,-2 0 696,-3 3 1,1 0 0,-1 1 0,3 1 60,2 3 0,6 3-1260,4 6 1,9 0 0,3 0-1,10 2 64,6 2 1,9-2-1,8 4 1,2-2 173,2 1 0,12-1 0,3-4 0</inkml:trace>
  <inkml:trace contextRef="#ctx0" brushRef="#br0">22568 12261 8302,'-13'-6'544,"-1"-1"1,5-5 0,2 1 3924,1 3-3862,2-1 1,5 1 0,4 4 0,3 2-409,4 2 1,-3 0-1,0 2 1,0 2-112,-2 5 1,-1 3 0,-6 3 0,0 1 62,0 2 1,0 6 0,0-2-581,0 3 199,0-4 1,0 2 0,0-5 0,0-2-1328,0-1 609,0-1 769,0-7 1,0-7 0,0-9-174,0-3 1,2-1-703,2 0 460,-2 5 1,10 2-1,-4 6 117,4 0 0,6 0 1,1 0-1,2-1-345,3-4 1,2-2 821,5-6 0,4-7 0,5 0 0</inkml:trace>
  <inkml:trace contextRef="#ctx0" brushRef="#br0">23221 11661 8302,'6'-32'710,"0"2"0,4-3 0,-1 4 280,2 4 0,-1 7 1,0 2-684,-1 5 1,-6 7 0,2 10 0,-4 7 102,-1 8 0,-1 10 0,-4 6 0,-4 6 50,-3 6 0,-2 4 0,-3 3 1,0 2-473,0-2 0,2 1 1,2-3-1,1 0-245,3-7 1,3-7-1,6-7 1,0-7-2343,0-1 1735,0-5 1,-1-8 0,-3-12 789,-5-8 1,-8-4 0,-2-2 0,0-3 749,0-1 0,-5 1 0,3 3 0,0 3 95,4 2 0,-3 3 1,3 6-1,0 0-135,3 0 1,0 7-1,2 6 1,3 8-633,5 4 0,3 1 0,2-3 1,5-1-1033,7 2 0,7 1 0,9 0 0,5-2 1028,6-6 0,9 4 0,-2 0 0</inkml:trace>
  <inkml:trace contextRef="#ctx0" brushRef="#br0">24008 11168 8426,'-6'-32'1385,"0"9"-739,-3 1 1,1 12-1,6 7 1,-4 6-335,-2 6 0,4 4 1,-4 5-1,1 4-49,0 3 0,-7 12 0,-5 5 0,-2 4 423,-3 4 0,1 6 1,-2 3-1,1 1-96,0-1 1,-4 5-1,6-2 1,-2 1-609,2 0 0,-2 2 0,8-5 0,3 0-192,2-7 1,8-3 0,0-8 0,8-5-502,8-3 0,6-4 1,8-8-1,1-5 711,3-2 0,9-7 0,8-2 0</inkml:trace>
  <inkml:trace contextRef="#ctx0" brushRef="#br0">24101 11914 8206,'-6'-34'1828,"-1"5"0,-5 13-1635,3 11 0,-3 8 0,5 7 0,-2-2 31,0-2 0,6 0 0,-3-2 0,1 5 128,1 3 0,-5 3 0,5 2 0,1 4-143,1 0 1,2 3-1,0-5 1,0 0 24,0 0 1,6 4 0,3-4-1,3 0 21,1 0 1,-1-1 0,-2-3-1,-2 1-185,-2 2 1,-2 0 0,-4-5 0,0 0-240,0 1 0,-7-1 0,-5 0 0,-4-1-147,-1-3 0,-2 1 0,0-5 0,0-2-593,-1-2 0,-2-1 0,4-1-2909,2-4 3818,7-2 0,9-18 0,8-3 0</inkml:trace>
  <inkml:trace contextRef="#ctx0" brushRef="#br0">24461 11555 8264,'-12'-40'0,"8"17"0,-8 12 0,4 11 1326,5 8 0,-4 10 0,0 4 0,-2 4-601,0 0 0,4 2 0,-2 4 0,1 3-493,3 4 1,-3 1-1,2 1 1,1 3-1009,1 5 1,-2 2-1,-1-1 1,2-3-968,2-1 1,1-3 1742,0-7 0,-6-4 0,-1-5 0</inkml:trace>
  <inkml:trace contextRef="#ctx0" brushRef="#br0">24408 11994 8096,'0'-26'124,"0"5"1,5 3 0,4 9 263,3 5 1,2 2 0,-1 2 0,0 2-807,0 2 0,1-2 1,-1 4-1,0-2-895,1 1 1313,-1-1 0,6 2 0,2 1 0</inkml:trace>
  <inkml:trace contextRef="#ctx0" brushRef="#br0">24674 11928 8096,'-13'-14'656,"-1"7"0,1 3 580,0 2 1,-1 7 0,1 1-1,1 1-372,3 3 0,-1 2 1,6 1-1,1 1-542,1-1 0,2 5 1,0 0-1,0-2-470,0-1 0,6-2 0,3 0 0,3 1-631,1-1 0,0-6 1,2-2-1,3-4-1669,4-1 1,-1 0 2447,1 0 0,0-6 0,5-1 0</inkml:trace>
  <inkml:trace contextRef="#ctx0" brushRef="#br0">24874 11914 8096,'-13'-19'989,"5"10"0,-4-7 0,4 12 135,-4 1 0,-2 1 1,3 4-738,2 2 0,-2 4 0,7 6 0,1 3-395,1 0 1,2 6-1,0-3 1,2 3-781,2 0 1,5 4 0,8-9 0,2-2-1353,2-1 2140,1-8 0,4 5 0,1-5 0</inkml:trace>
  <inkml:trace contextRef="#ctx0" brushRef="#br0">25114 11688 8363,'-13'-27'556,"-1"8"1,2 7 0,2 11 344,1 8 0,5 11 0,-4 4 0,1 2-824,0-2 0,4 3 0,-3-1 0,1 4 174,1 3 0,1 2 0,9-4 1,6 4-1069,4 1 1,3-4 816,-1 1 0,-3 3 0,4 0 0</inkml:trace>
  <inkml:trace contextRef="#ctx0" brushRef="#br0">25287 11755 8340,'-13'-8'-49,"0"-2"1,-1 7-64,1 4 0,1 5 1,2 8-1,1-3 365,-1-2 1,2 2-1,1-4 1,-1 2 284,1 1 1,2 5-1,-2-6 1,0 3 77,-1 1 1,4-1 0,-4-2 0,2-1-195,3 2 0,2 0 0,1 3-810,0-1 0,6 0 1,3 1-1,3-2-974,1-3 1,9 1 1361,0-6 0,12 7 0,-5-4 0</inkml:trace>
  <inkml:trace contextRef="#ctx0" brushRef="#br0">25447 11115 8366,'14'-13'396,"3"1"0,4 3 0,3 4 628,4 4 0,6 13 1,-1 8-1,-1 12-198,1 8 1,-2 13-1,-4 2 1,-1 4-328,1 5 0,-6 8 1,-13-34-1,0 0 1,-2-1-1,-2 1-419,-1 2 0,-1 0 0,-1-1 1,-1-1-1,-1 1 0,-1-1 1,-1 1-1,-3 1-129,-1-1 0,-3 0 0,-4 4 0,-2 0 1,-1-4-1,0-1 0,-1 0 0,-1-1-895,-1 1 0,0-1 1,2-2-1,0 1 1,-3-3-1,-1-1 944,-19 30 0,20-29 0,-1-1 0,-5-2 0,1 1 0</inkml:trace>
  <inkml:trace contextRef="#ctx0" brushRef="#br0">15116 18205 8642,'-4'-9'955,"0"0"1,-5 5 0,4-5 824,2-2 1,2 4-1008,1-2 1,1 6 0,4-1 477,4 2 0,-2 4 0,0 4 1,1 6-675,-1 4 0,-4 7 1,2 1-1,-4 6 7,-1 5 0,0-1 1,0 2-1,0-1-329,0 0 0,-6 3 0,-1-4 1,-1 0-344,4-3 0,2-7 0,2-3 1,0-2-698,0-3 0,2-1 449,2-2 0,4-5 1,5-4-1,2-4 185,3-4 0,-4-2 0,6-5 0,-3 3-128,1-3 1,4 1-1,-4-1 1,-1 4-1068,-3 1 0,4-3 0,1 5 0,2 1-401,3 1 1,-3 2 0,1-1 1746,1-4 0,9-2 0,2-6 0</inkml:trace>
  <inkml:trace contextRef="#ctx0" brushRef="#br0">15836 18018 8144,'-13'-26'0,"4"9"0,0 4 4850,6 9-3481,-3-2 0,6 7 1,0 4-1,0 3-71,0 4 0,0 12 0,0 4 1,0 5-710,0 4 1,0 6 0,0 3 0,0 0-325,0-1 0,-4 0 0,-1-5 0,2 0-838,2 0 1,1-6-1,0-3 1,1-3-1550,4-1 1,1-7-1,6-3 1,-1-5-696,4-4 0,6-6 2817,-3-2 0,5-12 0,-2-9 0</inkml:trace>
  <inkml:trace contextRef="#ctx0" brushRef="#br0">16129 17872 8160,'0'-33'1896,"0"17"0,0 0 0,0 21-15,0 9 0,5 5 0,-1 9 0,-1 3-1009,-1 5 1,2 8-1,1 7 1,-2 3-783,-2 4 0,4 0 0,1-6 0,1-3-1338,3-5 0,-2-3 1,1-2-1,-1-3-5969,0-5 7217,4 3 0,-11-6 0,5 4 0</inkml:trace>
  <inkml:trace contextRef="#ctx0" brushRef="#br0">15970 18298 8080,'0'-28'2356,"-5"3"-685,1 12 0,5 1 1,8 3-1467,3 4 1,3 4 0,2 2 0,7 2-2239,6 2 1,4 4 2032,6-5 0,0 1 0,0-5 0</inkml:trace>
  <inkml:trace contextRef="#ctx0" brushRef="#br0">16529 17938 8036,'-13'-26'880,"-6"5"0,8 8 0,0 10 0,3 6 510,5 6 1,2 2 0,1 4 0,1 3-599,4 4 1,1 3 0,4 5 0,-1 3-437,1 2 0,1 5 1,-1-9-1,-3-1-158,-1-2 1,3-3 0,-4-3 0,-2-4-207,-2-3 1,-1-2 0,0 1-242,0-1 0,-1-6 1,-4-1-1,-4-1-725,-3-1 0,-7 2 0,-3-3 0,-2 1-526,2-1 0,-2 3 0,7 0 0,0 0 1500,2 0 0,2 4 0,0-2 0</inkml:trace>
  <inkml:trace contextRef="#ctx0" brushRef="#br0">17902 18178 10728,'-6'-13'4181,"4"6"-3307,-7 2 1,4 4-1,-4 1-321,-1 0 0,3 1 0,-2 5 1,-2 6-252,-1 4 0,1 2 1,0-5-1,2 1-358,-1-1 1,3 0-1,-1 1-124,2-1 0,2-4 0,5-2-45,4-1 0,2-1 1,6-4 335,1 3 1,-1-2 0,0 2 458,1-2 0,-7 4 0,-1 3 0,-1 3-80,-1 1 1,0 0 0,-4 2 0,0 3-228,0 4 0,-1 3 0,-4 2 0,-3-2-423,-4-3 0,-2 2 1,1-6-1,0-2-1328,-1-1 0,1-2-197,0 0 1,5-7 0,7-6-2716,8-7 4400,8-11 0,12 3 0,-1-4 0</inkml:trace>
  <inkml:trace contextRef="#ctx0" brushRef="#br0">18209 18272 8201,'0'-6'2445,"0"6"1,4 10-1,2 9 1,0 0-1502,0 1 0,0 2 0,-3-3 0,2 0-168,-3 1 1,4 3-1,-1-2 1,-1 0-495,2-3 0,-3-4 0,5 0-1557,-2-1 0,-1-6 305,0-2 1,-4-11 0,4-6 0,-4-6-161,-1-2 1,-4-7-1,-2-4 1,-1 0 893,-4-2 1,-1 4 0,-1-5-1,1 2 355,3 7 0,-3-1 0,5 5 0,-2 0 1674,0 3 1,6 4-156,-1 0 0,2 8 0,4 6-1291,2 8 0,-1 5 0,5 5 0,-2 4-342,-3 3 1,2 0 0,1-1 0,0-3-94,0-2 1,5-1-1,-3-5 1,4-1-1514,2-3 0,-1-3 0,0-6 0,1-2-231,-1-2 1832,0-3 0,1-19 0,-1-2 0</inkml:trace>
  <inkml:trace contextRef="#ctx0" brushRef="#br0">18502 17885 8025,'0'-13'0,"-1"1"1439,-4 3 0,4 5 0,-4 8 0,4 5-395,1 3 1,0 3 0,0 1 0,0 3-553,0 2 1,4 1 0,1 5-1,-1-1-520,2 1 0,2-2 1,5-1-1,0-3-599,1-2 1,-1-3 0,0-7 0,1-5-2561,-1-2 0,5-4 3187,-1-2 0,1-15 0,-4-9 0</inkml:trace>
  <inkml:trace contextRef="#ctx0" brushRef="#br0">18796 17579 8025,'0'-20'0,"0"5"1141,0-2 1,1 8 859,3 4 0,2 11 0,5 8 0,-2 6-880,1 6 1,0 12 0,1 6 0,-4 7-577,-1 2 0,0 0 0,-3 1 0,3-1-352,1 0 1,-2-1 0,4-1-1,-1-6-1987,0-3 0,4-1 0,-3-10 0,4-2-1455,5-6 1,-3-5 0,2-12 3248,-2-10 0,-2-22 0,1-15 0</inkml:trace>
  <inkml:trace contextRef="#ctx0" brushRef="#br0">19249 17352 8052,'0'-21'0,"-5"9"1362,1 12 1,-1 14 0,5 12 63,0 8 0,0 3 0,0 2 0,0-1-142,0 4 1,0 11 0,0 2 0,0 4-1457,0 5 1,0-5-1,2-1 1,1-5-1257,1-4 1,8-3-1,0-6 1,4-2 1427,1-2 0,3-9 0,1-8 0</inkml:trace>
  <inkml:trace contextRef="#ctx0" brushRef="#br0">19689 17938 8018,'-6'-13'3290,"6"6"1,0 2-2389,7 4 0,11 5 1,4 1-1,5-1 334,4 2 0,3-5 1,7 4-1,4-4-644,4-1 0,7-1 0,3-4 1,0-3-622,1-4 0,6-2 1,-3 0-1,-4-3-961,-3 0 1,-8 0 0,-4 7 0,-4 2-1636,-5 3 1,-2-4 0,-8 4 2624,-3 2 0,-2-4 0,-7-1 0</inkml:trace>
  <inkml:trace contextRef="#ctx0" brushRef="#br0">20355 17632 8199,'0'-27'1775,"-6"6"0,6 4 1,2 8-1,10 4-855,8 4 1,5 2-1,4 2 1,0 3 53,2 2 0,6-4 0,-1 6 0,1 4-436,-2 2 1,3 6 0,-6-4 0,-1 0-407,-3 1 1,0-3 0,-11 7 0,-4-1-762,-3-1 1,-7 4-1,0-3 1,-6 3-521,-5 2 1,-9-2 0,-2-1-1,-2-4-307,-2 0 0,-1 0 0,0-3 0,3-4-1570,2-1 3026,1 3 0,5-8 0,0 6 0</inkml:trace>
  <inkml:trace contextRef="#ctx0" brushRef="#br0">21835 17698 8023,'0'-13'2301,"-2"1"-1331,-2 3 1,-4 3-1,-5 6 1,0 0-472,-1 0 1,-3 2 0,-3 2 0,1 5-218,0 3 0,1 1 1,3 1-1,1-1-3,0 0 0,-2 5 0,9 0 0,-1-2-141,4-1 1,4-2-1,6 1 1,5-2-114,6-4 0,6 4 0,1-4 0,4 1 158,3-1 1,0 0 0,-4 2 0,0-1-20,-1 2 1,-5-4 0,-3 3-1,-5 4 251,-4 2 1,-3 6-1,-6-3 1,-1 2-400,-4 3 1,-8-1 0,-11 1 0,-3-2-295,1 2 0,-4-5 0,8-1 0,-2-5-721,2-4 0,-2 2 0,7-7 91,0-1 0,8-3 1,5-6-1,4-6-439,4-4 1,14-14 1346,9-1 0,8-18 0,-1-5 0</inkml:trace>
  <inkml:trace contextRef="#ctx0" brushRef="#br0">22008 17459 8198,'0'-20'2821,"-4"4"-1164,-1 3 1,1 13 0,5 17 0,4 0-680,4-2 0,2 2 1,4 3-1,2 0 126,0 4 1,3 1-1,-4 3 1,0 2-1276,-4 1 1,4 5 0,-5-5 0,-1-2-26,2-1 0,-2-2 1,1-3-1,-4-2-2865,-1-2 1,3 3-1,-5-4 3061,-1-1 0,-1-3 0,-2 0 0</inkml:trace>
  <inkml:trace contextRef="#ctx0" brushRef="#br0">22061 17832 8066,'0'-20'928,"0"0"1,2 1 0,2 5 20,5 8 0,8 0 0,2 2 0,0 1-730,0 1 1,9 4 0,-1 1 0,3 3-901,2 1 0,-2-2 1,5 2-1,2-1-1220,2-3 1,-1-2 0,-2-1 1900,-5 0 0,-3 0 0,-1 0 0</inkml:trace>
  <inkml:trace contextRef="#ctx0" brushRef="#br0">22608 17725 8066,'-12'-13'1776,"3"-1"1,-10 6-1,6 0 2154,-1 2-3416,1 2 0,6 10 1,4 3-1,6 2-174,5 3 0,4-2 0,2-2 1,0-1-224,4 1 0,-3-4 0,4 0 1,1-1-558,2-1 0,-2 0 0,1-5 0,-2-2-66,-2-1 1,-4-7-1,-4 2 1,-3-3 442,0-1 0,-5 0 1,4-1-1,-5 1 701,-5 0 1,2-1 0,-6 1 1205,-1 0 0,3 5-1176,-2 4 1,6 4 0,-2 4-356,4 5 0,7 3 0,1 1 0,4 2 25,2 3 1,-3-3-1,10 1 1,-1-4-143,3-3 0,8-2 0,2 2 0,2-4-385,3-4 1,2-2 0,-1-4 0,-1-4-432,-1-3 1,-8-1-1,0 0 1,-6-1 218,-2 1 1,-3 4 0,-3 0 569,-1-1 1,-4 4 0,-2 3-548,-1 6 1,5 6 0,-2 9 0,2 2-331,3 1 1,1 4 0,1-2 0,3 2-2799,2 1 3506,1 1 0,5 0 0,-1-1 0</inkml:trace>
  <inkml:trace contextRef="#ctx0" brushRef="#br0">15596 19244 8130,'-13'-26'403,"4"5"0,2 3 503,1 3 0,-3 2 1,4 0 137,2-1 0,3 9-556,5 5 1,2 11 0,7 13 0,-1 6-13,0 5 0,1 8 1,-1 3-1,-1 0 833,-3 0 0,3 3 1,-4-3-1,4-2-1212,2-2 0,-1-1 0,0-10 0,1-3-508,-1-4 1,-1-5 0,-2-5 0,-1-3 126,1-2 0,-2-3 1,-1-7-1,-1-5-760,-3-8 0,3-9 1,-2-11-1,-1-3 478,-1-5 0,-2-2 0,-2-1 0,-1-2 657,-1 0 1,-5-4-1,5 7 1,-1 1 689,-1 1 1,5 8-1,-4 5 1,4 5-247,1 6 1,4 3-1,2 4 1,2 2 353,2 4 0,-3 4 0,2 2 1,0 4-504,-1 4 0,-2 4 0,-6 6 1,0 6-192,0 5 0,-2 1 1,-2-3-1,-5 0-91,-3-1 0,-1 3 1,-1-10-1,1 1-60,0-3 0,-1-3-1366,1-2 862,6-6 0,2 4 217,10-7 1,2 7 0,8-3 0,2 4 61,6 2 1,0 0 0,3 4 0,-3 3 152,1 0 1,4 2 0,-6-3 0,2 0-588,-2 4 0,-2 0 0,-6-2 0,3-4-569,0-3 1,6-4-1,-4-2 1,2-6-117,2-6 1,7-12-1,1-11 1300,-1-8 0,-8-17 0,-3-3 0</inkml:trace>
  <inkml:trace contextRef="#ctx0" brushRef="#br0">16303 19031 14023,'0'14'1026,"0"-1"1,6 6-1,1 3 1,2 5-173,0 4 1,0 3 0,4 8 0,-1 1 587,-3 1 1,3 0-1,-3-4 1,2 0-1595,3 0 1,-2-1 0,-1-4 0,1-4-1338,3-2 1,3-9 0,-2-3-1,3-7-6792,2-6 8281,-5-2 0,16-14 0,-4-3 0</inkml:trace>
  <inkml:trace contextRef="#ctx0" brushRef="#br0">16623 18858 8052,'-6'-21'4423,"4"8"-4021,-4 7 1,6 18-1,2 6 1,4 5 299,7 4 0,0 5 1,5 7-1,-3 5 318,-2 5 1,1 8 0,-1-6 0,0 6-1265,1-1 1,-1-3-1,0-2 1,1-4-1413,-1-1 0,-1-3 1,-2-6-1,-2-5-4269,-2-3 5925,-2-12 0,-4-11 0,0-6 0</inkml:trace>
  <inkml:trace contextRef="#ctx0" brushRef="#br0">16503 19311 7920,'-14'-38'6734,"1"9"-5621,0-2 0,8 15-1523,10 12 0,2 2 0,11 2 0,0 0 0,2 2 288,7 2 1,13-1-1,2 4 1,3-1-1913,6-3 0,2-1 2034,5-2 0,-3 0 0,4 0 0</inkml:trace>
  <inkml:trace contextRef="#ctx0" brushRef="#br0">17223 19098 7920,'-6'-14'775,"-8"7"1,-6 3 0,-3 2 645,1 2 0,1 0 1,-1 2-1,4 2-911,4 5 1,2 9 0,3 4-1,4 3-173,4 2 1,2 4 0,4 1-1,4 1-100,3 0 1,1-2 0,0-3 0,1 1-217,-1 3 0,0 3 0,-1-4 0,-3-3-1255,-5-4 1,2 1 0,-1-4-1,-1 0-1050,2-4 1,2-3 2283,5-5 0,18-3 0,5-6 0</inkml:trace>
  <inkml:trace contextRef="#ctx0" brushRef="#br0">18262 19284 8288,'0'-13'794,"0"0"-242,0-1 1,0 1 0,0 0 555,0-1 1,-1-2-1,-2 1 959,-2 3 1,-1 4-1569,2-1 1,1 4 0,-4 11 0,-1 6-299,1 4 0,2 8 1,-2-2-1,1 3-92,3 2 1,2-2 0,1-1 0,0-3-41,0-2 1,6 2 0,4-5 0,5-3-457,3-1 1,5 3-1,-1-8 1,2 2-87,-2 0 0,-2-1 0,-7 2 1,-1-1 400,-3 1 1,1 2 0,-7 1 0,-4 1 395,-7-1 0,-5 0 0,-5 2 0,-4 1-71,-3 2 0,-2 0 0,0-3 0,1 1-212,-1 2 0,2 0 1,3-5-1,4-1-2199,3-3 1199,2 2 0,7-11 0,7-1 0,13-11 959,11-9 0,7-10 0,8-3 0</inkml:trace>
  <inkml:trace contextRef="#ctx0" brushRef="#br0">18596 19244 7928,'0'-7'2211,"0"4"0,1 10 0,3 7-1296,5 1 1,-1 4 0,1 0 0,1 2 111,2 3 1,-3 1-1,0 3 1,0 1-764,-2 3 0,3-1 0,-4-5 1,0-1-833,0-2 0,-1 0 1,-4-6-1,2-4-2755,1-3 2484,1-1 1,-10-3 0,-1-6 0,-1-9 324,-3-7 1,-2-6-1,-1-9 1,-1-5 316,1-2 1,0-7 0,-1-1-1,1-1 539,0-3 1,-1 1 0,1 1-1,1 8 883,3 6 0,-1 5 0,5 12 1166,2 0-1660,2-1 1,2 10-500,4 4 1,1 8-1,4 5 1,-1 5-381,1 3 1,-4 0-1,0 5 1,-1 0-780,-1-1 0,1 4 0,-5-4 1,0 1-324,0 0 1,1-6-1,2 2 1,3-3-1279,1-2 2528,2-5 0,10 4 0,2-5 0</inkml:trace>
  <inkml:trace contextRef="#ctx0" brushRef="#br0">18902 19098 7997,'-6'-8'0,"0"4"0,-3 8 750,5 5 0,2 8 1,2 0-1,0 0 504,0-3 0,0 0 0,0 1 0,0 1-938,0 2 1,2-2 0,2-6 0,5-2-1333,3-2 1,1-2 0,2-5 0,2-4-859,0-4 0,1-9 0,-6-5 1874,-3-7 0,3-4 0,-5-6 0</inkml:trace>
  <inkml:trace contextRef="#ctx0" brushRef="#br0">18889 18871 7997,'-27'-6'622,"2"0"1,3-2 0,4 3 513,3 4 1,5 1-1196,5 0 0,17 0 1,15 0-2376,1 0 2434,0 0 0,11-6 0,2-2 0</inkml:trace>
  <inkml:trace contextRef="#ctx0" brushRef="#br0">19155 18498 7949,'0'9'463,"0"0"0,5 0 0,-1 4 1,1 2-1,-1 1 365,1 2 1,4 0-1,-4-3 1,1 2-248,0 6 1,3-3-1,-3 2 1,0 1-933,0-3 1,4 6 0,-2-4-1,1 4 351,0 6 0,-1-4 0,6 4 0</inkml:trace>
  <inkml:trace contextRef="#ctx0" brushRef="#br0">19622 18498 9139,'-6'-7'977,"5"1"1,-7 7 0,5 5 0,-1 8-438,1 6 0,1 7 0,4 4 0,1 5 53,1 2 1,1 6-1,-4 2 1,4 2-536,3 2 1,0 0 0,1 1 0,0-4-1030,-2-1 1,5 3-1,-3-5 1,3-1-3460,1-1 4430,0-2 0,1-6 0,-1-2 0</inkml:trace>
  <inkml:trace contextRef="#ctx0" brushRef="#br0">20382 18671 7942,'-14'-6'378,"1"-1"0,0 0 0,-1 2 1010,1 4-338,6 1 1,2 6-1,10 3-361,4 2 1,8 4-1,7 1 1,6 2 70,5-1 0,8-3 0,3 0 0,2-1-311,2 0 1,2 1 0,1-3 0,-1-2-1227,-3-4 1,3 1 0,-5-2 0,0-1-950,-2-1 0,-5-2 0,-5 0 0,-4-2 1726,-2-2 0,-3-10 0,1-6 0</inkml:trace>
  <inkml:trace contextRef="#ctx0" brushRef="#br0">20942 18525 7947,'-6'-17'893,"-3"4"1,4 0 111,5 13 1,8-2-1,10 11 1,4 2-278,3 0 1,3 7 0,2 0-1,2 0-166,2 1 0,-4 0 1,1 6-1,-4-1-282,-5 0 1,-3 7-1,-5-7 1,-3-1-735,-2 2 0,-3-1 1,-6 0-1,0-2-274,0 2 1,-4-4 0,-2 1-1,-2-2-560,-2-2 1,4-2 0,2-2-2446,2 0 3733,2-5 0,12-20 0,3-10 0</inkml:trace>
  <inkml:trace contextRef="#ctx0" brushRef="#br0">22101 18365 8053,'14'-6'1043,"-7"-1"1,1-1 0,-4 7 0,3 7-530,1 7 1,2 9 0,-4 0-1,0 3 53,0 2 1,3 6 0,-5 2 0,-1 4-617,-1 1 0,-2-5 1,-2-1-1,-1 0-701,-1 0 0,-1-4 0,7 0 1,1-5-432,1-3 0,8-6 1,1 2-1,7-5 1181,0-4 0,12-9 0,-4-7 0</inkml:trace>
  <inkml:trace contextRef="#ctx0" brushRef="#br0">22488 18725 7931,'-13'-20'525,"4"7"1,0 0 979,-2 7 1,6 6 0,-1 3-1129,0 1 0,4 7 1,-2-3-1,2 4 216,2 2 1,2-1 0,1 0 0,3-1-596,1-3 1,-2 1 0,3-4-406,3 2 0,1-5-128,1 1 1,-6-10 164,-2-7 0,-4-5 0,-2-4 0,-2 4-157,-2 3 0,-5 2-1219,1 0 933,3 5 1,2 8 0,7 9 280,1 3 1,8-3 0,0 0-1,4 0 130,0-2 1,5-1 401,1-6 0,4 0 0,0 0 0</inkml:trace>
  <inkml:trace contextRef="#ctx0" brushRef="#br0">22755 18631 7931,'0'-20'150,"0"0"0,-2 7 0,-2 1 1409,-5 3 0,1 3-1208,-1 6 1,8 2-475,1 2 1,6 2-1,9 5 1,1-4-437,2-1 1,5-2 0,0-4 0,2 0-676,2 0 1234,5 0 0,2-11 0,6-4 0</inkml:trace>
  <inkml:trace contextRef="#ctx0" brushRef="#br0">23208 18258 8633,'0'-13'1122,"-2"0"1,-2 1 7,-5 3 1,2 3 0,-1 9-811,2 6 0,2 1 0,4 12 1,0 2-1,0 1 95,0 2 0,0-5 1,0 0-1,1 0-267,4-1 1,-4-2-1,4-5 1,-4-1-568,-1 0 0,-1 1 1,-4-2-67,-4-3 0,-4-4 0,-5-5 0,-4 0 103,-3 0 1,-6 0-1,0 2 1,1 1 904,2 1 1,1 11 0,2 0-1,4 3-411,8 1 0,1 9 0,8-1 1,2 1-1324,5 0 0,12 5 1211,12 2 0,5-2 0,8-1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3759 10222 12435,'-13'0'-42,"4"4"1,0 2-1,-1 0-422,-2 0 1,-2-1 922,1-5 0,0-2-360,-1-2 1,1-4 0,0-4-18,-1 4 1,1-3 0,0 7 0,-1 1-92,1 1 1,-2 2-1,-1 2 1,-3 1 82,-2 1 0,0 5 1,-2-3-1,0 1-13,0 4 0,-2-4 0,-2 1 1,0-3 66,1-2 0,-1-1 1,2-2-1,1 0 125,2 0 0,0 0 1,-4-2-1,3-1-105,0-1 0,6 0 0,-4 4 1,0 0-31,1 0 1,2 0 0,-3 1 0,0 4-275,1 3 1,3 6 0,-1 2 0,4 2 16,0-2 1,1 3 0,0-1-256,-1-2 368,7 5 0,0-6 0,4 4 0,-2-1 79,2 0 1,-3 4 0,2-3-1,-1 0-41,-1 1 0,5 3 0,-5 1 0,2 4 40,-1 3 0,-1 2 0,3-2 0,-1 3-46,1 0 1,-3 9-1,1-2 1,2 4 30,2 1 1,-3 3-1,-1-2 1,1 2 64,-2 1 1,3 5-1,-5-8 1,2 2-6,4 0 0,0-1 0,2 2 0,0-4-18,0-5 1,0 11 0,0-6 0,0 1-63,0 1 1,0 1 0,0-3 0,0-1 37,0 1 0,0 5 0,0-2 1,0 2 50,0 3 1,0 2-1,0-1 1,0-2 0,0 3 1,0-4 0,0 4 0,0-4-10,0-1 0,4 3 1,2-5-1,2 5-14,2 3 1,-2-2-1,0 3 1,1-2-86,-1 2 1,4 0 0,-4 2 0,3-3 39,-2-1 1,1 2 0,-5-2 0,-1 2 23,2-2 1,-5-1-1,4 0 1,-4 1 113,-1 2 0,0-1 0,-1-2 0,-2 0-82,-2-2 0,1 8 1,4-8-1,0 2-13,0 0 1,0-2 0,0 2 0,0 1-69,0 2 0,0 0 0,0-4 1,0 1 26,0-1 1,1 6-1,4-6 1,2 0 23,1 1 0,2-6 0,-5 0 1,-2 1-71,-2 2 0,-1 1 1,0 1-1,0-2-64,0-4 0,0 4 0,0-4-45,0-1 1,0-3-1,0-7 1,0-3-1,0-1-10,0-3 1,4-4 0,2-2 0,2-3 8,2-2 1,6-1 0,4-5 0,-1 0-63,0 1 1,5-1 0,-2 2 0,3 1-546,2 2 1,0 4 0,-2-3-1,-2 2-215,0 3 0,-7 5 1,2 5-1,-3 4-2186,-2 3 3123,-6 14 0,5-6 0,-4 10 0</inkml:trace>
  <inkml:trace contextRef="#ctx0" brushRef="#br0">12890 13727 8249,'-6'-25'1435,"0"9"-780,-2-7 1,3 13-816,10 5 1,-4 3-1,5-1 345,0-2 1,-3-4-1,6 3 1,1 0 41,2 0 1,6-4-1,2 3 1,4-2 19,4 0 1,6 0 0,-1-4 0,1-1-19,3 1 0,0 1 0,-1 2 0,-5 1-56,-3-1 1,1 2 0,0 1-1,-6 1-355,-2 3 1,1-3-1,-4 2 139,-2 1 1,-5 3-1,-4 4 175,-1 5 1,-2 7 0,-4 2-1,0 0 46,0 1 1,-1 2-1,-2 5 1,-1 1-186,1 0 0,-3-1 0,1 1 0,2 0-311,2-1 0,-1-1 1,-1-1-1,-1-3-588,1-2 1,1 3 0,2-2-1,-1-3 906,-3-2 0,2 1 0,-4-8 0</inkml:trace>
  <inkml:trace contextRef="#ctx0" brushRef="#br0">13463 13767 8313,'-13'-13'1942,"1"7"-1806,3 6 1,-1 12 0,4 10 0,-1 3 0,-4 2 44,-1-1 1,-7 5-1,-4 2 1,-6-1 770,-2 1 1,-4 4 0,2-1 0,1 2-656,-1 2 1,-3 5 0,4-1 0,-1-1-562,1-2 1,-2 2 0,5-1 0,6-7-355,2-5 0,-1 4 0,4-7 0,2 1-141,1 0 0,3-3 0,2-1 0,2-2 759,2 2 0,-4-5 0,3 0 0</inkml:trace>
  <inkml:trace contextRef="#ctx0" brushRef="#br0">12704 15366 8393,'7'-10'748,"-3"-3"1,-1-4 0,0 4-76,2 0 1,-1-1-1,-4 1-502,0 0 1,0 4 0,-1 1-49,-4 2 0,2 2 1,-5 4-1,-3 0-245,-1 0 0,-1 4 0,0 2 0,-1 2 189,1 2 1,1 2 0,2 1-1,2 1 192,2-1 1,2 0 0,4 1 184,0-1 1,1-1 0,4-3-406,4-5 0,3-2 0,2-2 0,3 0-380,1 0 0,-1-2 0,-3-1 1,-3-3 121,-2-1 1,2 2-1,-5-2 764,1 1 0,-4 3-393,1 7 0,-6 5 0,-4 8 0,-2 2 411,-2 2 0,-6 5 0,-4 7 1,0 1-172,-4 3 0,-1 1 0,-3 4 0,-2 1-556,-1 1 0,-5 1 1,5-7-1,3-2-210,4-5 1,-1 0 0,4-3 0,1-3-725,2 0 0,5-5 1,4-3-1,4-2-687,4-1 1,1-6 1784,0 1 0,6-6 0,1 3 0</inkml:trace>
  <inkml:trace contextRef="#ctx0" brushRef="#br0">12730 15899 8139,'-6'-34'884,"-1"14"0,0 14 0,1 16 0,1 5-970,1 3 0,-5-1 0,3-3 0,-1 0 204,-4 4 0,-1 3 0,0 6 1,2-2 16,1-3 1,6 2 0,-1-5 0,2 0-73,2 0 0,2-5 0,2-7-45,5-1 0,3-1 0,0-7-853,-3-2 538,3-4 0,-7-10 0,4-2 0,-4-3 85,-4 0 1,4-5-1,-1 7 1,-1-1 166,-1-1 0,-4 7 0,-1-2 0,-1 4-258,1 0 0,1 1 93,2 0 210,0 5 0,-6-4 0,-1 5 0</inkml:trace>
  <inkml:trace contextRef="#ctx0" brushRef="#br0">13330 15326 9426,'-6'-6'1927,"-1"8"-1561,-1 10 0,-3 7 1,3 8-1,-1 1-107,0 3 0,5 1 0,-5 5 1,-1-1-290,-2 1 0,3 1 0,2 2 0,-1-1-187,1-4 1,4-2-1,-2-6 1,4-2-554,1-3 0,1-7 0,4-8 0,4-1-1591,3-3 2361,7-7 0,7-10 0,8-6 0</inkml:trace>
  <inkml:trace contextRef="#ctx0" brushRef="#br0">13583 15246 8272,'-5'-26'1562,"-3"5"1,-4 9-1,3 14-1254,5 9 0,2 4 1,1 7-1,-2 2-87,-1 1 0,-1 6 0,4 2 0,-2 0-151,-2-1 1,-1 5 0,3-1 0,-1 1-568,1-2 0,1 2 0,2-6 0,2-1-690,2-2 1,-2-3-1,4-3 1187,0-4 0,-5-3 0,5-2 0</inkml:trace>
  <inkml:trace contextRef="#ctx0" brushRef="#br0">12890 15526 8126,'0'-47'2760,"0"4"-2520,0 12 0,17 7 0,6 15 0,8 5-488,6 2 1,6 2 0,3 0 0,2 0 261,2 0 0,2-4 0,3-2 1,1 0-90,2 0 1,1 2 0,-3 4-1,-1 0 75,-8 0 0,5 5 0,-10 3 0</inkml:trace>
  <inkml:trace contextRef="#ctx0" brushRef="#br0">13104 15953 8057,'-20'-12'2846,"13"10"-2917,2-2 1,16 4 0,13 7 0,5-1-159,7-3 0,2-1 1,4-2-1,4 0-576,7 0 0,5-5 805,4 1 0,9-13 0,-3 3 0</inkml:trace>
  <inkml:trace contextRef="#ctx0" brushRef="#br0">13250 16259 8130,'-7'-27'613,"-5"7"0,12 12 0,0 13 0,7 7-452,5 5 0,3 0 0,3 6 0,4 3 285,3-1 1,14 9 0,5-8-1,6 3-27,4-1 0,4 1 0,2-1 0,2-2-143,2-1 0,3-6 0,-6-1 1,1-3-62,1-2 0,0 0 0,-10 1 0,0-1-252,1 0 0,-7 1 1,-4 0-1,-6 3-542,-6 0 1,-4 1 0,-5-4 0,-6-1-80,-5 0 0,-5 1 0,-6-1 0,0 0-215,0 1 1,-2-6-1,-2 0-773,-5-2 1646,3-2 0,0-4 0,6 0 0</inkml:trace>
  <inkml:trace contextRef="#ctx0" brushRef="#br0">14330 16512 8015,'0'-40'263,"0"12"0,0 10 1,0 20-1,1 10 23,4 9 0,1-1 1,4 1-1,-2 0 236,-3-1 1,1 1 0,-3 3 0,2-2-168,-2 2 1,-2 1 0,-1 3 0,2 2-6,2 1 0,-1-2 1,6-3-1,1-3-297,2 1 1,0 4 0,-2-6 0,-2 3-541,-2 2 1,-2 3-1,-4-1 1,0 0-580,0 0 1,-1 1-1,-4-2 1066,-4 3 0,-8-3 0,-4 5 0</inkml:trace>
  <inkml:trace contextRef="#ctx0" brushRef="#br0">10091 17019 8153,'0'-14'19,"0"1"200,0 0 0,1-1 0,2 1 0,3 0 102,2-1 1,-1 1 0,3 0 52,-1 0 1,-4 4 248,4 0-381,-6 6 1,3 3-1,-6 10 1,0 6 161,0 7 1,-2 3 0,-2 7 0,-5 5-8,-3 5 0,3 8 0,0-4 1,0 2-170,2 0 0,-4-2 0,7 4 0,1-4-189,2-1 0,1-2 1,0-5-1,1-4-225,4-4 0,2-4 1,6-5-1,1-4 95,-1-3 1,0-2-1,2-1-1043,3-3 512,-3 3 0,4-9 0,-6 4 622,1-1 0,-7 4 0,-1-2 0</inkml:trace>
  <inkml:trace contextRef="#ctx0" brushRef="#br0">10011 17658 8499,'-21'-39'2104,"2"1"-1320,6 7 1,5 6 0,5 13-949,6 3 0,5 4 0,5 5 1,2 0-364,3 0 1,1 0 0,6 0 0,0 0-441,3 0 0,3 5 967,1 4 0,2 3 0,6 2 0</inkml:trace>
  <inkml:trace contextRef="#ctx0" brushRef="#br0">10717 17365 8299,'0'-44'1664,"0"7"1,2-2-1431,2 22 1,-2 14-1,2 13 1,-2 5-373,-2 3 1,0-1 0,0-3-1,0 0 51,0 4 0,-2-1 0,-1 3 0,-1 1-509,1 0 1,1-1 0,2 3 0,0-6-1574,0-2 2169,0-1 0,6-7 0,2-1 0</inkml:trace>
  <inkml:trace contextRef="#ctx0" brushRef="#br0">10744 17365 8299,'0'-20'40,"0"2"1,-4 3 0,-2 3 232,-2 3 1,5 2-46,-1 2-67,2 4 1,5-9-94,6 5 0,5-4 0,9 5 0,-2 1-541,-2 1 0,4 2 1,-6-1-1,0-2-68,-3-2 1,4 1 740,0 4 0,0 0 982,-5 0 1,-4 2-510,0 2 0,-5-3 1,5 5-172,2 0 1,2-4 0,3 4 0,3-2-202,2 1 1,1 0-1,5-2 1,0 2-365,-1-2 0,-3 3 1,-3-2-1,1-1-502,0-1 0,-5 2 349,2 1 0,-5-2 1,-4-8 400,-5-4 0,-2 2 891,-2-2 1,-2 6-802,-2-2 0,3 5 1,-2 5-1,6 4-608,5 3 1,7 2 0,7 3 0,10 2-969,5 2 1,13-3 1300,3 4 0,15-6 0,1 3 0</inkml:trace>
  <inkml:trace contextRef="#ctx0" brushRef="#br0">4546 17365 8495,'-15'-19'30,"-3"6"-748,9-1 60,3 7 0,0 8 880,6 4 0,2-4 1,2 4-1,5-4 306,3-1 0,6 0 1,1 2-1,2 1 77,2 1 1,1 2-1,0-3 1,-2 2-309,2-3 1,1 4-1,2 0 1,-2 0-605,-3 0 1,3 3 0,-4-4 0,1-1 173,0 2 0,-5 0 0,0 4 133,-2-1 0,4 0 0,2 4 0</inkml:trace>
  <inkml:trace contextRef="#ctx0" brushRef="#br0">4346 18072 8379,'0'-27'292,"1"8"0,4 5 1,3 8-8,4 5 1,2 1 0,-1 0 0,0 0-295,1 0 0,0 0 0,3 0 0,2 0 80,2 0 0,-1 0 0,4 0 0,-2 0-96,2 0 1,1 0-1,2 1 1,-2 2-186,-3 2 0,3-1 0,-2-4 1,2 0-20,2 0 1,-5 0 0,0 0 0,0 0-912,-1 0 1140,-2 0 0,0 6 0,2 2 0</inkml:trace>
  <inkml:trace contextRef="#ctx0" brushRef="#br0">4332 18565 8317,'0'-14'131,"0"1"1,2 6 0,2 4 0,5 4-145,3 4 0,1 1 0,2-3 0,1 1 391,2-1 1,4-2 0,-2-1 0,0 0-60,4 0 0,1 0 0,3 0 0,2 0-108,1 0 0,2 0 1,-4 0-1,4 0-387,1 0 1,0 0 0,3 0 0,-3 0-965,-1 0 0,-2 0 0,-3 2 1140,3 2 0,-3 4 0,5 5 0</inkml:trace>
  <inkml:trace contextRef="#ctx0" brushRef="#br0">4386 19258 8323,'0'-20'213,"0"6"1,1-6-1,4 7 1,3 1 29,4 3 1,3-1-1,3 4 1,3 0 65,-1 0 1,6 2 0,-6 4 0,2 0-681,1 0 1,-3 1-1,4 2 1,-2 3-135,2 2 1,0-1 0,-1 3-1,0-1 105,0 2 1,1 0 0,0 4 0,-4 2 399,0 0 0,3 7 0,-2-3 0</inkml:trace>
  <inkml:trace contextRef="#ctx0" brushRef="#br0">4639 19831 8344,'-27'-19'662,"6"4"1,8 3 0,10 10 0,6 5-434,6 0 1,7-1 0,4-2 0,0 0-865,4 0 1,6-2 0,4-2 0,3-5 225,4-3 0,7-3 409,-4-2 0,12-10 0,-1-7 0</inkml:trace>
  <inkml:trace contextRef="#ctx0" brushRef="#br0">3959 17339 7731,'-13'0'-123,"-1"0"1,1 1 0,0 4 0,-1 2 359,1 0 0,0 4 1,-1-5 103,1 1 1,0 0 0,1 4 0,2-2-135,1 1 0,6 6 0,-3 4 1,1 0-68,1 4 0,-1 3 0,5 2 0,0 4 27,0 1 1,0 6 0,0 6-1,0 1-36,0 4 1,0 0 0,0 4-1,0 1-85,0 2 1,0 4 0,0-2 0,0-1-28,0 0 0,0-3 1,0-4-1,0-1 33,0-1 0,0 2 0,0-9 0,-1-3-4,-3-2 0,2 2 1,-2-9-1,2-1-62,2-2 0,0-1 0,0-1 0,0-1-203,0-2 1,0 0 0,0-5 0,0-2-978,0-1 1,0-6 777,0 0 1,-1-6 0,-2 0 0,-3-6 115,-2-6 0,-1-7 1,-4-3-1,0-1 314,-1 1 1,0-3-1,-3 4 1,0 2 137,0 1 0,7 3 0,1 3 0,-1 3 366,-2 0 1,-2 5-247,1-4 0,1 10-1,3 4 1,3 3-1,6 1 247,0 0 1,6-4-1,3-1 1,3-3-54,1-2 0,7 3 1,0-1-1,3-1-183,-1 2 0,-4-4 1,4 2-1,0-1-326,-1 2 0,3-4 0,-7 3 0,0-2-1503,-3-2 0,0 0 0,-1 0 1547,0 0 0,1-6 0,-1-1 0</inkml:trace>
  <inkml:trace contextRef="#ctx0" brushRef="#br0">2653 17565 9359,'-14'0'159,"3"2"0,0 1 94,2 1 1,6 11-1,-3 0 1,2 2-253,-1 3 1,1 8 0,4-1 0,2 2 209,2 4 1,-1-4-1,6 7 1,0 1-19,-2 1 1,9 2 0,-2 0-1,2 0-83,3 0 1,-2-1 0,5-4-1,0-4-517,-1-2 0,2-4 0,-3-3 1,-1-4-819,0-3 0,-1-8 0,-5-3 1200,1-2 1,-7-14 0,-1-3 0</inkml:trace>
  <inkml:trace contextRef="#ctx0" brushRef="#br0">2626 18138 8563,'0'-13'372,"6"4"1,3 2 0,3 1-7,1 3 0,0-3 0,2 0 0,1 0-802,2 0 1,1 0 0,-2 3-1,2-1-2154,2 1 2590,-5 1 0,15-4 0,-3-1 0</inkml:trace>
  <inkml:trace contextRef="#ctx0" brushRef="#br0">3053 17925 8522,'-6'-19'0,"3"4"637,-6-3 1,4 5-525,-3 4 0,5 9 0,-2 9 0,4 3-221,1 1 1,1-1-1,2 0 238,2 1 0,5-3-190,-1 8 0,3-7-256,1-3 0,0-5 215,1 2 1,-7-10 0,-3-3 16,-2-4 1,-2-6 0,0 0 276,0 2 1,-2 5-1,-1 3 886,-1-3-239,0 5-112,4 0-550,0 6 1,6 5 0,2 1-106,4 1 0,2-4 0,-1 2 0,0-4-124,1-1 1,0 0 0,3 0 0,0 0-40,0 0 1,-2 0 0,-2 0 26,0 0 0,-4 0 114,0 0 0,-6-1 225,1-4 0,-4 2 0,-3-6 224,-1-1 1,-2 4 0,3 0-501,-1 0-537,-1 5 0,5 2 1,-1 12-1,-2 7 134,-2 0 0,1 12 0,2-1 1,-1 6 402,-1 3 0,0 0 0,4 0 0</inkml:trace>
  <inkml:trace contextRef="#ctx0" brushRef="#br0">13770 14633 8541,'-9'-1'396,"0"-4"0,0 4-160,-4-4 1,4 4 303,0 1 1,6-2-1,0-1-96,6-1 1,5-5 0,7 5 0,2-1-8,6-1 0,2 3 0,1-4 1,1 0-171,0-1 1,-1 4-1,0-4 1,-3 2-238,-1 3 1,-5 2-1,1 1 1,-5 1-65,-4 4 1,-3 2-1,-6 8 1,-2 3 32,-2 4 0,-8 3 0,-9 3 0,-1 2-159,-2 1 0,-4 0 1,7-4-1,1-1 370,2 1 0,3-6 1,3-3 438,3-4 0,5-2-564,8-3 1,10-3-1,8-7 1,3-4-820,2-4 1,-1 2 0,1-2-1,0-1-337,-1-2 1071,7-2 0,-5 1 0,5 0 0</inkml:trace>
  <inkml:trace contextRef="#ctx0" brushRef="#br0">24314 8183 8143,'0'-13'-80,"0"-1"1,0 1 0,2 1 0,1 2 27,1 1 1,1 0 0,-5-4-1,0-1 702,0 1 0,0 0 1,0-1 27,0 1 0,0 4 0,1 2 1288,3 1-1596,-2-5 1,4 11-1,-6 0-30,0 8 1,4 5 0,1 5 0,-2 4-153,-2 3 0,-1 2 0,0 1 0,0 2-248,0 1 1,0 0-1,0-6 1,0-1-138,0-2 1,0-6 0,0 2 5,0-3 1,6-3 0,3-3 0,3-5-10,1-3 0,5-6 0,0-4 0,0-3-44,1-2 0,-4 1 0,4 0 0,-1-1-65,-1 1 0,1 0 0,-5 1 1,1 2-236,-1 1 0,2 4 0,1-2 0,2-1-77,-2 1 1,4 4-1,-1-1 1,0 2 620,0 2 0,5-12 0,-3-2 0</inkml:trace>
  <inkml:trace contextRef="#ctx0" brushRef="#br0">24661 8223 8108,'-19'7'0,"-1"-1"0,-2-6 421,4 0 0,5-1 0,3-4 0,2-4 404,2-2 1,5-9-1,8-2 1,8-3-200,4-2 0,9-5 1,6-4-1,2-1-357,0 2 1,-2-4 0,3 5 0,-3-2-498,-2 1 1,4 5 0,-4-1 0,1 3-453,0 1 1,-2 1-1,-5 1 1,1 1-118,0 2 0,-2 5 0,-3 0 0,-4 2-1773,-3 2 2570,4-1 0,-4 1 0,4 0 0</inkml:trace>
  <inkml:trace contextRef="#ctx0" brushRef="#br0">25634 6837 8002,'9'-22'0,"-2"1"78,-1 2 1,-1 1-1,-5 5 790,0-1 1,0 1-183,0 0 1,-2 1 739,-2 3 0,1 3-1037,-6 6 0,6 10 0,-2 7 0,4 6-175,1 10 1,0 4 0,0 6 0,0 3-178,0 3 1,0 5-1,0-5 1,0 3-540,0 1 0,0-1 0,0-1 0,1-6-152,4-3 1,1-1-1,4-10 1,-1-2-453,1-6 1,2-1 1105,2-8 0,-1 2 0,0-8 0</inkml:trace>
  <inkml:trace contextRef="#ctx0" brushRef="#br0">25434 7290 8083,'-40'-27'808,"16"8"1,9 6 243,11 7 0,8 0 0,14 0 0,6-1-1528,6-4 0,10-2 0,8-3 0,4-2 476,2 2 0,11-5 0,3 0 0</inkml:trace>
  <inkml:trace contextRef="#ctx0" brushRef="#br0">25274 9116 8012,'6'-14'0,"1"1"0</inkml:trace>
  <inkml:trace contextRef="#ctx0" brushRef="#br0">25314 9102 7442,'-7'-5'-1424,"1"2"1424,6-6 0,0-6 0,0-6 0</inkml:trace>
  <inkml:trace contextRef="#ctx0" brushRef="#br0">25327 9036 8012,'-7'-2'-299,"2"-2"1,4-4 0,1-5 0</inkml:trace>
  <inkml:trace contextRef="#ctx0" brushRef="#br0">25327 9036 8012,'-7'0'-1176,"1"-2"1296,6-2 0,0 1 833,0-6-551,0 6 0,-2-3-104,-2 6 0,3 2-105,-4 2 1,5-2 0,3 3 230,2 1-247,-1-4 0,-3 8 0,2-4 117,2 2 1,-1-4 0,-4 5-87,0 1 0,0 2 1,-1 1-1,-2 1-41,-2-1 1,1 5 0,4 0-1,0-2-90,0-1 0,0-2 1,0 2-1,0 1 108,0 2 1,0 0 0,0-3 0,0 1 19,0 2 0,0 4 1,0-3-1,-2 0 30,-2 1 1,-2 3 0,-4-1 0,2 2-31,2-2 0,0 4 0,4-6 0,-3 2-188,2 1 0,2-6 0,1 4 0,0 0-134,0 0 0,1-4 1,2 4-1,2-2 74,-3-2 1,4 2-1,-1 0 1,-1 0 78,2 1 1,-4 2 0,2-3 0,-2 0 305,-2 1 1,0 3 0,0 0-1,-2 2-148,-2 1 0,2-3 0,-2-3 0,2 1-223,2 0 0,0-3 1,0 2-1,0 0-178,0-4 1,0 3-1,0-1 1,0 0 81,0 1 0,5-4 1,-1 4-1,-1-1 139,-1-1 1,-2 3-1,0-4 1,0 3 227,0 2 0,0 1 0,0 5 0,-2-1-50,-2 1 0,2-5 0,-2 1 1,2-1-222,2-1 0,0 4 1,0-3-1,0 2-123,0-2 1,0 3 0,2-3 0,1 3 108,1 2 0,1-2 0,-4-1 0,2-2 62,2 2 1,-1 1 0,-4 2 0,0-1 363,0 1 1,-2 0 0,0 1 0,-4 0-71,-2-1 1,5 5 0,-3-8 0,2-1-263,-1 3 0,1-3 0,4 1 0,0-3-50,0-2 1,0 0-1,0-2 1,0 0-375,0 0 1,4 2 0,1 0 0,-2 0 153,-2 1 0,-1 3 0,0-2 1,0 1 508,0 0 0,0 1 0,0 3 0,0-1-12,0-2 0,-1 2 0,-2-3 1,-2 2-167,2-2 0,2 3 0,1-4 1,0 1-47,0 0 0,0-4 0,1 3 0,2 0-288,2-1 0,4-2 0,-3 3 0,0-2-47,0-3 0,2 4 0,-3-1 1,-2 0 447,-2 0 0,-1 4 0,0-6 0,0 1 174,0 1 1,0-2 0,-1 5 0,-2 0-140,-2-1 0,1 0 0,4-5 1,0 2-290,0-2 1,0 0 0,0 0 0,0 2-192,0-2 0,0-1 0,0 0 0,1 1 98,4 2 1,-4 1-1,4-2 1,-4 2 236,-1 2 0,0-1 0,0 4 1,0-2 156,0 2 0,0 1 1,-1 2-1,-2-1-39,-2 1 1,1-2-1,4-1 1,0-2-267,0 2 1,0-3 0,0-1 0,0 1-168,0 0 0,0-3 0,0 2 0,0 1 84,0 0 1,1-3 0,2 4 0,2 1 122,-2 3 0,-2-1 0,-1-1 1,0-2 322,0 1 1,-4 1 0,-1 0 0,2-2-55,2 2 1,1-1-1,0 1 1,0-2-226,0 2 1,0-3 0,0-1 0,0 0-175,0-4 0,1 3 1,2-1-1,2-2 24,-2-1 1,3 3 0,-2 0-1,-1-2 50,-1-1 0,-2 3 1,0-1-1,0 0 294,0-3 0,0 4 0,0 0 0,0 0 88,0 1 1,0-4 0,0 3 0,0-4-250,0 0 1,0-1-1,0 0 1,0 1-755,0-1 1,0-4 0,0 0 183,0 1 1,0 2-555,0 1 1,0 1 312,0-1 1,0-4-605,0 0 1,0-8-1,0-2-2929,0-11 4306,6-13 0,7-9 0,8-6 0</inkml:trace>
  <inkml:trace contextRef="#ctx0" brushRef="#br0">25127 13527 8326,'-9'12'585,"2"-2"0,1-1-268,3 2 1,-3 0 0,2 3 0,1-1-6,1 0 0,2 1 1,0 0-1,0 3-68,0 1 0,-4 5 0,-1-2 1,2 1 79,2 0 1,1-1 0,0 3-1,0-3-93,0-2 0,6 3 0,3-4 1,1-2-163,-1-1 0,7-3 0,-1-2 1,4-2-67,5-3 1,1-6 0,3-9 0,4-7-268,3-5 0,-1-11 1,0-6-1,0-7-12,0-2 0,-4-2 0,0 5 0,-7 4-1,-5 4 1,-3 1 0,-3 8-1,-3 3-29,-5 0 1,2 4 0,-2 0 0,-1 2-137,-1 3 1,-2 1 0,1 2-207,4-1 648,-4 1 0,11 0 0,-4 0 0</inkml:trace>
  <inkml:trace contextRef="#ctx0" brushRef="#br0">19222 12434 13493,'0'-25'-2308,"0"3"2248,0 4 1,-1 5-1,-2 2-85,-2 3 0,-5 6 1,1 2-297,-3 7 1,0 1 0,2-1 118,1-1 1,0-1 453,-4-5 0,5-2 1,4-2-1,2-5 162,2-3 1,-4-3 0,0-1 0,-1-3-194,-1-2 1,5-1 0,-4-5 0,2 0 76,-1 1 0,1-5 0,-5-2 0,3 0-103,2 1 1,-5 1 0,1 3-1,-2 0-47,0 1 0,5-3 1,-5 8-1,0-3-205,1-2 1,-6 2 0,3 1 0,1 2 66,-2-2 1,0-1 0,-1-3 0,-1-2 166,1-1 1,0-6 0,-1 2 0,3-4-3,2-1 1,-3-4 0,5-2 0,-2 0 293,0 0 1,1-1 0,-2 4 0,1 3-170,-1 1 1,2-2 0,1 7 0,-1-2-111,1 1 1,3 5 0,-4-1 0,1 3-221,-1 1 0,1-4 0,-5 0 0,2 1 84,-1 2 1,-8-3 0,6-1-1,-2-1 63,0 1 1,-3-4 0,-1 5 0,0 0 55,0-2 1,-5 5-1,3-3 1,-1 3-68,0 1 1,1 2 0,-3 1 0,4 4 30,0 0 1,-2 3-1,3 2 1,-2 0-183,-3 2 0,-5-4 0,-4 8 0,1-2 102,-1-3 1,-2 1 0,2 0 0,-1-1 155,-3 1 1,0-5 0,0-1 0,1 0 53,-1-1 0,3 1 0,0 3 0,2-2-177,2 2 1,-1 3 0,1 2 0,2 2 35,-2-1 0,-1 0 0,2-1 0,-4 4-141,-1 1 1,-1-3 0,-5 3 0,1 0 138,3 0 0,-6 0 1,2 2-1,-3-4 119,-3 1 1,4-5 0,-4 5 0,2-2-50,-1 0 1,1 0 0,5-4 0,2-1-33,2 1 0,1 0 0,-3 0 0,1-1-24,-1 1 1,0 4-1,0 2 1,2-1-118,-2 1 1,3 4 0,-2-2 0,-1 4 18,-2 1 0,-5 0 0,-2 0 0,0 0 32,0 0 0,-3 1 0,3 2 0,-1 2 73,-3-2 0,-1-2 0,1-1 0,3 0 14,1 0 1,-5 0 0,4 0 0,-2 0 43,0 0 0,0-1 0,-4-2 0,0-2-29,-1 2 0,1 2 0,1 1 0,2 0-65,1 0 1,2 0 0,-4 0 0,2 1-30,-1 4 0,0 1 0,-2 3 1,1-3 64,1-1 0,-3-3 1,7 2-1,-2-2 73,-2-2 0,0 0 1,-1 0-1,4 0-18,1 0 1,-1 0 0,4 0-1,3 0 152,1 0 0,-7 1 1,8 2-1,-1 2-182,2-2 0,2 3 0,-5 0 0,0 1-6,0 3 0,4-2 0,1 1 0,-1-1 23,2 0 1,-3 4 0,4-5 0,1 2 10,-1 0 1,-2-5 0,2 5 0,0 0-5,1-1 0,-4 3 0,4-2 1,-1 3-69,1 1 1,-4-2-1,3-1 1,1 2-27,-1-2 0,-2 5 1,2 3-1,-1-2 3,-3-1 1,0-2 0,0 2 0,3 1-11,1 2 1,-7 4-1,3-2 1,0-1 49,-1 0 0,-1 3 0,-1-4 0,0 0 90,0 1 1,6-4-1,2 3 1,1-3-32,-1-2 0,3 0 0,5 1 0,3-1-98,2 0 0,-3 5 0,4 1 0,0 2-72,-1 3 1,4 1-1,-2 3 1,2 2-86,1 1 1,1 6 0,0-3 0,-1 1 87,1 1 0,4-7 0,2 4 0,1-2 54,3 0 0,1-4 1,2-5-1,0 0 101,0-1 0,0-2 1,2-5-1,2-1-42,5 0 1,3 5-1,1 0 1,1-2-62,-1-1 1,5-2 0,1 2 0,2 1-155,3 2 0,-1 1 0,2-2 0,-1 0-94,0 0 0,4 2 1,-7-1-1,-1-1-16,-2 3 1,-3-5 0,-2 4 0,-1-1-156,-3-1 0,3 7 1,-5-2-1,2 2 458,0-2 1,6 9-1,6-3 1</inkml:trace>
  <inkml:trace contextRef="#ctx0" brushRef="#br0">13090 11235 13535,'-7'-62'-592,"-4"7"0,7 24 768,1 9 1,0 14 0,0 14 0,-1 13-485,1 9 1,-5 20 0,-1 2-1,-4 8-349,-5 6 1,-1-2 0,-5-3 0,2-7 484,-2-5 1,-4-4 0,-1-7 0,1-7 448,-2-5 0,-4-5 1,1-7-1,1-2 50,-1-1 0,-7 0 0,3 5 0,2 0-55,0 4-145,-2 3 1,3 6 0,-6-1 0</inkml:trace>
  <inkml:trace contextRef="#ctx0" brushRef="#br0">24901 16539 8144,'0'-19'-259,"1"5"1,2 0 200,2 3 1,-1 10 0,-2-1-387,2 5 1,-3 8 0,4-2 973,-4 2 379,-1-3 1,2-2-111,2-6 1,-1 0-115,6 0 1,-4 0-551,3 0 0,-3 0 0,2 1 0,-1 4-319,-3 3 0,-3 6 1,-4 4-1,-5 2-3,-3 1 1,-3 4-1,-3-3 1,-4 4 234,-3 0 1,0-1-1,0-1 1,0-3 168,-4-2 1,0-1-1,2-5 1,0-1-69,1-3 1,-5 3 0,-2-5-1,-1 2 45,-3 0 1,0 0 0,-2 4 0,2 2-325,0 3 0,-7-2 0,7 6 1,0 0-88,-2-1 0,2 7 0,2-4 0,4-2 59,3-1 1,1 0 0,0-6 0,2-4 191,3 1 1,-2-1 0,5-3 0,0-3 259,-1-4 1,3-1 0,2 0-472,-3 0 1,3 0 0,-3 0-1,4 0-786,0 0 1,1 6 0,0 3 962,-1 3 0,1 1 0,0 1 0</inkml:trace>
  <inkml:trace contextRef="#ctx0" brushRef="#br0">23888 16992 8072,'-14'0'41,"1"0"0,0-1 227,-1-4 1,1 4 0,0-4 116,-1 4 0,1 7 0,0 4 1,1 5-274,3 3 0,-3 5 1,3 0-1,-3 2-34,-1 1 1,-5 3-1,0 0 1,2 2-49,1-1 0,2-3 0,1-4 0,2-2-71,1-2 1,6-5 0,-1-6 17,2 3 1,2-4-1,3 1 1,6-2-144,9-4 1,7 0 0,7-2 0,8 1 165,8 4 0,16 2 0,4 7 0</inkml:trace>
  <inkml:trace contextRef="#ctx0" brushRef="#br0">16583 15566 32535,'0'-41'-9831,"6"2"8138,-5 18 1,5 14 0,-7 11 0,-2 7 1569,-2 2 1,-5 0 0,2 1-14,1-1 1,1-7-97,6-6 0,0-6 0,0-7 1,-1-1 247,-4 1 0,4 0 0,-4 0 0,4-1 245,1 1 0,-5 0 0,1-1-926,1 1 1,-3 4 0,0 2 1126,-1 1 1,-2 1 0,-6 5 0,-1 0 152,-2 0 1,0 0 0,3 0-1,-1 0-121,-2 0 1,0 0 0,5 0-1,0 0 24,-1 0 0,3-1 0,0-2 1,2-3 96,-1-2 1,-2 4 0,-1-3-26,-1 1 0,1 0 1,0 3-1,-1-2 25,1 2 0,0 6 1,-1 3-1,0 2-454,-4 2 1,3 2-1,-4 3 1,1 1-260,0 2 1,-4 1 0,3-3-1,0 2-46,-1-2 1,3-2 0,2-4-1,-2-3 100,0-1 0,-1 3 0,5-3 1,-1 0 298,1 0 1,0-2 0,-2-4 0,-3 2 29,-4 2 1,-2 2 0,0 6 0,2 0-331,-2 3 1,-1 6-1,-3-1 1,0 4-546,1 4 1,-2 2 0,8-4 0,-1 1 336,0 0 1,5-2-1,-1-1 1,5-4 212,4 0 1,-3-3 0,4-3 284,-4-1 1,3-4 0,0-2-151,-1-1 1,-2 3-1,-2-3 1,1 0-174,0 0 1,-1 9 0,1-2 0,0 3-501,-1 3 1,-3 7-1,-3 6 1,0 2 252,-4 3 0,0 0 0,2 0 0,3-3 39,-1-1 1,6 1 0,-3-6 0,6-4 193,2-3 0,4-4 0,-2-3 0,1-1 399,3 0 0,-3-4 1,2 0-160,1 2 1,0 0 0,0 3 0,-2 0-585,2 4 1,-3 3 0,0 7 0,-1 3 15,-3 5 0,-2 2 0,-2 5 1,1 3 261,0 3 1,-1 4 0,3-8 0,2-4-37,4-4 0,4 0 1,1-7-1,0-5 189,0-6 0,0-4 0,0-2 0,1-1 269,4-3 0,-2-1 0,6-4-62,1 5 1,-3 3 0,1 1 0,-1 2-313,1 3 0,-1 1 0,2 6 0,-3 0-168,0 3 0,-5 8 1,4-1-1,-2 2-3,1-1 0,2 1 1,6-6-1,0-1 341,2-2 0,3-6 0,-4-1 0,0-3 457,1-7 0,1 3 0,1-7 0,2 2 52,-2 0 0,0 0 1,0 4-1,4 0-456,0 1 1,-3 5 0,2 3 0,-1 3-346,0 2 0,1 4 1,-3 3-1,2 2-2,-2 1 0,-1 3 0,-2-8 0,1 1 406,-1-1 0,5-2 0,1-6 1,0-3 608,1-2 0,2-3 0,-4-7 1,-1-3 125,3 0 1,-6-5-1,6 4 1,-1-2-515,3 1 1,-1-1 0,1 6-1,2 1-687,1 2 1,2 3-1,-1 1 1,1 2-81,0-2 0,2 5 0,-1 1 0,-4 2 245,-3-2 1,1 2-1,-3-6 1,2-2 517,3-1 0,-4-2 0,3-1 0,-1-2 323,-1-1 0,4-6 0,-3 2 1,5-4-266,4-1 1,-2 0 0,5 0 0,-1 0-448,-3 0 0,4 0 0,0 2 0,1 0 0,1 3 0,-7 5 0,4-1 0,-2 3-253,0 1 1,5 1-1,-5-1 1,-1 0 6,-2 1 0,0-1 0,1 0 0,3-1 744,-3-3 1,4-2-1,-2-4 1,0 2-499,2-2 0,-4-2 0,5-1 0,0 0 0,0 0 0,5 0 0,4 0 0,-2 0 0,2 0 0,-1 0 0,-5 0 0,-2 2 0,2 2 0,2-1 0,-1 5 0,-1-1 0,-1 0 0,-2 1 0,2 2 0,-5-2 0,-3-3 0,3 4 0,0-4 0,-1-2 0,-2-2 0,3-1 0,1 0 0,1-1 0,0-4 0,2 2 0,-2-4 0,1 1 0,3 3 0,-5 0 0,1 0 0,-2-1 0,0 1 0,5 1 0,-4 2 0,1 2 0,0 2 0,2-1 0,-2 5 0,1-3 0,3-2 0,0-1 0,1-2 0,1 0 0,2 0 0,4 0 0,-2 0 0,3 0 0,1 0 0,0-5 0,4 1 0,-4 0 0,-1-2 0,-2 4 0,-2-2 0,-1 2 0,-1 2 0,6 0 0,-9-1 0,0-2 0,2-2 0,-2 1 0,0 4 0,-2 0 0,2 0 0,2-4 0,2-2 0,2 0 0,2 0 0,1-5 0,-2 4 0,4-2 0,-1 0 0,3 2 0,-4-4 0,0 4 0,0 1 0,2-3 0,-6 5 0,-2 1 0,-1 1 0,1-2 0,-9-1 0,0 2 0,2 2 0,-5-3 0,4-2 0,0 0 0,-1 0 0,4-5 0,-1 3 0,2-4 0,1-2 0,4 1 0,-5 0 0,1 1 0,-2 3 0,2-6 0,-4 5 0,0-1 0,-1 0 0,-1-1 0,-3-2 0,2 1 0,1 0 0,-1-1 0,-6 1 0,-2 0 0,1-1 0,1 0 0,0-3 0,-3-2 0,-2-2 0,5-1 0,-4-4 0,2-1 0,1 0 0,-1-4 0,3 0 0,-3 1-211,-4 2 1,1 3-1,-1 1 1,-2 2-459,-1-2 0,-3 1 0,-2-1 0,-1 2 50,2-2 0,-1-1 0,0-2 0,-1-1 271,2-3 1,1 2 0,1-7 0,0-1 269,1-2 0,0-5 0,3-2 0,0 0-166,0 0 1,-7 3 0,-1 6-1,0 3-176,-2 2 0,-1 1 0,-6 4 1,0 0-411,0 1 1,0-1-1,0 0 1,-1 1 298,-4-1 0,-2 0 0,-6 1 0,1-1 394,3 0 1,-3 1 0,3-1 0,-3 2 278,-1 3 1,4-3-1,2 4 1,-1-1-55,1-1 1,2 3 0,-2-4-1,-1 2-216,1-2 0,3 3 0,-4 1 0,1-1-7,-1 0 0,0 3 0,-6-4 0,2 0 198,3 1 0,-5-4 0,3 3 0,1-2 153,-2 2 1,0-3 0,-1 1 0,0-4 18,-1-3 0,2-5 1,2 4-1,1-2-118,-1-3 0,2 0 1,-1 1-1,1 5-205,0 3 0,-4 3 0,5 1 0,-2 3-129,0 2 1,0 1 0,-4 3 0,0-1 211,-1-2 0,-3 1 1,-3 3-1,1 1 130,0 0 0,-5-2 0,3-1 0,-1-4 16,0 0 1,1-1-1,-3-3 1,4 2 32,0-2 0,-2-1 0,4-2 1,2-1 196,1-3 0,-2 3 1,-1-3-1,2 4-236,1 5 1,0-3 0,-1 4 0,-4 0-130,0 4 0,-3 3 1,-3 4-1,1 3 86,2 1 0,-6-3 0,2 4 0,-1 2 30,0 2 0,-3-4 1,0 1-1,1 0 51,2-2 1,1 3-1,0-5 1,1 1 126,-1-1 1,0 0-1,-1-6 1,-1 2 2,-2 4 0,-2-4 0,3 3 0,-2-2-35,-2 3 0,0-3 0,-5 7 1,2 1-56,0 1 0,-9 2 1,6 0-1,-1 2-148,-1 2 1,-2-1 0,-1 5 0,2-1-102,2 0 0,1-4 0,0 3 0,0-1 43,0-1 0,2 1 1,0-5-1,3 0 291,-2 0 1,-2 0-1,1 0 1,1-2-42,1-2 1,2 1 0,-3-5 0,2 1-139,-2-1 0,-6 6 1,-3-3-1,0 4-33,0 1 1,-3 0 0,3 0-1,-1 0-350,-4 0 1,4 1 0,-2 4-1,-3 3 218,-4 4 1,-3 0-1,-5-2 1,2-2 102,-2-2 1,-7 3 0,34-7 0,-1 0-1,-2 0 1,0-1 24,-2 0 0,-1 0 1,1-1-1,0 0 0,-3-1 1,1 0-1,1-1 1,0 0 23,0-2 0,-1-1 0,-4 0 0,-1-1 0,4 1 0,0 0 0,1 1 0,1 1 2,1-1 0,1 2 0,-5-1 0,1 1 1,4 2-1,-1 0 0,1 1 0,-1 0-28,0 0 0,0 2 0,0 1 0,1 1 0,0 3 0,1 2 0,-1 0 1,0 2-420,1 0 0,0 1 0,1 2 0,1 1 0,-27 17 1,4 1-247,8 3 0,5-3 0,10 2 0,4-1-638,7-1 1,4 8 0,8-4 1222,3 4 0,3 2 0,0 9 0,5 1 0,2-1 0</inkml:trace>
  <inkml:trace contextRef="#ctx0" brushRef="#br0">13970 12301 7980,'0'-13'-131,"0"-1"1,0 5-1,1 2 338,4 1 0,-4 0 0,5 3 348,0-1 0,-3-1 1010,6 5 501,-6 0-1241,3 0 0,-6-1-259,0-4 1,-1 4-102,-4-4 1,2 0 0,-4-1-90,1-2 1,1 4 0,4-4-19,-4 2 0,2-2-137,-5 3 0,3 1-213,-4 4 0,5 0 177,-5 0 1,4 0-1,-2 1 1,0 2 320,-1 2 0,4-1 208,-5-4 0,0 2-186,-4 2 1,-1-3-526,1 4 1,0-2 0,-1 0-16,1 1 1,4 2 0,0-3 266,-1 2 1,-2 5 52,-1-1 1,-1-2 0,1 1 8,0-2 1,4-1 0,0-2-230,-1 2 0,2 4 0,1-3-139,1 1 1,0-4-1,3 3 1,-3 0-34,-1 3 1,4-2 0,-3 2 0,1 1 144,1 2 0,-7 0 0,4-2 0,-2-1-37,0 2 1,5-1-1,-4 0 1,1-1 417,0 2 0,2-4-399,-4 2 0,2 0-256,-2 4 1,2-4 0,4 0 48,-2 1 0,-1-2 1,3 1 158,-1 1 0,-5 2 0,5 1 0,-1 1 210,-1-1 1,3 0-1,-4 0 1,-1 1 121,1-1 0,4-4 0,-1 0-82,2 1 0,-2 2 0,-1 1-179,2 1 1,2-5 0,1 0-67,0 1 0,0 2 0,0 1 0,0 0 0,0 1 0,0-1 0,0 0 0,0 1 0,0-1 0,0 0 0,0 1 0,0-1 0,0 0 0,0 1 0,4-5 0,1-1 0,-1 1 0,2-1 0,-3 4 0,6-4 0,-6 4 0,3 0 0,0-3 0,-5 3 0,4-3 0,-2 3 0,0 1 0,1 0 0,2 1 0,-2-1 0,5 0 0,3 1 0,1-3 0,1-2 0,-1-1 0,0-5 0,1 1 0,-1-1 0,0 3 0,1-2 0,-1-1 0,-4 3 0,0-1 0,1-2 0,-2 4 0,1 2 0,-2-2 0,3 1 0,-1-2 0,0 0 0,6-3 0,1 1 0,2-1 0,1-1 0,-3-2 0,2-2 0,-1-2 0,2 2 0,-1-4 0,-2 2 0,-1-1 0,-6 1 0,-2 2 0,0-1 0,1-1 0,-4 0 0,4 2 0,-2-2 0,-1 1 0,0-6 0,-2 4 0,6-4 0,1-1 0,2 0 0,1-1 0,1 2 0,-1-1 0,0-2 0,1-1 0,-1 1 0,0 3 0,1-3 0,-1 3 0,0-2 0,-4-1 0,-1 1 0,-1 4 0,0 1 0,-4-4 0,2 1 0,-2-2 0,1 3 0,-2-4 0,4 3 0,-2-3 0,1-1 0,5-1 0,-3 1 0,2 0 0,0-1 0,-5 1 0,5 0 0,0-1 0,-1 1 0,-1-5 0,-4 1 0,1 0 0,-1 2 0,3 2 0,-1 0 0,-2-2 0,-2-3 0,-1 3 0,0-2 0,2 2 0,2 1 0,-2 1 0,2 0 0,-2 0 0,-2-1 0,4 1 0,0 0 0,-1-1 0,-1 1 0,-1 0 0,2-1 0,2 1 0,-1 0 0,-4-1 0,0 1 0,0 4 0,0 0 0,-1-1 0,-4-2 0,2-1 0,-4-1 0,1 1 0,-3 0 0,5-1 0,-1 1 0,-1 0 0,3-1 0,-4 1 0,0 0 0,-1-1 0,4 5 0,-4 1 0,1-1 0,-1 1 0,4-2 0,-5 4 0,-1 0 0,-2 0 0,-1 0 0,-2 3 0,-1-1 0,-2 1 0,-2 1 0,3 2 0,-4 0 0,0 0 0,-2 0 0,3 0 0,0 0 0,-4 0 0,3 0 0,-1 0 0,0 0 0,1 0 0,-3 0 0,5 0 0,0 0-550,-1 0 0,3 0 1,3 0-1,1 0-1742,0 0 1,-1 6 0,3 3 2291,2 3 0,3 13 0,6 3 0</inkml:trace>
  <inkml:trace contextRef="#ctx0" brushRef="#br0">20262 17432 12713,'7'-6'-2953,"-1"5"2734,-6-5 1,-6 6 0,-3 0 1835,-2 0 1,2 0 484,0 0-1202,6 0 1,-3-6-358,6-3 1,0 1 769,0 0-1241,0-1 1,-6 1 0,-3 4 207,-3 2 0,-1 2 1,0 0-25,-1 0 0,1 0 1,0 0-1,-1 2 15,1 2 1,4-2 0,0 4 553,-1 0 0,-2 1-522,-1 6 0,1 1 0,1-1 1,4 0-91,1 1 1,-3-1 0,3 0 0,0 1-89,0-1 1,-3 5 0,4-2 0,-3-3-56,-2-2 0,2-4 0,1 3 0,0-2-126,-1-2 1,1 4-1,-4-2 1,2 0 303,-1 1 1,0-4-1,-1 2 1,2 1 43,-1-1 1,3 2-1,-2 4 1,0 0-108,2 1 1,-4-1-1,5 2 1,0 1-535,0 2 0,0 4 0,4-3 0,-3 2 147,2 3 1,2 0 0,1-1-1,0-2 198,0-2 1,0 3 0,0-4 0,0-1 94,0-3 1,0 0-1,0-1 1,0 0 139,0 1 1,4-1-1,1 0 1,-3 1-149,0-1 0,-1-4 1,2 0-1,2 1-18,-2 2 1,3 1 0,0 1 0,1-1-374,3 0 0,2 1 1,2-1-1,-1-1 232,0-3 1,5 2 0,0-3 0,0 1 628,1 0 1,0-6 0,6 1 0,-1-2-265,0-2 1,4 0 0,-6 0-1,3-2-187,2-2 1,0 1-1,-1-6 1,-1 0-15,-2 1 0,2-2 1,-3 4-1,2-1-10,-2-4 0,3 0 1,-3-3-1,3 1-19,2 0 1,-2-1 0,-1 1-1,-3 0-36,-2-1 0,-1 1 0,-5 0 0,0-1-43,1 1 1,-1-2 0,-1-3-1,-2-4-53,-1-3 0,-4-2 0,2-1 0,0-1-137,1-3 0,-5-7 0,1 0 1,-2 1-258,-2-1 0,0-2 1,0 5-1,-2-1 238,-2 1 1,-4 5 0,-6 8-1,-3 0-131,0 0 0,-7 4 1,0 1-1,-4 3-3,-3 2 1,-6 4 0,3 1 0,-2 2-381,1 3 1,5 2 0,-1 1-1,3 0-244,1 0 0,1 0 0,0 1 0,3 4-2823,0 4 3872,1 9 1,-4-4-1,-1 6 1</inkml:trace>
  <inkml:trace contextRef="#ctx0" brushRef="#br0">18649 10635 8481,'0'-13'-1936,"0"-1"1501,0 7 1031,0 1 286,0 6-481,0 0 1,4 2-149,1 2 1,-1-1-1,-2 4 1,1 1-47,1-1 1,2 1 0,-2 2 0,5-3-10,3-1 0,2 3 1,-1-3-1,2 0-9,2 0 1,0 3 0,5-5 0,0 1 7,-1 1 1,7-5 0,-4 4 0,-1-4-34,3-1 1,3 0-1,2 0 1,0 0-2,2 0 0,-3 0 0,4 0 0,-2 0-184,-2 0 1,3-1 0,-2-2 0,0-2 27,1 2 1,-4 2-1,4 1 1,-3 0 31,2 0 1,-3 0 0,4 0-1,-4 0 45,-2 0 1,1 0 0,-2 0 0,-1 0-42,-2 0 1,0 4 0,5 1 0,0-2-21,-1-2 1,-1-1 0,1 0-1,-1 0-46,3 0 1,2 0 0,-2 0 0,1 0-2,2 0 0,2 0 1,-3-1-1,1-2 89,-2-2 1,4-1-1,-2 3 1,0-1-19,2 1 0,-5 1 0,4 2 0,0 0-31,-1 0 1,1 0 0,-2 2-1,1 1-8,-1 1 1,2 1-1,1-4 1,-1 2-25,1 2 1,3-1 0,-4-4 0,2 0 76,3 0 1,0 0 0,0 0 0,-1 0 45,1 0 0,1-1 1,2-2-1,-1-2-58,-4 2 1,4-3-1,-4 2 1,4-1 18,1-1 1,-5 5 0,1-3-1,1 2-104,2 2 0,-4 0 0,1 0 0,-1 0-33,-1 0 0,5 0 0,-4 0 0,2 0 89,-1 0 1,1 0 0,-4 0 0,1-1 40,3-4 1,0 2 0,1-4 0,-1 1 37,0 3 1,8-5-1,-7 1 1,1-2 20,-1 0 1,7 6 0,-8-3 0,0 2-187,1 0 0,1-1 1,-1 5-1,-1 0 10,-1 0 0,-2 0 1,3 0-1,-3 0 31,-1 0 1,2 0 0,-2 0 0,1 0 8,3 0 1,1 0 0,2 0 0,-1 0 164,-4 0 0,7 0 0,-5-1 0,0-2-93,1-2 0,1 1 1,1 4-1,0-2-56,0-2 0,0 2 0,-2-2 1,-1 2-88,-1 2 0,-1 0 0,5 0 0,-1 0 67,-4 0 0,3 5 1,-6-1-1,1-1 67,-1-1 0,4-2 0,-4 0 1,1 0 49,0 0 0,2 0 1,-2 0-1,1 0-87,3 0 0,-3 0 0,1 0 0,1 0-4,-2 0 0,5 0 0,-4 0 0,2 0-6,-1 0 0,5-2 0,-4-1 0,0-1 28,2 1 1,-7 1 0,1 2 0,-2 0 4,0 0 1,5 0-1,-5 0 1,-2 0-11,-1 0 1,-1 0 0,1 0 0,2 2 38,1 2 1,5-2 0,-4 2-1,1-2 18,-1-2 1,4 0 0,-4 0 0,3 1 7,2 4 1,-5-4 0,1 4 0,-1-4 50,4-1 1,-2 0 0,0 0 0,0 0-74,0 0 0,-3 0 0,3 0 0,-1 0-64,-4 0 0,4 0 0,0 0 0,-1 0 21,1 0 0,-2 0 1,-4 0-1,-1 0-40,1 0 1,4-1 0,0-2 0,-1-3 33,-2-2 1,-1 5-1,-1-3 1,1 2-193,0 0 1,-7-5 0,0 4 0,-3 2-517,1 2 0,0 1 0,-5-2-1253,0-2 1,1 2-1609,-1-2 3552,-5 2 0,3 8 0,-3 2 0</inkml:trace>
  <inkml:trace contextRef="#ctx0" brushRef="#br0">18969 12301 29809,'-2'-7'-2772,"-2"2"0,1 4 0,-6 1 2420,-1 0 1,2 4-439,-1 1 1477,6-1-213,-3-4 1,8 0-111,2 0 1,-1 0-1,6 0 1,2 0 72,0 0 1,4 4 0,5 1-1,5-2-380,4-2-1,8 4 1,-1-1 0,2 1 414,2 1 0,5-5 1,1 3-1,1-2-280,4-2 0,0 0 0,4 0 1,1 0 184,2 0 0,1 0 1,-2 0-1,1 0-80,-2 0 1,-1-4-1,-2-1 1,0 1-81,1-2 0,-3 4 1,0-4-1,-4 2-167,-1-1 0,3 1 0,-5 4 0,-1 0 68,-1 0 1,1 0-1,0 0 1,-2 0-272,2 0 1,5 0-1,-3 0 1,1 0 140,0 0 0,3-4 0,-3-1 0,1 1-19,4-2 1,-1 0-1,1-5 1,-3 3 109,3-3 0,-4-1 0,2 0 1,1 2-109,2 1 1,0 6 0,-2-1 0,-2 2-253,-2 2 1,3 0-1,-3 2 1,-1 1 2,1 1 0,3 5 0,-3-3 1,-1 0 82,-4 0 1,6 3 0,-7-5 0,2-1 249,-1-1 1,4-2 0,-1 0 0,-1 0 190,-1 0 0,4-5 1,1-1-1,2 0-115,0 0 1,-2-2 0,4 2 0,-3 0-201,3 0 1,-4 0 0,2 3 0,1-2-145,2 3 1,-3-4 0,0 1 0,1 2 75,2 2 0,3-4 1,3 1-1,2-1 148,1-1 1,4 5-1,-2-5 1,2 2 145,1-1 0,1-4 0,0 3 0,-1 0-1,1 1 1,3-1 0,-1 3-1,-1-2-51,2 2 1,0 0-1,-4 0 1,1-1-264,0 1 1,-1 1 0,1 2-1,-2 0 53,-3 0 1,6 0 0,-4 0 0,0 0 167,1 0 0,-1 0 1,-1 0-1,-2-1 135,-2-4 1,0 3 0,-2-6-1,-1 1-103,-4-1 0,0 1 0,-6-3 0,0 1-91,-1-2 1,0 5-1,-4 0 1,1 2-223,-2 0 0,3-5 0,-9 4 0,1 2-146,1 2 1,-2 1 0,2 0 0,-5-2-70,-3-2 0,3 2 1,0-2-1,-3 2-86,-4 2 0,0 0 0,-7 0 0,0 0-2398,-3 0 2720,-6 0 0,-14 6 1,-9 2-1</inkml:trace>
  <inkml:trace contextRef="#ctx0" brushRef="#br0">19035 14140 23189,'-7'-6'-2807,"-3"-1"2449,5-7-900,1 7 0,4 3 1305,0 8 1,6 3 0,3 5 385,2-3 1,7-3 0,1-4 0,2 1-101,3 1 1,7 0 0,5-4-1,2 0 277,2 0 1,6 0 0,3-1-1,3-2-341,1-1 1,6-5 0,3 3 0,4 0 22,0 0 0,4-3 0,0 3 0,-4 0-94,-1 0 1,6 2 0,-7 2 0,0-1 213,1-1 0,-1-2 1,1 3-1,-1-1-111,-1 1 0,5 0 1,-5 0-1,0-2-105,-1 2 1,4 0 0,-4 0 0,3-1-45,2 1 1,-1-3-1,1 2 1,0 1-183,-1 1 1,1 2-1,0 0 1,-2 0-8,-3 0 1,2 0-1,-4 0 1,4 0 56,4 0 1,2 0-1,-2-1 1,0-2 38,-1-2 0,-28 1 0,0-1 0,34-1 0,1-1 79,0-3 0,-36 5 0,-1-1 1,36-4-1,0 3-139,-1 1 0,-34 1 0,0 1 0,34-1 0,-1 2-115,-3 2 1,7-1 0,-9-1 0,1-1 35,-3 1 1,4 2-1,-5 1 1,1-2 122,1-2 0,-1 1 0,0-5 0,-4 1 152,0-1 1,6 4 0,-2-3-1,-2-1-77,-1 1 1,5 2 0,-2-2 0,-2 0-96,-1-1 0,-3 5 1,-3-3-1,-1 2-153,0-1 0,2 1 0,-7 4 0,3 0 36,1 0 0,-1 0 0,0 0 0,-2 0-11,1 0 1,3-2 0,-5-1 0,2-1 125,-3 1 1,3 2-1,-5-1 1,-2-1 21,-2-1 0,4-5 1,-9 3-1,-2 0-321,-1 0 1,2-3-1,-5 3 1,-2 0-70,0 0 1,-4-2 0,-2 3 0,-2 1-408,-2-2 0,1 3 0,-4-5 0,2 2-244,-2 3 0,-1-2 0,-2-1-1333,1-2 0,-7 4 2099,-3-5 0,-14-6 0,-5-6 0</inkml:trace>
  <inkml:trace contextRef="#ctx0" brushRef="#br0">24767 9462 8531,'0'-7'-2004,"2"-1"1777,2 4 1,-1 1 0,6-4 226,2 1 0,-6 0 0,1 3 180,0-2 1,-4-5 357,2 1 0,-2 2 1193,-2-2 1,0 6-1424,0-3 0,0 16-463,0 4 1,-2 6-1,-1-2 1,-1-2 114,1-1 0,-3 3 0,0 0 0,0-2-377,0-1 0,2-2 0,4 1-339,0-1 1,1-1-736,4-3 1491,8-3 0,2-12 0,4-2 0</inkml:trace>
  <inkml:trace contextRef="#ctx0" brushRef="#br0">25007 9342 8531,'0'-26'300,"2"6"0,1 6 1523,1 3-1884,1 8 0,-7 3 1,-1 9-1,-1 3-84,1 1 0,-3 5 0,0 1 0,0 2-56,0 3 0,-4 1 0,2 2 0,1-1-343,3 1 1,-2-2-1,1-1 544,2-2 0,-4-6 0,-1 4 0</inkml:trace>
  <inkml:trace contextRef="#ctx0" brushRef="#br0">24781 9369 8372,'-8'-19'0,"2"8"164,6-2 0,0 7 0,2-1 192,2 1 0,-1-3 1,6 3-1,2 0-255,0 0 0,3 0 0,1 3 1,1-1-55,2 1 0,-1 3 0,-3 3 0,-1 3-47,0 1 0,1 8 0,-1 6 0</inkml:trace>
  <inkml:trace contextRef="#ctx0" brushRef="#br0">24767 9502 8372,'-13'0'909,"4"0"-596,0 0 1,6 2 0,0 2-624,6 5 1,11 1 0,9 1 0,6-4 27,2-1 1,10 3 0,-2-5 281,-2-1 0,3-1 0,-6-2 0</inkml:trace>
  <inkml:trace contextRef="#ctx0" brushRef="#br0">24834 11115 8549,'-9'0'-250,"2"1"468,1 4 1,-5 2 0,4 7 76,0-1 0,-5 5 1,4-1-1,1 0-46,3-3 1,-2 0 0,0 1 0,0 1-178,0 2 0,0-1 0,3-3 0,-1-1-1095,1 0 0,1 1 22,2-1 1001,6-6 0,1 5 0,7-4 0</inkml:trace>
  <inkml:trace contextRef="#ctx0" brushRef="#br0">24901 11102 8540,'0'-15'26,"-2"3"1,-1 13 0,-1 4-186,1 4 0,1 3 0,1 2 0,-2 3 266,-1 0 1,-5 1-1,3-5 1,0 2-97,0 3 0,-3-2 0,3 5 1,0 0-326,0 0 0,-3-1 1,3 4-1,0-3 314,1-2 0,-6-1 0,4-5 0</inkml:trace>
  <inkml:trace contextRef="#ctx0" brushRef="#br0">24634 11221 8265,'-13'-40'1217,"5"8"-884,4 5 1,4 11 0,4 9-200,5 1 1,3 1-1,1 5 1,1 0-273,-1 0 1,2 5 0,1 1 0,2 1-833,-2 3 0,4 4 970,-3 3 0,1 4 0,-5 6 0</inkml:trace>
  <inkml:trace contextRef="#ctx0" brushRef="#br0">24674 11528 8222,'0'-40'1346,"10"13"-1228,4 10 0,8 8 1,0 9-1,5 0-620,4 0 1,-3 0-1,3 1 1,-3 2 501,-1 2 0,6-1 0,1-4 0</inkml:trace>
  <inkml:trace contextRef="#ctx0" brushRef="#br0">24821 12794 8167,'-2'-7'261,"-2"2"1,-4 5-15,1 5 1,-5 2-1,3 6 1,-3 1-19,-1-1 0,1 5 0,2 1 0,1 0-105,-1 1 0,-1 3 0,1-1 0,2 2-1196,3-2 0,-4 2 0,4-5 1072,2 2 0,2-5 0,1 4 0</inkml:trace>
  <inkml:trace contextRef="#ctx0" brushRef="#br0">24901 12754 8144,'0'-13'116,"0"-1"1,0 9 378,0 5 0,0 7 1,0 9-1,-2 2-308,-2-2 1,2 5 0,-4 1 0,2 2-504,0-2 1,-1 3 0,5-2 0,0 0 81,0-1 0,0 2 0,0-6 1,0-2 233,0-1 0,0-8 0,0-1 0</inkml:trace>
  <inkml:trace contextRef="#ctx0" brushRef="#br0">24661 12781 8142,'-21'-27'-267,"2"0"156,11 13 0,8 2 0,11 12 100,5 0 0,0 4 1,7 2-1,-1 2 11,-1 2 0,4 8 0,-5 2 0</inkml:trace>
  <inkml:trace contextRef="#ctx0" brushRef="#br0">24621 13087 8226,'-14'-12'515,"1"9"0,6-7 0,5 16-575,10 7 0,6 5 0,15 4 60,2-4 0,3-3 0,6-2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14743 12581 27933,'0'-21'-8325,"0"6"5100,0 6 2576,0 6 1,2-2 1246,2 5 1,3 0-1,7 0-116,-1 0 0,0 0 1,1 0-1,-1 0-111,0 0 0,5 0 1,1 0-1,2 0 102,3 0 1,0 0 0,1 0 0,-2 0-500,1 0 1,9 4 0,-7 0 0,3-1 499,-1-1 0,-2-2 0,1 0 0,0 0 34,-1 0 0,1 0 0,0 0 0,-1 0 39,1 0 0,0-2 0,1-1 0,1-3-379,3-1 1,3 3-1,-2-4 1,-1 1-121,1-1 0,4 5 0,-2-1 0,2 1-25,-1-1 1,4 2 0,-2-2 0,4 2-79,-4 2 0,2 0 0,-4 2 0,1 1 111,-1 1 0,1 1 0,-5-5 1,1 0 17,-1 0 1,4 0 0,-4 0 0,3-2 230,2-2 0,-3 1 0,1-5 0,1 2-289,-2 3 0,4-3 1,-1 2-1,3 0-194,0-2 1,8 4 0,-7-2 0,4 4-116,1 4 1,-2-1-1,-4 5 1,0-1 142,0 0 0,-4 1 0,-1 1 0,1-3 254,-2-1 0,4-3 0,-2 2 0,2-2 401,2-2 1,0 0-1,2 0 1,1-2-311,1-2 1,6 1 0,-1-4 0,2-1-314,-2 1 1,5 4 0,-3-3 0,-1 1 104,2 1 0,0 0 1,3 4-1,-1 0-402,0 0 0,6 0 0,-6 0 1,1 0 382,-1 0 1,4 0 0,0 0 0,0 0 415,1 0 0,-4-2 0,4-1 0,-3-1 18,-3 1 0,4-3 0,-8 1 1,2 2-478,3 2 1,-1-4-1,0 1 1,-1 0-120,-3-2 1,3 4 0,-3-4-1,1 2-3,-1-1 0,3-5 0,-3 3 0,1-2 65,-1 0 1,1 4 0,-4-2 0,0 1 138,0 3 0,-1-3 1,-5 2-1,0 1-257,0 1 0,-2 2 0,-1 0 0,-3 0-177,-1 0 0,-2 2 0,-3 1 0,0 1-105,-1-1 0,2 3 0,-8 0 0,0 0-1373,-3 0 1,-3 4 1731,-2-1 0,-6 3 1,-1 1-1</inkml:trace>
  <inkml:trace contextRef="#ctx0" brushRef="#br0">14397 14300 8559,'-8'-6'-803,"2"-1"562,6-7 0,0 6 662,0-1 1,8 6-327,5-2 0,5 8 0,5 2 1,-2-2 62,-2-2 1,5-1 0,0 0 0,4 0 71,3 0 1,5 0 0,-2 0 0,1 0 49,2 0 0,9 0 0,-6 0 1,2 0-29,-1 0 0,4 0 0,0 0 0,1 0-37,0 0 1,3 0 0,-1-1 0,0-2-122,3-2 0,4 1 1,-7 4-1,3 0-123,-2 0 1,6-2 0,-5-1 0,0-1 77,2 1 1,0 1-1,3 2 1,0-1 138,-2-4 0,3 4 0,-7-5 0,3 2-59,1-1 1,0-1 0,1 3 0,-2-1-42,-3 1 0,1 1 0,-4 2 0,0 0-202,0 0 0,4 0 1,-1 0-1,1 0 58,-1 0 0,6 0 0,-5 0 0,1 0 87,0 0 1,1 0 0,2 0 0,-1 0 69,0 0 0,-1-1 0,-2-2 0,-2-3 122,-2-1 0,-2 2 0,-2-4 1,1 0-8,1 2 1,0 1-1,-2 5 1,-1-2-253,-1-2 0,8 1 0,-7 4 0,4 0-154,1 0 0,-2 4 0,-2 2 0,2 2 83,5 2 1,3-3 0,0 1 0,-2-1 116,-1 1 1,0-5 0,4 1-1,-1-3 169,-3-1 1,3 0 0,-5 0 0,2 0 189,0 0 1,-2-4 0,3 0 0,-2-1-77,-2-1 0,0 5 0,-3-4 0,3 4-376,1 1 1,0-2 0,5-1 0,0-1-234,3 1 0,3 1 1,-2 1-1,2-2 227,-2-1 0,0-2 1,0 1-1,2-2 21,-2-1 0,-1 1 1,0 3-1,1-4 301,2 1 0,0-1 0,-5 5 1,1-1-221,-1 1 1,-6-3-1,-2 2 1,-4 1-294,-1 1 0,-1 1 0,-2-2 0,-3-2-84,-2 2 1,-5 2-1,-6 1 1,-2 0-375,-3 0 0,-2 1-128,-5 4 1,-4-2 0,-6 6 0,-5-1 865,-7 0 0,-7 10 0,-6-4 0</inkml:trace>
  <inkml:trace contextRef="#ctx0" brushRef="#br0">14130 16019 28723,'0'9'-9831,"1"-1"10108,4-3 0,-4 1 1,5-1-1,0 2-338,3 1 1,-1 2-1,0-6 1,3 1 409,1 1 1,1-5-1,2 5 1,1-1 39,2-1 1,1 1-1,-3-4 1,4 2-36,0 1 1,-2 1 0,4-5-1,2 0 163,1 0 0,2 0 0,0 0 0,1 0-385,3 0 0,-2-5 0,5 1 0,1 1 605,-1 2 1,-3-4 0,3 1-1,0 1-264,0 1 0,-4 2 0,2 0 0,-1 0-174,0 0 0,0 5 0,-4 1 0,0 0-299,-1-1 0,6 4 0,-1-4 0,-2-1 0,-1 2 0,-1-4 0,1 2 0,2-2 0,1-2 0,6 0 0,-3 0 0,2 0 0,-1 0 0,1-5 0,2-1 0,-1 0 0,-1 0 0,-2 0 0,3 3 0,-3-1 0,-2 1 0,4 2 0,-3 1 0,-1 0 0,1 0 0,-2 0 0,-3 0 0,2 0 0,1 0 0,4 0 0,-2 0 0,1 0 0,3 0 0,-3 0 0,0 0 0,-1-2 0,-4-2 0,5 2 0,0-4 0,2 2 0,0-1 0,-2 1 0,3 2 0,-2-1 0,2-1 0,-3 0 0,2 4 0,1-2 0,1-2 0,5 2 0,0-2 0,-1 2 0,1 2 0,0-1 0,-2-2 0,1-2 0,-2 2 0,7 0 0,-7 0 0,1-1 0,1 1 0,-2 2 0,0-1 0,0-1 0,0-1 0,4-1 0,2 5 0,0 0 0,0 0 0,3 0 0,-3 0 0,1 0 0,4 0 0,-1 2 0,0 1 0,1 1 0,3-1 0,-2-1 0,5-2 0,-6 0 0,0 0 0,8 0 0,-6 0 0,2 0 0,0 0 0,-3-2 0,-2-1 0,-1-1 0,1 1 0,5-3 0,1 1 0,-2 2 0,-2 2 0,7-4 0,-4 1 0,4 1 0,5 2 0,4 1 0,1 0 0,-1-2 0,2-2 0,0 2 0,-2-2 0,1 1 0,3-2 0,3 4 0,-2-5 0,-2 1 0,-3 1 0,4-2 0,-6 3 0,-1-1 0,0 1 0,2 0 0,-10 0 0,0-2 0,-3 2 0,6 0 0,0 1 0,1-3 0,-3 2 0,-5 0 0,-2 0 0,-4-1 0,-1 1 0,-3 1 0,-6 2 0,-3 0-178,-1 0 1,-4 0 0,-5 0 0,-3 0-431,-2 0 0,-6 0 0,-5 2 0,-1 1-833,0 1 1,-4 2-303,2-1 1,-10-2 0,-3 4 0,-4 0-1197,-2 1 2779,1-5 1,-6 9-1,-2-5 1</inkml:trace>
  <inkml:trace contextRef="#ctx0" brushRef="#br0">14477 17805 14944,'0'-27'-1808,"0"7"1,-2 6-1,-1 11 1870,-1 6 1,-5 5 0,4 5-328,2 0 1,-3-4 456,2 0 0,1-6 0,7 2 245,5-4 0,5-1 0,2 2-106,2 2 0,4-1 0,-1 4 0,2-1 11,6-3 0,6 5 1,2-1-1,5 2-308,2 0 1,2 0 0,-2 4 0,4-1 220,-1-3 0,6 3 1,-2-5-1,2 2-75,-1 0 1,1-6 0,4 1 0,-1-2 193,5-2 1,-4 0-1,3-2 1,-3-1-75,1-1 1,4-7-1,-4 4 1,-2-2-107,-1 0 0,3 2 1,1-2-1,0 5-261,1 2 1,-1 2-1,-3 0 1,1 0-9,-6 0 1,7 2 0,-5 0 0,2 4 46,0 2 0,-2-5 1,2 3-1,3-2 194,4 1 0,2-1 0,0-4 0,-4-1 102,0-4 1,6 2-1,-2-6 1,-2-1-50,-1-2 1,1-1-1,-1-1 1,1 3-291,2 2 0,-1-2 0,-6 7 0,0 1-40,0 1 0,-3 2 0,0 0 0,-1 0 52,0 0 0,-4 0 0,0 2 0,2 1-100,0 1 1,3 1-1,-1-4 1,0 2 313,1 2 0,-1-1 1,0-4-1,2 0 183,3 0 0,-3-4 0,4-1 0,-1 1-211,-1-2 1,7 4-1,-2-2 1,2 2-93,-2 2 0,6 0 0,-3 0 0,1 0-166,-1 0 0,4 0 0,-6 0 0,-1 0 106,5 0 1,2 0 0,1-1 0,1-2 103,-2-1 0,-2-2 1,-2 1-1,-1-2-7,0-1 1,-2-3 0,-7 2 0,-1-2-165,0 2 0,1-1 0,-10 4 0,0 0-145,-4 0 1,1 2-1,-10 4 1,1 0-391,0 0 1,-7 0-1,-5 0 1,-2 0-121,-2 0 0,-3 4 0,-2 2 0,-1 2 2,-3 2 0,-5 2 1,2 1-1,-4 2 583,-1 3 1,-11 2-1,-4 7 1</inkml:trace>
  <inkml:trace contextRef="#ctx0" brushRef="#br0">24408 10009 7972,'0'-14'398,"0"1"1,0 4 561,0 0 0,0 5 1007,0-5-1171,0 6 1,-2 7-340,-2 10 1,2 2-1,-2-3 1,2 2 21,2 3 0,0-2 1,0 6-1,0 2-88,0 1 1,0 2-1,0 1 1,0 2 18,0 1 0,0 6 0,-1-2 0,-2 4-97,-2 1 0,-4-3 1,5 1 411,1 4-557,-4-5 0,5 6 1,-4-3-1,2 1-30,-1 1 1,1-2 0,2 0-1,-1 0 16,-1 0 0,0 0 1,4 0-1,0-2-102,0-2 0,-2 7 1,-1-2-1,-3 3-155,-1 2 1,2-3-1,-4-4 1,-1-1-88,-2 4 1,3 1 0,0-3 0,-1-2 163,-2-2 0,-1 1 0,0-5 0,1-1 136,3-2 0,-3 0 0,5-8 0,-2 1 66,0 0 1,6-4 0,-2 3-1,4-2-230,1-3 0,0-1 0,0-1 0,0 0-241,0 4 0,1-3 1,2 3-1,3-4 190,2 0 0,1-1 1,4-1-1,0-2 111,1-1 0,3-1 1,3 2-1,2-3 217,6-1 1,5-1-1,8-5 1,2-2 172,1-2 1,11 1-1,1-7 1,7-4-249,5-2 0,-31 7 1,0 0-1,35-6 1,-35 7-1,1 0-84,0-1 0,1 0 0,33-8 1,1 3-1,-4 1 48,-2 0 1,6 4 0,-11 0-1,-3-2-161,-3 0 1,-4 2 0,-3 1-1,-5 1 154,-2-1 1,-8 4 0,-1-3 0,-4-1 177,-2 1 1,2 2 0,-6-2 0,0 1-244,0 3 0,0-3 0,-3 0 0,-1 0-40,0 0 0,0-4 0,-2 3 0,0-2 0,0 0 0,-4 0 0,-3-4 0,-2-1 0,-2 1 0,3-5 0,-5-3 0,0-2 0,2-5 0,-4-6 0,4 0 0,0-5 0,3-7 0,-2-4 0,0-7 0,1-2-111,-1-3 1,-2-9 0,2 9 0,-1 1-256,-3 0 0,3 7 0,-2-4 1,-1 5-36,-1 4 0,-2-3 0,0 4 0,0 0 254,0-1 0,0 6 0,-2-2 1,-1 4 132,-1 1 0,-5 4 0,3 2 0,0 2 85,0 2 0,2 2 0,2 1 1,-1 1-109,-1-1 0,-1 2 0,5 0 1,0 1-199,0 0 0,0-4 0,2 7 0,1-1-25,1 0 0,1 6 0,-5-2 0,0 3 229,0 2 0,0-1 0,0 1 27,0 0 1,0-1 0,0 1 49,0 0 1,-2 1-1,-1 2 1,-3 1-180,-1-2 0,3 4 1,-5-2 8,-2-1 0,-5-1 0,-2 1 0,0 3 42,-1 1 0,-2 1 0,-7 5 0,-3-1-23,-4-4 0,-4 4 0,-4-4 0,-3 4 281,-3 1 1,-7 4 0,3 2 0,-6 0 226,-2 0 0,-3 4 1,3-1-1,-1 3-460,-1 2 0,2-4 0,9 2 1,2 3-283,-1-1 1,-8 1 0,7 0 0,2 1-59,4 2 0,0 0 0,2-5 0,2 0-18,5 1 0,4-1 0,7-1 0,1-2-242,2-1 1,4-4-1,6 2 1,-1-1-1824,1-3 0,6 4 2480,2 2 0,-2 3 0,-1 1 0</inkml:trace>
  <inkml:trace contextRef="#ctx0" brushRef="#br0">24594 12821 7876,'0'-14'0,"0"-3"745,0-1 1,0 0 0,0 5-86,0-1 0,6 3 0,1 0 551,1 2 0,-1 6-624,-2-1 0,-4 8 0,5 7 0,-1 5-126,-1 6 1,0 3 0,-4 4-1,0 2-77,0 4 1,5 4 0,-1 1 0,-1 0-124,-1 0 0,2 3 0,1-2 0,-1-4-228,2-3 1,-4 0-1,2-6 1,-1-3-82,1 1 1,-2-3-1,2 0 1,-2-6-172,-2-2 0,0-2 0,-2-1-124,-2-3 1,1-3 0,-6-7 131,-1-4 0,-2-4 1,-2-8-1,1-7 143,0-6 1,-1-4 0,1-6-1,0 0 295,-1 0 1,6 0 0,0 0 0,2 2-52,3 2 0,2-1 0,1 5 0,1-1 13,4 0 0,-2 2 1,4 5-1,1 1 209,-1 2 1,-3 0 0,5 5 0,2 2-127,0 1 0,3 1 0,-1 1 0,0 1-369,1 3 1,4 2 0,1 4 0,0-1 3,0 1 1,4 1-1,-6 4 1,0 2 5,-3 5 1,0 3-1,-2 1 1,-4 0 55,-3 1 0,-4-1 0,-1 0 0,0 1 47,0-1 1,-11 5 0,-7 1 0,-6 2-56,-3 3 0,-4-4 1,-1 1-1,-1-2-10,1-2 0,0-3 0,6 0 0,1-2-724,2-4 0,4 3 0,7-5-474,3 1 1,5-4-1,10 2 1,9-5 1246,10-5 0,13-8 0,10-8 0</inkml:trace>
  <inkml:trace contextRef="#ctx0" brushRef="#br0">24527 10742 8350,'0'-9'-348,"0"0"1,0 0-1,0-4 1</inkml:trace>
  <inkml:trace contextRef="#ctx0" brushRef="#br0">24474 10688 8350,'-7'-6'-112,"-5"5"1,5-11 421,-7 3 0,5 3 0,0 2 0,1 4 0,0 4 1,4 5-1,2 3 0,2 1 377,0 1 1,0-5-1,0-1 152,0 3 1,0-4-265,0 2 0,6-6 0,3 2 1,4-4 68,5-1 0,9-4 0,11-4 0,8-2-84,8-5 1,8-7-1,3 0 1,6-4-396,-34 13 1,2 0 0,5-1 0,2 1-1,-4 0 1,0 1 0,0 0 0,-1 0-101,-2 1 1,1 0-1,3 1 1,0-1-1,-2 0 1,1 0-1,-1 2 1,1 0-6,0 2 1,0-1-1,-4 2 1,-1-1 0,33-6-1,-6 0-279,-5-1 1,2 5 0,-14 0 0,1 1-200,-4 0 1,-4-2 0,-3 4 0,-4 0-511,-5 0 0,0-3 0,-10 5-230,-2 1 1,-3 0-289,-4-2 0,-9 10 0,-10-1 0,-5 7 1446,-3 2 0,-6 0 0,4 1 0</inkml:trace>
  <inkml:trace contextRef="#ctx0" brushRef="#br0">24194 11395 8373,'0'-14'763,"0"1"1,2 1 0,2 3 0,5 5-318,3 2 1,3 2 0,2 0 0,6-1-92,2-4 1,7 4 0,5-3-1,6 2 51,6 2 1,2 0 0,2-1-1,2-4-117,4-4 1,8-3-1,-5-1 1,3 0 48,2-1 0,5-3 0,-35 8 0,0 0 1,1 0-1,0 0-119,0-1 1,-1 1 0,37-6-1,-35 6 1,-1-1 0,0 1 0,0 0-180,1 0 0,-1 0 1,1-2-1,-1 0 1,0 2-1,0 0 1,31-7 47,-5 1 1,0 2 0,-7 0 0,-2-1-139,-4 1 0,-6 4 0,-6 2 0,-4 1-993,-3 3 1,-10 0 0,-4 0-918,-4-2 1,-5 1-405,0 4 0,-7 1 2364,-2 4 0,-6-4 0,-8 5 0</inkml:trace>
  <inkml:trace contextRef="#ctx0" brushRef="#br0">25034 10169 10733,'7'-6'-486,"1"0"0,-5-5 1357,1 3 1,1 3-853,-5-4-204,6 6 1,-5-4 13,4 2 497,2 4 1,-6-6 223,4 2 0,-5 4-447,-5-4 1,-1 5-1,-4 5 47,1 3 0,2 4 0,-4 2 1,4-1 91,1 0 0,-3 2 1,3 1-1,0 4 225,0 0 1,2-3 0,4 2-1,0-1-76,0-1 0,2 6 1,2-6-1,5 1-149,3 1 0,1-4 0,2 3 0,1-3-84,2-2 0,1-4 0,-1-2 0,3-1-269,-1-3 0,4-1 0,-5-4 0,2-2-287,3-5 0,-1-7 0,1-5 0,-3-3 154,-2-4 0,-1-7 0,-6-1 0,-2-1-54,-1 2 0,-6-4 0,1 5 0,-4 0 126,-4 3 0,-5 3 0,-9 3 0,-4 2 336,-3 6 1,-3 3 0,-2 5 0,-1 5-538,1 2 1,2 4 0,2 2 0,0 5-246,4 3 1,3 7 0,4 4 0,0 2 617,2 1 0,-3 1 0,8 0 0</inkml:trace>
  <inkml:trace contextRef="#ctx0" brushRef="#br0">25274 10848 6483,'-2'-7'368,"-2"2"0,3 3-131,-4-3 0,4 2 821,1-6 0,0 5 1304,0-5-3,0 6-1977,0-3 1,0 7 0,0 4 0,0 4-78,0 3 1,0 2-1,-2 3 1,-1 2 71,-1 2 1,-2 1 0,3 3 0,-2-1-70,2-2 0,-2-6 1,0 4-1,2-3-298,2 1 1,1 0-1,-2-6 1,-1-2-427,-1-1 1,-1-5-606,5 5 661,0-6 0,0-7 217,0-10 0,-4-2 0,-1 3 122,2 0 0,2-1 1,1 1-1,0 0 69,0-1 0,0 1 1,0 0-1,1-1 1,4 1 1,-2 1 0,4 2 0,-1 1 47,-3-2 1,3 4 301,-1-2 1,0 6-136,0-1 1,-4 5 0,4 7 126,-4 5 0,-5 8 0,-2-2 0,-1 2-490,-4 2 0,4 3 0,-1 0 0,1-1-374,0-2 1,2 2 0,-2-4 0,1 1 65,3 0 1,1-6 0,2 2 0,0-3-1787,0-2 1,0-4 2192,0 0 0,6-6 0,2 3 0</inkml:trace>
  <inkml:trace contextRef="#ctx0" brushRef="#br0">25181 11581 8172,'-8'0'-1727,"1"0"1772,2 0 1,-2 0 587,-6 0 1,-1 0 337,1 0 0,0-1 840,-1-4-1293,7 4 1,2-5 0,10 4-55,4-2 0,3 1 0,1-4 0,0 1-97,1 3 0,0 0 0,3 0 0,1-2-20,-2 2 1,-1 2 0,-2 1-260,0 0 0,1 0-1,-3 1 1,0 2-119,-2 2 0,-6 5 0,1-1 0,-2 3 35,-2 1 1,0 1 0,-2 0 0,-2 3 32,-5 0 1,-3 6-1,-1-4 1,-1 0 87,1 0 0,0-1 0,-1-4 1,1-1 46,0 0 0,-1 1 0,1-3 0,0 0 194,-1-2 0,5 0-179,1 4 0,5 0 1,0-1-31,6-3 0,5-2 1,9-4-1,2 2-139,2-2 0,1-2 0,5-1 0,-2 0-363,-3 0 1,3-4 0,-3-2-1,2 0-460,-2 0 0,2 2 0,-6 4 0,-2 0-266,-1 0 0,-2 0 0,-1 1 0,-2 3 1071,-1 5 0,-6 15 0,3 4 0</inkml:trace>
  <inkml:trace contextRef="#ctx0" brushRef="#br0">22875 13620 8326,'-6'8'-1342,"-2"-2"3084,-5-6-1097,0 0 1,5-2 0,4-2-334,2-5 1,4-1-1,1-1 1,3 4-86,1 1 1,2-3-1,3 3 1,-2 0 27,-1 0 1,0 2-123,4 4 0,-4 0 1,-2 1-1,1 2 134,-1 2 1,1 5-1,2-1 1,-1 3 148,1 1 1,7 5 0,2 0 0,2-2-72,2-1 1,2-2 0,2 0 0,0 1-3,-1-1 1,6 0-1,0 1 1,1-1-212,-1 0 0,5 5 0,-3 0 0,0-2-188,-2-1 1,0 3 0,-1-1 0,-3 0-209,-4-2 0,0-2 0,-6 0 0,-2 1-14,-1-1 1,-2-1 0,-1-2 0,-2-3-505,-1-1 1,-6 5-692,2-2 0,-4-2-2039,-1 2 3510,0-6 1,6 9 0,1-5-1</inkml:trace>
  <inkml:trace contextRef="#ctx0" brushRef="#br0">24168 14153 8512,'0'-13'-149,"0"6"1,-2 1-98,-2 6 0,-4 0 753,-5 0 1,6 1-1,2 4 8,4 4 1,1-2-1,0 2 1,0 1-88,0 2 1,6 6 0,1 1-1,2 2 232,0 3 1,0 1 0,4 1 0,0 1-234,1 0 1,-3 4 0,0 0 0,-2 0-162,1 2 1,-3-5 0,1 3 0,-2-3-68,-3-1 0,0-5 1,0-1-1,1-2-459,-1-3 1,-1-1-1,-2-2-193,0 1 0,-2-7 0,-2-3-4,-5-2 1,1-5 0,-1-5-1,-1-6 18,-2-6 1,3-6 0,0-7-1,1-1 245,0-3 0,-2-1 1,5-4-1,1-1 490,-2-1 1,4-5 0,0 4 0,4 3-114,7 0 1,5 4-1,2 2 1,3 5-10,2 3 1,1 1-1,5 2 1,0 3 71,-1 4 0,1 3 0,0 2 0,-1 1-283,1 3 0,2-1 0,1 5 1,-3 2-56,-2 2 1,2 1-1,-8 1 1,0 4 112,0 4 1,-2 3 0,-8 2 0,-5 3 43,-3 0 1,-2 10 0,-5-2 0,-9 2 11,-10 3 0,-8 4 1,-7-3-1,-1 0-2,-3 1 1,2-5 0,-4 1 0,3-7-142,3-6 1,3-1 0,11-9 0,0-2-88,4-2 1,3-1 0,7-1-32,3-4 0,5-2 0,8-5 0,7 2-697,5 1 1,5 6-1,5-1 881,1 2 0,0 8 0,-1 1 0</inkml:trace>
  <inkml:trace contextRef="#ctx0" brushRef="#br0">25194 13847 27261,'9'-19'-6461,"-2"4"4833,-1 4 1101,-1 9 1,-11-4-1,-3 6 990,-3 0 1,-1 6 0,-2 4-1,-1 5 50,-2 2 1,-1 7-1,2-2 1,-2 4 159,-2 0 1,5 1-1,-3 1 1,-1 2-367,-2 1 0,-1 9 0,-1-3 0,2 0-688,-2 1 1,0 1 0,1 1-1,2 0 415,2 0 0,1-5 1,4-1-1,3-3-741,2-5 1,3 0 0,6-5 0,0 0 485,0-4 1,1-6 0,4-4 0,4-1 268,2-3 1,9-1 0,2-2 0,3-2 295,2-2 0,-1 1 1,0-5-1,-3 2 25,-1 3 0,-5-3 0,1 2 0,-4 1-309,0 2 0,-1 2 0,0 2 0,-1 3-363,-3 1 0,1-2 0,-4 4 1,0 1-323,0 2 0,3-3 0,-4 0 0,-1 1 166,2 2 0,1-3 0,7-2 0,0-1-492,4-3 0,2-1 0,5-2 1,0 0-1062,3 0 1952,8-6 0,-8-8 0,4-6 1</inkml:trace>
  <inkml:trace contextRef="#ctx0" brushRef="#br0">25701 14153 8428,'0'-13'128,"0"0"1,-6 5 0,-3 4 0,-3 2 341,-1 2 0,-2 6 1,-2 3-1,-2 3 4,-2 1 1,1 1 0,-3 1-1,6 1 2,2 2 1,2 5 0,1 0 0,1 2-145,2 1 1,7 3 0,-3 0 0,4 1-158,1-5 1,10 0 0,5-6-1,3-1-190,1-3 0,5 0 0,-2-11 1,1-1-411,0-1 1,0-2 0,-5-2 0,-2-2-186,-1-5 0,-7-7 0,-4-5 0,-2-1 140,-2-2 1,-8-9 0,-5 7-1,-6-2 313,-2-1 1,-4 3 0,2 1-1,0 1 565,0 2 1,0 5-1,5 1 1,2 6-236,1 5 1,2 4-612,-1 1 0,8 1 1,6 5-1,9 6 438,8 4 0,9 2 0,8-5 0</inkml:trace>
  <inkml:trace contextRef="#ctx0" brushRef="#br0">25847 13967 18754,'-13'-12'-776,"0"3"0,7-4 0,6 8 1,7 4 1187,5 1 0,7 0 0,3 0 0,3 0 6,2 0 0,4 0 0,0 0 0,0 0-152,2 0 0,-5 1 0,2 2 1,-5 3-32,-3 2 0,-6 5 0,1 6 1,-5 2-149,-3 3 1,-5 2 0,3 7 0,-1 5 63,-3 5 1,0 8-1,0-2 1,2 2-276,-2 3 1,0-4 0,0-3 0,2-5 80,3-4 0,-5 2 0,1-10 0,-1-3-341,2-4 1,-4-6-186,4 0 0,-5-8 1,-6-4 17,-8-4 1,-5-1 0,-8-1 0,1-2 34,-1-2 0,0-4 0,1 5 1,-1 1 96,0 2 1,1 1 0,-1 1 0,2 5 513,3 7 1,-9 7 0,2 6-1</inkml:trace>
  <inkml:trace contextRef="#ctx0" brushRef="#br0">22875 15220 19389,'0'-14'-1643,"0"1"0,0 4 1420,0 0 773,0 6 1,5-3-1,4 6 1,3 0 113,2 0 0,5 6 1,4 2-1,7 2-54,6 3 0,1-2 0,0 8 0,-2-1-351,2-1 0,0 6 0,-1-4 0,-5 0-666,-3 0 1,-3 4 0,-1-6-1,-3 0-620,-2-2 0,-6-2 0,-4 0 0,0 1 12,-2-1 0,4 0 0,-5 0 1,1-1 1115,4-3 0,6 9 0,4-3 0</inkml:trace>
  <inkml:trace contextRef="#ctx0" brushRef="#br0">24248 15406 18845,'8'6'-86,"1"4"1,2 7 182,1 5 1,1 8-1,0 4 1,1 1 147,-1 2 0,0 9-1,1-6 1,-3 2-199,-2-1 1,2-2 0,-5-4 0,-1-4-485,1-3 1,-1-7 0,-5-3 0,0-3-267,0-2 1,0-4 501,0 0 0,0-12 0,-2-3 0,-2-8-172,-5-3 0,2-13 1,-2-1-1,0-6 98,1-3 0,1-4 0,4-1 0,-1 2 523,1 2 0,1-2 0,2 1 0,0 5 125,0 3 1,0 3 0,0 6-1,2 3-134,2 4 1,-1 8 0,6 2 115,1 2 0,2-3 0,2 5 0,-1 1-470,0 2 0,2 6 0,1 4 0,1 3-31,-6 2 0,3 0 0,-7 3 0,1 2-38,-4 2 1,-4-1 0,-4 4 0,-5-3 192,-3-2 1,-7-1 0,-4-5 0,0 0 8,0 1 1,-2-5 0,5-2-1,-3-1-271,1-3 1,4 3 0,-2-2-1,0-1-3408,4-1 3695,1-2 0,8 0 0,1 0 0</inkml:trace>
  <inkml:trace contextRef="#ctx0" brushRef="#br0">24994 15326 8953,'6'-7'-1136,"-5"-1"1265,4 4 906,2 3-193,-5-5 1041,4 6-1327,-6 0 0,-2 0-483,-2 0 1,-4 0-1,-5 0 1,0 0-61,-1 0 0,1 0 0,0 0 0,-1 1 200,1 4 1,-5-4 0,1 3 0,0-1 38,2 2 1,4-2 0,0 4 0,2 1-44,-1-1 0,0-3 0,-1 5 0,4 2-22,1 1 0,0 1 0,3 2 0,-1 1 77,1 2 0,1 5 1,2 0-1,0 2 96,0 1 1,-4 1 0,-1 0-1,2 1-130,2 3 0,-4 3 0,1 5 1,-1-2-112,0-2 0,2-4 0,-5 3 0,2-1-205,3-4 0,2-2 1,1-3-1,0-3 50,0-2 1,0-1 0,1-5-1,2 0 35,2 1 1,4-6 0,-4 0 0,3-2 56,2-3 0,2-2 1,1-1-1,1 0 135,-1 0 1,6 0-1,4 0 1,0 0-114,-1 0 1,4-4 0,-4-2-1,3-2-264,2-2 0,-2 3 0,-1-1 0,-4 1-640,0-1 1,-3 5 0,-5-2-599,-3-1 0,-4 6 298,-10 0 0,-2 6 0,-5 7 1126,3 0 0,-3 1 0,5-1 0</inkml:trace>
  <inkml:trace contextRef="#ctx0" brushRef="#br0">25287 15606 7980,'0'-13'1489,"0"5"1,0 4-1010,0 8 0,-4-1 0,-1 8 0,2 2-144,2 3 1,-3 8 0,-2-2-1,0 2 41,0-2 0,-3 6 0,3-4 0,0 0-387,0 1 1,0-1 0,3-2 0,-1-5-674,1-2 0,1-1 1,2-1-843,0 0 0,2-5 0,2-4 1525,5-2 0,9-8 0,3-2 0</inkml:trace>
  <inkml:trace contextRef="#ctx0" brushRef="#br0">25527 15486 7972,'-13'-7'302,"4"1"577,0 6 1,6 1-478,-1 4 0,8-2 1,7 4-1,3 1 53,4-1 1,9-4-1,-2 1 1,2-2-173,2-2 0,2 0 1,-1 0-1,0 0-187,-5 0 1,1 0-1,-3-2 1,0-1-23,0-1 1,-4-1-1,-6 5 28,0 0 1,-1 2 0,-3 2 0,-4 5 168,-4 3 0,-1 7 0,0 4 1,0 3 71,0 5 1,-4 2-1,-2 5 1,-2-1-277,-2 0 0,0 3 0,-1-8 0,2-3-286,-1-1 1,-2-1 0,-3-2 0,-2-1-60,-6-2 1,-2-6 0,-1 1 0,-3-6-662,-2-2 1,2-1-1,-7 1 1,-1-3-168,-1-1 1,-1-3 0,4 2 1105,3-2 0,-2-2 0,0 0 0</inkml:trace>
  <inkml:trace contextRef="#ctx0" brushRef="#br0">22888 16965 7832,'-13'0'655,"-1"0"1,7 2-1,4 2-206,6 5 0,4 3 1,10 1-1,3 1-38,7-1 1,4 5 0,0 0 0,3-2 18,0-1 0,5 3 1,-5-1-1,0 0-163,-3-3 0,-3 0 1,-3-1-1,-1 0-470,-2 1 1,-5-5-1,2-1-1031,0 3 1,-4 1 0,3 1 282,-4 0 0,-5 1 1,-1-1 950,-2 0 0,4 1 0,-3-1 0</inkml:trace>
  <inkml:trace contextRef="#ctx0" brushRef="#br0">24368 17245 8045,'7'-6'0,"-1"3"850,-6-5 1,0 6 0,0 4 0,0 9-418,0 10 1,0 4 0,0 2 0,0 1-155,0 3 1,0-1 0,0 5 0,0 1-140,0-2 1,0 4 0,0-3-1,0-1-242,0-3 0,0-3 1,0-3-1,0-3-542,0-4 0,1-5 327,4-4 1,-4-6-1,4-10 6,-4-7 0,-1-9 0,0-4 0,0-7 103,0-4 0,0-4 0,0-2 0,0-4 457,0 1 1,0-3 0,0 4 0,2 0 283,2 0 0,-1 3 0,4 6 1,1 4-17,-1 5 0,-2-2 0,4 10 0,1-1-228,2 3 1,1 5 0,0 4 0,1 3-165,-1 0 1,0 5 0,1-4 0,-1 5-206,0 5 1,-4 2 0,0 6 0,0 1-64,-1-1 0,-1 5 0,-4 1 0,1 0-22,-1 1 1,-7-1 0,-6-3 0,-5 2 78,-3-2 0,-4 3 1,2-1-1,1-1-674,0-3 0,-3 0 0,2-2-1526,0-4 1492,3 4 0,4-9 794,9 6 0,2-6 0,2 3 0</inkml:trace>
  <inkml:trace contextRef="#ctx0" brushRef="#br0">25221 16779 9505,'0'-8'1320,"-2"4"1,-2 7-1,-4 3-1133,1 1 0,-8 2 0,3 6 1,-1 1-33,-3 2 0,-1 1 0,4-2 1,0 2-15,-1 2 0,5-4 0,1 4 1,-1-2-247,1-2 1,-2-1 0,5 0 0,3 3 96,0 2 1,-2-5-1,-1 4 1,2-1 113,2 3 1,-1 2 0,-1 1 0,-1 0 6,1 3 0,-3 2 1,0-3-1,0-1-188,0 1 0,0-5 0,3 0 0,-1 1-56,1-3 1,1 0-1,2-7 159,0 0 0,2 1 0,2-3 212,5-2 0,3-3 0,1-6 0,1 0 34,-1 0 0,0 0 1,2 0-1,1 0 322,2 0 0,1 0 0,-2 0 0,2 0-432,2 0 0,-5 0 0,3 0 1,-1 0-717,0 0 0,0 0 1,-5 0-745,0 0 0,-4 0-4371,0 0 5667,-6 0 0,9 0 0,-5 0 0</inkml:trace>
  <inkml:trace contextRef="#ctx0" brushRef="#br0">25461 17099 7977,'0'-20'-48,"0"12"0,4-6 1,2 11 646,1-1 0,2-2 1,5 3-122,-1-1 0,0-1 0,1 7 409,-1 2 1,0 3 0,-1 7-603,-3-1 0,-3 2 1,-6 1-1,0 3-152,0 2 0,-6 0 0,-3 3 0,-3-4-59,-1 0 1,0-3 0,-2-3 0,0-1-440,2 0 1,-4 1 0,10-1-151,0 0 0,1 1 662,6-1 0,1-1 1,2-2-1,3-1 91,1 1 0,7-2 1,3 1-1,1 0-81,2-2 1,-4 0 0,5-4-1,-1 2-302,1-2 0,-3 0 0,3 0 0,-1 1-759,1-1 0,-3-3 0,2-3 1,1-3-1948,0-1 2851,1-2 0,5-10 0,-1-2 0</inkml:trace>
  <inkml:trace contextRef="#ctx0" brushRef="#br0">25821 16846 9078,'5'7'288,"-2"-1"1,6-6 0,3 0 335,4 0 0,1 0 0,5 0 0,2 0-277,1 0 1,1-2 0,1-1 0,0-1-376,-1 1 0,-3-3 0,-3 2 0,0 1 141,-4 1 1,-6 2 0,-2 2 0,-1 2-283,1 5 0,-6 9 0,3 5 0,-4 6 371,-1 2 0,0 9 1,0-2-1,0 2 316,0 3 0,0 5 1,0-3-1,0 1-44,0 0 1,6 2 0,3-5 0,3-3-206,1-2 1,1 2 0,-1-9-1,0-1-317,1-2 0,-2-1 0,-4-2 0,-2-3-609,0-4 1,-4-4 0,1 0 0,-6-1-9,-6 0 1,-9-4-1,-6-1 1,-5-2 113,-7-3 0,-4-2 0,-4-1 1,-4 2 48,1 2 0,0-2 1,5 2-1,1-3 502,2-1 0,-4 6 0,-4 2 0</inkml:trace>
  <inkml:trace contextRef="#ctx0" brushRef="#br0">15450 12488 29559,'0'-29'-4916,"0"7"1,-2 12 4222,-2 5 1,1 5 0,-6 3 0,0 3 632,2 2 0,-5-5 0,4 3 0,-1-2 480,1 0 0,-1 1 758,-5-5 0,1 0-473,0 0 0,-1 0 0,1 0-376,0 0 1,-1 1 0,1 2 0,0 2-489,-1-2 0,0 4 0,-3 1 653,-1-1 1,1 3 0,3-4 0,1 2-353,0 2 0,-5 0 0,-1 1 0,-1-2 52,1 1 0,1-3 1,5 2-1,0 0-68,-1-1 1,3 3 0,0-2 0,2 2-526,-1-2 1,-2 8 0,-1 0-105,-1 2 0,6 2 0,-1-4 1,0 4-86,1 0 0,-3 4 0,3-3 0,-1 2 121,0-2 0,5 3 0,-4-2 0,1 2 125,0 1 0,4-5 0,-2-3 0,4-3 12,1-2 1,-5 0 0,1 1 71,1-1 0,1 0 0,2 1 0,2-3 82,2-2 0,-2 3 0,4-3 0,-2 3-89,1 1 1,4 5-1,-4 1 1,3 2 34,2 3 0,1-1 1,-1 1-1,-1-2 204,1 2 0,2 0 1,3-1-1,1-2 394,2-2 0,4-1 0,-3-6 0,2-2 205,3-1 1,1-4 0,2 2 0,-2-1 340,-3-3 0,8 3 0,-4-2 1,3 1-288,-1 1 0,0-3 1,1 4-1,4 0 660,1 1 0,-3 1 0,5 4 0,1-1-996,1-3 1,4 1 0,1-5 0,3-2 134,1-2 0,2-1 1,4 0-1,1-1 1,-1-4 0,0-2 0,1-7 1,-1 1-428,0 0 0,-4-5 0,0 0 0,0 2 0,-2 1 0,4 2 0,-6-1 0,1 1 0,0 0 0,2 4 0,-5 0 0,-2 0 0,2 2 0,-4-4 0,-4 5 0,2-1 0,2-3 0,-1-2 0,-1-2 0,-3 0 0,-1-4 0,2-1 0,-4-5 0,-1 2 0,-2-2 0,-3-3 0,-1-4 0,-3-3-97,-2 0 1,0 0-1,-2 3 1,-1-4-258,-4-4 1,1-1 0,-4 2 0,1 0-168,-1 3 1,-3 7 0,-6 0-1,0 5-342,0 4 0,0 1 0,0 5 0,0 0-36,0-1 1,-6 1-1,-3 0 1,-2-1 511,-3 1 1,-4 0 0,-2 0-1,-3-1 296,0 1 0,-11-2 0,3-1 0,-8-2 262,-5 2 1,-4 5 0,-7 2-1,-2-1 153,-5-2 0,-8 5 0,-3 2 0,1 4-51,-1 1 0,-2 0 0,2 1 0,0 4-230,1 4 0,1 8 1,4 7-1,1 6-68,-1 5 0,6 5-5,3 5 1,28-19 0,0 1 0,-1 3-1,1 1 1</inkml:trace>
  <inkml:trace contextRef="#ctx0" brushRef="#br0">14850 13101 31461,'0'-14'-4916,"0"1"1,-2 1 2525,-2 3 1,1 3 2568,-6 6 1,0 0-33,-4 0 0,-1-1 1,3-4-1,0-4-37,2-2 1,0-4 0,-4-3 0,0-4-22,-1-3 1,1-2 0,0 0 0,0-1 84,-1-3 1,1 2 0,0-6 0,-1 3-722,1 2 0,0-2 0,-1 1 1,1 1 548,0 2 1,-5 1 0,0 1-1,2-1 73,1 0 1,2 1 0,-2-1 0,-2 0-240,0 1 0,-1-1 0,3 0 0,-1-1 27,-2-3 1,0 1 0,3-5 0,-1-2 296,-2-2 1,-4-1 0,4-1-1,1-2-92,-3-1 1,4-1-1,-5 5 1,2 0 56,3 0 1,-3 5 0,-1 1 0,1 1-235,0 3 1,-1 2 0,3 2 0,-4-1-59,0 0 1,-4 2 0,3 1 0,-3 4 214,-2 0 1,0 3 0,-1 3 0,-1 3 57,-3 2 1,0-3 0,2 3 0,-1-3 67,2-1 1,-6-1 0,0 1 0,-4-2 36,-1-2 1,0-3-1,0-3 1,0 0 95,0 0 1,0-1 0,1 0 0,0 4-42,3 0 0,-5-2 1,4 4-1,1 2-96,2 1 1,-1 2 0,4 1 0,1 2-88,2 1 1,1 1 0,1-2 0,-1 3 19,0 1 0,1 0 0,-1 3 1,2-3-63,3-2 0,-7 4 1,4-5-1,0 0 44,0 2 0,-8-3 1,7 4-1,-3-2 49,1-2 0,2-1 0,-1 1 1,0 1 3,1-1 1,-1-2-1,0 0 1,1 2-12,-1 1 0,0 4 0,-1-2 1,-1 1 37,-2 3 0,1 2 0,5 1 1,0 0-128,-4 0 1,0 0-1,2 0 1,0 0-46,1 0 0,-1 1 0,0 2 0,1 2 151,-1-2 0,5-2 1,1-1-1,2 0 16,3 0 1,1 0 0,2 0-1,-1 0-1,1 0 0,0 0 1,-1 0-72,1 0 0,4 0-792,0 0-54,0 0 1,2 1-169,2 4 1,10-2 0,4 6 0,3 0 731,1-2 1,6 5-1,2-5 1</inkml:trace>
  <inkml:trace contextRef="#ctx0" brushRef="#br0">11624 10648 29337,'0'-13'-9831,"0"0"6990,0-1 1,-2 7 2963,-2 3 1,-3 2 0,-7 2 744,1 0 0,0 0 1,-1 0-255,1 0 1,0 0-1,-1 0 1,1 0-90,0 0 0,-5 2 0,0 2 0,2 6-494,1 7 0,-3-1 0,-1 8 0,0 2-401,-1 4 0,-2 2 0,3-2 0,0 1 672,-1-1 1,-3-4-1,2-2 1,0-2 193,3 2 0,4-5 0,2-1-303,3-3 0,6-8 0,12-2-69,9-4 0,16-1 0,7 0 0,7 0-307,6 0 1,3 6 0,5 3 0,-4 4-1198,-2 5 0,3 9 1370,-10 8 0,3 10 1,1 2-1</inkml:trace>
  <inkml:trace contextRef="#ctx0" brushRef="#br0">25021 12621 8350,'0'7'1240,"-6"-1"0,4-4 0,-2 2-913,2 5 1,4 1 0,1 1 0,3-2-167,1 1 0,-2 2 0,3 3 0,1 1-50,-1 2 0,2-1 0,-5-3 0,-2 1-133,-2 2 0,-1-2 0,0 3 46,0-3 1,0-6 106,0-1 1,-4-6 0,-1-2-215,2-7 0,2-7 1,1-4-1,0-5 47,0-7 0,0 1 1,1-7-1,2 0 99,2 2 1,3-4 0,-2 4-1,0 0-40,0 3 0,0 4 0,-3 5 0,2 4 437,-2 3-230,-2 8 0,-7 8 0,-3 14 0,-3 9 178,-1 5 0,1 14 0,2 2 0,1 5-180,-1 3 1,4-1 0,1-1 0,4-5-442,1-5 0,4 2 0,2-9 1,1 0-849,4-3 0,5-4 0,3-5 0,1-4-2808,-1-3 3869,11-8 0,-8-1 0,10-6 0</inkml:trace>
  <inkml:trace contextRef="#ctx0" brushRef="#br0">24727 13914 8523,'0'-21'114,"0"3"260,0 3 0,0 2 341,0 0 0,2 1-469,2 3 1,-1 3 0,5 7-102,-2 4 1,-2 2 0,-4 7-1,0 0 177,0 4 0,-1 3 0,-2 6 0,-3-1 29,-2 1 0,1 0 0,-2 1 0,3 0-58,0-2 1,3 7-1,-4-9 1,1-1-297,3 3 1,-3-6 0,2 1-1,1-2-318,1-2 1,2-3-89,0 0 0,0-8 286,0-6 0,0-6 1,2-11-1,1-3-166,1-7 0,6-8 0,-1-1 0,2-3 142,-2-1 1,1-2 0,-4-1 0,0 1 108,0-1 1,3 6 0,-5 6 0,-1 4 95,-2 5 1,-1 3 805,0 6 1,0 7-742,0 6 1,0 12-1,0 10 1,0 3-179,0 2 1,0 1-1,0 1 1,0 4-228,0 1 0,2-4 0,2 2 0,4-1-131,-1 0 413,5 0 0,-5-4 0,7 0 0</inkml:trace>
  <inkml:trace contextRef="#ctx0" brushRef="#br0">24754 15153 8153,'0'-9'268,"0"0"117,0-1 0,0 2-359,0 0 131,0 5 0,-1-8 211,-4 7 1,2-1-137,-6 5 1,0 6 0,-2 5 0,0 3 215,2 4 1,2 7 0,-3 1 371,1 3-624,6 8 0,-8-3 0,5 6 0,0 0-115,1 0 0,-1-1 0,3-2 0,-2-5-7,2-4 1,0 5 0,0-9 0,-1-2-15,1-1 1,1-4-1184,2-3 854,0-7 1,0-7-1,0-12 1,0-7-74,0-8 1,2-7-1,1 0 1,1-1 218,-1-2 0,3-9 0,-1 6 1,-2-2 211,-2 1 1,-1 4 0,0 4 0,0 7 37,0 0 0,0 7 0,-1 3 0,-2 4 860,-2 3-695,-5 6 0,4 3 0,-3 9-167,5 3 1,2 7 0,2 3 0,0 4-37,0 0 0,2 5 0,1 2 0,1 0-544,-1-1 0,3 4 0,0-4 0,0 1-3022,0-1 3477,-2 5 0,2-3 0,1 6 0</inkml:trace>
  <inkml:trace contextRef="#ctx0" brushRef="#br0">24807 16912 8131,'0'-19'414,"0"4"-154,0-3 0,-1 8 0,-2 1 51,-1-1 0,-2 2 419,1-1 0,2 6 57,-6-1 0,5 6-492,-5 6 0,6 3 0,-3 12 0,2 4 81,-1 3 1,-5 7-1,2-3 1,0 1-146,-1 1 1,6-2 0,-3 3 0,1-3-175,1-1 1,-5-2-1,5-6 1,-1-1-373,-1-2 0,5-6-1531,-4 2 339,4-9 1,1-5 1506,0-8 0,0-4 0,0-5 0</inkml:trace>
  <inkml:trace contextRef="#ctx0" brushRef="#br0">14623 13167 17941,'0'-26'-4490,"0"9"3685,0 4 1,0 10 0,0 3 592,0 7 1,-4 7 0,-2 2 0,-2 2 349,-2-2 0,-2-3 0,-3-4 0,-1-3 335,-2 0 1,-5-4 0,2 1 0,-1-5 73,-1-2 1,3-7 0,-4 2 0,3-2-169,2-3 1,-3 1-1,3 0 1,-1-1-323,1 1 0,1 4 0,5 2 0,0-1 129,-1 1 0,-3 4 1,-3-2-1,0 4-69,-4 1 0,0 0 0,0 0 0,2-2 11,-1-2 0,-3 3 0,0-4 0,-1 2 25,0-1 0,5 1 0,0-6 1,0 0-93,1 2 1,0-5-1,5 3 1,-2-3 41,2-1 0,1-1 1,3 1-1,2 0-27,1-1 1,5 5-355,-5 1 0,0 0 177,-5-1 1,1 3 0,0 5 0,-1-2 60,1-2 1,0 1-1,-1 3 1,1-2 38,0-2 0,-1-5 0,1 1 0,0-3 120,-1-1 0,1-1 0,0 1 0,-1 1-82,1 3 0,1-3 0,2 5 1,1-2-84,-1 0 0,2 6 1,-1-1-1,-1 2 52,-2 2 0,-1 0 0,-1 0 0,0 0 45,-4 0 1,3-1 0,-4-2 0,1-1 6,0 1 0,-4 0 0,4 0 1,1-3 20,-3-2 0,1-1 1,-5-4-1,4 0 27,0-1 0,-2-3 1,3-1-1,0 2-7,-1 1 1,-3 3 0,0 2 0,0 1-78,1-2 0,-4 5 0,4 2 1,-3 1-203,-2-1 0,1 2 0,-1-2 1,0 2 66,1 2 0,-5 0 1,-1 0-1,3 0 37,1 0 0,-3-1 1,-1-2-1,3-3 177,1-2 0,1 0 0,0-6 0,1 1 103,-1 0 1,0-1 0,1 1 0,1 1-160,2 3 1,0-1-1,3 4 1,0 0-107,-4 0 0,-1 2 0,-3 4 0,-2 0 14,-1 0 1,-5 0 0,5 0 0,0 0-30,-1 0 1,3 4 0,-3 0 0,1-1 126,0-1 0,0-2 1,4-2-1,0-1 19,1-1 0,0-6 0,3 1 0,2-3 52,2-1 0,-2 4 1,5 0-1,2-2-57,2 0 0,-1 2 0,7 1 0,-1 2-198,-4 3 1,4 2-1,-2 1 1,-1 0-1,-2 0 0,-1 0-1,-1 0 1,1 0 61,0 0 0,-1 0 0,1 0 0,0 0 10,-1 0 1,-3 0 0,-1 0 0,1 0 69,3 0 0,-4 0 1,-1 0-1,-1 0-120,1 0 0,-8 0 1,2 0-1,-1 0-23,-4 0 1,0 0-1,4 1 1,-1 2-48,0 2 1,7-1 0,0-4 0,3 0-473,-1 0 0,2 2 1,5 1-1726,2 1 2245,6 1 1,3-5 0,8 0-1</inkml:trace>
  <inkml:trace contextRef="#ctx0" brushRef="#br0">11197 12088 14852,'-7'-40'-2257,"1"12"0,2 2 1956,-1 13 0,-5 6 1,1 4 429,-3 6 0,-1 4 1,-1 8-1,1 1-1,0 2 0,-5 4 0,-1-4 1,-1 0-91,1 1 1,-3-3-1,3 5 1936,-2-2-1450,5-1 0,-4 0 1,9 1-1,0 0-284,2 1 0,5-3 1,-4-2-1,3 1-104,2 2 0,1 0 0,2-3 0,0 1-173,0 2 0,2 1 1,2-3-1,5 2-285,3-2 0,1 4 0,3-1 0,5 0 80,6 0 0,13-1 0,1-4 1,5-1 134,4 0 0,7 0 0,2 1 0,0-1-425,1 0 0,2 2 547,-5 3 1,-5 9 0,-6 7 0</inkml:trace>
  <inkml:trace contextRef="#ctx0" brushRef="#br0">14050 14873 8484,'-9'0'-285,"2"-1"-68,1-4 0,-5 4 0,3-4 480,-4 4 0,-2 1 0,1-2 16,0-2 1,-5 1 0,0-5 0,2 1-23,1 0 1,2 2-1,-1-2 1,0-1-17,-4 1 1,3 4 0,-4-3 0,1 2-70,0-1 0,-4-5 0,4 1 0,0-3 69,-1-1 1,4-2-1,-4-3 1,1-2 81,1-1 1,-1-9-1,4 2 1,1-3-42,0-2 1,4-2 0,1 2 0,3 1 168,2-1 0,-3-2 0,1 3 0,2 3-290,2 1 1,1 3 0,0 1 0,0 2-148,0-2 1,4 0 0,1 1-1,-2 2 3,-2 2 1,-1-5 0,0 2 0,0-3 101,0-2 1,0-6 0,0-2 0,0-2 135,0 1 0,0-5 0,0 2 0,0-1 59,0-3 1,-1 0 0,-2 3 0,-2 2-192,2 2 0,0-1 0,0 6 0,-1 2 45,1 0 1,-3 3 0,0-1 0,0 2-278,0 3 0,-4-3 1,1 4-1,-3-1 235,-1-1 0,-1 3 1,1-4-1,0 2 64,-1-2 1,1-1 0,0-2 0,-1-1 193,1-3 0,0 1 1,-1-5-1,1-1-92,0 2 0,-2-4 0,-1 4 0,-1-2-189,6 1 1,-7 5 0,4 0 0,0 5 112,-1 3 0,-3 6 0,-1-4 0,0 3-329,-1-1 0,-3 0 1,0 5-1,-2 0 88,-1-1 0,3 1 0,1-2 0,-2-1 213,-1-2 0,3-4 1,0 3-1,0-2 76,1-3 0,-3-1 0,5-3 0,0-3 10,-1-5 0,-2-1 1,4 0-1,1 3-48,-3 2 1,6-4 0,-4 5-1,2 3-128,-2 4 1,1 0-1,-5 7 1,0 0-169,1 2 1,-4 2 0,1 0-1,-4 1 159,-3 3 1,-1-3-1,2 3 1,-1-2 125,1-3 0,2-1 1,1-1-1,1-3-43,-1-2 0,2 3 0,1-2 0,2-1 316,-2 0 0,1 5 0,-1-2 0,3 3-233,2 2 0,-3 0 0,2 1 0,0 3-105,-4 4 0,3 4 0,-1 1 0,0 0-14,1 0 1,-4 0-1,4 1 1,-1 2-110,0 2 1,1 4-1,-1-3 1,3 0 165,-1 0 1,5 2 0,-4-3-1,1-1 130,1 2 1,-3-4 0,4 2 0,-2-2 36,2-2 0,1 0 1,0 0-1,-1 0-129,-2 0 1,1 0 0,3 0-479,1 0 0,4 0 0,0 0-222,-1 0 0,4 6 0,1 2-58,4 4 0,7-3 1,4-1-1,5-1 670,3 0 1,6-4 0,-4 3-1</inkml:trace>
  <inkml:trace contextRef="#ctx0" brushRef="#br0">11557 11581 17655,'-7'-6'-1391,"2"-3"1,4 2 0,1-2 0,0-1 800,0-2 0,0 3 0,0 0 368,0-1 1,0-2 0,0-1 287,0-1 0,-2 5 260,-2 1 0,-2 6 0,-4 2 0,1 8 2,-2 3 1,0 7 0,-3 1 0,1 2-128,0 3 1,-1 1-1,-1 3 1,-1 0-229,-2-1 0,-1 5 0,3-8 0,-2-2 202,2-1 1,1 1-1,0-4 0,-3-2 0,4-2 0,-3-4 0,5-3 42,4-1 0,6 0-469,2-1 1,13-4-1,14 5 1,9 0 350,7 3 1,16 3-1,9 1 1</inkml:trace>
  <inkml:trace contextRef="#ctx0" brushRef="#br0">14423 17619 10707,'-13'-27'-709,"0"2"907,-1 2 0,1 4 0,0 7 14,-1 3 0,1-1 0,0 4 1,-1 0-184,1 0 1,-2-4 0,-3 0-1,-2-5-531,-1-3 1,-6-1 0,4 1 0,-4-3 363,2 1 0,-3-6 1,-4 3-1,3-5 521,1-4 1,-3 1-1,-2 3 1,0-3-29,1-4 0,-4-8 0,4-3 0,-1-2-86,1-2 0,-3-5 0,6 0 0,1 4-274,-2-1 0,5 4 0,3 1 1,-1 1-126,3 3 0,0-3 1,6 0-1,-3 0-21,0 1 0,-3-4 0,4 4 1,-3 1-138,-2-2 1,-1-1 0,-3-5 0,1 1 369,2 2 0,1-4 1,-3-8-1,2-2 197,-2-5 1,5-2 0,0 2-1,1 0-130,0 1 1,-5-1-1,2 10 1,-1 2-248,-1 1 0,6 6 0,-4 2 1,0 1 97,0 3 0,1 2 1,-4 1-258,2 0 1,-2 0-1,-6 0 1,-1 0-1,0 0 105,-1 0 0,2 0 0,-5 0 0,-1-2 325,2-2 1,-3 3 0,4-7 0,-1 1 126,-3-2 1,3-6-1,0 6 1,1-1-250,4 1 1,1-1-1,1 5 1,2 2-82,3 2 1,-2 2-1,5 2 1,-1 3 42,1 2 0,-3-1 0,1 4 0,-2-1-16,-6 5 0,-5-5 0,3 6 0,0 1 104,-1-2 1,-1-1-1,-4-2 1,3-1 53,1-2 1,-4-2 0,2 2 0,-4-3 27,-1 0 0,2-9 1,2 3-1,5-2 54,3 1 1,1 1 0,1 1 0,-1 4-171,0 4 1,1 4 0,-1 5 0,0 4-293,1 3 1,-5 8 0,-1 4 0,3 7-392,1 10 1,-2 6 0,2 13 0,4 6 641,3 3 1,4 9 0,3-4-1</inkml:trace>
  <inkml:trace contextRef="#ctx0" brushRef="#br0">12864 15233 29156,'0'-21'-3277,"0"-8"0,0 2 0,0 0 1718,0 4 0,0-3 0,0 6 1,0-1 1050,0 3 0,-6-1 1,-3 1 716,-3 2 0,-1 1 0,-2 3 0,-1 2 178,-2 1 0,-2 0 0,3-4 0,-4-1-64,0 1 1,-4 0 0,3-2 0,-3-3-47,-2-4 1,-1-3-1,-3-3 1,-3-2-276,0-1 0,-5-6 0,2 1 0,-4-2 353,-4-2 0,-5 0 0,1 0 0,-1 1-175,1 4 1,-6 2-1,5 7 1,-2 1 20,-5 2 1,4 0-1,-8 5 1,1 2-155,-3 1 1,-8 1-1,6 1 1,-1 0-175,-4-1 1,-4 1 0,1 0 0,-1-1 221,36 8 0,-1-1 0,-33-8 1,-1-1-1,3-3 155,4-2 1,-7 5-1,11-3 1,3 1-74,2 0 0,10 0 0,4 5 0,8 1 5,8 3 1,2-1-481,7 5 0,8 1 1,10 5-511,7 4 1,11 2 0,5 8 704,7 3 1,4 8-1,6 9 1</inkml:trace>
  <inkml:trace contextRef="#ctx0" brushRef="#br0">12810 15659 8530,'6'-34'-338,"2"8"0,0 12 0,0 11 1,-1 8 70,1 8 0,-5 5 1,1 6-1,-2-4 267,-2 0 0,-6 2 0,-3-6 0,-5-3 19,-3-2 1,-4-8 0,-7 0 0,-2-6 530,-1-6 1,-6-7 0,2-4 0,-4 1-111,-1 0 0,-4-8 0,-2 4 1,-2-1-240,-2-1 0,-5-1 1,-3 0-1,1-2-124,-4-3 1,-7 1 0,1-4 0,31 17 0,-1 1-80,1 1 0,-2 1 0,-5-3 0,-1 1 1,1 1-1,-1 1 0,-3 0 0,0 1-173,-3 0 0,0 2 0,-1 3 0,1 0 0,-2-1 1,-1 0-1,-1 1 0,1 1 156,1 0 1,0 1 0,-3 1-1,-1 1 1,3 0 0,0-1 0,-1 0-1,0 0 30,-1-1 0,1 0 0,4 0 0,1 0 0,1 1 0,0 0 0,2 0 0,0 1-1,1-1 0,0 0 0,0-3 0,1-1 0,4 1 0,1-2 0,1 2 0,1-1 87,-34-11 1,3 0 0,1-8 0,2-2 93,3-1 0,2-5 1,7 4-1,0-1 30,-1 1 1,7 1 0,1 5 0,3 4-237,3 4 1,-3 5 0,9 4 0,0 5-209,3 2 0,3 2 1,3 2-1,1 4-204,2 7 427,5 0 0,-8 12 0,5-4 0</inkml:trace>
  <inkml:trace contextRef="#ctx0" brushRef="#br0">25101 8716 7771,'0'-7'1607,"-2"1"-674,-2 6 0,-2 1-416,-3 4 1,3 2-1,6 6 26,0 1 1,0 0 0,0 3-1,0 2-258,0 2 1,4-1-1,2 6 1,0-1-8,0 3 0,3 2 1,-4-2-1,-1 1-57,2 2 1,-5 2 0,4-3 0,-2 1-71,1-2 1,-2 4-1,2-2 1,-2-1-17,-2-2 0,0 3 0,0 0 0,0-1-476,0-2 0,0-6 1,0 0-1,0 0-34,0-1 0,0 3 1,0-7-1,0 0-1193,0-2 1,0-7 211,0 1 0,1-6 1356,4 2 0,2-16 0,6-3 0</inkml:trace>
  <inkml:trace contextRef="#ctx0" brushRef="#br0">25007 9409 7729,'-19'13'902,"-2"1"0,2-1 0,6 0-593,7 1 0,4-1 0,4-1-95,2-3 0,4 3 1,5-5-1,0 0 104,1-2 1,1 1-1,1-2 1,3-1-228,2-1 1,0-2 0,2 0-1,-1-2-216,2-2 1,-5-4 0,1-7 0,-3-1-221,1-2 0,0-5 0,-5 0 0,1-3-428,-1-5 0,-1 0 1,-2-3-1,-2 2-291,-2-2 0,2 3 1064,-3 0 0,5-3 0,-2 0 0</inkml:trace>
  <inkml:trace contextRef="#ctx0" brushRef="#br0">25194 7423 7756,'-13'0'70,"4"0"1,1-1 153,2-4 0,2 2 0,5-4-117,4 1 0,1 0 0,4 3 776,-1-1 0,-6 1-391,2 7 0,-4 4 1,-2 6-1,-4 4-64,-4 4 1,-3 4 0,-2 3-1,-1 4-162,1 2 1,-2 7-1,7-7 1,-1 2-100,1-1 1,-1 1 0,5-6-1,2-1-168,2-2 1,1-3 0,0-3 0,1-4-432,4-3 1,6-2 0,7-1 0,0-3 42,1-5 0,-4-2 0,4-2 0,1 0 389,2 0 0,3-6 0,2-2 0</inkml:trace>
  <inkml:trace contextRef="#ctx0" brushRef="#br0">26767 9676 7663,'-13'0'1437,"1"-2"-1185,3-2 0,3 1 1,7-6-422,4-2 0,2 0 762,7-3-28,-1 1 0,-6 7-375,-2 6 1,-4 6 0,-1 9 0,-1 2 148,-4 6 0,2 2 1,-4 3-1,0 2-183,-1 1 1,1 1 0,-4-2 0,4 1-109,1-1 1,-4-2-1,2-2 1,1 0-300,2-4 1,0 1-1,0-5 1,2-1-543,2-3 1,1-5 792,0 0 0,6 0 0,1 4 0</inkml:trace>
  <inkml:trace contextRef="#ctx0" brushRef="#br0">26700 10395 7666,'-13'6'-27,"0"-3"1,-1 6 147,1 1 0,4 2 0,-1 1 0,-4 1 234,-2-1 0,0 0 1,5 2-1,3 2-24,-3 0 1,4 1 0,-1-5-1,2 2-138,3 3 0,2-3 0,2 4 0,4-1-161,4 0 0,4-1 0,3-3 0,2-2-40,-1-4 1,3 3 0,1-7 0,0-1-95,-4-1 1,-2-4 0,-3-2 0,-1-5 18,-3-3 0,-5-3 0,2-3 0,-4-2-62,-1-1 0,-6-4 0,-3 4 0,-2 0 162,-3 4 0,-3-1 1,-3 3-1,1 5-13,0 2 0,-3-1 1,4 5-1,1 1-3,3 1 1,0 4-374,1 2 1,6 4-1,4 5 1,4 0-1891,4 1 2262,5-1 0,3 0 0,8 1 0</inkml:trace>
  <inkml:trace contextRef="#ctx0" brushRef="#br0">26607 11008 7700,'-19'14'238,"1"3"1,-1 1 0,7-2-523,4-1 1,0 3 0,3 0 0,2 0 888,2 1 1,1-3 0,0 5 0,1-2-148,4-3 0,3 4 0,12-3 0,3-2-306,3-4 1,9-6-1,-5-5 1,4 0-314,1 0 1,-5-5 0,1-6 0,-4-4 98,-5-2 0,-3-12 0,-7 1 0,-3-3-109,-5-1 0,-4 1 0,-5 4 0,-9 2 87,-7 2 1,-8 4 0,-5 7 0,-3 4-409,-5 3 1,-1 4 491,3 1 0,-6 6 0,-1 1 0</inkml:trace>
  <inkml:trace contextRef="#ctx0" brushRef="#br0">27220 9742 6095,'-9'0'3669,"0"0"-2119,6 0-1326,-2 0 1,6 0 0,3 0 16,5 0 1,-3 6 0,0 3-47,0 3 0,-4 3 0,2 2 0,-2 4-174,-2 0 0,0 8 0,-2 0 0,-1 2-145,-1 1 0,-2-1 0,3-2 0,-2-1-385,2-2 0,2 2 0,1-10 1,0-2-37,0-1 0,6-1 0,3-3-2298,3-2 2843,-5-3 0,5-12 0,-5-1 0</inkml:trace>
  <inkml:trace contextRef="#ctx0" brushRef="#br0">27234 10515 6588,'-9'-7'798,"0"2"1,4 8 0,-2 3 12,1 2 1,2-4 0,4 5-422,0 1 1,0 2-1,0 1-568,0 1 1,1-1 0,2 0 0,3-1-462,1-3 0,2 3 0,5-3 639,-1 3 0,0 1 0,0 0 0</inkml:trace>
  <inkml:trace contextRef="#ctx0" brushRef="#br0">27313 11062 7663,'-19'13'937,"4"-4"0,-4 0-636,0 1 0,4 2 0,-3 1 0,2 2-102,-2 3 0,3 2 0,-1 7 0,6 0 163,5-1 0,4 1 0,1 0 1,0-2-306,0-3 1,12 2 0,5-6 0,7-2-334,3-1 0,5-8 0,2-2 0,1-4-138,-4-1 1,1-6 0,-2-3 0,-3-4 86,-4-5 0,-11 3 0,0-4 0,-5 1 237,-4 1 0,-12-6 0,-7 6 1,-6 0-105,-6 2 0,-6 2 0,1 0 0,-1-1 194,-3 1 0,-7-12 0,-4-3 0</inkml:trace>
  <inkml:trace contextRef="#ctx0" brushRef="#br0">15090 15006 27954,'4'-1'-1754,"2"5"0,2 7 695,2 2 0,-3 0 1,2 1-1,0-1 577,-2 0 0,5 1 1,-3-1-1,3-1 625,1-3 1,1-3 0,1-6-1,2 0 349,6 0 1,0 0-1,2 0 1,1 0-246,2 0 0,3-5 0,0 1 1,3-1-153,0-1 0,3 5 1,-4-4-1,-1 4-166,1 1 1,2 0 0,-4-1 0,-2-2 49,-6-2 0,1-4 0,-6 3 1,-2-1 94,-1-3 1,-6-4 0,-2-2 0,1-3-189,-1-2 0,0-1 0,4-6 0,-4-2-301,-1-1 0,4-2 1,-2 2-1,-1-3-300,-2 0 0,-4-4 1,-1 2-1,0-1 31,0 1 1,-3 4-1,-6 5 1,-7 2 286,-3 3 1,-8 1 0,0 5-1,-7 0 209,-4 4 0,-7-2 0,1 6 0,1-3 220,2 2 0,-4 2 0,2 4 1,3-2 459,3 2 0,3 3 0,-3 5 0,3 4-5,1 3 0,2 2 0,5 4 0,-1 4-262,0 4 0,2 6 1,2 5-1,2 5-166,2 2 0,2 15 0,7 1 1,2 2-206,3 3 1,6-6 0,11-1-5,9-3 1,13-8 0,13-1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6905 6357 7663,'-7'-6'-260,"-1"-1"1,5-7 411,-1 1 1,-7 6-209,3 2 1,0 4 0,1 2 104,1 4 0,1-2 0,5 6 151,0 1 1,2-4-1,4 0 18,7 0 0,0-5 0,7 4 0,-1-4-76,3-1 1,2 0-1,0 0 1,-2-1 167,1-4 0,1 2 0,0-6 0,-2-1-26,2-2 1,1 0 0,2 2-1,-2 1 245,-3-1 1,2-2 0,-7 0 0,0 2 392,-2 1 1,-2 4-1361,0-4 1,-4 6 243,0-1 1,-5 7 0,4 3-1,-1 1 476,1 4 0,6 0 1,7 3-1</inkml:trace>
  <inkml:trace contextRef="#ctx0" brushRef="#br0">7905 6130 30261,'-6'-7'-4916,"3"1"1,-5 5 4430,3-4 0,0 2-393,5-6 1,0 5 0,0-5 626,0-1-85,0-2 202,6 4 0,-4 4 0,0 8 111,-4 5 0,-1 3 1,-5 2-1,1-1-371,-1 0 0,4 5 0,-5 1 0,0 0 432,2 1 0,-4 2 0,7-3 1,1 0-544,1 1 0,2 2 0,0-4 1,2-1 373,2 3 0,4-6 0,5 4 1,2-3 267,3-2 1,1-5 0,6-4 0,0-2 1024,3-2-646,2 0 1,3-12 0,1-3 0</inkml:trace>
  <inkml:trace contextRef="#ctx0" brushRef="#br0">8291 5971 29815,'0'-20'-3277,"0"6"0,0-6 0,-1 7 1916,-4 0 0,2 1 1,-5 3 2079,-3 4 1,-1 5 0,-1 3-1,1 3-530,3 2 0,-3 5 0,5 6 0,-2 1-254,0-1 0,5 9 1,-4-1-1,2 2-219,4 4 0,0-4 0,2 8 1,2 2-231,2-1 1,3 10-1,7-8 1,-1 1-691,0 1 0,1-4 0,-1-2 1,-1-7 670,-3-5 610,3 1 0,-11-16 0,5 3 0</inkml:trace>
  <inkml:trace contextRef="#ctx0" brushRef="#br0">7678 6224 28307,'-21'-6'-2581,"2"4"2428,6-2 0,5 4 176,4 4 0,5-2 1,8 2 792,9-2 0,7-2 0,8-2 0,5-2-480,5-5 1,6-1 0,-3-1 0,0 4-548,0 1 0,1 1 0,-4 7 0,-3 2 102,-1 5 0,2 9 0,-7 3 1</inkml:trace>
  <inkml:trace contextRef="#ctx0" brushRef="#br0">7745 6530 28691,'-6'-38'-9831,"4"5"7269,-2-2 1,4 10 2616,4 16 0,4 3 0,5 7 0,0 2 94,1 2 0,1 1 0,2-4 1,6 3 159,2-2 1,3 3 0,2 0 0,2 0-250,2 0 1,0 2-1,3-2 1,-1 0 141,1 0 1,1 5 0,2-4 0</inkml:trace>
  <inkml:trace contextRef="#ctx0" brushRef="#br0">8745 6304 27554,'0'-2'429,"-5"4"0,1 11-2229,1 0 0,1 1 0,2-1-455,0 0 1,2 1-298,2-1 2811,4-6 1,5-7 0,0-7-1</inkml:trace>
  <inkml:trace contextRef="#ctx0" brushRef="#br0">8758 6011 30084,'-13'-27'-8435,"-1"6"7848,1 3 0,0 10 894,-1 3 0,5 14 0,2 4 1,1 2-928,3 0 1,13 4 0,5 2 0</inkml:trace>
  <inkml:trace contextRef="#ctx0" brushRef="#br0">9131 5824 29504,'-6'-25'-3277,"5"9"0,-7-2 0,5 18 2721,-1 7 1,-5 6 0,3 4 351,-1 1 1,4 4 0,-2-2 0,4 4-3,1 4 0,0 3 0,0-1 0,0 3-331,0 1 0,0 1 1,0 5-1,1 0-248,4 0 1,2-4 0,8-2-1,1-3 815,2-6 0,0 2 0,-5-7 0</inkml:trace>
  <inkml:trace contextRef="#ctx0" brushRef="#br0">9171 6224 28869,'-13'-19'-6655,"4"4"6161,0-3 0,5 5-382,-5 4 1,6 9 0,-2 9-430,4 2 0,2 3 0,5 1 0,6 1 26,4 2 1434,8-1 0,-3-3 0,5-1 1</inkml:trace>
  <inkml:trace contextRef="#ctx0" brushRef="#br0">9411 6357 28869,'0'-13'-9831,"0"-1"8959,0 1-409,0 0 0,0 4 846,0 0 0,0 0 0,2-4 360,2-1 1,-3 6-1,4-1 1,-4-2-215,-1-1 1,0-1 0,-1 0-1100,-4-1-537,4 7 1,-9-5 1448,5 3 0,1 5 0,5 4 841,4 7 1,8 5-1,8 1 1</inkml:trace>
  <inkml:trace contextRef="#ctx0" brushRef="#br0">9611 6384 25706,'-21'-54'-1533,"2"13"1,10 2 0,2 13-1,-1 1 1803,1 2 0,3 3 1,-4 3-1,1 0-1097,-1 0 1,5 3 0,-1 0 0,2 1-118,2 0 0,8-1 1,4 2 850,4 3 1,3 4 0,-1 6 0,3 2 302,-1 1-55,12 7 1,-10-4 0,10 7 0</inkml:trace>
  <inkml:trace contextRef="#ctx0" brushRef="#br0">10144 6117 30087,'-20'-41'-2336,"0"4"1,7 16 0,0 8 3274,-1 7 0,1 4 0,0 4 0,-2 1-1187,-3 1 1,3 6 0,-1-1 0,4 2-462,3-2 0,5 5 1,-4-2-1,2 2-51,3 2 0,3 0 0,5-1 0,4 1 370,3 2 0,1 4 0,0-3 1,1 1-122,-1-1 0,0-1 0,-1-3 0,-3 1-2668,-5 2 2984,-2-1 0,-2-3 1,0-1-1</inkml:trace>
  <inkml:trace contextRef="#ctx0" brushRef="#br0">10158 6117 7801,'-6'-13'281,"-2"1"0,-5 3 1737,0 5 0,-1-2-269,1 1-1159,0-5 1,-1 8-259,1-2 0,4 3 0,0 1 87,-1 0 1,-2 4-1,-1 2 1,-1 3 187,1 6 0,4-2 1,0 6-1,-1 0-55,-2 4 0,5 2 1,2 0-1,4-1-304,1-2 0,0-4 1,0 2-1,0 0-131,0-4 0,6-3 0,2-2-1347,4-3 826,2-5 0,-1 3 0,0-7 1,1-4-115,-1-3 0,-1-4 1,-2-2-1,-2 1 359,-3 0 1,0-1 582,-5 1 0,-2 6 161,-2 2 1,3 10 0,-4 4 225,4 2 1,1 7 0,0 0-1002,0-2 1,1-2 0,2-4-1,3-3-1009,1-1 1,2-1 0,5-8 0,0-6 206,4-9 0,3-10 992,6-3 0,5-18 0,2 0 0</inkml:trace>
  <inkml:trace contextRef="#ctx0" brushRef="#br0">10291 5677 11591,'-8'21'288,"3"4"1,5-3 0,0 4 989,0 0 1,0 4-1,0 4 1,0 6-483,0 1 0,0 1 0,0-2 0,0 0-1075,0 0 1,0-6-1,1-3-2709,3-3 1,-2-7 2987,2-3 0,4-9 0,-1-4 0</inkml:trace>
  <inkml:trace contextRef="#ctx0" brushRef="#br0">10264 6077 7840,'0'-7'0,"6"1"1177,3 6 1,-2 4 0,1 2 0,-1 2-711,1 2 1,-1-3 0,3 1 0,1-2-2134,4-3 1,-1-2 1665,9-1 0,-1-12 0,5-2 0</inkml:trace>
  <inkml:trace contextRef="#ctx0" brushRef="#br0">10531 5971 7840,'-5'13'486,"1"0"0,-5 1 0,3-1 1,-1 0 1158,-4 1 1,5-1 0,2 0-1,3 2-1672,1 3 0,0-3 1,0 2-1704,0-2 0,1-7 1730,3-4 0,4-8 0,5-4 0</inkml:trace>
  <inkml:trace contextRef="#ctx0" brushRef="#br0">10517 5904 7033,'6'7'641,"-3"4"0,6-5 148,2 1 1,0 0 0,3 4-790,-1-2 0,6-6 0,2 3 0</inkml:trace>
  <inkml:trace contextRef="#ctx0" brushRef="#br0">10704 5984 7840,'-4'13'955,"-1"1"1,-4-1-1,5 0 363,1 1 0,1-6 0,2 1-712,0 2 1,6-4 0,3 0 0,3-1-482,1-3 0,1-1 0,-1-4-64,0-2 1,-5-3 0,-2-5-141,0 3 0,-5-3 0,4 3-179,-4-3 1,-1 3-102,0 0 0,0 5 1,2-3-21,2 1 0,3 1 0,7 5 0,-1 0-63,0 0 0,1 0 1,-1 0-101,0 0 1,-4 5-1,0-1-104,2-1 0,0-1 0,3-2 128,-1 0 0,-4-5 0,-2-1 0,-1-1 111,-3-4 0,-1 0 0,-2-3 407,0 1 0,1 1 0,2 2-45,2 1 1,1 1 208,-2 0 1,3 2 328,7 6 0,-2 1 0,-2 2 328,-1 1 0,0 1 0,4-4-91,0 4 0,1-4 1,-1 4-227,0-4 1,1-2 0,-1-2-9,0-2 1,1-1-903,-1 2 1,0 3 298,1-4 1,-5 5 554,-1 5 1,-3 0 0,2 6-1,1-2 190,-1 1 0,-2 0 0,2 1 0,-1-2-242,-3 1 1,3 2 0,0 3 0,0 1-989,0 2 1,-2 4 0,-6-3-1,-2 0-1854,-5 1 0,-4 2 2446,-5-4 0,-3 5 0,-5-2 0</inkml:trace>
  <inkml:trace contextRef="#ctx0" brushRef="#br0">7345 7063 7756,'-13'0'4,"4"0"841,0 0 0,0 0 1949,-4 0-2123,5 0 0,4 0 0,8 0-329,5 0 1,7-4 0,4 0-1,-1 1 65,0 1 0,3 2 0,-4 0 0,0 0-491,1 0 1,-4 0 0,4 2-1,-1 1-626,0 1 1,0 0 0,-5-4-777,0 0 0,-4 0 1486,0 0 0,0 6 0,4 2 0</inkml:trace>
  <inkml:trace contextRef="#ctx0" brushRef="#br0">8238 6917 8814,'0'-8'2990,"0"2"1,-4 8-2661,-1 2 1,-4 4 0,3 5 37,-1 0 1,4-4 0,-1 0 51,2 2 1,2 0-166,0 3 0,6-2 0,1-2 0,2-3 261,0-1 1,0 3 0,3-3 0,-2 2-152,-1 2 1,-6 2 0,2 1 0,-2 0-317,1 1 0,-3-1 0,2 0 0,-4 1-53,-4-1 0,-5 0 0,1 1 0,-3-2-984,-1-4 0,0 3 1,-1-7-2378,1-1 0,4-3-521,0-4 3886,6-10 0,3-6 0,8-7 0</inkml:trace>
  <inkml:trace contextRef="#ctx0" brushRef="#br0">8505 6744 7797,'7'-6'284,"-1"4"1,-5-4-1,2 8 556,2 2 0,-1 4 0,-2 5 0,1 2 208,1 2 0,1 7 1,-4 6-1,2-1-393,2 5 0,-1 3 0,-4 3 0,0 0-760,0 0 1,0-6 0,0-2 0,0-4-244,0-2 0,0-5 0,0-3 348,0-3 0,6-8 0,1-1 0</inkml:trace>
  <inkml:trace contextRef="#ctx0" brushRef="#br0">8558 7023 7797,'7'0'1775,"1"0"-1513,-4 0 0,-1 5 0,5 1 0,-1 0-312,0 0 1,2 3-1,5-5 1,-1-1-1113,0-2 0,1-1 1162,-1 0 0,6 0 0,2 0 0</inkml:trace>
  <inkml:trace contextRef="#ctx0" brushRef="#br0">8745 6997 7797,'0'-8'2641,"-6"2"1,4 12-1,-2 3-2108,2 3 1,2 1-1,2-1 1,1-1-103,1-2 0,2-1 1,-3 6-716,1-1 1,5 0 0,-3-1-816,2-3 0,-4-3-238,5-6 0,-5-1 587,5-4 2667,-6-2-1048,3-7 1,-6 8-692,0 6 0,0 6 0,2 6 37,2-3 0,-1 3-2449,6-3 2234,0 3 0,10-5 0,2-1 0</inkml:trace>
  <inkml:trace contextRef="#ctx0" brushRef="#br0">9025 7010 7765,'0'-13'0,"-2"5"0,-1 2 2994,-1 1-1798,-1 3 0,7-8 1,2 5-1012,5 2 0,-2 3 1,2 5-1,0 4 12,-1 2 1,2 4 0,-6 3 0,-1 4-9,-1 3 0,-2 2 1,0 0-1,0-1-87,0 1 0,-5-2 0,-1-1 1,-1-3-1154,-3-2 1,2-1-526,-1-5 1,5-6 1575,-5-2 0,6-16 0,-3-3 0</inkml:trace>
  <inkml:trace contextRef="#ctx0" brushRef="#br0">9104 6997 8215,'8'6'889,"2"-3"0,-4 6 1,2-1 39,2 0 1,-3 2-1,4-4 1,2 0-473,3 0 0,7-2 0,-4-4 0,0-1-537,0-4 0,2-2 1,-6-6-1,-5-1-457,-2 1 1,1 0 0,-5-1 0,-3 1 392,-3 0 1,-6 1-1,-5 3 1,-1 5-69,1 2 1,-5 8-1,2 3 1,3 3 582,2 1 1,8 0 0,-1 2 0,2 2-779,2 0 1,8 6 0,4-6 0,5-2 406,4-5 0,13 8 0,8-3 0</inkml:trace>
  <inkml:trace contextRef="#ctx0" brushRef="#br0">10131 6824 7841,'-13'0'1009,"-1"0"-70,1 0 0,0 4 0,-1 2 1124,1 1-793,0-4 1,-1 5-207,1-4 1,4 2 0,2 4-723,1-1 1,1 0 0,5 4-903,0 1 1,0-1 0,2 0 0,1 1-674,1-1 0,8-4 0,0-2 0,4-1-1042,0-3 0,4-1 2275,-3-2 0,7 0 0,-3 0 0</inkml:trace>
  <inkml:trace contextRef="#ctx0" brushRef="#br0">10211 6890 7830,'0'-7'437,"0"-1"1,-2 5 588,-2-1 0,2 1-143,-2 7 0,3 8 0,1 6 0,0 0-366,0 1 1,0 0-1,1 5 1,2-3 104,1-2 0,7 3 1,-2-4-141,3-2 0,1-7 0,0-4-700,1-4 0,-6-2 0,0-5 0,-1-6-305,1-4 1,-5-7 0,1 4 0,-2 0 105,-2 0 1,0-4-1,-2 6 1,-1 0 100,-1 2 0,-7 7 0,2 0 162,-2 2 0,3 0-421,4 2 0,2 4-728,2 0 0,6 0 1303,3 4 0,9 4 0,3-1 0</inkml:trace>
  <inkml:trace contextRef="#ctx0" brushRef="#br0">10464 6863 7830,'-1'9'0,"-2"0"827,-2 2 1,1 0 445,4 3 1,1-2-1,4-3 1,4-5-949,3-3 1,1-1-1,0 0 1,0 0-226,1 0 0,-1-5 0,-1-4 7,-3-3 1,-2-2 0,-4 1-1179,2 0 0,-1-1-964,-4 1 0,0 0 867,0 0 0,0 4 1168,0 0 0,6 0 0,1-4 0</inkml:trace>
  <inkml:trace contextRef="#ctx0" brushRef="#br0">10677 6730 7830,'0'9'0,"0"0"588,0 1 0,0 2 0,0 2 425,0-1 1,0 0 0,2 1-1,1-1-631,1 0 1,2-1 0,-3-2 0,3-2-574,2-2 0,-4 3 0,5-5-931,1-1 1,-2-2 487,1-1 0,-2-1 279,2-3 0,-2 2 0,-4-4 1823,2 0 1,1-1-750,-2-7 0,-1 6 0,6-1-752,1-2 1,1 4-1,-1 0 1,-1-1-258,1 1 1,2-2 0,1-4-1,1-1-711,-1 1 0,5-5 1,0-1 1000,-2-2 0,-1-1 0,-2-5 0</inkml:trace>
  <inkml:trace contextRef="#ctx0" brushRef="#br0">11011 6557 7818,'0'-7'38,"0"1"0,1 20 969,4 4 0,-2 4 0,4-4 0,-1 4-760,-3 4 1,3 0 0,0 1-1,0 0-606,0-1 1,-2-4 0,-4-1 0,0-2 358,0-2 0,0-3 0,0 0 0</inkml:trace>
  <inkml:trace contextRef="#ctx0" brushRef="#br0">10997 6744 7813,'6'-14'2413,"-3"7"1,6 1-1858,2 0 0,0 4 1,3-2-1,1 3-188,2 1 1,3 0 0,3 0 0,-1 0-16,2 0 0,7 0-353,5 0 0,-4-12 0,1-3 0</inkml:trace>
  <inkml:trace contextRef="#ctx0" brushRef="#br0">11211 5398 7884,'3'-12'1026,"6"3"1,1 4 0,12 10 0,2 2-216,1 1 1,12 9 0,6 1 0,4 7-55,4 6 0,6 6 0,-6 8 0,-2-1 66,-2 4 0,-2 9 0,-7-2 0,-2 3-599,-5 1 1,-9 8 0,-4-2-1,-5 0-508,-4 0 0,-3 2 1,-8-6-1,-2 1-691,-5 1 1,-4 4-1,-4-9 1,-2-3-780,-2-5 0,1 0 1,-4-5 1753,2-2 0,5 4 0,-2 0 0</inkml:trace>
  <inkml:trace contextRef="#ctx0" brushRef="#br0">12450 5571 7778,'-6'-12'1971,"-2"3"0,-4 3-1163,-2 6 0,1 3 1,1 6-1,3 10-288,5 9 0,-2 12 1,1 9-1,1 3-67,-2 1 0,5 4 0,-2-3 0,6-2-432,6 0 1,2-8 0,4-2 0,3-8-240,4-6 0,5-6 0,2-13 1,3-4 70,-3-4 0,-5-7 0,-3-6 0,-2-7 69,-3-8 1,-2-11 0,-6-1 0,-3-1-41,-4-2 0,-7-6 0,-4 4 0,-5 1-260,-3 1 0,-1 5 0,3 3 0,-2 6-457,2 3 1,1 3-1,2 8-1413,-1 1 2248,1 0 0,0 5 0,-1 2 0</inkml:trace>
  <inkml:trace contextRef="#ctx0" brushRef="#br0">13010 5677 7802,'-4'9'906,"-1"2"0,2 3 0,2 6 546,1 0 1,0 7-1,0-2 1,0 6-670,0 3 0,0-4 1,0 1-1,0-4-798,0-5 1,0 2 0,0-7-534,0 0 0,1-4 0,2-6-167,2-7 0,4-5 0,-3-12 0,0-2 143,-1-3 1,0-9-1,-5 6 1,1-2 834,4-3 0,-4 1 1,4 3-1,-4 3 86,-1 1 0,0 5 0,2 1 1,1 4 1270,1 3 1,2 6-1452,-2-1 0,4 2 0,4 4-768,-3 2 1,2 2 0,-2 6-626,3 1 1,2-2 0,-1 7 0,0-5 86,1-4 1,-1 1 0,0-5 461,1-3 1,-1 0 0,-1-4 674,-3-2 0,-3-3 0,-6-7 0,0 1 0,0 0 0,4-1 0,0 1 0,-1 0 0,-1-1 0,-2 1 0,0 0 0</inkml:trace>
  <inkml:trace contextRef="#ctx0" brushRef="#br0">13450 5704 10330,'-7'-7'6019,"-5"1"-5827,10 6 1,-5 0 232,3 0 0,1 0 17,-6 0 0,6 1 0,-3 2-124,0 2 1,4 1 0,-4-2-131,1 5 0,3 4 0,-2 3 0,2 2-95,2-1 1,0 3 0,0 2-1,0 4-347,0 0 0,2-1 1,2-1-1,3-3-1113,1-2 0,4 3 0,-3-5 0,2-4-1046,3-3 1,4-7 2412,-1 2 0,13-22 0,-2-5 0</inkml:trace>
  <inkml:trace contextRef="#ctx0" brushRef="#br0">13770 5184 7922,'-9'2'759,"0"2"1,5 8-1,-4 6 1,3 0 590,2 1 0,0 6 0,0 9 0,-2 3-578,2 5 0,2 6 1,-1 1-1,-1 3-665,-1 1 1,-2-1 0,3-1 0,-1-4-1237,1-1 1,1-3-1,2-8 1,0-5 1128,0-6 0,6-5 0,1-6 0</inkml:trace>
  <inkml:trace contextRef="#ctx0" brushRef="#br0">13850 5677 10522,'-13'0'4304,"5"6"-3232,4 3 0,2 3 0,2 1-1014,0 1 0,0-5 0,2-2 0,2-1-143,5-3 0,-1 3-119,0-2 0,-5 2 0,3-3 429,0 2 1,-4 0 628,2 0 0,-2 2 0,-2 8-651,0 3 1,0 1-1,0 3 1,0-4-260,0-3 0,0-6 0,1 0-257,4 1 0,4-4 1,7-5-1,3-8-3442,2-11 1,1-7 3754,5-6 0,-1-9 0,1-7 0</inkml:trace>
  <inkml:trace contextRef="#ctx0" brushRef="#br0">14157 5144 7768,'0'8'1289,"0"5"1,0 0 0,0 7-501,0 0 1,0 7 0,0 0 0,0 8-291,0 8 1,-6 5-1,-2 5 1,-1-1 516,1-3 0,3 1 0,-2-6 1,-1-2-1705,1-5 1,4-2 0,-3-7 0,2-4-3397,-1-3 4084,1-3 0,-2-5 0,-2 0 0</inkml:trace>
  <inkml:trace contextRef="#ctx0" brushRef="#br0">14130 5611 7741,'0'-8'818,"0"2"1647,0 6 1,0 2-2848,0 2 0,6-1 0,4 5 382,7-2 0,-3-2 0,6-4 0</inkml:trace>
  <inkml:trace contextRef="#ctx0" brushRef="#br0">14317 5557 8672,'0'14'1612,"0"-1"1,0 0 0,0 1-667,0-1 1,0 6 0,0 4 0,0 0-692,0-1 0,0 2 1,0-6-1,1-2-845,4-1 0,-3-8 0,7-2-1542,2-4 0,1-7 2132,1-2 0,6-16 0,2-4 0</inkml:trace>
  <inkml:trace contextRef="#ctx0" brushRef="#br0">14437 5557 7741,'0'-13'0,"-2"1"397,-2 3 1,1-1 4945,-6 6-4829,6-1 1,-2 5-1236,10 0 0,2 0 1,7 0-1,-1 0 721,0 0 0,6-6 0,2-1 0</inkml:trace>
  <inkml:trace contextRef="#ctx0" brushRef="#br0">14610 5504 7741,'0'8'4345,"-2"3"-3141,-2-2 1,2 3 8,-2 1 0,8-1 0,5-3-1035,3-4 1,2-4 0,0-1 0,3-1-526,0-4 1,0-2 0,-7-7 0,-1 1-1334,1 0 0,-4-1 0,0 3-442,0 2 1,-4-3 2121,2 3 0,3-3 0,1-1 0</inkml:trace>
  <inkml:trace contextRef="#ctx0" brushRef="#br0">14863 5398 7741,'0'13'1619,"-1"5"3567,-4-1-3851,4 1 1,1-10 0,9-4-1314,2-3 1,3-6-1,-1-4 1,-1-3-838,-3-2 1,1 1 845,-5 0 1,-2 5-1,-8 7 1,-5 8-150,-6 11 0,-1 6 1,-4 4-1,2 2 501,3 1 0,7 0 0,5-5 0,2 0-90,2-4 0,2 1 0,4-6 0,7-5-690,8-6 0,14-6 397,5-5 0,15-8 0,0-8 0</inkml:trace>
  <inkml:trace contextRef="#ctx0" brushRef="#br0">16343 7290 28757,'7'-25'-2335,"1"7"1,-5-7 0,2 3 0,1 2 1204,0 1 1,3 1 0,-4 5 583,-2 0 237,-2 5 1,-2 2 1223,-4 6 1,-1 2-1,-4 2-481,1 5 0,6 5 1,-1 3-1,2 4-203,2 0 0,0 8 0,2-2 0,1 1-587,1 0 0,2 3 0,-3 2 0,1 1 509,-1 3 0,-1 2 1,-2 2-1,0 2-64,0 1 0,0 10 0,0-2 1,0 1-167,0 3 0,4 0 1,2-1-1,0 1 90,0 2 1,4 4-1,-1-4 1,3-2-348,1-1 0,-1-2 1,-1 1-1,-2-2 924,1-4 1,0 3-1,1-5 1,-4 0-686,-1 0 0,-2 8 1,-2 0-239,2 0 248,-2-5 1,4 6 0,-6-5 0,1 1-172,4 1 0,-4-2 0,4 0 0,-2-2-143,1-2 1,-3-3 0,4-8-1,-2-4 61,1-3 1,-2-1 0,2-2 0,-2-3-540,-2-4 1,1-8-664,4-1 1,-2-1-753,5 1 2419,-5-3 0,9-12 1,-4-2-1</inkml:trace>
  <inkml:trace contextRef="#ctx0" brushRef="#br0">16263 9316 8460,'-15'-34'0,"3"14"312,12 16 1,0 13-1,0 12 1,2 2-230,2 5 1,3 8-1,7-1 1,1 4 142,2 1 1,0 0-1,5-2 1,2-4 207,1-7 0,7-2 0,4-7 0,2-3-56,2-5 1,3-4-1,0-6 1,-1-1-157,1-4 1,-5-8 0,-4-9 0,-1-3-547,-3-2 0,1-6 0,-3-2 0,-3-2-415,0 1 1,-4-2 0,0 2 0,-1-2-1556,1-2 2294,-5 6 0,4-5 0,-7 5 0</inkml:trace>
  <inkml:trace contextRef="#ctx0" brushRef="#br0">14543 8036 24040,'-7'-6'-1883,"1"-1"0,4 0 1777,-2 2 0,1 4 0,-4 2 0,-1 4 109,1 3 0,2 6 1,-4 2-1,-1 3 123,-2 2 1,3 0-1,0 2 1,1 0-48,0 0 0,-4 7 1,5 1-1,-1-1-34,4-2 1,3 3-1,1 1 1,0 1-91,0 0 0,0 2 1,1-2-1,3-1-385,5 1 0,3 2 1,2-3-1,-1-3-23,0-1 1,1-1-1,-3 1 1,0 0-163,-2-1 1,0 3 0,4-10-1,-1 1-114,-3-3 1,2 0 0,-2-4-1,3-2 817,2 0 1,-1-6 0,0 0 0</inkml:trace>
  <inkml:trace contextRef="#ctx0" brushRef="#br0">14437 8756 24336,'-20'-31'-2606,"11"9"0,1-9 2747,5 10-742,3 12 0,1 3 0,3 6 540,5 0 0,3 1 0,3 2 1,3 3-445,4 2 0,3 1 0,3 4 593,3 0 1,-2 1-1,3-1 1</inkml:trace>
  <inkml:trace contextRef="#ctx0" brushRef="#br0">15036 8636 8572,'-6'-38'984,"5"8"-425,-11-9 0,6 26 0,-4 10 1,1 12-730,-1 7 0,-2 4 0,-2-3 0,3 5-264,2 4 0,-2 5 1,5 0-1,0-2-59,1 0 0,0-3 1,7-1-1,2-2 493,5-6 0,3-2 0,1-1 0</inkml:trace>
  <inkml:trace contextRef="#ctx0" brushRef="#br0">14983 8596 8572,'-6'-38'444,"5"8"0,-7-13 0,5 12 1,-1 3-44,1 4 0,0 5-936,-1 5 1,2 14 0,-2 8-86,2 7 1,8 8 0,4-2 0,5 1 619,3 1 0,12-1 0,-2 4 0</inkml:trace>
  <inkml:trace contextRef="#ctx0" brushRef="#br0">15330 8543 8572,'0'-14'351,"0"0"162,0-4 1,0 3 0,0-3 257,0 3 1,6 8-749,2 3 0,0 4 1,-1 4-1,1 5 101,-1 3 1,1 1-1,2 0 1,-3 1-235,-1-1 1,3 2 0,-4 1 0,-1 2-124,2-2 0,-5-1 1,5-3-238,0-3 418,-4 3 1,4-12-1,-6 0 0,0-8 1,0-4 0,0-1 0,0-2 210,0-3 1,0 4 0,0-4-1,0 3 783,0 2 1,0 4-696,0 0 0,1 6 1,4-1-361,3 2 0,0 8 1,1 3-1,0 3-74,-2 1 0,5 2 0,-5 1 1,2 2-54,0-2 1,0 3 0,6-1-1,1-1-388,2-3 1,0-2 0,-4-1-1,3-4-490,0-1 1,1-2 830,-4-4 0,-3-1 0,-2-4 470,-4-3 1,-4 0 0,-1-1 592,0-1 1,0-2 434,0-1 0,2 5-777,2 4 0,4 7 0,5 1 0,2 1-310,2 1 1,0-5 0,4 4 0,-2-4-234,-3-1 0,-1 0 1,-2-1 115,1-4 0,-7-2 1,-4-7-1,-6 1 13,-6 0 1,-7-4-1,-3 3 1,-2 3 151,-3 4 0,3-2 0,1 4 0,0 3-75,4 0 1,1 8-1,3 4 1,4 7-759,3 5 1,4 9 0,4 6 0,5 6 660,10 6 0,12 3 0,4 1 0</inkml:trace>
  <inkml:trace contextRef="#ctx0" brushRef="#br0">18316 7370 29491,'-8'-6'-1057,"4"-3"0,1 3 0,0 0-2296,-2 0 3404,1 5 1,4-4-464,0 10 0,0-2 0,1 6 677,4 1 1,2-4 0,7 0 0,-1-2 280,0 1 0,2 1 0,1-3 0,2 1 41,-2-1 0,5-1 0,0-2 0,1 1-583,0 3 0,1-2 0,3 2 0,1-2 279,0-2 0,-1 0 1,1 0-1,0 0 134,-1 0 0,1 0 0,1 0 0,2 0-87,1 0 1,0 0-1,-5 0 1,1 0-32,0 0 1,4-2 0,0-1 0,-1-1-300,-2 1 0,3-3 0,0 0 0,-1 0 0,-2 0 0,-2-3 0,1 4 0,0-1 0,-1 0 0,1-5 0,0 4 0,-1-2 0,1 0 0,0 0 0,-1-4 0,0 0 0,-4-1 0,3 1 0,-4 0 0,-1-1 0,-2 1 0,1 0 0,-1-2 0,-3-1-173,-5-2 0,2 0 1,-4 3-1,1-1-317,-1-2 1,-5-4-1,2 3 1,-4-2-32,-1-3 1,5 5 0,-1 0 0,-1 1-75,-1 0 1,-2-4-1,0 3 1,0 0 125,0-1 0,-5 3 0,-1 2 0,0-2 170,0 0 1,-4-1 0,1 3 0,-3-1 258,-1-2 0,-5-1 0,-1 2 0,-2 0 137,-2 0 0,-3 0 1,-2 2-1,-3 3 53,-4 0 0,-2 5 1,-2-1-1,2 2 117,0 3 1,-9 2 0,6 1 0,-1 1 103,-1 4 1,-2 1-1,-2 4 1,0-1 209,0 1 0,-3 1 1,3-1-1,0-1 92,0 1 1,2 2 0,2 2 0,-1-1-253,-1 0 1,1 2-1,6 3 1,1 3-401,-1-1 0,5 10 0,-1-2 0,4 5-228,2 4 0,3 1 0,12 4 0,4-1-647,3-1 1,14 3 0,7-9 0,8 0 200,9-3 0,5-7 0,5-3 0,3-2 299,1-3 0,2-1 1,5-3-1,-1-2-242,0-1 0,1-6 0,0 1 0,4-2 695,4-2 1,3 0 0,2 0-1</inkml:trace>
  <inkml:trace contextRef="#ctx0" brushRef="#br0">19982 6877 26239,'0'-8'-2987,"0"-3"1,-5 8 0,0-5 2937,-3 2 0,-1 2 0,-4 4 627,0 0 1,-1 0 0,1 1-370,0 4 1,-1-4-194,1 4 1,0 2 0,-1 0 0</inkml:trace>
  <inkml:trace contextRef="#ctx0" brushRef="#br0">19835 6863 27496,'-13'8'-2509,"0"-4"0,-1 2 2705,1-1 1,0-1-1,1-2 1,1 1-5,3 1 1,3 0-1,-2-2 1059,1 2-1254,-5-2 1,14 5 0,-1-4 0,5 2 481,8-2 1,4 3 0,9-2-1,4-1-74,3-2 1,1-1 0,1 0 0,1 0-328,-1 0 1,0-1 0,3-2 0,-1-3-215,-4-1 1,1 2-1,-8-2 1,-3 1-339,0 3 1,-1-3 0,-2 2 0,-5-1-551,-7-1 1,2 5-194,-3-4 1408,-3 4 0,5 13 0,-3 2 0</inkml:trace>
  <inkml:trace contextRef="#ctx0" brushRef="#br0">21142 6730 29478,'9'-12'-3305,"-2"2"1,0 3 3058,1 1 1,-1-5 0,4 4 0,-3 0 414,3 2 0,1-1 712,1 2-396,0-1 1,-1 7-1,-3 4 1,-5 6-646,-2 4 0,-2 3 1,0-1-1,0 4 161,0 3 1,-5 0 0,1-1-1,1-3-533,2-2 0,-1 5 0,-1-2 1,-1 2 146,1-2 1,0 2 0,0-5-1,-2 0-324,2 0 1,2-1 0,1-5 0,0 1-5111,0-1 5455,0-6 1,0 5-1,0-4 1</inkml:trace>
  <inkml:trace contextRef="#ctx0" brushRef="#br0">21142 6717 28423,'-14'-21'-3099,"1"2"0,0 7 2638,-1 3 1,1 3 0,0 6 470,-1 0 760,1 0 1,7 0 0,6 0-1,7 0-150,5 0 1,6 0 0,1 0 0,2 0-263,3 0 1,4 0 0,2 2 0,-4 1 74,-1 1 0,6 2 1,-7-3-1,0 3-1310,1 1 1,-6 2 0,-1 5-1,-5-1 853,-4 0 0,3 6 0,-4 2 1</inkml:trace>
  <inkml:trace contextRef="#ctx0" brushRef="#br0">21022 7010 8642,'-6'-13'-90,"4"5"1,-4 4-1,6 8-282,0 5 0,2 3 0,1 1 274,1 1 1,13-1 0,0-1-1,5-3 257,1-5 1,6-1 0,-2 0 0,0 2-110,-4-2 0,5-2 1,-4-1-1,0 0-843,1 0 793,0 0 0,2 6 0,0 1 0</inkml:trace>
  <inkml:trace contextRef="#ctx0" brushRef="#br0">21808 6757 25889,'0'-13'-1882,"0"-7"0,0 13 0,-1 4 0,-2 12 1242,-2 7 0,-1 8 1,3-2-1,-3 3 309,-1 2 0,3 5 0,-4 4 1,1 2 211,-1 2 0,5 3 0,-1 0 0,2-1-2079,2 1 2095,0 6 1,0-14 0,0 4 0</inkml:trace>
  <inkml:trace contextRef="#ctx0" brushRef="#br0">16849 6943 29618,'-6'-7'-7516,"5"0"3690,-4 2 5119,-2 4-1259,6-5 1,-4 6 535,10 0 1,1-2 0,4-1 0,-1-1-126,1 1 1,2-3 0,1 0-262,1-1 0,-1 4 0,0-2 0,1 2-307,-1-1 0,-4 2 0,0-2 0,1 2 826,2 2 1,1-4 304,1 0 0,-6-1-435,1 5 1,-4 0 25,4 0 1,-5 2-1,5 2-759,1 5 1,1 3-1,-1 1 1,-1 0-1,1 1 1,2-1 0,2 0 0,-1 1-176,0-1 0,1 0 0,-3 1 0,0-2-647,-2-4 1,0 4-1,4-3-64,0 3 1,1 0 0,-1-3 0,2-3 510,2 0 1,-2-5 0,3 4-1,-3-4 619,-2-1 1,1 0 0,-1 0-1</inkml:trace>
  <inkml:trace contextRef="#ctx0" brushRef="#br0">17209 7103 29849,'-13'0'-154,"-2"0"1,0-1-421,2-4 1,-3 4 0,7-5-1525,-3 0 2241,-1 5 1,1-7 0,1 5 264,2-1 0,5-1-235,-5 5 0,6 6 0,-3 3 0,2 3-247,-1 1 1,-1 5 0,3 1 0,-2 2-174,-3 3 1,4 1 0,-4 3 0,1 2-250,0 1 0,2 6 0,-4-2 0,0 4-87,2 1 0,-5-2 0,5-1 0,-2-1 142,0 1 0,1 0 0,0 0 0,2-3-77,0-1 0,4-2 0,-2-5 0,2 1-110,2 0 1,0-2 0,0-1 0,0-4-201,0 0 0,0-1 0,0-3 228,0 2 1,5 0-420,-1-5 858,1-6 0,-1-2 467,1-10 1,-1 2 0,-4-5-784,0-3 0,0-1 0,1-1 184,4 0 0,-4-1 644,4 1 1,-5 1 75,-5 3 1,2 3 0,-5 6 735,-3 0 1,-1 0 0,0 2 200,4 2 0,-3-1 0,7 6-839,1 1 1,4 2-1,7 0-495,5-3 1,5 1-1,0-4 1,4 0 831,3 0 1,2 3 0,-1-4-1,1-3-505,0 0 0,-7-2 0,0 0 0,-3 0-1177,1 0 1,0 0-1,-5 0 1,1-2 239,-1-2 103,-6-9 0,5-8 0,-4-6 1</inkml:trace>
  <inkml:trace contextRef="#ctx0" brushRef="#br0">16409 7383 29412,'0'-7'-4916,"2"1"1,1 7 4785,1 4 0,1 4 0,-4 7-228,4 2 1,-4 1 0,4-1 0,-4 3-21,-1-1 1,0 4 0,0-5 0,0 0-458,0 1 1,0 2 0,2-4 518,2-2 1,-1-1 0,6-3-348,1-3 1,2-4 0,3-5 662,3 0 0,-4 0 0,6 0 0</inkml:trace>
  <inkml:trace contextRef="#ctx0" brushRef="#br0">16676 7357 30835,'-6'-14'-9831,"3"2"9234,-6 4 0,5 2 0,-5 7 0,0 4 411,2 3 1,-5 3 0,4 1 0,1-1 106,3 4 1,-2 2 0,1-3-1,2 3-241,2 0 0,1 7 0,0-2 0,0 4 149,0 0 0,1 5 1,2 0-1,3-2-173,1-6 1,7 1 0,4-5 0,-2 0-1328,-1 1 0,-2-4 1894,0-7 1,1 3 0,-1-5 0</inkml:trace>
  <inkml:trace contextRef="#ctx0" brushRef="#br0">16423 7530 29765,'-27'-13'-1249,"6"1"1,4 3-1,2 4 1507,1 4 1,6 1-1,-1 1-573,-2 4 1,7-4-1,4 4 601,7-4 1,11-1 0,6-1 0,4-2-116,3-2 1,6-4 0,0 5 0,3 1-575,0 2 0,3 1 1,-9 1-1,0 3 352,-3 5 1,-9-3 0,-2 0 0</inkml:trace>
  <inkml:trace contextRef="#ctx0" brushRef="#br0">16316 7890 30874,'6'-40'-7493,"12"7"8045,8 6 0,14 8 1,0 10-1,2 5-530,-1 2 1,4 4 0,-1 2 0,-1 5 111,-1 3 0,-2-5 0,0-1 0</inkml:trace>
  <inkml:trace contextRef="#ctx0" brushRef="#br0">18222 8863 29576,'-6'7'-3926,"3"-1"1065,-5-6 4978,5 0-1038,-3 0-630,6 0 1,1 0-191,4 0 0,-2 1 0,4 4-447,-1 4 1,3-2-1,-3 2-299,1 1 0,2 2 0,4 2 682,1-1 1,-1-4 0,0-2 0,1 1 94,-1-1 1,-4-4 0,0 3-1,1-2-374,2 1 0,-3 4 0,0-5 0,0 0 2,-2 2 1,5-4 0,-3 2 23,3-2 0,1-2 188,0 0 1,1 0 0,-1 0 116,0 0 0,-1-2 1,-2-1-1,-2-3 54,-2-1 0,4-2-270,-1-4 1,3 0 0,0-1-107,-3 1 1,1 4 0,-4 0-136,1-1 0,-4 2-203,2-1 1,-4 1-1,-1-6-235,0 1 1,0 0 0,0-1-1,0 1-74,0 0 1,0-2-1,2 0 395,2 2 1,-1-7 0,5 9 0,-1-1 368,0 0 0,-2-3 0,2 6-278,-1-3 0,3-1 1,-3 1-158,1 3 0,-4-3 0,2 4 139,-4-4 0,-1-2 0,0 1 0,0 0 155,0-1 0,5 1 0,-1 0 1,-1-1 234,-1 1 1,-1-2 0,2-1 0,1-2 202,-1 2 0,3 1 1,-1 2-1,-1 1-138,2 3 1,-3-3 0,4 3-116,-1-3 0,3-1-635,-4 0 0,1-1 1,-3 1 346,1 0 0,2 1 1,-3 2-1,1 1 360,-1-2 0,3 4 1,0-2-1,0-1 27,0-2 1,4 3-1,-1 2 1,3-1 331,1 1 0,1 2 0,-1-2-118,0 1 1,1 2 0,-1 2 18,0-2 0,-4 2 0,0-2-98,2 2 1,-4 2-1,2 0 82,1 0 1,-2 0 0,-1 2-1,0 1 15,1 1 1,1 1 0,4-5 0,-1 1 49,-3 3 1,9-2-1,-4 4-273,1 0 0,3-5 0,-11 5 0,2-1-268,0-1 1,0 6-268,4-1 0,-5-1 1,-2-1-57,0-1 1,-3 4-120,6-1 0,-7-1 126,3 1 0,1-5 0,0 3 135,1-1 0,-2 5-345,4-2 0,-7-2 132,3 2 1,-4 0-213,-1 4 0,0 0 327,0 1 1,0-1 88,0 0 1,5 1 0,1-2 285,1-4 1,-4 4-199,2-3 0,1 3-21,-2 1 0,0 1 1,-4-1 50,0 0 1,0 1-1,0-1 101,0 0 0,0 1 1,0-1 54,0 0 1,0 1 0,0-1-23,0 0 0,0-4 1,0 0 20,0 1 1,0 2-170,0 2 1,0-1-1,0 0 1,0 1 81,0-1 1,0 0 0,0 1 0,0-1-31,0 0 0,0 1 0,0-1 0,0 0 137,0 1 0,0-1 0,2 0 174,2 1 0,-2-6 0,2 1 192,-2 2 0,2 1 233,1 1 0,5 0-156,-1 1 0,3-1 0,1 0-85,0 0 1,1-4 0,-1 0 0,0 0-240,1-1 1,3 2 0,1-6 0,0 1 212,1 1 1,-2-5 0,3 4-1,0-4 62,-4-1 0,3 0 0,-1 0 0,-2 0 143,-1 0 1,-2 0 0,1 0 0,-1 0-25,0 0 0,1-4 0,-1-2 0,0 0-167,1 0 0,-5-4 0,-1 1 0,3-2-374,1 2 1,1-5-1,0 2 1,1-2-142,-1-2 1,0 0-1,1 1 1,-3-1-185,-2-2 1,3-6 0,-4 4 0,0-3-105,1 1 1,-6 1 0,3-2-1,-1 1 40,-1-2 0,1 3 1,-5-1-1,0-2 26,0-1 1,-5 0 0,-1 1 0,0 3-18,0 2 0,-3-3 0,5 4 0,0 0 133,-2-1 1,4 4-1,-2-4 1,1 1-328,-2 1 0,4-1 0,-5 3 1,1-1 201,1-2 0,-5-4 0,3 2 0,-1 1 367,-4 0 1,1 0 0,0 2 0,1 0 84,-2 0 1,0 3-1,-3 0 1,2 1 3,4 0 0,-4-1 1,3 1-1,-3 0-6,-1-1 0,-1 5 0,1 0 0,1-1-47,3-2 1,-3 3 0,3 1 69,-2-3 0,-3-1 0,1 0 0,0 2 175,-1 1 1,5 5 0,1-4 0,-3 1 132,-1 0 1,-1 2 0,0-2 0,-1 1-274,1 3 0,0 0 0,-1 0 0,1-2-51,0 2 1,-1 1-1,1-1 64,0-2 0,-1 1 1,1 2-1,0-1-21,-1-1 1,1-1 0,0 5 204,-1 0 1,1 0 0,0 0 0,-1 0 21,1 0 0,0 0 0,-1 0-270,1 0 0,0 0 0,-1 0 0,1 0-20,0 0 1,-1 0-1,1 0-43,0 0 1,-1 2 0,1 1 0,0 1 88,-1-1 1,1-1 0,0-2 0,-1 0 110,1 0 1,0 0 0,-2 0-1,-1 0-125,-2 0 0,0 4 0,5 1 1,-2-2-286,-3-2 1,3 3-1,-2 1 0,2-1-17,2 2 0,-1-4 0,1 4-65,0 0 0,-4-3 0,2 4 0,4-1 244,-1-3 0,0 0 1,-1 0-1,-1 1 80,1-1 0,0 0 0,-1 0 1,1 2-46,0-3 0,-1 4 1,-1 0-1,-1 0-215,-2 0 0,-1 5 0,3-3 0,-2 3-43,2-2 0,-4 7 0,3-4 0,-1 0 53,-1-2 0,4-1 1,-3 4-1,3-1 205,2-3 0,4 3 1,0-5-1,-1 2 70,-2 0 0,3-5 1,0 5-1,-1 0-99,-2-1 0,3 3 0,0-2 0,0 3-226,2 2 0,-3 3 0,4 3 0,-2 0-110,-2 4 1,4 3-1,1 2 1,4 4-148,1 1 1,0-3-1,0 4 1,0 1 127,0-2 1,1-1-1,4-8 1,4-1 66,3-2 0,-3-2 0,-1 3 0,1-4 34,-1 0 1,2-4-1,-5 3 1,-3-3-655,0-2 0,2 0 1,1 1-1,-2 0-407,-2 4 0,1-3 0,1 4 1261,1 0 1,7 2 0,-4 6 0</inkml:trace>
  <inkml:trace contextRef="#ctx0" brushRef="#br0">20075 8356 20059,'-13'0'-1169,"0"0"1,-1 0 1474,1 0 0,4 0 1656,0 0-1497,0 0 0,3-4 0,6-1 0,8 2-58,4 2 0,2-4 0,4-1 0,6 1-91,5-1 1,6-3-1,3 4 1,-1 1 27,-1-2 0,-1 4 0,5-2 0,0 1-510,0-1 0,0 2 1,0-2-1,-1 1-385,-4-2 1,-2 2 0,-7-4 0,0-1 71,-4 1 1,-3 3-1,-4-4 1,0 1-258,-2-1 1,3 1-1,-8-3-1899,-1 1 2454,5 6 1,-11-15 0,5 3-1</inkml:trace>
  <inkml:trace contextRef="#ctx0" brushRef="#br0">21368 7930 23319,'9'-12'109,"0"3"0,-5-1-57,5 5 0,-6 2 0,2 8 0,-4 3-519,-1 4 1,0 3 0,0 1-1,-1 4 271,-4 0 0,2 3 1,-4 5-1,0 1-436,-1 2 0,1 1 1,-4-4-1,4 0-38,1-2 0,-3 4 0,5-9 0,1 0-224,1-4 1,2 3 0,0-3 483,0 0 0,-6-8 1,-1-4-1</inkml:trace>
  <inkml:trace contextRef="#ctx0" brushRef="#br0">21195 7983 32014,'-13'-6'-4193,"1"-1"2731,3-7 1,1 7 883,4 2 361,3-2 1,-4 6 0,10-4 802,3 4 0,4 1 1,3 0-1,3 0-431,4 0 1,2 0-1,1 0 1,0 0-419,3 0 1,2 0-1,-2 0 1,0 1-1318,-1 4 0,5-2 1595,-9 5 0,11-5 0,-6 3 0</inkml:trace>
  <inkml:trace contextRef="#ctx0" brushRef="#br0">21128 8423 9932,'0'-14'-605,"0"6"914,0-1 62,0 6 1,0-2 0,2 8 0,2 3-100,5 2 0,7-4 0,4 3 0,-1 1-278,0-1 0,5-4 1,-2 2-1,3-2-511,2 1 0,0-3 0,-1 4 1,-1-4 535,-2-1 1,8 0 0,-3 0 0</inkml:trace>
  <inkml:trace contextRef="#ctx0" brushRef="#br0">21981 8050 31155,'-11'-2'-1689,"0"-1"1034,2-1 0,5-2 72,-5 1 1,6 2 136,-1-5 1,4 5 0,4-3-1,5 1 703,3 1 1,1-5 0,2 3 0,1 0 101,2 0 0,1 0 1,-1 3-1,3-1 125,-1 1 1,4 1 0,-6 2-736,-2 0 0,-2 2 0,-6 2 0,-3 5-755,-4 3 1,-8 7-1,-6 3 1,-10 4 608,-6 0 0,-5 1 0,-6 0 0,1-1 441,4 1 1,2 0 0,8-2-1,3-2 316,4 0 1,9-7 0,5 2-1,2-4-281,2 0 0,6-1 0,4 0 1,7 1 112,5-1 1,8-1-1,4-3 1,3-3-726,4 0 1,7-5 0,-1 4 0,2-4-2503,1-1 3344,-1 0 1,-3 6-1,1 1 1</inkml:trace>
  <inkml:trace contextRef="#ctx0" brushRef="#br0">18915 9062 8358,'0'-13'-671,"-1"6"1,-3 2 351,-5 4 1,1 2 0,-1 2 658,-1 2 1,4 5 98,2-1 1,2-2 0,2 2 84,0 2 1,0-4 0,2 0 179,2-1 0,-1-1 0,6-5-365,1 0 1,2 0-1,1 0-116,1 0 0,-1 0 1,0 0-1,1 0-230,-1 0 1,0 0-1,1 0 1,-1 0 7,0 0 0,2 0 141,3 0 0,-3-5 0,3-1 0,-4 0 69,0 1 1,-1-4-1,-1 3 1,-2-2-34,-1-2 0,0 3 1,4-2-1,1-2-184,-1-1 1,0 4 0,-1-1 0,-1 0-288,-2 1 1,-1-3 0,6 2 155,-1-3 1,-1-1 0,-2-1 130,-1 1 0,-6 0 0,2-1 1,-4 1-14,-1 0 0,0-1 1,0-1-1,0-1 136,0-2 1,0-4 0,0 3 0,0 0-102,0-1 1,0-2 0,0 4 0,2 2-66,2 1 1,-3 1-1,4-3 1,-4-1 11,-1 2 0,0 1 0,0 1 0,0-3 75,0-1 1,-1-1 0,-4 3 0,-2-2-14,0 2 0,-5-3 0,3 1 0,-3 2-99,-1 1 1,-1 6 0,1 0-1,0-1-44,-1-2 1,1 3 0,0 2 0,1-1 61,3 1 0,-3 4 0,5-3 0,-2 1 149,0 1 0,5-5 0,-5 5-31,-2 1 1,4 0 0,-2 0-64,-1-2 1,-2 1 0,-2 5 0,1 2-44,0 2 1,-5 5-1,0-1 1,2 3 8,1 1 1,2-4 0,-1 0 0,1 1 153,0 2 0,-1-3 1,1 0-1,0 1-99,-1 2 1,3 1 0,0 1 0,4-1 157,1 0 1,-4 5 0,2 1 0,-1 2-161,0 3 1,6 1 0,-2 3 0,0 2-179,1 1 1,-1 0 0,5-3 0,0 2 8,0 1 1,0 0 0,2-3 0,2 0 24,5-1 1,3 1 0,1-9 0,2 0-139,3 1 1,1-4 0,6-6 0,0-1-291,4 2 1,5-4 0,-2 2 0,1 0 553,-1-2 0,5 11 0,-3-3 0</inkml:trace>
  <inkml:trace contextRef="#ctx0" brushRef="#br0">19262 9196 8429,'0'-14'-560,"0"6"414,0-1 1,-1 6 0,-4-2 329,-4 4 1,3-1 246,2-2 0,2 1-59,2-6 0,0 5 1,2-4-52,2 2 1,2 0-1,5 3-96,-2-1 0,-2 1 1,3 7-1,-1 4 41,2-1 0,0 5 0,3-2 1,-1 5 27,0 3 1,7 6 0,0-2 0,3 3 110,-1 2 0,2-1 1,5 1-1,2-2-154,-1-3 1,2 4-1,1-4 1,1 3-57,3 2 1,2-1 0,1 1 0,0 0-129,0-1 1,4 1 0,2 0 0,0-2-283,0-3 0,-2 2 0,-4-7 0,0 0 50,0-3 0,0-5 0,-1-1 0,-2-1 350,-2 1 1,-4-5 0,5 1 0,-1-4-97,0-4 0,-3 1 1,-4-5-1,2 1 45,1-1 0,-1 4 1,-7-3-1,-2 1-466,-2 3 1,4-3-1,-6 1 1,-2 1-445,-5-2 1,2 4-280,-3-2 1,-1-2-336,0 2 0,-6-1-1420,-2 5 2810,0 0 0,0-6 0,7-1 0</inkml:trace>
  <inkml:trace contextRef="#ctx0" brushRef="#br0">21328 9462 8371,'8'-6'116,"-2"5"1,-5-9 112,4 5 1,-4-1 1148,3 2-729,4 2 0,-7-2 1,4 8-326,-4 5 1,-1 3 0,0 3 0,0 1 43,0 2 0,-6 6 1,-1-2-1,-2 1-302,0 0 0,0 2 0,-4-3 0,1 2-123,3-2 0,-1 3 0,4-4 1,0 0-584,0-4 1,2-2 0,4-2 0,0 1-792,0-1 0,0-4-2001,0 0 3432,0-12 0,6-4 0,1-14 0</inkml:trace>
  <inkml:trace contextRef="#ctx0" brushRef="#br0">21208 9436 8377,'0'-20'1710,"-6"6"-450,5 0-932,-5 2 0,12 11 0,3-4 83,3 4 1,5 1 0,1 0 0,0 0-467,1 0 0,-4 6 0,4 3 1,-1 3-388,0 1 0,0 0 0,-5 2 0,0 1-277,1 2 0,-7 9 1,-3-2 718,-2 3 0,-14-3 0,-3 8 0</inkml:trace>
  <inkml:trace contextRef="#ctx0" brushRef="#br0">21022 9915 8401,'-8'-34'951,"2"8"0,8 14-1393,2 12 0,4 0 1,5 4-1,0-2 172,1-2 1,0 4 0,4 1 0,4-2-55,4-2 0,0 1 1,1 1-1,0 2 324,-1 3 0,1-5 0,0 3 0,-1-6 0</inkml:trace>
  <inkml:trace contextRef="#ctx0" brushRef="#br0">21808 9462 8279,'0'-40'0,"2"12"582,2 6 0,-1 12-267,6 5 0,-6 5 0,1 5 1,-2 3 43,-2 4 0,-2 9 0,-2 6 0,-5 7-164,-3 4 1,-3 7 0,-1 1 0,-2 1-502,2 3 0,-3-2 0,1 1 0,3-1 83,5 0 223,-2 4 0,5-17 0,-7 4 0</inkml:trace>
  <inkml:trace contextRef="#ctx0" brushRef="#br0">18236 10369 15593,'-8'0'-445,"2"0"1,6 5 153,0 4 0,2 2 1,1-1-1,3-3 610,1-1 1,0 0-1,4-3 1,-2 2 64,1-2 0,2 3 0,3-2 0,1 0-174,2 2 1,4-4 0,-4 2 0,-2-1-41,-1 2 0,-2-4 1,1 4-89,-1-4 0,0-1 0,1 0-296,-1 0 0,-4 0 0,0 0 479,1 0 1,2-4 50,1-1 0,1-4 0,-1 5-152,0 1 1,1 1-1,-1 2-429,0 0 0,1-4 98,-1 0 0,0-1 156,1 5 0,-6-4 1,0-2-41,-2-2 0,-2 0 1,-2-6-1,1 1-41,1 0 1,1-1 0,-5 1 0,0 0-57,0-1 0,4 1 0,0 0 0,-1-1 29,-1 1 0,2 4 0,1 0 0,-1-1-45,2-2 1,-4 3 0,2 0 0,-1 0-24,1 2 1,-2-5 0,2 3 61,-2-3 0,-2 3 1,0 1-266,0-3 1,0-1 185,0-1 1,0 0-1,0-1 100,0 1 1,0 4 0,0 0 187,0-1 1,4 2 0,1 0 75,-2-3 1,3-1-1,0 1 49,1 2 0,-3-3-165,5 3 1,-6 2 0,3-1-100,0 2-104,-4-4 0,9 4 0,-2-4 244,3 1 0,-3 6 0,0-3 1,1 1 70,2 1 0,6-5 1,0 5-1,-2-1 46,-1-1 0,-2 5 1,0-5-153,1 0 0,-1 4-288,0-2 0,-1 4 237,-3 4 1,2-1 0,-7 6-28,-1 2 0,3-4 1,0 0-1,1 1 10,4-1 0,-4-4 0,2 3 0,1-1 446,2-1 1,1 0-1,1-4-110,-1 0 1,0 2-460,1 2 1,-2-1-220,-4 6 1,-2 0 145,-6 4 0,0 1 1,0-1-52,0 0 1,0 1 369,0-1 0,0 0-42,0 1 1,5-1 0,1-1-73,1-3 0,-4-2 0,2-2 0,-2 2-198,1 0 0,-3 5 90,4-3 1,-4 3 0,-2 0-1,-2-2 31,-1-1 0,-1 0 266,5 4 0,0 1 147,0-1 1,0-4-177,0 0 1,5-5 0,0 4 0,1-1 67,0 0 0,3-2 0,-3 4-434,2 1 1,-4 2 0,3 1 43,-1 1 0,3 3 0,-4 1 0,-2-2 143,-2-1 1,3-1 0,1-1-1,-1 0 57,2 0 0,-4 1 1,2-1-1,-1 0 165,2 1 1,-2-5 0,5-2-1,3 0 146,1 1 0,1-5 1,0 1-1,1-1 37,-1 2 1,5-4 0,1 4 0,2-4-292,2-1 0,-2 0 0,0 0 0,0-1-113,-1-4 1,-3 4 0,2-4 0,-1 2-54,0-1 1,-1 1 0,-3-5 0,-1 1 82,0 0 0,1 2 0,-1-4 1,-1-1 23,-3-2 1,3-1-1,-4-1 1,3 1 21,-2 0 1,1-2-1,-4-1 1,0-4-91,0 0 0,3 2 0,-3-3 1,0 1-42,-1-1 1,0 0 0,-5-3-1,0 4-89,0 0 0,0-2 1,0 4-1,0 2-76,0 1 0,0-2 1,-2-3-1,-1 1 129,-1 0 0,-5 1 0,3 3 1,0-1 47,0-2 0,-3 0 0,4 5 200,-3 0-144,-1-1 0,0 1 0,0 0 0,-1-1 53,-2 1 1,0 0 0,2-1-1,1 1-26,-1 0 0,-1-1 1,1 3-1,1 0-98,-1 2 1,-2 0 0,-1-4 20,-1 0 0,2 4 0,2 2 0,1-1 81,-1 1 1,-2 2 0,-1-2 0,-1 1 40,1 3 1,0-3-1,-1 0 1,1 0 117,0 0 1,-1-3-1,1 5 1,0 0-38,-1-2 1,1 3-1,0-5 1,-1 1-169,1-1 1,0 5-1,1-2 1,1 0-50,3 1 0,-1-5 1,-5 4-1,1 1 74,0-2 1,4 4 0,0-2 0,-1 1-25,-2-1 1,-2 2 0,1-2-1,0 2 91,-1 2 1,-3 0 0,-1 0 0,2 0-47,1 0 0,1 0 0,0 0 0,-3 0-108,0 0 0,-1 0 0,4 0 0,1 0 75,0 0 0,-1 0 1,0 0-1,-3 0 30,0 0 1,-1 2 0,4 1 0,1 1 31,0-1 0,-1-1 1,1-1-1,-2 2 98,-2 1 1,2 1 0,-3-5 0,3 0-95,2 0 1,0 0 0,-1 0 0,1 0-79,0 0 0,-5 0 0,0 1 0,2 2-106,1 2 0,2 1 0,-2-3 0,-2 1-49,0-1 1,-1 3 0,3 0-1,-1 1 153,-2 4 0,-1-4 0,2 0 0,0 1 47,0-1 1,3 1-1,0 2 1,1-1-48,0 1 1,-1-2 0,1 1 0,0 1-14,-1 2 0,1 1 0,0 0 0,-1 1-155,1-1 1,0 2 0,-1 1 0,1 3 114,0 2 0,-1 0 0,1 3 0,1-2 40,3 2 0,-1 1 0,4 1 0,0 1-10,0 0 0,2-2 1,4 0-1,0 0-15,0 3 0,0 0 0,1-4 0,4-2-203,3 2 1,4 1 0,2 2 0,-1 0-292,0-1 0,1-4 0,-1 1 1,0-1-265,1-1 1,3 2 0,3-3 840,0 0 1,9-3 0,5 2 0</inkml:trace>
  <inkml:trace contextRef="#ctx0" brushRef="#br0">20035 10195 13120,'-7'0'-1137,"-5"0"0,10-1 1504,-2-4 144,3 4 1,1-4-49,0 10 0,1-4 0,3 4 97,5-4 0,3 4 0,3-1 0,3 1-203,4 1 0,3-5 0,2 3 0,0-2-331,-1-2 0,1 0 1,1 1-1,2 2-65,1 2 0,4-1 0,-4-4 0,-1 0-370,-2 0 0,3 2 0,0 1 0,-3 3-555,-4 1 0,1 0 0,-2 5 1,0-1 994,-1-1 0,4 5 1,-6-8-1</inkml:trace>
  <inkml:trace contextRef="#ctx0" brushRef="#br0">21342 10382 12841,'8'0'-322,"0"-2"0,-1-1-8,1-1 0,-4-2 522,5 2 0,-6 1 284,1-6 0,2 4 193,-1-4 395,-1 6-655,-4-2 1,-1 10-1,-2 4-354,-2 3 0,-1 2 0,3 0 0,-1 3-356,1 0 0,2 1 0,1-3 0,0 1-518,0 2 1,0 0 0,0-5-647,0 0 0,5 1 1493,4-1 1,3-5-1,2-3 1</inkml:trace>
  <inkml:trace contextRef="#ctx0" brushRef="#br0">21328 10302 11185,'-13'0'1355,"0"0"-2128,5 0 0,4 1 1008,8 4 1,4-4-1,6 4 1,3-2-49,0 1 1,6-1-1,-4 5 1,0-3-357,0-2 1,1 3-1,-4 0 1,2 0-339,-2 0 1,-1 4 482,-2-1 1,1 3 0,-1 2 0</inkml:trace>
  <inkml:trace contextRef="#ctx0" brushRef="#br0">21315 10582 8392,'0'-19'0,"0"4"-22,0-3 1,0 11-1,1 5-98,4 5 0,4 1 0,7-4 110,2 0 0,4 0 0,-1-1 1,2-2-1038,6-1 1047,0-1 0,-2-1 0,0-1 0</inkml:trace>
  <inkml:trace contextRef="#ctx0" brushRef="#br0">21768 10355 13954,'-13'-6'-1106,"-1"5"1021,7-5 1,3 6 0,8 0 462,5 0 1,7 0-1,2 0 1,0 0-252,1 0 1,-9 0 0,4 0 0,-4 1-49,-2 4 1,2-2-244,-6 6 1,-1 0 0,-7 2-1,-4 0-173,1-2 1,-3-5 0,4 5 171,-2 1 1,7 2 0,-1 1 249,5 1 0,8-2 0,-1-2 0,5-1 98,3 1 0,5-2 0,-2 1 0,0 1-98,-3 2 0,-4 0 1,0-1-80,-1 3 0,-7 2 0,-6 8-83,-7-6 1,-5-1 0,-2-8 0,1 2 175,0-3 0,-5 3 0,0-7 0,2-1 66,1-1 1,2-2 0,-1 0-134,1 0 0,0 0 0,-1 0 0,3-2-415,2-2 1,-3 2 0,3-2-969,-3 2 0,0 4 1298,3 2 0,-2 4 0,3 5 0</inkml:trace>
  <inkml:trace contextRef="#ctx0" brushRef="#br0">19049 10315 13040,'-14'-7'-1670,"1"2"0,0 8 1615,-1 2 0,6-1 536,-1-4 1,4 0 885,-4 0-1199,6 0 1,-3 2 0,8 1 0,1 3-11,1 1 1,7 2 0,-2 4 0,2 1-33,3-1 0,-1 0 1,0 1-1,1-1-232,-1 0 1,5-4 0,0-2 0,-1 1 284,3-1 0,-5-4 0,2 2 0,-2-4 8,-2-1 0,5-1 0,0-4 1,-2-4-165,-1-3 0,3-5 0,1-3 1,2 0-95,3-4 1,1-6 0,1-2-1,0-1-133,-4 1 1,3-4-1,-4 4 1,-1-1 216,-2 0 0,-4-2 0,-4 2 0,-3 1 140,-1-1 1,-1-2-1,-7 4 1,-1 2-192,-1 6 1,-11-2 0,2 4 0,-2 0-108,0 3 0,0 3 0,-1 2 0,-3 0 74,-2 0 1,3 1-1,-3 1 1,1 4-33,-1 1 1,-1 2 0,-5 4 0,0 1 85,1 3 0,-2 1 0,-4 7 1,-2 4 3,0 3 0,-3 3 0,5 7 0,-1 0 50,1 2 0,-4 6 0,5-1 0,1 4 37,2 4 1,-1-1 0,0 5 0,6-2-127,2-4 1,5-2 0,7-4 0,4-5-86,4-3 0,8-7 1,7-3-1,6-3 62,6-2 0,2-4 0,3-2 0,4 1-269,4-1 0,11-4 1,5 1 342,4-2 0,-2-2 1,2 0-1</inkml:trace>
  <inkml:trace contextRef="#ctx0" brushRef="#br0">19422 10448 8751,'-7'-8'-583,"2"-1"0,-2 6-110,-2-2 1,-3 4 701,-1 1 0,1 1 579,3 4-144,-3-4-171,11 11 1,-1-5 0,8 5 0,1-1 193,4-2 1,1-1 0,3 6-1,1-1-181,2 0 1,4 1-1,-3 1 1,2 2-166,2 6 1,3-4 0,2 0 0,1 0 4,3 4 0,0 0 1,-2 1-1,1-3 21,-2-2 1,4 3-1,0-4 1,1 0 13,3 1 0,1-4 1,2 2-1,0-2-38,0-1 0,0-1 1,2 0-1,-1 1-53,-1-1 0,6 0 1,-7 1-1,1-1-24,3 0 0,-5-4 0,-2 1 1,-1 2 3,-1 0 0,3 4 0,-6-7 0,-1 3-67,-2 2 1,3-1 0,0 0 0,0 1 59,2-1 0,-3 0 0,5-1 0,1-2-25,-2-1 1,9-4 0,-3 2 0,1-1-27,1-3 0,-2-2 0,1-1 0,1 0 16,-2 0 0,1 0 0,-10 0 0,-1-1-212,-2-3 1,-7 2 0,-4-2-1160,-2 2-637,-7 2 1996,-8 6 1,-2 1 0,-4 7-1</inkml:trace>
  <inkml:trace contextRef="#ctx0" brushRef="#br0">21875 11142 8418,'0'-9'482,"0"0"1242,0 6-1435,0-3 1,0 7-174,0 4 1,0 2 0,0 7 0,0-1-46,0 0 1,-2 6 0,-2 4 0,-4 0-130,1 0 1,-3 0 0,4-4 0,0 1-200,0-1 1,-3 3 0,5-4 0,1-2-170,1-1 0,4-2 0,1 1-250,1-1 676,6-6 0,4-1 0,6-6 0</inkml:trace>
  <inkml:trace contextRef="#ctx0" brushRef="#br0">21795 11115 8418,'-14'-21'77,"1"2"0,4 7 755,0 3-209,0-3 1,4 11-299,5-4 0,7 4 0,9 1 0,2 0-163,-2 0 0,4 1 0,-1 2 0,0 2-375,0-2 1,4 3 0,-4 0 0,0 0 244,0-1 1,-1 6 0,-3-2-33,3 3 0,-4 1 0,6 0 0</inkml:trace>
  <inkml:trace contextRef="#ctx0" brushRef="#br0">21675 11488 8231,'-13'-13'70,"5"5"0,2 4 0,6 8-66,0 5 0,2-3 0,2 0-51,5 0 0,4-5 0,4 4 0,2-4-194,2-1 1,1 0 0,4 0 240,1 0 0,0 0 0,-1 0 0</inkml:trace>
  <inkml:trace contextRef="#ctx0" brushRef="#br0">22381 11221 8348,'-13'-5'0,"4"2"338,0-6 0,0 6 631,-4-2 1,0 5-544,-1 5 0,7 2 0,3 6-285,2 1 0,3-5 0,2 0 0,3 1-27,2 2 1,-4 1-1,4 0 1,-2 1-414,-3-1 1,2 0 0,0 1 322,-2-1 1,-2 0 0,-2 1 0,-2-1 56,-2 0 0,-5 1 0,1-1 0,-3 0 126,-1 1 1,0-1 173,-1 0 1,3 1-62,2-1 1,3-4-195,6 0 0,1-2 0,4 4 0,4-4-67,2-1 1,7 3 0,1-5 0,4-1 2,5-1 1,3 2-1,6 1 1,-2-3-288,2 0 1,0-2 0,1 0 0,-4 0-455,-2 0 0,-2 0 0,-8 1 0,-4 2-779,-3 2 1,-4 5 1457,-2-1 0,3-3 0,-4 0 0</inkml:trace>
  <inkml:trace contextRef="#ctx0" brushRef="#br0">18822 10702 8857,'-13'-6'-175,"4"4"80,0-2 1,5 2 0,-4 1 282,2-4 1,-3 2 0,3-4 78,-1 1-317,4-4 0,-7 7 0,4-5 117,-2 3 1,0 0-1,-6 7 1,-1 1 70,-2 1 0,0 6 0,-3-2 0,0 1 76,4-1 0,-3-3 0,0 2 1,-1 1 7,1-1 0,1-4 1,5 2-1,0-4-13,-1-1 0,1 2 0,0 0-242,-1 3 0,1-1 0,0-4 127,-1 0 0,1 2 0,0 1-24,-1 1 1,1 7 0,0-3-107,-1 4 0,1 0 0,0 0 45,-1 1 1,1 1 0,1 5 0,2-6 23,1-1 1,6 0 0,-2 1 0,4 1-9,1-1 0,0 0 0,0 1 0,0-1 30,0 0 0,0 1 0,0-1 0,0 0-39,0 1 1,6-1-1,1 0 1,2 1-33,0-1 0,0 5 0,4-1 1,1 0-1,-1-2 1,5 2 0,0 1 0,-1-2 62,3-1 0,-6-2 0,6-1 1,-1-1 101,3-2 1,2-2-1,1 2 1,-1-5 8,-1-2 0,8 2 0,-5 1 0,0-2-69,4-2 0,0-1 1,-2 0-1,1 0-137,2 0 1,1-4 0,-3-1 0,2 2 78,0 2 0,9 1 0,-9 0 1,5 0-233,0 0 0,2-5 1,-2 1-1,1 1 149,-2 1 1,2 1-1,-4-2 1,-1-1 114,1 1 0,-2-5 1,-4 1-1,-1-2 63,1 0 1,0 0-1,-1-4 1,0-1 4,-4 1 0,3-2 1,-4-1-1,1-2-93,0 2 0,-4-3 0,3 0 0,-2-1-43,-3 1 1,3-3-1,-1 3 1,-2-1-68,-1 1 0,-3 1 0,-1 5 0,-4 0-151,-1-1 0,-2-5 0,-4-2 112,0 1 0,0-4 0,-1 5 0,-2-2 109,-2-3 1,-5 3 0,3 1 0,-2-1 68,0 0 1,0 4 0,-4-4 0,-2 2-80,-3 2 0,2 2 0,-6 2 0,-2 1-218,-1 3 0,-8 3 1,-2 6-1,-4 0 35,-1 0 0,-6 2 0,-3 1 1,-4 3-118,-5 1 1,8 1 0,-4 2 0,3-1 120,-1 1 0,4-2 0,5-1 0,6 0-114,6 1 0,0-1 1,3 4-1,4-2-447,4 1 1,2 0 752,5-1 1,-1 9 0,1-3 0</inkml:trace>
  <inkml:trace contextRef="#ctx0" brushRef="#br0">18196 11008 25210,'6'-7'-4603,"-5"-1"2442,4 4 1733,-4 3 0,-5-7 0,-2 5 794,-2-1 1,-1-1 0,-4 5 0,0 0 13,-1 0 1,-5-1 0,-3-2 0,-3-3-76,-2-2 1,-6 4-1,-4-6 1,-4-4 38,-3-2 0,-7-6 1,2 3-1,-3-2-240,-1-3 0,0-5 0,1-3 0,3 3 156,5 1 0,-1 3 0,2 2 0,3 6-67,2 2 1,-2 1 0,7 3-1,1 0-172,-1 2 1,-3 6-1,4-1 1,-1 2-930,1 2 0,7 0 0,7 2 0,3 1 64,2 1 1,5 7-1,4-2 1,4 2-1521,4 3 2261,10-1 1,6 6-1,7 2 1</inkml:trace>
  <inkml:trace contextRef="#ctx0" brushRef="#br0">16036 10595 8313,'0'-13'-249,"0"5"1,-1 2 0,-2 8 444,-2 2 0,-5 4 0,3 5 275,-1 0 1,2 1-1,5-1 1,-2 0-179,-2 1 0,1 1 0,2 1 1,-1 2-245,-1-2 1,0 5-1,4-1 1,0 1-68,0-3 1,0 1 0,0 0 0,0 1-467,0-1 1,4 3-1,0-4 1,-1-2-364,-1-1 1,2-2 0,1 1 846,-2-1 0,-2-6 0,-1-1 0</inkml:trace>
  <inkml:trace contextRef="#ctx0" brushRef="#br0">15796 10742 10793,'-7'-12'-1430,"1"3"1450,6-9 0,0 8 0,1 2 162,4 2 0,4-2 0,7 2 0,3-2 294,2-2 0,1 3 0,3-1 0,-1 2-551,-2 3 1,-1 2 0,3 1 0,-4 0-392,0 0 0,-2 6 0,-5 3 0,-1 4 435,-3 5 0,2 2 0,-3 7 0</inkml:trace>
  <inkml:trace contextRef="#ctx0" brushRef="#br0">15810 11008 23733,'-8'-13'-1922,"2"6"0,6 2 0,0 10 811,0 3 0,0 4 1,0 2-1,2-1 825,2 0 0,8-4 1,7-1-1,2-1 516,3 0 1,7-4-1,3 3 1</inkml:trace>
  <inkml:trace contextRef="#ctx0" brushRef="#br0">16516 10622 8825,'0'-48'626,"0"14"-769,0 12 0,-1 22 1,-5 10-1,-6 10 109,-4 8 0,-4 6 1,4 9-1,-3 3-97,-2 1 1,5 6-1,-2 8 1,3 1 130,2 2 0,-1-2 0,1-8 0</inkml:trace>
  <inkml:trace contextRef="#ctx0" brushRef="#br0">22568 9249 8429,'-7'-19'0,"1"4"589,6-3 0,1 9-350,4 5 0,3 4 0,10 3 0,4 4 191,4 5 0,6 0 0,5 10 1,6 3-149,6 5 1,7 4 0,5 9 0,-30-20-1,0 1-114,1 2 0,0 2 0,2 3 0,-1 3 1,-3-1-1,-1 2 0,1 1 0,-1 0-142,1 3 1,-1 1-1,1 3 1,-2 0-1,-2-4 1,0 0-1,-1 3 1,-1-1-15,-2 0 1,0 1 0,0 4 0,-1 1 0,-1 0 0,-3 0 0,-2-2 0,-2 0 12,-1 0 0,-1 0 1,-2 3-1,-2 1 0,-2-3 1,-1-1-1,-2 1 1,0-1-150,0-2 1,-2 1 0,-3 4 0,-2 0 0,-1-4-1,-1-2 1,-3 1 0,-1 0 82,-1-1 0,-1-1 1,-2 0-1,-1 0 0,0-5 1,-1-1-1,1 0 1,-2-1-224,0 1 0,-1-2 0,-21 27 0,-6-4 0,-5-4-71,-6-2 0,26-21 0,0 0 0,2-4 0,0-1 0,-24 20-750,7-5 0,13-2 1085,16-6 0,3-3 0,5-10 0,4-7 0</inkml:trace>
  <inkml:trace contextRef="#ctx0" brushRef="#br0">24408 9209 8155,'-6'-27'389,"-2"4"0,-4 3 40,3 7 0,4 7 0,5-3-41,0-1 0,1 0-229,3 1 1,4 3 0,4 7 96,-3 4 0,-3 7 0,-6 7 0,0 3 216,0 6 0,-2 3 0,-2 8 0,-5-1-39,-3 4 0,3 5 0,0 0 0,0 4-222,2 4 0,-1 2 0,5 0 0,-1 0-28,1 0 1,2-8-1,2-5 1,3-4-299,5-5 0,3-2 1,2-8-1,-1-4-623,0-8 0,5-5 0,0-8 522,-2 0 0,-7-11 0,-5-3 0,-2-6 30,-2-3 0,-2-3 0,-2 0 1,-5 1 268,-3 2 1,-1 0-1,-2 6 1,-1 6 763,-2 5 1,5 4-1,4 2 1,0 2-358,1 2 0,-2 5 0,6 7 0,1 3-209,1 2 0,4-3 0,2 3 0,5-1-233,3 1 0,3-5 0,1 2 0,2-3-1316,-2-2 1,5-5 0,1-4 0,3-2 1267,2-2 0,5-6 0,2-2 0</inkml:trace>
  <inkml:trace contextRef="#ctx0" brushRef="#br0">24741 9702 8258,'-19'0'249,"4"0"0,-3 11 0,9 2 0,5 2 139,2-1 1,4 0 0,1-1 0,2 0-127,3 1 0,2-1 0,7-1 1,2-3-1481,2-5 0,-4-2 1218,6-2 0,-7 6 0,3 1 0</inkml:trace>
  <inkml:trace contextRef="#ctx0" brushRef="#br0">24754 9556 8956,'-1'-8'972,"5"4"1,6 2-962,4 2 0,5 0-11,3 0 0,9 0 0,3 0 0</inkml:trace>
  <inkml:trace contextRef="#ctx0" brushRef="#br0">25061 9596 8298,'-20'3'1358,"7"5"1,6-3 0,7 8 0,1-2-1048,4-4 0,-2 5 1,5-3-1,3 3 56,1 1 1,0 0 0,-2 1-2806,-1-1 84,0 0 1821,-2-5 1,-2-4 0,-8-8 0,-2-5 342,2-3 1,2-1 0,1-1 0,0 1 1162,0 0 1,0-1 0,1 2 0,2 2-212,2 1 1,5 2 0,-1-2-223,3 4 0,1-1 0,0 2 0,1 1-194,-1 2 1,-1 6 0,-2 4-1,-1 3-180,1 2 1,-4-1-1,0 0 1,-1 1-2263,-1-1 0,5 0 0,-3-1-1199,1-3 3295,2-3 0,5-6 0,-1 0 0</inkml:trace>
  <inkml:trace contextRef="#ctx0" brushRef="#br0">25461 9476 8227,'-14'0'0,"1"0"1370,0 0-116,-1 0 0,8 1 0,6 2-603,8 1 0,4 5 0,1-3 0,0 0-457,1 0 1,-3 5 0,0-3-1,-4 4 0,-1 2 0,-1-1 0,-5 0 0,0 1-332,0-1 0,-5 5 0,-1-1 0,0 0-792,0-2 1,-4-2 0,1 0-921,-3 1 1,5-9-542,2-5 2391,16-11 0,4-22 0,11-8 0</inkml:trace>
  <inkml:trace contextRef="#ctx0" brushRef="#br0">25621 9182 8127,'-27'0'184,"6"0"0,3 8 0,9 4 0,5 4 1113,3 0 1,1 5 0,0 1 0,1 3-877,4 2 1,-3 0-1,6 1 1,-1 1-855,1 3 0,-1-1 0,3-5 1,-1-1-2192,2-2 2624,-5 2 0,5-10 0,-3 4 0</inkml:trace>
  <inkml:trace contextRef="#ctx0" brushRef="#br0">25621 9409 8166,'-6'-13'1674,"4"5"0,-2 2-1563,8 6 0,5 0 0,7 2 1,4 1-112,0 1 0,3 7 0,3-4 0</inkml:trace>
  <inkml:trace contextRef="#ctx0" brushRef="#br0">25807 9476 8216,'-13'-6'1138,"0"-3"0,5 1 0,4 0-901,2-3 0,8 4 1,3-2-1,4 0-1168,5 2 0,1-5 931,4 3 0,8-9 0,-3-3 0</inkml:trace>
  <inkml:trace contextRef="#ctx0" brushRef="#br0">25980 9382 8044,'-13'0'546,"1"2"1,3 2 729,5 5 0,2-1-558,2 0 0,6-5 1,3 3-615,3 0 0,-3-4 0,0 2-394,1-2 0,1-4 0,-2-2 93,-5-5 1,-1 1 0,0 0-1,1-3-204,-1-1 0,-1 3 1,-1 2-1,2 0-787,2-1 1,1 5 473,-2-1 1,3 2 436,7 2 0,-1-4 0,0-1 277,1 2 0,-1-4 0,0 0 0</inkml:trace>
  <inkml:trace contextRef="#ctx0" brushRef="#br0">26247 9102 8044,'-13'-5'192,"-1"3"0,1-2 1,1 4 182,3 4 0,2-1 1,4 6-1,-1 1 226,1 2 0,1 1 0,2 1 1,2 1-710,2 2 0,-1-2 1,4 3-1,1-3-446,-1-2 1,-2 0 0,4 1-281,1-1 0,2-6 1,1-2 833,0-4 0,1-7 0,-1-1 0</inkml:trace>
  <inkml:trace contextRef="#ctx0" brushRef="#br0">26447 8649 8272,'-12'8'982,"3"-2"1,-14 11 0,5 10 0,3 9-283,5 4 1,-1 0 0,5 0 0,-1 0-679,-3 0 0,4 5 1,0 3-1,1-1-423,1-2 0,-1-4 0,5-2 0,2-4 117,2-4 1,-1-9 283,6-4 0,-6-3 0,3-2 0</inkml:trace>
  <inkml:trace contextRef="#ctx0" brushRef="#br0">26394 9049 8212,'0'-7'1162,"6"1"-764,3 6 1,-2 0-1,2 1 1,1 2-387,2 2 0,-3 4 0,0-5 0,1-1-201,2-2 0,1-1 1,1 0-1,-1 0-133,0 0 0,-5-1 0,-2-2 422,0-1 0,-5-7 1,4 2 624,-4-3 0,-1 4 516,0-1 0,0 7-651,0 2 1,6 6 0,3 7 0,3 1-346,1-1 0,2 5 0,1 0 1,2-1-687,-2 3 0,5-5 0,1 2 1,3-2-2139,2-2 2579,0-5 0,5 4 0,2-5 0</inkml:trace>
  <inkml:trace contextRef="#ctx0" brushRef="#br0">24474 11008 8265,'-13'0'567,"0"0"0,-1 0 0,1 0 627,0 0 1,-1 0-472,1 0 1,4-1-545,0-4 0,8-1 0,-1-4 0,7 3 67,2 1 1,2-3 0,6 3 0,1 0-67,2 0 1,1-3-1,-3 5 1,4-1-128,0-1 1,-2 5 0,3-4-1,0 4-98,-1 1 1,-3 6-1,-1 3 1,-4 3 90,-3 1 1,-6 0 0,1 2 0,-3 1-54,-1 2 1,0 4 0,-3-2 0,-2-1 211,-4 0 1,-11 3-1,7-4 1,-2-2 223,0-1 0,4-2 0,0 1-52,2-1 0,6 0-368,-1 1 1,4-7-1,4-2 1,7-4-134,5-1 1,0 0 0,5 0 0,0 0 60,0 0 0,-4 5 0,4 0 1,-2 3 129,-2 2 1,-4 2 0,-3 1 0,-2 1 125,-2-1 0,-2 2 0,-5 1 0,-4 2 252,-4-2 1,-3 3-1,-2 1 1,-4-1 25,-4 0 1,-4-1 0,0-5-1,-1 1-582,0-1 0,2-4 1,2-2-1,2 1-877,2-1 1,1-4 0,5 1-2027,-1-2 579,1-2 0,11 0 2435,7 0 0,11-12 0,5-3 0</inkml:trace>
  <inkml:trace contextRef="#ctx0" brushRef="#br0">25354 10608 8119,'-12'-19'0,"3"10"183,-9 0 1,8 8 0,3 5 0,1 5 1101,3 3 1,1 12 0,2 4 0,0 3-469,0 2 0,5 7 0,1-2 0,1 2-499,3 3 1,1 4 0,-1-2-1,-1-2-290,1-2 0,1-1 0,-1-1 0,-2-4-138,-2-4 0,2-3 0,-3-2 0,-1-4-2337,2-4 1612,-4-4 0,-2-6 0,-8-7 0,-1-7 638,1-7 0,-1-9 1,-6 1-1,-1 0 394,-2 4 1,0-3-1,5 3 1,-1 2-24,1 4 0,0 4 0,-1 4 0,1-1 806,0 1 1,4 3-1,1 4 1,2 5-357,3 3 1,2 1 0,1 0 0,0 1-632,0-1 1,1 0-1,4 1 1,4-1-945,3 0 1,1-1 0,2-1 0,1-4-367,2-1 0,6-2 0,-2-4 0,1-1 1317,0-3 0,8-10 0,-3-7 0</inkml:trace>
  <inkml:trace contextRef="#ctx0" brushRef="#br0">25567 11075 8282,'-9'1'1142,"2"4"-456,1 4 1,2 3 0,4 1-213,0 0 1,0 1 0,0-1-1,0 0-304,0 0 1,1-1 0,4-1-1305,3-2 1,10-6 0,3 1 1133,0-3 0,4-12 0,-4-4 0</inkml:trace>
  <inkml:trace contextRef="#ctx0" brushRef="#br0">25594 10862 8231,'-27'-6'0,"6"4"0,-2-4 2292,5 6-2078,0 0 1,21 0-1,8 0 1,6 0-1334,7 0 0,3-4 1,4-2 1118,4-1 0,-2-8 0,0-6 0</inkml:trace>
  <inkml:trace contextRef="#ctx0" brushRef="#br0">25847 10595 8231,'-19'0'2225,"0"2"-1880,-4 2 0,1 3-1,7 7 1,4-1-103,-1 0 1,4 5 0,1 1 0,1 2 321,3 3 1,7 1-1,5 3 1,3 2-402,2 1 1,3 0 0,1-4 0,0-1-900,1 1 0,-4-2 0,3-3 0,-4-4-3119,0-3 3855,-1-2 0,0-5 0,1-2 0</inkml:trace>
  <inkml:trace contextRef="#ctx0" brushRef="#br0">25767 10968 8216,'-13'-13'784,"5"0"1,5 1-1,11 3-885,5 4 1,9 4 0,2-1 0,4 0-614,3-3 714,6 1 0,-3-8 0,6-3 0</inkml:trace>
  <inkml:trace contextRef="#ctx0" brushRef="#br0">26034 10542 8096,'-21'-6'498,"-3"4"0,7-1 0,2 6 290,4 6 0,5 3 0,6 1 0,0 2-367,0 3 0,5 1 0,2 6 0,4 1-428,4 2 1,5 6 0,-1-3-1,1-1-1333,-1-2 0,5 1 0,-4 1 1340,1 0 0,-2-11 0,-5 6 0</inkml:trace>
  <inkml:trace contextRef="#ctx0" brushRef="#br0">25967 10942 8196,'-13'-20'616,"2"11"-94,7 1 0,7 0 1,15 4-1,2-1-406,1-1 1,10 5-1,0-5 1,5 2-2772,0-1 2655,2-5 0,-4 2 0,6-5 0</inkml:trace>
  <inkml:trace contextRef="#ctx0" brushRef="#br0">24941 12274 8135,'-14'-12'2796,"1"4"-456,6 2-2029,1 6 1,12 0-1,3 0 1,2 0-236,3 0 0,-1 0 0,0 0 0,-1-2-840,-3-2 1,3 2 0,-3-4-1910,3 0 2299,-5 5 0,-7-5 0,-9 6 963,-3 0 1,-1 0 0,0 0 0,-1 0 359,1 0 1,4 0 570,0 0-1986,6 0 1,-1 0 0,8 0-1,5 0-2018,3 0 2484,7 0 0,-4-6 0,4-1 0</inkml:trace>
  <inkml:trace contextRef="#ctx0" brushRef="#br0">25007 11821 8268,'0'-13'-423,"-6"0"1,-1-1 0</inkml:trace>
  <inkml:trace contextRef="#ctx0" brushRef="#br0">24967 11781 8268,'-7'-1'294,"1"-2"1864,0-2-1564,-1 1-561,-1 4 0,4 4 1,7 2-1,1 2-911,-1 2 1,0 2 877,2 1 0,2 6 0,6 2 0</inkml:trace>
  <inkml:trace contextRef="#ctx0" brushRef="#br0">25407 11755 8304,'0'-14'1919,"0"5"-640,0 0-763,0 6 1,0 9 0,0 11-91,0 2 0,0 6 1,0-3-1,0 4-235,0 0 0,0 5 0,0 2 0,0-1-582,0 1 0,2 0 0,1-4 0,3 2 391,1-1 0,2-2 0,4-1 0</inkml:trace>
  <inkml:trace contextRef="#ctx0" brushRef="#br0">25394 12061 8027,'-6'-19'1967,"-1"6"-1824,-7-1 0,7 5 268,2 5 1,10 2 0,4-2-623,3 2 0,1 2 1,0 0-1,1 0-2608,-1 0 2819,6 0 0,2 6 0,6 2 0</inkml:trace>
  <inkml:trace contextRef="#ctx0" brushRef="#br0">25607 11954 9713,'-9'12'893,"2"-1"377,1-2 1,3-1-1266,7 6 0,-1-7 1,6-2 25,2-4 1,-1-2-1,0-2 1,-2-3-781,-2-2 0,-2-1 0,-4-4 1,0 0 0,-1-1 147,-4 1 1,-2 1 23,-6 3 0,7 3 577,6 6 0,6 6 0,7 2 0</inkml:trace>
  <inkml:trace contextRef="#ctx0" brushRef="#br0">25781 11981 8027,'7'0'919,"-1"0"-541,-6 0 1,0-6-676,0-3 0,4 2 1,2 0-697,2 1 1428,-5 1 0,1 5 475,-8 0 0,1 0 1,-6 2 26,-2 2 0,5-1-408,2 6 0,3 0-508,1 4 1,5-5-1,4-4-114,3-3 0,2-1 0,-1 0 16,0 0 1,-4 0 25,0 0 1,0 0-225,4 0 1,0 0 0,-1-1-1,-1-2-490,-2-1 1,-1-7-1,6 2 1,-1-4 764,0-5 0,7-3 0,0-5 0</inkml:trace>
  <inkml:trace contextRef="#ctx0" brushRef="#br0">26034 11541 8027,'-14'0'0,"1"0"330,6 0 0,-5 2 0,4 2 1,1 5 612,3 3 0,2 3 0,2 1 0,0 3-344,0 2 0,0 1 0,0 5 1,2 0-555,2-1 1,2 1 0,4-2 0,-1-1-706,2-2 1,5-6 0,2 1 0,-1-7-1146,3-6 1,-4-2 1804,6-2 0,-5 0 0,2 0 0</inkml:trace>
  <inkml:trace contextRef="#ctx0" brushRef="#br0">26154 11741 8027,'-15'-7'332,"-7"1"1,8 6 1398,0 0 0,5 1-1314,4 4 0,5-2 0,5 4 0,5 1-206,6-1 0,-1-4 1,4 1-1,1-2-195,2-2 0,2 0 0,-1 0 0,0-2-563,0-2 0,1-2 0,0-4 0,-4 1-486,0-2 0,-3 0 1088,-3-3 0,-7 1 0,-4 1 894,-6 3 1,-4 3 0,-5 5 1502,3-4-2046,3 4 1,18 5-1,4 8-1243,3-1 0,11 5 0,0-4 837,7 2 0,0-8 0,9 6 0</inkml:trace>
  <inkml:trace contextRef="#ctx0" brushRef="#br0">20795 11528 21280,'7'-6'-2855,"4"-1"2520,-7-7 1,7 2-1,-4 2 1,2 1 321,0-1 1,-5 4 0,4 0 543,-2 0-259,4 5 1,-9-4 0,4 10-172,-4 4 0,-5 2 0,-2 4 0,0 1 220,0 2 1,-3 1 0,3-2 0,0 2-326,0 2 0,-2 1 0,3 5 0,2-1-105,2 1 0,1 0 1,0-2-1,0-2-468,0 0 1,0-6 0,0 4 0,1-3-673,4-6 1,2 0-1,6-8 1395,1-1 0,5-7 1,2-4-1</inkml:trace>
  <inkml:trace contextRef="#ctx0" brushRef="#br0">20768 11581 20431,'-7'-13'-3916,"-5"0"4257,3-1-56,3 7 1,0 0-195,6 2 1,6 4 0,5-4-1,3 2 122,4-1 0,4 2 1,-2-2-1,-1 2-641,0 2 0,3 5 0,-2 1 0,-1 1 391,0 3 1,-1 8 0,-5 3-1</inkml:trace>
  <inkml:trace contextRef="#ctx0" brushRef="#br0">20635 11981 17145,'0'-25'-1329,"0"9"1,2-5 1611,2 9 1,3 6 0,8 6-363,3 0 0,-2-4 1,5-2-1,0 0-309,-1 0 485,3-4 0,9 2 0,2-5 1</inkml:trace>
  <inkml:trace contextRef="#ctx0" brushRef="#br0">21062 11715 29587,'9'0'109,"-1"0"0,3 0 188,1 0 0,1-5 1,0 1-1,1 1 92,-1 1 0,-4 2 1,0 2-736,1 2 0,0 4 0,-1 5 0,-4 0-259,-4 1 1,-1 3 0,-3 3 0,-4 0 399,-6 4 1,-5 0-1,0-1 1,-3 0 180,1 0 0,-4 1 0,6 0 0,2-4-257,1 0 0,3 2 0,3-4 1,5-2-239,2-1 1,4-6-1,4-2 1,6-1 338,4-3 0,12-2 0,-1-1 0,2 0-51,4 0 1,-5-1 0,3-2-1,-3-1-643,-1 1 1,-5 1 0,-1 2 1238,-2 0 1,5 0-1,-3 0 1</inkml:trace>
  <inkml:trace contextRef="#ctx0" brushRef="#br0">20915 12434 27890,'0'-20'-5563,"-1"3"4912,-4 7 0,2 4 0,-6 6 1308,-1 0 1,2 6-1,1 4 1,0 5-526,-1 3 0,4 5 0,-4 0 1,1 2-182,0 2 1,4 4-1,-2 0 1,4-2-461,1-1 0,0-1 1,0 0-1,0-1-350,0 1 1,0-5 0,1-1 0,4-3-2772,4-6 3785,-4 1 1,13-12-1,-3 5 1</inkml:trace>
  <inkml:trace contextRef="#ctx0" brushRef="#br0">20728 12501 17158,'-13'-19'-384,"0"4"0,5 0 0,5 8 781,6 1 1,9 1 0,7 5 0,2 0 70,3 0 0,1-4 1,3-1-1,2 2-365,1 2 1,0 5 0,-6 2 0,-1 2-2122,-2 2 1,-6 2 1927,2 1 0,-3 1 0,-2-1 0</inkml:trace>
  <inkml:trace contextRef="#ctx0" brushRef="#br0">20702 12821 10613,'-6'-6'-557,"4"6"483,5 7 0,12-1 1,-2-1-1,4-4 292,2-1 1,0 0-1,5 0-610,-2 0 176,0 0 234,5 0 0,0-6 0,-1-1 0</inkml:trace>
  <inkml:trace contextRef="#ctx0" brushRef="#br0">21342 12461 25342,'0'-21'-1294,"0"2"1,-2 13 0,-1 6 0,-1 9 1157,1 7 1,-3 0-1,1 7 1,2-1-326,2-1 1,1 4 0,1-3 0,2 2-140,2-2 0,10-3 1,-1-7-1,6-3-61,3-5 1,7-2 0,3-2 0,-2-2 783,-3-2 0,7-15 0,-6-10 0</inkml:trace>
  <inkml:trace contextRef="#ctx0" brushRef="#br0">21622 12501 17832,'-6'-19'-3710,"1"4"4179,-8-3 1,-2 9 0,-7 5-1,4 2-19,3 2 0,2 6 0,1 6 0,2 6 0,1 7-368,-2 3 1,4 0-455,-2 12 1,2-6 0,-2 9 0,4 0 0,5-3 210,5-3 0,2 8 0,7-4 1</inkml:trace>
  <inkml:trace contextRef="#ctx0" brushRef="#br0">22181 12461 25355,'0'-13'-3209,"0"-1"1,-1 7 4182,-4 2 1,2 10 0,-4 5 0,0 6-1165,-1 7 0,4 3 0,-5 4 1,0 3-296,2 1 1,-5 1-1,4 4 1,1-2-387,3-2 1,2-5-1,2 1 1,0-4 641,0-5 0,6 3 0,1-4 0</inkml:trace>
  <inkml:trace contextRef="#ctx0" brushRef="#br0">21995 12474 21029,'-14'-25'-4006,"-3"10"4616,-1-3 0,8 10-340,10 8 1,5 4 0,10 0 0,3-1-254,4-1 0,9-2 0,5 1 0,1 2-316,-2 2 0,2 8 284,-5-4 1,5 6-1,-3-8 1</inkml:trace>
  <inkml:trace contextRef="#ctx0" brushRef="#br0">21968 12847 8465,'-13'-19'92,"-1"10"1,9-3 0,5 12-265,7 0 1,6 0 0,6-1 0,8-2-922,7-1 1093,5-7 0,1 4 0,0-7 0</inkml:trace>
  <inkml:trace contextRef="#ctx0" brushRef="#br0">22515 12488 18084,'-18'-24'-1545,"0"-3"0,0 9 1733,5 10 0,4 5 0,0 3 2588,-1 0-2838,4 0 0,1 4 0,10 2 0,4 1-74,3 4 1,5-1 0,3 0 0,-1-1 34,0 2 0,3 1 0,-4 1 0,-2-1 1,-1-3 0,-1 2 1,-1-3-1,-1 1-165,-3 0 0,-3 0 141,-6 4 1,0 0 0,0 0 513,0 1 0,0-5 0,0 0-366,0 1 1,1 2 0,4 1 138,3 0 1,-2-4 0,-1 0-50,-4 2 1,4-4-1,-1 2-159,-1 1 0,-1-2-206,-2 1 0,0-5 38,0 5 1,-2-6 0,-2 3 0,-5-2-103,-3 1 0,-7 5 1,-4-3-1,-3 2 133,-5 0 0,-2-4 0,-4 2 0,3 0-28,1 1 0,4-4 1,7 4-1,4-1 284,3 0 1,8 2-1,1 5 1</inkml:trace>
  <inkml:trace contextRef="#ctx0" brushRef="#br0">17089 11648 7953,'-19'-10'16,"6"5"-229,7 10 1,4 9 0,2 4 0,2-2 94,2-1 1,-2-1 0,2-1 0,-2 0-1,-2 1 0,0 3 0,0 3 0,0 0 118,0 4 0,-6 1 0,-2 2 0</inkml:trace>
  <inkml:trace contextRef="#ctx0" brushRef="#br0">17036 12514 7905,'-16'2'124,"2"2"1,10 4 0,1 6 0,4 3 485,4 0-610,5 1 0,-2-5 0,5 1 0</inkml:trace>
  <inkml:trace contextRef="#ctx0" brushRef="#br0">16903 13194 7856,'-26'0'-75,"4"0"1,9 6-1,8 4 1,4 5-238,1 3 0,4 4 1,1-4-1,-1-2 312,2-1 0,-4 4 0,4 2 0</inkml:trace>
  <inkml:trace contextRef="#ctx0" brushRef="#br0">16823 13754 9961,'0'13'-109,"0"0"0,6 1 0,2 0 1,4 3 160,2 0 1,-1 0-53,0-8 0,1 8 0,-1-2 0</inkml:trace>
  <inkml:trace contextRef="#ctx0" brushRef="#br0">16836 14113 7838,'-7'-5'-393,"-5"3"0,12-4 178,0 6 1,6 5-1,7 1 1,0-1 214,1 1 0,-1 5 0,0-4 0</inkml:trace>
  <inkml:trace contextRef="#ctx0" brushRef="#br0">16823 14380 8458,'-14'-6'-227,"7"11"1,5-1 0,8 6 226,8 4 0,8-1 0,-1 0 0</inkml:trace>
  <inkml:trace contextRef="#ctx0" brushRef="#br0">16876 14647 7782,'-19'-20'640,"4"5"0,2 4 0,11 11 0,8 9-1588,7 7 0,13 0 948,-4 6 0,12 1 0,-6 3 0</inkml:trace>
  <inkml:trace contextRef="#ctx0" brushRef="#br0">16183 15126 17329,'-6'-13'-2326,"4"0"1677,-2-1 1,-3 7 149,-2 3 850,3 2 0,0 8 0,7 3-282,4 3 1,-2-3 0,7-2-1,3 0 300,4 1 1,5-5 0,-3 1 0,2-2 42,3-2 1,1 0 0,1 0 0,1 0-318,0 0 1,-1 0 0,1 1 0,0 2 7,-1 2 0,1 3 0,-2-3 1,-1-1-4,-2 2 0,0 0 0,5 3 1,0-3 50,-1 0 0,1-5 1,0 5-1,-1-1-37,1-1 1,4 1 0,2-5 0,-1 0 378,1 0 1,2 0 0,-2 0 0,0 0-306,-1 0 0,5-5 0,-1 1 0,1 1-335,-2 1 1,7 2-1,-5 0 1,0 0 164,1 0 0,1 0 0,-1 0 0,-1 0-194,-1 0 1,-1 0 0,4 0-1,-2 0 176,-1 0 1,-2 0-1,3-1 1,-2-2 324,2-2 0,-3-3 1,0 2-1,0 0-91,1 0 1,-1-3 0,3 4-1,-2 2-250,2 2 0,-3 1 0,2 0 0,1 0 34,1 0 1,2 4-1,0 1 1,-1-1-219,-4 2 0,7-3 0,-5 5 0,0-2 225,1-4 1,-1 0 0,0-2-1,-1-2 176,1-2 0,4 1 0,2-6 1,-3 0-73,-1 2 0,2-5 1,-5 5-1,2-1-71,2 4 1,-4-2 0,0 1 0,-1 2-249,-1 2 1,3 1 0,-6 1 0,0 2-5,2 2 1,-3 4 0,4-3 0,0 0 216,0 0 0,-3-2 1,6-4-1,1 0 133,1 0 1,4 0 0,-8-1 0,2-2 64,-1-2 1,3-5-1,-4 2 1,4-1 44,1 1 0,-5 5 0,1-3 0,-1 1-254,-1 1 0,-1-1 0,-6 5 0,-1 0-93,1 0 0,0 0 0,-1 0 0,1 0 33,0 0 1,-1 0-1,1 0 1,-1 0 191,1 0 1,4 0 0,0 0 0,0-1 78,2-4 1,0 2 0,4-4-1,-3 0-77,-2-1 1,4 4-1,-4-4 1,1 2-173,0 4 1,2 0-1,-4 2 1,-1 0-101,-2 0 1,-1 0 0,-1 0 0,1 0 17,0 0 0,4 2 0,1 0 1,1 3 217,0-2 0,4-2 0,-2-1 0,2 0 166,-1 0 1,5 0 0,-4-1 0,0-2 77,2-2 0,-1-3 1,2 2-1,-1 0-217,-4 0 0,4-3 0,-4 4 0,2 1-230,-1-2 0,1 5 1,-6-4-1,0 4-88,2 1 0,-4 0 1,5 0-1,0 0-150,1 0 0,0 0 0,4 0 0,-2 0 191,-2 0 1,1 0 0,2 0-1,-1 0-185,-1 0 1,-7-5 0,4-1 0,-3 0 154,-4 1 0,4-1 0,-9 3 1,-1-2-1299,-2 2 0,-3 2 0,-2 1 0,1 0 1528,-1 0 1,0 6-1,1 1 1</inkml:trace>
  <inkml:trace contextRef="#ctx0" brushRef="#br0">14197 7037 11623,'7'-25'634,"-1"2"1,-6 0-1731,0 14-586,6 3 2212,-16 18 0,8-12 1,-13 1-1,5-4 89,-1 0 0,0-4 0,-3-2-247,1-3 1,0 5 0,-1 2 0,1 2 10,0-1 0,-1 2 0,1-2 0,-2 4-27,-3 4 0,4 4 1,-6 7-1,4 1-382,3 2 1,-7 5 0,10-2-1,1 1 147,2 1 0,2-7 0,5 2 0,0-4 1,0 0 0,6-2 0,3-2 1,4-3 15,5-1 0,-1-1 1,3-5-1,1 0-78,0 0 0,0-5 1,2-1-1,-2-1-213,-2-3 1,-3 2 0,-5 1-1,-4-1-108,-1 1 0,0 4 332,-1-1 1,-5 4 0,0 4-1,-8 3 21,-4 1 0,-3 8 0,-1-3 0,-2 4 578,2 2 0,-3-4 0,1 4 0,2 0-217,1 3 1,2-2-1,-1-1 1,2-1-778,4-1 1,-3 7-1,5-3 1,0 1-461,0 0 1,2-4-1,4 3 1,0-2-411,0-3 0,1-1 0,5-3 1231,8-3 1,5 3 0,8-5 0</inkml:trace>
  <inkml:trace contextRef="#ctx0" brushRef="#br0">14570 7210 29956,'0'-25'-9831,"0"4"5618,0-6 4052,0 7 0,0 14 1,-2 6 55,-2 7 0,2 5 1,-3 1-1,-1 2-42,-3 3 1,3-3 0,0 3 0,1-4 55,1 0 1,0-1-1,4 0 101,0 1 1,5-7-1,4-3 1,3-2 104,2-2 1,-1-2-1,2-2 1,1-5 268,2-3 1,-5-5 0,-4-1 0,0 0-294,-2-1 0,4 4 0,-7-3 1,0 3 541,2 2 0,-4 4-416,2 0 1,-2 8-1,-4 2 1,-2 11 22,-5 9 1,-4 4 0,-4 2 0,0-1 64,0 1 1,1 6 0,0 1 0,-2 1-485,2 1 1,1-7 0,3 2 0,2-4-790,1-5 1,4 2 0,-2-5 0,1 0-514,3 1 0,2-3 1,1-2 1371,0 3 0,-6-3 0,-2 4 0</inkml:trace>
  <inkml:trace contextRef="#ctx0" brushRef="#br0">13450 8969 30661,'-12'-6'-2007,"3"-3"1,3 2 0,6-2 851,0-1 0,0-2 1,0-1-446,0-1 0,0 5 163,0 0 1,0 1 866,0-6 0,-5 7 1085,-4 2 0,1 4 0,1 2 0,-1 2 107,1 2 0,0 5 0,-2-1-1670,4 3 829,-2 1 1,5 1 0,-2-1 351,2 0 1,4 1-1,1-1 1,3-1 328,1-3 0,7 1 1,3-6-1,0-1 142,-3-1 0,0-2 0,-1 0 0,0 0 88,1 0 1,-1 0-1,-1-2-493,-3-2 0,1 1 1515,-5-6-1848,-1 0 0,-5 2 0,-4 4 844,-4 6 1,2 4-1,-2 7 1,0 0-231,2 4 1,-5 3-1,4 5 1,0 1-698,-1 0 0,1-1 1,-1 1-1,5-2-729,2-3 1,-2 2 0,0-6 0,1-2-145,1-1 0,2-6 0,2-2 0,1 1 224,1-1 0,6-4 1,-1 2-1,3-4-1245,1-1 0,7-1 2541,2-4 0,3-8 0,2-8 1</inkml:trace>
  <inkml:trace contextRef="#ctx0" brushRef="#br0">13863 9022 29907,'-7'-26'-9831,"1"10"8694,6 2 1,0 11-1,0 3 508,0 8 1,0 4 0,0 1-1,0 2 145,0 2 0,4 4 1,4 6-1,4-1 924,7 1 1,0 6 0,3 2 0,1 4-76,-3 1 1,0 4 0,-8 2-1,-4 0-463,-3 0 1,-5-2 0,-6-4 0,-7-1-505,-8-4 1,-3-4-1,0-8 1,4-7 1057,0-6 1,3-4 0,3-6 0,1-3-452,0-6 1,5-5 0,4-15 0,2-2-208,2-4 0,8-8 0,4-3 0,5-1 273,4-4 1,4-4-1,3 1 1,-2 3 131,-1 4 1,-6 2 0,-1 7 0,-5 4-109,-4 7 0,-3 2 0,-7 9 0,-4 4 310,-4 6 0,-9 5 1,-5 1-1,-7 1-197,-5 3 0,2 4 0,2 7 1,3 2-1947,1 6 0,-3 6 1819,4 2 0,-4 0 0,9-4 0</inkml:trace>
  <inkml:trace contextRef="#ctx0" brushRef="#br0">13783 10129 29417,'0'-20'-9831,"0"6"1523,6 6 9656,-4 4 0,2 10 0,-8-6-102,-5 0 0,1 0 0,0 0 1,-3 0-524,-1 0 0,-1 6 0,0 4 1,-1 5-628,1 3 0,0 1 0,-1-3 1,3 3-450,2 2 0,3-5 0,6 4 0,0-3-318,0 1 0,6-2 0,4-5 0,6-4 1314,7-1 1,-3-1 0,3-5-1,-1 0 145,-2 0 0,6-5 0,-6 1 1,1-1-396,-3-1 1,-3 5-342,-2-4 1,-6 5 0,-2 5-637,-4 4 0,-2 7 1,-5 3-1,-6 2 504,-4 3 1,-2-1 0,5 1 0,-1-3-942,1-2 0,1-1 1,3-5-759,5 0 0,4-5 1884,4-4 0,16-8 0,8-4 0</inkml:trace>
  <inkml:trace contextRef="#ctx0" brushRef="#br0">14183 10142 29323,'2'-21'-5509,"2"3"5754,4 10 1,6 2-1,3 6 1,0 0 0,0 1 236,-2 4 0,-1 1 1,3 4-534,0-1 0,1 0 0,-6 4 1,-3 0-525,-5 1 1,-2 3-1,-4 3 1,-2-1 492,-5 0 0,-7 5 0,-3-2 0,-1 2-96,1-2 0,-3 2 1,3-5-1,-1 2-973,1 2 1,6 1-1,5 1 1,2 0 1156,3 3 0,2 8 1,1-2-1</inkml:trace>
  <inkml:trace contextRef="#ctx0" brushRef="#br0">14117 11568 28499,'7'-6'-5785,"5"-1"5548,-5-1 779,1 2 1,-7 5 0,-7-2 32,-1-2 1,2-3-1,-2 2 1,0 0-408,-1 0 1,-1 1-1,-6 5 1,-1 0 44,-2 0 1,-5 0 0,-1 2-1,-3 2-138,1 5 1,-7 4 0,9 4 0,2 1-312,1-2 1,4 3 0,5 0 0,3 1-104,5-1 1,2-1 0,2-5-1,2 0 80,2 1 1,8-3-1,6-2 1,-1-4 531,3-4 1,-1-1-1,5 0 1,-4-1-113,0-4 0,2 2 0,-4-6 0,-2 1-540,-1 0 1,-8-4 0,-1 5-483,0 0 808,-5 1 1,4 7-1,-10 5 82,-3 7 1,-4 1 0,-2 5-1,2 0 338,4 3 0,-4-1 0,3 1 0,-3 2-645,-1 1 0,-1 0 0,1-1 0,1-2-771,3 2 0,-1-3 0,5-1 0,1 0-867,-2-4 1,5-1-1,-4-2 161,4 0 1,7-5 1971,3-4 0,8-2 1,4-2-1</inkml:trace>
  <inkml:trace contextRef="#ctx0" brushRef="#br0">14623 11595 29016,'0'-20'-9831,"0"11"7268,0-8 0,0 21 2495,0 1 1,-6 5 0,-3 3 691,-2 1 1,-3-3-1,1 1 1,0 0 71,-1 3 0,-1 6 1,-1-2-1,-3 2-214,-2 2 0,-1 4 0,-3 3 0,1 1-549,2-2 1,6 0 0,-1-3 0,5-1-883,3-2 1,7 0 0,-3-5-1,4-2 482,1-1 0,1-2 0,5-1 1712,7-3 1,1-3-1,5-7 1,-1-2-152,-1-2 1,1-5 987,-4 1-1876,-1-3 0,-6 6 0,-4 6 0,-4 8-1258,-4 3 1,-5 7 0,3 3 840,-1 4 0,2 5 1,6 10-1</inkml:trace>
  <inkml:trace contextRef="#ctx0" brushRef="#br0">14637 12674 23993,'0'-46'-7045,"4"17"7373,0 2 1,7 17-1,-2 10 1,2 7-1229,3 5 1,-2 1-1,-2 0 1,-3 1 727,-1-1 1,5 6 0,-4 2-1</inkml:trace>
  <inkml:trace contextRef="#ctx0" brushRef="#br0">14930 13114 28477,'1'-16'-1070,"4"11"1,1 17 0,4 19-1,-3-1-1870,-1-2 0,-1-3 0,-5-1 2310,0-2 1,0 0 0,0 5 0</inkml:trace>
  <inkml:trace contextRef="#ctx0" brushRef="#br0">14903 13607 15774,'0'-41'-746,"-6"2"1,5 26 0,-2 10 0,6 15 523,6 13 0,2 13 0,3 10 0</inkml:trace>
  <inkml:trace contextRef="#ctx0" brushRef="#br0">15503 14300 26817,'0'0'0</inkml:trace>
  <inkml:trace contextRef="#ctx0" brushRef="#br0">15463 14340 25308,'0'-27'-3830,"0"1"1,0 4 3001,0-1 1,0 7 0,0-2 558,0 3 1,0 2 247,0 0 0,-4 4 0,-2 1 1,-2 3 645,-2 2 0,-2 3 0,-1 4 1,-1 5-294,1 3 1,-2 7 0,-1 3-1,-2 3-39,2 2 1,1 6 0,2 2-1,1 2-482,3-1 1,-1 2 0,5-4 0,4 2 316,4-1 0,6-5 1,10 0-1,7-7 381,8-5 0,5-9 0,1-5 1,0-2 12,0-2 1,3-8 0,-2-5-1,-2-8-615,-1-4 1,-6-1-1,-4-3 1,-6 0-655,-3-2 1,-7-6 0,-8 3 0,-4-2-6,-4 1 0,-9 5 0,-10-1 0,-3 6 67,-5 7 1,1 2 1055,-6 11 0,-5 7 0,-6 5 0</inkml:trace>
  <inkml:trace contextRef="#ctx0" brushRef="#br0">15583 15953 7845,'0'0'0</inkml:trace>
  <inkml:trace contextRef="#ctx0" brushRef="#br0">15570 15926 7768,'7'-6'1152,"5"-1"1,-5-1-521,7 4 528,-7 2-608,-1 2 1,-5 0-262,4 0 0,-2 0-170,6 0 1,-5 0-708,5 0 526,-6 0 0,3 2 333,-6 2 1,-5-1 0,0 6-176,-3 1 0,-1-2 0,-4 1 0,1 1 46,3 2 1,-3-3 0,5 0-1,-2 1-201,0 2 1,5-3-1,-4 0 1,1 1 16,0 2 1,4-3 0,-2 0-1,4 1 44,1 2 1,-5 1 0,1 1 0,1-1 32,1 0 1,2 1 0,0-1 178,0 0 1,0 1 0,2-1 0,2-1-118,5-3 1,3 2 0,3-3 0,1-1-101,2-2 1,4 2 0,-3 0 0,1 2-47,-1 0 0,-1-4 0,-5 4 24,0 1 0,-5 2 0,-4 1 0,-2 0 77,-2 1 1,-6-1 0,-5 0 0,-5-1-53,-6-3 0,-2 3 1,-1-3-1,1 3-166,1 1 0,-10-1 1,6-2-1,-1-1-92,0 2 1,-3 0 0,0 3-1,3-2-48,4-4 1,0 3-1,6-5 1,2 0-1661,1 0 582,8 4 0,14-12 1382,16-2 0,14-9 0,10-14 0</inkml:trace>
  <inkml:trace contextRef="#ctx0" brushRef="#br0">16263 15939 7831,'-15'-12'582,"-3"4"1,-3 5-68,1 6 0,-4 4 0,5 5 0,0-2 37,-1-1 0,-3 0 1,0 6-1,0 1-15,0 2 0,0 4 0,5-3 1,2 2-164,1 3 1,6 5 0,2 2-1,1 1-300,3 0 0,12-4 0,7 5 0,8-2-194,8 0 1,5-6 0,5-7-1,1-3-294,1-2 1,5-6-1,-5-1 1,-1-1-1538,-1-1 1,-4 1 1950,-2-5 0,2 0 0,-4 0 0</inkml:trace>
  <inkml:trace contextRef="#ctx0" brushRef="#br0">16783 15833 7801,'0'-14'-578,"0"1"1,0 4 0,1 2 524,4 1 1,-4 0 213,4 1 622,2 4 209,-6-5 1,5 5 362,-6-4 1,2 4-837,2-4 1,-2 5 0,2 5 0,-2 5-125,-2 6 0,0 9 1,0 8-1,0 1 35,0 3 1,0 6-1,-2 3 1,-1 0-234,-1 0 0,-5 1 1,4-5-1,2-5-463,2-3 1,1-3-1,1-6 1,4-3 290,4-4 0,3-5 1,1-4-1,2-4-25,3-4 0,2-1 0,7 0 0</inkml:trace>
  <inkml:trace contextRef="#ctx0" brushRef="#br0">16036 17472 7837,'-13'-6'1474,"0"0"-1383,-1-3 1,1 3-1,0 6 1,-2 0-213,-3 0 0,-1 6 1,-5 3-1,2 3 477,-2 1 1,0 1 0,1-1-1,0 0-66,0 1 0,2-1 0,0 0 0,2-1 47,3-3 1,5 3 0,4-3-151,1 3 0,2 1 1,5 0-1,4-1-30,3-3 1,9 3-1,2-3 1,2 4-99,2 5 1,3-3 0,0 4-1,-1-1 2,-2-1 0,0 7 0,-6-2 1,-4 2 50,-3-2 0,-7 6 0,0-4 0,-6 0-37,-6 1 0,-4 0 0,-5 2 1,-2-2-128,-1-3 0,-4-3 1,2-5-1,-2-1-259,-1 0 1,3-5 0,3-2 0,-1-2-890,0 0 1,5 1 0,0-7-1467,5-2 2666,5-3 0,6-7 0,0 1 0</inkml:trace>
  <inkml:trace contextRef="#ctx0" brushRef="#br0">16516 17539 7971,'-13'0'196,"-2"0"0,-1 0 271,-2 0 1,-4 10 0,2 3 0,0 4 89,-4 2 1,-1 2 0,-2 7-1,0 1-271,1 2 1,1 5 0,2-4-1,7 1-335,6 0 0,4 2 0,6-4 0,0-3-74,0-4 1,3 1 0,4-4 0,8-2-192,4-5 0,8-3 314,4-6 0,6-1 0,-3-4 0</inkml:trace>
  <inkml:trace contextRef="#ctx0" brushRef="#br0">16823 17752 7758,'-6'-14'266,"-2"1"1,-1 6 0,1 2 300,-3 4 0,4 1 0,-2 1 0,-1 4-174,-2 4 0,3 7 0,0 3 0,0 2-133,2 3 1,-4 7-1,7 3 1,1 1-191,1 1 1,13-2 0,5 3 0,6-5-16,6-3 1,11-1 0,-1-12-1,1-4-401,-1-6 1,2-6-1,-8-6 1,-3-7 86,-1-8 0,-7-10 0,-5-6 1,-5-5 57,-7-2 1,-4-5 0,-7 3-1,-10 0 220,-8 0 0,-10 2 0,-1 4 1,-2 1-157,-2 4 0,1 4 1,2 8 136,2 6 0,5-4 0,-3 0 0</inkml:trace>
  <inkml:trace contextRef="#ctx0" brushRef="#br0">18169 18565 8345,'0'-20'-925,"0"6"0,0-4 1614,0 3 0,-1 8 1,-2 1 1594,-2 0-1496,-5 4 0,8-2 108,-2 8 1,2 8 0,2 7 0,0 2-213,0 3 1,0 10 0,2 4 0,1 1-388,1-1 0,1 4 0,-5-8 0,1 0-210,4-3 1,-4-4-1,4-5 1,-3-4-940,3-3 434,-4-8 0,5-3 0,-6-10 0,0-5-89,0-6 0,-1-6 1,-2-1-1,-2-4 74,2-3 1,2-9 0,1 3 0,1 0 272,4-2 0,-4 7 0,5 2 0,-1 5 615,-1 3 1,5 5 0,-3 1 0,1 6-84,4 5 0,-4 4 0,2 1 368,1 0 1,2 6 0,2 4 0,-1 5-165,0 3 0,-4 10 1,-1 0-1,-1 3-482,0 2 1,-4 2 0,2-2 0,-4-1-543,-1 1 1,0-2-1,-1-6 1,-4-1 126,-4-2 1,-2-6 0,-3 2 0,-1-5-221,-2-4 0,2-3 1,-4-6-1,1 0-633,0 0 0,-4 0-587,4 0 1,3 0 0,11-1 1760,8-4 0,13-2 0,3-6 0</inkml:trace>
  <inkml:trace contextRef="#ctx0" brushRef="#br0">18609 18871 8345,'13'-6'0,"-4"-1"563,0-6 0,-6 4 0,3 0 898,0-2 0,-5 4-1118,4-2 0,-10 6 0,-4-1 0,-2 2 92,-3 2 0,-4 5 0,1 2 0,-1 4-147,-1 3 0,5 7 1,0-2-1,5 2-119,3 3 1,1-4 0,5 1-1,2-2-87,2-2 1,4-4 0,6-3 0,4-2-285,4-2 1,2-2-1,0-5 1,-2-4-478,2-4 1,-5-2 0,-1-4 0,-5-2 288,-4 0 1,1-7 0,-5 2 0,-2-2 287,-2 2 1,-5 3 0,-4 5-82,-4 1 0,2 1 1,-8 3 173,4 5 1,5 2-1,1 4-469,2 2 0,3-1 1,9 6-1,6 0-526,4-2 0,8 1 1004,-2-4 0,9 4 0,4 5 0</inkml:trace>
  <inkml:trace contextRef="#ctx0" brushRef="#br0">19075 18818 8345,'8'0'1596,"-4"0"1,-8 1-495,-5 4 1,2-2 0,-2 6-828,-2 1 0,1 2 0,0 1 0,1 1 0,0-1-172,1 0 1,-2-4-1,6 0-2199,1 1 1225,1-4 0,7-1 0,2-10 1,3-5 551,5-6 1,1 1 0,-2-4 0,-2 1 823,-3 0 1,2 0 0,-2 5 0,2 0 463,-2-1 0,2 5-205,-2 1 0,3 5 0,1-2-679,1 4 1,-1 7-1,0 2 1,1 4-771,-1 2 1,0-1-1,2 0 1,2 1-128,0-1 0,6 0 0,-4 1 1,0-1 337,0 0 1,3-5 0,-4-4 0,-1-2 810,-3-2 0,0 0 0,-1 0 769,0 0 0,1 0 0,-1 0 190,0 0 0,1 0 0,0-2 0,4-1-706,4-1 0,4-1 0,2 4 0,3-2-679,4-2 0,2-4 0,-1 4 0,-5-1-146,-3 0 0,-7-3 1,-3 3-1,-5-2-430,-4-2 1,-6 4 0,-13 2 0,-13 2 518,-9 2 1,-13 0-1,-2 2 1,0 2 618,2 5 0,2 7 0,6 2 0,9 0-142,6 1 1,11-3-1,14 7-331,14 0 0,9 3 0,14 0 0</inkml:trace>
  <inkml:trace contextRef="#ctx0" brushRef="#br0">22888 17992 8260,'-6'-14'322,"3"2"0,-6 4 575,-1 3 1,2 4-72,-1 1 1,8 0-151,1 0 0,6 0 0,9 0 0,2 0-297,6 0 1,6 0 0,2 0 0,-1 0-148,-2 0 1,-1 1 0,-1 4 0,-2 3-81,-6 4 0,0 3 1,-11 1-1,1 4-274,-4 0 1,-10 7 0,-7 4 0,-8 0-57,-4 2 0,-8-5 0,-2 3 0,-2-3 301,1-1 0,4-2 0,5-1 1,0-4 218,1 0 0,9-3 0,4-3-6,1-1 1,6 0 0,3-1 28,6-3 0,5 2 0,6-7 1,4 0-614,4 2 0,4-4 0,0 2 1,1-1-1127,0 2 0,-1-4 0,1 5 0,1-1-340,3-1 0,-1 0 0,5-4 1714,2 0 0,2 6 0,1 2 0</inkml:trace>
  <inkml:trace contextRef="#ctx0" brushRef="#br0">23621 18218 8260,'-1'-9'615,"-4"2"1,-4 0-1,-3 1 987,-1 0 1,0 1-707,-1 5 1,1 6 0,0 3-436,-1 3 1,6 3 0,0 1 0,2 2-387,3-2 0,3 3 0,5-1 0,4-2 29,2-1 0,9-6 0,2-2 1,3-1-910,2-3 1,-1-3 0,1-4 0,-2-5 28,-3-3 0,2-3 0,-6-2 0,-3-4 553,-5 0 1,-4-4 0,-6 3 0,0-2 334,0 2 1,-10-2 0,-4 6 0,-1 4 216,1 3 0,0 1 0,1 4 1,0 0 891,-1 0 1,1 2-1617,0 4 0,7 6 0,4 2 268,5 4 1,9 6 0,0 0 126,4-2 0,8 5 0,-3 0 0</inkml:trace>
  <inkml:trace contextRef="#ctx0" brushRef="#br0">24208 18058 8215,'-14'-26'497,"1"6"1,1 9 208,3 9 0,3 4 1,5 6-324,-4 3 1,4 1 0,-4 1-334,4 0 0,1 1 0,1-1 0,4-1-645,4-3 1,4 1-1,5-4 1,3 0 32,-1 0 1,5-3 0,-2-6 0,0-3 217,0-2 1,0 0 0,-5-7-1,-3-1 387,-5-2 1,-2 1-1,-5 7 1,1 1 581,-1-1 1,-7 4 0,-7 1-1,-5 4 642,-6 1 0,-3 7 1,-4 7-1,0 6-536,-2 6 0,0 5 0,4 1 0,0 2-567,1 3 0,5 2 0,2 1 0,1 0-660,0 0 0,5 3 1,5-2-1,2-2-1115,3-1 1,9-5-1,9-4 1611,10-5 0,8-5 0,7-5 0</inkml:trace>
  <inkml:trace contextRef="#ctx0" brushRef="#br0">24741 18458 8268,'-8'-28'1025,"-3"3"1,8 16-1,-6 2-611,-2 1 1,-1 1 0,-1 5-220,0 0 1,-5 6-1,0 4 1,2 5 37,1 3 0,3 4 1,3-3-1,5 2-243,2 3 0,2-3 1,2-1-1,2 0-500,5-4 1,9-1 0,6-3 0,5-2-2175,7-1 2684,2-6 0,2 3 0,0-6 0</inkml:trace>
  <inkml:trace contextRef="#ctx0" brushRef="#br0">25047 18538 8178,'-1'-21'0,"-4"4"954,4 8 0,-9 4 0,5 10-708,2 4 0,8 2 0,4 3-136,2-1 1,7-4 0,1 0-1,2 0-476,3-2 1,1 5-1,2-5 1,-1 1-337,1-4 0,-6 2 0,-4-1 0,-2-2-514,-1-2 1758,-7-1 0,-3 0 0,-8 0 248,-5 0 0,-7 2 0,-3 2 1,-1 5-155,1 3 1,-3 3-1,3 1 1,-1 3 40,1 2 1,1 1 0,5 5-1,0-2-896,-1-3 1,1 6-1,1-4 1,2 0-675,1 1 0,6-6 0,-1-1 0,4-5-3518,4-4 4411,9-3 0,8-12 0,6-1 0</inkml:trace>
  <inkml:trace contextRef="#ctx0" brushRef="#br0">25527 18618 8096,'-7'-13'2089,"-5"1"-1664,3 3 0,-3 3 0,-3 6 1,-1 0-141,-2 0 0,1 6 1,2 1-1,-1 2 188,-2 0 0,0 0 1,6 4-1,3 1-384,5-1 1,2 5 0,2 0 0,2-1-499,2 3 1,10-7 0,9 2 0,7-6 216,5-3 0,5-2 0,5-6-2935,4-2 3127,-3-9 0,5-8 0,-3-6 0</inkml:trace>
  <inkml:trace contextRef="#ctx0" brushRef="#br0">25954 18165 8198,'-27'0'895,"5"0"0,0 1 1,0 5-156,1 8 1,2 5 0,5 8-1,1 1-246,0 3 1,1 1 0,1 5 0,2-1-401,-1 1 1,3 6-1,-1 3 1,2 1-168,3 4 0,2 0 1,1 3 72,0-1 0,0-12 0,0-2 0</inkml:trace>
  <inkml:trace contextRef="#ctx0" brushRef="#br0">26020 18765 8097,'-13'-12'0,"0"0"332,-1-6 1,7 8-1,3 14 1,2 5-30,2 3 0,2-3-326,2 0 1,3-6 0,7 1 0,1-2 135,2-2 1,0 0 0,3 0 0,0 0-370,-4 0 0,-1 0 1,-3-2-1,-2-1-227,-1-1 0,-6-7 0,0 4 532,-6 0 0,-5 1 0,-5 6 0,0 0 868,-1 0 0,-3 1 0,-1 4 1,2 3-684,1 4 1,1 6 0,1 1 0,0 2 40,-1 3 1,1-1-276,0 0 0,-6 2 0,-2-4 0</inkml:trace>
  <inkml:trace contextRef="#ctx0" brushRef="#br0">24008 17792 7419,'1'-8'482,"4"4"0,-3 2 0,7 2 1387,2 0 1,-4 0-1347,2 0 1,-6 6 0,1 5-208,-2 5 0,-2-1 1,0 4-1,0-1-67,0 0 0,0 5 1,0-2-1,0 1-210,0 0 0,0-5 0,0 1 0,1-4-162,4 0 1,2-1 0,7-1 0,0-2-68,4-1 0,-3-6 0,4 1 1,-1-1-83,0 2 1,0-4-1,-5 4 1,0-4-48,1-1 1,-1 0 0,-1-1-1076,-3-4 0,-2 4 263,-3-4 1,4 4 1130,5 1 0,1-6 0,-1-1 0</inkml:trace>
  <inkml:trace contextRef="#ctx0" brushRef="#br0">24581 17818 8175,'-14'-19'877,"1"0"0,0-2-459,-1 8 0,-3 5 0,-1 8 1,0 3-115,-1 6 0,3 3 0,-7 13 814,0 3-792,3 2 1,-8 7-1,5 3 1,-1 3-98,-1 3 0,0 0 0,-2 6 0,2-1-428,2 4 1,0 6-1,5-2 1,3 0-339,5 1 1,-1-1 0,7-3 536,1 2 0,2 0 0,1-5 0</inkml:trace>
  <inkml:trace contextRef="#ctx0" brushRef="#br0">6345 15206 29407,'0'9'-9831,"0"0"1282,0-6 7452,0 3 478,0-6 3927,0 0-2071,6 0 0,-3 0-145,6 0 1,-5 0-420,5 0 0,2 0 300,6 0 0,3 0 0,3 0 1,0 0-68,0 0 1,1-4-1,0-2 1,-2 0-90,2 0 1,1 0-1,1 3 1,0-2-249,-4 2 0,3 2 0,-3 1 0,3 0-591,2 0 0,0 0 1,-1 0-1,1 0 39,0 0 0,-1 0 0,1 0 1,-2 0 137,-3 0 0,4 0 0,-4 0 0,2 0-36,-2 0 0,1 0 0,-3 0 0,0 0-119,4 0 0,0 0 0,-1 0 0,0 0-11,0 0 0,3 0 0,0 0 0,1 0-117,0 0 1,-1 0-1,1 0 1,0 0 89,-1 0 1,5 4 0,0 1 0,1-2 79,0-2 1,-2-1 0,5 0 0,1 0 90,-2 0 0,3 0 0,-4-1 0,1-2-133,3-2 0,0 1 0,0 4 0,-3 0 0,-2 0 0,4 0 0,-4 0 0,1 0 0,0 0 0,-2 0 0,-3 0 0,1 0 0,3 0 0,-1 0 0,-5 0 0,0 0 0,-4 0 0,3 0 0,-3 0 0,2 0 0,-2 0 0,-3-4 0,-5-1 0,-1 2-753,0 2 0,-4 1 0,-1 1-812,-2 4 1,-2 2 0,-4 8 926,0 3 1,-6-4-1,-1 6 1</inkml:trace>
  <inkml:trace contextRef="#ctx0" brushRef="#br0">10344 15180 30773,'-7'-2'-2701,"1"-1"881,0-1 0,3-1 1299,-6 5 1,5 0 721,-5 0 1059,6 0-539,-3 0 1,7 0-271,4 0 1,-2 0-381,6 0 0,-2 2 0,3 1 0,-2 3-189,-2 1 1,4-2 0,-1 2-1,3 0 366,1 1 0,1-5 1,0 3-1,4-2 13,4 1 0,-1-1 0,1-3 0,2 2-16,1 2 0,2-1 0,1-4 1,2 0 18,1 0 1,0 0 0,-5 2 0,1 1-297,0 1 0,-1 1 0,1-5 0,0 0 39,-1 0 1,6 0-1,0 0 1,2 0 132,3 0 1,-3 0 0,2 0 1213,1 0-1354,-5-6 0,2 4 0,-4-2 0,1 1 0,-1-2 0,2 4 0,0-4 0,-3 4 0,-1 1 0,2 0 0,0 0 0,-2 0 0,1 0 0,1 0 0,-3 0 0,-1 0 0,1 0 0,0 4 0,1 2 0,0 0 0,-2 0 0,4-1 0,-8-5 0,4 0 0,0 0 0,1 0 0,-1 0 0,1 0 0,0 0 0,-1 0 0,3 0 0,0-2 0,2-2 0,0 1 0,-2-5 0,0 1 0,2 0 0,0 4 0,-4-3 0,0 1-198,-1 1 1,0-1 0,-4 5-1,-3 0-28,0 0 0,-4 0 1,3 0 76,-3 0 0,-2 0 0,0 0 0,1 0-81,-1 0 0,0 0 0,1 0-371,-1 0 0,0 0 1,1 0-635,-1 0 1,0 0 1293,1 0 0,-1 0 0,0 0 0</inkml:trace>
  <inkml:trace contextRef="#ctx0" brushRef="#br0">13477 15433 30149,'15'-5'-2277,"1"-1"2444,2-1 1,5 4 0,1-1 0,4 2 269,3 2 1,12 0 0,2 0 0,4 0-294,-1 0 1,7 0 0,-4 0 0,-3 0-683,0 0 0,-8 0 1,-5 2-1,1 2-309,-2 5 1,-1-2 751,-7 2 0,-5 0 0,-2 5 0</inkml:trace>
  <inkml:trace contextRef="#ctx0" brushRef="#br0">10891 16392 8539,'6'-34'-42,"0"3"0,2 9 1,-2 6-19,0 5 0,-3 5-390,6 6 1,-6 2 367,2 2 1,-4 4 0,-1 5 564,0 0 1,0 2 0,2 2-171,2 0 0,-1 3 0,4-3 0,1 6-70,-1 2 0,-2 6 1,3 1-1,3 1-203,1 0 1,1-1-1,0-2 1,1 2 10,-1 2 0,0-3 0,1 4 0,-1-1 128,0 0 0,1-3 0,0 4 0,3 2-32,1 2 1,1 2 0,-3 2 0,3 3-63,2 2 0,1 0 1,6 6-1,2-1-41,1 0 0,5 1 0,-4-1 0,1-1-117,-1-3 1,10 5 0,-2-3-1,3-2 68,3-2 1,0 2 0,4-3 0,-1 0 122,1 0 1,2 2 0,1-2-1,1 0 8,-1 0 1,2 4 0,3-2 0,-28-24 0,0 1-110,1-1 1,-1 1 0,3-2-1,-1 1 1,0 2 0,0 0-1,1-1 1,1 0-30,-1 0 1,0 1-1,6 3 1,1-1-1,-3-2 1,0-1-928,3 0 0,0 0 965,-7-6 0,0 0 0,13 6 0,0-1 0,-5-3 0,0-2 0,2 2 0,0 0 32,0 0 0,1-1 0,1 0 1,-1 0-1,-1 0 0,0 0 1,0 0-1,0-1-60,-1-1 0,2-1 1,1 3-1,1-1 0,0-1 1,-1-1-1,1 2 1,1-1 3,-1 0 1,0 0 0,1 3 0,-1 1-1,2-2 1,-1 0 0,-1 1 0,0 1-31,0 1 0,0 0 1,-1-3-1,0 1 1,2 2-1,-1 0 1,1-1-1,0-1 21,0-1 1,0 0-1,8 1 1,0-1-1,-3-3 1,0-3-1,2 1 1,0-1 111,0-2 0,0-1 1,6 2-1,0-2 0,-4-2 1,1 0-1,-1-1 1,0 0-37,3 0 0,1-1 1,-3 0-1,0-1 1,0 1-1,0 0 1,-1-1-1,0 1 66,0 0 0,-1-1 0,7 1 1,-1-1-1,-5 1 0,-1 0 1,1 0-1,-1 1-297,0 0 0,0 1 1,1 1-1,1 1 0,-2 2 1,-1 1-1,-2-1 1,0 0-89,0 1 1,0-1 0,-3 0 0,-1 1 0,2-1 0,0 0 0,-2 0 0,1 0 96,0-2 0,0 0 1,3 0-1,0 0 1,-1-3-1,0-1 1,1-2-1,1 0 107,0-1 0,1 0 1,0-2-1,1 0 0,0-2 1,0-1-1,0-2 0,0 0 223,2-3 0,0-2 0,-1 1 1,0-1-1,1-2 0,0 0 0,0-1 1,-1 1 239,-1 0 1,-1-1 0,3 0-1,0 0 1,1-2 0,0 1 0,1 0-1,0 2-298,1 0 1,0 2 0,0 0 0,-1 1 0,0 1 0,-1 0 0,-1 1 0,0 0-332,-1 0 0,1 1 0,-2 2 0,1 1 0,-3-1 0,0 0 0,-1 0 0,0 1-42,-3-2 1,0 1-1,1 1 1,0-1 0,-4-2-1,-1-1 1,-1 0-1,1 0 112,-1-1 0,-1 0 0,0 0 1,-2-1-1,0 0 0,-2-1 0,1 0 1,0-2 161,1 0 1,-2-2 0,-1-1-1,0-1 1,-1 0 0,0-1 0,0-1-1,-1-1 88,-1 0 0,-1 0 0,0 0 0,0-1 0,0-2 0,-1 0 0,0-1 1,1 0 113,-1-1 1,0 0 0,0 1-1,-1 0 1,0-1 0,0 0-1,29-20-88,-2 2 1,2 0 0,-6 2 0,-5 2 310,-3 5 1,1 5-1,-7 3 1,-4 6-704,-3 2 0,-3 1 1,-4 1-1,0 0-1,-1 0 1,0-1 0,-3 1-1,-2 0 108,-2-1 1,4 1 0,-6 0 0,0-2 391,-3-3 0,-5 3 1,0-3-1,0 4-168,-2 0 1,5 5-427,-3 0 1,3 7-1,0-1-620,-3 6 1,-2 4-1,-4 6 1,3 1 306,1-1 1,-2 5-1,2-1 1,1 0 546,-1-2 1,-2-2 0,2 0-119,-1 1 0,0-3 237,-2-2 0,-4-3 0,2-7 0,-5-4 12,0-4 1,-3-2-1,0-3 1,0-1 162,0-2 1,-3 0 0,3-3-1,-1 0 101,-3 4 0,2-3 1,1 1-1,-1 3 101,1 5 1,2-2 159,-3 3 0,5 5-137,-2 4 1,4 6 0,1 8-1,0 4-61,0 4 1,0 8 0,0 4-1,0 5-663,0 6 0,0 1 0,-2 3 0,-2 2-596,-5 0 0,-9 1 1,-6-3 919,-5-4 0,-5-4 0,-6-1 0</inkml:trace>
  <inkml:trace contextRef="#ctx0" brushRef="#br0">5879 8596 21157,'-14'-27'-5427,"2"7"4459,4 2 0,-4 5 1062,3 4 0,1 3 0,0 6 0,-1 1 22,1 4 0,-2 2 0,4 6 1,0 1-776,0-1 0,0 0 687,2 1 0,1-7 1,-6-4-1,-2-4 311,0-4 1,-4-5-1,-3 1 1,-3-3-277,1-1 0,-6 1 1,4 1-1,-3 4 324,-2 1 0,1 2 0,-1 4 0,0 1-211,1 4 0,-10 2 1,-1 8-1,0 1-191,-1 2 1,1 4 0,-2-4 0,1-2 119,-4-1 1,-7-6 0,0-2-1,-1 1 151,1-1 1,-7-4 0,2 2 0,-2-4 342,-3-1 1,4 0-1,-4-1 1,3-2-298,2-2 1,-6-4 0,8 3 0,0 0-144,2 0 1,7 2 0,-3 4 0,1 0-101,1 0 1,-1 0 0,4 0-1,-2 1-116,-1 4 0,-7-2 1,4 4-1,-2 1 21,0-1 0,6-2 0,-3 2 0,2-1 149,-1-3 1,1 3 0,2-2-1,1-1 50,1-1 0,-7-1 0,5 2 1,-1 2 27,2-3 1,-7 4 0,7 0-1,-4 3-45,-1 6 1,2 0 0,4 7-1,1 0-107,4-1 0,-2 4 0,6-3 0,3 5-150,4 4 1,-1-1 0,4 5 0,0 1-10,4-2 0,2 4 0,1-4 1,3 2-83,2 0 1,-2-1-1,7 5 1,-1-1-68,-1-4 1,5 4 0,-3-2-1,2 6-65,2 5 1,-1 6-1,-2 3 1,-2 6 102,2 2 1,-3 7-1,3-34 1,0 0-1,0 0 1,0 1 13,0-1 1,1-1 0,-1 2 0,1-1 0,2 35 0,0 0-84,0-1 0,6-1 1,3-4-1,3-2 134,1-3 0,0 2 1,1-6-1,-1-2 95,0-1 1,1-4 0,-1 1 0,0 0 148,1 3 0,-1 3 1,-1-1-1,-2 4-99,-1 0 0,-4 8 0,2-2 0,0 1-105,1 0 1,-1-1-1,4 0 1,-3-2 116,3-3 0,5 2 1,2-7-1,0-2 1,1-5 0,-4-1 1,4-7-1,-1-5 288,0-3 1,-1-3 0,-3-4 0,-1-1 63,0 1 0,5 0 1,0-1-1,-2 1-246,-1 0 1,-2 1-1,1 3 1,-1 4-190,0 4 1,1 7 0,0 3-1,3 1 14,0-1 1,3 3-1,-4-5 1,3 0 53,2-2 1,0-5 0,4-3 0,0-3 300,3-2 0,2-6 0,-3-9 0,-1-2 353,1-1 0,0-3 1,-1 0-1,1-4-80,-1-1 0,6 4 0,0-1 0,1 3-220,-1 2 1,8-1 0,-3 2-1,0 1-261,2 2 1,-1 5-1,2-2 1,0 1 130,0 1 1,3-6-1,0 4 1,-1-2 176,1-2 1,4-4 0,0-3 0,2-2 143,2-2 1,4-2-1,-7-4 1,4 0-44,2 0 1,2-4 0,0-1 0,-1 2-325,1 2 1,1 1 0,-4 1-1,0 4-348,0 4 1,1-2 0,1 2 0,-1 0 101,0-2 1,9 3 0,-6-4-1,-1 0 36,2 0 1,-1 3 0,0-4 0,1-1 323,-2 2 1,5-5 0,1 4 0,1-4-219,0-1 1,0 0 0,-5 2 0,0 1-221,1 1 0,-3 1 0,5-5 0,-3 0-199,-6 0 1,5 1 0,-3 2-1,2 2 230,3-2 1,-5-2 0,2-1 0,-3 0 161,2 0 1,3 0 0,-2 0 0,2-1 119,-2-4 1,8 4 0,0-4 0,1 2-218,4-1 1,-2 2 0,6-2-1,-2 2-221,0 2 0,4 0 0,-2-1 1,-2-2 68,-3-2 1,6 1 0,-7 4 0,1-1 181,0-4 0,-6 4 0,-1-4 0,-2 4 100,-2 1 0,-3 0 0,0-2 1,-1-1 210,0-1 0,5-1 0,1 5 0,1 0-220,-1 0 1,7-4 0,0-1 0,2 1-294,6-2 1,-3 0 0,1-4-1,0 2 201,-1 3 0,-33 0 1,1-1-1,35-3 1,-37 4-1,1-2 19,0 1 0,0-1-1,31-6 1,4-1 0,-3 1 230,-4 0 1,7-5-1,-9 0 1,-2 2 50,-2 1 0,6-3 0,-6-1 0,-2-2-212,0-2 0,1-1 0,-3-1 0,-2 0-225,-2-3 1,7-7 0,-4 3 0,1-1-15,-1 1 0,4-4 0,-10 4 0,-3-2 4,-3-3 0,-5 4 0,-2 0 0,-5 1 24,-3-4 1,-7-1 0,-4 0 0,-2 2 164,-1-2 0,-3-8 1,0-5-1,-2-6 132,1-7 1,0-6 0,2-5 0,-6 36 0,0 0-149,1 0 1,1-1 0,0-6 0,0 0 0,-1 3 0,0 0 0,-1-1-1,-1 1-296,0 1 0,-1-1 1,4 1-1,-1-1 0,-1 1 1,-1 1-1,0 1 1,0-1-131,1 1 1,0 0-1,4-34 1,0 1-1,-2 2 144,-2 4 1,-2-3 0,-4 12-1,0 2-23,0 5 1,0-1 0,-1 5 0,-4-1-75,-4-3 1,-7-2-1,-2-2 1,2 1 13,1 0 0,3-6 0,2-4 0,1-2-88,-1-1 0,-2-1 0,-1 0 0,1 2 343,3 3 0,-2 1 0,6 5 0,-3 0 237,-2 4 0,-2 0 0,0 8 0,2 1-79,1 1 0,0 8 0,-3 2 0,2 0-64,1 1 1,1 0 0,-2 5 0,1-1-90,-1 0 0,-1-5 0,1-5 0,1-5-20,-1-2 1,-2-2 0,0 2-1,2-4 61,1 1 1,0-4 0,-4 5 0,1 2 73,3 3 1,-1-5 0,4 9-1,0 1 110,0 2 0,-3 3 1,3 6-1,-1 1-45,-4 2 0,4 6 1,-2-2-1,-1 2-90,-2-2 0,-2 3 0,1-3 0,0 3 97,-1 2 0,-3 0 0,-3-1 0,0 0 80,-4-4 1,-1 3-1,-2-1 1,0 4 51,1 3 0,-7 2 1,-2-4-1,-4 4 72,-1 1 1,-4 1 0,-2 5-1,-2 0-4,-2 0 0,-2 0 0,-1 2 0,0 1 15,-1 1 0,-8 2 0,-2-3 0,2 2-47,1-2 0,-5 3 0,2-2 0,0-1 35,-1-2 1,-4-1 0,-3 0-1,1 0-95,-1 0 1,-1 0 0,35 0 0,-1 0 0,-35 0 8,2 0 0,-4 2 1,2 1-1,0 3-136,1 1 1,33-5 0,0 1 0,-31 4 0,34-3 0,-1-1-22,0 1 0,0 0 0,0-1 1,-1 1-1,-32 7 0,0-4-34,-2-1 1,5 3 0,-6-5-1,0 1 15,37-2 1,-1 0 0,-3-2 0,0-1-1,3 2 1,1 1 0,-2-2 0,-1 1-36,0 0 1,0 0-1,-2-1 1,0 1-1,-1 1 1,0 1-1,0 0 1,0 0 1,0-1 0,0 1 1,-3 0-1,0 1 1,2 2-1,-1-1 1,2 1-1,-1-2 24,0 0 1,-1-1-1,-3 2 1,0 0-1,2-2 1,0 1 0,1 0-1,0 0-21,1 0 0,0-1 1,-1 0-1,0 0 0,5-3 1,1 0-1,0 2 0,0-1 43,0-1 0,-1 1 0,0 1 0,-1 0 1,3-1-1,0 0 0,0 0 0,-1-1 25,-36 1 1,34-2 0,-1 0 0,1 0 0,0 1 0,-1 1 0,0 1-64,-1 1 1,0 0 0,-4 2-1,-1 0 1,1 1 0,0 1-1,-3 0 1,0 0-109,-1 1 1,-1 0 0,-2 3-1,1 1 1,-2 0 0,0 1-1,0 2 1,-1 1-113,1-1 0,1 2 0,-1 3 0,2 1 0,0-2 0,0 0 0,3 0 0,0 0-140,2-2 1,2 1 0,7-1-1,3 1 1,-25 13 0,11 2 379,10 3 0,1 3 0,11 2 0,7-2 0,8-3 0</inkml:trace>
  <inkml:trace contextRef="#ctx0" brushRef="#br0">3946 10129 11479,'-12'-9'-922,"2"1"968,1 2 1,0 2 359,-5 4 967,1 0-684,6 0 0,2 0-137,10 0 1,-2 0-1,6-1 1,1-2-127,2-2 0,3-4 0,1 3 1,2 0-322,-2 0 1,3 1-1,-1 2 1,-2-2-98,-1 2 0,-2 2 0,1 1 1,-1 0-123,0 0 0,-4 0 0,-1 1 0,-1 2-64,0 2 0,-4 5 333,2-1 0,-5 1 1,-3 1 92,-2-3 1,-3 1 0,2 5-283,-2-1 1,1 0-1,-2 1 1,3-1-599,0 0 0,5 1 0,-5-1-1316,0 0 1,4 1 720,-2-1 0,8-6 0,5-2 1239,3-4 1,1-7 0,1-1 0</inkml:trace>
  <inkml:trace contextRef="#ctx0" brushRef="#br0">4039 10222 11479,'-13'7'-203,"5"-1"1,-4-6 964,4 0 0,-4 0 0,0 2 94,3 2 1,2-2-414,2 2 0,2-1 0,-4 2-225,1 3 0,-5 4 0,3 2 0,-3-1-57,2 0 1,-4 5 0,1 0 0,-3-2-72,3-1 1,-1 3-1,4-1 1,-3 0-10,-1-3 0,0 0 0,1-1 0,2 0-193,1 1 1,1-1-1,-2 0 1,2 1-46,3-1 1,0-4 0,5 0 47,0 1 0,0 2 0,2 1 68,2 1 0,3-5 0,7-2 0,-1 0 69,0 1 1,5-1 0,1 4 0,1-4-107,-1-1 0,-1 4 0,-5-2 1,0 1-423,1-1 0,-1-3 0,0 4-310,1 1 0,-2-2 1,-2 0-185,-1 3 1,0-1 0,4 1 527,0-3 0,1-5 0,-1 2 0,0-4 533,1-1 0,5 0 0,2 0 1</inkml:trace>
  <inkml:trace contextRef="#ctx0" brushRef="#br0">4079 10688 10774,'-13'-6'258,"5"-1"1,-2-6 0,4 1 808,-1 3 1,5 3 48,2 6-894,6 0 0,7 2 1,1 2-1,-1 5 1,0 3-170,1 1 1,-1 0 0,-1 1 0,-2-1-75,-1 0 0,-6 1 1,2-1-1,-4 0-304,-1 1 0,-1-1 0,-4 0 1,-4-1-153,-3-3 1,-5 3-1,-1-5 1,0 2-330,-1 0 1,4-4-1,-3 3 856,3 3 0,-4 1 0,-2 1 0</inkml:trace>
  <inkml:trace contextRef="#ctx0" brushRef="#br0">11917 11301 12973,'0'-13'-1525,"0"0"0,0-1 785,0 1 1,-1 1 728,-4 3 0,-2-2 0,-7 3 0</inkml:trace>
  <inkml:trace contextRef="#ctx0" brushRef="#br0">11837 11181 12973,'-26'-7'-124,"-6"-3"1,0 4 0,-1 0-12,1 0 1,-4 2 0,4 4-1,-1 0 105,0 0 1,2 0 0,5 0-1,-1 1 84,0 3 0,2-1 0,3 5 0,4-2 391,3-3 0,2-2 19,0-1 1,7 5 0,6-1-26,7-1 1,9 0 0,5 0-167,4 1 0,0 1 1,11-5-1,1 0 1,3 0-71,4 0 0,4 0 0,4 0 0,-2-2-54,-1-2 0,-2-4 1,4-5-1,-4 1 1,-1 3 1,3-2 0,-5 2 0,-2-2-204,-5 2 1,-2 4 0,-5 5 0,-3 0-393,-2 0 0,3 0 0,-6 0 0,2 1-601,-2 3 1,-1-1 0,-5 6 310,2 2 1,0-5 744,-5-2 1,0-2 0,1-2 0</inkml:trace>
  <inkml:trace contextRef="#ctx0" brushRef="#br0">12250 11062 29684,'0'-26'-4916,"2"3"1,2-10 5311,5 5 0,15 4 1,7 11-1,5 1 766,-1 3 1,8 3 0,-3 9-1,2 5-1855,-1 5 1,-1 8 0,-3-2 0,-4 0 161,-7 0 1,-8 8-1,-2-3 1,-5-2 56,-7-1 0,-2 1 0,-5-3 0,-5 0 518,-5 1 1,-11-1 0,-1-1 0,-6 2-437,-3 1 1,-5 7-1,-4-2 1,3 0 2602,2 4 0,-2 5-2190,9 1 0,0 8 0,4 4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3772 7237 15576,'-8'-6'-948,"-1"-3"0,6-3 0,-2-1 0,2 1 807,-1 3 1,2-3 0,-4 5 0,1-2 143,-4 0 1,1 6-1,-1-1 133,-1 2 1,-2 2 0,-1 0 0,-1 0 37,1 0 1,-2 0 0,-1 2-1,-2 0-39,2 3 1,1 4-1,2-3 1,-2 1 24,-3 3 0,3-2 0,-4 1 0,1 1-106,1 2 1,-7 6 0,2 1 0,-3 2 60,-2 2 0,-4 7 1,-2 3-1,1 1 37,-1 3 1,2 1 0,4 2 0,1-1-170,-1-4 0,2 2 1,3-6-1,2-1-87,1-2 0,6-1 1,-2-2-1,5-1 152,-1-2 0,1-4 0,-1 2 1,3 0-105,-3-4 0,1 5 0,-1 1 0,3 3-4,-3 2 0,4-1 0,-2 2 0,0 2 11,2 1 0,-4 6 1,5 0-1,0 3-88,0 0 1,2 6 0,4-9 0,0 0 14,0 2 1,1-2 0,4 0-1,4-3 200,3-2 0,1-2 1,0-6-1,2-4 62,3 0 1,-3 2 0,4-3 0,0 0-51,3 1 0,2 3 1,0-1-1,-2 2-43,2-2 0,1 5 0,2-2 0,-1 5-49,1-1 0,0 0 0,-1-1 0,1 1 101,0 2 0,4 0 1,1-4-1,2 0 74,3-1 1,2-3 0,1-3 0,0 0 96,0-4 0,-2-1 1,1-2-1,-1 0 104,4 1 0,1-2 0,-3-2 1,0-1-204,0 1 0,3 2 1,0 3-1,-2 1-186,2 2 1,0 0-1,-3-4 1,0 3 7,0 1 0,1 4 1,4-5-1,2 0 109,1-2 1,2-1 0,-4 1 0,0 0 134,0-3 0,-2-3 1,-2 1-1,1-1-44,1 1 1,1-2 0,-4-1-1,2 1-99,1-1 0,1-3 1,-4 5-1,2 2-76,2 1 0,-1 1 0,-4 0 0,0 1-73,0-1 0,3 0 0,0 0 0,-2 1 105,2-1 1,0-4-1,-1-2 1,1-1 174,1-3 1,5-1 0,-2-2 0,2 0 37,2 0 0,4-2 0,-7-1 0,4-3-127,2-1 1,2 0-1,0-2 1,-1 3-49,1 0 1,-1 4 0,-3-2 0,-2 2-301,1 2 1,2-4 0,-7 0 0,0 1 202,0 1 0,7 2 0,-3 0 0,1-1 209,1-4 1,-2 2 0,2-6 0,0-1 6,2-2 1,7-3-1,-2-1 1,1-2-74,-1 2 0,3-3 0,-3 1 0,1 2-251,-1 1 1,-1-3 0,-4 0 0,1 2-124,-2 1 1,4 2 0,-8 0 0,2-1-25,3 1 0,2-5 1,-1 0-1,-3 1 165,0-3 0,-5 4 0,2-6 0,0 0 61,-2 1 0,3-9 1,-4 4-1,0-2-72,0-1 1,3 3-1,-5-1 1,-1 0-49,-1 1 1,-4-1 0,-1 0 0,-2 2-13,-3 3 1,4-6 0,-5 4 0,0 1 48,1-3 0,-8 1 0,3-1 0,-4-1-12,-2 0 1,3 2-1,-6 0 1,-3 0-50,-5-3 0,0-6 0,-4 1 0,0-1-81,0-3 1,-2-2 0,-4-2 0,0-2-43,0-1 0,0 4 0,0 4 0,0 1 59,0 0 1,-4-2 0,-2 5-1,-1-1 33,-4 1 0,-1 1 1,-1 4-1,0 0 88,-1 1 0,-3-5 0,-3-1 0,1 3 98,0 1 0,-5 0 0,2-2 0,-3-1-56,-2 1 1,-4 2 0,-1 1 0,-3 1-64,-2-1 0,-6 0 0,-1 1 0,0 1 218,-2 2 0,4 0 0,-2 3 1,2 1 12,2 0 1,0-3 0,0 4 0,0 2 36,0 1 1,0 3-1,0 2 1,0 1-66,0-2 1,0 1 0,-1 0 0,-2 1 1,-1-2 0,-1 0 1,4-3-1,-2 1-35,-2 0 1,-5-1 0,1 1 0,-3 0-11,-1-1 0,-3-2 0,-1 1 0,2 3-9,-1 1 1,-5 0 0,1 1 0,-2 2-56,-2 2 1,-7 2 0,6 4 0,-2 0-29,-3 0 0,-4 6 0,2 3 1,-1 3 25,1 1 1,0-4 0,4 0 0,-1 1 6,-2 2 0,33-7 1,0-1-1,-35 3 1,-1-1 79,36-4 0,-1-1 0,-1 0 0,-1 0 1,0-1-1,0 0 0,2 0 0,-1 0 73,-2 0 0,1 0 1,-35-2-1,36 0 1,0 0-1,1-2 1,1-1 71,-36-7 1,35 5-1,1 1 1,-33-8-1,1 1 8,2 0 1,-3 4-1,-2 1 1,-1 2-204,36 5 1,-1 0-1,-35 1 1,36 2 0,-1 1-1,-1 3 1,0 0-189,-1 2 0,-1 1 0,-4 2 1,-1 1-1,2 0 0,0 0 1,0 2-1,-1 0-16,0 1 1,1 1 0,0 2-1,1 0 1,0-2 0,2 0 0,2 1-1,1 0-112,2 2 0,0-1 0,3 1 1,0-1-1,-27 19 0,7-1-269,2 1 1,-3 9 599,6 7 0,2 1 0,23-25 0,2 2 0,0 1 0,2 0 0,2 2 0,-1 0 0</inkml:trace>
  <inkml:trace contextRef="#ctx0" brushRef="#br0">3892 9022 8578,'-13'-26'-391,"4"5"0,2 3 1,-1 4 403,1 0 1,3 7 0,-5 2 0,-2 4 60,-1 1 1,-7 1 0,-3 5 0,-5 6-111,-4 4 1,-4 10 0,-10 0 0,-4 8 55,-3 5 1,-1 2 0,-2 2 0,-1 3 59,-2 1 1,2 1 0,6 4 0,1 0-42,-2 2 1,26-25 0,0 0-1,-25 27 1,26-26 0,0 0-6,2 0 0,-2 0 1,-2 3-1,-1-1 0,1 3 1,-1 0-1,-1 0 0,-1 0-55,0 2 0,-2 0 0,-2-1 1,-1 0-1,2 2 0,0 1 1,-1 0-1,0 1 46,-1-1 0,1 0 1,-2 5-1,1 0 0,3-4 1,1 1-1,-1 2 1,1 0-6,1 2 1,0 0 0,-1 2-1,1 1 1,1 1 0,0 0 0,1 0-1,0 1-113,2 2 0,0 1 0,3 0 0,1 1 0,-1-1 0,0 0 1,1 0-1,2 1 73,1-1 0,0 2 0,-1 6 0,0-1 1,1-4-1,2 0 0,-2-1 0,2 1 18,0-2 1,0 1 0,1 1 0,-1 1-1,2-3 1,2 0 0,1-5 0,2 0 26,3-4 0,1 0 1,-1-4-1,1-1 1,1 34-1,2-7 48,5-6 0,5 4 0,5-13 0,2-1-18,3 0 1,2-4 0,7 4 0,0-4 1,-1-1 0,5 3 0,3-3 0,2-2-117,1-2 1,10 3 0,-2-8-1,4 0-113,0 2 0,5-2 0,-5-1 0,-1-4 58,-1 1 1,-5-5 0,2 3 0,-4-4 114,-4-5 0,-4-1 0,-5-7 0,-1 3 0,1-1 0,0 2 0</inkml:trace>
  <inkml:trace contextRef="#ctx0" brushRef="#br0">2773 13261 8971,'-8'-33'1736,"4"6"-1809,2 8 0,4 12 0,2 8-46,5 11 1,3 7 0,3 8 0,1 1 10,2 3 1,6 5 0,-4 7 0,3 2-14,-1 3 0,-6 1 1,0 4-1,-4 0-282,-3 1 0,-6 0 0,0 4 1,-7 4 147,-10 4 1,5-28-1,-3 2 248,-2 2 0,-3 0 1,1 3-1,-2 1 1,-2 0-1,0 1 1</inkml:trace>
  <inkml:trace contextRef="#ctx0" brushRef="#br0">12264 6091 29947,'0'-21'-9831,"1"3"7372,4 9 1,-2-1 0,6 5 5441,1 2-1073,-4 2-941,0 1 0,-18 4-654,-6 1-1,0 5 1,1-1 0,0 3-233,-1 1 0,4 1 0,-4-1 1,3-1-167,2-3 0,-1 1 0,1-6 0,0 1 861,-1 1 1,-3-5-1,-3 4 1,1-4-30,0-1 0,-5 0 0,2 2 0,-3 1-539,-2 1 1,-4 5 0,-2-3 0,1 1-240,-1 4 0,-2 0 0,4 3 0,1-1-87,2 0 0,-2 1 0,2-1 0,3 0 88,0 1 0,6-1 0,1-1 1,3-2 94,2-1 1,4-1 0,0 2-174,-2-1 1,6-5 0,0 5-448,4 2 1,1-4 0,0 2 0,0 1-102,0 2 1,0 6 0,0 1 0,1 2 82,4 2 1,-4 7 0,3 3 0,-2 1 21,-2 3 0,0 1 0,1 2 0,2 0 150,2 0 1,1-1-1,-2-2 1,4-3 26,-1-2 1,3 4-1,-5-4 1,-1 3-6,2 2 1,-3-5 0,5 1-1,-1-2 28,0 0 1,-2 6 0,2 0-1,1 4 281,-1 4 0,-4 8 0,1 0 1,-2 4 83,-2 3 1,0 10 0,0-6 0,0-4-80,0-3 0,0-3 0,1-11 0,4-3 269,4-3 0,3-13 1,2-2-1,3-5 562,0-4 1,7-6 0,-2-2 0,4-4 238,0-1 1,1-6 0,0-1 0,-1-2-395,1 0 1,-1 6 0,1-1 0,-2 2-333,-2 2 0,2 2 0,-3 2 0,2 7-834,-2 5 1,3 5 0,-3 7 0,2 3-331,-2 4 1,2 8 0,-5 5 1036,2 3 1,1 0 0,5 8-1</inkml:trace>
  <inkml:trace contextRef="#ctx0" brushRef="#br0">21968 7130 7884,'-13'-6'470,"-1"5"1,1-4-1,0 4 2183,-1 1-571,7 0-1030,1 0 1,18-2-1,6-1-482,5-1 1,3-7-1,-1 3 1,-2-3-485,1 2 0,4-1 0,-7 4 0,1 0-507,0 0 1,-5-3-1,1 5 1,-4 1-1752,0 1 0,-5-2-1895,-1 0 4067,-5-1 0,-3 11 0,-7 1 0</inkml:trace>
  <inkml:trace contextRef="#ctx0" brushRef="#br0">22861 5944 8176,'-13'7'-1026,"0"-2"1026,5-4 0,-4-1 0,5 0 0</inkml:trace>
  <inkml:trace contextRef="#ctx0" brushRef="#br0">22808 5957 8137,'0'8'438,"-2"-2"-800,-2-6 362,2 0 0,-3-6 0,5-2 0</inkml:trace>
  <inkml:trace contextRef="#ctx0" brushRef="#br0">22715 5971 8077,'-8'5'-446,"2"-2"902,6 6 0,0-4 2836,0 4-2607,0-6 0,6-3 1,3-9-1,3-2-167,1 2 0,1-2 0,-1 2 0,0-2-227,1 3 0,-1-3 0,0 7 0,-1-1-29,-3-1 1,3 5-1,-3-4-121,3 4 1,-4 5-1,0 2 1,-2 2-20,-3 2 0,-2 6 0,-1 4 0,0-1-2,0 0 0,0 5 0,0-2 1,0 3 3,0 2 0,0 2 0,0 1 0,-1-3 168,-4-2 0,4 3 1,-4-7-1,4-1 120,1-2 0,0-3 0,1-2-75,4 1 0,2-5 1,7-2-1,-1-1-40,0-3 1,2-2 0,1-2-1,2-2-225,-2-2 0,-1-3 0,-1 2 0,-1 0-1115,0 0 0,0-5-520,1 3 0,-1-3 1,-1 1 56,-3 1 0,3 6 0,-3-3 0,2 2 1506,3-1 0,-1 1 0,0 4 0</inkml:trace>
  <inkml:trace contextRef="#ctx0" brushRef="#br0">23301 6210 8057,'0'-8'713,"0"-1"0,5 4 1,0-2-1,3-1-28,2 1 1,-2 4 0,1-3 0,1 0-457,2-3 1,0 2 0,-2-2 0,-3-1-93,-1-2 0,-1-6 1,-5-1-1,0-2-514,0-3 1,0-1 0,0-1 0,-2-1 158,-2 0 1,-2-5 0,-4-4-1,2-1-124,2 2 1,2-7 0,4 7 0,0 2 339,0 3 1,0 4-1,1 1 1,4 2 450,4 6 0,2 6 0,3 4 0,-1 1 504,0 3 0,1 1 1,1 5-1,1 5-408,2 5 0,-1 9 0,-5 4 0,-1 5-113,-3 4 0,0 10 1,2-7-1,-2 1-331,-2-1 1,0 7-1,-4-8 1,3-2-1429,-2-1 0,3 2 0,0-5 0,0-3-1364,0-4 1,-2-5 2690,-4-6 0,0 0 0,0 1 0</inkml:trace>
  <inkml:trace contextRef="#ctx0" brushRef="#br0">23514 5771 8615,'0'13'1343,"0"0"0,2-1 1,2-1-1018,5-3 1,3-3 0,1 2-1,1-1-891,-1-3 1,5-1 0,0-2 0,-2 0-2001,-1 0 2565,-2-6 0,0-2 0,1-5 0</inkml:trace>
  <inkml:trace contextRef="#ctx0" brushRef="#br0">23674 5477 8057,'0'8'203,"0"8"1,0-1-1,2 3 1087,2 1 0,-1 5 0,5-2 0,-1 3-338,0 2 1,2-1-1,5 1 1,-1 0-528,0-1 0,-1-3 0,-1-3 1,-3 1-660,3 0 1,-4-5-1,2 2-132,1-3 1,2-4 0,2-2 87,-1-4 1,0-5-1,1-3 35,-1-2 1,-4-4 0,-2 4 0,1-1 305,-1 0 1,2 1 0,4 5-144,1 0 1,-1 0 0,0-1 0,1-2-468,-1-2 0,0 1 0,2 2 0,1 0 176,2-3 0,0-5 371,-5 1 0,7-15 0,0-4 0</inkml:trace>
  <inkml:trace contextRef="#ctx0" brushRef="#br0">24168 5464 10565,'4'9'1313,"0"0"0,1 1-651,1 2 0,1 6 0,7 1 0,-1 0-285,0 1 1,-4 2 0,0-4 0,1-2-272,2-1 0,2-2 0,-1-1-139,0-3 1,1-3-1,-3-8 1,0-4-180,-2-7 1,-6-6 0,1-8 0,-2 0-159,-2 1 1,0-1 0,-2 0-1,-2 2 89,-5 3 1,-3-2 0,0 5-1,2 0-619,1 0 1,6 1-1,-3 6-616,0 3 0,6-1 1516,0 5 0,6 1 0,7 4 0</inkml:trace>
  <inkml:trace contextRef="#ctx0" brushRef="#br0">24434 5238 7985,'-6'13'1198,"-1"-4"0,-5 0 0,2 1-788,1 2 0,6 1 0,-2 1 0,4 0-82,1 4 1,6-3 0,4 3 0,5-3 577,3-2 1,5 0 0,0 0 0,2 1-442,1-1 1,0 0 0,-4 2-1,-4 2-373,-4 0 1,-6 3 0,-4-3-1,-2 4-409,-2 0 0,-2 7 0,-4-3 1,-7 2-706,-8 2 1,-4 5 0,-2-2 0,2-3-704,3-1 1,-3 3 1724,3 0 0,-3 1 0,-2-6 0</inkml:trace>
  <inkml:trace contextRef="#ctx0" brushRef="#br0">23328 6850 8019,'-12'-1'1130,"2"-2"837,1-2-1374,6 1 0,3 4 0,9 1 53,2 4 0,3 2 0,-1 8 1,2 3-138,3 4 0,-5 3 0,2 2 0,-5 1-60,1 3 1,-6-3 0,1 5 0,-1-2-782,-1 0 1,1 4 0,-4-3 0,2-3-929,2-1 1,4-5 0,-5-3 0,0-2-2741,2-6 4000,-4-5 0,16-7 0,-4 0 0</inkml:trace>
  <inkml:trace contextRef="#ctx0" brushRef="#br0">23688 6757 11661,'-14'0'1050,"13"0"1,5 0-596,7 0 0,5 6 0,0 3 0,-1 1-190,1-1 0,1 7 0,-4-2 0,-1 0-121,-3 1 0,1-2 0,-4 1 0,0-1-321,0 0 0,-2 1 0,-4-1-941,0 0 0,0-4 651,0 0 0,0-7 0,0-4 0,2-10 277,2-8 0,-2-10 1,2-3-1,-2 1 65,-2-1 0,4 4 1,1 5-1,-3 3 1617,0 2 1,-1 1 240,4 5 1,-4 7-1209,4 6 0,1 7 1,0 10-1,0 0 32,0 0 0,2 2 0,-2-1 0,0 0-311,0 1 1,5-4-387,-3 2 1,0-3-255,1-5 1,-2-5 0,2-8-449,-5-5 0,2-8 0,-1-2 0,-2-2 188,-2-2 0,4-2 0,-1-1 1,-1 3 782,-1 0 0,-2 7 1,1-2-1,2 4 82,1 0 1,1 5 0,-4 2 317,4 1 0,2 2 0,7 5 374,-1 4 1,-4 2 0,0 6 0,1 1-965,2-1 0,1 0 0,1 1 0,-1-1-425,0 0 1,1-4-1,-1 0 1,0 0-88,1-2 0,-1 1 573,0-4 0,1-2 0,-1 4 0</inkml:trace>
  <inkml:trace contextRef="#ctx0" brushRef="#br0">24274 6464 9012,'-6'1'287,"6"4"1,2-4-288,7 4 0,0 2 0,4 0 0</inkml:trace>
  <inkml:trace contextRef="#ctx0" brushRef="#br0">24341 6557 8291,'-13'-6'574,"5"3"-21,4-6 390,2 6 1,8-3-296,3 6 0,3 0 0,1 0 0,1 0-203,-1 0 1,0 0 0,1 0 0,-3-1-185,-2-4 1,3 2 0,-4-5-584,-1-3 0,3 4 0,-5-2-41,-2-1 0,-3-1 0,-5 1 4,-4 1 1,-2 1-1,-3 0 142,1 3 1,0 4 1445,-1 1 1035,7 0-1719,1 0 1,7 4 0,2 2-236,2 1 1,4 2 0,-5 5 0,1-1-99,0 0 1,-3 1 0,4-1-1,-2 0-327,1 1 0,1 0 0,-3 3 0,1 1-468,-1-2 1,-1-1-1,-2-2-646,0 0 0,0-4 555,0 0 0,0-7 1,-2-4 526,-2-10 1,2-7 0,-2-8-1,1 1 466,-2-1 0,4 0 0,-4-1 0,4 0 220,1 1 0,1-2 0,2 8 0,2 0-75,-2 4 1,4-3 0,2 3-336,3 0 1,1 4-1,-1 3-362,-3 1 1,3 6-1,-3-3-1277,2 0 1,-2 4-1,0-2-206,2 2 0,-4 8 1716,2 3 0,-6 9 0,3 3 0</inkml:trace>
  <inkml:trace contextRef="#ctx0" brushRef="#br0">24434 6504 8031,'-7'7'1400,"1"5"1,7-11-1,4 4 1,4-4-973,3-1 1,1 0-1,0-1 1,0-2-634,1-2 0,-1 1 0,0 4-1090,1 0 1,-5 0 0,-2 1 1294,-1 4 0,-2 2 0,-4 7 0</inkml:trace>
  <inkml:trace contextRef="#ctx0" brushRef="#br0">24381 6797 8031,'0'13'663,"0"-4"482,0 0 0,1-8 0,4-1-707,4-7 0,7-5 0,3-1 0,2 0-600,3-1 0,4-4 1,1-1-1,0 0-852,0 0 0,5-4 1014,-3 6 0,6-13 0,-3 2 0</inkml:trace>
  <inkml:trace contextRef="#ctx0" brushRef="#br0">24701 6410 8030,'0'-9'1281,"0"1"0,1 5 1,4-2-490,4 4 1,7 7 0,2 3 0,-2 4-328,-1 5 0,-3-2 0,-2 5 1,-1-1-301,1 1 1,1-3 0,-1 3 0,-3-2-456,-1-3 0,0-3 0,-3-2-3326,2-2 2781,-1-6 0,-5 1 0,-2-10 667,-2-7 0,-4-2 0,5-6 0,1 1 405,1-1 0,2 3 0,0-3 0,0 2 257,0 3 1,0 1 0,0 2-1,0-1 145,0 1 1,6 1 0,3 2-30,3 1 0,-3 6 0,0-1 0,1 2 7,2 2 0,6 0 1,1 0-1,0 0-324,1 0 0,2 4 0,-1 2 0,1 2-134,1 2 0,6-2 1,-7 0-1,2 3-3062,-2 1 1,1 2 2902,-5 4 0,0-3 0,-5 4 0</inkml:trace>
  <inkml:trace contextRef="#ctx0" brushRef="#br0">23848 7796 7889,'-6'-13'868,"-2"0"1,-4-1 2081,4 1-2359,2 6 1,12 2-1,4 11 1,5 6-305,3 4 1,-1 8-1,-3-2 1,-1 3-200,0 2 0,1 4 0,-1 2 0,-1-1-633,-3 1 0,1-2 0,-4-6 0,1-1-1317,4-2 0,-4-6 1862,2 2 0,0 3 0,4 0 0</inkml:trace>
  <inkml:trace contextRef="#ctx0" brushRef="#br0">24248 7610 7976,'7'-6'1776,"5"4"0,-3-2-906,3 2 1,1 8 0,0 3 0,2 3-394,3 1 1,-3 1 0,2 1-1,-3 1-338,-5 2 1,1-1 0,-4-2 0,0 2-215,0 0 0,-2 1 0,-2-5-1388,2 1 1,-4-2 670,0-4 1,-1-3 0,-8-10-1,0-5 324,1-6 1,-3-5-1,3-7 1,1-3 446,2-5 1,-1-1 0,2 0 0,1 5 219,2 4 1,2-2-1,2 9 1,1 0 449,-1 4 0,3 2 0,0 2 1,2 1 57,2 3 0,-3 3 1116,2 6-1501,0 0 1,3 1 0,-2 4-57,-1 4 0,-6 4 1,2 3-206,-4 2 1,-1 0 0,0-3 0,0 1-121,0 2 1,-1-2-1,-2-6 1,-2-1-2257,2 2 1464,2-5 0,2-1 0,4-5 893,4 0 0,1-1 0,0-2 0,-1-1-127,2 1 1,0 1-1,3 2 578,-1 0 1,-1 6-1,-2 3 1,-2 3 499,-2 1 0,-2 6 0,-4 4 1,0 0-666,0 0 0,-4 2 0,-2-5 1,0 3-643,0-1 0,-4-6 0,2 2 0,-1-5-1740,0-4 1572,6 3 482,-3-11 0,6-6 0,0-10 0</inkml:trace>
  <inkml:trace contextRef="#ctx0" brushRef="#br0">24727 7357 9192,'0'14'0,"2"3"1059,2 0 1,4 6 0,5-4 0,2 0 270,3 0 1,-4 10-1,6-3 1,-2 2-937,-1 0 0,0-2 0,-7-4 0,-1-3-1138,1 0 1,-4-4-478,-1 3 0,-5-5 0,-5-4 158,-4-4 1,-7-11-1,-2-8 1,2-6 624,1-6 0,2 0 0,-1-2 1,1-2 419,0-1 1,5 0 0,4 4 0,2 2 349,2 3 1,0-2 0,2 6 863,2 2 0,-1 3 1,6 4-600,2 4 1,0 4-1,3 1 1,-1 0-107,0 0 1,-4 1-1,-1 4 1,-1 2 20,1 1 0,-6 3 0,3 0 0,-2 4-257,1 2 0,-2 3 0,2-4 0,-2 3-243,-2 2 0,0-5 1,0 4-1,0-3-89,0 1 0,0 0 0,1-6 0,4-2-687,4-1 0,2-6 0,4 1 0,1-2 189,2-2 0,6-2 1,-2-2-1,2-5-471,-2-3 0,3 0 0,-1 2 1046,6 1 0,-2 0 0,4-4 0</inkml:trace>
  <inkml:trace contextRef="#ctx0" brushRef="#br0">25647 5557 8022,'-13'-7'523,"0"3"0,4 2 1235,0 2 1,6 2-1221,-2 2 1,8 3 0,2 8 0,-1 3-230,2 4 1,0 3 0,4 4 0,-2 0-194,-2 2 1,4 6-1,-2-1 1,0 1-291,1-2 1,-6-2 0,3-6 0,-1-1-891,-1 1 1,6-2 0,-1-4-2342,3-8 3405,2-5 0,5-26 0,2-4 0</inkml:trace>
  <inkml:trace contextRef="#ctx0" brushRef="#br0">25860 5331 8151,'-11'7'950,"-6"-2"1,0-1 133,3 5 1,2 0 0,8 10 0,1 0-520,2 4 1,1 6 0,0 4 0,1-1 105,3 1 0,4 4 1,5-1-1,1 1-1135,-1-2 0,0 2 1,2-6-1,3-1-956,4-2 0,-3-3 0,0-3 1420,1-4 0,-5-3 0,4-2 0</inkml:trace>
  <inkml:trace contextRef="#ctx0" brushRef="#br0">25487 5891 8107,'-4'-9'1198,"-1"0"0,7 4 0,7-3 0,3-3-645,1-1 1,6-5 0,3-3 0,5 0-465,4-4 1,3 0 0,6 0 0,0 4-2212,0 0 0,-4 3 2122,-1 3 0,1 7 0,4 1 0</inkml:trace>
  <inkml:trace contextRef="#ctx0" brushRef="#br0">25634 6277 7972,'-13'-7'1767,"8"1"0,8 4-1186,9-2 1,10-4-1,2-6 1,5-4-980,7-4 1,3-5 0,3-4 0,6-3 397,5 0 0,3-17 0,-2 3 0</inkml:trace>
  <inkml:trace contextRef="#ctx0" brushRef="#br0">26194 5584 7958,'-8'-13'0,"-4"-1"823,4 1 0,3 6 0,5 1-532,8 0 1,3 0 0,4-4-1,3 2-231,4 2 0,5-4 1,3 1-1,2-3 119,2-1 1,0-1-1,2 1 1,-5 1-180,-3 3 0,5-2 0,1 3 0</inkml:trace>
  <inkml:trace contextRef="#ctx0" brushRef="#br0">26340 5744 10125,'-7'6'2065,"3"-5"-1736,8 4 1,8-5 0,7-3 0,2-3-697,3-1 1,1-2 0,1-5 0,1 1 366,0 0 0,-1-1 0,1 1 0</inkml:trace>
  <inkml:trace contextRef="#ctx0" brushRef="#br0">26527 5318 8257,'0'-14'-13,"-6"1"0,5 0 0,-1-1 0,7 1 381,3 0 1,13-1-1,-5 1 1,5 0 725,1-1 1,1 2-1,3 4 1,1 3-828,0 4 1,-2 1 0,-1 0 0,-4 1-240,-1 4 1,-1 2 0,-6 8-1,-3 3-2,-5 4 0,-2 4 0,-2 4 1,-2 1 172,-2-1 0,1 2 1,-4-1-1,-1-1 11,1-2 0,2 2 1,-2-2-1,1-3 165,3 0 1,2-6 0,1 1 0,0-2-75,0-1 1,10 0 0,5-9 0,4-3-389,5-4 0,1-1 0,2 0 1,-1 0-449,1 0 1,4-6-1,0-1 1,-1-2-546,-2 0 0,-1 2 1080,-1-2 0,1-3 0,0 5 0</inkml:trace>
  <inkml:trace contextRef="#ctx0" brushRef="#br0">23581 4878 9277,'-19'0'0,"2"0"0,-3 0 100,1 0 0,-4 0 1,4 0-1,0 0 99,0 0 0,1 0 0,4 0 0,1 0-332,0 0 1,-1 1 0,1 2-1,0 3 143,-1 2 1,1-4 0,-2 5 0,-1 1 113,-2 2 0,-4 0 0,3-2 1,-2-1-46,-3 2 1,-1 0-1,-2 1 1,1-1 38,-1-3 1,5 1 0,1 3 0,2-1-121,3-3 0,1-3 1,2 4-1,-1 0-102,1-2 1,0 6 0,-2-1-1,-2 6 49,0 3 0,-6 1 0,4 5 0,-2-1 52,-2 1 1,-2 0 0,-1-1 0,3 1 261,0 0 1,3 2 0,-4-1 0,3-3-185,2 1 0,1-1 0,6 1 0,2 0-78,1-4 0,6 3 1,-1-3-1,2 3-50,2 2 0,0 0 1,0 1-1,2 1 71,2 3 1,-2 3 0,2-1 0,-4 3 144,-4 5 0,1 5 1,-6-1-1,0-2 50,2-2 0,-4 4 0,5-8 0,-1 2 80,-4 3 0,6 0 0,0-4 0,4-4-152,1-4 0,4 0 0,2-1 1,1-3-260,4-2 0,5 7 0,2-4 0,-2 4 68,-1 0 1,3 4 0,-1-2-1,1 1 95,2 2 0,-6 3 1,4-9-1,-3-1-6,-2-2 1,1-1-1,-1-1 1,0 0 98,1-4 0,-3 3 0,1-3 0,-1 3-18,-1 2 1,5 0-1,-6-1 1,1 1-97,-1 0 1,1 4 0,-4 0-1,0-2 13,0 0 0,0 3 1,-3 2-1,1 0 26,-1-3 1,-1 3 0,-2 1 0,0-1 50,0-3 1,4 1-1,2-1 1,0-1-96,0-2 1,4-1-1,-1-1 1,3 0-110,2-4 0,3 1 1,1-3-1,-2-1 18,-1 0 1,-1 5 0,0-3 0,1 1 88,-2 0 0,4-1 0,-8 2 0,1 0 140,-1 0 1,1-2-1,-4 1 1,0 1-50,0-3 1,3 4 0,-2-5 0,4 2-153,4 3 1,2-5 0,1 0 0,3-1 39,0 0 0,4-1 0,-3-2 0,3 2-293,2 0 0,-2 1 0,-1-5 1,-4 1 257,0-1 1,2 0 0,-3 1 0,0-1 182,1 0 0,-3-4 0,-3 0 0,-1 0 53,0-2 1,1 1 0,1-5 0,1 1 3,2-1 1,10-1 0,0-2 0,3 0-254,2 0 0,8 0 0,0 0 0,4-2-95,1-2 0,3 1 0,-3-5 0,-2 2 39,-2 4 0,0 0 0,-6 2 0,1 0 78,-1 0 0,1 0 1,-6 0-1,-2 0 214,0 0 1,-7-4 0,0-1 0,2 2-74,1 2 0,3-1 1,2-1-1,2-3-121,2-1 0,2 0 0,5-4 1,2 2-7,2-1 0,4-2 0,-5-1 0,-1 1-33,-2 3 1,-1-1 0,0 4-1,-1 0-37,-4 0 0,-2-3 1,-5 5-1,0-1 238,-1-1 1,1 3-1,-10-4 1,-2-1 172,-1 1 0,0-2 1,1-4-1,3-1-169,2 1 1,1-5-1,5-1 1,1-2-307,3-2 0,-3-2 0,5-2 0,-3 0 1,-4 1 0,4 3 1,-9 1-1,-1 0 113,-2 1 1,-3-2 0,-2 3 0,-1 1 167,-3 0 0,-2-5 0,-4 2 0,2-2-4,-2 2 0,-2-6 0,1 3 0,1-2-103,1-3 1,1-4 0,-5 2 0,1-1-189,3 1 1,-2-4 0,4 3 0,-2 1 15,1-1 1,4-2-1,-5 2 1,1 1 170,0-1 1,-3 2 0,2 4 0,-2 1 121,-2-1 0,-5 2 0,-1 0 0,-1 1-42,-3 0 1,2-4-1,-1 4 1,1-2-11,0-1 1,-2-7 0,5 7 0,2-1-431,2 0 0,1 1 1,0 1-1,0-1 50,0 1 0,0-1 0,0 0 0,-2 1 212,-2-1 0,1 0 0,-6 1 1,-1-1 127,-2 0 0,-1 1 0,-1-1 0,1 0 93,0 1 0,-1-1 1,-1 0-1,1 1 43,0-1 1,-2-4 0,7 0-691,-3 1 314,-1-4 0,5 5 0,3-6 0,0 3 15,1 2 1,-2-2 0,3 1 0,-2 1 114,2 2 0,-3 3 0,1 0 0,-1 1 65,0 0 0,-5-4 0,2 6 1,-2-2 81,-3 2 1,2-2 0,2 5 0,1-2-132,-1-2 1,-1-1-1,1 0 1,3 2-165,1-2 0,-3-1 0,3-2 1,0 2 41,0 3 0,-3-2 0,3 5 0,0 0 52,0 0 0,-4-4 0,1 4 0,-1 0 172,1 0 1,-3-1 0,2 4 0,-5-2-20,-3 2 1,0-3-1,5 0 1,0-1 72,-1 1 0,1-3 1,0 3-1,-1-2-198,1-3 0,4 3 0,0 1 0,0-1-15,2 0 1,-5 0 0,5-1 0,-2 4 7,0 4 0,2 0 0,-4 1 1,2 1 51,-1 3 0,-2-1 1,-1 5-1,-1 1 4,1-2 1,-5 5 0,1-4-1,0 4-6,2 1 0,1-5 1,-3 1-1,0 1-87,0 1 0,-4 2 0,-1-1 0,-3-2 94,-2-1 0,1-5 0,-2 3 0,-3 0 45,-5 0 0,-3-3 0,-2 3 1,-2 0 19,-1 0 1,-2-3 0,3 5 0,-2 1-121,2 1 1,-1 4-1,1 2 1,2 7-74,-2 5 0,-5 0 0,4 7 0,-1 0-124,-1 2 0,0 2 0,-4 0 0,3-2 84,1-3 1,1 2 0,4-6-1,-2-1-26,-2 3 0,1-6 0,4 4 0,2-3-215,2-2 0,8-4 0,9 0 441,4 1 0,-1 2 0,8 2 0</inkml:trace>
  <inkml:trace contextRef="#ctx0" brushRef="#br0">17782 8130 27996,'-5'-14'-7318,"2"5"6486,-6 0 1,0 7 862,-5-3 1,6 4 1029,-1 1 0,6-6-763,-2-3 1,4 1-57,1-1 1,6 2 0,4-2 125,6 5 0,1 2 0,6 2 0,4 0-415,3 0 1,11 0 0,-1 0 0,3 0 592,3 0 1,1-1 0,7-2 0,0-2-110,4 2 0,-1-2 1,5 0-1,-2 1 35,-3-2 0,6 3 1,-6-5-1,3 1-253,3 0 0,-7 4 0,3-2 0,-3 4 69,-2 1 0,7 0 1,-7 0-1,3 0-13,-3 0 0,6 4 0,-10 2 1,0 0-276,2 0 0,0-2 0,1-4 0,-1 0 0,-3 0 0,3 0 0,-3 0 0,1 0 0,-1 0 0,1-6 0,-4-1 0,2 0 0,2 2 0,-3-1 0,1 0 0,-2 0 0,-3 0 0,3 1 0,-2 2 0,-2-2-138,-5 2 1,0 0 0,-5 0-1,-1-1-971,-3 1 0,1 1 0,-10 2 0,0 2-64,0 2 0,-2 4 0,-7 6 0,-3 4 866,-1 4 1,-1 10-1,-5 2 1</inkml:trace>
  <inkml:trace contextRef="#ctx0" brushRef="#br0">8678 11848 18628,'-7'-12'-1404,"-4"3"1,5-7 944,-1 5-321,4 6 1,-5 5 1034,4 0 1,-3 0-1,-7 0 1,-1 0 45,-2 0 1,-3 0 0,-3 0 0,1 0 70,-2 0 0,-1 0 1,-2 0-1,0 0 116,1 0 0,3 0 0,1-2 0,0-1-479,1-1 0,-4-1 0,3 4 1,-3-2 239,-2-2 0,-4 1 1,0 4-1,0 0-91,-2 0 1,-1 0 0,-6 0 0,0 0 57,0 0 0,-4 0 0,-2 1 0,0 2-102,0 2 0,-3-1 0,3-4 0,-1 0-10,-4 0 0,1 0 0,1 0 0,5 0 3,2 0 1,-2 0 0,-1-1-1,4-2-119,4-2 0,-5 1 0,5 4 1,2 0 55,1 0 1,-3 0 0,1-2 0,-2-1 38,-2-1 0,0 0 0,-2 4 0,-1 1-82,-1 3 0,-2-1 1,3 6-1,-1 2 17,1 1 0,-3-4 0,0 1 0,0 2-214,0 1 0,-3-1 1,5 0-1,1-4 212,1-1 1,-2 3-1,-2-5 1,0-1 135,0-1 1,-3 2-1,2 1 1,-2-2-4,-1-2 0,-4-1 0,8 2 1,0 1-79,0 1 0,-2 5 0,2-3 0,0 1-112,0 4 0,-3 0 0,5 3 0,1-2-113,1-3 0,2 2 1,0-3-1,0 1 163,0 0 0,5-5 0,-1 3 0,-1-1-21,-2-3 1,4-1 0,-1-2-1,-1 0 169,-1 0 0,-1 0 0,2 0 0,3 0-147,2 0 0,1 0 0,4 0 1,0 0-141,1 0 1,-1 4 0,0 2 0,2 0-85,3 0 1,-3 4 0,4-2 0,-1 1 184,0 0 1,5-5-1,-1 3 1,4 1 107,0-1 1,1-2-1,0 3 66,-1 3 0,1-4 1,0 2-123,-1 2 1,1 0-1,0 4 1,1 1-68,3 2 1,-3 0 0,3-3 0,-1 3-281,1 4 0,-1 1 0,4 3 1,0-1 117,0 3 1,-3 3 0,4 0 0,1 5 55,-2 2 0,5 7 1,-4 1-1,2 1 120,-1 3 1,2 1-1,-2-1 1,2-1-69,2 1 1,-1-2-1,-2-1 1,-2-1 47,3-3 0,0-2 0,2-1 0,0 0-25,0 0 1,0 5 0,0-1 0,0 0 193,0 2 1,0 0 0,0 6 0,-1-2-145,-4 1 1,4 8 0,-4-4 0,4 1-9,1-1 0,-5 6 0,1-8 0,1 0 116,1-2 1,2-3 0,0-5 0,0-1-8,0 1 1,-1 0 0,-2-5 0,-2-1 15,3-1 1,0-1 0,1 5 0,-2 0-44,-2 0 1,1 5 0,2 1 0,-1-1-46,-1 1 1,-2 6-1,3 2 1,-2 5-2,3 1 0,-4 4 0,1-3 0,2 3-128,2 4 1,1-6 0,0-7 0,0-7 106,0-2 1,1-1 0,2-7-1,2-1 216,-2-1 0,-2-2 0,1 3 0,0-2-167,3 3 1,-1 0-1,-4 2 1,0 0-78,0 0 1,0 4-1,0 2 1,2 0 22,2 0 0,-2 3 0,2-3 1,-2 0-65,-2 0 1,0-2 0,1-4 0,2-1-19,2-4 1,1-2 0,-4-7 0,4 0 170,2-4 0,-5-3 1,3-6-1,0 1-53,3-1 0,2 0 0,3 1 0,-1-1-36,0 0 0,1 1 1,0-1-1,3 0-270,1 1 0,5 3 1,-1 1-385,4-2 581,0-1 0,1-1 0,1-1 0,2 0 82,1 1 0,1-1 1,-2 0-1,3-1 262,1-3 1,-3 1 0,4-5-1,4-2-81,4-2 0,4 4 0,7-1 0,-1-1-36,0-2 1,2 4 0,3-1 0,2-1-325,1-1 0,3 2 0,-6 2 0,-1 0 70,3 0 1,-6 4-1,4-1 1,-3 3 79,-2 1 1,5-1 0,0-3-1,-2-4 224,-1-4 1,-2-1 0,2 0 0,0 0-62,-2 0 0,8-1 0,-8-2 0,2-2-107,0 2 0,3 0 0,2 0 0,3-1-151,0 1 1,5 1-1,-5 2 1,0 0-49,-1 0 0,8 5 0,-3 1 1,-1 0 173,-2 0 1,4 4-1,-4-3 1,-2 1-63,-1-4 0,1 2 0,-3-1 0,1-2 114,-1-2 0,-1-1 0,-4 0 0,3-1-75,0-4 0,4-1 1,-5-6-1,-1 1 143,1-4 0,4-2 0,-4 3 0,-3-3 102,-1 0 0,1-1 1,-7 4-1,0 1-188,0 0 1,-1 0 0,-7-1 0,-2 2-72,-5 3 0,1-2 0,0 2 1,-4-3-17,-5-1 1,3-1 0,-6-1 0,2-2-47,1-6 0,-7-2 1,2-3-1,-3-1 11,-2-3 1,0-11 0,1-2 0,-1-9 389,0-3 0,2-12 1,1 3-1,4-2-190,0 0 0,-3 2 0,2 3 0,0 2-274,3 2 0,-2-3 0,-1 2 0,-3 3-121,-3 2 1,4-6 0,-8 8 0,1-2 73,-1 0 0,1-3 0,-5 1 0,-2-1 48,-2-1 1,1-5-1,1-6 1,1 2 368,-1-1 0,4-1 0,2 3 0,3 1-83,1-1 0,2-4 0,3 0 1,3 0-641,0-2 1,-2 7 0,-6-4-1,-1 7 303,-3 3 1,1-6 0,-5 9-1,-2-3 73,-2-3 0,-2 9 0,-2-4 1,-3 2 219,-2-4 1,1-5 0,-3 5-1,1-3 231,-2 0 1,5-11 0,2 3-1,2-3 148,2 2 1,0-3 0,0 7 0,0-2-205,0 2 0,0 4 1,0 11-1,0 3-408,0 5 1,-1-2 0,-3 10 0,-5 1-74,-3 2 0,-6-1 1,-3 4-1,-1 1-103,-2 2 0,-4 1 0,5 1 0,-4-1 127,0 0 0,-2-4 0,6-3 0,0-1 199,0-2 1,6-3-1,6 7 1,4 0-284,1 1 1,-3 2 0,5 8 0,1 4-840,1 4 1,2 9 0,-1 11 1135,-4 15 0,-8 22 0,-8 11 0</inkml:trace>
  <inkml:trace contextRef="#ctx0" brushRef="#br0">1440 16979 8588,'6'-8'0,"-3"-2"0,4 4-247,-1-1 1,3 2 0,-3-2-1,1 1 471,3 3 1,-2 1-1,1 2 239,1 0 1,-2 8-1,-1 5 1,-1 8 20,-3 4 0,-2 14 0,-2 7 1,-5 8-204,-7 9 1,-1 6-1,5-31 1,-1 0-1,1 1 1,0 0-132,1 2 1,-2 0-1,-1 2 1,0 1-1,3-5 1,0 0-1,1 2 1,1 0-227,0-2 1,1 0 0,1 0 0,1-1 0,-6 29 0,4-6-212,4-5 0,1-6 0,0-4 1,0-7 20,0-5 0,1-5 0,2-6 1,3-6-492,2-2 0,2-7 1,8-5-1,3-8 757,-1-8 0,17-24 0,-1-12 0</inkml:trace>
  <inkml:trace contextRef="#ctx0" brushRef="#br0">1680 16899 16370,'-27'-33'-711,"6"-1"1,2 2 0,7 5 851,3 8-312,3 10 1,12 7 0,3 8 0,4 0 321,5 0 0,3-1 0,7-5 0,2 0 222,1 0 1,10-2 0,1-2 0,4-5-173,4-3 0,5 5 0,0 2 1,-5 4-211,-3 1 1,1 1 0,-5 4 0,-3 3-188,-2 4 1,-1 6-1,-7 1 1,0 2 310,-5 3 0,1 2 0,-5 5 1,1 6 96,1 6 1,-7 5-1,2 7 1,-5 2 26,-4 6 1,3 8 0,-5 3 0,-3-37 0,1 1-392,-1 0 0,1 0 1,2 33-1,2 3 1,-4-2-216,-4-2 0,-1-3 0,0-5 0,0-7 121,0-10 0,-6 3 0,-3-13 0,-3-2 188,-1-3 1,0-5 0,-2-3-1,-1-4 234,-2-3 1,-10-2 0,1 0-1,-1 1 4,0-1 0,-9-1 0,-5-2 0,-4-1-69,-4 1 1,-2 2 0,-3 2 0,-1-1 129,-2 0 0,-8 0 0,2 1 0,2-1 86,1 0 1,-1 5 0,4 1 0,3 1-167,5-1 1,5-1 0,10-5 0,5-1-567,7-3 0,5 3 436,9-3 0,3 2 1,6 3-1</inkml:trace>
  <inkml:trace contextRef="#ctx0" brushRef="#br0">2733 17032 8566,'0'-19'-480,"0"4"-190,0-3 1,0 11 394,0 7 1,6 6 456,2 7-38,-2-5 379,0-3 1,-1-3 0,-1 2 163,-1 5 1,-1 8 0,-4 3 0,-1 4-298,-1 4 0,-5 8 0,3 2 0,-1 7-444,-4 3 1,-1 12-1,-1-4 1,0 6 140,-1 6 0,6-28 1,-1 0-1,-1 1 0,0 1 1,1 3-1,-1 0-17,1 5 1,-1 0-1,-1-4 1,1-1 0,2 1-1,1-1 1,1-3-1,0 0-32,0-2 0,1 0 0,1 1 0,2-2 0,-3 28 0,4-6-73,1-5 0,0-10 0,0-6 0,0-8-246,0-4 0,1-2 0,4-4 0,4-4-306,2-4 1,4-5 0,3-1 0,4-2 586,3-3 0,8-14 0,1-4 0</inkml:trace>
  <inkml:trace contextRef="#ctx0" brushRef="#br0">2906 17285 8499,'-13'-26'-1910,"-1"11"1910,1 3 0,0 12 0,-1 0 0</inkml:trace>
  <inkml:trace contextRef="#ctx0" brushRef="#br0">2906 17152 8499,'6'-19'0,"-3"0"0,4-5 239,-1 2 0,5 5 0,-3 1 282,4 6 1,6 4 0,3 6-1,3 0-449,4 0 1,1 6 0,1 3 0,2 2-85,4 3 1,4-1-1,-7 0 1,-1 1 93,1-1 0,2 0 1,-4 1-1,-1 1-92,-2 2 0,-1-2 0,0 4 0,-2 1-4,-3 2 0,2 3 0,-7 3 0,0 3 9,-3 5 1,-2 7 0,-1 3 0,-4 1-38,-1 3 1,-2 7 0,-4 3 0,0 3 107,0 0 0,-5 10 1,-4-7-1,-2 1 116,2-3 0,-5-1 1,3-5-1,1-3-12,-2-5 0,0 1 0,-1-7 1,1-1-34,3-2 1,-3 4-1,5-1 1,-1-1-263,4-1 0,-2-4 1,2-1-1,1-4-64,1-5 1,2 0-1,0-10 1,0-2-299,0-1 1,5-6 825,-1 0 1,2-6 0,-3 0-109,1-6 0,-1-5 0,-7-5-259,-5 0 1,-9 1-1,-5 1 1,-6 4-295,-2 1 1,-10 0 0,-2 3 0,-6-1 49,-6 1 1,-6 1-1,2 2 1,0 2-76,0 2 1,2-2-1,9 2 1,5-1-681,6 2 1,1-2 1026,9 5 0,-2 1 0,8 5 0</inkml:trace>
  <inkml:trace contextRef="#ctx0" brushRef="#br0">3879 17552 23164,'0'-13'-1778,"0"5"1,0 8 0,0 11 0,0 3 1428,0 4 0,-1 4 1,-2-2-1,-3-1 434,-2 0 1,1 3-1,-3-2 1,1 0 848,-2 4 0,-1 3 0,-1 4 1,1 6-480,3 6 0,-7 8 1,3 9-1,-2 2-337,0 6 1,2 5 0,6-32 0,0 0-1,1 2 1,-1 0-150,0 2 0,1-1 1,1 1-1,1-1 1,0-4-1,-1-1 0,1-1 1,-1-1-740,-2 34 0,-4-6 1,7-5-1,-1-9 204,0-3 0,3-10 0,-4-7 0,2-4-714,-1-5 1,1-3 70,4-5 0,3-10 1144,6-8 0,5-15 1,13-16-1</inkml:trace>
  <inkml:trace contextRef="#ctx0" brushRef="#br0">3986 17619 15787,'-8'-21'-4157,"2"2"4295,6 11 1,2 2 0,2 8-1,5 1 532,3 1 1,3 2 0,3-3 0,4 3-122,3 1 0,8-2 0,2 4 0,4 0-320,1-2 0,6 5 0,1-2 0,0 5-431,-2 3 0,1 1 0,-2-3 0,-1 2 38,-1-2 0,-4 4 0,-1-1 0,-3 2-124,-1 2 0,-2 4 1,-4 4-1,-2 6 183,-3 6 0,-3 6 1,-7 9-1,-3 5 104,-5 7 1,-2 4 0,-3-34 0,0 0 0,0-1 0,-1 0-13,1-1 1,-2 0-1,-2 3 1,0-1 0,0-2-1,1 0 1,-8 33-30,-1-6 0,-1-6 1,1-5-1,0-4 47,-1-6 1,1-1 0,0-12 0,1-2 318,3-6 1,-3-1 0,3-7-1,-1-3-258,1 0 1,-2 0 0,6 1-407,-3 0 1,1 1 0,-4-1 0,2 0 155,-1 1 0,-2-2 1,-1-2-1,-2-3-84,-3-1 0,-2 0 0,-9-3 1,-2 2 256,-4-2 0,-10-2 1,-4-1-1,-2 0 96,-3 0 0,-3 0 0,-3 2 1,0 2 54,-4 5 1,-1 4 0,-2 5 0,2 4-1476,3 3 829,-3 8 0,10-5 1,-5 5-1</inkml:trace>
  <inkml:trace contextRef="#ctx0" brushRef="#br0">9318 13447 8364,'-14'-12'553,"3"8"0,0-10 1,2 3 186,-1-1 0,4-2 0,2 1 1,2-2-602,2-2 0,10 0 0,4-5 0,2-2-310,3-1 1,2-1 0,7-3 0,2-2-92,1-4 1,5-4 0,-4-1 0,1 0 264,-1 0 1,-1-10-1,-5-5 1,-4-3 318,-4-1 0,-4-4 1,0-1-1,-2-6-60,-8 33 0,0-1 1,8-36-1,-7 36 1,-1 0-1,2 0 1,0-1-197,1 0 1,-1 0 0,2-3 0,-1-1 0,1 0 0,0 0 0,2 0 0,0 1-225,0-1 1,0 0 0,1-2 0,-1 1 0,2 1 0,0 0 0,-1-1 0,0 1 32,1-3 0,0 1 0,-2 1 0,1-1 0,-1 2 1,0 0-1,0 3 0,-2 1 82,-2-1 0,0 1 0,1-2 0,-1-1 0,-2 0 1,0 0-1,-1 0 0,1 1 63,-2 0 1,0 0 0,1 0 0,0-1 0,0 1 0,-1-1 0,-1 2 0,1-1 240,-2 0 1,1-1 0,1 0-1,1 0 1,-1 0 0,0 1-1,0-1 1,-1-1-191,0 2 1,0-1 0,-1-2-1,0 0 1,0-1 0,0 1 0,0 0-1,1 0-129,1 0 0,1 0 0,0-2 1,1 1-1,2 3 0,1 0 1,0 0-1,0-1-25,-1 0 1,1-1 0,1-4 0,2 0-1,-1 2 1,1 1 0,0 1 0,1 1 49,0 2 0,1-1 0,1-4 0,0 0 1,0 3-1,2 0 0,-1 0 0,1-1-21,1 0 0,-1 1 1,3-1-1,-1 0 0,-2 3 1,-1-1-1,0 2 0,-1 0 60,-1 1 0,1 0 0,1-1 0,0 0 1,7-31-1,1 3 35,0 4 0,-4 2 1,3 6-1,0 1-176,-1-1 0,2 4 1,5 3-1,0 0 30,-1 2 1,1 2-1,0 10 1,-2 4-204,-3 3 1,2 4 0,-6 5 0,-2 5-1074,-1 2 0,-8 8 1381,4 4 0,-7 4 0</inkml:trace>
  <inkml:trace contextRef="#ctx0" brushRef="#br0">10144 7743 8219,'8'-40'990,"8"3"1,0 5 0,6 6-728,7 6 1,6 2 0,1 5-1,2 1-628,2 3 1,3-3 0,0 3 0,-3-1 79,-1 1 0,1-3 0,-11 5 0,-2-1 291,-3 4 0,-8 2 0,2 2 20,-4 0 0,-2 11 0,-3 5 0,-3 6 170,0 6 0,-4 8 0,2 1 0,-3 6 57,-1 6 0,0 2 0,2 1 0,1-1-402,1-3 1,5 0 0,-3 2-1,2-2-244,2-3 0,0-2 0,1-7 0,-2-6-133,1-7 1,-3-1 0,2-8 525,2-7 0,0-16 0,3-5 0</inkml:trace>
  <inkml:trace contextRef="#ctx0" brushRef="#br0">9744 7903 8321,'-7'13'49,"-5"1"303,3-1 0,2-4 822,-2 0-966,6-6 1,-3 1 0,6-10-1,0-9-61,0-10 1,0-7 0,2-10 0,2-2-193,5-5 1,-2-3 0,2-1 0,0-1-72,-2 1 1,5 1 0,-3 2 0,3 4 40,1 5 0,1 4 0,-2 11 1,-2 3 75,-1 1 1,-5 10 0,5 0 284,1 4 1,-2 0-9,1 3 0,-5 1 0,5 4-89,1 0 0,2 4 0,3 2 1,1 3-58,2 6 1,1 4 0,-2 8 0,1 1-354,-2 3 0,3 1 0,-1 7 1,-3-1-578,-5 4 1,0 1 0,-5-3-1,-2 0-44,-2 0 1,-1-2 0,-1-2 841,-4-5 0,-8-3 0,-8-1 0</inkml:trace>
  <inkml:trace contextRef="#ctx0" brushRef="#br0">9931 7557 8321,'0'-14'0,"6"1"0,-5 0 397,4-1 0,-2 7-423,1 2 0,4 4 1,5 2-124,0 4 0,1-4 0,-1 4 0,2-4 149,3-1 0,2 0 0,7 0 0</inkml:trace>
  <inkml:trace contextRef="#ctx0" brushRef="#br0">10411 7077 8321,'0'-21'0,"0"6"-39,0 6 0,-2 8 1,-1 1 65,-1 7 1,-2 11-1,2 6 1,-4 4 272,1 3 0,-5 0 1,3-3-1,-1 2-123,1 1 1,-2 0 0,7-4-1,1-1 144,2 1 0,1-2 0,1-1 0,5-3-694,7-2 1,7 3-1,6-4 1,1-2-1332,0-1 1704,5-8 0,-4 5 0,5-4 0</inkml:trace>
  <inkml:trace contextRef="#ctx0" brushRef="#br0">10797 6903 8281,'-5'-13'377,"2"0"-68,-6-1 0,4 10 0,-2 8-399,1 13 1,-3 12 0,3 10-1,-1 5 56,-4 5 1,-5 10-1,-2-4 1,2 3-92,1 1 1,3 3 0,3-4 0,5-2 124,2-1 0,-3 4 0,-3 2 0</inkml:trace>
  <inkml:trace contextRef="#ctx0" brushRef="#br0">23301 6504 9255,'-13'0'-80,"-1"0"0,1-2 0,0-1 518,-1-1-483,7-1 447,1 5 0,8 0-140,2 0 0,3 0 1,7 0 295,-1 0 0,2-1 0,3-5 0,5-6-1,7-4 1,11-14 0,13-1 0,7-6-428,-29 17 1,1 0-1,7-4 1,1-1-1,2 0 1,0 0-1,2 0 1,0 1-52,4 0 0,-1 1 1,-4-1-1,-1 0 1,2 4-1,-1 0 1,-4 3-1,0 0-125,-4 2 0,-1 1 0,30-7 0,-13 2 1,-5 1-1149,-7 0 0,-3 2 0,-8 5 0,-6 4-458,-2 1 1,-3 2 1648,-5 4 0,-5 6 0,-3 1 0</inkml:trace>
  <inkml:trace contextRef="#ctx0" brushRef="#br0">6505 13794 29548,'-13'0'-884,"-5"4"1,0 0-168,2-1 2198,7-1 1,5-4-1451,8-2 1,-1-2 0,7-4 0,4 2 821,2 2 0,8-2 0,-2 3 0,3 2-151,2 2 0,4 2 0,1 2 0,3 2-205,2-3 0,1 4 0,4-1 0,0-2 24,3-2 1,4-1 0,-3 0 0,1 0-188,3 0 0,1-4 0,-1-2 0,-1-1 0,1-4 0,2-1 0,2-1 0,-4 1 0,-6 3 0,5-1 0,-9 4 0,0 0-244,-3 0 0,-4 2 0,-7 4 0,0 1-1003,-4 4 0,-1-2 0,-5 5 0,3 1 1061,2-1 0,1 4 0,5-5 0</inkml:trace>
  <inkml:trace contextRef="#ctx0" brushRef="#br0">6585 15193 28937,'-13'-6'-1510,"5"5"0,4-5 1838,8 6 1,4 0-1,5 0 1,2 0 203,3 0 0,2 0 1,9 0-1,0 0 56,2 0 1,11 0 0,-1 0 0,4 0-339,1 0 1,4 0 0,-1 0 0,1 0-239,-1 0 0,1 0 0,-4 0 1,0 0-13,0 0 0,3 0 0,-3 0 0,0 0-46,0 0 1,3-6 0,-5-3 0,-1-3-427,-1-1 0,-3 4 1,0 0-1,-3 0-747,-5 2 0,-3-4 1240,-2 7 1,1-1-1,0 5 1</inkml:trace>
  <inkml:trace contextRef="#ctx0" brushRef="#br0">6532 16033 30403,'6'-14'-63,"9"7"0,11 2 1,10 4 534,7 1 0,10 0 1,11 0-1,4 0-442,3 0 0,4-2 0,-2-1 0,-2-1-263,-3 1 1,2-3 0,-11 2 0,-1 1-53,-5 1 0,-8 2 0,-1 0 1,-2 0-559,-2 0 0,-6 2 753,-3 2 1,-3 4 0,-2 5 0</inkml:trace>
  <inkml:trace contextRef="#ctx0" brushRef="#br0">21568 7876 8184,'-19'-26'68,"10"5"0,0 3 0,6 3 434,3 2 0,0 0 0,2 1 25,2 3 1,4 3-373,5 6 0,-4 2 1,-2 2-1,-1 6 57,-3 7 1,4 2-1,2 6 1,3 0 282,2 3 1,3 6 0,4 1 0,3 2 18,4 4 0,7 6 0,2-1 1,6 0-313,6 0 1,-21-21 0,2-1 0,1-1 0,2 0 0,1 0-1,0 1-62,1 1 1,1 1 0,2-1 0,1 0-1,-1 0 1,1 0 0,1-1 0,1 0-87,1-1 0,1 0 1,1-1-1,-1 0 0,-1-2 1,-1 0-1,-1-1 1,-1 0-84,-2-1 0,0 0 0,3 1 0,0 1 0,-6-3 1,0 1-1,1 1 0,-1-1-481,33 18 0,-6 1 0,0-5 1,-5 2-263,0 3 0,-5-3 1,-7 2-1,-4 1 17,-5 1 0,1 2 755,-9 0 0,-2 3 0,-10 0 0,-2 0 0,-3 2 0</inkml:trace>
  <inkml:trace contextRef="#ctx0" brushRef="#br0">24248 9542 8251,'-2'-12'1380,"-2"4"-872,2 2 0,-8 12 200,5 2 0,1 0 205,4 1 0,0-5-616,0 5 0,6-6 0,3 1 0,3-2-227,1-2 1,0 1 0,1 2 0,-1 2-102,0-2 1,-1 4-1,-3 2 1,-3 3 69,0 1 1,-5 2 0,2 3-1,-6 4-102,-6 3 0,-8 3 1,-4 0-1,-1 1 245,-1-4 1,3-3 0,-4 0 0,3-4-18,2-3 1,6-3 0,5-2-109,2-1 1,3-6 0,8 1 93,4-2 0,7-2 0,3 0 0,1 0 51,-1 0 0,3 0 0,-3 0 0,1 1-100,-1 4 1,0-2 0,-3 4 0,1 0-91,-6 1 0,3-1 0,-7 4 1,1-3-29,-4 3 1,2 1 0,-2 1 29,-1 0 0,-3 2 1,-4 1-1,-5 2-36,-3-1 0,-1 2 1,-2-1-1,-1-2-161,-2-1 0,-4 2 1,4 3-1,2-1-263,1 0 0,2-1 0,-1-5 0,2 1-1013,3-1 0,4 0 0,5 1 875,0-1 0,7-4 1,6-2 583,8-1 0,4-7 0,2-7 0</inkml:trace>
  <inkml:trace contextRef="#ctx0" brushRef="#br0">24807 10129 9668,'0'-14'2035,"0"1"-1664,0 0 0,0-1 0,0 0 0,0-3-185,0-1 1,2-5-1,1-1 1,3-4-104,1-3 0,2-5 0,4 2 0,1-3-185,-1-4 0,0-2 0,2 4 0,2 4 20,0 4 1,1-2 0,-6 3-1,-2 5 384,-1 6 0,-4 4-132,3 2 0,-5 7 1,2 6 186,-4 7 0,-1 7 0,0 5 1,-1 8-36,-4 7 0,4 4 0,-3 5 1,4 2-428,4-1 1,-1 9 0,6-8 0,1 4-829,2-1 1,6-2-1,1-7 1,2-4-387,2-3 1,1-6 0,0-4 1318,-2-4 0,-6-3 0,4-2 0</inkml:trace>
  <inkml:trace contextRef="#ctx0" brushRef="#br0">24994 9969 8031,'-25'-27'523,"9"6"-158,-4 8 1,14 6-1,8 4 1,2-2-59,5 2 0,9-3 1,4 2-1,3-1-677,2 0 0,4 3 0,3-2 0,2 2-1175,1 2 1,4 0 1544,-5 0 0,-4 6 0,1 1 0</inkml:trace>
  <inkml:trace contextRef="#ctx0" brushRef="#br0">25501 9582 8031,'-6'-19'606,"-2"10"1,-5-7 4,0 11 1,-1 1 0,2 5 64,4 4 1,2 2 0,4 8 0,-1 3-295,-1 4 1,-1 8 0,5 2 0,0 2-143,0 3 1,0 0 0,0 2-1,2-2-835,2 0 1,5 3 0,9-9 0,3-1 24,-1-2 0,6-8 0,-4-2 0,3-4 6,2-6 1,-2-2 0,-2-6 0,-2-1 331,-2-4 1,4 2 0,-6-5-1,0-3-24,-2-1 1,-7 3 0,1 1 0,2-3 255,1-1 0,1-7 0,0-2 0</inkml:trace>
  <inkml:trace contextRef="#ctx0" brushRef="#br0">26074 9409 8174,'-14'0'1313,"1"0"1,0 0-937,-1 0 0,6 0 0,0 1 0,2 4 156,3 4 1,-3 9 0,2 4 0,1 4-316,1 6 0,2-3 0,0 7 0,2 1-171,2 1 0,4 1 0,5-4 1,2-4-383,3-3 0,-2-2 0,5-4 0,-2-6-135,-3-5 1,4-6 0,-1-5 0,0 0 6,0 0 0,1-10 0,-4-5 0,2-4 45,-2-5 1,-6-5-1,-1-2 1,0 1 58,-2 2 1,1 1 0,-5-1 0,1 0-31,-1 1 0,-1-2 389,-2 6 0,0-2 0,0-1 0</inkml:trace>
  <inkml:trace contextRef="#ctx0" brushRef="#br0">26594 9262 8265,'-9'-7'147,"0"3"1,0 2-1,-4 4 528,-1 2 1,2 3 0,2 7-1,3-1-89,1 0 1,1 1 0,5-1 0,0 0-142,0 1 1,5-1 0,2 0 0,4 1-137,3-1 0,3-1 0,-4-2 0,0-1-298,1 1 1,-1 2-1,-1 2 1,-2-1-285,-1 0 0,-6 1 0,1 0 0,-2 3-183,-2 0 1,-2 6 0,-3-4 0,-7 0-66,-5 0 1,-2 1 0,1-3 0,-2 4-102,-1 0 0,-4 4 622,3-3 0,-10 3 0,-2 2 0</inkml:trace>
  <inkml:trace contextRef="#ctx0" brushRef="#br0">24354 11142 19529,'-13'0'-1130,"0"0"1321,5 0 1,2-2 0,8-2 0,2-4 90,5 1 0,9-5 0,5 3 0,6-3-177,2-1 0,1 4 0,-2 2 0,0 1-76,-5 3 0,0 1 1,-6 2-120,2 0 1,-6 11 0,-2 3 0,-7 6 28,-5 3 1,-2 4-1,-3 3 1,-5 2 119,-3 2 0,-6 0 1,0 3-1,2-3-36,1-1 1,2 2 0,1-3-1,2-3-33,1-1 0,6-7 0,-2-2 1,4-1-28,1 0 1,1-2-1,4-5 1,4-4 5,2-1 1,3 3-1,1-5 1,1-1-191,2-1 1,4-2-1,-4 0 1,-1 0-427,3 0 0,-5 0 0,4 0 0,-1 0-253,-1 0 1,7-5-1,-2-1 1,3-1-514,2-4 1391,0 0 1,5-9-1,2 0 1</inkml:trace>
  <inkml:trace contextRef="#ctx0" brushRef="#br0">25327 10942 15646,'-19'-20'-685,"9"7"1,-2 1 0,4 12 1025,5 12 1,2 1 0,1 7 0,0-3-170,0 1 1,0 1 0,0-1 0,1 4-41,4 4 0,1 0 0,4 1 1,-1-2-19,1-3 0,1 3 0,-1-4 1,-2 0-468,-2-3 1,4 1-222,-1-1 1,-2-2 373,2-7 1,-6-9-1,1-11 1,-1-5 34,2-6 0,-4-3 0,5-3 0,-1-2 172,-1-1 0,2 0 1,-3 4-1,1 2 710,-1 3 1,-1-2-1,-1 6 965,4 2-1403,-4 7 0,5 5 0,-4 8 0,1 5-91,1 3 1,2 3 0,-3 1 0,3 3-160,1 2 0,1-5 0,2 2 0,-1-3-350,1-2 0,2-1 0,2-3 0,-3-3 77,-2 0 0,3-5 0,-4 2 1,0-6 79,1-6 0,-4-8 1,2-6-1,1-2-29,-1-1 0,-4-7 0,1-1 1,-1 0 401,2 3 0,-4 4 0,4 5 0,-4 4 286,-1 3 1,2 8 0,1 1-127,1 0 1,1 6 0,-4-1 0,3 5-129,5 3 0,-1 7 1,1 6-1,1 4-651,2 4 1,1 3-1,1-1 1,-1 1-1025,0-1 0,5-2 0,0-1 0,-2-2 263,-1-3 0,-2 2 1170,0-7 0,7 1 0,0-5 0</inkml:trace>
  <inkml:trace contextRef="#ctx0" brushRef="#br0">26047 10755 8425,'0'-37'442,"2"7"75,2 13 1,-1 9-1,4 13-64,-1 4 0,-1 2 0,-5 4 0,0 1 137,0 2 1,0 6 0,0 0 0,-2 4-301,-2 3 0,1 4 0,-5-3 0,3-3-414,2-1 1,1-3-1,2-2 1,0-6-441,0-2 0,2-3-28,2-3 0,3-5 0,7-8 1,-2-6 43,-3-7 0,1-3 0,-4-9 1,0 0 212,0-2 1,-2-2-1,-4 4 1,2-3 565,2 3 0,-2-2 0,2 3 0,-3 4 1308,-1 3 1,0-1-1,2 4-939,2 2 1,-1 3 0,6 2 0,2 4-820,0 1 0,3 1 0,1 5 1,2 0-824,6 0 1,0 2 0,1 1 0,-2 3-2196,2 1 3237,-5 2 0,6 10 0,-4 2 0</inkml:trace>
  <inkml:trace contextRef="#ctx0" brushRef="#br0">25994 10928 8568,'-14'-6'335,"1"5"1,10 1 0,5 9 0,5 3-61,8 1 1,-2-4-1,6-2 1,-1 1-317,0-1 1,4-3-1,-3 4 1,2-2-410,3-3 1,-5 3 0,0 0 0,1 0 449,2-1 0,3 0 0,2-5 0</inkml:trace>
  <inkml:trace contextRef="#ctx0" brushRef="#br0">26167 11115 11086,'-28'-19'256,"-2"5"184,13 1 0,3 11 0,7 11 0,1 3-639,3 2 1,3-3 0,3 0 0,3-4 297,1-1 1,4 0-1,6-3 1,6 1-124,2-1 0,1-1 0,3-2 0,0 0-79,2 0 109,12 0 1,-7-6 0,10-1 0</inkml:trace>
  <inkml:trace contextRef="#ctx0" brushRef="#br0">26647 10795 8494,'-13'-33'14,"4"8"0,1 2 410,2 8 220,2 10 0,5-1-431,4 6 1,-2 2 0,4 4-1,1 6 36,-1 4 0,-2 12 0,2-1 1,-1 1 7,-3 0 1,0-1 0,0-1 0,1 1-142,-1 0 0,0-1 0,0-1 0,2-2-420,-3-6 1,6-2 174,1-1 1,3-7 0,-1-4 0,0-8 21,-2-8 0,-2-2 0,4-7 0,-4-3 2,-1-5 1,3 2 0,-3-4 0,0 1 352,-1-1 0,0 3 0,-4 7 0,2 4 2069,2 3-1832,-1 2 1,-4 7 0,0 6-184,0 7 1,0 9 0,0 4 0,0 0-314,0 4 1,0 1 0,0 0 0,0-1-441,0-2 1,0-5 0,0 0 0,2-2-326,2-1 1,-1-7 677,6-3 1,-2-9 0,4-9 0,-4-7 230,-1-4 0,3-3 1,-3-1-1,1-3 346,4 3 0,-4 1 0,1 3 0,-1 2 383,0 6 0,2 3 1,5 5-1,-1 5-915,0 2 0,5 8 0,1 5 0,2 5-881,3 6 0,-1 8 0,3 2 1,-3 2-274,1 3 1207,4 2 0,-7 1 0,6 0 0</inkml:trace>
  <inkml:trace contextRef="#ctx0" brushRef="#br0">25101 12248 8406,'-6'-12'465,"-2"4"0,1 10 0,1 8 290,0 7 1,3 12-1,-4 4 1,1 7-369,3 4 1,1 5-1,2-5 1,0-1-170,0-1 0,5 2 1,1-1-1,1-3-262,4-3 1,0-3 0,3 2 0,-1-5-993,0-3 0,2-7 1036,3-3 0,3-4 0,5 0 0</inkml:trace>
  <inkml:trace contextRef="#ctx0" brushRef="#br0">25781 12101 8374,'0'-4'584,"0"8"-18,0 12 1,0 8-1,0 6 1,0 4-228,0 6 1,0-2-1,0-1 1,0 2-81,0-1 1,4 5 0,0-9 0,-1 0 15,-1-3 0,2-4 0,1-5-515,-2-4 1,4-11 0,1-7-346,-1-7 0,5-12 1,-5-8-1,2-7 91,0-4 1,0-7 0,4-1 0,0-1 194,1-4 0,-1 1 0,-1 0 0,-2 4 237,-1 4 0,-6 2 0,3 12 1033,0 3 1,-4 7 0,3 2-591,1 6 0,-4 5 1,4 10-1,-2 4 20,1 2 1,-1 4 0,-4 2 0,2 2-234,2 2 1,-2-4 0,2 6-1,-3-1-298,-1-2 0,-4 4 0,0-5-112,1 2 0,1-5 0,2 2 82,0-3 0,2-8 0,2-2 0,6-4 11,7-1 0,-1 0 0,5 0 0,-1 0 96,1 0 1,-4 0 0,2 0 225,0 0 0,-4 2 0,1 2 0,-4 5 70,-3 3 1,-6 1 0,1 2-1,-2 1 55,-2 2 0,-6 4 0,-5-2 0,-3-1-81,-4 0 0,-4 3 0,2-4 0,0-2-120,-4-1 0,-1-1 1,-2-1-1,0 0-431,1 1 1,-1-6 0,2 0 0,3-2-594,4-3 0,3 3 119,2-2 0,8 0 0,8-4 1,11 0 807,5 0 0,15-11 0,7-4 0</inkml:trace>
  <inkml:trace contextRef="#ctx0" brushRef="#br0">26674 11981 8461,'-14'-29'746,"1"2"1,0 11 0,-1 17 0,2 9-355,4 7 1,-3 6-1,5 1 1,0 4-26,0 3 0,-2 6 0,3 0 0,2 5-204,2 2 1,1 1-1,0-4 1,0 2-135,0 1 1,0-1 0,1-7 0,2-6-257,2-7 0,5-3-430,-1-7 1,1-12-1,1-7 1,-3-10 195,3-11 1,5-5-1,2-10 1,-2-2 198,-1-5 1,-2-1 0,1-1 0,-1 3 51,0-3 1,1 5-1,-3 3 1,0 6 1162,-2 6 1,-6 9 0,1 4 548,-2 3 0,-2 10-1197,0 5 1,-5 5 0,-1 9 0,0-1-228,0 0 0,-4 7 0,1 2 1,-3 2-145,-1-2 1,0 3 0,-1-4-1,2 1-83,4 0 0,-3-6 0,5 4 176,-1-1 1,4 0 0,0 3 325,6-4 1,4-7 0,7-3 0,0 1-66,4-1 0,-1 2 0,5-4 0,0 1-517,-1 4 1,4 1 0,-3 1-1,3 0 261,2 1 0,-2-1 0,-1 0-2464,-2 1 2432,0-7 0,5 5 0,0-5 0</inkml:trace>
  <inkml:trace contextRef="#ctx0" brushRef="#br0">24834 8676 8248,'-6'-7'403,"-1"-4"0,-7 7 773,1 1-114,6 1-858,1 2 0,7 0 1,4 0-1,5 0-121,6 0 1,4-1 0,3-4 0,0-3-50,0-4 1,7-6 0,1-1 0,-1-2-157,-2-3 0,-2 3 0,0 1 0,-3 1-228,-1 2 1,-5-1 0,1 4 0,-4 2-334,0 0 751,-7 6 0,-1 2 1,-7 8-1,-4 6 343,-4 7 1,2 3 0,-1 7 0,1 0-11,0-1 0,4 1 0,-2 0 0,4-1-361,1 1 1,1 0 0,4-1 0,3 1-465,4 0 1,2-2 0,0-3 0,3-4-422,1-3 0,5-7 0,-1 0 845,4-2 0,0-8 0,1-5 0</inkml:trace>
  <inkml:trace contextRef="#ctx0" brushRef="#br0">25047 8849 8345,'0'15'-523,"-1"1"0,-2-10 933,-2 2 1,0-5-1,2 3 88,-2-1 1,1-2-130,4 6 1,-5 0-1,1 5 1,1-1 11,1 0 0,2 2 0,0 1 0,0 4-54,0 0 0,0 2 0,0 5 1,0-2 4,0-2 1,2 2 0,1-5 0,1 3-250,-1-1 1,5-6-1,-1 2 1,2-3-282,0-2 1,0-6-1,4-2-22,0-4 1,1-2-1,-1-4 1,0-3-62,1-4 1,-5-3 0,-2-1 0,0-2-3,1 2 0,-4 1 0,4 1 1,-1 1 354,0 0 0,-2 1 0,4 2 69,1 1 1,2 1 0,3-2 0,1 2-161,2 3 1,1-6-1,-1 2 1,4-3-1050,3-1 1,2 0 1067,0-1 0,-1-5 0,1-1 0</inkml:trace>
  <inkml:trace contextRef="#ctx0" brushRef="#br0">23994 10822 8267,'-26'-5'69,"-1"1"1,6-5 768,3 4 0,4 0 1,2 0-433,3-4 1,3 2 0,7-2-1,5-1-122,8-2 0,5-2 0,9 1 0,2 1-445,1 3 0,9-1 1,-3 5-1,0 3-537,1 0 0,-4 2 0,2 2 698,1 2 0,-4 3 0,-1 7 0</inkml:trace>
  <inkml:trace contextRef="#ctx0" brushRef="#br0">24527 12061 8184,'0'-27'569,"2"7"-79,2 2 0,10 5 0,9 4 0,6 3-754,2 0 0,4 4 1,-1-4-1,3 2-1686,5 0 1950,1-1 0,-3-1 0,0-1 0</inkml:trace>
  <inkml:trace contextRef="#ctx0" brushRef="#br0">12290 8489 8500,'9'-4'-1293,"0"0"0,0-1 1359,4 5 1,-4-4 0,-1-2 43,-2-2 0,2-1 1,-2-4-1,0 0 13,0-1 0,3 1 0,-3 0 38,1-1 0,-4 6-82,2-1-65,-4 6 1,-7-3 0,-2 6 74,-4 0 1,0 1 0,1 2-1,3 2 25,-3-2 0,4 3 0,-2-2 20,-1-1 0,2 0-49,-1 1 1,5-2-26,-5 2 0,0-2-14,-4-2 0,-1 1 1,1 2-51,0 2 1,-1 1 0,0-2 0,-3 3 32,0 1 1,-1-1 0,4-4-1,1 3 75,0 2 0,-1-6 1,1 4 7,0 0 1,-1-4-1,1 4-44,0 0 0,-1-5 1,1 5-167,0 0 117,-1-5 0,1 11 0,0-3 0,-1 3-72,1 1 1,0 1 0,-1 1 0,1 1 22,0 2 0,-5 1 0,0-3 0,2 2 53,1-2 0,6 2 0,0-3 0,1-3 13,0-1 0,-4 1 1,5 2-1,-2-3 68,0-2 1,5 3-1,-4-3 1,1 3-37,-1 1 1,4 5 0,-3 1 0,-1 2-58,1 3 0,-1 7 0,-2 6 0,1 4 5,-1 4 1,-1 4 0,1-5 0,3-1-8,1-2 1,1-1 0,5-1 0,0-4 14,0-3 0,0 0 0,0-1 0,0-3 215,0-4 0,0 1 0,2-1 1,1 4-107,1 3 0,2 2 0,-3-1 1,3 7-165,1 4 0,-2 7 1,2 0-1,1 5-47,-1 3 0,-4 4 0,3-4 1,0-2 0,3-1 1,1-8 0,0-2 0,-1-5 163,2-5 0,-4-2 0,0-8 0,-1-1 296,-3-2 0,5-6 0,-1 2-95,1-3 1,-1-2-1,-4 2 1,3 1-418,1 2 1,1 6 0,2-2-1,-3 3-67,-1 2 1,3-1-1,-3 1 1,0-2 114,0-3 0,4-1 0,-1-5 1,3 1 180,1-5 0,1-1 0,-1-6 1,2-2 229,3-2 1,1-1 0,6 0 0,0 0-156,3 0 1,2-1-1,-3-2 1,-1-2 32,1 2 1,4 2 0,-1 1 0,-4 0-966,-2 0 1,-3 0 0,1 0-1,-4 1-409,-3 4 0,-2 2 0,0 8 1166,1 3 0,-1-3 0,0 4 0</inkml:trace>
  <inkml:trace contextRef="#ctx0" brushRef="#br0">6958 5744 8469,'0'-21'-798,"0"4"0,-1 8 663,-4 4 0,-2 10 404,-6 4 1,5 2 122,4 3-24,2-7 1,4-1 0,2-6-89,5 0 0,7 0 0,2 0 0,-1 0-227,-3 0 1,4 0-1,0 0 1,0 0-39,1 0 1,-4 0 0,4 0 0,0 0 30,3 0 0,2 4 0,1 1 0,-1-2 57,0-2 1,8-1-1,-5 0 1,3 0 73,2 0 0,-2 0 0,5 0 1,2 0-62,2 0 1,-5 0 0,-1 0 0,-2 0-19,0 0 0,4 0 0,-2 0 0,-2 0-77,-3 0 1,2 0 0,-8 0-1,2 0-217,-2 0 1,-3 0-1,-6 0 1,1 0-17,-1 0 1,0 0 0,-1 2 0,-1 1-281,-2 1 0,-5 2 0,3-1-79,-1 3 0,-1 0 571,-5 1 0,0-6 0,0 3 0</inkml:trace>
  <inkml:trace contextRef="#ctx0" brushRef="#br0">8798 5744 8469,'-5'-13'-1090,"1"-1"961,0 7 0,4 3-712,0 8 1057,0-3 0,1 5 0,3-6 175,5 0 1,3 0 0,2 0 0,-1 0-218,0 0 0,1 0 0,0 0 0,3 0-33,0 0 1,7 0-1,-2 0 1,4 0 25,0 0 0,1 0 0,0 0 0,-1 0-201,1 0 1,4 0 0,2 0 0,1 0 113,3 0 0,1 0 1,2-1-1,0-2 44,0-2 0,-1 0 0,-2 2 0,-3-3 38,-2-2 1,-1 5-1,-2-1 1,-1 1-102,-2-2 1,4 4-1,-9-3 1,-1 2-148,-2 2 1,1 4-1,-1 1 1,-3-1-29,-5 2 0,2-4 1,-3 4 15,3 0 1,-3-5 0,-2 5-288,-1 0-440,5-5 179,-10 5 1,3-6-1,-6 2 646,-3 2 0,-11 4 0,1 5 0</inkml:trace>
  <inkml:trace contextRef="#ctx0" brushRef="#br0">10384 17512 20532,'8'-6'-1042,"-2"4"1918,-6-3-585,-6 5 0,4 5 0,-2 4 0,2 3 83,2 2 1,0-1 0,2 2 0,1 2-143,1 6 1,1 6-1,-5 5 1,0 3-104,0 5 0,-2 7 1,-1 0-1,-3 2-45,-1 3 1,-1-2 0,-2-2 0,1-3-444,-1-1 1,2 2 0,1-7 0,0-2 192,-1-1 0,4-1 1,-4 0-1,1-3-175,-1-1 0,4-2 1,-3-5-1,1 0 168,3-4 1,0 2 0,0-5 0,-2 0 123,2 0 0,3 3 1,5-2-1,4-1-82,3 0 1,7 3-1,5-4 1,7-2 23,9-1 1,6-6-1,8-1 1,4-2 167,4-4 0,8 0 0,2-2 0,3-2-76,-37 0 0,1 0 0,35-1 1,-37-1-1,1-1 0,36-5 191,-4-2 0,4 0 1,-9 2-1,-1 1 67,-4-1 1,10 2-1,-12 1 1,0-1-219,-2 1 0,-4 2 0,-2-2 0,-4 0-106,-5-1 1,1 4 0,-9-4-1,-2 1 29,-3 0 1,0-2 0,-9-5 0,0 1 91,1 0 0,-3-5 0,-3-1 0,-1-2 208,0-3 1,5-5 0,1-5 0,1-3-30,-1-5 0,3-11 1,-3-2-1,2-6-93,3-7 0,1 0 0,-12 30 0,1-1 0,-1 0 0,-1 0-441,-1-1 1,0 1 0,0-2 0,-1 1 0,6-31 0,2 2-368,-2 6 0,-5-4 0,-3 8 0,1 6 50,-1 4 1,2 1 0,-5 7-1,-2 4 145,-2 3 1,-2 7 0,-2 6 0,-3 2 465,-2 3 0,-5 6 0,-5 2 1,0 2 114,-1 3 0,-2 2 1,-5 1-1,-1 0-8,0 0 0,1 0 0,-2 0 0,-4 0-39,-3 0 0,1 0 0,-3 0 0,-3 0-82,-3 0 0,-6-2 0,2-1 1,-4-1 224,-4 1 1,-11 1-1,-2 2 1,-6 2-178,33 0 1,0 0 0,0 1 0,-1 2 0,-2 2 0,-1 1 0,2 0 0,0 1-77,0 2 1,-1 1 0,-2 0 0,0 1 0,3 0 0,0 0 0,0 0 0,0 0 32,1-3 1,-1 2-1,-2 2 1,1 1-1,2-2 1,1 0 0,1-1-1,1 1-127,2-1 1,2-1 0,-26 6 0,6 0 0,8-3-284,5-5 0,2 1 0,14-5 0,5-3-1625,5 0 2065,8-2 0,2-6 0,6-1 0</inkml:trace>
  <inkml:trace contextRef="#ctx0" brushRef="#br0">11077 17858 8379,'8'-20'226,"-2"-4"1,-5 8 181,4 4 1,-2 4-1,5 8-423,3 0 0,-4 0 0,1 2 0,-1 2 354,0 5 1,-2 3-1,2 1 1,1 1-126,-1-1 0,-2 5 0,2 1 0,0 0 136,1 1 1,-4 2-1,5-3 1,0 0 28,-2 1 1,5 2 0,-3-3-1,1 0-401,-1 1 0,3-3 0,-3-2 0,3 0-499,1-2 1,-4 8 0,0-8 8,1 2 1,-2-5-638,1-1 1,-8-6 0,-2 2 1148,-11-4 0,-7-7 0,-8-1 0</inkml:trace>
  <inkml:trace contextRef="#ctx0" brushRef="#br0">10997 18112 8407,'-7'-14'0,"1"5"1322,6 1 1,0 3 0,2-4-1188,2-1 1,3 4 0,8 0-1,1 2-468,2-1 0,2-4 1,-3 3-1,4 0-207,0 0 1,7 1-1,-4 2 1,-1-2 18,2 2 0,-4-3 0,0 2 1,-2-1 110,-3-1 0,-5 5 1,-4-5 791,-1 0 0,-1-1 343,-5-7 1,-2 7 0,-2 3 757,-5 2 1,-3 4-1198,-1 2 1,1 3 0,1 8-1,4 3 1,0 3 7,-1-1 0,4 6 0,-4-4 1,2 3-820,3 2 0,-2-2 1,-1-3-1,0-4-476,0-3 0,-3-2 1,3 0-1,-1-1-203,-4-3 1,-1-3 1203,-1-6 0,-6-6 0,-2-1 0</inkml:trace>
  <inkml:trace contextRef="#ctx0" brushRef="#br0">11037 18125 8407,'0'-13'738,"0"-5"1,0 0-201,0 2 0,6 2 0,3 6 1,3 3-1,1 4-229,1 1 1,5 0 0,3 0-311,3 0 0,2 4 1,1 2-1,2 1 1,1 4 0,12-5 0,-2 0 0</inkml:trace>
  <inkml:trace contextRef="#ctx0" brushRef="#br0">10478 17885 8424,'0'-9'-1347,"0"0"1908,0 6-274,0-3 149,0 6-254,0 0 1,4 2-1,2 1 44,1 1 0,4 5 1,5-4 84,2-2 0,4-2 0,-3-1 0,2 0 75,3 0 0,5 0 1,4 0-1,1 0-302,3 0 0,1-4 0,2-2 0,2-2-99,2-2 0,4 0 0,7-1 0,1 2 34,2-1 1,4 3 0,-3-1 0,2 1-81,2-1 1,-2 1 0,0-3 0,-3 2 118,-7 2 1,3-3 0,-5 3 0,1-1 13,-1-3 0,-3 2 0,-5-1 0,2 0-61,2 2 0,-1-5 0,-5 5 0,-2-1-570,-2 4 1,-4-2-1,2 2 1,-3 1-1473,-5 1 2031,-8 2 0,9 0 0,-6 0 0</inkml:trace>
  <inkml:trace contextRef="#ctx0" brushRef="#br0">10384 18298 19077,'0'-9'-5181,"2"2"5041,2 1 0,-1-3 0,6 3 0,3 0 363,4 0 0,-1-3 0,4 5 0,0 0 231,4-2 0,6 4 1,4-2-1,1 1 126,3-2 0,7 4 1,5-4-1,5 4-185,3 1 1,1-2 0,4-1 0,-2-1-156,0 1 0,10-4 0,-6-2 0,-1-3-397,2-1 0,4-4 1,-1 1-1,-3 1 95,0-1 0,-6 0 1,1 2-1,-4 1-125,-3 0 1,-3 1-1,-11 3 1,-3 4-607,-5 4 1,-3 1 0,-3 0 0,-1 0-34,-2 0 0,-6 4 1,2 2-1,-3 2 651,-2 2 0,6 2 0,2 1 0</inkml:trace>
  <inkml:trace contextRef="#ctx0" brushRef="#br0">11357 15953 7689,'-6'-20'0,"-1"0"0</inkml:trace>
  <inkml:trace contextRef="#ctx0" brushRef="#br0">11331 15899 7689,'-14'0'936,"1"0"0,0 0 865,-1 0 574,7 0-1899,1 0 0,16 2 0,2 4 0,0 6-256,-2 4 1,-7 8 0,3 1 0,-1 6 127,-1 4 1,1 13 0,-5-4-1,0 7-65,0 2 0,-2-6 0,-1-1 0,-1-1-204,1-1 1,1 0-1,2-5 1,0-4-120,0-3 1,0 0 0,0-2 0,0-4-425,0-2 0,5-8 0,1 2-1576,1-3 1,2-3-1,4-3 236,1-5 1,-7-14 1803,-3-8 0,-2-6 0,-2-2 0</inkml:trace>
  <inkml:trace contextRef="#ctx0" brushRef="#br0">11237 16592 7689,'-9'2'605,"2"2"1,1 5 292,3 3 1,6 1 0,3-1-568,1-3 1,-1 3-1,6-3 1,4 3-1,2 1 265,2 0 1,3-4 0,-1-1 0,4-3-759,0-2 1,1-3 0,0-4 0,-1-5-80,1-3 0,-5-7 0,0-5 0,1-5 241,-3-7 0,11-2 0,-2-2 0</inkml:trace>
  <inkml:trace contextRef="#ctx0" brushRef="#br0">11584 17512 10418,'13'7'373,"-1"1"1,-2-5 0,-1 1-87,2-1 1,1 0 0,1 0-140,0 1 0,1 2 1,-1-3-1,0 3-89,1 2 0,-3-4 0,0 3 0,-2 1 14,1-1 0,-3 2 0,1 5 0,-2-1 88,-3 0 1,3 5 0,-2 0 0,-1-2-51,-1-1 1,-2 3 0,0-1 0,0 0 6,0-3 0,0 0 0,0-1 0,0 0-305,0 1 1,-2-1-1,-1 0-313,-1 1 1,-7-1-95,2 0 1,2 1 0,-2-2-1500,-1-4 1309,4 4 1,0-12 0,7 0 783,4-7 0,2-5 0,7-1 0</inkml:trace>
  <inkml:trace contextRef="#ctx0" brushRef="#br0">11691 17898 7692,'0'-7'911,"0"1"0,0 8 0,0 2-670,0 5 0,0 3 0,0 1 0,0 0 23,0 1 1,0-1-1,0 0-169,0 1 1,1-7 0,5-2 0,7-4-247,8-1 1,4-10-1,3-5 1,2-3-338,1-1 0,6-8 0,-1 3 1,1 1-1722,-2-2 2209,4 5 0,-11-5 0,4 4 0</inkml:trace>
  <inkml:trace contextRef="#ctx0" brushRef="#br0">12170 17992 6050,'0'-9'-99,"0"0"108,0 6 1,-1-3 549,-3 6 770,2 0-520,-10 0-682,11 0 0,-5-1 162,6-4 1,0 2 56,0-6 0,0 5 94,0-5 0,1 6 172,4-1-251,-4 2-121,5 2 0,-4 0-84,2 0 1,-2 6-1,2 3 1,-3 3 31,-1 1 1,0 5 0,0 0 0,0-1-105,0 3 1,-1-4 0,-2 5-1,-3-2-36,-1-3 1,2 3-1,-2 1 1,-1-1-4,1 0 0,3-1 0,-4-5 0,1 1-175,-1-1 1,5 0 0,-3 1 0,1-3 2,-4-2 1,1 3 0,-1-3 0,-1 1-34,-2-1 1,-1 3 0,-1-4 0,3 0-185,2 1 1,-3 0 0,3 3-1,-3-2-309,-1-1 0,4 0 1,2 4-1556,1 1 932,1-1 1276,5-11 0,6-16 0,1-14 0</inkml:trace>
  <inkml:trace contextRef="#ctx0" brushRef="#br0">11904 18245 7812,'-6'-8'1583,"4"3"-1197,-4 5 1,2 10 0,0 5-1,-1 2 196,-1 3 0,5 6 0,-4-2 1,2 0-514,-1 1 0,2-4 0,-2-1 1,3 0-169,1-4 0,1-6 1,5-2-1,7-2 111,8-3 1,10-14-13,5-7 0,8-17 0,3-7 0</inkml:trace>
  <inkml:trace contextRef="#ctx0" brushRef="#br0">13317 17778 7901,'-14'0'-280,"1"2"361,0 2 0,-5 4 0,0 4 1,2-2 463,1-1 0,2-6 0,0 1 0,-1-2 803,1-2 0,4 0-487,0 0 1,8-2-614,1-2 0,6-2 1,8-4-1,4 1-192,4-2 1,4 5 0,2 0 0,0 2-97,-2 0 1,4-1 0,-9 5 0,1 0-89,0 0 1,-5 5-1,-1 0 1,-4 3 38,-3 2 1,-6 2 0,1 1 0,-3 1 67,-1-1 1,-1 0 0,-3 1 0,-5-1 215,-3 0 0,3 1 1,0-1 34,-1 0 0,-2 1-323,-2-1 1,7 0 0,3 1 99,2-1 1,4 0-1,1 1 158,1-1 0,6 0 1,-1 1-1,3-1 144,1 0 0,-1 1 0,-1-1 0,-2 0-131,1 1 0,2-1 0,0 0 1,-3 1-269,-5-1 1,2 0-1,-2 1 1,-1-1-82,-1 0 0,-8-1 0,-3-2 0,-4-1 39,-5 2 0,-3 1 0,-6-1 0,-1 0-81,-3-2 1,3-5-1,-3 3 1,3 1-308,1-1 1,6-2 0,2 2 0,1-1-589,1-3 0,3 3 0,7 0 1108,1 1 0,-4-4 0,2 3 0</inkml:trace>
  <inkml:trace contextRef="#ctx0" brushRef="#br0">14037 18138 8502,'0'-13'800,"0"6"1,0 2-171,0 10 1,0-3-1,0 7 1,-2 3 22,-2 5 0,2-3 1,-4 6-1,2-3-236,-1 1 1,1 4 0,4-2-796,0 0 1,0 1-522,0 1 0,1-8 1,4-11-294,4-6 1,-2-5 0,1-8 1191,-2-6 0,4-1 0,-3-9 0</inkml:trace>
  <inkml:trace contextRef="#ctx0" brushRef="#br0">13983 18045 8439,'-7'-13'838,"-5"5"15,3 4 1,5 2-758,4 2 0,1 6 1,8 2-1,3 1-586,4-1 0,1-5 0,5 2 490,1-4 0,9-1 0,2 0 0</inkml:trace>
  <inkml:trace contextRef="#ctx0" brushRef="#br0">14303 18058 8236,'0'-6'224,"0"6"0,0 11 0,2 8 0,1 0 213,1 0 1,5-5 0,-5-5 345,-1 1 0,3 2 0,0 0-441,2-3 1,-4 2-689,5-2-181,-6-3 1,3-1-1,-5-10 414,4-4 1,-4-2 0,5-3 0,-1 1 553,-1 0 0,2-1 1,-3 1-1,3 1 175,1 3 1,-2-1-1,4 5-223,1 2 1,-3 2 0,2 1-1,2 1-46,1 4 1,-4 2 0,0 7 0,-1 0-546,1 4 0,-5-2 0,1 5 1,-1-2-705,1-2 1,-2 2-1,4-1-135,0-2 0,1-3 0,8-4 1,1-4-1534,2-4 2570,6-7 0,-3-7 0,5-8 0</inkml:trace>
  <inkml:trace contextRef="#ctx0" brushRef="#br0">14770 18112 8816,'0'-8'2815,"1"2"0,2 8-2385,2 2 0,5-1 1,-3 6-456,1 1 1,-1 1-1,-4 1 1,2-1 64,-2 4 1,3 2 0,-2-4 0,-1 2-181,-2 2 0,4-2 0,-1 3 0,-1-3-407,-1-2 0,-2 1 0,0-1-196,0 0 1,-2-1-99,-2-3 0,-4-5 0,-3-8 841,2-5 0,3-15 0,6-4 0</inkml:trace>
  <inkml:trace contextRef="#ctx0" brushRef="#br0">15010 17845 8195,'0'-19'1188,"0"10"1,1 3 0,2 15 0,3 3-843,2 1 1,-4 5-1,5 1 1,0 2-55,-2 3 0,4 1 0,-6 1 1,3 1-577,2 0 1,-2 4-1,1 0 1,-1-2-188,0 0 1,2-3 0,-4-1 0,0-1 470,0-2 0,4-5 0,-2 2 0</inkml:trace>
  <inkml:trace contextRef="#ctx0" brushRef="#br0">15050 18138 8195,'-14'-1'3746,"1"-4"-3471,6 4 1,2-5 0,10 6-480,4 0 1,2 0-1,3-2 1,-1-1-2360,0-1 2563,13 0 0,-4-2 0,10-2 0</inkml:trace>
  <inkml:trace contextRef="#ctx0" brushRef="#br0">15396 18125 8212,'-6'-5'2333,"5"8"0,-5-16-1962,6 9 1,0 1 0,1-5-1301,4 2 1,2 0 0,7 4 0,-1-3 928,0 2 0,1 2 0,-1 1 0</inkml:trace>
  <inkml:trace contextRef="#ctx0" brushRef="#br0">15516 18112 9156,'0'13'553,"0"0"1,0-4 0,2-1 0,1-1-25,1 0 0,7 1 0,-3 2 0,6-2-126,4-3 1,-4 4-1,4-4 1,-3-2-212,-2-2 1,1-1-1,-1 0 1,0 0-943,1 0 1,3-1-1,1-2-497,-2-2 1,-5-5 0,-2 1-207,1-3 1,-3-1 1452,2 0 0,0-1 0,5 1 0</inkml:trace>
  <inkml:trace contextRef="#ctx0" brushRef="#br0">15850 18018 8212,'-21'0'658,"3"0"0,3 5 1,3 1 1077,3 1 1,4-2 0,5 3-1517,0 3 1,5 1 0,4-1-1,3 0-619,2-2 0,3-6 0,3 3 0,0-2-185,4 0 1,1-1 0,3-7-1,0-5 584,-1-3 0,3-13 0,-9-3 0</inkml:trace>
  <inkml:trace contextRef="#ctx0" brushRef="#br0">16036 17765 8212,'-13'0'1076,"0"0"0,5 6 1,4 4-1,2 7-578,2 5 0,0 3 0,0 2 0,2-1-51,2 1 1,2 0 0,4-1-1,-2 1-262,-2 0 0,4-1 0,-2 1 0,0-2-1191,1-3 1,-4-2 0,2-7-1,1-1 1006,-1-3 0,2-3 0,4-6 0</inkml:trace>
  <inkml:trace contextRef="#ctx0" brushRef="#br0">16076 18085 8212,'-7'-13'1185,"1"5"0,12 4 1,4 7-1,5 3-1019,3 1 0,-1-2 1,-2 2-1,2-1-118,0-3 1,3-2 0,-3-1-1,4 0-466,0 0 0,3 0 0,-7-1 0,0-2-711,-3-2 1,-2-5 0,-1 3 804,-2-1 1,-6-4 1142,1 3 1,-8 4-372,-5 0 1,3 5 416,1 5 1,4 2-1,2 6-368,4 1 0,-2-3 0,6 0 0,1-2 25,2 1 0,1-4 1,0 0-242,1 0 1,-1-5 0,0 4 0,1-4-179,-1-1 0,-4 0 0,0-1 0,0-4-518,-2-4 1,5 4 0,-3-1-52,3 0 0,-3 4 1,-1-2 179,3 2 1,1 4-1,1 1 1,2 1 16,3-1 1,-2 3-1,5 0 1,-1 1-1202,1 4 1,0 1 1469,1 1 0,3 0 0,-4 1 0</inkml:trace>
  <inkml:trace contextRef="#ctx0" brushRef="#br0">17463 18165 8265,'-20'-6'57,"4"5"0,-5-4 1,2 4-244,3 1 0,1 0 0,2-2 692,-1-2 1,5 1 2212,0-6-1682,6 6 0,-2-2-826,5 10 1,5 2 0,3 8 0,1 1-134,0 2 0,0 0 0,4-5 1,0-1-168,1-3 1,-1 1-1,0-5-19,1-2 1,-1-2 0,0-1 106,1 0 1,-3-6 0,0-1-1,-4-2 90,-1 0 0,-2 5 0,-2-4 646,2 2-580,-2 2 0,4 10 0,-6 3-177,0 3 0,0 1 1,0 0-1,0 1-104,0-1-481,0 0 0,6-5 1,3-7-1,4-8-452,5-11 0,2-10 0,7-5 0,-2-1 1059,-2-3 0,2-1 0,-5-2 0</inkml:trace>
  <inkml:trace contextRef="#ctx0" brushRef="#br0">17756 17725 8360,'-5'-4'3085,"1"7"-2199,1 8 0,1 15 0,4 0 1,1 4-798,1 4 0,5 2 0,-4-5 0,-1 4-198,2 4 1,-4-4 0,2 1 0,-3-1-2092,-1-1 1,0 2 2199,0-9 0,-5-4 0,-3-9 0</inkml:trace>
  <inkml:trace contextRef="#ctx0" brushRef="#br0">17636 18165 8296,'0'-25'3248,"1"3"-2320,4 4 0,4 4 0,10 6 0,6 3-1383,5 4 1,10 1-1,-3 0 1,0 0-781,1 0 1235,1 0 0,7 6 0,1 1 0</inkml:trace>
  <inkml:trace contextRef="#ctx0" brushRef="#br0">18476 18138 8180,'-12'-1'15,"1"-2"948,2-2 0,1-5-266,-6 1 0,1-3-493,0-1 0,1 4 0,1 2-341,3 1 1,5 3-1,-3 6 196,0 1 1,4 7 0,-2-3 232,2 4 0,4-3 0,1 0 0,3 0-49,1-2 0,0 1 0,4-5 1,-2 1-121,1-1 1,2-1 0,1-2-758,1 0 1,-6 0-297,1 0 1988,0-6-245,-1 4 0,-2-2-433,-6 8 1,1 2 0,4 4-295,3-1 0,4-1 1,2 1-1,-1-5-859,0-2 1,1-2-1,-1 0 1,0-2-256,1-2 1,0-5 0,3-8 0,0-2-419,0-2 0,-2 1 1446,-2-2 0,0-10 0,1 4 0</inkml:trace>
  <inkml:trace contextRef="#ctx0" brushRef="#br0">19315 17379 8297,'-6'-8'503,"4"2"0,-6 8 87,2 2 1,2 4-1,4 8 1,0 5 264,0 5 1,0 8-1,0 0 1,0 3-96,0 5 0,0 7 1,0-2-1,0 2-567,0 0 1,0-6 0,0 1 0,0-2-1005,0-2 1,0-2 0,0-2-1,0-7 736,0-5 0,4 0 75,1-7 0,5-5 0,-3-6 0</inkml:trace>
  <inkml:trace contextRef="#ctx0" brushRef="#br0">19262 17858 8212,'0'-19'773,"0"4"-339,0-4 0,2 12 0,2 2 0,5 4-208,3 1 1,7 1-1,2 2 48,-1 2 1,0 1-1,-7-2 1,0 3-719,1 1 1,-1-1 0,0-4 0,1 2 36,-1-2 0,0-2 0,1-1-215,-1 0 0,-4 0 2017,0 0-512,-6 0 1,7 2 0,-5 2 0,-1 5-411,2 3 0,-5 5 1,5 1-1,-1 0-174,-1 1 1,5-4 0,-4 4 0,-1-1-58,2 0 0,-3-2 1,4-5-1,1-3-83,-1 3 0,-2-5 0,3-2 0,3-2-82,1-2 1,5-2 0,1-2 0,0-5-162,1-3 0,-4-1 0,4-1 1,-1 1-92,0 0 1,0 5 0,-4 4 0,3 2 51,0 2 0,-3 0 0,-5 2 0,1 2 463,2 5 0,0 3 1,-2 3-1,-1 1 208,1 2 1,1 0-1,-1-7 1,-1 0-243,1-2 0,2-2 1,3 2-1,1-5 11,2-2 1,10-2-1,-1 1-317,1 4 0,12-4 0,2 5 0</inkml:trace>
  <inkml:trace contextRef="#ctx0" brushRef="#br0">11291 15913 7904,'0'-14'231,"0"1"-884,0 0 1,0-1 775,0 1 0,0 4 779,0 0 0,4 5 668,1-5-891,-1 6 1,-3-7-366,4 5 0,-2 2 1,4 8-55,-1 3 1,3 6-1,-3 4 1,0 4-18,0 3 1,3 6 0,-3 2 0,0 1 16,0 3 0,-2 6 0,-4 1 0,0-1-10,0-1 0,0 2 0,0 2 0,1 0-78,4 0 0,-4 1 0,4-6 1,-4-2-442,-1-1 0,5-5 0,-1-2 0,1-4-160,1-5 1,-5 2-1,3-5 1,-1 0-183,2 0 0,-4-1 0,4-4 0,-4-1-1255,-1 0 0,2 1 1866,2-1 0,-2-6 0,4-1 0</inkml:trace>
  <inkml:trace contextRef="#ctx0" brushRef="#br0">11411 16712 7840,'-20'8'536,"1"1"1,-2-2 82,8 6 0,6 4 0,8-4 0,4 0-88,3 1 0,6 0 0,4 3 0,4-1-357,3-4 0,2 0 0,1-8 0,1-1-564,2-1 1,5-4 0,-3-2-1,-1-5-616,1-3 1,-2-6-1,-4-1 1,-2-2 1005,-3-3 0,3-7 0,-4-3 0</inkml:trace>
  <inkml:trace contextRef="#ctx0" brushRef="#br0">4999 5691 14417,'-14'-14'-2711,"1"3"2317,0 2 0,1 4 0,3 10 1,5 4-5,2 2 0,2-2 260,0 0 1,6-7 0,3-2 622,3-8 1,1-4 0,0 1 0,1 0-158,-1 2 1,0 6 0,2 0-1,3 6-122,4 6 1,2 5-1,1 3 1,0 4-244,3 0 0,12-1 1,2-5-1,2 0 29,2-3 1,8-8 0,-1 1 0,3-4 183,5-1 0,4-6 0,-4-4 0,1-5 228,2-3 1,4-5 0,-6 1 0,2-2-171,-2 2 1,0-2 0,-7 5 0,-3-1-288,0 1 0,-6 1 1,-2 5-1,-3 0-128,-1-1 1,-4-3 0,-2-1-1,-3 0 13,-6-1 1,-4-2-1,-8-7 1,-1-2 95,-3-1 0,-3-6 0,-9 2 1,-4-4-49,-7-1 1,-2-4-1,1-2 1,-1-1 74,-2-4 1,0 1-1,5-2 1,0 2 7,-1-1 0,-3 2 0,-3 11 0,1 2-87,0 5 0,-9 5 0,0 5 1,-6 8-164,-8 7 0,-8 6 0,-12 6 0,-8 8 210,30-2 1,-2 2-1,-3-1 1,-1 2 0,-5 3-1,-1 1 1,-3 1 0,-1 0 66,-2 1 0,-1 1 0,-3 5 0,-2 0 0,1 0 0,-1 0 0,0 0 0,1 1-28,0-1 1,1 0-1,0 0 1,0 0-1,1 0 1,0 0-1,3 1 1,-1 1 111,2-1 0,0 1 0,5 0 0,2 0 0,5-2 0,3 0 0,4-1 0,3 1 7,3-1 1,3 1 0,-11 32 0,14 4 0,14 0-293,9-1 0,16 4 1,14-4-1,-6-30 1,5-2 69,7 0 1,4-2-1,11-1 1,6-4-1,9-4 1,3-4 140,-17-5 0,2-2 0,0 1 0,3 0 0,0 0 0,1-1 0,5 0 0,1-1 0</inkml:trace>
  <inkml:trace contextRef="#ctx0" brushRef="#br0">5105 13580 6851,'-13'6'-166,"4"-3"1,2 6 0,-1 2 108,1 0 0,0 3 60,-2-1 299,-3-6 815,10 5-502,-4-10 0,6 2 412,0-8-864,6 2 0,0 2 0,3 9-135,-4 3 0,1-3 1,-1 0 110,3 1 0,1 0 0,4-1 0,0-4 146,1-4 1,-1 4 0,0-1 0,1-1-13,-1-1 0,2-2 1,1 0-1,2 0-88,-2 0 1,5 1-1,0 2 1,1 2-188,0-3 1,-1 4-1,3 0 1,-2 2-48,2 2 1,-1-3-1,1 2 1,-3 0 34,-2-1 1,5-2 0,-2-6 0,3 0 220,2 0 1,-2 0 0,-1 0 0,-2-2 137,1-2 1,-2 2 0,0-4 0,-2 2-194,-3-1 0,5 1 1,0 4-1,1 0-315,0 0 1,-1 4 0,3 2 0,-2 2-41,2 2 0,-1 2 0,1 0 0,-2-2 114,2-1 1,0-5 0,-1 4 0,0-2 170,0-3 1,3-2-1,-1-1 1,-2-1 457,0-4 0,-3 2 0,3-4 0,-4 0-281,0-1 1,-4 5 0,4-1 0,-1 2-396,0 2 0,1 0 0,-3 0 1,2 2-93,-2 2 1,4 2-1,-3 4 1,1-1 86,1 2 0,-2-5 1,3 0-1,1-2 332,0 0 1,-5 1 0,3-5 0,-1 0 192,0 0 0,4 0 0,-3 0 0,1-2-126,-1-2 0,3 1 0,-3-4 0,2 1-209,3 3 0,-3 0 0,1 0 0,0-2-418,-1 2 1,2 2 0,-3 1 0,0 0 150,4 0 1,0 0 0,0 0 0,-2 0 305,1 0 0,1 0 1,0-2-1,-2-1 197,2-1 1,1-5 0,2 3 0,-1 0-41,1 0 1,0-3 0,-1 4-1,1-1-287,0 0 1,2 1 0,-1 4 0,-2-2-205,-1-2 0,0 1 0,2 4 0,-2 0 12,-3 0 0,6 0 0,-4 0 0,-1 0 244,3 0 0,-1 0 0,1 0 0,0-2 208,-4-2 1,3 1 0,-3-6 0,2 0 57,-2 2 1,3-3-1,-2 4 1,0 0-181,-1 0 1,2-3-1,-6 3 1,0 0-257,1 0 1,-4 2 0,4 4 0,-1 0-160,0 0 1,4-2 0,-4-1 0,-1-1 245,3 1 1,-4 0 0,6 0 0,0-3 126,-1-1 1,0-2-1,-5-5 1,2 1 168,-2 0 1,3-1-1,1 0 1,-1-3-91,0-1 0,-1-1 1,-5 3-1,1-2-214,-1 2 1,-4 1-1,-2 2 1,1-1-84,-1 1 1,-4 4 0,1 0-1,-2-1-33,-2-2 1,0-1-1,0-1 1,0 1-57,0 0 0,-4-1 1,-2 1-1,0 0 246,0 0 0,-3-1 0,3 1 0,-1 0 93,-4-1 1,4 1 0,-2 0 0,-2-1-7,0 1 1,2 0-1,0-1 1,-1 2-87,-2 4 1,-2-4 0,1 3 0,0-2-189,-1 3 1,0-3 0,-3 7 0,-2 1 18,-2 1 0,3 2 0,-4 0 1,0 0 79,1 0 0,-2 0 0,3 0 1,0 0 27,-4 0 0,3 0 1,-1 0-1,0 0 101,1 0 1,-4 0 0,3 0 0,-4 0 180,0 0 0,-1 0 1,0 0-1,1 0-43,-1 0 1,2-4 0,1-1 0,2 1-50,-2-2 0,1 5 0,-1-5 0,2 1-87,-2 1 0,3-1 1,1 5-1,-1 0-207,0 0 1,0 0-1,-2 0 1,2 0 136,2 0 1,-8 0 0,3 0 0,1 0 39,-3 0 1,1 0 0,-1 0 0,-1 0 49,0 0 0,1 0 0,-1 0 0,0 0 3,1 0 1,-1 0 0,0 0 0,2 0-12,3 0 1,-3 0 0,3 0 0,-2 0-206,2 0 0,-4 0 0,4 0 0,-3 0 69,-2 0 0,2 5 0,1-1 0,2-1 40,-1-1 1,-3-1 0,0 2 0,1 2 166,2-3 1,-2 1-1,3 0 1,-2 2-28,2-2 0,-2-2 0,5-1 0,0 0-24,0 0 0,-4 0 1,4 0-1,0 0 2,0 0 0,-4-1 0,4-2 0,0-2-32,0 2 1,-4-2-1,4 0 1,-2 2-103,-2 2 0,-2 1 0,-2 0 1,2 0-32,2 0 1,-2 0 0,3 0 0,-3 0 41,-2 0 1,1 4 0,-1 1 0,0-1 45,1 2 0,-1-5 1,0 4-1,2-4 182,3-1 0,-8 0 1,4 0-1,-1 0-78,3 0 0,-1 2 1,3 1-1,-3 1-109,-2-1 0,5 0 0,0 0 0,-1 3-39,3 1 0,-6-2 1,6 2-1,-3-1 17,1-3 0,4 3 0,-2 0 1,0 0 118,4 0 1,-3-2 0,0-2 0,-1 1 53,1 1 1,-3 5-1,3-5 1,-1 1-90,1 1 0,-5-3 0,2 4 0,-3-1-20,-2-3 0,1 4 1,-1 1-1,0 1-175,1 0 0,-1-5 0,0 5 1,1 0 129,-1-2 0,2 4 0,1-5 0,2-1 100,-2 1 1,5 3 0,0-3 0,1 0 46,0 0 1,1 0-1,3-3 1,2 3-131,3 1 0,-1-2 1,4 4-1,0 1-216,0 2 0,2 1 0,4 2 0,0 3-76,0 4 1,1 3-1,4 3 1,4 2 56,3 1 1,2 0 0,4-4 0,3-1 32,0 1 1,4-6-1,-3-2 1,5-3-46,4-2 0,3 0 1,6-8-1,1 0-321,4 0 1,2-1-1,9-5 1,2 0 576,0 0 1,15 0-1,-11 0 1</inkml:trace>
  <inkml:trace contextRef="#ctx0" brushRef="#br0">17862 15220 8076,'0'-14'687,"0"1"567,0 0 1,6-1-665,3 1 1,-1 1-197,1 3 0,-5 3 0,3 8-92,-1 2 1,-3 10-1,-7 8 1,-5 4 48,-3 6 1,-1 2-1,-1 7 1,1 2 0,0 1 1,-1 5-1,1-3 1,1 0-91,3 0 1,-2 3 0,3-3 0,-1 0-71,0 0 0,5 2 0,-4-3 0,3-2-327,2-2 0,-3 2 0,1-1 1,1-4 78,-2 1 1,4-2 0,-2 0-1,2-3 99,2-2 0,0-2 1,0-6-1,0-2 12,0 2 0,6-5 0,3-1 0,5-2-44,3 2 1,0-8 0,6 2-1,5-5-51,7-4 1,9-1-1,5-2 1,3-2 15,1-2 1,6 1-1,3-6 1,2-1 55,-2-2 1,4 3-1,-3 0 1,4-1 18,0-2 0,7 0 0,-8 2 0,1 1 234,-3-2 0,4 4 0,-6-2 0,-3 0-140,-3 2 0,-4-4 0,-1 5 0,-4 1-88,-1-1 0,-2-5 1,-4 2-1,-1-3 21,-4-1 0,7 0 1,-5 0-1,0-1 17,1 1 1,-5 0-1,0-2 1,-2-2-133,0 0 0,-2-6 0,-5 4 1,-3-2-67,-2-2 1,-1-7 0,-6-2-1,-2-2-148,-1-4 0,-6 0 0,1-3 0,-2-2 64,-2-2 0,0-7 0,0-1 0,-2-5-104,-2 2 0,-3-6 0,-7 7 0,1-1 314,0 1 0,-5 0 0,-1 11 0,-2 1-65,-3 1 1,-3 4-1,-4 1 1,-4 3-91,-4 1 0,-7 2 0,-4 4 0,-5 2-29,-3 3 1,-8 3 0,-1 5-1,-1 1 1,-2 0 0,29 9 0,-1 0 0,-32-2 0,37 4 0,-1 0 148,-35-2 0,35 2 0,-1 1 0,1 2 0,1 2 0,-36 6-171,4 3 1,3 3-1,4 2-356,4 6 1,10 3 0,5 4 0,6 2 0,7 1-72,6 0 0,11 4 610,8-2 0,4 4 0,1 1 0</inkml:trace>
  <inkml:trace contextRef="#ctx0" brushRef="#br0">18756 15286 8021,'-6'-13'807,"-2"-3"287,-5 2 1,5 5-758,4 14 1,4 2-1,4 8 1,4 1 111,-1 2 0,10 6 0,-4 0 0,2 4-112,0 3 1,2 6 0,3-2-1,-1 4-297,0 1 0,-1-5 0,-5 1 0,0-1-514,1-1 1,-1 3-1,-1-5 1,-2-3-460,-1-1 0,-6-5 0,2-3-312,-4 0 1,-2-4 0,-4-7 1244,-4-5 0,-14-8 0,-6-4 0</inkml:trace>
  <inkml:trace contextRef="#ctx0" brushRef="#br0">18662 15699 7943,'-13'-34'355,"0"2"1,5 7-1,4 2 140,2 6 0,4 2 1,4 1-1,5 1-230,6 0 0,6-2 0,1-1 0,3-2-322,-1 2 0,10 1 0,-6 2 0,2 1-379,-1 3 1,3-3 0,0 3 0,1-1 57,-4 1 1,-5-2 0,-2 7 0,-3 1-887,-2 2 0,-6-4 1244,-4 1 1,-12 4 0,-3 6 0,-8 1 283,-9 3 0,-2 7 0,-2 3 0,1 4 259,-1 4 0,-4 8 0,0-1 0,0 5-42,-2 5 1,7-4-1,-3 5 1,7-3-892,3-3 1,1 1 0,5-11 0,0-3-1544,-1-4 1953,1-12 0,0 7 0,-1-11 0</inkml:trace>
  <inkml:trace contextRef="#ctx0" brushRef="#br0">18636 15913 7943,'-6'-27'423,"4"-6"0,-4 1 0,8-5 0,2 3 502,5 1 0,7-7 0,4 3 1,0 0-308,4-1 0,6 5 0,1 2 0,0 4-440,1 5 0,-3 0 0,3 7 1,-1 3-1634,0 0 0,0 5 1455,-4-2 0,6-6 0,1-5 0</inkml:trace>
  <inkml:trace contextRef="#ctx0" brushRef="#br0">18862 14167 7882,'0'-14'-338,"-1"7"650,-4 3 516,4 2 1,-5 5-168,6 6 1,0 6 0,0 11 0,0 0 55,0-4 1,0 7-1,0 0 1,0 2-430,0 1 0,0 4 1,0-4-1,0 1-675,0 0 1,0-1-1,0-2 1,0 1-652,0-2 1,0 4 1037,0-2 0,-6 0 0,-1-4 0</inkml:trace>
  <inkml:trace contextRef="#ctx0" brushRef="#br0">19035 13420 7921,'0'-19'-100,"0"4"1,2-2 0,1 2 0,1 1-11,-1 1 0,-1 0 1,-2 0-1,1 1 1463,4 3-572,-4-3 1,5 12 0,-6 0-355,0 7 1,0 7-1,0 3 1,0 4-144,0 0 0,0 9 1,0-4-1,0 4 16,0 2 0,0-4 1,0 5-1,2-2-532,2 0 0,-2 0 1,3-4-1,0-2-414,-1-3 0,5-2 0,-3-7 0,0 0-1822,0 1 2468,4-7 0,-2-1 0,5-6 0</inkml:trace>
  <inkml:trace contextRef="#ctx0" brushRef="#br0">18955 13367 8042,'-19'-12'615,"9"5"317,-3-6 0,10 5 0,3 8-735,7 0 1,3-1-1,2-2 1,0-3-59,3-2 1,7 1 0,0-3-1,2 2-91,-2 2 0,3 2 1,-2 4-1,0 0-725,0 0 0,0 0 0,-5 3 677,-2 6 0,-1 6 0,-2 11 0</inkml:trace>
  <inkml:trace contextRef="#ctx0" brushRef="#br0">18809 13940 8071,'-5'-26'463,"8"8"0,9 10 112,3 7 1,0 1 0,0 0 0,1 0-445,2 0 1,4 0-1,-3-2 1,0-1-891,1-1 759,3-6 0,-2 2 0,6-5 0</inkml:trace>
  <inkml:trace contextRef="#ctx0" brushRef="#br0">19422 13634 7920,'-13'-8'301,"4"4"0,1 10 0,2 9 0,4 8 319,0 7 0,-2 1 1,-1-4-1,2-1-711,2 1 1,1 4-1,0 2 1,1-1 90,4 1 0,8-2 0,8-4 0</inkml:trace>
  <inkml:trace contextRef="#ctx0" brushRef="#br0">20915 15300 7832,'-7'0'-1947,"2"0"1930,10 0 1,-2 0 0,4-2 99,-1-2 13,-2 2 1,-4-5 1221,0 2 400,0 4-426,0-5-639,0 6 1,0 6-352,0 3 0,0-2 0,-1 2 0,-2 1 41,-2 2 1,1 2-1,3 0 1,-2 4-73,-2 4 0,-1 4 0,3 2 0,-1 1 31,1 2 0,-3 11 0,0-1 0,0 5 12,0 5 0,-3 5 0,5 5 0,-1 1-177,-1 1 0,3 4 0,-4-8 0,0-1-106,-1-3 1,4 0 0,-4-11 0,2-3 37,4-3 1,-4-1-1,1-5 1,1 1-213,-2-1 0,4 4 0,-2-5 0,2-3-12,2-4 1,0-1-1,0-3 1,0-1 61,0 0 0,6 0 0,3-2 0,3 0 3,1 0 1,5-2 0,3-2 0,3-1 140,4-3 0,13-2 0,4-4 0,6 1-109,7-1 1,3-1-1,6-4 1,-1-1-92,1-1 1,0-5 0,-1 3 0,-1-1 79,-2-4 1,0 4 0,-5 0 0,-2-1 8,-1 1 1,-9 2-1,-4-2 1,-7 0 291,-2-1 0,-2 5 0,-6-3 1,-1 0 61,-2-3 1,-6 2-1,2 0 1,-3-1-38,-2 1 0,-1-2 0,-2-4 0,-1-1-126,2 1 1,-4-6-1,2-3 1,0-4-292,-2 0 0,3-11 1,-5-5-1,-1-4-143,2-4 0,0-11 0,5-4 0,-3-2 140,3-2 0,1-4 0,1 4 0,-1 2 262,-3 2 1,3-2 0,-5 11 0,0 4-223,-2 6 0,1 5 0,-2 1 1,1 1-15,1 4 0,-5-2 0,4 6 1,-5 1-37,-5 2 0,-2-3 1,-7 0-1,0 3-66,-4 4 1,-3 0 0,-7 5-1,-3 0 67,-5-1 0,-4 7 1,-4 6-1,-5 1 54,-3 3 1,-1 3-1,-2 4 1,-1 5-56,-2 3 1,0 7 0,3 3 0,1 4-164,0 0 1,-5 10 0,10 1 0,3-2-187,3-1 1,5 2-1,2-5 1,7-1-344,5-2 0,6-6 865,9 0 0,3 0 0,6 5 0</inkml:trace>
  <inkml:trace contextRef="#ctx0" brushRef="#br0">21542 15819 8081,'0'-19'1849,"0"4"-648,0 2 0,0 9-656,0 8 1,5 8 0,4 7 0,3 2-333,2 2 1,-1 4 0,2 4 0,1 5-349,2 2 1,0 2 0,-4 0-1,1 0-457,-2 0 1,4-1-1,-8-2 1,1-3-359,-1-2 1,-2-2-1,-4-6 1,2-4 949,-2 0 0,-8-9 0,-2-5 0</inkml:trace>
  <inkml:trace contextRef="#ctx0" brushRef="#br0">21648 16206 8081,'-21'-27'0,"2"2"0,6 3 924,0 4 0,4 3 1,1 2-170,2 0 0,3 1 0,8 1-714,4 2 1,8 5 0,6-3 0,2-1-250,1 1 1,6 4-1,-1-2 1,-3 4-762,-4 1 0,-1 0 0,-5 0 0,-2 0-1371,-1 0 2489,-2 0 0,-7 0 0,-6 0 1,-7 0 334,-5 0 0,-7 4 0,-3 4 0,-4 2-251,0 5 0,-1 7 0,-1 0 0,-2 4 72,-1 0 0,0 5 1,5 0-1,0-1-517,4-2 0,-2-3 1,5-2-1,0-7-41,0-6 1,-4-4 0,6-6 0,0-3 356,3-6 0,2-6 1,1-11-1,4-1 389,1 0 1,2 1 0,5-1 0,4 2 158,3 3 0,6 0 0,3 7 0,7 4-58,6 4 0,4 3 0,9 7 0,6 4-913,8 6 1,9 11 0,-31-12 0,2 1 318,3 1 0,0 2 0,0 2 0,0 1 0,3-2 0,0 0 0</inkml:trace>
  <inkml:trace contextRef="#ctx0" brushRef="#br0">18129 16672 7894,'-6'-20'159,"3"5"-706,-6 6 0,0 6 972,-4-2 0,1 10 10,3 4 0,3 3 0,6 1-75,0 0 0,2 1 0,2-1 0,4 0 149,-1 1 1,5-1-1,-3 0 1,3 1-262,1-1 1,-4 0 0,0 1 0,1-1-158,2 0 0,0 1 0,-2-1 1,-2 0 136,-2 1 1,4-1 0,-1-1-378,3-3 1,-3 1-1,-1-6-184,3-1 0,-1-7 0,1-5 1,-3-3 325,3-1 1,1 0-1,1-2 1,0 0 229,1 2 0,-3-4 0,0 10 1,-2-1 134,1 4 1,2-2-157,1 2 0,-1 5 0,-3 8-157,-5 3 1,-2 6 0,-2-1-1,0 1-20,0 1 0,-5-4 1,0 4-1,-1-1-418,0 0 0,-3 0 0,4-5 0,1-1-34,-2-3 0,3 1 0,-4-4-2505,1 2 2932,1 0 0,5 0 0,0-2 0</inkml:trace>
  <inkml:trace contextRef="#ctx0" brushRef="#br0">18729 16859 7850,'-13'-6'900,"4"4"0,1-1 1,2 6-1288,3 6 1,2 3 0,1 2 126,0-1 1,0-4 0,0 0 1060,0 1 1,1-4 0,4-2-775,4-2 0,3-2 1,1 0-1,0-2-299,1-2 1,-6-4 0,0-5 0,-1 0-17,1 0 1,-5-1-1,1 1-1024,-2 0-348,-2-1 1660,-6 7 0,4 1 0,-4 6 0</inkml:trace>
  <inkml:trace contextRef="#ctx0" brushRef="#br0">18875 16779 7698,'8'1'-711,"-4"4"1303,-2 4 1,-1-2 0,2 2 0,3 1 21,2 2 0,0 0 0,4-2 0,-1-1-763,-2 2 1,-1-4 0,4 2 0,-1 0 120,-2-2 1,-6 1 0,2-5-1312,1 1 0,-3 0 1339,6-4 0,-6-5 0,3-3 0</inkml:trace>
  <inkml:trace contextRef="#ctx0" brushRef="#br0">19049 16819 8887,'13'-6'613,"0"4"1,2-8 0,2 4-363,0-1 1,6 2 0,-4-2 0,2 1 33,2 3 1,1 2-1,0 1 1,-4 1-68,0 3 1,-1 4-1,-3 7 1,0 1-69,-4 2 1,0 5 0,-7 0 0,-2 2-130,-2 1 0,-1-5 0,0-2 0,0-1-203,0 0 1,0-5 108,0-4 1,6-12-1,4-3 1,5-7-136,3-5 0,0-10 1,-3 1-1,1-1-2744,2 0 2952,-1-4 0,-3 3 0,-1-3 0</inkml:trace>
  <inkml:trace contextRef="#ctx0" brushRef="#br0">21542 14846 7926,'7'-5'130,"-1"-3"1,-6-5 192,0-1 0,0 6 0,0-1 108,0-2 0,0 4 0,1 0-121,4 1 0,-2-3 0,6 4-40,1 2 0,2 3 1,1 5-66,1 4 0,-1 4 0,0 5 0,-1 2-8,-3 1 0,3 4 1,-5-2-1,2 2-84,0 1 0,0 0 1,6-4-1,1-4-54,2-4 0,1-6 0,-3-4 0,4-2-151,0-2 0,-2-2 0,3-2 0,-2-5-71,-3-3 0,4-6 0,-3 1 0,-2 0-510,-5 2 1,2-2 0,-4-1 0,1 3-1630,0 5 2302,-7-2 0,-2 4 0,-7-5 0</inkml:trace>
  <inkml:trace contextRef="#ctx0" brushRef="#br0">21915 15073 7926,'0'-13'579,"0"-1"0,-2 1 0,-1-2 0,-1-3 124,1-4 1,1-3 0,2-3 0,0-3-332,0-5 1,5-7-1,1-1 1,1 0-278,4-2 0,0 3 0,3-6 0,-1 1-976,0 5 0,1-5 0,-2 9 0,-2 1 282,-1 1 1,-5 3 0,4-2-1,-2 6 134,-3 7 1,-2-2-1,-1 4 1,0-1 464,0-1 0,6 1 0,1-5 0</inkml:trace>
  <inkml:trace contextRef="#ctx0" brushRef="#br0">22221 13247 8101,'0'-21'270,"0"2"123,0 6 0,-6 8 0,-2 8 139,-4 9 0,-2 10 0,1 2 0,0 6-57,-1 5 1,1 4 0,1 2 0,2 2-99,1 2 1,6-1 0,-1-4 0,2-1-158,2-4 0,0 2 0,2-6 0,2-3-1082,5-4 1,7-5 0,2-5 861,-2-1 0,11-6 0,1-1 0</inkml:trace>
  <inkml:trace contextRef="#ctx0" brushRef="#br0">21888 13500 7961,'-19'-19'0,"10"4"583,-3 2 0,12 6 1,2 4-1,2-3 133,5-2 1,9-1 0,4-4 0,3 0-863,2-1 0,1 1 0,2 1 1,1 3-208,-2 5 1,4-2 0,-2 2 0,-1 2-1983,-2 5 2335,-8-1 0,0 15 0,-7-2 0</inkml:trace>
  <inkml:trace contextRef="#ctx0" brushRef="#br0">21915 13967 8097,'-6'-16'0,"6"2"608,7 7 1,10 4 0,2 3 0,2 0-703,2 0 1,1-2 0,1-2 0,0-3 93,3-1 0,8-10 0,-2 4 0</inkml:trace>
  <inkml:trace contextRef="#ctx0" brushRef="#br0">22515 13714 7938,'-21'0'524,"3"0"0,8 4 1,2 2 955,2 1-844,2 2 0,4 5-503,0-1 1,1 0-1,2 1 1,2-1-128,-2 0 1,3 1-1,0 0 1,0 3 30,0 0 0,4 3 0,-3-4 0,2 2 167,0-2 1,0-1 0,4-2 0,1-1 124,-1-3 1,6-3 0,2-6 0,1 0-186,0 0 0,1-2 1,3-1-1,-1-3-373,-2-1 0,0 0 1,-3-2-1,-1 4-414,0 4 0,-1-4 0,-5 1 0,1 1-1843,-1 2 2486,6 6 0,2 3 0,6 5 0</inkml:trace>
  <inkml:trace contextRef="#ctx0" brushRef="#br0">23341 15886 7873,'0'-19'0,"0"8"0,0-2-450,0 1 1,2-1 0,2-2 623,5 2 1,-2-4-1,1 9 1,-2-4 730,-3-2 1,3 5 1383,-2 1-1812,0-1 0,-5 6 1,-2 6-1,-3 7-161,-1 9 0,2 1 0,-2 3 0,1 4 136,3 3 0,1 7 0,2-2 1,0 4-193,0 1 0,0 4 0,0 2 0,0 0-86,0 0 0,0 4 0,0-1 1,0 1-125,0-1 1,0 3 0,0-5 0,-1 1-28,-3-4 0,2 2 0,-2-1 0,2-3-164,2 0 1,0-2-1,0-2 1,0-1-175,0-1 0,6-2 0,4 2 0,5-5 106,3-3 0,4-2 0,-1 0 0,3-3 125,4 0 1,7-9 0,1 1 0,2-6 65,2-3 1,5 3 0,1-3 0,0 0 114,0 0 0,2 0 0,-2-4 0,2 4 36,2 2 1,0-4 0,1 5 0,-5 0 63,-5-2 1,7 4 0,-8-5 0,0 0-26,-3 0 0,0 2 0,-5-3 0,1-2-48,-1-2 1,-1-1 0,-2-1 0,0-4 171,2-3 0,0-4 0,-4-3 0,-2-3-18,-2-4 0,2-5 1,-3-4-1,3-4-339,2-4 1,-1-2 0,0-4 0,-3-4-173,0-2 0,-1-12 1,4 0-1,0-3 73,-4-3 0,-3-2 0,-12 32 0,-2-1 0,0 2 0,-1-1-20,-2 1 1,0-1 0,-1-1 0,0-1 0,-1-33 0,-2 0 87,-2 3 0,-4 0 0,-6 3 0,-3 4 262,-1 3 0,-4 5 1,3 7-1,-2 6-173,-2 6 0,-7 4 0,-3 7 0,-1 1-91,-3 2 1,-6 4 0,-3 6 0,-2 0-394,-7-1 0,-3 2 0,-9 2 1,1 3 264,-2 1 0,27 3 0,0 1 0,-32 2 0,-2 0 69,36 0 0,-1 0 1,2 4-1,-1 3 1,1-1-1,1 2 1,-34 12-95,3 3 0,7 8 0,3 6 0,5 5-199,4 2-110,3 13 0,12-3 0,1 13 0</inkml:trace>
  <inkml:trace contextRef="#ctx0" brushRef="#br0">24061 16246 7784,'0'-14'0,"0"1"0,-2 0 1353,-2 0-644,3 5 0,-5 4 1,7 10-1,2 5-368,1 6 1,7 6-1,-2 1 1,3 4-301,1 3 1,5 0 0,-1-4-1,0 0 14,-2-1 1,2 1 0,1 0 0,-2-2-912,-1-3 1,3 2-1,0-6 1,-3-2-534,-5-1 1,-3-2 1388,-2 0 0,-10 1 0,4-1 0</inkml:trace>
  <inkml:trace contextRef="#ctx0" brushRef="#br0">24021 16579 7784,'-21'-21'0,"2"-2"639,6 5 1,5-1 0,4 2 0,2-2 177,2-2 1,11 1 0,3-4-1044,6 2 0,6-1 0,5-2 0,1 2 0,-1 0-375,0 0 0,4 3 1,-4 3-1,-2 2 62,-6 2 1,-3 5-1,-7 4 1,0 2 174,1 2 0,-7 2 1,-6 2 557,-8 5 0,-2 3 0,-10 3 0,1 2-123,0 6 0,-5 2 0,0 1 0,0 1 244,0 0 1,0 4-1,4 0 1,-1-1-397,1-2 1,1-2 0,5 0 0,0-4-152,-1-4 0,1-8 0,0-3 0,-1-1 396,1-3 0,0-1 0,-1-2 0,1-2 657,0-2 1,4 1 0,1-6-114,2-1 0,2 2 1,5 1-33,4 1 0,8-3 1,12 3-1,8 0-958,7 0 0,4-3 0,1 3 0,4-1 282,3-3 0,1-2 0,0-2 0</inkml:trace>
  <inkml:trace contextRef="#ctx0" brushRef="#br0">24101 15433 7856,'-5'-13'574,"1"-1"0,0 5 0,4-1 0,1-5 110,4-6 0,-3 1 1,7-3-1,2 0-365,1-2 0,1-1 0,0 3 0,1 1-339,-1-2 0,3 0 0,0 0 0,-2 4-438,-2 0 1,2 3 0,-6 3-557,-1 1 0,4 4 0,-7 0 0,-1-1 1014,-1-2 0,3-1 0,3-1 0</inkml:trace>
  <inkml:trace contextRef="#ctx0" brushRef="#br0">24421 14140 7826,'0'-13'1127,"0"-1"1070,0 1-1849,0 6 1,0 7-1,0 9 1,0 4-74,0 5 0,0 2 0,0 7 0,0 1-518,0 3 0,-5 3 0,1 6 1,0-1-757,-2-4 1,4 1 0,-2-8-1,2-3 999,2 0 0,6-5 0,2-1 0</inkml:trace>
  <inkml:trace contextRef="#ctx0" brushRef="#br0">24314 14167 7838,'-12'-21'1331,"5"2"-470,-6 5 1,5 6 0,10 0-511,2 2 0,4-3 1,6 3-1,4 1-251,4-1 0,4 0 0,0 3 1,2-2-718,3 2 1,-2 2 0,2 1 0,-3 0-1475,-2 0 2091,1 0 0,0 6 0,-1 1 0</inkml:trace>
  <inkml:trace contextRef="#ctx0" brushRef="#br0">24261 14607 7922,'-12'-21'583,"5"5"379,7 5 1,7-1 0,9 3 0,4-1-1414,0 1 0,3-1 1,3 4-1,1 0 451,0 0 0,5-4 0,2 2 0</inkml:trace>
  <inkml:trace contextRef="#ctx0" brushRef="#br0">24767 14340 7812,'-19'-13'724,"4"5"-275,-2 4 1,6 7-1,4 3 514,1 1-776,1-4 1,11 7 0,3-5-1,3-1-222,1 2 0,5-4 1,1 4-1,1-2-259,-1 1 0,3 3 0,-4-2 0,0 0 42,1 0 0,-4 0 0,3-3 1,-4 2 116,0-2 1,-2-1 0,-2 1 497,-1 2 1,-2 5 336,2-1 0,-3-1 0,-6 0-127,0 3 0,-1-4 0,-2 2-379,-2 1 0,-1 1 0,3-1-97,-1-1 0,1-6 1,7 1-195,5-2 0,3-2 0,1 0-63,1 0 1,-5 0 0,-2 1 142,-1 4 0,-2 2 0,-4 7 0,-1-1 209,-4 0 1,-2 5 0,-6 1 0,-1 1-107,1-1 0,0 3 1,-1-4-1,1-2-559,0-1 1,-5-3 0,-1-2 0,-1-3-225,1-1 0,-5-1 0,2-5 0,-3 0 697,-2 0 0,1-6 0,-1-2 0</inkml:trace>
  <inkml:trace contextRef="#ctx0" brushRef="#br0">8545 13327 19688,'0'-13'-2264,"-5"0"1,-1-1 1435,-1 1 0,4 0 0,-2-1 0,2 2 295,-1 3 0,3 2 113,-4 3 0,5 4 621,5 0 0,-4 1 0,3 8-263,-2 1 1,-2-2 0,0 1 182,0 1-367,0 2 1,6 1-1,1 1 1</inkml:trace>
  <inkml:trace contextRef="#ctx0" brushRef="#br0">8078 14700 15781,'-6'-13'-1478,"3"-2"0,-4-2 449,1 0 1,0 0 0,3 7 686,-1 1 1,1 6-1,7-1 457,5 2 1,3 8-1,1 3 1,0 4-225,1 5 1,-7-2-1,-1 7 1,-1-1 125,-1-1 1,0 8 0,-4 1-1,0 5 22,0 7 1,0 13 0,0-1 0</inkml:trace>
  <inkml:trace contextRef="#ctx0" brushRef="#br0">7878 15939 16533,'-34'-59'-1197,"9"-5"1,12-2 0,7 8 1235,4 11 0,4 5 0,2 15 0,6 7-310,7 3 1,2 10 414,3 3 0,15-4 1,-1 1-1</inkml:trace>
  <inkml:trace contextRef="#ctx0" brushRef="#br0">8185 14687 24619,'-28'-21'-2324,"4"5"0,15 11 2341,5 10 0,8 11 1,5 7-516,3 7 0,-5 4 0,-1 6 0</inkml:trace>
  <inkml:trace contextRef="#ctx0" brushRef="#br0">24088 10235 29634,'0'0'0</inkml:trace>
  <inkml:trace contextRef="#ctx0" brushRef="#br0">14517 11155 21712,'-14'-8'-1149,"1"-3"862,5 9 1,4-5-1,8 4 338,5-2 0,8 1 1,3 4-1,4-2 162,4-2 0,6 2 1,0-2-1,2 3-43,1 1 1,3 0 0,-9 0 0,-1 0-7,-2 0 0,-3 1 0,-3 2 0,-6 3-348,-5 1 0,-1 2 0,-5 5 1,-2-1-215,-2 0 0,-7 0 0,-3 1 0,-3-2 523,-1-3 0,0 2 1,-1-3-1,1-1 167,0-2 0,1-2 1,2 0 240,1 1-565,6 0 39,3-4 0,9 0 1,7 0-1,3 0 64,2 0 0,0 0 1,2 2-1,-2 1 99,-2 1 1,-1 7 0,-5-2-22,1 2 0,-7 3 0,-2-1-145,-4 0 0,-2-4 0,-4-1 0,-4-1 73,-3 1 0,-5-6 0,-3 4 0,0-1-51,-4-1 0,5 2 0,-1-3 0,3 2-679,-1-2 0,0 2 1,5 0-1,1-1 95,3 2 1,-1 2 0,5 5 0,2 0-1099,2 1 0,7 3 1,4 1-1,6-1 1546,7-3 1,8 0 0,3-1 0</inkml:trace>
  <inkml:trace contextRef="#ctx0" brushRef="#br0">15263 11661 12871,'9'-4'1047,"0"-1"1,-5-5-748,5 1 1,-6-3-1,3 0 1,-2 2-115,1 1 1,-1 0 0,-2-4 0,1 0-399,1-1 1,1 1 0,-4-2 0,2-1-103,2-2 1,3-6 0,-2 2-1,0-3-22,0-2 1,3-4-1,-4-1 1,-1-1 20,2 1 1,0 0 0,4 6-1,-2 1 188,-2 2 1,4 4 0,-3 6 0,2 1 414,0 3 0,-4 2 0,3 4 48,3-2 1,-1 7-1,1 7 1,-3 3 16,3 1 1,-4 6-1,2 3 1,0 3-112,-2 2 0,1 4 0,-5 0 0,1-1-450,-1-2 0,0 3 0,0 0 0,2-3-689,-3-4 1,4 4 0,-1-4 0,-1-2-1720,2-1 2607,-4-3 1,10-5 0,-5 0 0</inkml:trace>
  <inkml:trace contextRef="#ctx0" brushRef="#br0">15476 11501 8331,'0'-34'1435,"0"8"-1383,0 8 0,6 9-394,3 5 1,1 4 0,1 2 0,-2 4-1438,1 2 1779,8-5 0,-3 9 0,4-5 0</inkml:trace>
  <inkml:trace contextRef="#ctx0" brushRef="#br0">15876 11288 8329,'-12'-30'547,"3"4"-495,-2 8 1,5 14 0,-5 7-1,4 3 318,1 1 1,-3 2 0,3 4 0,0 0-114,0 1 0,-3 5 1,5 3-1,1 3-156,2 2 0,1-2 0,0 0 0,1-1-196,3 0 0,4-1 1,7-6-1,1 1-314,2-2 0,5-6 0,0-2 0,0-2-833,0-4 1,2 0 1241,-3-2 0,3-6 0,2-1 0</inkml:trace>
  <inkml:trace contextRef="#ctx0" brushRef="#br0">16183 11435 8283,'0'-20'870,"0"12"1,0 2 0,0 15-1,0 2-797,0 3 0,1-2 0,2-2 0,3-3-73,2-1 0,0 3 0,6-3 1,-1 0-266,0 0 0,1-2 0,1-4-185,2 0 0,-2 0 0,3-1 0,-5-4 66,-4-3 1,2-6-1,-7-4 1,-1-2 167,-2-1 0,-1-4 1,0 4-1,0 0-174,0 4 390,0-4 0,6 0 0,2-6 0</inkml:trace>
  <inkml:trace contextRef="#ctx0" brushRef="#br0">16609 11221 8283,'0'-13'458,"-1"6"1,-2 1 293,-2 0 0,-5 4-512,1-2 1,2 4 0,-1 4-1,2 5-306,4 3 1,0 1-1,2 2 1,2 2 99,2 0 0,-1 6 0,6-4 0,0 0 20,-2 0 1,5-1 0,-3-5-1,1 1 19,-1-1 0,1-4 0,-4-2 1,0 1-118,0-1 0,0-2-278,-1 3 1,-4 1 0,2 5-73,-6-1 0,0 0 0,-4 1-121,1-1 1,-5 0 0,3 2 0,-3 1-982,2 2 1496,-3 0 0,11-11 0,-5-1 0</inkml:trace>
  <inkml:trace contextRef="#ctx0" brushRef="#br0">16929 11408 8258,'-13'-6'0,"4"5"0,0-4 1132,-1 4-546,4 1 0,3-2 0,10-1-32,7-1 1,8-5 0,0 3 0,5-1-375,4-4 1,3 4 0,6-1 0,0 1-153,0 0 1,-2 2 0,-1-2 0,-1-1-112,1 1 0,-4 3 0,-2-4 0,-3 2-585,-1 3 0,-7 0 1,-2 0-1,-3-1-2182,-2 1 2850,-5 1 0,3 2 0,-3 0 0</inkml:trace>
  <inkml:trace contextRef="#ctx0" brushRef="#br0">17303 11221 8258,'-8'-5'551,"4"-4"1,5-2-1,8 1 1,10 3-340,9 1 0,7 1 0,6 5 0,2 0 45,1 0 0,1 0 1,-5 2-1,-2 2-315,-2 5 0,-9 4 0,-10 5 0,-3 4-231,-5 3 0,-4 2 0,-8 0 0,-4 1-26,-6 3 1,-9-7 0,-1 2 0,-2-2 7,-2-3 0,2 2 0,3-5 1,4-1-22,3-3 1,2 0 327,0-1 0,-1 0 0,1 1 0</inkml:trace>
  <inkml:trace contextRef="#ctx0" brushRef="#br0">18089 11155 8370,'0'-13'-353,"4"4"0,1 0 183,-2-2 1,-2 4 1809,-1-2-1107,0 6 1,0-1-1,0 8 61,0 5 1,5 3 0,1 1 0,0 1-356,0-1 1,2 0 0,-2 0-1,2 1-211,2-1 0,1 5 1,-1 0-1,-1-1-33,1 3 1,-2-5-1,0 4 1,1-1-322,-1-1 1,2 1-1,-5-3-38,-3 3 1,0-4 0,-2 4 0,0-3 161,0-2 0,-6-4 1,-3-1-1,-3-2-439,-1-3 0,-5 2 0,0 0 641,2-2 0,-5-8 0,1-2 0</inkml:trace>
  <inkml:trace contextRef="#ctx0" brushRef="#br0">18102 11128 8560,'6'-40'0,"-1"12"241,8 6 1,-1 11-1,10 7 143,2 3 1,-3 1 0,1 0 0,1 1 0,3 2-1105,0 1 1,1 5 0,0-3 0,-1 0 719,1 0 0,6 4 0,1-2 0</inkml:trace>
  <inkml:trace contextRef="#ctx0" brushRef="#br0">18689 11381 8280,'-8'-7'187,"-3"1"0,3 8 159,1 2 1,-5 3 359,3 7-492,-3-1 1,5-7 0,4-6 0,4-7-77,4-5 1,10-8-1,-2-2 1,2-4-341,0-5 1,2 2-1,1-3 1,-2 1 157,-1 0 1,3-5 0,-2 3-1,-2 2-75,-4 3 1,-3 5-1,2 9 1,-3 2 128,0 4 1,-4 3 192,2 10 0,2 6 0,-2 10 0,-1 3 125,-1 4 0,-2 6 1,0-1-1,0 1-282,0 3 0,0 0 0,0 0 0,0-3-498,0-2 0,0 2 0,0-6 0,1-2-1904,4-1 2356,-4-6 0,11 0 0,-5-5 0</inkml:trace>
  <inkml:trace contextRef="#ctx0" brushRef="#br0">18742 11315 8223,'-4'-30'659,"-1"3"-581,1 4 0,5 15 0,2 5 1,3 5-471,2 2 1,1 7 0,4-4 81,0 1 1,1 2 0,-1-4 309,0 1 0,6 2 0,2 4 0</inkml:trace>
  <inkml:trace contextRef="#ctx0" brushRef="#br0">19195 11102 8564,'-13'-27'24,"0"14"1,1 8 0,2 11 303,1 6 1,0 6 0,-3 1 0,2 0 108,1 0 0,4 1 1,-2-3-1,1 6-290,3 2 1,1 0-1,2 0 1,0-1-235,0 0 1,6 2 0,3-8 0,3-2-116,1-1 0,7-3 0,2-3 0,3-5-243,2-2 1,-5-2 0,0 0 0,0 0 444,-1 0 0,4-6 0,-4-2 0</inkml:trace>
  <inkml:trace contextRef="#ctx0" brushRef="#br0">19542 11235 8329,'-7'-27'0,"-1"8"105,4 6 0,2 7 0,-2 12 0,2 5 183,2 6 1,0 0 0,0-3 0,0-1 39,0 0 0,2 5 1,2 1-1,4 1-319,-1-1 0,9 3 0,-2-4 0,2-3-298,3-5 0,-4 0 0,4-5 0,-1-2 107,0-2 1,4-2 0,-4-4-1,-2-3-253,-1-4 1,-6-6-1,-2-1 1,1-2 434,-1-3 0,2-1 0,4-2 0</inkml:trace>
  <inkml:trace contextRef="#ctx0" brushRef="#br0">20049 11115 8507,'5'-21'186,"-3"2"0,4 7 748,0 3-934,-5 3 0,11 12 0,-4 2 0</inkml:trace>
  <inkml:trace contextRef="#ctx0" brushRef="#br0">20129 11168 8487,'-9'-4'0,"0"-1"282,6 1 0,-9-1 150,3 1 0,-3-5 0,-1 5 1,0 1 1093,-1 1 0,5 2-1411,0 0 1,6 6-1,-1 3 1,3 3-126,1 1 1,5 5-1,4 0 200,3-2-225,7 5 0,1-6 1,3 4-1,0-1-120,0-1 1,-3 1-1,-3-5 1,-2 1 59,-1-1 0,-7 0 0,-4 1 14,-6-1 0,-15-1 0,-10-2 0,-5-1-435,-4 2 1,-6-1 0,-2 0 0,-1 1 515,0 3 0,-5 0 0,4 5 0</inkml:trace>
  <inkml:trace contextRef="#ctx0" brushRef="#br0">5252 12274 25026,'-6'-7'-6439,"3"-3"5956,-6 5 1,0 1-1,-4 4 1234,0 0 0,-1 1 0,1 4-620,0 3 1,-1 4 0,1 0-228,0-3 1,4 1-1,0-5 445,-1-2 1,-2-2-1,-2-1 1,1 0-87,0 0 0,-5 0 1,0 0-1,2 0-145,1 0 0,-3 5 0,1 1 0,0 0 210,2 0 0,-2 4 1,-1 0-1,2 5-399,1 3 1,3 0 0,2-4 0,2 3-435,2 0 1,-3 1 0,5-4 0,1-1 70,2 0 1,1 1-1,0-1 1,0 0-55,0 1 1,0-1 0,0 0-386,0 0 0,0 1 1,0-1 219,0 0 1,0 1 0,1 1 0,2 1-77,1 2 1,1-1 0,-5-3-1,1 1-44,4 2 1,-4-2-1,5 3 573,0-3 0,-3-2 0,6-1 0,0-2 357,-2-1 1,5-1-1,-3 0 1,3-2 289,1 0 1,0-3 0,1 6 0,-1 0-120,0-2 0,2 5 0,2-3 0,0 3-7,0 1 0,2 1 0,0-1 0,0 0 83,1 1 0,2-3 1,-3 0-1,2-2 171,3 1 1,1-4 0,1 0 0,1-2 151,0 1 0,2-1 0,1-4 1,-3 0-9,-2 0 0,6 0 1,-7 0-1,-1 0-328,3 0 0,-1 0 0,1 2 0,1 1-389,0 1 0,-1 7 0,1-3 0,0 3 97,-1-2 1,2 3-1,2-4 1,3 3 37,1-2 1,1-2-1,4-4 1,-2 1 170,-2-1 0,-1-1 0,3-4 1,-2-1 68,-3-1 0,1-5 1,-4 3-1,2 0-266,-1 0 1,-2-3 0,-1 5-1,-1 1-116,1 2 0,-2 1 0,-1 0 0,-2 0-119,2 0 1,0 0-1,-1 0 1,0 1 73,0 4 0,1-4 1,1 3-1,-1-2 303,0-2 1,4 0 0,-6 0 0,3 0 48,2 0 1,1 0-1,1-2 1,3-1-145,-3-1 0,-1-5 0,-1 5 1,0 1-83,-1 1 0,5-2 1,1-1-1,-3 2-191,-1 2 1,3 1 0,2 0 0,1 0 0,3 0 1,2 0-1,1 0 1,0 0 115,0 0 1,0 0 0,1 0 0,2 0 76,1 0 0,5 0 1,-4 0-1,-2 0 40,-2 0 0,2 0 1,0 0-1,-1 0-64,0 0 1,1 0-1,-3 1 1,-1 2-143,-4 2 0,8-1 1,-3-4-1,0 0 84,-3 0 0,5-1 0,-4-4 0,1-4-85,-1-2 1,2-3-1,-7 1 1,0-2 223,-1-3 0,5 4 0,-3-6 0,0 3-220,-3-1 1,2-4 0,-2 4 0,-1 2-154,-2 1 1,-6 1-1,-1 1 1,-2 0-192,-3-1 0,4 0 0,-3-3 0,-2 0-75,-4 0 1,-1-2-1,-6 0 1,-1-2-209,-1-3 0,-4-1 1,-2-2-1,-5 1 170,-3-1 0,-7-5 0,-3-4 0,-2-1 208,2 1 1,-6 4 0,4 5-1,0 1 116,-1-1 0,0 5 0,-2 1 0,1 2 4,-1 2 0,0 3 0,1 2 0,-3 1 232,-2 3 0,-3 3 1,-6-2-1,-1 1 159,-4 3 1,-2-3-1,-8 1 1,-1 3 208,-2 0 1,-10-2 0,0-1 0,-5 2-60,35 2 1,-1 1 0,-2 0-1,-1 0 1,-1 0 0,-1 1-1,0 0 1,-1 1-74,0 0 0,0 1 1,-4 1-1,0 0 1,4-1-1,0 0 1,1 1-1,0 0-68,3 1 1,-1 0 0,-3 1 0,-1 0 0,2 1 0,0-1 0,-1 1 0,0 0-1,-1 0 1,0-1 0,-2-1-1,0-1 1,2 0 0,1-1-1,0 1 1,0 0-72,-1 0 0,-1-1 0,-2-1 0,1-1 1,4 1-1,1 0 0,-1 0 0,1-1-122,0 2 1,0-1 0,-5-1 0,-1-1 0,7 3 0,0-1 0,0-1 0,0 1-105,0 0 1,1 0-1,1 1 1,1 0 0,1 2-1,-1 1 110,1-2 0,1 0 0,-35 7 0,35-4 0,-1 1 0,0-1 0,-1-1 0,0-1 0,-1 0 0</inkml:trace>
  <inkml:trace contextRef="#ctx0" brushRef="#br0">19115 10315 22867,'-5'-13'-5504,"3"0"3302,-2-1 2780,2 7 0,4-4-126,2 7 1,3 0 0,7 4 0,-1-2 77,0-2 0,5 2 0,0-4 0,0 2-101,1-1 0,-4 1 0,3 4 0,-4 0 29,0 0 0,-1 0 1,-1 1-697,-3 4 1,-3 2 0,-8 8 0,-2 1-71,-5 2 0,-4 1 0,-5-1 1,-3 3 338,0 0 0,-4 2 0,4-5 0,1-2 355,2-1 1,3-2 0,3 1 278,3-1 0,3-4-550,6 0 0,6-6 0,5 1 0,5-2-123,6-2 1,-1 0 0,0 0 0,-1 0-140,1 0 1,-5 0 0,4 0 0,-2 0-2742,-1 0 1,1 0 3001,-5 0 1,7 6-1,0 1 1</inkml:trace>
  <inkml:trace contextRef="#ctx0" brushRef="#br0">19715 10329 18226,'-7'-12'-2941,"-3"3"3551,5-9 0,1 11 1,4 7-773,0 7 0,0 0 0,0 2 347,0 2 0,0 1 1,0 1-1,0 0-22,0 1 0,4 0 1,1 3-1,-1 0 0,2 0 1,-3-4-1,4-3 1,1-1-134,-1 2 1,-2-4 0,3 0-1107,3-1 0,-4-1 936,2-5 1,-2-6-1,2-3 1,-3-4 70,0-5 1,-3 3-1,5-4 1,-3 1 141,-2 0 1,3 1 0,0 5 3515,2 3-2780,-5-3 1,4 10-1,-4 0-522,1 4 0,2 4 0,-3 5 0,2-2-556,-2 1 1,3-3-1,0 1 69,1-2 0,2 3 1,4-5-449,1-1 0,-1-3 0,0-4 272,1-5 1,-3-3 0,0-3 0,-2-1 130,1-2 1,-4 5 0,0 4 1051,0-2 0,-3 1-374,6 1 1,-6 5 0,1 8-229,-2 5 0,-2 7 1,0 2-1,0-2-3,0-1 0,0 3 0,1 1 0,2 0-1072,1 1 0,5-3 0,-3-3 0,2-1-376,2 0 1,3-1 0,4-3-1,2-4-2523,2-4 3896,-5-1 1,9-6-1,-4-1 1</inkml:trace>
  <inkml:trace contextRef="#ctx0" brushRef="#br0">20315 10262 14247,'-12'-6'954,"3"-3"1,2 3 0,4 0 43,-1 0-382,-1 5 1,11-4 0,3 8-158,3 2 1,-3 5 0,-2-1 0,1 3-748,-1 1 0,-3 1 0,4-1 0,-2 0-540,-3 1 1,0-1 0,0 0-2424,1 1 1838,0-1 1,-2-7 1141,2-6 1,-2-11-1,2-8 1,-2 0 295,-2 0 1,0-5 0,1 3 0,2-1 430,2 0 0,4 6 1,-3-2-1,-1 3 353,1 2 0,0 1-1191,-1 3 1,2 4-1126,6 10 1,-5 7 1499,-4 6 1,-8 5 0,-4-2-1</inkml:trace>
  <inkml:trace contextRef="#ctx0" brushRef="#br0">20288 10515 8528,'-7'-32'1395,"3"6"350,8 4 0,-1 9-2324,6 13 0,0-5 0,4 1-279,0 1 1,-1 7-1,-1 5 858,-2 3 0,-1 1 0,6 1 0</inkml:trace>
  <inkml:trace contextRef="#ctx0" brushRef="#br0">20342 10582 8408,'-8'-27'1775,"2"6"-880,6 4-1060,0 8 0,2 7 0,2 7-318,5-2 0,8 3 0,0-2 0,1 0 483,1 2 0,2 2 0,6 5 0</inkml:trace>
  <inkml:trace contextRef="#ctx0" brushRef="#br0">20568 10488 8702,'0'-13'575,"-4"0"0,0-1-101,1 1-1564,-5 6 875,7 1 0,5 12 0,9 1 122,2 1 0,0-1 1,-2-4-1,-1 3 83,-3 1 1,3-4 0,-5 3 0,2-1 191,0-1 0,-4 0-54,4-4 0,-7-1 88,3-3 0,-4 1 1,-1-6 261,0-2 1,0 4-1,0-2-30,0-1 0,0 2 0,2 1 0,1-1 375,1 1 1,2 4-242,-1-1 1,-2 2-553,6 2 1,-7 6-1,3 3-395,-4 3 0,4 1-143,-1 0 0,2-4-10,-1 0 353,-4-6 0,11 2 0,-3-10 86,3-4 1,-3-3-1,-1-1 1,3-2 195,1-2 0,0 2 0,-2-3 0,-3 3 621,-1 2 1,5 1-545,-2 3 1,-4 5-563,0 8 1,1 4 0,0 6-1,0 3-219,0 0 0,4 7 0,-1-2 0,3 2 587,1-2 0,6 3 0,2-4 0</inkml:trace>
  <inkml:trace contextRef="#ctx0" brushRef="#br0">21248 10342 13085,'-20'-18'15,"0"8"1,7-10 0,0 18 2452,-1 4-2036,7 0 1,2 4 0,11-6 0,8 0 102,6 0 1,6-2-1,2-1 1,1-1-761,2 1 1,5 2 0,-5 1 0,-1 0-668,-2 0 1,-1 1-1,-1 2 1,-1 1 880,-2-1 0,8 5 0,-3-1 0</inkml:trace>
  <inkml:trace contextRef="#ctx0" brushRef="#br0">21462 10222 12015,'-14'-6'409,"1"0"0,1-4 0,2 2 465,1 2 0,6-4-646,-2 1 0,11 3 1,8 2 165,6 2 0,6 2 0,2 0 0,1 0-448,2 0 1,1 5 0,-6 1 0,-1 1-359,-2 3 0,0 2 0,-6 2 0,-4-1 102,-3 0 0,-7 1 0,2-1 0,-4 0 237,-1 1 0,-6-1 1,-4 0-1,-5 2 47,-3 3 0,-4-3 0,4 2 0,2-2-429,1-1 0,2-1 0,0 2 0,-1 1 489,1 2 0,5-1 0,3-3 0</inkml:trace>
  <inkml:trace contextRef="#ctx0" brushRef="#br0">22008 10195 13113,'-13'-12'-207,"-1"4"1,6-6 0,-1 10 56,-2 2 1,-1 2 0,-1 0 362,0 0 1,4 0 0,1 2 287,3 2 1,0 4-476,5 5 1,6-1 0,4-2 0,7-2-33,5-3 0,3 0 0,3-5 0,2 0 150,1 0 0,-1 0 0,-7 0 0,-1 0 53,2 0 0,-5 0 0,-1 0 421,-3 0 0,-8 1-548,-2 4 0,-10-2 0,-3 6 0,-3 1 56,2 2 1,-1 1 0,4 1 0,0-1-270,0 0 1,2 1 0,5-1 0,5 0 32,7 1 0,5-1 0,6 0 1,-2 1 87,2-1 1,0 0-1,-1 0 1,-2-1 144,-2-3 1,-2 8-1,-9-3-136,-3 6 1,-5-4 0,-8 2 0,-8-2-250,-9 2 1,-15-4 0,-1 4 0,-4-3-700,-1-2 1,-3 5 956,5 0 1,-7 6-1,4-4 1</inkml:trace>
  <inkml:trace contextRef="#ctx0" brushRef="#br0">22661 10342 30339,'-13'-8'-4862,"4"4"3908,0 8 835,0 4 0,2 5 1,1 1 299,0-1 1,5 0 0,-4 1 0,4 0-256,1 4 1,0-3 0,0 4 0,0-1 60,0 0 0,0-1 0,0-3 0,0-1-509,0 0 1,0 1 0,0-1-3773,0 0 3670,0-5 0,0-8 0,0-11 0,0-5-47,0-6 0,1-2 0,2 1 0,3 0 320,1 0 1,-2-1 0,2 2-1,-1 4 964,-3 3 0,3 2 0,0 1 424,1 3 0,-2 3-444,4 6 1,-6 6 0,1 3 0,-1 3-194,2 1 1,-4 1-1,5 0 1,-2 3-300,1 0 0,1 1 1,-2-5-353,5 1 0,3-2 1,1-3 293,1-5 0,-1-3 1,0-1-1,-1-1-167,-3-3 1,1-8 0,-4-8-1,2 0-107,2-4 0,-4-1 0,-2 0 1,-2 1 477,-2 2 1,4 5 31,1 0 0,-2 9 66,-8 8 0,4 6 0,-4 9 0,4 3 0,1 4 0,0 2 0,0-1 0,0 0-531,0 0 1,0 1 0,1 0 0,2-4-1063,2 0 0,5-3 0,1-3 0,3-2-524,4-4 1,6 3 2129,-2-7 0,3-5 1,2-7-1</inkml:trace>
  <inkml:trace contextRef="#ctx0" brushRef="#br0">23128 10289 32751,'-6'-20'-8161,"-2"7"8225,-5 0 1,6 7-1,1 10-93,0 5 1,4 3-1,-2 1-200,2 1 1,2 0-1,0 3 1,2 0-76,2 0 1,2-1 0,5 0-1,-2 4-643,1 0 1,2-2 0,0 3 0,-2-2 874,-1-3 1,0 5 0,4 0-1</inkml:trace>
  <inkml:trace contextRef="#ctx0" brushRef="#br0">22955 10608 21719,'-8'-6'-558,"-4"5"1,12-9 74,0 5 0,6-4 0,8 5 0,-1 1 395,0 1 0,5 2 1,0 0-1,-2 0 125,-1 0 1,-2 6 0,0 2 0</inkml:trace>
  <inkml:trace contextRef="#ctx0" brushRef="#br0">23008 10702 18923,'-9'-2'751,"2"-2"-806,1-5 0,3 1 0,7 1 5,5 1 0,7 2 0,4 4-330,0 0 0,2-2 0,4-1 0,-1-1 0,-1 1 439,-1 1 1,5 8 0,-7 2-1</inkml:trace>
  <inkml:trace contextRef="#ctx0" brushRef="#br0">23394 10435 23878,'-6'-21'-4984,"5"-4"4861,-11 16 1,6 3 0,-4 17-1,2 5-607,3 6 0,0 3 0,5 4 0,0 0 444,0 2 0,0 6 0,0-3 0</inkml:trace>
  <inkml:trace contextRef="#ctx0" brushRef="#br0">23501 10409 27534,'0'-14'-1455,"0"1"1,-1 11-1,-2 7 1,-2 5 1321,2 4 0,-3 5 1,0 3-1,0 2-80,1-2 0,-4 3 0,3-3 0,0 2 36,0-2 1,1 2 0,5-5 0,0 0-489,0 1 1,0-7-15,0-4 1,6-6-1,3-2 1,2-7 355,-3-7 0,4-9 0,-3 0 1,3-4-70,1 0 0,1-1 0,-1 0 0,0 2 1690,1 3 1,-5 3-1030,-1 5 0,0 9 0,1 6-906,-5 11 1,2 10 0,-1 12 576,-2 6 1,-8 15 0,-2 0 0</inkml:trace>
  <inkml:trace contextRef="#ctx0" brushRef="#br0">21195 11328 13371,'7'-19'-396,"4"4"1,-7-3 0,1 5 1110,1 4 0,-4 6 0,6 10-673,-2 7 0,-2 8 1,-4 2-1,-1 4 114,-4 3 1,-1 6 0,-4-1 0,1 1-382,-1-2 0,2 7 0,1-7 0,1-2-861,3-4 0,2-2 1,1 0 1046,0-1 0,11-5 0,4-2 0</inkml:trace>
  <inkml:trace contextRef="#ctx0" brushRef="#br0">21555 11355 9636,'7'-33'133,"4"11"1,-5 1 0,1 9 477,3 8 1,1 4 0,-1 4 0,-3 5-548,-1 3 0,0 3 0,-3 3 0,2 4 61,-2 3 1,-2 2-1,-1 1 1,0 1-10,0 3 0,0-1 0,0-5 0,0-1-805,0-2 1,2-4 455,2-6 0,-2-7-114,2-6 0,-2-10 0,-2-9 0,0-2-9,0-3 0,0-7 1,0-3-1,0-2 344,0 1 1,0 1-1,0-3 1,0 3 520,0 1 0,0 2 1,0 6-1,0 3-111,0 4 1,1 3 96,3 2 0,-1 5 0,6 5-231,2 6 1,-4 0 0,2 6 0,0 2-365,-2 0 0,4 3 1,-5-1-1,-1 0-49,1 1 0,-1 4 1,-5-1 32,0 0 0,4-3 0,1 0 54,-2-1 1,-2-4-179,-1 0 0,2-2 0,1 4 65,1-2 0,6-5 317,-1 5 0,3-2 1,1 4 147,1-3 0,-1 0 0,-1 2-113,-3-1 1,-3-4-1,-6 3-43,0 3 1,-6-1 0,-3 1-1,-3-3-309,-1 3 1,-5 1 0,0 1-1,2-1-261,1-3 0,-3 3 0,1-5 0,2 2-527,4 0 1,1 0 241,6 4 1,1-6 727,7-2 0,15-4 0,9-1 1</inkml:trace>
  <inkml:trace contextRef="#ctx0" brushRef="#br0">22181 11381 8577,'0'-22'727,"0"6"0,0 20 109,0 5 0,5 9 1,-1 4-1,1 2-798,1-2 1,-5 3 0,4-3 0,-4 2-233,-1-2 1,-1-2 0,-2-7 0,-3 0-489,-2 1 0,5-5 85,-1-1 0,2-12 0,2-5 288,0-10 1,0-6 0,0-3 0,2-2 141,2-1 1,-1 0-1,5 6 1,-1 1 1462,0 2 1,-4 5-295,2 0 1,1 5-693,-2 7 1,-5 13 0,-7 14-124,1 3 0,-3 0 1,5-1-1,2-2-104,2 2 0,1-5 1,0 0-1,1-2-256,4-4 0,8 2 0,11-11 1,5-1 179,7-1 1,8-2-1,7-2 1,3-1-1589,4-1 1,0-7 1580,-5 3 0,-5-4 0,-2-2 0</inkml:trace>
  <inkml:trace contextRef="#ctx0" brushRef="#br0">23021 9716 29656,'-13'-2'-3098,"0"-2"2496,-1 2 0,5-4 0,2 8 1,1 2-257,3 5 0,2 4 1,-1 4-1,-1 2 344,-1 2 1,-5-4 0,3 4 0,-2-2 436,-2-2 1,-6 2 0,-3-1 0,-2-2 217,-3-1 1,-1 3-1,-3-1 1,-2 1-52,-1 1 1,-5-2 0,4 3-1,-2 1-403,-3 0 0,0-3 0,0 2 0,1 0 76,-1-4 1,3-1 0,-1-2 0,-2 0 57,-2 1 0,-1-1 0,-1 0 0,-2 1 368,-2-1 0,-5 0 1,1 1-1,-4-1 122,-5 0 1,3 1 0,-4-1 0,1 0-72,0 1 0,-4 3 0,3 1 0,0-2-136,-1-1 1,-3-2 0,0 2 0,0 0-31,1-2 1,-1 4 0,7-8 0,1 2-105,-1 3 0,0-5 0,1-2 0,-1-1 16,-2-3 0,-4-2 0,2-1 0,1 0 14,0 0 1,-3-4 0,4-2 0,2 0 21,1 0 0,6-3 0,2 5 0,-1 1-1,1 1 1,4 2 0,-3 0 0,1 0-56,1 0 1,-6 6-1,1 3 1,-2 2 18,3-2 1,-4 2 0,3-2 0,-2 2 48,3-3 1,-3 3-1,5-5 1,0 0-4,1 0 0,-3 3 0,5-5 0,3-1 9,2-2 0,-4-1 0,7-1 0,-2-4-43,1-3 0,-1 0 0,6 1 0,1 1-47,2 3 0,-3-3 0,0 2 0,1 1 42,2 1 1,-3 8-1,-3 4 1,-3 5-133,-4 3 1,-5 9-1,3-4 1,0 2 9,-5 5 0,4-5 0,-2 3 0,3-4 106,3 0 1,-6-3 0,9-1 0,2 0 71,0-4 1,-2 3 0,3-1 0,-1-2-6,-1-1 0,7-2 0,-2 2 1,4 1-45,5 2 0,2 1 1,7-2-1,1 2-269,3 2 1,3 1 0,6 6-1,0 3-130,0 5 0,2-2 1,1 1-1,4 1 130,5-2 1,0 3 0,9-6 0,1-1 175,3-2 1,0-2 0,11 1 0,2-2 106,5-3 0,0-1 0,8-5 1,2 4 13,3 0 0,6 1 0,-2 3 0,0-2-106,4 2 0,1 1 0,2 3 0,1 2 42,-32-15 0,-1 1 1,0 2-1,0-1 1,2-1-1,0-1 0,-1 0 1,0 0 106,34 13 0,-33-16 1,0-2-1,0 1 0,0-1 1,1-1-1,0 0 140,0-3 1,-1 0 0,33 6-1,2-8 1,1-1 258,2-2 1,0-5 0,-1-2 0,-2 0-264,-2 0 1,4-3 0,-37 7 0,1 0 0,1 0 0,1 1-105,0 0 0,0 0 1,34 1-1,-2 2 0,1 1-75,-35-1 1,0 0 0,34 9 0,-1-1-1,-4 3-118,-5 1 0,6 2 1,-4-9-1,-2 1 38,-1-4 0,1-2 0,-4-2 1,0 0 261,1 0 0,0-11 0,5-2 0,-3-2 2,-2 0 0,3 2 1,-1-2-1,1 0-189,2 2 1,7-3 0,-6 8-1,0 0-291,0-1 0,3 4 1,-5-2-1,0-1 186,-1 1 0,1-2 0,-7-4 0,-1-1 83,1 1 1,-1-2-1,-3-2 1,-2-4 136,0 0 1,5-4 0,-7 3 0,0-3-56,1-2 0,-1-3 0,2 1 0,-1 1-268,1-2 1,1 5 0,0 3 0,-2-2 3,-3-1 1,6 2 0,-12 1 0,2 0-6,-1 1 1,-2-2 0,-2 3 0,-3 1 1,-2 0 0,2-5 0,-6 2 1,-2-2 332,-1 2 1,0-5 0,2 2 0,-2-4-200,-3-1 1,3-3 0,-3 1 0,4-2-46,0-3 0,5-2 0,0 1 1,-1 2-2,-2 5 0,-1-3 1,0 0-1,-2 0-172,-3 3 0,0-2 0,-7 2 0,-5 0-136,-2-2 1,-4 5 0,-5-4 0,-4 1 168,-4 0 0,-7-6 1,-3 1-1,-2-4 88,-3-4 1,1 2 0,-2-4 0,-1 0 53,-2-3 0,-6-2 0,3-1 0,0 3 279,-2 5 1,-1 4 0,-6 4 0,0 6-197,0 7 0,-6 5 0,-5 9 0,-10 6-76,-10 6 1,33 1 0,-1 1 0,-3 3 0,1 2 0,-2 0 0,0 2-5,-1 0 0,-1 1 0,-5 2 0,-1 1 1,3 0-1,0 1 0,-1-1 0,0 0-8,2 1 1,1-1 0,0 0 0,2-1 0,3-2 0,2 1 98,1-1 0,2 0 0,0 3 0,0-1 0,-32 17 0,2-3 0,2-1 0</inkml:trace>
  <inkml:trace contextRef="#ctx0" brushRef="#br0">12637 11608 25099,'-9'-4'-2121,"0"-1"1,0 1 1942,2-2 0,-5 4 0,3-2 0,-3 2 350,-1 2 1,0-1 0,-1-2-221,1-2 0,0 1 36,-1 4 184,1 0 0,1-2 0,2 0-115,1-3 1,0 1 0,-4 2 0,-1-1-166,1-1 1,4-1 0,0 5 0,-1 0 228,-2 0 1,-1 0 0,-1 0 0,1 0 40,0 0 0,-1 5 1,1-1-1,0 1-163,-1 1 0,1-5 0,0 5 0,-2-2 185,-3 1 1,2-1 0,-5-2 0,0 1 52,1 1 1,2 1 0,-4-4-1,-1 2-177,3 2 1,-4 3 0,5-2 0,0 2-61,-1 2 1,1 6 0,3 4 0,-4-1-77,0 0 0,2 5 0,-3-2 0,0 3-102,1 2 0,3 0 1,-2-1-1,1 1-71,1-1 1,-1 1 0,5 0 0,-1-1 4,1 1 1,0 4 0,1 0 0,1 0-10,2 2 0,1 0 0,-4 4 0,1-3-45,2-2 1,5 1 0,-3-4 0,-1 2 31,1-1 1,4 4-1,-2 0 1,4 2 50,1-1 0,0-4 0,1 5 1,4-1 30,4 0 1,4-1-1,5-3 1,4 3 116,3 0 1,3 3 0,3-5 0,5 1 44,3 0 0,1 2 1,2-4-1,4-1 158,3-2 1,9 3 0,-6 0 0,3-1 84,5-2 1,7-1 0,1-1 0,-1 1-70,2 0 0,-2-5 0,-30-11 0,0 0 1,0 0-1,0 0-18,1 0 0,0-1 0,3 1 0,1-1 0,-2-2 0,0 0 0,3 1 0,1 0-116,2-1 0,0 0 1,2 2-1,0-1 1,0 0-1,0 0 1,0-1-1,-1 0 61,1 0 1,0-1 0,3 0-1,-1-1 1,1 1 0,-1 0 0,1-1-1,0 0-37,1-2 1,0 0-1,2 2 1,0 0 0,-3-1-1,-1 1 1,0 1 0,0 0-46,-1 2 1,0 0 0,2 0 0,0 0 0,0-2-1,1-1 1,-2 1 0,2 0-30,1-1 0,0 1 1,1 0-1,-1-1 1,0 1-1,1 0 1,-1-1-1,0-1-37,1 0 0,0-1 0,6 2 0,-1-1 0,-4-3 0,-1 0 0,3 0 0,1 1-81,-1 0 0,1 0 0,-1-3 0,0 1 0,2 1 0,1 0 0,-1-1 0,0 0 87,2-1 0,0 0 1,1-1-1,1 0 1,-1 0-1,-1 0 1,-1-2-1,0 1 3,-1 1 1,1-1 0,2-1 0,0 0 0,-3 0 0,-1 0 0,1 0 0,-1 0 13,2 1 0,-1-2 0,-3-1 1,0 0-1,1 1 0,-1-1 1,0 0-1,0-2 14,2 1 1,0-1 0,3 0 0,1 1 0,1-1 0,0 0 0,-1 1 0,-1-1-8,-3 0 1,1 1-1,5-1 1,1 0 0,-7 1-1,1-1-1593,0 0 1,0 1 1597,0-1 0,1 0 1,-1-1-1,0-1 1,0 0-1,-1 0 1,0 1-1,0 0-34,0 0 1,1 1-1,1-2 1,1 0 0,0-1-1,0 1 1,-3-1 0,1 0-26,-2 1 0,0-1 0,0-1 0,1 0 0,-2 2 1,-1 0-1,0 0 0,0 0 66,-1 0 0,0-1 0,-1 3 0,-1-1 1,1 0-1,-1-1 0,1 0 0,-1 1 22,2-1 1,1 1 0,0 0-1,1-1 1,-2-1 0,1 0 0,0-1-1,0 1 28,-3-1 1,1 1 0,2 0-1,0-1 1,-3 0 0,-1-1 0,1 1-1,0-1-6,1 1 1,-1-1-1,-2-1 1,-1 1-1,0-2 1,0 1-1,-1 0 1,-1-1-13,0 1 0,-1 0 0,0-1 0,0 1 0,-1 0 0,-1-1 1,-2 1-1,-1 0-23,-3 0 1,1-1 0,2-2 0,-1-1 0,-2 1 0,0-2 0,-2 1 0,0-1-45,0 0 0,-2 0 0,30-16 0,-4-3 0,-5 2 89,-3-2 0,3-2 1,-8-2-1,-1-1-112,-6 2 0,-1-7 1,-8 7-1,-3-2 738,-4 1 1,-10 2-1,-6 1 1,-2 1-979,-3 0 1,-3-3 0,-6 9 0,-9 1 358,-10 2 1,-8 1-1,-8 1 1,-4-1-377,-4 0 1,-7 2-1,-5 2 241,-4 0 47,8 7 0,19 4 0,-1-1 0,-34-8 1,34 10-1,-1 0 53,1-1 0,-2 2 0,-6 1 0,-2 1 0,3-1 0,0-1 0,-2 1 0,-1 0 165,-5 1 0,1-1 0,1 0 0,0 0 0,-3 2 0,-1 1 0,2-1 0,0 2-71,0 0 1,0 1-1,-5-2 1,-1 0 0,6 2-1,-1 1 1,-1-2 0,-1 1-23,2-1 0,-1 1 1,-3 2-1,-2-1 0,1-1 1,-1 0-1,1-1 1,0 1-198,-1 0 1,0 0 0,-2-2 0,-1 0 0,3 2 0,-1 0 0,-1-2 0,-1 0 88,-2-1 1,0 0-1,-6-1 1,0-1 0,7 0-1,1 0 1,-2 0 0,-1 2 72,-1-1 1,0 1-1,-6-2 1,1 0-1,4 0 1,0 0 0,-1 1-1,-2 0-118,22 3 1,0 0 0,-1 0 0,-24-1 0,1 0 0,22 3-1,0-1 1,0 1 0,0 0 0,0 1 0,0-1 110,1 1 1,0 0-1,-2 1 1,-5-1-1,-2 0 1,2 1 0,3 1-1,0 0 1,0 0-1,0 0 1,-1 0-1,0 0-21,-1 0 0,1 0 1,-1 0-1,-1 0 0,0 0 1,0 0-1,3 0 1,-1 0-1,1 0 0,1 0 1,0 0-1,0 0-24,-2 0 1,1 0 0,0 0-1,-1 1 1,0 1 0,0 0-1,1-1 1,1 1 0,-1-1 0,0 0-1,-1 0 1,1 0 12,1 0 0,0-1 0,-1 0 0,-4 1 1,-1-2-1,0 1 0,1 0 0,1 0 1,0 0-1,-1 0 0,0 0 0,-1 0-92,2 0 0,-1 0 0,0 0 1,-2 0-1,1 0 0,-1 0 1,2 0-1,-1 0 0,1 0 1,-1 0-1,0 0 0,-1 0 96,-1 0 0,0 0 0,-2 0 0,-2 2 0,-2 0 0,1 0 0,2 1 0,1 1 0,-1 0 1,-2 0-1,0 2 0,-1 0-146,1 0 0,0 2 1,-1 0-1,-3 3 1,0 2-1,-1 0 1,0 1-1,-1 1 1,1 1-1,16-4 1,1 1-1,-1 0 1,0 0-145,1 1 1,-1 1 0,0-1 0,1 1 0,-16 5 0,0 1-1,1 0 289,3 2 0,1 2 0,-1-2 0,0 1 0,-1-2 0,1 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10771 8476 8470,'-21'-41'293,"3"-1"288,9 15 1,-1 4 113,6 9-712,-1 7 1,10 7 0,0 9 0,1 3 265,0 1 0,5 5 1,-2 0-1,2-1 20,3 3 1,1-6 0,2 4-1,6-3 2,2-2 1,7-5 0,4-5 0,4-6 0,4-6 1,7-18-1,5-8 1,0-8-244,-25 18 1,-1-2-1,-1-5 1,0-1-1,0-2 1,-1 0-1,0-1 1,-2 0-197,-1 0 1,-1-1-1,-1-3 1,0 0-1,-4 5 1,0 1-114,0-2 1,-2-1 207,-3 0 1,-2 1 0,8-23-1,-7 6 1,-1 8-364,-3 8 1,2 6 0,-2 9 0,3 6-1967,2 5 2401,5 6 0,2-1 0,5-2 0</inkml:trace>
  <inkml:trace contextRef="#ctx0" brushRef="#br0">10931 13340 10144,'-9'-20'410,"0"2"1,6 12 0,-1 11-293,2 11 1,4 9-1,1 8 1,2 5 115,3 5 0,-4 6 0,7-3 0,2 0 40,3 0 1,12-8 0,1-7-277,3-3 125,-2-13 1,13-3 0,-2-14 0,4-3 85,1-9 0,8-17 0,1-16 0,-25 18 0,-1-1-155,3-5 1,0-2 0,1-3 0,-1-1 0,2-3 0,0-1 0,1-1 0,0-1-151,1-2 1,-1-1-1,1-3 1,-1 1-1,-1 2 1,-1 2 0,0 0-1,0 1 96,1 2 0,-1 0 0,-1-1 0,0 1 0,-1 4 0,2 1 0,-2 2 0,1 2 0,-1 3 0</inkml:trace>
  <inkml:trace contextRef="#ctx0" brushRef="#br0">5745 9502 28882,'-7'-12'-8948,"-1"9"8604,4-5 1,-3 9-1,-5 5 1,1 0-284,3 0 0,3-2 554,-4-4 639,6 0 1,-1-6 0,8-3-272,5-2 0,3-1 0,1 1 0,1 4-37,-1 1 0,6-3 1,3 5-1,4 1-464,0 1 1,2-2-1,4-1 1,3 2 404,4 2 0,5 1 0,0 0 0,-1 0-98,-1 0 0,-2 0 0,0 0 0,0 0 235,0 0 1,-5 0 0,-1 0 0,-1-2 86,-3-2 0,2 1 1,-1-4-1,-1-1-235,-2 1 1,-6 4 0,-1-2 0,-2 4-456,-2 1 1,-7-4-79,-1-1 1,-9 1 0,-3 4 232,-9 0 1,-15 1-1,-1 2 1,-4 3 105,-5 1 1,-8-2 0,-4 2 0,-1 1 215,1-1 0,-1-4 0,4 1 0,0-2-3,0-2 1,3 0 0,6 0-1,3 0-16,1 0 0,2 0 0,5 0 0,0 0-35,4 0 1,-2 0-1,7 0 1,0 0-162,3 0 0,5 0 1,1 1-323,2 4 0,3-4 0,9 4-107,8-4 1,3-1 0,9 0 0,0 0 27,7 0 0,8 0 1,5 0-1,2 0-195,2 0 0,2-4 1,0-1-1,-3 2-1026,-5 2 1,2 1 1641,-2 0 0,1-6 0,-5-1 0</inkml:trace>
  <inkml:trace contextRef="#ctx0" brushRef="#br0">3986 9582 25824,'-14'0'-593,"5"0"0,1 0 280,-3 0 0,4 2 0,-2 1-447,-1 1 0,4 2 520,1-2 1,10-4 0,5 2 0,6-6 613,7-4 0,6-5 0,5-5 0,2 2 101,1 1 0,7 2 0,-5-1 0,-1 1-210,1 0 1,7 1 0,-8 3-1,-1 3-484,-4 0 1,-1 5 0,1-4-1,-2 4 261,-3 1 0,0 0 1,-10 0-1,-2 0-477,-1 0 1,-3 1-1,-2 2 11,-1 2 0,-7-1 1008,-2-4 1,-8 4 0,-11 1 0,-5-1-448,-1 2 1,-10-4-1,5 2 1,-2-1-23,0 2 0,0-4 0,-1 5 0,1-2-94,-1 1 0,-1 1 0,6-3 0,3 1-227,0-1 0,5 3 1,2-2-550,4-1 129,0 5 0,17-5 0,8 4 0,8-1-669,9-3 1,6-1 1341,11-2 0,14 0 0,9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3506 10075 9441,'-6'-13'-549,"4"0"1,-5 1 0,4 1 1001,-1 3 0,-2 3-467,1-4 1,4 8-124,-4 1 1,-1 6 0,0 9 0,-2 2 109,-7 5 0,0-1 0,-6 3 0,0 3 163,1 2 1,-4 8 0,-6 0-1,-2 5-89,-2 2 1,4 5 0,-2-2 0,0 4 239,1 3 0,-6 9 1,3-1-1,-1 3-178,-1 2 0,19-29 0,0 2 1,-2 3-1,1 0 0,1 4 0,0 1-189,1 2 0,-1 2 0,-1 5 1,1 1-1,0 3 0,1 1 0,-1 4 1,0 0 54,-1 5 1,-1 2-1,2 0 1,0 0 0,6-22-1,0 1 1,1-1 0,0 0-1,0-1 1,1 0-112,-2 23 0,2 0 1,1 1-1,1 0 0,2-4 1,1 0-1,1-1 0,2-1 130,-1-1 1,2-1 0,2-4 0,2-1-1,0-5 1,2-1 0,2-2 0,1 0 76,1-1 1,2-1 0,2-3 0,1 0 0,1-4 0,1-2 0,0-3 0,0-1 7,1-3 1,1-1 0,2 2-1,1-2 1,1-3 0,0-1 0,1 1-1,-1 0-20,2 0 1,1 0 0,-1-2-1,2 0 1,0 2 0,0 0-1,1 1 1,1 0-115,-1 0 1,1 1-1,3 0 1,-1 0 0,-2 1-1,-1 1 1,0-1-1,-1 0-127,-1-1 1,-1 0 0,1 3 0,-1-1 0,-1-2 0,0 0 0,0 1 0,1 0 13,-1-2 0,1 1 1,-2 0-1,1-1 0,2-1 1,0-1-1,-1 1 0,0 0 168,0 1 0,1 0 0,1-3 0,0-1 0,22 21 0,3 2 0,1 0 0</inkml:trace>
  <inkml:trace contextRef="#ctx0" brushRef="#br0">11051 13127 27719,'-14'-26'-2407,"7"0"0,3 3 0,2 2 0,4 2 3599,2 2 0,5 7 0,9 3 0,4-1-711,3 1 1,12 4 0,3-2 0,3 3-145,3-3 0,-3 2 0,6-6 0,1-1-385,2-2 0,1-3 0,2-3 0,0-2 19,-2-1 0,6-9 0,-8 4 0,-2-1-57,-2 3 1,0 1 0,-5 6 0,-5 4-133,-3 3 1,-3 7 0,-6-2-1,-2 5 628,-6 5 1,4 2-1,0 6 1</inkml:trace>
  <inkml:trace contextRef="#ctx0" brushRef="#br0">11957 12687 18047,'6'-38'-1910,"3"8"1,7-4 1983,2 9 1,6 10-1,-2 8 1,3 1 112,2 3 0,-1 7 0,1 5 0,0 3-422,-1 2 1,1-1-1,0 0 1,-2 0 300,-3 1 1,-3-2-1,-5-2 1,-1-1 32,0 1 0,-4 4 0,-1 2 0,-2 3-236,-3 2 0,-3 1 0,-5 6 1,-4 2-235,-3 1 0,-2 10 1,-3-1-1,-2 0 14,-2-3 0,5 5 293,-2-7 1,-3 7-1,1-8 1</inkml:trace>
  <inkml:trace contextRef="#ctx0" brushRef="#br0">17916 18551 8325,'-6'-11'-22,"-3"2"0,2 3 2201,-2 6-771,6 0-1160,-3 0 0,6-6 24,0-3 0,0 2 74,0-2 0,-6 6-334,-3-2 0,-1 5 0,-1 5 0,4 4 152,1 2 0,0 3 0,3 1 0,-1 1 42,1 2 0,1 4 1,2-4-1,2-1-84,2 3 1,-1-6-1,6 3 1,1-5-79,2-4 1,1-5 0,1 2 0,1-4-24,2-1 0,-2 0 1,3-3-1,-3-4-244,-2-6 1,0-4 0,-1 4-1,-1 0 55,-3-1 1,-5-3-1,3 0 1,-1 4 355,-1 3 0,1 1 198,-5-5 1,0 8-253,0 6 1,0 6-1,0 8 1,0-1 35,0 0 1,4 1 0,1-1 0,-1 0-228,2 1 1,-5-1-1,5 0-912,0 1 343,-4-7 1,10 5 0,-4-5-381,4 1 1,3-2 0,1-6 0,4-2 1005,0-2 0,3-10 0,3-6 0</inkml:trace>
  <inkml:trace contextRef="#ctx0" brushRef="#br0">18436 18245 8588,'0'-25'1570,"0"8"1078,0-8-2217,0 12 0,0 7 0,0 6 0,0 7-183,0 5 1,0 7-1,0 4 1,0 2-32,0 2 1,0 8-1,0 2 1,0 0-301,0 2 0,-2-2 0,-1 1 0,-1-1-681,1 0 1,1-1 0,2-10 0,0 0-62,0-4 0,6-3 1,3-7-1,4-3-418,5-5 1,3-10 1242,6-7 0,5-12 0,2-9 0</inkml:trace>
  <inkml:trace contextRef="#ctx0" brushRef="#br0">18862 18032 8356,'-6'-27'1873,"3"3"-1312,-6 7 1,2 8 0,-3 18 9,1 8 1,1 6 0,-2 2 0,1 1-70,-1 7 1,-1 8-1,-1 5 1,1 0-123,-4 0 0,0 3 1,5-2-1,2 2-376,2 2 1,-3 2 0,5-7 0,3 0-2246,3 0 0,6-8 0,8-8 2241,6-7 0,7-3 0,11-7 0</inkml:trace>
  <inkml:trace contextRef="#ctx0" brushRef="#br0">19382 18538 8191,'-13'0'293,"1"2"1,1 3 0,4 7 339,1 5 1,0 6 0,3 0 0,-1 0-574,1-1 1,1 2 0,2-5-1,0 1-511,0-1 1,0-1 0,0-5-2201,0 0 2651,0-5 0,0 4 0,0-5 0</inkml:trace>
  <inkml:trace contextRef="#ctx0" brushRef="#br0">19342 18525 8191,'0'-14'2386,"0"1"-2940,0 6 0,6 2 1,3 8 86,3 2 1,1-1 0,0-4 0,1 0 466,-1 0 0,6 0 0,2 0 0</inkml:trace>
  <inkml:trace contextRef="#ctx0" brushRef="#br0">19635 18511 9267,'0'14'0,"0"-1"423,0 0 0,0 1 0,0-1 0,0 0 79,0 1 0,-4-1 0,-1 0-147,2 1 1,-2-1-1756,0 0 824,1 1 0,4-8 1,1-5 201,4-4 0,-2-7 1,4 1-1,0-1 158,1 1 0,-5-3 0,3 3 977,0-3 1,-5 3 146,3 0 0,-1 6-546,2-1 0,-4 4 1,5 3-1,-1 3-139,-1 1 1,1-2 0,-5 3-530,0 3 1,0-4-753,0 2 0,1 0 0,4 3-278,3-3 1,4-3 1335,2-6 0,5 0 0,2 0 0</inkml:trace>
  <inkml:trace contextRef="#ctx0" brushRef="#br0">19969 18538 8191,'7'-13'852,"-1"-1"0,-8 7-473,-2 3 1,-2 4 0,-4 3 0,2 2 337,2 3 1,-4 1-1,3 4-522,-1 0 0,-4 2 1,5 2-1,-2 0-204,0 0 0,2-3 0,-4 0-349,2-1 0,5 0-2034,-5 1 0,8-4 724,1-6 1668,6-11 0,7-14 0,0-5 0</inkml:trace>
  <inkml:trace contextRef="#ctx0" brushRef="#br0">20009 18218 8191,'7'2'506,"-3"2"0,-2 4 1,-2 5-1,0 0-223,0 1 0,0-1 0,1 2 1,2 2 161,2 6 0,4-3 0,-3 3 0,1-1-504,3-1 1,-2 4 0,1-3 0,0 3-305,-2 2 1,3-2 362,-5-3 0,5 9 0,-2-3 0</inkml:trace>
  <inkml:trace contextRef="#ctx0" brushRef="#br0">20009 18551 8191,'0'-26'0,"0"1"0,0 2 269,0 6 1,0 6-1,1 2 1,3 0 37,5 2 0,3 1 1,2 5-1,-1-2-626,0-2 1,2-1-1,1 3 1,2-1-688,-2 1 1,-1 1 1005,-1 2 0,-1 0 0,0 0 0</inkml:trace>
  <inkml:trace contextRef="#ctx0" brushRef="#br0">20315 18485 8247,'6'-8'-250,"1"2"250,7 6 0,-1 0 0,0 0 0</inkml:trace>
  <inkml:trace contextRef="#ctx0" brushRef="#br0">20475 18431 9711,'-13'2'0,"-1"2"448,1 5 1,-2 3-1,-1 1 1,0 1-150,4-1 1,-1 5 0,5 0-1,-1-1-64,0 3 1,5-6-1,-3 6 1,1-3-226,3 1 0,1 0 0,1-5-156,-4 1 1,2-1 0,-6-1-558,-1-3 1,-2-3 0,-3-6 0,-1 0 702,-2 0 0,1 0 0,3 0 0</inkml:trace>
  <inkml:trace contextRef="#ctx0" brushRef="#br0">21328 18178 8860,'0'-13'1255,"0"8"-995,0 10 1,-1 8 0,-2 15 0,-3 2 257,-2 1 1,0 5-1,-6-4 1,1 1-206,0-1 1,-4 4 0,2-4 0,4 1-352,-1 0 0,6-7 0,1-5 0,4-2-202,1-2 1,0-3 0,1-2 0,4-3-56,4-4 0,7-4 1,3-4-1,1-4 31,-1-7 0,3-8 1,-3 0-1,1-2 273,-1 2 1,-3-2 0,-6 5-1,-1 0 775,2 0 0,-4 2-224,2 8 0,-5 3-318,5 6 0,-6 6 0,3 3 0,-1 3 89,-1 1 0,2 5 0,-3 1 1,1 2-584,-1 3 0,-1-3 1,-1-1-1,2 1-506,2 0 0,1-5 1,-3 2-1,3-3-1062,1-2 1,6-6 1819,5-2 0,12-4 0,-2-1 0</inkml:trace>
  <inkml:trace contextRef="#ctx0" brushRef="#br0">21768 18551 8299,'-7'-13'881,"-1"6"1948,4 2-1104,2 4-1228,-4 1 0,8 0 0,2 0-684,5 0 1,3 0 0,3 0 0,1 0-411,2 0 1,0 0 0,-5 0-361,0 0 0,1 0-44,-1 0 1706,-5 0 1,-4 0 1691,-8 0-1821,2 0 0,-8 6-534,5 3 0,2 2 1,6 3-327,2-1 1,5-4-1,-1-2-282,3-1 0,1-1 0,0-5 0,1 0-18,-1 0 0,0 0 0,1-2 1,-1-2 321,0-5 0,-4 2 1,-1-2 1908,-2-2-1352,-2-1 0,-10 5 640,-3 3 0,3 8 0,2 5-398,2 3 1,4 1 0,2 0 0,5 1-236,3-1 1,3-6 0,1-2 0,2-4-317,-2-1 1,1 0 0,-1 0 0,0-1-451,-4-4 1,0-2 0,-8-6 117,-1-1 1,-1 1-1,-4 1 204,-2 3 1,-4-1 0,-5 6 0,0 2-107,-1 5 0,7 4 1,3 8-1,2 2-286,2 0 1,0 5-1,3-2 1,6 0 533,9 4 0,5 1 0,4 2 0</inkml:trace>
  <inkml:trace contextRef="#ctx0" brushRef="#br0">23088 18205 7782,'7'-13'257,"-2"-1"1,-5 7-1,-3 1 409,-2 0 1,-5 5-1,1-4 1,-3 5-443,-1 5 0,0 2 0,-1 6 0,-1 2-108,-2 3 1,2-3 0,-3 4-1,3 0 93,2 3 0,0-2 0,-1-1 1,2-1-124,3-1 0,-1 1 1,6-3-1,-1 1-23,-1 2 0,5 0 0,-4-5 0,4 0-221,1 1 1,0-1 0,0 0 0,0 1 153,0-1 1,6 0-1,3 1 1,1-1 39,-1 0 0,3-4 0,-3 0 0,3 0-44,1-2 0,0 5 0,1-4 0,-1 1-292,0-1 1,-1-3 0,-2 2-1,-1 1-1432,2-1 0,1-4 1732,1 2 0,12-4 0,3-1 0</inkml:trace>
  <inkml:trace contextRef="#ctx0" brushRef="#br0">23541 18352 8423,'-21'-21'325,"-2"7"1,5 10 0,2 3 38,1 1 1,1 1-1,1 2 1,0 3-43,-1 1 0,6-2 0,0 4-93,2 1 0,2 6 1,4 2-1,0-2-69,0-1 0,1-2 1,5 2-1,6 2-45,4 0 1,8-3-1,-2-7 1,3-1-198,2-3 0,0-2 0,-2-2 0,-1-3-145,-2-5 0,-6-3 1,0-3-1,-4-3-132,-3-4 0,-6 1 0,2 1 0,-5 0-38,-5 4 0,-2 1 0,-7 3 1,0 2-82,-4 1 1,3 6 0,-4-1 0,1 4 20,0 4 1,2-1 0,6 6 456,1 1 0,6 8 0,-3 3 0</inkml:trace>
  <inkml:trace contextRef="#ctx0" brushRef="#br0">23954 18445 8370,'8'6'0,"-2"-2"283,-6 9 0,0-1 0,0 11 1,-2 0 477,-2 2 1,-4 7-1,-7-1 1,-1-2-395,-2-1 1,-1-1 0,3-2-1,-3-1-223,-2-2 1,5-6 0,-2 2-2549,3-3 2404,2-2 0,11-5 0,4-2 0</inkml:trace>
  <inkml:trace contextRef="#ctx0" brushRef="#br0">24194 18298 8375,'-12'-6'850,"2"-1"1,1-1-220,-1 4 0,2 7 0,-1 3-853,-1 1 0,-2 4 0,0 5 457,4 2 0,-3 1 0,7-1 0,1 4-209,1 3 1,4 2 0,2-1 0,7 0-180,5-4 0,0 2 0,6-7 1,2-2-21,1-5 1,6-4 0,0-6-1,-1 0-46,-2 0 1,-7-6 0,-3-4 0,-5-5-19,-4-2 1,1-7-1,-5 3 1,-4-1-48,-4 0 0,0 4 1,-7-3-1,-3 2-102,-4 3 1,0 2 0,2 4 0,-2 3 385,0 1 0,-7-5 0,3 4 0</inkml:trace>
  <inkml:trace contextRef="#ctx0" brushRef="#br0">24474 18098 8190,'2'9'153,"1"0"267,1 1 0,6 1 0,1-1 0,4-1-1,2 1 0,6 1 0,-4-1 0,2-2-162,2-3 0,2 6 0,1-2 0,-3 1-57,0-1 0,-7 3 0,2-3 1,-4 4-212,0 5 1,-5-3 0,-2 4 0,-1-1-173,-3-1 0,-3 7 1,-5-3-1,-3 1 59,-4 0 0,-2-1 0,1 1 0,-2-4-192,-2-3 0,2 3 1,-5-1-1,1 0-174,-3-3 0,-3 4 1,-2 0-1,0-2 490,1-1 0,-1-2 0,0 1 0</inkml:trace>
  <inkml:trace contextRef="#ctx0" brushRef="#br0">25474 18378 8519,'7'-13'194,"-2"0"1,-4 4-272,-1 0 0,-6 4 1,-3-2 575,-2 1 1,-3 2 0,1 5 0,0 3 2,-1 5 1,1 3-1,-2 3 1,-1 1-221,-2 2 0,0 4 0,6-2 1,2 0-207,1 4 0,6-3 0,-1 1 1,2 0 149,2-1 0,0 3 0,2-7 0,4-2-1728,7-5 1,6 1 1501,8-7 0,11 1 0,4-5 0</inkml:trace>
  <inkml:trace contextRef="#ctx0" brushRef="#br0">25727 18405 8460,'-13'-6'147,"0"4"0,-1-2 0,1 5 0,0 7-64,-1 5 1,1 3 0,1-2 170,3-1 0,3 0 0,6 1 439,0-1 1,2-1-1,4-3 1,5-3-882,6 0 1,6-5 0,0 4 0,0-5-22,0-5 1,-4-1-1,-4-4 1,-1 1-168,0-1 1,1-2-1,-11-3 270,-1-3 1,-3 3 0,-4-2 0,-5 3 373,-3 5 0,0 2 0,2 4-808,1-1-63,0-1 0,3 5 0,6 0 603,7 0 0,11 0 0,3 0 0</inkml:trace>
  <inkml:trace contextRef="#ctx0" brushRef="#br0">26060 18298 8409,'-5'8'508,"-3"-2"1,-1-5 0,2 3 0,-1 5-235,1 3 0,3 2 0,-4-1 0,1 0 166,-1 0 1,4 4 0,-3-2 0,-1-4-304,1 1 0,2-1 0,-2-1-87,1-1-785,1-6 1,5 1-1,0-8 1,0-5 487,0-3 1,2-6-1,1 1 1,1-1 344,-1-1 0,3 4 1,-1-3-1,-1 3 376,2 2 1,-4 4 0,3 2 39,1 1 1,-3 1-1,6 5-461,2 0 0,0 0 1,3 2-1,-1 1-386,0 1 1,5 5 0,1-3-1,1 0 333,-1 0 0,11-2 0,-2-4 0</inkml:trace>
  <inkml:trace contextRef="#ctx0" brushRef="#br0">26367 18018 8299,'0'-26'0,"-6"6"0,-1 9 381,-1 9 1,2 8 0,6 9 0,0 1 182,0 2 0,0 10 0,2-1 1,1 2-591,1 4 1,2-4-1,-3 6 1,2-1-27,-2 0 0,0-5 1,-1 4-1,3-4-455,-2-2 1,0 1 506,1-10 0,4 0 0,5-5 0</inkml:trace>
  <inkml:trace contextRef="#ctx0" brushRef="#br0">26434 18378 8299,'0'-25'0,"0"3"0,-2-2 747,-2 6 1,2 1 0,-2 3 480,2 1-1561,2 5 0,2 3 1,2 5-1180,5 0 1,3 4 1511,1 0 0,7 7 0,0-4 0</inkml:trace>
  <inkml:trace contextRef="#ctx0" brushRef="#br0">26580 18245 9724,'-6'-8'1479,"5"1"-655,-4 3-717,4 2 0,2-4-143,4 6 1,-2 2-18,6 2 1,-2-1 494,2 6 0,-3 0 288,-6 4 1,0-4-464,0 0 0,0-5 1,1 5-227,4 2 1,1-4-1,4 0 1,-1 1-65,1-1 0,2-4 0,3 2 0,1-4-296,2-1 1,4 0 0,-4 0 0,0 0 36,1 0 0,-4-6 0,1-3 0,-4-2 161,-3-3 1,-6-4-1,1-1 1,-2-2-16,-2-2 0,-2-2 1,-2-2-1,-5 2 194,-3 3 0,-1-4 0,0 6 0,-1-3 360,1 1 1,-5 6-1,0 0-197,2 5 1,1 7 0,2 8 0,0 7-360,-1 5 1,5 6 0,1 11 0,-1 7-111,1 7 1,1 5 0,4 4 0,-2 2 247,2 0 0,2 8 0,1-11 0</inkml:trace>
  <inkml:trace contextRef="#ctx0" brushRef="#br0">20702 19431 22744,'0'-13'-4691,"0"-1"4623,0 1 0,0 7 175,0 6 1,0 16 0,0 11-1,0 3 424,0 2 0,0 7 1,0 7-1,-2 0-220,-2-1 1,2 6-1,-4-2 1,2 2-220,0 3 0,-1-7 1,5-4-1,0-6-683,0-6 1,0-4 0,0-5-940,0-4 0,2-9 1357,2-5 1,-3-8 0,4-5-1,-4-4 1,-1-5-215,0-4 1,-1-4-1,-2 0 1,-3-1 488,-1 0 1,-2 2 0,-5 3 0,1 4 879,0 3 0,-5 4 0,0 2 290,2 4 0,1 5 0,3 5-681,3 4 0,3 7 0,6 2 0,0-1-664,0 3 0,5-5 0,1 4 1,3-1-808,6-1 1,-2 1 0,6-5 0,-1 1-837,0-1 1,5-6 0,0-2 2064,2-4 1,7-1-1,2 0 1</inkml:trace>
  <inkml:trace contextRef="#ctx0" brushRef="#br0">21048 19897 22744,'-7'-7'-1000,"1"4"0,7 10 1037,4 7 0,-2 1 0,6-5 579,1-1 0,2-5 0,1 4-231,1-2 0,3-3-489,1-8 0,-2-2 0,-7-7-767,-4 1 0,-5 0 0,-5 1-741,-4 3 1564,-2 3 1,-4 5 0,-1-2-1,-2-2 550,1 2 0,-2 6 1,1 3-1,4 2 57,3 2 1,1 2 0,5 1 0,2 0-691,2 1 1,2-1 0,4 0 0,5 1-575,7-1 1,3-1 0,8-2-1,4-2-3586,3-2 4569,10-2 1,-4-16-1,5-3 1</inkml:trace>
  <inkml:trace contextRef="#ctx0" brushRef="#br0">21528 19778 25282,'-13'0'978,"0"0"1,-1 7 0,1 8 0,0 8-1604,-1 7 0,5 7 1,2-3-1,0 2 596,-1-1 1,5-5 0,-1 2 0,2-2-236,2-3 0,0 1 1,0-10-1,2-4-1533,2-3 1,-1-5 1698,6-6 0,-2-8 0,2-5 0,-3-9-392,0-8 0,-4-2 0,2-7 0,-2 2-8,-2 0 0,0-3 0,0 9 0,0 1 970,0 2 1,-2 7 0,-2 4 454,-5 2 1,1 7-449,-1 4 1,2 8 0,-2 5-342,5 3 0,2 1 1,2 2-1,2 2-839,2 0 0,-1 0 0,6-7 1,1-1-1081,2 1 1,7-4 0,4-1-1,2-4 2146,2-1 0,11-12 1,4-3-1</inkml:trace>
  <inkml:trace contextRef="#ctx0" brushRef="#br0">22221 19378 22744,'0'-25'-414,"-6"2"578,-1-3 1,-5 18-1,3 14 1,5 9-223,2 7 1,2 5-1,0 5 1,0 5-4,0 2 1,0 10 0,0-5 0,0 7-1136,0 2 0,-4-4 1,-1-2-1,3-1-305,0-3 1,2-3 0,0-4 1477,0-5 1,-6-9-1,-1-3 1</inkml:trace>
  <inkml:trace contextRef="#ctx0" brushRef="#br0">22048 19751 22744,'0'-27'-1045,"0"6"0,0 2 1030,0 6 0,2 5 1,2 4-472,5 3 1,3 6 0,1 4 0,0 3-3055,1 2 3516,-1-1 1,6 0 0,2 1 0</inkml:trace>
  <inkml:trace contextRef="#ctx0" brushRef="#br0">22448 19764 22744,'-13'-7'626,"-1"1"0,1 6 768,0 0 1,4 0-1,1 1-1633,2 4 1,2 7 0,4 5 0,1 0-198,4-3 1,-2-5-1,6-1 1,1-1-283,2 1 0,-3-5 1,0 1-1,0-4 299,-2-4 1,3-4-1,-5-7 1,-2-1-91,-2-2 1,-5-4 0,-4 4 0,-3 2 154,-9 1 0,-2 2 1,-3 0-1,0 1 285,-3 3 0,0 3 0,4 6 0,3 0-558,2 0 0,1 6 818,5 3 0,-7 3 0,0 1 0</inkml:trace>
  <inkml:trace contextRef="#ctx0" brushRef="#br0">23341 19778 22744,'0'-14'-5611,"0"5"5031,0 0 1,-1 8 1878,-4 1 1,2 12 0,-6 10-1,-1 2-1173,-2-2 0,3 8 0,2-4 0,-1 1-1045,1-3 0,4-4 0,-1-3-626,2 0 1,4 0-157,2-9 1602,-2-8 1,9-13-1,-3-8 1</inkml:trace>
  <inkml:trace contextRef="#ctx0" brushRef="#br0">23248 19684 22744,'-9'-16'-5504,"0"3"5326,6 8 1,-1-1-1,8 6-73,5 0 0,7 5 1,5-1-1,3-1-22,4-1 0,1-2 469,-2 0 1,6 0 0,1 0 0</inkml:trace>
  <inkml:trace contextRef="#ctx0" brushRef="#br0">23634 19618 15291,'-1'13'0,"-2"0"1007,-2 1 0,-3 5 0,3 2 0,2 1-662,2 0 0,-4-4 1,1 2-1,-1 0-69,-1-4 1,5-1 0,-3-2-345,2 0 0,4-5-527,2-4 1,3-10 0,7-5 0,-1-7-111,0-3 1,-1 0 0,-1-4-1,-4 1 494,-1 1 1,-2-1 0,-4 8 2258,0-2-1312,0 0 0,2 11-163,2 2 1,-2 10-1,4 4 1,0 3-707,2 1 0,4 0 1,2 1-1,-1-1-507,0 0 0,1 1 0,0-3 0,3 0-474,1-2 1,4-6 0,-3 1 0,0-2 1453,1-2 0,2-3-96,-4-6 1,5-6 0,-2-12 0</inkml:trace>
  <inkml:trace contextRef="#ctx0" brushRef="#br0">24074 19591 22744,'0'-7'-1529,"0"2"1,0 10 1956,0 3 1,2 0 0,1 1-167,1 1 1,1 2 0,-5 1-43,0 1 0,-5-1 1,-1 0-8,-1 1 1,2-3-2342,-4-2 0,8-3 0,2-7 2305,11-4 1,8-14 0,6-9 0</inkml:trace>
  <inkml:trace contextRef="#ctx0" brushRef="#br0">24301 19244 8244,'0'-13'0,"0"9"0,0 7 452,0 8 0,0 12 0,0-1 0,0 3-146,0 2 1,0-1-1,0 1 1,0 0-546,0-1 0,0 4 0,0-2 1,0-3-576,0 0 0,0 1 1,0-1 813,0-3 0,-6-3 0,-1-5 0</inkml:trace>
  <inkml:trace contextRef="#ctx0" brushRef="#br0">24168 19418 8336,'0'-27'318,"0"0"0,1 13 0,3 5 0,5 6-539,3 3 0,3 0 0,1 0 0,4 0-1085,0 0 1,1 1 1305,1 4 0,9 2 0,-2 6 0</inkml:trace>
  <inkml:trace contextRef="#ctx0" brushRef="#br0">24647 19551 10246,'-13'-7'1979,"1"-2"0,2 1-1898,1-5 0,6-3 0,-3 1 0,2-3-895,-1-4 0,1 1 0,4 0 0,1 2-866,4 3 1,1 1 1679,3 2 0,8-1 0,-2 1 0</inkml:trace>
  <inkml:trace contextRef="#ctx0" brushRef="#br0">25167 19151 8300,'0'-19'836,"0"4"1,6 2 0,3 8-1,3 4-471,1 1 0,11 0 0,4 0 0,3 0-162,2 0 0,2 4 0,-4 2 0,-2 2-174,-6 2 0,1 3 0,-6 5 0,-3 3-21,-5 0 1,-4 4-1,-6-2 563,0 7-547,-6 4 1,-9 6 0,-10 2 0,-6 0-750,-3 3 0,-2 10 0,-4-1 0,0 4 725,0 1 0,-6-1 0,-1-5 0</inkml:trace>
  <inkml:trace contextRef="#ctx0" brushRef="#br0">15103 15633 8220,'-6'-34'-455,"-1"7"1,-5 15 0,2 12 237,1 8 0,1 3 0,-2 1 0,1-1 224,-1-2 1,-2-1-1,-2 6 143,1-1 1,6 0 0,2 1 0,2-1-194,-1 0 1,2 1 42,-2-1 0,2 6 0,2 2 0</inkml:trace>
  <inkml:trace contextRef="#ctx0" brushRef="#br0">14863 16193 8219,'-19'0'-126,"4"0"0,0 11 0,6 9 0,0 6 126,2 5 0,-11 6 0,3-3 0</inkml:trace>
  <inkml:trace contextRef="#ctx0" brushRef="#br0">14703 16646 8151,'0'9'-706,"0"-1"0,0 6 706,0 3 0,-6 7 0,-1-3 0</inkml:trace>
  <inkml:trace contextRef="#ctx0" brushRef="#br0">14663 16939 8019,'0'13'0,"6"6"0,1 2 0</inkml:trace>
  <inkml:trace contextRef="#ctx0" brushRef="#br0">14876 17339 8081,'0'-26'-86,"0"4"1,6 10 0,3 12 0,2 8 85,-2 4 0,2 1 0,-3 0 0</inkml:trace>
  <inkml:trace contextRef="#ctx0" brushRef="#br0">14570 17205 8041,'-8'-6'284,"-3"5"1,9-3-1,-2 8 1,2 6-87,2 7 0,2 2 0,2 5 1,5-2-29,3 1 1,7-3 0,5-3 0,5-3-255,7-5 0,11-3 1,5-8-1,3-2-332,6-5 0,1-9 1,3-7-1,-3-6 416,-2-5 0,-27 13 0,0-1 0,22-18 0</inkml:trace>
  <inkml:trace contextRef="#ctx0" brushRef="#br0">15050 13807 8553,'-27'-6'24,"6"0"0,2-3 0,1 6 116,1 6 0,-1 5 1,4 6-1,1 3-67,0 0 0,-5 6 0,0-4 0,3 0-313,5 0 1,-2-1 0,5-4 0,-2-1-426,0 0 0,6 1 0,-1 0 665,2 4 0,2-3 0,0 4 0</inkml:trace>
  <inkml:trace contextRef="#ctx0" brushRef="#br0">14343 15020 8292,'-22'7'0,"0"-2"0,3-2-25,2 1 1,5 12 0,4 9 0,2 2-381,0 3 0,4-1 1,-2-2-1,2-2 405,2-3 0,0 4 0,0-4 0,0 3 0,0 2 0</inkml:trace>
  <inkml:trace contextRef="#ctx0" brushRef="#br0">14223 15806 8292,'-13'13'0,"0"2"0,-1 3 34,1 4 1,4 3 0,0 3 0,0 2-141,2 1 0,-1 5 0,6-5 1,-3-2-218,2 0 1,2-3 0,1 1 0,0-2 322,0-3 0,0 3 0,0-4 0</inkml:trace>
  <inkml:trace contextRef="#ctx0" brushRef="#br0">14117 16419 8292,'0'13'0,"0"1"0,0-1 85,0 0 1,-5 7 0,1 2 0,1 3-73,1 2 1,-2 2 0,-1-1 0,2-4-136,2-3 0,1-3 1,0-5 8,0 0 1,1-1-1,2-2 1,3-2 111,2-2 0,-1 4 1,5-1-1,0 3-73,3 1 1,2 1 0,1 0 0,3 3 73,0 0 0,4 7 0,-4-3 0</inkml:trace>
  <inkml:trace contextRef="#ctx0" brushRef="#br0">14477 17059 8199,'1'-12'198,"3"3"0,-1 5 0,5 8 1,-1 5-351,1 3 1,1 6-1,4 1 1,0 0 151,1 0 0,-1 5 0,0-3 0</inkml:trace>
  <inkml:trace contextRef="#ctx0" brushRef="#br0">14557 16925 8092,'-14'0'0,"5"0"0,0 0-423,-1 0 1,3 0 968,-2 0 1,6 2-142,-2 2 0,8-1 1,3 6-1,2 2-216,2 0 1,2 7-1,1 3 1,1 3-189,-1 4 0,0 1 0,1 0 1,-3 0-298,-2 2 0,-3 0 0,-6-2 0,0-1-66,0-2 1,-6-1 0,-4-8 0,-6 1-197,-7-2 0,-6 3 558,-2-1 0,-12 0 0,1-5 0</inkml:trace>
  <inkml:trace contextRef="#ctx0" brushRef="#br0">7545 11128 17438,'-9'-6'-828,"0"-3"0,6 2 0,-1-2 1044,2-1 0,2-2 0,-1 0-129,-4 3 0,4 2-186,-4 2 0,10 4 0,4-4 351,3 4 0,5 5 0,3 1 0,2-1 110,6 2 1,0-3 0,8 5 0,1-1 23,1 0 1,7-4-1,0 3 1,1-1-244,0-1 0,6 1 0,-4-5 0,-3 0 32,4 0 0,-3-6 1,3-3-1,0-3-103,-2-1 0,-1-5 0,-7 0 0,-4 2-486,-4 1 1,1 2 0,-4-1 0,-5 2-571,-2 4 0,-3 2 0,-5 6-193,1 0 1,-7 10 1018,-3 3 1,-2 4 0,-2-4 0</inkml:trace>
  <inkml:trace contextRef="#ctx0" brushRef="#br0">5759 12701 13366,'0'-14'180,"6"3"1,4 0-1,8 2 364,8-1 1,2-2 0,8-1 0,1 1-109,2 3 1,1-1 0,0 4 0,0 0-578,0 0 1,-2 2-1,-2 4 1,-5 1-239,-3 3 1,-3 2 0,-1 5 0,-4-2 76,0 1 1,-3 2 0,-3 1 0,-1 0-682,0 1 0,1-1 901,-1 0 1,6 7 0,2 0-1</inkml:trace>
  <inkml:trace contextRef="#ctx0" brushRef="#br0">7998 18205 18858,'-13'1'1211,"-1"4"0,1-4-86,0 4 1,5-2-904,4 1 0,2 4 0,2 5-339,0 0 1,0 5 0,0 1 0,0 2-125,0 3 0,0 1 0,2 1 1,1 1-172,1 0 1,1-5-1,-5-1-342,0-2 1,1-1 138,4-5 0,-4-7 1,4-6 613,-4-7 1,5-11-1,1-6 1,2-4-210,0-3 0,2-6 0,5 3 0,2-2 365,-2 1 1,-1 7 0,-2-1-1,-1 7 315,-3 3 0,1 1 0,-4 6-68,2 4 0,-4 0 14,5 4 0,0 4 0,4-2-232,0 5 0,-4 8 1,-1-1-1,-2 5-196,-3 2 1,2 3 0,0-4-1,-2 3-390,-2 2 1,4 0 0,-1 2 0,-1 0 188,-1 0 0,-2-2 0,0 0 0,0 0-945,0-1 0,0-3 0,0 0 0,1-2 60,4-2 1,4-1 0,8-3 0,6-4 1197,2-4 0,1-7 0,1-1 1</inkml:trace>
  <inkml:trace contextRef="#ctx0" brushRef="#br0">8638 18218 12710,'0'-13'-177,"0"0"1,-6 7-1,-1 6 565,-1 7 1,1 5 0,4 1 0,-2 2 177,2 3 1,-2-2 0,0 6 0,2 2-211,2 1 1,1 2 0,1-1 0,2 0-329,2-4 0,9 2 0,0-7 0,2-2-157,3-4 1,-3-6 0,5-5 0,-2-1-43,-2-3 0,1-10 0,-4-10 0,-3-4-334,-4-3 1,2-4 0,-5 2-1,-2-1-109,-5-3 1,-4 4-1,-8 2 1,-3 5 189,-4 4 1,1 4 0,-1 7-1,0 4-329,1 1 0,-3 8 851,6 6 1,1 4 0,3 2 0</inkml:trace>
  <inkml:trace contextRef="#ctx0" brushRef="#br0">9491 18232 19243,'13'-14'0</inkml:trace>
  <inkml:trace contextRef="#ctx0" brushRef="#br0">9518 18205 20853,'0'-13'-2501,"1"1"0,2 1 2192,2 2 0,-1 1 669,-4-6 1,5 1 1541,-1 0-1496,0 5 1,1 4 0,-1 10 0,1 6-281,1 4 0,-5 6 0,4-1 0,-4 2 1,-1 6 0,2 0 1,0-1-1,3 2-497,-2 1 1,-2-4 0,-1-7 0,0 0-284,0-4 1,5-1 345,-1-2 0,1-7 278,-5-6 0,0-10 0,1-10 1,2 0-123,2-4 0,1-7 1,-2-3-1,3-2-103,1 1 0,4 1 1,-5-2-1,2 5 678,0 3 1,-5 7-1,4 3 952,-2 4-1016,4 6 1,-4 4 0,3 8 0,-5 5-346,-2 3 1,-2 7 0,1 2 0,2 1-215,2 0 0,-1-1 0,-4 3 1,0-3 18,0-2 0,0-1 0,0-5-192,0 0 0,1-5 426,4-4 0,1-4 0,4-4 0,-2-7-123,-2-5 0,-1 0 0,-2-5 0,2 0 17,-2 0 1,-2 4-1,1-4 1,1 2 94,1 2 0,2 7 0,-3 1 1084,2-1 1,5 4-685,-1 1 1,3 5 0,1 5-1,0 4-320,1 3 0,-5 1 1,-1 0-1,3 1-298,1-1 0,-3 5 1,-2-1-1,0 1-398,1 1 0,-4-4 0,4 3 0,-1-5-513,0-4 1,-2 3 0,4-3 359,1 3 1,2-5 0,1-2 885,1-4 0,5-1 1,2 0-1</inkml:trace>
  <inkml:trace contextRef="#ctx0" brushRef="#br0">10131 18205 17695,'0'-13'-401,"1"5"1,4 4-1,4 2 959,3 2 1,2 0 0,3 0 0,0-1-129,0-4 1,-1 4 0,-1-5 0,0 1-436,-3 1 1,-4-2-1,3 3-325,-2-1 0,-6-7-207,1 2 0,-8-1 0,-5 0 1,-5 2 405,-3 2 1,2-2-1,-4 3 1,1 2 83,0 2 0,-4 1 1,3 0-1,-1 0 575,1 0 0,1 4 0,6 3 0,2 4-123,1 4 0,6 5 1,-1 0-1,2-1-571,2 0 0,2 5 0,2-3 0,5 1-489,3 0 1,7-6 0,2 2-1666,0-3 2036,4-2 1,-3-4-1,8-2 1,2-1 350,2-3 0,2-7 0,4-3 1</inkml:trace>
  <inkml:trace contextRef="#ctx0" brushRef="#br0">10491 18112 17250,'-13'-21'-861,"5"9"620,4 12 1,-2 6 1050,1 7 0,1-4 0,5 0-647,4 1 1,-4-2 0,5 1-219,0 1 0,0 2 1,4 0 48,-1-3 1,-4 1-282,4-6 0,-1 1 0,4-7-143,-3-2 1,2-3 0,-5-7-1,-1 1 389,1 0 0,-1-1 1,-5 1 794,0 0 1,0-1 587,0 1-901,0 6 0,0 2 1,0 11-699,0 7-1,4 1 1,2 3 0,0 0-47,0 1 1,3-4 0,-3 3 0,1-6-90,4-2 1,0-6-1,3 2 295,-1-4 0,-1-2 1,-2-4-1,-2-4-127,-2-2 0,-2-3 0,-2 1 1,1 0 225,1-1 1,0 1 0,-4 0 1238,0-1 1,0 5-628,0 1 0,2 5-253,2-2 1,-1 8 0,6 3 0,0 1-1041,-1 4 0,3 1 0,-2 2 0,3 3-921,1 0 1,7 0 1529,2-8 1,3 2-1,2-3 1</inkml:trace>
  <inkml:trace contextRef="#ctx0" brushRef="#br0">11397 17499 25069,'8'-14'-4220,"-1"2"4169,-2 4 0,-3 2 1,7 6-1,0 1 443,-1 4 0,2 3 0,-4 10 0,1 4-165,4 4 1,-4 5 0,1 3 0,-3 1-172,-2 2 0,0 9 0,0-6 0,2 0 0,-2-3 0,-2 0 0,1-7 0,1-4-1104,1-2 1,1-12-1068,-5 1 0,-2-8 1536,-2-1 0,-4-8 0,-5-5 0,0-3 285,-1-1 0,1-1 1,-2 1-1,-1 0 494,-2-1 0,0 3 1,5 2 241,0 4 0,-1-1 0,2 3 226,4 5 0,2 4 0,6 7-853,0 0 0,0 5 0,0 0 1,1-2-421,4-1 0,2 3 0,8 0 0,1-2-292,2-1 1,4-2-1,-3 0 1,2-1 858,3-3 1,1 3-1,2-5 1</inkml:trace>
  <inkml:trace contextRef="#ctx0" brushRef="#br0">11704 18058 14922,'6'9'319,"3"0"1,3-6 0,1 1 0,0-2-17,1-2 1,-1 0-1,0-2 1,1 0-487,-1-3 0,-6-5 0,-2 1-261,-4-3 1,-1-1 0,-1-1 0,-5 2 370,-8 4 1,1-4 0,-5 4 0,4-1 309,0 1 0,1 5 0,0-2 0,-1 4 374,1 1 0,4 0 0,0 1-677,-1 4 1,2 3-1,1 9 1,1 1-272,3-2 0,2-1 0,2-2 1,3 0-3,5 1 1,3-5 0,3-1 0,1 1-598,2-1 0,6-2 0,-2-6 1086,3 0 0,8-6 0,1-2 0</inkml:trace>
  <inkml:trace contextRef="#ctx0" brushRef="#br0">11957 17965 12929,'0'-13'267,"0"-1"1,-1 7 0,-2 4-92,-2 6 0,1 4 0,4 8 0,0 1 83,0 2 1,0 6 0,0-2 0,0 3 4,0 2 1,0-2 0,0-1-1,0-3-448,0-2 0,0-1 0,1-7 90,4-2 1,-4-4-117,4-10 0,-4-2 0,-1-8 1,0-3-436,0-4 0,0-3 1,0-2-1,0 1 724,0-1 0,0-4 0,0 0 0,0 3 605,0 4 1,0 0 0,0 6 745,0 2-969,0 1 1,0 9-889,0 6 0,0 6 0,0 9 0,0 1-393,0 2 1,0 0-1,2-3 1,1 1-41,1 2 0,8 0 0,0-5 0,6-1 943,2-3 1,8-3-1,6-6 1</inkml:trace>
  <inkml:trace contextRef="#ctx0" brushRef="#br0">12317 17912 8572,'-13'-15'542,"-1"6"1,0 6 180,-4 3 0,-1 2 1,-5 3-1,2 9-628,-2 7 1,5-1-1,-1 2 1,4 2-466,3 1 1,-3 2 0,8 0 0,-1-2-434,0-3 0,5 3 1,-5-3 802,-1 4 0,-2-6 0,-2 0 0</inkml:trace>
  <inkml:trace contextRef="#ctx0" brushRef="#br0">8571 19204 8417,'0'-26'112,"0"4"0,2 1 1130,2 2-974,-2 7 0,5 7 1,-4 11-1,2 6-63,-3 4 0,4 8 0,-1 0 1,-1 5 21,2 7 1,-4-4 0,4 1-1,-2-2-152,0 0 1,2 0 0,-1-4 0,2-2-150,1-3 0,4-2 0,-4-9 0,4-2 1,2-3-1,-1-6 1,0 0-29,1 0 1,-1-7 0,-1-5-1,-2-4-33,-1-1 0,-2-2 1,4 1-1,-4 1 753,-1-3 1,3 10 109,-5-3 0,1 5-525,-5 4 1,-6 5-1,-3 14 1,-1 1-212,1 2 0,-6 6 0,3-2 0,0 2-195,0-2 1,-2 2-1,5-6 1,-2-2-558,3-1 1,-3-2 0,7 0-789,1 1 0,4-3 1548,8-2 0,6-9 0,12-7 0</inkml:trace>
  <inkml:trace contextRef="#ctx0" brushRef="#br0">9051 19391 8443,'0'-27'4119,"0"7"-4250,6 6 93,2 8 1,5 5-732,0-4 0,-5 3 224,-4-7 0,-4 6 1,-4-2 652,-5 4 0,-3 5 0,-1 2 0,-1 2 110,1 2 1,1 2-1,2 1 1,2 0 92,2 1 1,2 3 0,4 3 0,0-1-438,0 0 0,7 3 0,5-2 0,6-1-626,3 0 1,7-3 751,7-7 0,10-3 0,2-6 0</inkml:trace>
  <inkml:trace contextRef="#ctx0" brushRef="#br0">9638 19231 8444,'-20'-19'211,"6"6"0,-4-1-187,3 8 0,6 11 0,0 4 0,-1 1 322,-2-1 1,-1 3 0,-1-5 0,3 2 56,2 0 1,-2 0 0,5 4 0,0 0-491,1 1 0,0-1 0,5 0 12,0 1 0,2-1 1,2-1-210,5-3 0,3-3 1,1-6-301,0 0 0,5 0 1,0 0-1,0 0-995,1 0 1579,2 0 0,5-6 0,1-2 0</inkml:trace>
  <inkml:trace contextRef="#ctx0" brushRef="#br0">9798 19244 8304,'0'-19'703,"0"9"184,0-4 0,-6 4 221,-3-3 0,1 5-922,0 4 1,5 8-1,-2 5-118,4 3 0,1 1 1,0 2-1,1 0-253,4-2 1,2 4 0,6-8-1,2 1-217,3-1 1,1-3-1,5-6 1,-3 0-27,-2 0 0,3-6 1,-4-3-1,-2-3 139,-1-1 0,-8-2 0,-2-1 336,-4-2 1,-1-4 0,0 4 1595,0 2 1,-1 5 510,-4 2-2157,-2 6 1,0-1-1,2 8-94,4 5 1,7 5 0,2 2-1,4 2-408,2-2 1,3-3 0,3-2-1,0-4-228,4-1 1,1-2 0,2-4-1,-2-1 238,-3-4 1,2-2 0,-6-6 0,-2-1 406,-1 1 0,-3 0 1,-3-1-1,-5 1 319,-2 0 1,-2-1 0,0 1-1,-2 0 332,-2-1 1,-2 6 0,-5-1 599,2-2 1,5 4-612,-5-2 0,6 5 1,0-4-413,6 2 1,5 2 0,5 4 0,0 0 95,1 0 0,-1 1 1,0 2-1,1 3-347,-1 2 0,-4 1 1,-2 4-1,-1 0-75,-3 0 0,-1 1 0,-2 1 0,0 1 140,0 2 0,-5-1 0,1-3 1,1-1-109,1 0 0,-2-4 49,-1 0 0,7-6 0,7 0 1,4-6 52,5-6 1,3-4-1,5-5 1,-1-4-176,-2-3 1,2-2 0,-3 0 0,2 1 153,-2-1 0,-4 1 1,-9 0-1,-5 4-28,-3 4 0,-3 5 0,-6 4 42,-5 5 1,-9 2 0,-1 2 0,0 2 106,0 2 1,0 8 0,5 7 0,3 1-317,5-1 0,4 3 0,7-3 0,4 0 268,4 1 0,14 3 0,6-2 0</inkml:trace>
  <inkml:trace contextRef="#ctx0" brushRef="#br0">11317 18671 8438,'0'-13'-70,"0"4"750,0 0 1,-4 5 1252,-1-5-1664,1 6 1,4-1-1,0 8-91,0 5 1,0 7 0,1 3 0,2 2-11,2 3 0,4-5 1,-5 0-1,1-1-16,1 0 1,-3-5-1,4-4-346,-1 1 0,0-4 188,-2-1 1,-2-5-1,2-5-83,-2-4 0,-4-2 0,-1-4 0,-3-1-63,-1-2 0,4-4 0,-3 4 0,2 1 206,-1 3 0,-1 0 0,3 1 1160,-1 0-1034,-1 5 1,5 4-73,0 8 1,5-1 0,1 8-1,0 2-4,0 3 1,7 6-1,-3-2 1,1-1-92,0 0 1,-5 3-1,0-2 1,-1 0-36,-1 4 1,1 0 0,-5-1 0,0-2-8,0-2 1,0 4 0,0-6 0,0 0 15,0-2 1,0-7 0,-2 0 84,-2-2 1,1 3 569,-6-5-728,6 1 1,-5-5-122,4 0 0,3 1 1,-4 3 30,4 5 1,1-1 0,0 1 73,0 1 1,0 2 239,0 1 1,0 0 216,0 1 0,-2-7-13,-2-2 1,1-4-194,-6-1 0,6-1 1,-2-4-107,4-4 0,1-7 1,0-5-1,0-2-177,0-6 0,0-5 0,0 2 0,0-2-141,0-3 1,4-2 0,1-1 0,-2 0-15,-2 0 0,-1 2 0,0 1 0,0 3 71,0 1 0,0 4 0,0 5 0,0 3 147,0 2 0,2 3 0,1 5 1,1 2 21,-1-1 1,5 4 0,0 2 83,4 2 1,-3 2-1,0 0 1,1 0-39,2 0 1,-3 6 0,-1 4 0,-1 5 207,0 3 1,-4 6 0,2-4 0,-4 3-171,-1-1 1,-4-1-1,-2 1 1,-2-4-34,-2-4 1,3-2-1,-2-1 1,-2-4-13,0-1 0,-3 0 0,1-3-2054,0 1-31,-1 1 1,8-5 2094,6 0 0,12 0 0,9 0 0</inkml:trace>
  <inkml:trace contextRef="#ctx0" brushRef="#br0">11677 18738 8377,'0'-13'1175,"0"-1"1,2 7-1055,2 2 0,-1 4 0,5 0-259,-3-4 0,6 2 1,-4-6-1,2 0-274,0 2 0,0-11 1,4 2 222,1-3 1,-6-1-1,1 9 1,2 0 188,1 2 0,1 0 0,0-4 0</inkml:trace>
  <inkml:trace contextRef="#ctx0" brushRef="#br0">11917 18551 8377,'8'-6'851,"-3"4"0,-6-6-72,-3 2 0,2 3 0,-2 8-515,2 4 0,2 7 1,0 2-1,0-2-184,0-1 0,2 2 0,2 1 0,5-1 67,3-3 0,1 0 0,0-2 0,1-4-698,-1-3 0,6-4 1,1-2 196,-4-4 1,0-2 0,-11-8 0,-2-1 159,-2-2 0,-2-6 0,-4 4 0,-4-2 385,-3-1 0,-5 6 0,-1-4 1,0 2 124,-1 2 0,4 4 1,-3 3-1,3 2-65,2 2 0,4 2 0,2 2-645,1-2 0,3 2 1,9-1-1,6 5-349,4 2 1,12 5 0,2-3-1,4 0 743,3 0 0,16-2 0,-4-4 0</inkml:trace>
  <inkml:trace contextRef="#ctx0" brushRef="#br0">12397 18378 8377,'-18'0'543,"0"0"0,1 0 1,3 2-389,1 2 1,0 3 0,-1 7 0,1 1-168,0 2 1,5-2 0,4 3 0,2-3 115,2-2 0,2 0 1,2-1-1,5-3-180,3-4 0,7-4 0,2-1 1,1 0-237,0 0 1,-4-6 0,3-1 0,-2-2-601,-2 0 1,-3 0 911,0-4 0,-1-6 0,0-2 0</inkml:trace>
  <inkml:trace contextRef="#ctx0" brushRef="#br0">12437 18485 8377,'-7'0'481,"1"1"0,7 2 0,4 2 178,4-2 0,2-2 1,4-1-1,3 0-289,4 0 1,3-1 0,2-4 0,-2-2-551,-3-1 1,4-3 0,-6 2-1,1-3-178,-3-2 1,-8 3-1,-2 0 1,-2 2 64,-4-1 1,-7 0 0,-9 1 0,-7 4 81,-4 4 1,-6 1 0,-1 1-1,-1 4 571,0 4 0,4 4 0,7 3 0,4 2 248,3-2 1,8 4 0,2-1 0,5 0-833,5 0 1,12 4-1,12-4 1,5 2 223,7 2 0,11 2 0,9 2 0</inkml:trace>
  <inkml:trace contextRef="#ctx0" brushRef="#br0">8905 20191 8353,'-9'0'421,"1"1"47,2 4 0,0 0 0,3 6-126,-1-2 0,0 0 0,4 4-54,0 0 0,0-4 1,0 0-737,0 1 1,0-2 0,1-1-625,3-1 1,4-1 1071,5-5 0,1 0 0,-1 0 0</inkml:trace>
  <inkml:trace contextRef="#ctx0" brushRef="#br0">8865 20111 8353,'-14'-21'246,"2"2"0,3 5 0,4 3 1906,-1 2-2042,4 3 1,-2 6 0,8 0-714,5 0 0,4 0 0,4 0 1,2 0-286,2 0 0,1 4 888,5 1 0,5 5 0,2-3 0</inkml:trace>
  <inkml:trace contextRef="#ctx0" brushRef="#br0">9184 20071 8620,'0'15'345,"0"2"1,0-2 0,0 4 0,0-1-177,0 0 0,0 4 0,0-4 0,0-2 45,0-1 1,2-2-1,1 1-379,1-1 0,5-4 0,-3-2-363,2-1 1,-5-3 220,1-7 0,2-5 0,-2-8 1,1-2 313,1-1 1,-5-1 0,5-3 0,-1 2 414,-1-2 0,0 5 1,-2 1 179,2 3 1,-2 2-78,2 0 0,-1 5 0,2 4-328,4 2 1,-2 4-1,2 2-95,1 5 0,2 3 0,1 1 0,1 1-954,-1-1 0,0 2 1,2 1-1,2 2 852,0-2 0,13-1 0,-2-2 0</inkml:trace>
  <inkml:trace contextRef="#ctx0" brushRef="#br0">9691 20004 8353,'0'-27'1081,"-6"4"-476,-3 5 0,2 6 366,-2 12-872,6 0 1,-3 2 0,8 1 0,0 2-112,3 3 0,5-4 0,-1 5 0,2 2 10,-3 0 1,4 3 0,-3-1 0,2 0-444,-3 1 0,3-1 0,-7 0 0,-1 1-205,-1-1 0,-2 0 571,0 1 0,-5-5 1,-1-2-1,-1-1 156,-3-3 0,-2-2 1,0 1-328,3 2 0,-1-1-1131,5 6 1381,1-6 0,4 3 0,0-6 0</inkml:trace>
  <inkml:trace contextRef="#ctx0" brushRef="#br0">9944 20097 8353,'-6'-13'-382,"5"6"209,-5 1 1,0 10 909,-3 1 1,2-2-215,-2-8 1,6-4 0,-2-7-511,4-2 0,1-1 0,0 1 0,1-4-166,4-3 0,1 0 1,4 1-1,-1 2-257,1-2 0,2 5 1,2-1-1,-1 3 410,0-1 0,7-6 0,0 4 0</inkml:trace>
  <inkml:trace contextRef="#ctx0" brushRef="#br0">10318 19471 8353,'-2'-7'362,"-1"5"1,-1 8-96,1 7 0,0 8 0,0-2 0,-3 2 269,-2 3 1,5 1 0,-1 3 0,3 2-537,1 1 0,0 1 0,0-2 0,0 1-527,0-1 0,1-4 0,2-3 0,3-6-400,1-2 1,2-7 926,5-4 0,-1-14 0,0-5 0</inkml:trace>
  <inkml:trace contextRef="#ctx0" brushRef="#br0">10158 19724 8353,'-14'0'133,"1"-6"88,6 5 0,7-5 0,8 6 0,6 1-143,4 4 0,2-4 0,8 4 0,3-4-505,5-1 1,-2 0-1,2 0 427,1 0 0,1-6 0,2-1 0</inkml:trace>
  <inkml:trace contextRef="#ctx0" brushRef="#br0">10917 19404 8353,'-13'-20'797,"0"6"1,4 11 0,1 12 0,3 8-696,2 2 1,-3 9 0,0-3 0,0 0-56,0 0 1,1 8-1,5-5 1,0 2-398,0-2 0,0 6 1,2-7-1,2 1-751,5 0 1,5-1 1100,3-1 0,4-5 0,6-2 0</inkml:trace>
  <inkml:trace contextRef="#ctx0" brushRef="#br0">11437 19498 8064,'-7'1'1279,"1"2"-458,0 2 1,5 5-178,-4-1 0,4 3-546,1 1 1,4 0 0,0 1-1,1-1-1177,1 0 1,-5 1 1078,4-1 0,2-6 0,1-1 0</inkml:trace>
  <inkml:trace contextRef="#ctx0" brushRef="#br0">11344 19618 8353,'0'-20'172,"0"-2"0,6 4 0,3 5 523,3 7 0,2-1 0,3-1-912,0 1 1,3-5-1,-2 3 1,2-1-313,1 1 1,3-1 528,-7 5 0,13-11 0,-2 1 0</inkml:trace>
  <inkml:trace contextRef="#ctx0" brushRef="#br0">11851 19271 8353,'0'-27'358,"0"11"-53,0 3 0,-2 8-620,-2 1 415,2 2 1,-4 8 0,6 3 0,0 3-3,0 1 1,-1 1 0,-2-1 0,-2 0-90,2 1 1,0-2 0,0-2 0,-1-1-11,1 1 0,2-2 18,1 0 1,5-5 0,4 2 224,3-4 0,2-1 1,-1 0-1,0 0-91,0 0 0,5 0 0,0 0 0,-2 0 128,-1 0 1,-2 6-77,1 3 1,-2 3-1,-3 1-45,-5 1 1,-3-1-1,-1 0 1,0 1 50,0-1 1,-5-4 0,-4 0-270,-3 1 1,-2-2 0,1-1-205,0-1 0,1 0 1,2-2 30,1 5 0,0 3 0,-5 3 0,1 1-1161,0 2 1,0 4-1,-1-3 1394,1 2 0,0 1 0,-1 5 0</inkml:trace>
  <inkml:trace contextRef="#ctx0" brushRef="#br0">9478 20777 9386,'7'-13'-652,"4"-1"-681,-7 1 1399,0 6 1,-4-5 651,0 3 0,-6-3 427,-2-1 0,2 4 1136,1 0-1912,-2 0 1,5 8 0,-2 5 0,2 8-137,2 6 0,0 2 1,0 7-1,0 0-412,0-1 0,2 1 1,1 0-1,3-2 32,1-3 0,2-3 0,4-5 0,1-1-1008,-1 0 0,0-5 1,1-4 456,-1-2 1,-4-2 0,-2-2 0,-1-2 336,-3-5 1,-7-3-1,-5-1 1,-3-1 368,-1 1 0,-5 4 1,-1 2-1,-1-1 126,1 1 0,-3 4 0,3-2 1,-1 4 795,1 1 1,1 0 352,5 0 0,1 1-864,3 4 1,3-2-403,6 6 1,0 0-102,0 4 1,2 0 0,1 1 0,3-1-1030,1 0 1,2 1 0,4-1 1110,1 0 1,5 1 0,2-1 0</inkml:trace>
  <inkml:trace contextRef="#ctx0" brushRef="#br0">9864 20857 9386,'0'-13'-155,"-1"1"0,-4 1 518,-3 3 1,0 5-1,-1-2 592,-1 4 1,-2 1-383,-1 0 0,4 0-453,0 0 1,1 1 41,0 4 1,0-2 0,5 5-171,-1 3 0,-1-4 0,5 2-68,0 1 1,0 2 0,2 2-1,2-2-49,5-4 1,2 4-1,0-4 1,1-1 38,3-3 0,1-2 0,-2-2 46,-1 0 1,-1-2 0,-3-2-1,-3-5 58,0-3 0,-5-1 0,2 0 0,-4-1 21,-4 1 1,-5 0 0,1 1 0,-3 1-65,-1 3 1,1 3 0,1-2 0,3 1-721,-3 3-81,5 1 1,2 4-1,8 1 90,5 1 1,9 5 0,4-4 739,3-2 0,8-2 0,1-1 0</inkml:trace>
  <inkml:trace contextRef="#ctx0" brushRef="#br0">10211 20670 9386,'-13'-19'408,"-5"10"1,0 3 0,3 11-86,5 8 1,-2 3 0,5-1 0,-2 2-5,0 0 1,6 1 0,-2-5-1,4 1-282,1-1 1,0 0 0,1 1-376,4-1 0,2-6 1,7-2 2,-1-4 1,0-7-1,1-2 1,-1-4 195,0-2 1,-4 0 0,-1-3 0,-3 0 157,-2 0 1,-1-2 0,-2 1 0,0 2 1339,0 1 0,0 2 701,0-1-1940,0 7 1,0 3-1,1 8-465,4 5 0,2 3 0,7 0 0,-1-2-124,0-1 1,5-6 0,0 1 0,0-2-113,1-2 1,2-2 0,5-4 0,1-7-2288,0-8 2876,-1-10 1,-5-3 0,-2-6 0</inkml:trace>
  <inkml:trace contextRef="#ctx0" brushRef="#br0">10517 20297 9386,'-13'0'865,"1"2"0,3 2 0,5 7-655,3 5 0,1 5 1,1 5-1,2 1-251,1 0 1,7-1-1,-2 1 1,1 0-276,-1-1 0,6-1 0,-3-1 1,1-5 379,3-4-62,0 1 1,-2-14 0,-1 4 0</inkml:trace>
  <inkml:trace contextRef="#ctx0" brushRef="#br0">10451 20444 9386,'-13'-18'2002,"1"8"-1746,3-12 1,3 13 0,7 7-1781,4 5 1258,-4 2 1,13-4 0,-3 2 0,7 1-271,3-1 1,0 3 544,1-1 0,3-7 0,-4-5 1</inkml:trace>
  <inkml:trace contextRef="#ctx0" brushRef="#br0">10344 20177 9386,'-19'-20'173,"4"6"169,-3 10 1,8 8 0,3 5 0,-1 4-283,1 5 1,4-1-1,-2 5 1,4 0-212,1-1 0,1 8 0,4-1 0,5 5-1425,6 4 1570,5-4 0,6-1 1,0-5-1</inkml:trace>
  <inkml:trace contextRef="#ctx0" brushRef="#br0">11064 20377 9386,'0'-13'1072,"0"0"1,-1 1-212,-4 3 0,2-2-704,-6 7 1,5 1 0,-4 8 0,2 5-243,4 6 1,-4-1 0,1 4 0,2-1 145,2 0 0,5 1 0,2-3 0,1 1-243,4-6 1,1 1 0,1-7-1,0-2-256,1-2 1,-5-1 0,-1 0 421,3 0 1,-5-1-1,0-2 1,-2-3 506,1-2 0,-2 4 106,-8-5 1,-2 6-263,-7-1 1,7 8 0,2 5-209,4 3 1,1 1-1,0 1 1,0 0-390,0 4 1,6-5 0,1 2 0,2-4 104,0-1 1,4-4 0,7-2 0,-1-2-549,0-2 1,6-6 0,1-4-1,3-7-2583,1-5 3290,-2-9 1,-1-3-1,-1-6 1</inkml:trace>
  <inkml:trace contextRef="#ctx0" brushRef="#br0">11437 20311 10172,'-13'0'4579,"6"6"-3942,2 2 0,4 0 0,1 1-717,0 1 1,0 6 0,0 2 0,0-2-458,0-1 1,6 3-1,2 1 1,4 0-109,2 1 1,3 2 0,3-4 0,-1-3 650,0-5 0,5-4 0,-3-6 0</inkml:trace>
  <inkml:trace contextRef="#ctx0" brushRef="#br0">11744 20271 9408,'-9'0'1529,"0"0"1,0 0-1040,-4 0 1,4 1 0,2 4 0,-1 3-293,1 4 1,2 2 0,-2 0 0,1 3-202,3 0 1,2 7 0,1-2-1,0 2-695,0-2 1,1 2 0,3-6 0,5-2-219,3-1 0,3-3 0,3-3 0,4-5 928,3-3 0,8-18 0,1-5 0</inkml:trace>
  <inkml:trace contextRef="#ctx0" brushRef="#br0">11890 20337 9386,'0'-13'-24,"0"6"0,2 1 207,2 6 0,-1 0-161,6 0 0,-4 0 813,4 0 346,-6 6-502,2-5 1,-5 3-457,0-8 1,0 1-160,0-6 0,-1 2-34,-3-2 0,-4 3 13,-5 6 1,5 1-1,4 4 1,1 2-89,-1 1 0,2 4 0,-2-4 0,2 4 37,2 2 0,0-1 0,0 0-38,0 1 0,0-6 0,2 0-14,2-2 0,-1-2 1,6-4-86,1 0 1,1-1 0,-1-2-1713,-1-2 1371,0 1 0,-2 5 0,-2 4 248,-4 4 0,-2 1 1,-2 0-1,-3-1-327,-2 2 0,5 1-355,-1 1 940,2-6 0,14-13 0,3-8 0</inkml:trace>
  <inkml:trace contextRef="#ctx0" brushRef="#br0">12250 20244 9386,'-7'-13'411,"-3"4"-538,5 0 0,2 6 645,8-2 1,-2 4-115,6 1 0,-5 1-361,5 4 1,-6 2-1,0 7 1,-5-1 107,-2 0 0,-5 5 1,3 0-1,0-2-39,0-1 0,-3-2 0,5 1-657,1-1 0,1 0 1,4 1 119,2-1 0,4-6 0,7-2 442,2-4 1,4-7-1,6-1 1</inkml:trace>
  <inkml:trace contextRef="#ctx0" brushRef="#br0">12410 20257 9386,'-13'0'386,"0"0"0,5 2-601,4 2 0,4 2 0,3 4 0,3-1 763,1 2 1,-4 1-1,3 2 1,-2 3-298,1 0 0,-1 3 0,-4-4 0,0 3-207,0 2 0,0-5 0,-1 4 0,-2-3-404,-2 1 1,1 0 0,4-5 0,0 0 352,0 1 0,0-7 1,0-1-1</inkml:trace>
  <inkml:trace contextRef="#ctx0" brushRef="#br0">12997 20097 9386,'-19'-19'-60,"4"10"0,-3 0 0,3 8 203,2 5 0,4 4 0,0 5 0,-1 0 327,-2 1 0,3 0 0,2 3 1,1 2-6,3 2 0,1 1 0,2 5 0,0-1-856,0 1 0,0 4 1,2 0-1,2 0 177,5 2 1,1-5-1,1 2 1,-2-7 208,1-5 0,2-9 1,1-3-1</inkml:trace>
  <inkml:trace contextRef="#ctx0" brushRef="#br0">12930 20337 9386,'-7'-20'-38,"-4"-6"0,7 6 1285,1-1 1,2 2-1677,1 5 0,1 7 0,4 2 0,3 4-50,4 1 0,6 0 0,0 0 0,0 0 116,1 0 1,-3 1 0,5 2-1,-2 2 374,-3-2 1,4-2 0,-3-1 120,0 0 188,-2 0 0,-8-1 0,-4-2 0,-6-2 509,-6 2 0,-3 3 0,-1 3 0,1 3-117,3 2 0,-3 1 1,5 4-1,-2 0-480,0 1 0,5 3 1,-4 1-1,2 0-379,3 1 0,2-4 0,2 1 0,4-4-122,4-3 1,3-5-1,2 4 1,3-2-61,0-3 1,6-2-1,-6-2 1,0-2 86,-2-2 1,-2-5 0,0 1 322,1-3 0,-6-1 1,0 0 153,-2-1 1,-2 5 1424,-4 0-1391,0 7 0,0-3 1,0 10-57,0 3 1,0 0 0,0 1 18,0 1 1,0 2 0,0 1-164,0 1 0,0-6 0,2 1-737,2 2 1,8 1 0,7-1-1,2-2 673,3-4 0,13-10 0,4-2 1</inkml:trace>
  <inkml:trace contextRef="#ctx0" brushRef="#br0">13997 20191 9386,'-6'-20'-164,"-2"12"0,-5 0-266,0 10 1,4 5 0,0 5 0,-3-2 393,-4-1 0,1-6 1,-3 3-1,3-2-44,2 1 0,0 5 1,-1-2-1,1 1 729,0-1 0,-1 1 1,1 3-1,1-2 224,3-1 0,-1 0-638,6 5 0,-1-6 1,7 0-1,2-1-182,5 1 1,3-5 0,3 3-1,1-2-98,2 0 0,-1 1 1,-3-4-1,-1 2-496,0 2 0,-4-1 515,0-4 1,-12 5 0,-1-1 0,-7 1-36,-2 0 1,-5-3 0,-1 4 0,0-2 25,-1 1 0,3 4 41,3-5 1,1-5-1,0-7 1</inkml:trace>
  <inkml:trace contextRef="#ctx0" brushRef="#br0">14277 20164 9386,'0'-13'-320,"-6"1"288,-3 3 1,1 3 0,-1 6 0,-1 1-384,-2 4 1,-3 2 0,-1 5 248,-2-3 1,1 3 0,3-3 1386,1 3 1,1 1 0,2-1-746,1-3 1,6 3-226,-2-4 0,5-2 1,5-1-188,4-4 0,3-1 0,1 0 0,0 0-142,1 0 1,-1 0 0,-1-1 596,-3-4 1,1 2-243,-5-5 1,-3 5 226,-6-2-1147,-3 4 0,-1 7 15,4 2 1,4 3-1,4-1 1,5-2-1,3-3 0,1 0 0,2-5 0,1 0 217,2 0 0,1 0 0,-2-2 0,2-2 412,2-5 1,-5 2 0,2-2 0,-5-2-90,-4 0 1,1-3 652,-5 1 0,-1 0 1083,-4-1 1,-1 7 527,-4 2-1709,4 4 0,-5 2 0,7 4-180,4 4 1,2 1 0,7-1-1,-3-3-202,-2 0 0,3-5 0,-3 4-276,3-4 1,1-1-1,1 0 1,-3-1-196,-2-4 0,2 2 1,-5-4-263,1 1 0,-4-4 466,1 1 1,-4 3-276,-4 1 3010,2 4-2086,-3 1 0,6 0 0,3 0 0,5 0-421,3 0 1,2 0 0,-1 0 0,0 0-392,1 0 1,-3-1 0,0-2-613,-2-2-96,-6-5 351,2 8 0,-5 2 1,0 11-1,2 3-1992,2 4 2690,-2 0 0,16-5 0,-4 1 0</inkml:trace>
  <inkml:trace contextRef="#ctx0" brushRef="#br0">15263 20057 9386,'-6'-13'-126,"-1"1"0,-7 3 274,1 5 1,0 2 0,-1 2 198,1 0 1,0 5 0,-1 1 61,1 1 0,4-4 0,2 3-13,1 0 0,1-3-594,5 6 0,3-6 55,6 1 0,0-2 1,9-4-1,-3-1 15,-2-1 1,-1-7 0,-2 4 456,-1 0-65,-6-5 1,-3 10 205,-9-2 0,-1 8 0,-1 5 0,4 3-419,1 1 1,2 1 0,4-1 0,0 0-142,0 1 0,4-1 0,4-1 0,2-3-391,5-5 1,7-2 0,2-2 0,4-2-1583,3-2 1,4-8 2059,-3-6 1,5-11-1,-3 0 1</inkml:trace>
  <inkml:trace contextRef="#ctx0" brushRef="#br0">15543 19591 9386,'-6'-13'1028,"-1"-1"0,-5 8 0,3 6 0,4 8-831,4 4 1,1 1 0,0 2-1,0 3 181,0 4 1,0 3-1,0 2 1,0-1-81,0 1 1,0 4-1,1 2 1,2-1-687,2 1 0,4-4 0,-5-5 0,1-3-824,1-2 1,-3-1 0,4-5-142,-1 0 1,-3-5 1551,-8-4 0,2-4 0,-5-3 0,-3-3 461,-1-1 1,3 4 0,1-3 386,-3 0 1,4 5-710,-2-4 1,7 4 0,2 1-883,8 0 0,5 0 1,5 0-1,4 0-1076,3 0 0,6-5 1,2-2 1642,1-5 1,2-10 0,4-12 0</inkml:trace>
  <inkml:trace contextRef="#ctx0" brushRef="#br0">15863 19524 9386,'-13'0'0,"-1"-6"506,1-3 0,0 4 1,1 2-1,3 6-333,4 5 0,4 9 0,1 3 0,0 4 120,0 4 1,0 2 0,1-2 0,2 2 26,2 1 1,4 4 0,-3-4-1,1-1-561,3-2 1,1-3 0,-1-2 0,-1-6-760,1-2 1,-2-6 660,1 0 1,-8-8 0,-1 1-135,-7-5 0,-7-7 932,-3 1 1,-3-3-1,-2 0 549,4 3 0,4 3-539,0 6-689,7 0 1,2 5-1,10 0 1,4 1-560,3 0 0,2 3 1,4-3 793,4 2 0,9-5 0,4 2 0</inkml:trace>
  <inkml:trace contextRef="#ctx0" brushRef="#br0">16209 19977 9386,'0'-19'2212,"-5"4"-1556,-4-2 0,-3 8-298,-2 4 1,7-2-1,1-4 1,2-3-78,-1-4 0,1 0 1,4 5-1,0-1-309,0 1 0,1-5 1,5 1-1,6 2-2645,4 4 2686,14 0 1,-8-3 0,11-6 0</inkml:trace>
  <inkml:trace contextRef="#ctx0" brushRef="#br0">19662 8329 8444,'0'-45'-671,"0"15"442,0 3 1,4 17 0,1 13 0,-2 13 427,-2 14 0,-4 20 1,-7 12-1,0-25 1,-2 0-5,-3 4 0,-3 1 0,-3 5 0,-2 1 0,-2 4 0,-1 0 0,-1 1 0,0 0-99,-2 5 0,0 0 0,-2 3 0,0 1 0,1-1 0,0 1 0,1-2 0,1 0-59,0-1 1,1 0-1,2 2 1,2-1-1,7-3 1,3-1-1,3-2 1,2 0-34,3-5 0,3 0 0,2-1 0,4 0 1,1-4-1,3-1 0,3-1 0,2-1-136,3 0 0,4-2 0,3 2 0,2-2 0,2-2 0,3-3 0,3 1 0,3-1-206,4-2 0,3-1 1,9 2-1,1-2 338,3-2 0,0 0 0,2 0 0,1-1 0,-2-1 0,1 0 0,3-1 0</inkml:trace>
  <inkml:trace contextRef="#ctx0" brushRef="#br0">23288 9542 8124,'-12'8'675,"3"-2"1,-9-6 57,3 0 1,8 1 0,3 3-434,2 5 1,12 3 0,5 2-1,5-3-235,3-2 0,2 2 1,4-5-1,0-1-63,2 1 0,6-3 0,0-7 0,5-6-174,2-7 1,11-3-1,0-9 1,4-3-63,5-8 0,-28 16 0,2-1 0,1-3 0,0-2 0,2 1 0,0-1 234,2-2 0,1-1 0,1-6 0,1-2 0,0 0 0,1 0 0</inkml:trace>
  <inkml:trace contextRef="#ctx0" brushRef="#br0">24381 11075 8479,'7'-62'-1,"11"16"1,0-19-1,7 19 1,6 15 859,5 7 1,7 12-1,5 12 1,7 9-1079,9 7 1,4 5 0,2 7-1,-34-14 1,0 0 218,2 0 0,0-1 0,5 2 0,1 0 0,-3-5 0,0 0 0</inkml:trace>
  <inkml:trace contextRef="#ctx0" brushRef="#br0">20995 12474 8321,'-19'8'0,"4"-2"17,-3-6 0,3 0 0,1 0 0,-3 0 174,-1 0 0,1 1 1,3 3-1,0 5 52,-4 3 0,3 7 1,-4 7-1,1 6-92,0 8 1,-6 21 0,1 8 0,9-28 0,0 1-23,-2 4 0,1 2 0,-4 9 0,0 3 0,2 1 0,-1 2 0,-1 4 0,1 2-174,6-20 0,0 1 0,0 1 0,0 2 0,-1 2 0,1 0 0,1 3 0,-1 1 0,1 0 0,0 1 0,-1 1 0,1 0 79,0 2 1,1 1-1,-1 0 1,-2 7-1,-1 0 1,2 0-1,3-5 1,1-1-1,0 0 1,0 3-1,0 2 1,2-1-198,0 2 1,1 0 0,1 0-1,1 0 1,0 0 0,2-1-1,1 1 1,1-1 0,0 1 0,2-2-1,-1 0 1,2 0 8,1-1 0,1-1 1,1 0-1,3 0 1,2 0-1,2-2 1,-1-5-1,2-3 0,1 0 1,0-3-1,2-2 1,0 0-5,0-3 0,1-1 0,2-1 0,10 18 0,3-3 1,1-7-1,2-3 0,0-6 0,2-2-416,1-5 1,1-2-1,2-4 1,2-3 573,3-4 0,2-3 0,-3 0 0,2-1 0,2-4 0,0-1 0,0-1 0,0 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F1C0E6-4EBF-4776-AF92-B860D1AA4B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405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A2CC734-9707-49CF-9113-F30FCF05259E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556395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059827F-67A2-417C-A020-84C759138503}" type="slidenum">
              <a:rPr lang="en-US" altLang="en-US" smtClean="0">
                <a:solidFill>
                  <a:schemeClr val="tx1"/>
                </a:solidFill>
              </a:rPr>
              <a:pPr/>
              <a:t>1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612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DF9D4C3-833A-4FF9-939D-42F9611026F3}" type="slidenum">
              <a:rPr lang="en-US" altLang="en-US" smtClean="0">
                <a:solidFill>
                  <a:schemeClr val="tx1"/>
                </a:solidFill>
              </a:rPr>
              <a:pPr/>
              <a:t>2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58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8444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9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89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06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64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3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9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7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6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69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70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2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45D575FB-7088-4E82-85A0-87B7853D1A66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  <p:sldLayoutId id="2147483843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customXml" Target="../ink/ink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customXml" Target="../ink/ink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customXml" Target="../ink/ink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customXml" Target="../ink/ink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customXml" Target="../ink/ink3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14</a:t>
            </a:r>
            <a:br>
              <a:rPr lang="en-US" altLang="en-US" sz="4800" dirty="0"/>
            </a:br>
            <a:r>
              <a:rPr lang="en-US" altLang="en-US" sz="4800" dirty="0"/>
              <a:t>Finish Modulo Scheduling</a:t>
            </a:r>
            <a:br>
              <a:rPr lang="en-US" altLang="en-US" sz="4800" dirty="0"/>
            </a:br>
            <a:r>
              <a:rPr lang="en-US" altLang="en-US" sz="4800" dirty="0"/>
              <a:t>Register Allocation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February 22, 2023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9A2753A-837D-1343-98E5-FEEB508564E7}"/>
                  </a:ext>
                </a:extLst>
              </p14:cNvPr>
              <p14:cNvContentPartPr/>
              <p14:nvPr/>
            </p14:nvContentPartPr>
            <p14:xfrm>
              <a:off x="7457400" y="4991400"/>
              <a:ext cx="556920" cy="842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9A2753A-837D-1343-98E5-FEEB508564E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48040" y="4982040"/>
                <a:ext cx="575640" cy="860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 continued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3 alu, 2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143000" y="28162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066800" y="27432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04800" y="2816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43000" y="2282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715000" y="5715000"/>
            <a:ext cx="2743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alu0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172200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alu1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513638" y="5421313"/>
            <a:ext cx="411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m2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8001000" y="5421313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br</a:t>
            </a:r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61722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66294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0866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5715000" y="61722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8610600" y="59436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MRT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76200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4876800" y="3429000"/>
            <a:ext cx="17526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44958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48768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5105400" y="2667000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Rolled</a:t>
            </a:r>
          </a:p>
          <a:p>
            <a:r>
              <a:rPr lang="en-US" altLang="en-US">
                <a:solidFill>
                  <a:srgbClr val="FF3300"/>
                </a:solidFill>
              </a:rPr>
              <a:t>Schedule</a:t>
            </a: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7086600" y="31242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>
            <a:off x="7086600" y="3429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7315200" y="2359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Unrolled</a:t>
            </a:r>
          </a:p>
          <a:p>
            <a:r>
              <a:rPr lang="en-US" altLang="en-US">
                <a:solidFill>
                  <a:srgbClr val="FF3300"/>
                </a:solidFill>
              </a:rPr>
              <a:t>Schedule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7086600" y="3733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7086600" y="4038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>
            <a:off x="7086600" y="4343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>
            <a:off x="7086600" y="4648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5" name="Line 31"/>
          <p:cNvSpPr>
            <a:spLocks noChangeShapeType="1"/>
          </p:cNvSpPr>
          <p:nvPr/>
        </p:nvSpPr>
        <p:spPr bwMode="auto">
          <a:xfrm>
            <a:off x="7086600" y="4953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6705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67056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6705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6705600" y="4038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6705600" y="4343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6705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6705600" y="4953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26663" name="Line 39"/>
          <p:cNvSpPr>
            <a:spLocks noChangeShapeType="1"/>
          </p:cNvSpPr>
          <p:nvPr/>
        </p:nvSpPr>
        <p:spPr bwMode="auto">
          <a:xfrm>
            <a:off x="75438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4" name="Line 40"/>
          <p:cNvSpPr>
            <a:spLocks noChangeShapeType="1"/>
          </p:cNvSpPr>
          <p:nvPr/>
        </p:nvSpPr>
        <p:spPr bwMode="auto">
          <a:xfrm>
            <a:off x="79248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5" name="Text Box 41"/>
          <p:cNvSpPr txBox="1">
            <a:spLocks noChangeArrowheads="1"/>
          </p:cNvSpPr>
          <p:nvPr/>
        </p:nvSpPr>
        <p:spPr bwMode="auto">
          <a:xfrm>
            <a:off x="7132638" y="5421313"/>
            <a:ext cx="411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m1</a:t>
            </a:r>
          </a:p>
        </p:txBody>
      </p:sp>
      <p:sp>
        <p:nvSpPr>
          <p:cNvPr id="26666" name="Text Box 42"/>
          <p:cNvSpPr txBox="1">
            <a:spLocks noChangeArrowheads="1"/>
          </p:cNvSpPr>
          <p:nvPr/>
        </p:nvSpPr>
        <p:spPr bwMode="auto">
          <a:xfrm>
            <a:off x="6629400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alu2</a:t>
            </a:r>
          </a:p>
        </p:txBody>
      </p:sp>
      <p:sp>
        <p:nvSpPr>
          <p:cNvPr id="26667" name="Text Box 43"/>
          <p:cNvSpPr txBox="1">
            <a:spLocks noChangeArrowheads="1"/>
          </p:cNvSpPr>
          <p:nvPr/>
        </p:nvSpPr>
        <p:spPr bwMode="auto">
          <a:xfrm>
            <a:off x="152400" y="5029200"/>
            <a:ext cx="2914650" cy="17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Scheduling steps: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brlc at time II-1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op1 at time 0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op4 at time 0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op2 at time 2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op3 at time 5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op5 at time 5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op7 at time 5</a:t>
            </a:r>
          </a:p>
        </p:txBody>
      </p:sp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7146925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669" name="Text Box 45"/>
          <p:cNvSpPr txBox="1">
            <a:spLocks noChangeArrowheads="1"/>
          </p:cNvSpPr>
          <p:nvPr/>
        </p:nvSpPr>
        <p:spPr bwMode="auto">
          <a:xfrm>
            <a:off x="5181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670" name="Text Box 46"/>
          <p:cNvSpPr txBox="1">
            <a:spLocks noChangeArrowheads="1"/>
          </p:cNvSpPr>
          <p:nvPr/>
        </p:nvSpPr>
        <p:spPr bwMode="auto">
          <a:xfrm>
            <a:off x="57150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1" name="Text Box 47"/>
          <p:cNvSpPr txBox="1">
            <a:spLocks noChangeArrowheads="1"/>
          </p:cNvSpPr>
          <p:nvPr/>
        </p:nvSpPr>
        <p:spPr bwMode="auto">
          <a:xfrm>
            <a:off x="62484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2" name="Text Box 48"/>
          <p:cNvSpPr txBox="1">
            <a:spLocks noChangeArrowheads="1"/>
          </p:cNvSpPr>
          <p:nvPr/>
        </p:nvSpPr>
        <p:spPr bwMode="auto">
          <a:xfrm>
            <a:off x="67056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71628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4" name="Text Box 50"/>
          <p:cNvSpPr txBox="1">
            <a:spLocks noChangeArrowheads="1"/>
          </p:cNvSpPr>
          <p:nvPr/>
        </p:nvSpPr>
        <p:spPr bwMode="auto">
          <a:xfrm>
            <a:off x="80010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5" name="Text Box 51"/>
          <p:cNvSpPr txBox="1">
            <a:spLocks noChangeArrowheads="1"/>
          </p:cNvSpPr>
          <p:nvPr/>
        </p:nvSpPr>
        <p:spPr bwMode="auto">
          <a:xfrm>
            <a:off x="54102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6676" name="Text Box 52"/>
          <p:cNvSpPr txBox="1">
            <a:spLocks noChangeArrowheads="1"/>
          </p:cNvSpPr>
          <p:nvPr/>
        </p:nvSpPr>
        <p:spPr bwMode="auto">
          <a:xfrm>
            <a:off x="56388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677" name="Text Box 53"/>
          <p:cNvSpPr txBox="1">
            <a:spLocks noChangeArrowheads="1"/>
          </p:cNvSpPr>
          <p:nvPr/>
        </p:nvSpPr>
        <p:spPr bwMode="auto">
          <a:xfrm>
            <a:off x="58674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6678" name="Text Box 54"/>
          <p:cNvSpPr txBox="1">
            <a:spLocks noChangeArrowheads="1"/>
          </p:cNvSpPr>
          <p:nvPr/>
        </p:nvSpPr>
        <p:spPr bwMode="auto">
          <a:xfrm>
            <a:off x="60960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6679" name="Text Box 55"/>
          <p:cNvSpPr txBox="1">
            <a:spLocks noChangeArrowheads="1"/>
          </p:cNvSpPr>
          <p:nvPr/>
        </p:nvSpPr>
        <p:spPr bwMode="auto">
          <a:xfrm>
            <a:off x="7467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6680" name="Text Box 56"/>
          <p:cNvSpPr txBox="1">
            <a:spLocks noChangeArrowheads="1"/>
          </p:cNvSpPr>
          <p:nvPr/>
        </p:nvSpPr>
        <p:spPr bwMode="auto">
          <a:xfrm>
            <a:off x="7086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681" name="Text Box 57"/>
          <p:cNvSpPr txBox="1">
            <a:spLocks noChangeArrowheads="1"/>
          </p:cNvSpPr>
          <p:nvPr/>
        </p:nvSpPr>
        <p:spPr bwMode="auto">
          <a:xfrm>
            <a:off x="7086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6682" name="Text Box 58"/>
          <p:cNvSpPr txBox="1">
            <a:spLocks noChangeArrowheads="1"/>
          </p:cNvSpPr>
          <p:nvPr/>
        </p:nvSpPr>
        <p:spPr bwMode="auto">
          <a:xfrm>
            <a:off x="73152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6683" name="Text Box 59"/>
          <p:cNvSpPr txBox="1">
            <a:spLocks noChangeArrowheads="1"/>
          </p:cNvSpPr>
          <p:nvPr/>
        </p:nvSpPr>
        <p:spPr bwMode="auto">
          <a:xfrm>
            <a:off x="75438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26684" name="Text Box 60"/>
          <p:cNvSpPr txBox="1">
            <a:spLocks noChangeArrowheads="1"/>
          </p:cNvSpPr>
          <p:nvPr/>
        </p:nvSpPr>
        <p:spPr bwMode="auto">
          <a:xfrm>
            <a:off x="8839200" y="30480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1</a:t>
            </a:r>
          </a:p>
        </p:txBody>
      </p:sp>
      <p:sp>
        <p:nvSpPr>
          <p:cNvPr id="26685" name="Text Box 61"/>
          <p:cNvSpPr txBox="1">
            <a:spLocks noChangeArrowheads="1"/>
          </p:cNvSpPr>
          <p:nvPr/>
        </p:nvSpPr>
        <p:spPr bwMode="auto">
          <a:xfrm>
            <a:off x="8839200" y="3367088"/>
            <a:ext cx="825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2</a:t>
            </a:r>
          </a:p>
        </p:txBody>
      </p:sp>
      <p:sp>
        <p:nvSpPr>
          <p:cNvPr id="26686" name="Text Box 62"/>
          <p:cNvSpPr txBox="1">
            <a:spLocks noChangeArrowheads="1"/>
          </p:cNvSpPr>
          <p:nvPr/>
        </p:nvSpPr>
        <p:spPr bwMode="auto">
          <a:xfrm>
            <a:off x="8839200" y="3671888"/>
            <a:ext cx="825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3</a:t>
            </a:r>
          </a:p>
        </p:txBody>
      </p:sp>
      <p:sp>
        <p:nvSpPr>
          <p:cNvPr id="26687" name="Text Box 63"/>
          <p:cNvSpPr txBox="1">
            <a:spLocks noChangeArrowheads="1"/>
          </p:cNvSpPr>
          <p:nvPr/>
        </p:nvSpPr>
        <p:spPr bwMode="auto">
          <a:xfrm>
            <a:off x="8839200" y="39624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4</a:t>
            </a:r>
          </a:p>
        </p:txBody>
      </p:sp>
      <p:sp>
        <p:nvSpPr>
          <p:cNvPr id="26688" name="Text Box 64"/>
          <p:cNvSpPr txBox="1">
            <a:spLocks noChangeArrowheads="1"/>
          </p:cNvSpPr>
          <p:nvPr/>
        </p:nvSpPr>
        <p:spPr bwMode="auto">
          <a:xfrm>
            <a:off x="8839200" y="42672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5</a:t>
            </a:r>
          </a:p>
        </p:txBody>
      </p:sp>
      <p:sp>
        <p:nvSpPr>
          <p:cNvPr id="26689" name="Text Box 65"/>
          <p:cNvSpPr txBox="1">
            <a:spLocks noChangeArrowheads="1"/>
          </p:cNvSpPr>
          <p:nvPr/>
        </p:nvSpPr>
        <p:spPr bwMode="auto">
          <a:xfrm>
            <a:off x="8839200" y="45720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3A8DBF9-0503-8883-F508-D45DBB6B1FC8}"/>
                  </a:ext>
                </a:extLst>
              </p14:cNvPr>
              <p14:cNvContentPartPr/>
              <p14:nvPr/>
            </p14:nvContentPartPr>
            <p14:xfrm>
              <a:off x="3215160" y="1876320"/>
              <a:ext cx="6536520" cy="5454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3A8DBF9-0503-8883-F508-D45DBB6B1FC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05800" y="1866960"/>
                <a:ext cx="6555240" cy="5473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10950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 continued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81000" y="3808413"/>
            <a:ext cx="93987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3300"/>
                </a:solidFill>
              </a:rPr>
              <a:t>r3[-1] = load(r1[0]) if p1[0]; r4[-1] = r3[-1] * 26 if p1[2]; store (r2[0], r4[-1]) if p1[5]; r1[-1] = r1[0] + 4 if p1[0]; r2[-1] = r2[0] + 4 if p1[5]; </a:t>
            </a:r>
            <a:r>
              <a:rPr lang="en-US" altLang="en-US" sz="1200" dirty="0" err="1">
                <a:solidFill>
                  <a:srgbClr val="FF3300"/>
                </a:solidFill>
              </a:rPr>
              <a:t>brlc</a:t>
            </a:r>
            <a:r>
              <a:rPr lang="en-US" altLang="en-US" sz="1200" dirty="0">
                <a:solidFill>
                  <a:srgbClr val="FF3300"/>
                </a:solidFill>
              </a:rPr>
              <a:t> Loop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3579813"/>
            <a:ext cx="549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3300"/>
                </a:solidFill>
              </a:rPr>
              <a:t>Loop: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6937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3300"/>
                </a:solidFill>
              </a:rPr>
              <a:t>LC = 99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81000" y="3810000"/>
            <a:ext cx="92964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127125" y="1790700"/>
            <a:ext cx="72644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The final loop consists of a single MultiOp containing 6 operations,</a:t>
            </a:r>
          </a:p>
          <a:p>
            <a:r>
              <a:rPr lang="en-US" altLang="en-US">
                <a:solidFill>
                  <a:srgbClr val="FF3300"/>
                </a:solidFill>
              </a:rPr>
              <a:t>each predicated on the appropriate staging predicate.  Note register allocation</a:t>
            </a:r>
          </a:p>
          <a:p>
            <a:r>
              <a:rPr lang="en-US" altLang="en-US">
                <a:solidFill>
                  <a:srgbClr val="FF3300"/>
                </a:solidFill>
              </a:rPr>
              <a:t>still needs to be performed.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CB91720-3716-027F-E470-45B21799C98A}"/>
                  </a:ext>
                </a:extLst>
              </p14:cNvPr>
              <p14:cNvContentPartPr/>
              <p14:nvPr/>
            </p14:nvContentPartPr>
            <p14:xfrm>
              <a:off x="441360" y="2543400"/>
              <a:ext cx="9478080" cy="4192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CB91720-3716-027F-E470-45B21799C98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2000" y="2534040"/>
                <a:ext cx="9496800" cy="4211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05213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if We Don’t Have Hardware Support for Modulo Scheduling?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8382000" cy="5216525"/>
          </a:xfrm>
        </p:spPr>
        <p:txBody>
          <a:bodyPr/>
          <a:lstStyle/>
          <a:p>
            <a:r>
              <a:rPr lang="en-US" altLang="en-US" sz="2800"/>
              <a:t>No predicates</a:t>
            </a:r>
          </a:p>
          <a:p>
            <a:pPr lvl="1"/>
            <a:r>
              <a:rPr lang="en-US" altLang="en-US" sz="2400"/>
              <a:t>Predicates enable kernel-only code by selectively enabling/disabling operations to create prolog/epilog</a:t>
            </a:r>
          </a:p>
          <a:p>
            <a:pPr lvl="1"/>
            <a:r>
              <a:rPr lang="en-US" altLang="en-US" sz="2400"/>
              <a:t>Now must create explicit prolog/epilog code segments</a:t>
            </a:r>
          </a:p>
          <a:p>
            <a:r>
              <a:rPr lang="en-US" altLang="en-US" sz="2800"/>
              <a:t>No rotating registers</a:t>
            </a:r>
          </a:p>
          <a:p>
            <a:pPr lvl="1"/>
            <a:r>
              <a:rPr lang="en-US" altLang="en-US" sz="2400"/>
              <a:t>Register names not automatically changed each iteration</a:t>
            </a:r>
          </a:p>
          <a:p>
            <a:pPr lvl="1"/>
            <a:r>
              <a:rPr lang="en-US" altLang="en-US" sz="2400"/>
              <a:t>Must unroll the body of the software pipeline, explicitly rename</a:t>
            </a:r>
          </a:p>
          <a:p>
            <a:pPr lvl="2"/>
            <a:r>
              <a:rPr lang="en-US" altLang="en-US" sz="2000"/>
              <a:t>Consider each register lifetime i in the loop</a:t>
            </a:r>
          </a:p>
          <a:p>
            <a:pPr lvl="2"/>
            <a:r>
              <a:rPr lang="en-US" altLang="en-US" sz="2000"/>
              <a:t>Kmin = min unroll factor = MAXi (ceiling((Endi – Starti) / II))</a:t>
            </a:r>
          </a:p>
          <a:p>
            <a:pPr lvl="2"/>
            <a:r>
              <a:rPr lang="en-US" altLang="en-US" sz="2000"/>
              <a:t>Create Kmin static names to handle maximum register lifetime</a:t>
            </a:r>
          </a:p>
          <a:p>
            <a:pPr lvl="1"/>
            <a:r>
              <a:rPr lang="en-US" altLang="en-US" sz="2400"/>
              <a:t>Apply modulo variable expansion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7124D23-95B0-DBC1-90D9-053BA6AAC661}"/>
                  </a:ext>
                </a:extLst>
              </p14:cNvPr>
              <p14:cNvContentPartPr/>
              <p14:nvPr/>
            </p14:nvContentPartPr>
            <p14:xfrm>
              <a:off x="2202840" y="1089720"/>
              <a:ext cx="6212160" cy="3727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7124D23-95B0-DBC1-90D9-053BA6AAC66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93480" y="1080360"/>
                <a:ext cx="6230880" cy="3746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Register Allocation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99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Register Allocation: Problem Definition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Through optimization, assume an infinite number of virtual registers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Now, must allocate these infinite virtual registers to a limited supply of hardware registers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Want most frequently accessed variables in registers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Speed, registers much faster than memory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Direct access as an operand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Any VR that cannot be mapped into a physical register is said to be </a:t>
            </a:r>
            <a:r>
              <a:rPr lang="en-US" altLang="en-US" u="sng"/>
              <a:t>spilled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Questions to answer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is the minimum number of registers needed to avoid spilling?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Given n registers, is spilling necessary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Find an assignment of virtual registers to physical registers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there are not enough physical registers, which virtual registers get spilled?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3E58C46-96AC-0B32-43C8-F470E1345434}"/>
                  </a:ext>
                </a:extLst>
              </p14:cNvPr>
              <p14:cNvContentPartPr/>
              <p14:nvPr/>
            </p14:nvContentPartPr>
            <p14:xfrm>
              <a:off x="533160" y="2072520"/>
              <a:ext cx="7661520" cy="4822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3E58C46-96AC-0B32-43C8-F470E134543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3800" y="2063160"/>
                <a:ext cx="7680240" cy="484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13640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Live Range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Value = definition of a register</a:t>
            </a:r>
          </a:p>
          <a:p>
            <a:r>
              <a:rPr lang="en-US" altLang="en-US"/>
              <a:t>Live range = Set of operations</a:t>
            </a:r>
          </a:p>
          <a:p>
            <a:pPr lvl="1"/>
            <a:r>
              <a:rPr lang="en-US" altLang="en-US"/>
              <a:t>1 more or values connected by common uses</a:t>
            </a:r>
          </a:p>
          <a:p>
            <a:pPr lvl="1"/>
            <a:r>
              <a:rPr lang="en-US" altLang="en-US"/>
              <a:t>A single VR may have several live ranges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Live ranges are constructed by taking the intersection of reaching defs and liveness</a:t>
            </a:r>
          </a:p>
          <a:p>
            <a:pPr lvl="1"/>
            <a:r>
              <a:rPr lang="en-US" altLang="en-US"/>
              <a:t>Initially, a live range consists of a single definition and all ops in a function in which that definition is live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1C8EC71-41DC-7797-E69D-A386094C6A25}"/>
                  </a:ext>
                </a:extLst>
              </p14:cNvPr>
              <p14:cNvContentPartPr/>
              <p14:nvPr/>
            </p14:nvContentPartPr>
            <p14:xfrm>
              <a:off x="1501920" y="2106360"/>
              <a:ext cx="8398440" cy="5549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1C8EC71-41DC-7797-E69D-A386094C6A2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92560" y="2097000"/>
                <a:ext cx="8417160" cy="556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30540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Constructing Live Ranges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581400" y="1752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x =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667000" y="2514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x = 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495800" y="2514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3:  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581400" y="3276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4: = x 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581400" y="4038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5: x = 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343400" y="4800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6: x = 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581400" y="5486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7: = x  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581400" y="6248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8: = x 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3276600" y="2133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191000" y="21336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4267200" y="2895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3276600" y="2895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4114800" y="3657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4191000" y="44196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114800" y="4419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4191000" y="5181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4114800" y="586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Freeform 20"/>
          <p:cNvSpPr>
            <a:spLocks/>
          </p:cNvSpPr>
          <p:nvPr/>
        </p:nvSpPr>
        <p:spPr bwMode="auto">
          <a:xfrm>
            <a:off x="2984500" y="3797300"/>
            <a:ext cx="977900" cy="2298700"/>
          </a:xfrm>
          <a:custGeom>
            <a:avLst/>
            <a:gdLst>
              <a:gd name="T0" fmla="*/ 2147483646 w 616"/>
              <a:gd name="T1" fmla="*/ 2147483646 h 1448"/>
              <a:gd name="T2" fmla="*/ 2147483646 w 616"/>
              <a:gd name="T3" fmla="*/ 2147483646 h 1448"/>
              <a:gd name="T4" fmla="*/ 2147483646 w 616"/>
              <a:gd name="T5" fmla="*/ 2147483646 h 1448"/>
              <a:gd name="T6" fmla="*/ 2147483646 w 616"/>
              <a:gd name="T7" fmla="*/ 2147483646 h 1448"/>
              <a:gd name="T8" fmla="*/ 2147483646 w 616"/>
              <a:gd name="T9" fmla="*/ 2147483646 h 1448"/>
              <a:gd name="T10" fmla="*/ 2147483646 w 616"/>
              <a:gd name="T11" fmla="*/ 2147483646 h 1448"/>
              <a:gd name="T12" fmla="*/ 2147483646 w 616"/>
              <a:gd name="T13" fmla="*/ 2147483646 h 14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16" h="1448">
                <a:moveTo>
                  <a:pt x="616" y="1304"/>
                </a:moveTo>
                <a:cubicBezTo>
                  <a:pt x="568" y="1344"/>
                  <a:pt x="520" y="1384"/>
                  <a:pt x="472" y="1400"/>
                </a:cubicBezTo>
                <a:cubicBezTo>
                  <a:pt x="424" y="1416"/>
                  <a:pt x="384" y="1448"/>
                  <a:pt x="328" y="1400"/>
                </a:cubicBezTo>
                <a:cubicBezTo>
                  <a:pt x="272" y="1352"/>
                  <a:pt x="184" y="1312"/>
                  <a:pt x="136" y="1112"/>
                </a:cubicBezTo>
                <a:cubicBezTo>
                  <a:pt x="88" y="912"/>
                  <a:pt x="0" y="384"/>
                  <a:pt x="40" y="200"/>
                </a:cubicBezTo>
                <a:cubicBezTo>
                  <a:pt x="80" y="16"/>
                  <a:pt x="280" y="16"/>
                  <a:pt x="376" y="8"/>
                </a:cubicBezTo>
                <a:cubicBezTo>
                  <a:pt x="472" y="0"/>
                  <a:pt x="544" y="76"/>
                  <a:pt x="616" y="15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4191000" y="5864225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{5,6}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4648200" y="52546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{6}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4724400" y="4416425"/>
            <a:ext cx="850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{5}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3124200" y="47212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{5}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114800" y="365442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{1,2}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895600" y="2054225"/>
            <a:ext cx="850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{1}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2667000" y="29686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{2}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4800600" y="20542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{1}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4800600" y="29686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{1}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2057400" y="456882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{5,6}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381000" y="1597025"/>
            <a:ext cx="193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{liveness}, {rdefs}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6477000" y="5026025"/>
            <a:ext cx="23542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LR1 for def 1 = {1,3,4}</a:t>
            </a:r>
          </a:p>
          <a:p>
            <a:r>
              <a:rPr lang="en-US" altLang="en-US">
                <a:solidFill>
                  <a:schemeClr val="tx1"/>
                </a:solidFill>
              </a:rPr>
              <a:t>LR2 for def 2 = {2,4}</a:t>
            </a:r>
          </a:p>
          <a:p>
            <a:r>
              <a:rPr lang="en-US" altLang="en-US">
                <a:solidFill>
                  <a:schemeClr val="tx1"/>
                </a:solidFill>
              </a:rPr>
              <a:t>LR3 for def 5 = {5,7,8}</a:t>
            </a:r>
          </a:p>
          <a:p>
            <a:r>
              <a:rPr lang="en-US" altLang="en-US">
                <a:solidFill>
                  <a:schemeClr val="tx1"/>
                </a:solidFill>
              </a:rPr>
              <a:t>LR4 for def 6 = {6,7,8}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5867400" y="3273425"/>
            <a:ext cx="27495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Each definition is the</a:t>
            </a:r>
          </a:p>
          <a:p>
            <a:r>
              <a:rPr lang="en-US" altLang="en-US">
                <a:solidFill>
                  <a:schemeClr val="tx1"/>
                </a:solidFill>
              </a:rPr>
              <a:t>seed of a live range.</a:t>
            </a:r>
          </a:p>
          <a:p>
            <a:r>
              <a:rPr lang="en-US" altLang="en-US">
                <a:solidFill>
                  <a:schemeClr val="tx1"/>
                </a:solidFill>
              </a:rPr>
              <a:t>Ops are added to the LR</a:t>
            </a:r>
          </a:p>
          <a:p>
            <a:r>
              <a:rPr lang="en-US" altLang="en-US">
                <a:solidFill>
                  <a:schemeClr val="tx1"/>
                </a:solidFill>
              </a:rPr>
              <a:t>where </a:t>
            </a:r>
            <a:r>
              <a:rPr lang="en-US" altLang="en-US" u="sng">
                <a:solidFill>
                  <a:schemeClr val="tx1"/>
                </a:solidFill>
              </a:rPr>
              <a:t>both the defn reaches</a:t>
            </a:r>
          </a:p>
          <a:p>
            <a:r>
              <a:rPr lang="en-US" altLang="en-US" u="sng">
                <a:solidFill>
                  <a:schemeClr val="tx1"/>
                </a:solidFill>
              </a:rPr>
              <a:t>and the variable is live</a:t>
            </a: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1143000" y="1981200"/>
            <a:ext cx="17526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2209800" y="1752600"/>
            <a:ext cx="121920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1574DE1-17EE-F5A1-2454-CD6BC77EBBAA}"/>
                  </a:ext>
                </a:extLst>
              </p14:cNvPr>
              <p14:cNvContentPartPr/>
              <p14:nvPr/>
            </p14:nvContentPartPr>
            <p14:xfrm>
              <a:off x="2135520" y="1736640"/>
              <a:ext cx="7649640" cy="4923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1574DE1-17EE-F5A1-2454-CD6BC77EBBA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26160" y="1727280"/>
                <a:ext cx="7668360" cy="4941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3465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Merging Live Ranges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If 2 live ranges for the same VR overlap, they must be merged to ensure correctness</a:t>
            </a:r>
          </a:p>
          <a:p>
            <a:pPr lvl="1"/>
            <a:r>
              <a:rPr lang="en-US" altLang="en-US"/>
              <a:t>LRs replaced by a new LR that is the union of the LRs</a:t>
            </a:r>
          </a:p>
          <a:p>
            <a:pPr lvl="1"/>
            <a:r>
              <a:rPr lang="en-US" altLang="en-US"/>
              <a:t>Multiple defs reaching a common use</a:t>
            </a:r>
          </a:p>
          <a:p>
            <a:pPr lvl="1"/>
            <a:r>
              <a:rPr lang="en-US" altLang="en-US"/>
              <a:t>Conservatively, all LRs for the same VR could be merged</a:t>
            </a:r>
          </a:p>
          <a:p>
            <a:pPr lvl="2"/>
            <a:r>
              <a:rPr lang="en-US" altLang="en-US"/>
              <a:t>Makes LRs larger than need be, but done for simplicity</a:t>
            </a:r>
          </a:p>
          <a:p>
            <a:pPr lvl="2"/>
            <a:r>
              <a:rPr lang="en-US" altLang="en-US"/>
              <a:t>We will not assume this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733800" y="4648200"/>
            <a:ext cx="12192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 = 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638800" y="4648200"/>
            <a:ext cx="12192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 = 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724400" y="5943600"/>
            <a:ext cx="12192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= r1 </a:t>
            </a: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4343400" y="5334000"/>
            <a:ext cx="838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H="1">
            <a:off x="5486400" y="5334000"/>
            <a:ext cx="762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D7ACF7D-AE51-7031-79B0-FE3B47D69749}"/>
                  </a:ext>
                </a:extLst>
              </p14:cNvPr>
              <p14:cNvContentPartPr/>
              <p14:nvPr/>
            </p14:nvContentPartPr>
            <p14:xfrm>
              <a:off x="-360" y="2820960"/>
              <a:ext cx="9689760" cy="3762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D7ACF7D-AE51-7031-79B0-FE3B47D697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9720" y="2811600"/>
                <a:ext cx="9708480" cy="378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38144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Merging Live Ranges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581400" y="1752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x =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667000" y="2514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x = 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495800" y="2514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3:  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581400" y="3276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4: = x 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581400" y="4038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5: x = 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343400" y="4800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6: x = 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3581400" y="5486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7: = x  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3581400" y="6248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8: = x </a:t>
            </a:r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3276600" y="2133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4191000" y="21336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4267200" y="2895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3276600" y="2895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4114800" y="3657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4191000" y="44196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4114800" y="4419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4191000" y="5181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4114800" y="586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2" name="Freeform 20"/>
          <p:cNvSpPr>
            <a:spLocks/>
          </p:cNvSpPr>
          <p:nvPr/>
        </p:nvSpPr>
        <p:spPr bwMode="auto">
          <a:xfrm>
            <a:off x="2984500" y="3797300"/>
            <a:ext cx="977900" cy="2298700"/>
          </a:xfrm>
          <a:custGeom>
            <a:avLst/>
            <a:gdLst>
              <a:gd name="T0" fmla="*/ 2147483646 w 616"/>
              <a:gd name="T1" fmla="*/ 2147483646 h 1448"/>
              <a:gd name="T2" fmla="*/ 2147483646 w 616"/>
              <a:gd name="T3" fmla="*/ 2147483646 h 1448"/>
              <a:gd name="T4" fmla="*/ 2147483646 w 616"/>
              <a:gd name="T5" fmla="*/ 2147483646 h 1448"/>
              <a:gd name="T6" fmla="*/ 2147483646 w 616"/>
              <a:gd name="T7" fmla="*/ 2147483646 h 1448"/>
              <a:gd name="T8" fmla="*/ 2147483646 w 616"/>
              <a:gd name="T9" fmla="*/ 2147483646 h 1448"/>
              <a:gd name="T10" fmla="*/ 2147483646 w 616"/>
              <a:gd name="T11" fmla="*/ 2147483646 h 1448"/>
              <a:gd name="T12" fmla="*/ 2147483646 w 616"/>
              <a:gd name="T13" fmla="*/ 2147483646 h 14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16" h="1448">
                <a:moveTo>
                  <a:pt x="616" y="1304"/>
                </a:moveTo>
                <a:cubicBezTo>
                  <a:pt x="568" y="1344"/>
                  <a:pt x="520" y="1384"/>
                  <a:pt x="472" y="1400"/>
                </a:cubicBezTo>
                <a:cubicBezTo>
                  <a:pt x="424" y="1416"/>
                  <a:pt x="384" y="1448"/>
                  <a:pt x="328" y="1400"/>
                </a:cubicBezTo>
                <a:cubicBezTo>
                  <a:pt x="272" y="1352"/>
                  <a:pt x="184" y="1312"/>
                  <a:pt x="136" y="1112"/>
                </a:cubicBezTo>
                <a:cubicBezTo>
                  <a:pt x="88" y="912"/>
                  <a:pt x="0" y="384"/>
                  <a:pt x="40" y="200"/>
                </a:cubicBezTo>
                <a:cubicBezTo>
                  <a:pt x="80" y="16"/>
                  <a:pt x="280" y="16"/>
                  <a:pt x="376" y="8"/>
                </a:cubicBezTo>
                <a:cubicBezTo>
                  <a:pt x="472" y="0"/>
                  <a:pt x="544" y="76"/>
                  <a:pt x="616" y="15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4191000" y="5864225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{5,6}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4648200" y="52546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{6}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4724400" y="4416425"/>
            <a:ext cx="850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{5}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3124200" y="47212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{5}</a:t>
            </a: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4114800" y="365442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{1,2}</a:t>
            </a:r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2895600" y="2054225"/>
            <a:ext cx="850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{1}</a:t>
            </a: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2667000" y="29686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{2}</a:t>
            </a: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4800600" y="20542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{1}</a:t>
            </a: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4800600" y="29686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{1}</a:t>
            </a:r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2057400" y="456882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{5,6}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381000" y="1597025"/>
            <a:ext cx="193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{liveness}, {rdefs}</a:t>
            </a: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6324600" y="1749425"/>
            <a:ext cx="23542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LR1 for def 1 = {1,3,4}</a:t>
            </a:r>
          </a:p>
          <a:p>
            <a:r>
              <a:rPr lang="en-US" altLang="en-US">
                <a:solidFill>
                  <a:schemeClr val="tx1"/>
                </a:solidFill>
              </a:rPr>
              <a:t>LR2 for def 2 = {2,4}</a:t>
            </a:r>
          </a:p>
          <a:p>
            <a:r>
              <a:rPr lang="en-US" altLang="en-US">
                <a:solidFill>
                  <a:schemeClr val="tx1"/>
                </a:solidFill>
              </a:rPr>
              <a:t>LR3 for def 5 = {5,7,8}</a:t>
            </a:r>
          </a:p>
          <a:p>
            <a:r>
              <a:rPr lang="en-US" altLang="en-US">
                <a:solidFill>
                  <a:schemeClr val="tx1"/>
                </a:solidFill>
              </a:rPr>
              <a:t>LR4 for def 6 = {6,7,8}</a:t>
            </a:r>
          </a:p>
        </p:txBody>
      </p:sp>
      <p:sp>
        <p:nvSpPr>
          <p:cNvPr id="13345" name="AutoShape 33"/>
          <p:cNvSpPr>
            <a:spLocks noChangeArrowheads="1"/>
          </p:cNvSpPr>
          <p:nvPr/>
        </p:nvSpPr>
        <p:spPr bwMode="auto">
          <a:xfrm>
            <a:off x="7239000" y="3200400"/>
            <a:ext cx="533400" cy="762000"/>
          </a:xfrm>
          <a:prstGeom prst="downArrow">
            <a:avLst>
              <a:gd name="adj1" fmla="val 50000"/>
              <a:gd name="adj2" fmla="val 35714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6308725" y="4229100"/>
            <a:ext cx="21526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Merge LR1 and LR2,</a:t>
            </a:r>
          </a:p>
          <a:p>
            <a:r>
              <a:rPr lang="en-US" altLang="en-US">
                <a:solidFill>
                  <a:schemeClr val="tx1"/>
                </a:solidFill>
              </a:rPr>
              <a:t>LR3 and LR4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LR5 = {1,2,3,4}</a:t>
            </a:r>
          </a:p>
          <a:p>
            <a:r>
              <a:rPr lang="en-US" altLang="en-US">
                <a:solidFill>
                  <a:schemeClr val="tx1"/>
                </a:solidFill>
              </a:rPr>
              <a:t>LR6 = {5,6,7,8}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375FF73-550B-50E4-DADF-FE19B4ACBEC4}"/>
                  </a:ext>
                </a:extLst>
              </p14:cNvPr>
              <p14:cNvContentPartPr/>
              <p14:nvPr/>
            </p14:nvContentPartPr>
            <p14:xfrm>
              <a:off x="897480" y="1587960"/>
              <a:ext cx="8642880" cy="5230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375FF73-550B-50E4-DADF-FE19B4ACBEC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8120" y="1578600"/>
                <a:ext cx="8661600" cy="524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69616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Interference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Two live ranges interfere if they share one or more ops in common</a:t>
            </a:r>
          </a:p>
          <a:p>
            <a:pPr lvl="1"/>
            <a:r>
              <a:rPr lang="en-US" altLang="en-US"/>
              <a:t>Thus, they cannot occupy the same physical register</a:t>
            </a:r>
          </a:p>
          <a:p>
            <a:pPr lvl="1"/>
            <a:r>
              <a:rPr lang="en-US" altLang="en-US"/>
              <a:t>Or a live value would be lost</a:t>
            </a:r>
          </a:p>
          <a:p>
            <a:r>
              <a:rPr lang="en-US" altLang="en-US"/>
              <a:t>Interference graph</a:t>
            </a:r>
          </a:p>
          <a:p>
            <a:pPr lvl="1"/>
            <a:r>
              <a:rPr lang="en-US" altLang="en-US"/>
              <a:t>Undirected graph where</a:t>
            </a:r>
          </a:p>
          <a:p>
            <a:pPr lvl="2"/>
            <a:r>
              <a:rPr lang="en-US" altLang="en-US"/>
              <a:t>Nodes are live ranges</a:t>
            </a:r>
          </a:p>
          <a:p>
            <a:pPr lvl="2"/>
            <a:r>
              <a:rPr lang="en-US" altLang="en-US"/>
              <a:t>There is an edge between 2 nodes if the live ranges interfere</a:t>
            </a:r>
          </a:p>
          <a:p>
            <a:pPr lvl="1"/>
            <a:r>
              <a:rPr lang="en-US" altLang="en-US"/>
              <a:t>What’s not represented by this graph</a:t>
            </a:r>
          </a:p>
          <a:p>
            <a:pPr lvl="2"/>
            <a:r>
              <a:rPr lang="en-US" altLang="en-US"/>
              <a:t>Extent of interference between the LRs</a:t>
            </a:r>
          </a:p>
          <a:p>
            <a:pPr lvl="2"/>
            <a:r>
              <a:rPr lang="en-US" altLang="en-US"/>
              <a:t>Where in the program is the interference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6377EB4-2EF2-DD45-91DD-E6F6733F6F89}"/>
                  </a:ext>
                </a:extLst>
              </p14:cNvPr>
              <p14:cNvContentPartPr/>
              <p14:nvPr/>
            </p14:nvContentPartPr>
            <p14:xfrm>
              <a:off x="1511640" y="533160"/>
              <a:ext cx="7663680" cy="5965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6377EB4-2EF2-DD45-91DD-E6F6733F6F8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02280" y="523800"/>
                <a:ext cx="7682400" cy="5984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5148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Announcements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8077200" cy="5216525"/>
          </a:xfrm>
        </p:spPr>
        <p:txBody>
          <a:bodyPr/>
          <a:lstStyle/>
          <a:p>
            <a:r>
              <a:rPr lang="en-US" altLang="en-US" sz="2000" dirty="0"/>
              <a:t>Project proposal meeting signups – this week</a:t>
            </a:r>
          </a:p>
          <a:p>
            <a:pPr lvl="1"/>
            <a:r>
              <a:rPr lang="en-US" altLang="en-US" sz="1600" dirty="0"/>
              <a:t>10 minute Zoom meeting with Aditya and I</a:t>
            </a:r>
          </a:p>
          <a:p>
            <a:pPr lvl="1"/>
            <a:r>
              <a:rPr lang="en-US" altLang="en-US" sz="1600" dirty="0"/>
              <a:t>Planned for Mar 6, Mar 8, Mar 9: 10am-noon</a:t>
            </a:r>
          </a:p>
          <a:p>
            <a:r>
              <a:rPr lang="en-US" altLang="en-US" sz="2000" dirty="0"/>
              <a:t>Midterm Exam – Wed Mar 15</a:t>
            </a:r>
          </a:p>
          <a:p>
            <a:pPr lvl="1"/>
            <a:r>
              <a:rPr lang="en-US" altLang="en-US" sz="1600" dirty="0"/>
              <a:t>Exam review – Mon Mar 13</a:t>
            </a:r>
          </a:p>
          <a:p>
            <a:pPr lvl="1"/>
            <a:r>
              <a:rPr lang="en-US" altLang="en-US" sz="1600" dirty="0"/>
              <a:t>Exam scope: Covers all lecture material through today’s class</a:t>
            </a:r>
          </a:p>
          <a:p>
            <a:pPr lvl="1"/>
            <a:r>
              <a:rPr lang="en-US" altLang="en-US" sz="1600" dirty="0"/>
              <a:t>Exam format: Hybrid (Virtual or in-person) </a:t>
            </a:r>
          </a:p>
          <a:p>
            <a:pPr lvl="2"/>
            <a:r>
              <a:rPr lang="en-US" altLang="en-US" sz="1600" dirty="0"/>
              <a:t>In-person: 10:30-11:50, walk outside to get questions answered</a:t>
            </a:r>
          </a:p>
          <a:p>
            <a:pPr lvl="3"/>
            <a:r>
              <a:rPr lang="en-US" altLang="en-US" sz="1400" dirty="0">
                <a:solidFill>
                  <a:srgbClr val="FF0000"/>
                </a:solidFill>
              </a:rPr>
              <a:t>Send Aditya and I email if you plan to take the exam in-person</a:t>
            </a:r>
          </a:p>
          <a:p>
            <a:pPr lvl="2"/>
            <a:r>
              <a:rPr lang="en-US" altLang="en-US" sz="1600" dirty="0"/>
              <a:t>Virtual: 10:30-11:50 + 15 mins extra time (Extra time for printing, scanning, uploading), post private questions on piazza to get answers</a:t>
            </a:r>
          </a:p>
          <a:p>
            <a:pPr lvl="2"/>
            <a:r>
              <a:rPr lang="en-US" altLang="en-US" sz="1600" dirty="0"/>
              <a:t>Piazza questions answered up to 12:00</a:t>
            </a:r>
          </a:p>
          <a:p>
            <a:r>
              <a:rPr lang="en-US" altLang="en-US" sz="2000" dirty="0"/>
              <a:t>Today’s class reading</a:t>
            </a:r>
          </a:p>
          <a:p>
            <a:pPr lvl="1"/>
            <a:r>
              <a:rPr lang="en-US" altLang="en-US" sz="1800" dirty="0"/>
              <a:t>“Register Allocation and Spilling Via Graph Coloring,” G. </a:t>
            </a:r>
            <a:r>
              <a:rPr lang="en-US" altLang="en-US" sz="1800" dirty="0" err="1"/>
              <a:t>Chaitin</a:t>
            </a:r>
            <a:r>
              <a:rPr lang="en-US" altLang="en-US" sz="1800" dirty="0"/>
              <a:t>, Proc. 1982 SIGPLAN Symposium on Compiler Construction, 1982.</a:t>
            </a:r>
          </a:p>
          <a:p>
            <a:endParaRPr lang="en-US" altLang="en-US" sz="2200" dirty="0"/>
          </a:p>
          <a:p>
            <a:pPr lvl="1"/>
            <a:endParaRPr lang="en-US" altLang="en-US" sz="1600" dirty="0"/>
          </a:p>
          <a:p>
            <a:pPr lvl="1">
              <a:buFontTx/>
              <a:buNone/>
            </a:pPr>
            <a:endParaRPr lang="en-US" altLang="en-US" sz="1800" dirty="0"/>
          </a:p>
          <a:p>
            <a:pPr lvl="1"/>
            <a:endParaRPr lang="en-US" altLang="en-US" dirty="0">
              <a:latin typeface="Arial" panose="020B0604020202020204" pitchFamily="34" charset="0"/>
            </a:endParaRP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6CF84EB-38CB-54CA-3263-6FFFAD2D5F9D}"/>
                  </a:ext>
                </a:extLst>
              </p14:cNvPr>
              <p14:cNvContentPartPr/>
              <p14:nvPr/>
            </p14:nvContentPartPr>
            <p14:xfrm>
              <a:off x="1656720" y="5575680"/>
              <a:ext cx="6226920" cy="841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6CF84EB-38CB-54CA-3263-6FFFAD2D5F9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47360" y="5566320"/>
                <a:ext cx="6245640" cy="860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Interference Graph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743200" y="2133600"/>
            <a:ext cx="1676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a = load()</a:t>
            </a:r>
          </a:p>
          <a:p>
            <a:pPr algn="ctr"/>
            <a:r>
              <a:rPr lang="en-US" altLang="en-US"/>
              <a:t>2: b = load()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295400" y="3581400"/>
            <a:ext cx="1676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3: c = load()</a:t>
            </a:r>
          </a:p>
          <a:p>
            <a:pPr algn="ctr"/>
            <a:r>
              <a:rPr lang="en-US" altLang="en-US"/>
              <a:t>4: d = b + c</a:t>
            </a:r>
          </a:p>
          <a:p>
            <a:pPr algn="ctr"/>
            <a:r>
              <a:rPr lang="en-US" altLang="en-US"/>
              <a:t>5: e = d - 3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038600" y="3581400"/>
            <a:ext cx="1676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6: f = a * b</a:t>
            </a:r>
          </a:p>
          <a:p>
            <a:pPr algn="ctr"/>
            <a:r>
              <a:rPr lang="en-US" altLang="en-US"/>
              <a:t>7: e = f + c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67000" y="5257800"/>
            <a:ext cx="1676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8: g = a + e</a:t>
            </a:r>
          </a:p>
          <a:p>
            <a:pPr algn="ctr"/>
            <a:r>
              <a:rPr lang="en-US" altLang="en-US"/>
              <a:t>9: store(g)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2133600" y="32004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3733800" y="32004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2133600" y="4648200"/>
            <a:ext cx="1143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3810000" y="4648200"/>
            <a:ext cx="1143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6629400" y="4038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15372" name="Oval 12"/>
          <p:cNvSpPr>
            <a:spLocks noChangeArrowheads="1"/>
          </p:cNvSpPr>
          <p:nvPr/>
        </p:nvSpPr>
        <p:spPr bwMode="auto">
          <a:xfrm>
            <a:off x="7086600" y="6248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g</a:t>
            </a:r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auto">
          <a:xfrm>
            <a:off x="6172200" y="4800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15374" name="Oval 14"/>
          <p:cNvSpPr>
            <a:spLocks noChangeArrowheads="1"/>
          </p:cNvSpPr>
          <p:nvPr/>
        </p:nvSpPr>
        <p:spPr bwMode="auto">
          <a:xfrm>
            <a:off x="7924800" y="5943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f</a:t>
            </a:r>
          </a:p>
        </p:txBody>
      </p:sp>
      <p:sp>
        <p:nvSpPr>
          <p:cNvPr id="15375" name="Oval 15"/>
          <p:cNvSpPr>
            <a:spLocks noChangeArrowheads="1"/>
          </p:cNvSpPr>
          <p:nvPr/>
        </p:nvSpPr>
        <p:spPr bwMode="auto">
          <a:xfrm>
            <a:off x="8077200" y="4876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15376" name="Oval 16"/>
          <p:cNvSpPr>
            <a:spLocks noChangeArrowheads="1"/>
          </p:cNvSpPr>
          <p:nvPr/>
        </p:nvSpPr>
        <p:spPr bwMode="auto">
          <a:xfrm>
            <a:off x="7467600" y="4038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15377" name="Oval 17"/>
          <p:cNvSpPr>
            <a:spLocks noChangeArrowheads="1"/>
          </p:cNvSpPr>
          <p:nvPr/>
        </p:nvSpPr>
        <p:spPr bwMode="auto">
          <a:xfrm>
            <a:off x="6324600" y="5715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6096000" y="1597025"/>
            <a:ext cx="2525713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lr(a) = {1,2,3,4,5,6,7,8}</a:t>
            </a:r>
          </a:p>
          <a:p>
            <a:r>
              <a:rPr lang="en-US" altLang="en-US"/>
              <a:t>lr(b) = {2,3,4,6}</a:t>
            </a:r>
          </a:p>
          <a:p>
            <a:r>
              <a:rPr lang="en-US" altLang="en-US"/>
              <a:t>lr(c) = {1,2,3,4,5,6,7,8,9}</a:t>
            </a:r>
          </a:p>
          <a:p>
            <a:r>
              <a:rPr lang="en-US" altLang="en-US"/>
              <a:t>lr(d) = {4,5}</a:t>
            </a:r>
          </a:p>
          <a:p>
            <a:r>
              <a:rPr lang="en-US" altLang="en-US"/>
              <a:t>lr(e) = {5,7,8}</a:t>
            </a:r>
          </a:p>
          <a:p>
            <a:r>
              <a:rPr lang="en-US" altLang="en-US"/>
              <a:t>lr(f) = {6,7}</a:t>
            </a:r>
          </a:p>
          <a:p>
            <a:r>
              <a:rPr lang="en-US" altLang="en-US"/>
              <a:t>lr{g} = {8,9}</a:t>
            </a:r>
          </a:p>
        </p:txBody>
      </p:sp>
      <p:sp>
        <p:nvSpPr>
          <p:cNvPr id="15379" name="Freeform 19"/>
          <p:cNvSpPr>
            <a:spLocks/>
          </p:cNvSpPr>
          <p:nvPr/>
        </p:nvSpPr>
        <p:spPr bwMode="auto">
          <a:xfrm>
            <a:off x="698500" y="1587500"/>
            <a:ext cx="2755900" cy="5041900"/>
          </a:xfrm>
          <a:custGeom>
            <a:avLst/>
            <a:gdLst>
              <a:gd name="T0" fmla="*/ 2147483646 w 1736"/>
              <a:gd name="T1" fmla="*/ 2147483646 h 3176"/>
              <a:gd name="T2" fmla="*/ 2147483646 w 1736"/>
              <a:gd name="T3" fmla="*/ 2147483646 h 3176"/>
              <a:gd name="T4" fmla="*/ 2147483646 w 1736"/>
              <a:gd name="T5" fmla="*/ 2147483646 h 3176"/>
              <a:gd name="T6" fmla="*/ 2147483646 w 1736"/>
              <a:gd name="T7" fmla="*/ 2147483646 h 3176"/>
              <a:gd name="T8" fmla="*/ 2147483646 w 1736"/>
              <a:gd name="T9" fmla="*/ 2147483646 h 3176"/>
              <a:gd name="T10" fmla="*/ 2147483646 w 1736"/>
              <a:gd name="T11" fmla="*/ 2147483646 h 3176"/>
              <a:gd name="T12" fmla="*/ 2147483646 w 1736"/>
              <a:gd name="T13" fmla="*/ 2147483646 h 3176"/>
              <a:gd name="T14" fmla="*/ 2147483646 w 1736"/>
              <a:gd name="T15" fmla="*/ 2147483646 h 3176"/>
              <a:gd name="T16" fmla="*/ 2147483646 w 1736"/>
              <a:gd name="T17" fmla="*/ 2147483646 h 317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736" h="3176">
                <a:moveTo>
                  <a:pt x="1720" y="2984"/>
                </a:moveTo>
                <a:cubicBezTo>
                  <a:pt x="1728" y="3020"/>
                  <a:pt x="1736" y="3056"/>
                  <a:pt x="1624" y="3080"/>
                </a:cubicBezTo>
                <a:cubicBezTo>
                  <a:pt x="1512" y="3104"/>
                  <a:pt x="1288" y="3176"/>
                  <a:pt x="1048" y="3128"/>
                </a:cubicBezTo>
                <a:cubicBezTo>
                  <a:pt x="808" y="3080"/>
                  <a:pt x="344" y="3064"/>
                  <a:pt x="184" y="2792"/>
                </a:cubicBezTo>
                <a:cubicBezTo>
                  <a:pt x="24" y="2520"/>
                  <a:pt x="96" y="1896"/>
                  <a:pt x="88" y="1496"/>
                </a:cubicBezTo>
                <a:cubicBezTo>
                  <a:pt x="80" y="1096"/>
                  <a:pt x="0" y="632"/>
                  <a:pt x="136" y="392"/>
                </a:cubicBezTo>
                <a:cubicBezTo>
                  <a:pt x="272" y="152"/>
                  <a:pt x="680" y="112"/>
                  <a:pt x="904" y="56"/>
                </a:cubicBezTo>
                <a:cubicBezTo>
                  <a:pt x="1128" y="0"/>
                  <a:pt x="1344" y="8"/>
                  <a:pt x="1480" y="56"/>
                </a:cubicBezTo>
                <a:cubicBezTo>
                  <a:pt x="1616" y="104"/>
                  <a:pt x="1668" y="224"/>
                  <a:pt x="1720" y="3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V="1">
            <a:off x="6477000" y="44196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V="1">
            <a:off x="6553200" y="44196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6553200" y="51054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6477000" y="5105400"/>
            <a:ext cx="1447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6400800" y="5181600"/>
            <a:ext cx="76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6477000" y="51816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7010400" y="4267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>
            <a:off x="6934200" y="43434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6934200" y="4419600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6858000" y="4419600"/>
            <a:ext cx="3810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 flipH="1">
            <a:off x="6553200" y="44196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>
            <a:off x="7772400" y="43434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>
            <a:off x="7696200" y="4419600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 flipH="1">
            <a:off x="6705600" y="52578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6705600" y="58674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DBB0C3C-78F4-B6D9-41A3-9C9E3019A4E3}"/>
                  </a:ext>
                </a:extLst>
              </p14:cNvPr>
              <p14:cNvContentPartPr/>
              <p14:nvPr/>
            </p14:nvContentPartPr>
            <p14:xfrm>
              <a:off x="878040" y="1535400"/>
              <a:ext cx="7462800" cy="5800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DBB0C3C-78F4-B6D9-41A3-9C9E3019A4E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8680" y="1526040"/>
                <a:ext cx="7481520" cy="581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98799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Graph Coloring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graph is </a:t>
            </a:r>
            <a:r>
              <a:rPr lang="en-US" altLang="en-US" u="sng"/>
              <a:t>n-colorable</a:t>
            </a:r>
            <a:r>
              <a:rPr lang="en-US" altLang="en-US"/>
              <a:t> if every node in the graph can be colored with one of the n colors such that 2 adjacent nodes do not have the same color</a:t>
            </a:r>
          </a:p>
          <a:p>
            <a:pPr lvl="1"/>
            <a:r>
              <a:rPr lang="en-US" altLang="en-US"/>
              <a:t>Model register allocation as graph coloring</a:t>
            </a:r>
          </a:p>
          <a:p>
            <a:pPr lvl="1"/>
            <a:r>
              <a:rPr lang="en-US" altLang="en-US"/>
              <a:t>Use the fewest colors (physical registers)</a:t>
            </a:r>
          </a:p>
          <a:p>
            <a:pPr lvl="1"/>
            <a:r>
              <a:rPr lang="en-US" altLang="en-US"/>
              <a:t>Spilling is necessary if the graph is not n-colorable where n is the number of physical registers</a:t>
            </a:r>
          </a:p>
          <a:p>
            <a:r>
              <a:rPr lang="en-US" altLang="en-US"/>
              <a:t>Optimal graph coloring is NP-complete for n &gt; 2</a:t>
            </a:r>
          </a:p>
          <a:p>
            <a:pPr lvl="1"/>
            <a:r>
              <a:rPr lang="en-US" altLang="en-US"/>
              <a:t>Use heuristics proposed by compiler developers</a:t>
            </a:r>
          </a:p>
          <a:p>
            <a:pPr lvl="2"/>
            <a:r>
              <a:rPr lang="en-US" altLang="en-US"/>
              <a:t>“Register Allocation Via Coloring”, G. Chaitin et al, 1981</a:t>
            </a:r>
          </a:p>
          <a:p>
            <a:pPr lvl="2"/>
            <a:r>
              <a:rPr lang="en-US" altLang="en-US"/>
              <a:t>“Improvement to Graph Coloring Register Allocation”, P. Briggs et al, 1989</a:t>
            </a:r>
          </a:p>
          <a:p>
            <a:pPr lvl="1"/>
            <a:r>
              <a:rPr lang="en-US" altLang="en-US" b="1" u="sng"/>
              <a:t>Observation</a:t>
            </a:r>
            <a:r>
              <a:rPr lang="en-US" altLang="en-US"/>
              <a:t> – a node with degree &lt; n in the interference can always be successfully colored given its neighbors colors</a:t>
            </a:r>
          </a:p>
          <a:p>
            <a:pPr lvl="1"/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52F3BDE-9142-D6EB-C887-D0AA658EC192}"/>
                  </a:ext>
                </a:extLst>
              </p14:cNvPr>
              <p14:cNvContentPartPr/>
              <p14:nvPr/>
            </p14:nvContentPartPr>
            <p14:xfrm>
              <a:off x="1406160" y="1776240"/>
              <a:ext cx="8172720" cy="4600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52F3BDE-9142-D6EB-C887-D0AA658EC19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96800" y="1766880"/>
                <a:ext cx="8191440" cy="461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117822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Coloring Algorithm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1. While any node, x, has &lt; n neighbors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Remove x and its edges from the graph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Push x onto a stack</a:t>
            </a:r>
          </a:p>
          <a:p>
            <a:pPr>
              <a:lnSpc>
                <a:spcPct val="90000"/>
              </a:lnSpc>
            </a:pPr>
            <a:r>
              <a:rPr lang="en-US" altLang="en-US"/>
              <a:t>2. If the remaining graph is non-empty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Compute cost of spilling each node (live range)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For each reference to the register in the live range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Cost +=  (execution frequency * spill cost)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Let NB(x) = number of neighbors of x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Remove node x that has the smallest cost(x) / NB(x)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Push x onto a stack (mark as spilled)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Go back to step 1</a:t>
            </a:r>
          </a:p>
          <a:p>
            <a:pPr>
              <a:lnSpc>
                <a:spcPct val="90000"/>
              </a:lnSpc>
            </a:pPr>
            <a:r>
              <a:rPr lang="en-US" altLang="en-US"/>
              <a:t>While stack is non-empty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Pop x from the stack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x’s neighbors are assigned fewer than R colors, then assign x any unsigned color, else leave x uncolored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6EE1F75-66AB-BF44-0AAE-A4D92AFC0259}"/>
                  </a:ext>
                </a:extLst>
              </p14:cNvPr>
              <p14:cNvContentPartPr/>
              <p14:nvPr/>
            </p14:nvContentPartPr>
            <p14:xfrm>
              <a:off x="326160" y="1449000"/>
              <a:ext cx="8321760" cy="4011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6EE1F75-66AB-BF44-0AAE-A4D92AFC025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6800" y="1439640"/>
                <a:ext cx="8340480" cy="402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60689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924800" cy="615950"/>
          </a:xfrm>
        </p:spPr>
        <p:txBody>
          <a:bodyPr/>
          <a:lstStyle/>
          <a:p>
            <a:r>
              <a:rPr lang="en-US" altLang="en-US"/>
              <a:t>Example – Finding Number of Needed Colors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447800" y="37338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86000" y="28956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286000" y="37338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2286000" y="45720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3124200" y="37338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1905000" y="33528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2743200" y="33528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1905000" y="4191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2743200" y="4191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1905000" y="3962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2743200" y="3962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3429000" y="1673225"/>
            <a:ext cx="467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How many colors are needed to color this graph?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4267200" y="3425825"/>
            <a:ext cx="4268788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Try n=1, no, cannot remove any nodes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Try n=2, no again, cannot remove any nodes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Try n=3,</a:t>
            </a:r>
          </a:p>
          <a:p>
            <a:r>
              <a:rPr lang="en-US" altLang="en-US">
                <a:solidFill>
                  <a:schemeClr val="tx1"/>
                </a:solidFill>
              </a:rPr>
              <a:t>	Remove B</a:t>
            </a:r>
          </a:p>
          <a:p>
            <a:r>
              <a:rPr lang="en-US" altLang="en-US">
                <a:solidFill>
                  <a:schemeClr val="tx1"/>
                </a:solidFill>
              </a:rPr>
              <a:t>	Then can remove A, C</a:t>
            </a:r>
          </a:p>
          <a:p>
            <a:r>
              <a:rPr lang="en-US" altLang="en-US">
                <a:solidFill>
                  <a:schemeClr val="tx1"/>
                </a:solidFill>
              </a:rPr>
              <a:t>	Then can remove D, E</a:t>
            </a:r>
          </a:p>
          <a:p>
            <a:r>
              <a:rPr lang="en-US" altLang="en-US">
                <a:solidFill>
                  <a:schemeClr val="tx1"/>
                </a:solidFill>
              </a:rPr>
              <a:t>	Thus it is 3-colorable</a:t>
            </a:r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2514600" y="4191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1611E9D-2098-57D7-8F40-433FA91C41BA}"/>
                  </a:ext>
                </a:extLst>
              </p14:cNvPr>
              <p14:cNvContentPartPr/>
              <p14:nvPr/>
            </p14:nvContentPartPr>
            <p14:xfrm>
              <a:off x="1454040" y="2806560"/>
              <a:ext cx="5994000" cy="3953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1611E9D-2098-57D7-8F40-433FA91C41B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44680" y="2797200"/>
                <a:ext cx="6012720" cy="397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737883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Do a 3-Coloring</a:t>
            </a:r>
          </a:p>
        </p:txBody>
      </p:sp>
      <p:sp>
        <p:nvSpPr>
          <p:cNvPr id="19459" name="Oval 3"/>
          <p:cNvSpPr>
            <a:spLocks noChangeArrowheads="1"/>
          </p:cNvSpPr>
          <p:nvPr/>
        </p:nvSpPr>
        <p:spPr bwMode="auto">
          <a:xfrm>
            <a:off x="1676400" y="1828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2133600" y="4038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g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1219200" y="2590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2971800" y="3733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f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3124200" y="2667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2514600" y="1828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1371600" y="3505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V="1">
            <a:off x="1524000" y="22098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V="1">
            <a:off x="1600200" y="22098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16002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1524000" y="2895600"/>
            <a:ext cx="1447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1524000" y="29718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2057400" y="2057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1981200" y="21336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1981200" y="2209800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1905000" y="2209800"/>
            <a:ext cx="3810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 flipH="1">
            <a:off x="1600200" y="22098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2819400" y="21336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2743200" y="2209800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H="1">
            <a:off x="1752600" y="30480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1752600" y="36576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762000" y="5562600"/>
            <a:ext cx="7842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		a	b	c	d	e	f	g</a:t>
            </a:r>
          </a:p>
          <a:p>
            <a:r>
              <a:rPr lang="en-US" altLang="en-US"/>
              <a:t>cost		225	200	175	150	200	50	200</a:t>
            </a:r>
          </a:p>
          <a:p>
            <a:r>
              <a:rPr lang="en-US" altLang="en-US"/>
              <a:t>neighbors		6	4	5	4	3	4	2</a:t>
            </a:r>
          </a:p>
          <a:p>
            <a:r>
              <a:rPr lang="en-US" altLang="en-US"/>
              <a:t>cost/n		37.5	50	35	37.5	66.7	12.5	100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3962400" y="1749425"/>
            <a:ext cx="2459038" cy="351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lr(a) = {1,2,3,4,5,6,7,8}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refs(a) = {1,6,8}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lr(b) = {2,3,4,6}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refs(b) = {2,4,6}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lr(c) = {1,2,3,4,5,6,7,8,9}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refs(c) = {3,4,7}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lr(d) = {4,5}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refs(d) = {4,5}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lr(e) = {5,7,8}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refs(e) = {5,7,8}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lr(f) = {6,7}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refs(f) = {6,7}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lr{g} = {8,9}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refs(g) = {8,9}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6934200" y="2130425"/>
            <a:ext cx="13970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Profile freqs</a:t>
            </a:r>
          </a:p>
          <a:p>
            <a:r>
              <a:rPr lang="en-US" altLang="en-US"/>
              <a:t>1,2 = 100</a:t>
            </a:r>
          </a:p>
          <a:p>
            <a:r>
              <a:rPr lang="en-US" altLang="en-US"/>
              <a:t>3,4,5 = 75</a:t>
            </a:r>
          </a:p>
          <a:p>
            <a:r>
              <a:rPr lang="en-US" altLang="en-US"/>
              <a:t>6,7 = 25</a:t>
            </a:r>
          </a:p>
          <a:p>
            <a:r>
              <a:rPr lang="en-US" altLang="en-US"/>
              <a:t>8,9 = 100</a:t>
            </a:r>
          </a:p>
          <a:p>
            <a:endParaRPr lang="en-US" altLang="en-US"/>
          </a:p>
          <a:p>
            <a:r>
              <a:rPr lang="en-US" altLang="en-US"/>
              <a:t>Assume each</a:t>
            </a:r>
          </a:p>
          <a:p>
            <a:r>
              <a:rPr lang="en-US" altLang="en-US"/>
              <a:t>spill requires</a:t>
            </a:r>
          </a:p>
          <a:p>
            <a:r>
              <a:rPr lang="en-US" altLang="en-US"/>
              <a:t>1 operation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1F1668C-1403-8549-BF94-89D9F63D8B0F}"/>
                  </a:ext>
                </a:extLst>
              </p14:cNvPr>
              <p14:cNvContentPartPr/>
              <p14:nvPr/>
            </p14:nvContentPartPr>
            <p14:xfrm>
              <a:off x="849240" y="302400"/>
              <a:ext cx="8935920" cy="7335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1F1668C-1403-8549-BF94-89D9F63D8B0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9880" y="293040"/>
                <a:ext cx="8954640" cy="735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592274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Do a 3-Coloring (2)</a:t>
            </a:r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1752600" y="3962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2209800" y="6172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g</a:t>
            </a: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1295400" y="4724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3048000" y="5867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f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3200400" y="4800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590800" y="3962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1447800" y="5638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1600200" y="43434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1676400" y="43434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1676400" y="50292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1600200" y="5029200"/>
            <a:ext cx="1447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1600200" y="51054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2133600" y="4191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2057400" y="42672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2057400" y="4343400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1981200" y="4343400"/>
            <a:ext cx="3810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 flipH="1">
            <a:off x="1676400" y="43434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2895600" y="4267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2819400" y="4343400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H="1">
            <a:off x="1828800" y="51816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1828800" y="57912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3352800" y="1825625"/>
            <a:ext cx="31384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Remove all nodes &lt; 3 neighbors</a:t>
            </a:r>
          </a:p>
          <a:p>
            <a:endParaRPr lang="en-US" altLang="en-US"/>
          </a:p>
          <a:p>
            <a:r>
              <a:rPr lang="en-US" altLang="en-US"/>
              <a:t>So, g can be removed</a:t>
            </a:r>
          </a:p>
        </p:txBody>
      </p:sp>
      <p:sp>
        <p:nvSpPr>
          <p:cNvPr id="20505" name="Oval 25"/>
          <p:cNvSpPr>
            <a:spLocks noChangeArrowheads="1"/>
          </p:cNvSpPr>
          <p:nvPr/>
        </p:nvSpPr>
        <p:spPr bwMode="auto">
          <a:xfrm>
            <a:off x="6477000" y="4114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0506" name="Oval 26"/>
          <p:cNvSpPr>
            <a:spLocks noChangeArrowheads="1"/>
          </p:cNvSpPr>
          <p:nvPr/>
        </p:nvSpPr>
        <p:spPr bwMode="auto">
          <a:xfrm>
            <a:off x="6019800" y="4876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0507" name="Oval 27"/>
          <p:cNvSpPr>
            <a:spLocks noChangeArrowheads="1"/>
          </p:cNvSpPr>
          <p:nvPr/>
        </p:nvSpPr>
        <p:spPr bwMode="auto">
          <a:xfrm>
            <a:off x="7772400" y="6019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f</a:t>
            </a:r>
          </a:p>
        </p:txBody>
      </p:sp>
      <p:sp>
        <p:nvSpPr>
          <p:cNvPr id="20508" name="Oval 28"/>
          <p:cNvSpPr>
            <a:spLocks noChangeArrowheads="1"/>
          </p:cNvSpPr>
          <p:nvPr/>
        </p:nvSpPr>
        <p:spPr bwMode="auto">
          <a:xfrm>
            <a:off x="7924800" y="4953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0509" name="Oval 29"/>
          <p:cNvSpPr>
            <a:spLocks noChangeArrowheads="1"/>
          </p:cNvSpPr>
          <p:nvPr/>
        </p:nvSpPr>
        <p:spPr bwMode="auto">
          <a:xfrm>
            <a:off x="7315200" y="4114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0510" name="Oval 30"/>
          <p:cNvSpPr>
            <a:spLocks noChangeArrowheads="1"/>
          </p:cNvSpPr>
          <p:nvPr/>
        </p:nvSpPr>
        <p:spPr bwMode="auto">
          <a:xfrm>
            <a:off x="6172200" y="5791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20511" name="Line 31"/>
          <p:cNvSpPr>
            <a:spLocks noChangeShapeType="1"/>
          </p:cNvSpPr>
          <p:nvPr/>
        </p:nvSpPr>
        <p:spPr bwMode="auto">
          <a:xfrm flipV="1">
            <a:off x="6324600" y="44958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2" name="Line 32"/>
          <p:cNvSpPr>
            <a:spLocks noChangeShapeType="1"/>
          </p:cNvSpPr>
          <p:nvPr/>
        </p:nvSpPr>
        <p:spPr bwMode="auto">
          <a:xfrm flipV="1">
            <a:off x="6400800" y="44958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3" name="Line 33"/>
          <p:cNvSpPr>
            <a:spLocks noChangeShapeType="1"/>
          </p:cNvSpPr>
          <p:nvPr/>
        </p:nvSpPr>
        <p:spPr bwMode="auto">
          <a:xfrm>
            <a:off x="6400800" y="5181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4" name="Line 34"/>
          <p:cNvSpPr>
            <a:spLocks noChangeShapeType="1"/>
          </p:cNvSpPr>
          <p:nvPr/>
        </p:nvSpPr>
        <p:spPr bwMode="auto">
          <a:xfrm>
            <a:off x="6324600" y="5181600"/>
            <a:ext cx="1447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5" name="Line 35"/>
          <p:cNvSpPr>
            <a:spLocks noChangeShapeType="1"/>
          </p:cNvSpPr>
          <p:nvPr/>
        </p:nvSpPr>
        <p:spPr bwMode="auto">
          <a:xfrm>
            <a:off x="6858000" y="4343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6" name="Line 36"/>
          <p:cNvSpPr>
            <a:spLocks noChangeShapeType="1"/>
          </p:cNvSpPr>
          <p:nvPr/>
        </p:nvSpPr>
        <p:spPr bwMode="auto">
          <a:xfrm>
            <a:off x="6781800" y="44196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7" name="Line 37"/>
          <p:cNvSpPr>
            <a:spLocks noChangeShapeType="1"/>
          </p:cNvSpPr>
          <p:nvPr/>
        </p:nvSpPr>
        <p:spPr bwMode="auto">
          <a:xfrm>
            <a:off x="6781800" y="4495800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8" name="Line 38"/>
          <p:cNvSpPr>
            <a:spLocks noChangeShapeType="1"/>
          </p:cNvSpPr>
          <p:nvPr/>
        </p:nvSpPr>
        <p:spPr bwMode="auto">
          <a:xfrm flipH="1">
            <a:off x="6400800" y="44958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9" name="Line 39"/>
          <p:cNvSpPr>
            <a:spLocks noChangeShapeType="1"/>
          </p:cNvSpPr>
          <p:nvPr/>
        </p:nvSpPr>
        <p:spPr bwMode="auto">
          <a:xfrm>
            <a:off x="7620000" y="44196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0" name="Line 40"/>
          <p:cNvSpPr>
            <a:spLocks noChangeShapeType="1"/>
          </p:cNvSpPr>
          <p:nvPr/>
        </p:nvSpPr>
        <p:spPr bwMode="auto">
          <a:xfrm>
            <a:off x="7543800" y="4495800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 flipH="1">
            <a:off x="6553200" y="53340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2" name="Line 42"/>
          <p:cNvSpPr>
            <a:spLocks noChangeShapeType="1"/>
          </p:cNvSpPr>
          <p:nvPr/>
        </p:nvSpPr>
        <p:spPr bwMode="auto">
          <a:xfrm>
            <a:off x="6553200" y="59436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3" name="AutoShape 43"/>
          <p:cNvSpPr>
            <a:spLocks noChangeArrowheads="1"/>
          </p:cNvSpPr>
          <p:nvPr/>
        </p:nvSpPr>
        <p:spPr bwMode="auto">
          <a:xfrm>
            <a:off x="4267200" y="4724400"/>
            <a:ext cx="8382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7680325" y="1866900"/>
            <a:ext cx="69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Stack</a:t>
            </a:r>
          </a:p>
          <a:p>
            <a:r>
              <a:rPr lang="en-US" altLang="en-US"/>
              <a:t>g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6D63B8D-6EAE-E155-B694-773E70D3B8E9}"/>
                  </a:ext>
                </a:extLst>
              </p14:cNvPr>
              <p14:cNvContentPartPr/>
              <p14:nvPr/>
            </p14:nvContentPartPr>
            <p14:xfrm>
              <a:off x="2154600" y="2106360"/>
              <a:ext cx="7232400" cy="4083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6D63B8D-6EAE-E155-B694-773E70D3B8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45240" y="2097000"/>
                <a:ext cx="7251120" cy="410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70923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Do a 3-Coloring (3)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352800" y="1825625"/>
            <a:ext cx="28638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Now must spill a node</a:t>
            </a:r>
          </a:p>
          <a:p>
            <a:endParaRPr lang="en-US" altLang="en-US"/>
          </a:p>
          <a:p>
            <a:r>
              <a:rPr lang="en-US" altLang="en-US"/>
              <a:t>Choose one with the smallest</a:t>
            </a:r>
          </a:p>
          <a:p>
            <a:r>
              <a:rPr lang="en-US" altLang="en-US"/>
              <a:t>cost/NB </a:t>
            </a:r>
            <a:r>
              <a:rPr lang="en-US" altLang="en-US">
                <a:sym typeface="Wingdings" panose="05000000000000000000" pitchFamily="2" charset="2"/>
              </a:rPr>
              <a:t> f is chosen</a:t>
            </a:r>
            <a:r>
              <a:rPr lang="en-US" altLang="en-US"/>
              <a:t> </a:t>
            </a: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6477000" y="4114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6019800" y="4876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7924800" y="4953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7315200" y="4114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6172200" y="5791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V="1">
            <a:off x="6324600" y="44958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V="1">
            <a:off x="6400800" y="44958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6400800" y="5181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6858000" y="4343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6781800" y="44196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6400800" y="44958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7620000" y="44196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6553200" y="53340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AutoShape 17"/>
          <p:cNvSpPr>
            <a:spLocks noChangeArrowheads="1"/>
          </p:cNvSpPr>
          <p:nvPr/>
        </p:nvSpPr>
        <p:spPr bwMode="auto">
          <a:xfrm>
            <a:off x="4267200" y="4724400"/>
            <a:ext cx="8382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7680325" y="1866900"/>
            <a:ext cx="10795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Stack</a:t>
            </a:r>
          </a:p>
          <a:p>
            <a:r>
              <a:rPr lang="en-US" altLang="en-US"/>
              <a:t>f (spilled)</a:t>
            </a:r>
          </a:p>
          <a:p>
            <a:r>
              <a:rPr lang="en-US" altLang="en-US"/>
              <a:t>g</a:t>
            </a:r>
          </a:p>
        </p:txBody>
      </p:sp>
      <p:sp>
        <p:nvSpPr>
          <p:cNvPr id="21523" name="Oval 19"/>
          <p:cNvSpPr>
            <a:spLocks noChangeArrowheads="1"/>
          </p:cNvSpPr>
          <p:nvPr/>
        </p:nvSpPr>
        <p:spPr bwMode="auto">
          <a:xfrm>
            <a:off x="1981200" y="4191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1524" name="Oval 20"/>
          <p:cNvSpPr>
            <a:spLocks noChangeArrowheads="1"/>
          </p:cNvSpPr>
          <p:nvPr/>
        </p:nvSpPr>
        <p:spPr bwMode="auto">
          <a:xfrm>
            <a:off x="1524000" y="4953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1525" name="Oval 21"/>
          <p:cNvSpPr>
            <a:spLocks noChangeArrowheads="1"/>
          </p:cNvSpPr>
          <p:nvPr/>
        </p:nvSpPr>
        <p:spPr bwMode="auto">
          <a:xfrm>
            <a:off x="3276600" y="6096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f</a:t>
            </a:r>
          </a:p>
        </p:txBody>
      </p:sp>
      <p:sp>
        <p:nvSpPr>
          <p:cNvPr id="21526" name="Oval 22"/>
          <p:cNvSpPr>
            <a:spLocks noChangeArrowheads="1"/>
          </p:cNvSpPr>
          <p:nvPr/>
        </p:nvSpPr>
        <p:spPr bwMode="auto">
          <a:xfrm>
            <a:off x="3429000" y="5029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1527" name="Oval 23"/>
          <p:cNvSpPr>
            <a:spLocks noChangeArrowheads="1"/>
          </p:cNvSpPr>
          <p:nvPr/>
        </p:nvSpPr>
        <p:spPr bwMode="auto">
          <a:xfrm>
            <a:off x="2819400" y="4191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1528" name="Oval 24"/>
          <p:cNvSpPr>
            <a:spLocks noChangeArrowheads="1"/>
          </p:cNvSpPr>
          <p:nvPr/>
        </p:nvSpPr>
        <p:spPr bwMode="auto">
          <a:xfrm>
            <a:off x="1676400" y="5867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 flipV="1">
            <a:off x="1828800" y="45720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V="1">
            <a:off x="1905000" y="45720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1905000" y="5257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1828800" y="5257800"/>
            <a:ext cx="1447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2362200" y="4419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>
            <a:off x="2286000" y="44958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5" name="Line 31"/>
          <p:cNvSpPr>
            <a:spLocks noChangeShapeType="1"/>
          </p:cNvSpPr>
          <p:nvPr/>
        </p:nvSpPr>
        <p:spPr bwMode="auto">
          <a:xfrm>
            <a:off x="2286000" y="4572000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6" name="Line 32"/>
          <p:cNvSpPr>
            <a:spLocks noChangeShapeType="1"/>
          </p:cNvSpPr>
          <p:nvPr/>
        </p:nvSpPr>
        <p:spPr bwMode="auto">
          <a:xfrm flipH="1">
            <a:off x="1905000" y="45720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7" name="Line 33"/>
          <p:cNvSpPr>
            <a:spLocks noChangeShapeType="1"/>
          </p:cNvSpPr>
          <p:nvPr/>
        </p:nvSpPr>
        <p:spPr bwMode="auto">
          <a:xfrm>
            <a:off x="3124200" y="44958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Line 34"/>
          <p:cNvSpPr>
            <a:spLocks noChangeShapeType="1"/>
          </p:cNvSpPr>
          <p:nvPr/>
        </p:nvSpPr>
        <p:spPr bwMode="auto">
          <a:xfrm>
            <a:off x="3048000" y="4572000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 flipH="1">
            <a:off x="2057400" y="54102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>
            <a:off x="2057400" y="60198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84A348D-74C3-5807-D1CD-89840ADD37A7}"/>
                  </a:ext>
                </a:extLst>
              </p14:cNvPr>
              <p14:cNvContentPartPr/>
              <p14:nvPr/>
            </p14:nvContentPartPr>
            <p14:xfrm>
              <a:off x="2745000" y="2547720"/>
              <a:ext cx="6013440" cy="4014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84A348D-74C3-5807-D1CD-89840ADD37A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35640" y="2538360"/>
                <a:ext cx="6032160" cy="403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971786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Do a 3-Coloring (4)</a:t>
            </a:r>
          </a:p>
        </p:txBody>
      </p:sp>
      <p:sp>
        <p:nvSpPr>
          <p:cNvPr id="22531" name="Oval 3"/>
          <p:cNvSpPr>
            <a:spLocks noChangeArrowheads="1"/>
          </p:cNvSpPr>
          <p:nvPr/>
        </p:nvSpPr>
        <p:spPr bwMode="auto">
          <a:xfrm>
            <a:off x="6477000" y="4114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6019800" y="4876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7924800" y="4953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7315200" y="4114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V="1">
            <a:off x="6324600" y="44958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V="1">
            <a:off x="6400800" y="44958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6400800" y="5181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858000" y="4343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6781800" y="44196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7620000" y="44196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AutoShape 13"/>
          <p:cNvSpPr>
            <a:spLocks noChangeArrowheads="1"/>
          </p:cNvSpPr>
          <p:nvPr/>
        </p:nvSpPr>
        <p:spPr bwMode="auto">
          <a:xfrm>
            <a:off x="4267200" y="4724400"/>
            <a:ext cx="8382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7680325" y="1866900"/>
            <a:ext cx="1079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Stack</a:t>
            </a:r>
          </a:p>
          <a:p>
            <a:r>
              <a:rPr lang="en-US" altLang="en-US"/>
              <a:t>e</a:t>
            </a:r>
          </a:p>
          <a:p>
            <a:r>
              <a:rPr lang="en-US" altLang="en-US"/>
              <a:t>f (spilled)</a:t>
            </a:r>
          </a:p>
          <a:p>
            <a:r>
              <a:rPr lang="en-US" altLang="en-US"/>
              <a:t>g</a:t>
            </a:r>
          </a:p>
        </p:txBody>
      </p:sp>
      <p:sp>
        <p:nvSpPr>
          <p:cNvPr id="22543" name="Oval 15"/>
          <p:cNvSpPr>
            <a:spLocks noChangeArrowheads="1"/>
          </p:cNvSpPr>
          <p:nvPr/>
        </p:nvSpPr>
        <p:spPr bwMode="auto">
          <a:xfrm>
            <a:off x="1981200" y="4191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1524000" y="4953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2545" name="Oval 17"/>
          <p:cNvSpPr>
            <a:spLocks noChangeArrowheads="1"/>
          </p:cNvSpPr>
          <p:nvPr/>
        </p:nvSpPr>
        <p:spPr bwMode="auto">
          <a:xfrm>
            <a:off x="3429000" y="5029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2819400" y="4191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2547" name="Oval 19"/>
          <p:cNvSpPr>
            <a:spLocks noChangeArrowheads="1"/>
          </p:cNvSpPr>
          <p:nvPr/>
        </p:nvSpPr>
        <p:spPr bwMode="auto">
          <a:xfrm>
            <a:off x="1676400" y="5867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 flipV="1">
            <a:off x="1828800" y="45720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 flipV="1">
            <a:off x="1905000" y="45720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1905000" y="5257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2362200" y="4419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2286000" y="44958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>
            <a:off x="1905000" y="45720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3124200" y="44958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 flipH="1">
            <a:off x="2057400" y="54102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3352800" y="1825625"/>
            <a:ext cx="31384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Remove all nodes &lt; 3 neighbors</a:t>
            </a:r>
          </a:p>
          <a:p>
            <a:endParaRPr lang="en-US" altLang="en-US"/>
          </a:p>
          <a:p>
            <a:r>
              <a:rPr lang="en-US" altLang="en-US"/>
              <a:t>So, e can be removed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A4C1221-7B27-0B6C-CF5F-655E084A69EB}"/>
                  </a:ext>
                </a:extLst>
              </p14:cNvPr>
              <p14:cNvContentPartPr/>
              <p14:nvPr/>
            </p14:nvContentPartPr>
            <p14:xfrm>
              <a:off x="1685520" y="2130120"/>
              <a:ext cx="7010280" cy="4260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A4C1221-7B27-0B6C-CF5F-655E084A69E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76160" y="2120760"/>
                <a:ext cx="7029000" cy="427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03443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Do a 3-Coloring (5)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6324600" y="4572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7772400" y="5410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7162800" y="4572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705600" y="4800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629400" y="48768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7467600" y="48768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AutoShape 9"/>
          <p:cNvSpPr>
            <a:spLocks noChangeArrowheads="1"/>
          </p:cNvSpPr>
          <p:nvPr/>
        </p:nvSpPr>
        <p:spPr bwMode="auto">
          <a:xfrm>
            <a:off x="4267200" y="4724400"/>
            <a:ext cx="8382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7680325" y="1866900"/>
            <a:ext cx="11049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Stack</a:t>
            </a:r>
          </a:p>
          <a:p>
            <a:r>
              <a:rPr lang="en-US" altLang="en-US"/>
              <a:t>c (spilled)</a:t>
            </a:r>
          </a:p>
          <a:p>
            <a:r>
              <a:rPr lang="en-US" altLang="en-US"/>
              <a:t>e</a:t>
            </a:r>
          </a:p>
          <a:p>
            <a:r>
              <a:rPr lang="en-US" altLang="en-US"/>
              <a:t>f (spilled)</a:t>
            </a:r>
          </a:p>
          <a:p>
            <a:r>
              <a:rPr lang="en-US" altLang="en-US"/>
              <a:t>g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352800" y="1825625"/>
            <a:ext cx="28638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Now must spill another node</a:t>
            </a:r>
          </a:p>
          <a:p>
            <a:endParaRPr lang="en-US" altLang="en-US"/>
          </a:p>
          <a:p>
            <a:r>
              <a:rPr lang="en-US" altLang="en-US"/>
              <a:t>Choose one with the smallest</a:t>
            </a:r>
          </a:p>
          <a:p>
            <a:r>
              <a:rPr lang="en-US" altLang="en-US"/>
              <a:t>cost/NB </a:t>
            </a:r>
            <a:r>
              <a:rPr lang="en-US" altLang="en-US">
                <a:sym typeface="Wingdings" panose="05000000000000000000" pitchFamily="2" charset="2"/>
              </a:rPr>
              <a:t> c is chosen</a:t>
            </a:r>
            <a:r>
              <a:rPr lang="en-US" altLang="en-US"/>
              <a:t> </a:t>
            </a:r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2133600" y="4800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1676400" y="5562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3566" name="Oval 14"/>
          <p:cNvSpPr>
            <a:spLocks noChangeArrowheads="1"/>
          </p:cNvSpPr>
          <p:nvPr/>
        </p:nvSpPr>
        <p:spPr bwMode="auto">
          <a:xfrm>
            <a:off x="3581400" y="5638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3567" name="Oval 15"/>
          <p:cNvSpPr>
            <a:spLocks noChangeArrowheads="1"/>
          </p:cNvSpPr>
          <p:nvPr/>
        </p:nvSpPr>
        <p:spPr bwMode="auto">
          <a:xfrm>
            <a:off x="2971800" y="4800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V="1">
            <a:off x="1981200" y="51816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2057400" y="51816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2057400" y="58674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2514600" y="5029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438400" y="51054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3276600" y="51054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8722DAC-E57D-7237-0D1B-8616FD1BC469}"/>
                  </a:ext>
                </a:extLst>
              </p14:cNvPr>
              <p14:cNvContentPartPr/>
              <p14:nvPr/>
            </p14:nvContentPartPr>
            <p14:xfrm>
              <a:off x="1650960" y="3084840"/>
              <a:ext cx="3944880" cy="2989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8722DAC-E57D-7237-0D1B-8616FD1BC46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1600" y="3075480"/>
                <a:ext cx="3963600" cy="300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52469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Do a 3-Coloring (6)</a:t>
            </a:r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4267200" y="4724400"/>
            <a:ext cx="8382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680325" y="1866900"/>
            <a:ext cx="11049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Stack</a:t>
            </a:r>
          </a:p>
          <a:p>
            <a:r>
              <a:rPr lang="en-US" altLang="en-US"/>
              <a:t>d</a:t>
            </a:r>
          </a:p>
          <a:p>
            <a:r>
              <a:rPr lang="en-US" altLang="en-US"/>
              <a:t>b</a:t>
            </a:r>
          </a:p>
          <a:p>
            <a:r>
              <a:rPr lang="en-US" altLang="en-US"/>
              <a:t>a</a:t>
            </a:r>
          </a:p>
          <a:p>
            <a:r>
              <a:rPr lang="en-US" altLang="en-US"/>
              <a:t>c (spilled)</a:t>
            </a:r>
          </a:p>
          <a:p>
            <a:r>
              <a:rPr lang="en-US" altLang="en-US"/>
              <a:t>e</a:t>
            </a:r>
          </a:p>
          <a:p>
            <a:r>
              <a:rPr lang="en-US" altLang="en-US"/>
              <a:t>f (spilled)</a:t>
            </a:r>
          </a:p>
          <a:p>
            <a:r>
              <a:rPr lang="en-US" altLang="en-US"/>
              <a:t>g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352800" y="1825625"/>
            <a:ext cx="31384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Remove all nodes &lt; 3 neighbors</a:t>
            </a:r>
          </a:p>
          <a:p>
            <a:endParaRPr lang="en-US" altLang="en-US"/>
          </a:p>
          <a:p>
            <a:r>
              <a:rPr lang="en-US" altLang="en-US"/>
              <a:t>So, a, b, d can be removed</a:t>
            </a: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1752600" y="4800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3200400" y="5638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2590800" y="4800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2133600" y="5029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2057400" y="51054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2895600" y="51054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6384925" y="51435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Null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2584882-1063-68BE-B7CB-53DACC75F4D3}"/>
                  </a:ext>
                </a:extLst>
              </p14:cNvPr>
              <p14:cNvContentPartPr/>
              <p14:nvPr/>
            </p14:nvContentPartPr>
            <p14:xfrm>
              <a:off x="1737360" y="1513440"/>
              <a:ext cx="7236720" cy="4517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2584882-1063-68BE-B7CB-53DACC75F4D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28000" y="1504080"/>
                <a:ext cx="7255440" cy="453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9667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From Last Class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609600" y="4624604"/>
            <a:ext cx="348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Calculate </a:t>
            </a:r>
            <a:r>
              <a:rPr lang="en-US" altLang="en-US" dirty="0" err="1">
                <a:solidFill>
                  <a:schemeClr val="tx1"/>
                </a:solidFill>
              </a:rPr>
              <a:t>RecMII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ResMII</a:t>
            </a:r>
            <a:r>
              <a:rPr lang="en-US" altLang="en-US" dirty="0">
                <a:solidFill>
                  <a:schemeClr val="tx1"/>
                </a:solidFill>
              </a:rPr>
              <a:t>, and MII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  <a:p>
            <a:r>
              <a:rPr lang="en-US" altLang="en-US"/>
              <a:t>Resources: 1 ALU, 1 MEM, 1 BR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391400" y="17907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391400" y="24003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391400" y="30099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391400" y="36195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391400" y="42291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391400" y="48387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15" name="Straight Arrow Connector 14"/>
          <p:cNvCxnSpPr>
            <a:stCxn id="7" idx="2"/>
            <a:endCxn id="8" idx="1"/>
          </p:cNvCxnSpPr>
          <p:nvPr/>
        </p:nvCxnSpPr>
        <p:spPr bwMode="auto">
          <a:xfrm>
            <a:off x="7391400" y="1943100"/>
            <a:ext cx="44637" cy="5018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>
            <a:stCxn id="7" idx="6"/>
          </p:cNvCxnSpPr>
          <p:nvPr/>
        </p:nvCxnSpPr>
        <p:spPr bwMode="auto">
          <a:xfrm flipH="1">
            <a:off x="7597541" y="1943100"/>
            <a:ext cx="98659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stCxn id="8" idx="4"/>
            <a:endCxn id="9" idx="0"/>
          </p:cNvCxnSpPr>
          <p:nvPr/>
        </p:nvCxnSpPr>
        <p:spPr bwMode="auto">
          <a:xfrm>
            <a:off x="7543800" y="27051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urved Connector 23"/>
          <p:cNvCxnSpPr>
            <a:stCxn id="10" idx="4"/>
            <a:endCxn id="10" idx="0"/>
          </p:cNvCxnSpPr>
          <p:nvPr/>
        </p:nvCxnSpPr>
        <p:spPr bwMode="auto">
          <a:xfrm rot="5400000" flipH="1">
            <a:off x="7391400" y="3771900"/>
            <a:ext cx="304800" cy="12700"/>
          </a:xfrm>
          <a:prstGeom prst="curvedConnector5">
            <a:avLst>
              <a:gd name="adj1" fmla="val -75000"/>
              <a:gd name="adj2" fmla="val 3000000"/>
              <a:gd name="adj3" fmla="val 175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10" idx="4"/>
            <a:endCxn id="11" idx="0"/>
          </p:cNvCxnSpPr>
          <p:nvPr/>
        </p:nvCxnSpPr>
        <p:spPr bwMode="auto">
          <a:xfrm>
            <a:off x="7543800" y="39243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11" idx="4"/>
            <a:endCxn id="12" idx="0"/>
          </p:cNvCxnSpPr>
          <p:nvPr/>
        </p:nvCxnSpPr>
        <p:spPr bwMode="auto">
          <a:xfrm>
            <a:off x="7543800" y="45339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44" name="Curved Connector 57343"/>
          <p:cNvCxnSpPr>
            <a:stCxn id="10" idx="4"/>
            <a:endCxn id="7" idx="0"/>
          </p:cNvCxnSpPr>
          <p:nvPr/>
        </p:nvCxnSpPr>
        <p:spPr bwMode="auto">
          <a:xfrm rot="5400000" flipH="1">
            <a:off x="6477000" y="2857500"/>
            <a:ext cx="2133600" cy="12700"/>
          </a:xfrm>
          <a:prstGeom prst="curvedConnector5">
            <a:avLst>
              <a:gd name="adj1" fmla="val -10714"/>
              <a:gd name="adj2" fmla="val 3000000"/>
              <a:gd name="adj3" fmla="val 11071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53" name="Freeform 57352"/>
          <p:cNvSpPr/>
          <p:nvPr/>
        </p:nvSpPr>
        <p:spPr bwMode="auto">
          <a:xfrm>
            <a:off x="7536581" y="2082666"/>
            <a:ext cx="646220" cy="1588169"/>
          </a:xfrm>
          <a:custGeom>
            <a:avLst/>
            <a:gdLst>
              <a:gd name="connsiteX0" fmla="*/ 0 w 646220"/>
              <a:gd name="connsiteY0" fmla="*/ 0 h 1588169"/>
              <a:gd name="connsiteX1" fmla="*/ 644893 w 646220"/>
              <a:gd name="connsiteY1" fmla="*/ 471638 h 1588169"/>
              <a:gd name="connsiteX2" fmla="*/ 134754 w 646220"/>
              <a:gd name="connsiteY2" fmla="*/ 1588169 h 1588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6220" h="1588169">
                <a:moveTo>
                  <a:pt x="0" y="0"/>
                </a:moveTo>
                <a:cubicBezTo>
                  <a:pt x="311217" y="103471"/>
                  <a:pt x="622434" y="206943"/>
                  <a:pt x="644893" y="471638"/>
                </a:cubicBezTo>
                <a:cubicBezTo>
                  <a:pt x="667352" y="736333"/>
                  <a:pt x="401053" y="1162251"/>
                  <a:pt x="134754" y="1588169"/>
                </a:cubicBezTo>
              </a:path>
            </a:pathLst>
          </a:cu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8122889" y="224790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&lt;0,0&gt;</a:t>
            </a: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7508627" y="2160693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&lt;2,3&gt;</a:t>
            </a:r>
          </a:p>
        </p:txBody>
      </p: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7013277" y="2119679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&lt;2,2&gt;</a:t>
            </a: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7491211" y="264414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&lt;1,0&gt;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6599266" y="367897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&lt;1,1&gt;</a:t>
            </a:r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6599266" y="245780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&lt;1,1&gt;</a:t>
            </a: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7483992" y="3951456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&lt;1,0&gt;</a:t>
            </a:r>
          </a:p>
        </p:txBody>
      </p:sp>
      <p:sp>
        <p:nvSpPr>
          <p:cNvPr id="49" name="Text Box 15"/>
          <p:cNvSpPr txBox="1">
            <a:spLocks noChangeArrowheads="1"/>
          </p:cNvSpPr>
          <p:nvPr/>
        </p:nvSpPr>
        <p:spPr bwMode="auto">
          <a:xfrm>
            <a:off x="7512467" y="448836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&lt;1,0&gt;</a:t>
            </a:r>
          </a:p>
        </p:txBody>
      </p:sp>
      <p:cxnSp>
        <p:nvCxnSpPr>
          <p:cNvPr id="57355" name="Curved Connector 57354"/>
          <p:cNvCxnSpPr>
            <a:endCxn id="9" idx="7"/>
          </p:cNvCxnSpPr>
          <p:nvPr/>
        </p:nvCxnSpPr>
        <p:spPr bwMode="auto">
          <a:xfrm rot="5400000" flipH="1" flipV="1">
            <a:off x="7156016" y="3435103"/>
            <a:ext cx="876113" cy="114982"/>
          </a:xfrm>
          <a:prstGeom prst="curvedConnector5">
            <a:avLst>
              <a:gd name="adj1" fmla="val -6596"/>
              <a:gd name="adj2" fmla="val 337635"/>
              <a:gd name="adj3" fmla="val 12609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7877268" y="3325648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&lt;1,1&gt;</a:t>
            </a:r>
          </a:p>
        </p:txBody>
      </p:sp>
      <p:cxnSp>
        <p:nvCxnSpPr>
          <p:cNvPr id="57358" name="Straight Arrow Connector 57357"/>
          <p:cNvCxnSpPr>
            <a:stCxn id="9" idx="4"/>
            <a:endCxn id="10" idx="0"/>
          </p:cNvCxnSpPr>
          <p:nvPr/>
        </p:nvCxnSpPr>
        <p:spPr bwMode="auto">
          <a:xfrm>
            <a:off x="7543800" y="33147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7391400" y="3256717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&lt;0,0&gt;</a:t>
            </a:r>
          </a:p>
        </p:txBody>
      </p:sp>
      <p:sp>
        <p:nvSpPr>
          <p:cNvPr id="33" name="Freeform 32"/>
          <p:cNvSpPr/>
          <p:nvPr/>
        </p:nvSpPr>
        <p:spPr bwMode="auto">
          <a:xfrm>
            <a:off x="6996455" y="1959796"/>
            <a:ext cx="390429" cy="1089060"/>
          </a:xfrm>
          <a:custGeom>
            <a:avLst/>
            <a:gdLst>
              <a:gd name="connsiteX0" fmla="*/ 390429 w 390429"/>
              <a:gd name="connsiteY0" fmla="*/ 0 h 1089060"/>
              <a:gd name="connsiteX1" fmla="*/ 11 w 390429"/>
              <a:gd name="connsiteY1" fmla="*/ 565078 h 1089060"/>
              <a:gd name="connsiteX2" fmla="*/ 380155 w 390429"/>
              <a:gd name="connsiteY2" fmla="*/ 1089060 h 108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429" h="1089060">
                <a:moveTo>
                  <a:pt x="390429" y="0"/>
                </a:moveTo>
                <a:cubicBezTo>
                  <a:pt x="196076" y="191784"/>
                  <a:pt x="1723" y="383568"/>
                  <a:pt x="11" y="565078"/>
                </a:cubicBezTo>
                <a:cubicBezTo>
                  <a:pt x="-1701" y="746588"/>
                  <a:pt x="189227" y="917824"/>
                  <a:pt x="380155" y="1089060"/>
                </a:cubicBezTo>
              </a:path>
            </a:pathLst>
          </a:custGeom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6524592" y="200490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rgbClr val="FF0000"/>
                </a:solidFill>
              </a:rPr>
              <a:t>&lt;1,0&gt;</a:t>
            </a:r>
          </a:p>
        </p:txBody>
      </p:sp>
      <p:sp>
        <p:nvSpPr>
          <p:cNvPr id="35" name="Freeform 34"/>
          <p:cNvSpPr/>
          <p:nvPr/>
        </p:nvSpPr>
        <p:spPr bwMode="auto">
          <a:xfrm>
            <a:off x="7664412" y="1971782"/>
            <a:ext cx="287941" cy="1140431"/>
          </a:xfrm>
          <a:custGeom>
            <a:avLst/>
            <a:gdLst>
              <a:gd name="connsiteX0" fmla="*/ 0 w 287941"/>
              <a:gd name="connsiteY0" fmla="*/ 1140431 h 1140431"/>
              <a:gd name="connsiteX1" fmla="*/ 287676 w 287941"/>
              <a:gd name="connsiteY1" fmla="*/ 462337 h 1140431"/>
              <a:gd name="connsiteX2" fmla="*/ 41097 w 287941"/>
              <a:gd name="connsiteY2" fmla="*/ 0 h 1140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7941" h="1140431">
                <a:moveTo>
                  <a:pt x="0" y="1140431"/>
                </a:moveTo>
                <a:cubicBezTo>
                  <a:pt x="140413" y="896420"/>
                  <a:pt x="280827" y="652409"/>
                  <a:pt x="287676" y="462337"/>
                </a:cubicBezTo>
                <a:cubicBezTo>
                  <a:pt x="294525" y="272265"/>
                  <a:pt x="167811" y="136132"/>
                  <a:pt x="41097" y="0"/>
                </a:cubicBezTo>
              </a:path>
            </a:pathLst>
          </a:custGeom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7833399" y="1846508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rgbClr val="FF0000"/>
                </a:solidFill>
              </a:rPr>
              <a:t>&lt;1,1&gt;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3183" y="5063691"/>
            <a:ext cx="35269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ResMII</a:t>
            </a:r>
            <a:r>
              <a:rPr lang="en-US" dirty="0">
                <a:solidFill>
                  <a:srgbClr val="FF0000"/>
                </a:solidFill>
              </a:rPr>
              <a:t>:	ALU: 3 </a:t>
            </a:r>
            <a:r>
              <a:rPr lang="en-US" dirty="0" err="1">
                <a:solidFill>
                  <a:srgbClr val="FF0000"/>
                </a:solidFill>
              </a:rPr>
              <a:t>instrs</a:t>
            </a:r>
            <a:r>
              <a:rPr lang="en-US" dirty="0">
                <a:solidFill>
                  <a:srgbClr val="FF0000"/>
                </a:solidFill>
              </a:rPr>
              <a:t> / 1 unit = 3</a:t>
            </a:r>
          </a:p>
          <a:p>
            <a:r>
              <a:rPr lang="en-US" dirty="0">
                <a:solidFill>
                  <a:srgbClr val="FF0000"/>
                </a:solidFill>
              </a:rPr>
              <a:t>	MEM: 2 </a:t>
            </a:r>
            <a:r>
              <a:rPr lang="en-US" dirty="0" err="1">
                <a:solidFill>
                  <a:srgbClr val="FF0000"/>
                </a:solidFill>
              </a:rPr>
              <a:t>instrs</a:t>
            </a:r>
            <a:r>
              <a:rPr lang="en-US" dirty="0">
                <a:solidFill>
                  <a:srgbClr val="FF0000"/>
                </a:solidFill>
              </a:rPr>
              <a:t> / 1 unit = 2</a:t>
            </a:r>
          </a:p>
          <a:p>
            <a:r>
              <a:rPr lang="en-US" dirty="0">
                <a:solidFill>
                  <a:srgbClr val="FF0000"/>
                </a:solidFill>
              </a:rPr>
              <a:t>	BR:  1 </a:t>
            </a:r>
            <a:r>
              <a:rPr lang="en-US" dirty="0" err="1">
                <a:solidFill>
                  <a:srgbClr val="FF0000"/>
                </a:solidFill>
              </a:rPr>
              <a:t>instr</a:t>
            </a:r>
            <a:r>
              <a:rPr lang="en-US" dirty="0">
                <a:solidFill>
                  <a:srgbClr val="FF0000"/>
                </a:solidFill>
              </a:rPr>
              <a:t> / 1 unit = 1</a:t>
            </a:r>
          </a:p>
          <a:p>
            <a:r>
              <a:rPr lang="en-US" dirty="0">
                <a:solidFill>
                  <a:srgbClr val="FF0000"/>
                </a:solidFill>
              </a:rPr>
              <a:t>MAX(3,2,1) = 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30976" y="5025682"/>
            <a:ext cx="477566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RecMII</a:t>
            </a:r>
            <a:r>
              <a:rPr lang="en-US" dirty="0">
                <a:solidFill>
                  <a:srgbClr val="FF0000"/>
                </a:solidFill>
              </a:rPr>
              <a:t>:	4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 4: 1/1 = 1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	3  4  3: (0 + 1) / (0 +1) = 1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	1  3  1: (1 + 1) / (0 + 1) = 2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	1  2  3  1: (2+1+1) / (2+0+1) = 2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	1  2  3  1: (2+1+1) / (3+0+1) = 1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MAX(1,1,2,2,1) =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8012" y="6544195"/>
            <a:ext cx="4607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MII = MAX(</a:t>
            </a:r>
            <a:r>
              <a:rPr lang="en-US" dirty="0" err="1">
                <a:solidFill>
                  <a:srgbClr val="FF0000"/>
                </a:solidFill>
              </a:rPr>
              <a:t>ResMII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RecMII</a:t>
            </a:r>
            <a:r>
              <a:rPr lang="en-US" dirty="0">
                <a:solidFill>
                  <a:srgbClr val="FF0000"/>
                </a:solidFill>
              </a:rPr>
              <a:t>) = MAX(3,2) = 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EEE0532-1A88-416D-A48A-DD94F0CB6D69}"/>
                  </a:ext>
                </a:extLst>
              </p14:cNvPr>
              <p14:cNvContentPartPr/>
              <p14:nvPr/>
            </p14:nvContentPartPr>
            <p14:xfrm>
              <a:off x="1765800" y="2206800"/>
              <a:ext cx="5173560" cy="4827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EEE0532-1A88-416D-A48A-DD94F0CB6D6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56440" y="2197440"/>
                <a:ext cx="5192280" cy="4845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63002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Do a 3-Coloring (7)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676400" y="1597025"/>
            <a:ext cx="11049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Stack</a:t>
            </a:r>
          </a:p>
          <a:p>
            <a:r>
              <a:rPr lang="en-US" altLang="en-US"/>
              <a:t>d</a:t>
            </a:r>
          </a:p>
          <a:p>
            <a:r>
              <a:rPr lang="en-US" altLang="en-US"/>
              <a:t>b</a:t>
            </a:r>
          </a:p>
          <a:p>
            <a:r>
              <a:rPr lang="en-US" altLang="en-US"/>
              <a:t>a</a:t>
            </a:r>
          </a:p>
          <a:p>
            <a:r>
              <a:rPr lang="en-US" altLang="en-US"/>
              <a:t>c (spilled)</a:t>
            </a:r>
          </a:p>
          <a:p>
            <a:r>
              <a:rPr lang="en-US" altLang="en-US"/>
              <a:t>e</a:t>
            </a:r>
          </a:p>
          <a:p>
            <a:r>
              <a:rPr lang="en-US" altLang="en-US"/>
              <a:t>f (spilled)</a:t>
            </a:r>
          </a:p>
          <a:p>
            <a:r>
              <a:rPr lang="en-US" altLang="en-US"/>
              <a:t>g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5105400" y="1600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562600" y="3810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g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4648200" y="2362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6400800" y="3505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f</a:t>
            </a:r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6553200" y="2438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5943600" y="1600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5610" name="Oval 10"/>
          <p:cNvSpPr>
            <a:spLocks noChangeArrowheads="1"/>
          </p:cNvSpPr>
          <p:nvPr/>
        </p:nvSpPr>
        <p:spPr bwMode="auto">
          <a:xfrm>
            <a:off x="4800600" y="3276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V="1">
            <a:off x="4953000" y="1981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V="1">
            <a:off x="5029200" y="19812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5029200" y="26670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4953000" y="2667000"/>
            <a:ext cx="1447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953000" y="27432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5486400" y="1828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5410200" y="19050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5410200" y="1981200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5334000" y="1981200"/>
            <a:ext cx="3810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H="1">
            <a:off x="5029200" y="19812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248400" y="19050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6172200" y="1981200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flipH="1">
            <a:off x="5181600" y="28194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5181600" y="34290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1371600" y="4287838"/>
            <a:ext cx="6007100" cy="253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Have 3 colors: red, green, blue, pop off the stack assigning colors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only consider conflicts with non-spilled nodes already popped off stack</a:t>
            </a:r>
          </a:p>
          <a:p>
            <a:endParaRPr lang="en-US" altLang="en-US" sz="1600">
              <a:solidFill>
                <a:schemeClr val="tx1"/>
              </a:solidFill>
            </a:endParaRPr>
          </a:p>
          <a:p>
            <a:r>
              <a:rPr lang="en-US" altLang="en-US" sz="1600">
                <a:solidFill>
                  <a:schemeClr val="tx1"/>
                </a:solidFill>
              </a:rPr>
              <a:t>d </a:t>
            </a:r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 red</a:t>
            </a:r>
          </a:p>
          <a:p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b  green (cannot choose red)</a:t>
            </a:r>
          </a:p>
          <a:p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a  blue (cannot choose red or green)</a:t>
            </a:r>
          </a:p>
          <a:p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c  no color (spilled)</a:t>
            </a:r>
          </a:p>
          <a:p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e  green (cannot choose red or blue)</a:t>
            </a:r>
          </a:p>
          <a:p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f  no color (spilled)</a:t>
            </a:r>
          </a:p>
          <a:p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g  red (cannot choose blue)</a:t>
            </a:r>
            <a:endParaRPr lang="en-US" altLang="en-US" sz="160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C935C10-7377-7B39-C5C7-BABF58984C45}"/>
                  </a:ext>
                </a:extLst>
              </p14:cNvPr>
              <p14:cNvContentPartPr/>
              <p14:nvPr/>
            </p14:nvContentPartPr>
            <p14:xfrm>
              <a:off x="1353960" y="1564200"/>
              <a:ext cx="6478200" cy="4730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C935C10-7377-7B39-C5C7-BABF58984C4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44600" y="1554840"/>
                <a:ext cx="6496920" cy="4749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405308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Do a 3-Coloring (8)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743200" y="2133600"/>
            <a:ext cx="1676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1: blue = load()</a:t>
            </a:r>
          </a:p>
          <a:p>
            <a:pPr algn="ctr"/>
            <a:r>
              <a:rPr lang="en-US" altLang="en-US" sz="1400"/>
              <a:t>2: green = load()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295400" y="3581400"/>
            <a:ext cx="18288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3: spill1 = load()</a:t>
            </a:r>
          </a:p>
          <a:p>
            <a:pPr algn="ctr"/>
            <a:r>
              <a:rPr lang="en-US" altLang="en-US" sz="1400"/>
              <a:t>4: red = green + spill1</a:t>
            </a:r>
          </a:p>
          <a:p>
            <a:pPr algn="ctr"/>
            <a:r>
              <a:rPr lang="en-US" altLang="en-US" sz="1400"/>
              <a:t>5: green = red - 3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038600" y="3581400"/>
            <a:ext cx="19812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6: spill2 = blue * green</a:t>
            </a:r>
          </a:p>
          <a:p>
            <a:pPr algn="ctr"/>
            <a:r>
              <a:rPr lang="en-US" altLang="en-US" sz="1400"/>
              <a:t>7: green = spill2 + spill1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667000" y="5257800"/>
            <a:ext cx="18288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8: red = blue + green</a:t>
            </a:r>
          </a:p>
          <a:p>
            <a:pPr algn="ctr"/>
            <a:r>
              <a:rPr lang="en-US" altLang="en-US" sz="1400"/>
              <a:t>9: store(red)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>
            <a:off x="2133600" y="32004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3733800" y="32004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2133600" y="4648200"/>
            <a:ext cx="1143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>
            <a:off x="3810000" y="4648200"/>
            <a:ext cx="1143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Freeform 11"/>
          <p:cNvSpPr>
            <a:spLocks/>
          </p:cNvSpPr>
          <p:nvPr/>
        </p:nvSpPr>
        <p:spPr bwMode="auto">
          <a:xfrm>
            <a:off x="698500" y="1587500"/>
            <a:ext cx="2755900" cy="5041900"/>
          </a:xfrm>
          <a:custGeom>
            <a:avLst/>
            <a:gdLst>
              <a:gd name="T0" fmla="*/ 2147483646 w 1736"/>
              <a:gd name="T1" fmla="*/ 2147483646 h 3176"/>
              <a:gd name="T2" fmla="*/ 2147483646 w 1736"/>
              <a:gd name="T3" fmla="*/ 2147483646 h 3176"/>
              <a:gd name="T4" fmla="*/ 2147483646 w 1736"/>
              <a:gd name="T5" fmla="*/ 2147483646 h 3176"/>
              <a:gd name="T6" fmla="*/ 2147483646 w 1736"/>
              <a:gd name="T7" fmla="*/ 2147483646 h 3176"/>
              <a:gd name="T8" fmla="*/ 2147483646 w 1736"/>
              <a:gd name="T9" fmla="*/ 2147483646 h 3176"/>
              <a:gd name="T10" fmla="*/ 2147483646 w 1736"/>
              <a:gd name="T11" fmla="*/ 2147483646 h 3176"/>
              <a:gd name="T12" fmla="*/ 2147483646 w 1736"/>
              <a:gd name="T13" fmla="*/ 2147483646 h 3176"/>
              <a:gd name="T14" fmla="*/ 2147483646 w 1736"/>
              <a:gd name="T15" fmla="*/ 2147483646 h 3176"/>
              <a:gd name="T16" fmla="*/ 2147483646 w 1736"/>
              <a:gd name="T17" fmla="*/ 2147483646 h 317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736" h="3176">
                <a:moveTo>
                  <a:pt x="1720" y="2984"/>
                </a:moveTo>
                <a:cubicBezTo>
                  <a:pt x="1728" y="3020"/>
                  <a:pt x="1736" y="3056"/>
                  <a:pt x="1624" y="3080"/>
                </a:cubicBezTo>
                <a:cubicBezTo>
                  <a:pt x="1512" y="3104"/>
                  <a:pt x="1288" y="3176"/>
                  <a:pt x="1048" y="3128"/>
                </a:cubicBezTo>
                <a:cubicBezTo>
                  <a:pt x="808" y="3080"/>
                  <a:pt x="344" y="3064"/>
                  <a:pt x="184" y="2792"/>
                </a:cubicBezTo>
                <a:cubicBezTo>
                  <a:pt x="24" y="2520"/>
                  <a:pt x="96" y="1896"/>
                  <a:pt x="88" y="1496"/>
                </a:cubicBezTo>
                <a:cubicBezTo>
                  <a:pt x="80" y="1096"/>
                  <a:pt x="0" y="632"/>
                  <a:pt x="136" y="392"/>
                </a:cubicBezTo>
                <a:cubicBezTo>
                  <a:pt x="272" y="152"/>
                  <a:pt x="680" y="112"/>
                  <a:pt x="904" y="56"/>
                </a:cubicBezTo>
                <a:cubicBezTo>
                  <a:pt x="1128" y="0"/>
                  <a:pt x="1344" y="8"/>
                  <a:pt x="1480" y="56"/>
                </a:cubicBezTo>
                <a:cubicBezTo>
                  <a:pt x="1616" y="104"/>
                  <a:pt x="1668" y="224"/>
                  <a:pt x="1720" y="3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7086600" y="1749425"/>
            <a:ext cx="1436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 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red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b  green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a  blue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c  no color 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e  green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f  no color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g  red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5257800" y="5102225"/>
            <a:ext cx="31305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Notes: no spills in the blocks</a:t>
            </a:r>
          </a:p>
          <a:p>
            <a:r>
              <a:rPr lang="en-US" altLang="en-US">
                <a:solidFill>
                  <a:schemeClr val="tx1"/>
                </a:solidFill>
              </a:rPr>
              <a:t>executed 100 times.  Most spills</a:t>
            </a:r>
          </a:p>
          <a:p>
            <a:r>
              <a:rPr lang="en-US" altLang="en-US">
                <a:solidFill>
                  <a:schemeClr val="tx1"/>
                </a:solidFill>
              </a:rPr>
              <a:t>in the block executed 25 times.</a:t>
            </a:r>
          </a:p>
          <a:p>
            <a:r>
              <a:rPr lang="en-US" altLang="en-US">
                <a:solidFill>
                  <a:schemeClr val="tx1"/>
                </a:solidFill>
              </a:rPr>
              <a:t>Longest lifetime (c) also spilled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AC4A11C-4F36-EC97-0E82-7F32ABD057C7}"/>
                  </a:ext>
                </a:extLst>
              </p14:cNvPr>
              <p14:cNvContentPartPr/>
              <p14:nvPr/>
            </p14:nvContentPartPr>
            <p14:xfrm>
              <a:off x="297360" y="1530360"/>
              <a:ext cx="9007920" cy="5585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AC4A11C-4F36-EC97-0E82-7F32ABD057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8000" y="1521000"/>
                <a:ext cx="9026640" cy="560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61479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Class: Example – Step 11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6416675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Step11: calculate ESC, SC = ceiling(max unrolled sched length / ii)</a:t>
            </a:r>
          </a:p>
          <a:p>
            <a:r>
              <a:rPr lang="en-US" altLang="en-US">
                <a:solidFill>
                  <a:schemeClr val="tx1"/>
                </a:solidFill>
              </a:rPr>
              <a:t>unrolled sched time of branch = rolled sched time of br  + (ii*esc)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SC = 6 / 2 = 3, ESC = SC – 1</a:t>
            </a:r>
          </a:p>
          <a:p>
            <a:r>
              <a:rPr lang="en-US" altLang="en-US">
                <a:solidFill>
                  <a:schemeClr val="tx1"/>
                </a:solidFill>
              </a:rPr>
              <a:t>time of br = 1 + 2*2 = 5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8396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97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8399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0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1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2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3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10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11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2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13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14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5562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16" name="Text Box 48"/>
          <p:cNvSpPr txBox="1">
            <a:spLocks noChangeArrowheads="1"/>
          </p:cNvSpPr>
          <p:nvPr/>
        </p:nvSpPr>
        <p:spPr bwMode="auto">
          <a:xfrm>
            <a:off x="5715000" y="62452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7" name="Text Box 49"/>
          <p:cNvSpPr txBox="1">
            <a:spLocks noChangeArrowheads="1"/>
          </p:cNvSpPr>
          <p:nvPr/>
        </p:nvSpPr>
        <p:spPr bwMode="auto">
          <a:xfrm>
            <a:off x="7512050" y="4711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18" name="Text Box 50"/>
          <p:cNvSpPr txBox="1">
            <a:spLocks noChangeArrowheads="1"/>
          </p:cNvSpPr>
          <p:nvPr/>
        </p:nvSpPr>
        <p:spPr bwMode="auto">
          <a:xfrm>
            <a:off x="7850188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8419" name="Text Box 51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420" name="Text Box 52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21" name="Text Box 53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22" name="Text Box 54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23" name="Text Box 55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24" name="Text Box 56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25" name="Text Box 57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59B4ADD-3E27-C2A0-C1A9-5DFFBA77BF3D}"/>
                  </a:ext>
                </a:extLst>
              </p14:cNvPr>
              <p14:cNvContentPartPr/>
              <p14:nvPr/>
            </p14:nvContentPartPr>
            <p14:xfrm>
              <a:off x="930960" y="2403720"/>
              <a:ext cx="8497080" cy="4735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59B4ADD-3E27-C2A0-C1A9-5DFFBA77BF3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1600" y="2394360"/>
                <a:ext cx="8515800" cy="475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0413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Class: Example – Step 12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9479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 if p1[0]</a:t>
            </a:r>
          </a:p>
          <a:p>
            <a:r>
              <a:rPr lang="en-US" altLang="en-US"/>
              <a:t>2: r4[-1] = r3[-1] * 26 if p1[1]</a:t>
            </a:r>
          </a:p>
          <a:p>
            <a:r>
              <a:rPr lang="en-US" altLang="en-US"/>
              <a:t>4: r1[-1] = r1[0] + 4 if p1[0]</a:t>
            </a:r>
          </a:p>
          <a:p>
            <a:r>
              <a:rPr lang="en-US" altLang="en-US"/>
              <a:t>3: store (r2[0], r4[-1]) if p1[2]</a:t>
            </a:r>
          </a:p>
          <a:p>
            <a:r>
              <a:rPr lang="en-US" altLang="en-US"/>
              <a:t>5: r2[-1] = r2[0] + 4 if p1[2]</a:t>
            </a:r>
          </a:p>
          <a:p>
            <a:r>
              <a:rPr lang="en-US" altLang="en-US"/>
              <a:t>7: brlc Loop if p1[2]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1066800" y="3581400"/>
            <a:ext cx="3505200" cy="1905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1219200" y="2587625"/>
            <a:ext cx="10366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  <a:p>
            <a:r>
              <a:rPr lang="en-US" altLang="en-US"/>
              <a:t>ESC = 2</a:t>
            </a:r>
          </a:p>
          <a:p>
            <a:r>
              <a:rPr lang="en-US" altLang="en-US"/>
              <a:t>p1[0] = 1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7308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Finishing touches - Sort ops, initialize ESC, insert BRF and staging predicate,</a:t>
            </a:r>
          </a:p>
          <a:p>
            <a:r>
              <a:rPr lang="en-US" altLang="en-US">
                <a:solidFill>
                  <a:schemeClr val="tx1"/>
                </a:solidFill>
              </a:rPr>
              <a:t>initialize staging predicate outside loop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334000" y="44958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34000" y="4800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5562600" y="37306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5334000" y="5105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5334000" y="5410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5" name="Line 13"/>
          <p:cNvSpPr>
            <a:spLocks noChangeShapeType="1"/>
          </p:cNvSpPr>
          <p:nvPr/>
        </p:nvSpPr>
        <p:spPr bwMode="auto">
          <a:xfrm>
            <a:off x="5334000" y="5715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334000" y="6019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>
            <a:off x="5334000" y="6324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5394325" y="4457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5410200" y="5102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5410200" y="6016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5775325" y="4457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5775325" y="6016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6089650" y="6034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7299325" y="2628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>
            <a:off x="7162800" y="4495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6" name="Line 24"/>
          <p:cNvSpPr>
            <a:spLocks noChangeShapeType="1"/>
          </p:cNvSpPr>
          <p:nvPr/>
        </p:nvSpPr>
        <p:spPr bwMode="auto">
          <a:xfrm>
            <a:off x="7162800" y="5105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7" name="Line 25"/>
          <p:cNvSpPr>
            <a:spLocks noChangeShapeType="1"/>
          </p:cNvSpPr>
          <p:nvPr/>
        </p:nvSpPr>
        <p:spPr bwMode="auto">
          <a:xfrm>
            <a:off x="7315200" y="4495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8" name="Line 26"/>
          <p:cNvSpPr>
            <a:spLocks noChangeShapeType="1"/>
          </p:cNvSpPr>
          <p:nvPr/>
        </p:nvSpPr>
        <p:spPr bwMode="auto">
          <a:xfrm>
            <a:off x="7162800" y="5105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9" name="Line 27"/>
          <p:cNvSpPr>
            <a:spLocks noChangeShapeType="1"/>
          </p:cNvSpPr>
          <p:nvPr/>
        </p:nvSpPr>
        <p:spPr bwMode="auto">
          <a:xfrm>
            <a:off x="7162800" y="571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0" name="Line 28"/>
          <p:cNvSpPr>
            <a:spLocks noChangeShapeType="1"/>
          </p:cNvSpPr>
          <p:nvPr/>
        </p:nvSpPr>
        <p:spPr bwMode="auto">
          <a:xfrm>
            <a:off x="7315200" y="51054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7162800" y="571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2" name="Line 30"/>
          <p:cNvSpPr>
            <a:spLocks noChangeShapeType="1"/>
          </p:cNvSpPr>
          <p:nvPr/>
        </p:nvSpPr>
        <p:spPr bwMode="auto">
          <a:xfrm>
            <a:off x="7162800" y="6324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3" name="Line 31"/>
          <p:cNvSpPr>
            <a:spLocks noChangeShapeType="1"/>
          </p:cNvSpPr>
          <p:nvPr/>
        </p:nvSpPr>
        <p:spPr bwMode="auto">
          <a:xfrm>
            <a:off x="7315200" y="5715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4" name="Text Box 32"/>
          <p:cNvSpPr txBox="1">
            <a:spLocks noChangeArrowheads="1"/>
          </p:cNvSpPr>
          <p:nvPr/>
        </p:nvSpPr>
        <p:spPr bwMode="auto">
          <a:xfrm>
            <a:off x="7467600" y="45688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1</a:t>
            </a:r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7391400" y="51784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2</a:t>
            </a:r>
          </a:p>
        </p:txBody>
      </p:sp>
      <p:sp>
        <p:nvSpPr>
          <p:cNvPr id="59426" name="Text Box 34"/>
          <p:cNvSpPr txBox="1">
            <a:spLocks noChangeArrowheads="1"/>
          </p:cNvSpPr>
          <p:nvPr/>
        </p:nvSpPr>
        <p:spPr bwMode="auto">
          <a:xfrm>
            <a:off x="7391400" y="57880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3</a:t>
            </a:r>
          </a:p>
        </p:txBody>
      </p:sp>
      <p:sp>
        <p:nvSpPr>
          <p:cNvPr id="59427" name="Text Box 35"/>
          <p:cNvSpPr txBox="1">
            <a:spLocks noChangeArrowheads="1"/>
          </p:cNvSpPr>
          <p:nvPr/>
        </p:nvSpPr>
        <p:spPr bwMode="auto">
          <a:xfrm>
            <a:off x="5105400" y="2359025"/>
            <a:ext cx="3225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Staging predicate, each</a:t>
            </a:r>
          </a:p>
          <a:p>
            <a:r>
              <a:rPr lang="en-US" altLang="en-US"/>
              <a:t>successive stage increment</a:t>
            </a:r>
          </a:p>
          <a:p>
            <a:r>
              <a:rPr lang="en-US" altLang="en-US"/>
              <a:t>the index of the staging predicate</a:t>
            </a:r>
          </a:p>
          <a:p>
            <a:r>
              <a:rPr lang="en-US" altLang="en-US"/>
              <a:t>by 1, stage 1 gets px[0]</a:t>
            </a:r>
          </a:p>
        </p:txBody>
      </p:sp>
      <p:sp>
        <p:nvSpPr>
          <p:cNvPr id="59428" name="Text Box 36"/>
          <p:cNvSpPr txBox="1">
            <a:spLocks noChangeArrowheads="1"/>
          </p:cNvSpPr>
          <p:nvPr/>
        </p:nvSpPr>
        <p:spPr bwMode="auto">
          <a:xfrm>
            <a:off x="4953000" y="4495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9429" name="Text Box 37"/>
          <p:cNvSpPr txBox="1">
            <a:spLocks noChangeArrowheads="1"/>
          </p:cNvSpPr>
          <p:nvPr/>
        </p:nvSpPr>
        <p:spPr bwMode="auto">
          <a:xfrm>
            <a:off x="4953000" y="4800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4953000" y="5105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9431" name="Text Box 39"/>
          <p:cNvSpPr txBox="1">
            <a:spLocks noChangeArrowheads="1"/>
          </p:cNvSpPr>
          <p:nvPr/>
        </p:nvSpPr>
        <p:spPr bwMode="auto">
          <a:xfrm>
            <a:off x="4953000" y="541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9432" name="Text Box 40"/>
          <p:cNvSpPr txBox="1">
            <a:spLocks noChangeArrowheads="1"/>
          </p:cNvSpPr>
          <p:nvPr/>
        </p:nvSpPr>
        <p:spPr bwMode="auto">
          <a:xfrm>
            <a:off x="4953000" y="571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9433" name="Text Box 41"/>
          <p:cNvSpPr txBox="1">
            <a:spLocks noChangeArrowheads="1"/>
          </p:cNvSpPr>
          <p:nvPr/>
        </p:nvSpPr>
        <p:spPr bwMode="auto">
          <a:xfrm>
            <a:off x="4953000" y="6019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9434" name="Text Box 42"/>
          <p:cNvSpPr txBox="1">
            <a:spLocks noChangeArrowheads="1"/>
          </p:cNvSpPr>
          <p:nvPr/>
        </p:nvSpPr>
        <p:spPr bwMode="auto">
          <a:xfrm>
            <a:off x="4953000" y="6324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440397-0439-DE83-A020-19B6FA1DB5AD}"/>
                  </a:ext>
                </a:extLst>
              </p14:cNvPr>
              <p14:cNvContentPartPr/>
              <p14:nvPr/>
            </p14:nvContentPartPr>
            <p14:xfrm>
              <a:off x="3234600" y="2658600"/>
              <a:ext cx="6660360" cy="3804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440397-0439-DE83-A020-19B6FA1DB5A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25240" y="2649240"/>
                <a:ext cx="6679080" cy="382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49391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Class: Example – Dynamic Execution of the Code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1447800" y="3197225"/>
            <a:ext cx="264953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1: r3[-1] = load(r1[0]) if p1[0]</a:t>
            </a:r>
          </a:p>
          <a:p>
            <a:r>
              <a:rPr lang="en-US" altLang="en-US" sz="1600"/>
              <a:t>2: r4[-1] = r3[-1] * 26 if p1[1]</a:t>
            </a:r>
          </a:p>
          <a:p>
            <a:r>
              <a:rPr lang="en-US" altLang="en-US" sz="1600"/>
              <a:t>4: r1[-1] = r1[0] + 4 if p1[0]</a:t>
            </a:r>
          </a:p>
          <a:p>
            <a:r>
              <a:rPr lang="en-US" altLang="en-US" sz="1600"/>
              <a:t>3: store (r2[0], r4[-1]) if p1[2]</a:t>
            </a:r>
          </a:p>
          <a:p>
            <a:r>
              <a:rPr lang="en-US" altLang="en-US" sz="1600"/>
              <a:t>5: r2[-1] = r2[0] + 4 if p1[2]</a:t>
            </a:r>
          </a:p>
          <a:p>
            <a:r>
              <a:rPr lang="en-US" altLang="en-US" sz="1600"/>
              <a:t>7: brlc Loop if p1[2]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914400" y="3148013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Loop: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524000" y="2130425"/>
            <a:ext cx="942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LC = 99</a:t>
            </a:r>
          </a:p>
          <a:p>
            <a:r>
              <a:rPr lang="en-US" altLang="en-US" sz="1600"/>
              <a:t>ESC = 2</a:t>
            </a:r>
          </a:p>
          <a:p>
            <a:r>
              <a:rPr lang="en-US" altLang="en-US" sz="1600"/>
              <a:t>p1[0] = 1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6324600" y="2359025"/>
            <a:ext cx="1114425" cy="424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0: 1, 4</a:t>
            </a:r>
          </a:p>
          <a:p>
            <a:r>
              <a:rPr lang="en-US" altLang="en-US"/>
              <a:t>1: </a:t>
            </a:r>
          </a:p>
          <a:p>
            <a:r>
              <a:rPr lang="en-US" altLang="en-US"/>
              <a:t>2: 1,2,4</a:t>
            </a:r>
          </a:p>
          <a:p>
            <a:r>
              <a:rPr lang="en-US" altLang="en-US"/>
              <a:t>3: </a:t>
            </a:r>
          </a:p>
          <a:p>
            <a:r>
              <a:rPr lang="en-US" altLang="en-US"/>
              <a:t>4: 1,2,4</a:t>
            </a:r>
          </a:p>
          <a:p>
            <a:r>
              <a:rPr lang="en-US" altLang="en-US"/>
              <a:t>5: 3,5,7</a:t>
            </a:r>
          </a:p>
          <a:p>
            <a:r>
              <a:rPr lang="en-US" altLang="en-US"/>
              <a:t>6: 1,2,4</a:t>
            </a:r>
          </a:p>
          <a:p>
            <a:r>
              <a:rPr lang="en-US" altLang="en-US"/>
              <a:t>7: 3,5,7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198: 1,2,4</a:t>
            </a:r>
          </a:p>
          <a:p>
            <a:r>
              <a:rPr lang="en-US" altLang="en-US"/>
              <a:t>199: 3,5,7</a:t>
            </a:r>
          </a:p>
          <a:p>
            <a:r>
              <a:rPr lang="en-US" altLang="en-US"/>
              <a:t>200: 2</a:t>
            </a:r>
          </a:p>
          <a:p>
            <a:r>
              <a:rPr lang="en-US" altLang="en-US"/>
              <a:t>201: 3,5,7</a:t>
            </a:r>
          </a:p>
          <a:p>
            <a:r>
              <a:rPr lang="en-US" altLang="en-US"/>
              <a:t>202: -</a:t>
            </a:r>
          </a:p>
          <a:p>
            <a:r>
              <a:rPr lang="en-US" altLang="en-US"/>
              <a:t>203 3,5,7</a:t>
            </a:r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60960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>
            <a:off x="6096000" y="3505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6096000" y="4038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6096000" y="4572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6096000" y="5410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6096000" y="5943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>
            <a:off x="6096000" y="4876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6019800" y="1978025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time: ops executed</a:t>
            </a:r>
          </a:p>
        </p:txBody>
      </p:sp>
      <p:sp>
        <p:nvSpPr>
          <p:cNvPr id="60431" name="TextBox 1"/>
          <p:cNvSpPr txBox="1">
            <a:spLocks noChangeArrowheads="1"/>
          </p:cNvSpPr>
          <p:nvPr/>
        </p:nvSpPr>
        <p:spPr bwMode="auto">
          <a:xfrm>
            <a:off x="685800" y="5181600"/>
            <a:ext cx="4654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Total time = II(num_iteration + num_stages – 1)</a:t>
            </a:r>
          </a:p>
          <a:p>
            <a:r>
              <a:rPr lang="en-US" altLang="en-US">
                <a:solidFill>
                  <a:srgbClr val="FF0000"/>
                </a:solidFill>
              </a:rPr>
              <a:t>                  = 2(100 + 3 – 1) = 204 cycles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20B4958-8BA1-5BD3-28BE-7C065447323B}"/>
                  </a:ext>
                </a:extLst>
              </p14:cNvPr>
              <p14:cNvContentPartPr/>
              <p14:nvPr/>
            </p14:nvContentPartPr>
            <p14:xfrm>
              <a:off x="916560" y="1851840"/>
              <a:ext cx="8753400" cy="5393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20B4958-8BA1-5BD3-28BE-7C065447323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7200" y="1842480"/>
                <a:ext cx="8772120" cy="541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6299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Problem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1143000" y="27400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524000" y="43402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1447800" y="42672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685800" y="4340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1524000" y="3806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4191000" y="2206625"/>
            <a:ext cx="38290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an II=1 schedule?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If the resources are non-pipelined,</a:t>
            </a:r>
          </a:p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II=1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Assuming pipelined resources, generate</a:t>
            </a:r>
          </a:p>
          <a:p>
            <a:r>
              <a:rPr lang="en-US" altLang="en-US">
                <a:solidFill>
                  <a:schemeClr val="tx1"/>
                </a:solidFill>
              </a:rPr>
              <a:t>the II=1 modulo schedule.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C8212BA-DE36-EECC-3923-9FC4C485A619}"/>
                  </a:ext>
                </a:extLst>
              </p14:cNvPr>
              <p14:cNvContentPartPr/>
              <p14:nvPr/>
            </p14:nvContentPartPr>
            <p14:xfrm>
              <a:off x="494280" y="1646280"/>
              <a:ext cx="9310320" cy="5387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C8212BA-DE36-EECC-3923-9FC4C485A61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4920" y="1636920"/>
                <a:ext cx="9329040" cy="5406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Problem – Answers in Red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43000" y="27400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524000" y="43402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447800" y="42672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85800" y="4340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524000" y="3806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4191000" y="2206625"/>
            <a:ext cx="4967288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an II=1 schedule?</a:t>
            </a:r>
          </a:p>
          <a:p>
            <a:r>
              <a:rPr lang="en-US" altLang="en-US">
                <a:solidFill>
                  <a:srgbClr val="FF3300"/>
                </a:solidFill>
              </a:rPr>
              <a:t>For II=1, each operation needs a dedicated resource,</a:t>
            </a:r>
          </a:p>
          <a:p>
            <a:r>
              <a:rPr lang="en-US" altLang="en-US">
                <a:solidFill>
                  <a:srgbClr val="FF3300"/>
                </a:solidFill>
              </a:rPr>
              <a:t>so: 3 ALU, 2 MEM, 1 BR</a:t>
            </a:r>
          </a:p>
          <a:p>
            <a:endParaRPr lang="en-US" altLang="en-US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If the resources are non-pipelined,</a:t>
            </a:r>
          </a:p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II=1</a:t>
            </a:r>
          </a:p>
          <a:p>
            <a:r>
              <a:rPr lang="en-US" altLang="en-US">
                <a:solidFill>
                  <a:srgbClr val="FF3300"/>
                </a:solidFill>
              </a:rPr>
              <a:t>Instead of 1 ALU to do the multiplies, 3 are needed,</a:t>
            </a:r>
          </a:p>
          <a:p>
            <a:r>
              <a:rPr lang="en-US" altLang="en-US">
                <a:solidFill>
                  <a:srgbClr val="FF3300"/>
                </a:solidFill>
              </a:rPr>
              <a:t>and instead of 1 MEM to do the loads, 2 are needed.</a:t>
            </a:r>
          </a:p>
          <a:p>
            <a:r>
              <a:rPr lang="en-US" altLang="en-US">
                <a:solidFill>
                  <a:srgbClr val="FF3300"/>
                </a:solidFill>
              </a:rPr>
              <a:t>Hence: 5 ALU, 3 MEM, 1 BR</a:t>
            </a:r>
          </a:p>
          <a:p>
            <a:endParaRPr lang="en-US" altLang="en-US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Assuming pipelined resources, generate</a:t>
            </a:r>
          </a:p>
          <a:p>
            <a:r>
              <a:rPr lang="en-US" altLang="en-US">
                <a:solidFill>
                  <a:schemeClr val="tx1"/>
                </a:solidFill>
              </a:rPr>
              <a:t>the II=1 modulo schedule.</a:t>
            </a:r>
          </a:p>
          <a:p>
            <a:r>
              <a:rPr lang="en-US" altLang="en-US">
                <a:solidFill>
                  <a:srgbClr val="FF3300"/>
                </a:solidFill>
              </a:rPr>
              <a:t>See next few slides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4EBDC40-F2E1-EFF3-1B8F-B74D3F934EB7}"/>
                  </a:ext>
                </a:extLst>
              </p14:cNvPr>
              <p14:cNvContentPartPr/>
              <p14:nvPr/>
            </p14:nvContentPartPr>
            <p14:xfrm>
              <a:off x="1406520" y="2686680"/>
              <a:ext cx="3007080" cy="2269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4EBDC40-F2E1-EFF3-1B8F-B74D3F934EB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97160" y="2677320"/>
                <a:ext cx="3025800" cy="228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83211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 continued</a:t>
            </a:r>
          </a:p>
        </p:txBody>
      </p:sp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5334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5334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334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53340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53340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5334000" y="624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54864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54864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Freeform 11"/>
          <p:cNvSpPr>
            <a:spLocks/>
          </p:cNvSpPr>
          <p:nvPr/>
        </p:nvSpPr>
        <p:spPr bwMode="auto">
          <a:xfrm>
            <a:off x="5562600" y="2565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Freeform 12"/>
          <p:cNvSpPr>
            <a:spLocks/>
          </p:cNvSpPr>
          <p:nvPr/>
        </p:nvSpPr>
        <p:spPr bwMode="auto">
          <a:xfrm>
            <a:off x="5486400" y="4572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Freeform 13"/>
          <p:cNvSpPr>
            <a:spLocks/>
          </p:cNvSpPr>
          <p:nvPr/>
        </p:nvSpPr>
        <p:spPr bwMode="auto">
          <a:xfrm>
            <a:off x="5562600" y="5257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5486400" y="5965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5105400" y="3832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5410200" y="3122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6172200" y="2536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6324600" y="44180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5791200" y="5280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715000" y="4570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21" name="Freeform 21"/>
          <p:cNvSpPr>
            <a:spLocks/>
          </p:cNvSpPr>
          <p:nvPr/>
        </p:nvSpPr>
        <p:spPr bwMode="auto">
          <a:xfrm>
            <a:off x="5562600" y="3810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7010400" y="2743200"/>
            <a:ext cx="21113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rgbClr val="FF3300"/>
                </a:solidFill>
                <a:sym typeface="Wingdings" panose="05000000000000000000" pitchFamily="2" charset="2"/>
              </a:rPr>
              <a:t>RecMII = 1</a:t>
            </a:r>
          </a:p>
          <a:p>
            <a:r>
              <a:rPr lang="en-US" altLang="en-US">
                <a:solidFill>
                  <a:srgbClr val="FF3300"/>
                </a:solidFill>
                <a:sym typeface="Wingdings" panose="05000000000000000000" pitchFamily="2" charset="2"/>
              </a:rPr>
              <a:t>RESMII = 1</a:t>
            </a:r>
          </a:p>
          <a:p>
            <a:r>
              <a:rPr lang="en-US" altLang="en-US">
                <a:solidFill>
                  <a:srgbClr val="FF3300"/>
                </a:solidFill>
                <a:sym typeface="Wingdings" panose="05000000000000000000" pitchFamily="2" charset="2"/>
              </a:rPr>
              <a:t>MII = MAX(1,1) = 1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5627" name="Freeform 27"/>
          <p:cNvSpPr>
            <a:spLocks/>
          </p:cNvSpPr>
          <p:nvPr/>
        </p:nvSpPr>
        <p:spPr bwMode="auto">
          <a:xfrm>
            <a:off x="5562600" y="61722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4648200" y="2133600"/>
            <a:ext cx="19094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3300"/>
                </a:solidFill>
              </a:rPr>
              <a:t>Dependence graph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4572000" y="3276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25630" name="Freeform 30"/>
          <p:cNvSpPr>
            <a:spLocks/>
          </p:cNvSpPr>
          <p:nvPr/>
        </p:nvSpPr>
        <p:spPr bwMode="auto">
          <a:xfrm>
            <a:off x="4813300" y="3124200"/>
            <a:ext cx="520700" cy="1676400"/>
          </a:xfrm>
          <a:custGeom>
            <a:avLst/>
            <a:gdLst>
              <a:gd name="T0" fmla="*/ 2147483646 w 328"/>
              <a:gd name="T1" fmla="*/ 0 h 1056"/>
              <a:gd name="T2" fmla="*/ 2147483646 w 328"/>
              <a:gd name="T3" fmla="*/ 2147483646 h 1056"/>
              <a:gd name="T4" fmla="*/ 2147483646 w 328"/>
              <a:gd name="T5" fmla="*/ 2147483646 h 1056"/>
              <a:gd name="T6" fmla="*/ 2147483646 w 328"/>
              <a:gd name="T7" fmla="*/ 2147483646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8" h="1056">
                <a:moveTo>
                  <a:pt x="328" y="0"/>
                </a:moveTo>
                <a:cubicBezTo>
                  <a:pt x="204" y="124"/>
                  <a:pt x="80" y="248"/>
                  <a:pt x="40" y="384"/>
                </a:cubicBezTo>
                <a:cubicBezTo>
                  <a:pt x="0" y="520"/>
                  <a:pt x="40" y="704"/>
                  <a:pt x="88" y="816"/>
                </a:cubicBezTo>
                <a:cubicBezTo>
                  <a:pt x="136" y="928"/>
                  <a:pt x="232" y="992"/>
                  <a:pt x="328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Freeform 31"/>
          <p:cNvSpPr>
            <a:spLocks/>
          </p:cNvSpPr>
          <p:nvPr/>
        </p:nvSpPr>
        <p:spPr bwMode="auto">
          <a:xfrm>
            <a:off x="4902200" y="4305300"/>
            <a:ext cx="431800" cy="1181100"/>
          </a:xfrm>
          <a:custGeom>
            <a:avLst/>
            <a:gdLst>
              <a:gd name="T0" fmla="*/ 2147483646 w 272"/>
              <a:gd name="T1" fmla="*/ 2147483646 h 744"/>
              <a:gd name="T2" fmla="*/ 2147483646 w 272"/>
              <a:gd name="T3" fmla="*/ 2147483646 h 744"/>
              <a:gd name="T4" fmla="*/ 2147483646 w 272"/>
              <a:gd name="T5" fmla="*/ 2147483646 h 744"/>
              <a:gd name="T6" fmla="*/ 2147483646 w 272"/>
              <a:gd name="T7" fmla="*/ 2147483646 h 744"/>
              <a:gd name="T8" fmla="*/ 2147483646 w 27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744">
                <a:moveTo>
                  <a:pt x="272" y="24"/>
                </a:moveTo>
                <a:cubicBezTo>
                  <a:pt x="264" y="12"/>
                  <a:pt x="256" y="0"/>
                  <a:pt x="224" y="24"/>
                </a:cubicBezTo>
                <a:cubicBezTo>
                  <a:pt x="192" y="48"/>
                  <a:pt x="112" y="80"/>
                  <a:pt x="80" y="168"/>
                </a:cubicBezTo>
                <a:cubicBezTo>
                  <a:pt x="48" y="256"/>
                  <a:pt x="0" y="456"/>
                  <a:pt x="32" y="552"/>
                </a:cubicBezTo>
                <a:cubicBezTo>
                  <a:pt x="64" y="648"/>
                  <a:pt x="168" y="696"/>
                  <a:pt x="272" y="7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4648200" y="4724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914400" y="2362200"/>
            <a:ext cx="3308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DSA converted code below (same</a:t>
            </a:r>
          </a:p>
          <a:p>
            <a:r>
              <a:rPr lang="en-US" altLang="en-US">
                <a:solidFill>
                  <a:srgbClr val="FF3300"/>
                </a:solidFill>
              </a:rPr>
              <a:t>as example in class)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685800" y="1524000"/>
            <a:ext cx="5075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Assume II=1 so resources are: 3 ALU, 2 MEM, 1 BR</a:t>
            </a:r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7543800" y="4191000"/>
            <a:ext cx="10223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Priorities</a:t>
            </a:r>
          </a:p>
          <a:p>
            <a:r>
              <a:rPr lang="en-US" altLang="en-US">
                <a:solidFill>
                  <a:srgbClr val="FF3300"/>
                </a:solidFill>
              </a:rPr>
              <a:t>1: H = 5</a:t>
            </a:r>
          </a:p>
          <a:p>
            <a:r>
              <a:rPr lang="en-US" altLang="en-US">
                <a:solidFill>
                  <a:srgbClr val="FF3300"/>
                </a:solidFill>
              </a:rPr>
              <a:t>2: H = 3</a:t>
            </a:r>
          </a:p>
          <a:p>
            <a:r>
              <a:rPr lang="en-US" altLang="en-US">
                <a:solidFill>
                  <a:srgbClr val="FF3300"/>
                </a:solidFill>
              </a:rPr>
              <a:t>3: H = 0</a:t>
            </a:r>
          </a:p>
          <a:p>
            <a:r>
              <a:rPr lang="en-US" altLang="en-US">
                <a:solidFill>
                  <a:srgbClr val="FF3300"/>
                </a:solidFill>
              </a:rPr>
              <a:t>4: H = 4</a:t>
            </a:r>
          </a:p>
          <a:p>
            <a:r>
              <a:rPr lang="en-US" altLang="en-US">
                <a:solidFill>
                  <a:srgbClr val="FF3300"/>
                </a:solidFill>
              </a:rPr>
              <a:t>5: H = 0</a:t>
            </a:r>
          </a:p>
          <a:p>
            <a:r>
              <a:rPr lang="en-US" altLang="en-US">
                <a:solidFill>
                  <a:srgbClr val="FF3300"/>
                </a:solidFill>
              </a:rPr>
              <a:t>7: H = 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EB2D243-EAEE-CB7D-7A03-6B9148DF46EF}"/>
                  </a:ext>
                </a:extLst>
              </p14:cNvPr>
              <p14:cNvContentPartPr/>
              <p14:nvPr/>
            </p14:nvContentPartPr>
            <p14:xfrm>
              <a:off x="916560" y="2958120"/>
              <a:ext cx="8748720" cy="4608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EB2D243-EAEE-CB7D-7A03-6B9148DF46E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7200" y="2948760"/>
                <a:ext cx="8767440" cy="462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53805486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12360</TotalTime>
  <Words>3064</Words>
  <Application>Microsoft Office PowerPoint</Application>
  <PresentationFormat>Custom</PresentationFormat>
  <Paragraphs>686</Paragraphs>
  <Slides>31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hp new</vt:lpstr>
      <vt:lpstr>EECS 583 – Class 14 Finish Modulo Scheduling Register Allocation</vt:lpstr>
      <vt:lpstr>Announcements</vt:lpstr>
      <vt:lpstr>Homework Problem From Last Class</vt:lpstr>
      <vt:lpstr>From Last Class: Example – Step 11</vt:lpstr>
      <vt:lpstr>From Last Class: Example – Step 12</vt:lpstr>
      <vt:lpstr>From Last Class: Example – Dynamic Execution of the Code</vt:lpstr>
      <vt:lpstr>Class Problem</vt:lpstr>
      <vt:lpstr>Class Problem – Answers in Red</vt:lpstr>
      <vt:lpstr>Problem continued</vt:lpstr>
      <vt:lpstr>Problem continued </vt:lpstr>
      <vt:lpstr>Problem continued </vt:lpstr>
      <vt:lpstr>What if We Don’t Have Hardware Support for Modulo Scheduling?</vt:lpstr>
      <vt:lpstr>Register Allocation</vt:lpstr>
      <vt:lpstr>Register Allocation: Problem Definition</vt:lpstr>
      <vt:lpstr>Live Range</vt:lpstr>
      <vt:lpstr>Example – Constructing Live Ranges</vt:lpstr>
      <vt:lpstr>Merging Live Ranges</vt:lpstr>
      <vt:lpstr>Example – Merging Live Ranges</vt:lpstr>
      <vt:lpstr>Interference</vt:lpstr>
      <vt:lpstr>Example – Interference Graph</vt:lpstr>
      <vt:lpstr>Graph Coloring</vt:lpstr>
      <vt:lpstr>Coloring Algorithm</vt:lpstr>
      <vt:lpstr>Example – Finding Number of Needed Colors</vt:lpstr>
      <vt:lpstr>Example – Do a 3-Coloring</vt:lpstr>
      <vt:lpstr>Example – Do a 3-Coloring (2)</vt:lpstr>
      <vt:lpstr>Example – Do a 3-Coloring (3)</vt:lpstr>
      <vt:lpstr>Example – Do a 3-Coloring (4)</vt:lpstr>
      <vt:lpstr>Example – Do a 3-Coloring (5)</vt:lpstr>
      <vt:lpstr>Example – Do a 3-Coloring (6)</vt:lpstr>
      <vt:lpstr>Example – Do a 3-Coloring (7)</vt:lpstr>
      <vt:lpstr>Example – Do a 3-Coloring (8)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271</cp:revision>
  <cp:lastPrinted>2001-10-18T06:50:13Z</cp:lastPrinted>
  <dcterms:created xsi:type="dcterms:W3CDTF">1999-01-24T07:45:10Z</dcterms:created>
  <dcterms:modified xsi:type="dcterms:W3CDTF">2023-02-22T19:50:17Z</dcterms:modified>
</cp:coreProperties>
</file>