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notesSlides/notesSlide15.xml" ContentType="application/vnd.openxmlformats-officedocument.presentationml.notesSlide+xml"/>
  <Override PartName="/ppt/ink/ink15.xml" ContentType="application/inkml+xml"/>
  <Override PartName="/ppt/notesSlides/notesSlide16.xml" ContentType="application/vnd.openxmlformats-officedocument.presentationml.notesSlide+xml"/>
  <Override PartName="/ppt/ink/ink16.xml" ContentType="application/inkml+xml"/>
  <Override PartName="/ppt/notesSlides/notesSlide17.xml" ContentType="application/vnd.openxmlformats-officedocument.presentationml.notesSlide+xml"/>
  <Override PartName="/ppt/ink/ink17.xml" ContentType="application/inkml+xml"/>
  <Override PartName="/ppt/notesSlides/notesSlide18.xml" ContentType="application/vnd.openxmlformats-officedocument.presentationml.notesSlide+xml"/>
  <Override PartName="/ppt/ink/ink18.xml" ContentType="application/inkml+xml"/>
  <Override PartName="/ppt/notesSlides/notesSlide19.xml" ContentType="application/vnd.openxmlformats-officedocument.presentationml.notesSlide+xml"/>
  <Override PartName="/ppt/ink/ink19.xml" ContentType="application/inkml+xml"/>
  <Override PartName="/ppt/notesSlides/notesSlide20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603" r:id="rId3"/>
    <p:sldId id="618" r:id="rId4"/>
    <p:sldId id="653" r:id="rId5"/>
    <p:sldId id="652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38" r:id="rId17"/>
    <p:sldId id="631" r:id="rId18"/>
    <p:sldId id="632" r:id="rId19"/>
    <p:sldId id="634" r:id="rId20"/>
    <p:sldId id="635" r:id="rId21"/>
    <p:sldId id="636" r:id="rId22"/>
    <p:sldId id="637" r:id="rId23"/>
    <p:sldId id="639" r:id="rId24"/>
    <p:sldId id="640" r:id="rId25"/>
    <p:sldId id="641" r:id="rId26"/>
    <p:sldId id="642" r:id="rId27"/>
    <p:sldId id="643" r:id="rId28"/>
    <p:sldId id="644" r:id="rId29"/>
    <p:sldId id="645" r:id="rId30"/>
    <p:sldId id="646" r:id="rId31"/>
    <p:sldId id="647" r:id="rId32"/>
    <p:sldId id="648" r:id="rId33"/>
    <p:sldId id="649" r:id="rId34"/>
    <p:sldId id="650" r:id="rId35"/>
    <p:sldId id="651" r:id="rId36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48" y="84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264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C85006AD-AF3E-4491-B677-668F69E59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20542 13380 7577,'-51'0'0,"-14"-1"0,28-1 0,-1 0 0,-36-7 0,20-5 0,19-2 0,11-2 0,8-5 0,-3 3 157,5-2 0,2-2 0,2 7 0,3 0 0,1 3 0,3 0-43,1 1 0,4 6 1,2 2-1,5 4 0,3 2 1,1 5-1,2 9 1,1 11-1,2 19 0,-2 17 1,-8-22-1,-1 3 0,0 4 1,0 2-1,0 5 1,0 0-1,1 2 0,1-1 1,0 2-1,2 0 0,1-1 1,2-1 47,1-1 1,2-1-1,4 4 1,3-3-1,2-7 1,2-4-1,4 1 1,2-2-1,2-2 1,3-3-1,1-3 1,2-2-1,0-4 1,1-2-1,1-3 1,0-3-1,1-2 1,0-2-1,0-2 1,1-3-182,-2 0 0,0-2 1,2-4-1,-1-1 0,-3-2 1,0-1-1,0-3 0,-1-1 1,1-3-1,-1-3 0,0-2 1,-1-3-1,2-3 0,-1-3 1,-1-2-1,-1-2-58,-1-1 1,-2-3-1,1-4 1,-1-3-1,-7 2 1,-2-2-1,-1 0 1,-2-1 0,-2-1-1,-2 0 1,-4 2-1,-1 0 329,8-28 1,-5 4 0,-9 19-1,-6 6 1,-6 5 0,-7 9 0,-7 5 1120,-5 4 1,-9 10-1326,-4 1 1,-11 16-1,-6 21 1,22-8-1,1 3-23,-5 9 1,2 2 0,4 2 0,0 1-1,-1 6 1,2 2 0,3-1 0,3 1-1,4-1 1,2 1 0,2 0 0,2 0 0,4-2-1,2 1-84,2 0 0,2-1 0,3-3 0,3 0 0,2-1 0,3-2 0,2-1 0,4-2 0,3-1 0,3-1 0,2-3 0,3-2-115,1-2 0,3-3 0,4-2 0,2-3 0,2-8 0,1-2 0,0-2 0,0-2 0,2-2 0,0-2 0,0-2 0,1-3-39,0-1 0,0-4 0,-4-3 0,-1-3 0,30-19 0,-8-5 0,-5-5 0,-9 0 0,-9-2 258,-10 2 0,-3 6 0,-10 1 0,-3 7 0,-4 5-32,-4 3 1,-7 3-1,-5 3 1,-5 6 0,-5 8-14,-7 8 0,-6 6 0,-3 8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6518 5571 9633,'2'-14'0,"1"1"0,3 1 0,1 3 1098,4 5-807,0 8 0,-2-2 0,0 4 0,2-2 0,2 2 0,5 0 0,4 1 0,3-1 0,2 2 1,-1-2-1,1 1 0,1-1 0,3 0 0,5-2 104,2 2 1,4-4-1,1 2 1,4-2 0,2-2-1,4 0 1,1 0 0,2 0-1,0 0 1,4 0 0,0 0-102,1 0 0,4 0 1,-3 1-1,2 2 0,0 2 1,-4-2-140,0-2 0,2-1 0,-4 0 0,-2 0 0,0 0 0,-1 0 50,-2 0 0,8 0 0,-8 0 1,2 0-1,1-1 0,1-2 1,1-2-71,-2 2 0,-1 2 0,-1 1 1,3 0-1,0 0 0,1 0 0,0 0-83,0 0 0,4 4 0,-4 1 0,-1-1 0,1 1 0,1-1 130,2-1 1,-4 3-1,2-2 1,-1-1-1,1-1 1,0-2 81,0 0 0,3 0 1,-4 0-1,-3-2 1,-3-1-1,-5-1 0,1 1-121,-1 1 0,0 2 0,4 0 1,-4 0-1,-1 0 0,-1 0 1,-1 0-413,0 0 0,5 2 0,-3 1 0,2 1 0,2-1 0,0-1 372,-1-2 1,3 0 0,-3 0-1,1 0 1,1 0 0,-2 0-1,1 0 1,0-2 295,-1-2 0,1 2 0,-4-2 0,2 1 0,1 0 1,-2-1-359,-3 1 1,2 1-1,0 2 1,0 0-1,2 0 1,-2 0-277,-1 0 1,6 0 0,-2 0 0,3 0 0,1 0-1,-1 0 209,-3 0 1,2 0-1,-2 0 1,3 0 0,1 0-1,-1 0 1,-1 0 618,-2 0 0,-5 0 0,5 0-563,1 0 1,-2 0 0,0 0 0,1 0-66,-1 0 1,8 0-1,-4 0 1,0 0-1,0 0 1,-1 0 0,3 0-1,-4 0-259,-3 0 1,2 0 0,-3 0 0,0 0 0,2 0 438,-1 0 0,-3 0 0,4 0 0,-1 0 1,-1 0-1,1 0 0,-1 0-40,0 0 0,3 0 0,-3 0 0,0 0 0,1 0 0,1 0 1,2 0-224,2 0 0,3 5 0,0 0 1,2 1-1,1 2 0,3-2 66,-3 0 0,-7-2 0,-3-4 1,-1 0-1,-1 0 0,2 0 0,-3 0 362,1 0 1,3 0 0,-3 0 0,2 0 0,2-1 0,2-2-226,1-2 1,5 1 0,0 4 0,-2 0 0,-1 0 0,-3 0-1,-2 0-377,-1 0 1,-5 4 0,5 1-1,1-1 1,2 0 0,2 1 285,-1-2 0,-4 0 1,-2 0-1,1 1 1,-1-1-1,2-1 1,0-2 244,0 0 0,1 0 0,8 0 1,4 0-1,3 0 0,2 0-103,-1 0 1,6 0-1,-1 0 1,-2 1 0,-2 2-1,-5 2 1,-4-1-317,-3 2 0,2-3 0,1 4 0,-2-1 0,-2-3 1,-4-1-1,-1-2 123,1 0 0,-4 0 0,-3 0 0,-4 0 0,-4 0 0,2-2 259,2-2 1,-1-2 0,1-6 0,-1 0-1,4-3 1,1 1 0,3-1-452,3 1 1,-8 6-1,-2 0 1,-5 1 0,-5 1-1,-2 0 1,-5 3-743,-4 1 1,-3 2-1,-2 0 1,0 0-1,1 0 54,-1 0 0,-6 6 1,-2 5-1,-4 4 0,-1 5 1,0 2 774,0 2 0,-11 4 0,-4-7 0</inkml:trace>
  <inkml:trace contextRef="#ctx0" brushRef="#br0">9131 7930 8486,'-13'-8'0,"-1"5"0,1 6 0,4 0 0,0 6 0,5-6 0,-5 3 1,0 0-1,2 3 0,4 1 1,7-1 663,10-5 0,5-2 1,9-4-1,3 0 1,5-3-1,4 1 1,4-2-1,6-2 1,5 1 210,3 2 1,4 3 0,-1-1-1,1-2 1,3 2 0,-3 2-758,-1 1 1,-3 1-1,-3 2 1,1 2-1,2-2 1,-2-2-1,-1-1-65,-2 0 0,-4 0 1,-1 0-1,-3 0 1,-2 0-1,-1 0-68,-2 0 0,-5 0 1,-1 0-1,-1 0 1,-5 0-1,-3 0-364,-2 0-542,-7 0 0,3-4-1928,-6-1 1,1 1-1464,-1 4 4312,0 0 0,7 0 0,0 0 0</inkml:trace>
  <inkml:trace contextRef="#ctx0" brushRef="#br0">11811 8050 14132,'-8'-6'-473,"4"4"1,8-2 569,5 2 1,3 2 0,1 0 0,2 0 0,1 0-1,4 0 1,0 0 0,5 0 0,5 0 0,6 0-1,4 0 1,3 0 925,1 0 1,9 0 0,1 0-1,3 0-516,9 0 1,3 0 0,1 0 0,2 0-324,2 0 0,0 0 0,-34 0 0,-1 0 0,0 0 0,0 0 0,2 0 0,-2 0 0,0 0 0,-1 0-58,35 0 1,3-1-1,-2-2 1,-5-2 0,1 2-1,-5 2-110,0 1 1,5 0 0,-9 0 0,-4 0-1,0 0 1,-7 0 0,-3 0-160,-1 0 1,-10 0 0,-1 0 0,-4 0 0,-2 0 0,-1 0 0,-3 0-404,0 0 0,-6 1 0,1 2 1,-3 2-1,1-2 0,-2-2 0,-1-1-2500,-1 0 3033,-1 0 0,0 0 0,1 0 1</inkml:trace>
  <inkml:trace contextRef="#ctx0" brushRef="#br0">6145 13687 8253,'-7'-6'0,"1"3"449,6-6 0,1 2 0,2-4 0,3 4 0,2 0 1,2 1 2390,2 0-2374,-5 1 0,-2 10 0,-8 1 0,-2 1-223,2 3 1,2-2-1,1 1 1,0 1-1,0 2 1,1 1 11,4 1 1,-4-1 0,4 0 0,-4 1 0,-1-1 0,2 2 0,1 1 19,1 2 1,1 4-1,-5-3 1,0 1-1,0 0 1,0 1-149,0 3 1,0-4-1,0 3 1,0-1 0,0 0-1,1 0 1,2 0-53,1-1 0,1 4 0,-5-4 0,0 1 1,0-1-1,0 0 0,0 0 157,0 2 0,-5 1 0,-1-2 0,1-3 0,-1-1 0,1 0-175,-1-2 1,5 3-1,-4-1 1,4-1 0,1-3-1,0 0 1,0-1-481,0 0 0,0 1 0,0-1 1,0 0-1379,0 1 0,0-1 346,0 0 0,1-7 1,4-6-1,2-7-1003,1-5 1,-2-1 2457,-6-1 0,0 1 0,0 0 0</inkml:trace>
  <inkml:trace contextRef="#ctx0" brushRef="#br0">6092 14487 8253,'-12'1'737,"3"4"1,8-2-1,7 4 1,1-1-1,3-2 1,2 1-1,3 1 1,1 0-128,2-1 1,4 6 0,-2-4 0,0 1-1,3-4 1,-1-2 0,0-2-933,2 0 0,1 0 0,1 0 0,1 0 0,0-2 0,-1-2 322,1-5 0,6-15 0,1-4 0</inkml:trace>
  <inkml:trace contextRef="#ctx0" brushRef="#br0">6132 15779 7683,'1'-11'0,"2"0"0,3 4 0,0-1 0,0 1 491,-1 4 1,-4-7-1,3 5 1,5 2 0,3 3-1,2 3 81,-1 2 0,0 3 0,-1-2 0,-2 2 0,-1 2 0,2 1 0,1 0 0,1 0 0,0 2 0,-1 0 271,-3 4 0,1-1 1,-4-3-474,2 1 1,0-1 0,4 0 0,-1 2 0,-1 1 4,5 2 1,0-5 0,7-4 0,0 0 0,2 0 0,1-1-229,3-3 0,6 0 0,-1-5 0,-1 0 1,1-2-1,-3-1 0,-1-2 294,2-3-339,-3-1 1,5-4 0,-6 0 0,-2-1 0,-1 1 39,-2 0 0,-1 1 1,1 1-1,-4 3 0,-2-3 1,0-1-1,2-1-4,-2 0 0,3-2 0,-1-1 0,0-2 0,0 0 1,1 0-101,2 0 0,-5-5 0,3 1 1,-1-4-1,1 0 0,1-2 0,-1-2 54,-3-1 1,-1-2 0,-2 4 0,1-2 0,-1 1 0,-1 2-9,-3 1 1,1 1 0,-4-1 0,0 0-1,1 1 1,-1-3 0,2 0-153,-1-2 0,-3 0 0,5 3 0,2-2 0,1-1 0,-1 0-44,-2-2 0,3 5 1,-3-5-1,1 1 0,1-2 1,-4-2 121,-1 1 1,3 1 0,-3-3 0,0 1 0,0 1 0,-2-1 0,1 0-3,-1-1 0,2 3 1,-3 0-1,1 0 1,-1 2-1,-1-4-164,-2-2 1,0 5 0,0-5 0,0 2 0,0 3 0,0-1 61,0 0 1,1 3-1,2-4 1,2-1-1,-1 1 1,2-1-1,2 1 91,-1 0 1,0 1 0,-4 5 0,2-2 0,-1 0-1,1 0 115,-1-1 0,1-3 0,-5 4 1,0 1-1,0 1 0,0-1 0,0-1-77,0 1 0,0 2 0,-2 1 0,-1-1 0,-1-1 0,1-2-117,1 1 1,2 0 0,0 1 0,0-2 0,0 1 0,0 0-1,0 1-32,0-2 1,0 0 0,0 2 0,0 0 0,-1-2 0,-2 1 225,-2 2 0,-4-3 1,5 0-1,0 3 1,-1 1-1,-1 3-161,-1 1 1,2-5-1,-2 5 1,-1-2-1,1-2 1,-2 2-1,0 2-216,0 0 1,5 3-1,-3-4 1,-1 2 0,1-2-1,-2 0 1,0 1 174,0 0 0,2 6 0,-4-4 1,2 0-1,1 2 0,-1-2 75,0 1 1,4 2 0,-2-3 0,0 0 0,1 2 0,-2-2-68,1 1 0,2 2 0,-4-3 1,1 0-1,-1 2 0,0 0 41,-2 3 0,0-4 0,-3 3 0,1 0 0,0 2 0,-1 2 0,1 0 125,0-1 0,-1 1 1,1 0-1,0-1 1,-1 3-1,1 0 1,0 4-264,-1 1 1,1-3 0,0 3 0,-1 0-1,1 0 84,0 3 0,-1-3 0,1 2 0,0 1 0,-1 2 0,1 1 0,0 0 10,-1 0 1,-3 4-1,-1 2 1,0 0-1,0 1 1,0 1-3,2 2 1,-3-1-1,1 3 1,0 3-1,1-1 1,-3 3 95,0 0 1,3 0 0,-2 3 0,1 1 0,1-2-1,-1 2 1,0 0 189,0 3 1,-4-1-1,4 1 1,0-2-1,1 2 1,-1 0-165,2-2 0,1 3 0,1-3 1,3 2-1,0 0 0,4-4 1,-1-1-390,1-2 0,4-2 0,-1-2 0,1 0 1,0 1-1,-2-1 0,2 0-722,2 1 0,-1-3 0,-1 0 0,-1-2-1232,1 1 0,3-4 2308,4-2 0,-2-14 0,4-5 0</inkml:trace>
  <inkml:trace contextRef="#ctx0" brushRef="#br0">6412 12474 7813,'-14'0'193,"-3"0"1,-3 2-1,1 1 1,-2 3 0,2 0-1,0 1 1,3 0 0,2 4 288,5 1 0,4 1 1,6-1-1,3-3 0,10-5 1,9-2-1,14-2 30,8 0-512,10-12 0,5-9 0,7-13 0</inkml:trace>
  <inkml:trace contextRef="#ctx0" brushRef="#br0">18102 11421 8199,'-9'-11'0,"1"2"0,-3 4 0,-1 4 336,5 1 1,-3 1 0,5 4 0,2 4 0,2 2 0,1 4 0,0 1 0,0 4 0,0-1 0,0 0 0,1-2 0,2-3 0,3 0-1,1-1 1,4-1 0,1-2 0,1-2-718,0-2 1,-4-2-1,0-4 1,1 0 0,2-2 380,2-2 0,5-9 0,2-8 0</inkml:trace>
  <inkml:trace contextRef="#ctx0" brushRef="#br0">18169 11048 8559,'-13'-26'-10,"-1"0"3247,1 9-2558,6 6 0,2 17 0,10 3 1,2 3-1,2 3-679,0 2 0,6-2 0,5 5 0</inkml:trace>
  <inkml:trace contextRef="#ctx0" brushRef="#br0">14197 12528 21120,'-14'-8'-959,"1"2"0</inkml:trace>
  <inkml:trace contextRef="#ctx0" brushRef="#br0">14836 12288 8751,'-1'-26'0,"-1"7"-22,2 10 382,-2 9 0,13 9 1,0-1-1,4-1 1,5-1-1,4 0 0,4-2 1,0 1-1,0-1 3957,-1-1-4154,-6 5 0,3-1 1,-8 6-1,-3 1 1,-4-1-1,-3 0 1,-6 2-619,-7 3 1,-4 3 0,-13 7-1,-4 1 1,-6 4 0,-4 1 0,-2 4 468,0 5 1,-6-1-1,-2 4 1</inkml:trace>
  <inkml:trace contextRef="#ctx0" brushRef="#br0">14423 12647 8024,'-22'-13'-5,"0"0"0,6 5 3,-2 4 0,3 2 0,2 2-32,-1 0 1,1 0 223,0 0 1,-1 0-1,1 0 1,0 0-1,-1 0 1,1 0-1,0 2 1,-1 1 2796,1 1 0,1 7-2000,3-2 1,5-3 0,8-2 0,7-3 0,5-1-545,6 0 1,8 0 0,2 0-1,2 0 1,3-1 0,2-2-1,1-3-165,0-1 1,0 4 0,-2-3 0,-2 1 0,-5 1 0,-3 1 0,-1 1-236,-1 2 0,-3 0 1,-3 0-1,0 0 0,-4 0-890,-1 0 1,-2 0 0,0 0 724,1 0 0,-2-1 1,-3-3-1,-7-4 1,-4-1-1,-7 2 296,-3 1 0,-3-3 0,-1 3 0,-4 0 0,0 0 0,-4 3-75,-1 2 1,-6-4-1,-2 1 1,1 1-1,-3 2 1,1 2-1,-1 2-34,1 1 1,1 2 0,8-3 0,1 3 0,4 0 0,0 0 0,6-1-528,3 0 1,1-2-16,5 6 1,7-4 0,8 2 0,8-1 0,10-3 0,11-2 476,8-1 0,11-5 0,3-3 0</inkml:trace>
  <inkml:trace contextRef="#ctx0" brushRef="#br0">18316 12408 7768,'0'-8'119,"6"2"0,1 5 1,0-1 606,-2 2 1,-10 2-14,-4 7 0,2 1 0,0-4 695,1 1-1047,1-4 1,5 5 11,0-4 1,2 2 0,1 4 0,1-1 0,1 2 3,1 1 1,-5-4 0,3 1 0,-2 2-1,-2 1 1,0 2 0,0 3-211,0 0 0,1 1 0,2-3 1,2 1-1,-2 2 0,-2-2 1,-1-1-1,0-2 430,0 1-493,0-1 0,0-4 0,0 0 0,0 1 1,0 2 42,0 1 1,0 1-1,0-1 1,0 0-1,0 1 1,0-1-1,0 0-52,0 1 0,-4 1 0,-2 1 0,0 2 0,-1-2 0,1-1 0,-2-2-48,1 0 0,-2 1 0,-4-2 0,1-2 0,1-3-212,3-1 0,-1 5 0,-5-4 0,1 0 0,0-1-2191,-1 0 1,1-4-1120,0 2 891,5-2 2584,8-8 0,8-2 0,5-5 0</inkml:trace>
  <inkml:trace contextRef="#ctx0" brushRef="#br0">18196 12967 7739,'-14'0'0,"1"0"769,0 0 0,5 6 1,2 2-1,2 1-155,-1-1 0,1-3 1,4 4-1,0 1 1,0 2-4,0 1 0,4-4 0,2 0 0,2 0 1,2-2-1,2-2-366,1-4 0,1-1-1392,-1 0 1,5 0-1,1-1 1147,2-4 0,1-8 0,5-8 0</inkml:trace>
  <inkml:trace contextRef="#ctx0" brushRef="#br0">18676 14660 7778,'-14'9'0,"1"0"0,0 1 0,4 2 0,1 1 152,2 1 0,3-7 0,8-3 0,4-2 1,3-4-1,1-4 0,0-5 0,2-7 1,1-3-1,4-3 822,0-1 0,3-7 0,3-2 1,1-3-939,0-3 1,-1 0 0,1-12 0,1-4 0,2-4-7,1-3 1,-13 26 0,-1-2 0,0-1 0,-1-1 0,0-1 0,0-1 0,1-1 0,-1-1-1,-1 0 1,0-1-40,-1-3 0,0-2 0,-1-3 1,0-1-1,1-3 0,-1-1 0,0-1 1,-1 0-1,0-2 0,0-1 0,-1 2 1,-1 0 14,-1-1 0,1 1 1,1-4-1,0 1 1,-1 6-1,-1 0 1,1 2-1,0 1 1,0 2-1,0 1 1,0 4-1,1 0 47,0 2 1,2 2 0,1-2 0,1 1 0,1 3 0,0 0 0,-1 1-1,1 0 1,0 1 0,0 0 0,2 2 0,0-1-25,1 1 0,0-1 0,1 1 0,0-1 0,0 5 0,-1 0 0,0 0 0,-1 0 1,16-31-1,-2 3-37,-2 6 0,-2-2 0,-1 10 0,-2 3 1,-3 3-1,-4 7 41,-3 2 0,-6-1 0,-2 6 0,1 4 0,-2 3 0,-1 5-510,-2 1 1,-3 3 0,-4 5 0,-3 7 0,-2 7-1560,0 5 0,4 6 2036,-4 0 0,6 0 0,-2-5 0</inkml:trace>
  <inkml:trace contextRef="#ctx0" brushRef="#br0">20302 10808 12101,'0'14'0,"1"-1"427,4 0 1,-4 2-1,4 1 1,-4 4-301,-1 0 0,0-2 0,0 4 0,0 1 0,0-1 0,0-1-269,0-2 0,5-1 0,1-5 0,-1 0 142,1 1 0,5-7 0,-4-1 0</inkml:trace>
  <inkml:trace contextRef="#ctx0" brushRef="#br0">20395 10608 7907,'-6'-34'860,"5"12"-1697,-4 9 497,4 2 340,7 10 0,1 2 0,6 13 0</inkml:trace>
  <inkml:trace contextRef="#ctx0" brushRef="#br0">20728 10475 8088,'0'8'295,"0"-3"1,2-5 0,1 2 166,1 2 1,2-2 0,-1 4 0,4 0-101,2 3 0,1 2 0,-1 4 1,-4 3-1,-1 4 0,-3 3 0,-2 4 1,-1 2-293,0 4 1,0 2 0,0 0 0,-1-3-1,-2-1 1,-2-4-1334,3 0 1,-4-4 0,1-3 0,2-4 1262,2-3 0,-5-8 0,-2-1 0</inkml:trace>
  <inkml:trace contextRef="#ctx0" brushRef="#br0">20728 10782 8005,'0'-27'1049,"0"6"0,2 4-400,2 2 0,-1 6 0,6 1 1,0 1-648,-2 0 0,5 4 0,-3-3 1,5 1-1,2 1 0,3-1 1,2 1-1,3 0-123,1 1 0,1 0 1,2 0 120,4-2 0,-4-11 0,4 1 0</inkml:trace>
  <inkml:trace contextRef="#ctx0" brushRef="#br0">21208 10369 8005,'0'-27'1621,"0"6"0,0 6-1010,0 6 0,5 12 0,-1 3 1,1 9-1,-1 9 0,0 5 0,-1 8-480,-1 6 0,-1 0 1,2 5-1,3-1 1,0-1-1,3 1 1,1-2-132,5-4 0,8 2 0,-3-9 0</inkml:trace>
  <inkml:trace contextRef="#ctx0" brushRef="#br0">14103 15606 7789,'-6'-21'0,"-3"4"0,-2 3 0,-3 5 0,1 5 0,-2 2 0,-1 2 224,-2 0 1,-4 0 0,3 0 0,-1 0 0,1 0 0,3 0-1,1 0 1,2 0 0,-1 0 0,1 0 0,1 2 518,3 2 0,6 4 0,11 4 0,7-3 0,5-5 0,7-3 0,4-1 0,3 0-361,3 0 1,2-1-1,-1-2 1,-1-1-1,-1-1 1,-1 1 0,-1-2-486,-3-2 0,-2 5 1,-4-1-1,-3 2 1,-3 2-2497,0 0 1,-5 2-1874,-1 2 4472,-5 4 0,-3 5 0,3 0 0</inkml:trace>
  <inkml:trace contextRef="#ctx0" brushRef="#br0">14490 15460 7796,'0'-14'888,"1"-2"0,4 3-213,4 5 1,3 1 0,2 2 0,3 2 0,0 2 0,0 2 0,-2 2-464,-2 2 1,0 5 0,-1-1-1,-3 3 1,-5 1 0,-2 1-1,-5 0 1,-5 3-269,-5 0 0,-9 1 0,0-3 0,-3 1 1,-4 2-1,0 0-361,-2 1 1,-6-3-1,3 5 1,-2 0 0,2 0 416,1 2 0,-4 2 0,3 2 0</inkml:trace>
  <inkml:trace contextRef="#ctx0" brushRef="#br0">12597 16712 8223,'4'-13'0,"1"0"0,-1 1 0,1 1 0,1 3 0,1-1 0,3 0 0,2 0 672,2-2 1,-1 6 0,0 0-1,-1 5 1,-3 5 0,-5 3 0,-2 6-1,-2 2 1,1 3 0,2 2-411,2 3 0,-1-1 0,-4 1 1,2-2-1,1 1 0,3-1 1,1-2-1,5 0-2166,4-4 0,1-7 1904,5-5 0,6-2 0,6-2 0</inkml:trace>
  <inkml:trace contextRef="#ctx0" brushRef="#br0">13024 16606 8223,'-6'-20'912,"0"10"0,-5-2 0,4 6 1,1 8-135,3 5 0,-3 6 0,2 7 0,1 5 1,1 6-1,2 2-516,0-1 1,0 10-1,2-2 1,1 3 0,1 1-1,-1 2 1,-1 0-468,-2 0 1,4-2 0,0-5 0,1-4 204,1-4 0,1-3 0,7-1 0</inkml:trace>
  <inkml:trace contextRef="#ctx0" brushRef="#br0">13397 16939 8102,'-2'-22'507,"-2"1"1,-5 6 1205,-3 8 0,3 5 1,2 4-1,-1 2-1373,1 5 1,3 4 0,-4 4-1,2 0 1,3 1 0,3 1-1,5 2-392,4 0 1,2 3-1,4-7 1,3 0-1,4-4 1,3-4-1508,2-5 0,-5-2 1,1-2 830,0 0 0,-3-2 0,-3-2 0,-3-5 140,-5-3 1,1 3 0,-6 0 0,-1-1-209,-1-2 0,-4 5 946,-2 2 1,4 4-1,1-1 1,11-1 686,9-1-837,-2-6 0,12 2 0,-3-5 0</inkml:trace>
  <inkml:trace contextRef="#ctx0" brushRef="#br0">13810 16912 8102,'0'-7'6735,"0"2"-6356,0 10 0,6-2 1,3 6-1,3 1-64,1 2 0,-4 1 0,-2 0 0,1 1 0,-2-1 0,1-1 0,0-2-1033,4-1 1,-4-4 0,2 2-363,1-1 1,-4-3-1,-1-7 1,-4-5 1831,-1-3 1,-6 4 0,-2 4 0,-4 4-184,-2 4 0,5 5 0,1 9 0,-1 4 0,0 5 0,1 3 0,1 1-1030,0-2 1,4 4 0,-2-1 0,4 1-1,2-2 1,2-6-2513,2-6 0,11-5 2973,2-5 0,5-3 0,4-6 0</inkml:trace>
  <inkml:trace contextRef="#ctx0" brushRef="#br0">14250 16712 8138,'0'-22'278,"0"0"1,-5 4 402,1 9 1,-2 6 0,3 0 0,-3 6 0,0 8 0,-1 5 0,1 8 0,-1 4 58,-1 3 0,4 10 0,-4-1 0,1 2 1,1-1-1,0-1 0,3 0-1118,2 0 1,2-1 0,4-4-1,3-4 1,4-4 0,2-3-1,-1-5 378,0-4 0,1 1 0,-1-9 0</inkml:trace>
  <inkml:trace contextRef="#ctx0" brushRef="#br0">14410 17139 7909,'0'-27'2238,"1"12"1,5 6 0,5 8-2322,1 5 0,8-2 0,-6 2 0,0-2 0,3-2 0,-1 0 0,2 0 0,-2 0-301,-1 0 1,-2-2 0,-1-2 330,-3-5 1,-9 3 0,-9 2 0,-3 2 0,-1 2 719,0 0 1,-1 6 0,2 3 0,3 3 0,5 1 0,3 0-266,1 1 0,1-1 1,2 0-1,3 1 1,1-2-1,2-2-963,-1-1 1,3-2 0,-2 4 0,3-4-1,2-1 1,-1-3 0,0-2 560,1-1 0,-1 0 0,0 0 0</inkml:trace>
  <inkml:trace contextRef="#ctx0" brushRef="#br0">14716 17192 7909,'0'-13'2395,"0"5"-1856,0 2 0,0 8 0,0 2 1,2 5-1,2 5 0,5 0 0,2 1 1924,-2-3-2250,2-2 0,-9 4 0,4-1 1,-2 0-353,1 1 0,-1-1 0,-4 0 0,0 1 1,-1-1-1,-4 0 0,-4 1 0,-3-1-3887,-1 0 4026,0-5 0,-1 4 0,1-5 0</inkml:trace>
  <inkml:trace contextRef="#ctx0" brushRef="#br0">15356 16832 8076,'9'8'566,"-1"-2"302,-2-1 1,-1 3 0,-2 7 0,2 2-207,-2 6 0,-2 8 0,-1 3 0,0 1 0,-1 2 1,-4 3-1,-3 5-524,-4 2 1,-2-4 0,2 2-1,2-4 1,3-3 0,1-2-1,3-5 1,1-3-650,2-1 0,2-5 511,2 0 0,10-11 0,6 1 0</inkml:trace>
  <inkml:trace contextRef="#ctx0" brushRef="#br0">15556 17325 9733,'-6'-7'2251,"5"2"0,-5 8-1742,0 2 0,5 5 1,-2-1-1,6 1 0,4 1 1,2-2-188,0 1 0,4-4 1,5-2-1,0-2 1,-1-2-1,1 0 1,0-2-139,1-2 1,-4-3 133,3-7-1517,-9 1 0,1 0 0,-6-1 0,-1 1 1218,-1 0 0,-2-1 1,-2 1-1,-2 0 2146,-5-1 0,-1 5-2387,1 1 1,9 9 0,9-1-1,3 2 1,1 1 0,2-1-1,1 3-706,2-2 1,10-8 0,-1-5-1,1-5 1,0-4 0,-1-3-1,-1-5 161,1-2 0,-6-4 1,-4 3-1,-2-2 1,-3-1-1,-3 1 1171,-5 2 0,-2 6 0,-2 4 586,0 0 0,-5 10 0,-1 11 0,1 11 0,-1 10 1,1 8-269,-1 6 0,0 4 1,-4 3-1,3 2 1,1 1-1,1 0-1086,-1-3 0,5-6 0,-4-3 0,4-1 0,1-5 0,1-3 1,2-4-2085,2-2 1,4-4 0,-5-11 3783,-1-8 1,-1-6-1,-2-4 1,0 1 0,0 0-239,0-1 1,1 7 0,3 2 0,5 4 0,5 2 0,5 4 0,9 5-839,11 7 1,2 0-261,8 10 0,6-3 0,5 8 0</inkml:trace>
  <inkml:trace contextRef="#ctx0" brushRef="#br0">5319 6424 13745,'-18'-25'0,"0"4"0,2 7 0,1 9 0,2 5 0,-1 4 0,0 5 103,-4 3 0,2 0 0,-5-4 0,0-3 0,0-4 1,-1-1-1,0-1 0,0-4 0,-2-3 0,0-4 1,1-2-1,0 1-244,0 0 0,-3 4 1,-2 1 400,-3 3 1,-4 0-1,-8 7 1,-5 2-1,-3 6 1,-10 7 0,-7 5-1,29-9 1,-1 1-288,-3 1 0,-1 1 0,1-2 1,0 1-1,-5 3 0,-2 0 1,-1 0-1,0 1 0,-2-1 1,-1 1-1,-2 0 0,-2 0 1,1 0-1,0-1 0,-1 2 1,1-1-59,0-1 0,1 1 1,1-1-1,0-1 0,0 1 1,1 0-1,4-2 1,1 1-1,3-3 0,1 1 1,1 0-1,1 0 1,0-1-1,0 0 355,0 0 1,0 1 0,1 1 0,1 0 0,2-1 0,0 1 0,1 0-1,0 2 1,1-1 0,0 1 0,3-1 0,0 0-166,-33 16 0,8 2 0,1 0 0,5 2 1,4 4-1,6 0 0,8 1-389,8-2 1,6 0 0,9-2-1,3-1 1,5-3 0,4 1 27,4-1 0,11-5 0,12 2 0,10-1 1,10 0-1,11-1 0,7-2 559,6-4 0,-29-12 0,1-1 0,5 2 0,2 0 0,2-1 0,2-1 0,5 0 0,1-1 0,1-1 0,1 0-244,0 0 0,2-1 0,4 2 0,1 0 0,1 0 0,-1 0 0,3-1 0,0 1 0,-21-3 0,0 0 0,0 0 0,0 0 0,1 0 0,0 0 0,2-1 0,1 1 0,-1-1-126,2 0 1,0 0 0,0 0 0,-1-1-1,1 1 1,0-1 0,1 1 0,1-1-1,0 1 1,3-1 0,0 1 0,1-1-1,-1 0 1,1 0 0,0 0 0,1-1 0,1 1-1,0-1 1,-1 0 0,0-1 0,1 1 42,0-1 1,0 0-1,2-1 1,2 1 0,1 0-1,0-1 1,-1-1-1,0 0 1,0 0 0,1 0-1,1 0 1,0 0-1,0 0 1,1 0 0,0 0-1,-1 0 1,0 0-1,0 0 3,0 0 1,0 0-1,0 0 1,3 0 0,1-1-1,0 0 1,-2 1 0,0-1-1,0-1 1,2 1-1,-1-1 1,1 1 0,0 0-1,0 0 1,0 0 0,0 0-1,0 1 1,0 0-1,1-1 1,0 2 0,0-1 196,-17 0 1,0 0 0,0 0-1,-1 0-220,18 0 1,0 0-1,0 0 1,-14 0-1,0 0 1,0 0-1,-1 0 1,-1 0-1,-2-1 1,1 1-1,-1 1 1,1-1-1,-1 0 1,0 0-1,0 1 1,18 0-1,1 1 1,-1-1-1,0 2 1,0-1-1,0 1-2,-18-1 1,0-1 0,0 1 0,0 0 0,19 2 0,-1 0-1,0 0 1,-2-1 0,0-1 0,0 1 0,-1-1 0,-1 1 0,0-1-1,0 0 1,-1-1 0,0 0 0,0 0 0,0 0 0,0-1 0,1 0-1,0 0 1,0 0 0,1 0 1,0 0-1,-1 0 1,1-2-1,0 0 1,-1-2 0,-1 1-1,0-1 1,0 0-1,0-2 1,0-1 0,-1 0-1,-1 0 1,-1 0-1,0-1 1,-1 0 0,1-1-1,-1 0-425,0-1 1,-1 1-1,0-1 497,-1 2 1,-1 0 0,1-1-1,1-2 1,1-2 0,-1 0-1,-3 2 1,0 0 0,-1-1 0,-2 1-1,-1-1 1,1 0 0,0-1-1,0 0 1,-1 0 0,-1 1 0,-1-1-1,0 1 13,0-1 0,0 0 0,-1 1 0,-2-1 0,-1 1 0,-1 0 0,-2-1 0,0 1 0,0 0 0,19-6 0,0 0 1,-4 0-1,-2-1 0,-4 0 0,-1-1 0,-3 1 0,-1-2-65,-4 2 0,0-1 0,-5 1 0,-1 0 0,-7 1 0,-1-1 0,29-21 0,-12 0 0,-11-4-1095,-10-2 960,-6-3 1,-20-13 0,-11-3-1,-18-5 1,4 31 0,-4 0-1,-6-3 1,-4-1 83,-3 0 1,-3-1 0,-11-4 0,-5 1 0,0 1 0,-3 1 0,18 13 0,-1 1-1,-1 0 1,-4-1 0,-2 0 0,0 0 0,-1 0 0,-1 1 0,-1 1 0,-4-1-1,-1 1 1,-1 0 90,-3 1 1,-1 1 0,-1 1 0,3 3 0,-1 1 0,-1 2 0,-8 0 0,-1 3 0,-2 1 0,18 5 0,-2 1 0,0 1 0,0 1 0,-1 1 0,-1 1 0,0 1 0,-1 0 0,-2 2 0,0 1 0,-1 0 0,0 2-1,0 0 1,0 2 0,-1 0 0,1 2-433,-3 1 1,1 0 0,-1 1 0,-1 3-1,-3 1 1,0 3 0,0 1 0,0 0 416,3 1 0,0 2 0,1 0 0,0 0 0,-3 2 0,1 0 0</inkml:trace>
  <inkml:trace contextRef="#ctx0" brushRef="#br0">6358 17339 8391,'0'-14'0,"0"1"0,0 0 187,0-1 1,0 5 0,0 4 0,0 3-1,2 6 233,2 2 1,4 5 0,7-7 0,2-1 0,7-1-1,6-2 1,5 0 0,4 0 175,1 0 1,4-2 0,2-1 0,2-3 0,2 0 0,3-1-478,5 0 0,-8 4 1,4-3-1,-3 1 0,1 1 1,0-1-1,-1 1 1,-6-1-98,-3 3 1,5 0 0,-7 4 0,2 0 0,-2 4 0,-5 2-276,-4 2 0,2 1 0,0-1 0,-1-1 0,-1 0 0,-4 0-368,-3-1 1,-8 0-1,3 2 1,-1-2-1,0-1 1,-2-1-1,-1 0 621,-2-3 0,6 4 0,2 1 0</inkml:trace>
  <inkml:trace contextRef="#ctx0" brushRef="#br0">7292 18098 19786,'0'-13'-1248,"0"0"0,0 5 1,0 2-1</inkml:trace>
  <inkml:trace contextRef="#ctx0" brushRef="#br0">2239 18791 9755,'-7'-20'0,"4"3"0,6 7 0,6 5 3296,3 4 0,6 1-2945,-1 0 1,7 0 0,-2-1 0,3-2 0,2-2 0,1 1 0,3-1 0,5 1 0,2 1-1,2 0 1,0 0 0,-1-2 152,-4 2 1,8-2 0,-4-1 0,-1-2 0,-1-1 0,-1 0 0,0 2 0,-4 0 0,-2 1-629,-5 0 1,-3 1 0,2 5 0,-3 0 0,-2 0 0,-3 0-5524,-1 0 5564,-2 6 0,7 2 0,0 5 0</inkml:trace>
  <inkml:trace contextRef="#ctx0" brushRef="#br0">3199 18538 10178,'0'-22'401,"0"0"1,2 1 0,2 14-287,5 7 1,3 5-1,1 9 1,1-1-1,0 0 1,3-1 0,0-1-1,0-2-99,-2 1 1,2-3 0,1 2-1,-2 2 1,-2 0 0,-5 3 0,-5-1 195,-2 0 1,-2 7 0,-2 0-329,-2 1 1,-10 9 0,-9-2-1,-7 3-165,-6 2 0,2 4 1,-3-2-1,-1 2 0,-2 2 292,1 1 0,2-3 1,-3 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5119 7383 6329,'0'-13'0,"-2"1"0,-2 3 2099,-5 5 0,-3 2 1,-1 2-1,-1 0-871,1 0 1,7 2 0,8 1 0,8 1-1,9 1 1,5-1 0,6 0 0,1-1-380,1-1 1,8-2 0,-1 0 0,1 0 0,3 0 0,-2 0 0,-1 0-561,-4 0 0,-4 0 0,-6-2 1,-4-1-1,-4-2 0,-4-1 0,-2-2-539,-3 1 1,-3 2 0,-7-2-1,-5 0 1,-8 1 0,-9 0 195,-12 3 1,3 1 0,-11 2 0,0 2 0,2 1 0,-1 3 0,4 0-683,2-1 1,3 4 0,8-4-1,3-2 1,4-2 186,3-1 178,8 0 1,19-12 0,10-2 0</inkml:trace>
  <inkml:trace contextRef="#ctx0" brushRef="#br0">6079 5824 30340,'-14'0'0,"1"0"0,0 0 0,4 0-132,0 0 0,6-2 0,0 0 0,6-3 1,6 2-1,4 0 0,5 0 0,6-1 1292,5 1 1,1 1 0,5 2-1161,2 0 0,2-1 0,1-2 0,0-2 0,0 2 0,-5 2 0,1 1 0,-1 0 0,-2 0 0,-5 0 0,-6 0 0,-2 0 0,-4-1 0,-6-2 0,-4-2 0,-6 2 0,-10 2 0,-18 1 0,-14 0 0,-5 0 0,-6 0 0,-4-2 0,1-2 0,3 2 0,4-2 0,6 2 0,6 2 0,7 0-449,6 0 1,5 2 0,7 2 0,3 5 244,5 3 0,20 7 0,7 2 1</inkml:trace>
  <inkml:trace contextRef="#ctx0" brushRef="#br0">13157 11781 8350,'-8'-1'596,"3"2"0,6 8 0,3-2 1,5 1-1,3-2 0,2 0 1,-1-3-1,0-2 0,2-1 2642,3 0 0,-2 0-2886,6 0 1,-4 0 0,3 0 0,0 0 0,-1 0 0,4 0 0,0-1 1612,-2-4-1934,3 4 1,-6-5-1,5 6 1,-3 0-1,-1 0 1,0 1 222,-1 4 0,-1-4 1,-5 4-1,0-4 0,2-1 1,2 0-21,0 0 0,1 0 0,-5 0 1,1-1-1,1-2 0,1-3 0,2-2 456,-2-2-690,-1-2 0,0 3 0,1 0 0,0-1 0,-3-2 0,-2 0 0,-1 3 0,2-2 0,0 2 0,-2-3 0,-1-1 0,0-1 0,0 1 0,0 0 0,-5-1 0,4 1 0,-1 0 0,-1-1 0,1 1 0,1 0 0,-5-7 0,7 4 0,-5-5 0,-1 1 0,0 0 0,1 0 0,-2-1 0,3 3 0,-2-3 0,-1 1 0,-1-1 0,-2-1 0,0 1 0,0 3 0,0-1 0,0 1 0,0 0 0,0 1 0,0-1 0,0 2 0,-5-1 0,1 1 0,-1-2 0,1 2 0,-2 1 0,0 2 0,0 0 0,-3-1 0,3-1 0,-1-1 0,-2-2 0,0 1 0,0-1 0,-1 0 0,-2-1 0,0 3 0,2-2 0,1 1 0,-1 3 0,-2 0 0,-2 1 0,3 0 0,-1-2 0,0-3 0,-3-1 0,0 3 0,0-2 0,2 9 0,0-3 0,-2-1 0,-1 1 0,-2 3 0,0-3 0,5 6 0,-1-4 0,1 1 0,0 0 0,-1 0 0,1 2 0,0 1 0,-1-3 0,1 3 0,0 0 0,-1-1 0,1 1 0,0 0 0,4-3 0,0 3 0,-1-1 0,-2-4 0,-2 4 0,1-1 0,0 3 0,-1 2 0,1 1 0,0 2 0,-1 0 0,1 0 0,0 0-23,-1 0 0,6 0 0,-1 0 0,-2 0 0,-1 0 42,-1 0 0,1 2 0,2 1 0,1 1 0,-1-1 1,-1 0-20,2 1 0,-1-1 0,4 5 0,0-1 0,-1 1 0,-1 2 0,5-3 0,-2 2 0,-1 2 0,-2 0 0,1 3 0,-4-1 0,5 0 0,1 1 0,-1-1 0,3 0 0,0 1 0,0-1 0,-2 0 0,1 1 0,4-1 0,-2 0 0,-1 1-313,-1-1 1,0 0 0,4 1 0,0-1-1114,0 0 1,1-5 0,3-4-1,7-4 1,4-4-2836,2-5 0,6-3 4261,-6-1 0,7-7 0,-3 0 0</inkml:trace>
  <inkml:trace contextRef="#ctx0" brushRef="#br0">13170 10688 8308,'-19'-13'2205,"4"1"1,-3 3-746,4 5 1,6 4-1,4 4-895,2 5 0,4 3 0,2 1 1,7-1-1,5-1 0,5-3 1,2 1-1,4 0-1174,5 0 1,6-1 0,1 0 0,1-2 608,0 0 0,12 2 0,3 5 0</inkml:trace>
  <inkml:trace contextRef="#ctx0" brushRef="#br0">13117 13420 8044,'-8'-13'769,"4"0"1,3 4 0,2 2 0,3 1 0,4 4 3570,-1 5-4094,-1 4 1,-1 2-1,1 0 1,1 0 0,3 0-1,4 0 1514,3 1-1535,-2-4 0,6 6 0,-5-5 0,2 2 0,0-1 0,1-2 61,3-3 1,-1 3 0,1-1 0,0 1-1,1 0 1,-3-3-64,0-1 1,3 2-1,0 1 1,0-2 0,1-2-1,-2-1 1,2-1 941,1-4-988,2-2 0,-2-2 0,-1 0 0,-2-1 0,2-2 0,1-2 37,1 1 0,0 0 0,-3-1 1,-1 1-1,2 0 0,0-1 1,0 0-154,-2-4 0,-4 3 0,2-3 1,0 2-1,-4 0 0,-1-4 1,-2 1-59,0 0 0,-1 0 1,-1 1-1,-3-3 1,1-1-1,0 1 52,0 2 0,-6-3 1,3 3-1,0-2 1,1-3-1,2 0 1,-1 1-56,-2 1 0,2 4 0,-3-4 0,-1-1 0,1 1 0,-1 1 0,-1 1 0,-1-1 0,-2 3 0,0-3 0,0 1 0,0 0 0,-2 0 0,-1 0 0,-1 1 0,-7-3 0,4 3 0,-2 0 0,0-1 0,-1 3 0,-2-3 0,-1 5 0,1-8 0,1 5 0,3 0 0,-1 0 0,0 1 0,0 0 0,4-2 0,-2 1 0,0 2 0,1 1 0,-2 2 0,1 0 0,-3-1 0,2 1 0,-1 1 0,-1 2 0,-2 2 0,0 1 0,2 1-113,1 0 0,-1-3 0,-7 5 0,-1-1 0,2 1 0,1-1 0,2 2 84,0 2 1,-1 1 0,1 0 0,0 0 0,-1-1 0,1-2 72,0-2 0,-1 1 0,1 4 0,0 0 0,-1 0-125,1 0 1,0 0 0,-1 1 0,1 2-1,0 3 1,-1 0 0,0 1-16,-4 1 0,3 1 0,-3 4 0,3 0 0,2-1 0,0-1 0,1-3 235,3 3 0,-3 1 0,5 1 0,-2 0 1,1 1-1,3-1-52,2 0 0,-5 1 0,1-1 1,-2 0-1,2 1 0,-1-1 1,1 2-121,-4 2 0,4-2 0,0 5 1,-1-3-1,1 3 0,-2-1-910,1 0 658,-3 5 1,8-9-1,-5 4 1,2-1-1,3-1 1,2 0-728,1-3 1,0 0 0,0-1 0,1-1 193,4-3 1,-2-3-1,6-6 1,1-2-1,3-2 1,4-5 0,0-3 817,0-1 0,-3-6 0,0-2 0</inkml:trace>
  <inkml:trace contextRef="#ctx0" brushRef="#br0">13383 12594 8044,'-13'0'0,"0"0"0,-1 0 0,1 0 1403,0 0 1,1 2 0,3 2 0,5 5-369,2 3 0,8 1 1,3-1-1,1-2 1,2-2-1,0-2-1095,3-3 0,7-2 0,0-1 0,3 0 1,4 0-1,2 0 0,6-1 0,4-2 60,4-2 0,17-11 0,0 1 0</inkml:trace>
  <inkml:trace contextRef="#ctx0" brushRef="#br0">22168 5944 22368,'-21'-6'0,"5"-3"0,4-3 0,3 0 0,0 2-26,2 1 1,1 0 0,8-3 0,2 2 0,5 3 0,3 1 0,1 3 0,0 1-1,2 2 1,3 2 753,4 2 1,-7 4 0,-2 3 0,-1 0 0,-1-2 0,-1 0 0,-1-1 0,3 0-184,4-2 0,0-2 0,6-4 0,4-3 0,2-4 0,4-9 0,2-7-795,3-5 1,2-12 0,2-1 0,1-5 0,-1-4 0,-4-1-663,-3 2 1,5-1 0,-5 6 0,-3 2 0,0 7 0,-3 8 22,1 8 1,-7 5-1,0 5 1121,2 5 1,1 3 0,2 1 0</inkml:trace>
  <inkml:trace contextRef="#ctx0" brushRef="#br0">22101 6664 29997,'-1'-18'-4261,"-4"0"0,3 6 4790,-7 8 1,6 4 0,-2 4 0,4 5 0,4 3 0,4 0-285,6-3 0,16 1 1,3-6-1,10-1 1,8-1-1,5-2 1,6-3-278,4-6 0,-2-6 1,-27 3-1,-1-2 1,35-15-1,-2 0 0,-34 12 1,0 0-1,32-20-1144,-34 16 0,1 0 0,24-20 1139,-3 5 1,-22 14-1,1 0 1,29-20 0</inkml:trace>
  <inkml:trace contextRef="#ctx0" brushRef="#br0">12837 6584 25959,'-13'0'0,"-1"0"1867,1 0 0,0 0-1909,-1 0 0,1 0 0,1 1 0,2 2-110,1 2 1,4 3-1,-2-2 228,1 2 1,-4-4 0,1 5 0,-3 1 0,-1 1 0,-1-1-81,1-1 0,4 0 0,0 4 0,0 1 0,0-1 0,1 2 0,-1 2-151,1 6 0,-4 2 0,4 2 0,-3 1 0,1 1 0,1 4 0,-1-1-1,-2 1 1,-2 3-1,1-5 1,0-2 0,-1-1-1,1-2 42,0-4 1,-1 3 0,1-4 0,0-1 0,-1 0 0,3-3-222,2 1 0,-2 4-892,7-4 938,-1 6 0,1-3 0,0 5 0,1 1 0,0 0 48,-2-1 1,4 1 0,-4 1 0,4 2 0,-1 2 0,-1 1 113,-1-1 1,-5-1 0,3-2 0,-1 0 0,-2 2-1,0-1 162,0-2 0,5-3 1,-5-1-1,0-3 1,1-2-1,4-1 0,1-1 1,0 1 53,-1-2 1,-1 4 0,5-1 0,0 2 0,0 2-1,0 3-200,0 0 0,0 5 0,-1 2 0,-2-1 1,-2 3-1,1-1-36,-2 3 0,3-3 0,-5 0 0,3-2 1,0-1-1,-1 1 0,-1-1 142,-1-2 1,1-5 0,4-2 0,-3 2 0,0 0 0,0-1 44,3-1 1,2-4 0,1 4 0,0 2 0,0 0 0,0-1 0,0 0-35,0 0 1,-2 3 0,-1 2 0,-1 1 0,-1 4-1,1-1-55,0 1 0,-5 3 0,4-4 1,1 1-1,-1-1 0,1-4 0,-1-2-229,0-4 1,3 0 356,-2 5 1,2-5 0,2-1-1,0-2 1,0-3 16,0-1 0,0 3 1,0 0-1,0-2 1,2-1-1,1-1-94,1 4 1,5-2-1,-5 5 1,1 0-1,-1 0 1,1 2-147,-2 3 0,3 0 0,-2 2 1,-1 0-1,-2 2 0,1-3 0,1-1 141,1-2 1,1-2 0,-4 2-1,2-3 1,3-1 0,0 0 0,0-1 116,-3-3 1,3 4 0,0-3 0,0 0 0,1-1 0,-1 0-119,0 2 1,0 0 0,-3-4 0,1 3 0,-1 4 0,-1 1-90,-2 1 0,0 10 0,1-6 0,2 1 0,2 0 0,-2-1 0,-2-1 57,-1 1 1,0-5 0,2-1 0,1 0 0,2-2 0,1 2 0,2-2 112,-1 0 1,-2 0 0,4-2 0,-1 0 0,1 1 0,-1 0 53,-2 0 1,3 1 0,-4-3 0,1 2 0,2 0 0,-2-1-204,0 1 0,3 4 1,-4-4-1,3-1 1,1-3-1,0 0 1,-2-1-291,-1 0 1,3-4 0,-3-1 0,1-1 0,4-1-149,0 0 0,-2-2 1,0-4-1,2 0-656,0 0 1,-2 0 0,0 0 0,2 0-1933,0 0 3098,3 6 0,5 2 0,2 5 1</inkml:trace>
  <inkml:trace contextRef="#ctx0" brushRef="#br0">12424 10622 8368,'-23'-17'-6,"1"4"0,3 7-26,3 8 1,2 10 0,3 5-1,0 0 1,4-3 277,1 0 0,-3-5 0,5-1 0,1 3 0,1 1 0,2 1 1,0 2-1,0 1 241,0 2 0,6 1 0,3-3 0,3 2 0,3-1 0,2-3 0,6-2-283,2-3 1,1 3 0,1-5 0,-2 1 0,-1-2 0,-2-2-396,2 1 1,-3-1-1,-1-4 1,1 0-1,-2 0 1,2-2-1,0 0-580,2-3 0,3-1 1,0 2 770,1-5 0,6-9 0,1-3 0</inkml:trace>
  <inkml:trace contextRef="#ctx0" brushRef="#br0">13170 11248 8494,'-6'-7'0,"-3"2"-298,3 4 0,-1 1 0,3 0 0,-4 1 0,-1 2 0,2 3-65,1 2 719,2-5 1,-1 4 0,1-3-221,1 5 1,1 3-1,2 1 1,0 1-73,0-1 0,0 0 0,0 1 0,0-1 0,2 0 64,2 1 0,-2-1 0,2 0 0,-2 1 0,-1-1 0,2 0 118,1 1 0,5-1 1,-3-1-1,2-2 1,1-1-1,-1 1-138,1 2 0,0-3 0,5-1 0,-1-1 0,0 0 0,1 2 12,-1-1 1,0 4 0,1-5 0,-1 2 0,0 0 0,0 0 34,1-2 1,-1 0 0,0-4 0,1 2 0,-1-2 0,0-2-27,1-1 1,1 0 0,1 0 0,3 0-1,2 0 1,1 0 0,0-1 25,1-4 0,-6 2 0,4-4 0,0 0 1,-2-1-1,2-1-17,0 2 1,-4-5-1,4 5 1,0-2-1,-2 0 1,0-2-1,-1 0-91,1-3 1,-2 1 0,3 0 0,1-1 0,0 0 0,1-3 2,-1-1 1,-2 1 0,-4 2 0,1-1 0,2-2 0,-2 2 39,-1 1 1,-2-3 0,1 0 0,-1 0 0,-1 1 0,-2-3 0,-1 0 104,1-4 0,2 3 0,2-1 0,0-2 0,3-1 1,1-1-170,-2-1 0,3 0 0,-1 1-77,-2-1 1,3 2-1,1 1 1,-1 2 39,0-2 1,-1 3 0,-5 1-1,1-1 1,-3 2 0,0-1 0,-4 4 65,-1 1 0,3 2 1,-3-2-1,0-1 0,1-2 1,1 0 5,2-1 1,2 3-1,1-6 1,1-1-1,-1 1 1,2 0-1,1-2-101,2-1 0,1 3 0,-3 0 0,4-1 1,-1 1-1,0 0-47,-3-2 1,-1 4 0,-2-3 0,1 1 0,-2 0-1,-2 1 190,-1 2 0,-5-5 0,4 4 1,-2-3-1,-2 3 0,1-1 0,-1 0-17,-1-2 0,3-3 1,-2-2-1,1-1 1,-1-4-1,2 0-100,2 1 1,-1-5 0,3 1-1,-1-1 1,2 0 0,0 3-1,3 0-947,-1 0 928,0 4 0,-4-2 0,0 5 1,0 1-1,-1-1 0,-3-1 82,1-3 0,-4 7 1,4-3-1,-2 1 0,1-2 1,-2-4-1,-2 3 23,-1 1 0,0-3 0,0-2 0,0 0 1,0-1-1,0 0-98,0-3 0,0-1 0,0-2 0,0 1 1,0 2-1,0 2 0,0-1-66,0 2 1,0-3 0,-1 6 0,-2 0 0,-2 0 0,2-2-67,2-1 1,1 3 0,-2-3 0,-1 0 0,-1 0 0,1-3 0,1 0 29,2 1 0,0-5 0,0 2 1,2-1-1,1-3 0,1 1 88,-1-4 0,0 0 1,0-5-1,2 3 1,-2-3-1,-2 1 10,-1 1 0,0-6 0,0 5 1,0-2-1,0-1 0,0-1 1,0 4 24,0 3 1,0-2-1,0 4 1,0 2 0,0 2-1,0-1 1,0 1-62,0 1 1,-4-7 0,-1 5 0,2-2-1,2-5 1,-1 0 44,-2-1 0,2-5 0,-2 6 0,2-1 0,2-1 0,0 4 0,0 0 92,0-1 0,0 5 0,0-1 0,2 2 0,1 2 0,1 0-186,-1 0 1,-1 5-1,-1 1 1,2 1-1,2 4 1,-2 0-1,-2 3 45,-1-1 0,-4 1 0,-2-3 1,0 1-1,-2-1 0,1 1 56,-3-2 1,2 0 0,1 2 0,1-1 0,1-3 0,1 1 0,-2 0 173,-1 0 0,4-1-209,-2 0 0,-1 4 0,0-3 0,0 2 0,-1 0 49,0 3 1,2-2-1,-4 8 1,-1 0-1,-2-4 1,-1 0 7,-1 2 0,1-2 1,-2 5-1,-2-2 1,-6-1-1,-2 0-12,-1 0 0,0 1 1,3-3-1,0 4 1,0 0-1,-1 3 1,0 0-1,4 1 14,0 0 1,-2 5-1,4-3 1,2 3-1,1 1 1,0-2 50,-2-1 1,2 1 0,-3 1 0,3 3-1,0-1 1,-1 0 0,-3 1 9,-2 2 0,3 2 1,-4 3-1,-2-2 1,1-2-1,-2 2 1,1 2 31,0 1 0,-2-5 0,6 1 1,1 1-1,0 0 0,2 0 25,3-1 0,-4-5 0,0 3 0,2 0 0,1 0 0,2 3 18,-1 1 1,1 2-1,0 0 1,-1 0 0,1 0-1,0 2 1,-2 2-161,-3 5 1,3 3-1,-4 1 1,1 1-1,1-1 1,0 0-1,1-1 54,-2-3 0,3 6 0,-2-5 0,2 1 0,1 0 1,1 0 77,0-2 0,-1 1 0,1-4 0,0 1 0,-1 2 1,3 0-1,0 0 13,2 1 1,0 2 0,-4 2 0,0-1 0,-1 2-1,1 1 1,1 3-192,3 2 1,-2 0-1,2 2 1,-3-2 0,0 0-1,3-2-13,5 0 1,-2 4 0,0-4 0,0 2 0,0 1 0,1 0 0,1 0-1,0 2 0,-2-3 0,3 1 0,-3 2 0,0-1 0,-2 1 0,3-2-136,-1 2 1,-3 1 0,4 0-1,1-1 1,-1-3 0,1-1-173,1 1 0,2-5 1,1 4-1,0-3 0,1 0 1,2-4-1,3-4-144,1-3 653,2-2 1,-1-10 0,-2-1 0</inkml:trace>
  <inkml:trace contextRef="#ctx0" brushRef="#br0">13264 5824 21216,'-14'-27'-1627,"1"1"1,0 0-1,-1 3 1467,1 1 1,0 5 0,-2 0 0,-2 3 0,0 4 580,0 1 1,7 6-1,1-1 1,-1 2 0,-2 4-1,0 3 1,3 7-1,6 8 1,8 3 0,9 8-570,12 6 1,18 0 0,11 9 0</inkml:trace>
  <inkml:trace contextRef="#ctx0" brushRef="#br0">16409 7743 24753,'0'-21'-7537,"0"4"7748,0 8 1,2 3 0,2 7 0,5 2 0,5 2 0,3-2 0,6-2 0,3-1 0,4 0 0,2 0 0,2 0-27,4 0 1,-4 0 0,1 0 0,1 0 0,-2 0-1,-3 0 1,-2 0-638,3 0 529,-4 0 1,4 6-1,-5 1 1</inkml:trace>
  <inkml:trace contextRef="#ctx0" brushRef="#br0">16969 7623 24458,'0'-27'-6929,"2"2"7194,2 3 1,4 10-1,5 11 1,-1 5-1,-2 2 1,-2 2-1,-1-3-707,0 1 1,-2 5-1,2-1 1,-1 6-1,-3 7 1,-1 2-1,-2 1 1,-2 1 251,-2 0 0,-4-1 0,-5 1 0,0 0 0,-2-1 72,-3 1 1,2 0 0,-6-1 0,-4 2 0,0 1 223,-1-3 1,-9 4 0,8-9 0</inkml:trace>
  <inkml:trace contextRef="#ctx0" brushRef="#br0">10877 9129 8432,'-13'0'487,"0"0"0,4 0 1,0 0-1,0-1 0,3-2 1,6-2 403,8 2 1,3 2 0,3 1-969,-1 0 0,-4 0 0,0 0 1,1 0-1,2 0 9,1 0 0,1 0 196,-1 0 1,0 0 259,1 0 1,-8 0-273,-6 0 0,-8 0 0,-8-2 0,-2-1 0,0-1 0,1 1-95,-1 1 0,0 2 0,5 0 1,-1 0-370,1 0 1,7 0 0,8-1 0,8-2-498,6-1 1,8-5 0,0 3 0,5 0 844,7 0 0,8-10 0,4 1 0</inkml:trace>
  <inkml:trace contextRef="#ctx0" brushRef="#br0">15250 5651 8402,'-8'-2'-186,"4"-2"0,2-5 230,2-3 0,-1-1 0,-2-1 0,-2 1 364,3 0-33,0 5 0,4 2 0,2 6 0,5 0 878,3 0-971,-5 0 1,5 5 0,-3-1-225,3-1 0,-2-1-172,-6-2 0,-1 0 0,-13 0 1,-3 0-1,-4 0 0,0 0 1,-1-2 108,0-2 80,-6 2 1,10-4 0,-4 6-281,3 0 0,3 2 1,3 2-1,6 7 205,6 5 0,5-1 0,5 4 0</inkml:trace>
  <inkml:trace contextRef="#ctx0" brushRef="#br0">11304 9142 8497,'-7'-1'211,"2"-3"1,4 1-1,2-5 1,4 2-1,3 3 1,4 2 0,2 1-1,-1 0 92,0 0 1,-4 0-1,0 0 1,1 0-1,2 0 1,2 0 172,-1 0 158,0 0 0,-5-2-570,-4-2 0,-4 2 0,-4-2 1,-5 2-154,-3 2 0,-1 0 1,-1 0-1,1 0 0,0 0 629,-1 0 0,8 0-371,6 0 1,6-4-1,8-2 1,-1 0 0,2-1-1,1 1 1,3-2-503,2 1 1,1 3-1,5-4 1,1 1 0,2 1-1,2-2 1,1 1 332,-1-3 0,11-8 0,-1-3 0</inkml:trace>
  <inkml:trace contextRef="#ctx0" brushRef="#br0">15516 5584 12055,'0'-13'-1103,"0"-1"998,0 1 0,0 4 288,0 0 1,6 2-1,3-2 1,3 3-1,1 2 1,2-1-1,1 2 6,2 2 0,6-4 0,-3 1 0,1 1 1,-1 1-1,-2 2 0,-3 0-287,-1 0 0,-6 0 8,0 0 0,-14 0 1,-4 0-1,-10 0 1,-6 0-1,-2 0 0,1 0-91,-1 0 0,0 5 1,2-1-1,3 1 1,4-1-1,3 2 0,2 2 126,0 2 1,-1 8 0,1 2-1</inkml:trace>
  <inkml:trace contextRef="#ctx0" brushRef="#br0">23354 7303 8257,'-13'0'1844,"6"-1"-1119,2-4 0,5 4 1,3-2-1,2 6 1,-2 7-1,-2 7 1,-1 5-1,0 3-317,0 2 1,0-1 0,0 1-1,0-2 1,2-3 0,2-5-417,5-7 0,4-4 1,5-9-1,7-9 1,11-16-1,14-21 1,-20 17-1,1-3-188,1-3 0,1-2 0,10-10 0,1-2 0,-3 0 0,0 0 0,-1 1 0,0 0 0,-1 1 0,-1 2 0,-3 5 0,-1 0-925,1 4 1,-1 0-1,-4 1 1,0 2 941,-1 5 0,0 0 1,-1-6-1,-1 0 0,0 5 1,-1 1-1</inkml:trace>
  <inkml:trace contextRef="#ctx0" brushRef="#br0">13383 9795 9760,'-20'0'0,"2"0"0,3 0 0,2 0 0,1 2 0,2 1 0,2 3-180,2 1 174,-4-4 0,8 5 0,-1-5 0,6 1 765,6-1 1,3-2-446,1-1 1,-4 2 0,-1 2 0,-1 5 0,1 5-92,2 3 0,-3-2 0,2 3 0,0-3 0,0-2 0,0 2 22,1 3 1,-2-4-1,1 4-91,1-3 1,0-2 0,1 1 0,-2-1-44,1 0 0,2 5 0,1 0 0,0-2 0,-1 0 0,-1 1-37,-2 1 1,-1 5-1,4-2 1,-1 1-1,-4 0 1,0 2-19,1 1 0,-4 0 1,4 1-1,-1-3 0,-1 2 1,1-1-1,-1 1-6,0 0 0,3 2 1,-4-2-1,-1-1 0,1-2 1,-1 2-1,-1 0 17,-2-2 0,4 1 0,-1-3 1,-1-1-1,-1 2 0,-2-2 16,0 0 0,-5 0 1,1-2-1,-1 1 0,1-1 1,0 1-1,-1 1-3,-1 2 0,3-3 0,-4 4 0,1 2 0,1 1 0,1 2-19,0-1 1,-2-2 0,3 0 0,-2 1 0,1-2 0,-1 3-1,1-3-3,1 0 1,-3 2-1,0-5 1,0 3-1,0-1 1,2 0 5,-2-1 1,4 0-1,-4-5 1,2 2-1,0-1 1,-1 1-1,1 0 78,-1-2 0,-4-1-31,5-2 0,-6 5 1,2 0-1,-1 0 1,2-1-58,1 1 0,-3 6 0,3-2 1,-1 2-1,-2-1 0,0-2-11,0-2 0,5 5 0,-4-3 0,1 0 0,-1-2 0,-1-1 60,2-1 1,-3 1-1,4-4 1,0-1-1,-2 0 1,3 0-1,-3 1 3,1-1 1,2 0-1,-2 1 1,-1-1 0,1 0-1,-2 2 1,0 2-118,0 0 0,2 6 0,-3-4 0,1 0 0,0 2 0,0-2-41,0 0 0,6 3 0,-3-2 1,2-1-1,-2 0 0,0-2 1,-2-3 118,1 0 1,3 0 0,-5 3 0,0 1 0,0-2-1,0-1 4,-1-2 1,2-4 0,1 0-169,1 1 1,0-3-1,3 2-548,-1 2 1,-5-4-415,4 2 1,1-5 0,5 4 0,4-2-707,4-3 1,8-6-1,7-5 1,6-2 1764,5-5 0,4-7 0,1 1 0</inkml:trace>
  <inkml:trace contextRef="#ctx0" brushRef="#br0">13277 12248 8193,'-25'-5'1071,"2"1"-579,6 1 0,2 3 0,3 4 1,2 4-221,1-1 1,6 5-1,-3-3 1,0 3 136,-3 1 1,2 0 0,-1 1 0,1 0-223,-1 4 0,5-3 1,-1 4-1,3-1 1,1 0-1,1-3 1,3-4-1,5-2-263,3 2 1,12-5 0,3-2 0,2-4 0,4-4-1,1-5-822,0-3 0,9-6 0,-2-1 0,4-2 898,1-3 0,4-1 0,-3-1 0</inkml:trace>
  <inkml:trace contextRef="#ctx0" brushRef="#br0">13210 13594 8160,'-6'-8'92,"5"2"0,-7 6 1,5-1 617,-1-4 0,-2 4-181,2-3 1,4 2-47,0 2 1,6 0-1,7 0 21,0 0 1,-4 4 0,0 2-81,1 2 0,-2-4 1,1 5-293,1 2 0,-3-1 0,2-1 0,0-3 0,2-2 0,-1 2-41,0 1 1,10-4 0,-7 3 0,2-1-1,-1 1 1,0 0 0,-1 0 99,0-3 1,1 2-1,-1 0 1,0-1 0,1 1-1,1 1 8,2 1 1,-5 0 0,5 4 0,-1-2 0,-1 0-1,1 0-97,2-1 1,2-3 0,6 2 0,-3 1 0,0-2-1,0-1 1,2-2 13,2-1 1,0 2 0,-1 1 0,1-2 0,1-2 0,0-1 0,0 2-112,-2 2 1,-4-2 0,2 4-1,-2-2 1,0 2 0,0 0 0,-1 0-47,-2-3 0,3 3 0,-2-2 0,0-1 0,4 0 0,0 0 68,-2 1 1,3 1-1,-3-5 1,4-2-1,0-1 1,1-2 99,0-3 0,4 4 1,0-4-1,-2 1 0,0-1 1,-3 0-1,1-1-62,0 0 1,-2 4-1,-2-2 1,-2 0-1,0-1 1,-2-1-1,0 0 13,-2 1 1,2 3-1,0-2 1,0-1-1,2 1 1,-2-2-8,1 2 1,3-5 0,0 3 0,2-3 0,1-1 0,3-1 6,2 1 0,-3-5 1,3 0-1,-3 2 0,-1 1 1,-1 2-1,1-2-15,0-3 0,-1 4 1,0-4-1,-3 3 0,-2 2 1,-2-1-1,-2 1 42,-3 0 0,4-1 1,0 1-1,-2 0 0,-1-2 1,-2-1 6,1-2 1,3-4 0,1 2-1,-2 0 1,1-4 0,-1 0-70,2 2 0,4-7 0,-4 0 0,0-2 0,1-3 0,2 2 0,1-2 18,0 0 0,-6 2 0,4-2 0,-3 2 0,1 1 1,-2 0-1,-1 0 2,-1 1 1,-1-3-1,-1 2 1,-2 2 0,-1-1-1,0 0 3,-2-1 0,5-1 1,-3 2-1,1-2 1,2-3-1,-1 0-45,-1 1 0,5-5 0,-6 4 1,3-2-1,1-2 0,0 2 1,1-1-56,-1 1 1,-1 1-1,-2-1 1,-1 2-1,0-1 1,-2 1 9,-2-1 1,1 1 0,-2-4 0,-1 0 0,0 2 0,0-3 0,3 1-64,1-4 0,-2 0 0,4 1 0,1-1 0,0-1 0,1 1-111,-2 1 0,-1 2 1,6 0-1,-1 2 0,-1 2 1,-2 5-1,-2 2 113,-2-2 1,3 2 0,-5-3 0,-1 1 0,-2-2-1,-1 1 1,0-1 64,0 3 0,-1-2 0,-2-1 1,-1-1-1,1-1 0,1-1-57,2 1 1,0-1-1,0-4 1,0 0 0,0 2-1,0 2-23,0 5 1,0-2-1,0 1 1,0-1-1,0 1 1,0 2-1,0 0 108,0-1 0,0 3-49,0-3 1,-4 1 0,-2 1 0,0-4-18,0-1 1,-4 3-1,2-4 1,-1-1-1,2 1 1,-1-1 0,3 0-148,-1 2 0,-5-4 0,4 4 0,-2-2 0,2 2 1,-1 0 127,1 0 0,-1 3 0,-2-3 0,1 1 0,0 2 0,0 0 0,0 0 0,-1 1-56,-2 2 1,0 2 0,2-1 0,1 0 0,-1 1 0,-2-1-42,-1 0 0,-1 1 0,1-1 0,0 0 1,-2 1-1,-2 1-17,0 2 1,-3-2 0,4 3 0,-2-3 0,1-2 0,-1 2 0,-1 1 158,-2 2 1,5 0 0,-4-3-1,2 1 1,1 2 0,-1-2-1,0-1 144,0-2 1,-4 5 0,4 0 0,1 0 0,-1-1-1,0 3-308,2 0 1,-3 3-1,-1 3 1,1 3-1,0 0 1,1 4-1,-1 1-74,-3 3 1,-4 1-1,1 2 1,0 0-1,1 0 1,-2 0-1,0 0 149,1 0 0,-1 0 0,6 0 0,0 0 1,-3 0-1,1-1 301,0-4 0,1 2 1,-2-4-1,2 0 1,0 1-1,2-2 1,-2 2-52,0 1 1,4-1 0,-6 3 0,1-2 0,0 1-1,0-1-214,-2 1 1,-1-1 0,0 5 0,1 0 0,2 0 0,-2 2 0,-1 1 5,-2 1 1,5 5 0,1-4-1,0-2 1,1-2 0,-2 1 122,1 2 0,0-3 0,5 4 0,-2-4 0,0-1 0,0 0 0,-1 0 0,0 0 81,0 0 1,-1-4-1,4 0 1,-2 1-1,1 1 1,-1 2-149,0 0 1,0 0 0,3 0 0,-1 2 0,-3 1 0,0 2-118,-1 3 1,-3-1 0,2 4 0,-1-3 0,1 1 0,0 0 0,1-1 141,-4-2 0,3 4 1,0-3-1,1 2 1,0-1-1,1-1 1,1-1 61,-1 0 0,4 3 1,-4-3-1,1 1 1,0 2-1,1 0-9,-3 0 0,6-2 0,-6 4 1,3-3-1,-3 3 0,1 1-17,0 1 0,-3 0 0,2 1 0,0-1 0,-3 2 0,1 1 0,0 2 0,-2-2 1,4-1 0,-1-2 0,2 1-1,1-1 1,0 0 0,0 1 5,2-1 1,-3 2 0,1 1 0,2 2 0,1-2 0,0-1-52,-3-2 0,3 5 0,-2 0 0,2-1 0,2 1 1,1 1-1,1 1-91,2-1 0,1 0 0,-6-2 0,2 0 1,2 0-1,1-4 0,0-3-447,2-1 0,1 0 0,6 4 22,0 1 0,10-7 0,5-2 0,3-2 1,4-1-1,0 3-333,2-2 0,3-2 873,-10-1 0,7 0 1,-3 0-1</inkml:trace>
  <inkml:trace contextRef="#ctx0" brushRef="#br0">13277 9222 12081,'-13'-13'-569,"-1"-5"0,1 1 572,0 0 0,4 2 1,0 2-1,-2 1 1,0 2-1,-3 2 204,1 3 0,0 0 0,-1 5 0,1 0 0,-2 2 0,-1 2-143,-2 5 0,0 3 1,5 3-1,1 1 0,3 3 1,5 0-1,2 1 0,2-4-111,0-1 1,14-2-1,8-1 1,10-3 0,8-5-1,5-2-20,4-2 1,8-5 0,6-1 0,2-1 0,1-2 109,1 2 1,6-5-1,1 4 1</inkml:trace>
  <inkml:trace contextRef="#ctx0" brushRef="#br0">16556 8396 24336,'-13'0'0,"-1"0"0,1 0 0,0 0-226,-1 0 1,6 2 0,-1 1 0,-2 2-1,-1 1 1,-1 0 307,0-3 0,1-3 0,3-4 1,5-5 103,2-3 1,2 3-1,2 2 1,2 1 0,5 3-1,4 0 1,4 0-55,0-1 1,7-1-1,-2 5 1,3 0 0,2 0-1,1 0 1,2 0-210,1 0 0,2 0 0,-4 0 0,2 0 0,0 0 0,0 0 46,1 0 0,-1 0 1,-5-1-1,1-2 0,0-2 1,-1 2-283,1 2 0,-6 1 0,-2 0 0,-1 0 0,1 0 0,0 0 1,0-2 298,-2-2 0,4-4 1,-1-5-1</inkml:trace>
  <inkml:trace contextRef="#ctx0" brushRef="#br0">17089 8236 24336,'-20'0'-624,"2"0"1,3-4-417,2-1 1035,5 1 0,4 4 0,8 1 1,7 2-1,3 3-26,4 2 1,1 1-1,-2 4 1,0 0 0,0 0-1,-2 1 1,-4-1-783,-2 0 0,2 1 395,-7-1 0,1 2 1,-5 3-1,-2 4 0,-2 3 40,-5 2 1,-9 5 0,-6 4 195,-5 2 1,-5-4 0,-6-1 0</inkml:trace>
  <inkml:trace contextRef="#ctx0" brushRef="#br0">23354 8409 8267,'0'-13'0,"-1"1"0,-2 2 0,-3 2 0,-1 3 436,-2-6 0,0 10 0,1-5 0,1 1 1,1-1-1,0-1 0,5-2 0,4 2 1401,6 2 0,4 4-1696,5 1 0,2 0 0,7 0 0,1 0 0,5 0 0,5 0 0,8-2-72,6-2 1,0-9 0,12-11-1,4-6 1,-31 12 0,0-1 0,3-2-1,0-2-303,2-3 1,0-1-1,0-1 1,-1 1-1,3-3 1,0-1-1,-1 1 1,-1-1 0,1 1-1,-1 0 1,0-2-1,-1 0-88,-1 0 0,0-1 1,2-3-1,-1-1 0,-4 0 1,0 0-1</inkml:trace>
  <inkml:trace contextRef="#ctx0" brushRef="#br0">21622 10568 8291,'-43'-28'0,"1"5"0,7 8 0,5 6 0,11 7 258,7 5 1,9-1-1,15 2 1,16-2-1,22-2 1,24-2-1,-26 0 1,3 0-1,8-2 1,2 0-1,8 1 1,2-1-1,-21 2 1,1 0 0,0 0-1,4 0 1,1 0-1,1 0 1,0 0-1,2-1 1,-1 1-1,3-1 1,0 0-1,0 0 1,-2 0-1,-1 0 1,1 0 17,-3 0 0,0-1 0,1 1 0,2 0 0,1 1 0,-2-1 0,-5 0 0,-2 0 1,-1 0-1,25-1 0,-1 0 0,-5-1 0,-1 1 0,-5-1 0,-3 1 0,-3-1 1,-3 1-1,-3-1 0,-2 1 0,-4 0 0,-2 1 0,-2-1 0,-2 0-3946,31-3 1,-14 4 3669,-11-2 0,-10-8 0,-2-2 0</inkml:trace>
  <inkml:trace contextRef="#ctx0" brushRef="#br0">21302 5078 8284,'-6'-18'0,"-3"0"0,-2 2 0,1 1 0,1 2 232,-1-1 1,2 5-1,-1 2 1,-1 1 0,-2 5-1,-1 5 1,0 8-1,-1 6 1,-1 4 0,-2 5 316,-6 2 0,0 13 1,-2-1-1,1 5 1,-1 6-1,3 3 0,-1 4 1,4 2-287,0 2 0,2 2 0,7 2 0,1 1 0,0 3 1,2 3-1,4-35 0,2 1-148,-1 2 0,2 0 0,0-4 0,2 1 0,-1 7 0,2 0 1,1 1-1,1 1 0,0 0 0,2 0 0,0 3 0,0 2-121,2 1 1,0 1 0,0-3 0,0 0 0,3 6-1,1 1 1,2 0 0,0 0 0,0-1 0,1 0-1,2 2 1,1 0 0,0-2 0,2-1-188,1 1 0,2 0 0,4 7 0,2 0 0,-3-6 0,2-1 0,1 0 0,1 0 0,2-1 0,2 0 0,0-4 0,1-1 121,2-2 0,2 0 1,3 3-1,0-2 0,1-5 1,0-2-1,-1 0 0,1 0 1,1-1-1,0-2 0,-2-3 1,0-2-1,1-2 0,0-1 40,-2-4 0,0-2 0,-3-3 0,-1-2 1,2 0-1,0-1 0,-1-2 0,1-1 1,-3-2-1,0-1 0,1-1 0,-1-1 0,33 8 199,-5-8 0,-6-6 0,-5-10 1,-3-6-1,0-13 0,-5-13-68,-5-14 0,-19 15 0,-2-3 0,-4-2 0,-1-1 0,0-3 1,-1-3-1,0-5 0,-1-3 0,-1-5 0,-2-3-185,0-8 1,-2-2 0,-4 21 0,-1-1 0,-1-1 0,0-2-1,-1-1 1,0 0 0,0-2 0,0 0 0,-1-1 0,-1-2 0,0 0-1,0-1 1,-1 0 0,-1-1 0,-1 0 0,-1-1 0,-2-1 0,0 0-169,-2 0 1,0-1 0,-1 0 0,-1 4 0,-1 0-1,-1 1 1,-1 2 0,0 0 0,-1 1 0,0 2 0,-1 1-1,0 0 1,0 5 0,-1 1 0,-1 0 0,-8-19 0,-2 1-1,0 8 1,-1 3 61,0 4 0,-1 2 0,1 7 1,-1 3-1,-1 7 0,-2 4 1,2 3-1,-2 4 0,-33-10 1,-5 15-78,-3 14 0,36 10 1,1 4-1,-2 5 1,0 2-1,0 4 1,1 4 268,0 4 0,-1 2 0,-4 1 0,0 1 0,3 3 0,0 1 0,-1 0 0,-1 0 0</inkml:trace>
  <inkml:trace contextRef="#ctx0" brushRef="#br0">22928 8676 8076,'1'-13'17,"4"-1"210,4 1 0,7 4 0,5 0 0,4-1 0,7-1 0,5 1 1,5 3-1,1 1 344,1 3 1,7 1 0,-4 4 0,1 2-1,-4 7 1,-3 3 0,-2 6 0,-4 0-305,-3 4 0,-6 6 0,-4 2 0,-4 2 0,-4 2 0,-4-1-155,-1 1 1,-6-6-1,1 1 1,-2-3-1,-4-1 1,-1-2 0,-3-2-249,-1 0 1,0-7-1,-4 2 1,2-4 0,-1-2-1,-2-1-450,-1-2 1,-1-2-1,1 3 1,1-1-1,2 0 1,2 0 0,1-2-973,0-1 1,5 3 0,2-6 1557,8-4 0,9-5 0,4-8 0</inkml:trace>
  <inkml:trace contextRef="#ctx0" brushRef="#br0">23514 9022 8042,'-14'9'0,"-3"-1"0,0-2 879,0-3 1,2 3-1,2 0-218,0 1 0,5-3 0,4 5 0,2 2 0,2 2 1,2 3-560,2 2 1,-1 6-1,8-2 1,2 3 0,3 2-1,1-2 1,-1-3-445,2-4 0,-4 1 0,4-3 0,-1-2 1,-1-5-1,5-3-1298,4-3 0,1-15 1640,14-11 0,3-8 0,11-9 0</inkml:trace>
  <inkml:trace contextRef="#ctx0" brushRef="#br0">21848 12181 8029,'-22'-1'0,"1"-2"0,2-2 0,4 1 0,5-2 0,5-3 0,4-3 221,1-1 1,1-1-1,4 1 1,4 1-1,2 2 1,4 1 0,2 0-1,2 0 1,0 0-1,2 0 1,0 1 0,1 0-1,0 1 697,0-1 0,-4 5 1,3-1-1,-2 2 1,-3 2-1,-1 0 0,-2 2 1,-1 2-640,-3 5 0,-3 8 1,-6 2-1,0 2 0,-1 2 1,-2 2-167,-2 2 0,-5-2 0,1-1 0,-1-2 0,-1 0 0,4-1 0,1-2-102,3 1 1,1-10 0,2 3 0,2-2-1,2-4 1,5-3-515,3-2 1,7-2 0,4-2-1,2-2 1,1-5 0,3-3-1,2-3-2375,4-2 1,5-4 2877,5-6 0,2-11 0,6-4 0</inkml:trace>
  <inkml:trace contextRef="#ctx0" brushRef="#br0">23888 11795 8036,'-6'-8'1539,"4"2"0,-4 0 368,6-3 0,2 3-1200,2 2 1,-2 10-1,2 6-425,-2 4 1,-2 8 0,0-2 0,0 3 0,0 2 0,1-1 0,2 3-43,2 2 0,-1-5 0,-3 3 0,2-7 0,3-3 1,0-3-228,0-1 0,0-2-1210,-1 1 1019,-4-1 0,5-7 0,-6-6 1,0-7-1,0-7 0,-2-5 66,-2-8 1,3 1 0,-4-5 0,2 1 0,0 0 0,-3-1 0,0 3 738,0 4 0,0 1 0,4 5 0,-4 2 202,-2 1 0,5 9 1,-1 6-1,2 9 1,2 7-669,0 6 1,11 4 0,2 2 0,2 1-1,1 2 1,0 0-934,2 2 1,0-5-1,-5 5 1,1-1 0,-1 4-1,-1 1 772,-3-2 0,-3 10 0,-6-4 0</inkml:trace>
  <inkml:trace contextRef="#ctx0" brushRef="#br0">22461 14313 7995,'-32'-7'0,"5"4"0,8 7 0,5 8 0,6 5 0,2-1 0,1-1 0,1-2 392,-1 0 0,7 1 0,2-2 0,7-4 1,6-3-1,10-4 0,7-1 0,8-3 1,5-6-1,8-10 0,3-9-146,1-7 0,0-5 0,-1-8 1,-28 21-1,1-2 0,-1-4 0,0-1 1,-1-1-1,-1-1 0,-3-1 0,0 0 1,-3 1-1,-1 0 0,-2-1 1,-1 0-502,-2 0 1,-1 0 0,-3 0-1,-3-1 1,-2 0 0,-2-1 0,-7-35-1,-14 3 1,-15 6 0,-12 6 116,17 30 0,-2 3 0,-3 5 0,-4 2 1,-4 3-1,-2 3 0,-2 3 0,-2 3 0,-1 3 1,-1 2-1,-2 3 0,0 1 425,-2 4 0,0 2 0,-2 2 0,1 3 1,-1 8-1,1 3 0,0 0 0,2 1 1,1 1-1,1 2 0,3 1 0,1 2-28,3-1 0,3 2 0,3 1 0,3 0 1,5-3-1,2 0 0,-13 29 0,14 3 0,15 0-328,10 2 1,26-2 0,20-8 0,-15-28-1,3-2 1,8 1 0,3-3 0,6 0-1,3-1 1,7 1 0,3-2 68,4-2 0,3 1 0,-21-6 0,1 1 0,0-1 0,4-2 0,0 0 0,0 1 0</inkml:trace>
  <inkml:trace contextRef="#ctx0" brushRef="#br0">21022 16059 8523,'-20'-18'0,"0"1"0,-1 2 0,5 3 0,4 5 0,4-1-12,2 1 414,-4 4 0,9-5 1,-5 5-1,1 1 1,2 4-1,3 12 1,5 11 945,2 9 0,2 6 0,4 4 0,1 7 0,0 5 0,3 8 0,1 4-1302,-2 3 1,-9-33-1,1-1 1,5 36-1,0 0 1,-1 1-1,-1-3 1,-4 0-961,-1-2 1,3-9-1,-3 0 1,0-8 0,1-7-1,-1-5 1,1-5-1897,1-4 1,-5-9 2809,1-4 0,-2-3 0,-2-2 0</inkml:trace>
  <inkml:trace contextRef="#ctx0" brushRef="#br0">20955 17125 8264,'-13'-38'58,"1"2"0,3 5 0,4 5 1,4 3-1,1 6 0,1 2 723,4 1 1,4 7-1,9 1 1,4 2 0,4-1-1,4 2 1,3 2-980,1 1 0,0 0 0,3 0 0,-3 0 0,-3 1 0,-6 2 0,-6 2 0,-4-2-800,-1-2 0,-8-1 2051,-6 0 0,-6 0 0,-8-1 0,1-4 0,1-4-6,3-2 0,3 2 0,8 1 1,2 1-1,5 1-673,3 0 1,3 2 0,1 4 0,2 1 0,0 2-1,-1 3 1,1 0 200,-2 0 1,2 4 0,-3-2 0,-3 0 0,0 1-1193,0 2 0,-5-4 0,-1 0-476,0-1 0,-3-1 1,6-4 417,1 4 1,2 1 0,3 4 0,2-3-1,6 1 1,3-2 0,7 0-1311,7-3 1,3-5 0,7-5 1984,1-7 0,3-14 0,-6 0 0</inkml:trace>
  <inkml:trace contextRef="#ctx0" brushRef="#br0">22101 16059 8405,'-10'-23'1020,"-3"-1"1345,-2 5 0,6 7 0,5 16-1831,2 5 0,2 7 0,2 7 0,1 5 1,1 12-1,0 9 0,1 11 0,1 5-399,1 2 0,2 6 0,4-11 0,1-3 1,1-4-1,1-6 0,3-6-2897,2-6 1,-3-5-1,2-7 2762,0-2 0,-3-4 0,-3-6 0</inkml:trace>
  <inkml:trace contextRef="#ctx0" brushRef="#br0">22155 16526 8221,'-14'-34'334,"1"-3"1,1 7-1,2 3 1,2 5-1,3 3 1,3 3-1,6 2 304,10 5 0,5 3 0,8 5 1,1-2-1,3-1 0,5 1-2043,2 1 0,2-2 0,-1-2 1405,-4-2 0,4-1 0,-5-4 0</inkml:trace>
  <inkml:trace contextRef="#ctx0" brushRef="#br0">22501 16126 8221,'-13'-13'1531,"-2"1"1,-1 3-504,-2 4 0,6 5 1,9 5-1,8 5 1,7 8-788,4 9 1,2-1-1,-4 8 1,3 0-1,1 3 1,-2 0-1,-1 0 1,-2-1-1,0-2 1,1-1 302,-1-4 0,0-1 0,1-2 0,-1-4 0,-1-4 0,-2-4 0,-1-2-1247,1-3 1,-4-5 0,-1-9 0,-4-7 0,-1-6 0,0-3 1581,0-2 0,0 3 0,-1 3-672,-4 2 1,5 7 0,0 4 0,8 4 0,4 4-1,1 5 1,0 5-823,1 3 0,0 0 0,4 3 1,3 0-1,1-4 0,0-1-2733,2-2 1,-5-6 3347,-1-2 0,3-4 0,0-1 0</inkml:trace>
  <inkml:trace contextRef="#ctx0" brushRef="#br0">22861 16312 8183,'-12'-25'2159,"3"3"0,-8-5 0,6 10-1696,2 2 0,8 9 0,1 6 0,7 7 1,7 5-1,2 1 0,5 1-1240,4-1 1,-4 0 0,7 1-1,0-2 777,0-3 0,-3 2 0,8-3 0</inkml:trace>
  <inkml:trace contextRef="#ctx0" brushRef="#br0">23114 16259 8183,'-5'-13'1113,"-3"4"0,-5 2-145,-1 1 0,7 3 0,4 7 0,6 5 0,6 3 1,3 1-1,1 0-568,0 1 0,1 4 0,-1-1 0,0 0 0,1-3 0,-1 0-444,0-1 1,-5 0 0,-4 1 0,-2-1-1,-4-1 71,-2-3 0,-5 1 0,-7-5 0,-2-2 0,0-2 0,0 1 1,1 0-1202,0 3 0,7-1 0,3-2 0,2 1 1174,7 1 0,15 1 0,11-5 0</inkml:trace>
  <inkml:trace contextRef="#ctx0" brushRef="#br0">24034 15313 8283,'-34'-19'974,"3"5"0,9 13 0,6 10 1,4 4-586,3 5 1,4 3 0,-2 7 0,0 3-1,1 6 1,-2 7 0,2 8 687,0 4 0,-2 4 0,3-4-804,2 2 0,-3 1 1,2-3-1,1 0-744,1-4 1,8-1 0,5-10 0,5-2-1,9-4 471,9-5 0,8-5 0,11-12 0</inkml:trace>
  <inkml:trace contextRef="#ctx0" brushRef="#br0">24248 15846 8106,'-39'-25'4033,"14"14"-3003,-6-2 1,13 10 0,3 8-648,5 3 0,7 9 0,-2 1 0,4-1 0,4 3 0,4 2 0,8 3 0,4 0 0,5-3-380,1-4 1,2-5 0,0-4-1,-2-4 1,-2-4 0,-2-1-752,-2 0 0,-7-7 0,-7-5 0,-5-6 0,-5-1 0,-5 0 873,-6 2 0,-5-2 0,-6 1 0,1 2 0,0 3 0,4 2 320,4 3 1,4 5 0,2 0-1,4 4 1,8 5-948,8 1 1,9 2 0,6 5 0,2-1 0,3 0 0,3 1-202,5-1 0,4-6 0,1-2 0,2-4 0,-3-1 0,-1-1 0,-7-4 259,-2-4 0,-9 2 1,-5-2-1,-6-1 1,-5-2-1,-5 0 978,-5 3 1,-2-1 0,-8 4 0,-1 0-1,-4 0 1,1 3 260,0 2 1,6 1-1,4 0 1,0 1-1,1 4 1,4 5-1,4 5-468,4 3 0,5 1 0,8-3 0,2 3 0,2 1 0,4-3 0,3-3-168,3-4 1,0-7 0,-6 1 0,-1-2 0,-3-2 0,-3-2-246,-7-2 1,-3-3-1,-8-8 1,-2-2-1,-2-2 1,-5 0-17,-3 0 0,-6-3 0,-1 2 1,0 1-1,1 0 0,5 4 0,4 3 1,1 5-564,1 1 1,6 1-1,1 5 1,8 0-1,9 0 1,5 0-1699,3 0 0,12-4 2363,3-1 0,9-5 0,-2 3 0</inkml:trace>
  <inkml:trace contextRef="#ctx0" brushRef="#br0">25141 15646 9712,'-6'-7'0,"-3"2"0,-2 5 0,1 5 0,3 5 0,1 6 0,3 8 1404,1 6 0,2 4 0,0 6 1,0 0-1,2 0 0,1 0 1,3-2-924,1-2 1,2-4 0,3-7-1,-2-2 1,-1-6 0,1-3 0,2-5-4031,2-5 3249,-1-2 0,-1-5 1,-2-8-1,-1-10 1,0-10-1,0-7-258,0-8 0,-6-4 0,1-7 0,-2-2 0,-4-5 0,-1 4 0,-3 3 903,-1 10 0,2 6 0,-2 7 1,1 7 764,3 8 1,2 13 0,2 9-1,2 10 1,3 8 0,0 5-971,0 4 1,0 7 0,-3 0 0,1 3 0,-1 2 0,-1-4-1,-4 1-676,-2-1 1,1-4 0,-5-3 0,1-3 0,0-3 0,-4-1-5688,-1-2 6223,-7 1 0,-8-3 0,-7 0 0</inkml:trace>
  <inkml:trace contextRef="#ctx0" brushRef="#br0">22221 17805 8070,'-1'-16'0,"-2"1"0,-2 3 0,3 0 0,-1 0 0,-2-1 1332,4 0 0,-5 4 1,4 2-1,-1 2 1,-3 5-1,0 5 0,0 3-688,4 7 1,0 0 0,2 7 0,0 2 0,0 1 0,0 2 0,0-1 0,2 0 0,2-3-952,5-1 1,3-5 0,1 1-1,2-5 1,1-4 0,2-5-1,-2-2-324,-1-2 0,-6 0 0,-2-2 0,-1-2 1499,-3-5 0,-3 1 0,-4 0 0,-5-1 1495,-3 1 0,0 4-2327,3 8 1,5 4 0,8 5 0,7-1-1,5-2 1,6-2-1334,3-2 0,2-2 1,1-5-1,3-5 1,5-8-1,1-6 0,0-7 1297,-2-4 0,-5-3 0,3-6 0</inkml:trace>
  <inkml:trace contextRef="#ctx0" brushRef="#br0">22648 17325 8070,'-6'-13'2240,"5"7"-831,-4 6 0,8 6 0,3 9 0,3 4-722,6 8 1,-2 4 0,6 7 0,-1 1 0,1 2 0,1 1 0,0-1-13,1-1 0,-3-4 0,3-2 0,-1-3 1,0-4-1,-1-7 0,-3-3-1597,-1-6 0,-2-6 0,-1-2 331,-3-6 1,-14-5 0,-9-5-1,-6 0 1,-3-1 0,-2 1 0,-2 1 1341,0 3 1,5-1 0,1 6-639,2 1 0,9 7 1,10 5-1,9 1 1,7 1-1,9-4 1,8-1-1174,7-3 0,10-3 1,3-6-1,7-7 1,3-10-1,-1-5 1060,-2-3 0,-27 8 0,0-3 0,22-22 0</inkml:trace>
  <inkml:trace contextRef="#ctx0" brushRef="#br0">23394 17045 8070,'-19'-13'576,"0"6"1,-3 2 0,4 4 0,5 4 506,4 6 0,3 5 0,6 16 0,1 4 0,4 6 0,4 3 0,2 3 0,4 1-254,3 1 0,3 1 0,5-8 0,3-4 0,0-3 0,2-6 1,0-4-809,2-6 0,-9-8 0,1-3 0,-7-1-1241,-11-3 1,-17-3 0,-20-3-1,-6-1 1,-6 0 0,-3-1 1876,-1 1 0,-1-1 0,5 5 1,5 2-1,5 2 0,7 4-153,5-1 0,7 5 1,4-3-1,5 3 1,4 1-1,6 2 1,8 1-1445,12 2 1,14-2 0,13-7 0,11-5-1,10-5 940,-33-2 0,2-3 0,2-5 0,0-5 0,2-4 0,0-1 0</inkml:trace>
  <inkml:trace contextRef="#ctx0" brushRef="#br0">24781 16912 7964,'-14'0'1988,"7"2"-1143,3 2 1,2 3-1,2 7 1,0-1 0,2 2-1,2 3 1,3 4 33,1 3 0,2 2 0,-5-2 0,-1-1 0,1-4 0,0 0 0,1-4 0,2-3-685,-1-4 0,-2 1 0,2-7 0,-1-4-1058,-3-6 0,-3-11 0,-5-4 0,-3-4 1,-4-2-1,-2 0 408,1 1 1,-5-5 0,1 10 0,0 2 0,4 4 0,3 3 739,1-1 0,7 7 0,2 3 0,8 2 0,5 2 0,5 0-1123,4 0 1,9 5-1,5 1 1,2-1 0,4 3 838,2-1 0,-3-4 0,5 3 0</inkml:trace>
  <inkml:trace contextRef="#ctx0" brushRef="#br0">25101 16939 10463,'-6'-12'1973,"6"3"0,7-3 0,11 5 0,4-2-1644,3 0 1,3 0 0,2-4 0,1 1 0,-1 2-1,-4 1 1,-3 0 0,-6 0-592,-2 0 1,-7 5-1,-5-5 1,-8 0-1,-8 1 1,-8 4-1,-6 3-145,-4 1 1,-1 5 0,-4 4 0,5 2 0,4-1 0,5-1 858,4 1 1,5-2-1,4 1 1,5 1-1,2 2 1,4 1-1,2 1-370,5-1 0,9-4 1,4 0-1,3 1 0,3 0 1,4 1-1,2-4-3916,0-1 0,4-2 3834,-2-4 0,2 0 0,2 0 0</inkml:trace>
  <inkml:trace contextRef="#ctx0" brushRef="#br0">25581 16806 8042,'-14'-14'2394,"7"7"1,-4-1-1450,7 4 1,0 4 0,4 0 0,0 7 0,0 5 0,0 2 0,-2-1-890,-2 0 0,2 2 0,-2 1 0,1 2 1,0-2-1,-2-1-1742,2-2 0,8-5 0,4-4 1,4-2-1,5-4 1686,4-2 0,9-9 0,3-8 0</inkml:trace>
  <inkml:trace contextRef="#ctx0" brushRef="#br0">25701 16792 8042,'-14'0'712,"-4"5"0,1 1 0,0 0 0,3-1 1,2 0 712,3 1 0,-2-3 0,10 4 0,5-1-614,8-3 1,12-3-1,3-4 1,5-5 0,5-5-1,0-2-1701,0-2 1,-1-5 0,-10 2 0,0 0-1,-4 2 1,-6 1 0,-5 0 138,-7 2 1,-4 3 0,-4 4 0,-7 4-1,-4 4 1,-2 1 850,0 0 290,2 0 1,2 0 0,0 0 0,1 1 2758,3 4-2873,3-4 0,12 7 1,3-5-1,3 1 1,3-1-1,1-1-28,2-2 1,5-2 0,0-1 0,2-3 0,1-1 0,0-4-497,-4 0 0,2-3 0,-7 1 0,0 1 0,-4 2 0,-4 1 0,-5-1 34,-2-2 0,-2 3 0,-2 0 0,-2 0 0,-5 2 1362,-3 2 1,-1 4 0,1 2-795,3 4 0,3-2 0,8 5 0,2 1 0,6 0 0,5 0 0,4 0-1100,2-2 510,1-1 1,4-6 0,-3 0 0,0 0 0,0-1 0,1-4-306,-2-3 1,-3-4 0,-5-2 0,-2 1 0,-4 0 0,-3-1-760,-4 1 1448,-1 0 1,-1-1-1,-5 1 1,-6 0-1,-4 1 1,-2 3 4026,-1 5-3806,4 2 0,-4 2 1,5 2-1,3 2 0,2 5 1,4 3-408,4 1 1,1 0-1,3 1 1,4-1-1,8 0 1,3 1 0,2-2-196,1-4 1,3-2-1,5-6 1,3 0 0,-3 0-1,1-1-2910,1-4 2346,-9 4 1,8-11-1,-12 5 1,-2-1-1,-3 2 797,-4 0 0,3 5 0,-5-5 0</inkml:trace>
  <inkml:trace contextRef="#ctx0" brushRef="#br0">21382 12474 8503,'-5'-38'0,"-1"4"0,0 7 0,0 8 0,2 4 86,-2 2 0,3 1 1,-6 3-1,-1 4 0,-2 4 1,-3 1-1,-3 0 1,-4 0-1,-3 1 0,-2 2 1,1 3-1,-1 2 204,0 2 1,-1-2-1,-1 0 1,-3 3-1,3 1 1,1 2-1,1 3 1,0 2 0,1 2-75,-1 2 1,2 3 0,1 0-1,2 1 1,0 0 0,-1-1 0,3 2-275,1 3 1,-4-5 0,4 3 0,0 2 0,0 0 0,2 2 0,2-3 274,2-2 1,1-2-1,3 1 1,5 0-1,2-1 1,4 0-1,2-3 619,5-1-758,15-5 1,4 6 0,15-3 0,4-1 0,8 0 0,6-3-21,7-1 1,-1-3 0,5-2 0,-1-1 0,2 2-1,0 1-115,-1 1 1,-2 5 0,-5-1 0,-1 0 0,1-2 0,-3-2 0,-1 0 242,-5 0-108,5 1 0,-6-5 0,2 0 0,0-1 0,-1 0 1,2-4 14,-2-2 1,3-4-1,0-4 1,1-5-1,0-9 1,0-3-28,-1-6 1,2 0 0,-5-1 0,-3-2-1,-1-5 1,-6 0 0,-3 0-207,-3 3 0,-6-5 1,-3 4-1,-4-4 0,-4 1 1,-3-1-1,-4 2-48,-4 0 1,-8-9 0,1 8 0,-5-1 0,-6 2-1,-6 1 83,-4 2 1,-13-3 0,0 6 0,-8 2 0,-9 1 0,-6 2 0,-7 4 24,-8 4 1,-7 10-1,33 5 1,-1 1 0,-1 1-1,-1 1 1,-1-1 0,-1 2-1,-1-1 1,-2 1-1,0 1 1,-1 1-325,-2 1 1,0 0-1,2 2 1,0 0-1,-1 1 1,1 1 0,0 0-1,1 0 1,0 2-1,0 1 1,0 0-1,2 2 201,0 0 1,0 2 0,2 2 0,0 1 0,5-1 0,0 1 0</inkml:trace>
  <inkml:trace contextRef="#ctx0" brushRef="#br0">18182 13580 8065,'0'-43'0,"0"3"0,0 8 0,2 7 0,2 7 0,5 3 0,3 2 0,1-1 90,1 1 0,0 1 0,3 2 0,1 1 0,-2 0 0,-3 0 0,-4 0 1,-7 1-1,-8-1 0,-9 1 0,-4 2-345,-5 3 0,-1-3 299,-2 2 0,-4 0 0,-2 2 0,1-1 1,-2-1-1,0 1 0,-5 1 0,-1 2 50,0 0 1,-7 5 0,5 2 0,-2 3 0,-4 5 0,2 2 13,1 2 1,-9 0 0,4 5-1,-2-2 1,-1 3 0,-1 3 20,3 3 1,2 3-1,0-4 1,6-2 0,4 3-1,5-1 1,2 1-215,2-1 115,8-5 1,-2 9 0,8-5 0,3 2 0,4 1 0,3-1-135,3 0 0,4 4 1,7-2-1,6 1 0,7 2 1,6-1 89,2 1 1,17-2 0,2 3-1,7-2 1,10 1 0,-30-19 0,1 0-1,3-1 1,0 0 16,3 1 1,1-1 0,-1 0 0,0 1-1,7 1 1,1-1 0,1-1 0,1-1 0,1 0-1,2-2 1,3 1 0,2-1 28,3 0 0,0 1 0,2 0 0,2 1 0,6 0 0,1-2 0,0 0 0,0 0 0,-25-5 0,1 0 0,0-1 0,2 1 0,1-2 0,-1 1 0,2-1 0,0 0 0,0 0-45,1-1 1,0 0 0,1 0 0,3-1 0,1 0 0,0 1 0,-4-1 0,0 1 0,-1-1 0,1 0 0,1 0-1,-1 0 1,2 0 0,1-1 0,-1 0 0,0 0 0,-1 0 0,1-1 25,1 0 0,0 0 0,1 0 1,3 1-1,1 0 0,-2 0 1,-2-2-1,-2 1 0,1-1 1,-1 0-1,-1 0 0,1 0 1,1 0-1,0-1 0,-1 0 1,0 1-1,0-1 0,0-1-38,0 1 0,2 0 0,-1 0 1,3 1-1,1-1 0,-1-1 1,-3 1-1,-1 0 0,0-1 1,0 0-1,-1-1 0,1 1 1,0-2-1,0 0 0,-1 0 1,-1-1-1,-1 0 0,0 0 1,1-1-1,0 0 0,0 0-23,-2-1 0,-1 1 0,1-2 0,-1 1 0,0-1 0,-1 0 0,0-1 0,-2-1 0,1 0 0,23-3 1,-1-1-1,-4 1 0,-1-1 0,0-1 0,-1-2 34,-2 1 0,-1-2 1,-5 0-1,-1-2 1,1 0-1,-1-2 0,-2 1 1,-1-1-1,-2 0 1,-1-1-1,0-1 1,0 0-1,-2 0 0,-1 0 141,-2 0 1,0 0 0,-2-1 0,-2-1 0,-3 3 0,-1 0-1,-3 0 1,-1 1 0,-1 0 0,-1 0 0,24-18-155,-5-1 0,-13 1 0,-13 2 0,-8 3 1,-7-2-1,-11 1-99,-12-2 0,-12-3 0,-25 7 1,-13-1-1,23 16 0,-2 1 0,-6-1 1,-2 0-1,-7 1 0,-1 0 77,-6 1 1,-1 0-1,-2-1 1,-2 1-1,-3 1 1,-3 2-1,22 3 1,0 1-1,-1 0 1,0 0-1,-1 1 1,0-1-1,-4 1 1,0 0 0,-1-1-1,0 1 1,-1 0 0,0-1 0,-1 0-1,1 0 1,-1 0 0,-4 1 0,0-1-1,-1 1 1,-1 0 0,-1 1 0,0 0 0,0 1-1,0 0 1,0 0 0,-4 1 0,-1 1-1,0 0 1,0 0 0,-1 1 0,0 0 176,0-1 0,0 1 0,-1 1 0,14 1 0,0 0 0,0 0 0,-1 1 0,1-1 1,-1 0-1,1 1 0,0 0 0,-1 1 0,1 1 0,-1 0 0,1 1 0,-3 1 1,0 0-1,-1 1 0,1 1 0,2 0 0,0 1 0,0-1 0,0 2-245,0-1 1,0 0 0,1 1-1,-2 1 1,-3 1 0,-1 2-1,0 0 1,1 0 0,2-1-1,2 1 1,0 0 0,-1 0-1,1 1 1,1 0 0,-1 0-1,0 1 1,-1 1 0,0 1-1,-1 0 1,2 1 0,3 0-1,-1 0 1,2 1 0,0 0 116,1 0 0,0 1 0,0 0 0,1 0 0,0 1 0,1 1 0,-1-1 0</inkml:trace>
  <inkml:trace contextRef="#ctx0" brushRef="#br0">17249 13887 8491,'-13'-5'-66,"0"1"197,5 0 0,4 8 0,10 0 0,5-1 1,9-1-1,5-1 0,8 2 0,5 2 1,8-1-1,6 1 0,6 1 0,4 1 251,6 3 1,0 2 0,-30-5 0,1 0 0,-1-1 0,1 1 0,0 0 0,1 1 0,-2 0 0,1 0 0,0 1-1,2 0 1,-2-1 0,0 0 0,1 0 0,0 0-159,0 1 0,0 0 1,33 6-1,-34-6 1,2 0-141,-2-2 0,0 0 0,0 0 0,1 0 0,0-1 0,1 1 1,0 0-1,-1-1 0,2 1 0,-1 0-22,1-1 1,-1 1 0,-1 0 0,0-1 0,4 1 0,0 0 0,-1-1 0,1 1 0,-1 0 0,0-1 0,0 1 0,0 0-69,-2-1 0,1 1 0,1-1 0,0 0 0,-1-1 0,0 0 0,0 0 1,1-1-1,-2 1 0,1-1 0,-1 0 0,1-1 0,-2 1 0,1-2-50,0 2 0,1-2 0,0-1 0,0 0 0,1 1 0,-1 0 0,1-1 0,0 0 0,0-1 0,1 0 0,-1 0 0,0 0 0,1 0 0,-1 0 16,0 0 0,-1 0 1,-1 0-1,1 0 0,-2 0 1,0 0-1,0 0 0,0 0 1,0 0-1,0 1 1,0 0-1,0 1 0,0 0 1,0 1-13,0-2 0,0 1 0,-1-2 1,0 1-1,0 0 0,-1 0 0,35 1 1,-2 3-1,-3-1 175,2 2 1,-2-4 0,-5 2-1,-2-2 1,-2-2 0,-1 0 0,0 0-3,0 0 1,-1-5-1,-3 1 1,1-1-1,1 1 1,2-2-1,-1-1-324,3-4 0,-1 4 0,6-2 0,0-1 0,3-2 0,0-2-144,1 1 1,-3 0 0,2-2 0,0-1-1,1-4 1,-6 1 495,-2 0 1,1-5 0,-6 2 0,-2-3 0,-5-2 0,-3 1 0,-3-1 529,-2 0 0,-7-1 1,-3-2-1,-4-1 1,-5 2-1,-4 1-575,-3 1 0,-3 0 0,-4 1 0,-3-3 0,-5 0 0,-5-2-467,-3 1 1,-10-2 0,-3 0 0,-3 1 0,1 2-1,-4-1 1,0 2 132,-2-2 0,-1 5 1,3 3-1,1 0 1,-2 0-1,-2 2 332,-1 6 1,-5-6-1,4 10 1,-1 0-1,-2-1 1,-2 2-1,-6 2-388,-3 1 1,-3 2-1,-3 4 1,-1 0 0,-1 0-1,-5 0 13,-3 0 1,6 0 0,-10 0 0,4 0 0,3 0 0,0 0 0,1 0 271,-1 0 0,4 0 0,-6 0 0,2 0 1,-3 0-1,0 1 383,-5 3 0,-1-2 0,0 4 1,-1 0-1,0 1 0,1 2-374,-2 0 1,-4 0 0,1 4 0,2-1 0,0-2 0,5-2 0,0-2-26,7-3 1,1 3 0,4-2 0,0-1 0,7-3 0,3-3 0,1-3 176,-2-1 0,1-2 0,4-4 1,0-1-1,0 1 0,1 0 81,4-1 0,-4 1 0,4 0 0,-4-1 0,-2 1 0,-2 1-243,-2 3 0,-5-1 0,1 4 0,-3 0 0,0 0 0,1 3 0,-1 2-181,-3 1 1,-3 0 0,2 0 0,-3 1 0,-2 2 0,-3 1 0,0 1 283,2 1 1,-6-5 0,3 5-1,0-1 1,-2 1 0,5 0-12,1-1 0,-5 4 1,3-3-1,4 0 1,3 2-1,2-2-107,1-1 0,-5 4 1,1-3-1,0 0 0,1 0 1,1-1-1,-2 0-146,-4 4 0,6-1 0,-12 1 1,1 0-1,-1-1 0,-3 3 0,2 2 213,-1 3 1,32-6 0,0 0-1,-34 7 1,1 4 0,0 3 0,1 1-29,33-11 1,1 0 0,0 1 0,0 0-1,-29 11 1,5 1 0,3 0 0,4-1-47,0 1 0,11 0 0,2-1 1,7 1-1,6 0 0,9-1-5,6 1 1,5 0 0,11 1-1,8 1 1,17 2 0,13-1-1,14 0-91,12 1 1,-32-16 0,3-1-1,5 4 1,3 0 0,0 0-1,2 1 1,1 0 0,1-1-1,5 1 1,2-1 0,2 0 0,2 0-713,5 0 0,0 1 0,0-3 0,-1 0 0,3 0 1,-1-1 395,4-1 1,-2 0 0,-10 0-1,0-1 1,7 0 0,0 1-1</inkml:trace>
  <inkml:trace contextRef="#ctx0" brushRef="#br0">20102 1133 8086,'-6'-18'0,"-3"2"0,-1 2 0,1 4 0,6 0 0,6-2 178,6-1 0,-2-1 1,2 2-1,0 2 1,0 3-1,-2-1 1,1 2-1,-3 2 0,1 5 1,-4 8 441,-5 7 1,0 5 0,-4 9 0,1 4 0,1 7-1,1 5 1,-1 8 0,1 5 0,-1 9 0,1 3-481,1 2 1,0-34 0,0 0 0,1 0 0,0 0-1,0 2 1,1 0 0,-1 0 0,1-1 0,-1 0 0,1-1-1,-1 0 1,-1 0 0,1 0 0,0-1-106,-1 2 0,0-1 0,1 33 0,-3-1 0,0-4 0,-1-5 0,0-4-80,0-3 0,0-3 1,3-2-1,-1-4 0,1-3 1,2-5-1,1 1-160,0-1 0,0-2 0,1-2 1,3-3-1,5-4 0,5-5 1,3-3 38,6-3 0,6-5 0,5-4 0,5-1 1,7-3-1,4-1 461,3-2 1,10-11 0,2-4-1,3-4 1,-31 8 0,2-2 0,0 1-1,2-1 1,1 0 0,1-2-212,1-1 0,0 1 0,-3 2 0,-1 1 1,3-2-1,0 0 0,1 0 0,0 1 1,-2 1-1,0 0 0,0 0 0,-1 1 1,-2 0-1,-1 1-335,33-8 1,-6 3-1,-11 4 1,-3 0 0,-3 2-1,-8 0 66,-8 2 0,-4-3 0,-2 4 0,-3-2 0,-2-2 0,-2-2 1,-2-3 314,-3-2 1,-2-10-1,-1-9 1,-2-4 0,-1-4-1,1-8 1,-1-9-79,-2-10 0,-3 30 0,0-1 1,-2-2-1,1-2 0,0-1 0,0-1 1,0-2-1,-1 0 0,0-3 1,-1 0-263,1-3 1,-2 0 0,2 0-1,-2 1 1,1 0 0,-1 0-1,0 4 1,-1 2 0,-1 2-1,0 2 1,0 4 0,0 0 0,0 3-1,-1 1-847,-4-31 910,-1 8 1,-2 3 0,-1 6-1,0 5 1,-4 4 0,-2 5 149,-1 2 0,-10 1 0,1 8 0,-6 5 0,-7 6 0,-7 6 141,-3 5 1,-7 5 0,-3 8 0,-4 10 0,29-5 0,-1 1 0,-1 2 0,-1 1 0,-1 1 0,-1 1-93,-2-1 0,1 2 0,3 1 0,0 2 0,-2-1 0,-1 1 0,0 0 0,1 1 0,1-1 0,0-1 1,1 0-1,1 0 0,3-1 0,0-1-331,3 0 0,1 0 1,-27 17-1,9-1 0,6-3 1,6-3-1,7-6-1566,7-5 0,11-3 1845,12-3 0,18-4 0,10-10 0</inkml:trace>
  <inkml:trace contextRef="#ctx0" brushRef="#br0">20595 1812 8091,'0'-13'341,"0"0"1,0 4 0,-1 2 122,-4 1 0,4 0 1,-5 4-1,1 2 0,1 6 4,1 5 1,-3 8 0,2 1-390,1 1 0,1 9 0,2-4 0,0 1 0,0 0-467,0-1 1,0-6 0,0 5 0,2-4-1,2-5-3436,5-1 3824,3-8 0,7-7 0,2-7 0</inkml:trace>
  <inkml:trace contextRef="#ctx0" brushRef="#br0">20515 1653 8091,'-12'-17'871,"3"4"1,5 4-1,8-1-928,5 1 1,3 6 0,3-3-1,1 1 1,2 1 0,-2 1 56,-1 2 0,4-5 0,2-2 0</inkml:trace>
  <inkml:trace contextRef="#ctx0" brushRef="#br0">21115 1346 8172,'-6'-19'430,"0"8"1,-4 0 342,1 3 0,4-1 0,-2 6 0,1 5-281,3 5 0,2 11 1,1 4-1,0 3 0,0 4 1,0 3-1,0 7-552,0 4 1,0 7-1,0-1 1,0 1 0,0 0-1,0-4 1,1-1-1560,4-2 1,-2-9 0,4 6 1618,-1-2 0,4 1 0,-2 1 0</inkml:trace>
  <inkml:trace contextRef="#ctx0" brushRef="#br0">22928 2745 8037,'-15'-37'37,"-3"6"0,3 14 0,10 17 1,-1 8-1,-3 7 0,-3 4 0,-1 4 1,1 2-1,3 3 0,4 0-37,4 2 0,-5-1 0,-1-2 0</inkml:trace>
  <inkml:trace contextRef="#ctx0" brushRef="#br0">22901 3239 8143,'-32'0'1199,"-4"0"0,9 0-973,5 0 0,12 1 0,7 2 1,6 1-1,6 1 0,3-1-327,1 1 0,-3 5 101,4-1 0,-4 3 0,9 1 0</inkml:trace>
  <inkml:trace contextRef="#ctx0" brushRef="#br0">22915 3638 8014,'-46'0'318,"7"0"1,12 2 0,14 2-1,13 5 1,10 3 200,7 1 0,5 1 0,-1-1 1,4 0-520,7 1 0,6 5 0,2 2 0</inkml:trace>
  <inkml:trace contextRef="#ctx0" brushRef="#br0">23981 5038 7979,'-18'-27'0,"0"2"0,2 3 212,1 4 0,6 7 466,1 3 1,5 18-1,0 9 1,6 18-1,5 18 1,4 15 0,-5-29-1,0 2 1,-1 4-1,1 1-350,0 2 0,-1 2 0,1 8 0,0 1 0,-1 4 0,-1 1 0,0 3 1,-1 1-1,0 4 0,-2 0 0,0-23 0,-1-1 0,1 2 0,-1 0 1,1 1-1,-1 0-404,0 2 0,0 0 0,0-1 0,0 17 0,0-1 0,-1 1 0,0-1 0,0-8 0,0-3 0,0-7 0,1-2 0,0-5 0,1-1-1245,0-4 1,0-3-1,3 18 1,-5-3-1,1-12 1,4-14 1320,4-11 0,3-34 0,1-24 0</inkml:trace>
  <inkml:trace contextRef="#ctx0" brushRef="#br0">24128 4784 7903,'-12'-28'1440,"6"8"0,9 8-793,9 7 0,16 4 1,4 1-1,10 1 0,8 4 1,6 4-1,10 4 1,5 5-566,-34-8 1,1 2 0,7 3 0,-1 1 0,-2 2 0,-1 1 0,0 2 0,0 1 0,0 3 0,-1 3 0,-2 2 0,-2 2 0,0 4-1,-1 3 1,-2 0 0,-2 3-71,0 3 1,-1 2 0,1 3 0,-2 2 0,0 5 0,-3 1 0,0 2 0,-2 2 0,0 4 0,-2 3-1,-1 2 1,-3 3-164,-7-22 0,0 0 1,-1 1-1,0-2 1,0 0-1,-1-1 1,3 22-1,1-3 1,-2-7-1,-1-1 0,-3-7 1,-1-2-1,-3-4 1,0-2 73,-1-2 0,-3-1 1,-3-1-1,-4-1 1,-1-3-1,-2-2 0,-20 29 1,-14-9-1,-8-8 259,22-26 1,-2-3-1,-3 0 1,-2-2-1,1-5 1,-1-3 0,-2-2-1,1-1 1,-1-2-1,0-2 1,1-1 0,0-1-1,-36-1-271,9-4 0,2-6 0,12-7 0,8 0 1,8 0-1,7-1-1060,4-2 1,11 4-1781,1-6 2929,8 7 0,5-3 0,8 5 0</inkml:trace>
  <inkml:trace contextRef="#ctx0" brushRef="#br0">24421 6264 9373,'-21'-8'1171,"3"4"0,9 8 0,6 5-1419,6 3 0,0 6 0,6 0 0,2-1 0,1 1 0,1 1 1,2 2-1,2 3 248,6 1 0,8-4 0,3-2 0</inkml:trace>
  <inkml:trace contextRef="#ctx0" brushRef="#br0">24514 5957 8788,'-28'-15'1958,"9"-2"0,17 9-2099,10 1 1,6-5-1,13 5 1,0-2-1,2 0 1,6 0 0,6 2-382,5 2 1,-2-1 0,2 2-1,-3 1 1,-6 1 0,-3 2 0,-4 0-1,-3 2 405,-5 2 0,-4 1 1,-10 7-1,-5 2 1,-7 1-1,-9 0 0,-7-2 351,0 1 1,-6-1 0,4 0 0,-1 1-1,-1-1 1,3 0 351,2 1 1,7-6 0,8 1 0,4 2 0,4-1 0,6 0-1062,7-1 1,3-6 672,7 2-198,0-4 0,-1-7 0,1-1 0</inkml:trace>
  <inkml:trace contextRef="#ctx0" brushRef="#br0">24861 6051 7910,'-18'7'795,"0"-3"1,8-4-1,11-3-666,11-1 1,9-6-1,10 1 252,5-3 1,6-1 0,3-1-1,-2 2 1,-2 2-182,-1 1 0,-1 6 0,-4-1 0,-5 2 0,-5 2 0,-4 2 0,-2 1 0,-3 4 0,-1 3-3639,-1 5 3439,-1 13 0,6 1 0,2 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20808 5651 8125,'-13'-14'0</inkml:trace>
  <inkml:trace contextRef="#ctx0" brushRef="#br0">20888 5491 8125,'0'-14'-24,"0"1"1,0 4-1,-1 2 1,-2-1-1,-2 1 1,3-3-82,0-2 0,2 3 0,0 0 0,0-1 0,0-2 0,0-1 127,0-1 94,0 7 1,0-1 0,-1 5-1,-4-1 810,-4 1 1,2 2-1,-2 1 1,0 1-570,2 3 1,-5 2-1,4 5 1,-1-2 0,1 1-1,-3 2 1,-2 1-68,-5 1 0,3 0 0,-2 3 0,2 2 0,1 0 0,0 2 552,-4 0-705,3-5 0,-4 9 0,5-3 0,1 2 0,0 0 0,-1-2 110,1 2 1,-5 1 0,1 3 0,0 1 0,2 3 0,2-1-26,0 1 1,-5 1 0,0 5 0,0-1 0,1 3 0,-1-1 0,0 1 77,-1-3 1,4 0 0,-3 1 0,3 1 0,2-1-1,0 2-56,0-3 1,-1 3 0,1-4 0,1 2 0,2 2 0,1 2 0,0 1 1,1 1 1,-2 9 0,4-1 0,-1 3 0,-2 6 0,0 1-92,0 0 1,2 5-1,-4-5 1,4 0-1,1 3 1,2-2-1,-1-4 65,1-4 0,-1-4 0,5 0 0,0-4 0,0-1 0,0-3-112,0-2 1,5-1 0,1 0 0,1 0 0,3-1 0,2-2 0,2-3-109,-1-1 0,0 7 0,1-3 0,0 0 0,3 0 0,0-3 0,0-3 0,3 1 0,1-1 0,1-1 0,-1-2 0,0-3 0,-2-1-277,0-2 1,1-4 0,-4 3-1,2-2 1,-4-3 0,-2 1 0,-3-1-290,2 2 1,-5 4-1,-1-3 1,0 0 0,-1 2-1,1 0-756,1 2 1,-3-3 0,4-2 0,0-4 0,-1 0 0,2-2-4067,-1-4 5388,2 4 0,4-16 0,1 2 0</inkml:trace>
  <inkml:trace contextRef="#ctx0" brushRef="#br0">20315 8609 8125,'-18'-4'544,"1"-1"1,-1 1 0,6 3 0,2-2-1,2-3 351,2-2 0,3 5 0,8-1 0,4 2 1,4 2-250,5 0 0,2 2 0,6 1 1,-3 3-1,0 1 0,0 3 1,2 1-918,2-2 0,4 1 0,2-5 0,-1-2 0,2-2 0,-1-2 0,0-4-1557,-4-4 1,-1-10 0,-2-8 1827,-4-7 0,3-16 0,-4-5 0</inkml:trace>
  <inkml:trace contextRef="#ctx0" brushRef="#br0">20062 7317 8236,'-6'-9'533,"-1"0"-192,-1-2 1,1 0 0,4-3-1,-3 1 1,-2-2 0,-2-1 74,-2-2 1,-3 0 0,-2 5-1,-6-2 1,-3-1 0,-5-2-1,-5 0 1,-4 1 0,-3-1 285,-1 2 0,-13-4 0,0 1 1,-6-2-1,-2-2 0,3-1-469,3 2 0,-11-3 1,12 4-1,1-1 1,0-1-1,6 0 0,0-1-472,2 2 0,5-2 1,-2 5-1,5 0 1,6-1-1,7 6-1386,6 3 1,3-1 851,6 3 1,5-2 0,4-3 0,2-1 0,5-2-1701,6-6 2473,0-8 0,22-9 0,-3-7 0</inkml:trace>
  <inkml:trace contextRef="#ctx0" brushRef="#br0">17649 5557 8138,'0'-13'974,"0"0"-638,0-1 1,6 9 0,3 6 0,3 11 0,0 9 0,-2 7 105,-1 7 1,-6 2-1,3 11 1,-2-2-1,1-2 1,-1 0 0,2 1-519,3-2 1,1-2 0,2-1 0,0-1 0,4-4-1,2-4 1,3-4-1568,0-5 1,2-3 0,7-7 1642,1-3 0,0-9 0,-4-7 0</inkml:trace>
  <inkml:trace contextRef="#ctx0" brushRef="#br0">18236 5864 9123,'-21'-7'727,"8"2"1,8 10 0,4 3-989,1 4 1,0 3 0,0 1 0,0 2 0,0-2 0,0 1 0,0-1-1,0 2-84,0-2 1,0-1 0,0-2 344,0 1 0,6-7 0,1-1 0</inkml:trace>
  <inkml:trace contextRef="#ctx0" brushRef="#br0">18489 5531 8225,'-27'-12'1681,"4"5"-1157,5 7 1,6 10 0,12 11 0,0 2-524,0 5 1,0 2 0,1-2 0,2 2 0,3 1 0,2-1 0,4-2 0,2-2 190,4 1 0,10-8 0,0-5 1,5-9-1,6-5 0,2-4 1,5-8-1,-2-7-81,-2-8 0,-1-8 0,-11-1 0,-5-2 0,-7-2 0,-9 0-74,-9 0 0,-12 1 0,-12 5 0,-5 6 1,-8 7-1,-5 5 0,-4 6-138,-1 2 0,8 4 1,1 4-1,2 1 0,5 4 1,3 2-827,7 1 0,6 3 0,7-2 927,3 3 0,4 1 0,1 1 0</inkml:trace>
  <inkml:trace contextRef="#ctx0" brushRef="#br0">21222 8663 7980,'-14'0'99,"8"0"1,6 0-1,8 0 1,4-2-1,2-1 1,3-3-1,2-3 457,2-5 1,1-1-1,5-7 1,1-4 0,3-5-1,4-9 1,4-7 0,2-6-1,2-4-359,2 0 1,-23 25 0,0 0 0,18-30 0,0-2 0,-20 32 0,0-1 0,0 0 0,0 1 0,0-2 0,0 0-142,1 0 1,-2 0-1,-1-3 1,-2 1 0,0 1-1,-1 0 1,13-33 0,-2 5-1,-3-1 6,0 0 1,-7 8 0,0-11 0,-4 4 0,-5 2-1,1 2 33,-1-1 0,-4 6 1,2-4-1,-4 3 1,-1 2-1,0 0 1,-1-1 4,-4 1 0,2 1 0,-4 3 1,-1 5-1,1 1 0,-3 1-2,-2 2 0,-2-3 0,3 8 0,0-2 0,2 0 0,-1 3-14,-2 1 0,-1 2 1,1 3-1,2-2 1,1-1-1,-2 3 1,1 3-117,1 3 0,-1 0 1,4-5-1,-2 0 0,-1 1 1,1-1-1,-1 0 83,-2 1 0,4-1 1,-2 0-1,-1 1 1,-2-1-1,-2 0 45,1 1 0,4-1 1,0 0-1,-1 1 1,-2-1-1,-1 0 51,-1 1 0,1-1 0,0 0 0,1 1 1,2-1-1,1 2 0,-2 1-108,0 2 1,-3 4 0,1-2 0,0 0-1,1 4 1,1 1 0,2 3-386,-1 4 0,-2 0 0,-1 5-1644,0-1 900,-1-1 1,8 5 0,6 2 0,8 1 0,5 1-2994,5-1 4083,-3-1 0,10 4 0,-4 1 0</inkml:trace>
  <inkml:trace contextRef="#ctx0" brushRef="#br0">21448 5517 8132,'-18'0'0,"1"0"361,0 0 1,4-1-1,4-3 100,5-5 1,4-3 0,4-3 0,5-1 0,3-4 0,1 0 0,2-2 0,1-1-182,2 1 0,0 4 0,-5-2 1,1-1-1,-1 2 0,0-1 0,-1 4-305,-3 1 1,1 2 0,-5 0-1,-1 1 1,1 1-215,-1 2 0,6 8 0,-2 1 0,2 9 0,2 6 320,3 2 0,6 6 0,-2-4 0,2 2 0,4 2 0,3 1-472,3-2 1,6 2-1,0-6 1,5-2-1,2-1 1,0-2 390,2 0 0,2-5 0,5-2 0</inkml:trace>
  <inkml:trace contextRef="#ctx0" brushRef="#br0">21981 5984 8254,'-14'0'1334,"-4"0"-725,3 0 1,8 0 0,14-2-1,11-2 1,11-8 0,10-9-1,11-11 124,10-10 0,-26 20 1,1 0-1,3-4 0,0 0-892,1-1 1,2-1 0,4 0 0,0 0-1,-5 1 1,0 1 0,-1 0 0,0 0-80,-2 2 0,-1-1 0,1-1 1,0 0-1,-4 2 0,-1-1 0,2 0 1,-1 0-1,1 0 0,0 1 1,-2 2-1,-2 1 238,25-16 0,4-7 0,-4 2 0</inkml:trace>
  <inkml:trace contextRef="#ctx0" brushRef="#br0">23674 4665 8102,'-10'-14'3467,"-3"1"-3161,-4 5 0,11 3 1,6 6-1,6 3 1,3 5 10,0 3 0,0 7 1,4 4-1,1 2 0,-1 3 1,-1 2-1,-2 2 0,-1 1-793,1-1 1,-2 5-1,1-3 1,0 0-1,0-2 1,-1-4-4433,3-2 4908,-5 1 0,12-6 0,-4-2 0</inkml:trace>
  <inkml:trace contextRef="#ctx0" brushRef="#br0">24234 4891 8002,'-13'-15'207,"1"5"1,3 14 158,5 5 0,2 3 0,2 1 0,-1 1 0,-2-1 0,-2 0 0,1 2 0,-1 1-99,1 2 0,-2 4 0,3-4 1,-1-1-1,1-1 0,3-1-267,4-2 0,9 3 0,8-8 0</inkml:trace>
  <inkml:trace contextRef="#ctx0" brushRef="#br0">24834 4278 8042,'-19'-27'0,"10"14"292,0 9 1,12 10 0,6 11 0,1 5 0,1 7 0,-2 5 0,1 9 0,2 6 674,1 5 1,0 7 0,1-3 0,1-2 0,2 0-1,6-1-967,2-2 0,7 10 0,2-9 0</inkml:trace>
  <inkml:trace contextRef="#ctx0" brushRef="#br0">25301 4251 7903,'-12'-6'0,"1"-1"0,4-2 0,1-1 0,5-4 0,4-2 366,-2-2 1,11-1 0,-3-3 0,3-3 0,1-2-1,2 0 1,1 2 0,3 2 0,1 0 0,0 1 0,1 0-1,1 1 366,-1 2 0,3 0 0,-7 2 1,1 0-2443,2 0 0,-6 7 1710,4 1 0,3-6 0,0-5 0</inkml:trace>
  <inkml:trace contextRef="#ctx0" brushRef="#br0">25767 3292 7984,'-16'-16'2253,"-6"2"1,4-1-1998,5 11 0,8 1 0,2 7 654,6 5 0,5 8 1,6 2-1,3 2 1,0 2-1,1 1 1,1 0-370,4-2 0,-3-4 0,1 2-1000,-2 0 1,4-7 0,-4-6 0,0-1 41,0-3 0,-1-3 1,-5-4-1,1-5 1,-2-4-1,-3-5 0,-5-4 1,-3-2-1,-2-1 1,-3 0 0,-5-2-1,-5 2 1,-2 3 1047,-2 2 1,0 3-1,5 3 1,0 2-1,-1 3 608,1 5 1,6 4 0,4 4 0,6 4-578,6-1 0,2 5 0,4-3 0,3 1 0,4-1 0,3-4-720,2-4 1,0-1 0,-1 0-1,0-1 1,-3-4 0,-2-4-554,-2-2 1,-1-3 0,-5-1 0,-1-1 0,-3-3 0,-4 0 0,-4-1 116,-1 4 1,-6-3-1,-3 1 1,-4 0-1,-3 0 1,-2 2-1,3 3 1489,5 2 1,-2 7-404,3-5 1,9 8-1,4 1 1,8 6-1,6 2 1,6 0-1009,5-2 0,1-2 0,6-4 1,1 0-1,1-1 0,2-4-7957,0-4 8373,0-8 0,0-4 0,0-6 0</inkml:trace>
  <inkml:trace contextRef="#ctx0" brushRef="#br0">26527 2732 8052,'-41'0'6038,"2"0"-5195,24 0 0,5-1 0,16-2 0,7-3 1,6-3-613,2-6 1,7 2-1,-3-7 1,1 3-1,0-1 1,-4 2 0,-1 1-1,-5 1-1635,-1 1 0,-6 0 1,-1-1-1,-4 3 1504,-5 2 0,-5 3 1,-8 6-1,1 0 1,0 0-1,-1 0 1,1 0 2007,0 0 0,7 0 0,6-2-2036,7-2 0,5 1 1,3-6-1,3-1 1,2-2-1,3-3-680,-1-3 0,-4 3 0,2-4 1,0 1-1,-4 1 0,-3 0-334,-4 3 1,-3 0 0,-8 2 2613,-2 4 0,-3 0-306,-7 4 1,7 1 0,4-6 0,6 0-1073,6 2 1,7-5 0,3 3-1,1-3 1,0-1 0,0 1-556,-1 3 0,-1-3 0,-5 3 0,0-3 1,-1-1-603,-3 0 1,-3 4-1,-8 0 1,-2 0 1449,-5 2 1,2-4-1,-1 5 92,2-1 0,3 4 0,8-1 0,4 2-427,3 2 1,1 0 0,0 0 0,1 0-1,-1 0 1,0 0-526,1 0 1,3 0 0,1 0-1,-2 0 1,-1 0 0,-3-1 0,-2-2-2220,-1-2 2569,-6 1 0,3 5 0,-6 4 0,0 4 0,0 2 0,0 3 269,0-1 1,0 2 0,0 1 0,2 2 0,1-2 0,3-1-1330,1-2 0,-3-4 1,4 0 220,-2 1 0,3-5 1,-6-4-1,-3-5-284,-3-3 1,-8-1 0,4 1 1045,-1 7 0,3 12 0,5 8 0</inkml:trace>
  <inkml:trace contextRef="#ctx0" brushRef="#br0">26447 4038 8697,'-7'-9'4269,"2"0"0,7 0-3599,7-4 0,-1 0 0,10-2 1,-2-1-1,1-2-634,1 2 0,-1-4 1,-3 1-1,-1 0 0,-1 0 1,-3 2-1,-5 3-891,-2 0 0,-2 1 1,-3 1 567,-6 3 0,-5 3 0,-11 8 0,0 2 495,-3 5 0,-2 9 0,5 4 0,1 3 0,4 2 0,0 0 0,6-1 750,3 1 0,5-6 0,6-4 0,3-2 0,5-2 0,7-1-1255,4-3 1,7-3-1,7-7 1,3-5-1,4-8 1,3-8-1,0-7-1865,-2-7 0,-1-4 2162,0-4 0,0-10 0,0-6 0</inkml:trace>
  <inkml:trace contextRef="#ctx0" brushRef="#br0">26634 3465 8052,'-34'0'508,"2"0"0,10 0 2979,4 0 1,10 2-2848,3 2 1,11-3-1,7 4 1,7-4-1,3-1 1,3 2-1,2 1 1,0 1-189,0-1 0,-1 0 0,-1 0 0,-1 2 1,-1-2-1,-3-2-1686,-2-1 1,-3 2 347,-7 2 0,-4-1 0,-11 4 0,-6 1 791,-4-1 0,-7 2 0,4 6 0,0 1 1,0 2-1,2-2 0,3-2 845,0-6 1,5 3 0,2-5 0,3 0 0,7 0-1039,8-4 1,6 0-1,8-4 1,4-3-1,3-7 1,2-6-823,0-3 0,-3 0 1,3-2 1109,-2 1 0,0-7 0,-6-5 0</inkml:trace>
  <inkml:trace contextRef="#ctx0" brushRef="#br0">27114 3132 8704,'-14'0'2169,"5"0"-1062,0 0 1,5 0 0,-3-2 2668,1-2-3282,1 2 1,7-8 0,2 6 0,5 2 359,3 5 1,1 0-860,1 6 1,-1 0 0,0 4 0,1 2 0,-3 1-138,-2 2 1,2 1 0,-5-2 0,-1 2 0,1 0 0,-3 0-551,-1-2 0,-4 2 0,-2-1 0,-3-2 0,-2-1 0,0-3-2015,-2-3 0,0-5 2707,-3-8 0,7-10 0,1-7 0</inkml:trace>
  <inkml:trace contextRef="#ctx0" brushRef="#br0">27260 3012 8052,'-1'-7'2359,"-4"2"0,2 4 0,-6 1-1800,-1 0 0,4-6 0,3-3 0,6-3 0,6-1 0,3 1-1433,1 3 1,0-3-49,1 3 1,-16 9 0,-5 5 0,-5 5-1,-4 3 1,1 1 1407,0-1 1,3 0 173,3 1 0,14-8 1,10-6-1,4-9 1,6-6-1,3-4-660,3-2 0,6-7 0,-3-6 0</inkml:trace>
  <inkml:trace contextRef="#ctx0" brushRef="#br0">27420 2679 8052,'-27'0'0,"2"0"206,3 0 0,3 0 0,5 1 1,1 2 1116,0 2 0,7-1 1,6-5-1,9-4 0,7-4 1,8-3-711,5-1 1,0 1-1,2 2 1,-3 2-1,-3 3 1,-1 2 0,-4 3-953,0 4 0,-4 5 0,-7 9 0,-6 7 0,-6 7 0,-8 10 0,-5 2-464,-6 2 1,-5 0 0,-2-3 0,-2 3 0,2 0 802,6 0 0,-2-2 0,4-4 0</inkml:trace>
  <inkml:trace contextRef="#ctx0" brushRef="#br0">12624 5944 8240,'-14'0'0,"1"0"0,0 0-16,-1 0 691,1 0 0,7 0 0,6 0 0,7-2 0,5-1 0,3-1 0,3 1 0,3 2 0,1 1 0,-1 0 0,-1 0-14,1 0 0,-5 0 0,2 0 0,-3 0 0,-2 0 0,1 0 0,-3 1 0,-2 4-216,-4 3 0,1 0 0,-2 1 0,-1 1 1,-1 2-1,-4 1-142,-2 1 1,2-6 0,-4 1 0,2 2 0,-1 1 0,1-1 86,-2-2 0,5 3 0,-4-3 122,4 3-431,1-5 1,4 5 0,2-3 0,1 3 0,2 1-1,0 0 3,0 1 1,-6-1 0,1 0-1,-2 1 1,-2-1 0,0 0-1,0 2 1,-2 2-20,-2 0 0,-3 0 0,-7-7 0,1-3 0,0 1 1,-1-2-66,1 0 0,-5 2 0,0-3 0,1-2 0,-1-2 0,0-1 0,0 0-4916,-1 0 1,4 0 1529,-3 0 0,17-1 3386,10-4 0,15-2 0,10-6 0</inkml:trace>
  <inkml:trace contextRef="#ctx0" brushRef="#br0">13090 6091 8154,'-1'-12'1034,"-2"4"1,-2 8 0,2 8 0,2 4-461,1 1 1,0 0 0,0 0-1,0 1 1,0-1 0,0 0-1,0 1-941,0-1 0,0 0 0,1-1 367,4-3 0,2-3 0,7-6 0</inkml:trace>
  <inkml:trace contextRef="#ctx0" brushRef="#br0">13130 5997 8172,'-6'-13'1375,"0"7"1,-3 6-1,7 6-1010,4 1 0,4 5 1,5-4-1,-2-1 0,1-3 1,2-1-1,1 0 1,1 2-782,-1-2 0,6-2 0,2-1 0,1 0 416,0 0 0,0 0 0,5 0 0</inkml:trace>
  <inkml:trace contextRef="#ctx0" brushRef="#br0">13383 6024 8107,'-5'7'1924,"3"5"154,-2-3 0,2 3-849,2 1 1,0 1 0,2-3 0,1 0 0,1-2 0,-1 1 1352,-2 2-2296,-1 1 1,0 0 0,-1 1-371,-3-1 1,-4-1 0,-5-2 0,-1-2 0,0-1 0,-3-1 0,0 1-1183,0 1 1,-2-5 0,1 3 0,2-2-1,1 1-221,2-2 1,7-3-1,7-5 1,11-4 0,9-4 1486,4-5 0,8 3 0,1-4 0</inkml:trace>
  <inkml:trace contextRef="#ctx0" brushRef="#br0">13570 6011 14543,'0'13'957,"0"0"0,0-4 1,0 0-1,0 3-536,0 4 1,0-1 0,0 3-1,0-4 1,2 0 0,1-1-1,1 0 1,-1 1-432,-2-1 1,-6 0 0,-4 1 0,-3-1 0,-3 0 0,-1 1 0,-2-2-1727,2-4 1,1 3 235,1-7 0,1 1-3524,0-5 5024,5 0 0,8-6 0,8-2 0</inkml:trace>
  <inkml:trace contextRef="#ctx0" brushRef="#br0">13623 6144 8034,'9'0'1026,"0"0"0,-4 0 1,4 0-554,1 0 0,2 0 0,1 0 0,0 0 1,1 0-1,-1 0 572,0 0 1,1 4 0,-1 1 0,-1-1 0,-2 1-1210,-1-1 0,-4 0-297,3-4 0,-5-1 0,2-3 1,-4-5-1,-1-3 187,0-2 0,0 1 0,0 0 1,0 0 1859,0-1 1,0 5-1179,0 0 0,0 8 0,2-1 0,1 7 1,3 2-1,1 4-911,4 1 0,0 1 1,3-1-1,-1-3 1,0-4-342,1 1 1,-1-4-1,0 2 1,1-2 1109,-1-2 0,-7-5 0,-6 1 0,-7 2 740,-5 5 0,4 5 0,2 5 1,2 0-1,-1 1 0,2-1-1023,2 0 1,7 5 0,3 0 0,3-2-1,1-1 1,0-3 0,2-3-2844,3-5 1,3-2 2859,5-2 0,1 6 0,0 1 0</inkml:trace>
  <inkml:trace contextRef="#ctx0" brushRef="#br0">14450 6037 8077,'0'-13'5387,"-5"7"-4908,1 6 1,0 1 0,5 8 0,2 2 0,1 1 0,1 2-240,1 4 1,-5 1 0,5 5 0,-1-2 0,-1 2 0,-1 1 0,-1 2 0,-2-1-744,0 1 0,0-6 1,0-3-1,0-4 262,0 0 0,0-10 0,0-7 0,0-10 234,0-6 0,0-4 0,0-3 1,1-1-1,2-1 0,3-2 7,1-1 0,1 0 0,2 6 0,-1 1 0,0 4 0,0 0 0,0 4 0,-5 3 0,3 2 0,-1 2 0,-1 8 0,-5 1 681,0 7 0,0 1 0,-2-1 0,-1 1-5280,-1-1 4599,0 2 0,9-2 0,3-1 0</inkml:trace>
  <inkml:trace contextRef="#ctx0" brushRef="#br0">14743 6051 8036,'0'-14'-7,"-4"5"2076,-1 0 1,1 5 0,5-5-1607,4-1 1,2-2 0,6-1 0,1-1 0,-1 1 0,0 0-1,1-1 1,-1 2 0,0 2-4658,1 1 0,-1 6 4194,0-1 0,1 2 0,-1 2 0</inkml:trace>
  <inkml:trace contextRef="#ctx0" brushRef="#br0">14890 5944 8003,'-8'7'0,"1"1"0,4-4 0,-1 5 0,-1-2 336,5 2 1,0-4 0,2 2-1,2 1 1,5-2 0,3 1-1,1-1 1,0 0 0,1-2 9493,-1 2-11020,0-4 1,-1 2 359,-3-8 0,-4 1 1,-10-5-1,-4 2 1,-3 3-312,-1 2 1346,0 1 1,5 1 0,4 4-131,2 4 0,4-2 0,2 0 1,7-1-1,4-1 0,4-1 1,2 1-729,2-2 0,2-2 1,2-1-1,0-1 1,-2-4-1,-3-2 1,-4-4 652,-3-2 0,-2 3 0,0-9 0</inkml:trace>
  <inkml:trace contextRef="#ctx0" brushRef="#br0">15196 5971 8002,'-9'-8'848,"1"4"1,-3 1 44,-1-2 1,5 5-1,4 0-871,6 8 0,3 4 0,3 1 0,-3-1 0,-2-2 1,1-1-1,-2 1 0,-3 1 0,-3-1-332,-2-1 1,-5-5 0,1 4-1,-3-2 1,-1-2 0,-1 1 307,1-1 1,4 1-1,3-5 1,5 0-1,8 0 1,7-2 1,3-2 0,19-10 0,-1-6 0</inkml:trace>
  <inkml:trace contextRef="#ctx0" brushRef="#br0">15490 5811 7993,'7'0'4356,"-1"0"1,-6 6-3787,0 2 0,-2 0 1,0 1-1,-3 1 0,2 2-566,2 1 0,-1-4 1,-1 0-1,-1 1-534,1 2 0,3-4 0,4-4 1,5-2-1,3-2 0,1-2 1,2-2-1074,3-5 1,-8-2-1,4 1 1,-3 1 0,1-1 1501,2-2 1,-7-1 1660,-3-1 956,-2 7 0,-1 1 0,2 7-1881,2 4 1,5-4-1,-1 4 1,3-4 0,1-1-690,1 0 1,-1 0 0,0 0 0,1-1-1088,-1-4 0,-7 4-313,-6-4 1,0 5 1453,-5 5 0,4-4 0,1 5 0</inkml:trace>
  <inkml:trace contextRef="#ctx0" brushRef="#br0">5652 6397 8558,'-12'-1'0,"3"-1"0,5 2 0,2 6 186,2 4 1,6 5-1,3 1 1,3 1-1,1-4 1,2-3-1,4-1 1,7-1-1,5-4 1,4-2-1,7-2 461,5 0 1,9-9-1,4-3 1,0-1 0,4-4-1,0 2 1,1 1-1,-1 2-556,-1 3 1,8-1 0,-8 5 0,-4 2 0,-3 2 0,-6 1-543,-5 0 1,-2 0 0,-11 1 0,1 2 0,0 3 0,-5 0-1,-3 1-436,-3 1 0,0-5 1,5 3-1,1-2 0,3 1 1,6-2 886,6-2 0,11-1 0,6 0 0</inkml:trace>
  <inkml:trace contextRef="#ctx0" brushRef="#br0">8691 6450 8537,'-47'0'26,"2"0"1,4 2 0,1 1 385,0 1 1,1 2 0,4-3 0,5 2 0,8-1-1,7 0 27,5 1 1,20-1-1,11-4 1,18 0-1,15 0 1,9 0-1,5 0 1,0 0-384,0 0 0,2-1 0,-1-2 0,-2-2 0,-1 1 0,-3 0-757,-3-1 0,-2-4 0,-6 5 0,-3 1 1,-5 1-1,-4 2 701,-4 0 0,2 0 0,-4 0 0</inkml:trace>
  <inkml:trace contextRef="#ctx0" brushRef="#br0">10491 6477 8494,'-34'-13'0,"3"1"455,3 3 0,-4-1 0,0 5 0,-1 2-108,1 2 0,1 1 0,5 0 0,4 0 0,12 0 1,19 0-140,26 0 0,35 0 0,-23 0 1,2 0-1,5 0 0,2 0 1,6-1-1,2 0 0,-1 0 1,0-1-1,0 0 0,1 0 1,-5 0-1,0 1-382,-1 0 0,0 0 0,0 2 0,1 0 0,-2 1 0,0 0-403,0 2 1,0 1 0,-3 1 0,-1 0 0,-4 1 0,1-1-1</inkml:trace>
  <inkml:trace contextRef="#ctx0" brushRef="#br0">3932 14127 7934,'0'-21'0,"2"-3"0,4-1 0,7 6 0,8 7 0,16 5 0,9 4 88,9-2 0,16 1 1,-30 3-1,2 0 0,6 0 1,1-1-1,4 0 0,0 0 1,8 0-1,1 0 0,2-1 1,2 1-1,6 0 0,0 0 1,1 0-1,0 1 0,-22 0 1,1 1-1,-1-1 0,1 1 1,-1 0-1,0 0 1,4 0-1,1 0 0,-1 0 1,1 0-1,0 0 0,0 0 625,-1 0 0,1 0 0,0 0 0,5 0 0,1 0 0,0 0 1,-2 0-1,-1 0 0,1 0 0,2 0 0,-1 1 0,1 0-902,1 0 1,-1 1-1,1-1 1,5 0 0,0-1-1,-1 1 1,0 0 0,-1 1-1,0-1 1,1 0 0,0-1-1,0 1 264,0-2 0,0 1 0,1 1 0,3 0 0,2 0 0,-1 1 0,-5-1 0,0 1 0,0-1 0,2 1 0,0-1 0,0-1 0,2 1 0,1 0 0,-1-1 0,-1 0 0,0-1 0,0 0 0,2 1 1,0-1-1,0-1-97,1 1 1,0 0 0,-1-1 0,-2-2 0,1-2-1,0 1 1,-15 2 0,2 0 0,-1-1 0,0 1 0,-1-1-1,0 0 1,0 0 0,-1 0 0,16-2 0,0 0 0,0 0-1,-1 0 1,0 0 0,-1 0 0,-5 0 0,0 1 0,-1 0-189,-2 0 0,-1 0 0,0 0 1,-3 0-1,1 1 0,-2 0 1,-3-1-1,-1 1 0,-1-1 0,22-1 1,0-1-1,-4 1 0,-1 0 1,-7 1-1,-1 1 7,-4 2 0,-1 0 0,-10 1 0,-2 0 0,24 3 0,-16 2 0,-18 7 0,-13 6 203,-12 10 0,-5 0 0,-8 4 0,-7-3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5705 5797 13117,'-9'-4'0,"2"-2"0,1-1 0,3-4 0,2-1-2016,1-1 2410,0 0 0,1 5 0,4 4 0,3 2 0,4 2 0,2 2 0,-1 1 0,0 3 0,2 0 285,3 0 0,1 2 0,6-2-374,2 2 1,0-5 0,11 3 0,5-2 0,2 1 0,3-2 0,3-2 196,4-1 0,2 0 1,0 0-1,0 0 1,3 0-1,0 0-261,3 0 1,3 0 0,-7 0-1,1-1 1,0-2 0,0-2 0,-1 2-85,-3 2 0,3 1 1,-2 0-1,-2 0 0,-4 0 1,0 0-1,-5 1 14,-3 4 0,1-4 0,2 4 0,0-4 1,1-1-1,-1 1 146,0 4 0,4-4 1,-1 4-1,2-4 0,1-1 1,-1 0-138,4 0 0,3 0 1,-2 0-1,2 0 1,1 0-1,3 2-122,5 2 0,3-2 0,-4 4 0,1-2 0,1 1 0,2-1 0,1 0 1,-2 1 0,0-1 0,-4-4 1,0 0-1,-1 0 0,-1 0 0,-3 0 97,-4 0 0,-3 0 0,0 0 0,1 0 1,-1 0-1,0 0-214,1 0 1,-5 0 0,-2 0 0,0 0 0,1 0 0,1 0 54,-2 0 1,-1-4-1,-6-1 1,0 2 0,0 2-1,-2-1 1,0 0 0,-4-3-32,-2 2 1,-1 2 0,-4 1 0,0 0 0,-1 0 0,-1 0-110,-2 0 1,0 0 0,-3 0 0,0 0-1,3 0 1,-1 0-41,0 0 1,-4 0-1,4 0 1,0 0 0,0 0-1,-1 1 1,-2 2 22,-2 2 1,2-1 0,-1-4 0,-2 0 0,-1 0 0,-2 0-787,0 0 1,-4-4-1,0-1 838,2 2 1,0-4 0,3-1 0</inkml:trace>
  <inkml:trace contextRef="#ctx0" brushRef="#br0">10118 4931 7960,'-30'-19'0,"5"4"0,8 5 0,15-1 157,10-7 1,10 1 0,6-8-1,7-7 1,9-3 0,9-10 0,7-3-1,-23 20 1,1-1 0,2 0-1,2 1 1,4-3 0,2-1 0,0 1-1,2-1 1,5-3 0,0-1-1,2-1 1,1 0 310,2-2 0,2 1 0,-16 10 0,0-1 0,0 1 0,19-11 0,-1 0 0,2-1 0,1 0 1,-19 12-1,0 0 0,1 1 0,0 0 0,1-1 0,-1 1 0,2 0 0,1-1 0,0 0 0,-1 1 1,0 1-1,1 0-350,-1 0 1,0 2 0,1-2 0,6-3 0,1-2 0,0 2 0,-3 3 0,-1 0 0,0 1-1,1-1 1,1 1 0,-1-1 0,2 0 0,1 0 0,-1 0 0,0 0 0,-1 1 0,2 0-1,1-1 1,2 0 0,0 0-175,0 0 0,0 0 0,0 1 0,1 0 0,-1 2 0,2 0 0,0-1 0,1 0 0,0 0 0,0 1 0,1-1 0,0 0 0,-2 1 0,0-1 0,1 0 0,-1 0 0,1 0 0,0 0-10,-2 1 0,0 0 1,-1 1-1,-3 1 0,-1 2 1,0-1-1,0 1 1,0 1-1,-1-1 0,-3 2 1,-1 0-1,-1 1 1,18-6-1,-2 1 0,-4 2 1,-1 1-1,-7 2 0,-1 1-445,-3 0 1,-2 2 0,-6 1 0,-2 1 0,30-9 0,-8 0 0,-8 4 0,-10 1 185,-2 2 0,-8 0 1,-6 1-1,-7 1 0,-4 4 1,-1 1-668,-1 3 1,0-4-1,1-1 992,-1 1 0,0 1 0,1 6 0</inkml:trace>
  <inkml:trace contextRef="#ctx0" brushRef="#br0">16489 1453 8083,'-14'-21'2706,"-4"3"1,-6 6-1,11 20-2851,5 5 1,7 5-1,4 0 1,1 4-1,-1 4 1,0 6 0,0 3-1,3 2 728,2-1 1,0 5-1,6-2 1,-2 1 0,-2 1-1,-1-4 1,0-4-848,-2-5 0,4-7 0,-7-4 0,-1-2-8,-2-2 0,-1-8 1,-1-10-1,-2-11 1,-1-9-1,-1-8 246,-1-7 1,5-6 0,-4-7 0,5 1 0,5 2 0,2 3 516,0 1 1,4 1 0,-5 7 0,0 4 0,1 6 0,0 5 405,4 4 1,1 3-1,1 7 1,0 5-1,1 2-389,-1 2 0,0 4 0,-1 2 0,-1 2 1,-3 2-1,1 2-486,-1 1 1,2 1 0,-5-1 0,-2 0 0,-2 1 0,0-1-421,4 0 0,-4 1 0,5-1-372,0 0 0,2-1 0,5-1 0,0-3 685,1 3 0,-5 1 0,-2 1 0,-1 0 0,-3 1 0,-2-1 1,-2 2 981,-4 2 0,-3 6 0,-10 6 0,-6 4 1,-4-1-1,-5 3 0,1-3-841,-1 1 1,2-2 0,4-5 0,2 0 0,3-4 0,4-4-1282,3-4 1,8 0 0,6-2 0,11-4 0,17-6 1224,14-9 0,15-8 0,5-12 0</inkml:trace>
  <inkml:trace contextRef="#ctx0" brushRef="#br0">17169 1413 8000,'8'-6'3115,"-1"0"-2452,-3-3 1,-1 7 0,5 8-1,-1 2 1,-1 2 0,2 2 0,-1 3-1,3 3 699,2 4 1,2 7 0,-3 4 0,0 0 0,-2-1 0,1-1 0,0 0-1383,-1 0 1,2-4 0,-5-6 0,-1-2 0,1-3 0,-3-1-853,-1-2 0,-4-5 0,-2-4 1,-5-2-1,-3-4 0,-1-2 1,1-6 344,3-7 0,-1-8 0,5-8 0,2-1 1,3-3-1,5-1 805,4-2 0,3 1 0,1 2 0,0 5 0,1 2 0,-1 7 534,0 2 1,1 3-1,-1 6 1,0 2-1,1 2 1,-1 2 209,0 4 0,1 0 1,-1 2-1,0 2 0,-1 2-936,-3 5 0,-3-2 0,-6 2 0,0 2 1,0 0-274,0 3 1,0-1 0,0 0 0,0 1 0,0-1-1005,0 0 1,6-4 0,3-1 0,2-1 0,3-1 874,-1 0 1,-5 0-1,-3-3 1,0 3 1185,-1 1 0,-5 0 0,-8 4 0,-4-2 0,-5 3 0,-4 2-535,-4 4 0,0 4 0,-1-2 0,2-1 0,1 2 0,2-2 0,0 0-1420,1-3 0,6-1 1,8-1-1,1-1 1,3 0-1,5 0 1,6-1 1084,10-3 0,12-3 0,4-6 0</inkml:trace>
  <inkml:trace contextRef="#ctx0" brushRef="#br0">17849 1812 13788,'0'18'933,"0"0"0,-1 4 1,-4-3-1,-4 4-1014,-3 5 1,-1-2 0,-2 7 0,0-2 0,1 0 0,3-1 0,4-3 0,4-4 80,1-1 0,8-5 0,2 2 0</inkml:trace>
  <inkml:trace contextRef="#ctx0" brushRef="#br0">18702 1426 7880,'0'-21'1506,"-6"2"1,-3 7-779,-2 3 1,-3-1-1,1 5 1,-2 3 0,-1 0-1,-3 2 1,-1 0-1,0 2-112,-1 2 0,0 3 0,-1 7 1,4-1-1,3 0 0,3 2 0,2 1-994,1 2 1,6 0 0,-1-3 0,4 1 0,4 2 0,5-2-78,3-1 0,1-2 0,1-1 0,0-2 0,3-1 0,0 0 1182,0-1 0,-8-1 1,-5-2-1,-5 2-99,-8 0 0,-6 5 0,-12-3 0,1 1 0,-1 1 0,0-2-1304,1 1 0,5-3 0,3 2 0,5 2 1,7-1 675,10-1 0,16-3 0,14-6 0</inkml:trace>
  <inkml:trace contextRef="#ctx0" brushRef="#br0">19195 1293 10464,'-6'-8'2042,"5"4"0,-2 7 1,5 3-1486,2 1 0,0 2 1,-4 6-1,0 4 1,-1 6-1,-2 6 1,-3 3-1,0 2 35,0-2 1,-4 5-1,2-5 1,1-2-1,1-2 1,2-5-1,-2-1 1,0-5-2361,0-3 0,1-2 1,4-3-1,-2-3 1130,-1-8 0,-1-12 0,7-13 0,2-8 0,5-8 1,4-5-1,5-5 494,4 0 0,-1-3 1,0 3-1,-1 2 0,0 4 1,-1 5-1,-4 5 1271,-5 4 1,2 7 0,-3 5 0,1 2 0,1 7-164,-3 3 1,1-2 0,3 6 0,-1 4-1,-4 7-620,-1 3 1,-2 7-1,-4 0 1,0-2-1,0-1 1,0 0-441,0 3 0,-4-3 1,-1 2-1,3-2 1,0-2-563,2 1 0,2-1 1,2-1-1,6-3 0,5-5 1,4-1 200,2 2 1,-5-4 0,2 4 0,-3-4 0,-3 1-1,-2 0 713,-1 3 0,-6 1 0,2-2 0,-5 4 0,-6 2 0,-8 2 215,-6 3 1,-10 2 0,-3 0 0,1 1 0,-2-2-1,1-1 1,1-1-1437,2 4 0,8-3 1,4 3-1,5-3 0,4-2 1,4 0-1,7-1 965,7-3 0,23-3 0,17-6 0</inkml:trace>
  <inkml:trace contextRef="#ctx0" brushRef="#br0">20049 1453 7834,'-14'-14'0,"1"7"3028,0 2 1,5 5 0,4 5-2344,2 4 0,2 0 1,-1 3-1,-2 2 1,-2 3-1,1 2 0,-1 2-876,1-1 0,-6 6 1,-1-6-1,-4 2 1,-4-1-1,-2 0 1,-2-2-2831,-2 0 2510,-8-1 0,-1-4 0,-8-1 0,1-1 0,-3-2 511,-4-1 0,2 6 0,-13 5 0</inkml:trace>
  <inkml:trace contextRef="#ctx0" brushRef="#br0">5332 6877 19062,'-7'-2'-958,"2"-2"0,5-4-52,5 1 1,2 0 1379,6 2 0,5 2 1,0-4-1,0 1 1,-1 2-1,3-1 1,-1 1-1,2-1 1,-2 1-1,2-1 1,-2 2-1,2 2 43,-1 1 0,3 0 0,3 0 1,1 0-1,1 0 0,2 0 0,2 0 1,2 0-1,3 0 0,2 0-125,1 0 1,4 0 0,2 1-1,0 2 1,0 2 0,-3-1-1,0 1 1,0-1-120,1-1 1,1-1-1,-4-2 1,1 0 0,1 0-1,-2 0 149,2 0 1,-1 0 0,-4 0 0,-1 0-1,2 0 1,-2-2-218,1-2 0,1 2 1,1-2-1,-2 2 1,-1 2-1,-1 2 0,1 1-216,1 1 1,-2 5 0,-1-3-1,2 0 1,2 1 0,1-1 323,0 0 1,-3 3 0,0-5 0,3 1 0,0-1 0,3 1-1,-2-2 67,1-2 0,-4-1 0,1 0 0,-1 0 1,4 0-1,-1 0-180,1 0 1,-7 0 0,1 0-1,1 0 1,0 0 0,0 2 0,-3 1-97,-1 1 0,4 0 0,-3-4 0,1 0 0,1 0 0,-1 2 0,1 1 0,-1 1 0,5 1 0,5-5 0,-2 0 0,0 0 0,0 0 0,1 0 0,5 0 0,-4 0 0,-1 0 0,2 0 0,1-2 0,2-1 0,0-1 0,0-2 0,4 3 0,1-1 0,-1 1 0,0 0 0,-1 0 0,-3-2 0,1 1 0,-5 4 0,-2 0 0,0 0 0,-2 0 0,-1 0 0,7-5 0,-5 1 0,2-1 0,2 1 0,-3 0 0,-3-1 0,-4-1 0,2 3 0,-4-4 0,2 1 0,-2 3 0,-1 2 0,-4-1 0,-1-2 0,3 2 0,0-2 0,-1 2 0,0 2 0,-1 0-458,2 0 1,-1 5-1,-6-1 1,-2 1 0,2-1-1,-1 2 1,1 0-976,-2 0 1,-4 0 0,3-3 0,-2 3 0,-3-1 1393,-1 1 0,-1 5 0,-1-4 0</inkml:trace>
  <inkml:trace contextRef="#ctx0" brushRef="#br0">13930 6770 19921,'-13'0'0,"-1"-1"0,1-2 0,1-3-215,3-2 1,5 5 0,7-2-1,3 0 1,1 1 0,4 1 0,0 3-1,4 4 736,3 5 1,0 3 0,8 1 0,7 1 0,7-1 0,7-1 0,10-2 0,5-3-191,6-1 1,-31-3 0,1-1 0,1-2 0,0-2 0,1 1 0,1-2 0,1-1 0,0-1 0,0-1 0,-1-1 0,0-2-1,-2 0-77,-1-2 0,0 0 0,-1 0 0,-2 0 0,31-15 0,-6-3 0,-5-4 0,-6-4 0,-5-1-287,-5-2 1,-5-6 0,-9-3 0,-3-3 0,-5-1 0,-7 1 0,-5 0-465,-4-1 0,-14 2 9,-10-6 0,-9 6 1,-14 5-1,-9 3 361,23 23 1,-1 2 0,-3 0 0,-2 2 0,-4-1 0,0 3 0,-3 2 0,-1 3 0,-1 2 0,-1 2 0,-1 2 0,-1 2 0,0 1 0,-1 1 56,0 3 0,-1 1 0,-1 2 1,1 2-1,-2 6 0,1 3 0,0 0 1,1 3-1,0 1 0,0 1 1,3 1-1,0 1 75,4 0 0,0 1 0,1 3 0,2 1 0,8-3 0,3 1 0,2 0 0,3 1 0,-15 32 0,14-3 0,14-2-158,11-4 0,27-2 0,23 2 0,-14-26 0,6-1 0,7-1 0,5-3 0,10 2 1,3-3-1,6 0 0,2-3-38,-20-5 1,1-1 0,1 0-1,4 1 1,3 0 0,-1 0 190,-2-1 0,0-1 0,0 0 0,2 1 0,0-1 0,0 0 0,-2-1 0</inkml:trace>
  <inkml:trace contextRef="#ctx0" brushRef="#br0">5785 7863 9228,'-7'-25'0,"4"4"-154,6 8 333,-2 5 1,11 7 0,-1-2 0,5-1 0,6-1 0,3 1 0,3-1 0,2 2 0,4 2-1,2 1 1,4 0 0,-2 0 0,4 1 0,-1 2 668,6 2 1,-2-1 0,-1-2 0,-2 1-692,-2 1 1,4 5-1,1-3 1,-2 0-1,0 1 1,-2-1 0,2 1-25,0 1 1,-3-5 0,9 3 0,0-2 0,0 1 0,1-2 0,3-2 106,4-1 0,0-4 1,-3-1-1,-1 1 1,0-1-1,1-1-48,-1-1 0,-1 4 0,-2-1 0,-2 2 0,-1 2 1,-1 0-178,0 0 0,3 0 0,-3 2 0,-1 0 0,3 3 0,-1-1-11,4 2 1,0-4 0,3 2 0,-2-2 0,-1-2 0,0 0 255,-1 0 0,3-5 0,-7-1 1,0-1-1,2-3 0,-2-1 80,0 2 1,2-3 0,-3 4-1,-2-3 1,0 1 0,-2 2-1,2 3-165,0 2 0,-4 0 1,5 0-1,-1-2 0,0 2 1,1 2-593,-1 1 0,-1 0 0,-2 0 1,0 0-1,0 1 0,-2 2-40,-2 2 0,2-1 0,-4-4 0,2 0 0,-2 0 1,-1 0-1,-4 0-218,-1 0 1,-1 5 0,0 0 0,-1 3 658,1 2 0,0-4 0,-1 0 0</inkml:trace>
  <inkml:trace contextRef="#ctx0" brushRef="#br0">6585 8889 19318,'-12'-9'0,"2"2"0,1 1 0,0 2 507,2-2 0,2 4 1,11-2-1,8 1 1,6 0-1,8-2 1,8 2-1,8 0 1,7 0-1,4-1 1,2 0-1,6-2 54,2-3 1,6 1-1,1-1 1,1-1-1,-1-2 1,-2-1-1,-3 0 1,-4 1-1,-2 1-441,-2 3 0,-1 0 1,-6-2-1,-5 2 1,-5 2-1,-8 3 1,-4 2-867,-5 1 0,-3 0 1,0 0-1,-4 0 1,-3 0-1,-2 1-1939,0 4 1,-1-2 2568,-3 6 0,9-6 1,-3 3-1</inkml:trace>
  <inkml:trace contextRef="#ctx0" brushRef="#br0">8531 8676 10225,'-13'-15'0,"0"-1"0,-1 3 0,1 5 316,0 7 1,4 1-137,0 0 1,0 0 0,-3 1 0,3 4 0,8 2-1,10 0 1,13-2 0,12-4 0,9-1 510,6 0 1,9-4-1,5-2 1,5-1-1,3-4 1,-1 1-1,0-1 1,-4 3-1,1-1-952,-2 1 1,-14 1-72,6 2 1,-6 4-1,-4-3 1,-6 2-1,-5 2-2028,-3 0 0,1 2 2372,-8 2 1,10-3 0,-8 5 0</inkml:trace>
  <inkml:trace contextRef="#ctx0" brushRef="#br0">7865 13740 10611,'9'-13'-240,"0"0"1,-5 5 344,5 4 1,-5 4-1,5 3 1,0 3-1,0 0 1,0 1-1,1-1 879,2 0-684,1-2 1,1-4-1,-1 0 1,0 0 0,2 0-1,2 0 9,0 0 0,3 0 0,-4 0 0,3 0 1,2 0-1,3 0-246,1 0 1,0 0 0,-1 0 0,-2 0 0,2 0 0,1 0 0,1 0 0,0 0 142,-4 0 1,3 0 0,-3 0 0,3 0 0,0 0 0,-1 0 126,-2 0 0,1 0 0,3 0 0,1-1 0,0-2 1,-1-2-223,1 2 1,4-2-1,2 0 1,-1 2-1,2 2 1,0 1-1,3 0-126,2 0 1,2 0-1,2 0 1,2 0-1,-1 0 1,1 0 52,-1 0 0,0 0 0,-4 0 0,0 0 0,0 0 0,0 0 0,-1 0 261,-4 0 0,4 0 1,-3 0-1,1-2 1,-2-1-1,-2-1-39,-1 1 0,-4 0 0,4 0 1,-4-2-1,0 2 0,1 2-285,3 1 0,-1 0 1,-5 0-1,1 0 1,0 0-1,-1 0-100,1 0 1,1 1 0,2 2 0,1 2 0,0-1 0,0 1 0,2-1 239,1-1 1,0 3-1,1-1 1,-2-3-1,-2 0 1,2-2 26,1 0 1,-3 0 0,3 0 0,0 0 0,-2 0-1,3 0 1,-3 0-168,1 0 1,2 0 0,-4 0-1,-1 0 1,-2 0 0,-1 0 40,-1 0 1,6-4 0,0-1 0,1 2 0,1 2 0,-2 1 0,2 0 51,0 0 1,-7 0-1,3 0 1,-1 0-1,0 0 1,0 0-66,2 0 0,-1 0 1,4 0-1,-1 0 0,-2 0 1,0 0-1,0 0 12,-2 0 0,4 0 0,-2-2 0,-1-1 0,-1-1 0,0 1 75,-3 1 0,4 2 1,-8 0-1,3 0 1,0 0-1,-1 0-66,-2 0 0,-1 0 0,3 0 0,-2 0 0,0 0 0,0 0-103,1 0 1,-3 0 0,6 0-1,-3 0 1,2 0 0,-1 0 0,1 0-1,-1 0 216,-2 0 0,3-4 0,-2-1 0,2 2 0,0 1 0,-1-1 84,-2-2 0,0-1 0,5 3 0,-2-1 0,-1-1 0,-2 1-387,2-1 0,1 1 0,0 4 0,-1 0 0,-2 0 0,1 0-9,3 0 1,-1 0 0,-1 0 0,-2 0-1,1 0 1,3 0 0,2 0 224,3 0 0,-6 0 1,5 0-1,-1 0 1,-1 0-1,1 0 193,-3 0 0,1 0 1,0 0-1,-1 0 0,2 1 1,2 2-165,1 2 1,2-1 0,-4-4 0,4 0-1,-1 0 1,3 0 0,-3 0-65,1 0 1,4 0 0,-3 0-1,1 0 1,-1 0 0,0 0 179,1 0 1,-6-1 0,4-2 0,-2-2 0,0 1 0,-1 0 12,-2-1 0,-2-1 0,1 3 1,0-1-1,-1-1 0,1 1 1,0-1-281,-1 3 0,1 0 0,0 1 0,-1-2 0,1-2 0,1 2 0,2 2-25,1 1 0,0 0 1,-3 0-1,2 0 1,1-2-1,-2-1 81,0-1 1,2-1 0,0 5-1,-2 0 1,0 0 0,-3 0-15,1 0 1,-2-1-1,-1-2 1,-3-2-1,-1 3 1,-1 0-1,1 2-203,-4 0 0,-1-1 1,-2-2-1,1-2-1174,-1 2 721,-6 2-679,-1 1 0,-4 0 0,1 1 274,1 4 0,1 2 1,-7 6-1,-1 1 1,-3-1-1,0 0 1044,0 1 0,-4-1 1,3 0-1</inkml:trace>
  <inkml:trace contextRef="#ctx0" brushRef="#br0">20795 15779 7845,'-6'-13'0,"-3"1"0,-1 2 0,1 1 0,-3 6 650,3-1 1,2 2 0,-1 5 0,3 4 0,2 8 0,1 4 0,2 7 0,0 3 244,0 7 0,2 4 0,1 4 0,1 5 0,-1 6 0,-2 4 0,-1 8 0,0 2-439,0 5 1,0-33 0,0 0 0,0-3 0,0 1-1,0 1 1,0 1 0,0 0 0,0 0-111,0 0 0,0 1 0,1-1 1,0 1-1,0-2 0,1 1-329,0 1 1,0 0 0,1-1-1,0 0 1,-1 1 0,-1 0-1,1-1 1,1-2-52,-2-1 1,1 0 0,3 34-1,0-7 1,-2-2 0,-2-6-1,-1-3 1,0-4-412,0-1 1,0-8 0,0-1-1,0-6 1,0-4 0,-1-2-518,-4-3 1,4-2 0,-3-1 0,2-4-1,2-4-126,0 0 0,2-7 1,2-5-1,5-11 0,4-17 1088,5-15 0,3-30 0,-8 27 0,0-1 0</inkml:trace>
  <inkml:trace contextRef="#ctx0" brushRef="#br0">21062 15553 7852,'-30'-5'1893,"3"1"-656,7 1 1,9 7 0,7 5-994,2 3 0,7-3 0,1-2 0,3-1 0,5-3 0,7-1 0,7-2 0,6 0 186,6 0 0,5-6 0,-1-3 0,5-4 0,4-5 1,4-3-339,0 0 1,10-4 0,-2 3 0,2-2 0,4 1 0,0 2 0,2 2-79,-4 2 0,-1 3 0,-2 0 0,-1 1 0,-2 1 0,1 3 0,-5 5-145,-2 2 0,-1 2 0,-1 0 0,-5 0 0,-2 2 0,-6 1 290,0 1 0,-5 11 0,-4-2 0,-7 2 0,-2 1 0,-2 1 218,0 0 0,-5 6 1,0-3-1,-2 4 1,-1 4-1,-1 2 1,2 2 99,2 4 1,-2-1-1,3 4 1,-3 4 0,-2 4-1,1 8-340,-1 6 1,0 7 0,-6-31 0,0 1 0,-1 4 0,1 1 0,0 2 0,-1 2 0,1 1 0,-1 1 0,1 2-1,0-1-131,0 0 0,-1 1 1,1 1-1,-1 1 1,1-2-1,0 0 1,-1 1-1,1 0 1,0 0-1,-1-1 0,1-1 1,-2-2-113,0-3 1,-1 0 0,2 5 0,0-2 0,-2-5 0,-1-1 0,2-1 0,-1 1 0,0-2 0,0-1 0,2 34-1,-3-2 38,-2-1 0,-1-11 0,0 2 0,0-8 1,0-6-1,0 1-32,0-1 1,0-8 55,0 1 0,0-8 1,0 2-1,0-1 1,0-5-230,0-4 1,0-5-1,0-6 1,0 1 0,-1-1-1,-4-1 1,-5-2 6,-6-1 1,-7-6-1,-8 3 1,-6-2-1,-6 1 1,-7-1 308,-6 2 0,-11-4 0,30 0 0,-2 2 0,-1-2 0,-1 1 0,-3 1 0,-1 1 0,-3 2 0,-2 0 0,-1 1 0,-1 0 157,-2 1 0,1 0 0,2 0 0,1 1 0,1-2 0,1 0 1,1 1-1,0 0 0,2 0 0,0 0 0,1 0 0,0 0 30,1-1 1,1 1-1,0 1 1,1 0 0,2-3-1,1 0 1,-35 8 0,5-4-1,9-3-817,7 0 0,7-5 1,10 0-1,5-6 1,8-6-1,9-6 587,7-7 0,10-18 0,4-15 0</inkml:trace>
  <inkml:trace contextRef="#ctx0" brushRef="#br0">21555 16046 7903,'-18'-5'0,"-1"1"0,0 1 0,-2 2 0,2 2 0,-2 3 0,0 4 246,-3-1 0,1 5 0,-1-4 0,3 0 0,1 1 0,0 2 0,1 1 0,3 1 0,2 0 0,6 1 0,3-1 0,4 0 0,1 1 6,0-1 1,7 0 0,5-1-1,7-2 1,5-2 0,4-2-1,2-3 1,1-2 0,0-2 0,-2-4-926,0-4 0,-9-4 330,-2-5 0,-3 2 0,-3-5 0,-3 0 0,-5 2 385,-2 0 0,-8-3 1,-5 4-1,-4 2 0,-2 2 1,-1 4 165,-1 1 0,4 6 1,-3-1-1,3 2-297,2 2 1,5 6-1,7 3 1,8 1 88,11-1 0,12 3 0,4-4 0</inkml:trace>
  <inkml:trace contextRef="#ctx0" brushRef="#br0">21568 16326 7805,'-12'-14'174,"3"1"1,5 6 0,8 2-1,5 4 131,3 1 1,3 1 0,3 4 0,4 5-1,3 5 1,2 4 0,-1 2 1514,1 3 0,1 1-1858,3 1 1,-2 1 0,3 0 0,-1-1 0,2 1-1,-1-2 151,1-3 1,3-2-1,-4-7-113,2 0 0,-4 1 0,2-1 0</inkml:trace>
  <inkml:trace contextRef="#ctx0" brushRef="#br0">22141 16606 7805,'-20'0'0,"2"0"1305,3 0 0,6 0-822,0 0 0,8 4 0,-1 2 1,7 0-1,2 1-525,4 1 1,0 1 0,1 4 0,-1 0 0,-4 1 0,0-1 0,-1 2-210,0 3 0,3-4 0,-3 4 1,1-3-1,2-2-134,-1 1 1,2-6-1,-5-2 567,-2-4 0,-2-5 0,-2-10 0,-4-1 0,-4 1 0,-1 0-175,1-1 1,-3 1 0,5 0 0,-2 1 0,0 1-8,-1 2 0,-2 7 0,-2-4 0</inkml:trace>
  <inkml:trace contextRef="#ctx0" brushRef="#br0">21368 16526 8156,'-12'-27'282,"4"6"1,-10 4 0,4 2 0,4 3 302,1 3 0,5-1-211,-5 5 1,6 2 0,0 9 0,4 7 0,5 8-1,0 6 1,2 4 0,-2 4 0,1 4-348,0 1 1,1 0 0,2 0 0,-1-2 0,1-1 0,2-1-781,2 1 1,-6-4-1,1-2 753,2-3 0,6 4 0,4 2 0</inkml:trace>
  <inkml:trace contextRef="#ctx0" brushRef="#br0">21408 17125 7778,'-19'0'604,"-3"0"1,3 6 0,2 5 0,5 4-195,3 2 1,5 1 0,-3-3 0,1 1 0,3 2 0,1 0 0,2-1 0,2 1-542,2-1 0,8-4 1,7-3-1,1-2 0,0-2 1,0-4-1,0 0 0,0-2-511,-1 0 1,-1-7-1,-7-7 1,0-5 0,-4-3-1,-2 0 717,-7-2 1,-4-1 0,-7 0 0,0 1 0,-1 3-1,1 2 100,0 3-175,5 1 0,2-5 0,6 0 0</inkml:trace>
  <inkml:trace contextRef="#ctx0" brushRef="#br0">23688 16592 7801,'-6'-13'0,"-2"0"0,-1 1 0,2 1 0,1 3 0,0 5 672,2-2 1,4-1-1,0 3 1,6 5-1,3 5 1,-1 6-132,3 5 0,1 4 0,1 10 0,-1 3 0,-2 7 0,-2 5 0,-2 9 1,-3 8-1,-2 8-278,-1-33 0,0-1 1,0 4-1,0-1 1,0 1-1,0 1 1,0 1-1,0 1 1,0-2-1,0 1 1,0 2-1,0 0 1,0-2-1,0 1-241,0-2 0,0 1 0,0 4 0,0-1 0,0-6 0,0-1 0,0 0 0,0-1 0,0 36 0,0-7-322,0-4 1,0-2 0,0-7 0,0-5-1,0-1 1,0-3 0,0-1-668,0-7 1,0-2-1,1-8 1,2 0-1,3-4 1,2-5-1,4-6 967,4-2 0,5-14 0,5 1 0</inkml:trace>
  <inkml:trace contextRef="#ctx0" brushRef="#br0">23914 16472 7769,'-13'-13'0,"1"0"506,3-1 0,3 6 0,6-1-86,0-2 1,3 4 0,5-2 0,6 0 0,7-1 0,7-1 0,8-2-54,7-2 1,6 3 0,9-7 0,7 0 0,6-2 0,-32 10 0,2 0 0,1 0 0,2 0 0,3-1 0,0 0-333,2-1 0,0 1 0,2 1 1,0 1-1,-2 1 0,0 0 1,1 2-1,1 0 0,-2 0 0,0 0 1,0 0-1,-1 1 0,-1 0 1,0 0-213,-2 1 1,0 1 0,0 0 0,-1 1 0,-3 1-1,-1 1 1,-1-2 0,-2 1 0,33 1 0,-11 2 29,-7 4 1,-2 5 0,-6 1-1,-2 5 1,-4 8 0,-4 4-1,1 6 479,-1 4 0,-8 2 0,4 12 0,-1 4 0,0 5 1,-1 7-1,-15-32 0,-1 1-128,-1-1 0,0 2 0,-1 1 0,-1 0 0,-2 0 0,-2-1 1,1 2-1,-1 0 0,-1 2 0,1 1 0,0-2 0,0 0-90,1 1 0,0-1 0,0 3 0,0 0 0,0-5 0,-1 0 0,1 2 1,-1 0-1,1 0 0,0-1 0,-1 0 0,0-1-166,1-1 1,0 1-1,0 0 1,0 0 0,7 31-1,0-4 1,2 1 0,0-5-1,0-1-28,-3-5 1,-2-1-1,2-2 1,-2 1-1,-2-3 1,-2 0 6,-3-2 1,2-1 0,1 4-1,0-3 1,0-4 0,-3-4-1,-1-1-132,-2 0 1,0-6 0,0-3 0,0-4-1,0-3 1,0-4-222,0-1 0,0-1 0,-2-6 0,-2-3 72,-5-5 1,1-2 0,1-5 0,1-7 353,3-13 0,-4-14 0,-1-10 0</inkml:trace>
  <inkml:trace contextRef="#ctx0" brushRef="#br0">24594 16672 8744,'-13'-7'458,"4"-5"0,2 3 0,-1-1-104,1 1 1,2 3-1,-4 6-240,-1 0 1,-2 0-1,-1 3 1,-1 4 0,1 8-1,0 3 108,0 1 0,5 5 1,4-3-1,2 1 1,4 0-1,2 0 1,6-1-138,7-3 1,3-5 0,7-4 0,0-5-1,-1-2 1,3-2 0,-1-3-284,-2-6 1,4-6 0,-9-11-1,0-3 1,-5-2 0,-6-4 32,-5-4 0,-5-1 0,-6 0 0,-6 2 0,-6 1 0,-3 4 0,-2 4 282,-3 3 0,4 9-215,0-1 1,6 8 0,-2 2-486,3 2 0,9 3 0,8 8 0,11 4 583,12 2 0,20 3 0,9-1 0</inkml:trace>
  <inkml:trace contextRef="#ctx0" brushRef="#br0">24767 16699 7953,'-7'6'494,"3"3"0,2-2 1,2 2-1,2 1-85,2 2 0,3 2 0,7-1 1,1 2-1,2 2 0,6 4 1,2 1-1,3 1 80,3 0 0,2 1 0,5 0 1,-1-2-1,3 2 0,-1-1 1,1 1-628,-3-2 0,-2 0 0,2 5 0,-3 0 0,-1-1 138,-4 1 0,0 0 0,-3-1 0</inkml:trace>
  <inkml:trace contextRef="#ctx0" brushRef="#br0">25554 17312 7739,'-13'0'803,"-5"0"1,0-1-767,2-4 0,5 4 0,2-4 0,-1 4 421,-2 1 0,-1 0 0,0 0 0,1 1-198,3 4 0,3 2 0,6 8 1,0 1-1,0 3 0,1 1 1,4 0-1,4 0-161,3-1 1,2 3-1,4-3 1,3 1 0,1-3-1,0-3-190,2-4 1,-5-7-1,-1 1 1,-3-2-1,-3-4 1,-3-4-162,-5-7 0,-2-2 0,-4-7 0,-2-2 1,-5-1-1,-5-1-192,-3-1 1,0 5-1,-5 1 1,-2 2 0,1 4-1,-1 3 1,3 5 443,2 1 0,-5 1 0,4 5 0</inkml:trace>
  <inkml:trace contextRef="#ctx0" brushRef="#br0">24661 17685 7725,'-14'0'1574,"6"0"-1039,-1 0 1,6 2 0,-2 2 0,4 5-1,1 3 422,0 1 0,4-4-817,1 0 0,-1 0 1,-4 4-1,0 0 1,0 2-166,0 3 1,-1 1-1,-4 6 1,-4 1 0,-3 2-1,-1 0 1,0 1-622,-1 3 1,6-7 0,0 3 0,2-1 0,2-5 0,-1-2 0,1-3 241,1-2 1,1-7 0,4 0 633,2-2 1,2-3 0,5-8 0,-4-4 0,-1-4 0,-3-3 0,0-3 73,1-2 0,-2 3 1,2-3-1,-2 1 1,-2 0-177,0 1 1,-2 1-1,-2 6 1,-5 2 0,-3 3-1,-1 1-386,-1 3 1,1 1 0,0-1 257,-1-5 0,7-7 0,1-12 0</inkml:trace>
  <inkml:trace contextRef="#ctx0" brushRef="#br0">23954 15420 7818,'-26'-2'0,"-1"-2"0,6 2 0,3-2 0,4 2 278,0 2 1,5 0 0,2-1 0,1-4 0,5-4 223,4-2 1,8-3 0,10-1 0,3-1 0,4-3 0,0 0 0,-1-2-477,-5 0 1,3 5-1,-4-3 1,0 1-1,-4 0 1,-2 2 0,-1 1-223,-1 2 1,-4 4 0,0 1 0,0 1 498,-2 0 0,0 4 1,-4 0-1,3 4 0,0 5 1,2 1-1,-1 4 743,3 1 0,2 2-832,2 4 1,-1-1 0,0 3 0,1 1-362,-1 0 1,5-4-1,-1 4 1,1 0 0,0-2-1,1 2 1,0-2-1398,1 0 0,-2 4 0,-5-4 0,0 0 1544,1 0 0,-1 11 0,0-2 0</inkml:trace>
  <inkml:trace contextRef="#ctx0" brushRef="#br0">24234 15699 7818,'-13'-13'328,"0"0"1,-1 1 0,2 2 594,3 1 1,4 0 0,5-5-474,0 1 0,1 6 1,2 1-1,3 1 1,1 1-1,2 2 0,0 5 1,0 8-77,1 5 0,7 5 0,0 7 1,0 2-1,-2 2 0,-2 2 0,0 3 14,1 2 1,-1-1-1,0-2-1424,1-5 0,-3-3 1,0-3-1,-4-1-1277,-1-2 0,4-6 2018,-1 2 1,-4-9 0,-5-6 0,-8-5-1,-2-3 1015,1-3 1,-3-1-1,5-4 1,-1 0-1,4-1-244,3 1 0,1 4 1,1 2-1,3-1 1,7 1-1,4-2-878,2 2 1,12-5 0,0 3-1,7-3 1,7-1 401,3-1 0,2-5 0,6-2 0</inkml:trace>
  <inkml:trace contextRef="#ctx0" brushRef="#br0">24954 15420 7839,'-13'-14'1904,"5"7"1,4 1 0,8 7 0,5 4-1327,3 4 0,0 7 0,0 5 0,-2 2-618,0 6 1,5 0 0,-4-2-1,3 1 1,4 2 0,0 1-1,0-2-2016,0-1 1,4-5 0,-4-3 2055,-2 0 0,5-9 0,-1-5 0</inkml:trace>
  <inkml:trace contextRef="#ctx0" brushRef="#br0">24967 15340 7835,'-11'-18'2196,"-6"0"47,-2 2 0,6 5-1898,8 2 0,5 2 1,5-2-1,5 3 1,5 2-1,6-2 1,2 0-1,8-1-541,6-1 0,-1 5 0,7-3 0,-5 2 1,1-1-1,-2 2 196,1 2 0,-5 1 0,0 0 0</inkml:trace>
  <inkml:trace contextRef="#ctx0" brushRef="#br0">25394 15086 9070,'-21'0'230,"2"0"1,6 0 0,1 2-8,3 2 1,-3 4 0,5 6 0,-2 3 0,1 4 0,2 2 0,3 8 0,2 5 91,1 5 0,0 2 0,1-1 0,4-1 0,5 1 0,5-5-1976,3-3 0,6-3 1661,-2-5 0,3 1 0,2 0 0</inkml:trace>
  <inkml:trace contextRef="#ctx0" brushRef="#br0">24887 15846 7766,'-25'-9'0,"3"0"119,4 3 0,11 3 1,7 3-1,7 0 312,5 0 0,7-4 0,5-1 0,4 1 0,5 0 0,1-2 0,4 0 0,4-2-735,2 1 1,5 2 0,-3-2 0,0 0-1,-2 1 1,-4 0 0,-3 3 303,0 1 0,-4-4 0,0-1 0</inkml:trace>
  <inkml:trace contextRef="#ctx0" brushRef="#br0">5865 16846 7924,'-53'-24'0,"10"6"0,15 11 0,13 8 0,11 8 0,8 4 263,9 5 1,17-8 0,16 2 0,12-3 0,-21-5 0,3-2 0,5 1 0,2 0 0,7-1 0,3-1 0,3-1 0,1 0 0,7-2-1,0 0 1,3-2 0,1 0 0,-21 1 0,2 0 0,0-1 0,0 0 0,1-1 0,0 0-45,2 0 0,1-1 0,0-2 0,1 0 0,-1-2 0,0 0 0,-3 0 0,0-1 0,0 0 0,-3 0 0,1-1 0,-1 0 0,-1 0 0,1-1 0,-1 0 0,18-7 0,-2-1 0,-2-2 0,-3 0 0,-8 0 0,-2-2 0,-5 0 0,-2-2-580,-4 0 0,-5-2 0,16-27 0,-17-6 1,-18-3-1,-19-4 0,-7 32 0,-5 0 260,-8-3 0,-6 2 0,-7 3 1,-5 3-1,-12-4 0,-5 3 1,-7 0-1,-3 3 0,19 12 1,0 0-1,-1 1 0,-4 1 1,-1 0-1,-1 2 0,1 2 1,0 0-1,-1 2 98,0 1 0,0 0 0,-2 2 0,-5 0 0,-2 1 0,2 1 0,4 1 0,2 1 0,0 1 0,1 1 0,0 0 0,0 2 0,2 1 0,-1 0 0,1 3 0,3 1 0,0 1 0,1 2 153,0 1 0,0 0 1,0 3-1,0 0 0,1 2 1,2 1-1,-14 8 0,3 2 1,4 1-1,3 1 0,5 1 1,5 1-1,7-1 0,4 2-277,-15 28 1,20 9 0,27-1 0,15 1 0,3-33 0,5-1 0,7 1 0,4-3-1,9 1 1,3-2-504,6-2 1,3-2 0,8-3-1,2-4 1,-16-6 0,2-1-1,0-1 630,0-2 0,0-1 0,0 0 0,1 1 0,1-1 0,-1 0 0,-2-2 0,-1-2 0</inkml:trace>
  <inkml:trace contextRef="#ctx0" brushRef="#br0">6918 18045 8177,'-6'-13'0,"-2"1"0,-4 3 711,4 9-1,4 3 1,7 6 0,4 1 0,4 2 0,3 3 0,1 3 0,1 4 545,2 3 0,-3 2 0,1 1 0,-4 1 0,-4 4 1,-1-2-1102,0-3 0,-4 6 1,2-7-1,-4 0 0,-1-2 1,0-5-620,0 0 0,0-6 0,0-9 0,0-11 0,0-10 0,0-11-41,0-7 1,0-4 0,0-2 0,0 0-1,2 0 1,1 1 1606,1 4 0,1 2 1,-5 8-1,1 4 0,2 6 16,2 5 0,5 10 0,-1 3 0,3 10 0,1 6-969,0 5 1,1 1-1,0 2 1,3-2-1,2-1 1,0-3 0,0-2-676,-2-3 0,1-6 1,-4-2-1,-2-2 1,0-3-520,0-2 0,-5-2 1,-2-4-1,-4-4 1,-1-4-1,0-3-721,0-2 1,0 0 0,0 5 880,0 0 0,6 4 0,3 1 1,3 2-1,1 3 0,1 2 611,-1 1 1,0 4-1,1 1 1,-1-2-1,0-2 1,1-1 1027,-1 0 0,-4 0 709,0 0 0,-2 2 1,2 2-1,-3 5 1,-2 3-574,1 1 0,1 1 1,-2-1-1,4 0 1,0 1-1,1-1 1,2 0-262,1 1 1,1-3-1,-1 0 1,-2-4-1,-1 1-1065,1-1 1,2-4 0,0-2 0,-3-7 0,-6-7-140,-6-2 0,-4-5 1,-7-1-1,1-1 1,-2-1-1,-1 1 1,-2 0 807,2 0 1,-4 10 0,3-1 0,0 2 0,3 2-297,0 0 0,7 8 0,5 0 1,8 5-1,11 3-2632,6 4 1,2-5 0,11-2 2694,1-2 0,-4-8 0,-1-2 0</inkml:trace>
  <inkml:trace contextRef="#ctx0" brushRef="#br0">7865 17778 8065,'-6'-34'2265,"-3"3"0,5 11 0,4 20 0,7 5-1737,5 3 0,0 4 0,-1-2 1,1 6-1,3 8 0,1 4 1,2 5-1,0 1-513,-2 3 0,-1 0 0,-2-2 0,1-3 1,-1-4-1,-1-3 0,-2-3 0,-2-4-1027,-2-3 0,-3-4 1,-9-2-1,-6-4 705,-4-4 0,-8-1 0,2 0 0,-2 0 0,0 0 1,3 0 1374,2 0 0,-3 0 0,4 0 0,3 2 0,5 2-563,6 5 1,4 3-1,6 1 1,5 1 0,7-1-1,3-1 1,4-2-919,5-1 1,-1-2 0,5 2 0,-1-4 0,-2-4 0,0-1-4010,0 0 0,0-1 4422,-4-4 0,0-2 0,-1-6 0</inkml:trace>
  <inkml:trace contextRef="#ctx0" brushRef="#br0">8278 18165 11174,'6'7'1345,"1"4"1,7-5 0,0 0-1,3-1 1,2-2 0,0-1-1,1-2-1570,-4 0 1,3 0 0,-3-2 0,-2-2-1,-5-5 1,-2-3 0,-1-1-347,0 0 0,-3-2 1,-8 0-1,-2 0 0,-2 3 1,0 2-1,-1 1 524,-2 0 0,-1 6 259,-1-1 0,10 2 1,7 2-1,10 0 0,6 0 1,7 0-893,3 0 1,1-1 0,4-4 0,-1-4 0,-4-4 0,-1-3-5,-1-2 1,-2-6-1,-4 4 1,-6-4-1,-6-1 1,-4-3-1,-2 0 775,-1-1 1,-2 7-1,-2 1 1,-2 2 0,-5 3 1110,-3 1 1,3 8 0,2 5 0,3 8 0,5 9-521,6 4 0,7 3 1,2 5-1,3 1 1,2 2-1,3 1 1,-1-3-827,0-4 0,6 1 0,-2-4 0,1-1 0,0-2 0,-3-3-684,-2-2 1,-4-4-1,-6-1 1,1-2-1,-4-4 292,-6 0 1,-11-2-1,-14 0 1,-1 0-1,0 0 2149,-2 0 0,5 0 0,0 0 1,1 0-880,0 0 0,6 6 0,9 1 0,6 2 0,8 0 0,3 0 0,6 0-1037,0 0 0,3-6 0,3 1 0,1-2 0,0-2 0,-1-2 0,-1-2-1583,-2-5 0,2-2 1,-5 1-1,3 1 1886,-1-1 0,-6-8 0,3-3 0</inkml:trace>
  <inkml:trace contextRef="#ctx0" brushRef="#br0">9998 17818 8030,'-2'-11'2486,"-2"2"1,2 4 0,-2 11-1900,2 7 0,7 1 1,1 7-1,0-1 0,1 5 1,-1 1-1,0 2 1615,-3 0 1,-2-9-2836,-1 3 1,0-1-1,0-3-290,0-2 1,0-8 0,0-8 0,0-9-1,2-8 310,2-5 1,-2-3-1,2-3 1,-2-2-1,-1-1 1,2 2 642,1 0 0,2 7 0,-3 1 1,3 4-1,2 3-250,2 4 1,2 7-1,3-1 1,1 2-1,3 4 1,2 1-1,3 1 220,1-1 0,2 4 0,-1 1 0</inkml:trace>
  <inkml:trace contextRef="#ctx0" brushRef="#br0">10398 17885 8030,'1'-9'267,"3"2"1,5 1 0,3 1 0,2 1 0,-1-2 0,2 0 1370,2 0 0,-2-3 1,4 3-1,-1 0 0,0-1 1,-2 0-908,-1-4 0,-7 4 0,-3-1 1,-2 1-1,-3 1-1175,-5 0 1,-6 2-1,-2 5 1,-1 4-1,1 2 1,0 2 1030,-1 0 0,3 0 0,0 4 0,4 0 0,1 1 0,3-1 0,2 0-454,1 1 0,0 3 1,0 1-1,1-1 0,2-3 1,1 0-1,-1-1-2290,-1 0 1,-2 2 0,1 1 2156,4 2 0,-4 0 0,5-5 0</inkml:trace>
  <inkml:trace contextRef="#ctx0" brushRef="#br0">10637 17992 8020,'8'-14'0,"-1"2"292,-2 4 0,2 2 0,8 6 0,1 0 886,2 0 0,0 0 0,-3 0 0,1-2 0,2-1 0,-2-3 0,-1 0 0,-2-1-677,0 0 0,-5-2 0,-4-5 1,-4 1-1054,-4 0 0,-4 1 0,-5 2 381,0 1 1,4 6 0,1 0 0,3 6-1,3 6 342,5 2 1,4 3-1,7-2 1,-1-2 0,0-3-1,1 1-1206,-1-1 1,0-4-1,2 2 1,2-4-1,0-1 1,1 0-168,1 0 0,-8 0 1,1-1-1,-4-2 0,-2-3 1297,0-2 0,-1 4 1,-7-5-1,-1-1 580,-1-2 1,1-2-1,7 3 1,5 2-1,3 3-41,1 0 0,1 4 0,-1-2 0,0 2 0,2 2 0,1 0-748,2 0 1,0 0-1,-5 0 1,-1-1-789,-3-4 0,1 3 1,-5-7 891,-2-2 1,-2 4 579,-1-2 0,2 6 0,2-1 0,5 4-390,3 4 1,1 3 0,1 5 0,-3-1 0,0-4 0,-2 0-199,1 1 1,2-5 0,1 1 0,1-2 0,-1-2 0,0 0-546,1 0 0,-5 0 1,-1-2-1,3-1 0,-1-3 1,0-1 562,-1-3 0,0-2 0,5-2 0</inkml:trace>
  <inkml:trace contextRef="#ctx0" brushRef="#br0">11504 17765 14612,'-6'-7'1809,"10"1"1,1 6 0,5 0 0,4 0-2118,-1 0 0,0 1 1,1 2-3064,-1 2 3291,-6-1 0,1-4 0,-4-1 0,5-2-253,3-2 0,1-5 1,2 1-1,3-4 1,4-4-1,3-2-3186,2-2 3519,0-1 0,-1-10 0,1-2 0</inkml:trace>
  <inkml:trace contextRef="#ctx0" brushRef="#br0">11851 17219 8708,'0'13'4246,"0"2"-3574,0 3 0,0 2 0,0 7 0,0 1 1,0 2-1,0 2-110,0 2 0,1-3 0,2 4 0,1-1 0,-1-2 0,0 1-502,2-4 0,-4-5-1959,4-2 0,1-5 1899,-2 0 0,6-2 0,-2-2 0</inkml:trace>
  <inkml:trace contextRef="#ctx0" brushRef="#br0">11890 17552 8020,'0'-13'1148,"0"5"1,2-2-1,2 5 1,5 2-1,3 2-1403,1 1 1,2 0-1,3 0 687,4 0 0,3 0 1,2 0-1,1 0 1,2 0-312,1 0 0,0 0-718,-4 0 1,-7-5 0,-2 0-1,-3-1 1,-3-2 244,-3 1 1,-5-2 0,-8-3 0,-5 2-1,-3 2 1,-3 2 1362,-3 3 0,4 2 0,-4 1 1,3 0 146,2 0 0,7 6 0,4 3 0,7 3 0,2 2-1063,4 4 0,3-3 1,3 1-1,-3-4 1,3-3-1,-2 0 0,-1 0-480,0 0 1,4-6-1,-1 1 1,0-4 142,-3-4 1,-6-4 0,-4-5-1,-2 0 1,-2-1 1029,0 1 0,0 0 1,1-1 12,4 1 1,2 6 0,6 2 0,1 4 0,-1 2 0,0 4-1245,1 3 0,1 0 0,1 1 0,2 1 0,-1 2 0,3 0 0,2-2-1294,3-1 0,2-2 0,2 2 0,4-7 1737,2-10 0,7-12 0,-8-14 0</inkml:trace>
  <inkml:trace contextRef="#ctx0" brushRef="#br0">12917 16912 8015,'9'-18'374,"0"1"1,-2-1 0,3 6 264,-1 3 0,0 3 1,5 6-1,-1 2 1,-1 2-1,-2 6 1149,-1 7 0,-2 5-1577,2 9 0,2 0 0,-5 8 0,0 2 0,1 1 1,-1-1-268,0-1 0,0-4 0,-3-2-1391,1-2 1,1 4-1,-5-7 1447,0-3 0,0-6 0,0-6 0</inkml:trace>
  <inkml:trace contextRef="#ctx0" brushRef="#br0">12970 17232 8015,'0'-27'582,"0"7"0,2 3 1,4 6-1,5 3-720,6 2 0,6 2 1,1 4-1,4 0 1,5 0-1,-1 0 1,1 0-109,-3 0 0,2 1 0,-1 2 1,-2 2-1,-6-1 0,-5 1 172,-3-1 0,-9 5 1,-6-5-1,-9-1 0,-6-1 1,-4-2 568,-2 0 0,5-2 0,-3-1 0,1-1 0,0 1 1690,2 1 1,8 2 0,8 0-1933,8 0 0,8 0 1,3 0-1,0 0 1,2 2-1,-2 1 1,1 3-110,-4 1 1,-6-4-314,-1 2 1,-6-2 519,2 1 0,-5-3 1,-5 4-1,-4-4 1063,-3-1 1,5-1-1366,3-4 1,4 4 0,6-5-1,7 2 1,8-2 0,2 0 0,1-2-2017,-2 1 1,0 3 0,5-5 0,-2-2 0,-2-2 1748,-6-5 1,-2-9 0,-2-7-1</inkml:trace>
  <inkml:trace contextRef="#ctx0" brushRef="#br0">13663 16526 7904,'0'4'828,"5"5"0,1 18 400,1-1 1,-4 5 0,3 1 0,-1-1-1,0 0 1,3 0 0,2 0 0,1 0-657,-3 0 1,7-1 0,-3-7-1,1-2 1,4-2 0,-1-4-1,2-3 1,0-5-1959,-2-1 1,3-1-1,-1-7 1,-2-2-1,-2-5 433,-6-3 1,-3-1-1,-10 1 1,-5 3-1,-5 5 1,-4 2 1412,-2 2 1,3 0 0,-2 2-1,2 2 1,5 5 0,4 3 1188,3 1 0,1 2 1,5 1-1568,0 2 1,2 0 0,2-5 0,7 0-761,5 1 0,5-2 0,5-4 0,3-3 0,2-5 0,3-5 678,0-3 0,4-10 0,-4-3 0</inkml:trace>
  <inkml:trace contextRef="#ctx0" brushRef="#br0">14170 16499 7870,'1'-12'3396,"4"3"-3149,-4 9 1,10 18 0,-5 9 0,0 2 0,1 2 0,0 2 0,2 0 0,0 1 260,0 0 0,0 0 1,4 3-1,1-3 1,-1-2-1,0-2 1,1-2-1,-1-3-508,0-2 0,6 2 0,2-5 0</inkml:trace>
  <inkml:trace contextRef="#ctx0" brushRef="#br0">14437 16899 10593,'0'-21'0,"0"3"0,1 5 0,2 3 0,4 2 0,4 2 1638,4 3 0,1-3 1,-1 1-1,1-1 0,2-2 1,-2 1-1858,-1-4 0,-8 4 0,-4 0 0,-7 1 0,-10 4 0,-5 4 1,-3 5 69,0 5 0,1 0 0,-1 10 1,4 3-1,5 3 0,4 5 252,4 1-4359,10 7 3995,14 1 0,9 4 0,12-6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1373 5664 13145,'-9'-12'0,"2"2"0,-1 2 0,2 1 0,-1 1 286,0 0 0,2-3 0,-4 5 1,3 1-1,8 0 0,13 0 1,13-3-1,10 0 3873,5 0 1,13-4-3776,2 1 1,4-3 0,2-1-1,-5-1 1,-1 1 0,-3 1-1,0 2 1,-5 1-394,-4-1 1,-6 4 0,-3 0 0,-1 1 0,-1 1 0,1 1-1,-2 1-767,-2 2 0,4-4 0,-4 0 86,3 1 0,-6 1 1,2 2-1,-4 0 731,-5 0 0,3 6 0,-4 1 0</inkml:trace>
  <inkml:trace contextRef="#ctx0" brushRef="#br0">2413 5398 30301,'-17'-15'-5207,"6"-3"4552,3-4 1,4 2 0,4 3 0,0 2 1067,0 2 1,7 5-1,7 4 1,5 2-1,3 2 1,-1 0 0,-1 0-1,0 2-503,-1 2 1,-1 4 0,-5 5 0,-1 2-1,-3 2 1,-5 6 0,-2 2 0,-4 2-318,-2-1 1,-5 10 0,-7 1 0,-4-2 0,0 1-1,-3-2-149,3 3 0,-4 0 1,6-2-1,3-3 0,5-4 351,6-2 0,2-5 0,2-2 0</inkml:trace>
  <inkml:trace contextRef="#ctx0" brushRef="#br0">2359 8943 18756,'-17'-9'0,"-1"0"-105,2 3 261,7 3 1,4 9 0,11 1 0,8 2 0,9-2 0,10 1 0,8-1 0,5 2-1,8 0 332,6 0 0,-2-6 0,9 1 1,1-2-1,3-2 0,-33 0 0,1 0 1,0 0-1,0 0 0,3 0 1,-1 0-283,3 0 0,0 0 1,-2 0-1,0 0 1,0-1-1,1 0 0,0 0 1,-1-1-1,0 0 1,-1 0-1,2 0 1,-1 0-1,-1-1 0,-1 1-58,1 0 1,0 0 0,-2-3-1,0-1 1,-1 2 0,0-1-1,33-6 1,-3-4 0,-3-2 197,-3 0 0,2-9 1,-5 1-1,1-6 1,-1-3-1,-4-1-175,-5 1 1,5-9-1,-5 1 1,-1-4-1,-2-4 1,-5-2-172,-5-1 0,-4-1 0,-7 1 0,-1 0 0,-2 0 0,-7-1 0,-6 1-27,-5 0 1,-4 4-1,-2 0 1,-4 0-1,-5 0 1,-8 0-348,-9-1 1,-8 4 0,-15 3 0,-14 6-1,26 21 1,-1 2 0,-4 2 0,-2 1-1,-1 2 1,-1 1-39,-1 3 1,-2 0-1,0 1 1,0 2-1,-3 2 1,-1 0-1,0 1 1,0 0-1,-1 0 1,-1 2-1,-1 1 1,0 1-1,-2 1 1,1 1 252,-2 2 1,0 0 0,1-1 0,-1 0 0,-3 3 0,0 1 0,2-1 0,1 1-1,3 1 1,0-1 0,1 2 0,1 1 0,-1 0 0,1 1 118,-3 1 1,0 1 0,0 3 0,-1 1 0,0 1 0,1 2 0,2-1 0,1 2 0,1 1 0,1 2-1,4 0 1,1 1 196,0 1 0,2 2 1,5 1-1,2 2 0,8-1 1,3 1-1,5-1 0,5 1 1,4 0-1,4 0 0,4 2 1,5 0-244,3 1 0,4 0 0,6-1 0,6-3 1,10 0-1,6-3 0,6-3 0,3-2 1,9-2-1,4-4 0,8-3 0,3-2 0,-18-7 1,2 0-1,1-2-94,4 0 1,0-1 0,1-1-1,2-1 1,0-1 0,1 0-1,2 0 1,0-1 0,0 1-1,2-1 1,1 0 0,-1 1 179,1-1 0,0 1 0,1-1 0,-2 1 0,1-1 0,1 1 0,3 0 0</inkml:trace>
  <inkml:trace contextRef="#ctx0" brushRef="#br0">2959 8903 8426,'-1'-35'0,"-2"6"0,-3 7 0,-1 11 0,-4 13 0,-1 11 5088,-1 6-4497,-6 4 0,-3 3 0,-10 2 1,-2 2-1,-1 3 0,1-1 1,0 2-1,1 0 0,0 3 1,5 0-1,3-1 0,4-4-483,2 1 1,3-5 0,6 3 0,2-3-780,2-1 0,2 0 0,4 1 0,0 1 0,0 2-2186,0-1 2601,0 4 0,6 0 0,1 6 0</inkml:trace>
  <inkml:trace contextRef="#ctx0" brushRef="#br0">2359 10182 26723,'-5'-21'-4231,"3"-4"4137,-4 16 1,11-1 0,-1 14 0,0 5 98,2 3 0,-3 3 0,5 3 1,-2 5-1,-3 7 0,-2 5 1,1 2-175,2-1 1,-1 5 0,4-7 0,-1-4 0,-1-6-1,-1-5 1,2-3-24,2-1 0,-6-6 0,4-2 0,-1-2 0,-1-8 0,-1-7 262,-1-7 0,2-8 0,1 0 0,-1-6 0,2-3 0,3-2 74,3 2 0,1-7 0,0 4 0,1 1 0,1 2 1,1 6-1,2 4-16,-2 6 1,-1 4 0,0 2 0,1 3-1,2 4 1,-2 4 235,-1 1 0,-2 0 0,0 0 0,1 0 1,-1 1-1,0 4 0,-1 4-409,-3 3 1,1 1-1,-5 2 1,-2 1-1,-2 2 1,-1-2 26,0-1 0,0-2 0,0 1 1,0-1-1,0 0-1,0 1 0,5-6 1,1 0-1,1-1 0,3-1 1,2 2-1,2-1 0,-1 2-51,0-2 0,1 5 1,-1-1-1,-1 3 1,-2 4-1,-2-2 69,-2-1 1,-2 3 0,-6 1 0,-2 2 0,-6 1 0,-7 0 441,-5 1 0,-3-7 0,-3 2 0,-2-4 0,-1-2 0,3-1 0,3-4-431,3-1 0,5 3 1,0-5-1,2-1-866,1-1 0,10-2 0,7 0 0,10 0 0,8 0 1297,7 0 0,5 0 0,7 0 0</inkml:trace>
  <inkml:trace contextRef="#ctx0" brushRef="#br0">3213 10289 28502,'4'-49'-7111,"2"9"7807,1 9 1,1 14 0,2 5 291,-1 5 1,-5 3 0,5 5 0,0 4 0,-1 5 0,-2 5-1038,-1 3 0,-3 5 1,4 1-1,-2 4 1,1 3-1,-1-1 1,1-4-2060,-1-3 837,6-4 214,-8 0 1,8-4 398,-5 3 0,-1-11 0,-4-7 0,-1-9 1,-2-7 539,-2-6 0,-4-3 1,5-2-1,1-1 1,2-2-1,1-2 1,0 0 213,0 4 0,0 0 0,1 10 0,3 2 1,5 1-1,3 3-77,2 4 1,-1 0 0,0 5 0,1-1 0,-1 1 0,0 1 572,1 2 0,5 6 1,2 3-1,-1 3 1,-3 1-263,-7 1 1,0-1 0,-5 0-1,-2 1-361,-2-1 0,-1-4-89,0 0 0,0-5 0,0 5 1,0 1-1,0 2-189,0 2 1,-1 0 0,-2 3 0,-3 2-1,-2 0 1,-3 2 0,-4 0 524,-3 2 0,0-3 0,3-1 0,-1-1 0,-2-1 0,2 0-89,1-3 0,3-5 1,2-1-1,3-1 0,-1 1 1,2 2-1004,0 2 0,2 3 482,4 2 0,6 4 0,1 6 1</inkml:trace>
  <inkml:trace contextRef="#ctx0" brushRef="#br0">3839 10675 8562,'6'-40'307,"-5"19"1,4 12 0,-4 14-386,-1 7 1,-1 1 0,-4 2 0,-3 3 0,-6 5 0,-1 5 0,2 4 77,6-3 0,-2-7 0,1-2 0</inkml:trace>
  <inkml:trace contextRef="#ctx0" brushRef="#br0">4372 10289 13421,'0'-48'232,"0"20"1,0 4 123,0 15 1,-1-2 0,-4-3 0,-4 2 377,-2 4 1,-3 2 0,1 7-1,0 2 1,-1 3-759,1 1 1,0 2-1,1 5-99,3-1 0,-1 0 1,5 1-1,2-1 1,2 2-1,2 1-198,4 2 1,2 4-1,8-3 1,3 1-1,2 0 1,3-1-1,-3 1 144,0-4 0,-3-1 1,-3-2-1,-3 0 1,-2 1-1,-4-1 0,-5 0 295,-5 1 0,-4-5 1,-10 0-1,-6 1 1,-5 0-1,-1 1 73,-1-2 1,5-2 0,-1 3 0,6-1-1,4 2-152,6 0 1,17-3 0,9-2 0</inkml:trace>
  <inkml:trace contextRef="#ctx0" brushRef="#br0">4706 10342 21190,'0'-30'-1287,"0"4"0,1 8 0,3 13 0,5 5 2640,3 5 1,2 1 0,-1 4 0,0-2 0,1-1-1,-1-1-929,0 0 0,-4 3 0,-2-3 0,1 0 0,-2 1-1213,0 0 0,-2-5 0,-4-2 0,0-8-1309,0-3 942,0-3 554,0-11 1,-4 3 318,-1-9 1,2-2-1,8 1 1,5-2-1,5-2 602,3 2 1,1-3 0,-3 7-1,4 5 1,-1 6 0,2 4-77,-1 2 0,-3 5 0,0 2 0,-2 2 1,-2 0-1,1 1 0,-1 1-120,0 2 1,-5 6 0,-4 3 0,-2 3 0,-2 1 0,-2 0-219,-2 1 0,-4 3 1,-6 3-1,-3-1 1,0 0-1,0-2 1,2-3 205,2 0 1,1-5 0,3-1 0,6 1-177,6-1 1,6 2 0,9-5 0,6-1 0,4 0 0,3 2 0,-1 2 19,-2 2 1,-2-2 0,0 0 0,-4 3 509,-4 1 1,-4 2-484,0 4 0,-8 1 1,-8 5-1,-11-3 1,-14 0 456,-11-1-279,-2-3 0,-8 3 0,4-2 1,-5 4-46,-3 3 1,-7 14 0,-2 2 0</inkml:trace>
  <inkml:trace contextRef="#ctx0" brushRef="#br0">10424 8689 16377,'-13'-7'-569,"4"1"1,0 6 0,0-1-1,0-2 1114,0-2 1,6 2-636,-1 8 1,3-2 0,1 5 0,0 3-759,0 1 0,-2-5 1,-2-3 2102,-5-2 0,1-2 2202,-1 0-2680,1-6 0,0 6-725,4 0 1,2 2 0,4 5 0,2-1 0,5-2 373,3 2 0,1-4 0,1 2 0,0-2 0,3-2 0,2 1 0,0 2-172,0 2 1,4-1-1,-4-3 1,2 2-1,2 3 1,1 0-121,-2 0 1,6 0-1,-4-3 1,0 1 0,1-1-1,-1-1 1,-1-1 115,0 4 1,-6-4 0,4 4 0,0-4 0,0-1 0,2 0-1,1 0 113,-2 0 1,3 0 0,-2 0 0,2 0 0,1 0 0,1 0-372,0 0 0,-1 0 1,2 0-1,2 0 1,1 2-1,-1 1 1,-2 1-246,-1-1 0,-1 3 1,1 0-1,0 0 0,-2 0 1,-1-2-1,-2 1 470,1-1 1,3 1 0,0-5-1,1 0 1,1 0 0,2 0 0,2 0 175,2 0 1,-1 0 0,5 0-1,5 0 1,3 0 0,5 0 0,-1 0-494,-1 0 1,7 0 0,-3 0 0,1 0 0,-2 0 0,-5 0-34,-1 0 1,3 0 0,-3 0-1,0 0 1,0 0 0,-5 0-1,-1 0 312,0 0 1,-3 0 0,8 0 0,-3 0 0,1 0 0,3 0 0,0 0-23,0 0 1,3 0 0,-3 0-1,0 0 1,1 0 0,1 0 0,2 0-274,2 0 1,-3 0 0,0 0 0,1 0-1,2 0 1,0 0 0,-3 0 16,-5 0 0,2 0 0,-2 0 0,-1 0 0,-1 0 0,-2 0 183,0 0 1,3 4 0,0 0 0,-2-1 0,2-1 0,-1-2 0,0 0 30,3 0 0,-4-5 0,4 1 1,-4 1-1,-1 0 0,0 0 1,0-1-134,0 1 1,5 1 0,-1 1 0,-1-2 0,0-2 0,0 2-1,3 0-80,1-1 1,-2 3 0,2-4 0,-1 4 0,-2-1 0,1-1 0,-1-1 166,-1 1 0,-1-3 1,-1 0-1,1 0 1,1-1-1,-3 1-58,-2 0 1,8-3 0,-4 3 0,2 0 0,3-1 0,-1 1 0,2-2 0,-2 2-206,-1 0 1,4 0 0,-4 4-1,-2-3 1,0 1 0,0-1 253,1 1 1,-1-1-1,-6 4 1,-3-2 0,0-2-1,0 2-43,3 2 0,-4-3 0,-1-1 0,0 2 0,-1 0 0,-2 0 1,-1-1-1,-2-1-420,-4-1 0,3 5 0,-4-5 0,-1 2 1,-2-1-1,-3 2-525,-2 2 1,1-1 0,-1-1-1,0-1 1,1 1-2698,-1 1 3660,-6 8 1,-1-4-1,-6 4 1</inkml:trace>
  <inkml:trace contextRef="#ctx0" brushRef="#br0">14223 10129 15137,'-13'-8'-104,"0"4"1,-7 2 0,0 2 0</inkml:trace>
  <inkml:trace contextRef="#ctx0" brushRef="#br0">17436 10315 8447,'-12'-15'0,"3"-1"0,3 0 0,3 3 0,3 4 0,6 3 336,5 1 1,9 5 0,5 0 0,7 0 0,3 0 0,7 0-1,6 0 1,7 0 0,6 0 0,3 2 0,7 1 0,-33-1 0,1 0 666,3 0 0,2-1 0,1 0 0,1 0 0,2-1 0,1 0 0,0 0 0,0 0-783,-1 0 1,0 0 0,2 0-1,1 0 1,0 0 0,0 0-1,0 0 1,0 0 0,0-1-1,-1 0 1,-3 0 0,0-1-164,-1 0 1,0 0 0,3-1 0,0 1 0,-4 2 0,-1 0 0,-2 0 0,0 0-1,-2 0 1,-1 0 0,30 0 0,-3 0 0,-6 0-521,0 0 0,-9 0 1,-8 0-1,-6 0 1,-6 0-1,-4 0-1128,-5 0 1,2 0 0,-6-1-1,-2-2-2728,-1-2 4319,-8-5 0,-1 3 0,-6-7 0</inkml:trace>
  <inkml:trace contextRef="#ctx0" brushRef="#br0">24967 6957 7904,'-1'-14'0,"-4"1"0,4 0 0,-5-1 0,6 1 0,0 0 0</inkml:trace>
  <inkml:trace contextRef="#ctx0" brushRef="#br0">24954 6863 7904,'0'-13'158,"0"0"1,0 0-1,0-1 1,0 1-1,0 0 1,0-1-1,0 1 1,0 0 375,0-1 0,0 5 0,-1 2 0,-4 0 0,-4 1 0,-3 0-267,-1 3 1,-2 1 0,-1 4-1,-3 2 1,-2 4 0,-3 0 0,-1 1-1,-2 2 1,-1 2 0,-1 3 1584,-2 2 1,-2 7-1568,2 2 0,1 3 0,-4 8 0,2 6 0,2 5 0,2 8 387,1 2 1,1 6-584,12-28 0,1 1 0,2 1 0,1 1 0,1 5 0,2 0 0,1 2 0,1 0 0,3-1 0,0-1 19,0 1 1,3 0 0,3 2-1,3-1 1,2-4 0,3-2-1,3-1 1,3-3 0,4 1-1,3-3 1,2-4 0,2-1 10,1-3 1,3-1 0,7 0-1,3-3 1,-3-3 0,2-2 0,4-2-1,0-2 1,4-3 0,0-3 0,-1-2-1,1-1 1,0-3 0,0-1-132,3-2 0,-2-1 0,-5-4 0,0-3 0,2-3 0,0-3 1,-2-2-1,-3-3 0,-2-2 0,-2-3 0,-1-4 0,-2-3 0,-3-2 1,-2-3-168,-2-2 0,-2-2 1,-3-5-1,-5-3 1,-4 1-1,-5-2 1,-1-1-1,-4-1 0,-5-3 1,-3-1-1,-5-2 1,-4 0-96,-3-2 0,-4 0 1,-5-5-1,-4 0 0,1 5 1,-2 2-1,-1 0 0,-2 1 1,-3 4-1,-1 1 0,0 6 1,-2 2-1,-1 3 0,-2 2-52,0 3 1,0 2 0,5 9 0,-2 3 0,-1 1-1,-2 4 1,2 3 0,0 2 0,0 5 0,1 1 0,-36 0-1083,7 5 1,8 8 1407,10 6 0,0 7 0,9 6 0,3 1 0</inkml:trace>
  <inkml:trace contextRef="#ctx0" brushRef="#br0">24781 6610 7819,'-14'8'0,"1"-2"0,0 0 0,-1 2 0,6-2 0,-1-1 740,-2-4 1,4-1-1,-1-1 1,3-5-1,2-6 1,1-7-1,2-6 1,0-8-1,0-5 1,0-8 0,0-6 724,0-5 1,0-11-1,0 0 1,0-6-1358,0 34 1,0-1-1,-2 0 1,0-1-1,-2-2 1,0-1-1,-1 2 1,-2 0 0,-1-1-1,-3-1-44,0 1 1,-2-1 0,0 0 0,-2 0 0,1 0 0,-1 0 0,-2 1 0,0 0 0,-1 3 0,-1 1 0,-2 0 0,0 1 47,0 3 1,1 0-1,-1 2 1,2 0-1,-17-28 1,4 4-1,2 5 1,2 4-23,3 4 0,7 8 0,0 3 0,3 2 0,3 3 0,4 4-210,3 3 1,4 6 0,1-2 0,0 3-1,1 3-1079,4 3 0,2 4 0,8 5 1,1 0-1,3 0 0,2 1-5556,3 3 6755,1 4 0,2 11 0,-1 2 0</inkml:trace>
  <inkml:trace contextRef="#ctx0" brushRef="#br0">24208 6077 7877,'-14'0'2159,"1"0"1,5 2-1585,4 2 1,4 4-1,4 6 1,7 3-1,5 2-196,6 2 1,4 1 0,0 3 0,2-1 0,3-4 0,4 0-1,2-4 781,3-1-1170,-3-8 0,8-1 1,-6-6-1,-2 0 1,-1-1-1,-2-4-256,-5-4 0,2-4 0,-8-5 0,-1-3 0,-3-2 0,-6-2-114,-1-4 0,-6-2 1,-1 2-1,-2-4 0,0 1 1,1-1-654,-1 3 1,0-2-1,1-1 1,5 1 1032,3-1 0,7-10 0,2 2 0</inkml:trace>
  <inkml:trace contextRef="#ctx0" brushRef="#br0">24194 3212 8220,'-26'-2'0,"-1"-1"0,0-1 0,1 1 0,-1 2 0,0 1 0,1 0 0,-1 5 0,0 3 349,1 5 0,0 8 0,3 6 0,2 8 0,2 10 0,4 8 0,5 11 0,5 7 0,5-32 0,2 0 1,1 1-1,3 0 0,1 1 0,3-1 0,2-1 0,1-1-209,2-1 0,2-1 0,3 0 0,4-2 0,2-2 0,1-1 0,1-2 0,1-3 0,0-1 0,2-3 0,34 15 0,-29-22 0,1-3 0,1-3 1,0-3-177,0-2 0,1-2 0,3-2 1,2-2-1,-4-2 0,0-2 0,0-4 1,1-2-1,-1-4 0,0-2 0,-2-3 1,-2-1-1,-2-2 0,-1-3 84,-3 0 1,-1-2-1,-5 0 1,-2-3 0,13-34-1,-12-1 1,-15 1-1,-16-3-11,-5 33 1,-4 1 0,-3 3-1,-4 1 1,-11-3 0,-3 3 0,-3 0-1,-2 2 1,-4 2 0,-1 3-1,-3 0 1,0 3-120,-3 2 0,-1 1 0,3 2 0,-1 2 1,0 4-1,0 3 0,3 1 0,2 3 0,3 1 1,1 2-1,3 2 0,2 2 0,-31 10-953,11 6 0,9 10 0,17 2 0,11 3 0,12 2 0,11 1 1035,12 2 0,10 0 0,17 0 0</inkml:trace>
  <inkml:trace contextRef="#ctx0" brushRef="#br0">24194 4091 8058,'-16'-11'712,"-6"2"0,-6 3 0,1 6 0,-1 1-403,-3 4 0,1 4 1,-8 10-1,-5 6 1,-8 8-1,-4 5-73,25-15 1,0 0 0,-4 2 0,0 2-1,-3 1 1,1 2 0,0 0 0,1 0-1,-1 1 1,1 0 0,1 1 0,1-1-1,0 0 1,0 0 0,1-1 0,1 1-234,1-2 1,0-1 0,-22 26 0,7-5 0,5-5 0,6-4 0,8-5-667,6-3 0,6-6 0,2-4 0,3-4 1,4-3-5203,4-2 5865,1-5 0,12-8 0,3-8 0</inkml:trace>
  <inkml:trace contextRef="#ctx0" brushRef="#br0">22435 5824 8144,'-5'-13'0,"1"-1"-413,1 1 1,1 0-1,2-1 1,0 1 235,0 0 1,0 4 0,-1 1 276,-4 2 0,2 2 1,-5 4-1,-1 2 11,1 2-111,2-3 0,0 11 0,-1-4 0</inkml:trace>
  <inkml:trace contextRef="#ctx0" brushRef="#br0">22408 5664 8017,'-13'-13'41,"-1"1"0,1 2 209,0 1 0,4 4 1,1-4-1,2-1-150,3-2 1,2 3 0,2 2 0,2-1 162,2 1-265,5 4 1119,-8-9-792,4 11 0,-12-5 0,-3 7 0,-4 2 1,-4 3-1,-2 2-40,-2 2 0,-1 3 0,-5 5 0,1 4 0,1 3 0,1 5-102,2 6 0,4 1 1,-3 11-1,2 6 1,4 6-1,9-23 1,0 2-133,1 6 0,1 0 0,2-1 0,1 1 0,-1 7 0,1 1 0,3 0 0,1-1 0,2-1 0,3-2 0,2-3 1,2-1-1,2-4 0,2-3-271,1-2 1,2-2 0,25 22-1,5-16 1,3-9 0,2-9-1,3-9 43,1-7 1,1-12 0,-4-8 0,-2-10-1,-6-10 1,-5-9 0,-8-12 200,-8-7 0,-11-12 1,-11 35-1,-3-1 0,-2-2 1,-3-1-1,-2-2 0,-4 1 1,-5-3-1,-4 2 0,-4-1 1,-3 2 79,-5-3 1,-2 2 0,1 2 0,-2 1 0,-5 0 0,-1 1 0,0 2-1,0 1 1,0 2 0,0 0 0,4 3 0,0 2-1,1 1 1,2 2 0,-25-13-1,4 5 1,10 8 0,7 6-1,9 4-250,9 3 1,5 8 0,20 3 0,15 2 145,14 2 0,11 0 0,8 0 0</inkml:trace>
  <inkml:trace contextRef="#ctx0" brushRef="#br0">22941 4851 8112,'-15'-6'86,"-2"-3"0,2 3 1,-4 2-1,1 2 179,0 2 1,0 0 0,3 0 0,-1 0 0,-2 2 0,2 1-1,1 3 193,2 1 0,4-2 1,2 4-1,1 2 0,3 6 1,1 5-232,2 3 1,2 2 0,2 1 0,7 1 0,5 3 0,5-3 0,2-1-102,4-1 1,-2-6 0,9-5 0,2-6-1,-1-4 1,4-1-213,-2-1 0,0 1 1,1-7-1,-1-1 0,-3-3 1,1-1-596,-1-4 1,0 0 680,1-3 0,4 1 0,-5 0 0</inkml:trace>
  <inkml:trace contextRef="#ctx0" brushRef="#br0">24914 3292 8191,'-13'0'0,"1"1"0,2 2 371,1 2 0,6-2 0,0-8 0,7-5 0,8-6 0,7-8 0,5-6 0,4-5 0,2-4 0,1-1 0,1 0 0,2-1 608,3-4 1,-2 4 0,-1-4 0,0 5 0,-2 5-1359,1 4 0,2 3 0,-3 1 0,-4 2 0,-5 3 0,-3 4 0,-3 5-798,1 4 1,0-2 0,-5 5 0,1 0 0,-1 1 1176,0 2 0,1 1 0,-1 2 0</inkml:trace>
  <inkml:trace contextRef="#ctx0" brushRef="#br0">25914 2226 8306,'0'-21'368,"0"-3"0,0 6 0,0 2 130,0 1 1,0 2 0,1 0-1,2-1 1,2 1 0,-1 1 11,2 3 1,-3 6 0,4 12-1,-1 9 1,-3 6 0,-1 5-341,-2 7 1,0 1 0,0 10 0,0 1 0,0-2 0,0 1-643,0 0 1,1-5 0,5-2 0,8-8 0,6-5 0,8-5 0,8-6 471,8-5 0,7-11 0,2-8 0</inkml:trace>
  <inkml:trace contextRef="#ctx0" brushRef="#br0">26394 1906 8266,'-40'-18'0,"1"2"0,5 5 553,7 10 1,5 13 0,6 11-1,-2 7 1,2 7-73,1 6 1,2 10 0,1 9 0,3 7 0,5 3 0,3-33 0,3-1-482,2 1 0,1-1 0,1 3 0,3 1 0,4 2 0,0-1 0</inkml:trace>
  <inkml:trace contextRef="#ctx0" brushRef="#br0">26087 2506 8180,'-28'-54'1724,"6"10"1,5 2 0,20 22-2182,6-1 0,8 0 0,14 3 457,4-4 0,16-3 0,3-2 0</inkml:trace>
  <inkml:trace contextRef="#ctx0" brushRef="#br0">22661 6517 8137,'0'-21'0,"0"-2"0,0-4 0,2 3 0,4 3 0,6 5 0,7 0 750,6-2 1,-1 6 1009,7-5 0,-2 9-1657,2-5 1,-5 4 0,2 0 0,-2 5-1,-2 1 1,0 0 0,-2-2 0,0 2-104,2 2 0,-5 13 0,0 2 0</inkml:trace>
  <inkml:trace contextRef="#ctx0" brushRef="#br0">23408 5224 8106,'-18'-13'0,"0"1"0,3 2 0,4 2-10,2 2 983,0-4 0,0 4 0,1-4 1,4 2-1,6 2 0,5 5 0,5 4 1,3 7-1,1 7-675,2 5 0,4 9 0,-4 4 0,-2 4 1,-1 2-1,-2 2 0,0 2-1917,1-2 0,-5 0 0,-2 0 0,-1 2 1619,-3 3 0,4-5 0,1 3 0</inkml:trace>
  <inkml:trace contextRef="#ctx0" brushRef="#br0">22501 6504 7983,'-6'9'0,"-1"-1"1019,0 3 1,1-2 932,6-5 0,4-1-683,1-12 0,-1 0 439,-4-4-1660,0 6 0,-2 1-794,-2 6 1,1 0 136,-6 0 1,6-2 0,-1-4 0,4-7 0,6-9 608,7-8 0,6-4 0,8-6 0</inkml:trace>
  <inkml:trace contextRef="#ctx0" brushRef="#br0">23394 5144 9076,'-1'-7'1577,"-4"2"0,-2 4-572,-6 1 0,-1 0 112,1 0-2064,6 0 126,1 0 0,7 0 0,4-2 821,4-2 0,2-3 0,3-7 0</inkml:trace>
  <inkml:trace contextRef="#ctx0" brushRef="#br0">25807 7543 7975,'-12'-1'209,"3"-4"0,5 4 0,8-4 1318,5 4 1,-1 1-267,1 0 1,-2-6-999,2-3 1,-2 3 0,-4 0-444,2 0 1,-1 3 1336,-4-6-176,0 6-684,0-8-573,0 9 255,0-4 382,0 6 1,0-1-1392,0-4-231,0 4 1,2-5-1,2 4 1261,5-2 0,3-15 0,1-9 0</inkml:trace>
  <inkml:trace contextRef="#ctx0" brushRef="#br0">25207 5078 8040,'-13'-14'908,"6"7"0,-4 0-79,7 2 0,1-1 0,7-4 1,5 2-1,3 2-229,1 3 1,-4 2-1,0 1 1,1 1 0,2 4-639,2 4 0,-7 4 0,-3 5 0,-4 4 0,-4 3 0,-5 3 0,-3 2 10,-1 1 1,-3 5 0,1-5 0,5-3 0,2-3 0,5-4 239,2-2 1,2-1 0,5-5 0,9-1-1,9-3 1,7-5 0,4-4-7,7-4 1,-1-5-1,8-7 1,1-4-1,1 0 1,-1-4-974,-1-1 1,-9-2 0,3 1 0,0-1 0,-2 0 0,2 1 766,2-1 0,-4 0 0,5 1 0</inkml:trace>
  <inkml:trace contextRef="#ctx0" brushRef="#br0">26114 2665 7616,'-42'11'0,"-2"1"0,1-1 0,7 0 0,14-1 171,9-4 0,14 6 0,4-3 1,5 3-1,6 0-171,7-4 0,8 10 0,3-3 0</inkml:trace>
  <inkml:trace contextRef="#ctx0" brushRef="#br0">10571 13834 17496,'-6'13'-1754,"3"-1"1,-4-2 2196,1-1 1,7-8-1,8 1 1,1-6 0,1-2-1,-2-2 1,1 2 0,2 0-1,1 2 1,0-1 0,1 1 346,-1 1 1,0 2-921,1 1 1,-1 0-1,0 0 228,1 0 1,-1 0 0,0 0-1,1 0 1,-1 0 118,0 0 1,1 0 0,1-2 0,1-1 0,2-1 0,-2 1 0,-1 1 119,-2 2 0,2-4 1,1-1-1,3 2 0,1 2 1,0 1-1,0 0-328,-1 0 0,3 0 0,-3 0 0,1 0 0,0 0 0,0 0 121,-1 0 1,3 0 0,-3 0 0,1 0 0,-1 0 0,-1 0-18,1 0 1,-3-5-1,5 1 1,-2 1 0,-1 2-1,0 1 1,1-2-27,2-2 0,-1 2 0,4-2 0,-3 2 0,0 2 0,-2-1-55,0-4 1,3 4 0,-2-4 0,0 4 0,3 1-1,-1 0 1,-1-2 42,-2-2 0,4 3 1,0-5-1,0 1 1,3 1-1,-3 1 14,1 1 0,4-2 0,-6-1 0,3 2 0,2 2 0,0 1-155,-1 0 1,6-4 0,-1-1 0,-2 2 0,1 2 0,0 1 0,1 0-103,-2 0 1,-1 0 0,-1 0 0,0 0-1,-1 0 1,1-2 336,0-2 0,1 2 0,1-4 0,3 2 0,-3-1 0,-1 1 0,-1 0-167,0-1 0,-1 1 0,1 4 0,-2-2 0,-1-1 1,-2-1-118,2 1 0,1 1 0,2 2 0,-2 0 0,0 0 0,-1 0-7,-1 0 1,8 0 0,-7 0 0,0 0 0,3 0 0,1 2 0,3 1 160,-2 1 0,0 2 0,-1-3 0,1 2 0,2-2 0,1-1-52,0 3 1,-4-4-1,3 4 1,-1-4-1,0-1 1,1 0 0,-3 0 35,-4 0 0,1 0 0,-3 0 1,2 0-1,-1 0 0,-2 0-71,-2 0 0,5 5 0,-3-1 0,1-1 0,0-1 1,2-2-20,1 0 0,2 0 0,-1 0 1,1 0-1,1 0 0,2 0 1,1 0 34,-1 0 1,-1 0-1,1 0 1,1 0 0,-1 0-1,-2 0-4,-2 0 1,1 0 0,-2 0 0,-1 0 0,-2 0 0,2 0-100,1 0 0,-3 0 0,0 0 0,2 0 0,1 0 0,2 0 1,0 0 78,-1 0 0,1 0 1,0 0-1,-1 0 0,2 0 1,0 0 276,-1 0 1,7 0-1,-7 0 1,1-2-1,0-1 1,-1-1 0,-1 1-123,1 1 0,0 2 0,-1 0 0,1 0 0,0 0 0,-1 0-347,1 0 1,0 0 42,-1 0 0,6 0 1,0 0-1,2 0 228,3 0 1,-3-1 0,2-2 0,-1-2-1,1 2 1,-1 1 0,1-1 202,-2-2 1,5 1 0,-4 4 0,2 0-1,0 0 1,-3 0-402,-1 0 1,2 0 0,-2 0-1,0 0 1,1 0 0,-2 0 249,1 0 1,4 0 0,-3 0 0,1 0 0,1 0 0,1 0 0,2 0 131,1 0 0,0 0 0,-2 0 0,1 0 0,-2 0 0,1-2-214,-1-2 1,-4 2 0,1-2 0,0 2-1,-2 2 1,1 0 0,-3 0-412,-2 0 0,-2 0 0,1 0 0,-2 0 0,-1 0 0,-3 0-212,-2 0 1,3 0 0,-4 0 0,-2 0 0,-1 0 0,-2 0 0,1 0-1474,-1 0 1,-4 5 0,-2 1 2102,-1 1 0,-1 2 0,-5 4 0</inkml:trace>
  <inkml:trace contextRef="#ctx0" brushRef="#br0">16316 8343 8355,'-44'-12'0,"10"2"0,13 2 0,9 2 0,11 6 165,1 5 0,1 4 1,9-5-1,5-1 1,7-2-1,8-1 1,7 0-1,6 0 1,6 0-1,4 0 1,6 0-1,7 0 201,3 0 1,-30 0 0,1 0 0,0 2 0,0-1 0,2 2 0,0 2 0,2 1 0,0 3 0,-1 0 0,-1 2 0,2 3 0,0 1-314,-2 1 1,0 2 0,1 1-1,-1 2 1,-2 0 0,0 0-1,0 3 1,0 0 0,-3 0-1,0 2 1,-1 2 0,0 1-10,-2 0 0,-1 1 0,-2-2 0,0 1 0,-1 2 0,-2 1 0,-3 0 0,-1 2 0,-2 1 0,-1 1 0,-1 2 1,-2 1-1,0 0 0,-2 1 137,-2 1 1,-1 1-1,-2-5 1,-1 1 0,-3 3-1,1 1 1,-1 0 0,2 1-1,0 1 1,1 0 0,0 2-1,-1-1-32,1 1 0,0 0 1,1 1-1,0 0 1,-1 2-1,1 0 1,0 1-1,1-1 1,2 4-1,0-1 1,0 2-1,0-1 1,1 1-1,-1 0-165,-1 0 1,0-1 0,1-2 0,-1 0 0,0 0 0,-1 0 0,-1 0 0,-1 0 0,-2 0 0,-1-1 0,-2-1 0,-1 0 0,-1-3 0,0 0 35,-1-4 0,-2 0 1,-1 3-1,-2-1 1,-1-4-1,-2 0 1,-2 0-1,-1 0 1,-2-1-1,-1-1 0,-16 31 1,-5-3 248,-1-4 1,-2-6 0,-4 2 0,2-5 0,1-4 0,3-5 0,0-2-81,0-2 1,2 0 0,-3 0 0,-1-2 0,1 1-1,-1-2-262,-1 0 0,-1 6 0,-4-3 0,-1 6 0,-3 4 0,1 0 0,-3 4-58,1 0 0,4-6 0,0 4 1,4-5-1,5-4 0,2-3-32,2-5 1,6 2-1,4-5 1,0-4-1,6-3 1,2-4 0,3-2-1353,-2-3 0,6-5 1,0-3-1283,4 3 2797,12-5 0,4-6 0,12-8 0</inkml:trace>
  <inkml:trace contextRef="#ctx0" brushRef="#br0">17316 12687 7876,'-33'-31'2756,"7"9"1,12 15-2520,14 16 0,0 2 0,5 3 0,-4-1 1,-1 2 143,0 3 1,0 2 0,0 7 0,0 0 0,2-1 0,2 1 0,7-2-562,5-3 0,8 2 1,10-6-1,7-3 0,5-5 1,6-5-1,3-4-579,2-1 0,10-6 0,-5-4 759,-3-7 0,4-9 0,-3-8 0</inkml:trace>
  <inkml:trace contextRef="#ctx0" brushRef="#br0">18742 12128 7875,'5'-22'172,"1"1"1,-1 2 593,1 2 1,5 7-1,-2 2 1,3 1 174,1 0 1,-7 5 0,-6 2 0,-8 9-436,-3 7 1,-4-1-1,-2 4 1,1-1-1,3 0 1,2 0-1,3-1-398,0 1 0,2 0 1,6-5-1,0 1 0,2-1 1,2-1-232,5-3 0,-2 3 0,2-4 0,2 4 0,-1 2 1,-1-1 292,-5 0 0,-2 1 1,-2-1-1,-2 0 1,-2 1-1,-5 0 250,-3 4 0,-7-3 0,-2 4-540,0 0 1,-2-4 0,4 3 0,-1-3-753,1-2 0,7-4 1,8 0-1,4 0 0,6-2-1555,7-2 1,17-11 2426,10-8 0,20-11 0,3-9 0</inkml:trace>
  <inkml:trace contextRef="#ctx0" brushRef="#br0">19169 12234 7875,'-6'-13'6073,"4"6"-5389,-4 1 0,6 7 0,2 4 0,2 2 0,5 2 0,3 0-383,1 1 0,2-2 0,2 0 0,2 1 0,0-1 0,2-2 0,-2-2-1245,0 1 0,-1-1 1,-5-4-434,1 0 2514,-7 0 0,-1 1 1,-4 2-1,2 3 0,6 2-686,7 2 0,5-4 0,9-2 0,3-2 0,3-2 1,2 0-477,2 0 1,0-4-1,-3-2 1,-6-2 0,-2-2-1,-7-4-313,-2-3 0,-3 2 0,-6-3 1,-3 3-1,-5 2-143,-2 0 1,-8 5 0,-2 5-1,1 6 1,2 8 0,4 5-6205,1 6 6685,12 9 0,3-3 0,11 5 0</inkml:trace>
  <inkml:trace contextRef="#ctx0" brushRef="#br0">14157 15366 18052,'-12'-6'0,"3"-3"-2170,4-2 2796,4-3 0,1 5 0,1 3 26,4 5 0,-2-1 0,6 10 1,1-2-1,2-2 0,3 1 1,3-1-1,4-1 0,4-1 1,6-4 2044,3-2 0,10-4-2227,3-5 1,6-2 0,2-1 0,3-2 0,0 2-366,1 1 0,0 2 0,-3 1 0,-2 1 0,1 4 0,-1 1 1,-1 3-106,0 2 0,-1 1 0,-1 0 0,-2 0 0,-2 1 0,-1 2 0,0 2 0,-4-1 0,3 0 0,-4 1 0,1-2 0,1-2 0,-1-1 0,3 0 0,-2-1 0,1-2 0,-1-3 0,2-1 0,0-2 0,0 1 0,3-4 0,-3 4 0,0-4 0,0-2 0,-3 2 0,-2 4 0,-1-3 0,0 7 0,-1 1 0,-2 0 0,-5 0 0,-2-2 0,-5 3 0,-3 0 0,0 2 0,-4 0 0,-3 0 0,-2 2 0,1 2 0,-5-3 0,-1 4 0,1-2-453,-1 1 0,-1-2 1,-4 4-1,2 0-2005,-2 2 0,-2 4 1,-1 2-1,0-1 1858,0 0 0,0 12 1,0 4-1</inkml:trace>
  <inkml:trace contextRef="#ctx0" brushRef="#br0">14103 10235 19496,'-7'-13'304,"2"6"0,11 2 0,8 5 0,6 5 1,9 3-1,5 3 0,9-1 0,7-2 122,9-3 1,12 4 0,-32-6 0,-1-1 0,1-1 0,1 1 0,2-1 0,2-1 0,-1 0 0,1 0-138,2 0 1,0 0 0,-4 0 0,0 0 0,0 0 0,-1 0 0,-1 0 0,0 0 0,0 0 0,0 0 0,36-1 0,-8-2 596,-9-2 0,-10-1-978,-5 2 0,-8 3 1,-5-4-1,-4 4 0,-5 1 1,-4 0-3316,-3 0 3378,-2 0 0,-6 0 0,-1 0 0</inkml:trace>
  <inkml:trace contextRef="#ctx0" brushRef="#br0">15556 10155 8526,'-23'-25'781,"5"3"1,0 10 0,11 12-684,-1 7 0,2 10 0,6 1 1,0-2-1,2 0 0,2 0 1,7 5-1,5 3 40,6 4 0,3 7 0,3 3 0,2 3 0,1 5 0,-1 1 0,-4 5 50,-3 4 0,-4 7 0,-7 6 0,-2 5 0,-6-36 0,0 1 0,-1 2 0,-1 1 0,0 0 0,-1 1 118,0-1 1,0 1-1,-1 1 1,0 0-1,0-3 1,0-1 0,0 36-1,0-7 1,0-8-60,0-5 1,1 1 0,2-1-1,2-1 1,-2 2 0,-2 3-1,-1 6 406,0 8 0,2 0-800,0-29 0,0-1 1,-1-5-1,0 1 1,1 4-1,0 2 1,-1 0-1,0 0 46,-1 0 1,0 1 0,0 0-1,0-1 1,0 4 0,0 0-1,0-1 1,0-1 0,-1-1-1,2 0 1,-1 0 0,1 0-1,0-1 1,1-1 299,0-1 1,0-1 0,3 0 0,-1-1 0,2 26-1,0-5 1,0 1 0,-3-3 418,-1-2 0,-4 6 0,-2-12 1,-5 2-1,-3 0 0,-1-3 1,-1 0-507,1 1 1,4-3 0,0 8 0,-1 0 0,-2 1 0,-1 5-404,-1-1 1,5-5 0,2 0 0,0-3-1,1-5 1,-2-3 0,2-5-75,0-4 0,2-2 0,2-11 0,-1-1 0,-1-4 0,1 0 323,2-4 0,1-6 0,-2-2 1,-2-2-1312,-5-3 0,1-2 1,1-2-1,1-4 1353,3-4 0,2-8 0,1-4 0</inkml:trace>
  <inkml:trace contextRef="#ctx0" brushRef="#br0">15490 14513 8102,'-6'-26'904,"0"8"1,-2 9-550,8 12 0,15 7 0,10 2 0,2-3 0,3-5 0,-2-2 0,1-2 0,3 0-687,3 0 0,4-6 0,2-1 332,3-1 0,-2-10 0,4 4 0</inkml:trace>
  <inkml:trace contextRef="#ctx0" brushRef="#br0">18502 14327 8060,'0'-14'0,"-1"3"0,-4 2 7,4 3 0,-11 6 0,5-2 0,-4-1 0,-2-1 0,-5 1 0,-1 1 1,1 1-1,3-2 0,2-3 583,0-1 0,4 2 0,1-4 0,1 0 0,1 1 1,-1 0-1,-1 2-506,-2 3 0,-2 2 1,-1 1-1,-2 0 1,-1 1-1,-4 2 1,0 3-134,-4 2 0,-1-1 0,-2 3 0,0-1 0,1 0 0,-1 0 297,0 0 0,2-5 1,1 4-1,4-1 0,1-1 1,2 0-187,2-3 1,-2 0 0,-1 0 0,3 3 0,2 0 0,1 0-124,-3-3 0,-1 4 0,2 0 1,1 2-1,-2 0 0,-1 1-9,-2 2 0,-4 6 0,3 0 0,-1-2 0,0 0 0,1 1 0,-1 1 167,4-2 1,1-1-1,2-2 1,1 0-1,2 1 1,2-1-1,1 2 86,-1 2 0,5-2 0,-1 5 1,2-1-1,1 3 0,-2 3 1,-1 2-291,1-1 0,1 1 0,2 0 0,0 1 1,0 2-1,2 1 14,2-2 0,-2-1 0,3-1 0,1 0 0,2-2 0,1-1 0,0-2 216,1 1 1,3-2 0,4 0 0,2-2 0,0-1 0,2 0 156,0 0 1,1-1 0,4-3 0,1-1 0,1 2 0,2 1-1,1 2-188,-1-2 0,2-1 0,1 0 0,1 1 0,1 2 0,2-2-58,3-1 1,-3 3-88,8-1 0,-4 1 0,-1-5 1,2 1 145,2-1 0,-1-4 0,5-2 0,-1-1 0,-1-1 0,0-1 0,-2 1 1,2-2 98,3-2 0,-2-1 0,1 2 0,-1 1 0,-1 1 1,2 0-276,-1 2 0,-4-4 1,1 4-1,-1-2 1,0 1-1,2-2 1,-4 0 44,-4 1 1,5-2 0,-4 2 0,2-3 0,3-1-1,-1 0 98,-1 0 0,-1 0 0,1 0 1,2 0-1,2 0 0,-2 0 1,0-1 36,1-3 0,-1 1 0,5-6 0,-1 0 1,-1 0-1,0 0 0,-3 0-87,-2 2 0,4-4 0,-1 5 0,-1 1 0,-3-1 0,-3 1-56,-1-1 0,-1 5 1,4-4-1,-2 4 0,-3-1 1,0-1 45,0-1 0,-3-2 0,5 3 1,1-1-1,0-1 0,0-1 1,0-1 150,4-1 0,-5-3 0,4 3 1,-2-1-1,1 0 0,1-1-96,0-2 1,0 3 0,0 0-1,-2-1 1,-1 0 0,-1-1-77,1 2 0,-3 1 0,1-6 0,1 2 0,-1 2 0,1 1 0,0-1-7,-2-2 1,-2 3 0,-4 0 0,2-1 0,1-2 0,-1-1 113,-2-1 1,-3 1-1,-1 0 1,-2-1-1,0 1 1,-1 0-1,-2-1-100,0 1 0,-4-5 0,3 0 0,-3 2 0,-2 1 0,0 1 0,1-3-103,-1-1 0,-1-4 0,-2 2 1,-2-3-1,-1-3 0,-1-1 136,0-3 0,-2 1 1,-4 1-1,0-2 1,0-3-1,0 1 1,0-2 201,0 0 1,0 3-1,-1-3 1,-2 1-1,-3 3 1,0 2-284,0 2 0,-4 3 0,2 1 0,0-1 1,-1-1-1,-2 0 0,-2 3-261,-5 2 1,3-3 0,-4 3 0,0-1 0,-3 1 0,-4 1 103,0-1 0,-5 4 1,-2-2-1,1 2 1,-3 1-1,1 1 330,-3 0 1,0-1 0,-1 1 0,-1 1 0,-2 2 0,-1 1 0,-1-1-32,-1-2 1,1 3-1,-4 2 1,-1-1 0,2 2-1,-1 0-246,0 3 0,-2 2 1,-5 1-1,0 0 1,-4 0-1,-4 1 1,-4 4 17,0 4 0,-2-2 1,-3 0-1,33-3 1,0 0-1,-1-1 0,-1 0 1,1 0-1,-1 0 269,-1-2 1,2 1 0,-1-1 0,1-1 0,-37 0 0,5 0 0,3 0-1,3 0-31,3 0 0,-6-4 0,3-2 1,-1 0-1,-2 0 0,2 3 0,-4 2-479,2 1 1,-2 0-1,-1 2 1,-3 6-1,0 5 1,1 4-1,1 0-224,34-8 1,0 0 0,2 3 0,0 0 0,-35 10 0,6 3 0,4 2 0,6-1 612,3 1 0,3 6 0,9 1 0</inkml:trace>
  <inkml:trace contextRef="#ctx0" brushRef="#br0">12290 18631 8547,'-11'-22'0,"0"0"0,2 3 0,-1 4 0,-2 6 0,0 3 0,3 0 609,3 5 0,2-11 0,1 4 0,4 1 0,7 1 0,5 2 0,5-1 0,6 2 152,5 2 1,7-4 0,10 1-1,7-1 1,8 1 0,5-2 0,6 0-1,-35 3 1,1 0-474,1 2 0,1-1 0,2-1 0,2 0 0,0 1 0,0 0 1,2 0-1,-1 1 0,0 0 0,0 0 0,-2 1 0,0-1 1,-1 0-1,0-1-67,0 0 0,-1 0 1,-1-1-1,-1 1 0,3 2 1,0 0-1,-1 0 0,-2 0 1,35 0-1,-4-1 0,-5-2 54,-1-2 1,-2 1-1,-9 2 1,-2-1-1,-4-1 1,-4-1 0,-1 1-305,-5 0 0,-2-1 0,-7 5 1,0 0-1,-2 0 0,-1 0 0,-2 0-1203,0 0 0,0 5 0,-3 1 1,-1-1-1,0 3 0,-3-2-405,-1 0 0,-1 3 1,-1-3-1,-1 1 1637,-3 3 0,2 8 0,-3 3 0</inkml:trace>
  <inkml:trace contextRef="#ctx0" brushRef="#br0">15810 18911 10695,'1'-13'0,"3"1"1364,5 3-829,3 3 0,3 2 1,1-1-1,2 1 1,0-1-1,0 1 1,-1 1-1,1 0 1,0 0-1,0-1 1,0 1-1,-1 1 1,3 2-1,-1 2 1,2 1-1,-1 1 0,2 1 234,-1 1 1,7-5 0,-4 5 0,0-2 0,2 2 0,3 0-266,2 0 0,1-1 0,-1-5 0,3 0 0,2 0 0,-2 0 27,-1 0 1,4 0-1,-2 0 1,2 0 0,0 0-1,-1 0-402,1 0 0,1 0 0,2 0 0,-1 0 0,-4 0 0,-2 0-129,0 0 0,-4 0 0,7 0 0,-1 0 0,-1 0 0,-1 0 0,0 0 0,-5 0 0,4 0 0,-1 0 0,2 0 0,1 0 0,3 0 0,-4 0 0,-1 0 0,-1 0 0,2-2 0,1-1 0,1-1 0,0 1 0,3-3 0,-4 0 0,2 0 0,-1 0 0,2 2 0,2-2 0,-1 4 0,-1-2 0,-1 2 0,-1 2 0,1 0 0,-1 0 0,1 0 0,3 0 0,-2 0 0,-2 0 0,2 0 0,2 0 0,1 0 0,-2 0 0,1 0 0,-1 0 0,4 0 0,-1 0 0,1 0 0,-7 0 0,1 0 0,1 0 0,1 0 0,2-1 0,0-4 0,0 4 0,0-4 0,0 4 0,2 1 0,1 0 0,1 0 0,-1 0 0,0 0 0,0 0 0,3 0 0,0 0 0,1 0 0,1 0 0,-4 0 0,3 0 0,-1 0 0,-1 0 0,-1-2 0,-1 0 0,-4-3 0,5-1 0,-5 3 0,-1-1 0,-2-1 0,-2 1 0,0-1 0,-5 1 0,4 4 0,-2 0 0,2 0 0,-1 0 0,1 0 0,2 0 0,-2 0 0,-1 0 0,1 0 0,-2 0 0,0 0 0,0 0 0,0 0 0,-4 0 0,1 0 0,0 0 0,1 0 0,-4 0 0,-6 0 0,2 0 0,-1 0 0,0 0 0,-1 1 0,-3 4 0,-5 1 0,-4 6-315,-1 1 0,-7-3 0,-7 10 0</inkml:trace>
  <inkml:trace contextRef="#ctx0" brushRef="#br0">19902 17539 8177,'-6'-8'0,"-3"5"-8,-3 6 161,-1-1 0,0 11 1,-2-1-1,-3 4 1,-3 0-1,-1 1 1,0 0-1,-2 7 1,0 4-1,1 5 0,1 2 1,-1 5-1,3 3-124,2 0 1,3 8-1,3-3 1,2-2-30,1-3 0,6-9 0,-3-1 0</inkml:trace>
  <inkml:trace contextRef="#ctx0" brushRef="#br0">15556 18565 8081,'14'15'0,"0"2"0,4 4 0,4 1 0,5-1 194,4-2 0,5-2 1,7-9-1,6-5 0,5-6 1,10-5-1,4-6 0,5-4 1,-36 7-1,0-1 0,1-2 1,-1-2-1,1-1 1,0-1-1,-1-2 0,0 0 1,-1-2-1,-1-1 0,-2-1 1,-1-1-1,-1 0 0,-3-2 1,24-26-1,-7 0 1,-8-2 92,-6-3 0,-9 4 0,-6-4 0,-5 2 0,-7-1 0,-4-1 1,-6 2-1,-7 1 0,-8 4-489,-4 2 1,-11-2 0,-4 7 0,-2 3 0,-9 2-1,1 6 322,-2 5 1,-7 0 0,4 10-1,-3 4 1,-1 2 0,4 4 0,2 2 28,-1 3 1,10 2-1,-6 2 1,4 5 0,3 6-1,3 6-136,3 3 1,7 7 0,-1 7 0,4 5 0,7 3-460,6 2 0,7 10 0,10-1 0,6 4 0,10 3 1,11-3-1,11-2-3244,11-4 3690,1-8 0,-15-20 0,1-2 0,-1-2 0,0 0 0</inkml:trace>
  <inkml:trace contextRef="#ctx0" brushRef="#br0">16623 17419 7969,'-17'-21'1122,"4"3"-783,-3 9 1,16-1 0,0 4 0,7-1 0,8-4-1,6-1 1,7-2 0,4-3-241,5-1 0,2 1 1,2 2-1,1 0 1,-1 0-1,-2 2 1,-1 0-1949,1 1 1,1-5 1316,0 9 532,-6 2 0,5-12 0,-5 3 0</inkml:trace>
  <inkml:trace contextRef="#ctx0" brushRef="#br0">17622 16965 7860,'0'-20'-1,"2"0"252,2 7 0,2 0 1,2 1 231,-8 3 0,-2 5 1,-7 8-1,-1 5 1,-2 3-1,0 3 1,2 1-153,1 2 0,2-1 0,-2-2 0,4 2 0,4 0-404,1 0 0,0-3 1,1 0-1,5-2 1,8-2-1,5-3 1,5-1-567,2-3 1,-2-1 0,7-2 638,-3 0 0,-1 6 0,-1 1 0</inkml:trace>
  <inkml:trace contextRef="#ctx0" brushRef="#br0">17916 16952 7860,'7'-19'207,"5"4"1,-9-3 0,6 8 7,1 1 0,2 6 1,1-1-1,1 2 0,-1 2 1,0 0-1,1 2-150,-1 2 0,0-1 1,2 4-1,1 1 0,2-2 1,-1 0-1,-3-3-1118,0-2 0,-1-1 620,0 0 0,-4 0 469,0 0 0,-7 0 1,-2 0-1,-8 2 1,-4 1-1,-1 3 940,0 1 0,-5 6 0,0 5 0,2 0 0,1 1 1,2 2-910,-1 0 0,5 4 1,2-3-1,1 2 1,3-2-1,2-3 1,4-3-658,6-2 1,1 0 0,12-9 0,5-2 589,7-2 0,1-7 0,11-1 0</inkml:trace>
  <inkml:trace contextRef="#ctx0" brushRef="#br0">18476 16952 7844,'-6'-12'256,"-3"3"0,3 5 1,1 8-1,4 5 161,1 3 1,4 1 0,2-1 0,0-1 0,2-4-579,-1-1 0,6-2 0,7-4 1,0 0-1,6 0 0,2-1 161,3-3 0,6-10 0,-3-7 0</inkml:trace>
  <inkml:trace contextRef="#ctx0" brushRef="#br0">18729 16619 7844,'-13'-27'1359,"1"7"1,1 3-1272,2 7 1,6 5 0,-1 10 0,3 4 0,2 4 0,2 3 0,1 4 69,-1 0 0,3 4 0,0 6 0,2 1 1,2-2-1,2 0 0,1-3-2005,1 1 1,3-5 1846,1 0 0,6 1 0,-3 3 0</inkml:trace>
  <inkml:trace contextRef="#ctx0" brushRef="#br0">18889 16925 7844,'-6'-13'668,"3"4"1,-3 2-375,5 1 1,-1-3-1,11 5 1,1 1 0,2 1-1,1 2 1,1 0 0,-1 0-1,0 2-1559,1 2 1,-1-2-1,-1 4 1330,-3-1 0,-8-2 1,-8 5-1,-3-2 1,-5-2 1194,0 2 0,0-4 0,3 3 0,3 1-952,5 3 0,4-3 0,4-1 0,7-4 0,5-1 0,6 0 0,3 0-935,2 0 0,0-4 0,-1-1 0,1 1 627,0-2 0,-1-7 0,1-8 0</inkml:trace>
  <inkml:trace contextRef="#ctx0" brushRef="#br0">19715 16739 7857,'0'-21'5217,"0"8"-4840,0 7 0,-1 6 1,-4 0-304,-4 0 1,-7 0 0,-3 1-1,-2 4 1,-2 4 0,-3 3 0,1 1-609,3 0 1,-2 2 0,6 1 485,2 2 1,3 0 0,4-5-970,5 1 0,2-1 0,2 0 251,0 1 0,-3-7 1,-6-3 765,-9-2 0,-11-14 0,-5-3 0</inkml:trace>
  <inkml:trace contextRef="#ctx0" brushRef="#br0">18289 16272 7891,'0'-13'497,"-2"1"239,-2 3-646,3 3 0,-5 8 0,6 2 1,0 5-1,0 3 0,0 3 1,0 3 431,0 4 1,0-1-1,0 1 1,0 2-1,1-1 1,2 1-631,2-2 1,0-1 0,-2 1 0,3-3 0,2-1-1731,2 0 1838,-4 0 0,6-11 0,-5-1 0</inkml:trace>
  <inkml:trace contextRef="#ctx0" brushRef="#br0">18089 16179 7891,'-13'-7'2412,"4"-4"-2299,0 7 0,6 1 0,0 6 0,6 3-291,6 1 1,9-2 0,4 2 0,3 1-1,2-3 1,-1 3 0,2-2 0,4 1 21,3 1 1,-2-1-1,-2 3 156,-3-1 0,-1 0 0,-1 4 0</inkml:trace>
  <inkml:trace contextRef="#ctx0" brushRef="#br0">18569 16193 7934,'-8'5'749,"-2"9"1,6 8 0,1 3-498,1 2 0,2-1 1,0 1-1,-1 0 0,-2-1 1,-2 1-1,2 0 0,2-1-216,1 1 0,4 3 1,2-2-1,0-5 1,2-2-1,-2-5-36,-1-1 0,6-1 0,-4-1 0</inkml:trace>
  <inkml:trace contextRef="#ctx0" brushRef="#br0">18182 16366 7881,'-6'-8'613,"-1"-3"1,0 15-512,2 0 0,5 7 0,6 1 0,7-2 0,10-3 1,6-1-1,7-1-209,2 1 1,2-5 0,0 4-1,0-2 1,0 0 0,0 1-1,0-1-1990,0-2 2097,-6-1 0,11 6 0,-4 2 0</inkml:trace>
  <inkml:trace contextRef="#ctx0" brushRef="#br0">18116 16272 7927,'14'-8'-3,"4"0"165,4 2 0,14 2 0,7 5 0,6 2 738,6 2 0,11 4 1,1-3-1,0-1-900,-4 1 0,-25-1 0,1 1 0,-1-3 0,0 1 0</inkml:trace>
  <inkml:trace contextRef="#ctx0" brushRef="#br0">15943 18645 8524,'-22'-14'0,"1"1"0,0 1 0,2 2 258,0 1 0,1 0 0,5-4 0,-1-1 0,1 1 0,1 0 0,3-1 1,5 1-1,2 0 0,4 1 0,2 3 441,5 5 1,7-2 0,5 1-1,4 2 1,9 3 0,8 5 0,10 4-1,7 2 1,10 3 0,-31-7-1,0-1-667,2 1 0,1-1 0,6 3 0,1 0 0,1 0 1,0 0-1,2-1 0,2 0 0,2 1 0,1-1 1,0-1-1,2 0 0,3 1 0,1-1 148,2-1 1,1 0 0,-5-1 0,1-1 0,8 1-1,1-1 1,0-2 0,0 0 0,-2-1 0,0 0-1,2-2 1,-1 0 0,-3 0 0,-2-1-80,0 1 1,0-2 0,-2-2 0,0-1 0,-1 2 0,-2 0 0,-2-2 0,-1 0 0,-1 0 0,-1 0 0,-4 1 0,0 0-601,-3 0 1,0 1 0,-3 1-1,-2 1 1,32-5 0,-7 1 0,-6 3-1,-12 0-1254,-9-2 1,-14 4 0,-11-3 1752,-9 2 0,-18 11 0,-4-5 0</inkml:trace>
  <inkml:trace contextRef="#ctx0" brushRef="#br0">12357 18698 8428,'-13'-25'0,"-1"3"0,10 8 0,8 10 286,13 2 1,18 11 0,13 3 0,9 1 0,14 4-1,-31-10 1,0 1 0,6-1 0,0 0 0,2 0 0,1-2 107,0 0 0,1-1 0,7 2 0,1 0 0,-1-2 0,0-1 0,0 2 0,0-1 0,1 0 0,-2 0 0,-2-1 0,-1 1 0,-2-1 0,-1 1-491,-1 1 1,-2 1 0,-6-2 0,-2 1-1,2 0 1,0 0 0,28 8 96,-13 2 0,-7-3 0,-9 7 0</inkml:trace>
  <inkml:trace contextRef="#ctx0" brushRef="#br0">21648 13540 7990,'-13'-1'0,"0"-2"0,-1-1 0,2-1 0,2-1 0,1-3 175,6-3 1,-3-1 0,6-2-1,2-1 1,1-2 0,3 2-1,1 1 1,2 2 0,-2-1-1,-1 3 1,0 2 0,2 6 418,-1 6 1,-1 10 0,-6 12-1,0 8 1,-2 8 0,-2 4-1,-3 2 1,-1-1 0,4 0-131,2-3 0,2 1 1,2-4-1,2-6 0,4-6 1,2-5-1,2-6-561,3-2 0,7-3 0,0-3 0,2-5 0,-1-2 0,0-4-157,0-2 0,5-3 1,2-8-1,-3-2 1,1-2-1,-3 0 1,2-2 5,-4 0 0,1 4 1,3-4-1,-1 2 0,1 2 1,0 3-608,-1 0 1,1 2 854,0 4 0,-1-10 0,1 3 0</inkml:trace>
  <inkml:trace contextRef="#ctx0" brushRef="#br0">22035 13607 7987,'-34'-33'0,"3"4"872,8 2 1,10 3 0,13 16 0,10-6-1,16-5 1,8-8-118,7-7 1,20-10-1,-28 20 1,0-1 0,5-1-1,2 0 1,1-1 0,2 1-1,1-1 1,1 1-1,1-2 1,1 1-762,2-2 1,0 0-1,-4 4 1,0 0 0,1-2-1,0 0 1,-2 1 0,-1 1-1,-2-1 1,0 1 0,-2 0-1,0 1 1,-2 2 0,-1 1-558,-2 3 0,0-1 0,1 1 1,-2-1-1,24-10 0,-7 4 1,-6 4-1,-5 5 0,-2 2 1,-3 5 562,0 2 0,0 0 0,6-7 0</inkml:trace>
  <inkml:trace contextRef="#ctx0" brushRef="#br0">15743 18591 8235,'9'5'291,"0"-1"1,1-1-1,2-1 1,1-2 0,2 0 309,3 0 1,-2 0 0,6 0 0,2 1 0,1 2 0,3 2 0,3-2-1,4 0-374,-1 1 0,7-3 1,-4 5-1,0-1 1,2 1-1,-1 0 0,2 1-20,0 0 1,-4-2 0,-2 2-1,0 1 1,-2-2 0,2 0 100,1-3 1,-4-1 0,3 1 0,0 2 0,-2-2 0,2-2 0,0 1-242,3 2 1,6-2 0,3 2 0,0-2 0,2-2 0,-1 0-133,3 0 1,2 0 0,2 0 0,-1 0 0,2 0 0,0 0 85,-2 0 1,6-5 0,-9 1 0,-1-1 0,-1-1 0,-5-1 0,-2-2 177,-1 0 1,0 2 0,-1-2-1,-1 3 1,-1 2 0,2-1-155,-2 2 0,-2 2 0,2 1 1,-1 0-1,1 0 0,1 0 1,2 0-129,0 0 1,0 0 0,2 0 0,-1 0-1,2 0 1,-1 0 156,1 0 0,6 0 0,-1 0 0,3-2 0,-1-1 0,-1-3 283,1-1 0,7-2 1,0-4-1,-2-1 1,-1 3-1,-3 0-309,4 2 0,6 2 0,-3-3 0,-2 2 0,0 2 0,0 2 0,2-1-318,-1 1 0,-3-2 0,0 3 0,-1-3 0,-1 0 0,-2-1 338,-1-1 0,-6-1 0,3-4 0,-2 0 1,1-1-1,-1 0 0,1-3 361,-1 0 0,5-6 0,-3 4 0,0 0 1,0 0-1,-3 2-485,-2 3 0,2 0 0,0-1 0,-3 1 0,0-1 0,-3 1 0,2 0-227,-1-3 1,-4 4 0,-3 4 0,-3-1 0,-2-2 0,-3-3 323,-1-3 1,-5 4 0,1-6 0,-4 3 0,-2-3 0,-3 0 318,-4-4 1,-4-1 0,-1-3-1,-1-4 1,-4-2 0,-5-3 0,-7-1-263,-5-4 0,-7-2 0,-3 1 1,1-1-1,-1 1 0,-4 1-204,-2 2 0,-2 2 0,0 2 0,0 5 1,-2 4-1,-1 4 0,-3 2-415,-1 2 0,3 1 0,-5 5 0,-2-1 1,0 1-1,-4 0 255,-3-1 0,6 5 1,-4 1-1,0-1 1,1 0-1,-2 0 303,0-1 1,2-2-1,-4-2 1,1 1-1,0 0 1,0-1 0,1 3 231,-1 2 1,-4-6 0,2 5 0,0-1 0,-4-1 0,-1 0-211,-2-1 1,1 1-1,-1 2 1,2 1-1,0 0 1,1 2-98,0 2 1,0-1-1,10 2 1,-1 1-1,2 0 1,-1 0 14,2-1 1,-2-1 0,8 5 0,0 0 0,0-1 0,3-2 0,0-3 72,-2-2 0,4 4 0,-2-3 0,3-1 0,2 2 0,-4-1 0,1 1-55,-1 0 0,-1-3 0,0 5 0,2 1 0,-2 1 0,1 2-120,1 0 0,1 2 0,-2 1 0,-1 3 0,-1-1 0,1 3 74,2-1 0,-4 1 1,1 2-1,1-3 0,1 1 1,2-2-1,2 0 86,2-3 0,-2 3 225,2-2 1,2 2 0,0-3 0,0 3-185,0 1 1,3 1-1,-3 2 1,-2-1-1,1 3 1,-4 3-1,2 4-279,-1 2 1,-5-1 0,-2 4-1,1-2 1,-1 2 0,-1 1 135,-1 2 1,4-1 0,-1 1 0,4 0 0,3-2 0,1-1 289,-1-2 1,4-6 0,2 2 0,5-3 0,2-1 0,3 3-63,2 0 0,-3 3 0,3-2 0,-1 2 0,0 4 0,0 1 0,0 3-383,-1 0 0,5 6 0,-4 3 0,3 5 0,-3 4 0,1 1 0,1 4 57,6 0 1,1 1 0,6-1 0,2-4 0,2-3 0,2-4 302,4-3 0,3-6 0,10 4 1,6-3-1,6-2 0,5-2 262,4-1 0,11-2 1,6-2-1,8-2 1,-28-10-1,2-1 1,1 0-1,1-1 1,1 1-1,2 1-449,1-1 0,-1 1 0,-4-3 0,1 1 0,5 2 1,0-1-1,0 0 0,1 1 0,-3-2 0,1 1 1,1 0-1,0 1 0,-1-2 0,0 1-651,-2-1 1,2 1 0,2 1 0,-1 0 0,-5-1 0,-1-2-1,0 1 1,-1-1 0,36 6 0,-4 0-64,-4-1 1,2-1-1,-10-2 1,-2-2-1,1-1 1,-1-1 762,2 0 0,11 4 0,-1-2 0</inkml:trace>
  <inkml:trace contextRef="#ctx0" brushRef="#br0">14343 15513 8501,'-13'-36'0,"0"11"0,1 16 0,1 12 137,2 5 1,5 2 0,-3-4 0,1 1 0,3 4 0,3-1-1,6 0 1,8-2 0,12-2 0,8-3 849,4-2 1,14-1 0,6 0 0,7 0 0,5 0 0,2 0 0,4 0 0,-37 0 0,0-1-570,0-2 0,1 1 0,1 1 0,-1 1 0,33-5 0,-1 4 0,2 1 0,-1 0 0,0 0-44,-4 0 1,-2 0 0,-3-2-1,-5-1 1,-3-1 0,-4-1 1176,0 0-1288,-6-3-1,0-1 1,-6 0 0,-2 1 0,-1-1 0,-3 0-200,-1-2 1,-2 4 0,-5 0 0,0 1 0,-3 3 0,-2 1 0,-2 2-406,-2 0 1,-7 0 236,-1 0 1,-9 0-1,-5 0 1,-11 0 211,-8 0 0,-10 0 1,-7 0-1,-12 0 1,-11 2-1,-7 2-376,-3 5 0,36-3 1,0 0-1,-2 0 0,0 1 1,0 0-1,0 0 0,0 0 1,0 0-1,0 1 0,0 1 178,0-1 1,0 1-1,1 1 1,0 0 0,0-2-1,1 0 1,-35 11 0,2 0-1,4 1 1,2-4 360,6-1 0,9-2 1,7 0-1,6 1 0,7-2 1,6-4-1,8-2 94,6 0 1,1-4 0,9 2-1,7-2-370,8-2 0,13-2 1,12-2-1,8-5 1,3-3-1,3-1 1,2-1-110,6 1 1,-8 0 0,6-1 0,-2 1 0,-3 1 0,0 2 0,-3 2-343,-4 3 0,-2-1 0,-7 3 0,-4-2 1,-4 2-1,-4 2-134,-5 1 0,-2 0 0,-7 0 1,-1 1-1,-2 2 736,-1 2 0,-7-1 0,-1-5 0,-5-2 0,-5-3-320,-6-2 1,-3 1 0,-7-3 0,0 2 0,-5 1 0,-2 1-957,-6 0 1,1 3 0,0 7 0,3 5-1,0 5 1,2 2 0,-1 3-4097,4 2 5227,6 1 0,-2 17 0,4 2 0</inkml:trace>
  <inkml:trace contextRef="#ctx0" brushRef="#br0">17796 15713 8398,'0'-2'-63,"4"-1"1,2 11-1,2-2 1,2-3 0,2-2-1,1-1 1,0 0 0,1 0-1,-1 0 1,2 0-1,1 0 637,2 0 0,1 0 0,-1 0 0,3-1 0,1-2 0,0-3 0,2 0 0,1 0-399,2 3 1,-1-3-1,1 2 1,1 1-1,2 1 1,1 1 0,-2-2-490,0-2 1,-3 1 0,1 4 0,-2 0-1,-1 0 1,-3 0 0,-2 0-320,-3 0 0,-1 0 0,-2 0 633,1 0 0,-1 6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5465 5011 8019,'-20'-4'0,"3"-2"0,5 0 0,4-2 0,-3 2 0,-1 0 839,5-4 1,1 7-1,9-6 1,6 0-1,10 0 1,9 1-1,9-1 1,8 0-1,8 0 1,8-1-1,4-2 1046,2-2 1,4 1 0,-2 0-1741,-3-1 0,2 1 0,-8 0 0,-3-1 0,-3 1 0,-6 1 0,-5 2 1,-9 3-280,-5 1 0,-3 0 1,-4 3-1,-4-2-270,-4 2 1,-8 2-1,-6 1 1,-10 0-1,-9 0 1,-11 1 284,-7 4 0,-7-2 1,-13 4-1,-2 1 0,0-3 1,-2 3 596,0-1 1,11 1-1,1 2-485,6-1 1,9-2 0,5 4 0,5-4-494,6-1 0,5 4 0,7-2 0,10-1 0,14-2-443,10-4 943,6-1 0,18-12 0,3-3 0</inkml:trace>
  <inkml:trace contextRef="#ctx0" brushRef="#br0">5719 4491 8557,'0'-9'802,"0"0"-237,0-1 1,0 3 0,-2-2-1,-1-2 1,-3 1 160,-1 1 1,-2 3 0,-4 6 0,-2 0 0,-1 2 0,-2 4-316,1 7 1,1 0 0,0 7 0,-3-1 0,-1 2-1,1 1 1,3-1-18,1-2 1,3 0 0,2-3 0,2 2-1,2-2 1,4-1-691,0-1 1,4-6-1,2 0 1,5-2-1,6-3 1,5-2-650,7-1 1,7-1 0,-1-5-1,1-6 945,3-4 0,7-14 0,4 2 0</inkml:trace>
  <inkml:trace contextRef="#ctx0" brushRef="#br0">5919 4411 8306,'-14'0'940,"5"0"1,2 2-93,1 2 0,-3-1 1,3 6-495,-1 1 0,4-2 0,-3 1 0,1 1 1,1 3-1,1 4 0,2 0 0,1 0 99,0-2 0,0-2 0,1-1 0,2-2 1,3-2-1,1-3 0,4-2 0,1-1-551,1-2 0,-4 0 0,-2-2 0,-1-2 1,-3-5-1,-1-3-100,-2-1 1,-2 0-1,-2-1 1,-5 1 0,-3 1-1,-3 2 1,-1 2 0,-2 2 348,2 3 0,5 2-766,3 1 0,10 0 0,4 0 1,11 0-1,9 0 0,8 0 1,5-2 614,1-2 0,6-3 0,1-7 0</inkml:trace>
  <inkml:trace contextRef="#ctx0" brushRef="#br0">6119 4398 8293,'-8'0'402,"-4"0"1,5 1 1014,-1 4 0,3 2 1,5 7-1,0-1 1,0 0-832,0 1 0,1-3 1,3-2-1,4-3 1,1-1-1,0-1 0,1-1-835,2-1 1,1-2-1,1-2 1,-3-2 0,0-5-1,-2-3 1,0-1-397,-2-1 0,3 1 0,-5 0 0,-2-1 0,-2 1 2120,-1 0 0,0 4-1101,0 0 0,0 7 1,2 2-1,1 8 0,3 2 1,1 1-1,3-4-538,2-1 0,6 3 0,1-5 0,2-1 1,3-1-1,1-2-2607,1 0 1,6-2 0,-1-2 2770,-2-5 0,-1-9 0,-1-3 0</inkml:trace>
  <inkml:trace contextRef="#ctx0" brushRef="#br0">6478 4225 8248,'-13'-2'1728,"0"-2"1,-1 4-990,1 0 0,6 6 0,2 7 1,4 2-1,1 1 0,1 2-645,4-2 0,-2-1 0,6-2 0,1 1 0,2 0 0,1 1 0,0 0 0,1-3-3211,-1 0 0,-4-6 0,0 0 2921,1 0 1,-5-6 0,-5 1 1348,-8-4 0,-2-3 1,3 2 359,7-5 0,7 3 0,9 0 0,2 2 0,-2-1-1341,-1 2 0,3-3 0,0 2 0,-1-1 1,1 1-1,0-1 0,-2 2-986,-1 2 0,-6 0-2174,0-4 2679,-6 4 1,1-5-1,-7 7 1214,-1 4 1,-1-2-238,5 5 0,0-3 0,2 2 0,2-1 0,5-1 0,3-1 1,3 1-228,3-3 0,2 0 0,9-2 0,0 0 0,4 0 0,-1 0-820,1 0 1,-1-2 0,-3-2 0,-3-5 0,-5-3 0,-5-1 0,-4 0-190,-3-1 1,-3-3 0,-6-3 0,-2 1 0,-2 0 0,-5 3 670,-3 1 0,-2 1 0,-3 3 0,-2 2 1,0 4-1,-1 4 0,4 1 953,1 0 1,2 1 0,1 4-1160,3 4 0,3 8 0,6 6 0,0 2 475,0 1-372,12 7 0,9-5 0,13 5 0</inkml:trace>
  <inkml:trace contextRef="#ctx0" brushRef="#br0">21875 13927 13428,'0'-6'-2311,"1"4"2085,4 5 1,7 12-1,8 2 1,4 5 787,4 6 1,12 3-1,2 0 1,5 6-1,6 5 1,5 1-1,-27-22 1,2-1-167,2 1 0,2-1 1,1-3-1,1-2 1,7 3-1,0-1 0,1-1 1,1-2-1,-1-1 1,1-1-446,-1-1 1,1 0 0,0-1 0,1-1 0,0-2 0,0 0-1,-1-1 1,-1 1 0,-2 0 0,-1-1 0,-4 1 0,-2 0-1,32 7 1,-9 3-587,-7 0 0,-5 3 0,-15-4 1,-7 3-1,-8 3 0,-5 5 613,-6 3 0,-2 7 0,-6-3 0</inkml:trace>
  <inkml:trace contextRef="#ctx0" brushRef="#br0">24194 14540 8227,'0'-16'664,"2"4"116,2 4 1,-1 10-1,6 8 1,1 5 0,1 4-1,-1 2 1,-1 4 0,1 3-135,2 3 0,2 6 1,-1-2-1,0-1 0,1-2 1,-3-2-1,0-2-1000,-2-3 1,-2-7 441,2 0 0,-2-8-551,-2-1 0,-10-14 0,1-3 0,-6-12 0,-4-8 0,1-6 75,0-6 0,-1-7 0,2 1 0,3 1 0,5 1 0,3 4 0,1 0-726,0 3 1524,0 6 0,4 0 0,2 9 0,1 4 0,4 3 980,1 2 0,5 5 1,1 4-1,-2 2-1236,-1 2 0,-3 6 1,-2 3-1,-2 4 0,-2 4 1,-3 1-1,-2-1 741,-1 3-1040,0-6-489,0 12 0,0-12 1,0 4-1,0-3 0,0-2 419,0 1 0,0-6 0,0 1 0,2 0 0,2 0 0,4 0 189,-1 1 1,5-2 0,-3 1 0,1 1 0,0 2 206,-1 1 0,-6 5 0,2 0 0,-4 0 0,-2 1 0,-4 1 0,-5 3 51,-6-1 1,-1-4 0,-5 2-1,0 0 1,1-4 0,2-1-539,0-2 1,4 0 0,-3 1 0,5-1 0,5-1-3359,8-3 1,14-3 3663,12-6 0,13 0 0,8 0 0</inkml:trace>
  <inkml:trace contextRef="#ctx0" brushRef="#br0">24821 14953 10969,'-14'-27'3007,"7"13"1,1 0-2458,6 10 0,0 1 0,2-5 0,1 1-550,1 0 0,6-1 0,-1-2 0,5 1 0,2 0 0,2 0-987,-2 0 1,-1 2 0,-2-2 0,0 5 0,-1 1-375,-3-2 0,-3 5 2821,-6 0 0,-6 2-187,-3 7 0,5-5 0,4 3 0,9-1-1117,7-3 1,-1-1 0,4-2 0,-1 0 0,1 0 0,2 0 0,1 0-628,-1 0 1,2 0-1,-5 0 1,-1 1 0,-3 2-152,0 2 1,-7 5-1,-2-1 1479,-4 3 1,-1 1-1,1-1 1,5-3-471,8-5 1,5-2-1,9-4 1,3-2 0,6-7-1,6-3 1,6-6-507,3 0 1,-5-3 0,-2-3-1,-4-1 1,-2 2 0,-5 3-651,-8 4 1,-2 3 0,-9 3 0,-5 2 390,-2 1 0,-4 14 0,-4 3 0,0 13 0,0 9 0,2 7-2472,2 6 2850,9 4 0,8 12 0,6 2 0</inkml:trace>
  <inkml:trace contextRef="#ctx0" brushRef="#br0">21235 12794 8048,'7'-18'0,"-2"1"0,-2 0 0,1 2 0,-1 2 0,6 1 200,1 3 1,-2-2 0,1 2 0,0-3 0,-1 0-1,0 2 1,-1 1 0,-1-2 392,0-1 0,0 1-199,-1 2 0,-4-3 0,2 5-200,-6-1 1,-4 2-1,-7 6 1,1 0-1,-2 0 1,-3 0-1,-4 0 307,-3 0 1,1 6-360,-2 3 1,5 3-1,-7 1 1,0 0 2,-1 1 1,9 4 0,-7 1-1,2 2 1,1 2 0,0 2-1,4 4 86,0 2 0,0 3 0,3 7 1,4 4-1,0 3 0,4 6-9,1 4 1,4 2 0,4 8 0,2 2 0,3 3 0,7-1-202,5 1 0,-4-37 0,2 0 1,14 28-1,7-9 0,8-8 0,4-8-94,2-7 0,15-10 0,-1-5 0,6-7 0,4-7 0,-2-7 0,1-10-1,-4-7 0,-5-11 1,-5-8-1,-4-9 0,-9-9 1,-26 26-1,-1-1 0,-4-2 1,-1-1-178,-1-1 1,-2 0 0,-3-2-1,-3-2 1,-2-2 0,-1 0 0,-2 0-1,0 0 1,-2 0 0,-2 0-1,-2 3 1,-3 0 190,-3 4 1,-1 0 0,-2 0 0,-3 2 0,-25-22-1,-3 6 1,-4 8 0,0 11 133,-2 7 0,-5 7 0,1 8 1,3 4-1,4 5 0,5 5 1,4 5-253,2 6 178,15 11 0,-2 7 0,11 6 0</inkml:trace>
  <inkml:trace contextRef="#ctx0" brushRef="#br0">8211 7117 7914,'0'-14'0,"0"1"182,0 0 1,2-1 0,1 1 0,3 1 0,1 2 0,2 1 0,0 0 0,-2 0 0,1 2 3093,-1 1 1,-4 3 0,0 7-2196,-6 5 0,0 5 0,-6 3 0,0 6 0,0 3 0,1 4 0,-1 2-796,1 2 1,-2-2 0,4 2-1,0-2 1,0-2 0,2-2-286,-2-1 0,4-2 0,-2-3-2403,2-4 0,2-3 1,0-2 1037,0 0 1,6-7 0,3-6-1,3-9 1,1-7 337,1-6 1,3-3 0,1-4 0,0-2 0,0-4 0,1-4 1026,2-1 0,1-6 0,5-1 0</inkml:trace>
  <inkml:trace contextRef="#ctx0" brushRef="#br0">8451 6957 7883,'14'-21'0,"-5"-3"837,-1 7 0,-5-1 0,2 4 0,-2 3 1,0 0 800,1 2 0,1 12 1,-4 3-1,2 9 0,2 9 1,-3 4-928,0 3 0,-2 6 0,0-3 0,0 2 0,-2-1 0,0 1 0,-3-1 0,2-1-1875,2-1 1,1-6 0,0-7 0,0 0-1,0-4 1164,0-1 0,6-8 0,1-1 0</inkml:trace>
  <inkml:trace contextRef="#ctx0" brushRef="#br0">8358 7117 9048,'-9'-5'6284,"0"1"-4715,6-1 1,-1 5-1190,8 0 1,4 0 0,5 0 0,2 0 0,1 0 0,3 0-496,2 0 1,-3 0 0,4 0 0,2 0 0,-1-1 114,0-4 0,8-2 0,-3-6 0</inkml:trace>
  <inkml:trace contextRef="#ctx0" brushRef="#br0">8905 6770 9119,'0'-7'3432,"-2"1"0,-1 7-2513,-1 4 0,-2 2 0,3 8 0,-3 3 0,-2 5-54,-2 7 1,0 4 0,-1 6 0,4 0 0,0 2 0,1-1 0,0 0 0,1-2-1271,-1-1 0,5 0 0,-4-3 0,4-5 0,2-5 0,2-4-2053,2-2 0,5-6 1,-1-5-1,4-4 2275,5-5 1,3-11-1,6-9 1</inkml:trace>
  <inkml:trace contextRef="#ctx0" brushRef="#br0">9158 6810 14688,'-14'0'1527,"6"6"1,0 3-1,2 4-1128,3 5 1,-3 1 0,2 7 0,1-3 0,1 2 0,2-2 0,0-3 0,2-3-2367,2-3 1,4-6 0,5-4 0,2-2 0,1-4 1922,2-2 1,6-10 0,-4-6-1</inkml:trace>
  <inkml:trace contextRef="#ctx0" brushRef="#br0">9278 6850 7828,'0'-13'372,"0"0"0,0 4 0,-2 3 1,-1 4 1265,-1 8 0,-1 9 1,4 6-1,-2 2 0,-1 7 1,-1 3-1181,-1 4 1,3-3 0,-4 1 0,1 2 0,3 2 0,1-2 0,2-5 0,0-7 0,2-5-1707,2-8 0,5-5 0,9-9 1248,4-2 0,3-15 0,2-9 0</inkml:trace>
  <inkml:trace contextRef="#ctx0" brushRef="#br0">9598 6570 13434,'12'6'3046,"-4"3"1,-2 4-1904,0 5 0,0 4 0,5 8 0,-4 3 0,0 2 0,-1 7 0,0 4 0,-3 1-1143,-1-3 0,-4 2 0,-2 0 0,-4 0 0,-1-2 0,1-4 0,-3-3-116,-1 0 0,-1-4 0,0-2 0,-2-3 116,-3-1 0,-3 0 0,-5-1 0</inkml:trace>
  <inkml:trace contextRef="#ctx0" brushRef="#br0">10331 6890 7800,'-2'-12'0,"-2"3"0,2 2 479,-2 3 1,3 4 0,1 0-1,0 8 1,0 7 0,0 6 0,0 1-1,0 5 1,0 0 0,0 4-1,0 0 1,0 1 0,-2-2 205,-2-2 1,2-6 0,-2-1-5682,2-2 4996,2-1 0,0-11 0,0-1 0</inkml:trace>
  <inkml:trace contextRef="#ctx0" brushRef="#br0">10251 7063 7800,'0'-13'3168,"0"4"1,0 0-2304,0-1 1,6 0 0,3 1 0,4 3 0,5 0 0,4-2 0,3 0-563,2-1 0,1 4-3671,3-4 3368,-3 0 0,11-4 0,-5 0 0</inkml:trace>
  <inkml:trace contextRef="#ctx0" brushRef="#br0">11371 6877 7897,'1'-12'0,"2"2"0,2 1 0,-3-2 0,0 0 0,-2-3 0,0 1 750,0 5 0,4-3 1,2 3-1,0-1 0,2 2 1,-2 0-1,-1-1 3172,-2-2 1,-1 1-2644,-2 4 1,0 13-1,0 13 1,0 2-1,0 2 1,0 4-1280,0-1 0,-2 6 0,-2 0 0,-3 1 0,-2 1 0,1 1 0,1 0 0,0-2 0,-1 2 0,-2-4 0,2 0 0,1-1 0,1-2 0,0-2 0,-3-3 0,3-1 0,0-3 0,0-2 0,3-3 0,2-1-1250,1-2 1,0-7 0,1-4-1,2-7 1,3-2 0,0-4-3428,0 0 0,5-1 4677,-3 3 0,4-9 0,2 3 0</inkml:trace>
  <inkml:trace contextRef="#ctx0" brushRef="#br0">12010 7063 8996,'-13'0'1172,"0"0"0,4 0 1,0 0 2222,-1 0 1,1-1-2607,4-4 0,8 4 0,15-5 0,3 0 0,1-1 1,0-2-678,2 0 0,1 5 0,2-4 1,-2 2-1,-1 2 0,-4-1 1,0 1-1,-4 1-981,-1 1 0,-3 1 1,-2-2 238,-1-1 1,-8-1 658,-1 5 0,-6 0 0,-7 0 1,-2 0-1,-1 0 163,-2 0 1,-4 5-1,3-1 1,-1-1-1,0-2 1,0 1 0,1 1 258,3 1 1,1 1 0,3-4 0,2 2 0,1 3-627,-1 2 0,4-4 0,1 5-690,4 1 1,2-4 0,4 0-1,4-1 1,2-1-1633,3-1 0,1-2 2497,2-1 0,4 0 0,6 0 0</inkml:trace>
  <inkml:trace contextRef="#ctx0" brushRef="#br0">12690 6837 7872,'0'-8'9830,"0"3"-7603,6 5 1,-4 1 0,2 3-1797,-2 5 0,-2 8 0,0 2 1,0 2-1,-2 2 0,-1 2 1,-3 4-1,-1 0-483,-4 2 1,4 0 0,-2-4 0,0 0 0,2-1-1,1 0-1587,0-4 1,5-3-1,-4-6 1,5-1 0,5-3-1,3-6 1365,4-6 1,8-10-1,0-8 1</inkml:trace>
  <inkml:trace contextRef="#ctx0" brushRef="#br0">12877 6810 7872,'1'-13'1279,"4"0"1,-4 4 0,4 0 358,-4-2 0,-1 7 1,0 4-1,0 7 0,0 7 1,0 3-451,0 6 0,0 6 1,0 4-1,0-1 0,-1 2 1,-2-1-1382,-2 0 1,-4 2-1,5-4 1,1-1-1,0-3 1,0-4 0,-1-2-9639,1-2 9247,1-1 1,2-22-1,0-5 1</inkml:trace>
  <inkml:trace contextRef="#ctx0" brushRef="#br0">12637 6837 10571,'-9'-5'4617,"0"1"1,6-2-3991,-1 2 0,10 2 0,6-2 0,5 2 0,4 2 1,4-1-1,3-2 0,4-2 0,-3 2-1426,-1 2 0,3 1 0,-1 0 0,-3 0 0,-5 0 0,-1 0-3170,-1 0 1,-3 6 3968,0 3 0,-2 3 0,-1 1 0</inkml:trace>
  <inkml:trace contextRef="#ctx0" brushRef="#br0">12464 7277 11868,'-8'6'1085,"4"2"1,2 0 0,4-1 0,2 1 0,7-2 0,5-1-606,6-2 1,5-1 0,4-2 0,3 0 0,2-2 0,-1-2 0,2-5-1362,2-3 1,-4-5 0,-1-1 0,-1 1 0,-4 3 880,0 0 0,-3 1 0,1 0 0</inkml:trace>
  <inkml:trace contextRef="#ctx0" brushRef="#br0">13370 6690 7914,'-13'0'0,"-1"2"581,1 2 0,4 4 1,0 6-1,-1 3 1,-2 3-1,-1 4 0,0 6 1,-1 2-1,2 5 1,2 0-1,3 2 0,1-1 511,3 4 0,1-1 0,2-4 0,0-4 1,0-2-1,2-4 0,1-1 0,3-4 1,-1-1-2481,1-5 1,5-5 0,-2-4 0,3-1-1,1-3 1388,0-1 0,0-2 0,1 0 0</inkml:trace>
  <inkml:trace contextRef="#ctx0" brushRef="#br0">13637 6810 16177,'0'15'2045,"0"3"1,0-2-1,0 6 0,0 2-1984,0 1 1,0 2 0,-2-1 0,-1 1 0,-1 0 0,1-1-1,0 0 1,0-3 0,-1-2-250,1-2 1,1-1 0,2-5 187,0 1 0,6-7 0,1-1 0</inkml:trace>
  <inkml:trace contextRef="#ctx0" brushRef="#br0">13917 6530 13782,'13'-7'2044,"0"4"0,2 4 0,3 5-1112,4 2 1,3 2 0,2 6 0,0 5 0,-2 1 0,-3 5 0,-4 0-655,-3 2 0,-4 7 1,-2 1-1,-4 4 0,-7 5 1,-5 2-1,-8 0 1,-4 0-824,-5-4 0,3 2 1,-1-3-1,-1-3 0,-1-4 1,0-2-4358,2 0 0,1-5 4902,-1 2 0,-3-8 0,4-4 0</inkml:trace>
  <inkml:trace contextRef="#ctx0" brushRef="#br0">11597 6477 7818,'0'-13'0,"-1"1"0,-4 3 1641,-4 5 0,2 2-237,-2 2 0,8-1 0,2-5 1,12-8-1,11-6 0,9-9 1,5-8-889,8-11 0,-21 19 0,1-2 0,0-4 0,1-1 0,0-1 0,1-1 0,0-3 0,1 0 0,2-3 0,-1-1 0,2-3 0,0-3 1,1-3-1,0-1-516,4-5 0,-1 0 0,0-1 0,1 0 0,-11 17 0,0 0 0,0-1 0,1-1 0,1-1 0,0-1 0,2-2 0,0-1 0,0 0 0,1-1 0,0 0 0,1 0 0,0 0 0,1-1 0,1 1-142,0 1 0,1 0 0,0 1 0,-2 4 0,0 2 0,1 1 1,2-3-1,1 1 0,0 1 0,-1 1 0,-1 0 0,1 1 1,-3 4-1,1 0 0,-1 0 0,14-14 0,0 2 0,-4 5 1,0 1 259,-4 4 1,0-1-1,2-2 1,0 2-1,-4 3 1,0 2-1,-2 1 1,-1 0-1,0 1 1,0 0-1,-2 2 1,-1 2-1,-1-1 1,0 1-119,-1 1 0,-1 2 0,22-24 0,-4 4 0,-3 1 0,-5 3 0,1 2 0,-2 2 41,-2 4 0,2-2 1,-4 5-1,0 3 1,1-1-1,-2 2-114,1 1 1,-2-2-1,-6 7 1,-3-2-1,-2 2 1,-3 4 0,1 3-1895,-2 2 1,-1 1 0,-3 2 0,-2 2 0,-1 2 1966,2 3 0,-1 2 0,-1 1 0,-3 0 0</inkml:trace>
  <inkml:trace contextRef="#ctx0" brushRef="#br0">15130 1999 7872,'7'-21'0,"-1"-2"0,-6 5 408,0 2 1,4 5 0,2 4 0,0-1 0,2 2 0,-1 1 0,4 2 0,0 3 995,3 4 0,-1 5 0,0 10 1,1 6-1,-1 8 0,0 4 1,-1 4-324,-3 1 1,1 5 0,-5 2 0,-2 3 0,-2 0 0,-2-2 0,-2-2-1148,-2-3 0,1-2 0,4-7 0,0-5 0,0-4 0,0-5-6386,0-4 6292,0-4 0,-4-12 0,-4-8 0,-2-7 0,-5-5 0,-1 2 0,-2 1 0,0 3 1525,2 3 1,1 2-1,2 4-673,-1-2 1,5 7 0,2 7 0,1 2 0,3 4 0,2 2-693,1 0 0,4 1 0,1-5 0,-1 1 0,2-1 0,3 0 0,3 1-1546,1-1 1,0-6 0,2-2-1,3-4 1,4-1 1545,3 0 0,8-11 0,1-4 0</inkml:trace>
  <inkml:trace contextRef="#ctx0" brushRef="#br0">15490 2545 19845,'6'8'1831,"-3"-2"0,5-6 0,4 0 0,3 0-1331,3 0 1,0 0 0,-5-2-671,0-2 0,-4-2 0,-1-4 1,-3 1-1,0-2-287,1 0 1,-6-3 0,0 2 0,-8 3 0,-3 5 309,-3 3 1,2 2-1,2 3 1,3 5-1,1 3 1,3 2 375,1-1 1,2 0-1,0 0 1,2 1 0,4-2-1,7-3-788,8-5 0,10-10 0,4-7 0,7-11 559,7-10 0,0-13 0,-20 16 0,1 1 0</inkml:trace>
  <inkml:trace contextRef="#ctx0" brushRef="#br0">16010 1799 7872,'-8'-6'2009,"-4"5"0,6 1 1,-3 9-1,5 2-1333,3 3 0,1 5 0,0 5 0,1 4 0,2 4 0,3 1 0,1 1 0,2 0-81,-1 3 1,6-4 0,-2-2 0,2-4 0,2-4 0,0-2 0,2-2 0,0-4-2563,-2-5 1,3-2 0,-1-5 0,-2 1 0,-2-2 651,-5-5 0,-4 0 0,-5-6 0,-1-2 1,-3 1 2994,-5 1 1,-3-1 0,-2 5-12,1 2 1,6 3-1,2 5 1,5 5-1,3 5-869,2 3 0,5 4 1,-1-1-1,3 2 1,1 6-1,-1-1 1,-2 1-801,-1 2 0,-6-1 0,2 4 0,-4 0 0,-1-1 0,0-1 0,-1-2-462,-4-2 0,-2-1 0,-7-2 0,3-3 1,-1-4-1112,-2-3 0,6-5 1,-6-7 1675,8-12 0,6-9 0,5-10 0,5-1 0,6-4 0,7 0 0,2-1 1267,1 0 0,7 5-2453,3-2 1,-1 7-1,2 2 1,3 0 1082,2 1 0,2-4 0,9 4 0</inkml:trace>
  <inkml:trace contextRef="#ctx0" brushRef="#br0">14037 6597 7884,'-6'7'741,"-2"-1"0,-4-7 0,4-4 0,5-4 0,4-2 78,4-3 0,11-6 0,3-9 0,8-8 0,10-10 1,9-9-1,-16 22 0,2-2 0,4-4 0,2-1 0,5-5 1,3-2 328,3-1 0,1-2 0,-15 15 1,1-1-1,1 0-1201,5-3 1,2 1 0,-1-2 0,-2 1 0,0-1-1,1-1 1,6-4 0,1 0 0,0-1 0,-1 1 0,1 0-1,0 0 1,0 0 0,0 0 0,0-1-114,0 0 1,0 1 0,1-1-1,0-1 1,1 0 0,-1 0-1,1-1 1,-1-1 0,0 1 0,-1 0-1,0 1 1,0 0 0,-2 1-1,1 1 1,-1 1 0,-3 2 0,0 0-1,0 0-43,-3 2 0,0 1 0,0 0 0,1-1 0,-1 1 0,0 1 0,12-15 0,-1 1 0,0 3 0,-2 1 1,-2 2-1,-1 1 0,-3 2 0,-2 2 0,-2 0 0,0 1 0,-2 3 0,0 0 437,-2 3 1,-1 1-1,-4-1 1,0 2-1,-3 4 1,0 1 0,23-23-1,-8 5 1,-6 7 292,-6 8 0,-5 1 0,-3 13 0,-7 0 1,-4 3-2286,-3 0 0,-5 7 1,5 2-1,3 4 1764,4 1 0,-7 0 0,3 0 0</inkml:trace>
  <inkml:trace contextRef="#ctx0" brushRef="#br0">17996 2426 7892,'0'-26'906,"0"4"1,0-2 0,1 5 0,2 0-450,2 0 0,5-3 0,-3 4 1,2 1-1,0 3 0,2 0 1,0 2-1,3 4 637,-1 3 1,-4 11 0,-2 7 0,1 10-1,-2 6 1,1 8 0,-1 5-427,0 2 0,-2 6 1,-4-1-1,0 0 0,0-1 1,0-5-1,0-1-135,0 0 1,0-5-1495,0-2 1,0-9-1,0-1 1,0-4 54,0-5 0,-6-3 1,-2-4-1,-4-4 0,-3-5 584,-3-5 1,-1-2 0,-5-7 0,3 2-1,1 2 1,0 3 0,1 1 1438,3 3 0,1-3 0,2 1 0,1 4 0,3 4-414,5 6 1,2 3 0,2 2 0,2 3 0,2 1 0,5-2-1504,3-1 1,6 1 0,1-1-1,1-5 1,6-1 0,2-3-1,4 0-748,2-3 1548,2-8 0,10-8 0,1-8 0</inkml:trace>
  <inkml:trace contextRef="#ctx0" brushRef="#br0">18382 2719 11937,'-9'4'0,"2"2"1386,1 2 0,-3 0 1,5 6-1122,1-1 0,1 5 1,2 0-1,0-2 1,0-1-1,0-2 0,0 0-87,0 1 1,6-2 0,3-4-1571,3-3 1,1-4 0,2-2 0,1-4 1391,2-3 0,0-10 0,-5-3 0</inkml:trace>
  <inkml:trace contextRef="#ctx0" brushRef="#br0">18396 2679 7892,'-14'-19'1266,"-3"8"1,-1-1 0,3 3-817,5 2 0,7 4 0,11-1 0,12 1 0,8 0 0,9-3 0,6-2-450,6-2 0,8-8 0,4-3 0</inkml:trace>
  <inkml:trace contextRef="#ctx0" brushRef="#br0">18902 2466 7892,'-27'13'1031,"-1"0"1,-3 2-1,-1 3-66,2 4 1,-6 5 0,10 4 0,-2 3 0,1 1 0,5 1 0,6 1 0,5 0-966,7-2 0,8 4 0,4-5 0</inkml:trace>
  <inkml:trace contextRef="#ctx0" brushRef="#br0">21715 13874 8548,'-14'-5'-53,"1"1"1404,6-1 0,-4-1 1,5-1 143,-1 0 1,4-1-1,0 5 1,6-3-1,7-1 1,5-4-598,3 0 0,6 2 0,-2 0 0,3-2 0,2 1 1,-1 0-606,1 1 0,0 0 1,-2-4-1,-1 1 0,-4 1 1,0 3-294,-4-3 0,3-1 0,-1-1 0,-2 1 0,-1 2 0,-2 1 0,1 0 0,-1 2 0,2-5 0,1 4 0,2-1 0,-2 1 0,1-1 0,0 1 0,-2-4 0,3 5 0,-3-2 0,-2 0 0,0-1 0,1 0 0,-1 1 0,0-3 0,1 4 0,-1 0 0,0-1 0,1 0 0,-1 1 0,-4-3 0,0 2 0,0-3 0,0-2 0,-1 1 0,-3 0 0,2-1 0,-1 1 0,-3 0 0,0 0 0,2-1 0,-4 1 0,5 0 0,-2-1 0,1 1 0,-2-2 0,-2-3 0,-1 3 0,0-2 0,0 2 0,0 2 0,0-2 0,0-3 0,-6-1 0,-3-3 0,-2 4 0,-1 3 0,3 2 0,-3 1 0,3 1 0,-1 3 0,-1-3 0,3 1 0,-1-1 0,1 3 0,-2-1 0,4-5 0,0 1 0,-1 0 0,1-1 0,-2 3 0,1 2 0,2-8 0,-2 4 0,0-2 0,1 0 0,-2 4 0,1 2 0,2-3 0,-3 3 0,-1-3 0,0 0 0,1 2 0,2 1 0,-2 5 0,2-4 0,0 1 0,-2 1 0,2-2 0,-1 2 0,0 1 0,-2-4 0,-3 3 0,1 0 0,3-2 0,-3 1 0,5 3 0,0-4 0,2 1 0,-2 1 0,-1 0 0,2-3 0,-2 3 0,-1 0 0,1 0 0,-2 2 0,-4 4 0,-1 0 0,1 0 0,0 0 0,-1 0 0,1 0 0,0 0 0,-1 0 0,1 0 0,4 0 0,2 1 0,-1 2 0,1 2 0,-3-2 0,-1 0 0,1 0 0,2 3 0,1-1 0,1 3 0,-1-2 0,-1 0 0,1 4 0,-3 0 0,1 5 0,0 3 0,0-2 0,0-1 0,5 3 0,-4 1 0,2 0 0,3 1 0,2-4 0,1-1-308,0-2 1,0 0-1,0 1 1,1-2 0,4-2-1,4-3 1,2 1-1660,3-1 1,-1-4 0,0 2 0,1-4 0,-1-1 1429,0 0 1,1-6-1,-1-1 1</inkml:trace>
  <inkml:trace contextRef="#ctx0" brushRef="#br0">21781 12834 8470,'-13'-4'0,"0"-1"0,-1 1 888,1 4 0,1 1 349,3 4 0,3 2 1,8 6-1,4 1 0,6-1 1,6 0-1,2 1-826,4-1 0,7 0 0,6 1 0,5-1-411,2 0 0,12 1 0,-1-1 0</inkml:trace>
  <inkml:trace contextRef="#ctx0" brushRef="#br0">22861 12754 8366,'0'-13'-201,"0"-1"1,0 6 0,0-1 395,0-2 1,0-1-1,0-1 1,0 0 1754,0-1-1777,0 1 1,0 0-1,0-1 1,0 1-1,-1 0 1,-2 0-1,-3 1 215,-2 3 1,0 3-1,-7 6 19,-3 0 0,-3 0 1,-5 0-1,-1 1 27,0 4 0,-10 4 0,-3 8 1,-3 6-1,-3 3 0,-1 4 0,-2 4 205,0 4 0,5 1 1,-4 10-1,2 3 1,5 2-1,2 7 1,7 1-270,4 2 1,0 4-1,11-7 1,5-2 0,10-4-1,9-8-370,11-5 1,11-2 0,8-12 0,6-6 0,9-6 0,7-8-397,8-5 1,9-5 0,-38 0 0,1-2-1,0-1 1,2-3 0,0-3 0,1-2-384,0-3 1,-2-2 0,-5 1 0,-1-3 514,2-3 1,-1-3-1,-5 2 1,-1-1-1,-1-1 1,-1-1-1,19-29 1,-12-2-1,-9-3 1,-9 2 6,-5-3 0,-7 1 1,-10 1-1,-7 5 1,-9 3-1,-10 6 508,-8 3 1,-1 9-1,-8 4 1,-1 8-1,-5 9 1,-4 7 0,-5 7-200,0 8 1,5 12-53,-3 15 0,11 8 0,0 3 0</inkml:trace>
  <inkml:trace contextRef="#ctx0" brushRef="#br0">8478 7623 7778,'-13'0'0,"-1"0"0,1 0 0,1 2 0,3 2 0,3-2 0,8 3 0,2-5 0,5 0 0,-1 0 0,0 0 0,3-1 0,1-2 154,1-1 0,0-7 0,1 2 1,-1-3-1,0-2 0,2-4 0,3-4 357,4-3 1,5-4 0,4 0 0,6-7 0,6-4 0,7-7 0,6-1-372,-25 25 1,1-1 0,1-3 0,2 1-1,0 0 1,1 1 0,-1 1 0,0 0-1,0 0 1,1 0 0,-3 2 0,0 1-1,0 0 1,-1 1 0,29-19-189,-3 4 1,-6 2-1,-6 8 1,-8 1-1,-5 4 1,-8 2-1334,-6 6 0,-5-1 1,-4 5-1,-3-1 1381,-1 0 0,-7 1 0,-7-6 0</inkml:trace>
  <inkml:trace contextRef="#ctx0" brushRef="#br0">9158 7663 8715,'-14'0'954,"6"2"-560,-1 2 0,0 5 0,-5 7 0,1 3-207,0 2 0,0-3 1,-2 6-1,0 2 1,0 4-1,3 1 1,2 0 106,2 0 0,3 5 0,6-5 0,3-3 0,7-3 0,5-4 0,8-3-203,5-6 1,1-5-91,6-7 1,-1-3 0,5-4 0,-1-10 0,-4-5-215,-4-6 1,-3-9 0,-2-2 0,-6-4 0,-6-1 0,-8 1-1,-6 0-325,-5 0 1,-4 11-1,-10-4 1,-8 8-1,-7 6 538,-4 4 0,-8 3 0,-2 2 0</inkml:trace>
  <inkml:trace contextRef="#ctx0" brushRef="#br0">14823 7130 10663,'-4'-13'0,"-2"1"0,-2 3 2379,-2 5-1771,-2 2 1,6 2-1,6 0 1,8 2 0,3 0-1,3 3 1,1-2-1,1-2 1,3-1 0,0 0-42,1 0 0,2 0 1,-4 0-1,-1 0 1,1 0-1,0 0 1,-2 2-1094,-1 2 0,-3-1 376,-3 6 0,3 0 0,-5 4 1</inkml:trace>
  <inkml:trace contextRef="#ctx0" brushRef="#br0">14716 7330 30362,'14'0'-128,"-1"0"0,2-5 0,1 1 0,2 1-215,-2 2 1,4 1-1,-1-2 1,0-1 0,2-1-1,0 1 405,2 1 0,8 2 1,3 0-1</inkml:trace>
  <inkml:trace contextRef="#ctx0" brushRef="#br0">15463 7037 29583,'9'-18'-3068,"0"0"1,-5 0 3119,5 5 1,-4 6 0,3 2 0,4 4 0,3 1 206,3 0 1,1 0-1,-1 0 1,3 0-1,1 0 1,0 0-1,2 0-431,1 0 1,-3 0 0,-1-2-1,0-1 1,-1-1 0,4 1-1,1 1 340,2 2 0,5-5 0,3-3 0</inkml:trace>
  <inkml:trace contextRef="#ctx0" brushRef="#br0">16169 6797 30460,'0'-27'-2280,"0"12"0,0 15 1,0 18 1605,0 6 1,-5 0-1,-3 1 1,-2 6 0,-2 6 329,-3 9 1,-3 4 0,1 5-1,-4 0 1,0 1 0,2-1-1,3 1 1,2-3-2519,7-2 1,4-1 2609,3-6 1,6 1 0,1-5 0</inkml:trace>
  <inkml:trace contextRef="#ctx0" brushRef="#br0">16663 7103 7954,'-14'2'0,"1"1"0,-2 1 0,-1 1 0,-2-1 0,2 1 523,1-2 1,2 2 0,-1 0 0,6-2 0,6-2 0,14-1 0,9 0 2147,7 0 0,12-4-2522,0-1 0,3-5 0,-2 3 0,1-2 0,-1 1 0,-2 1 0,-2 1-167,-3 0 0,0-3 0,-6 5 0,0-1 0,-4 1 0,-4 0-1203,-3 1 1,-2 1-1710,-2 2 1,-4 0 2929,0 0 0,6 0 0,5 0 0</inkml:trace>
  <inkml:trace contextRef="#ctx0" brushRef="#br0">17116 6943 7954,'-13'-5'871,"-1"-3"0,1 1 0,1 1-207,3 0 1,5 4-1,8-2-139,5 2 0,4 1 0,5-2 0,4-1-253,4 1 1,2 1-1,1 2 1,2 0 0,1 0-1,-3 2 1,-1 2-223,-3 5 0,-7 3 0,-1 1 0,-7 0 0,-6 2 1,-2 3-1,-4 4-230,-2 3 1,-9 1 0,-10-1-1,0-2 1,-2 3 0,1-4-1,-1 0-153,1-1 0,6-5 0,0 2 1,5-3-1,6-4-1425,7-2 0,17-4 1758,15-10 0,16-14 0,7-9 0</inkml:trace>
  <inkml:trace contextRef="#ctx0" brushRef="#br0">17969 6837 11776,'-22'-6'0,"1"6"677,2 7 1,1 10 0,5 2 0,-1 2 0,0 2 0,-4 2-319,-4 2 1,2 0-1,1 1 1,1 2-1,2 1 1,4-2-1,6 1-381,5 1 0,7-3 0,4 3 1,8-3-1,8-3 0,9-4 1,2-7-510,-2-9 1,8-3 0,-3-4 0,0-3 0,-3-9-1,-6-7 399,-3-4 1,-7-3 0,-5-1 0,-5-4 0,-10-1-1,-7-2 1,-10 1 0,-6 1 613,-6 1 0,-6 4 0,2 5 1,3 5-1,2 2 0,5 6-312,4-1-170,3 6 0,2-6 0,0 4 0</inkml:trace>
  <inkml:trace contextRef="#ctx0" brushRef="#br0">8265 6664 7981,'-6'-14'0,"3"7"0,-5 1 0,1 1-66,0 1 1,-2 0 0,-5 4 0,1-2 0,0-1 0,1-3 0,3-1 97,5-4 1,-2 7 0,0 4 0,0 9 0,-2 6 0,1 4 0,-5 2 0,-3 2 0,-2 4 0,0 3 23,2 1 1,1 1 0,-1-2 0,0 1 0,3-1 7,0-2 1,2 0 0,0 2 0,2 1 0,1 0 0,1 1 0,0 2 8,3 0 1,1 5 0,2-5 0,0 3-1,0 2-22,0 2 1,0 2 0,2 0-1,2 3 1,5 4 0,3 0-1,1 2-23,1 0 0,1-2 1,1 2-1,3 2 0,3-3 1,5 0-53,3-1 0,2-2 1,-2-3-1,4-2 1,3-6-1,4-3 1,2-4 186,3-2 1,2-6 0,6-1 0,4-2 0,6-2 0,4-4-37,3-4 0,-33-3 0,0 0 0,34 3 0,2 1 0,-35-5 0,-1 0 0,1 0 0,1-1-134,0 1 0,0 1 0,34 5 0,-3 3 0,-3-1 0,-1-1 0,-2-2-87,-3-1 0,-3-6 0,-5 2 0,-2-4 0,-2-2 0,-3-5 0,1-8 168,-1-6 0,-4-7 1,0-4-1,-6-5 1,-6-4-1,-4-6 1,-5-7-96,-4-8 1,-5-10 0,-8 33 0,-1-1-1,-1-1 1,-2-1 0,0-3 0,-2 1 0,0-2-1,-2 1-19,-1-1 0,-1-1 0,-1-4 0,-1 0 0,-2 1 0,0 1 0,-2-1 0,0 1 0,-1 0 0,-1 1 0,-1 3 0,1 1 27,0 1 1,-1 2 0,-1 1-1,-2 1 1,-19-27 0,-4 4-1,-3 6 1,-3 8 0,-1 4-67,-3 5 0,-5 11 0,-5 2 0,-3 3 0,1 2 1,-1 3 55,3 5 1,3 0-1,0 6 1,2 0-1,1 2 1,0 7-30,-4 8 0,2 10 1,-7 12-1,1 7 1,31-17-1,1 1 113,1 2 1,1 0-1,0 0 1,1 1-1,-26 26 1</inkml:trace>
  <inkml:trace contextRef="#ctx0" brushRef="#br0">21408 11888 8186,'-6'-8'149,"5"3"0,-4 5 0,8-2 0,3-1 1,0-3-1,2 0 1372,-1 0 1,-3-3-1,4 3-833,-2-1 1,3 6 0,-5 1-1,-1 7 1,-1 6 0,-4 5-372,-2 4 1,1 5 0,-5 4 0,2 3 0,2 2 0,-1-2 0,0 0 0,-1 0-44,0 3 0,0 0 0,3 0 1,-3-3-1,0 0 0,0-1-68,3-1 0,-3-2 0,2-7 0,1 0 1,1 0-1,2 1-36,0-2 0,0 3 1,0-2-1,0 0 0,0 1 1,0-3-157,0-2 0,0 3 1,0-4-1,0-2 0,0-1 1,0-2-1,2 1-1030,2-1 1,-2-4 0,4 0 0,-1 0-1908,4-2 2161,3-1 0,2-9 0,-1-6 0,2-7 0,1-6 0,2-3-371,-2-4 1,-1 0 0,-3 2 1132,-3 0 0,-3 1 0,-6-1 0</inkml:trace>
  <inkml:trace contextRef="#ctx0" brushRef="#br0">21488 12501 8185,'-25'1'472,"0"2"0,1 3 372,0 2 1,1-1-1,6 3 1,0-1-375,0 2 1,7-1 0,3 0 0,1-1 0,3 2 0,1 0-1,4 1 1,2-1-74,5-2 0,9-2 0,3 2 0,1-5 0,0-2 0,2-2 0,1 0 1,3 0-1,2 0-1380,1 0 0,0-6 0,-3-3 0,3-4 983,5-5 0,2-9 0,2-7 0</inkml:trace>
  <inkml:trace contextRef="#ctx0" brushRef="#br0">21741 11608 7977,'-7'-2'149,"3"-2"0,2-3 0,2-7 1,2 1-1,2 1 0,5 3 68,3 5 1,-3 2 0,-2 4 0,-1 2 0,-2 7-1,1 3 1,-1 4 777,-1-2 1,-1-1-759,-2-1 1,1 3 0,4 1 0,2-2 0,2 1-99,0 0 1,0-2 0,4 3-1,0-3 1,1-2 0,-1-1-1,0-2-13,1-1 1,-1 0-1,0 3 1,1-2 0,-1-2-26,0-2 0,-4-2 0,0-2 0,2 1 0,0 1 1,4-1-1,2-1-9,0-2 1,3-2 0,-4-2 0,3-5 0,2-3 0,3-1-1,1-2-99,1-3 1,1 2 0,0-7 0,-1 0 0,0-2 49,-4-2 0,1 0 0,-5 1 0,0-3 0,0 0 0,0-2 0,-4 1 119,-3 2 0,1-3 1,-4 0-1,3 0 0,-1-2 1,-1-2-18,1-4 0,1 4 0,-1-1 0,-1-1 0,1-1 0,2-1-288,2 3 1,-1-2 0,0 2 0,1-1 0,-1 0 0,0 3-1,-1 2-67,-3 2 0,1 1 0,-4-1 0,0-1 0,0 1 0,-3 2 220,-1 1 1,-2 1 0,0-1-1,0-1 1,0-2 0,0-1-1,0 2 148,0 0 0,0-2 0,1-1 0,2-1 0,1-1 0,-1 2-250,-1-1 0,-1-3 0,2 4 0,2-1 0,-2-1 1,-2 2-1,-1-1-31,0 4 1,0 0-1,0 3 1,-1-1-1,-2 0 1,-3 1 217,-2-1 0,4 0 0,-5 1 0,0-2 0,0-2 0,2-1-36,1 1 0,-3 2 1,5 2-1,-1-3 1,1 0-1,-1-4 0,1 1-184,-2-1 1,5 2-1,-5 3 1,1-2-1,-1-1 1,0 1-45,0 2 0,-4 2 0,1-1 0,-3 0 0,-1 1 0,1-1 0,0 0 267,-1 1 1,3 4-1,-8-1 1,3 0 0,3-1-1,2 0-11,1 2 0,0 0-116,-4-5 0,4 2 0,1 1 0,1 2 0,1-2-67,0-1 1,-3 0-1,3 1 1,0 2 0,-1-2-1,1 1-28,0 1 0,-4-4 0,2 6 1,-1-3-1,1 3 0,-3 0 226,-1 4 1,3-3 0,1 1 0,-3 3 0,1 4 0,-1 2 0,4-2-120,1-1 1,0 1 0,3 0-1,-3 2-108,-1-1 0,-2-2 0,-4 0 0,-1 3 64,1 5 1,4-2 0,0 2 0,-1 1 0,-2 1 105,-1 2 1,-1 0-1,1 0 1,0 0-1,-1 0-18,1 0 0,0 0 0,-1 2 1,1 1-1,0 2 0,-1 3-9,1 2 1,1-2 0,2 1 0,1 1 0,-1 2 0,-1 1 66,2 0 1,-2 1 0,3-1-51,1 0 1,-5 2 0,4 1 0,0 4-22,-1 0 0,4 1 0,-4 3 1,0-2-1,1 2 0,0 1 0,1 2-20,-1-1 0,4 2 1,-3 1-1,-1 0 1,2-2-1,0-1 63,3-2 0,-3-2 0,2 2 1,1-3-1,1 0 0,2-2-32,0 0 1,0-1 0,0-5 0,0 0 0,0 1-1,0-1 1,0 0-135,0 1 0,0-1 1,0 0-1,2 1 1,1-1-447,1 0 1,1 1-1,-5-1 1,1-1-756,4-3 0,-2 1 0,6-5 1310,1-2 0,2-2 0,1-1 0</inkml:trace>
  <inkml:trace contextRef="#ctx0" brushRef="#br0">21741 9156 8099,'-13'-5'884,"0"1"1,-1-1-647,1 5 1,0 2 0,1 2 0,2 5-1,1 3 1,0 1 0,0 2 0,0 3-74,-1 4 1,2-1 0,1 0 0,1-1 0,3 0 0,2-1 0,2-3-196,3-1 0,4-3 0,7-2 0,2-2 0,6-2 0,3-4 0,5 0-66,5-2 1,1-6 0,2-3 0,-1-3 0,3-2 0,1-3-2233,-1-1 2328,-1 1 0,-6-3 0,-1 0 0</inkml:trace>
  <inkml:trace contextRef="#ctx0" brushRef="#br0">7252 9276 10740,'-14'-8'447,"7"1"1,4 4 0,6-2 0,4 4 0,1 4 990,-4 6 1,-1-2 0,0 2-1281,1 2 1,1 5 0,-5 3 0,0 0 0,0 2 0,0-2 0,0 2 11,0 0 1,0-5 0,0 3 0,0-1 0,0 0 0,0 0-1,0-1-291,0 1 0,0 0 0,0-3 0,0 1 0,0 2-749,0-2 1,0-1 0,0-2 218,0 1 1,1-3-1,4-2 1,4-6-1,3-4 1,2-5 622,4-2 0,3-12 0,6-8 0</inkml:trace>
  <inkml:trace contextRef="#ctx0" brushRef="#br0">7598 9156 9467,'0'-27'402,"0"0"0,0 11 0,0 3 231,0 1 1,0 8 0,0 4-110,0 7 0,0 6 0,0 5 0,0 4 1,0 3-1,0 4 0,0 0 0,0 2-153,0-1 0,0 2 0,0 1 0,0 0 0,0 1 0,0 0-802,0 3 0,0-5 1,0 1-1,0-3 1,-1-2-1,-2-3 1,-2-1-5858,2-4 6285,2 0 1,1-1 0,0 2 0</inkml:trace>
  <inkml:trace contextRef="#ctx0" brushRef="#br0">7332 9502 12125,'-14'-13'211,"1"0"1,4 1 786,0 3 0,6 1 0,0 6 0,6-3-973,6 2 0,3 6 1,3 2-1,3-1 1,4 2-1,3 1 1,2 2-1304,-1 0 0,-2-5 1,1 4 1303,3-2 1,8-2-1,-2-4 1</inkml:trace>
  <inkml:trace contextRef="#ctx0" brushRef="#br0">4466 10102 8676,'4'-28'0,"2"7"247,1 9 1,-4 8 0,2 8 0,-4 5 0,-1 3 0,0 3 0,0 1 0,0 3 0,0 2 0,0 3-1,0 1 498,0 2 0,0-1 1,0 1-1,0 0 0,0-1 1,0 1-1,0-2 0,0-3-716,0-4 1,0 1 0,0-1-31,0-2 1,0-8-1,0-10 1,0-10-1,0-8 4,0-5 1,0-7 0,2-2 0,1-3 0,3-3-1,0 2 1,1 2 70,0 4 0,1 5 1,1 6-1,-3 2 1,-2 3-1,0 1 1,1 3 691,1 3 1,-3-1 0,6 5 0,1 4-556,2 4 0,-3 4 0,0 8 1,0 3-1,-1 4 0,1 3 69,2 2-504,-5 0 0,4 2 0,-4-1 0,0-2 0,0-3 0,-2-2-806,2-3 1,-4-3 1270,2-2-204,-2-6 1,-2-8-1,0-11 1,1-6 0,2-4-1,1-5 115,-1-2 1,0-2-1,0 4 1,2 2 0,-1 1-1,1 3 208,-1 2 0,6 3 0,-2 8 1,1 7-762,0 4 1,-5 12 0,3 0-1,1 4 1,-1 4 0,4 3 0,2 0-751,5 1 0,-2 0 0,6-1 0,2 1 0,1-2 0,2-1 1,-2-4 1155,-3 0 1,3-2 0,-4-5 0</inkml:trace>
  <inkml:trace contextRef="#ctx0" brushRef="#br0">5132 10422 9024,'0'-13'491,"0"-1"695,0 1 0,0 4 0,0 0-876,0-1 0,5-2 0,0-1 0,1-1 0,2 2 1,-2 2-1,1 1 0,1-1-18,2-2 0,0-6 0,2-1 0,0 0 0,3-2 0,-2 2 1,-1-2-1,-3 0-680,1-2 1,1-1 0,-1 0-1,-3 3 1,-1 1 0,-1 0-1,-1 1 313,1 3 0,1 3 0,-3 5 276,1 8 1,0 3 0,-2 10 0,1 5 0,1 3 0,-1 1 0,0 3 0,0 3-370,2 4 0,1 3 0,-4-2 0,4-1 1,0 1-1,2-4-1700,-1 0 1,1-3 0,2-1 1868,-1-2 1,0 2 0,4-4 0</inkml:trace>
  <inkml:trace contextRef="#ctx0" brushRef="#br0">5279 10169 12661,'-14'-29'531,"1"6"166,0 14 1,1 4-393,3 10 0,9 2 0,9 5 1,4-1-1,4-3 0,2 3 1,2 1-1142,2 1 0,4 0 0,2 1 0,3-1 847,-3 0 0,-1-5 0,-1-2 0</inkml:trace>
  <inkml:trace contextRef="#ctx0" brushRef="#br0">5465 10142 10727,'-13'-10'755,"0"-4"1,-1-1 0,4 8-581,6 7 1,9 6-1,15 7 1,2 2-1,5 1-174,2 2 0,8 0 0,-3-5 0</inkml:trace>
  <inkml:trace contextRef="#ctx0" brushRef="#br0">5772 10102 8472,'-27'-46'1542,"7"18"1,2 6-486,3 13 0,0 9 0,-3 6 1,-2 6-989,-1 4 0,-4 6 0,3-3 0,-2 4 0,2 5 0,4 4 0,3 5 1,3 2-2791,3 2 0,3 2 2721,6-3 0,12 0 0,3 0 0</inkml:trace>
  <inkml:trace contextRef="#ctx0" brushRef="#br0">6732 9022 11077,'0'-22'-151,"0"0"0,-2 1 0,-2 12 1,-5 5 751,-3 3 1,-7 3 0,-3 7 0,-5 9 0,-6 9-1,-5 7 1,-5 7 0,-2 7-330,0 6 0,23-22 0,2 2 1,-3 4-1,0 2 0,1 2 1,0 2-1,-1 4 0,1 2 1,0 2-1,1 2 0,1 5 0,0 2-187,2 3 0,1 1 0,2-1 0,3-1 0,3 4 0,2 0 0,2-2 0,2 0 0,4-4 0,3-2 0,4-2 0,3-1 0,4-7 0,3-2-259,3-3 0,2-2 0,2-3 1,1-1-1,1-4 0,0-2 1,1 1-1,-1-1 0,1 0 1,0-1-1,-1-3 0,0 0-307,25 22 1,-4-5 0,-8-8-1,-1-5 1,-4-2 456,-3-5 1,-4-1 0,-2 2 0</inkml:trace>
  <inkml:trace contextRef="#ctx0" brushRef="#br0">8171 9062 8389,'-7'-5'0,"3"-4"309,2-3 0,8 0 1,1 2-1,2 2 1,-1 1-1,-1 1 1,-2 1 120,-4 7 0,-5 10 0,-14 10 1,-3 5-1,-1 4 0,1 4 1,2 4-1,3-1-223,1-2 1,-2 5 0,3-4 0,3-1-1,4-2 1,4-5 0,1 0-501,2-3 1,0 1 0,0-2 0,2-3-1,2-4 1,5-3-1652,3-2 1209,-5 1 0,5-3 0,-3-2 0,3-4 735,1-4 0,13-1 0,2 0 0</inkml:trace>
  <inkml:trace contextRef="#ctx0" brushRef="#br0">8531 9182 8330,'-6'-22'0,"-3"1"202,-2 7 1,-1 6-1,1 13 1,3 4-1,-3 2-154,-1 3 1,0-1 0,2 2 0,3 1 0,1 2 0,3 0 0,1 1 0,2 3 0,0-1 1,0 0-1,2-2 1,2-1-1,5-1 1,4 0-726,5-5 1,3-1 0,6-6 675,-1-2 0,7-8 0,1-2 0</inkml:trace>
  <inkml:trace contextRef="#ctx0" brushRef="#br0">8705 9236 8330,'-14'-8'82,"5"-2"0,0 6 1,-1 2-1,0 5 1,-1 7-1,2 7 0,1 3 205,0 1 0,-2 4 0,5-4 0,2 1 1,2 0-1,1 2 0,0 1 0,0 2-2775,0 0 2488,6-7 0,7 6 0,8-6 0</inkml:trace>
  <inkml:trace contextRef="#ctx0" brushRef="#br0">8931 8876 10241,'6'-30'-329,"3"4"0,3 6 477,1 9 1,5 12-1,1 11 1,0 6 403,1 2 0,2 3 1,-3 3-1,2 2 1,1 3-1,0 5 1,-1 5-1,-2 7-162,-2 5 0,-4 3 1,-4-2-1,-5-1 1,-4 3-1,-4 4 1,-6 3-1,-7-1-1081,-5-1 0,-8 1 1,-2-4-1,-4 0 1,-4 0-1,-4-1 667,-4 0 1,0-9-1,-6-2 1</inkml:trace>
  <inkml:trace contextRef="#ctx0" brushRef="#br0">9998 9182 17203,'0'-7'-1300,"0"1"1561,0 18 1,0-8 0,0 10 0,0-2 0,0-1 0,0 4 75,0 3 1,0-2-1,0 6 1,-2 1-1,-1-1 1,-1 0-261,1 2 1,0-1 0,0 1 0,-2-2 0,2 1 0,2-1 0,1-1-913,0-2 0,0 0 0,0-3 0,0 2 157,0-2 645,0-7 1,0 3 0,0-4-1</inkml:trace>
  <inkml:trace contextRef="#ctx0" brushRef="#br0">9851 9462 31633,'7'-28'-1346,"1"9"0,-4 14 0,5 4 1953,3 1 1,1 0 0,2 0 0,3 1 0,3 2 0,-1 2 0,-2-2-689,-3-2 1,-2-1 0,1 0 0,-1 2 0,0 1 0,1 1 107,-1-1 1,6 5-1,2-1 1</inkml:trace>
  <inkml:trace contextRef="#ctx0" brushRef="#br0">10771 9262 9423,'-2'-11'0,"-1"0"1015,-1 2 0,-2 5-518,2-5 1,1 5 0,-6-4-1,-2 2 1,-1 3 884,-1 2 1,0 2-584,-1 4-556,1 2 0,-5 6 0,1 2 0,0 3 0,2 4 1,2 3 56,0 2 0,5 4 1,4 2-1,2-1 0,4 1 1,4-4-1,7 0-34,8-3 1,9-1-156,1-2 0,4-6 0,-2-6 1,-1-4-1,2-1-578,1-3 1,-7-3 0,-2-6 0,-6-6-1,-6-7 1,-2-5 0,-3-5-1,-4-4 1,-4-1 0,-2-1 0,-5 2 0,-8 2 0,-6-2 0,-6 2 307,0 3 1,-1 0-1,2 10 1,3 2-1,2 3 1,4 2-1622,3 2 1850,-3 6 0,20 3 0,-3 8 0</inkml:trace>
  <inkml:trace contextRef="#ctx0" brushRef="#br0">11411 9502 29025,'-9'0'367,"0"0"-188,6-6 1,-5 5 44,4-4 1,4 4 0,0 1-1,9 1 1,6 2 0,2 2-1,0-2 0,2-2 1,0-1-1,1 0 1,-1 0-1,-3 0-727,-1 0 1,-2 0 374,1 0 1,-13 0 0,-7 0 0,-9 0-1,-7 0 1,-3 0 329,-2 0 1,1 0 0,0 0-1,3 0 1,2 0 0,2 0 234,2 0 1,10 0-670,7 0 1,12 0 0,10 0 0,5-1 0,2-2 0,4-2 0,1 2 0,3 0 220,2-1 1,6-3-1,3-7 1</inkml:trace>
  <inkml:trace contextRef="#ctx0" brushRef="#br0">12264 9249 10647,'-8'-7'288,"2"-5"0,6 9 1971,0-6-1871,0 6 0,0 7 1,-1 10-1,-2 2 1,-1 2-1,-1 1 1,1 2 29,-1 2 1,-4 3 0,5 0 0,1 1 0,0 0 0,0-2-809,-1-3 1,-1 2-1,5-5 1,0 0-1,2 0 1,2-4-1,5-3-1480,3-3 1,1-6-1,0 1 1904,1-2 0,5-8 0,2-1 0</inkml:trace>
  <inkml:trace contextRef="#ctx0" brushRef="#br0">12530 9156 10647,'8'-14'860,"-1"3"52,-2 2 0,-4 4 1,4 10-1,-4 4-652,-1 2 1,-1 7 0,-2 3 0,-3 1 296,-2 2 1,1 8 0,-4-5 0,4 1 0,1 2-670,3 1 1,2-3 0,1 3 0,0-3 0,0-1 0,1-2 0,4-1-494,3-2 1,4-6 0,2 2 0,-1-5 0,0-4 0,1-3-1360,-1 0 0,-4-4 0,-3 2 629,-5-2 1380,-4-2 1,-10 0-1,0 0 1</inkml:trace>
  <inkml:trace contextRef="#ctx0" brushRef="#br0">11957 9249 8524,'0'-9'1808,"2"2"-1210,2 1 0,9 1 0,10 5 0,3 2-206,5 2 0,2-2 0,4 2 0,-3-2 0,0-2 0,0 0 0,3 0 0,0 0-384,-1 0 0,2 0 1,-4 0-1,0 0 1,-2 0-1,-4 0 1,-2 0-1888,1 0 0,-6 0 1,-3 0-343,-4 0 2221,0 6 0,-1 1 0,0 6 0</inkml:trace>
  <inkml:trace contextRef="#ctx0" brushRef="#br0">12117 9622 19097,'2'-12'-2364,"2"3"0,6 5 2796,7 3 0,5 1 0,9 1 0,5 2 0,2 1 0,2-1 0,2-1 0,-1-2 1,2 0-255,0 0 1,-5 0-1,7 0 1,-4 0 0,-2 0-1,-4 0 1,-4 0-208,-2 0 1,-3-6 0,1-1 0</inkml:trace>
  <inkml:trace contextRef="#ctx0" brushRef="#br0">13184 8996 9345,'0'-13'-316,"0"-1"1701,0 1-969,0 5 1,-6 4 0,-3 10 0,-3 6 0,-3 6 0,-1 4 0,-3 6 0,-2 6 4,-3 4 1,0 5 0,2 0 0,3-1 0,1 2 0,2-1 0,3 2 0,4-5-617,3-2 1,1-2 0,5-10 0,0 1 0,2-2 0,2-1-856,5-2 0,4-6 0,4 1 1,2-6 1066,2-2 0,7-12 0,6 2 1</inkml:trace>
  <inkml:trace contextRef="#ctx0" brushRef="#br0">13423 9289 8488,'0'-27'1496,"-5"8"0,-4 6-1472,-3 7 0,-2 9 1,1 3 375,0 1 0,-1 2 0,1 6 0,0 1 1,-1 3-69,1 2 1,1 3-1,2 5 1,3 4 0,1 0-1,3-1 1,1-1 0,4 0-219,2 0 0,8-1 0,7-8 0,0-4 1,2-3-1,-2-3 0,1-3-166,-4-5 1,-1-4 0,-2-4 0,-1-7-1,-3-5 1,-5-6-195,-2-3 0,-2-7 0,0 0 0,-2-2 0,-2-2 0,-5 1 0,-3 1 60,-1 1 0,4 2 0,0 4 1,0 2-1,2 3 0,2 4 1,4 3 169,1 2 0,1 1 0,5 3 1,6 5-1135,4 2 0,4 2 0,-3 0 0,6 0 1150,2 0 0,1 6 0,1 2 0</inkml:trace>
  <inkml:trace contextRef="#ctx0" brushRef="#br0">13610 8983 8488,'7'-20'412,"5"7"1,-3 0-140,3 7 0,6 4 0,0 5 0,-1 5 1,1 6-1,1 6 0,2 6 0,1 7 408,-1 7 0,4 9 0,-2 1 0,0 3 0,-1 4 0,-5-4 0,-7 2-677,-5 0 1,-5-5 0,-3 3 0,-5-5-1,-2-6 1,-6 0 0,-4-5-1161,-3-3 1,-4-3-1,-4-4 1,-5-2 1155,-2-3 0,-8 9 0,-2-3 0</inkml:trace>
  <inkml:trace contextRef="#ctx0" brushRef="#br0">8011 10035 14173,'0'-13'-2577,"2"1"2762,2 3 1,-4 5 0,0 7 0,-7 3 0,-5 1 0,-1 2 750,-1-2 0,-3 5 0,-3-3-694,0 3 1,3 1 0,-2 1 0,1 0 0,1 3 0,2 2 0,3 0 331,3 1-630,6 3 1,-1-7 0,8 5-1,6-2 1,8-2 0,9-4 153,7-4 1,4-3 0,4-6 0,1-2 0,3-2-194,1-5 0,-8-4 0,-1-4 0,-5-2 0,-8 0 0,-7-2 0,-6 2-379,-4 0 0,-6-3 1,-4 2-1,-9 0 1,-10-3-1,-6 3 56,-4 2 1,-3 3 0,-4 2 0,2 1 0,3 3 0,2 5 458,0 2 1,-6 2-1,3 0 1</inkml:trace>
  <inkml:trace contextRef="#ctx0" brushRef="#br0">15103 9236 16349,'-4'-18'-3239,"-1"0"3441,1 6 1,4 12-1,1 8 1,4 1 0,4-2-1,4 0 1,3-1 0,3 2-1,2-2 1,1 0-1,1-3 1,-1 0 0,0-1-191,-1 3 0,-2 4-6,-6-5 0,7 7 0,0-4 1</inkml:trace>
  <inkml:trace contextRef="#ctx0" brushRef="#br0">15010 9529 32767,'0'-13'-659,"10"5"0,3 4 1,4 2-1,2 2 0,3 0 298,3 0 0,2 0 1,1 0-1,2 0 401,1 0 0,6-6 0,-3-1 0</inkml:trace>
  <inkml:trace contextRef="#ctx0" brushRef="#br0">16143 9289 14506,'0'-18'-512,"0"0"1,0 5 0,-2 6 1044,-2 1 0,-4 1 0,-6 7 0,-3 2 0,-2 5 1,-3 5-1,-5 3 0,-2 6-462,-1 2 1,8 6 0,4 1 0,3 2 0,3 2-1,3-1 1,7 0 0,6-3-19,9-2 0,17-4 1,13-3-1,6-7 0,8-6 1,6-5 87,5-4 1,1-7-1,-3-3 1,-4-4 0,-4-3-1,-7-3 1,-6-2-574,-10-3 0,-11-3 0,-8-2 0,-7-4 1,-10 1-1,-14-2 0,-16 1 76,-17 0 1,-11 2-1,24 18 1,-2 1-1,-2 1 1,-1 1 348,-1 3 1,-1 1 0,-5 2-1,-2 1 1,2 3 0,-1 0-1</inkml:trace>
  <inkml:trace contextRef="#ctx0" brushRef="#br0">7638 10875 25354,'0'-13'-1724,"0"5"0,0 1 0,2 4 0,1-3 1,3-1 1480,1-4 0,-4-1 831,1-1 1,-1 4-1,0 0 1,3 0 168,2 2 0,-5 3 0,1 9 0,-1 7 0,0 6 0,1 1-418,-1 1 1,-3 8-1,-3-2 1,-3 2-1,1 2 1,-3 0-1,2 1-20,0-2 0,-3 0 0,3-3 1,1 1-1,-1-2 0,3-1 0,1-4-636,2 0 0,-4 2 1,-1-4-1,2-2 1,2-1-1,1-2-1194,0 0 1,0-4 0,1-1 0,4-4-1954,4-5 1,4-11 3430,5-10 1,2-4 0,7 0 0</inkml:trace>
  <inkml:trace contextRef="#ctx0" brushRef="#br0">7985 10675 8555,'0'-30'0,"0"4"1929,0 2 0,-2 17-1085,-2 2 0,1 11 0,-5 7-298,3 8 1,-1 4 0,3 4-1,-3 2 1,0 4 0,0 5 861,3 5 1,-3-2-1284,2 5 1,-1 0 0,5 1-1,0-3 1,0-4 210,0-2 0,0 6-1749,0-10 0,6 4 1,1-9-1,2-1 1,-1-4-1,-2-2 1413,-3-2 0,-2-6 0,-1 4 0</inkml:trace>
  <inkml:trace contextRef="#ctx0" brushRef="#br0">7785 11075 13340,'7'-31'-177,"-1"7"0,-6-10 0,2 10 1,2 11-1,5 7 627,3 5 0,-3 7 1,-2 2-1,0 4 0,1 2 1,2 0-1,2 4 1,3 4-5146,3 4 4661,-3 0 0,10 1 0,-5 0 0</inkml:trace>
  <inkml:trace contextRef="#ctx0" brushRef="#br0">8451 10715 8484,'-1'-34'0,"-4"6"179,-3 9 0,0 8 1,-1 16-1,-1 4 366,-2 2 0,-1 4 0,-1 1 0,2 5 0,2 3 0,3 6 0,1 2 0,1 5 49,-1 2 1,5 5 0,-4 0 0,4 1-1,1-2 1,0 0 0,1-3-790,4-2 0,2 2 0,8-7 0,1-1 0,4 0 195,0-7 0,9 1 0,5-5 0</inkml:trace>
  <inkml:trace contextRef="#ctx0" brushRef="#br0">8731 10982 13210,'0'-29'-1397,"0"0"2331,0 2 0,2 12 0,2 14 0,5 5-761,3 4 0,1-5 0,1 1 0,-1-1 0,0 2 0,2 3 0,1 4 0,1 2 43,-6-1 1,1 0-1,-7 1 1,-2 0-1,-2 3 1,-1 2-1,-1 0-805,-4 0 0,-2 4 0,-6-6 0,-2 0 1,-2-2-1,1-2 619,4 0 0,0 0 0,8 1 0,1-1 0,2 0 0,4-1 270,5-3 1,9-3 0,14-6 0,4-1 0,4-2 0,2-3-889,4-2 1,-8 4-1,3-5 1,-2 0 633,1 2 0,1-11 0,0 3 0</inkml:trace>
  <inkml:trace contextRef="#ctx0" brushRef="#br0">9344 10782 8375,'5'-18'246,"-1"0"1,13 8-1,2 13 1,9 10-1,6 9 1,2 2 2050,-1 1-1713,1 0 1,-1 3 0,1 2-1,-1 3 1,-1 1 0,-2 3-343,-4 1 1,-12 7 0,-4 1 0,-5-1-1,-4 1 1,-4-1 0,-7 1 0,-8 3-977,-8 2 1,-2-6 0,-14-2 0,-6 1 0,-3-1 733,0-1 0,-9 1 0,3-9 0</inkml:trace>
  <inkml:trace contextRef="#ctx0" brushRef="#br0">10517 10955 8387,'-5'-6'214,"-4"6"1,3 1 0,1 8 0,4 2 0,1 1 0,0 1 0,0 0-1,0 2 1,0 3 0,0 3 0,0 1 333,0 0 0,4 0 0,1 5 0,-2 1 1,0 2-1,0 2 0,1 1 0,-1 1-548,-2 0 0,-6-5 0,-3 4 0</inkml:trace>
  <inkml:trace contextRef="#ctx0" brushRef="#br0">10318 11381 8356,'0'-51'99,"1"8"0,2-3 0,4 12 0,4 13 1,4 8-1,-1 5 679,1 2 1,3 0-1,0 3 1,0-1-1,1 1 1,3 2-1,3 2 1,2 3-779,-1 5 0,1-3 0,0 0 0</inkml:trace>
  <inkml:trace contextRef="#ctx0" brushRef="#br0">23154 9569 10152,'0'-13'0,"0"-1"-112,0 1 1,0 0 479,0-1 0,0 1 1,0 0-1,2 1 1,1 1-1,0 4 1,-5 1-1,-5 3 1,-6 2-1,-5 1 1,-4 1 333,-4 4 0,-9 3 0,-4 10 0,-1 4-337,-3 4 1,-1 2-1,1 3 1,-1 4-1,1 5-209,1 5 1,7-2-1,1 6 1,3 1 0,5 0-1,9 1-257,6-3 1,7-5 0,8 2 0,8-4 0,7-2 0,11-4-1,5-4 106,7-2 1,14-3-1,5-1 1,9-2 0,-33-14-1,1-2 1,2-1-1,0-2-76,1-1 1,1-1 0,2-1 0,1-1 0,-2 0-1,0 0 1,-1 0 0,0-1 0,1-1 0,-1-1-1,-2-1 1,0-1 0,-1-1 0,0-1-254,34-11 1,-11-2-1,-9-7 1,-7 0 0,-7-1-1,-7-3 273,-5-5 1,-15-8-1,-3-5 1,-8-6-1,-7-4 1,-10-4-1,-12-1 118,10 31 1,-3 1 0,-2 2 0,-3 0 0,2 1 0,-2 1 0,-29-24 0,-4 7 0,0 11-129,-1 9 0,-9 6 0,1 6 0</inkml:trace>
  <inkml:trace contextRef="#ctx0" brushRef="#br0">11357 10822 8433,'-1'-12'0,"-4"3"0,-2 3 1011,0 6-535,1 0 346,6 0 1,0 1-1,1 2 1,5 2 0,6-1-257,4 2 0,8-4 1,-2 4-1,3-2 0,2 1 1,1-2-1,2-1 1,1 1-1,-2 2-53,0-2 0,-4 0 1,-3 0-1,-4 3 1,-5 1-1,-4 3 1,-5 2-384,-2 2 1,-8 0 0,-4 3-1,-7 2 1,-6 2 0,-6 2 58,-2 3 1,-1-4 0,2 0 0,-1 2 0,1-1 0,4 1 115,4-2 0,2-5 0,7 0 1,1-2-1,3-2 0,5 1 0,2-1 9,2 0 1,8 1 0,5-2-1,8-2 1,4-3 0,3 1-315,3-1 0,2-4 0,5 2 0,-1-2 0,2 0 0,-4 1 0,1-1-10,-2-2 1,-7-1 0,1 0 0,-2 0 0,-3 0 0,-3 0-1050,-3 0 1,-3 0 0,0 0 0,-1 0 0,0 0-1136,1 0 1,-1 0 0,0 0 2193,1 0 0,-1 0 0,0 0 0</inkml:trace>
  <inkml:trace contextRef="#ctx0" brushRef="#br0">12490 11208 8564,'-9'-4'0,"1"-1"233,-1 1 0,0 2 0,0-1 0,-1-1 1,-1-1-1,1 1 0,1 0 0,0-1 1630,2-1 0,-2 6 1,9 0-1466,6 8 0,8-1 0,4 0 0,0-1 0,1-3 0,2-1 0,1-1-193,0 4 1,-1-4 0,1 4 0,-4-4-1,-3-1-596,-2 0 1,-4 0-1,-3-1 1,-4-2 398,-8-2 0,-6 1 1,-4 4-1,-4 0 1,1 0-1,0 0 0,1 0 148,-1 0 0,8 0 1,-2 0-1,1 0-485,0 0 1,6 0 0,8 0-1,8-2 1,7-1-1675,-1-1 0,6-1 0,3 5 2028,5 0 0,7 0 1,-3 0-1</inkml:trace>
  <inkml:trace contextRef="#ctx0" brushRef="#br0">13264 10902 30978,'0'-14'-9831,"-2"2"9581,-2 4 0,1 2 0,-6 6 0,0 1 899,1 4 1,-3-2 0,3 5 0,-1 3 0,2 2 0,-1 3 209,1 2 1,4 6 0,-3-2 0,2 3-1,-2 3 1,0 2-674,0 1 1,0 0-1,3-4 1,-1-1-1,1 1 1,1 0 0,2-2-1,0-3-1075,0-4 1,0-3 0,0-2 0,2 0 0,2-1 0,5-3-2450,3-4 1,1-4 3002,1-1 0,11-12 0,3-3 0</inkml:trace>
  <inkml:trace contextRef="#ctx0" brushRef="#br0">13503 10888 19899,'14'-12'-357,"-5"5"1395,0-6 0,-6 7 0,1 10 0,-3 5 0,-2 3 0,-2 3 1,-3 3-1,0 5-718,0 7 0,-3-2 0,3 6 0,0 0 0,1 3 0,2-1-1170,1-2 1,2 1 0,0-4-1,0 0 1,0 1 0,2-3 0,2-2-1,3-5-958,1-3 0,2-1 0,-4-6 1,0-2-1,1-2 1983,1-2 0,-5-8 0,3-5 1</inkml:trace>
  <inkml:trace contextRef="#ctx0" brushRef="#br0">12944 10902 29871,'-21'-29'-659,"2"6"0,5 14 631,1 4 0,7 4 1,7 1-1,13 0 1,11 0 648,9 0 1,6 1 0,3 2-1,3 2 1,1-1 0,4 1 0,-1 1-622,-1 1 0,3-4 0,-3 3 0,1-2 0,-1 2 0,-6 2 0,-6 2 0,0 2 0,-6 1 0,-3-1 0,-4-3 0,1 3 0,-4-5 0</inkml:trace>
  <inkml:trace contextRef="#ctx0" brushRef="#br0">12944 11368 8524,'-21'0'0,"9"10"0,12 4 0,9 1 864,7-1 0,11-2 1,8-1-1,4-4 1,2 0-1,4-1 1,4 0-1,3-3-239,1-1 1,-4-1 0,-2 2-1,-1 2-625,-3-2 0,-2-2 0,-1-1 0</inkml:trace>
  <inkml:trace contextRef="#ctx0" brushRef="#br0">14223 10715 11603,'8'-18'-1104,"-5"2"1558,-6 4 0,0 5 0,-6 7 0,-2 0-182,0 0 1,-4 6 0,-1 3-1,-2 2 1,1 4 0,3 3-1,-1 6 1,-1 4 422,-2 3 0,1 6 0,7 0 0,1 4 0,0 4 0,0-2 1,2-2-1,1-2-615,3-4 1,3 2 0,3-6 0,3-2-1,3-4 1,4-5-1069,4 0 1,0-3 0,-2-3-1,1-1 1,2-1 0,0-3 1030,1-5 1,-4-2 0,4-2-1</inkml:trace>
  <inkml:trace contextRef="#ctx0" brushRef="#br0">14290 10955 26604,'9'-5'-356,"0"1"1,1 1 613,2 2 0,1 2 0,1 2 0,-1 3 0,0 1 0,1 2 0,-1 0-95,0 0 1,-1 0 0,-3 4-1,-5 2 1,-2 1 0,-2 2 0,0-2-1,-3 1-137,-6 0 1,3 0 0,-12 3 0,-1 0 0,-2-4 0,1-1-1,0-2-690,4 0 0,1-4 0,2 0 728,0 2 0,10-4 0,6 0 1,5-1-1,9-3 0,2-1 0,5-2 1119,1 0 1,6-2-1818,0-2 1,2 2-1,-4-2 1,2 2 0,-1 2-286,-2 0 0,-1-4 0,0 0 0,-2 1 1,-2 0-1,-2 0-2097,-2-2 0,4-5 3058,-6 1 0,7-9 0,-3-3 1</inkml:trace>
  <inkml:trace contextRef="#ctx0" brushRef="#br0">14810 10702 8578,'0'-14'1450,"0"7"-1353,0 1 207,6 6 0,1 6 0,6 4 1,2 5-1,2 6 0,2 3 0,0 4 1,2 1 930,0 4 1,-5 5 0,2 7 0,-5-1 0,-3 2-639,-1 3 0,-6-2-272,2 2-512,-10 0 401,-2 4-1161,-7 1 6,-5-7 1,3 5-804,-6-3 0,-2-8 1157,-7-1 1,1-4-2437,-5-1 3023,-1 4 0,-1-7 0,0 4 0,-3-5 0,-1-3 0,-4-1 0</inkml:trace>
  <inkml:trace contextRef="#ctx0" brushRef="#br0">8105 11795 11680,'-12'-14'0,"3"1"-370,5 0 0,4-1 1,5 1 522,9 0 1,7-7 0,10-2-1,6-5 1,6-2 0,6-5 0,2-2-1,4-4 1,1 0 0,5-4 0,-29 22-1,0-1 1,2 0 0,0 1 0,0 0-1,0 1 1,1-1 0,0 1-1,-2-1 1,0 1 61,-2-1 1,1-1-1,2 1 1,0 0-1,22-18 1,2 1-475,-5 4 1,-1-2 0,-9 6 0,-3 3-255,-3 4 0,-12 5 1,0 5-431,-4 1 1,-9 7 829,-8 6 1,-8 6-1,-4 7 1</inkml:trace>
  <inkml:trace contextRef="#ctx0" brushRef="#br0">8905 11795 15812,'-9'-12'-2074,"1"1"2298,2 2 0,-4 6 0,1-1 0,-3 3 0,-1 1 0,0 1-31,-1 3 1,5 4-1,2 7 1,0 2-1,1 6 1,0 0-1,4 1 9,5-2 0,6 0 1,9 4-1,6-4 1,5-6-1,7-5 1,4-7 35,4-3 1,2-1 0,3-1-1,-6-3 1,-6-7 0,-6-4-575,-3-2 0,-3-12 1,-4 3-1,-8-4 1,-7-4-1,-4-3 1,-5-3-877,-6 2 0,-3 2 664,-15 1 0,-4 3 0,-12 10 1,-1 6-72,1 6 1,2 4 637,1 6 0,0 0 0,0 0 0</inkml:trace>
  <inkml:trace contextRef="#ctx0" brushRef="#br0">15503 11248 13012,'-13'-12'26,"-1"3"0,8 3 0,8 6 1,8-1-1,8-2 0,3-1 0,2-1 1,4 1-1,3-2 0,2 0 0,2-2 2460,3 1 0,-4 4-3436,-2-1 0,3-2 1,0 1 960,0 2 0,5-4 1,-5 0-1</inkml:trace>
  <inkml:trace contextRef="#ctx0" brushRef="#br0">15623 11475 8539,'-16'-12'2015,"4"4"-1832,4 8 1,10 0 0,7 5-1,3-4 1,2-1 0,3 0-1,3 0 1,3 0 276,0 0 1,10-4-461,-6-1 0,8-5 0,-1 3 0</inkml:trace>
  <inkml:trace contextRef="#ctx0" brushRef="#br0">16276 11235 18459,'0'-14'-102,"0"7"1,6 0 0,3 4 816,3-2 0,6 1 1,1 2-1,2-1 0,2-1-440,2 1 1,-1 1 0,1 2 0,3-1 0,2-2-186,3-1 0,1-7 0,6 4 1</inkml:trace>
  <inkml:trace contextRef="#ctx0" brushRef="#br0">16663 11022 22659,'-6'-14'-1981,"4"1"0,-1 1 2379,6 3 1,9 3 0,7 6 0,2-1 0,3-2 0,1-2 0,2 2 0,-1 2 2,1 1 0,0 1 0,-2 4 0,-3 4 0,-6 3 0,-4 1-677,-3 0 1,-6 5 0,-1 1 0,-8 2 0,-11 3 0,-5 1 0,-8 2 0,-1-1 261,-1 1 1,-2-1 0,6 1-1,2-2 1,4-2 0,4-6-57,5-2 0,10 3 0,5 0 0,11-4 0,12-3 0,11-7 399,7-2 0,0-2-1402,5 0 1,4-5 0,3-1-1,-3 0-1789,0 1 2750,-6-6 1,5 4 0,-3-7 0</inkml:trace>
  <inkml:trace contextRef="#ctx0" brushRef="#br0">17409 11128 20651,'-9'0'844,"0"0"-426,6 0 0,-1 0 1,8 0-1,7 0 1,5 0-1,6 0 0,5 0 1,3 0-1,1 0-202,-2 0 1,4 0 0,-2-1 0,-1-2 0,-2-2 0,-3 2 0,-1 2-1014,-2 1 0,-6-5 0,2 1 0,-3 1 0,-3 0 0,-2 0 652,-1-1 1,0-7 0,4 4 0</inkml:trace>
  <inkml:trace contextRef="#ctx0" brushRef="#br0">17742 10955 22058,'-13'-18'-1943,"0"8"0,7-9 2580,6 14 0,1 10 0,8 3 0,0 4-624,-1 2 1,3 5-1,-3 3 1,1 2 0,-2-1-1,-1-2 1,-2 0-1,1 0-471,-1 2 0,1-3 0,-5-1 1,0-1-1,0-1-54,0 0 1,-2-3 0,-2-2 0,-5-1 0,-3-4 0,-1 0-1505,-1 1 2034,7-5 1,1 3 0</inkml:trace>
  <inkml:trace contextRef="#ctx0" brushRef="#br0">18276 11022 14393,'-5'-9'250,"-1"1"1,-1 2 234,-4 3 0,0 3 0,-3 5 0,2 4 0,2 3 0,3 2 0,1 3-225,3 0 1,1 7 0,4-2 0,1 4 0,4 0 0,4 1 0,5-2 0,3-3-450,5-4 0,5-5 0,3-4 0,-3-4 0,-2-4 0,-3-1-107,-2 0 0,-6-7 1,0-7-1,-4-6 0,-4-6 1,-3 0-1,-2-1 2,-1 1 1,-8-6 0,-4 1-1,-7 2 1,-5 1 0,-3 1-150,-2 0 0,-1 7 0,-1 3 0,-3 7 0,3 5 439,1 4 1,1 1 0,0 0 0</inkml:trace>
  <inkml:trace contextRef="#ctx0" brushRef="#br0">1800 7650 9661,'0'-15'0,"0"-1"0,0-2 0,0 2 0,0 1 0,0 2 316,0-1 0,-2 5 0,-2 2 0,-5 1 0,-3 3 1,-1 3-1,-1 4 0,1 5 0,-2 3 0,-1 2 1,-3-1-1,-1 2 0,0 1 0,0 3-228,1 2 1,-3 0 0,4 2 0,2-2 0,2-2 0,6-1 0,3 0 0,4 0 0,2-2 180,4-1 0,8-3 0,11-2 0,7-3 0,10-1 0,10-3 0,8-3-110,6-4 1,-10-4-1,4-5 1,-4 0-1,-6-1 1,-3 0-1,-9-3-372,-9 0 1,-5-7-1,-9 2 1,-8-4-1,-11 0 1,-13 1 73,-11 2 1,-20-2-1,-10 5 1,-9 0-1,30 13 1,0 1-1,0 2 1,-1 2-1,0 1 1,1 2-305,0 0 1,0 2-1,-31 11 666,-2 8 1,3 9 0,1 3 0</inkml:trace>
  <inkml:trace contextRef="#ctx0" brushRef="#br0">1960 10688 12989,'-6'-62'-543,"-2"4"0,1 8 1,1 13 428,0 10 1,-3 16 0,-7 11 0,-3 7 0,-2 6 0,-3 5 0,-1 6 162,-2 5 1,2 0 0,1 3 0,4-1-1,2 2 1,6 1 0,6 1 438,5-1 0,8-1 0,8-8-156,10-3 1,11-2-1,11-9 1,6-2-69,2-4 1,4-4 0,-1-4 0,-2-4 0,-2-8 0,-7-3-1,-7-2-99,-7-1 1,-11-3 0,-6-5 0,-5-3 0,-10 1 0,-11 0-425,-17 0 1,-4 5-1,-18 5 1,-7 3 0,-6 6-1,-7 8-1320,-2 7 1,2 13 1600,31-2 1,0 3 0,0 2 0,1 2 0,-3 6 0,0-1 0</inkml:trace>
  <inkml:trace contextRef="#ctx0" brushRef="#br0">7465 13087 9305,'0'-23'0,"-2"-3"0,-1 3 0,-1 3 0,0 7 0,-1 3 293,1 1 43,-1 0 0,-1 0 0,-3 2 0,-2 1 1,-3 3-1,-1 3 0,-2 6 0,-4 6 0,-3 7 1,-1 8-1,-3 10 0,0 7 0,0 6 1,1 4 180,0 5 0,14-23 1,0 2-1,-1 3 0,1 1 1,-1 2-1,1 2 0,0 3 1,1 1-1,0 2 1,0 0-1,2 2 0,0 2 1,0 0-1,2 2 0,1 2 1,1 1-1,1 0 1,1 1-355,0-1 0,2-1 0,-1 1 0,1 0 1,3-6-1,0-1 0,0-1 0,2-2 0,2-3 1,1-1-1,1-4 0,2 0 0,1-3 0,2 0 1,0-3-1,1 0-657,14 29 0,-2-1 1,-1-7-1,-2-2 1,2-2-1,-1-7-574,0-7 0,0-6 0,-5-7 0,-2-2 1,1-3-1,-2-4 0,1-3-4205,0-2 5258,-10-5 1,18-8 0,-9-8 0</inkml:trace>
  <inkml:trace contextRef="#ctx0" brushRef="#br0">4772 13967 8484,'8'-22'0,"-4"1"606,-2 2 0,-2 5 0,-2 7-97,-2 1 1,1-3 0,-5 6 0,2 5 0,3 7 0,2 8 309,1 10 1,1 4 0,2 8 0,2-1 0,-1 5 0,1 1 0,-1 4 0,1-1-577,0 4 1,-3-1-1,2 0 1,-1-2-1,0-2 1,2-5 0,-2-4-1033,-2-6 0,-1-9 519,0-4 1,2-5 152,2-4 1,-2-10-1,2-13 1,-2-8 0,-2-9-1,0-7-115,0-5 1,4-15 0,2 3 0,0 2 0,1 0 0,-1 4 404,0 4 1,-1 2 0,-4 12 0,2 3 0,1 4 0,-1 7 0,-1 2 1139,-2 2 1,1 4-1,4 1 1,2 4-720,1 5 1,3 5 0,-2 9 0,3 1 0,3 4 0,1 0-849,2 4 1,0 1 0,-5 2 0,0-2 0,-1-1 0,-1-4-505,-2 0 0,-2-3 0,2-3 1,-3-2 537,0-4 0,-5-5 1,5-11-1,-1-12 1,0-6-1,3-7 250,2-1 0,1-2 1,-1-2-1,-1 2 1,0 5-1,0 5 197,0 3 1,-1 6-1,6 8 1,-1 7-328,0 10 1,1 2 0,-1 14-1,0 2 1,2 7 0,2 3-1,2 4-1305,2 1 1,-4-2 0,4 3-1,0-3 1,-1-4 0,4 1-1,0-2 1385,-2-3 0,3-9 0,-4-2 0</inkml:trace>
  <inkml:trace contextRef="#ctx0" brushRef="#br0">5465 14513 8414,'2'-20'557,"2"2"0,2 1 1,5 1-1,-3-2 1,3 1-1,1-1 324,1 0 0,0-6 0,1 2 0,-1-3 0,0-2 1,-1 1-1,-3-1-1328,-4 0 1,0 1-1,0-1 1,-2 2-1,-2 1 1,-1 2 0,0-2-1,0 1-633,0 0 1,0 3 0,0 3 0,2 1 1419,2 4 1,4 6-1,5 12 1,0 8-1,1 6 1,-1 6-1,2 0-43,3 1 0,-4 1 0,4 0 0,-3 2 0,-2-2 1,1 0-1,-1-3-888,0-1 1,-4-3-1,-1 1 1,-1-4-1,-1-4 1,0 0-3186,-3-1 3776,-2-6 0,-1-1 0,0-6 0</inkml:trace>
  <inkml:trace contextRef="#ctx0" brushRef="#br0">5705 14180 8352,'-15'-13'1591,"-2"-1"-770,8 1 1,3 7-1,3 5 1,6 5-700,6 4 1,9 5 0,4 5 0,1-2 0,3 0 0,-1 1-1,3 2 1,0 0-5298,0 0 5175,-1-1 0,6-11 0,1-1 0</inkml:trace>
  <inkml:trace contextRef="#ctx0" brushRef="#br0">6065 14140 8352,'0'-19'459,"-1"0"1,-2-4 0,-2 6 0,1 3 0,-1 4 0,0 3 879,-3 1 1,5 3 0,-3 7 0,2 5 0,-2 4 0,0 5-1971,0 4 1,-4 3 0,2 4 0,-1 0 0,0 2 0,-1-1 0,-2 0-1,-1-1-161,0 2 0,-1 0 0,1-4 0,1 0 0,2-2 0,1-3 1,0-4-1,2-3 373,2-2 0,5-1 1,6-3-1,7-5 419,8-2 0,10-14 0,3-3 0</inkml:trace>
  <inkml:trace contextRef="#ctx0" brushRef="#br0">8105 13061 8562,'4'-18'0,"1"0"0,-2 2 0,-2 1 0,-1 2 0,2 4 1434,2 0 0,-3 7-852,4 2 0,-4 12 0,-1 10 0,0 5 0,0 4 0,0 5 0,0 2-3,0 2 0,0-1 1,0-2-1,-1 0 0,-2 1 1,-1 2-704,1-1 1,1-4-1,2 2 1,2-3-1,1-3 1,2-5-1,3-7-1318,2-4 0,6-8 1,4-2 1441,0-4 0,3-7 0,3-1 0</inkml:trace>
  <inkml:trace contextRef="#ctx0" brushRef="#br0">8425 13007 8461,'0'-19'2673,"-5"13"1,1 5-1792,1 11 0,-3 15 1,0-1 316,-1 0-917,4-1 1,-8 4-1,5 1 1,0 2-1,0 4 256,3 4 1,2-4-1725,1 11 1,0-8 0,0 4 0,0-4-1,-1-1 1186,-4-2 0,4-2 0,-5-5 0</inkml:trace>
  <inkml:trace contextRef="#ctx0" brushRef="#br0">8171 13340 8399,'-6'-38'1733,"5"10"0,-2-3 1,6 12-1353,6 8 0,3 5 0,3 6 0,2 0 0,6 0 0,2 2 0,3 2 0,3 4-2885,4-1 0,0 5 2504,0-3 0,7 3 0,5 1 0</inkml:trace>
  <inkml:trace contextRef="#ctx0" brushRef="#br0">8971 12847 8380,'-18'-31'471,"1"9"0,2 13 1156,4 11 1,0 5 0,3 8 0,-1 1-1203,0 2 0,2 6 0,-3-1 0,2 5 0,1 5 1,1 3-1,0 4 0,3 4-386,2 3 0,1-1 1,0 2-1,0-5 0,0 1 1,1-1-1,3 0-5075,5-5 3577,3-6 1,2-4 0,0-8 1458,4 0 0,-3-3 0,4-3 0</inkml:trace>
  <inkml:trace contextRef="#ctx0" brushRef="#br0">9318 12967 8349,'-19'-17'2678,"-1"14"1,-2-5-2638,4 17 1,3 6 0,2 6 0,1-2 0,3-3 86,5-1 0,2-2 0,2 1 0,2 0 0,2 3 0,7 0 0,7 0-98,8-2 1,7-4 0,8-2 0,2-4-31,2-4 0,5-13 0,-3-2 0</inkml:trace>
  <inkml:trace contextRef="#ctx0" brushRef="#br0">9584 12874 8319,'-6'-21'1468,"5"9"1,-3 12-687,2 8 1,2 10 0,0 4 0,0 2 0,0-1-417,0-1 1,0 4 0,0 6 0,0 7 0,0 1 0,0 4 0,0-1-1154,0-1 1,0 3-1,2-9 1,0-3 0,3-4 786,-2-2 0,4-1 0,1 1 0</inkml:trace>
  <inkml:trace contextRef="#ctx0" brushRef="#br0">9931 12687 8363,'0'-19'0,"0"9"0,0 5 1320,0 17 0,0 22 0,-2 11 0,-2 5-951,-5 3 1,-3-1 0,-1-1 0,-2-3 0,-1 4 0,-3 5 0,-1 6 0,0 4 0,0 1-350,1-3 1,-5 5 0,14-33 0,0 1-21,0 2 0,-1-1 0,-2-2 0,1 0 0,-9 35 0</inkml:trace>
  <inkml:trace contextRef="#ctx0" brushRef="#br0">21062 9809 8294,'6'-14'-2,"1"3"1,6 2 105,1 4 1,-7 5 0,-4 3 0,-6 3 0,-6 0 0,-3 2 0,-1-3 0,0 3 0,-1-2 659,1 0 1,0-2 0,-1-4-1,1 0-511,0 0 1,4 0 0,0 0 0,0 2 0,0 1-182,0 1 0,-1 2 0,-6-2 0,-4 5 0,1 2 0,-2-1 0,1-1-24,-4 1 0,-1 2 0,-2 3 0,0 1 0,1 2 1,-1-2 131,0-1 1,7 3 0,2 0 0,3-2 0,2 0 0,-1 0-109,1 2 1,1 0-1,2-5 1,2 2-1,3 1 1,0 4 0,1-1-17,-1 0 0,-5 0 0,2-1 0,0 3 0,-1 1 0,-2-1 111,-1-2 0,-1 5 0,0-2 1,-1 3-1,1 0 0,0-1 1,-1-2-129,1 2 1,1 6 0,2 1 0,1-2 0,0-1 0,0-1 31,0 0 0,6-2 1,-1-1-1,1-2 0,0 1 1,-1 1-1,1 0 55,1-2 1,2 0 0,0 5 0,0 0-1,0-1 1,0 1 64,0 0 1,0-1-1,2 1 1,1 1-1,1 2 1,0 2-1,2 1-270,3-1 1,3-1 0,1-4-1,1 0 1,-1 1 0,0 2 122,1 1 0,4 0 0,-1-5 0,0 1 0,-3 0 0,-2-1 0,-1 1 91,-2 0 0,-1-1 0,4-1 0,-1-1 0,-4-2 0,0 2 3,1 1 0,1-3 0,4 1 0,2 0 0,1 1 0,3 0 0,1-4-168,-1 0 1,5 2-1,-2-3 1,2 0 0,-1 2-1,-2-2 22,-2 1 0,-1 2 1,-5-3-1,1 0 0,-1 2 1,0-2-1,1 2 141,-1 0 1,-4-3-1,-2 2 1,1 1-1,-2 0 1,1 1-106,0-1 1,-2 4 0,2-4-1,1 1 1,-1-1 0,2-1-1,0 0-512,0-1 1,-2-1-1,4-5 1,-4 0-1,0-1 1,-1-2-1189,0-1 0,-1-4 0,-4 2 0,4-1 213,3-3 1,4-7 0,2-5 1458,-1-3 0,0-13 0,1-3 0</inkml:trace>
  <inkml:trace contextRef="#ctx0" brushRef="#br0">21022 12301 8226,'-27'0'213,"2"0"1,1 0-16,2 0 1,6 0 0,-2 0 103,3 0 0,8 1 0,2 4 0,5 2 0,6 2 0,7 0 0,8 3 0,3 3 1,1 2 199,2 0 0,-4 2 0,10-1 0,-2-2 0,2-1 0,-1-2 0,1 1 0,-4-1 0,0 0-660,-3 1 1,-4-6 0,-1 0 0,-2-1 0,-2-1 0,-2 0 0,-2-3 157,0-1 0,1 3 0,-1 3 0</inkml:trace>
  <inkml:trace contextRef="#ctx0" brushRef="#br0">10517 13047 13659,'0'-15'-1989,"0"7"2238,0 5 0,0 16 1,0 2-1,0 3 1,-1 4-1,-2 4 1,-3 4-1,0 1 1,0 0-1,3 0 1,2 0-1,-1 1 1,-1-3-536,-1-2 0,0 1 203,4-10 0,5-1 0,3-3 1</inkml:trace>
  <inkml:trace contextRef="#ctx0" brushRef="#br0">10411 13314 13780,'6'-33'630,"1"17"0,8 3 0,3 8 0,4 5 0,3 0-637,2 0 0,4 0 1,2 0-1,-1 0-18,1 0 0,10 6 0,-2 2 0</inkml:trace>
  <inkml:trace contextRef="#ctx0" brushRef="#br0">11344 13194 15581,'-4'-13'-955,"-1"-1"1,-1 1 1248,2 0 1,-4 1 0,-5 3 0,1 6 0,2 7 0,1 10 74,-2 6 0,4 7 0,0 4 0,1 5 0,3 2 0,1 1 0,4-2 1,4-2-222,7 2 1,6-6 0,8-3 0,0-7 0,1-4-1,1-7-419,2-3 1,-4-4 0,-6-7-1,-2-5 1,-3-4 0,-2-5-269,-5-4 0,-3-9 0,-6-5 1,0-1-1,-2-2 0,-2 1 1,-5-4 295,-3 1 1,-6 1-1,0 3 1,2 4 0,1 5-1,2 8 1,0 3-897,-1 4 1129,7 6 0,1 1 0,6 6 0</inkml:trace>
  <inkml:trace contextRef="#ctx0" brushRef="#br0">12090 13261 16946,'-17'-6'-1278,"-1"-2"2420,2 1-940,7 1 1,13 6 0,12 0 0,7-2 0,6-1 0,2-1 0,3 1 0,1 2-144,2 1 1,-5 0 0,-1 0-1,-4 0 1,-5 0 0,-4 0-1,-5 1-702,-4 3 0,0-2 1,-9 2-1,-7-2 1,-8-2 207,-7 0 1,-2 0 0,0 1 0,2 2 0,-2 2 0,1-2 704,0-2 1,4-1-241,6 0 0,11-1 0,8-2 0,8-2 0,5 2 0,2 2 0,2 1-117,2 0 0,8 0 0,1 0 0</inkml:trace>
  <inkml:trace contextRef="#ctx0" brushRef="#br0">12864 13021 10488,'0'-20'1656,"0"0"0,0 6-1286,0 10 1,-2 17-1,-1 11-290,-1 0 1,-7 4-1,2 4 1,-1 2 0,0 3-1,2 0 1,1 0 0,1-3-740,0-1 1,2 3 0,4-7 0,0-4 0,3-5 0,4-7 649,6-4 0,10-3 0,-3-6 1</inkml:trace>
  <inkml:trace contextRef="#ctx0" brushRef="#br0">13104 12914 8396,'0'-30'0,"0"4"1016,-6 8 1,4 14 0,-2 8 0,2 5-537,2 3 0,-4 5 0,-1 3 0,1 0 0,-1 6 0,1 2 0,1 6-427,2 4 1,1 1 0,0 7 0,0-3-1,0-5 1,0-1 0,0-1-1822,0-1 1,4-5-1,2 1 1768,1-3 0,-4-7 0,3-2 0</inkml:trace>
  <inkml:trace contextRef="#ctx0" brushRef="#br0">12930 13034 8344,'-7'-27'970,"-5"1"1,12 15-602,0 7 0,10 10 0,8 0 0,0 1 0,1 5 0,3 3-252,4 3 0,3 5 0,1-1-117,-1 4 0,-3 0 0,6 1 0</inkml:trace>
  <inkml:trace contextRef="#ctx0" brushRef="#br0">12770 13527 8333,'-20'-13'522,"-3"2"1,10 7 0,6 10 0,5 7 0,8 5 0,6-3 0,6-3-562,2-4 0,3-3 0,3 2 1,2 1-1,4-2 0,3 0 0,2-3 1,0-2 38,-1-1 0,5 0 0,7 0 0</inkml:trace>
  <inkml:trace contextRef="#ctx0" brushRef="#br0">13743 12847 8294,'-22'-23'541,"1"5"181,2 9 0,-3 13 1,4 10-1,0 7-495,-1 4 1,3 3 0,-5 3-1,2 3 1,3 5 0,1 2 0,1 6-1,3 2-389,2 3 1,-2-2 0,7 1 0,1-4 0,1-1 0,4-3-1039,2-2 1,4-7 0,5-4-1,0-8 1200,1-8 0,5-7 0,2-7 0</inkml:trace>
  <inkml:trace contextRef="#ctx0" brushRef="#br0">13957 13141 11782,'-15'-17'249,"-3"4"1,3 4-1,-2 15 1,0 7-1,1 8 89,-2 4 0,0 0 1,5-1-1,1-2 1,3 2-1,5 1 0,2 2 13,2-1 1,2-3-1,2-1 1,5 0-1,5-3 1,2-4-255,2-4-765,5-8 0,-3 1 1,2-10-1,-4-6 0,-4-6 1,-2-2-1,-3-5 0,-4-5 228,-4-6 0,-1 2 1,-1 0-1,-4 0 1,-5 2-1,-5-1 877,-3 3 1,5 4-1,5 4 1,2 4-1,4 3 38,0 2-553,2 5 1,6-2 0,4 5 77,7 2 0,3-10 0,7-2 0</inkml:trace>
  <inkml:trace contextRef="#ctx0" brushRef="#br0">14143 12781 8336,'0'-28'0,"0"10"218,0 18 0,6 7 0,3 11 0,1 4 220,-1 3 0,2 6 0,-5 2 0,1 0 0,2-1 0,0-1 0,-2 2 0,-1 2 131,-3 4 0,0 1 0,0 0 0,1 0 0,-1 0 0,-1-2-887,-2-2 1,-5 5-1,0-5 1,-1-4-1,-2 0 1,1-3 317,-4 2 0,-6 0 0,-4-4 0</inkml:trace>
  <inkml:trace contextRef="#ctx0" brushRef="#br0">15210 13007 8526,'-9'-16'549,"0"3"1,7-2 0,4 10-1,10 2 1,9 3 0,4 3 581,1 2 1,2-1 0,4-2-1244,3 2 1,2-1 0,0 5 0,-4-2 0,-4-2 111,-3 2 0,-3 1 0,4 7 0</inkml:trace>
  <inkml:trace contextRef="#ctx0" brushRef="#br0">15290 13234 9149,'1'-15'614,"4"6"0,3 12 1,10 6-1,3 3-1064,0 1 1,2-1 0,-3-3-1,0-5 1,4-1 0,1 0 437,2 2 1,11-1 0,4-4-1</inkml:trace>
  <inkml:trace contextRef="#ctx0" brushRef="#br0">16516 12981 8289,'-19'-31'1206,"-2"14"1,-6-2-531,1 19 1,1 13 0,-1 14 0,1 0-667,-3-1 1,-2-1-1,4-1 1,2-3-1,5-2 1,7-1-1,5 1 1,4 2 0,6 1 39,10 0 1,6-5 0,20 0-1,4-3 1,1-5 0,3-5-327,1-2 1,-10-10 0,-1-4 0,-6-5 0,-8-4 0,-7-4 0,-9-4 14,-4-2 1,-14-4-1,-10 2 1,-12 1-1,-13-2 1,-10 1-1,-9 2 418,-5 6 0,31 13 1,-2 3-1,1 2 0,0 2 1,-2 0-1,0 1 1,2 2-1,1 1-157,-32 4 0,8 11 0,9 6 0</inkml:trace>
  <inkml:trace contextRef="#ctx0" brushRef="#br0">21475 10222 8485,'-5'-9'0,"1"0"-18,1-1 15,2 4 0,1 1 1,-2 8 745,-2 2 1,1 1 996,-6-2-1419,6-2 0,-3 10-38,6-4 0,-2 3 0,-1-1 234,-1-1 0,0 0 0,2 4-312,-2 1 1,2-1-1,-2 0 1,2 1-1,2-1-79,0 0 0,0 1 1,0 0-1,0 3 1,0 0-1,0 0 1,0-1 4,0 2 0,0-3 0,0 2 0,0 0 0,0-1 0,0 2 0,0-1-3,0 3 1,0-6-1,0 6 1,0-2-1,0 1 1,2 1 29,2 4 1,-2-3-1,2 0 1,-2-1 0,-2 0-1,0 0 1,0 0-106,0-1 0,0 0 1,0-3-1,0 2 1,0-2-1,0-1 1,0-1-350,0-1 1,0 0-1,0 1-3736,0-1 2400,0-6 1,1-2-1,2-10 1632,1-4 0,7-2 0,-4-3 0</inkml:trace>
  <inkml:trace contextRef="#ctx0" brushRef="#br0">21342 10942 8388,'-14'0'214,"5"4"1,0 0-1,-1-1 1287,-2-1 1,5-1-1014,2 4 1,4 2 0,2 7-230,4-1 1,-2-4 0,4 0 0,1 0 0,-1-2 0,3-3 0,4-2 0,4-4-306,4-2 0,3-9 0,3-13 0,2-6 0,2-8 0,1-2-464,-1 1 0,4-3 0,-3-1 510,1 2 0,-5 2 0,4 1 0</inkml:trace>
  <inkml:trace contextRef="#ctx0" brushRef="#br0">8345 14660 8395,'12'-2'0,"-2"-2"0,-3-5 0,1-3 0,-2-1 0,0 0 0,2 4 0,-3 0 197,-2-2 1,0 6-1,0-1 1,1 3-1,-1 3 1,0 4 0,0 5-1,2 3 1,-2 3-1,-2-1 1488,-1 1 0,0 4 0,0 4 0,0 0-1262,0 0 1,0 2-1,0-3 1,0 3-364,0 2 0,0 4 0,0 0 0,0-1 0,-1-2 0,-2-2-1108,-2 1 1,1-5 0,4-1 0,1-2 0,4-4 0,3-5-1010,4-5 1,6-11 0,0-7 2056,-2-8 0,11-16 0,1-5 0</inkml:trace>
  <inkml:trace contextRef="#ctx0" brushRef="#br0">8785 14487 8395,'4'-26'2346,"0"4"0,2 4-2038,-1 10 1,-4 3 0,4 11 0,-2 6 0,0 7 0,3 5 0,0 7 0,1 4 0,-1 7 0,1-1 46,1 1 1,-5 2-1,1 1 1,-2-2 0,-2-2-1,0-1-1189,0 0 1,0-1-1,0-2 1,0-3-1,-2-2 1,-2-4 833,-5-4 0,-9-11 0,-3-7 0</inkml:trace>
  <inkml:trace contextRef="#ctx0" brushRef="#br0">8625 14913 8060,'0'-35'105,"0"0"1,0 7 0,1 9 0,4 9 0,3 5 0,4 4 0,2 1 479,-1 0 1,0 0 0,2 1 0,3 4 0,4 4 0,3 4 0,2 3 0,0 2-3326,-1-2 2740,7 5 0,1-6 0,6 4 0</inkml:trace>
  <inkml:trace contextRef="#ctx0" brushRef="#br0">9358 14487 8384,'-2'-54'0,"-1"11"2755,-1 14 1,-2 14-2375,2 11 1,2 4 0,-2 5 0,2 9-1,2 8 1,0 9-131,0 9 0,0 6 0,0 7 0,0 1 1,0-1-1,0 0 0,0 0-1053,0 1 1,2-5 0,1-2 0,2-1 0,3-3 0,2-3 801,2-5 0,7-2 0,2-6 0</inkml:trace>
  <inkml:trace contextRef="#ctx0" brushRef="#br0">9758 14473 8217,'-14'-13'2581,"8"6"-2035,6 2 0,6 4 0,8 2 0,-1 2 0,0 2 0,2-1 1,1 0-1,2 2-469,-1 2 0,-7-1 1,-3 4-1,1-3 1,-2 3-1,0 1 1,-4 1-1,-2 0-540,-4 1 1,1-1-1,-6 0 1,-1 1 0,-2-1-1,-1 0 156,-1 1 1,5-1-1,2 0 1,1 1 531,3-1 1,3-1-1,5-3 1,3-3-1,4-2 1,2 0-1,-1 1 1085,0 1 0,2-5-555,3 4 0,-3-2 0,2 1-343,-2 5 1,-3-2 0,-1 1 0,-4-1-1,-1 1 1,-3 2-205,-2 2 1,-2 1 0,-4 0-1,-4-1 1,-2-1-617,-3-2 1,-3-2 0,-3 3 0,0-1 0,-4 2 0,0-1 0,0 0-1020,2-1 0,4-1 0,-2 2 0,0-3 0,4-1-1917,1-3 3344,8-1 0,1-8 0,6-2 0</inkml:trace>
  <inkml:trace contextRef="#ctx0" brushRef="#br0">10024 14327 8116,'8'-18'994,"-2"8"1,1-10-1,5 17 1,6 6-556,2 6 1,1 7 0,3 4 0,-2 0-1,2 4 1,1 3 0,0 2-2,-3 3 1,2 8 0,-8-2 0,-2 1-1,-5 0 1,-4-1-905,-2 0 0,-1 1 0,-4 0 1,-2 0-1,-6-2 0,-7-1 1,-5 1-1,-5 0-1337,-4-2 1,-3 2 1802,-6-6 0,-6 0 0,-1-4 0</inkml:trace>
  <inkml:trace contextRef="#ctx0" brushRef="#br0">11064 14567 8497,'0'-14'0,"0"1"593,0 0 0,6 7 0,3 6 0,1 9 0,1 5 0,-4 7 0,-1 3 0,-3 5 0,-2 3 0,-1 2 0,0 0-183,0 3 0,0-3 0,0 0 0,0-2 1,0-1-6726,0 2 6315,0-11 0,6 9 0,2-10 0</inkml:trace>
  <inkml:trace contextRef="#ctx0" brushRef="#br0">11144 14727 8260,'0'-29'807,"0"-2"0,1-1 1,4 9-1,4 7 0,3 6-652,1 5 0,0 4 0,1 1 0,-1 1-155,0 4 0,7-4 0,0 5 0</inkml:trace>
  <inkml:trace contextRef="#ctx0" brushRef="#br0">11477 14527 8411,'0'-37'-20,"0"5"960,0 7 0,3 16 0,5 2 0,6 0 0,6 1-273,3 0 1,8-3 0,4 4 0,0 2 0,1 2 0,-1 1-464,-1 0 0,2 6 0,-10 3 0,-5 4 1,-4 3-1,-6 4 0,-2 0 0,-6 6-381,-6 3 0,-9-1 1,-8 5-1,-4-3 1,-6-1-1,-1-1 1,-1 0-1,2-2 100,2-3 0,7-6 1,3 2-1,5-1 0,4-1 169,5 0 1,10-8 0,7-5 0,9-3 0,8-1 0,5 0 0,4 0-355,1 0 1,0 0 0,0 0 0,-2 0 0,-1 0 0,-3 0 0,1 0-6057,-1 0 6318,-5 0 0,4 6 0,-7 2 0</inkml:trace>
  <inkml:trace contextRef="#ctx0" brushRef="#br0">12664 14727 8491,'0'-14'833,"0"1"1,1 4 0,4 0-194,3-1 0,4 4 0,2 0 1,-1 1-236,0 1 1,5 0 0,0 4 0,-2 0-1,-1 0 1,-2 0-989,1 0 1,-8 0 311,-6 0 1,-6 0 0,-8 0 0,1-2-1,0-1 1,-1-1 721,1 1 1,0 1 0,-1 2-357,1 0 0,7 2 0,6 1 0,7 3 1,5 0-1,3-1-928,3-2 0,-3 5 1,4-1-1,0 2 0,2 0 833,0 1 0,10 2 0,-3 2 0</inkml:trace>
  <inkml:trace contextRef="#ctx0" brushRef="#br0">13317 14433 8331,'0'-17'667,"0"-1"0,1 3 157,4 5 1,-2 4 0,6 7 0,-1 4-487,0 3 0,-2 10 0,-6 4 0,-2 4 1,-2 3-1,-4 4 0,0 2-407,-1-2 1,1 1 0,-1-3-1,3-1 1,2-2 0,0-3-1273,1-3 1,1 2 0,4-6 1340,2-2 0,3-7 0,7-3 0</inkml:trace>
  <inkml:trace contextRef="#ctx0" brushRef="#br0">13557 14367 8200,'0'-27'568,"0"6"0,0 6 0,0 10 283,0 9 0,0 3 0,0 5 0,1 3 0,2 1 1,2 4-1,-1 2 0,1 3-788,-1 2 0,0 1 0,-2 1 0,1 2 1,1-1-1,-1-2 0,-1-1-1643,-2 0 1,0-2 0,0-2 0,-2-2 1579,-2-2 0,-4 5 0,-5-3 0</inkml:trace>
  <inkml:trace contextRef="#ctx0" brushRef="#br0">13410 14393 8252,'-4'-25'0,"-2"4"487,-2 8 1,4 1 386,-5 8 1,8-1 0,1 5 0,7 2-630,5 2 1,7-2 0,3 4 0,2-2 0,1 1 0,-1-2 0,1 0 0,-1-1-515,1 3 0,-4 1 0,1-3 0,0 1 0,0-1 0,-1-1-1391,-2-2 0,-1 4 1660,-5 1 0,7 5 0,0-3 0</inkml:trace>
  <inkml:trace contextRef="#ctx0" brushRef="#br0">13224 14900 8256,'-8'-6'2018,"8"4"1,9-2-1811,3 2 1,3 2-1,2 0 1,6-1-1,2-2 1,3-1-1421,3 1 1,-1 1 1211,5 2 0,1-6 0,4-1 0</inkml:trace>
  <inkml:trace contextRef="#ctx0" brushRef="#br0">14037 14247 8118,'0'-46'2069,"0"16"0,-5-1-1727,1 18 0,-1 7 0,5 7 0,0 11 151,0 9 1,-4 10 0,-2 6 0,0 6 0,-1 6-1,1 1 1,-2 1-1396,1-3 1,2-3 85,-3 4 1,3-6 0,-2 0 0,1-5-122,3-2 0,1-11 0,2 0 937,0-4 0,0-4 0,0-3 0</inkml:trace>
  <inkml:trace contextRef="#ctx0" brushRef="#br0">14263 14420 8127,'0'-27'839,"-1"4"0,-2 6-118,-2 13 0,-4 8 0,5 10 1,1-1-1,2 2 0,1 4 0,0 6-626,0 5 0,0 2 0,1-2 0,2 1 1,4-1-1,2-4 0,3-3-700,-1-6-35,-1-2 1,3-6 0,1-2 0,-3-2-1,-2-7 647,-4-5 1,-4-11 0,-1-4 0,-1-3 0,-2-2 0,-3 1 297,-2-1 0,1-3 0,-3 2 0,2 3 0,1 1 1,1 4-1,0 0 742,3 1-1598,2 10 0,2-9 0,4 11 0,3-2 0,4 2 551,2 1 0,5-5 0,2 4 0</inkml:trace>
  <inkml:trace contextRef="#ctx0" brushRef="#br0">14503 14073 8280,'15'-5'0,"3"3"0,-8-1 0,5 9 482,3 12 1,5 4 0,-2 14 0,0-1 191,-3-1 0,-4 5 1,0-2-1,-2 4 1,-3 4-1,-5-1 1,-3 2-1,-2 3-508,-3 3 1,-8 1-1,-8 0 1,0 1-1,-5-1 1,-4-1 0,-3-1-1,-2 0-7136,-3-1 6970,-2-1 0,-7-3 0,-1 1 0</inkml:trace>
  <inkml:trace contextRef="#ctx0" brushRef="#br0">9344 15246 8180,'-11'-1'0,"2"-4"0,4-4 0,5-2 205,5-3 1,2-3 0,8-4 0,3-3 0,5-6 0,7-1 0,6-3 0,2 0-1,4-1 1,0 1 0,4 3 0,-1 2-299,-4 3 0,1 4 0,-11 1 1,-1 3-1,-4 6 0,-4 6 93,-4 5 0,-3-5 0,-2-2 0</inkml:trace>
  <inkml:trace contextRef="#ctx0" brushRef="#br0">9944 15539 8095,'-10'8'132,"-3"-4"1,-10 4 0,3 1 0,-1 2 107,3 3 0,-1 5 1,0 3-1,-1 2 1,3-2-1,3-3 1,5 1-1,3 0-105,3 1 1,3-2 0,6-4 0,8 0 0,6 0 0,7-5 0,6-2 0,7-7-189,7-4 0,1-10 0,-1-9 0,0-5 0,-1-4 1,-1-5-100,-7-2 0,-5-4 1,-11-2-1,-6-4 0,-5 0 1,-7 0 54,-2 2 0,-16-3 1,-8 7-1,-9 3 1,-6 6-1,-3 7 0,-6 4-17,-4 4 1,1 3 0,3 3 113,4 3 0,-12-3 0,5 5 0</inkml:trace>
  <inkml:trace contextRef="#ctx0" brushRef="#br0">9078 13660 8282,'-13'-7'105,"4"1"1,1 5-1,1-2 1,-1-2 746,-2 2-903,4 2-251,0 1 1,8 0 0,1 1-1,3 2 160,1 2 0,-3-1 445,5-4 1,-7 0 115,-2 0 1,-6 1 0,-7 4-247,-1 4 1,2-2 0,2 1 0,1-1 0,-1 0 0,-2 2 16,-1-1 1,4 2-1,0-4 1,0 1-1,0 4 1,2 1-103,1 1 1,1 0 0,7 1-1,2-1 1,7 0 0,5 1-120,6-1 1,3-6-1,3-2 1,2-4-1,3-1 1,-1-1-1,1-5-160,-4-7 0,-2-1 0,-5-5 0,-4 0 1,-5-4-1,-4-2-25,-4-1 0,-4-1 1,-2 0-1,-5 2 0,-8 1 1,-8 5-1,-6 3-207,-3 4 1,-6 8 422,1-1 0,-2 10 0,-2 2 0</inkml:trace>
  <inkml:trace contextRef="#ctx0" brushRef="#br0">15383 14340 8253,'-6'4'183,"6"1"1,10 4 0,10-5 0,0-1 0,6-3 0,3-3 0,5-3 0,0 0 0,-1-1 0,-2 1 0,-1-1 0,-4 1 0,-2 0 0,-2 3-2460,-1 1 2276,-2 2 0,-5 0 0,-1 0 0</inkml:trace>
  <inkml:trace contextRef="#ctx0" brushRef="#br0">15530 14580 8413,'7'-19'86,"5"10"1,-2 0-1,5 6 1,3 3-1,-2 0-70,-1 0 1,3 0 0,-1 0 0,1-2 0,2-1-17,2-1 0,3-6 0,2 2 0</inkml:trace>
  <inkml:trace contextRef="#ctx0" brushRef="#br0">16169 14220 8161,'-5'-32'2057,"5"15"1,0 5-2203,7 12 1,6 3-1,4 5 1,0-1-1,1-1 1,0 1-1,1 2 1,0 5 464,1 2 1,-3 6 0,-5-3 0,-3 2 0,-4 3 0,-4 1-1,-2 2 1,-2-1-360,-2 1 0,-5-5 1,1 0-1,-3 2 0,0 0 1,3-2 147,5-4 0,4 1 0,4-1 0,7-3 0,7-4 0,7-3-83,4-2 0,7-2 1,-2-4-1,3 0 0,6-1 1,1-4-1,5-4-939,3-2 1,-10-4-1,5-2 1,-1-2 912,0-2 0,-3-1 0,3-4 0</inkml:trace>
  <inkml:trace contextRef="#ctx0" brushRef="#br0">17209 12474 8550,'2'-12'0,"2"3"0,5 5 0,3 11 82,1 11 0,5 9 1,1 14-1,2 4 0,1 7 1,0 8-1,-10-24 0,-1 1 1,0 4-1,0 1 295,0 4 0,-1 1 0,0 2 0,-1 0 0,-3 3 0,0 1 1,-1 0-1,-1 1 0,-2 1 0,0 2 0,-1 1 0,-2 1 1,-1 2-1,0 0 0,-2-1 0,-1 1-314,-1-1 0,0 0 0,-1 1 0,-1-1 0,1-4 0,-1-1 0,1 0 0,-1 0 0,2-2 0,1 1 0,-1-3 0,0 0-279,0-2 1,0-1 0,-3-1-1,0-2 1,0-1 0,-1 0 0,0-3-1,-1-1 1,0 0 0,-2-1 0,1-3-1,-2-1-1035,-17 30 0,-5-6 0,-8-7 0,-5-5 1251,-3-7 0,-1-6 0,-1-7 0</inkml:trace>
  <inkml:trace contextRef="#ctx0" brushRef="#br0">17876 13527 8062,'9'-27'0,"-2"2"0,0 5 0,2 5 0,5 4 0,3 1 14,4-2 202,1 5 1,1-5 0,-1 4 0,2 1 0,1 3 0,1 1-1,0 0 1,-3-2 0,-1 2 0,1 3 0,-1 3-982,0 2 0,-6 5 765,2-1 0,-3 9 0,-2 2 0</inkml:trace>
  <inkml:trace contextRef="#ctx0" brushRef="#br0">17982 13794 8168,'-13'-21'330,"6"9"1,4 11 0,7 4 0,8-1-1,6 0 1683,2-2 1,0 0-2653,6 0 1,-2 0 0,9 0 0,-2 0 638,0 0 0,12-6 0,-2-1 0</inkml:trace>
  <inkml:trace contextRef="#ctx0" brushRef="#br0">18676 13314 8360,'0'-37'3793,"0"-3"-3374,5 15 1,9 7-1,9 16-174,7-2 1,4 2 0,8-2 0,1 3 0,3 1-1,-2 0 1,-1 3 0,-6 4 0,-3 8-129,-4 4 0,-4 0 0,-5 6 1,-8 5-1,-8 1 0,-10 3 1,-9 0 63,-12 3 0,-6 2 1,-10 2-1,-1 1 0,-1-1 1,1-2-132,1-1 0,8-5 1,5-1-1,5-1 1,8 0-1,5-2 0,8-4-301,6-3 0,14-6 0,14 1 0,15-7 0,13-6 1,14-2-669,-33-2 0,1 0 0,4-1 0,0 0 919,6 0 0,1-2 0,-4 0 0,0-1 0,4-3 0,1 0 0</inkml:trace>
  <inkml:trace contextRef="#ctx0" brushRef="#br0">5879 17765 8347,'-2'-21'0,"-1"4"0,-1 2 0,1 1 0,1 6 432,2-1 1,6 4-1,3-2 1,3 2-1,1 7 1,-1 5-1,-2 7 1,-2 3-1,-1 7 1,-1 4 81,0 3 1,-1 6 0,-5-3 0,1 0 0,2-1 0,3-2 0,0 0 0,1-1 0,-1-4-1139,0-3 1,4-4 0,-2-6 0,1-1 0,0-3 125,1-5 1,2-12 0,0-9-1,-2-5 1,-2-8 0,-3-1 551,-2-1 1,3-8 0,-1 1-1,-2-1 1,-2-3 0,-1 3-1,2 2 1139,2 2 1,-2 11-609,2-1 1,2 8 0,0 0-1,0 3-108,0 2 0,3 4 0,-3 2 1,1 1-1,3 3 0,2 1 1,2 4-106,-1 2 1,0 4-1,1 6 1,-3 4 0,0 4-1,-2 3-215,1 2 1,0 4-1,1 0 1,-4-1-1,1-2 1,-3-3-1,1-1-1789,-3-2 0,0-6 0,0 2 1030,2-3 1,-1-9 0,-4-6-1,0-9 1,0-7 646,0-6 1,0-4 0,0 0 0,2-1 0,1 2 0,1 3 0,-1 4 1189,-2 3 1,1 2 0,2-1 0,5 3-664,3 2 0,1 3 0,1 7 1,-1 4-1,0 5 0,2 6 0,3 8-1610,4 6 1,-1-1 0,0 5 0,-1 2 0,0 1 0,0 3 0,1-2-6146,3-1 7183,1-13 0,2 7 0,-1-10 0</inkml:trace>
  <inkml:trace contextRef="#ctx0" brushRef="#br0">6812 18018 8201,'-14'-34'954,"7"8"0,3 8 0,2 3 0,2 2 1,0-2-1,2-3-110,2-4 0,-1 1 0,6-1 0,0-2 0,0-1 0,-1-3 0,3-3-1062,1-5 0,-3-1 0,-1 2 1,1 2-1,0 2 0,-1 1 1,-2 5-1,-3 6-376,-2 4 0,1 3 0,0 5 1,4 7 1224,2 7 1,-4 13 0,4 6-1,-1 10 1,0 5 0,4 5-747,1 2 0,1 3 0,2 4 0,3-4 0,2-4 0,3-4 0,-1-2-3958,1-1 4073,-3-6 0,5 5 0,-4-5 0</inkml:trace>
  <inkml:trace contextRef="#ctx0" brushRef="#br0">6905 17912 8198,'-6'-33'4823,"0"11"-3998,-3 0 1,5 7 0,8 6 0,5 3-710,3 0 1,1 5 0,4-4 0,3 4 0,7 1 0,3 1-1,1 5 1,1 6-2427,2 4 2310,2 2 0,4 1 0,0 2 0</inkml:trace>
  <inkml:trace contextRef="#ctx0" brushRef="#br0">7158 17845 8130,'-26'-40'3005,"6"12"0,9 7-2626,9 9 0,8 6 0,9 6 0,3 2 0,4 2 0,4 5 0,4 3-768,1 1 0,5 2 1,-5 2-1,-2 0 0,1 0 1,0-3 388,1 0 0,6-7 0,-3-1 0</inkml:trace>
  <inkml:trace contextRef="#ctx0" brushRef="#br0">7585 17565 8130,'0'-13'1108,"0"4"1,0 0-310,0-1 0,0-2 0,0-1 0,0-1 0,0 1-128,0 0 1,-2 5 0,-2 4-1,-5 5 1,-3 8 0,-3 10-1,-1 9-650,-2 8 0,-4 7 1,3 3-1,0 0 1,-1 1-1,6-1-878,3 0 1,1 1 0,5-5-1,2-5 1,2-2 0,2-2-2772,4 0 3628,2-8 0,12-6 0,2-6 0</inkml:trace>
  <inkml:trace contextRef="#ctx0" brushRef="#br0">7612 17605 8335,'-6'-7'810,"-3"2"0,3 5 293,1 5-688,-2-4 0,4 5 0,-6-6 1,-1 0-1,-2 0-221,-1 0 1,-1 0 0,1 2 0,0 2-1,-2 6 1,-3 8 0,-3 9-279,0 7 0,-2 1 0,5 3 1,0 1-1,0 1 0,1 3 0,0-1-1023,3-1 1,5-2-1,1-2 1,2-3 1106,3-2 0,8-6 0,2-7 0</inkml:trace>
  <inkml:trace contextRef="#ctx0" brushRef="#br0">7332 17445 8299,'-8'-7'2932,"4"8"0,8 13-2446,5 6 0,3 11 0,3 7 1,2 6-1,6 6-746,2 2 0,3 9 0,3-6 0,3 1 0,2-1 0,-1-6 0,2-5 0,2-4 260,1-6 0,0-4 0,0-4 0</inkml:trace>
  <inkml:trace contextRef="#ctx0" brushRef="#br0">8598 16779 8146,'0'-13'879,"-2"-1"0,-2 2 141,-5 4 1,-3 2 0,-3 9 0,-1 7-695,-2 12 1,-1 20-1,1 15 1,-2 8-1,8-27 1,1 1 0,1 2-1,0 1 1,-1 5-1,1 0-37,-1 1 1,1 1-1,4 1 1,0 0-1,0 1 1,1 1 0,0 1-1,2-1 1,1 0-1,1-1 1,1 0 0,0 0-1,2-3 1,1 0-1,1-1 1,3-1-542,3-1 1,1-2 0,11 28-1,-6-35 1,1 0 0,16 32 0,1-7-1,1-3 1,-1-8-1197,-1-2 0,4-4 1,-3-5-1,1-2 1,0-3 1447,-3-2 0,5-7 0,-3-5 0</inkml:trace>
  <inkml:trace contextRef="#ctx0" brushRef="#br0">20942 8463 10750,'-14'1'88,"1"2"-62,0 2 0,-1 5 1,1-3-1,0 1 0,-2-2 1,-1 0-1,-2 1 0,2 0 1,1-1-1,1-1 0,3 1 1,0 1-1,2 2 43,-1-2 1,-2 5 0,-1-3 0,-1 3 0,1 3 0,0 1 0,-2 2 45,-3-2 0,2 3 0,-6-1 1,-2 0-1,0 0 0,-1 1 398,-2 2-438,10 1 0,-14-1 0,10-2 0,-1-1 0,1 1 0,2 0-69,2 0 0,2 4 0,2-4 0,0 0 0,-1 2 1,1 0-1,0 2 19,0 2 0,4 4 0,0 0 0,-2 2 0,0-1 0,-3 0 0,1-1 28,0 2 0,-5 2 1,0-4-1,2 3 1,1-1-1,0 0 1,0 1-52,2 2 0,-8 0 0,9 2 0,0-3 0,2-1 0,0 2-6,-2 0 0,3 5 0,2-4 1,-1 4-1,1 1 0,-2 1 0,0 2 34,0 2 1,2 3 0,-4-2 0,4 0 0,0 0 0,1-3 9,0-1 0,0-2 1,3 0-1,-2 0 1,2 0-1,2-1 0,1 1 66,0 0 0,0-4 0,0 1 0,0 3 0,0 3 0,1 0 0,2-2-25,2-1 1,1 5 0,-3 1 0,3 1 0,0 2 0,-1 0 65,-2 0 1,3-2-1,0 3 1,0-2 0,2-1-1,-2-1 1,1 0-37,0-3 0,-2-2 0,4-1 0,1 0 0,0-1 0,1-2 0,-2-2-16,1 2 0,2-4 1,1 0-1,1-4 0,-1-1 1,2-3-54,2 1 1,-2-1 0,5 1 3,-1 1 0,-3-3 1,5 0-1,0 1 17,-1-2 1,-2 1-1,3 3 1,0 1 0,-1 0-1,4 2 1,0-2-77,-2 1 1,2 1 0,-5-3 0,2-1 0,1 1 0,0-2-387,0-3 434,0 4 1,1-12-1,-3 4 1,1-2 0,0-1-1,1 0-23,-1-3 1,0-2-1,-5 4 1,2-1-1,-2 0 1,-1 1-1,-3-1-148,-4 0 0,3 2 0,-5 1 1,0 2-1,0 0 0,-3 0-430,-2-1 1,-1 6 0,0-6 0,0 0 0,2-3 0,0 0-2689,3-1 2193,5-6 1061,-2 5 0,17-10 0,3 4 0</inkml:trace>
  <inkml:trace contextRef="#ctx0" brushRef="#br0">20675 12767 8392,'-28'-26'836,"3"11"0,13 8 0,3 8 0,8 8-174,8 3 1,8 1-1,14 0-662,7 1 0,5-1 0,13 0 0</inkml:trace>
  <inkml:trace contextRef="#ctx0" brushRef="#br0">9184 16846 8456,'8'-14'0,"-2"1"0,-2 0-10,1-1 0,1 2 1,-3 2-1,1 1 847,-1-1 0,0 5 0,0 5 0,1 9 0,-1 7 0,-1 8 0,-1 4 343,4 3 0,-4 5 1,4-3-1,-4 1-1454,-1 3 0,2 0 1,1 0-1,1-3-479,-1-2 0,3 4 0,-2-5 0,1-3 0,1-3 0,3-4 753,2-2 0,3-1 0,-1-5 0</inkml:trace>
  <inkml:trace contextRef="#ctx0" brushRef="#br0">9478 16766 8342,'0'-26'3626,"-6"10"-3101,4-9 1,-4 19 0,6 6-1,0 7 1,0 7 0,0 4-1,0 5 1,0 8 0,0 8-556,0 4 1,0 6 0,0-3-1,0-2 1,0 0 0,2-2 0,1 1-1,1-2-2631,-1 1 1,3-7 2660,-1 1 0,-1-7 0,-4 4 0</inkml:trace>
  <inkml:trace contextRef="#ctx0" brushRef="#br0">9344 17139 8147,'-4'-39'1484,"-2"5"-67,-1 8 0,5 11 1,2 10-1249,8 4 0,3 1 0,3 0 1,1 0-1,2 0 0,6 0 0,3 1-553,5 4 0,-1-2 0,6 4 384,1-1 0,1 4 0,2-2 0</inkml:trace>
  <inkml:trace contextRef="#ctx0" brushRef="#br0">9878 16739 9532,'-14'-33'1996,"1"11"1,4 3-1659,0 14 1,6 5 0,-1 5-1,1 5 1,0 8 0,-2 9-1,1 7 1,0 6 0,-2 3 0,0 3-1,0-1-948,3 1 1,1-1 0,2-5 0,0 0 0,2-2 0,4-1-246,7-1 0,2-8 0,7-1 0,0-10 855,-1-6 0,4-5 0,-4-6 0</inkml:trace>
  <inkml:trace contextRef="#ctx0" brushRef="#br0">10224 16752 8251,'-13'-34'4127,"-3"8"-2224,2 8 0,-2 9-1675,7 4 0,3 5 0,2 6 0,2 6 0,2 6 0,0 3 0,0 2 0,2 3-861,2 0 1,4-1 0,5-1 0,0-3-1,2-2 1,1-4 0,4-5 0,-1-5-2574,0-4 1,-1-7 3205,-5-3 0,1-14 0,-1-5 0</inkml:trace>
  <inkml:trace contextRef="#ctx0" brushRef="#br0">10331 16766 8251,'-13'0'1247,"4"-5"0,0 1-185,-2 1 1,1 3-1,1 4 1,5 7 0,2 5-706,2 6 1,2 0 0,1 3 0,3 4 0,0-1 0,1 0 0,0-3-900,4-3 1,1 2-1,1-6 1,0-2-1,2-3 1,1-4 541,2-4 0,6-10 0,-3-2 0</inkml:trace>
  <inkml:trace contextRef="#ctx0" brushRef="#br0">10651 16419 8040,'0'-27'3297,"1"13"-2673,4 5 0,-2 16 0,6 8 0,-1 4 0,0 6 0,-2 3 1,-2 5-1,1 1-163,-2 3 0,-2 8 0,-1 3 0,0 3 0,0-1 0,0-2 0,0-1-1368,0 0 1,-1-4 0,-2 2-1,-2-2 1,2 0 0,2-1 906,1-3 0,-6-11 0,-2-9 0</inkml:trace>
  <inkml:trace contextRef="#ctx0" brushRef="#br0">11237 16672 6055,'0'-13'0,"0"4"0,0 0 0,0 0 0,2-3 2314,2 4 0,-2 0 1,2 7-1732,-2 1 0,-2 3 1,0 11-1,0 4 0,0 6 1,0 6-1,0 5-1218,0 4 0,6-2 0,1 0 0,2 0 0,0-5 0,0-2 635,-2-4 0,-1-5 0,-6-2 0</inkml:trace>
  <inkml:trace contextRef="#ctx0" brushRef="#br0">11264 16806 8297,'0'-33'-15,"-2"6"0,0 1 13,-3 6 0,7 12 1,8 2-1,6 0 0,5-2 1,1 1-1,0 2 0,2 4-7,1 1 9,2 0 0,11 0 0,4 0 0</inkml:trace>
  <inkml:trace contextRef="#ctx0" brushRef="#br0">11717 16672 8045,'-22'-6'1949,"-2"-1"-939,1 0 1,6 8-1,4 11 1,7 6-897,5 2 1,1 3-1,0 3 1,1 1-1,3 0 1,5-1-1,5 1 1,3 0-1,7-2 1,4-5-1,3-5-473,-1-4 0,-3-8 0,-4 1 1,-2-5-1,-2-8 0,-4-9 1,-4-6 132,-7-2 0,-3-6 1,-2-2-1,-3-3 0,-5-4 1,-5 1-1,-2 1 0,-2 5 35,2 2 0,-2 1 1,3 5-1,5 4 191,3 5 0,8 2 0,7 1 0</inkml:trace>
  <inkml:trace contextRef="#ctx0" brushRef="#br0">12397 16672 8094,'0'-13'0,"0"0"2113,0-1 0,2 7-1816,2 2 0,3 4 0,8 1 0,1 0 0,2 0 0,0 0 0,0 0 0,1 0-903,2 0 0,0 4 0,2 1 0,-1-2 606,2-2 0,1 5 0,2 2 0</inkml:trace>
  <inkml:trace contextRef="#ctx0" brushRef="#br0">12997 16379 7979,'-6'-19'692,"0"11"161,-3 4 1,3 8 0,6 10-1,0 1 1,0 1 0,0 3 0,-1 2 896,-4 3 0,4 1-1906,-4 1 1,4 1 0,1 0 0,0-2 0,0-1 0,0-2 0,0 0 0,1-1 0,4-4 0,4-2-6460,3-1 6615,7-7 0,2-13 0,5-9 0</inkml:trace>
  <inkml:trace contextRef="#ctx0" brushRef="#br0">13117 16326 7979,'-6'-14'1997,"4"9"-1497,-2 5 1,3 5-1,1 9 1,0-1-1,0 0 1,1 4-1,2 2 1,1 6 0,1 2-39,1 2 0,-5 5 0,5-2 1,0-3-1,2 1 0,-1-1 1,-1 3-1,-2-3 0,2-1 1,0-3-463,0-2 0,4-4 0,-2-6 0</inkml:trace>
  <inkml:trace contextRef="#ctx0" brushRef="#br0">12997 16312 7956,'-6'-26'-174,"-1"-1"0,-1 11 0,4 3 174,2 1 0,8-6 0,2-3 0</inkml:trace>
  <inkml:trace contextRef="#ctx0" brushRef="#br0">12744 16566 10273,'1'13'1190,"4"-1"1,5-3-835,6-5 0,5 2 0,6-1 0,1-3 0,3 0 0,3-2 1,1 0-847,1 0 1,0 0 0,2 0 0,-1 1 0,-3 2 0,-1 2 0,-4-1 489,0 2 0,-3 2 0,1 5 0</inkml:trace>
  <inkml:trace contextRef="#ctx0" brushRef="#br0">12970 16992 8026,'-26'0'671,"0"0"994,4 0 1,4-6-1370,10-3 0,5-3 0,11 1 1,10 0-1,6 4 0,4-1 0,3 3-230,5-1 0,2 1 0,2 5 1,0 0-67,0 0 0,6 0 0,2 0 0</inkml:trace>
  <inkml:trace contextRef="#ctx0" brushRef="#br0">12810 16299 8063,'-13'-6'1140,"6"5"0,2-5 0,11 7-723,7 4 1,13-2 0,9 4 0,5-1 0,3-3 0,4-2 0,4-1 0,4 0-468,-1 0 1,0 0 0,-4 0 49,-1 0 0,0 6 0,4 2 0</inkml:trace>
  <inkml:trace contextRef="#ctx0" brushRef="#br0">13690 16153 8301,'0'-18'0,"0"0"486,0 2 0,0 1 0,-1 2-7,-4-1 1,-2 7-1,-5 4 1,0 7-1,0 10 1,-3 9 17,1 11 0,-3 9 0,1 12 0,-2 3 1,3 0-1,4 2 0,3 0 0,2-1-399,3-1 0,3-5 0,3-6 0,5-1 0,2-3 0,6-1-1082,4-2 0,-1-6 1,6-5-1,5-5 0,2-8 1,4-5 983,-2-7 0,4-14 0,-4-5 0</inkml:trace>
  <inkml:trace contextRef="#ctx0" brushRef="#br0">13983 16339 7985,'0'-19'502,"-6"4"0,5-4 0,-5 7 0,2 5 145,-1 7 1,-1 7 0,3 11-1,-3 4 1,-1 5 0,-2 2 0,0 4-1,2-1-276,1 1 0,1 2 1,5-3-1,0-3 0,2-2 1,2-3-1,5-4 1,4 0-652,5-4 0,2-7 0,5-5 0,-2-2 0,3-5 1,-3-5-1,1-7-428,-3-4 0,-2-7 0,-7-7 0,-3-1 0,-5-2 0,-2 1 524,-2-1 0,-8 2 1,-5 0-1,-8 6 0,-4 6 1,-2 3-1,2 4 504,3 4 1,-2 1 0,6 6-1,4 2-1098,3 5 0,11 0 1,11 4 777,5-1 0,5 5 0,5-4 0</inkml:trace>
  <inkml:trace contextRef="#ctx0" brushRef="#br0">14317 15966 8052,'0'-7'555,"1"4"1,5 11 0,6 12 0,6 8 143,2 7 0,-2-1 0,3 2 6,-2 1 0,3 2 0,-4 0 0,-2 1-402,-1 0 0,-6 5 0,-2 1 0,-1 0 1,-1 0-1,-1-3 0,1-2-681,-2-1 1,-2-6 0,-1-3 0,0-3 0,0-3 0,0-1 377,0-2 0,6-5 0,2 2 0</inkml:trace>
  <inkml:trace contextRef="#ctx0" brushRef="#br0">15263 16193 8028,'-13'-11'1204,"-1"-2"1,3 4-779,2 9 0,3 1 0,7 8 1,4 2-1,4 1 0,2 1-335,3 0 0,3 0 0,3 1 1,0-1-1,4 2 0,0 0 1,0 0-92,-2-4 0,0 6 0,5 3 0</inkml:trace>
  <inkml:trace contextRef="#ctx0" brushRef="#br0">15090 16472 7948,'-20'-19'325,"12"12"1,3 2 0,14 10 0,13 4-1,6-1 1,6 1 0,5-1 0,5-4-515,4-2 0,-4-2 1,5-2-1,1-1 189,2-1 0,8-7 0,0 4 0</inkml:trace>
  <inkml:trace contextRef="#ctx0" brushRef="#br0">15943 16339 7948,'-31'8'262,"0"-4"0,-5 8 0,5 3 0,3 5 1,4 7 478,6 3 1,5 2 0,4-4 0,5 0 0,2-4 0,4-3 0,2-5 807,5-1-1321,15-8 0,1-1 1,12-7-1,3-5 1,-2-7-1,2-10-358,-3-6 1,-5-5 0,-1-8 0,-6-2 0,-7-4 0,-9 0 0,-7-1-1,-4 0-1525,-7 1 0,-3 3 1,-13 6 1654,-4 3 0,-12 4 0,0 5 0</inkml:trace>
  <inkml:trace contextRef="#ctx0" brushRef="#br0">21448 8756 8458,'-7'-13'162,"-1"4"1,7 1-290,1 2 0,-3 0 1,9 4 141,0-3 1,-3-1 0,4 2 0,1-4-1,-2-1 539,-1 1 0,-2 5-64,-7-2 1,1 4-1,-6 1-368,-1 0 0,-1 6 0,1 2 1,3 4-1,1 2-82,3-1 1,0 0 0,0 1 0,-2-1 0,2 0 131,2 1 0,1-1 0,0 0 1,0 2-1,0 1 0,0 2 1,0 0 53,0 1 1,0-3 0,1 7 0,2-1-1,2 0 1,-2 0-150,-2 2 0,-1 0 1,0-1-1,2 0 1,1-1-1,1-1 1,-1-2-410,-1 0 1,2-4-1,0 3 1,-1-4-350,-1 0 1,-2-4 683,0-5 1,0-17 0,0-16 0,0-5 0,0-3 17,0 2 0,1-4 0,2 4 0,3-2 0,0 2 0,2 2-93,-1 2 1,-3 3 0,4 4 0,-2 2 0,-3 2 0,-2 2 19,-1 3 1,0 0-1,-1 2 1,-4 2 247,-4 1 1,2 6-1,-2-1 1,-1 4-141,-2 4 1,4-1-1,4 6 1,3 1-1,-1 4 1,-1 4 0,-1 4 60,1 3 0,1 2 0,2-1 1,0 2-1,0 3 0,0 5-135,0 2 0,0-2 0,2-2 0,1-1 0,3-4 1,0-2-1,1-3-506,0-2 1,2-6 0,5 0 0,-1-5-1,2-7 524,2-2 0,-2-8 0,5-2 0</inkml:trace>
  <inkml:trace contextRef="#ctx0" brushRef="#br0">21408 9129 8408,'-21'13'-89,"4"1"60,2-1 0,2-1 1,1-2-1,1-2 183,2-2 0,7 4 1,-3-1-1,4 3 0,1 1 1,1 0-1,4 1 92,3-1 1,4-4 0,2-2 0,-1 1 0,2-2 0,1 0 0,3-3 980,2-2 0,-3-1 0,4-1-907,2-4 1,-4 2 0,3-7-1,0-4-613,3-2 0,0-8 0,-1 4 0,-1-2 0,-2-1 0,0 0 293,-1-3 0,4-6 0,-4-2 0</inkml:trace>
  <inkml:trace contextRef="#ctx0" brushRef="#br0">9758 18218 8981,'-12'-9'0,"1"2"0,3 1 0,-3 3 0,-1 2 756,-1 1 1,6 1-1,2 3 1,4 5 0,1 3-1,0 3 1,1 3 0,2 4-1,2 3-359,-2 2 1,2 4 0,0 3 0,-2 2 0,-2 4 0,-1 0 0,0 2 0,0 0-927,0-1 0,0 2 0,0-1 0,0-5 0,0-2 1,0-4-1,0-1 0,2-6-446,2-4 0,4-6 0,5-7 1,0-1-1,2-6 0,0-7 1011,-2-11 0,10-18 1,-9-5-1</inkml:trace>
  <inkml:trace contextRef="#ctx0" brushRef="#br0">9971 18192 9637,'7'-27'105,"-1"6"141,-6 3 0,-1 8 1,-2 6-1,-2 7 706,2 11 1,2 9 0,1 6 0,1 7 0,2 8 0,2 8 0,-2 4-108,-2 2 0,5-5-1553,3-4 0,0-4 0,1 1 0,4-4 0,-2-5-6173,-1-2 6865,4-4 1,-7-11 0,5 0 0</inkml:trace>
  <inkml:trace contextRef="#ctx0" brushRef="#br0">9838 18538 8319,'-6'-24'1639,"-3"5"-869,-3 6 0,6 8 1,8 1-1,9 2-613,10 2 1,4 0 0,3 2-1,4 1 1,3 3 0,4 0-1,1 0 1,0-3-158,0-2 0,0-13 0,0-3 0</inkml:trace>
  <inkml:trace contextRef="#ctx0" brushRef="#br0">10398 18085 8505,'-11'-19'0,"-2"-2"0,-2 0 1476,0 3 0,3 8 0,2 3-910,1 1 0,5 1 1,-4 8-1,2 6 0,3 12 1,3 10-298,5 9 0,-2 10 1,6 1-1,0 2 1,-1 0-1,1 1 0,3-3 1,3-3-1,4-4 1,0-2-1083,1-2 0,6 0 0,-2-12 1,0-3-1,1-3 0,0-4 1,0-6 812,-2-5 0,-4-8 0,-6-7 0</inkml:trace>
  <inkml:trace contextRef="#ctx0" brushRef="#br0">10691 18272 8450,'-5'-21'1091,"1"3"1,1 8-1,7 2-607,5 2 0,3 2 0,1 4 1,1 0-1,-1 0 0,0 1 1,1 2-1,-1 5 0,-1 2 1,-3 6-1,-5 2-425,-2 1 0,-2 5 0,-2-2 0,-2 4 0,-7 0 0,-3 1 0,-6-1 0,1 1-439,0 0 1,1-6-1,6-4 1,2-2 0,2-2 199,3 1 1,6-7 0,8-2-1,4-4 1,5-1 0,3-1-1,2-4-337,4-4 1,-2-4 326,11-5 0,-1 3 1,5-4-1,0 1 1,0-1-3766,0-2 3955,-6-7 0,-1-12 0,-6-7 0</inkml:trace>
  <inkml:trace contextRef="#ctx0" brushRef="#br0">11171 17965 8226,'-14'-27'1140,"2"7"-706,4 2 1,12 9-1,9 5 1,2 2 0,1 2-1,2 2 1,4 3 860,4 9 0,0 2 0,-1 9-720,-2 3 0,2 6 0,-4-1 0,-1 1-420,-2 3 1,-3 2 0,-2 1 0,-1 0 0,-2 1 0,-2 2 0,-2 1-1086,-3-1 0,-3 0 0,-5 0 0,-5 2 0,-5-2 0,-3-2-660,2-1 0,-5-1 0,-1-5 1590,-3-8 0,-14 1 0,-2-6 0</inkml:trace>
  <inkml:trace contextRef="#ctx0" brushRef="#br0">12037 18232 8454,'-13'0'0,"-1"1"0,3 5 0,2 6 0,4 6-38,4 2 318,1 3 1,0 3 0,1 1 0,2-1 0,3 3 0,0-1-1,2 1 1,-1-2 0,3 0 0,2-5 0,3 0-336,3-1 0,2-9 0,6 0 55,-4-5 0,9-9 0,-3-5 0</inkml:trace>
  <inkml:trace contextRef="#ctx0" brushRef="#br0">12117 18338 8494,'-21'-28'161,"5"6"1,7 7 0,9 6 0,8 3-23,3 0 0,4 0 1,3-4-1,4 1 0,5 0 1,3 0-1,4 0 1,1-2-140,2-6 0,5-3 0,-8-7 0</inkml:trace>
  <inkml:trace contextRef="#ctx0" brushRef="#br0">12517 18045 8409,'-19'0'-23,"4"-2"1187,-3-2 1,5 1-476,4-6 0,9 6 1,9-1-1,4 2 1,5 2-1,3 0 1,2 0-1,1 2-583,0 2 0,2-1 0,-6 5 0,-1-1 1,0-1-1,-3 0 0,-1-2-124,-1 2 1,-7-3-1,-3 6 1,-2 1-1,-4 1 1,-2-1-1,-3-1 1,-2 0 1248,0-2-1152,6-1 0,-7 0-264,5 3 0,2-3 1,8 0-1,5-2 0,5 1 1,4-2-1,2-2 1,1 1 289,-1 2 0,-1-2 1,-3 4-1,0-1 0,0 4 1,-2 2-1,-4-1 0,0-1 434,-2 1 1,-6 2 0,1 2-1,-2-1 1,-2 2 0,0 1-615,0 2 0,-6 4 1,-5-4-1,-4-1 1,-4 1-1,-2 0 1,-2-2-718,-2-1 0,2-2 325,1 1 1,0-1 0,-3 0-1,1-1-1508,2-3 1,6 3-1,-1-3 1975,7 3 0,16-5 0,9-1 0</inkml:trace>
  <inkml:trace contextRef="#ctx0" brushRef="#br0">13144 18165 8240,'-27'-21'1832,"11"3"-1140,2 10 0,11 2 0,3 6 1,9 0-1,6 0 0,4 0 1,2 0-1103,3 0 0,2 1 0,5 2 1,4 1-1,0 1 0,1-1 0,-1 1 410,-1-2 0,-1-8 0,-7-2 0</inkml:trace>
  <inkml:trace contextRef="#ctx0" brushRef="#br0">13837 17898 8202,'-14'-16'824,"1"3"1,1 4-281,3 13 1,3 4 0,6 7 0,0 2 0,0 6 0,0 2 65,0 1 1,0 2-717,0 4 1,0 0 0,0 4 0,2-4 0,1-2-1,3-2-711,1-3 511,8-7 1,0 0 0,4-9 0,0-5 305,4-2 0,8-8 0,3-2 0</inkml:trace>
  <inkml:trace contextRef="#ctx0" brushRef="#br0">14037 17672 8329,'-6'-19'395,"-2"10"0,-4 1 0,4 10 1,3 7 492,4 2 0,1 10 1,0 4-1,0 6 0,1 5 1,2 4-1,3 3-957,1 0 1,-2 0 0,2-2 0,1 1 0,-1-4 0,3-1 0,2-3-3928,2-3 0,-3-4 3996,-2-5 0,3-8 0,-4-8 0</inkml:trace>
  <inkml:trace contextRef="#ctx0" brushRef="#br0">13703 17805 8225,'-25'-25'1553,"13"15"-1082,-5-4 1,17 11-1,6 8 1,8 2-1,10 2 1,6 0-1,5 1 1,5 2-1363,5 1 1,1 5 0,4 0 890,-1-2 0,-6 5 0,3 0 0</inkml:trace>
  <inkml:trace contextRef="#ctx0" brushRef="#br0">13717 18325 8401,'-25'-5'99,"4"2"0,7 5 1,10 4-1,8 3 0,8 0 1,6 1-1,3 0-98,3-1 0,8 2 0,8-7 1,8-1-1,6-2 0,7-1-1,6 0 0,-30-4 0,1-3 0,36-8 0</inkml:trace>
  <inkml:trace contextRef="#ctx0" brushRef="#br0">14503 17632 8429,'-18'-6'640,"1"-1"42,0-1 1,7 4-420,1 8 0,6 4 1,-1 6-1,2 4 1,2 6-1,0 5 1,0 8-1,2 5 1,2 5 35,5 5 1,3-3 0,1 6 0,2-5 0,1-1 0,4-2 0,0-4-1368,4-6 1,0-4 0,-1-6 1067,0-1 0,-1-5 0,4-2 0</inkml:trace>
  <inkml:trace contextRef="#ctx0" brushRef="#br0">14810 17738 8207,'-6'-11'193,"-3"2"0,-3 3 0,-1 6 0,-1 1 0,1 4 0,1 5 402,3 6 1,2 1 0,4 5 0,-1 2-1,1 1 1,3 0-378,4-3 1,-1 3-1,6-4 1,1 0-1,4-3 1,2-5-1,3-4 1,0-5-419,1-2 1,-3-2 0,-3-3 0,-1-5-1,-1-7 1,-3-4 0,-5-6 0,-2-3 23,-2-3 1,0 0-1,-3 3 1,-5-2-1,-5 0 1,-2 5-152,0 6 1,-2 1-1,-1 3 1,2 5 0,1 3-1901,1 4 2227,7 1 0,-5 2 0,5 0 0</inkml:trace>
  <inkml:trace contextRef="#ctx0" brushRef="#br0">14903 17392 8523,'13'18'387,"1"-1"0,-1 1 1,0-3-1,2 1-52,3 2 0,-2 6 0,5-2 1,-2 3-1,-1 3 0,0 3 1,0 5-1,-2 1 236,-1-1 0,-2 2 0,-1-1 0,-2 5 0,-2 2 0,-2-1-1134,-3-2 0,-2 1 0,-2 1 1,-4 1-1,-4-2 0,-3-7 563,-1-8 0,0-6 0,-1-8 0</inkml:trace>
  <inkml:trace contextRef="#ctx0" brushRef="#br0">2106 13994 8698,'-24'-40'0,"5"8"6,6 12 190,8 11 1,-2 3 0,6 6-1,1 0 1,7 0 0,8 0-1,10 0 1,8 0 159,7 0 0,2-5 0,0 1 0,1 1 1,3 2-1,0 1 0,-2 0 0,-5 0-88,-7 0 1,-1 5 0,-4 6 0,-8 4-1,-7 4 1,-7 2 0,-5 4 0,-5 4-275,-4 7 1,-13 2 0,-6 2-1,-5 0 1,-2 0 0,-1-1 146,1-4 0,5 2 0,-1-5 0,4-4 0,5-3 1,6-4 9,5-2 0,5-1 1,8-5-1,4-1 0,7-2 1,9-2-297,8-2 0,6-2 0,10-4 0,7 0 0,6 0 1,5-2-3223,2-2 3351,4 3 1,-28-7-1,2-2 1,0 2 0,-1 1-1</inkml:trace>
  <inkml:trace contextRef="#ctx0" brushRef="#br0">15743 17712 8234,'-13'-5'0,"1"-1"125,3-1 0,3-2 1,6-4-1,1-1 1,4 1-1,4 0 1,3 1-1,2 2 503,4 1 1,-3 1-1,4-1 1,-1 5-1,0 3 1,-2 1-1,-1 0 1,0 0-1555,2 0 0,-2 5 1,3 6-1,-5 4 926,-4 2 0,3 7 0,-4-3 0</inkml:trace>
  <inkml:trace contextRef="#ctx0" brushRef="#br0">15783 17952 8234,'-21'7'0,"2"-7"237,12-1 0,2-5 0,11 6 1,7 0-1,8 0 0,4-2 0,3-1 3514,3-1-3386,-2-1 1,5 5-366,-3 0 0,3 0 0,6 0 0</inkml:trace>
  <inkml:trace contextRef="#ctx0" brushRef="#br0">16476 17539 8248,'-13'-27'1366,"-1"6"414,1 3-1580,6 10 1,2 8 0,10 8 0,5 4 0,6 3 0,7 3 0,2 4 0,3 3 0,1 3-21,3 3 1,3-2 0,-4 3 0,-3-1 0,-2 2 0,-6-1 0,-2 2-559,-6 1 0,-5-6 1,-7 2-1,-1-3 0,-5-2 378,-7-4 0,-7 3 0,-6-4 0</inkml:trace>
  <inkml:trace contextRef="#ctx0" brushRef="#br0">16396 17685 8225,'6'-61'0,"1"-1"1015,7 9 1,6 3 0,7 11 0,9 4 0,8 5-468,9 6 1,4 5 0,8 6-1,5 1-548,2 3 0,-2 3 0,2 6 0</inkml:trace>
  <inkml:trace contextRef="#ctx0" brushRef="#br0">16916 16086 8252,'-13'-27'8,"1"5"0,1 1 1,3 4 656,-3 5 1,8 0 0,9 10-1,13 8-289,10 11 0,13 6 1,4 7-1,8 2 1,5 7-1,2 1-205,-30-19 1,1 1 0,1 0 0,0 0 0,0 0 0,0 1 0,-1 0 0,0 1 0,-2 1 0,-1 0 0,23 29 0,-28-25 0,-1 1-70,0 1 1,-3 2 0,-2 1 0,-2 1 0,-1 1-1,-3 1 1,-1 2 0,-1 2 0,-1-1 0,0 1-1,-1 1 1,0 1-197,-2-3 0,0 0 0,1 32 0,-7-2 0,0-5 1,-3-4-1,-6-4 0,-7-3-649,-3-4 0,-9-9 0,4 1 0,0-5 0,0-1 1,4-2-191,2-3 0,5-9 0,4-4 933,4-4 0,10 0 0,2-1 0</inkml:trace>
  <inkml:trace contextRef="#ctx0" brushRef="#br0">18742 16472 8090,'-26'-20'1492,"0"2"-1065,4 9 1,3 3-1,7 8-263,3 2 1,-1-1-1,5 6 1,2 1-1,2 2 1,1 1 88,0 1 1,1 1-1,5 2 1,8 5 0,5 2-1,5 1 1,1 1 75,3 2 1,7 1 0,1-2 0,1 0-1,0-1 1,-3 1 0,-1 0-305,-4-1 0,-2 2 0,-5 2 0,-4 3 0,-5-1 0,-4 2 0,-4-1-1225,-4-1 0,-7-1 0,-4-4 0,-6 0 1200,-7-1 0,-14-5 0,-4-2 0</inkml:trace>
  <inkml:trace contextRef="#ctx0" brushRef="#br0">18676 16419 8090,'13'-65'0,"0"6"1023,1 10 1,9 0 0,5 13 0,6 5-737,8 6 0,4 6 1,9 7-1,2 2 1,7 2-1,6 2 136,-33 4 1,1 1-424,4 3 0,1 1 0,-3 3 0,1 1 0,2 4 0,0-1 0</inkml:trace>
  <inkml:trace contextRef="#ctx0" brushRef="#br0">2453 17845 8004,'0'-25'0,"0"3"0,-5 2 0,1 7 0,-1 1 0,1 2 404,0 1 1,-2 6 0,3-3 0,-2 3 0,4 2-1,2 5 1,5 5 0,2 7 0,2 4 1055,2 3 1,6 4-1,1 4-1596,2 5 0,-4-2 0,4 1 0,0 1 0,-2-1 0,0 1 0,-2-1-361,-3-1 1,-2 3 0,-3-4 496,-4 1 0,-10-4 0,-2 2 0</inkml:trace>
  <inkml:trace contextRef="#ctx0" brushRef="#br0">2426 17685 7983,'7'-38'0,"-1"1"0,17-30 0,18 6 0,14 20 0,6 4 0,-28 20 0,2 0 0,0-2 0,1 1 0,3 0 0,0 0 0,0 0 0,-1-1 0,2 1 0,0-1 0,1 1 0,0 1 0,1-1 0,0 0 0,5-2 0,0 0 0</inkml:trace>
  <inkml:trace contextRef="#ctx0" brushRef="#br0">1093 18138 8233,'2'-28'0,"3"4"0,9 10 0,8 5 0,6 6 0,5 1 0,-1 2-7,1 0 1,1-1-1,-4-4 1,-2-4-1,1-2 1,0-3-1,-1 1 1,0 0 6,3-1 0,-3-5 0,5-2 0</inkml:trace>
  <inkml:trace contextRef="#ctx0" brushRef="#br0">1493 17885 7987,'-16'-34'450,"2"3"0,7 4 0,17 18 0,13 5-401,9 2 0,7-2 0,1 0 0,0 1 0,0 0 0,0 0 0,1-2 1,1 2-1,-1 3 0,-2 5 0,-2 4-466,-3 2 0,-3 4-19,-9 3 0,-3-2 0,-7 7 0,-3 0 436,-5 2 0,-14 2 0,-5 0 0</inkml:trace>
  <inkml:trace contextRef="#ctx0" brushRef="#br0">933 14940 8152,'-12'-48'452,"3"5"1,5 8 0,4 8-269,4 8 1,4 9-1,7 2 1,1 2-1,5 3 1,2 0-1,5 0-142,1-1 0,6-5-334,5 5 0,2-5 1,5 4-1,0 1 1,1-1-1,1 1 1,-2 1 291,-2 2 0,-4-5 0,-1-2 0</inkml:trace>
  <inkml:trace contextRef="#ctx0" brushRef="#br0">1466 14633 8172,'-34'9'0,"3"0"0,0 0 0,3 6 0,4 2 115,3 6 1,5 9 0,6 10-1,2 8 1,2 6 0,4 2-1,2-2 354,4-2 0,5-4 0,7-11-469,2-4 0,12-2 0,-2-7 0</inkml:trace>
  <inkml:trace contextRef="#ctx0" brushRef="#br0">627 11155 8546,'-38'-25'83,"7"2"0,6 0 0,12 6 0,1 4 313,3 3 1,6 5-1,12-2 1,10 0 0,9-1-1,9-2-536,6-2 1,6-1 0,9-1-566,4 1 0,2-3 310,-2 2 0,-26 1 0,-1-2 1,33-7-1</inkml:trace>
  <inkml:trace contextRef="#ctx0" brushRef="#br0">973 10728 8341,'-30'-6'264,"4"-2"0,8 5 0,14 7-420,2 12 0,2 17 0,2 5 1,2 4-1,5 4 0,3 0-116,1-2 1,5 1-1,0-4 1,-2-3-1,-1 0 1,-2-4 271,0-3 0,1-3 0,-1-2 0</inkml:trace>
  <inkml:trace contextRef="#ctx0" brushRef="#br0">973 8116 8554,'-13'-13'0,"-1"0"0</inkml:trace>
  <inkml:trace contextRef="#ctx0" brushRef="#br0">560 8116 10139,'-18'-6'-48,"0"-3"0,2-8 0,7-6 0,5 0 1,2-1-1,4 2 0,4 0 0,5 1 370,6 3 0,6 3 0,1 2 0,6 0 0,7-1 0,6 3 0,4 2 0,2 3-502,0 0 1,7 4-1,6-2 1,-1 2-1,3 2 1,-6 2 193,-7 2 0,-2-2 0,-15 4 0</inkml:trace>
  <inkml:trace contextRef="#ctx0" brushRef="#br0">1226 7796 10391,'-32'-26'-447,"-2"-1"0,-5 2 269,4 3 0,-8-2 0,3 8 0,0 4 0,1 6 136,4 4 1,5 14-1,-1 6 1,4 9-1,5 8 1,6 11 5,5 9 0,5-6 0,6 3 1</inkml:trace>
  <inkml:trace contextRef="#ctx0" brushRef="#br0">7452 10742 9605,'-6'-14'54,"4"7"1,-5 1 0,2 6-1,-4 0 1,-2 0 0,-3 0-1,1 0 1,0 0 561,-1 0 1,1 0-1,0 2-480,-1 2 1,-1 3-1,-1 7 1,-2-1-1,2 0 1,1 2-1,2 1-53,0 2 1,-1 4 0,2-4 0,2-2 0,3 1 0,-1-1-7,1 2 0,2 4 0,-2-4 0,0 0 1,1-1-1,0 1 0,3 0 68,1 1 1,-2-3 0,-1 7 0,2 0 0,2 1 0,1 1-5,0 2 1,0-3 0,0 7-1,0-3 1,0-2 0,0 3-39,0 2 1,0-3 0,0 3 0,1-3 0,2-1 0,3-1 0,0 0-77,0-4 1,5 6-1,-3-4 1,3-1-1,-1 2 1,-1-1 67,1-2 0,2 3 0,3-4 0,1 0 0,2-2 0,-2-1-38,-1 0 0,3 4 0,1-3 0,1 0 0,0 2 0,0-2 1,0 2 5,1 0 1,-3-3 0,3 2 0,-1 1 0,0 0 0,0 1 23,1-1 0,-3 3 0,4-5 0,2 1 0,1 1 0,2-2 0,-1-2 45,1-1 1,4-1 0,0-5 0,-1-1 0,-1 1-1,1 1 27,1-2 0,5 3 1,-4-5-1,1 2 0,1-2 1,-2 1-65,1-1 1,4-2-1,-1 3 1,1 1-1,1 0 1,1-1-1,2-1-163,1 0 0,-1-4 0,-2 2 1,-1-4-1,1-1 0,2 0 132,0 0 0,1 0 0,-2 0 0,0 0 0,0 0 0,0-1 1,0-4 79,0-4 1,-5 2 0,1 0 0,1-1 0,2 2 0,-1 0 7,-2 3 0,5-2 0,-4 0 0,0 2 0,2 0 0,-1 0 0,1-1-416,-4 1 1,4-3 0,-4 0 0,2 0 0,0-1 0,-1-2 459,1-6 1,-3 0 0,1-7 0,3-2 0,-1-1 0,0-3 0,-3-2 294,-2-1 0,4 0 0,-4 3 1,1-2-1,1-1 0,0 2-616,3 0 0,0 3 0,0-2 1,-3 0-1,-1-1 0,-4 4-212,0 0 0,-4 0 0,-2-2 0,-2 1 0,-3-1 0,-5 2 199,-2 3 1,-8-5-1,3 2 1,-2-6-1,0-3 1,-1-3 352,-1-2 1,-7-5-1,-1-2 1,1 0-1,-3-2 1,1 3-138,-4-1 0,1-2 0,0 7 0,2 4 0,1 1 0,1 4 1,-1-1-435,-1 3 1,-1 7 0,-4 1 0,0-2 0,-1 0-1,1 0 117,0 2 0,-2 4 1,-2-2-1,-2-1 1,0 2 226,0 0 1,-5-1-1,2 2 1,-2-4 0,0-1-1,4-1 1,-1 0 0,2-2 474,-1-4 1,-2-1-1,4 4 1,2 1 0,1-1-1,2 0-318,0 1 1,-1 5 0,1 3 0,-2 3-1,-1 3 1,-3 2-747,-2 1 1,-6 6 0,-5-1 0,-1 2 0,-1 4 0,1 1 0,-1 3 272,0 1 0,5-3 0,-4 5 0,2 0 0,0-1 1,0-4 294,-2-2 0,1-2 0,-5 0 0,0-2 0,-3-2 0,-3-5 502,0-3 0,-5-1 1,-2 1-1,-6 1 1,-7 4-1,-2 0 1,-1 1-270,-1 0 1,0 0 0,1 3 0,-1-2-1,-1 4 1,0 2-349,1 4 0,-6 5 0,11-2 0,3 1 0,3-1 0,4 3 0,2 1-336,1 1 0,7-4 0,2 0 0,8 1 0,3 2 0,4 1-721,3 1 0,-3 5 1318,3 3 0,-3 15 1,-2 5-1</inkml:trace>
  <inkml:trace contextRef="#ctx0" brushRef="#br0">8358 7610 13216,'-4'-21'0,"-2"14"0,-2 17 0,-2 14 1267,-2 5-1373,-1 8 1,-1-7-1,1 6 1,1-1 0,3-1-1,5-3 1,2-4 0,2-5-1,0-4 1,2-3 0,2-2-1,5 2 269,3 3 1,7-4 0,5 6 0,6-3-1,7 3 1,4 0 0,5 3 0,3 0 0,4 1-51,3 0 0,13 7 0,-1-8 0,3 0 0,-34-12 0,1-2 0,1-1 0,-1-1-50,3-1 1,0-1 0,2 0 0,1 0 0,-1-2 0,-1-2 0,-1 1 0,1-2-1,-2-1 1,1-1 0,-1-2 0,0-1 206,0-1 0,0 0 0,34-9 0,-1-4 0,-4-6 0,-1-8 0,-2-4-127,-34 17 0,1-1 0,27-24 0,1 1 0,-31 20 1,-1-1-1,0-1 0,-1-1 0,-1-2 0,-1 0 0,-2-1 1,-1-1-84,17-29 0,-21 25 1,-3 0-1,7-33 1,-12 31-1,-3-2 0,-1-2 1,-2 0-1,0-4 1,-2 1-127,-1-1 1,-1-1 0,-3-1 0,-2 0 0,-2-2 0,-3 0 0,-3-1-1,-3 1 1,-3-2 0,-2 1 0,-3-2 0,-2 2 0,0 1 0,-3 2-78,0 2 1,-2 2 0,-2 3-1,-2 3 1,-4 5 0,-3 3 0,-1 3-1,-3 2 1,-4 4 0,-1 3 69,-4 3 1,-1 4-6,2 4 1,-2 2 0,-6 3 0,-2 3 0,2 5 0,0 3 0,1 2 0,-1 4 0,-3 3 0,1 2 0,-1 2 0,2 1 0,-2 3 0,0 1 0,3 2-1,1 1-16,1 1 0,1 1 1,-1 2-1,2 2 0,4 1 1,1 0-1,4 1 0,1 0 1,5 2-1,3 0 1,4-1-1,3 1-62,4-2 0,1 2 0,4 8 0,2 2 0,4-3 0,3 1 0,2 4 0,3 1 1,3 2-1,2 2 156,3 2 0,2 0 0,1 0 0,0 1 0,3 3 0,-1 1 0,-1 0 0</inkml:trace>
  <inkml:trace contextRef="#ctx0" brushRef="#br0">1133 5877 8545,'-34'-22'0,"4"0"0,7 4 0,5 6-93,3 8 0,8 4 1,4 6-1,6 6 1,6 5-1,1 4 1,0 4-1,-2 3 1,-2 5-1,-2 0 1,1 1-1,-1 0-30,-1 3 0,-2 7 1,-2 3 154,-4 1 0,-2 10 1,-6-2-1,-1 5 0,1 1 1,0 1 77,-1 3 0,6 5 1,-1 1-1,4-34 0,-1 0 1,0 1-1,0 2 1,0 1-1,1 0 0,-1 2 1,1 0-13,1 1 0,-1 0 0,2 0 0,-1 0 0,-1 1 1,0 0-1,1 0 0,0 0 0,1 2 0,0 0 1,1 1-1,1 1-92,1 2 1,-1 0 0,-1-2 0,-1-1-1,1 1 1,0-1 0,0 0 0,1-1 0,0 0-1,0 0 1,2 0 0,0 0 38,1 2 1,0 1-1,0-2 1,-1 0-1,3 1 1,0 0-1,-1 1 1,1 0-1,0 2 1,0 0-1,0-1 1,2 1-116,0-1 0,0-1 1,0-2-1,1-1 1,0 1-1,1 1 1,0-1-1,0 1 1,1 0-1,0 1 1,0 0-1,0 0-13,1 0 0,-1 0 0,-2-3 1,1 0-1,1 2 0,0 0 1,-2-2-1,0 1 0,0 0 0,0 0 1,-1-1-1,1 0 91,0 0 0,-1-1 0,-1-1 0,-1 0 0,1 0 0,-1 0 1,1-1-1,1 1 0,-1 2 0,1-1 0,0 1 0,0-1 1,0 0-1,-1 1 71,-1-1 1,0-1 0,-1-1 0,-1 0 0,2 0 0,1 1 0,-1 0 0,1 1 0,-1-1 0,1 0 0,-1 1 0,0-1 0,1-2 0,-1-1-69,0-1 0,0-1 1,2 5-1,0-1 0,-2-4 1,1 1-1,0-1 0,0 1 1,0 0-1,0 1 0,-1-1 1,0-1-31,-2 0 0,2 0 1,1 4-1,0 0 1,-1-3-1,1-1 0,0 0 1,0 1-1,0 0 1,1 0-1,-2-1 0,0 0 2,2-1 0,-1 1 1,0 3-1,0 0 1,1 0-1,-1 0 1,-2 0-1,1 0 1,0 2-1,-1 0 0,0-2 1,0 0 57,0 0 0,0 0 0,0 3 0,-1 1 1,-2-6-1,0 0 0,0 1 0,0 0 0,0 2 1,0 0-1,0-1 0,0 0 0,0 1 0,0 1 86,0 3 1,0-1-1,0-4 1,0 1-74,0 6 0,0 0 0,0-7 0,0-1 0,0 2 0,1-1 1,0-1-1,1 0 0,0-1 0,1 0-66,-2 0 1,1 1-1,1 5 1,1 0-1,0-4 1,1-1 0,0 1-1,0 1 1,0 2-1,1-1 1,-2 0 0,0-1-91,2 1 0,-1 1 0,-1 5 0,-1 0 0,1-4 0,0 0 1,-1 1-1,0 1 0,-2 1 0,0 0 0,0 0 0,0 0 69,-1 0 1,0 1 0,0 6 0,0 1 0,0-7 0,0 1 0,0 2 0,-2 1 0,1 1-1,-2 1 1,-1 0 0,-1 0 86,-1-1 1,0 1-1,0 5 1,-1-1-1,0-7 1,-1-1 0,0 2-1,0-1 1,-1 1-1,0-1 1,1-1 0,0-1-1,0 0 1,1 1 13,0-3 1,1 0 0,-1-2-1,0 1 1,1 1 0,0 0-1,2-1 1,0-1 0,1 0-1,1-1 1,1 0 0,1 0-58,0 0 0,0 0 0,0-3 1,0-1-1,0 3 0,1 1 1,1-1-1,2-1 0,1-1 1,2-1-1,1 1 0,2 0 1,0 0-1,0-1-88,2 1 0,0 0 0,1 3 1,-1-1-1,2-2 0,-1-1 1,0 1-1,1 0 0,-1 1 1,2 0-1,0-1 0,1 1 10,1-1 1,1 0 0,1 2 0,-1-1-1,2-3 1,-1 0 0,0 1 0,0-1 0,2 2-1,0-1 1,0 0 0,1 0 44,0-2 1,2 0 0,-1-4-1,1 0 1,2-2 0,2-1 0,-3-2-1,1-1 1,0-2 0,0-1 0,26 21 66,3-7 0,6-1 0,-2-11 1,0-3-1,2-3 0,-2-4 0,2-3 120,0-6 1,-4-1 0,4-6 0,1-2 0,0-2 0,5-1-1,0-1-95,2-4 1,-1-8-1,-2-11 1,-1-7-1,-30 12 1,-1-2-1,3-3 1,-1-2-82,3-3 1,-1-3 0,-1-1 0,-1-3 0,0-7 0,0-3 0,1-4 0,-1-1-1,0-5 1,0-2 0,0-3 0,-1-1 0,-1-2 0,-2-2-61,-1-3 0,-2 0 0,-9 22 1,-1 1-1,-1-2 0,-1 0 0,-1 0 1,-1-1-1,0 1 0,0-1 1,-2 0-1,7-24 0,-3 1 0,0 0 1,-2 0 135,0 0 0,-2 0 1,-4 3-1,-2 1 1,-1-1-1,0 0 1,-2-1-1,-1-1 1,-1 1-1,-1 0 1,0-4-1,-2 1 1,0 0-1,-2-1 11,-1 1 1,-1-2-1,1 22 1,0-2-1,0 0 1,0 1-1,-1-1 1,1 0-1,-1 1 1,1 0-1,-1 1 1,1-2-1,-1 1 1,1 0-1,0 0 1,0 1-1,0 0-64,1-1 1,0 1-1,0-2 1,-1-1 0,0-2-1,0 1 1,2-1-1,-1 0 1,1 0 0,-1 1-1,0 0 1,0 0 0,0-2-1,0 1 1,0 0-1,0 1 1,0 0 0,0 1-38,1 0 1,0 1 0,-1 0 0,0-2-1,-1-1 1,1 1 0,0 1 0,2 1-1,-1 0 1,-1-1 0,1 0 0,-1-1-1,0-1 1,0-1 0,-1 0 0,0 2-1,0 0 1,0 1 0,-1-1 0,1 0-1,-2 0 6,1 2 1,-1-1 0,-1 2-1,-2-21 1,-2 0 0,2 22 0,-1-1-1,1 0 1,-1 1 0,0 0 0,0 0-1,0 2 1,-1 0 0,1-1-1,-1 0 1,0-1 0,0 0 5,-1-2 1,-1 1 0,1 0 0,2 4 0,0 0-1,-1 0 1,-1-4 0,-2-1 0,2 0 0,-1-2-1,2 0 1,-1-1 0,1 0 0,0 0 0,1-1 0,-2-3-1,1-1 1,1 0 0,0 0 0,1 0 0,0 0-69,0-1 1,1-1 0,1 0 0,0-4 0,1-1 0,0 0 0,1 3-1,1 1 1,-1-1 0,1-2 0,0 0 0,-1 0 0,1-3 0,-1 1-1,1-1 1,-1 1 0,1 1 0,0-1 114,-1 3 1,1-1 0,-1 1-1,0-6 1,-1 0 0,-1 2-1,1 8 1,0 1 0,-1 1-1,1 0 1,-1 0 0,-1 1 0,1 0-1,-2 0 1,0 1 0,0 3-1,0 2 1,-1-1-7,0 2 0,0 0 0,-1-1 0,-1 0 0,-1 0 0,1 1 0,-5-18 0,0 2 0,-1 1 0,0 2 0,0 0 0,-1 2 1,0 3-1,-2 1 0,0-1 0,-2 1-106,-1 0 1,0 2 0,2 6-1,0 1 1,-2-3 0,-1 0-1,0 2 1,0 1 0,-1 2-1,0 1 1,-1 0 0,-1 0-173,0 3 0,-2 2 1,3 5-1,-2 2 1,-1 0-1,-1 0 237,2 4 0,-1 1 0,-1 4 0,-2 3 0,2 2 0,-1 3 0,-2 1 0,-2 2-42,-1 3 0,-1 2 0,-36-3 0,36 12 0,0 3 0,0 1 0,1 2 0,-1 4 0,0 3 0,1 3 0,0 3 0,-1 6 0,2 2-390,-2 4 1,2 3-1,0 6 1,2 2 444,-2 6 0,1 3 0,2 3 0,1 2 0,-1 2 0,-1 1 0,-1 0 0</inkml:trace>
  <inkml:trace contextRef="#ctx0" brushRef="#br0">1320 5757 8231,'-25'0'0,"-4"0"0,1 0 0,9-7 0,15-5 627,2-4 1,2-8-1,0 0 1,0-5-1,0-7 1,0-2-1,0-4 1,0-2-670,0-5 1,-4-7 0,-1-4-1,2 0 1,2-5 0,1-2 0,1-1-1,2 3 42,2 0 0,5-7 0,-3-2 0</inkml:trace>
  <inkml:trace contextRef="#ctx0" brushRef="#br0">1293 3985 8153,'-22'0'177,"0"0"1,-1 4 0,10 1-1,1-1 565,3 2 0,-1 1 1,5 7-1,3-1 1,0 2-1,2 1 0,0 3 1,0 1-421,0-1 1,7 5 0,5-4 0,6 1 0,1-2 0,2-1 0,0 0-634,3-2 1,-4-5 0,2-4 0,2-1 0,0-3 0,0-3 0,-4-5-2502,0-3 0,2-10 2812,-4-4 0,5-4 0,-2 0 0</inkml:trace>
  <inkml:trace contextRef="#ctx0" brushRef="#br0">1586 3692 8133,'-26'0'1298,"5"0"1,8 1 0,8 4-842,4 3 1,1 0 0,1-1-1,4-1 1,3-1 0,6-1-1,2 2-104,2 1 1,1-4 0,-3 2-1,2-4 1,-2-1 0,-1 0-1,-3-1 1,-3-4 0,-5-4-1,-2-2-578,-2-3 1,-6-3-1,-4-3 1,-5 1-1,-4 0 1,-2 2-1,-3 3 1,0 2 1042,2 3 0,-1-1 0,6 4 0,4 0 0,4-2-1002,3 1 1,5 2-1,9-2 1,10 0 0,7-1 183,7-2 0,8-8 0,7-3 0</inkml:trace>
  <inkml:trace contextRef="#ctx0" brushRef="#br0">1893 3452 8138,'-37'6'1568,"6"3"1,7-6 0,14-6 0,2-11-1,2-4-157,3-1-1671,2-16 0,1 8 1,0-16-1,1-1 0,2 1 1,3-2-2724,2 2 1,1 3 2982,4-9 0,0 7 0,1-4 0</inkml:trace>
  <inkml:trace contextRef="#ctx0" brushRef="#br0">2133 3039 8067,'-19'0'871,"-2"0"1,0 1-524,3-5 1,9-2 0,4-15 0,0-1-1,1-2 1,1-4 0,1-2 0,2-1-694,0 0 1,0-4-1,0 2 1,0 0-1,2 1 1,2 2 344,5 2 0,3 7 0,1 2 0</inkml:trace>
  <inkml:trace contextRef="#ctx0" brushRef="#br0">2293 2532 8067,'-19'15'1405,"-5"7"1,-4-8 0,4 0 267,3 1 0,8-7 0,13-4-1825,13-3 0,9-6 0,5-4 0,0-5 0,-1-2 0,1-2 0,-2 2-1870,-2 1 1,-4 6-1,-6 2 1,-3 1 1821,-5 3 1,-11 7 0,-13 5 0,-2 3 0,-1 1-1,0 1 1,1-1 2046,2 0 1,1 1-1,4-1 1,3 0-1216,2 1 0,9-7 0,12-2 0,7-4 1,9-2-1,3-4 0,5-5-1382,2-6 0,-1-10 1,8-8-1,-2-3 750,1-4 0,-8-8 0,2 2 0</inkml:trace>
  <inkml:trace contextRef="#ctx0" brushRef="#br0">2679 1613 8270,'-22'0'2514,"0"0"1,7 1-1,15 4-2191,8 3 1,3 10-1,3 4 1,2 5-1,5 6 1,5 5 0,4 7-1,1-1-1003,0-3 0,2 1 0,-4-11 680,3-1 0,5 4 0,-3 0 0</inkml:trace>
  <inkml:trace contextRef="#ctx0" brushRef="#br0">2746 2066 8044,'-15'-18'754,"-3"0"0,7 5 0,18 2 0,18-3 0,17-9 0,9-6-754,7-7 0,-25 15 0,1-2 0,3-1 0,0 0 0</inkml:trace>
  <inkml:trace contextRef="#ctx0" brushRef="#br0">11144 3452 7948,'-22'-5'0,"4"1"137,8 1 1,11 1 0,21 2 0,6-1-1,11-4 1,7-3 0,10-4 0,8-3-1,-27 6 1,1 0 0,3-1 0,1-1 0,5 0-1,1 0 1,2 1 0,1 0 0,5-1-1,2 1 1,2 0 0,1 1 88,3-1 0,1 0 1,6-2-1,0 1 1,-2 0-1,0 1 1,2-1-1,0 0 1,-21 3-1,1 1 1,-1-1-1,2 1 1,-1-1-1,0 0 1,3-1-1,0 1 1,0 0-1,0-1 1,0 0-1,1 0 1,2 0-1,1 0 1,0 0-1,1 0 1,-1 0-1,1 1-162,2-1 1,0 0-1,1 0 1,3 0 0,1 0-1,0 0 1,-1 0 0,-1 0-1,1 1-221,3-1 1,1 0-1,-2 0 1,-3 0-1,-1 0 1,2 0-1,4 0 1,2 0 0,0 1-1,0-1 1,0 0-1,-1 0 1,0 0-1,-1 1 1,1 0 180,-2 0 1,1 1-1,0 0 1,4-2-1,0 1 1,0-1 0,-2 2-1,-1 1 1,-1-1-1,1-1 1,-1 1-1,0 0 1,1-1 0,0 1-1,0-1 1,-2 1-1,0-1 1,-1 1-6,-1 0 0,0 1 0,0-2 0,4-1 0,1 0 0,-1-1 0,-4 2 0,-1 0 0,-1 1 0,0-1 0,-1 1 1,0-1-1,0 1 0,1-1 0,-2 1 0,-1 0 0,0 0 0,0 0 6,-1 0 1,0-1-1,0 0 1,4-1-1,0 1 1,-1 0-1,-2-1 1,-1 0-1,0 0 1,-1 0 0,1 0-1,-1 0 1,1 0-1,0 0 1,-1 1-1,-3-1 1,0 1-1,-1-1 1,1 1-1,-1 0 1,0 1-116,0-1 0,-1 1 0,-1-1 0,20-2 0,-1-2 0,1 0 1,-1-1-1,-3 2 0,-2 0 0,-5 2 0,-1 0 0,-1 1 0,-1 1 1,-4 1-1,-1-1-260,-1 0 1,-2 1 0,-2 2 0,-2 0-1,-6 1 1,-2 0 0,0 1 0,-1 0-1,36-3 1,-6 2-73,-2 2 1,0 2-1,-8 2 1,-2 3-1,-1 2 1,-2 1 421,1-2 0,-1 2 0,0-3 0,1 3 0,-1 0 0</inkml:trace>
  <inkml:trace contextRef="#ctx0" brushRef="#br0">22141 2346 8269,'-26'0'602,"6"6"1,7 4-23,7 6 1,5 0 0,2 7 0,2-1 0,3 2 94,2 2 0,0-1 0,4 9 1,-1 1-1,-3-1 0,3 3 1,-1 1-208,-1 2 0,3-1 0,-3-2 1,3-3-1,0-3 0,-2-6 0,-1-4-281,1-2 0,-4-9 1,0 2-1,-3-4-195,-3-6 1,-3-12-1,-10-9 1,-1-9 0,1-11-1,0-8 1,-1-11 167,1-6 0,4 4 0,2 2 0,1 2 0,3 1 0,1 2 129,2 5 1,3 10 0,5 5 0,5 4 0,2 5 0,1 3 0,0 6 267,2 5 1,2 4-1,-4 6 1,2 0-1,-2 1 1,-3 5-349,-4 8 1,1 1 0,-5 7-1,-2 1 1,-2 3 0,-1 0-210,0 1 0,-6-2 0,-2-1 0,-3-3 0,-1-2 0,0-1 0,-2-1-137,-1 1 1,0-2 0,2-5 0,-1-4 0,1-1-1503,0-3 1,5-3-1,5-4 1,8-7 0,10-7-1,10-7 1089,9-4 0,16-14 0,5 1 0</inkml:trace>
  <inkml:trace contextRef="#ctx0" brushRef="#br0">22741 2239 8187,'0'7'450,"-1"5"1,-2-3 0,-2 3 675,2 1 0,2-4 1,2-1 1239,4-3 1,-2 0-1,4-7 1,1-3-2176,-1-9 1,-3 1 0,4-6 0,-2-1 0,-2 0 0,1-3 0,-1 1-1831,-1-1 1,3 2-1,0 0 1,0 2 0,1 3-1,1 1 719,2 1 0,6 1 1,4 0-1,0-1 920,4 1 0,1 0 0,2-1 0</inkml:trace>
  <inkml:trace contextRef="#ctx0" brushRef="#br0">23168 1906 8187,'-22'3'0,"1"4"1098,2 6 0,1 4 0,6-2 0,2 1 0,2 3-359,2 2 0,2 1 0,4 3 1,0-1-1,0-3 0,1-2 0,4-3 1,4-1-1,2-3-1325,3-3 0,4-3 0,1-6 1,2-2 585,2-2 0,2-10 0,2-6 0</inkml:trace>
  <inkml:trace contextRef="#ctx0" brushRef="#br0">23168 1879 8174,'-14'-4'2753,"1"-1"-2344,6 1 0,1 5 0,7 4 1,4 2-1,5 2 0,5-2 0,4 1 1,2-2-994,3 0 0,1 0 0,1-3 0,0 1 0,-4 0 0,-4 1 0,-5 1 0,-3 0 388,-1 0 0,-6 4 1,2-1-1,-5 4 0,-3 4 1,-2 0-1,2 0 1457,2-3 0,1 0 0,0 1 0,1 1 0,4 2 0,4-2 0,2-3-514,3-4 0,1 1 0,1-4 0,2 0 0,-1 0 0,1-3-132,0-1-627,0-8 1,-6-3 0,-4-7 0,-3-4 0,-4 0-282,-1-4 1,0 0 0,-1 0 0,-4 2 0,-2 0-1,-2 1-722,0 4 1,5-3 0,-4 3 0,3 0 0,2 2 0,3 4 289,4 2 1,3 3 0,7 6 0,1 0 0,2 0 0,6 0 724,2 0 0,1 6 0,1 1 0</inkml:trace>
  <inkml:trace contextRef="#ctx0" brushRef="#br0">23794 1999 8156,'0'7'896,"0"-1"1,0-7-1,2-4 1,2-5-1,4-5 1,1-2-1,-1 0 1,3 2 0,1 1-1496,1-4 0,0 3 1,2-1-1,1 4 599,2 3 0,6 0 0,-3-4 0</inkml:trace>
  <inkml:trace contextRef="#ctx0" brushRef="#br0">24141 1839 8153,'-19'8'372,"-1"-3"1,3 0 2079,3-1 1,4 5 0,-3-4-1703,-1-2 1,7 0-1,2 1 1,5 3-1104,5 1 0,-2-2 0,6-5 0,1 2 0,2 0 1,1-4-6279,1-7 6631,-7-4 0,5-7 0,-5-2 0</inkml:trace>
  <inkml:trace contextRef="#ctx0" brushRef="#br0">24114 1573 8153,'0'-21'0,"0"-3"640,0 6 1,0 1 0,0 3 0,0 1 0,0 0 0,0-1 472,0 1 0,6 0-1373,3-1 0,7 3 0,4 0 0,-1 4 260,0 1 0,11-10 0,-2 1 0</inkml:trace>
  <inkml:trace contextRef="#ctx0" brushRef="#br0">24368 1199 11958,'-14'-7'416,"7"3"1,2 8 0,5 5-1,5 4 335,4 5 1,3-2 0,1 7 0,0 2 0,2 4 0,1 5 0,2 0-1029,-2-2 1,-2 0 0,-4 1-1,-1-1 1,0 1 0,0-4-1,-2-2-5736,-1-5 5593,-2-2 1,-5-7 0,-2 0 0,-3-1 0,-1-3 0,-4-5 290,-1-2 0,-1-8 0,1-3 0,3-3 0,4-1 0,0 0 0,1-2 681,1-3 1,1 2-1,4-7 1,1 1-1,3 2 1,1 0 0,3 3-1,4-1 1,2 1-1,3 3 1,0 2 0,2 1-1,0 3-484,3-3 0,1 4 1,1-1-1,0 2 0,-3 4 1,-2 0-547,-2 2 0,4 0 0,-6 2 0,0 3 0,-3 7 0,-2 6 1,-1 4-1,-2 5 1273,1 3 0,-3 7 0,1-2 0,-1 2 0,-1 2 0,1-2 0,1 1 81,2-1 0,2-4 0,1-1 1,2-2-1,1-6 0,1-4-1499,-5-3 0,1-8 0,-6-8 0,1-7-50,-4-7 1,-2-9 0,-4-1 0,-1-2 0,-1 0 0,-1 3-3965,-1 4 4637,-1-3 0,-12 6 0,-2-4 0</inkml:trace>
  <inkml:trace contextRef="#ctx0" brushRef="#br0">23674 3052 8111,'-13'-10'0,"0"-4"572,-1-2 0,3 7 0,2 0 0,3 0 0,1 0 3268,1 1 1,-2 6-1857,1 2-1862,4 6 0,-5 12 1,6 2-1,-1 4 1,-2 6-1,-2 1-660,2 1 1,2 0 0,2-4-1,4 0 1,4 0 0,2-4-1,4-4-3246,3-3 0,-2-4 3784,6-4 0,7-3 0,5-6 0</inkml:trace>
  <inkml:trace contextRef="#ctx0" brushRef="#br0">24061 2959 8111,'-6'-12'5329,"-1"1"-3666,-1 3 0,2 3-1345,6-4 1,5 8 0,-1 1 0,1 7-1,-1 5 1,0 1-188,-1 1 0,0 0 0,0 3 0,2 0 0,-2 0 0,0-2 0,0-2-536,1 0 0,2-5 0,-1-4 0,3-2 0,3-4-6,-2-2 0,-3-4 0,-6-5 0,0 0 0,0-1 0,-2 2 0,-2 4 2724,-5 3 0,3 5 0,1 5-2282,4 3 0,5 0 0,2 1 1,2 1-1,4 0 0,2 1 0,6-4 1,0-1-2032,4-3 0,1-1 0,2-5 2000,0-6 0,5-6 0,2-12 0</inkml:trace>
  <inkml:trace contextRef="#ctx0" brushRef="#br0">24434 2585 8040,'-13'0'1724,"1"2"-892,3 2 0,3 8 1,6 6-1,0-2-307,0-1 0,0 9 1,0 2-1,2 3 0,2-1 1,5-2-1,4 3-1198,5 2 1,-3-8 677,3 4-5,2-9 0,1 7 0,6-4 0</inkml:trace>
  <inkml:trace contextRef="#ctx0" brushRef="#br0">24727 2759 9983,'-28'-15'1241,"6"6"0,13 12 0,9 6 0,6 3-1080,2 1 1,3 2 0,0 1-1,4 2 1,2 0 0,1-1-1121,1 1 0,-4 0 0,4-6 0,-1-2 0,1-2 959,2-2 0,-5-2 0,4-4 0</inkml:trace>
  <inkml:trace contextRef="#ctx0" brushRef="#br0">24981 2266 10354,'-12'1'812,"3"4"0,-1 2 0,5 6 0,2 1 0,2 0-695,1 4 1,0 4-1,1 8 1,4 3-1,4 1 1,4 3-1,3 0 1,3 0-1,1-2 1,-1 2-118,-3 2 0,5-5 0,0-2 0</inkml:trace>
  <inkml:trace contextRef="#ctx0" brushRef="#br0">25234 2625 7973,'-19'-13'0,"-3"0"498,8 5 0,4 2 0,14 6 0,4 2 0,1 1 0,-1 3 0,4 1-397,5 4 1,-3-1 0,6 0 0,-3-1-1,1 2 1,-2-1 0,-1 0 0,-1-2-778,-1-2 0,0-2 0,-1-5 0,-3-4 0,-5-4 0,-2-3 0,-2-1 604,0 0 0,-6-5 0,-1-1 1,-2 0-1,1-1 0,1 4 0,1 1 1,0 2-1,5 0 897,4-1 0,4 5 0,8 0 0,1-1-825,2-2 0,11-7 0,0-2 0</inkml:trace>
  <inkml:trace contextRef="#ctx0" brushRef="#br0">25594 1946 8025,'-18'-8'1258,"2"7"1,4 8 0,6 11-359,5 6 0,1 2 0,0 3 0,0 2 0,1 4 0,2 4 0,3 2-1133,1 4 1,-2-4-1,4 3 1,0-2-1,-1-2 1,0 0-1,-1-2-6911,1-2 7144,-5-4 0,8-5 0,-3 0 0</inkml:trace>
  <inkml:trace contextRef="#ctx0" brushRef="#br0">25647 2452 8025,'0'-26'973,"0"5"0,0 6 0,0 6 1,0-1-606,0-2 1,2 5 0,2 1 0,7 1 0,3 1 0,6 1 0,2 1-4891,6 2 4522,-1 0 0,11-6 0,-4-1 0</inkml:trace>
  <inkml:trace contextRef="#ctx0" brushRef="#br0">25954 2292 8025,'-14'5'3061,"1"-1"1,1 2-1562,3-1 1,3-3 0,8 7-1359,2 2 0,4-1 0,5 0 0,0-2 1,1-2-1,-1-3 0,0-2-812,1-1 1,-1 0 0,0 0 0,-1-1 0,-1-4-1,-4-4 53,-1-2 0,-2 2 0,-4 0 3726,0-2 0,2 6-2874,2 0 0,5 4 0,8 1 0,2 0 0,2 0 0,2 0 0,2-2 1,2-1-323,0-1 1,4-7 0,0 4 0,-1-2 0,-2 2 0,-2-1 0,0 1 0,-3-2-864,-1 2 0,-4-4 1,3 5-1,0 0 0,-1 0 950,4 3 0,13 2 0,5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7598 17685 8446,'-1'-7'154,"-2"1"1,-3 1 0,0-1-1,0-1 1,2-2 0,-1 0-1,1 0 1,1-1 1946,1-2-2088,-4 5 1,3-4 0,-6 8 0,-1 5-85,-2 5 0,-1 4 0,0-1 0,-1-1 0,1 1 1,0 2 282,-1 1 1,1-1 0,1-1 0,2-4 0,1 1-1,-2-1 0,5-3 0,1 5 1,-1 2-205,-3 0 0,3 3 1,0-2-1,1-2 0,1-1 1,1 1-1,0 2-3,-1 1 1,2 1 0,-2-1 0,2 0 0,2 1 0,0-1 0,0 0 158,0 1 0,0-1 0,0 0 1,2 1-1,1-1-79,1 0 1,5 1 0,-3-1 0,1 0-1,4 1 1,1-1-60,1 0 0,-3 1 0,2-1 0,4 0 0,2 1 0,1-3 121,-2-2 0,-1 3 0,0-4 1,4 0-1,-1 1 0,2 2-59,-1 1 0,1-4 0,3 1 0,-2 0 1,0-1-1,0-2-60,1-1 0,-6-2 1,6 5-1,0-2 0,2-3 1,2-2-1,0-1 111,-1 0 0,-3 0 0,-1 0 1,2 0-1,1 0 0,1 0 0,1 0 14,0 0 1,-1-1 0,0-2 0,-3-2 0,-1 2 0,1 2-216,-3 1 0,6 0 0,-6 0 0,3 0 1,-1-2-1,0-1 0,0-1 35,0 1 0,1 2 0,2-1 0,-1-2 1,-2-4-1,1-1 0,1 2 129,-2 1 0,4-4 0,-6 1 1,3-3-1,-3 0 0,-1 2 39,-2 1 1,2 0 0,-1-4 0,-2 1 0,-1 1 0,-2 3 0,1-1-165,-1 1 1,0-4-1,1 3 1,-1-2-1,0-3-50,1 1 1,-6 4-1,1 0 1,0-1 0,0-2 44,0-1 1,0-1 0,3 1-1,-2 0 1,-1-1 0,0 1 0,0-2 49,0-3 1,-6 4 0,3-4 0,-2 2 0,0-1 0,-1 0 0,-1 0 8,-2 2 1,0 2 0,0-2 0,0-1 0,-2-2 0,-1 2-117,-1 1 0,-6 2 0,1 0 0,-3-1 0,-1 2 0,-2 2 1,-2 1-138,0-1 0,-6 2 1,4 1-1,0 1 1,-2 2-1,0-1 1,-1 1 62,2 1 1,-6-3 0,4 1 0,-3 1 0,-3-1 0,-2 1 0,-1 0 189,1-2 1,-2 4 0,-1-2 0,1 1 0,-2 0 0,0-2-59,-3 2 0,-2 2 0,-1 1 0,0 1 1,0 2-1,-1 3 0,-2 2-558,-2 2 1,-4 8 0,5 3 0,1 1 0,0 1 0,0 6-640,-1 5 1,-1 1 1223,5 5 0,-6-3 0,-1 9 0</inkml:trace>
  <inkml:trace contextRef="#ctx0" brushRef="#br0">11677 18178 11113,'-6'8'0,"-3"-4"0,-2-1 0,-1 1 0,1 5-63,2 3 1,6 2-1,-1-1 1,3 0-1,2 1 1,3-3-1,7 0 1,5-4 0,6-1-1,5-3 1,4-1-1,5-4 369,2-2 0,2-4 1,0-7-1,0-1 0,0-3 1,0-2-1,0-3 1,-1-1-298,-4-1 1,-2-1-1,-7-1 1,0-2 0,-4-1-1,-4 0 1,-4 0-142,0 0 0,-7-3 0,-2 1 0,-5-5 0,-5-2 0,-4-3 366,-3 1 0,-7-1 1,-3 2-1,-5-1 0,-2 5 1,-4 3-1,-1 6-70,-3 5 0,-4 5 1,-2 9-1,1 4 1,-1 7-1,3 5-200,3 7 0,-1 8 0,4 2 1,-1 4-1,6 6 0,4 3-395,2 4 1,13 7 0,1-3-1,6 1 1,6 0 0,6-3-1,9-1-2646,6-2 3043,8-6 0,8 4 0,8-4 0</inkml:trace>
  <inkml:trace contextRef="#ctx0" brushRef="#br0">15010 16726 8495,'0'-14'-311,"6"7"0,-6-4 1,0 7-1,-8 1 723,-4 2 1,-1 1 0,0 1-1,-1 4-292,1 3 1,4 0 0,2 1-1,-1 1 1,1 2 0,-3 1-66,-2 1 0,-2 0 0,1 4 1,-2 3-1,-1 1 0,-2-1 82,2-2 1,1 3 0,0-4 0,-1 0 0,-2 0 0,3-1 0,4 1-11,2 1 0,1-4 0,-2 3 1,3-2-1,1 1-118,3 0 0,1 1 0,2-3 0,0 1 0,0 3 0,0 1 0,0 0-25,0 1 1,2 3 0,1 5-1,3 3 1,-1-1 0,1 1-1,-1 4-4,1 2 0,-5 7 1,4 1-1,-4-1 0,1 3 1,1-2 5,1 0 0,5 3 0,-3-7 0,0-2 0,1-4 0,-1-3 65,0-4 0,4 4 1,-1-4-1,3-2 1,1-3-1,1-2 170,-1-1 0,0-2 0,2-4 0,2 1 0,3 2 0,3-2 0,3-1-110,2-2 1,-1 1-1,7 0 1,0 3-1,-1 0 1,1 0 0,0-1-174,3 2 1,-5-3 0,1 2 0,-2-2 0,0-3 0,-1-2 128,-2-1 0,-1-6 1,-2 2-1,-1-4 0,-4-1 1,1 0 222,0 0 1,-5-7 0,3-5 0,-1-6 0,0-4 0,0-5-22,1-2 1,-3-14-1,5-2 1,-2-5-1,-3-5 1,-1-4-1,-3-6-442,-3-5 1,-4 32 0,0 1-1,0-34 1,-2-2 0,-3-3 0,-2 37-1,-1 0 119,0 0 1,-3 1-1,-1-2 1,-2 2 0,-10-32-1,-3 2 1,-5 3 0,-4 2 26,-3 9 1,3 0-1,-3 10 1,1 1-1,3 3 1,2 4 0,2 7-322,-1 5 0,2 5 0,1 7 1,2 3-1,0 5 0,1 2-560,3 2 0,-1 12 1,0 9-1,-1 10 0,1 12 908,3 7 0,1 6 0,2 11 0</inkml:trace>
  <inkml:trace contextRef="#ctx0" brushRef="#br0">2826 16059 13972,'-31'-25'0,"0"6"0,3 10 0,2 15 0,4 15 0,-3 16 0,-3 11 0,-5 13 52,16-26 0,0 0 0,0 0 1,-1 1-1,-2 6 0,0 0 0,0 0 1,1-1-1,1 0 0,1 1 0,1 1 1,1 1-1,1 2 0,1 0 0,1 3 1,2 1-1,1 3 0,1 1 0,2 3 1,2 2-1,1 2 0,2 2 0,0 3 1,3 0-1,2 2 0,2 0 0,4 2 1,3-1 258,2 2 1,2-1 0,2-2 0,2 0 0,1-1 0,1-1 0,1-3 0,2-1 0,1-5 0,1-2 0,1-1 0,1-1 0,0-4 0,1 0 0,0-3 0,1-1-701,1-1 1,0-3 0,-2-5 0,0-1 0,0-1 0,0-1-1,0-1 1,0-1 0,0 0 0,0-1 0,0-1 0,-1 0-572,0-2 1,-1 1 0,-1-1-1,-2 0 360,-1 2 1,-1 0-1,0 1 1,1 1 0,1 2-1,1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20675 1946 7976,'-1'-12'0,"-2"2"0,-2 1 0,1 0 0,-1 0 0,1 0 692,-1 6 0,5-9 0,2 3 1,2-1-1,5 1 0,3 5 0,1 2 1,1 4-1,1 2 0,1 5 0,2 4 1,-2 5-1,-1 6 400,-2 5 0,-6 2 0,-2 9 0,-4 6 1,-1 5-1,0 3 0,-1 4 0,-4 4 1,-3 4-782,-4 0 0,-6 5 0,0 0 0,2-1 0,3-2 0,2-1-311,2-1 0,6-2 0,-1-5 0,2-5 0,2-4 0,0-3-206,0-2 0,0-5 1,0-3-1,0-3 1,0-3-1,0-4 0,0-5-2252,0-3 0,0-1 1,0-5-1,0-3 477,0-5 0,0-12 0,0-17 0,2-7 1981,2-9 0,4-18 0,5-10 0</inkml:trace>
  <inkml:trace contextRef="#ctx0" brushRef="#br0">20822 1852 7913,'-23'-19'699,"0"0"0,1 3 968,1 7 0,5 4-888,7 1 0,6 2 0,10-2 0,9 1 971,8-1 1,3 2-1578,13-2 0,-2 1 1,13-2-1,3-4 1,7-2-1,6-3 1,1 1-215,-1 0 1,-30 4-1,0 0 1,29-10 0,1-1-1,-2 0 1,-6 0-83,-4 1 1,-2 1-1,-11 5 1,-5 0-1,-3 1 1,-6 3-1,-4 4 411,-6 4 0,-4 1 0,0 1 1,-2 4-1,-3 5 0,-4 10 0,0 11 443,-1 12 0,2 11 0,-3 9 0,2 5 0,-3-29 0,0 2 0,1 2 0,0 1-626,1 3 0,1 1 0,1 2 0,0 0 0,0 1 0,1-1 0,0 0 0,-1-1 0,1 1 0,0 0 0,-1-4 0,1-1 1,0 1-1,-1 0-105,1-1 0,0-1 0,-3-2 0,1 0 0,-1 0 0,1-1 0,-1-2 0,0-1 0,4 32 0,-4-6 0,-2-7-671,-2-2 1,0-7 0,-2-5 0,-2-6 0,-5-6-1,-4-5 412,-5-4 1,-3 2-1,-7-6 1,-3-3 0,-6-5-1,-8-5 303,-8-4 1,-5-1 0,-7 0 0,-2 0 0,-4-1 0,-3-2 0,37 0 0,-1 1 139,-1 0 1,1 1-1,-33 0 1,3 1 0,7 0-1,6 0 1,9 1-1,8 2-852,6 2 1,9 9 0,2 0 0,3 1 0,6-1 0,7 0 667,3-1 0,8 0 0,1 1 0</inkml:trace>
  <inkml:trace contextRef="#ctx0" brushRef="#br0">19075 1653 8016,'0'-14'0,"0"1"0,0 0 149,0-1 0,0-1 0,0-1 1,0-3-1,0 0 0,0-1 1,0 3-1,2-1 0,1 0 1,1 2-1,1 1 2352,1 2 1,-3-1-1616,6 1 1,-2 7 0,2 8 0,-5 11 0,-2 14 0,-2 10 0,0 8-357,0 7 0,-5 5 0,-1 9 0,0 4 0,-1 1 0,3-33 0,1-1 0,-2 1 0,1 0-227,0 2 0,0 0 0,-1-1 0,0-1 1,2 0-1,0-1 0,0 1 0,-1 0 0,-7 36 1,1-3-348,1-3 0,-1-7 0,4-5 0,-2-5 0,-1-7 0,1-3 0,-1-1-762,-2 0 0,-1-6 0,1-4 0,0-5 0,2-4 1,0-2-1250,2-3 1,0-2-1,4-4 766,-2-1 0,1-16 1,5-4-1,2-6 1289,2-7 0,5-7 0,-3-3 0</inkml:trace>
  <inkml:trace contextRef="#ctx0" brushRef="#br0">18756 2785 7980,'-20'0'414,"5"0"0,-2 0 0,2 2 0,3 2 281,3 5 1,-1 3-1,5 3 1,4 3-1,4 4 1,6 3-1,4 2 9,5-1 1,3 1 0,5-2 0,1-3 0,1-4 0,2-5-1,1-4 1,-2-4-988,-1-4 1,-1-2-1,0-4 1,-1-5-1,0-6 1,-3-7 282,0-2 0,-7-13 0,3-4 0</inkml:trace>
  <inkml:trace contextRef="#ctx0" brushRef="#br0">17916 2226 8092,'-22'-5'1341,"1"1"0,3 2-722,6 5 0,0 5 1,8 5-1,1 2 0,1 3 1,2 4-1,0 4 0,2 6-130,2 3 0,2 8 0,6 1 0,-2-1 0,4-1 0,-1-4 1,3-1-1368,-1-1 0,0-7 0,-2 1 0,1-6 878,-1-6 0,0 2 0,1 1 0</inkml:trace>
  <inkml:trace contextRef="#ctx0" brushRef="#br0">17849 2705 8054,'-9'-11'2433,"2"0"-1861,1 2 0,3 2 1,7-2-1,5 5 0,3 1 1,1 0-1,2-2 0,2 2-385,0 2 1,7-4 0,-3 1 0,1 1-1,-1 0 1,-2 0 0,-3-3 0,-1 0-1550,-2 0 0,-4-3 0,-1 3 1352,-2-1 1,-3 4-1,-8-1 818,-4 2 1,2 4-1,-1 2 1,2 5 262,4 3 0,0-3 0,4 0 0,0 1 1,4 2-1,2 0-944,2-3 0,-2 2 1,0-3-1,3 1 1,1-2-1,1-1-523,0-3 1,-4-2-1,0-1 1,0-1-1052,-2-4 0,-1 3 1751,-6-7 1,0 4 645,0-4 0,0 0 1,0-4-353,0 0 1,2 5 0,2 2 0,5 2 0,3-2 0,0-1-165,-3-4 1,3 5 0,-4 2 0,3 1-1,-1 0-830,-1-1 1,-6 1-1,1 7 1,-4 6-616,-4 7 1,3-1 0,-2 6 0,7 2 0,9 0 1010,8-2 0,28-3 0,7-6 0</inkml:trace>
  <inkml:trace contextRef="#ctx0" brushRef="#br0">22035 1573 8174,'-20'-5'0,"0"1"-8,-1 1 497,8 1 1,5-2 0,5-2 0,0 0 0,5-1 0,7-1 0,8-1 0,10 0 0,7 2 0,6 0 1148,5-1 0,2 5 1,5-1-1,-2 2 0,-1 2 1,0 0-1224,-2 0 1,2 0-1,-7 2 1,-4 1 0,-1 3-1,-3 0 1,-3 0-1167,-2-4 0,-7 1 0,-1 0 0,-2 2 1,-3-2-1,-1-2 0,-2-1-1597,1 0 1,-1 0 0,0 0-1,2 0 2348,3 0 0,-3-12 0,4-2 0</inkml:trace>
  <inkml:trace contextRef="#ctx0" brushRef="#br0">23274 1279 7981,'8'-13'1778,"-1"6"-1094,-2 2 1,2-1-1,6 2 1,1 1-1,-1 3 107,0 4 0,-5 4 0,-4 5 1,-2 2-1,-2 3 0,0 4 1,0 3-119,0 2 1,0 4 0,0 1 0,0 1 0,0 0 0,0-4 0,0-1-1258,0-1 1,-5-6 0,1-4 0,1-2-3,1-1 1,1-9 0,-2-5 0,-1-8 0,1-7 0,0-6 367,-2-4 1,2 0 0,-4-11 0,1-1-1,1-1 1,1-1 599,0 4 0,-1 2 1,5 6-1,0 1 0,0 1 1,0 2-1,2 6 1063,2 2 1,-1 3 0,6 2 0,1 2-1,2 1 1,3 1-1274,3 0 0,-2 0 0,6 3 0,3-3 0,4 0 0,2-1-172,-2-1 0,4 4 0,-2-3 0,-3 1 0,-3 1 0,-3 1 0,2-2-916,1-2 1,-2 5-1,-3-1 1,0 1-1,-4 0 1,-1-1-603,-2 1 1,0 1 0,1 2-1,-1 0 1,0 0 1517,1 0 0,-1 6 0,0 2 0</inkml:trace>
  <inkml:trace contextRef="#ctx0" brushRef="#br0">23501 1413 7949,'-25'0'731,"3"0"1,2 1 0,9 4 364,2 3 0,3 0 0,9-1 0,6-1 0,8-3 0,7-1-546,3-2 1,-1 0 0,3 0-1,-1 0 1,1 0 0,-2 0-1,0 0-1223,-4 0 1,-3 6 672,2 2 0,-6 4 0,3 2 0</inkml:trace>
  <inkml:trace contextRef="#ctx0" brushRef="#br0">23394 1879 16132,'27'6'702,"6"-3"1,4 4 0,6-1-372,6-3 1,2-1 0,4-2-1,1 0 1,4 0 0,0 0-332,4 0 0,-5-6 0,1-2 0</inkml:trace>
  <inkml:trace contextRef="#ctx0" brushRef="#br0">22955 3239 8006,'0'-21'0,"0"3"0,0 3 0,1 2 0,2 0 0,3-1 0,1 1 813,2 0 1,5-1 0,-1 2 0,0 3 0,1 5 0,-1 3 0,-1 4 0,-3 4 0,-5 9 0,-3 6 130,-1 7 0,-1 2 0,-3 0 1,-5 3-1,-3 3 0,-1 1 0,-1 2 1,1-1-1,0-2-385,-1 0 0,7-3 0,2 0 0,4-1 0,2-5 0,5-3-546,8-3 0,2-6 0,9 1 0,5-7 0,1-6 0,4-2 0,2-2-74,5 0 0,5-4 0,-2-2 0,-4-2 0,-1-2 0,-3-2 165,0-1 1,3-1 0,-9 2 0,-1 2-1,-3 3 1,-5-1 0,-3 2-1778,0 0 0,-4 2 1,3 4-1,-5 1 0,-2 4-2795,-3 4 1,-5 3 4467,2 1 0,2-6 0,1-1 0</inkml:trace>
  <inkml:trace contextRef="#ctx0" brushRef="#br0">24341 1586 8135,'-9'-5'0,"2"0"0,1-3 0,4-2 0,5-4-11,6-3 471,-3 8 1,6-12 0,-5 11 0,2-1 0,-2 0 0,1 0 0,-2 1 0,0 1 0,-2-1 0,2-2 187,3-2 1,3 1 0,3 0 0,1-1 0,3 1 0,2-2 0,3-1 0,-1-2 0,1 2 0,-2 1-412,2 2 0,-5 1 1,-1 2-1,-3 1 0,-2 0-587,0 1 1,-5 1-1,-4 5 853,-2 2 1,-2 5-1,0 11 1,1 3-1,2 2 1,2 4-53,-2 5 1,3 0 0,-1 4-1,3 1 1,1 2 0,0 5 0,-2-2-587,-1-3 1,4 4 0,-2-2 0,1 1 0,0 3 0,1-3-1410,2-3 0,1 0 0,2-5 0,1 1 0,3-2 0,2-5 1544,3-2 0,1-8 0,2 4 0</inkml:trace>
  <inkml:trace contextRef="#ctx0" brushRef="#br0">24701 1959 7944,'-34'-13'3155,"7"7"-2608,9 6 1,8 0 0,3 6 0,1 0 0,4 3 0,4 2-109,2 3 0,0 1 0,-2 1 0,1 5 0,1 2 0,-1 5 0,-1 2 166,-2 3 0,0 5 0,0 8 0,0 1 0,-2 5 0,-1 2-281,-1-1 0,-5 12 0,5-6 0,1 2 1,1 1-1,2-4 0,0 0-578,0-2 1,0-9 0,0 5 0,0-5 0,2-5-1,2-4 1,5-3-296,3-3 1,1-2 0,0-7 0,1-2-1,-1-2 1,0-4 317,1-4 0,-1-1 0,0-6 0,1-1 0,-1-1 336,0-2 1,-4-6 0,0-4 0,2-5-1,0-5 1,3 0 42,-1-4 0,0 3 0,1-1 0,-1 0 0,0 0 0,1 1 0,-1 2-808,0 2 1,2 1 0,1 1 0,2 0 0,-1 4 0,-1-1 0,0 1-297,2 3 0,4-3 1,-4 5 955,-2-1 0,5-2 0,0-4 0</inkml:trace>
  <inkml:trace contextRef="#ctx0" brushRef="#br0">25581 2172 8026,'-21'0'1016,"3"0"0,3 5-703,2-1 1,4 7 0,2-1-1,-1 5 1,2 4 0,0 0 298,3 1 0,2 6 0,1-1 0,0 2 0,0 4 0,0 0 0,0 2 0,1-4-625,4 0 1,-2 2-1,6 0 1,1-3-1,2-3 1,0-4-1,-2-2 304,-1-3-291,0-7 0,10 3 0,2-5 0</inkml:trace>
  <inkml:trace contextRef="#ctx0" brushRef="#br0">25754 2066 8001,'-25'-12'750,"2"3"1,6 5 0,6 8 139,2 5 0,5 3 1,-3 1-1,1 2 1,3 3-1,1 4 1,2 3-436,0 2 1,6 4-1,3 0 1,3 0-1,1 0 1,1 0-1,0-1-1463,4-2 0,-3-1 1,4-2 1007,0-3 0,-4-3 0,5-5 0</inkml:trace>
  <inkml:trace contextRef="#ctx0" brushRef="#br0">25421 2279 8060,'-21'-13'0,"0"1"1104,12 3 0,6-1 0,18 5 0,1 1 0,4-2 0,0-2 0,6-1 0,3 1-1011,7-3 1,7-1-1,3 0 1,-2 2 0,0 3-1,-2 1 1,2 3 0,-1 1-94,-1 2 0,7 0 0,-8 0 0</inkml:trace>
  <inkml:trace contextRef="#ctx0" brushRef="#br0">25594 2679 7983,'-36'0'2254,"1"0"1,11 1 0,17 2-1941,8 2 1,8-1-1,9-4 1,6 0-1,7-1 1,10-2-1,11-3 1,9-2-315,4-2 0,7-8 0,-35 8 0,0-1 0</inkml:trace>
  <inkml:trace contextRef="#ctx0" brushRef="#br0">4372 7996 8548,'-22'9'0,"1"-1"0,2-1 0,1 0 0,1 2 0,-3 0 0,0 0 256,3-6 1,-6 3 0,5-6 0,1 1 0,3 2 0,0 2 615,1-2 0,7-2 1,8-1-1,11 0 0,12 0 1,9 2-1,8 1 0,5 3 1,9 1-474,8 3 1,-3-2 0,10-1-1,1 1 1,1-2 0,1-1 0,0-2-93,2-1 0,-1-4 1,-8-1-1,-2-2 1,-3-3-1,-6-2 51,-5-2 1,-2-1 0,-8-1 0,-5 1 0,-5 0-1,-7 1-282,-4 3 1,-5-1-1,-12 5-374,-12 2 1,-15 6 0,-14 3 0,-7 0 0,-6 0 0,-4-2-132,-6 2 0,-1-4 0,-3 2 0,0-2 0,-5-2 0,-1 0-674,-2 0 975,2 0 1,9 1 0,3 2 0,4 3 0,8 0-1,5 1-344,7 1 1,8-4 0,9 5 0,5 3 0,5 3 0,10 1 471,10-4 0,13-11 0,9-8 0</inkml:trace>
  <inkml:trace contextRef="#ctx0" brushRef="#br0">2106 8889 8130,'-18'0'1052,"1"0"1100,-1 0 0,10 2 0,3 1-1071,-1 1 0,3 6 0,-6-1 0,-2 3 0,0 2 0,-3-1 0,2 0-617,3 1 0,-2-1 0,2 0 0,-2 2 0,2 1 0,5 2-224,3-2 1,1 1 0,0-1 0,0 2 0,1-2 0,3 0 0,7 1-99,5 0 0,-1 1 0,4-5 1,-1 1-1,0-1 0,-2 0 1,-1 1-143,-2-1 0,-4 5 0,-2 1 0,-1 0 0,-3 2 0,-1 0 0,-2 2 0,-2 7 0,-4 1 0,-5 0 0,-7 0 0,-1 0 0,-2-1-504,0-2 1,5-3 0,-3-2-1,1-6-1335,0-2 0,6-10 0,11-11 1839,8-15 0,14-16 0,13-10 0</inkml:trace>
  <inkml:trace contextRef="#ctx0" brushRef="#br0">2333 8809 8121,'0'-10'-4,"1"5"2461,4 10 1,7 11-1,5 6 1,-2 2-1230,-4-2 1,0 8 0,-3-2 0,1 5-1,0 4 1,-1 0 0,1 1 0,0-1-1703,2 0 1,-1 3 0,0-9 0,-1-3 0,2-2 0,-1-6 0,0-2 473,-1-6 0,0 1 0,4-5 0</inkml:trace>
  <inkml:trace contextRef="#ctx0" brushRef="#br0">2479 9182 8009,'-1'-11'0,"-4"2"0,5-3 0,0 4 858,8 1 1,4 1-1,3 6 1,1 0-1,3 0 1,2-1 0,3-2-1,-1-2-148,-1 2 0,4 2 0,-4-1 0,2-1 0,-1-3 1,-2 0-1,-2-1 0,-2 1-3456,-3 0 0,-2-4 3077,-3 1 1,-9 3 0,-9 2 0,-3 2 0,-1 2 1708,0 0 0,5 2 0,5 1 1,6 3-825,6 1 1,7-4-1,2 1-1182,-1-2 0,-1-2 0,0 0 0,2 0-34,-2 0 0,-1 0 0,-2 0 0,-1-2-66,-3-2 0,-3 1 0,-6-6 1,-2 0 152,-2 2 1,1 1 0,-4 7-88,1 4 0,3-4 0,6 5 0,3-1 0,1-1 0,3-1 0,4-2 0,4-1 0,-4 0 0,6 0 0,-3-2 0,3-6 0,0-7-537,4-4 1,-3-3 0,0-6-1,-2-2 1,-3-1 0,-1-2-1,-3-1-1060,-3-1 1,-3-7 0,-6 8-1,0-1 1,0 1 0,0 3 1017,0 5 1,-5 6 0,-1 8 0,0 1 1039,0 3 0,2 11 0,4 1 0,0 8 1,1 6-1,4 4 0,4 3 0,3 2-720,1-1 0,0 1 1,2 0-1,0-2 1,0-3 258,-3-4 0,-2 3 0,3-1 0</inkml:trace>
  <inkml:trace contextRef="#ctx0" brushRef="#br0">3039 8823 12319,'-7'-6'2284,"2"-3"0,16 1 0,7-1 0,7-1-2407,6-2 0,3 3 0,6 1 0,-2-1 0,1 0 0,-1 0 0,4-2 0,-1 0 123,1-3 0,10 1 0,2 0 0</inkml:trace>
  <inkml:trace contextRef="#ctx0" brushRef="#br0">3826 8689 7942,'-14'-6'4915,"-5"-1"0,10-2 470,0 0-5573,6 6 0,11-3 0,4 6 0,5 0 0,3 2 0,0 1 0,0 1-406,-1-1 0,3-1 1,-4-2-1,-2 0 374,-1 0 1,-8-2 0,-2-4-1,-5-4 1,-5-3 1087,-3 1 1,-3 0 0,1-4 0,2-2 0,1 2 0,1 1 0,0 1-166,3 1 0,2 0 1,1-2-1,1-1 0,4-4 1,4 1-746,2 0 1,3 1-1,-1 6 1,0 2 0,1 2-1,-1 3 83,0 2 1,-4 1-1,-1 5 1,-2 6-1,-3 10 1,-2 11-42,-1 10 0,-1 7 0,-2 11 0,-3 7 0,0 5 0,0 4 0,3-2 0,1 4 0,8-7 0,5 0 0,5-7 0,6-5 0,3-5-733,2-6 1,0-10 0,-1-7 0,0-5-1,-4-8 53,-4-5 1,-5-7 0,-4-10 0,-5-7 0,-5-9 0,-8-6 0,-10-5 785,-10-1 0,-6 3 0,-8-2 0,-3 4 0,2 5 0,1 3 1,6 6 120,3 5 0,2 4 0,6 8 0,1 2 0,1 6 0,3 7-227,2 5 0,1 15 0,5 4 0</inkml:trace>
  <inkml:trace contextRef="#ctx0" brushRef="#br0">2413 10209 9748,'-14'0'6183,"1"-6"-5556,0 4 0,5-2 0,5 8 1,6 5-1,6 3 0,5 3 1,3 1 6,6 2 0,2 0 0,1-5 0,0-1 0,-3-2 0,0-2 0,0-3-625,2-2 1,-4-1-1,-3-2 1,-3 0-1,-2-2 1,-1-2-1,-3-5-535,-5-3 1,-2 3 0,-4 0 0,-1-1 0,-3-2-1,-1-1 1537,-3 0 0,-2 4 0,-2 1-219,1 2 1,7 3 0,6 9 0,8 5 0,5 4-793,5 1 0,-2-4 0,6 7 0,2-1 0,0-2 0,1-3 0,1-2 0,-8-7 0,4 3 0,-5-1 0,-4-1-179,0-5 1,-5-6 0,-4-3-1,-4-3 1,-4-1 0,-5 0-1,-3-2 101,-1-3 1,-1 3-1,1-1 1,0 4-1,1 3 1,3-1-479,4-2 1,4-1 0,2-1 0,4 1 0,4 0 0,4 1-1634,5 3 0,1-1 0,5 4 0,-2 0 2189,2 0 0,1-11 0,2 3 0</inkml:trace>
  <inkml:trace contextRef="#ctx0" brushRef="#br0">3066 10115 17662,'13'9'0,"1"-1"787,-1-2 0,-4-2 1,0-3-1,1 2-1211,2 2 1,1-1 0,1-4 0,-1 0 0,-1-1 0,-3-4 423,-5-4 0,-2-2 0,-2-3 0</inkml:trace>
  <inkml:trace contextRef="#ctx0" brushRef="#br0">3093 10075 7820,'-14'0'1138,"1"0"0,1-1 500,3-4 0,11 2 0,10-4-1342,4 1 0,8-3 0,-2 3 0,3-1-349,2-3 1,-1 2 0,1 1 0,-2-1-1,-1 2 1,-3 0 0,-2 2 0,-3 0-2175,-1-1 1,-9 1 0,-6 4-1,-8 0 3313,-3 0 0,2 0 1,3 0 198,4 0 0,5-5 0,11 1 0,-1-1 0,0 1 0,1 0 0,0-1 128,4-1 1,-3 5-1731,3-4 1,-3 4 0,-2-1 0,0-1-279,1-1 0,-1-1 0,-1 4 1,-2-2-1,-1-3-342,1-1 0,-2-1 0,-1-4 1,1 1-1,-3-4 0,1 0 1,-1-1 352,1-2 1,0-3 0,4-4 0,-1 1 0,0 4 0,0 0 1084,0 4 0,-5 1 0,3 2 0,-1 0 0,-1 1 766,1 3 1,-3 3 0,4 7 0,0 4 0,-1 4-701,0 3 1,5 5 0,-4 3 0,2-1 0,0 2-1,1-1 1,1 2-79,-2-1 0,2 3 0,-3-6 0,-1-2 0,-1-3 1,-1-2-914,-1-2 0,-1-6 48,-8 1 0,-2-8 0,-6-5 1,-1-2-1,3 1 161,2 1 0,-2 5 1,8-4-1,5 2 0,5 3-181,5 2 1,3 2 0,3 2 0,2 2 0,3-2 0,-1 0 74,2 1 0,-1-2 0,-1 2 0,-4-3 0,-3-1 1,-2 0-1,1 0 713,-1 0 1,-6-1 0,-2-3 1719,-4-5 0,-1 1 1,-1 1-1,-2-1-1314,-2 1 0,3 4-599,6-1 0,3 2 1,7 2-1,1 0 0,2 2-666,6 2 1,2-1 0,1 4 0,1-1-1,0-3 1,1-1-9280,3-2 9746,3 0 0,6-6 0,0-2 0</inkml:trace>
  <inkml:trace contextRef="#ctx0" brushRef="#br0">7518 9396 9086,'0'-21'-201,"0"3"375,0 3 0,0 9 0,2 5 0,2 4 55,5 0 1,3-2-1,1-1 1,1 0-1,-1 0 1,2 0-1,2 0 1,6 0 0,2-1 334,1-4 1,1 2 0,0-4 0,1 0 0,2-1 0,2-1-371,2 2 1,3-3 0,6 5-1,2 2 1,-2 0 0,0 0-191,1-1 0,-3-1 1,4 5-1,-2 0 1,-2 0-1,2 0 2,0 0 0,-3 0 0,8 0 0,-1 0 1,-3 0-1,1 0 0,-4 0 139,2 0 1,0 0 0,-3 0 0,-1-1 0,-2-2 0,-3-2-64,-2 3 0,0-4 0,-6 1 0,-1 2 0,-2 2 0,-4 1 1,-1-2-322,-1-2 0,1 2 0,-5-2 1,1 2-112,-1 2 0,-4 0 261,0 0 0,-8 0 1,-1 0-1,-8 0 1,-10 0 150,-9 0 1,-5 0-1,-10 0 1,-2 0-1,-8 0 1,-7 0-133,-8 0 0,-4 0 0,0 0 1,-3 0-1,-2 2 0,38-1 1,1 1-1,-1 1 0,0 0 52,-36 4 0,36-3 0,0 1 0,-33 8 0,-3 2 0,5 3 0,2 3-8,8-1-42,8 0 0,7-7 1,8 0-1,7-1 1,7-1-97,8-3 1,10-5-1,13 2 1,10-4-1,11-1-191,10 0 1,3 0-1,10 0 1,6 0-1,3 0 1,3 0-275,2 0 1,-11 0 0,10 0 0,0 0 0,-1 0 627,-1 0 1,1 6-1,-4 2 1</inkml:trace>
  <inkml:trace contextRef="#ctx0" brushRef="#br0">12130 7650 18033,'5'-9'-3062,"-1"0"2573,1 0 0,-7 3 0,-1 6 0,-1 8 126,1 3 0,1 3 619,2-1 0,12-5 0,5-4 151,2-3 0,5-1 1,-5 0-1,2 0 1,2 0-1,2 0-192,2 0 0,0 2 1,-1 1-1,1 1 1,1 1-1,2-1-144,1 1 1,0 1 0,-3-3 0,2 2 0,1 1 0,-1 0 34,-2-3 0,3 3 0,1-1 0,1-1 1,1 1-1,-1-1 151,-1-1 1,4 0 0,-4 0-1,2 1 1,3-1 0,2-1-13,1-2 1,0 4-1,0 1 1,0-2 0,1-2-1,2-1-160,2 0 0,2 0 0,-4 0 0,-1 0 0,2 2 0,0 1 1,2 1 98,-3-1 1,-4-2-1,-1-1 1,4 0 0,-1 0-1,1 0-158,-2 0 1,0 2 0,0 1-1,0 1 1,0 1 0,-2-1-20,-2 1 0,2 1 0,-2-4 0,2 3 0,1-2 1,-2-2-1,-2-1 93,2 0 1,2 0 0,1 0 0,0 0 0,0 0 0,0 0 0,0 0 0,-2-1 0,-1-2 1,-1-2-1,-1 3 0,1 0-63,0 2 0,-7 0 0,4 2 0,-2 0 0,1 3 0,1-1-192,0 2 0,-2-3 0,-5 5 0,1-2 0,1-3 0,2 0 0,1-1 282,-1 3 1,-2-1 0,0-4 0,1 0 0,4 0 0,0 0 0,1 0 109,0 0 0,-5-4 0,4-1 0,-2 3 0,2 0 0,-1 2-335,1 0 0,-2 0 1,-4 0-1,-1 0 1,1 0-1,0 0 46,-1 0 0,5 0 1,0 0-1,-1 0 0,-2 0 1,-1 0 134,0 0 0,4 0 1,0 0-1,0-1 1,0-2-1,0-2 1,0 2 16,2 2 0,-1-1 0,5-1 0,-1-1 0,-1 1 0,1 0 1,0 0-158,1-2 0,0 0 0,0 2 0,-3-2 0,0 1 55,0-2 1,1 4 0,4-4 0,-2 2 0,-2 0 0,2-1 1,2-1 0,1 3 0,0-4 16,0 1 0,-2 0 1,1 3-1,-1-3 5,4-1 0,-4 2 1,-2-2-1,1 1 1,2 3-1,1 1-157,0 2 0,4 0 1,2 0-1,-2-1 1,1-2-1,-4-1 64,2 1 0,5 1 0,-3 2 0,1 0 1,2 0-1,-2-1 0,1-2 124,1-2 1,-6-1 0,3 3 0,-4-3 0,-1-1 0,0-2 87,0 2 1,-1-5-1,-4 4 1,-2 0-1,-3 0 1,-2 2-186,-3 3 1,-3-3 0,0 2 0,-4 1 0,-3 1 0,-2 1-1307,1-3 0,-1 2 320,0-2 1,-5 8 0,-4 5 0,-2 3 820,-2 1 0,0 0 0,0 1 0</inkml:trace>
  <inkml:trace contextRef="#ctx0" brushRef="#br0">14890 9262 8531,'-6'-13'0,"-2"0"0,1-1 0,1 3 0,0 2 0,5 1 441,-4 4 1,4 1 0,2-5-1,4 3 1,4 2 0,2 1 191,3 2 1,1 0 0,1 0 0,2 0 0,-1 0 0,3 0-275,2 0 0,5 0 0,2 0 0,5 0 0,3 0 1,6 0-1,5 0-123,6 0 0,3-4 0,5-2 1,-1 0-1,4-2 0,1 2-98,3 1 1,-4 0-1,0 4 1,-1-2 0,-1-2-1,-2 1 1,-2-1 58,-1 1 1,1-1 0,-4 5 0,3 0 0,0 0-1,2 0 1,-2 0-126,-2 0 0,1 0 1,-3 2-1,-2 1 0,0 1 1,0 1-96,1 1 1,4-5 0,-1 4 0,-1-4 0,1-1-1,-3 0 1,-1 0 98,-3 0 0,-9 0 0,3-1 0,-2-2 0,-2-3 0,-2 0 0,-1-2 375,-2 1 1,3 4-1,-6-3 1,0 2 0,0-1-1,0 1-263,-1-2 1,-2 4 0,-2-4 0,0 2 0,-3 0 0,-2 1 0,0 1-332,0 2 1,-4-4 37,6-1 0,-7 1 0,2 4 0,-4 0 0,0 0-96,-1 0 186,-6-6-494,5 4-313,-4-4 1,-1 5 0,-1-2-2479,0-1 2023,-5-1 0,11 5-985,-3 0 1689,3 6 1,-3-3 0,0 6-1,3 1 1,2 2 0,6 1 572,0 1 0,-3-1 0,2 0 0</inkml:trace>
  <inkml:trace contextRef="#ctx0" brushRef="#br0">17929 9156 13401,'-4'-9'-1392,"-1"0"1948,1 6-346,4-9 0,6 11 1,4-4 84,6 4 0,-4 1 0,4-2 1,2-1-1,0-1 0,3 1 0,-1 1 1,4 2-1,1 0 0,3 0 1,2 0 449,1 0 1,5 0 0,-4 0-579,2 0 0,-2 0 0,3 0 0,2 0 1,2 0-1,2 0 37,4 0 0,-4-4 0,3 0 1,-1 1-1,0 1 0,2 2 0,-1 0-65,2 0 0,-4-4 0,3-1 0,0 2 0,-1 2 0,-1-1 46,-1-2 1,-4 2 0,1-2-1,-1 2 1,4 2 0,-1-1-29,1-3 0,-2 2 1,0-2-1,0 2 0,1 2 1,1 0-107,-2 0 1,7-1-1,-6-2 1,4-2-1,1 2 1,-3 0-1,-2 0 39,-1-1 1,0-1 0,0 4 0,0-2 0,0-1 0,0 1 11,0 1 1,0 2 0,0 0 0,0 0 0,0 0-1,0 0 1,0 0-134,0 0 1,0 0 0,0 0 0,0 0 0,0 0 0,0 0 109,0 0 0,3 0 1,0-1-1,-2-2 1,4-2-1,-2 2 0,1 2 179,-1 1 0,-3-5 1,8 1-1,-1 0 0,-1-1 1,3 1-1,0 1-123,1 1 0,5 1 1,-6-2-1,1-2 1,0 2-1,-2 2-171,-2 1 1,3 0 0,-3 0 0,-2 0 0,-1 0 0,-5 0 0,-1 0-334,-2 0 0,2 0 388,-6 0 0,0 0 0,-5 0 0,1-2 0,0-1-86,-1-1 1,1-2 0,0 3-1,-1-1 1,1-1 0,0 1-582,-1-1 1,0 1-1,-3 4 1,-1-2-1,1-1 1,-1-1 0,-1 1-322,-2 2 0,3 1 0,-3 0 0,1 0 0,-1 1 0,-1 2 378,1 1 1,-4 7 0,2-4 0,-3 2 563,-5 0 1,3-6 0,-5 3 0</inkml:trace>
  <inkml:trace contextRef="#ctx0" brushRef="#br0">24834 11621 8206,'-6'-22'0,"-3"1"0,-3 2 0,1 3-7,2 1 0,3 2 0,6-1 676,0 1 1,0 0-1,0-1 1,1 3 0,4 0-1,4 4 1,2-1 0,3 2-1,-1-1 1,0 1 380,1 0 1,-8 2 0,-6 4 0,-8 0 0,-4 0 0,-1 0-316,0 0 0,4 0 1,0 0-1,-1 0 1,-2 0-517,-2 0 0,1 0 0,0 1 1,-1 4-1,1 4 0,-2 2 80,-2 3 1,2 1 0,-3 1 0,2 3-1,-1 2 1,0 2 0,-1 3-235,-1 0 1,-1 5 0,-2 2 0,4 1 0,3 2 0,2-1-66,0 1 0,0-2 0,1 1 0,1-2 0,4-1 0,1 2 0,3 1 0,2 2 0,1-3 0,0 1 0,1 5 0,3-1 0,5-1 0,3 2 0,3-7 0,3-1 0,4 2 0,3-1 0,2-1 0,5 0 0,-2-6 0,6-1 0,1-1 0,3-3 0,3-2 0,1-1 0,-1 1 0,3-9 0,0 4 0,0-4 0,-2-2 0,-4-3 0,-3 1 0,-3-4 0,3 2 0,-3-2 0,0-4 0,-1-2 0,0-5 0,-1-3 0,-2-1 0,1-2 0,0-3 0,0-4 0,0-3 0,5-6 0,-5-2 0,-2 1 0,0-4 0,-3 1 0,1-5 0,0-2 0,-2 7 0,-2-8 0,-2-2 0,-2 1 0,-2-4 0,-4 2 0,-4 1 0,1-4 0,-5 4 0,-2 2 0,-3 0 0,-5 0 0,-4-1 0,-8 0 0,-6 4 0,-2 0 0,-1 1 0,-3 2 0,-2 2 0,-3 5 0,-7-3 0,-2 7 0,-5 1 0,-2 1 0,-5 3 0,0 2 0,-5 1 0,5 6 0,-3 2 0,3 2 0,2 3 0,1 2 0,3 1 0,3 2 0,6 2 0,2 1 0,2 2 0,7 3 0,5 2-1185,5 2 1,5 1 0,3 1 0,2 1 0,4 2 0,5 4-5444,5 0 6628,2 4 0,18-4 0,3 5 0</inkml:trace>
  <inkml:trace contextRef="#ctx0" brushRef="#br0">24368 11261 7988,'-6'-7'1938,"-2"1"1,-1 6-1004,0 0 0,8 0-374,1 0 1,6 0 0,7 0-1,1 0 1,-1 0 0,0 0 37,1 0 0,-1 0 1,2 0-1,1 0 1,3 0-1,2 0-451,3 0 1,1 5 0,1-1 0,1-1-1,1-2 1,0-1 0,1 0-624,-4 0 1,-3 0 0,0-1 0,-4-3-1,-3-5 1,-3-3-383,-4-2 1,3 0 0,-7-3-1,1 0 1,-1-1 0,1 0 856,-2 0 0,4-5 0,0 2 0</inkml:trace>
  <inkml:trace contextRef="#ctx0" brushRef="#br0">24647 11168 8155,'-20'0'2325,"-5"-6"-1216,10 5 0,1-7 0,11 4 0,5-5 0,4-3 0,0-3-600,0-2 1,3-4 0,-5-9 0,-2-4 0,-5-7 0,-6-5 0,-5-6-100,-3-4 1,0-5 0,-6-6 0,-4 1 0,-3-1 0,1 0-44,1 1 1,1-2-1,0 0 1,1-1 0,0 4-1,3 2 1,2 2-177,2 3 1,-2 5 0,6 4 0,3 5-1,0 4 1,2 4-341,1 5 0,3 3 0,6 3 1,0 1-1,0 3 0,0 2-533,0 3 1,5 1 0,1 2 0,1 1 0,5 3 0,3 4 0,4 4-1762,2 1 0,1 1 0,6 4 2443,3 4 0,3 3 0,6 1 0</inkml:trace>
  <inkml:trace contextRef="#ctx0" brushRef="#br0">25301 11221 8012,'-14'0'0,"1"0"184,0 0-69,5 0 0,4-4 1,8-2-1,4-1 1,1-2-1,-2 0 368,-1 0 0,-2 5 1,-2-5-1,1-2 1,1 0-1,-1-3 0,-1-1 1,-2-1 424,0-2 0,4-7 0,2 0 0,0-8 0,1-4 0,2-7-714,6-6 1,6-4 0,10-12 0,-13 29-1,1 0 1,1-2 0,1-1 0,2-1-1,0-1 1,1 1 0,0 1-160,1-2 0,0 1 0,0-2 0,0 0 0,0 2 0,-1 1 0,-1 1 0,-1 1 0,-1 1 0,-1 1 0,0 3 0,-1 1 0,16-26-51,-4 8 1,-3 4 0,-2 6 0,-3 1 0,-2 4 0,-2 4 0,-2 4-250,-3 5 1,-2 3 0,-1 5 0,-4 1 0,0 1 0,-1 2-1877,0 1 1,-1 4-634,-5-4 2774,0 7 0,6-10 0,1 4 0</inkml:trace>
  <inkml:trace contextRef="#ctx0" brushRef="#br0">25061 10595 8409,'4'10'0,"1"2"679,-2 3 1,-2 1 0,-1-2 0,0-1-205,0 0 0,0 5 0,0 1 0,0 2 1,1 1-1,4 1 0,2-3 0,2 0-35,0-4 1,1-1-1,8-2 1,3-1 0,1-3-1,2-5-563,4-2 1,0-4 0,6-2 0,0-5 0,0-5 0,2-2 0,-1-5-897,1-4 0,-5 0 0,3-10 0,0-2 1019,0-2 0,-4-7 0,3-1 0</inkml:trace>
  <inkml:trace contextRef="#ctx0" brushRef="#br0">23954 8250 8492,'-26'-2'286,"-1"-2"0,2 2 1,3-1-1,4 6 111,3 6 0,-3 3 0,0 3 0,2 2 0,1 6 0,2 2-13,0 1 1,-5 1 0,0 1-1,2 3 1,1 5 0,2 2 0,1 4-1,1 2-28,3 5 1,5 13 0,-2 6 0,4 5 0,1-34 0,1 0 0,1 3 0,2-1 0,2 4-1,1-1-262,3 2 0,1 0 0,2-1 1,1-1-1,1-1 0,1 0 0,1-2 1,1-2-1,2-3 0,0-3 1,26 27-1,6-13-360,5-11 1,6-5 0,-2-15 0,0-4 0,-2-6 0,-3-6-42,-2-5 0,0-8 0,-8-12 0,-1-9 0,-4-12 0,-7-11 285,-4-9 0,-19 28 1,-1-1-1,-2-4 0,0-2 1,-2 1-1,-2 0 0,-1-3 1,-3 0-1,-1 0 1,-2 0-1,-3-3 0,-2 0 119,-1 1 0,-2-1 0,-3 2 0,-2 0 0,0 3 1,-1 1-1,1 0 0,-2 1 0,1 3 0,-1 1 0,1 4 1,0 1 137,-14-23 0,3 8 1,2 12-1,3 5 1,2 7-1,2 4-1280,2 5 0,3 7 0,2 6 0,1 7 0,4 11-3867,1 10 4912,2 8 0,-2 7 0,-2 0 0</inkml:trace>
  <inkml:trace contextRef="#ctx0" brushRef="#br0">23928 8956 8467,'-2'-8'2056,"-1"5"-1512,-1 6 1,-1 5 0,5 5 0,0 2 0,0 3 0,0 5-1,0 6 1032,0 2 0,0 6-1398,0-2 1,0-1 0,0 0-1,0-1 1,0-5 0,0-3 144,0-3 0,0-5-553,0 1 0,0-20 0,0-10 0,0-9 0,0-10 0,0-4 175,0-7 1,0-5 0,0 3 0,0 1 0,0 1 0,0 4 394,0 2 1,0 5-1,0 7 1,0 4-1,2 0 1,2 4 225,5 1 0,-1 8 0,0 2 0,3 5-612,1 5 0,-5 2 0,-3 7 0,-2 0 0,-1 3 1,2 2-515,2 2 0,-1-4 0,-4 6 1,-1-1-1,-2-1 0,-2-2-422,2 0 1,2-4 0,1 3-1,0-4 1,1-2 0,4-1 981,4-2 0,14-6 0,6 2 0</inkml:trace>
  <inkml:trace contextRef="#ctx0" brushRef="#br0">24194 9009 8366,'-13'-7'6502,"0"1"-6055,-1 6 1,7 3-1,2 4 1,4 8-1,2 3 1,2 4-1410,2 3 1,5-1 0,-2 8 0,0 1 961,1 3 0,0-4 0,5 1 0</inkml:trace>
  <inkml:trace contextRef="#ctx0" brushRef="#br0">25954 8876 8394,'4'-18'14,"1"0"1,1-4-1,-3 4 1,1 1 108,-1-3 1,3 1-1,0-3 1,0 4-1,0 2 1,-3 0 0,-2-2-1,-1 1 256,0 3 0,0 0 1,0 1-1,-1 1 0,-4 2 1,-4 2 963,-3 2 0,-1 2-833,0 4 1,-2 7 0,-1 7-1,-4 9 1,0 12-186,-4 9 1,0 12 0,2 8 0,6 3 0,5 2 0,7-1 0,4 3-516,4 2 0,7-6 0,10 1 1,8-3-1,7-6 0,8-4 0,4-9-412,2-11 1,12-4-1,-6-14 1,-1-6 0,0-6-1,-6-10 239,-2-8 0,-4-8 0,-6-11 0,-3-8 0,-3-9 0,-4-7 485,-3-6 0,-14-8 0,-1-4 0,-7 36 1,-1-1-1,-2-2 0,-1-1 0,-2 0 1,-1 0 6,-3-1 1,-2 0 0,1 0 0,-1 1 0,-1 2 0,0 0 0,-1 2 0,0-1 0,0 3 0,1 0 0,-13-28 0,3 8-112,2 8 1,1 8-1,5 8 1,1 7-1,1 5-899,3 9 1,5 5 0,-2 12 0,4 7-1,1 9 881,0 8 0,0 10 0,0 7 0</inkml:trace>
  <inkml:trace contextRef="#ctx0" brushRef="#br0">26020 8903 8366,'-8'-12'1000,"0"1"947,2 2-1560,2 6 0,10 3 1,1 9-1,2 5 1,0 3-1,1 6 1,2 3 114,1 5 1,1-1-1,-2 4 1,-2-1 0,-3-4-1,-1-1 1,-1-2-1,-1-4-908,1-4 0,-1-4 3,-4 0 1,0-13-1,-1-7 1,-2-9 0,-2-8-1,2-7 322,2-5 0,1 1 0,0-2 0,1 0 0,2 2 1,3 3 1206,2 3 0,-4 7 0,3 2 0,1 1-635,-1 1 1,-2 5-1,2 9-329,-1 6 1,-2 4 0,-4 7-977,0-1 1,-1 0 0,-4 1 0,-2 0-43,0 4 0,-1-3 1,5 3-1,-1-3 1,1-2-1,4 0-3518,8 0 4374,0-5 0,16-2 0,-4-6 0</inkml:trace>
  <inkml:trace contextRef="#ctx0" brushRef="#br0">26194 8996 8366,'-14'-8'3650,"7"1"-2691,3 3 1,4-2 0,4-3 0,6 4 0,5 2-471,3-1 1,6 2 0,-2-2-1,3 3 1,0 1 0,-1 0-1,-3 0-741,-2 0 1,-6 7 0,-5 5 0,-2 6 0,-5 4 0,-4 4 0,-6 6 0,-3 0-448,-1 1 0,0 2 0,1-4 0,3-1 1,5-3-1,2-4-60,2-1 0,7-5 0,7 1 1,8-5 758,8-4 0,16-3 0,8-6 0</inkml:trace>
  <inkml:trace contextRef="#ctx0" brushRef="#br0">24301 8210 8348,'-18'0'0,"0"0"0,2 0-4,1 0 593,8 0 1,1-2 0,7-2 0,4-7-1,4-5 1,4-6 0,3-3 0,4-4 0,0-2-1,4-4-38,1-4 0,3 1 0,2 1 1,1 3-1,-1 1-551,-2 4 0,-2-11 0,1-2 0</inkml:trace>
  <inkml:trace contextRef="#ctx0" brushRef="#br0">24727 7277 8290,'-20'-14'2403,"6"5"-1686,10 1 0,4 5 0,3 0 0,1 6-382,-1 5 0,-1 9 0,-2 2 0,0 2 0,1 2 1,2 3-1,2-1 140,-2-3 1,0 3 0,0-4-523,1 0 0,9-2 1,-1-7-1,2-2-12,2-1 1,5-5-1,-4 4 1,0-2-1,-3-2 1,0 2 0,-1 2-125,0-1 0,-4 5 1,-1-3-1,-2 2 0,-3 4 1,-3 2 286,-5 0 1,-2 6 0,-7-4 0,1 0 0,0 0 0,-2-2-185,-3-3 0,3 3 0,-1-2 0,4-4 0,3 0-1753,-1-4 1,7-5 1832,7-16 0,10-8 0,12-18 0</inkml:trace>
  <inkml:trace contextRef="#ctx0" brushRef="#br0">25087 6584 8497,'6'-9'-19,"-4"-2"2503,-5 1-1999,-8 6 1,5-1 0,-2 11-1,3 7 1,4 8 0,1 6-1,0 4 1,0 4 73,0 4 1,4 1-1,2 0 1,1 0-1,4 0 1,1 0 0,2-2-727,4-2 1,-1 1 0,5-6 0,1-1-1,3-2 1,0-3-3442,1-3 3608,0-3 0,5 1 0,2 0 0</inkml:trace>
  <inkml:trace contextRef="#ctx0" brushRef="#br0">25047 7023 8243,'-19'-16'2393,"-3"3"0,10 2 0,8 11-2447,10 0 0,11-1 1,6-3-1,3-5 1,7-5-1,7-2 54,7-2 0,5-5 0,1 2 0</inkml:trace>
  <inkml:trace contextRef="#ctx0" brushRef="#br0">26340 8210 8225,'-13'-20'1164,"1"5"0,3 5-647,5 0 1,4-8-1,4-3 1,4-1-1,1-2 1,1-2-1,3-4 1,5-1-198,3-2 1,1 5 0,3-3 0,-1 3-321,-2 1 0,6-5 0,6-2 0</inkml:trace>
  <inkml:trace contextRef="#ctx0" brushRef="#br0">26674 7303 8180,'-23'0'588,"1"0"1,1 2 0,13 2-278,3 5 0,2-2 0,0 2 0,-1 2 0,1 1 0,1 1 0,2 0 233,0 1 0,2-1 0,1 0 0,3 1 0,1-1 0,2 0-757,-2 1 0,5-1 0,-3 0 25,3 1 0,1-1 0,-1 0 0,-1 1 142,-3-1 1,1 0 0,3 0 0,-3 1 0,-3-1 0,-2 0 272,1 1 0,-1 4 1,-4-1-1,0 1 0,-1 0 1,-2 1-536,-2 2 1,1-5 0,2 3 0,0-1-1,-1-2 308,4-4 0,5-4 0,7-8 0</inkml:trace>
  <inkml:trace contextRef="#ctx0" brushRef="#br0">26847 6890 8180,'-19'-21'2857,"4"8"0,-1 10-2891,5 6 1,5 6 0,8 9 0,2 4 0,5 5 0,3 5 0,3 8 0,1 8 0,3 3-408,2 3 0,1-2 0,3-2 0,-1-3 441,-2-1 0,1 4 0,3-2 0</inkml:trace>
  <inkml:trace contextRef="#ctx0" brushRef="#br0">27020 7397 8180,'0'-27'386,"-4"6"0,-2 3 1,0 4-1,0 0-1,3 1 0,3-2-385,4-3 0,10-2 0,7-7 0</inkml:trace>
  <inkml:trace contextRef="#ctx0" brushRef="#br0">24021 11675 8240,'-21'-14'0,"3"2"0,5 2 0,3 3 0,1 1 0,0-5 0,-4 10-725,-1-4 1,1 4 808,0 1 1,-1 6-1,1 3 1,0 4 0,-1 5-1,1 4 1,0 5 0,1 2-1,3 4 1,3 1 0,2 2-1,-1-1 291,2 1 0,8-2 0,5 1 1,6-4-1,6-6 0,5-5 1,4-8-1,5-7 0,4-7-488,4-10 1,-2-9 0,2-10 0,-4-8 0,-4-5 0,-5-8-164,-3-3 1,-9-1 0,-4-5 0,-6 7 0,-6 5 0,-9 3 0,-13 4-18,-14 5 0,-4 11 1,-15 9-1,-6 7 1,-7 7-1,-3 7 347,0 10 1,7 11-1,6 10 1,10 4-55,9 1 0,6 0 0,4 0 0</inkml:trace>
  <inkml:trace contextRef="#ctx0" brushRef="#br0">24314 9809 7891,'-13'0'0,"0"0"0,-1 1 0,1 2 0,0 2 341,-1-1 0,7-5 0,2-4 0,4-4 1,1-3-1,0-2 0,1-4 0,2-3 1,3 0-1,0 4 697,0 2 0,0 2 1,-3-1-1,1 1-608,-1 0 1,-1 8 0,-2 8 0,0 10-1,0 7 1,0 3-75,0 3 1,4 0-1,1 1 1,-1-1-1,2 3 1,2 0-19,-1 2 0,5 5 0,-3-5-123,3-1 1,-4 4-1,1 0 1,2 1-31,1 1 0,1-2 0,0 3 0,1-2 0,-3 2 0,0 2-124,-2 1 0,0-2 0,4-1 1,0-1-1,0-1 0,1 1-18,-1 0 1,0-7-1,1 4 1,-1-2-1,0 0 1,1 0-1,-1 0-3,0 0 1,-4 2 0,0-4 0,2 3-1,-1-3 1,-1-1 0,-3-1-22,0 0 1,-3-2-1,4-3 1,-1-4-1,-3-3 1,-2-2-189,-1 0 1,2-4 0,1 0-461,1 1 0,2-4 1,-1-1-1,2-5-415,1-5 1,3-4 0,-2-8-1,3-6 1,3-2 0,1-3 1043,2-3 0,0-3 0,-5-6 0</inkml:trace>
  <inkml:trace contextRef="#ctx0" brushRef="#br0">24647 10875 7891,'-19'13'435,"4"-5"-1,-4-1 1,6-4 233,-1 2 0,7 5 1,3-1-1,4 3 1,4 1-56,5 0 1,3 1 0,3 0 0,1 3 0,2 0 0,-2 0 0,-1-2 0,0-4-191,2-2 1,0-3-1,3-6 1,1 0-1,0-1 1,1-4-607,-1-4 0,3-8 1,-5-6-1,0-2 1,2-1-1,-2 0 1,0 1-509,-2-1 0,-3 6 0,-2-6 1,-1 1-1,-3-1 0,3 1-1569,1 3 2260,-5-3 0,5 4 0,-5-6 0</inkml:trace>
  <inkml:trace contextRef="#ctx0" brushRef="#br0">24208 9929 8035,'-2'-14'0,"-1"1"0,-1 0 0,1-1 761,1 7 1,2 0 0,2 5 0,2 2 0,4 6 0,0 6-12,1 6 1,2 4-1,5 9 1,2 6-1,-2 6 1,-1 7-1,-2 5 1,1 7-1,-1 3-772,0 4 0,-7-31 0,0 1 0,4 27 0,-2 1 0,-1-1 1,1-2-1,2 0-664,2-5 1,1 0 0,1-5-1,0-9 1,4-6 0,4-9 0,3-7-4567,2-5 5252,0-9 0,-1-9 0,1-7 0</inkml:trace>
  <inkml:trace contextRef="#ctx0" brushRef="#br0">24527 10902 8035,'-31'-5'1364,"0"1"0,5-1 0,5 5-936,2 0 1,4 0 0,13 0-1,14 0 1,15 0 0,10 0-1,12-1 1,9-2-2121,8-2 0,-28 0 1,0-1 1691,-1 0 0,1-2 0,2-3 0,-1-3 0,1-3 0,0 0 0</inkml:trace>
  <inkml:trace contextRef="#ctx0" brushRef="#br0">25834 10062 8073,'-6'-25'1291,"-1"3"-1012,-1 4 0,2 7 0,6 3 0,0-3-139,0-1 1,0 4 0,0-1 0,0-2 0,-1 1-1,-4 1 849,-4 5 0,2 2 1,-3 4-1,-4 3 1,-4 10-1,-2 10 1,-4 12-786,-1 11 1,-3 2 0,-2 12-1,-2 4 1,0 2 0,17-32-1,1 0 1,1 1 0,1 0-821,-1 2 0,0-1 0,-6 32 0,3-3 0,6-8 0,5-3 0,4-7 616,1-5 0,11-10 0,4-1 0</inkml:trace>
  <inkml:trace contextRef="#ctx0" brushRef="#br0">25847 13021 8028,'-13'0'0,"0"0"0,-1 0 0,2-2 278,3-2 0,4-4 0,5-5 0,-2 1 1,-1 2-1,-1 1 0,-1-1 0,1-2 1,-2-3-1,0-1 7,0-2 1,-4-4-1,2 2 1,-1 0 0,0-4-1,1-1 1,-1-2 0,1 2-1,2 1 1,2 3 112,-2 2 1,4-3-1,-2 3 1,3 0 0,1-1-1,0 4 63,0 1 1,4 2 0,2 1-1,1 3-392,4 5 0,1 4 0,2 3 0,3 3 0,2 1 0,2 3 0,4 4-1132,4 3 0,1-2 0,4 4 0,2 1 0,-1 0 0,4 3-1460,-2-1 2523,-6-6 0,1 9 0,-5-4 0</inkml:trace>
  <inkml:trace contextRef="#ctx0" brushRef="#br0">26114 12781 8028,'-27'-6'0,"0"3"0,2-5 0,2 3 123,0 2 0,12 1 0,-3 4 1,4 2-1,2 6 0,4 5 0,4 6 1,6 3-1,7 5 0,6 4 641,2 4 0,10 1 0,-1 1 0,4-2 0,3-2 1,3 1-1,3-2 0,0-3-764,-2-3 0,5-1 0,2 0 0</inkml:trace>
  <inkml:trace contextRef="#ctx0" brushRef="#br0">25301 14447 8162,'-6'-18'644,"-3"0"1,-7 2 128,-2 7 0,6 2 0,6 4 1,2 0-1,-1 4-254,2 6 1,2 5 0,4 3 0,4 1-1,6 4 1,4 0 0,2 4 0,3 0-563,3-2 0,2 3 1,1-4-1,2 0 1,2-5-1,1-4-1020,-1-3 0,1-6 0,-3 1 1063,1-2 0,6-8 0,-3-2 0</inkml:trace>
  <inkml:trace contextRef="#ctx0" brushRef="#br0">25781 14287 8162,'-20'-14'244,"4"7"0,-5 4 0,2 6 0,3 6 0,-1 4 0,1 5 926,-2 4 1,5 8 0,4 2-1,0 2 1,2 5 0,2 2 0,4 5-1,1 0-1384,0 0 0,0 3 0,1-5 0,2-1 0,5-3 0,2-3-2837,5-1 0,7-11 3051,0 2 0,9-10 0,4 3 0</inkml:trace>
  <inkml:trace contextRef="#ctx0" brushRef="#br0">26047 14313 8066,'-37'-9'1554,"-3"1"0,3 0 1,9 13-1,7 4-1059,8 2 0,8 3 0,1-1 1,2 2-1,2 1 0,2 3 0,2 1-453,5-1 0,12 3 0,4-4 1,3-2-1,5-3 0,1-4 1,2-4-1,1-4-630,1-1 0,1-7 0,-4-5 0,-5-6 0,-7-2 0,-5-4 233,-3-1 1,-8-2 0,-2 0-1,-5 1 1,-6 1 0,-6 2-1,-6 6 789,-2 2 1,-1 1-1,-3 3 1,3 2 0,2 4 439,3 4 1,4 1 0,8 0-859,8 0 0,11 4 1,4 1-1,2-2 0,3-2 1,1-1-361,1 0 0,1-6 1,-2-3-1,-3-3 1,-4-1-1,-3 0 217,-2-1 1,-5 1-1,-4 0 1,-2-1 0,-4 1-1,-2 0 1148,-5-1 1,1 6-1,0 0 1,-3 2-552,-1 3 1,5 8 0,3 5 0,2 5 0,4 4 0,2 0-279,5 1 1,3-1 0,1-3 0,2 2 0,3-3-1,2-5 1,3-5-185,-1-4 0,0-2 0,5-4 0,-1-5 0,1-6 0,-2-8-315,-3-6 0,-2 1 0,-7-5 0,-1 1 0,-2 3 0,-2 4 0,-2 2-180,-4 2 1,4 10 0,0 0 0,2 8-474,2 10 1,2 13 0,1 19-1,1 8 1,-3 9 959,-2 4 0,9 3 0,-3 5 0</inkml:trace>
  <inkml:trace contextRef="#ctx0" brushRef="#br0">26194 15193 8105,'-27'-21'0,"2"2"952,3 6 0,2 1 0,7 3-131,0 4 1,-1 4 0,3 2 0,0 5 0,4 6 0,1 8-171,3 5 1,1-2-1,2 8 1,0-1 0,0 0-1,2 1 1,2-3-1,5-3-846,3-3 1,1-5 0,1 0 0,-1-3-1,0-5 1,1-5-481,-1-2 0,0-5 1,1-6-1,-2-9 0,-2-7 1,-3-6-1,-1-5 451,-3-2 1,-1-7 0,-4-1 0,-2 0-1,-5 0 1,-3 4 648,-1 0 0,1 8 1,2 3-1,2 3 1,2 3-1,3 2 1,2 6 42,1 2 0,1 3 1,2 2-1,5 2 1,3 1-1,9 1-781,3 0 0,6 1 0,0 4 0,4-2 0,-1-1 0,2 1 0,0 1-2043,4 2 0,-6 6 2356,-1 3 0,-9 3 0,-2 1 0</inkml:trace>
  <inkml:trace contextRef="#ctx0" brushRef="#br0">26220 15086 8105,'-38'8'342,"14"4"1,-11-5 0,18 6-1,4 1 1,4-1 0,5 0 47,5 1 1,7-7 0,8-1 0,5-2 0,2 2 0,5 0 0,1 2-1725,-1-1 1,-2-4 1333,1 1 0,0 4 0,-1-1 0</inkml:trace>
  <inkml:trace contextRef="#ctx0" brushRef="#br0">26154 15499 8177,'-25'0'559,"10"2"1,-2 2 0,15 4 28,9-1 1,11 1 0,4-5 0,5 1 0,4-1 0,4-2 0,4-1-1,1-1-1324,0-3 1,6-5 735,3-9 0,2-9 0,3-7 0</inkml:trace>
  <inkml:trace contextRef="#ctx0" brushRef="#br0">26754 14793 8110,'-17'-18'0,"1"2"0,3 3 1795,1 2 1,-3 7-1,6-3-194,-3 1 1,5 3 0,2 9 0,4 7-1334,1 8 1,6 7 0,3 4 0,3 5-1,1 0 1,2 2 0,3-2 0,4-2-1677,3-3 1,2-1 0,-1-3 0,1-5 0,-2-3 1407,-3-8 0,9 1 0,-2-6 0</inkml:trace>
  <inkml:trace contextRef="#ctx0" brushRef="#br0">26874 15006 8110,'-26'-17'258,"3"0"0,3 4 0,4 4 0,6 2 0,2-1 708,5-2 0,8 3 1,5-1-1,5 1 0,4 1 1,1-2-1,0 2 0,1 1-946,3 2 1,1-3 0,2 0 0,-2 0 0,-2-2 0,-2 2 0,-2-1-761,-2 0 1,1 2 0,-4-4 0,-3-1 628,-4-2 1,-4 5-1,-7 2 1,-5 4 0,-3 1 981,-1 0 0,-1 0 0,2 1 0,2 2 0,3 3 0,1 2-334,3 2 1,1 2 0,4 1 0,1 0 0,4 1 0,3-1-430,5 0 0,3-5 1,0-2-1,3-2 0,2 1 1,1-2-1,1-3-533,-1-5 0,-2-2 0,0-7 0,-5 1 0,-6 0 0,-3-1 0,-2 1 3,-3 0 0,-2 4 0,-2 2 1,-4 1 148,-4 3 1,-1 3-1,1 4 1,5 6-1,5 7 1,8 6 272,9 7 0,5-2 0,4 5 0</inkml:trace>
  <inkml:trace contextRef="#ctx0" brushRef="#br0">9398 18325 23573,'13'-2'0,"0"-1"-405,1-1 1,-1-2 492,0 2 0,7-2 0,2-5 0,3 2 0,3-1 0,3-2 0,5 0 0,1 2 0,1 1 1,-1 0-1,2 0 0,-2 2 2355,1 1 1,-1 2-2400,-1 4 1,1 0 0,-4 0-1,1 0 1,3 0 0,1 0-1,2 1 1,0 2-62,0 1 1,5 1-1,1-5 1,-1 0-1,3 0 1,-2 0 263,0 0 1,4-2 0,-1-1-1,3-1 1,1 1 0,0 0 0,1 0-161,-1-1 0,5-1 0,0 5 0,-2 0 0,-1 0 1,-2 0-1,0 0-346,1 0 0,-1 0 0,0 0 0,1 2 0,-1 1 0,0 1 258,1-1 0,-1-1 0,0-2 0,1 0 0,-1 0 1,-1 0 378,-3 0 0,2 0 0,-2 0 0,2 0 0,-1 0 0,-1 0-443,1 0 0,2 0 0,3 0 0,1-2 0,5-1 0,1-1 0,5-1-57,1-1 0,-3 5 1,6-4-1,-1 2 1,-1 0-1,4-1 229,1 1 1,0 2 0,2-1 0,-4-1-1,1-1 1,-36 1 0,1 1 0,1 0-1,1 0-26,0 0 1,0-1 0,-2 1-1,-1 0 1,39 0 0,-38 1-1,1-1 1,0 0 0,0 0-1,1 0 1,0 1-128,0 0 0,0 1 0,0-1 1,-1 0-1,-1 0 0,1-1 1,35-2-1,0 1 0,-1 1-234,-1 2 0,-34-2 0,0 0 0,34-3 0,2 2 0,2 2 0,-1 1 0,1 0 196,-38 0 1,1 0-1,-1-2 1,-1 0-1,2-1 1,-1 1 0,2 0-1,-1 1 1,-1 0-1,1 1 1,0 0 0,0 0 8,1-1 0,-1 2 0,-1 1 0,1 0 37,1 0 1,0 1-1,33 2 1,-34-3 0,0-1-1,-1 2 1,0 0-1,34 3 76,1 0 1,-35-3 0,-1 0 0,34 0 0,-1 3-1,0 0 1,-2 0 52,-2-3 0,7 3 0,-9-2 0,-1 1 1,3-1-1,-3 0-58,-1-1 0,2 3 0,-3-1 0,1-2 1,3 0-1,-4 0 0,0 1-41,-1-1 1,0-1-1,11-1 1,-2 2-1,1 1 1,3-1-55,1-1 0,-3 2 0,3 1 0,0-1 0,-2 1 0,2-1 1,-3-1-33,-2-1 0,5 2 1,-8 0-1,2-1 0,2 0 1,-3 0 211,-5 2 0,9-1 0,-12-4 1,2 0-1,1 0 0,-3 0-1,1 0 0,2 0 0,-3 0 0,0 0 1,1 0-1,-3 2 0,1 1-94,0 1 1,4 1 0,-3-5-1,2 0 1,1 0 0,1 0-58,-1 0 1,0 0 0,5-2-36,-1-2 0,4 2 1,-1-4-1,0 0 49,0-3 1,1-1-1,-2 0 1,0 1-1,2-2 1,-4 0 35,0-3 0,-3 5 0,-8 2 0,0 0 0,-3 1 0,-3-2 1,-5 2-57,-4 0 0,-3 0 1,1 3-1,-2-2 0,-5-1 1,-1-2-34,1 1 0,-3 2 1,3-3-1,-3-1 1,-1 0-1,0 0 1,-2-2 33,-3 0 1,3-7-1,-4-1 1,1-1-1,-1 0 1,-2 0 102,-3 1 1,4-3 0,-3 3 0,0-2 0,-2-3 0,-2 1 0,0 0-136,1 6 1,-1-3 0,0 3 0,1 0 0,-1 2 0,0 2-439,1 0 1,-1-1-1,0 1 1,0 0-1,1 1 1,-1 2-1,0 1 180,1-2 0,-2 4 0,-2-2 0,-1-1 0,1-2 209,2-1 0,-3-1 0,-2-1 0,-1-1 1,-1-2-1,-1 1-8,1-3 1,-1 6 0,-4-6 0,-1 3 0,-2-1 0,-3 0 0,-2 0 15,-2 0 0,-2-1 0,-1 4 1,-1-1-1,3 1 0,0-1 289,2 1 0,0 5-95,-4 1 1,1 0-1,2-4 1,1-1 148,-1 1 1,2 3 0,-1-4 0,-1-3 0,0-3 0,-1 3-9,2 2 0,2 1 0,-3 1 0,1 0 0,-2-1 1,0 3-429,-3 2 1,-1-3-1,-2 4 1,-4 0-1,-1 0 1,-1 1-1,-2 1 74,-4 0 1,-4-3 0,-4 5-1,1 1 1,-1 0 0,-1 0 577,-2-2 1,1-4-189,4 5 0,-2-2 1,6 2-1,0-4-68,-2 1 1,5-4-1,-2 5 1,5-1-1,3-2 1,-2 0 80,-1 0 1,-3 5 0,-3-5-302,-5-1 1,-1 4 0,-1 1 0,-1 4-77,-2 1 1,-8-5 0,0 1 0,-1 1-1,-1 2 1,2 1 0,0 0 110,2 0 1,-3 0-1,5 1 1,1 2-1,-1 1 1,1-1 79,1-1 0,2-2 1,2 0-1,2 0 0,1-2 1,-1-1-1,0-1-3,2 1 1,-2 2-1,4-1 1,1-1-1,-2-1 1,0 1-168,-3 1 1,2 2 0,0 0 0,-2 0 0,-2 0-1,-1 0 13,0 0 0,2 5 1,-1-1-1,2 1 1,-1-1-1,2 0 1,1-1 164,1-1 0,4-1 1,-1 2-1,3 2 0,1-2 1,0-2 42,1-1 1,1 2 0,1 1-240,2 1 0,0 2 0,-5-3 0,0 1 24,1-1 0,-1 5 0,0-1 0,-1 2 0,-2 0 0,-1 1-75,2 2 1,-4 2 0,1-1 0,-1 0 0,0 0 0,4 1 0,1-1 115,1 0 1,5 2 0,1 2 0,0 2 0,2 0 0,-2 2 0,2 0-49,0 2 0,-3 8 1,2 5-1,1 2 0,-2 5 1,1 3-211,-4 3 1,-1 10 0,0-5 0,1 0 0,3 3-1,2-4-38,3-4 0,7 0 1,4-14-1,4 2 1,4-1-1,4-7 1,9-3 623,8-4 0,7-6 0,14 2 0,6-3 0,9-3 0,9-2 0,-31-6 1,0-1-319,2 0 1,1 0 0,1 2 0,-1 1 0,0-2 0,0 2 0,0 1 0,-1 1 0,1 1 0,0 2 0,-2 1 0,-1 2 38,-1 1 0,0 2 0,-1 1 0,-1 1 0,-2 1 0,0 0 0</inkml:trace>
  <inkml:trace contextRef="#ctx0" brushRef="#br0">18742 17192 7832,'0'-13'0,"2"-1"0,5 1 0,9-2 0,13-3 0,6-5 299,7-7 0,11-10 1,0-9-1,-25 24 0,0-2 1,2 0-1,1 0 0,1-1 1,1-1-1,3 0 0,-1-1 1,2 1-1,-1 0 0,2 0 1,0 1-1,0 1 0,1 0 1,1 0-1,1 1 1,-1 1-1,0 1 0,-1 0 1,1 1-1,-3 1 0,1 1-405,1 0 0,-1 0 0,-2 4 0,1 0 0,-2 1 0,1 1 1,29-11-1,-6 3 0,-6 6 106,-1 2 0,0-4 0,1-2 0</inkml:trace>
  <inkml:trace contextRef="#ctx0" brushRef="#br0">21288 15499 7818,'-13'-41'336,"-6"3"0,4 24 656,-3 10 0,3 2 0,2 7 0,1-2 0,3 1-697,5 5 0,8 9 0,7 3 0,5 1 0,6 0 0,3 2-148,2 1 0,4 1 0,2 1 0,-2 0 0,-2-1 0,-3 1 0,-3 1-287,-2 3 0,-8-1 0,-8 4 1,-5-1-1,-5-4 0,-5-1-1279,-6-1 1,-7 0 1418,-8-1 0,3-5 0,-4-2 0</inkml:trace>
  <inkml:trace contextRef="#ctx0" brushRef="#br0">21048 15646 7824,'8'-70'597,"5"5"0,8 8 0,8 6 0,10 5 0,14 3 0,-22 22 0,2 1 0,5-1 1,1 0-1,2 0 0,2 0-208,5-2 0,1 1 0,4 0 0,2 1-389,2 3 0,1 1 0,7 0 0,1 1 0,1 3 0,0-1 0</inkml:trace>
  <inkml:trace contextRef="#ctx0" brushRef="#br0">20888 16912 8062,'-7'-6'0,"3"-3"295,2-2 0,4-3 1,2 2-1,6 2 1,7 1-1,5-1 1,3-1-1,3 0 0,3 0 1,6-1-1,3 2 1,3-2-1,-1 0-612,1-1 1,3-5 316,-6 0 0,3-5 0,-9 2 0</inkml:trace>
  <inkml:trace contextRef="#ctx0" brushRef="#br0">22608 15300 8559,'-2'-12'254,"-2"3"1,3 9 0,-5 9 0,1 6 0,-1 5 0,0 8 0,-1 4 0,1 2 0,-1 0 608,-1 3 1,5 1 0,-1 2 0,2 0 0,2 0 0,0-1 0,0-2 0,0-3 0,0-2-864,0-2 0,6-2 0,2-1 0</inkml:trace>
  <inkml:trace contextRef="#ctx0" brushRef="#br0">22435 15699 8152,'-9'-35'153,"0"8"1,12 9 0,1 17-1,7-2 185,2-1 0,0-2 0,2 1 0,3-2 0,6-2 1,4 1-1,6 1 0,3 1-338,4 0 0,8-4 0,-1 2 0</inkml:trace>
  <inkml:trace contextRef="#ctx0" brushRef="#br0">23021 15433 8417,'-6'-28'2272,"5"3"0,1 17 0,10 4-1568,6 2 1,-1-2 0,3-1-1,-2 2 1,1 2-466,0 1 0,1 4 0,-5 4 0,-1 2 0,-3 5 0,-4 1 0,-4 3 1,-2 4-241,-4 2 1,-8 6-1,-9 2 1,-4-1 0,-2 2-1,0-3-119,2-3 1,-4 6-1,9-7 1,2 1-1,4-1 1,6-5-1,3-3 54,3 1 0,3-10 1,5 3-1,4-1 1,4-2-1,5-1-103,4-4 0,5 1 1,4-2-1,4-1 0,4-1 1,2-2-2740,4 0 2908,2 0 0,12-6 0,2-2 0</inkml:trace>
  <inkml:trace contextRef="#ctx0" brushRef="#br0">23648 15739 8121,'0'-40'562,"-3"14"0,3 8 0,6 11 1,4 5 219,3 2 0,1 0 1,0 0-1,4 0 1,4 0-1,5 0 1,4 0-2709,5 0 1,8 0 1925,5 0 0,3 0 0,1 0 0</inkml:trace>
  <inkml:trace contextRef="#ctx0" brushRef="#br0">24341 15326 8323,'-31'-13'1933,"0"0"1,1 8 0,8 23 0,4 12-1352,3 7 0,0 8 0,-1 4 0,-2 2 0,1 0 0,-1 1 0,0 5-964,2 2 0,2 0 1,6 6-1,6 3 0,8-1 1,9-2-1,4-4 382,5-2 0,1-1 0,2-5 0</inkml:trace>
  <inkml:trace contextRef="#ctx0" brushRef="#br0">24261 16019 8246,'-6'-20'4476,"6"8"-4186,0 12 0,6 6 0,9 5 0,2 0 0,6-2 0,3 3 0,5 2 0,4 4-119,-1-2 1,3-1 0,-5 0 0,2 1-1,2 4 1,-1 0 0,-1 4-172,-1 1 0,-2 2 0,-4-1 0</inkml:trace>
  <inkml:trace contextRef="#ctx0" brushRef="#br0">24234 16766 8119,'-6'-21'0,"-3"3"926,3 3 1,14 23 0,13 4 0,8 4 0,5 0-704,3-1 0,6-3 0,5-2 0,2-2-223,5-3 0,13 6 0,0-4 0</inkml:trace>
  <inkml:trace contextRef="#ctx0" brushRef="#br0">25527 16766 7780,'2'-23'407,"2"1"1,2 6-15,3-2 1,3 5 0,-3 2 0,1 3 0,0-1 8,-1 1 0,-7 4 0,-4 11 1,-10 12-1,-10 17 0,-7 14 1,-7 13-1,17-29 0,0 1 0,-2 3 1,2 1-1,-1 1 0,1 0 33,1 0 1,1 0-1,0 1 1,2-1-1,-5 32 1,6-4 0,8-5-1,8-6 1,8-6-636,13-2 1,11-6 0,14 0 0,10-6 0,6-7 0,3-6 0,-1-8-286,1-6 0,-8-4 1,-6-7-1,-8-2 1,-10-5-1,-9-2 515,-12-5 1,-6-1 0,-10 2-1,-4 3 1,-7 2 0,-9 4-1,-8 5 341,-5 5 0,-8 8 0,0 11 0,3 7 0,4 6 0,5 6 0,6 3-371,6 6 0,10 8 0,3 1 0</inkml:trace>
  <inkml:trace contextRef="#ctx0" brushRef="#br0">22035 19884 7756,'0'-15'0,"0"-1"0,0-2 0,0 2 232,0 1 1,0 2 0,0 0 0,0-1 0,-2 2 0,-2 2 0,-5 3 0,-3 1 402,-1 3 1,4 0-1,0 0 1,-1-2-1,-1 4 1,2 4-293,5 6 1,2 3 0,2 1 0,2 2-1,2 2 1,5 7 43,3 6 1,3-2-1,1 3-110,2-3 1,4-1 0,-3-1 0,1 1-170,-1 0 0,-1-1 1,-5 0-1,-1-3 1,-2-2-1,-2 0 1,-1-2-558,0 0 0,-4 0 1,2-2-1,-5 1 1,-5-1-1,-3 1-304,-4 0 0,-2 0 0,1-5 0,0 0 0,-2-1 753,-3-3 0,-3-3 0,-5-6 0</inkml:trace>
  <inkml:trace contextRef="#ctx0" brushRef="#br0">21968 19964 7756,'6'-46'0,"-3"11"566,6-1 1,0 8 0,4 4 0,0 4 0,2 0 0,4 4-285,8 1 1,1 8 0,8 1 0,2 1-1,4 1 1,4 3 0,1 3-3930,3 7 3647,-4 3 0,6 7 0,-4 2 0</inkml:trace>
  <inkml:trace contextRef="#ctx0" brushRef="#br0">22675 19937 7756,'-17'-32'3057,"4"5"1,10 12-2883,3 11 1,6 1-1,9 0 1,3-1 0,5 1-1,7 1 1,7 4-1,4 1-429,4 1 0,2 5 0,-4-3 0,-1 1 0,1 4 0,-2-1 0,0 0 0,-2-2 254,-3-2 0,8 4 0,-3-3 0</inkml:trace>
  <inkml:trace contextRef="#ctx0" brushRef="#br0">23154 19698 7756,'-16'-20'2274,"3"0"-1512,5-1 0,7 8 0,5 8 0,7 4-368,5 1 0,6 0 0,8 1 0,2 4 0,3 3 0,0 3-257,-1-2 0,3 5 0,-6-2 0,-3 2 1,-4 2-1,-6-3 0,-3-1-345,-2-3 0,-6 0 0,-4 4 0,-6 1 0,-5-1 0,-6 0 198,-4 0 0,-2 1 0,-7-1 0,0 0 0,1 2 0,1 2-310,2 0 1,4 1 0,7-3 0,3 1 0,5 2 0,4 0 0,7 0-3718,11-1 4037,9 1 0,19-5 0,1 1 0</inkml:trace>
  <inkml:trace contextRef="#ctx0" brushRef="#br0">24234 19618 7756,'-9'-9'597,"0"1"204,-1 2 1,-2 2 0,-1 4-1,0 1 1,-1 4 0,-1 4-1,-1 4 711,-2 5 1,-4-2-1,3 8-1271,-2 4 0,5 5 0,-2 8 1,5 2-1,4 1 41,4-1 0,5-1 0,6-2-594,8 0 1,5-6 0,9-3 0,2-4 50,1-5 1,4-4 0,-4-10 0,-2-3 0,-4-4 0,-4-1 0,-2-1 30,-3-4 0,-7-2 1,-5-6-1,-2-1 1,-2 0-1,-2-3 1,-4-1 743,-7 2 0,0 1 1,-5 4-1,2 2 0,-1 6 1,0 6-1724,0 6 0,0 16 0,2 10 1209,3 11 0,2 6 0,-4 1 0</inkml:trace>
  <inkml:trace contextRef="#ctx0" brushRef="#br0">21315 19431 7756,'-5'-18'0,"0"0"0,-1 2 0,0 1 237,3 2 1,1 7 0,4 6 0,2 9 0,4 9 0,0 10-1,0 9 1,-1 9 0,-1 4 312,0 5 0,-1 13 0,-5 3 0,0 5 0,-1-37 0,2 0 0,-1 0 0,1-1 0,1 1 0,1-1 0,5 33-612,4-6 1,3-5-1,4-7 1,6-3 0,7-4-1,2-6 13,3-1 1,3-7 0,6-1 0,5-3 0,9-4 0,5-5 0,-28-12 0,1-2 0,4 0-1,1-2 128,3-1 1,1-1 0,5 0 0,1-1 0,1 0 0,0-1-1,3-1 1,0 1 0,5-2 0,1 1 0,-1 1 0,-1-1-147,-2 1 0,0 1 0,8 0 0,0 0 0,-5 0 0,0 0 0,1 0 1,1 0-1,2 0 0,0 0 0,-3 0 0,-1 0 0,0 0 0,0 0 0,-4 0 1,0 0-18,-3 0 0,1 0 1,3 0-1,0 0 0,-9-1 1,-2 0-1,0 0 0,0-1 1,-1-1-1,-2-1 0,-3-1 1,-1 0 107,-2-2 0,-1-1 0,35-13 0,-7 2 0,-2-2 0,-3-4 0,-7-3 0,1-5 1522,0-1-1272,-9-1 0,15-5 0,-11-2 0,-1-2 0,-2-7 1,-4-5-218,-1-6 1,-8 0 0,-5-3 0,-5-4 0,-8 0 0,-7-2 0,-10-2-283,-11-1 1,-1 38 0,-4 1 0,-4-2 0,-5 0-1,-6 0 1,-3 1 0,-4 1 0,-5 2 0,-6 0-1,-3 3-239,-5-1 1,-3 4 269,-3 4 0,-2 3 1,17 6-1,-2 2 0,0 1 1,-2 3-1,1 1 0,-2 1 1,-1 1-1,0 1 1,-1 0-1,-2 1 0,-2 1 1,1 1-1,0 0 0,0 1 1,0 1 78,1 0 1,0 0 0,0 1 0,1 2-1,1 0 1,1 2 0,2 1 0,1 1-1,0 0 1,1 2 0,-1 0 0,1 2-1,0 0 1,0 0 0,1 2 0,0 0-1,1 1 1,0 0 0,0 1 0,1 0-1,1 0-920,-23 9 1,2 0 1034,3 1 0,1 0 0,-2 1 0,0-1 0,2 1 0,0 0 0</inkml:trace>
  <inkml:trace contextRef="#ctx0" brushRef="#br0">18809 20537 13904,'-22'-25'-1607,"2"1"2236,6 2 1,-3 6 0,8-2-5,-2 3 0,2 2 0,1 0 0,2-1 0,3 1 1,3 1-79,5 3 0,-2 3 0,6 6 0,1 2 0,2 2 0,1 7 0,2 3-349,3 4 0,-3 6 1,4-2-1,-1 3 0,1 2 1,2 0-290,2-1 0,2-4 1,1 1-1,-3-3 1,-2-2-1,0-5 1,-2-2-713,0-4 0,-5-1 1619,-5-6 0,-6-1 0,-1-4 1958,-4-4 0,2 3-2591,0 2 1,10 8 0,9 4 0,3 1 0,5 0 0,4-1 0,3 0-388,3-4 0,-4-2 0,-2-2 0,-3 0 0,-3 0 0,-3-2-455,-4-2 0,-4 1 0,-6-6 0,-3-1 0,-4-2 0,-1-2 573,0 1 0,-4 0 0,-2-1 0,-1 3 0,-2 0 0,0 4 1,1-1-1174,2 1 1,4 4 0,7-1 77,9 2 0,9 4 0,10 1 0,3 1 1185,5-1 1,-1 4 0,6 1 0</inkml:trace>
  <inkml:trace contextRef="#ctx0" brushRef="#br0">19795 20550 13904,'-9'0'0,"1"0"1344,-3 0 0,4 0 1,-1-1-1,4 0-640,5 1 1,5 2 0,8 10 0,-1-1 0,0-4 0,1 1-1653,-1-1 1,0-4 0,1 1 0,-1-4 0,0-4 0,-1-5-360,-3-3 0,-5-6 1,-7 1-1,-2-1 0,-3 0 1,-2 0 1379,-2 2 1,3 1 0,0 3 0,0 2 0,0 3-1,2-1 3143,1 1-3445,2-2 0,11-4 1,6 1-1,8 0 1,6 0 224,4-3 1,9-7 0,7 1 0</inkml:trace>
  <inkml:trace contextRef="#ctx0" brushRef="#br0">20222 20111 13904,'-6'-14'687,"-1"7"0,-2 1 0,0 6 0,0 2 0,1 2-274,4 5 1,8 3 0,4 1 0,2 0 0,2 2 0,3 1 0,0 4 0,0-1-1,-1 0 1,3-3-475,0-1 0,1-1 0,-6-1 0,-2 0 0,-2 1-481,-2-1 1,-3 0-1,-8-1 1,-4-3 0,-4-5-1,-3-2 705,-2-2 0,-1 4 0,2 1 985,0-2 0,-1-2 1,5-1 497,-1 0 0,7 2 0,4 1-1611,6 1 0,6 5 1,7-3-1,3 0 1,2 1-1,3-1-922,1 0 1,-1 4 0,-1-2 0,2 1 0,-1 0 0,0 0 0,-3-1-1624,-4 1 0,-2-4 0,-3 4 3345,-3 1 0,-5-4 0,-8-2 1313,-5-2 0,-3-2 0,0-2-1161,3-2 0,3 1 1,8-4-1,2-1 1,5 2-925,3 0 0,3-3 0,3 3 0,4 1 1,2-1-1,-1 1 0,-2 1-1059,-2-1 0,-5 1 0,-5 4 583,1 0 0,-4 1 1533,-2 4 1,-2-2-1,-1 6 1,4 1-1,7 0-1147,8-1 0,8 3 1,14-4-1,4 0 1,7 3-1,9 4 68,8 5 0,-2 11 0,-32-14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22448 6077 8211,'-9'-13'0,"2"0"0,1-1 0,3 1 0,1 0 0,2-1 0,0 1 0,-1 3 0,-4 5 1160,4 12 1,-11 13-1,2 5 1,-5 0 0,-4 5-1,-1 1-112,1 1 1,-5 5-1,2-1 1,-1 2-1,-1 2 1,2 0-1,-2 0 1,0 2-733,2 2 0,-2-2 0,5 4 1,0-3-1,-2 0 0,2-2 0,0 0 1,2-2-333,2-2 0,4-7 1,0-1-1,2-5 0,0-6 1,2-4-655,3 0 0,2-10 0,4-10-25,2-14 0,3-7 1,8-9-1,2-1 0,0 0 1,1 0-759,1 2 0,-4 7 0,4 1 0,-1 8 0,0 4 1453,-2 2 0,5-1 0,0 1 0</inkml:trace>
  <inkml:trace contextRef="#ctx0" brushRef="#br0">23008 6024 9067,'0'-13'751,"0"4"0,1 0 0,2-2 1,3 1-1,0 0 1564,0 1 1,-1 9-1604,-5 4 0,0 4 1,0 11-1,0 0 0,0 3 1,-2 4-1,-1 0 0,-1 2 591,1 3 0,-3-2-1211,1 2 0,-1-2 0,3-1 1,-1 1-1,1-4-293,2 0 1,1-1 0,0-2 0,0-4 0,0-4-150,0 0 0,-2-2 0,-1-5 1,-1-7 229,1-7 1,1-11 0,2-6-1,0-6 1,2-5 0,1-4 169,1-1 1,6 0-1,-2 0 1,1 0-1,0 2 1,0 2 0,-1 5 561,1 3 0,-4 7 0,2 4 0,-1 2-59,-3 2 0,-2 7 0,-1 6 0,0 7 1,0 6-554,0 5 0,-1 7 0,-3 9 0,-4 2 0,-2 4 0,-1-2 0,1 1 0,-9 7 0,5-6 0,0 1 0,-1 2 0,3-1-1107,3-2 0,-1 1 0,5-10 0,2-3 0,2-4 0,2-6-5550,4-3 6657,14-8 0,9-13 0,12-9 0</inkml:trace>
  <inkml:trace contextRef="#ctx0" brushRef="#br0">20608 4864 8078,'-22'-11'0,"1"0"0,2 4 0,3 1 0,1 3 711,2 1 0,2 2 1,7-1-1,8-3 1,8-4-1,8-1 1,5 0 958,4-1 1,8-2 0,-1-1-1,2-1-1318,2 1 1,0 4 0,-1 2 0,-4 1 0,-3 1 0,-6 1-225,-4 0 1,2-1 0,-6 5 0,-3 2 0,-5 2-1,-5 6-125,-4 7 0,-2-2 0,-4 4 0,-4-1 0,-3 1 0,-2 0 0,-3 0 328,-1-2 0,-4 2 0,4-1 0,4-2 0,2-3 1,4-2-198,2-3 1,2 1-1,6 5 1,2-1 0,5 0 79,3 1 1,5-5 0,3-1 0,-1 3-1,2 1 1,-2 1 0,0 0 94,-2 1 1,-3-1 0,-2 0-1,-1 2 1,-4 1 0,-1 4-310,-3 0 0,-3-2 0,-5 4 0,-5 2 0,-6 1 0,-6 0 0,-4-1-376,0-2 1,-2-1 0,-2 3-1,-1-4 1,1 0 0,2-4-967,1-1 0,2-2 0,3-1 1,4-2-2529,3-1 0,9-6 3870,6 2 0,12-10 0,9-2 0</inkml:trace>
  <inkml:trace contextRef="#ctx0" brushRef="#br0">21675 4998 8004,'0'-25'1550,"0"2"0,0 8 1,0 7-712,0-3 0,0-1 0,-2 1 0,-2 2-84,-5 4 1,-3 10 0,-1 4 0,-2 2 0,-1 1 0,-2 0 0,2-2-258,1 1 1,6 5-1,2-4 1,1 4-1,3 1 1,1-3-427,2 0 1,11-1 0,2 2 0,3 1 0,2 2-1,1-2 1,0-3-60,1-4 1,-2 3 0,-7-3-1,0 3 1,-4 1-66,-1 1 1,-3 0 0,-9 3-244,-7 0 1,-6 3 0,-8-4 0,0 2-379,1-2 0,0-1 1,3-2-1,2 1 1,2-1-1,2-1 1,4-2-390,4-1 0,5-8 0,10-2 1062,7-11 0,18-19 0,11-10 0</inkml:trace>
  <inkml:trace contextRef="#ctx0" brushRef="#br0">22008 4585 8191,'-6'-8'3444,"0"5"-1976,-3 12 1,3 4 0,6 10 0,0-4-713,0 0 0,0 2 1,0 5-1,0 3 1,0 2-1,0 3 1,0 3-1,0 0-1142,0 0 1,0 0-1,0-8 1,0 1 0,0-3-1,0-4 1,0 0 385,0-3 0,0 0 0,0-7 0</inkml:trace>
  <inkml:trace contextRef="#ctx0" brushRef="#br0">21915 5024 8080,'1'-7'1116,"4"2"1,4 4 0,2 0-1,3-2-602,-1-2 1,5 1 0,3 4 0,1 0 0,4 0 0,1 0 0,3 0-1212,-2 0 0,0-5 1,-3-1-1,-3 0 0,-4-1 1,-3 1-104,-2 0 0,-7-3 0,-6 5 0,-7 1 0,-5 1 1404,-1 2 0,-1 0 0,1 0 0,0 0 0,1 2 0,1 1 1052,3 1 1,5 2-1,-2-1 1,5 2 0,3 2-829,2 0 0,5-5 0,-1 4 1,3-1-1,1-1-818,0 0 1,1-2 0,-1-4-1,0-1 1,1-4-1336,-1-3 1,-4-3 0,-2 1-1,-2 2 1,-7 1 1274,-5 0 0,-1 4 1,0-2 708,-3 4 1,5 7 0,3 3-1,5 2 1,4 3-838,1-1 1,2-4-1,4 0 1,1 0 0,-1 0-1,0-2 1,1 0-682,-1 1 0,0-5 0,1 1 0,-1-2-73,0-2 1,-5 1 0,-5 2 0,-6 3 0,-6 0 0,-4 1 0,-4 1 1333,-1 2 0,-4 2 1,4 0-1,2-2 0,1-1 1,2 1-1,0 1 35,-1-2 1,5 1 0,2-4 0,1 1 0,6 2-1828,8-1 1,2-4 0,12-8 1389,2-5 0,7-15 0,3-4 0</inkml:trace>
  <inkml:trace contextRef="#ctx0" brushRef="#br0">22461 5024 8056,'8'-13'0,"-2"0"1228,-6-1 0,0 1 1,0 0-239,0-1 0,6 7 1,2 3-1,4 1 1,3 0-1,1-2-368,2 2 1,6 2 0,-2-1 0,2-1-1,-1-3 1,-2-1 0,0-2 0,-2 0-681,0 0 0,-1 0 0,-6-4 0,-3 0 1,-5-1-1,-2 1-454,-2 0 1,-8 5 0,-3 2 0,-6 2 0,0 0 0,-1 2 815,0 5 1,-4 3 0,4 4 175,2-1 0,2 5 0,6 3 0,3 0-424,4-3 1,1 4-1,1 0 1,5-2-1,7-1 1,8-3-1,6-3-1137,4-5 0,0-2 0,7-2 0,4-3 0,-1-5 0,-1-5 0,-4-2-21,-5 0 0,-4-2 0,-5-3 1,-4 1-1,-5 0 0,-4 3 1676,-5 1 1,-2 1 2510,-2 1 0,0 7 0,0 6-2319,0 8 1,0 3 0,0 4 0,0 3-1,0 4 1,-2 3-980,-2 2 0,1 0 1,-7 1-1,-4 1 0,-4 3 1,-4-1-1,-6 0-3736,-6 0 1,-6 4 3948,-4-4 0,-4 1 0,-5-6 0</inkml:trace>
  <inkml:trace contextRef="#ctx0" brushRef="#br0">7225 4904 7917,'-13'0'0</inkml:trace>
  <inkml:trace contextRef="#ctx0" brushRef="#br0">7305 4838 7911,'-2'-12'0,"-1"2"0,-1 1 0,1-2 0,2-1 557,1-1 0,0 4 0,0 0 0,0-1 0,1 0 0,2-1 0,3 4 0,0-1 1320,0 1 0,0 3 0,-3-1 1,1 7-1023,-1 8 1,-1 6-1,-2 2 1,0 4-1,0 3 1,0 2-376,0 0 0,0 4 0,0 0 0,0-1 0,0-2 1,0-2-1,0 0-786,0-4 0,0 1 0,0-5 0,0-2 0,0-1-1109,0-1 0,6-7 0,2-4 0,6-7 0,3-8 1415,6-5 0,-4-12 0,0 1 0</inkml:trace>
  <inkml:trace contextRef="#ctx0" brushRef="#br0">9544 6224 7899,'-13'-8'0,"4"2"0,2 5 435,1-3 0,1 1 0,7-6 0,2-2 0,5 1 0,3 0 0,1 1 0,2 0 0,3 0 0,4 0 1,2 0-1,0 2 2133,-2 2 1,-4 2-1,2 0-2584,0-1 0,-7 0 0,-4 5 0,0 3 129,-2 5 0,-1 5 0,-7 3 0,-4 4 0,-5 3 0,-5 0 96,-3-1 1,0 5 0,5-7 0,0 1 0,-1-1 0,1-2 0,1-1 0,3 0 35,5 0 1,2-1 0,4-3 0,4-2-216,7-4 1,0 3-1,7-7 1,-3-1-1,1-1 1,-1-2-1,-1 0-395,2 0 0,-4 0 1,4 0-1,-2 0 0,2 0 1,4-2-14,4-2 378,6 2 0,2-21 0,6 0 0</inkml:trace>
  <inkml:trace contextRef="#ctx0" brushRef="#br0">11397 7530 7877,'-6'-9'1328,"-3"0"1,2 5 0,0-5-566,1-2 1,7 5-1,8 2 1,3 3 0,3 1-1,3 0 1,4 0 0,1 0-504,0 0 0,2 0 0,-4 0 0,-1 0 0,0 0 0,-4 1 0,-1 2-230,-3 1 1,-7 2 0,3-1 0,-2 4 0,-5 3 45,-4 1 0,0-4 0,-6 0 0,-1 1 0,-2 2 0,-1 0 0,1-2 280,3-1 1,-1-5-440,5 5 1,7-6 0,7 2 0,4-4 0,3-1 0,2 0 0,0 2 148,1 2 1,-4-1 0,3 4 0,-3 1-1,-4-1 1,0 5 0,-2 3 323,1 3 0,-4-1 1,0-2-1,-2 2 1,1 0-1,-2 0 38,-2-3 1,-1 0-1,-1-1 1,-4 0 0,-5 1-1,-5-2 1,-4-2-478,-2-1 1,-1-5 0,-5 4 0,1-2-1,-1-2 1,2 0 0,1 1-3592,2-2 3640,6-2 0,-4-1 0,7 0 0</inkml:trace>
  <inkml:trace contextRef="#ctx0" brushRef="#br0">13663 8863 7926,'-6'-21'0,"-1"3"-3,0 3 602,1 8 1,7 1 0,2 7 0,2 5 0,-1 8 0,2 6 0,3 6 0,3 0-1,1 1 1,0 0 0,2-2-320,3-3 0,3-3 1,5-6-1,3-1 1,2-4-1,6-10 0,4-10-280,4-8 0,-1-17 0,-4-5 0</inkml:trace>
  <inkml:trace contextRef="#ctx0" brushRef="#br0">14117 8689 7897,'-15'-1'711,"-3"-4"1,-1 5 0,-5 0 0,3 9-1,1 8 1,0 6-107,1 7 0,3 4 0,5 7 0,3 2 0,-1 5 0,1 2 0,4 5 0,2-2-170,2-2-435,12 0 0,3-9 0,12 4 0</inkml:trace>
  <inkml:trace contextRef="#ctx0" brushRef="#br0">15956 10648 7797,'-13'-11'607,"0"2"1,5 0 0,5 9 0,6 6 0,6 6 43,3 5 1,1 0 0,1 5-1,-3 3 1,0 5 0,-4 4 0,1 1-1,-3-1 1,1-1-1210,-3-4 1,-1 0-1,-4-4 1,-2-3 0,-5-4-1,-3-5 558,-1-4 0,0-3 0,-1-6 0</inkml:trace>
  <inkml:trace contextRef="#ctx0" brushRef="#br0">15983 10808 7797,'18'-40'0,"-1"0"727,7 0 1,3 5 0,8 1-1,4 1 1,2 4 342,4 0 1,8 3 0,9-1-1071,3 0 0,-26 14 0,1 0 0,1 0 0,-1-1 0</inkml:trace>
  <inkml:trace contextRef="#ctx0" brushRef="#br0">8505 5331 12291,'-8'-6'-822,"2"3"1035,6-6 1,0 5 0,2-4 0,1 1-1,1-1 1,1-2 0,-1-2 0,1-1-414,-3 0 1,-6 5 0,-5 2 0,-3 2 0,-1-1 0,0 2 0,-2 2 333,-3 1 1,-1 0 0,-5 0 0,2 0 0,0 0-1,-1 1 1,1 2-74,-1 2 1,-3-1-1,0-4 1,-1 2-1,-1 1 1,-2 1 18,-1-1 0,0-1 0,3-2 0,-2 0 0,-1 0 0,0 0 12,-1 0 1,2 0 0,-6 1 0,1 2 0,1 1 0,3-1 0,2 0 0,3 0-71,-1 2 1,1 5-1,-1-2 1,0 0-1,1 1 1,0 2-7,4 1 0,-6 1 1,4 0-1,1 1 0,-3-1 1,1-1 505,-1-3-397,-1 2 0,5-8 0,-1 6 1,0 0-1,-4 0 0,-3 0 1,-1 0-49,2-2 1,1 5 0,1-3 0,0 3 0,2 3 0,1 1-177,2 2 1,0 1-1,-6-1 1,-2 4 0,-1 2-1,2-1 1,-1-1 81,-1 2 0,3 0 1,-3 0-1,2-4 0,3 1 1,-1-2-1,0 1 157,1-4 1,1 3-1,1-1 1,3 0 0,0-1-1,2 1-125,0-2 1,-5 5 0,3 1-1,-1 2 1,0 1 0,-2 0-1,-1 5-201,-2 3 0,1 2 0,-1 4 1,-1-2-1,0-3 0,0 0 1,4-2 84,3 1 1,-1-2 0,4-4 0,2-2 0,1-1 0,2-4 217,0 0 1,4 2-1,1-4 1,1-2 0,1 0-1,0 0 1,3 4 6,2 0 1,1 3 0,0 3-1,0 1 1,0 1 0,0 3-1,0 5-279,0 2 0,0-2 0,1-1 0,2 2 0,3 0 0,1 0 0,4-3 47,1-1 1,1-2 0,2-6 0,1-1 0,2-2 0,0 0 332,1-1 0,2 3 0,4-5 0,-2 0 0,0 0 1,0-1-1,3 0-72,0 0 1,1 5 0,-1 0 0,1 2 0,1 2 0,0-1-197,-1 1 1,7 1 0,-7 2 0,1 1 0,2 0 0,-1 0 0,4 0 62,1-1 1,1-2 0,4-2 0,-1 0 0,1-3 0,2-2-1,1-2 191,-1-2 0,5-3 0,3-2 1,1-1-1,1-3 0,-4 3-35,-1 1 0,3 1 0,-3 0 0,0 2 0,1 1 1,-1 4-1,0 0-336,-3 4 0,-1-3 1,-4 0-1,-1-1 1,-3 0-1,0-1 1,0-1 102,3 1 0,0-6 0,2 2 1,-1-6-1,5-3 0,2-2 279,1 2 0,4-4 0,-1 2 0,1-3 1,1-1-1,-3-1 0,3-2 0,1-1-275,1 1 0,3 1 0,-1 2 0,-5 2 0,-1 2 0,-4 3-287,-4 1 0,5 4 0,-9-5 0,0 2 0,2-2 0,-1 1 468,2-1 0,0-4 1,2 2-1,1-4 0,3-1 1,-1 0-1,3 0 87,-1 0 0,-2 0 0,2 0 0,-1 0 1,-3 0-1,0 0 0,-2 0-205,-1 0 0,6 0 0,-9 0 0,0 2 0,2 1 0,-1 1-293,2-1 1,-1 3 0,-2 0 0,-3 0-1,0 0 1,0-3 0,3-2 490,2-1 1,1-1 0,0-2 0,1-3 0,2-2 0,3-2 0,1-2 97,4-1 1,-5 4 0,1 0 0,0-1 0,4-2 0,-2 0-357,-2 3 1,0-1 0,-5 4 0,-4 0 0,1-2-1,-2 3 1,-2-3 92,-3 1 1,-4-1 0,-3-2-1,0 1 1,0-1 0,3-4-1,1-3-28,-1-6 1,-2-2 0,1-1-1,0-3 1,-2-2 0,-3-4 88,-4-4 1,1-1 0,-1 0 0,-2-1 0,0-2 0,-1-1 0,0 1-194,-3 1 0,-3 7 0,0 1 0,-3 1-133,0 3 0,-5 1 1,3-1 44,-2-1 0,-4-5 1,-1 4-1,-2-2 1,-1-2-1,-2 1 55,1-1 1,2 1 0,-2-5-1,1 0 1,2 0 0,-1 0 0,-1-2-1,0-1 90,0-1 1,-2-5 0,2 3 0,-2 0-1,-2 0 1,-4 3 44,-3 2 0,0 2 1,-3 4-1,-1 2 1,0 2-1,-2 0 1,-3 1-1336,0 2 1238,5 2 0,-3-1 0,5 0 0,-2 2 0,-1 2 0,0 0 49,0 0 0,4 2 0,-4-1 0,-2-1 0,-1 1 0,-2 2-108,0 0 262,-5-3 1,2 6 0,-4-3 0,0-1 0,1 2 0,-1-2 47,0 0-159,-1 5 1,-5-3 0,1 4 0,2-2 0,2 0 0,-1 0 0,1 3 0,1 0 6,1 1 1,-4 0 0,3-1 0,0 1 0,0-2-1,0-1 1,-3-2 38,0 2 0,-2-3 1,-4-1-1,-4 1 1,-2 0-1,-4 1-77,-2-1 1,0 4-1,-10-1 1,-5 4 0,1 4-1,-4 1 1,0 1-152,34 3 0,0 0 0,-1 1 0,0 0 0,0 1 1,0 2-1,0-1 0,0 0 0,-2 0 0,0 0 1,0 0-1,1 0-65,-2 0 1,1 0 0,3 0 0,1 0-1,-33 0 1,4-2 0,4-1 0,3-1 0,4 1-76,4 1 1,9-2 0,3 0 0,8 1 0,5 3 313,5 4 0,-3 3 0,4 7 0</inkml:trace>
  <inkml:trace contextRef="#ctx0" brushRef="#br0">15703 6011 8043,'-6'-14'-7,"-3"2"1,-1 2 1,1 1 1,1 0 817,4-4 1,3 0 0,-5 1 0,0 1-1,-3 4 1,-3 1 0,-1 3 0,-1 3 270,1 5 1,-2-3 0,-1 9 0,-2 2 0,2 5 0,1 1 0,2 2 0,1 0-940,3 2 1,3 3 0,6 0-1,0 2 1,0 2 0,0 1 0,0 0-1,0 0-734,0 0 0,0 0 1,0-5-1,0-3 1,0-2-1,0 0-1269,0-1 1,4-3-1,2-1 1858,2-6 0,1-10 0,4-7 0</inkml:trace>
  <inkml:trace contextRef="#ctx0" brushRef="#br0">15490 6370 7964,'13'5'4744,"2"1"-4327,3 1 1,-4-2-1,6 2 1,-3-1 0,3-3-1,0-2 1,6-1 0,2 0-2674,3 0 0,0-6 0,-3-2 2256,3-4 0,-3-8 0,5 0 0</inkml:trace>
  <inkml:trace contextRef="#ctx0" brushRef="#br0">15850 6277 7943,'-20'-7'3449,"4"-4"-2165,-6 7 1,7-2 0,0 3-902,5-1 0,8-1 0,2 5 0,8 0 0,5 0 1,3 0-1,5-1-836,4-4 0,-1 2 1,7-7-1,-1-3 453,1-4 0,-3-6 0,5 2 0</inkml:trace>
  <inkml:trace contextRef="#ctx0" brushRef="#br0">16076 5851 13951,'13'9'1196,"-1"-1"0,-1 3-699,-2 1 0,-5 1 1,5 0-1,0 1 0,0 0 1,-2 3-1,1 2 0,-3 0-1180,1 0 1,5-2 0,-2-7 0,2-1 0,3 0 0,1-2 682,2-2 0,-2-16 0,4-3 0</inkml:trace>
  <inkml:trace contextRef="#ctx0" brushRef="#br0">16449 5597 7943,'8'-20'2579,"-4"2"1,-1 5-1404,2 4 0,-2 3 1,6 6-1,-1 1-725,0 4 1,4 4 0,-3 8 0,2 7-1,3 6 1,-2 5 0,-2 5 0,-1 5-273,1 3 0,-2 4 1,-1 0-1,-1-2 1,-2-2-1,1-1 1,-1-1-180,-1 0 0,-1 4 0,-2-2 0</inkml:trace>
  <inkml:trace contextRef="#ctx0" brushRef="#br0">16076 6770 7845,'8'-6'6347,"-4"-3"-6011,-3 3 1,-1 2 0,0 10-1,0 6 1,0 7 0,0 5-1,0 4 287,0 0 0,2 2 1,2-1-1,4 2 1,1-3-1,-2-2 1,1-6-1096,-1 0 1,-4-7 0,3-6-1,-2-2-173,1-7 0,-1-10 0,-4-10 1,0-4-1,0-5 0,2-5 0,1-3 672,1-1 0,0 5 0,-4 2 0,0 4 1,0 5-1,0 3 2878,0 5 0,0 1-2375,0 2 1,0 11-1,0 7 1,-1 5-1,-2 5 1,-3 1-775,-1 2 0,2 1 0,-2-2 1,1 0-1,3 0 0,1-2-2501,2-2 1,6-6 0,6-2 2744,9-4 0,7-13 0,12-2 0</inkml:trace>
  <inkml:trace contextRef="#ctx0" brushRef="#br0">16396 6570 13042,'0'14'1404,"0"-5"1,2-1-1040,2 3 0,-1-4 0,4 2 1,1 0-1,-1-2 0,4-2 1,2-4-1,3-1-574,2 0 0,6-1 0,-2-4 1,2-4-1,-2-4 0,-6-3 1,-4-2-1,-5 2-936,-1 1 1,-1 0 0,-5-1 0,0-2 1564,0 2 0,-6 2 0,-3 6 623,-3 3 0,5 10 0,2 3 0,4 4 0,1 2 0,1-1 0,2 0-636,2 1 1,9 3-1,0 0 1,2-4-1,3-4 1,4-3-1266,2-3 1,1-3 0,2-6 0,2-6 857,1-4 0,6-14 0,-3 2 0</inkml:trace>
  <inkml:trace contextRef="#ctx0" brushRef="#br0">13144 8210 21771,'13'-8'-2463,"0"4"1920,-5 2 1,-2 1 0,-6-4 0,0-4 0,0-2 0,-2-1 1609,-2 3 1,1-2 0,-6 7 0,-2 1 0,0 2-893,-3 1 1,-4 0-1,1 0 1,-1 0-1,-1 0-160,-4 0 0,-2-2 0,-1-1 0,-1-1 1,0-1-1,1 1 0,-1-2 43,0-2 0,-4 1 0,0-3 0,0 1 0,-2 0 250,-2 2 0,1-5 1,-2 4-298,-1 1 1,-1-1 0,-2 6 0,0-3 88,0 2 0,0 2 0,0 1 0,0 0 0,-2 0 0,-1 0 0,-1 0-78,1 0 1,1 0 0,2 0 0,0 0-1,0 0 1,2 0 49,2 0 1,-1 0 0,5 0 0,-2 0 0,-2 0 0,1-2 0,-1-1 43,-1-1 1,-6-1-1,-3 5 1,-1 0 0,-5 0-1,-3 0-122,-3 0 0,-5 2 0,1 2 1,-4 4-1,-2 1 0,0-1-38,1 3 1,-5-4-1,7 1 1,0-1-1,-4-1 1,4 0-1,-3-2 56,0 2 0,6-4 1,-6 4-1,1-2 1,6 0-1,1-1 190,-1-1 0,6-2 1,-12 1-1,2 2 1,0 2-1,-3-2-158,-3-2 1,6 4 0,-4-1-1,1 1 1,2 0 0,-5 4-1,1 2-83,2-2 0,30-3 1,0-1-1,-31 4 0,-4 3 1,1 2-1,2-1-45,3 0 1,-5 1 0,7 0 0,-2 3-1,-3 0 1,4 0 101,2-3 0,-6 4 1,4 1-1,-2 2 0,-4 3 1,36-12-1,0 1 1,-2 0-1,0 1-65,2-1 1,0 0-1,-1 1 1,0-1 0,1 1-1,1 0 1,-1 1 0,0 1-1,1 1 1,-1 0 0,0 2-1,-2-1 0,-1 2 0,0 0 0,0-1 0,1 1 0,-4 2 0,1 2 0,1-2 1,1 0-1,3-2 0,0 0 0,1 1 0,2 0 0,-30 19 85,3 3 0,5-2 0,-4-2 1,2-1-1,3 3 0,3 1-59,4-1 0,2-1 0,5 2 0,2-1 0,2 2 0,7-1 1,4 1-190,2-2 0,7 2 0,0 0 0,4 3 0,5 0 0,-1 1 0,2-1-193,0 0 1,2 3 0,4-3 0,0 0 0,0 0 0,1-3 341,4-2 1,2 2 0,6-2-1,1-2 1,1-1 0,1-1 97,2-1 0,5 1 0,1-4 1,4 1-1,3 3 0,0 1-12,2 2 1,-3-4-1,5 1 1,1 3 0,-1 4-1,1 2 1,1 1-239,1 1 1,-2-2-1,-2 4 1,0 0-1,-1-2 1,1-2-1,-2-2 183,1-1 0,4-2 0,-2-1 0,4-1 0,2-4 0,2-3 180,2-4 1,1 3 0,-3 0 0,3-3 0,1-3 0,3-3 0,4 2 38,3 1 1,0 2-1,3 0 1,1-1-1,-2 1 1,4 0-69,2-1 0,-6 1 0,8 0 0,-2-1 0,-1-1 0,-1 1-9,-1 0 1,1-7 0,3 8-1,1-2 1,0-1 0,1 0 0,1-4 23,2 0 0,-32-11 1,1-1-1,0-1 0,0 0 1,2-1-1,0 1 0,2 0 1,0-1-1,-2 1 0,0 0-15,0-1 0,-1 1 0,3 0 0,-1 1 0,-3 0 0,-1 0 0,2 1 0,-1 0 0,1-1 0,0 0 0,-2 0 0,0-1-85,0 0 1,-1-1-1,3 2 1,0-1-1,-3 1 1,-1 0-1,2 1 1,1 0-1,1 0 1,-1 0-1,1 0 1,0 0-1,0 0 1,-1 0-96,0-1 0,-1 0 0,-1 1 0,1 1 1,0-1-1,0 0 0,1-1 0,-1 0 1,-1 0-1,-1-1 0,1 0 0,0-1 1,34 8 103,-34-8 1,0 1 0,33 5 0,3-2 0,0-1 0,-35-5 0,-1 1 0,1-1 0,-1 1 36,2-1 0,-1 1 1,35-1-1,-36 0 1,1-1-1,-1 1 0,1-2 1,0 1-1,0-1 1,0 1-1,-1 0-86,2 1 0,0 1 0,-2-2 0,0 1 0,36 5 0,0 0 1,-36-5-1,0 1 0,36 4 0,-2 1-14,-1 2 0,3 0 0,-3-2 0,-33-6 0,0-1 0,0 1 0,-1 0 0,3-1 0,0 0-11,1 0 0,-2 0 0,1-1 0,-1 0 0,-1-2 0,1 0 0,1 0 0,0 0 0,0 0 0,0 0 0,1 0 0,1 0 27,-1 0 1,-1 0 0,2 0-1,-1 0 1,0 0 0,0 0-1,0 0 1,-1 0 0,-1 0-1,-1 0 1,38 2 0,-5 1 68,-3 1 0,6 2 1,-7-2-1,1 4 0,0 1 1,-1-2-60,-1-1 1,1 3 0,1-3 0,3 0 0,-33-3-1,0 0 1,1-2 0,0 1 0,1-1 0,0-1-55,0 0 0,0 0 1,0 0-1,0 0 1,0 0-1,0 0 1,0 0-1,0 0 1,0 0-1,0 0 69,0 0 1,0 0 0,-1-2 0,1 0 0,-2-1-1,1 1 1,-2 1 0,1-1 0,1 1 0,-1-1-1,0 1 1,0-1 0,36-4-30,-3-1 1,-9 3 0,6-4 0,0 1 0,-3-1 0,2-1 0,-3 1-41,1-1 1,5-5 0,1-3-1,0-1 1,0-1 0,0-2-24,-1 0 0,-1-4 0,1 3 1,1-3-1,-2-4 0,-2 1 1,-3-1-54,-2-1 0,-4 5 0,1-6 0,-3 3 0,-5 1 0,-2-1 0,-2-2-77,3-1 0,-4-4 0,-1 2 0,-4-1 0,-1-3 0,0-2 152,0-1 0,-4 0 0,-2 1 0,-2-3 0,-1-2 1,1-5-1,-3-2 4,-4 3 1,2-4-1,-6 3 1,1-4-1,-1-2 1,-2-2-138,-3 1 0,-5 4 1,-4-4-1,-1 3 1,-3 1-1,-2-4-217,-1-4 1,-1 4-1,-4-2 1,-5 2 0,-5 1-1,-4-1 1,-2 1 210,-2-1 1,-1 0-1,-1 2 1,0 1 0,-4 0-1,0 0 54,-4-1 1,4 2 0,-7 1 0,0 0 0,1-1 0,-1 2 0,-1-2 96,-1 0 1,1 4-1,0 0 1,-3 1-1,0 1 1,-5 0 45,-1 3 0,6 0 0,-3 0 0,-2-3 1,-3 0-1,-4 0 0,3 5 65,2 4 1,-5-5 0,5 5 0,1 0 0,-1 0 0,-1 3-5,-1 3 0,3-1 1,-1 1-1,4-1 0,0 1 1,2 0 19,-1 2 1,2-4 0,0 1 0,0-1 0,0 0 0,2 4 0,-1-1 66,-1-1 1,6 3-1,-7-3 1,-1 3 0,2 1-1,-3 0-63,2 1 0,-1 3 0,2 3 1,0-1-1,0 2 0,-1-2-135,-4 0 0,2 4 0,-4-4 0,1 0 0,2 2 0,-1-2 0,-1 2 146,-1 0 0,2-1 0,-3 4 0,-3-3 1,1 0-1,0-2 92,1 0 1,-5 0-1,-5-2 1,0 2-1,-2 0 1,2 2-174,0 0 0,-11 1 0,0 5 0,-4-1 0,37 8 0,-1-1 1,-1 1-1,1 0 0,-2 1 0,0 0-61,-2 0 1,-1 1-1,2 2 1,-1-1 0,-1 0-1,-1-1 1,1 0 0,0 1-1,2 0 1,-1 0 0,1-1-1,1 0 1,0 1 0,0 0 65,0 1 1,0-2 0,0 0 0,0 0 0,0 0-1,0 2 1,0-1 0,1 0 0,0-1 0,0 0 0,0 1-1,1 0 26,-1 1 0,1-2 0,-2 0 0,0 0 1,-31-1-1,1 1 0,0-1 0,1 1-387,-2 1 1,0 1 0,3 2 0,-2 2 0,-3 2 0,1 5 0,-2 5 328,37-6 0,0 1 1,-1 1-1,0 1 0,-2 2 1,0 1-1</inkml:trace>
  <inkml:trace contextRef="#ctx0" brushRef="#br0">5879 11501 8472,'-8'-13'0,"2"1"0,0 3 0,-1 3 0,-2 2 0,0-1 876,6 1 1,-7 6-1,5 2 1,2 5-1,2 3 198,1 1 1,0 0 0,0 1-863,0-1 1,-2 0 0,-2 2 23,-5 3-144,-3 3 1,3 2-1,2-2 1,1-5 0,3 1 56,2-3 1,1 1 0,1-1 0,2-1 0,3 0-1,1 1-36,4-1 1,-4 0-1,2 1 1,0-1-1,0 0 1,-2 1-116,-1-1 0,0 0 0,-3 1 0,1-1 0,-1 0 0,-3 0 0,-3 1-86,-1-1 1,-6-1 0,1-2 0,-5-1 0,-2 2 0,-2-1-874,2-1 0,1 1 0,3-4-414,4 2 0,-3-4 0,7 5 1375,1 1 0,19-4 0,6 0 0</inkml:trace>
  <inkml:trace contextRef="#ctx0" brushRef="#br0">6438 11661 15115,'-13'-9'-1472,"0"0"1,5 7 0,2 10 1238,1 4 0,5 0 1,0-3-1,7-5 0,5-2 279,1-2 0,0 0 0,1 0 0</inkml:trace>
  <inkml:trace contextRef="#ctx0" brushRef="#br0">6465 11688 14574,'-12'-9'1571,"3"0"1,2 2 0,3-2-1238,-5 4 1,-3 8 0,-2 3 0,3 2-1,0 2 1,4 2 0,-1 1 0,3 1-242,-1-1 0,1 0 1,5 1-1,0-1 0,0 0 1,0 1-192,0-1 0,6 0 0,1 1 0,2 0 0,0 3 0,0 2 24,-1 2 1,2-4 0,-6 4 0,-1 0 0,-1 0 0,-4 1-289,-2-1 0,-8 4 0,-7-3 0,-2 2 0,-4 1 0,-5-2 0,-4 4-2208,0 1 1,-4-3 2556,2 7 1,-8-4 0,-4-2 0</inkml:trace>
  <inkml:trace contextRef="#ctx0" brushRef="#br0">13903 12568 8249,'-4'-20'0,"-2"0"0,0-1 0,-1 5 0,1 4 0,-2 4-78,1 2 0,-2 2 1,-4 4-1,-2 1 1,-1 2-1,-4 2 1,1-2-1,-2-2 1,1-1-1,-6 0 1,-2 2-1,-4 1 1,-2 1 336,-3-1 0,1 3 1,-2 0 121,-4 1 0,-5-4 0,1 3 0,0 0-105,0 3 0,0-2 0,3 2 0,-1 2 0,1 1 0,3 1 0,1 2-127,-1 2 0,8 0 1,-7 5-1,4 2 1,2 1-1,-1 3 0,1 3-182,1 5 0,-1 2 1,4 4-1,-3 0 1,3 4-1,1 2 127,1 2 0,2 5 0,3 0 1,4-3-1,3 1 0,3 0 0,3 3 148,5 1 1,2-6 0,4 7 0,4-1-1,6-1 1,7 3 0,5 2-142,4 2 0,12 1 1,-20-31-1,1-1 0,1 0 1,1 0-1,1 1 0,0 1 1,1-1-1,1 0-53,1 2 1,1 0 0,2 1-1,0 0 1,1-1 0,1 0-1,0-2 1,1 1 0,2 0 0,1 0-1,0-1 1,0-1-56,4 0 0,0 1 0,-1 1 0,1-1 0,3-3 0,1 0 0,-1 1 0,0-1 0,1 1 0,1 0 0,-1-2 0,1 0 0,1 0 0,1 0 0,0-2 0,0 1 3,0-1 1,0 0 0,3 2 0,1-1 0,0-1 0,0 0 0,0 0 0,0-2 0,2 1 0,0 0 0,-2-1 0,1 0-9,0 0 0,0-1 0,0 2 0,0-1 0,1-2 1,0 0-1,-1-1 0,0 1 0,2 1 0,0 0 1,0-1-1,0 0 31,0 0 0,0 0 1,3 1-1,-1-1 1,-3-2-1,1-1 0,0 0 1,1-1-1,3 0 1,1 0-1,-1 0 0,0-2 11,-1-1 1,0-1-1,3 3 1,1-2 0,-5-4-1,-1-2 1,1 0 0,1 0-1,1-2 1,1 0 0,-2-2-1,0 0 1,1-1 0,-1 0 9,1 0 0,-2-1 0,-3-2 0,0-1 0,0 1 0,0 0 0,-1-1 0,0-2 0,-2 0 0,-1-2 0,0-2 0,-2 0 0,-1-2 0,-1-1-8,-2-1 1,0 0-1,1-2 1,-1-2 0,-5 2-1,0 0 1,0-1 0,1-1-1,-1-1 1,-1 0 0,-2-1-1,0 0-195,28-16 1,-3-12 0,-7-1 0,-1-7 0,-3-3 0,-5-3-1,-4-3 116,-4-6 1,-19 32 0,0-3 0,-3-3 0,0-1 0,0-1 0,0 0 0,-2 0 0,0 1 0,-1-3 0,-1 0 38,-2 0 1,0-1-1,-1 1 1,-1 0-1,-1-7 1,-1-1 0,-1 1-1,-2 0 1,0 1-1,0-1 1,-1 1 0,0 0-1,0-1 1,0 0-14,0-3 1,0 1 0,-2 1-1,-2 0 1,0 2 0,-2 1-1,-2 1 1,-1 0 0,-2 0 0,-3 1-1,-1 2 1,-2 0-57,-2 1 1,-2 0 0,-5 2-1,-3 1 1,-1 3 0,-1 1-1,-3 1 1,-3 2 0,-5 1-1,-3 1 1,-5 1 0,-3 2-57,-6-2 0,-3 2 1,-7 0-1,-1 1 1,21 9-1,-1 2 0,1-1 1,-2 1-1,-1 0 1,1 1-1,-2 0 0,0 0 1,0 0-1,1 2 1,0 0-1,-1 1 0,0 0 1,0 0-1,1 1-93,0 0 0,0 2 1,0-1-1,1 0 1,1-1-1,0 1 1,-19-4-1,2 0 1,4 2-1,1 0 1,6 1-1,1 1 1,6 2-1,1-1-224,4 2 0,3 0 0,-27-3 450,15 3 0,11 2 0,11-8 0,3-2 0</inkml:trace>
  <inkml:trace contextRef="#ctx0" brushRef="#br0">22408 14020 8133,'6'-52'835,"-5"21"1,5 2 0,-1 15-557,-1 14 0,5 6 1,-4 8-1,-3 0 1,0 4-1,-2 4-98,0 4 1,0 0-1,-2 4 1,-2 4-1,-5 7 1,-1 4-1,-1 1 1,4-5 191,1-4 1,2-1-1,4-8 1,0-5-1,0-2-542,0-4 0,0-12 1,-2-8-1,-1-11 1,-3-9-148,-1-5 1,4-13 0,-2-2 0,4-4 0,1-4 0,1-1 368,4 1 0,2 0 0,7 11 1,0 2-1,3 4 0,2 7 466,2 8 0,-3 10 0,2 4 0,0 4 1,-4 4-1,-1 4 0,-4 10-79,-2 6 1,2 2 0,-7 11 0,-1 2 0,-3 4 0,-4 4-363,-5 1 0,-3 2 0,0 1 1,2-2-1,1-7 0,-2-1 1,0-4-796,-3-2 0,5-3 0,1-6 0,-1-3 0,0-2 0,0-3-1576,-2 1 1,6 0 2292,0-5 0,-2 1 0,-1-1 0</inkml:trace>
  <inkml:trace contextRef="#ctx0" brushRef="#br0">23021 14580 8141,'8'-37'2903,"-4"-2"-946,-2 7 0,-2 18 0,0 19-2025,0 5 0,1-2 1,2-5-1,3-6 1,1-6-1,4-3-527,0-1 1,3-2 0,1-1 0,1-4 0,3 0 0,0-4 0,2 0 156,0 2 1,-5-2 0,2 7-1,-3 2 1,-2 3 0,0 4-1,1 3-501,-1 2 1,0 3 0,1 4 938,-1 5 0,0 9 0,1 2 0</inkml:trace>
  <inkml:trace contextRef="#ctx0" brushRef="#br0">23434 14407 8105,'8'6'422,"4"-5"0,-9 6 0,4-5 1004,-1-2 1,-3 3-1,-6-9-508,-1 0 1,-1 6-1,5 0 1,0 7 0,0 5-948,0 2 1,0-5 0,0-1 0,0 3 0,2-1-284,2-1 0,-1-3 0,4-8 0,1 0 1,-2-4 419,0-2 0,-2-1 0,-4-4 0,0 0 1459,0-1 1,0 5-1602,0 1 0,0 11 1,0 1-1,2 6 1,1 4-1,2-1-759,3 0 0,-4 1 0,4-1 0,-1 0 0,0-1 0,4-2 32,1-1 1,1-6-1,0 2 1,1-4-1,-1-1 456,0 0 1,1-6 2029,-1-3 1,-6 5-1108,-2 4 1,-4 1 0,1 8 0,2 0 0,5 0 0,3-1-804,1-3 1,7 0 0,3-5 0,7 0 0,5 0 0,4 0-969,1 0 0,3 0 1,-2-2 1152,-2-2 0,-2-3 0,3-7 0</inkml:trace>
  <inkml:trace contextRef="#ctx0" brushRef="#br0">24514 14567 8119,'0'-18'1274,"2"2"0,2 4-586,5 6 1,1 10 0,1 5 0,-2 4 0,-1 5 0,1 3-287,0 0 1,-6 8-1,2-2 1,-4 1-1,-1 0 1,0 0 0,-1 2-1,-2 0-626,-2-5 0,-4 0 1,3-7-1,1-2-517,-1-1 1,1-9 0,5-8 0,2-10 0,2-8-201,5-6 0,-2-8 1155,2-6 1,0 3 0,4-4-1,-1 1 1,-1 3 373,-2-2 1,-6 7 0,2 2 0,0 7 0,-1 5 0,-1 3 1261,-1 2 0,-4 5-1798,-2 4 0,-2 4 1,-4 4-1,1 5 1,0 3-1,0 1 0,0 1-677,-1-1 1,4 2 0,1 1 0,4 2-1,2-2 1,4-1-1229,4-2 1,4 1 0,5-3 1852,4-2 0,15-3 0,4-6 0</inkml:trace>
  <inkml:trace contextRef="#ctx0" brushRef="#br0">25047 14593 8111,'0'-22'2737,"0"0"1,0 7-2591,0 15 1,0 1 0,0 8-830,0 2 1,6 1 0,3-1 0,3-2 0,3-4 0,1-4 0,2-1 163,-2 0 0,-1 0 1,-2-1-1,1-2 1,-2-3-1,-2-2 1952,-1-2 1,-6-2 2479,1-1 1,-2 3-3472,-2 5 0,1 11 1,4 13-1,3-1 1,4-2-361,2-4 0,-1-3 0,0 1 0,1-2-668,-1-2 1,0-2 0,1-5 0,-1-2-357,0-2 0,-4 2 0,-1 8 941,-2 4 0,4 8 0,-3 4 0</inkml:trace>
  <inkml:trace contextRef="#ctx0" brushRef="#br0">16396 12941 7846,'-16'-25'0,"4"4"0,9 7-30,9 9 1,10-3 0,2-1-1,-3-3 1,-3-1 0,-5-2 0,-1-1-1,-3-2 1,-3 2 0,-5 1 0,-3 2-1,-6 1 1,-2 3 232,-2 5 1,-4-2-1,3 1 1,-1 2-1,0 2 1,-1 1-1,-3 0 1,1 0-1,-3 0-156,0 0 1,5 0-1,-9-2 1,-1-1-1,0-3 1,-3-1-1,2-3-4,-1-2 1,-9-6-1,3-1 1,-3 0-1,1-2 1,-1 2 79,-2-1 1,4 3-1,-3 2 1,4-2-1,1 1 1,2 3-81,2 2 0,-3 7 0,3-3 0,-2 1 0,1 3 0,-1 1-250,2 2 0,-7 0 1,2 0-1,-1 0 1,-3 0-1,0 2 218,-3 2 1,5-1 0,-5 5 0,2-1 0,-2-1 0,0 1-1,0-1-2,3 0 0,6 4 0,1-2 0,1 1 1,1 0-1,1 1-123,1 2 0,2 6 0,-6 1 0,-1 2 0,-1 2 0,-5 4 0,-3 3 99,-3 1 1,-10 4 0,4-2 0,-3-1 0,-2 2-1,0-2 186,1-4 0,-3 6 1,6-8-1,4 1 1,6-2-1,6-3-14,4 2 0,5 0 0,8 1 0,2 0 0,3 5 1,5 2-361,2 5 0,8 6 1,-1 3-1,2 2 1,2 2-1,0 2 1,0 3 143,0 2 1,6 0 0,5 3 0,4 1 0,4-2-1,2 0 169,2-2 0,4-2 0,3-4 1,4 1-1,3-1 0,6 2 0,4 0-72,-20-25 1,1 0 0,1 1 0,1-1 0,4-1-1,0 0 1,1 2 0,0-1 0,1 1 0,2-1-1,0 1 1,1-1-98,1-1 0,1 1 0,1 0 0,1 1 0,-1 0 0,0 0 0,2-1 1,0 0-1,0 0 0,0 1 0,1-1 0,-1 1 38,1 2 0,1 1 0,-1-3 0,1 1 0,1-1 1,0 0-1,-1-2 0,0-1 0,-1-1 0,1-1 1,1-2-1,0 0 0,2-1 0,1-2 77,1-1 0,2 0 1,0-1-1,0-2 1,0-2-1,1-1 1,1 0-1,1-1 1,1-2-1,2-1 1,2 0-1,2-2 1,-1-1-1,0-1-167,0-2 0,1 0 1,1-2-1,1-1 1,-5-3-1,0-1 0,0-3 1,1-2-1,1-2 1,-1-1-1,-3-2 0,0-1 33,-2-1 0,-1-2 0,-5-2 1,-1-2-1,-2-2 0,-2-1 1,-4 0-1,-1-2 0,-3-2 0,-3-1 1,-1-1-1,-2-1 75,-1-3 1,-2-1-1,-3-3 1,-3-1-1,-1-3 1,-2-1-1,-2-1 1,-3 0-1,-1-3 1,-2-1-1,-2 0 1,0-1 0,-2-4-1,-1-1 22,-1-4 0,-1 0 1,-1 3-1,-2 0 1,-2-6-1,-4 0 0,-1 1 1,-2 0-1,-4 4 1,-2 2-1,-2 0 0,-3 2-88,-1 4 1,-3 1-1,-2 5 1,-2 2-1,-3 3 1,-4 3 0,-2 2-1,-2 2 69,-1 5 0,-2 3 0,0 1 0,-1 3 0,-2 1 0,0 2 0,1 1 0,0 0 0</inkml:trace>
  <inkml:trace contextRef="#ctx0" brushRef="#br0">8051 8463 10939,'2'-22'0,"1"-1"0,1 1 0,1 1 0,-1 4 0,1 2 0,-2 1 158,-2 1-281,-1 0 1,0-1-1,0 1 1,0 0-1,0 0 1,0-1-1,-1 1 1,-4 1 0,-4 2-1,-3 2 376,-1 2 0,-2 0 0,-3 3 0,-2-1 0,-2 1 0,-1 2 0,0 1 0,-3 0 0,-2-2 0,-1-1 673,-2-1 1,-6-1 0,2 5 0,0 0 0,-2 0 0,-2 0-726,1 0 0,-10 5 0,9 1 1,-3 0-1,-1 1 0,2 0-64,1 4 0,-3-4 0,7 0 0,-1 1 0,0-1 0,3 2 20,1-1 0,-2 3 0,4-3 0,0 1 0,0 1 0,-1 3 32,3 4 0,-4 2 0,1-1 0,-1 2 0,-1 3 0,1-3 0,-1 3-117,0 2 1,0-6 0,-3 8-1,3-4 1,2 0 0,2-1 74,2 1 1,1-3-1,2-2 1,1-4 0,2 0-1,0-1 1,1 0 40,3 1 0,-1-1 1,1 0-1,2 1 0,3 0 1,2 3-388,2 0 1,2 3 0,-2-2-1,5 2 1,2 2 0,2 1-188,0 0 1,0 7 0,0 1-1,0-1 1,2-1 0,1 1 180,1 1 1,6 0-1,-1-4 1,3-2-1,2-1 1,-1-2 354,0 2 1,5-4 0,1 1 0,2 0 0,3-2-1,2 2 1,5-2-29,5 0 1,-2 0-1,0-2 1,2 2 0,-1 0-1,4 2 1,-2-2 38,1 0 1,5-1 0,3-4 0,0-1 0,1 0 0,-1-1 66,0-3 1,5 1 0,-3-4 0,3 0 0,1 0 0,-1-3-25,4-1 0,2 2 0,-1 0 0,2-1 0,4-1 0,-1-2 0,2 0 2,-1 0 0,-5 0 0,2 0 0,3 0 0,-1 0 0,1 1 7,-1 4 1,-3-4 0,2 5 0,0-1 0,-3-1 0,0 1-1,-3-1 78,-2 0 0,2 1 0,0-4 0,0 2 0,-1 2 1,0-2-94,-1-2 1,3 4 0,3-1 0,-2-1 0,0-1 0,1-2-74,0 0 1,6 0 0,-3 0 0,3 0 0,3 0 0,-1 0-51,1 0 0,0 0 1,-8-2-1,0-1 1,-1-1-1,1 1 1,-2 1-76,-1 2 0,-1 0 0,-1 0 0,0 0 0,-1 0 0,0 0 0,1 0 0,-1 0 0,9 0 0,-2 0 0,0-1 0,-1-2 0,3-3 0,0-2 0,4 4 0,-3-5 0,2 0 0,1 0 0,-2 0 0,3-1 0,-3-2 0,2 3 0,4 2 0,-1 0 0,-5 1 0,0 0 0,-3 3 0,-3-3 0,-1 1 0,-4 1 0,-3-1 0,0 0 0,-2-1 0,-3 0 0,-2-3 0,-2 3 0,0 0 0,0-1 0,0-1 0,0-2 0,0-2 0,0-1 0,-2-1 0,1-1 0,-1-1 0,4-2 0,5-1 0,-2 3 0,-1-2 0,2 0 0,1 1 0,1-1 0,-2 0 0,-5 5 0,1-1 0,-1 1 0,-2 0 0,-2-1-84,-3 1 1,-2-2 0,-5-1 0,-2-2 0,-3 2 0,-4 1 0,-3 0-145,-2-2 0,1 0 0,-1-5 1,-1-2-1,-2-1 0,-1-1 277,1-1 0,-2 2 0,-1 1 0,1 2 1,-3 0-1,1-1-315,-3 1 1,0 6-1,0-3 1,2 1 0,-2 0-1,-3 2-159,-5 1 0,2 2 0,-7-1 0,-3 2 0,-4 2 0,0 1 0,-1-1-466,0-2 0,-1-1 945,1-1 1,-3 1 0,-4 0 0,1-1 24,2 1 1,0 4-1,-5 0 1,-1 0 0,-2 0-1,-2 2 1,-1 0 50,1-1 1,-5 5 0,1-3-1,-2 2 1,-4-2 0,1 0-110,1 0 1,-8 2 0,8 2-1,-1-1 1,-1-1 0,4-1 0,1 1 392,1 0 1,-1-2 0,-4 3 0,-1-2 0,5 1 0,0-2 79,-1-3 1,5 2-1,-7-1 1,3 1 0,2 1-1,-1-2-375,-1 1 0,-1 3 1,-2-4-1,0 2 1,0 3-1,0 0 1,0 0-238,0-1 0,0-1 0,0 5 0,1 0 0,1 0 0,1 0 37,0 0 1,-5 0 0,7 0 0,-4 0 0,-1 0 0,0 0-1,0 0 262,0 0 0,0 0 1,0 0-1,-1 0 1,-2-1-1,-3-2 1,-2-1-182,-2 1 0,-2 1 0,-1 2 0,-1 0 0,0 0 0,-3 0 0,0 0 0,-7 2 0,2 1 0,-2 1 0,0-1 0,4-2 0,0-1 0,-6 0 0,1 0 0,-2 0 0,-3 0 0,1 0 0,-4 0 0,1 0 0,33 0 0,1 0 0,-38 0 0,37 0 0,-1 0 0,0 0 0,-1 0 0,-1 1 0,0-2 0,-5 1 0,0-1 0,3 0 0,-1-1 0,2 0 0,1 0 0,0 0 0,1 1 0,1 0 0,0 0 0,0 2 0,0 0 0,0 1 0,0 0 0,-1-1 0,0 1 0,1 2 0,-1 1 0,-1 0 0,-1 0 0,1 2 0,-2 0 0,-1 1 0,-1 0 0,0 1 0,0 0-205,0-1 1,1 0-1,4 0 1,1 0-1,2 0 1,0 1 0,0-1-1,-1 1 1,1 0-1,-1 0 1,1 0-1,1 0-603,-34 9 0,4-1 0,2-2 1,1 3-1,-1 4 0,3 2-2423,1-2 3119,3 3 0,5-10 0,0 4 1</inkml:trace>
  <inkml:trace contextRef="#ctx0" brushRef="#br0">10451 9769 29270,'0'-21'-2458,"-5"-3"0,1 7 1,0 2-1,-1 3 2507,1 3 0,-5 5 1,3-4-1,-2 2 0,-2 3 1,-2 2-1,-3 1 242,-2 0 0,0 0 0,-5 0 0,-2 0 1,-1 0-1,-3 0 0,-2 1 154,-1 4 1,-4-4-1,2 4 1,-1-4 0,-1 1-1,-1 1-58,1 1 0,3 1 1,-2-5-1,2 1 1,1 2-1,0 1 1,-2 1-182,-1 1 0,1 0 0,-4 4 0,-1-1 0,1 1 0,0 4 0,3 2-379,3 2 1,-2 4 0,0-4 0,1-1 0,-1 3 0,2 0-47,-1 1 0,3 4 0,-2-4 1,3 1-1,1-1 0,2 0 1,2-2 696,0 0 1,1 0 0,-4-2 0,-1 1 0,0-2 0,1 0 0,0 0-359,4 2 0,-3 4 1,4-2-1,-1-1 1,1 2-1,2-1-473,3 4 0,-4 0 0,3-1 0,0 0 0,3 0 0,0 1-235,1-2 0,4 2 0,2-6 1,1-2-1,1 0 344,-1 2 0,5-3 0,-4 3 0,4-4 0,1 0 0,1-1 0,2 0 75,2 1 0,5 4 0,-2-1 1,2 1-1,2 0 0,4 1 0,2 0 79,1 1 1,5 3 0,-2-2 0,3 0 0,3-3 0,3-4 209,5 0 1,7-1 0,1 0 0,1-1 0,1-1-1,3-4 228,2-1 0,-2 0 0,0-3 0,2 1 0,0-1 0,3-1 1,-2-2 78,-4 0 1,6 0 0,-4 0 0,6 1-1,1 2 1,0 1 0,-2-1-305,3-1 1,0-1 0,7 2-1,-1 2 1,2-2 0,1-2 105,3-1 0,4 0 0,-3 0 0,-3 0 0,-1 0 0,-4 0 0,2 0 202,-1 0 1,-3-4 0,2-1-1,3 2 1,-4 2 0,-1 1-432,-5 0 0,-1 0 0,-4 0 0,0 1 0,-2 2 0,1 3 0,0 2 0,-1 2 0,2 0 0,-5 1 0,0-2 0,1 0 0,-1-1 0,0 1 0,0-6 0,-2 2 0,3-2 0,2 0 0,0 1 0,2-1 0,0-1 0,3-2 0,-1 0 0,0 0 0,1 0 0,1 0 0,2 0 0,0 0 0,3 1 0,0 2 0,-4 1 0,0 1 0,-1-1 0,-2 1 0,4 1 0,-9-3 0,4 1 0,2-1 0,-1-1 0,0-2 0,1 0 0,-1 0 0,0-2 0,2-1 0,1-3 0,2-1 0,9-2 0,-4-4 0,0-1 0,-1 1 0,-3 0 0,2-1 0,-1 1 0,-2 4 0,3 0 0,-2 0 0,-4 0 0,-3 0 0,-3-1 0,-2 0 0,3-1 0,-2 3 0,-2-1 0,-2 0 0,1 0 0,-1-2 0,0 0 0,-4-3 0,-1 1 0,0-2 0,-2-1 0,0-2 0,4-4 0,-7 4 0,0 2 0,-1 0 0,-2 1 0,0 0 0,-1 3 0,-2 2 0,-2-4 0,1 1 0,-2 0 0,-3-1 0,-2 1-89,-1 0 1,-6-1 0,2 1 0,-5 0 0,-1-1 0,-1 0-361,-4-4 0,2 2 1,-1-5-1,-2 0 1,-3 0-1,-3-2 435,-2-2 0,-5-7 0,1 0 1,-4-1-1,-4 1 0,-1 2 1,2 2 0,1 1 1,-2 2 0,-3 1 0,1 4 0,-2 0 0,1 4 0,-4 1-436,-1 2 0,-3 0 1,-4-1-1,-3 1 1,-4 1-1,-2 2 73,-3 1 1,-4 5 0,-5-4 0,-1 1 0,1 1 0,0 0 0,0 1 529,-1-1 0,1 4 1,0-6-1,-1 1 0,2 1 1,1-2 282,-3 1 1,8 3 0,-7-4 0,1 1 0,0 1 0,-2-2 0,-3 2 50,-1 1 0,-5-1 1,-1 3-1,-4-2 1,-5 2-1,1 2-410,-1 1 0,32 0 0,-1 0 0,1 0 0,-1 0 0,0 0 0,0 0 1,0 0-1,1 0 0,2 0 0,-1 0 0,1-1 0,-1 0 105,-1-1 1,0 0 0,2 1 0,0-1-185,-4-2 0,1-1 0,1 3 0,-1 0 0,2-2 0,0-1 0,0 0 0,0-1 0,1 0 0,0 0 0,-31-2 0,31 3 0,0 1 0,0-1 0,1-1 0,0 1 0,0-1 0,-2-1 0,0 2 0,0-1 0,0 1 0,-1 0 0,-1 1 0,-4 3 0,-1-1 0,0 0 0,-1 0 0,-1 1 0,0 1 0,-1-1 0,0 2 0,-1-1 0,1 0 0,-2 0 0,0 0 0,-1 0 0,0 0 0,-2 0 0,0 0 0,0-1 0,0 2 0,2-1 0,0 1 0,1 0 0,1 1 0,2 1 0,-1 0 0,2 0 0,0 1 0,3 0 0,1 0 0,2 1 0,1 0 0,2-1 0,1 1 0,-33 5 0,4 2-635,5 1 1,3 1 0,6 1-1,1 1 1,3 3 0,4 2 0,5 3 634,5 1 0,-2 1 0,6 1 0,1 3 0,2 5 0,1 7 0</inkml:trace>
  <inkml:trace contextRef="#ctx0" brushRef="#br0">12010 11195 21414,'14'-14'0,"-2"1"0,-2 1 0,-3 2 0,1 3 0,-1-1 899,4 1 1,-1 5 0,-1 2 0,-6 8 0,-6 4-2118,-6 1 1,-4-6 1780,-5-2 0,3-4 0,-3-1 0,2 0 1,0 0-1,-4 0 0,1-1 0,0-2-78,3-2 1,-4-4 0,1 5 0,-2 1 0,-2 2 0,-2 1-1,-2 0-324,0 0 1,-5 1-1,-4 3 1,-1 5-1,-1 3 1,0 3-1,-1 1-324,-3 2 0,8 0 0,-5-3 1,4 1-1,2 2 0,-1-2 0,3-1 395,3-2 0,-5 0 1,8-1-1,0-1 0,-2-2 1,4 1-233,-2 2 0,4 0 0,-1-1 0,-1 1 0,1 5 0,0 0 0,-2 3 0,3 3 0,-1-1 0,-1 4 0,-3 2 0,1 1 0,2 4-10,0 1 0,6 2 0,-4 2 1,2-1-1,2-3 0,4-1 1,4-5-283,5-4 1,-2-1 0,1-3-1,2-1 1,2 0 0,2-3 240,4-1 1,-2-2 0,6 2 0,1 3 0,2 4 0,1 2 0,2 1-65,3 2 1,-2-2 0,6 9 0,2 0 0,1-1-1,3 1 1,2-2-293,1 1 1,4-2 0,-2-4 0,0-2 0,2-2 0,2-3 745,5-6 1,2 3 0,1-10 0,3 1 0,6-2 0,2-2 0,3 0 70,2-1 1,1-1 0,3-2 0,1 0 0,-3 1 0,2 2 0,-1 2-387,1-2 1,-1 3 0,1 0 0,-3-1 0,2 3 0,-3-1-25,1 4 0,-1 0 0,-6 3 0,-1-2 0,1-2 0,-3-1 0,0 1 0,0 2 0,-2-3 0,2-2 0,4 1 0,3-2 0,5 0 0,1-2 0,2 2 0,4-5 0,2 4 0,-1-4 0,2-1 0,-1 0 0,1 0 0,0 0 0,-7 0 0,2-1 0,2-2 0,-1-1 0,1 1 0,-1 1 0,-10 1 0,7-2 0,-2-2 0,-3 2 0,0 2 0,-4 1 0,-1 0 0,11 0 0,-9 0 0,2 0 0,1 0 0,-3-2 0,0-2 0,4 2 0,-4-2 0,0 1 0,2 0 0,-2-1 0,3 1 0,3 1 0,-5 2 0,5 0 0,-3 0 0,-3 0 0,0 0 0,-2 0 0,-2 0 0,2-4 0,0-1 0,-4 1 0,-3-2 0,1-2 0,1 1 0,1-9 0,-1 2 0,-2 0 0,-1-3 0,0 0 0,0-6 0,0-2 0,-2-3 0,2-2 0,-2-2 0,1-2 0,2-2 0,0 2 0,-5-3 0,-1 6 0,-2 0 0,-4 1 0,-2 2 0,-5 3 0,-3 0 0,-1 4 0,-1-1 0,-1 0 0,-2 0 0,-6-1 0,-2 0 0,-1 2 0,-1-1 0,-1-1 0,-2 1 0,-2 0 0,-3-2-146,-2-1 1,-1-1-1,-2 0 1,0 1 0,-2 1-1,-2-1 1,-5 2 133,-3-3 1,-6 3 0,-1 1 0,-2 4 0,-2 1 0,-2 3-270,-2 0 1,-4-2 0,-2 7 0,-1-1 0,-1-1 0,-1 3 135,1-3 0,0 4 0,-2-2 0,2 0 0,-2 0 0,-2 0 0,-1-1 330,0-2 1,-1 3 0,-2 0 0,-1-1-1,1-2 1,0-3 0,0-1 227,-2-2 1,1 0-1,2 5 1,-1 0-1,-4-1 1,-2 3-414,-1 2 0,-7-2 0,6 7 0,-6 1 0,-2 1 0,-2 2 0,-4 0 0,-3 0 0,3 0 0,-6-1 0,0-2 0,-2-3 0,35 3 0,-1-1 0,1-1 0,-1-1 0,0 1 0,0-2 0,-1 1 0,1-1 0,-1 0 0,0-1 0,1 0 0,0 0 0,1-1 0,0-1 0,-33-9 0,3-1 0,3-3 0,0 0 0,1 0 0,-3-1 0,-1 3 0,31 11 0,-1 1 0,-3 1 0,0 0 0,-1 0 0,0 1 0,-4 1 0,0 0 0,-2 1 0,0 1 0,-1 1 0,1 0 0,-1 1 0,-1 0 0,1 0 0,0-1 0,-1 1 0,0 1 0,-5 2 0,0 1 0,3 1 0,0 0 0,2 1 0,0 0 0,0 1 0,2 0 0,2 1 0,1 0-262,2 1 1,-1-1 0,2 0 0,1 0-1,2 0 1,1 0 0,-36 6 0,1 3-1,4-1 1,1 3 0,3-1-1647,2 2 1,0 7 1747,5 2 1,-6 5-1,3 8 1</inkml:trace>
  <inkml:trace contextRef="#ctx0" brushRef="#br0">7771 4931 13383,'11'-30'0,"2"4"0,2 7 1295,0 7-1139,-8 6 0,-1 7 0,-7 2 0,-4 2 0,-5-2 1,-5-2-1,-3-1 0,2 0 0,0-1 0,-1-2 280,0-2 1,-1 1 0,4 4-1,1 0 1,0 0 0,0 0-1,-1 0 1,1 0-228,0 0 0,-7 0 1,0 1-1,-4 4 1,-1 4-1,-5 2 1,-3 3-139,-4-1 0,-3 0 0,-4 2 0,-5 3 0,-1 3 0,-1 1 41,3 0 1,0 0 0,-1 5 0,5 0 0,4 1 0,3 1 0,3 4-155,1 1 0,2 3 0,6 5 0,1 0 1,3 1-1,2 3 0,3 0 0,-3 6 0,1-5 0,2 4 0,-1-1 0,1 2 0,-3-2 70,-2 2 1,3-2 0,-3 1 0,1-2 0,0 0-1,1-1-171,3 1 1,-3-1 0,1 2-1,2-3 1,1 1 0,1-1-1,1 2-41,0-2 1,1 5 0,2-3 0,1 1 0,0 1 0,1-4 0,4-1 47,2-3 1,2 3 0,0-2-1,0-2 1,2-2 0,2-3-1,5 1 164,3-1 1,3 0 0,1 2 0,4-2 0,0-2 0,4 2 0,3 2 10,4 1 0,3 0 0,7 0 1,2-2-1,5-1 0,0-3 126,3-1 1,7 3 0,-7-5 0,3-2 0,4 1 0,-1 0-11,3 1 0,-3 0 0,-2-3 1,0 1-1,0 3 0,-3-3 1,-2-1-142,-3-1 1,1 1 0,-5 0 0,3 2 0,-1-2-1,3 0 1,-1-3 167,4-1 0,0-8 0,4 2 1,2-3-1,2-3 0,2-2 51,2-1 0,7-6 0,2 1 0,2-2 0,-35-2 0,-1 0 0,2 0 0,0 0 0,2 0 0,1 0-197,1 0 1,1 0 0,-1 0-1,1 0 1,0 0 0,0 0 0,2 0-1,-1 0 1,0 0 0,-1 0-1,-1 0 1,0 0 0,-3 0 0,-2 0-71,37 0 0,-36 0 1,0 0-1,36-2 1,-4-2-1,-2-3 1,-5-2 144,-3 0 0,8-2 0,-4-5 0,2-3 1,2-2-1,0-4 0,-34 11 0,0 0-51,1-1 1,0-1-1,1-3 1,0 1 0,2 0-1,0 0 1,0-1 0,0-2-1,-1 0 1,0-1-1,0-1 1,-1-1 0,0 0-1,-2-1-80,1 0 0,-1 0 1,0-3-1,-1 1 1,-2 2-1,-1 1 1,0 0-1,-2-1 1,28-22-1,-4 2-151,-6-2 0,-3 2 1,-10 1-1,-3 3 0,-4-1 1,-3-1-1,-4-3-248,-8-1 1,-1-6 0,-9-7 0,-5-2 0,-7-3 0,-10-5 0,5 34 0,-2-2 78,-2-3 1,-2-1 0,-4 1 0,-1 0-1,0-3 1,-2 0 0,-1 0 0,-2 1-1,-2-2 1,-1-1 0,0 1 0,-2 0 186,-1-1 0,-2 0 0,-2 3 1,-1 2-1,-4-1 0,-2 2 1,-2 3-1,-3 2 0,-5 1 0,-3 1 1,-2 3-1,-2 1 0,18 10 1,-2 0-1,0 1-12,-3 0 0,-1 2 0,-1-1 1,2 1-1,0 1 0,-1 1 0,-3 1 1,-2 1-1,1 1 0,-1 0 1,0 1-1,0 0 0,4 1 0,0 0 1,1 0-1,1 2 0,0 0 0,2 1 1,-18-2-1,2 1-167,3 1 0,2 1 0,7 4 0,1 1 332,5 0 0,1 0 0,4 0 0,1 0 0,3 2 0,0 0 0,-37 0 0</inkml:trace>
  <inkml:trace contextRef="#ctx0" brushRef="#br0">7798 7583 8851,'0'-25'0,"2"4"0,2 9 0,5 11 9830,3 8-9598,7 5 1,2 2 0,5-1 0</inkml:trace>
  <inkml:trace contextRef="#ctx0" brushRef="#br0">10384 7303 22033,'-37'-19'0,"3"6"834,3 7 407,12 4-1251,-6 8 1,5 8 0,0 6 0</inkml:trace>
  <inkml:trace contextRef="#ctx0" brushRef="#br0">21875 10555 8508,'1'-12'0,"4"3"0,-4 3 500,5 6 1,-7 0 0,-4 0-1,-4-1 1,-3-3 0,-1-4 0,0 1-1,-1 2 1,0 4 0,-3 1 0,-2 0-1,0 0 1,-3 1 0,-1 4 318,0 4 1,-4 2 0,9 4 0,2 2 0,3 0 0,2 1 0,4 0 0,2 1-365,7 2-824,4-5 1,15 3-118,5-5 1,7-1-1,7-1 129,0-3 0,3-3 1,0-9-1,-3-5 1,0-6-1,-5-4 0,-1-3-455,-4 0 0,-8-1 864,-4-5 0,-9 5 0,-5 1 0,-2 2 300,-2 3 1,-6 6-1,-3 2 1,-3 2-1,-1 3 1,-1 2 296,1 1 1,1 6 0,2 3-1,2 2 1,3 4 0,3 3-347,5 4 1,6 2 0,9 0-1,4-2 1,5 0-589,4-1 0,4-2-183,10-6 1,-4-1-1,2-3 1,-3-4-1,-4-5 1,-1-6-1,-4-8 39,0-6 0,-1-6 0,-3-2 0,-2-3 0,-1-4 0,-4-4 310,0-1 1,-3 0-1,-3 0 1,-1 0-1,-1 0 1,-2 2-1,-1 1 746,1 1 0,-2 8 0,-1 0 0,1 6 0,-2 2 1069,-1 4 1,1 7-1061,-1 5 1,-4 5-1,4 8-245,-4 9 0,-1 7 0,0 8-281,0 7 1,2 4 0,4 6 0,7-1-725,8 2 1,5-5-1,4-4 1,4-4 0,3-9-1,5-7 1,1-8-5,2-8 1,-3-5 0,2-4 0,-1-7-1,-1-12 1,-1-11 477,-2-6 0,-8-11 1,-2-6-1,-5-6 1,-5-8-1,-1-1 0,-2-2 396,-4 4 0,0 2 0,-7 8 0,-4 9 0,-4 11 1,-7 11 984,-7 12 0,-5 8 1,-7 14-1014,-2 8 0,-6 8 0,1 15 0,-3 12-374,-1 10 0,11 7 1,5 4-1,6 1 1,8 2-1,3-1 0,5 1-963,5-5 0,10-4 0,10-4 0,5-5 1109,7-5 0,1-7 0,10 3 0</inkml:trace>
  <inkml:trace contextRef="#ctx0" brushRef="#br0">24248 10369 11919,'4'-35'3164,"0"4"-1143,1 3 0,-5 22-1458,0 6 1,-2 6-1,-2 8 1,-3-1-1,-2 2 1,1 1-1,2 2 1,3 0-598,2 1 1,2-3 0,4 5-1,4-2 1,4-3 0,3-1-204,2-2 0,4 1 0,-4 1 0,-3 1 0,-3 2 0,-5-2 1,-1-1 532,-3-2 0,-4 0 0,-7 1 0,-7-1 1,-5 0-1,-9-1 0,-5-1 99,-4-3 1,2-3 0,2 2 0,2 1-1,4-2 1,4 0-1499,6-3 0,8-2 0,13-2 1,19-4-1,19-5 1136,14-7 0,6-9 0,6-8 0</inkml:trace>
  <inkml:trace contextRef="#ctx0" brushRef="#br0">24634 10049 8448,'0'-21'3395,"5"9"0,0 12-2895,3 8 0,-4 8 0,4 3 0,-1 2 1,-1 4-1,0 3 0,-3 6 0,-2 2-267,-1 1 1,0 7 0,-1-5-1,-3 1 1,-5 1 0,-2-4-1,1-3-2142,1-1 1,5-10 0,-4 3 0,2-6 0,2-5 1908,-2-5 0,4-4 0,-4-6 0</inkml:trace>
  <inkml:trace contextRef="#ctx0" brushRef="#br0">24621 10502 8448,'7'-21'0,"4"2"1934,-7 5 0,6 7-1523,-1 3 1,3 2 0,1 4 0,1 2 0,1 5 0,1 3 0,3 3 0,0-1 0,2 1 0,0-3-1,1-2-4265,-1-2 0,0 2 3854,-4-5 0,-2-1 0,4-4 0</inkml:trace>
  <inkml:trace contextRef="#ctx0" brushRef="#br0">24967 10528 8448,'0'-13'513,"0"6"0,0-5 0,2 4 0,2 1 367,5 3 0,-1 2 0,0 2 0,3 2-418,1 2 0,1 3 1,0 8-1,-1 2-145,-3 0 0,-3 7 1,-6 0-1,0 4 0,-1 3 1,-4-3-1,-5-3 0,-5-3 1,-4 2-1,-1 0 1,1-2-1391,3-4 0,1-3 0,2-3 1,1-2 1072,3-1 0,3 0 0,6 4 0</inkml:trace>
  <inkml:trace contextRef="#ctx0" brushRef="#br0">25261 10595 8297,'0'-41'415,"0"8"1,4 27 0,2 12 678,1 4 0,-2 7 0,4-8 0,1 2 0,2 3 1,3-1-1,1 0 0,2-1-1369,-2-3 0,3 2 0,-1-7 0,-2-1 0,-1-2-757,-1-1 1,-8-1 0,-6-4 0,-8-5-1,-4-5 1,-3-2 1241,-2 0 0,0 2 1,-3 2-1,0 0 1,4 1-1,1 3 1,3 3 525,4 0 0,-3 6 0,7 0 0,1 8 0,1 3 1,2 4-594,0 3 1,6 3-1,2 5 1,2 1 0,2-2-1,3-1 1,-1-3-1238,1-2 1,3-3 0,1-5-1,2-4 1,3-1 0,-1-3-1,1-2 598,-2-1 1,1 0-1,2 0 1,-2-1-1,0-4 1,-1-2 765,-1 0 0,-1-5 0,-3 4 1,-1-1 854,-4 1 1,-5 6-1,-8 2 1,-4 9 0,-5 7-1,-6 8 1,-8 7-487,-6 9 1,-4 2-640,-6 6 0,-6 7 0,23-24 0,-1-1 0</inkml:trace>
  <inkml:trace contextRef="#ctx0" brushRef="#br0">22661 11848 8460,'12'-18'1139,"-3"0"1,3 5-1,-3 6-696,3 1 0,-1-5 1,0 4-1,-4-2 0,1 0 1,-2-1-1,-1-2 342,-2-1 1,-1-1-1,-2 1 1,0 0-1,0-1-423,0 1 1,0 7 0,1 6 0,2 9 0,2 6-126,-2 2 1,-2 7 0,1-2-1,1 4 1,1-1 0,1-2-124,0 0 0,-2-6 1,5 4-1,-1-2 0,1-2-470,2-3 1,0-5-1,1-1 1,-2-2-1,0-5 1,-2-4 83,-3-6 1,-2 2 0,-2-2 0,0-1 0,0-2 684,0-1 0,-2 1 1,-1 4-860,-1 8 0,1 6 1,7 9-1,8 1 0,8 4 1,8-1-1813,4 0 0,8-6 1,6-5 2257,2-2 0,0 4 0,6-3 0</inkml:trace>
  <inkml:trace contextRef="#ctx0" brushRef="#br0">23421 11728 8460,'13'-12'2566,"-5"3"0,-1-10-1261,-2 6 0,-4 7 0,4 6-570,-4 7 0,-1 11 0,-1 6 0,-4 4-719,-4 3 0,-3 4 0,1-2 0,2 1 0,4 1 0,4 0 0,1-3 0,1-2-1961,4-4 0,8 1 1,9-12-1,5-5 1945,4-2 0,9-4 0,7-4 0</inkml:trace>
  <inkml:trace contextRef="#ctx0" brushRef="#br0">23941 11381 8448,'0'-40'769,"0"12"0,0 11 0,-2 18 1,0 11-1,-3 10 383,2 8 0,2 1 0,1 9 1,-2 6-1,-1 4 0,-1 5 1,1 0-1561,1-2 1,2 3 0,0-8 0,0-1 0,0-3 0,0-4 0,-1-6-6835,-4-7 7242,4 0 0,-17-12 0,3 4 0</inkml:trace>
  <inkml:trace contextRef="#ctx0" brushRef="#br0">23834 11781 8432,'14'-32'483,"-1"5"0,0 6 1,1 9-1,-1 4 1,2 3-1,1 4 1,3 1-1,1 1-371,-1 4 0,0 6 772,-1 7 1,-3 1 0,4-2 0,-1 0 0,-1 1-1175,0 1 1,-1-8 0,0 2-1,2-2 1,-2-4 0,-1-3 0,-1-2-615,-1-2 0,-4-3 0,-2-5 0,-1-5 1,-3-2-1,-1-1 0,-2 0 1764,0-2 0,1 0 0,2 5 1,1 0-1,1 1 273,1 3 0,-3 9 0,4 9 0,-1 4 0,-1 5 0,-1 6-745,0 5 1,7-1-1,-2 3 1,3-2-1,1-3 1,2-1-1,1-1-708,2-2 1,4-10 0,-3 0 0,0-5-1,1-4 1,-4-3-249,-1-4 0,-2-4 0,-1-6 0,-3-3 0,-3-2 0,-2 0-340,1 0 1,-1 1-1,-4 7 908,0 7 0,0 17 0,0 15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6292 15460 8420,'-21'7'0,"3"-1"0,2 0 0,-2 1 0,-2 2 0,-1-2 0,2 1 356,-1-1 0,7-2 666,0 4 1,-1-6 278,5 1 0,5-3-471,4-1 0,12-1 0,10-2 0,3-3 0,3 0 0,3 0 1,5 3-1,3 2 482,0 1 0,3-5-978,2 1 0,-1-1 0,8 5 0,2 0 0,2 0 226,-3 0 0,5 2 0,-2 1 0,3 1 0,3-1 0,-2-1-475,0-2 0,8 0 0,-2 0 1,3 0-1,5 0 0,-1 0 1,2-2-86,-35 0 0,-1 0 0,29-1 0,-29-1 0,0-1 0,34 1 0,-33-1 0,1 1 0,-1-1 0,0 1 0,1 0 0,0 0 0,33-7 0,-34 6 0,0 1 0,-1-2 0,0 0 0,31-6 0,-2 2 0,-8 1 0,-1-2 0,-8 4 0,-7 0 0,-6 1 0,-7 3 0,-5 1 0,-3 2 0,-5 0 0,0 0 0,-2 2 0,-3 2-538,-3 5 1,-3 4 0,-6 7 0,0 5 537,0 4 0,-6 14 0,-1-1 0</inkml:trace>
  <inkml:trace contextRef="#ctx0" brushRef="#br0">8891 5358 13550,'0'-14'-724,"0"1"0,0 0 0,-1 1 0,-2 1 1574,-2 2 0,-1 6 0,3 1 0,-1 4 0,1 9-382,2 5 0,-4 0 0,1 7 1,-1 2-1,1 3 0,-2 5 0,0-1 327,0 1 0,-3 8 0,3-1 0,-1 3 0,-4 1 0,1 1-154,1-2 1,-3 9 0,3 1 0,-2 2 0,-1 0 0,1-2 232,2 0-820,1 12 1,-1-8 0,1 6-1,2-3 1,3-3 0,2 0-421,1-3 310,0 0 1,4-3 0,1 0 0,-2-5 0,0-3 0,0-5-327,1 1 0,1-7 0,-5-1 0,0-4 0,0-5 0,0-4-1543,0-3 1,0-2 0,-2-1 320,-2-3 1,2-6-1,1-11 1,7-6 1566,7-6 0,15-14 0,0-7 0</inkml:trace>
  <inkml:trace contextRef="#ctx0" brushRef="#br0">8665 6717 8514,'-9'-5'965,"1"2"0,2 5-159,3 5 0,8 8 0,4 0 0,3-3 0,1-2 0,0-2-216,1-4 0,5-1-227,3 1 1,9-2 0,6 2 0,6-2 0,8-2-1,5 0 252,6 0 0,8 0 0,2 0 1,2-2-1,-34 1 0,0-1 1,1 0-1,1 0 0,3 0 0,1 0-405,1-2 0,0 2 1,0 1-1,0 0 1,5-2-1,1 0 1,-4 1-1,0 0 0,-3-1 1,-1 1-1,1 1 1,0-1-1,-1 1 1,-1-1-144,0 0 1,-1 0 0,1 1 0,0 0 0,-2-1 0,-1 0-1,-1 1 1,0 1 0,-1-1 0,0 0 0,32-2-492,-5-1 1,-9-1 214,-8 5 1,-7-4-1,-8-1 1,-3 1-1,-6-1 170,-6 1 0,-4-6 1,-2 2-1,-1-1 0,-1 0 1,-4-1-1,-1-2 393,-3-1 1,-2-5 0,-1-1 0,0-2-1,0-3 1,0-2-324,0-5 0,-1 1 0,-2-7 0,-2-3 0,1-4 0,0-4 1,-1-2-734,2-2 1,0-4 0,0-5 0,-1-7 0,1-3 0,0-2 0,0 4 368,-2 1 1,1 3 0,3 2 0,-2 6 0,-3 3 0,0 5 288,0 5 0,-3 4 0,3 4 1,0 7-1,-1 4 0,-1 4 168,-2 2 0,-2 1 0,-1 5 0,-2-1 0,-4 1 0,-7 1 0,-6 3-311,-7 5 0,-5 2 0,-14 2 1,-5 0-1,-7 0 0,31 0 1,-1 0 93,-3 0 1,-1 0 0,0 2 0,-1 1 0,-4 0-1,0 0 1,2 0 0,1 0 0,1 0 0,1-1 0,2 0-1,0-1 1,2 0 0,0 0 45,-36-1 0,10 0 1,9 0-1,7 0 1,7 0-1,7 0-2371,10 0 0,5 0 2418,8 0 0,11 0 0,4 0 0</inkml:trace>
  <inkml:trace contextRef="#ctx0" brushRef="#br0">11131 5358 14478,'-5'-14'-2571,"-1"1"2851,-1 0 0,2 5 0,-2 5 136,1 6 1,0 5-1,3 5 1,-3 0 0,0 2-1,0 3 1,2 5-1,0 7 379,-1 6 1,1 4 0,2 4 0,-1 5 0,-3 6 0,-1 4 0,-2 5-91,2-1 0,-4-1 1,5 1-583,-1-6 1,0 1 0,-2-5 0,4-5-61,4-5 1,1-5 0,0-2 0,0-5 0,1-3 0,4-3 0,5-3-133,6-4 0,7-2 0,8-1 0,4 0 0,5-5 0,5-1 0,3-3 122,4 0 0,9 3 0,3-3 1,1 1-1,6 4 0,-1 1-87,-1 1 0,5 0 0,0 1 0,-1-1 0,1 2 0,-37-7 0,0 0 0,0 1 1,0 0 73,36 7 0,-5-6 0,-5-2 0,1-2 0,-5-3 0,-2-2 178,-4-1 1,0 0 0,-1-1-1,-3-2 1,-5-3 0,-2-2 0,-4-2 105,-2-2 1,1-1 0,-6 0-1,-1-1 1,-2 1 0,-1-2-222,-1-3 1,-4 4-1,-1-4 1,0 3 0,0 2-1,1-1 1,0 0-110,0-4 0,-4 3-35,4-3 1,-1 2 0,3 0-1,-2-4 1,2 0-164,1-4 1,1-1 0,1-3 0,-2-3 0,-1-5 0,-2-3-112,2-1 1,-3-5-1,-1-6 1,0-5-1,-3-6 1,1-2 19,0 2 0,0-3 0,-6 4 0,-2 0 1,-3 2-1,-1 3 0,-3 1 122,-1 3 1,-10 11-1,-5-1 1,-9 2-1,-9 5 1,-11-1-1,-10 4 103,-8-1 0,25 19 0,-1 1 1,-4 2-1,0 2 0,-4-1 1,-1 2-1,-5 1 0,-1 1 1,-2 1-1,-1 1 15,-2 0 0,-2 2 1,-1-1-1,-2 1 1,0 2-1,-1 0 0,3 0 1,0 0-1,1 1 1,2 0-1,4 1 1,2 0-1,2 2 0,2 1-271,3 1 0,2 0 0,-30 7 0,6 1 0,5-1 1,10 0-1,9 2 0,9 1-3442,9 2 3768,9 0 0,9-5 0,5 1 0</inkml:trace>
  <inkml:trace contextRef="#ctx0" brushRef="#br0">11051 6983 8327,'-6'-13'0,"3"4"507,-6 0 0,7 8 0,1 2 0,5 11 1,4 9-1,1 6 0,0 4 247,-1 4 1,-3 8 0,2 5 0,-1 2 0,-3 6 0,-1 2 0,-2 3-470,0-1 0,-2-2 0,-2 1 0,-4-2 0,1-7 1,1-3-1,2-4-191,-1-1 1,-1-8 0,3-3-1,-1-3 1,1-3 0,1-3 4,2-4 0,0 1 0,0-1 0,0-2 0,0-1 21,0-1 1,2-6 0,2 0 0,8-1 0,7-1 0,11 0 0,6-1 144,5 1 1,14-5-1,3 5 1,7-2-1,4 2 1,4 0-186,1 0 1,-36-3 0,1 0 0,2-1 0,1-1 0,0 1 0,0 0-1,1 0 1,-1-1 0,-1 0 0,1 0 0,-1-1 0,-1 0 47,0 0 0,-1 0 1,33 0-1,1-2 0,-5-1 1,-9-2-1,-7-3 0,-7-2 28,-4-2 1,-2-1 0,-4-1 0,-4 1 0,-3 0 0,-1-2-8,0-3 0,-2 3 0,-1-4 0,-4 1 0,-1-1 0,-1 0 1,0-2 128,0 0 1,6-1-1,-4-5 1,2-1-1,1-1 1,0-4 0,3 0-279,0 1 0,-1-8 0,-2 3 0,-6 0 0,-2 0 0,-3 1-226,-3 1 0,-3-5 0,-8-5 1,-2 2-1,-8 2 0,-7 1 0,-8 1-435,-1 4 0,-8 2 1,-2 7-1,-8 1 1,-4 4-1,-8 6 1,-6 6 446,-8 3 0,31 4 1,0 0-1,-2 1 1,-1 2-1,-1-1 1,-1 1-1,-1 1 0,-2 1 1,1 1-1,0 1 142,1 0 0,-1 1 1,-4 1-1,0 0 1,4-1-1,0 1 0,1 0 1,-1-1-1,0 1 1,0 0-1,3-1 0,0 1 1,-1 0-1,1 1-499,2 1 1,1 0 0,-33 5 0,38-5 0,0 0 0,-26 5 0,11-4 570,10-1 0,8-6 0,8 3 0</inkml:trace>
  <inkml:trace contextRef="#ctx0" brushRef="#br0">17423 12901 8430,'0'-14'0,"0"1"0,-2 1 0,-2 3 0,1-3 0,-6 4 16,-2-4 1,4 4 0,0 2 0,-1 0 0,2-2 1272,0-4 0,2 3 1,4 3-1,0 6-200,0 10 1,0 8-1,0 13 1,0 6-1,0 12 1,0 7 0,-2 12-715,0-30 0,0 0 1,-1 4-1,-1 2 1,-3 4-1,0 2 1,0 0-1,-1 0 1,0 0-1,0-1 1,-1 2-1,0-1 277,1 0 0,0-1-1518,0-2 0,1 0 458,3 2 1,1-1 0,-3 26-1,6-35 1,0-1 0,0 31 0,0-13-679,0-9 1,6-4 0,3-12 0,3-1 0,2-5 0,3-7 0,3-9-4872,6-6 5957,-3-9 0,8-3 0,0-9 0,7-3 0</inkml:trace>
  <inkml:trace contextRef="#ctx0" brushRef="#br0">17596 12981 8374,'-27'-48'4438,"2"16"-3003,3 14-1370,8 9 1,10 13 0,10 1-1,7-4 1,8-4 297,4-5 1,8 0-1,2 1 1,5-2-1,5-2 1,4-3-1,2-1-468,3 0 1,2-3 0,2-1 0,0 0 0,2 0 0,-2 4 0,-3 3 273,-6 3 1,-2 6 283,-2-1 1,-4 10 0,3 8 0,-2 14 1922,-2 15-1889,-6 5 1,-17-11 0,-1 4-358,-3 1 1,0 1 0,0 4 0,-1 2 0,0 4-1,-3 2 1,-1 0 0,-1 0 0,-2 1 0,-1 2 53,-1 1 0,0 0 0,-1-3 1,0-1-1,-2 3 0,0 0 1,0-4-1,0 0 0,0-4 0,0-1 1,0-3-1,0 0 0,0-5 1,0-1-267,0 34 0,-1-7 1,-4-18-1,-4-6 1,-4-8-1,-5-8-306,-4-8 0,-9-10 0,-5-5 1,-4-5-1,-4-9 0,-3-11 174,-1-7 0,-4-12 0,5 1 0,0 1 1,2-2-1,5 4-1631,5 2 0,4 9 1,7 9 1844,2 5 0,11 11 0,-1 8 0</inkml:trace>
  <inkml:trace contextRef="#ctx0" brushRef="#br0">17502 14460 8177,'-22'-10'3,"2"-2"1,0 1 262,4 5 1,7 6 0,5 5 0,2 5 0,2 8 410,0 9 0,0 11 1,0 14-1,0 9 0,0 13 1,0-33-1,-1 2 0,-1 4 1,-1-1-333,-1 2 1,-1-1 0,2 1 0,-1 1-1,0-2 1,1 0 0,-1 1 0,0-1 0,1-1-1,0 0 1,0-1 0,0-1 0,2-2 0,-1 0-907,1-1 0,1-2 0,6 29 0,4-4 0,5-11 0,4-8 0,0-11-3316,1-11 1,6-12 3876,-3-7 0,11-20 0,-6-6 0</inkml:trace>
  <inkml:trace contextRef="#ctx0" brushRef="#br0">17649 14673 8132,'-6'-61'350,"3"5"1,-4 12-1,1 10 653,3 9 0,3 11 1,6 8-1,7 2 0,8-1 1,6 4-1,4 2 1,6 5-525,6 2 0,4 1 0,9 5 0,4 3 0,5 2 0,0 0 0,2 2-407,-4 0 0,-5-4 0,0 6 0,-3 0 0,-4 3 0,0 0-267,-2 1 0,-6 1 1,1 2-1,-4 2 0,-4 4 1,-7 5-1,-5 7 228,-6 3 1,-9 13 0,-6 6 0,-8 4 0,-2-34 0,-2 1 0,-4-1 0,-2 0-33,-3-1 0,-3 1 0,-4 3 0,-3-1 0,0-6 0,0-3 0,-3 0 0,-2-1 0,-3 0 0,-2-2 0,-2-2 0,0-3-8,-2-1 0,-1-2 0,-1 1 1,0-3-1,1-4 0,0-1 0,0 0 1,1-2-1,0 0 0,0-2 0,2-2 1,0-2-1,1-1 0,1-1 21,-30-1 0,5-2 1,13-2-1,6-3 0,10-5 1,8-7-1,10-4-2756,6-5 2742,10-7 0,19-3 0,9-6 0</inkml:trace>
  <inkml:trace contextRef="#ctx0" brushRef="#br0">19315 14367 8530,'0'-9'544,"0"10"0,0 23 0,0 6 288,0 5 0,0 14 0,0 6 0,0 4 0,0 8 0,0 2 0,-1 7 752,-1-38 0,-1 1 0,-2 35 0,0-32 0,-1 0-1449,2-1 1,-1 0 0,2-1 0,-1 1-1,-1-1 1,0-1 0,-3 32 0,2-5-315,3-6 1,2-3-1055,1 1 0,0-9 0,0-2 0,1-8-985,4-8 1,-1-9 0,8-6 0,3-7 2217,0-9 0,-1-23 0,0-13 0</inkml:trace>
  <inkml:trace contextRef="#ctx0" brushRef="#br0">19289 14393 8343,'-5'-59'7410,"1"6"-7146,-1 11 1,13 25-1,5 6-176,8 2 1,4 6-1,3-3 271,3 1 1,5-3-1,8-5 1,7-1 0,2 3-1,5 2-128,2 4 1,-5 4 0,12 1-1,-3 3 1,-4 4 0,-2 9-1,-5 8-271,-4 9 1,2 10 0,-7 7 0,-2 6 0,-22-24 0,0 1 541,0 4 1,0 0-387,-5 1 0,1 0 0,6 5 0,0 0 0,-4-2 0,-2-1 0,1 1 0,0 0 0,-1 1 0,-1 0 0,-1 0 1,-1 1-1,-2 0 0,-1-1 401,-3-1 0,-1-2 0,0 0 1,0-1-1,-2 29 0,-2-2 1,-5-7-1,-8-5 0,-6-7-399,-10-3 1,-7-4 0,-12-4 0,-9-4 0,-11-4-1,27-15 1,-2-2-294,-5 0 1,0-2 0,-1-1-1,-1-1 1,-3-1 0,0-1-1,-1-1 1,0-1 0,0-1-1,-1 1 1,0-1 0,-1 0-1,2 2 1,-1 0-793,2 1 1,0 0 0,2 0 0,2 1-1,1 2 1,1 0 0,0 2 0,1 0-1,4 2 1,0 2 774,5 1 1,1 2 0,-33 18-1,6 6 1</inkml:trace>
  <inkml:trace contextRef="#ctx0" brushRef="#br0">14063 5477 7955,'-25'-4'0,"4"-2"0,8-1 0,7-2 0,12-6 0,7-1 213,8-2 0,16-12 0,9-2 0,9-10 0,-23 18 0,1-2 0,3-2 0,2 0 0,5-4 0,1 0 0,5-2 0,0-2 0,5-1 0,0-1 0,2-2 1,1 0-1,1-1 0,-1-1 0,1 0 0,-1 1 0,-1 1 0,0 0 0,-2 2 0,0 1 1015,-3 0 1,0 1 0,2 1 0,0 0-1,-9 4 1,-1 0 0,-2 3 0,-2 0-2233,-4 2 0,0 2 0,-3 1 0,-1 1 0,23-15 1,-9 3-1,-5 2 0,-5 2 1004,-3 2 0,5-5 0,-3-1 0</inkml:trace>
  <inkml:trace contextRef="#ctx0" brushRef="#br0">16769 2812 7902,'-1'-52'1450,"-4"5"257,-3 7 0,2 7 0,1 11 0,5 4-1056,5 3 0,1 2 1,4 0-1,-1 1 0,1 3 1,3 6-1,4 9 0,4 13-117,4 15 0,-2 12 1,8 15-1,-2 7 0,-16-31 1,-1 2-1,-1 0 0,0 2 1,-2 0-1,0 0-516,-1 1 0,-1-1 0,-3 3 0,-1-2 0,1 31 0,-1-2 0,0-3 0,2-7 1,-1-6-3384,2-7 1,-3-8 232,6-8 0,-5-6 3132,5-4 0,0-8 0,5-8 0</inkml:trace>
  <inkml:trace contextRef="#ctx0" brushRef="#br0">16809 3132 7867,'-26'-25'5732,"-4"1"-4673,3-3 0,16 11 0,15 19 0,6 3 0,4 0 0,0 1 0,4-1 0,6 2-1737,6-1 0,5-3 1,10 4-1,5-2 1,5-3-1,4-3 0,0-3 678,0-2 0,11-17 0,-2 0 0</inkml:trace>
  <inkml:trace contextRef="#ctx0" brushRef="#br0">17423 3052 7867,'-27'6'2225,"0"3"1,8 7 0,4 2 0,6 0-1655,3 1 1,3-3-1,9 6 1,6 1-1,7-1 1,5-2 0,6 0-1,2-5 156,5-5 1,6-4 0,2-6 0,-2-3 0,-2-5 0,-2-6 0,-4-7 0,-5-6-893,-7-2 1,-5-8 0,-9 3 0,-4-1-1,-4 3 1,-2 1-1040,-4 0 0,-2 1 0,-7 8 0,3 4 0,0 3 1,4 2-1,1 0-863,3-1 0,9 2 0,7 2 1,8 3 2066,4 1 0,8-5 0,1 4 0</inkml:trace>
  <inkml:trace contextRef="#ctx0" brushRef="#br0">18102 2812 7867,'0'9'576,"-1"0"1,-4 0 2289,-3-2 0,-3 0 0,1-4-2070,1 2 0,13-2 0,5-8 0,10-3 0,7-4 1,0-3-797,1-3 0,12-3 0,2-5 0</inkml:trace>
  <inkml:trace contextRef="#ctx0" brushRef="#br0">18382 2639 11738,'-7'6'2289,"1"1"0,6 6 0,0 1-1370,0-1 0,4 0 0,2 1 1,0-1-1,2-1 0,-1-2 1,3-2-1,2-1-911,2 0 0,-1-4 0,0 0 0,1-4 0,-1-5 1,0-3-1,2-4-1015,3-3 0,-3-8 0,2 3 0,-2-1 1,-3 1-1,-2 2 0,-2 3 862,-2 1 1,3 1-1,-3 3 1,0 0-1,1 4 307,0 1 0,2 3 0,5 6 0,-1 3 0,0 1 0,1 4 527,-1 0 1,0 3-1,1-1 1,-3 0-1253,-2 1 0,0-7 0,-7-4 586,-4-6 0,-1-4 0,3-7 0,0 1 0,0 0 0,0-1 695,0 1 1,0 4-1,2 0 1,2 0-1,5 2-499,3 3 1,1 4 0,2 3-1,1 3 1,2-1 0,0 3-1,0-1-1353,-1 4 1,6-1 0,-4 0 0,0-2 1133,0-2 0,5-2 0,-3-4 0</inkml:trace>
  <inkml:trace contextRef="#ctx0" brushRef="#br0">19862 2412 8175,'0'-32'916,"1"6"2489,4 12-3405,14 6 0,15 8 0,14 0 0</inkml:trace>
  <inkml:trace contextRef="#ctx0" brushRef="#br0">20222 2266 8069,'0'-14'958,"-5"5"0,-1 2 315,-1 1 0,-2-3 1,-4 5-1,0 1 1,-1 1-519,1 2 1,-6 0-1,-2 0 1,-1 2-1,1 2 1,2 7-1,2 3-635,3 4 1,2 4 0,1-2 0,4-1 0,1 2 0,5-2 0,3 0-497,7-3 0,9-2 0,4-5-281,4-5 0,5-2 0,0-4 0,-2-2 318,0-5 0,-4-8 0,-5-2 0,-5 0 0,-6-2 0,-3 2 0,-3-2 587,-1 1 1,-8 3 0,-3-1 0,-3 4-1,-1 0 1,-1 1 0,1 0 378,0-1 1,1 1 0,3 0-1,4-1 1,4 1 0,1 0-111,0-1 0,10-5 1,5-3-1,4-3 1,6-3-1,4-2 0,3-3-937,2-1 0,-4-1 0,1-4 0,-4 2 1,-4 3-1,-3 3 210,-6 6 0,1 4 0,-10 8 1,-2 4-1,-3 10 493,-5 17 0,-2 19 1,-8 20-1,-3 11 1,8-28-1,-1 1 1,1 3-1,0 1 0,0 3 1,0 0-99,1 2 1,-1-1 0,3-4 0,-1-1 0,-1 1 0,1 1-1,0-2 1,2 0 0,1-2 0,1-1 0,2 0 0,0-2-658,0 37 1,2-15-1,2-2 1,2-6-1,7-8 1,4-7-705,2-7 0,-3-10 0,-5-8 1,1-7-1,0-7 0,-1-10 0,-4-12 1147,-4-14 1,-1-12 0,-1-9 0,-2-1 0,-3-6-1,0-1 1,0 0 1931,3-1 1,1 9-1246,2-4 0,0 9 1,2 8-1,2 10 0,5 7-562,3 6 0,7-1 0,5 9 0,4 2 1,5 1-1,-1 2-972,1 1 0,7-1 0,-2-5 0,2 0 0,5-4 0,-2-3-192,-2 0 0,5-4 1,-12 1-1,-4-5 1,-6-7-1,-7-2 1,-5-4 1252,-6-2 1,-4 1 0,-2-6-1,0-3 1,0-3 0,-2-2-1,-1 3 1901,-1 9 1,-1 3-1,5 15 1,0 7-1545,0 3 1,5 17 0,1 14-1,0 17 1,0 19 0,-3 14-1,-3-26 1,1 2-322,-1 5 0,0 1 0,-2-3 0,0 0 0,-1 2 0,0 0 0,0-1 1,0 1-1,-1-3 0,0 0 0,1 0 0,0-1-252,0-1 1,0 0 0,-1 30 0,4-5 0,1-5 0,4-5 0,4-4 0,1-8-2614,-1-6 1,1-6 0,-4-9 2281,2-4 0,-17-11 1,-4-8-1,-10-10 1,-3-7-1,-2-2 1,-2-3 441,-1 3 1,-5-4-1,5 8-80,2 4 0,-11 5 0,-2 7 0</inkml:trace>
  <inkml:trace contextRef="#ctx0" brushRef="#br0">19529 3572 8129,'0'-39'9195,"0"4"-8432,0 14 0,6 14 0,2 14 0,4 3 0,2 7 0,-1 2 0,0 6 0,1 3-99,-1 3 1,-4 9 0,-2-3 0,1-1-1,-2-2 1,0-6 0,-4-3-1448,0-3 1,-2-5 0,-2-1-217,-2-6 0,-3-10 0,-5-10 0,1-6 0,4-8 0,0-4 1155,-1-3 0,5-11 1,-1 4-1,2 1 0,2 3 1,0 3-1,2-1-325,2 3 0,5 7 0,7 4 0,5 3 1,3 3-1,5 3 0,4 5-1232,4 2 0,3 2 1401,5 0 0,2 6 0,6 2 0</inkml:trace>
  <inkml:trace contextRef="#ctx0" brushRef="#br0">20075 3612 8005,'0'-14'2446,"0"7"0,2 0 0,2 4 0,5-3-1790,3-2 0,7-1 0,3-5 0,4-3 0,0-1 0,1 2 0,-2 1 0,-1 2-986,-2 0 0,-6-5 1,1 0-1,-7 2 0,-7 3 1,-8 4-377,-8 4 1,-6 4 0,-8 4-1,1 4 1,-1 6 0,0 4 0,2 2 1286,3 3 1,7-3 0,8 1 0,1-3 0,4 3 0,7-1-573,8 0 0,8-1 1,11-6-1,10-3 1,10-6-1,10-8-9,7-8 0,-32 1 0,0-1 0,3-4 0,0 0 0</inkml:trace>
  <inkml:trace contextRef="#ctx0" brushRef="#br0">20848 3025 8104,'-20'-6'2119,"-4"0"0,8-1 0,4 8-1146,6 11 0,4 8 0,2 6 1,0 1-1,0 0 0,0-1 1,0 1-1,0 0 97,0-1 1,2 4 0,1-2-1,3-3 1,1-1 0,2-3-1071,-2-4-1877,5-2 1,-12-7 618,0-4 0,-6-3 1,-7-1-1,0 0 0,-1-1 1,0-2 833,-4-1 1,3-1-1,-1 7 1,4 2-1,4 6 1,3 7 0,2 5-231,1 3 1,11-3 653,9 0 0,2 1 0,13 3 0</inkml:trace>
  <inkml:trace contextRef="#ctx0" brushRef="#br0">21915 3185 10042,'0'-6'7766,"0"6"-7098,0 8 1,0 4 0,0 2-1,0 3 1,0 2 0,0 0-1,0 0 1,0-2-1522,0-3 0,1-2 853,4-3 0,2-9 0,6-7 0</inkml:trace>
  <inkml:trace contextRef="#ctx0" brushRef="#br0">21728 2945 7993,'-13'-20'2584,"1"0"-1319,3 7 0,5 4 1,8 2-1144,5 1 1,9 1 0,5 5 0,7 0 0,7 0 0,6 0 0,7 0 0,5-1-641,3-4 1,-5 2 517,-4-5 0,-12-1 0,2-5 0</inkml:trace>
  <inkml:trace contextRef="#ctx0" brushRef="#br0">22221 2825 7993,'-13'0'613,"-5"2"0,0 1 0,2 1 0,1 1-88,2 1 0,6-3 1,2 5-1,4 3 0,1 1 1,1 1-1,5 2 567,7 3 0,1 2 0,4 5 0,-4-1 1,0-3-1,-1 0 0,0-2 0,1 0 1,-1-3-1194,0-1 0,-4-7 0,-1-5 0,-2-8-2104,-3-8 0,-2-2 1,-2-6 2106,-4 2 1,4-3 0,-4 3 0,2-1 0,0 1 802,-1 3 1,-1 1 0,5 2 359,0-1 0,2 8 0,2 6 0,5 8 0,4 4 0,5 1-1717,4 0 0,-1 1 0,1-1 0,4-1 0,2-2 0,4-2 1,2-3-2835,3-2 0,2-7 3486,1-5 0,0-15 0,0-4 0</inkml:trace>
  <inkml:trace contextRef="#ctx0" brushRef="#br0">22715 2759 7992,'-14'-20'755,"1"12"1,0-10-1,1 9 2521,3-3 1,6 5 0,10 2-2676,7 4 0,6 7 1,0 4-1,-1 5 1,0 4-1,-3 2-513,-1 3 0,-1 1 1,-3 1-1,-2 1 1,-4 1-1,-4 0 1,-1 0-1,-1-2-1566,-4-1 0,-2-6 1,-6-1-1,-1-3 0,1-4-1961,0-2 0,1-4 3439,3-10 0,3-20 0,6-10 0</inkml:trace>
  <inkml:trace contextRef="#ctx0" brushRef="#br0">22928 2372 7969,'7'-26'854,"-1"5"0,-6 3 1,0 6 356,0 8 1,6 16-1,2 16 1,2 3-1,0 3 1,4 1-1,-1 4-1328,3-1 1,2 10-1,0-8 1,2 0-1,1-3 1,-2-5-6346,1 1 6462,-5-5 0,10-1 0,-5-8 0</inkml:trace>
  <inkml:trace contextRef="#ctx0" brushRef="#br0">23101 2745 7945,'-21'-19'1012,"4"4"1,6-1 0,4 4-146,1 3 1,3 0 0,7-2-1,7 2 1,5 4 0,6 4-1,3 1 1,2 0-1650,0 0 1,5 0-1,4 0 1,1 0 781,-1 0 0,2 0 0,-4 0 0</inkml:trace>
  <inkml:trace contextRef="#ctx0" brushRef="#br0">23394 2519 7945,'-13'-13'0,"0"1"1401,-1 3 1,6-3-1,0 3 2009,2-3 0,5 0-3169,10 3 1,1 2 0,11 4 0,1-1 0,2 1-1225,4 1 0,1 2 0,0 2 0,0 1 0,2 3 983,-1 1 0,-2 2 0,-1 4 0</inkml:trace>
  <inkml:trace contextRef="#ctx0" brushRef="#br0">23781 2479 7945,'-13'-6'3276,"-1"-1"1,8-1 0,6 5-2736,8 6 0,4 5 1,2 5-1,3 2 0,1 1 1,-2 3-365,-1 2 0,-6 0 0,-2 2 0,-1 0 0,-3 0 0,-3 2 0,-6 2-1419,-7 0 1,-7 4 0,-8 1 0,-3 1 0,-4 1 1241,-4 0 0,-13-4 0,-3 2 0</inkml:trace>
  <inkml:trace contextRef="#ctx0" brushRef="#br0">21701 4211 7873,'-13'-13'2181,"0"1"410,0 3 0,5 6 1,4 11-2026,2 5 0,8 9 0,3 1 0,4 2 1,4 1-1,2 1 0,3 0 0,3-2-869,0-3 1,11-4 0,-5-9-1,5-5 1,2-2 0,-1-2-1,0-3-379,-4-6 1,-5 0 0,-7-9-1,-7 3 1,-5 2 0,-3-2-1,-3-1 924,-1-2 0,-8 0 1,-3 6-1,-3 2 1,-1 3-1,-1 1 1018,1 3 1,4 1 0,2 4 0,1 2 0,4 7-776,5 5 1,9 3-1,9 5 1,3-3-1,7-2 1,4-3-1,8-3-310,3-4 1,2-3-1,0-7 1,-3-5-1,-4-7 1,-2-8-1,-5-4-654,-7-2 1,-8 0 0,-10-1-1,-5-1 1,-2-4 0,-4-1-907,-2-3 0,-4 0 0,-5 0 0,1 1 1,3-2-1,5-4 0,5-6 1385,8-9 0,6 0 0,-2 20 0,1 1 0</inkml:trace>
  <inkml:trace contextRef="#ctx0" brushRef="#br0">22995 3278 7987,'-14'-13'7366,"1"7"-6660,0 6 0,1 14 0,3 14 0,3 9 0,0 9-370,-3 5 1,2 3-1,-2 14 1,4-30-1,-1 1 1,1 3-1,0 0 1,0 2-1,1 0 1,1-2-1,2 0-100,0-1 0,0-1 0,1 2 0,0-1 0,0 0 1,0-2-1,2 34 0,2-6 0,7-7 0,5-2-236,6-6 0,3-5 0,2-7 0</inkml:trace>
  <inkml:trace contextRef="#ctx0" brushRef="#br0">23954 3545 7879,'0'-13'3737,"0"-1"-3065,0 1 1,0 12 0,0 6 0,2 10 0,1 8 0,3 2 0,1 4 0,2 5 183,-2 6 0,1 8 0,-5-4 0,1-2 1,-1-4-1,-1-4 0,-2-3-562,0-6 1,0-4-1,0-8-942,0 1 1,1-14-1,2-11 1,3-11-1,1-10 1,2-8 49,-1-11 1,4-5 0,-5-9 0,0 1 0,-1 1 0,-1 3 614,-1 4 0,1 10 0,-5 6 0,0 9 0,0 7 0,0 7 0,-2 3 2571,-2 5 0,1 3-2296,-6 6 1,6 8-1,-2 4 1,2 6-1,0 1 1,-1 1-873,1 1 1,-3-3 0,2 3 0,1-1 0,1 0 0,2-1 0,2-4-3544,2-5 1,4 0 4122,5-5 0,12-1 0,3-4 0</inkml:trace>
  <inkml:trace contextRef="#ctx0" brushRef="#br0">24381 3305 7879,'13'-13'358,"1"-1"1,-1 3 0,0 2-1,1 3 1,-1 1 487,0 1 1,0-2 0,1 3 0,-1-1 0,0-1 0,-1-1-473,-3-3 0,3 2 1,-3-2-1,1-1 0,1-2 1,-2-1-1,-1-1-767,0 1 0,2 0 1,-5-1-1,-2 1 1,-2 0-1,-1-1 1,0 1-3304,0 0 4104,0-1 1,0 8 0,0 6-1,0 8 1,0 4 0,0 1-285,0 0 0,6 1 1,3-3-1,3 0 1,1-4-1,2-1-462,3-3 1,1-3 0,5-6 0,-2-7 0,2-8 0,1-4 0,0-2-69,-3 1 1,-3-5-1,-5-1 1,-1 1 0,-1 0-1,-2-1 855,-1-2 1,-4 4-1,2-1 1,-1 4 0,-3 4-1,-2 2 3086,-1 2 0,2 2-3343,2 8 0,-2 15 0,2 14 0,-2 8 0,-2 9 0,0 4-916,0 4 1,0 9 0,0 0 0,0 0 0,-3 1-1,-5-3 724,-5-3 0,-9 3 0,1-5 0</inkml:trace>
  <inkml:trace contextRef="#ctx0" brushRef="#br0">22208 6863 7971,'-31'-17'285,"0"-1"1,3 5 0,8 4-1,9-3 903,3-4 0,4-5 0,4-9 0,1-4 1,5-7-1,7-5 0,8-6 0,6-4-713,4-6 1,2-2 0,5 0-1,2 2 1,-18 30 0,0 0 0,2 0-1,0 1 1,0-1 0,-1 0-923,0 1 1,0 0 0,23-25 0,-3-2-1,1 4 1,-1 7 0,-1 9 0,-2 9 446,0 10 0,0 4 0,0 2 0</inkml:trace>
  <inkml:trace contextRef="#ctx0" brushRef="#br0">23074 5931 8014,'-28'-5'2247,"-1"4"1,-2 10 140,1 16 0,8 19 1,4 21-1,3 6-2387,9-33 0,-1 0 1,-2 5-1,-1 0 1,-1-2-1,-1 1 1,0 2-1,1 2 1,-1 3-1,1 0-1,2 0 0,1 1 0,0 2 0,1 1 0,0-3 0,1 1 0</inkml:trace>
  <inkml:trace contextRef="#ctx0" brushRef="#br0">14783 17352 9050,'-6'-13'0,"-1"-1"0,-2 1 0,2-2 0,1-1 0,1-3 0,1-1 0,-1 1 306,2 3 0,2 5 0,2 3 0,4-3 1,4 1-1,2 1 0,3 5 0,-2 4 0,-2 3 1,-1 2 963,1 3-1202,2 1 0,1 4 0,2 0 0,2 1 1,2-2-1,0-2 0,3-3 0,2 1 0,6-2 414,2 0 0,4-2 0,5-3 0,4 2 0,4 2 0,4-2 0,5-2 0,4-1-6,3 0 1,3 2-1,0 1 1,2 1-1,-1-1 1,6 0-373,-37-1 0,1 1 0,-1-3 0,1 1 0,-2 1 0,1 1 1,1-2-1,-1-1 0,36 0 0,-35 0 0,-1 0 0,36 0-101,0 0 1,-32 0-1,1 0 1,-2 0-1,-1 0 1,1 0-1,0 0 1,1 0-1,0 0 1,0 0-1,1 0 24,-2 0 0,0 0 0,5-2 0,-1 0 0,-5-1 0,0 0 0,-1 0 0,0 0 0,1-1 0,0 0 0,-2 1 0,0 0 0,36-4-85,-2 0 1,-8 4-1,1-2 1,-4 4-1,-5-1 1,-1-1-586,-2-1 1,-8-1-1,-4 5 1,-1 0 0,-4 0-1,-2 2 1,-4 1-3420,-2 1 4056,-8 7 0,6-4 0,-6 6 0</inkml:trace>
  <inkml:trace contextRef="#ctx0" brushRef="#br0">3079 18418 9769,'0'-31'0,"0"1"0,0 5-106,0 5 1,0 6 111,0 1 0,2 5 311,2 4 0,4 4 0,5 3 0,0 1 0,1 1 1,0 1-1,4 1 0,4 2-102,4 0 1,0 0 0,2 4 0,2 1 0,3-1 0,1 0-320,3 0 0,3 1 0,3-1 118,1 0 1,6-1 0,-1-3 0,3-3 106,1 0 0,1-4 0,-1 2 0,0-3 0,1-1 0,-1 0 336,0 0 1,-4 0-1,0 0 1,1 0-1,2 2 1,3 1-1,1 3-324,2 1 1,0-2 0,-3 2 0,2 0 0,4-1 0,1 2 0,-1-1-268,-2 4 0,4-4 0,-3 0 0,3 1 1,3-2-1,-1 0 188,1-3 1,0 3 0,-5-2 0,3-1 0,4-2 0,0-1 0,1 0 165,3 0 1,-7 0 0,4 0 0,1 0 0,-2 0 0,2 0 0,-1 0-202,2 0 1,2 0 0,-3 2 0,1 1 0,1 1 0,2-1-12,2-1 1,-35-2 0,-1 0 0,36 0 0,-37 0 0,0 0 0,1 0 0,0 0 0,0 0 0,-1 0 64,36 0 0,-33-1 1,-1 0-1,-1 0 0,0-1 1,0 0-1,0 0 0,0 0 1,0-1-1,-1 1 0,-1 0 1,2 0-1,-1 0-23,-1 0 1,1 1-1,-1-2 1,1 0-1,0 0 1,0 1-1,1 1 1,-1-1-1,36 1 1,1-1-1,-4-1-196,-34 1 1,0 0 0,33-3 0,2 4 0,-2-2 0,1-1 0,1 1-1,0 1 200,-4 2 1,2 0 0,0 0 0,3 0 0,-4 0 0,0 0 0,-4 0-6,4 0 1,-1 0 0,-2-1 0,0-2-1,-1-2 1,0 2-25,-4 2 1,3-1 0,-3-1 0,3-1 0,2-1 0,-2 1 0,0-2-5,2-1 0,-6 4 1,7-3-1,0 0 1,-1-2-1,2 1 1,-1 1 25,1 0 1,2 5 0,0-4 0,-2 4-1,1 1 1,0 0-105,1 0 1,4 0 0,-2 0 0,-1 0 0,1 0 0,-4 0-38,0 0 1,2 0-1,1 0 1,-1 0-1,0 0 1,-2 0-1,0 0 1,-1 0 319,0 0 1,-1-2 0,0-1 0,-4-1 0,0-1 0,-4 1 41,2 0 0,1-1 0,-6 5 0,2 0 0,-2 0 0,-1 2 0,-2 1-683,1 1 0,-1 6 0,0-2 0,1 1 1,0 0-1,3-1 0,0 1 147,0 0 0,2-6 0,0 3 0,2-1 0,3-1 0,1-1 414,1-2 0,1-1 1,3 0-1,1-1 0,3-2 1,-2-1 109,-34 2 1,0 1 0,38-1 0,-38 2 0,1 0 0,35 0 0,0 0 0,-2 0 0,2 0-355,0 0 1,-6 6 0,4 1 0,0 2 0,-2 0 0,2 0-1,-2 0-209,-2 0 1,-29-7 0,-1-1-1,32 5 1,-2-2 0,1 1-1,-2-2 324,3-2 0,4 4 0,-2-1 0,1-1 0,0-2 0,-4-1 0,1 2 236,1 2 1,-6-2 0,5 4-1,1-2 1,0 2 0,3 0 0,-2 1-234,1 1 1,-35-5-1,1 1 1,-1 1-1,1 1 1,1-2-1,2-1 1,1 0-1,1 0 1,0-1-1,1 0 1,1 1 0,1-1-9,0 0 0,1 0 0,-2 1 1,1-1-1,3-2 0,1 0 0,0 0 1,0 1-1,-1 0 0,1 1 1,1 0-1,-1 1 5,1-2 0,0 1 0,-2-2 1,-1 1-1,5-1 0,1 0 0,-3 0 1,1 0-1,-1 0 0,1 0 1,0 0-1,0 0 0,0 0 0,0 0 5,-1 0 0,1 0 0,-1 0 0,1 0 0,0 0 0,-1 0 0,-1 0 0,0 0 0,-1 0 1,0 0-1,-1 0 0,1 0-95,1 0 1,0 0 0,1-2-1,0 0 1,0-1 0,-1 1 0,0 0-1,-1 1 1,1 0 0,-1 1 0,-1 0-1,0 0 1,-1 0 0,1 0-27,0 0 0,-1 0 1,-4 0-1,0 0 1,3 0-1,0 0 0,-2 0 1,0 0-1,-3 0 1,1 0-1,-1 0 0,0 0 1,-1 0-1,-1 0-939,1 0 1,0 0 0,31 0-1,-3 1 1038,-6 4 0,-2 1 0,4 5 0,-1 3 0,0 5 0,-2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10957 11008 8206,'-19'-15'-3,"4"-4"0,5-2 1,0 1-1,-1 3 1,1 3-1,1-1-9,-1-3 1,-2 5 245,-2-1 1,1 1-1,-2 4 1,-1-1-1,-2-1 1,0 4 0,-1 0-1,-3 1 1,-2 0-1,1 3 1,0 0 0,1 0-1,0-3 1,1 0-1,0 0 1,2 2-35,0-2 0,1 0 0,3-3 206,-2 5 1,2-2-1,-3 0 1,2 0-1,-1 0 1,-2 1-1,-2 1 1,-2-1-1,-2 3 1,-2 0-1,0 2-690,1 0 1,-7 0 0,-1 2-1,0 0 1,1 3 0,1-1 0,-2 1-1,0-1 386,2-1 1,0 3-1,1-1 1,1-2-1,1-2 1,0-1-1,0 0 1,1 0 82,-2 0 1,0 0 0,2 0 0,0-1-1,-2-2 1,2-2 0,-1 2 0,1 2-411,-1 1 1,-2 0 0,0 0 0,0 0-1,-1 0 1,-3 0 108,1 0 1,-4 0 0,4 0 0,-2 0 0,1 0 0,-2 0 270,-2 0 0,4 0 0,1 0 1,-1 0-1,1 0 0,0-2 1,2-1 125,1-1 1,5-2-1,-6 3 1,-1-3-1,-1 0 1,0 0-1,3 2-373,3-2 1,-3 4-1,-2-2 1,1 1 0,-1 0-1,2-1 21,-2 1 1,1-3 0,-4 1 0,4 2-1,1 0 1,-1 0 0,3-1 303,1 1-143,1 1 1,0-2-1,-1 0 1,0 1-1,0 1 1,3 1-42,0-4 1,-1 4 0,0-4 0,-1 4 0,-1 1 0,0 0-135,1 0 0,-5 0 0,6 0 0,1 0 0,-1 0 1,2 0-1,-1 0 196,-1 0 0,0-5 1,-1 1-1,1-1 0,-1 1 1,-1-2-1,0 0 17,1 0 1,-7-3 0,7 5 0,-2-1 0,-3 1 0,1 0-166,2 1 0,-5 1 0,0 2 0,0 0 1,1 0-1,2 0 0,-2 0-88,-1 0 1,5 0-1,-3 0 1,3 0-1,-1 2 1,-1 1-1,2 1 132,0-1 1,-2 0 0,0 0 0,0 1 0,0-1 0,0-1 62,1-2 1,2 0 0,1 0 0,1 0 0,-2 0 0,-1 0-112,3 0 0,-8 0 0,7 0 0,-1 0 0,0 0 0,1 0 0,-1 0 39,-3 0 1,3 1 0,-5 2 0,2 2 0,0-1-1,0 1 1,0-1 51,0-1 0,-5-2 1,5-1-1,1 2 0,1 1 1,-1 1 47,-1-1 1,-5 0 0,4 0-1,-1 3 1,1 0 0,1 1-1,0 1-283,-1 2 1,-5 2 0,3 1 0,0 1 0,2-1-1,-1 0-119,-2 1 0,2-1 0,0-1 0,2-2 1,0-1-1,2 0 0,0 0 533,3 0 1,1-2-1,1 4 1,2-4 0,-2 0-1,-1 1-197,-2 2 0,2 2 1,1 3-1,2 1 1,-2 3-1,-1 2 1,-2 3-325,1 1 1,-1 2-1,0-1 1,1 1 0,-1-2-1,1-1 1,0-2 103,4 2 0,-3-4 0,4 1 1,-1 0-1,1-2 0,1 2 535,-1 0 0,4-4 1,0 6-1,2-1 1,2 0-1,-1 0 1,1 2-442,0 1 1,1 6 0,1 0-1,4 0 1,0 0 0,1 2 0,0 0-46,3-1 1,-3 4 0,0-4 0,0 1 0,0 1 0,2-2 215,-2 1 1,4-2 0,-4-4-1,2-1 1,-1 1 0,2 0 0,2-1 117,1 1 0,0 0 0,0-1 1,0 3-1,1-1 0,4 1 0,2-2-29,1-2 0,4 3 0,-4-6 0,4 4 0,2 0 0,-1-1-66,0-2 1,-1 2-1,-2-3 1,-1 3 0,0 2-1,-1-2 1,-2 0-69,-1 2 0,-2-8 1,5 8-1,-2-2 1,-2 0-1,1 2 131,-1-1-113,1-5 0,-1 4 0,2-4 0,0 0 0,1-2 0,-1-1 150,0 0 0,3 4 0,-3-4 0,0-1 0,1 3 0,-1 0-34,0 1 1,0 3 0,-3-5-1,3 2 1,0 1 0,0 0-1,-3-1-270,-2-2 0,4 5 0,-1-3 0,1 1 0,-1-1 0,2-1 0,0 0 28,0-1 1,4 3 0,-1-4 0,3 0-1,1-1 1,1 3 197,-1 0 0,2-2 0,1 3 1,3-1-1,2 1 0,1 1 1,0 1-101,1-1 1,-6-1-1,6 2 1,0-1 0,1 2-1,0 1-207,-2 2 143,-6-6 0,9 4 0,-2-3 0,2 2 0,1-2 0,3-4 113,2-3 1,-2 2 0,7 1 0,1-3-1,3-3 1,3-3 0,3 0 0,-2-1 110,-2 1 0,5-4 0,-6 2 0,4-1 0,1-1 1,-5-1-233,-4 0 0,5 2 0,-5-3 0,0 2 0,0-2 1,-3-2-1,-1 1-77,-1 2 0,-4-2 1,3 2-1,-2-2 1,-3-2-1,2 0 1,2 0 128,1 0 1,2 0 0,-2 0 0,3 0 0,3 0 0,1 0 3,4 0 1,5 0 0,-1 0 0,2 0 0,0 0 0,1-2 0,0-1 27,2-1 0,0-1 0,3 5 0,-1 0 0,0 0 0,1 0-136,-1 0 1,-4 0 0,-2 0 0,1 2 0,-2 1-1,1 3-205,0 1 102,-4-4 0,3 9 0,-4-5 0,1 2 0,3-2 0,-1-1 63,1-3 1,5 3 0,-2-1 0,1-2 0,2-3 0,1-5 439,6-4 0,4-2 1,0-3-1,-1 1 1,2 0-1,0-1 0,0 1-311,-2 0 0,0-1 0,2 2 0,-4 2 0,-3 3 0,-1 1 0,0 3-296,3 1 0,-8 2 0,2 0 0,0 0 1,1 0-1,1 0 22,-4 0 1,0 0 0,2 0 0,0 0 0,1 0 0,-1 0 502,0 0 1,1 0-1,1 0 1,1 0 0,2 0-1,-2-1 1,0-2 374,2-2-561,-3 1 1,7-1-1,-6 1 1,-1 0-1,1-1 1,-2 1 9,-4 1 0,0-3 0,-5 1 1,-2 2-1,0 2 0,-2 1-192,-1 0 1,6-5 0,-9 1 0,0 1 0,2 2 0,-2 1 0,0 0 141,-2 0 1,-4 0 0,5 0 0,-1 0 0,1 0 0,-1 0 97,2 0-32,2 0 0,1 0 0,1 0 1,2 0-1,3 0 0,0 0 24,0 0 0,5 0 0,-3 0 0,3 0 0,1 0 0,-2 0-124,0 0 1,1 1 0,-8 2-1,1 1 1,0-1 0,1-1-1,1-2-97,1 0 1,-2 0-1,2 0 1,0 0-1,-1 0 1,2 0-1,-1 0-59,4 0 0,-1 0 1,2-2-1,0-1 1,4-1-1,2 0 217,1-2 1,3 4-1,-1-4 1,1 2 0,3-1-1,-1 1 1,1 0 79,0-1 1,2 1-1,0 4 1,1 0 0,1 0-1,2 0 405,-1 0-456,4 0 0,-6 0 0,5 0 0,-2 0 0,1 0 1,2 0-51,-35 0 0,-1 0 0,37 0 0,0 0 0,-36 0 0,1 0 1,-1 0-1,2 0 0,-1 0 0,1 0 6,-2 0 0,1 0 0,-2 0 1,1 0-1,1-1 0,1 0 1,0 0-1,1-1 0,0 0 0,0 0 1,1 0-1,-1-1 0,1 1 1,0-2 42,1 0 0,1-1 0,-3 2 0,0-1 0,1 0 0,0 1 0,1-1 0,1 0 0,-2 1 1,1 0-1,1 0 0,-1-1 0,-2 1 0,0 0-73,-1 0 0,0 0 0,5-1 0,0-1 0,-3 2 1,0 0-1,0 0 0,1 0 0,1 0 0,-1-1 0,-2 0 1,0 1-38,-1-2 0,0-1 0,3 0 1,-1 0-1,-3 0 0,-1-1 1,-1 0-1,1 1 0,35-9 1,-5-1-1,1-5 122,0-4 0,-1 1 0,-30 8 0,-1-1 1,0 1-1,0 0 0,0-1 0,-1 0 1,1-1-1,0 0 0,-1 1 0,0 0-17,-1 1 0,0 0 0,0-3 1,0 1-1,-2 1 0,0 0 0,0-1 1,0 0-1,1 0 0,-1 0 0,1 0 1,-1-1-246,0 0 0,1 0 0,0-1 0,0-2 0,-2 1 1,-1 0-1,-1-2 0,0 1 0,30-21 0,-2 2-64,-1 1 1,-25 20-1,-1 1 1,21-18 0,1 3-1,-1 2 1,-3 2 0,2 2-1026,-1 1 1295,-7 6 0,0-2 0,-7 3 0,-2 1 0,-3-1 0,-4 0 209,-4 1 1,0-5 0,-7 2 0,-2-3 0,-4-3 0,-7-3 151,-2-5 0,-4-8 1,-2-7-1,-7-2 0,-5-5 1,-8 1-1,-5-6-245,-7 1 0,-5 3 0,-5 0 0,20 30 0,0 0 0,-1 1 0,-1 1 0,-1-1 0,-1 1 0,0 2 1,-1 0-393,0 2 1,0 0-1,-1 0 1,-1 0-1,-1 1 1,0 0-1,0 0 1,1 1-1,-1 1 1,0 0-1,-1 1 1,0 1 203,1 0 1,-1 0 0,-4 1-1,1 0 1,-2-1 0,1 1 0,-1 1-1,-1 1 1,-3 0 0,0 0-1,0 0 1,-1 0 0,-1 0 0,-1-1 474,-2 1 0,0 1-322,6-1 1,0 2-1,-8 0 1,0 0-1,8 2 1,0 0-1,0 2 1,0 0-1,0 2 1,-1 0 0,2 0-1,0 2-155,1 0 0,0 1 0,-3-2 1,1 2-1,2 0 0,2 2 1,-1-1-1,0 0 0,0-1 0,0 0 1,2 1-1,0 0-185,-34-3 0,-2-2 1,11 2-1,-2 0 1,-3-2-1,-2 1 1,-2-3 319,-2-2 0,3-2 0,-3 1 0,0 0 1,3-1-1,-1 1 0,4 0 194,-1-1 0,-4 3 0,3 0 0,2 2 0,-3 0 0,-1 0-293,33 5 0,1 0 0,-1 2 0,-1 1 0,0-2 0,0 0 0,0 1 0,0-1 0,0 0 0,-1 0 0,-1 0 0,-1 0 1,-1 0-1,-1 1-14,0 0 1,-1 1-1,1-2 1,1 0 0,0 0-1,0 1 1,0 0-1,0 0 1,-1 0 0,1-1-1,-2 1 1,0 0 0,1 0-1,-1 1 111,1 0 0,-1 0 1,-2-1-1,1 0 1,-1 0-1,0 0 1,0 0-1,-1 1 1,0-1-1,-1 1 0,0-1 1,-1 1-23,0-1 0,0-1 0,1 1 0,-1 0 1,-1 2-1,-1 0 0,1-1 0,-1 0 0,-1 0 1,0-1-1,0 0 0,0 0 0,0 0 1,0 1-52,0 0 0,1 0 0,-1 1 0,0 0 0,-1 0 0,0 0 0,0 0 0,-1 0 0,1 1 0,1-2 0,0 1 0,1-1 0,1-1 0,0 0 5,1-3 1,0 1 0,0 0 0,0 0 0,-2 0 0,-1-1 0,1 0-1,0-2 1,0 0 0,1 0 0,0-2 0,1 0 145,2 1 1,1 0 0,-3 0 0,1 1 0,0 0 0,-1 0 0,0 1 0,0-1 0,1 1 0,-1 0-1,1 1 1,0 1 0,-1 2 0,-1 0-147,-2 1 0,0 1 0,5 2 0,-1 1 0,-3 1 1,-1 1-1,0 1 0,-1 2 0,0 0 0,0 1 1,0 3-1,0 0 0,3 2 0,-1 0-374,1 1 0,1 1 1,0 0-1,2 1 1,6-2-1,2 1 0,3 1 1,2 2 381,3-1 0,1 2 0,-27 23 0,8 0 0,7 0 0,5 1 0</inkml:trace>
  <inkml:trace contextRef="#ctx0" brushRef="#br0">20848 12008 8187,'0'-18'0,"0"0"0,2 3 0,2 5 0,4 4 0,2 2 162,3-1 1,-2 1 0,7 4 0,-4 0 0,0 1 0,-1 4 0,0 5 0,1 6 0,-1 7 0,-1 3 0,-2 5 0,-2 5 0,-2 2 1065,-3 2 1,-2 5-1,-2 1 1,-2 0-1,-3 0 1,-2-4 0,-1 0-1012,2-2 0,-3-5 0,5-1 0,2-2 1,2-7-1,1-6 0,0-4-273,0-2 0,1-5 0,2-5 0,2-6 1,-1-8-157,2-5 1,-3-9 0,4-6 0,-1 0 0,-1-1 0,-1 1 0,2 3-1106,1 5 1253,-4-3 1,9 12-1,-3-4 1,1 3-1,1 3 1,-2 2 674,1 1 0,-2 6 0,0-2 0,3 4 0,1 1 1,2 1-1,3 4 2172,1 4-2415,-1 3 1,1 5 0,0 3 0,-2-1 0,-1 2 0,-2-2-189,1 0 0,-1 3 1,0-2-1,-1-1 0,-2-1 1,-1-5-724,2-3 0,-4-2 1,2 1-1,1-5 1,2-4-1,3-6 53,3-7 0,-2-8 0,5-10 1,-2-6-1,-1-5 0,0-2 1,-1 3 336,0 4 1,2 0 0,-1 7 0,-3 5 0,-4 6 0,-2 5 1112,2 5 1,-4 3-1,2 6 1,1 2-1,2 4-270,1 7 0,1 2 0,-2 6 0,-2-1 0,-1 1 0,1 4-690,2 5 0,1-2 0,1 5 0,1-2 0,1 0 0,2 0 0,-2 0-1781,-1 0 1,3 0 0,1-4 0,0-1 1780,0 1 0,11 0 0,-2-1 0</inkml:trace>
  <inkml:trace contextRef="#ctx0" brushRef="#br0">22701 12101 8096,'-6'-38'2533,"3"21"0,-4 4 0,0 17-1960,-1 13 0,-5-1 0,-5 6 1,0 2-1,0 1 0,-1 3 0,0 3 21,0 5 0,-3 7 1,4 3-1,3-2 0,5 1 1,5-6-1,4 1-722,1-3 1,0-7 0,1-2-1,5-6 1,7-2 0,8-4-1,4-3 16,2-4 0,6-3 0,4-6 0,6 0 0,4 0 1,2 2 42,0 2 1,-2-2 0,3 3 0,-2 1 0,-2 3 0,-3 3-1409,-2 1 1,-7 5 0,-3 3 1476,-3 4 0,-1-1 0,0 8 0</inkml:trace>
  <inkml:trace contextRef="#ctx0" brushRef="#br0">4266 14780 8037,'-8'-48'0,"4"5"0,2 6 0,2 8 0,0 5 0,0 6 0,0 4 436,6 0 1,-4 1-1,4 0 1,-2-1 0,1 4-1,-4 7 1,-4 12-1,-9 13 1,-7 14 0,-9 14-1,-5 15-292,15-27 0,-1 3 0,-5 9 1,-2 3-1,-2 6 0,0 1-271,-2 1 0,0 2 0,9-18 0,-1 2 0,2-1 1,-9 21-1,3 1 0,1-1 0,2 0 0,5-2 1,2-1-1,4-4 0,4-1 0,2-5 0,4-2 1,3-5-1,3-2 0,3-5 0,3-2-166,20 29 0,-8-36 0,3-3 0,32 20 0,6-10 0,-27-22 0,1-4 0,1-2 1,0-2 293,-1-2 0,1-1 0,5-2 1,0-1-1,-2-1 0,-1-2-1,0 1 0,0 0 0,2 3 0,1 0 0,1 1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3732 7117 9581,'0'-18'0,"0"0"0,-1 3 0,-3 5 0,-5 6 5528,-3 2-5252,-2 2 1,6 0 0,-1 0 0,-3 0 0,-3 2 0,-3 1 0,2 1 0,1 0 0,2 1 0,-1-1 0,1-1 0,0-1 0,-1-2 945,1 0 1,0-2-840,0-2 1,-1-2 0,1-4 0,0 2 0,-2 1-183,-3-1 0,3 5 0,-4-1 0,0 4 0,-4 3 0,-2 3-293,-1 1 0,-1-2 0,0 4 1,1-1-1,-1 1 0,0 0 253,1 2 1,3-4-1,1 0 1,-2-1-1,1-1 1,-1-1-1,3 1 352,2-2 0,-5 0 0,2-1 0,-3 4 0,-2 0 0,1 2-470,-1-1 1,-1-2-1,-2 3 1,-2 3 0,-2 1-1,-2 1-172,2 0 1,-3 1 0,6-1-1,1 0 1,2 1 0,3-3 0,1 0 147,2-2 1,4 0 0,-3 4 0,2 0 0,3-1 0,1-2-18,2-1 1,4 0-1,0 5 1,-1 0-1,-1 3 1,1 0-1,2 1-241,3 1 0,-4-2 0,4 5 0,1 0 0,-1 0 1,1 1-68,1 0 0,1-2 1,2 1-1,0 0 0,2-1 1,1-3 255,1-3 0,7 3 0,-2-1 1,1 0-1,2-1 0,0 0 0,2 2 19,1-2 0,0-1-82,-2-2 0,2 1 0,2 0 0,2 3 19,2 1 1,-4-1-1,4-3 1,0-1-1,-2 0 1,2 1 0,0-1 114,2 0 1,1 1 0,1-1 0,-1-1 0,2-2-1,1-1 239,3 1 1,-1-2-1,-2-1 1,1-1-1,2-1 1,1-1 87,-2 0 1,4 2-1,0-3 1,1 2-1,1-1 1,1 1 0,-2-1-144,-2-1 1,1 3 0,-2-2 0,5-1 0,2 0 0,2 0 0,-1 2 104,-4-2 0,4-2 0,-4-1 1,4 0-1,1 0 0,0 0 38,0 0 0,0-1 1,-2-2-1,-1-2 1,-1 2-1,-1 0-264,-1-1 0,4 2 1,-6-2-1,1 3 1,1 1-1,-2 0 1,1 0-85,-3 0 0,2 0 0,1 0 0,1 0 0,1 0 0,1 0 0,-1 0 0,2 0 0,2 0 0,1-2 0,0-1 0,0-1 0,-2-1 0,-2-1 0,7 3 0,-3-4 0,1 1 0,1 2 0,-4-1 0,-2 1 0,7-1 0,-3 5 0,1-1 0,1-2 0,-2-2 0,0 2 0,0 2 0,0 1 0,0-2 0,0-1 0,0-1 0,0 1 0,0 2 0,-2 1 0,-1 0 0,-1-2 0,-1-1 0,-1-1 0,-2 1 0,-4 1 0,3-2 0,0-1 0,-1 2 0,-1 0 0,1 0 0,1-1 0,0 0 0,-3 4 0,2 0 0,2 0 0,2 1 0,2 2 0,-2 1 0,4 1 0,-3-4 0,2 2 0,1 2 0,4-2 0,-1-2 0,2 1 0,-2 1 0,2 1 0,-1-1 0,-1-1 0,-2-2 0,-2 0 0,-7 0 0,2 0 0,-1 0 0,0 0 0,-1 0 0,-2 0 0,-1 0 0,-1 0 0,1 0 0,1 0 0,2 0 0,1 0 0,2 0 0,-4 0 0,4 0 0,-1 0 0,2 0 0,0 0 0,3 0 0,-2 0 0,0 0 0,2 0 0,0 0 0,2-2 0,1-2 0,-8 2 0,8-4 0,-1 2 0,-1-2 0,2 0 0,-1 0 0,-4 3 0,4-3 0,-5 2 0,1-1 0,-1 1 0,-1-1 0,-3 2 0,2 2 0,-1 1 0,-1 0 0,-2 0 0,0 0 0,3 0 0,-2-2 0,2 0 0,-3-3 0,-2 2 0,3 2 0,0 1 0,2 0 0,2-5 0,-2 1 0,3-1 0,2 1 0,-1-1 0,2 2 0,-3-2 0,0 0 0,0 1 0,-1-1 0,1 1 0,-1 1 0,-1 1 0,-1-2 0,-4-1 0,0 2 0,-2 1 0,-2-1 0,0-2 0,-3-4 0,3 3 0,-6 0 0,-2-1 0,-1 1 0,-1 0 0,-1-4 0,-2 1 0,-2-3 0,-1-1 0,0-2-137,4-3 1,-4 6 0,2-5 0,1-3-749,2 1 1,-4 0 0,-4 5 156,-2 1 1,2 0-1,0-1 309,-1 1 0,-1 0 0,-4-1 0,-2 1 0,-5 0 0,-3-1 233,-1 1 1,-5 0 0,0 1 0,2 2 0,1 1 0,2-2 121,0 0 1,-1-3 0,1 1 0,0 0-1,-1-1 1,1 1 281,0 0 1,-1 1 0,1 1 0,-2 2 0,-3-1 0,-2 0-280,-1 1 0,-4-2 0,2 6 0,-2-1 1,-1 0-1,-1 3 50,0 1 0,1-2 0,-1-1 0,2 2 1,1 0-1,3 0 208,2-1 1,1-2 0,4 3 0,-3-1 0,-1-1 0,2-1 0,0-1 425,-2 0 1,-3-5 0,-5 3 0,-1-3 0,-1 0 0,-2 2-1,-2 1-229,-2-1 1,0 2 0,-3 1 0,1-1 0,-1 2 0,0 0-581,1 3 0,-1-2 0,5 0 0,-1 2 0,1 2 0,2 1 193,2 0 1,1 0 0,2 0 115,3 0 0,-3 0 0,4 0 0,-1 0-123,-1 0 0,6 0 0,-6 0 1,0 0-1,-2 0 0,-2 0-17,0 0 1,-4-2-1,-1-1 1,-3-1-1,0 1 1,-1 0-1,1 0 10,-2-2 1,3 1-1,-2 3 1,1-2 0,-1-2-1,1 2 1,-1 2 75,2 1 0,-3-5 1,4 1-1,1 1 0,-2 1 1,1 2 39,1 0 0,-4-4 0,3-1-69,-1 3 1,3 0-1,-3 1 1,0-2-17,0-2 0,0 1 0,-3 4 0,3 0 0,0 0 0,0 0 1,-2 0-133,2 0 0,-4 0 0,4 0 0,-1 0 0,4 0 0,2 0-36,-2 0 1,3 0 0,-4 0 0,3 0-1,1 0 1,-2-2 0,2-1 236,-2-1 1,1-1-1,2 5 1,0 0-1,1 0 1,-1 0-83,0 0 1,1 0 0,-2 0 0,-2 0 0,-1 0 0,1 0-1,1 2-683,-3 2 0,4-2 556,-3 2 0,3 2 0,1-1 0,-1-2 1,-1-2 122,-2-1 1,-1 0 0,6 0-1,-1 0 1,0 0 0,1 0 253,-1 0 1,0 0 0,-1 0 0,-1 0 0,-2 0 0,1 0-179,2 0 0,-3 0 0,-2 0 0,1 0 1,-2 0-1,-1 0 0,-2 0-160,-1 0 0,2 0 0,2 0 0,0 0 0,0 0 0,-1 0 0,-1 0-29,1 0 0,3 0 0,-2 0 0,2 0 1,1 0-1,0 0 179,-1 0 0,0 0 1,2 2-1,-2 0 1,-2 3-1,-3-2 1,-3 0-62,-5 1 0,4-1 0,-4 5 0,2-2 0,2-2 0,-1 0 0,4 1-6,-1-2 0,2 3 1,0-2-1,2 1 1,-2-1-1,0 1 66,1-2 1,-2-2 0,2 0 0,-2 2 0,-4 3-1,1 0-137,1 0 1,-3 0 0,7-3 0,-2 3 0,-1 0 0,2 1-1,2 1-656,-3 2 1,6 2 153,1 1 1,4-4 0,5 0 0,3 3 0,2 3 366,4 2 1,-3 1 0,8-4 0</inkml:trace>
  <inkml:trace contextRef="#ctx0" brushRef="#br0">2199 4051 11251,'5'-37'0,"-1"5"0,1 7 0,-1 4 0,2 5 600,2 1 1,-7 9 0,-1 6 0,-6 7 0,-3 5 0,0 3 0,0 3-789,2 4 1,-3 3 0,5 3-1,2 3 1,2 5 0,1 2 0,1 4-1,4 1 1,4 3 42,2 1 0,3 3 1,-1 8-1,0 7 1,-1 6-1,-6-32 1,-1 1-1,-1 0 1,-1 0 75,0 1 0,0 1 0,0 3 0,-2 0 0,0 0 0,-2-1 0,1-1 0,0 0 0,0 1 0,0-1 0,0-1 1,0-1 0,0 1 1,0 1 0,0-2 0,0-1 0,0 36 0,2-7 0,1-4 0,3-5-138,1-6 0,1 0 0,2-11 0,-1-3 0,1-2 0,2-7 1,3-4 126,3-5 1,-3-6 0,4 1-1,0-7 1,3-6 0,6-5 564,8-8 0,-1-12 0,11-13 0</inkml:trace>
  <inkml:trace contextRef="#ctx0" brushRef="#br0">2813 3678 27541,'-8'-13'-9332,"4"0"8310,2-1 1,4 7 0,2 2 0,5 4 0,3 1 1522,1 0 1,2 0 0,1-1 0,4-2 0,0-2 0,4 2-86,1 2 0,6 1 1,2 1-1,1 4 1,5 3-1,2 4 1,5 3-365,1 3 0,1-2 0,2 6 1,0 2-1,2 1 0,3 3 0,1 2-5,5 1 1,1 0-1,3-3 1,-2 2-1,0 3 1,0-1 50,3 1 0,-2 2 0,-2-2 0,0-1 0,2 1 1,1-2-132,3 2 0,-3-4 0,-1 5 0,1-1 0,3-2 1,-33-15-1,0 1 166,2 0 1,0 1 0,-1-1 0,-1-1 0,2 0 0,0 0 0,0 0 0,-1-1 0,1 2 0,0-1 0,-1 0 0,-1 1 0,1-1 0,1 0 92,-1-1 1,0 0 0,35 10 0,-34-13 0,-1 0 0,35 13 0,-3-2 0,2 3 0,-2-3-267,0 0 1,-3 2 0,-3-3 0,-4 2 0,-3-1 0,-2-2 11,1-2 1,-3 3 0,0-2 0,-2-1 0,-1 0 0,1-2 0,-1-3 111,-2 0 1,0-1 0,-5 0 0,1 1 0,-5-1 0,-2 2-139,-1 3 1,-3 4 0,3 7-1,-1 4 1,-3 0 0,-1 2-1,-1 1-312,-1 1 0,7 4 1,-6-5-1,3 1 0,3 0 1,-1-5 334,0-4 1,2 6-1,-4-7 1,-1 0 0,-2-2-1,-1-4 253,-1-2 1,1 3-1,0-3 1,-1 1-1,1 0 1,-2 1 0,-1 4-432,-2 5 1,-6 1-1,4 7 1,-3 5-1,1 2 1,-2 2-1,-1-1-269,-1 0 1,3 1 0,1-5 0,-2-5 0,1-3 0,-1-4 0,2-4-532,-2-4 0,-1 2 1356,-2-6 0,0 0 1,1-6-1,-1-2 199,0-1 1,1-5-1,-1 4 1,-1-1-1,-2-1-286,-1 0 1,-4 3 0,2-3-1053,-1 1 1,-2-2 228,-4 3 0,0-3 0,-1 2 0,-3-1 1033,-5-3 1,-3-1 0,-2-2 0,0 0 0,-3 0-1,-2-2-45,-2-2 1,-5 2 0,-8-2 0,-3 2 0,-6 2 0,-3 0-179,-5 0 0,-3 2 0,-4 1 1,0 1-1,-4 1 0,3-1-34,2 0 0,-8 5 0,6-4 1,-2-2-1,-1-2 0,3-1 0,-2 0 12,0 0 0,2 0 0,-6 0 0,-5-1 0,-1-2 0,34 0 0,-1 0-84,-2-1 0,1 0 0,-35-4 0,33 2 0,-1 0 0,1 0 0,-1 1 0,2 1 0,-1 1 0,-1 0 0,-1 0 0,1 1 0,0 1-6,0 0 0,-1 1 1,-5-1-1,0 2 0,5-1 1,0 1-1,0 0 1,0 1-1,0 1 0,-1 0 1,2 0-1,0 1-8,-2 1 0,0 1 1,-2-1-1,-1 0 1,2 0-1,1 0 1,-2-1-1,0 0 1,-2 0-1,0-1 1,-1 0-1,-1 0 1,-2 0-1,0 0-121,0-1 0,0-1 1,-1 0-1,0 0 0,-1-1 1,1 0-1,2 0 1,1 0-1,3 0 0,-1 0 1,3-1-1,0 0 24,0-1 0,1 0 1,3 1-1,-1 0 0,0-1 1,0 0-1,0 1 0,1 0 1,0 1-1,1 0 0,-1 0 1,0 0-1,2 0 1,0 0-44,-1 0 0,1 0 1,-2 0-1,-1 0 0,-1 1 1,0 0-1,0 0 0,0 1 1,0 0-1,-1 2 0,1-1 1,0 1-103,0 1 0,0 0 0,-1 1 0,-1-1 0,3 0 0,0 0 0,1-1 1,0 0-1,1-1 0,0-1 0,1 0 0,0-1 0,-2 0 0,0 0-23,1-1 0,-1 0 0,0 0 1,0 0-1,2-1 0,0 0 0,0 0 1,1-2-1,-36-6 0,1-3-337,4-1 0,7-5-36,4 0 0,9 2 1,4 6 315,4 1 1,7-6-1,1-6 1</inkml:trace>
  <inkml:trace contextRef="#ctx0" brushRef="#br0">3333 9249 29556,'-14'-6'-3144,"2"-3"3032,3-3 1,5 5 0,8 3-1,5 2 1,3 2 0,2 0 0,-1 0-1,0 0 1,1 0 41,-1 0 0,5 2 1,-1 2-1,0 3 1,-2 2-1,-1 2 1,3 2-1,0 3-48,0 1 0,2-1 1,2 0-1,2 3 1,7 2-1,1 1 138,2-1 1,8 4-1,2-3 1,6 2-1,7 0 1,4-3 0,3-2-1,1-3 163,-2-1 0,6 1 0,-4-1 0,-2-3 0,0 0 1,-2 0-56,-1 1 1,-1 5 0,-5-1 0,-1 1 0,-3 1-1,-5 2 1,-1 3-316,1 3 0,-2-4 1,2 8-1,-2-1 0,-2 1 1,1 3-1,2 0 69,2-3 0,-1-3 1,-4-1-1,0-2 1,2-1-1,-1-3 159,-1-2 0,6-1 0,-9-4 1,0 3-1,1 0 0,1 0 1,1-2 168,0-2 0,-4 0 0,-2-1 0,0 0 0,0 0 0,1 3 0,1-1-192,-1 1 1,-1 4-1,3 4 1,-1 0 0,1 1-1,2-2-187,1 2 1,-2-3 0,1-1-1,-2 1 1,1-2 0,-1 1 260,2-4 1,-1-1-1,4-3 1,-1-2-1,2-1 1,-3 0-1,2 0 114,-1-1 0,-3 1 0,7 3 0,-4-1 0,-2-3 0,-2 3 0,-3 1-234,-1 1 1,4 5 0,-3 1 0,1 0 0,1 2 0,-1-2-1,2 2 59,3 0 0,-6-5 1,8 3-1,-1-1 1,-2-2-1,2-2 135,1-4 0,-4-1 0,5 3 0,-3-2 0,-1-2 0,4-3 0,1 0 248,2 1 0,-2-3 1,-2 4-1,-1 1 1,2-1-1,-1 3-476,1 2 1,4 6 0,-1 1 0,0 2 0,1 3 0,1 1-61,2 1 1,6-3-1,2-1 1,-3 0 0,-2-1-1,-1-3 1,2-4 311,-4 0 0,3-2 1,-7-2-1,0-3 1,-3-1-1,-2-3 1,-2-1 102,-2-2 0,-7 0 0,1 0 0,-3 0 0,-1 0 1,-2-2-294,-3-2 0,2 2 0,-5-2 0,2 2 0,1 2 0,0 0 0,0 0 0,2 0 0,-2 0 0,2 0 0,1-1 0,-1-2 0,-1-3 0,0 0 0,-1 0 0,-4-4 0,2 1 0,0-3 0,-4-1 0,-1-2 0,-2-3 0,-1 2 0,-2-6 0,-2-1 0,-1 0 0,-1-1 0,0-3 0,-3-1 0,3-3 0,-2-9 0,1 0 0,-1-1 0,1-4 0,-2-5 0,-2-6 0,1-6 0,0-8 0,3-3 0,-3 36 0,-1-1 0,0-2 0,-1 0-232,1-1 1,-2-1-1,0 0 1,-2 1 0,0 2-1,0 1 1,-3-35 0,-1 2-1,1 6 1,0 2-695,3 3 0,0 11 1,0-2-1,-1 3 1,1 5-1,0 0-4522,-2-1 4932,4 2 1,-10-3 0,5 5 0,0 0 0,1 0 0,0 0 274,-1 0 0,5 0 0,-4-2 0,4-1 0,1-1 0,0 1 1,0 1 145,0 2 0,0 2 1,0 2-1,0 5 0,0 5 1,0 3-1,0 6-884,0 2 0,0 2 426,0-1 1,-2 7 998,-2 2 1,-4 4-1,-3-1 1,0-1-1,2-1 258,-1 1 0,-2-3 1,-1 0-1,-1-1 1,1-2-371,0 2 0,-5-1 0,0 5 1,0-1-1,-1 1 0,-3 1 0,-5 2 64,-4 0 0,-4 0 0,-8 0 0,-3 0 1,0 0-1,-2 0 10,1 0 1,-2 0 0,-4 0 0,1 0 0,2 0-1,1-1 1,0-2 266,2-2 1,-5 1-1,3 2 1,-2 0-1,1-4 1,3 0-284,1 0 1,-5 0 0,3 3 0,-4-2 0,-2 2 0,1 2-1,0 2-204,-1 4 0,-3-2 0,-1 4 1,2 1-1,-1-1 0,1 2 1,-2 0-848,2 0 1,-8-2 0,1 4-1,-1-4 1,-1 0 0,0-1 899,-2 0 0,-4-1 1,-2-5-1,1 0 0,-2 0 1,1 0-1,1 0 68,2 0 1,0-2-1,2-1 1,0-1 0,3 1-1,0 0 1,0 0-396,-2-2 1,0 1-1,1 5 1,-3 2 0,0 3-1,-2 0 0,1 0 1,31-3 0,0 0 0,-2-1 0,0-1 0,-1 1 0,0 0 0,-3 0 0,1-1 0,0 0 0,0 0-1,-1-1 1,0 0 81,0 0 0,0 0 0,4-1 1,0 0-1,-3 0 0,-1-2 1,4 0-1,1-1 0,-34-5 0,4 1 1,5 1-131,1 0 0,1 4 1,6-2-1,0 4 1,0 1-1,4 3-1287,4 5 1,3 3 1322,6 11 0,-6-6 0,-1 4 0</inkml:trace>
  <inkml:trace contextRef="#ctx0" brushRef="#br0">7198 5744 27722,'5'-21'-875,"1"5"1,1 6 0,3 7-1,2 6 1,2 4 924,-1 0 1,0 4 0,2-7 0,1-1 0,4-1 0,0-2 0,4-2 0,1-2 0,3-5 0,3-3-1,5 0 1,1 2 385,-1 1 0,1 2 1,-5-4-1,2 4 1588,3 1-1879,-4 1 1,5-1 0,-4-1 0</inkml:trace>
  <inkml:trace contextRef="#ctx0" brushRef="#br0">8185 5371 28513,'0'-34'-9831,"1"9"9375,4 11 1,2 14 0,6 12 0,1 6 0,-1 4 0,-1 5-1,-2 2 1,-1 2 322,2 2 1,-1 0-1,0 2 1,-1-4-1,1-1 1,1 0-1,-1 1 1,-2-2 158,-2-1 1,2-5-1,-2-3 1,0 0 0,0-4 221,-3-1 0,-1-11 1,-2-7-1,0-10-210,0-6 0,0-5 0,0-7 0,0-6 0,0-5 0,0-5-50,0-5 1,0 6-1,0-6 1,0 3 0,1 5-1,2 4 1,2 9-1270,-2 6 1,2 13 1362,0-1 1,-1 10-1,-4 3 1,0 7 0,-1 5-1,-4 1-153,-3 1 1,-3-1-1,1 0 1,1-1 0,-1-2 443,-2-1 0,-2 0 1,2 5-913,4-1 1,3-6 0,10-1 981,3 0 1,10-4-1,3 4 1</inkml:trace>
  <inkml:trace contextRef="#ctx0" brushRef="#br0">8691 5451 28568,'-9'-37'-4916,"2"6"1,1 8 4796,3 7 0,8 7 0,3 2 0,4-1 1,3 1-63,3-3 0,-2 1 0,5-3 0,0-4 1,-2-2-1,0-3 0,-3 2 0,1-2 234,0 0 1,-2 5 19,3-2 1,-3 4-1,-2 0 1</inkml:trace>
  <inkml:trace contextRef="#ctx0" brushRef="#br0">9011 5158 28568,'0'7'-1430,"0"9"1,-1-2 0,-4 0-1,-4 3 1,-1-1 0,0 2 1112,1-2 0,1-1 1,-1-2 207,5 1 0,3-6 0,2 0 660,3-2 0,7-2 0,10-4 1,5-1-1,4-4 0,1-4 1,2-4-580,1-5 0,-5 2 0,1-5 1,-6 1-1,-8-1 0,-6-1-490,-5 1 0,-5-3 0,-5 6 0,-5 1 0,-5-1 0,-4 0 0,-2 3 581,-3 5 1,4-2 0,-1 5 0,3-2 0,5 0-1181,2-1 0,8-2 0,2-2 1277,8 1 1,8-6 0,12-2-1</inkml:trace>
  <inkml:trace contextRef="#ctx0" brushRef="#br0">9544 4598 29630,'-6'-13'145,"4"13"1,-6 10 0,2 12-926,3 8 1,-4 13 0,-4 1 0,-3 8 0,-4 3 0,2 0 0,1-7 0,3-3 70,3-7 0,5-7 0,8 0 0,5-4 0,4-6 0,5-6 0,3-6 0,1-4 523,0-2 0,0-1 0,5-4 0,-2-2 1,-3-6-1,-4-5 262,-3-3 1,-2 0-1,-1 3 1,-3-1-1,-4-2 222,-4 2 0,-2 3 0,-4 4 0,-4 4 0,-3 4 0,-1 1 647,0 0 1,-1 0 0,3 1-1,0 2-1153,2 2 1,8 4 0,1-5 0,9-1 0,7-1 0,6-2 0,5 0-213,4 0 0,-1-6 0,4-3 0,-2-3 1,-2-1-1,-2 1 0,-3 1 655,-3 3 0,-2 0 0,-7-2 1,0 2-1,1 2 185,-1 4 0,-4 2 0,-2 4 0,-1 6 1,-3 7-1,-1 6-775,-2 7 1,0 0-1,0 5 1,0 2 0,0 2-1,-2 2 1,-1 1 178,-1-2 1,-7 2 0,2-7-1,-1-3 1,0-4 0,1-6 607,-2-2 0,0-8 1,-3-9-1,2-8-490,4-8 0,3-8 1,11-9-1,7-2 0,8-2 1,6-3-1,2-3-253,3-5 1,5 5-1,-2 0 1,4 8-1,2 5 227,3 5 0,4 3 0,5 5 1</inkml:trace>
  <inkml:trace contextRef="#ctx0" brushRef="#br0">11371 4238 30580,'0'-18'-9831,"0"0"8504,0 2 0,4 6 0,2 2 1566,1 3 0,-2-6 1,4 2-1,0-3 1,-1 1-1,0 0 380,-2 2 1,-2 8 0,-4 2 0,-1 11 0,-4 10-846,-4 8 0,-8 8 329,-6 7 1,-3 7-1,-5 0 1,-5 5-24,-2 4 0,15-29 1,0 0-1,-1 3 1,-1 1-1,-2 1 0,1 1 1,-2 0-1,1 0 1,-1-1-1,1 0 0,2-3 1,0 0-154,1-1 1,0-1 0,2 0 0,0-2 0,-17 22 0,5-3 0,6-5 0,6-4-29,3-4 1,-4-3 0,6-7 0,0 1 0,2-2 0,4-3 0,0-5-523,2-7 1,8 0-1,1-7 1,9-4 0,9-8 769,8-7 0,13-11 1,8-7-1</inkml:trace>
  <inkml:trace contextRef="#ctx0" brushRef="#br0">11811 4758 23986,'0'-34'-3668,"0"3"0,0 8 3211,0 6 1,-2 8 0,-2 3 0,-5 1 0,-5 1 0,-2 0 709,-2-2 1,-4 4 0,4-4-1,1 2 1,-1-1 0,0 2-1,0 3 1,0 5 208,1 4 1,-6 4-1,4 5 1,0 4-1,0 5 1,2 2-507,3 2 1,-4 9 0,0-1 0,3-1 0,3 4-1,3-4-202,-1 1 0,4 1 0,2-8 0,2-1 0,2-1 0,0-6 1,2-4-1,2-3-349,5-2 1,3-8-1,1-3 1,1-2 410,-1-2 0,-6-18 1,-1-4-1</inkml:trace>
  <inkml:trace contextRef="#ctx0" brushRef="#br0">11424 5024 23986,'9'-4'82,"0"-1"1,0 1 0,4 5-1,2 4 1,1 4-740,2 3 0,7 1 0,-1 2 1,4 1-1,1 2 547,6-2 0,2-7 0,3-3 0</inkml:trace>
  <inkml:trace contextRef="#ctx0" brushRef="#br0">11957 5038 25451,'-7'-42'-6074,"-4"5"6238,7 15 1,-1 10 0,4 12-1,-2 8 1,-1 3 0,-1 3-2697,-1-1 0,6-1 0,2-3 3035,10-5 0,7-14 0,7-5 1</inkml:trace>
  <inkml:trace contextRef="#ctx0" brushRef="#br0">12250 4625 29830,'-26'0'-50,"4"0"0,1 1-691,2 3 1,2 4 0,7 7 0,2 1-1,3 3-22,2 2 1,1-3-1,2 2 1,3 1-1,4-2 1,8 2-1,6-2 1,7 2 539,6 0 1,5-5 0,1 2 312,0-3 1,6-2 0,1 0 0</inkml:trace>
  <inkml:trace contextRef="#ctx0" brushRef="#br0">12837 4265 29213,'0'-34'-1967,"0"20"1,0 20 0,0 16 0,-2 15 0,-1 9-1066,-1 8 0,-5 6 2813,5-2 1,-2 6 0,3-3-1,-2 1 1,2-3 0,3-3-477,5-4 1,7 1-1,7 2 681,2-3 1,1-8 0,5 2-1</inkml:trace>
  <inkml:trace contextRef="#ctx0" brushRef="#br0">10011 10195 7100,'-2'-17'0,"0"-1"0,-4 3 1836,-2 5-1456,5 4 1,-4 13-1,2 5 1,-4 6-1,-1 2 1,0 4-1,1 1 1,-2 3-1,1 1 1,1-1-1,5-5-713,2-2 1,2 1 0,2-5 0,4-4 0,6-4 0,5-3 0,6-3 988,5-2 1,0-2 0,6-2 0,0-3 0,0 0 0,3-2-541,2 1 0,-1 4 1,-2-1-1,-4 2 1,-1 2 236,0 0 1,-5 6-1,-7 2 1</inkml:trace>
  <inkml:trace contextRef="#ctx0" brushRef="#br0">10184 10448 28721,'0'-34'-3277,"2"5"0,2 5 0,5 8 3751,3 5 1,7 1-1,3 4 1,4 0-1,2-1 1,1 1-1,4-1 1,1 1-282,3 0 0,-3 1 1,2 5-1,-1 2 1,1 2-140,-1 5 1,1 3 0,4 1-1</inkml:trace>
  <inkml:trace contextRef="#ctx0" brushRef="#br0">10997 10382 28978,'-7'-11'-4205,"3"-2"0,4-2 4566,4 6 0,8 4 1,7 5-1,3-2 0,5-1 1,4-3-1,3-1 164,3-4 0,-3 1 1,0 0-1,-1 1 0,-5-2 1,-4 0-843,-7-3 0,-3 1 0,-5 0 0,-5-1 0,-4 2 1,-4 2-1,-7 3 454,-5 1 1,0 1 0,-6 5-1,-1 2 1,1 2 0,1 7-89,2 5 1,0 3-1,4 6 1,0 0-1,5 4 1,2-1-424,5 0 1,2 1-1,1 1 1,3-3-1,6-1 1,9-3-1,7-3-545,6-3 1,3-3 0,7-2 0,4-3 1423,4-4 0,3-4 0,1-1 0</inkml:trace>
  <inkml:trace contextRef="#ctx0" brushRef="#br0">11744 10262 29508,'-8'-28'-9831,"3"10"9719,5 18 1,0 6 0,0 9-1,0 1 1,0 3 0,1 2-1,2 3 1,3-1-274,1 0 0,-4 2 1,3-3-1,-1 3 0,-1 0 1,-1-2-1,-1-6-2270,-2-2 2834,0-2 0,-6-8 0,-2-8-287,1-9 1,-4-10-1,7 0 1,1-5 0,2-4-1,1-3 1,0-3 19,0-3 1,4 4 0,0-5 0,1 5 0,-1 5-1,1 5-276,-2 2 1,0 12 0,0-1 0,1 4 398,-1 6 1,-1 4 0,-4 14 0,-1 1 0,-3 4 0,-1 2-230,-4 6 0,0-1 1,-3 4-1,2-3 1,2-1-1,3-1-493,1 1 0,1-5 0,5-1 0,2-2 1,4-3-1,8-2 1357,12-5 0,12-9 0,10-8 0</inkml:trace>
  <inkml:trace contextRef="#ctx0" brushRef="#br0">12157 10275 29369,'-6'-26'-2022,"5"11"0,-5 4 1,4 14-1,-1 3 1529,-1 2 0,-2-5 1,3 3-281,-1 0 0,1-5 0,7 2 864,5-6 0,3-10 0,1-8 0</inkml:trace>
  <inkml:trace contextRef="#ctx0" brushRef="#br0">12197 9942 29080,'0'-27'-4916,"-4"-2"1,-2 1 3255,-2 2 0,5 9 1094,-1-1 0,-2 3 1,3 3-224,5 3 0,5 3 0,12 8 1411,8 2 1,5-2 0,8 4 0</inkml:trace>
  <inkml:trace contextRef="#ctx0" brushRef="#br0">12544 9489 29030,'0'19'-4916,"0"5"1,0 4 4410,0 3 0,-2 11 0,-1-1 0,-3 5 0,0 6 0,-1 3 0,0 4 1,-4 0-60,-1 0 1,5-7 0,3-7 0,5-6-1,6-3 1,10-6 0,5-7 0,6-5 663,0-3 0,0-8 0,-1-2 0,0-5 1,-2-3-1,-3-3 81,-4-2 1,-5-6-1,-2-7 1,-4-1-1,-1 1 1,-3 0-1,-2 2 656,-1 0 0,0 0 0,0 2 0,-1 1 0,-2 3 25,-2 2 0,1 10-2156,4 1 1,4 6-1,2 6 1,2-2 1198,2-1 1,-2-8 1223,0-1 1,-5-1 0,2-8-589,-4-1 1,1 4 0,2 1 0,4 5-866,-1 5 0,5 3 0,-3 9 0,3 2 1,2 2-1,3 1 225,0-1 1,3 4-1,-4-3 1,2 3-1,-3 2 1,-4 0-1,-3-2 1,-2-3 113,-3-4 0,-3 1 0,-5-1 1,-4-2-1,-2-1 0,-3-3 554,1-3 1,0 1 0,-1-6-1,1-2-416,0-5 1,7-6-1,6-9 1,7-5 0,6-6-1,5-3-532,4-2 1,5-2 0,4-4 0,3 0 36,0 0 1,11-6-1,-4-1 1</inkml:trace>
  <inkml:trace contextRef="#ctx0" brushRef="#br0">13943 9062 29893,'-17'-16'-791,"-1"3"1,0 4 0,3 16 0,-3 11 407,-4 12 0,-7 11 0,-4 5 1,0 2-1,1 0 0,2 3 1,2 2-1,1 5 124,1 1 1,-1 9-1,0-3 1,2 3 0,2 3-1,2-2 1,3-7-463,6-6 0,5-9 1,7-4-342,0-6 1,3-1 0,6-9 0,8-7 647,7-3 1,13-6 842,3-2 1,15-15-1,0-8 1</inkml:trace>
  <inkml:trace contextRef="#ctx0" brushRef="#br0">14343 9196 25113,'-15'-28'-129,"-2"2"1,9 26-1,-5 11 1,0 11-1,1 9-84,3 3 1,-3 2 0,5 4 0,-2 1 0,1 4 0,1 5 0,1 3 0,0 3 180,3 1 1,2-11 0,1 3-1,0-7 1,0-4 0,0-6-1,0-5-844,0-2 1,0-6 0,0-4-1,0-9 828,0-11 0,-5-11 1,-2-6-1,-4-2 1,-3 1-1,-1 0 208,0 0 0,0 3 0,-1 3 0,-2 3 0,2 4 0,1 3 0,2 1 4,-1 3 1,1 3 0,0 4 0,1 5 0,3 4 0,4 4-794,4 0 1,1 6 0,0-4-1,1 0 1,5 2 0,6-2-154,5 0 1,11-1 0,1-5-1,7 1 1146,5-1 0,8 0 0,-1 1 0</inkml:trace>
  <inkml:trace contextRef="#ctx0" brushRef="#br0">14597 9929 23707,'-18'-49'-5577,"1"10"6279,1 13 1,4 8 0,5 8-634,1 1 0,-3 0 0,6-3 0,5 3-232,5 5 0,9 8 0,4 3 0,0 2 1,4 0-1,1 0 0,0 0-668,-2 0 1,-4-6 0,-6 3-1,0-2 3629,1 1-29,-7-1 0,-2-4-2581,-10 0 0,8 2 0,-1 1 1,4 1-1,4 0 0,2 1-96,1-1 0,5 1 0,0-5 0,-2 0 0,-1 0 0,-2 0 0,0 0-139,1 0 0,-2-2 0,-2-1 0,-3-3 0,1-1 0,-1-3 325,4-2 1,-4-2 0,2 1 0,1 0-1,4 1 1,2 3 173,2 5 1,5-2-627,0 1 0,8 1 0,4 5 0,5 2 1,5 3-12,4 2 1,2-1 0,3 3 0,-1-1 0,3 2 0,5 0-421,6 3 0,-30-8 0,1 1 1,0 0-1,1 1 662,2 1 1,1 0 0,2 1 0,0 0 0,2 4 0,1-1 0</inkml:trace>
  <inkml:trace contextRef="#ctx0" brushRef="#br0">15236 8116 27977,'-20'0'0,"2"0"0,3 0 0,2 0 0,-1 0 0,1 0-158,0 0 1,-1 0 0,1 0 0,0 0 0,1 2-11,3 2 1,9 4 0,10 5 0,7 0-1,5 1 1,5 0 0,4 3 0,6 0 975,6 0 1,4-2 0,6-2 0,2-1-1,3-3 1,4-5 0,5-3-791,4-1 0,-2-5 1,-31 0-1,0-1 0,1-2 1,-1-2-1,1-1 0,-1-3 1,1-1-1,-1-1 1,-1-1-1,0-1-72,0-3 0,-1 0 1,0 0-1,0-1-96,0-4 0,-1-1 1,0 1-1,-2 0 1,3-4-1,-2-2 1,-1 0-1,-1-1 1,-1 0-1,-1-1 0,0 1 1,-1-1-1,0-5 1,-1-1-1,-4 2 1,-1 0 0,-2-2-1,-2 0 1,-3 0-1,-1 0 1,-2 2-1,-2 1 1,5-36 0,-7 3-287,-9 4 0,-16 2 1,-15 12-1,-9 5 0,-14 7 1,-8 9 210,26 18 1,-1 2-1,-3 1 1,-1 2-1,-2 3 1,-1 1-1,-1 2 1,-1 0-1,-2 1 1,0 1-1,-1-1 1,0 2-1,-1-1 1,-1 1-149,1 1 0,0 0 237,2 1 0,-1 2 1,-2 3-1,-1 3 0,2 0 1,1 2-1,-2 1 0,1 1 1,-2 3-1,0 1 1,0 2-1,0 1 73,1 2 1,0 1 0,2 1-1,1 0 1,2 2 0,3 0-1,0 2 1,1 1 0,2 2-1,2 2 1,2 1 0,2 1-54,4 1 1,2 1-1,6-1 1,4 1 0,5 0-1,4 0 1,4 0 0,3 1-1,4 0 1,5 0-1,4-2 1,6-1 0,5-1-1,5-4 1,5-1 0,4-4-93,4-1 1,3-2-1,11 2 1,3-3 0,4-1-1,2-2 1,4-1-1,2-1 1,-19-6 0,1-1-1,1 0 208,2-1 0,1 0 0,0-1 0,2 1 0,-1-1 0,2 1 0,2-1 0,1-1 0</inkml:trace>
  <inkml:trace contextRef="#ctx0" brushRef="#br0">18142 8010 11113,'-25'-2'-125,"3"-2"1,-2-2 0,5-3 0,0 3 221,-1 0 0,1 5 0,3-4 0,-3 4 0,-2 1 0,-1 1-113,1 4 0,-3-4 0,5 3 0,0-2 1,0-2-1,2 1 0,2 2-99,2 2 1,6 5 0,2 1 0,5 3 0,6 6-1,9 0 355,10 4 0,14 0 0,13-2 1,10-4-1,-25-10 0,1-1 0,4-1 1,1-1-106,0 0 0,1-1 0,1 0 1,0-2-1,-1-2 0,-2-3 0,1 0 1,-1-3-1,0-1 0,-1-3 1,-2-2-1,0-2 0,-1-1 0,0-2 5,-3-2 1,-1-2 0,1 0 0,-3-1 0,21-28 0,-2-4 0,-10-1-1,-7-5-13,-9-4 0,-4-4 1,-9-2-341,-3-1 0,-7 32 0,-1 0 0,-4 0 1,-3 1-1,-2-2 0,-2 0-1644,-1 1 0,-2-1 1541,-5-2 1,-2 1 236,3 6 1,-2 1 0,-8-5 0,-3 2-1,2 9 1,-1 2 0,0 1 0,-2 2-1,-33-11-11,-4 13 0,4 10 1,-7 15-1,-3 11 0,35-2 1,1 5-1,-3 4 1,0 3-1,0 4 0,1 1 58,0 3 1,0 1 0,-2 6 0,1 3 0,3 1 0,2 2 0,0 4 0,1 1 0,2 4 0,2 1 0,5 0 0,2 1 14,3-1 1,3 2 0,2 5 0,4 1 0,7-6 0,3 0-1,2 0 1,3 1 0,4-2 0,5 0 0,4-6 0,5-2-1,5-3 1,4-3-1642,5-4 1,3-4 1657,5-3 0,4-3 0,8-1 0,1-1 0,4-2 0,0-2 0,2 2 0</inkml:trace>
  <inkml:trace contextRef="#ctx0" brushRef="#br0">20502 8023 25468,'-21'-13'-1919,"3"1"1,3 3 1865,2 4 1,0 5-1,1 5 1,2 4-1,2 4 1,2 3 0,3 2-1,2 0 53,1 1 1,7-4-1,8 4 1,10-2-1,11-3 1,8-3-1,11-4 341,10-4 0,5-1 0,-31-3 1,0 0-1,3-1 0,1-2 1,1-2-1,1-1 0,2-3 1,0-1-1,1-1 0,-1-1-267,1 0 1,-1-1-1,1-3 1,0-1-1,0-1 1,0-1-1,-1 1 1,0-2-1,-1-1 1,0 0-1,-4 0 1,0-1-206,-2 1 0,-1-2 1,-3-4-1,-1-3 1,-4 2-1,-2-1 1,-1-1-1,-2-2 1,-3-1-1,0-1 1,-3-1-1,0-1-194,-2 1 1,-1-2 0,-2-4 0,-3-2 0,-3 3 0,-2-1-1,-1 1 1,-2-1 0,-1 0 0,-1 0 0,-1 2 0,-2 2 0,-5-37 38,-7 9 1,-14 13-1,-13 4 1,-10 10-1,-11 15 1,-12 13-1,33 9 1,-1 4 313,-3 0 1,-1 3 0,-4 5-1,0 4 1,-1 1 0,0 2 0,-2 3-1,1 2 1,1 2 0,0 2 0,0 2-1,0 0-46,2 2 0,0 3 0,-1 3 0,0 3 1,1 2-1,2 1 0,0 2 0,3 1 1,0 2-1,3 2 0,2 0 0,3 0 1,2 1-1,2 1-91,4-1 1,1 0 0,3 0 0,2 1 0,4-1 0,4 1 0,3-4 0,4-1 0,3-3 0,4-2 0,4-2 0,4-2-1,19 29-672,15-6 0,12-11 0,-20-27 0,4-1 461,2-2 0,2-1 1,3-4-1,1-2 1,7-2-1,-1-1 1</inkml:trace>
  <inkml:trace contextRef="#ctx0" brushRef="#br0">23661 8076 26000,'-34'-6'-648,"-3"-1"0,4-6 0,-1 1 656,-3 3 0,-1 3 1,-2 6-1,0 0 1,0 1-1,1 4 1,2 4-117,2 3 1,10-4-16,-2 1 0,14-4 0,1 4 0,4 1 0,7 2 1,5 1 231,10 1 0,8-1 1,13 0-1,13-1 0,11-3 1,15-5-1,-32-3 0,2-2 39,4 0 0,2-2 0,1-1 0,1-1 0,4-4 0,-1-1 0,3-3 1,0-1-1,2-2 0,0-2 0,-2-1 0,-1 0 0,-1-2 0,-2 0-269,-2-1 1,-2 0 0,-5 0 0,-2-1 0,-5-2 0,-2-3 0,-3 0 0,-3-2 0,-2 0 0,-4-2 0,-2 0 0,-4-1-186,10-35 0,-18 30 0,-5-1 1,-3 0-1,-2-1 0,-4-2 1,-3 0-1,-4-1 0,-4 0 1,-6 0-1,-3 2 0,-4 1 0,-3 3 180,-3 1 1,-3 3 0,-6 2-1,-3 3 1,-2 4 0,-2 2-1,-2 4 1,-1 2 0,-3 5-1,-2 3 1,-2 4 0,-1 4 44,-3 1 0,0 5 0,-6 7 0,-1 7 0,3 5 0,0 4 1,22-7-1,-1 0 0,1 2 0,1 2 0,0 1 0,2 0 0,-18 15 1,3 2-196,7-1 0,4 2 0,3 6 1,6 4-1,7-1 0,5 0 0,5 3 1,5 0-1,6 2 0,4-1 276,5-1 0,5 0 0,2 2 0,4-1 0,6-2 0,4-1 0,0 1 0,1 0 0</inkml:trace>
  <inkml:trace contextRef="#ctx0" brushRef="#br0">25167 3052 11569,'0'-13'0,"0"-1"0,0 1 0,2 0 0,1-1 168,1 1 0,7 0 0,-3 1 0,4 3 0,2 4 0,-3 5 141,-2 5 0,-1 2 0,-5 7 0,1-1 0,-1 2 0,-1 1 0,-2 3 0,0 1 0,0 0 0,0 1 134,0 3 1,0 1 0,0 2 0,0-1 0,0 2 0,0 3 0,0 5-131,0 2 1,-5-1 0,1 2 0,-1 2 0,1-1 0,-1 0-1,2-3-93,2 0 0,1 9 0,0-4 0,0 2 1,0 4-1,0-2-242,0-1 0,0 4 1,0-3-1,0 0 1,1 1-1,2 1 1,2 2-76,-2 2 1,-2 0 0,-1-2-1,-1 1 1,-4 0 0,-4 3-273,-2-2 583,-3 4 1,0-1 0,-3 1 0,-1-4 0,2-3 0,3 1-43,4 2 1,-1-5-1,5-1 1,2-2-1,2 2 1,1 0-384,0 0 1,0 3 0,0-3 0,0-2 0,0 1 0,0-2 0,1 3-421,4 0 628,-4 5 0,5-9 1,-7 4-1,-4-2 1,-2 1-1,-2-2 74,0-2 0,1-1 0,-2-2 0,3-1 0,-1-2 0,2-3-364,0-2 1,1 1 0,2-3 0,-2-3 0,1 0 0,-1 0-1,1 1-1237,1-4 1177,-5 3 0,5-9 0,-5 5 1,-1-2-1,0-2 0,1-1-697,2 2 1,1-8 0,2 3 0,0-2 1049,4-4 0,11-13 0,9-9 0</inkml:trace>
  <inkml:trace contextRef="#ctx0" brushRef="#br0">25314 3105 8930,'-13'-1'154,"-1"-2"-27,1-2 0,7-4 1,6 5-1,7 1 1,5 0-1,2 0 1,-1-1 212,0 1 1,5 1 0,1 2 0,2 0 0,3 0 0,1 0 0,3-1 0,2-2-132,1-2 0,6-5 1,0 1-1,4-3 1,5-1-1,2 0-190,2-1 0,2 1 0,1 0 0,-1-1 0,-2 2 0,-2 2 1,-2 3-161,-3 1 0,-8 1 1,-4 5-1,-3-1 1,-2-2-1,-4-2 339,-4 2 1,-4 2 0,0 1 0,-1 0-1,0 0 82,1 0 0,-1-4 1,0-1-1,1 1 0,-1-1 1,0 1-95,1 1 1,-2 0 0,-2 0-1,-1-2 17,1 2 1,-4 8 0,-1 5-1,-4 7 195,-1 5 0,0 3 0,0 0 1,1 0-1,2 0 0,2 5 1,-2 1-308,-2 2 0,4 2 0,-1-2 0,-1 1 1,0 3-1,0 1 31,2 2 1,-1 0 0,-4 2-1,0 1 1,0 4 0,0 2 160,0 1 0,-4 5 0,-2-7 0,0 0 0,-2 1 0,2 0-274,0-1 1,2 8 0,4-3 0,-1 0 0,-2-1-1,-2-4 1,2-1-113,2 0 1,-1 2 0,-1 3-1,-1-1 1,-1-6 0,1 0-1,-2-4 222,-1 2 0,-1 0 0,-2-1 0,2-1 0,1 1 0,1-4-164,0 1 0,2-2 0,4 0 1,0-2-1,0 1 0,0-2 0,0-2-135,0 1 1,4-5 0,1 3-1,-2-3 1,-2-1 0,-1 0 234,0-1 1,0 2 0,0 2 0,0 1 0,0-1 0,-1-2 0,-2-1 491,-2-1 0,-4 1 0,3-1 0,0 1 1,0-2-1,4-1-670,0-2 1,2-1-1,0 3 1,0-4 0,0 0-1,0-4-192,0-1 1,0 2 0,0 1 0,0-1 0,0-1 0,0 0 0,0 2 210,0-2 1,0 0 0,0 1 0,0 1 0,0-2 0,0-1 829,0-2 0,-4 0-421,-1 1-500,1-1 0,4 0 0,0 1 28,0-1 1,0 0 0,0 1 0,0-1 0,0 0-70,0 1 0,0-6 0,0 1 0,0 2 1,-2 1 800,-2 1 0,2-4 1,-4-2-1,0 1-308,-2-1 0,-4 0 0,-2 2 0,1-4 1,0-4-480,-1-1 1,1 0-1,-2 0 1,-3 0-1,-4 0 1,-4 0 0,-4 0-1004,-1 0 1,-6 5 1472,1-1 0,-5 6 0,-5-2 1,-4 1 143,-1 0 1,2-1-1,0 6 1,4-2 0,2-3-1,1-4 1,5 0-212,3-1 0,7 1 1,7-5-1,-1 0 1,2 0-1,-1 0-703,4 0 1,1 0-1,2 0 1,0 0 0,-2-2-1,-1-1-186,-2-1 0,0-1 0,5 5 0,-2 0 0,-1 0 0,-2 0-3190,1 0 3898,9 0 0,2-11 0,6-4 0</inkml:trace>
  <inkml:trace contextRef="#ctx0" brushRef="#br0">25341 3772 8160,'-36'7'0,"2"-1"0,1-2 0,5 2 0,5 0 0,5 0 0,3-3 0,2-1 484,-1-2 0,8 0 0,6 0 1,9-2-1,8-1 0,6-3 0,7-1 1,7-2-1,4 0 0,5 2 918,2 1 0,-1 1 1,3 5-1040,-1 0 1,3 0 0,4 0-1,-1 0 1,2 0 0,-3 0-189,1 0 1,6-4-1,1-1 1,-1 2-1,1 0 1,-4 0-605,-2-1 0,-6-2 0,-2 3 1,-7-1-1,-2-1 0,-7 1 0,-2-1-1060,-3 2 1,-7 0 941,-2-1 0,-4 1 0,-4-4 1,-1-1-489,1 1 0,1-4 1035,-3-6 0,4 2 0,-4-4 0</inkml:trace>
  <inkml:trace contextRef="#ctx0" brushRef="#br0">25141 3532 8146,'-14'0'1183,"-3"1"-931,-1 4 0,-4 2 0,2 5 1,0-2-12,-4-1 1,0-4 0,-1 2-1,0-1 1,-3-3 0,0-2-1,-2-1 1,0 0 239,-1 0 1,-4-4-1,2-4 1,2-2-1,1-5 1,7 1-1,0-3-247,3-1 0,5 4 1,0-4-1,6 3 0,3 2 1,3-1-1481,2 1 1,1 0-1,0-1 1,1 1 1245,4 0 0,2-1 0,6 1 0</inkml:trace>
  <inkml:trace contextRef="#ctx0" brushRef="#br0">23981 2412 8281,'-24'-6'69,"-2"-3"1,2 3 0,6 2 0,5 4 531,4 4 1,-1-1-1,4 8 1,0 2-1,0 5 1,3 4 0,1 6-1,4 5-339,2 1 0,4 4 0,5-2 0,0 2 1,2 1-1,1-4 0,4-3-771,0-4 0,-3-3 0,0-3 0,-2-6 0,-1-5 310,-1-7 1,-6-4-1,-2-6 1,-4-9-1,-2-10 1,-2-10 0,-3-8 321,-2-6 1,4-9 0,-3-4 0,-1-3 0,2-3 0,-1 0 192,0 1 1,4-1 0,-2 12 0,4 4 0,1 7 0,1 8 0,4 6 272,3 3 1,4 9-1,2 4 1,-1 6-1,0 3 1,1 5-558,-1 4 1,0 4-1,1 6 1,0 4-1,1 3 1,0 7 0,-3 3-122,0 2 0,-6 1 1,-2 5-1,-2-1 0,-2 0 1,-2-4-381,-2-3 1,1-8-1,-6-1 1,-2-2-1,0-3-454,-3-1 0,1-8 0,1-4 0,3-7 923,5-10 0,8-11 0,4-9 0</inkml:trace>
  <inkml:trace contextRef="#ctx0" brushRef="#br0">24527 1799 8196,'-5'-26'420,"-3"5"0,-4 3 0,2 3 242,1 2 1,6 4-1,-1 0 1,4 0-135,4 2 0,-2 8 1,2 13-1,-1 6 0,0 7 1,1 6-1,-1 5-476,-1 5 1,-7 3 0,-1-3 0,1 1 0,-1-1 0,3-1-243,1-2 1,2-2 0,0-2 0,0-5 0,0-5 0,0-3 0,2-6-960,2-2 1,-1-1 0,6-3 799,1-2 1,-2-3-1,1-7 772,1-4 0,-3 4 0,2-4 0,2 4 1,0-1-1,4-1-261,3-1 1,3-5 0,7 3-1,3-3-162,5-5 0,8-6 0,3-6 0</inkml:trace>
  <inkml:trace contextRef="#ctx0" brushRef="#br0">24954 1946 8226,'-35'-12'1553,"0"5"1,7 5-1280,8 5 1,5 12 0,1-2 0,3 2-1,2 0 307,4-2 1,4 6 0,1 2 0,1 3 0,4-1 0,5 3-1,6-3-856,7 2 0,6-5 0,2-4 0,-1-4 0,0-5 0,-1-2 0,2-7-463,-1-5 1,-8-6 0,-4-5 0,-5-4-1,-4-5 1,-4-3 453,-4-1 0,-7-4 0,-4 2 0,-7 0 0,-5 1 0,-3 2 1,-2 4 443,1 3 1,1 4 0,1 6 0,5-1 0,2 3 0,7 0 98,3 2 0,4 1 0,8-6 1,9 1-1,7-2-259,4-3 0,7-2 0,2-7 0</inkml:trace>
  <inkml:trace contextRef="#ctx0" brushRef="#br0">25181 1426 8218,'-14'-6'691,"1"-3"1,3 5-1,5 2-115,10 5 0,5 8 1,5-3-1,3 4 1,4 2-1,3 0 1,3 6-1,3 5-52,5 5 0,-4 2 0,1-1 1,-3 3-1,-2 3 0,-5 0 1,-2 3-865,-5 2 0,-7-4 0,-4 5 1,-4-3-1,-1-3 0,-1 0 0,-5-3-564,-7 0 1,-2-6-1,-8 5 1,1-3-1,0-2 904,0-3 0,0-1 0,-5 2 0</inkml:trace>
  <inkml:trace contextRef="#ctx0" brushRef="#br0">25181 4558 8299,'6'-8'73,"1"-3"1,6 9 0,2-2 0,1 2 0,4 4 0,0 2 0,6 5 0,3 1 0,10 1 0,5-4 0,9 1 0,5-2 1159,7-1 0,8 1 0,0-3 1,-1 2-1,1-2 0,-4-2 1,-1-1-1353,-1 0 1,-5-1-1,-1-2 1,-2-3-1,-2-2 1,-4-3-1,-4-4-1014,-5-3 1,-8 0 0,-5 5 0,-4 0 0,-7-1 0,-6 1 1132,-8 0 0,-11-13 0,-2-2 0</inkml:trace>
  <inkml:trace contextRef="#ctx0" brushRef="#br0">25207 4518 8305,'-25'-16'780,"3"2"1,4 7-89,3 4 0,2-2 1,-2 0-1,-1-1-319,-2 0 1,-6-3-1,1 3 1,-7 0 0,-5-1-1,-4 1 1,-1 0-1,0 3 51,0 1 1,-4-2 0,-2-1-1,0 2 1,-2 2 0,3 1-597,-1 0 1,1 1 0,5 4 0,2 2 0,1 2-1,4 0 1,3 1 0,7 1-1377,2-2 1,3 3 0,6-4 1547,3 4 0,4 2 0,5-1 0</inkml:trace>
  <inkml:trace contextRef="#ctx0" brushRef="#br0">23408 5344 8314,'-20'-13'0,"0"1"640,-1 3 0,-3-1 0,8 4 0,3 0-111,2 0 1,2 2 0,-2 5 0,2 3 0,4 7-207,4 5 1,7 5 0,1 6 0,2-1-1,0 1 1,1-1 0,2 1-280,1 0 1,-4-6-604,0-4 0,-4-2 1,2-2-46,-1 1 0,3-8 0,-6-8 0,-5-11 631,-5-12 1,1-8-1,0-8 1,2-4-1,-1-4 1,2-4 305,2-5 0,1 5 1,0-2-1,0 6 1,0 3-1,0 5-95,0 4 0,4 9 0,2 7 0,2 3 1,0 5-1,1 4 0,0 3-84,2 3 1,-4 2 0,0 2 0,1 4 0,-2 5 0,1 5-1,-1 4-144,0 2 0,-2 1 0,-4 5 1,0-1-1,-1 1 0,-2 0-202,-1-1 1,-5-3 0,4-3 0,1-1 0,-1-2 0,1-2-1854,1-2 0,1-4 0,4-2 2045,2-1 0,10-7 0,6-7 0</inkml:trace>
  <inkml:trace contextRef="#ctx0" brushRef="#br0">23688 4704 8239,'-20'-20'1974,"1"6"-1265,-3 10 0,9 8 1,8 5-1,5 3 0,3 1 1,2 2-1,-1 3-492,2 4 0,-5 9 0,5 3 0,-1 2 0,-1 0 0,-1-1 0,-1 1 112,-2-1 0,4-4-590,1 5 1,-1-5-1,-4 3 1,2-2-121,2-2 1,0-2 0,8-3 0,5-2 380,2-6 0,3-2 0,5-1 0</inkml:trace>
  <inkml:trace contextRef="#ctx0" brushRef="#br0">23968 4851 8072,'-5'-13'607,"1"-1"-18,-1 7 1,5 4 0,2 10 0,1 8 0,3 5-190,1 3 1,-2 2 0,2 4 0,0 0 0,-1 2-1,2-1 1,-1-2-696,3-1 1,2-2 0,2-3 0,-1-4 294,0-3 0,7-8 0,0-1 0</inkml:trace>
  <inkml:trace contextRef="#ctx0" brushRef="#br0">24181 4531 8290,'-13'-12'826,"-1"4"1,7 3 0,4 8-427,6 1 0,4 7 0,7-1 1,-1 6-1,2 8 0,1 4 0,3 6 1,2 3-400,3 5 0,-5 1 1,-1-2-1,-3 2 0,-2 3 1,-1 0-1,-2 0 1,-3-3-2,-1-2 0,-1-1 0,-5 0 0</inkml:trace>
  <inkml:trace contextRef="#ctx0" brushRef="#br0">25167 5344 8284,'-6'-7'746,"6"1"0,2 6 1,10 0-346,8 0 1,7 6 0,4 3 476,5 3 0,8 5 0,5 3 1,3-1-661,1 0 1,1-1-1,0-5 1,1 0-1,1-1 1,-1-1 0,3-4-1,1-1-915,5-3 1,1-6 0,2-4 0,-2-4 0,-3-4 0,-4 1 696,-3-1 0,-8-4 0,-1-2 0</inkml:trace>
  <inkml:trace contextRef="#ctx0" brushRef="#br0">26834 4971 8184,'-6'-16'0,"-2"1"317,1 3 1,1 9-1,6 3 1,0 8-1,1 3 1,2 4-1,2 3 1,-1 3 434,2-1 1,-3 6 0,5-6 0,-1 3-1,-1-3 1,0 0 0,-2-4 0,1-1 0,1-2-1605,1 0 1,-4-7-1,1-6 1,-2-9-1,-4-7 459,-2-6 0,1-5 0,-6-5 0,0-7 0,0-5 0,2-1 654,1 4 1,-4-2 0,2 9 0,-1 1 0,0 5 0,1 6 0,-1 3 1202,0 2 0,6 7 1,-3 3-1081,0 1 1,5 3 0,-4 7 0,4 5 0,1 4-1,0 4-541,0 0 0,0 7 0,0-2 0,0 2 1,-2 0-1,-1-2 0,-3 2-570,-1 1 1,4 0 0,-2-1 0,4-4 0,1 0 0,1-4 0,7-3 726,10-4 0,8-3 0,14-6 0</inkml:trace>
  <inkml:trace contextRef="#ctx0" brushRef="#br0">27140 4665 9536,'-19'-12'1721,"0"9"0,-4-6-960,6 6 1,8 4 0,4 4-271,4 4 0,1 3 1,0 1-1,1 0 0,2 0 1,3 1-541,2-1 1,1 0-1,2 1 1,0-1 0,-2 0-1,1 1-311,2-1 0,-3 0 0,0-1 0,1-1 0,2-2 1,1 1 287,1 2 1,-1-3 0,0-2 0,1-1 0,-1-3 0,2 0-248,2 1 1,4-2 0,6 1-1,1-5 319,3-2 0,9-12 0,7 1 0</inkml:trace>
  <inkml:trace contextRef="#ctx0" brushRef="#br0">27007 4505 9118,'-8'22'207,"4"0"0,3 0 0,1 6 0,0 3 238,0 5 0,4 2 0,0 2 1,1 0-1,-1 2 0,2 1-230,2 1 1,1-1-1,4-6 1,2-4 0,2-4-1,6-3 1,3-4-317,5-6 0,2 0 0,9-11 0,6-5 0,4-9 101,5-13 0,5-9 0,-2-9 0</inkml:trace>
  <inkml:trace contextRef="#ctx0" brushRef="#br0">27633 4331 8184,'-26'0'0,"6"8"305,7 5 0,6 8 1,7 8-1,0 3 217,0-3 0,0 4 0,0-1 0,0 1 0,0 2 0,0 2 0,1 6 0,2 2-336,2 1 0,5-2 0,-1-4 0,3 0 0,1-1 1,0-2-1,1-2-186,-1 2 0,0-4 0,1-1 0</inkml:trace>
  <inkml:trace contextRef="#ctx0" brushRef="#br0">26727 6011 8184,'6'-14'530,"1"7"0,1 2 1,-2 10-1,-2 4 0,1 4 1,-1 5-1,0 4 1,2 3-1,0 2 0,2-1 1,-2 1 19,-1 0 1,6-5 0,-4 0-1,2 0-924,0-1 1,0-2-129,4-5 0,-1-8 1,-4-6-1,-8-9 1,-8-6-1,-4-6 210,-1-4 0,-2-2 1,-1-10-1,-3-3 1,-1 0-1,0-3 0,2 4 455,3 1 1,-1 1 0,8 8-1,-1 2 1,2 5 0,1 3 214,3 2 0,2 3 1,2 2-1,4 3 246,3 4 1,0 0 0,1 0 0,1 2 0,2 3 0,1 3-456,1 2 1,-1 5 0,-1-1 0,-2 3 0,-2 2 0,-3 3 0,0 2-510,1 2 1,-5-1-1,4 4 1,-4-3-1,-1-2 1,0-1-1491,0 1 1,0-4 0,0 3 1829,0-3 0,6-8 0,2-1 0</inkml:trace>
  <inkml:trace contextRef="#ctx0" brushRef="#br0">27154 5784 8184,'-26'-16'491,"4"2"0,3 4 474,6 10 0,-1 0 1,2 1-1,3 5 1,5 8-1,3 6-933,1 6 0,0 5 1,1 3-1,2 3 0,4 6 1,4 1-1,5 2-590,3-3 1,4-2 0,3-2 0,2-3 0,2-7 557,1-5 0,6-5 0,-3-6 0</inkml:trace>
  <inkml:trace contextRef="#ctx0" brushRef="#br0">27340 5771 8184,'-25'0'1006,"3"0"0,2 0 0,7 0-509,0 0 1,7 0 0,6 1 0,7 2-338,5 2 1,1-1-1,2-4 1,2 0 0,2 1-1,0 2 1,0 2-196,-2-2 0,-3 0 0,0 0-249,-1 1 0,-1 7 1,-3-3-1,-5 4 250,-2 2 1,-2-1 0,0 0-1,-2 1 1,-1-1 0,-3 0 417,-1 1 1,4-1-1,-1 0 1,4-1-86,4-3 1,3-3-127,7-6 0,1 0 1,1 0-1,2 1 1,-2 2 27,-1 2 0,-3 1 0,-2-2 0,-3 5 0,-1 3-151,-3 1 1,-1 1-1,-2-1 1,-2 0 0,-1 1-2203,-1-1 1,-5-4 2151,5 0 0,-7-12 0,4 1 0</inkml:trace>
  <inkml:trace contextRef="#ctx0" brushRef="#br0">27620 5517 8184,'0'-13'3870,"2"6"-3558,2 2 0,3 5 0,8 5 0,2 4 0,2 4 145,2 5 1,-4 4-1,4 10 1,-2 10-1,-4 7 1,-3 6-1,-5 1-468,-1 5 1,-3 2 0,-7 5 0,-5 0 0,-1 1 0,-1-3 10,2 4 0,-6-4 0,-5 7 0</inkml:trace>
  <inkml:trace contextRef="#ctx0" brushRef="#br0">15143 8356 9976,'-12'-12'0,"3"-4"0,8 0 60,8 7 1,2 7-1,10 14 1,1 0 0,2 3-1,5 0 1,4-1-1,4 0 1,4-1 0,2-1-1,5-3 1,6-5 190,4-2 0,8-2 0,-2-3 1,5-6-1,2-9 0,-32 7 1,-1-2-1,2-1 0,-1-1 1,3-1-1,-1-1 0,2-2 1,-1 0-156,2-2 0,-1 0 0,-3 0 0,-2-2 0,4-3 0,-1 0 0,0 0 0,-1 0 0,-1 0 1,0-1-1,1-3 0,0-1 0,-4-1 0,0-2-148,-3-1 0,0-2 0,-1 0 0,-2-3 0,-7 2 1,-2-2-1,-2-2 0,-2 0 0,-1-5 0,-3 0 1,-2-1-1,-1 0 0,-2-2 0,-2-1 22,-1 2 0,-2 1 0,0 1 0,-3 0 0,-1 3 0,-3 1 0,-2 1 0,-3 1 0,-2 5 0,-2 1 0,-24-27-56,-8 10 1,-6 10-1,-16 14 1,32 17-1,-3 3 1,-1 3-1,-2 3 1,-6 2-1,-1 3 1,-3 2-1,-1 3-7,-1 1 0,-1 3 1,-12 6-1,0 4 0,3 1 1,1 3-1,-3 1 0,1 2 1,19-7-1,1 0 1,-1 2-1,1 0 0,0 1 1,1 0 81,-2 1 0,2 1 0,-1 1 0,-1 2 0,0 1 0,2 0 0,0 0 0,2 0 0,0 1 0,-15 14 1,2 2-1,6 1 0,2 0 0,8-3 0,3 0 0,6-1 0,3 0 72,5-1 1,3 0 0,7-7 0,4 0 0,3 37 0,15-5-1,19-5 1,-6-34 0,5-2-1091,5-2 1,4-2 929,8 1 1,4-4 0,13-3 0,5-4 0,-16-4 0,2-2 0,0 0 0,4-2 0,0-1 0,1-2 98,1 0 0,1-1 0,0-1 0,4 2 0,-1-1 0,0 1 0,-4-1 0</inkml:trace>
  <inkml:trace contextRef="#ctx0" brushRef="#br0">17756 8316 17975,'-8'-6'-21,"4"5"1,11-1 0,10 8 0,9 9-166,7 4 0,10-1 1,9 3-1,7-3 0,6-7 1,9-5-1,-35-5 1,1-2 252,-1 0 1,2-2 0,4-2-1,1-2 1,-2-3 0,-2-1 0,2-1-1,0-1 1,0-3 0,-1-2-1,-1-2 1,-1-1 0,0-4 0,0-1-1,-2-1 1,0-2-112,0-1 0,-2-2 0,-3-3 1,-2-1-1,-3-1 0,-2-2 0,-1 0 1,-3-2-1,-2 0 0,-2-2 0,-2-2 1,-3-1-73,-1-1 0,-2-2 1,-1-1-1,-2 0 0,-3-4 1,-1 1-1,-2 0 1,-1 1-1,-2 0 0,-3 0 1,-1 1-1,-3 1 0,-2 2 1,-1 0 72,0 4 0,-3 1 1,-2 4-1,-2 4 4,-22-23 0,-4 17 0,-13 11 0,-9 15 52,-10 14 0,32 8 0,-2 5 0,-6 4 1,-1 3-1,-4 5 0,1 1 0,-1 4 0,0 2 1,-1 2-1,2 2 0,3 0 0,1 2-153,2 1 0,2 1 1,3 2-1,3 3 1,5 0-1,3 2 1,2 1-1,4 2 1,4 2-1,2 0 0,6 2 1,3 0-1,4 0 1,3 0-5,3 1 0,4-1 0,7-4 0,4-2 0,5 0 0,4-2 0,5-2 0,5-2 0,5-2 0,5-2 0,4-3 0,4-3-833,5-2 1,2-2 976,-1-3 0,1-3 0,2-4 0,1-2 0,-3-1 0,-1-1 0,1 0 0</inkml:trace>
  <inkml:trace contextRef="#ctx0" brushRef="#br0">20648 8236 30491,'-13'0'-13,"1"2"1,3 2-2151,5 5 0,8 3 0,8 1 0,7 0 2142,8 1 1,16-7 0,6-2-1,10-7 1,8-8 0,4-12-1,-33 6 1,1-2 0,2-3-1,-1-1 98,3-2 0,-1-1 1,2-1-1,-1 0 0,-1-1 1,-1-1-1,-1 0 0,0 0 1,0-1-1,-1-1 1,-3 0-1,-1-1-221,-2 0 0,-1-2 1,-4 1-1,-3-1 1,-2-1-1,-1 0 1,-2-1-1,0-1 1,-2-2-1,-2-1 1,-2-1-1,-2-2 1,-2 0-1,-2 0-35,-2 0 1,-1 1 0,-3 2 0,-2 0 0,-2 1 0,-3 0 0,-2 1 0,-2 0 0,-15-28 0,-7 7-1,-5 12 192,-4 8 1,-3 13 0,-13 11 0,-5 11 0,-8 14 0,31 0-1,0 4-185,-2 4 1,-1 4-1,-8 8 1,0 4 0,-1 4-1,1 2 1,-2 5-1,1 2 1,0 5 0,2 2-1,5 0 1,2 2-1,5 0 1,4 2-189,4-1 1,4-1 0,7-6-1,4 0 1,3 4 0,4-1-1,5-5 1,4-1 0,4-5-1,5-1 1,6-3 0,5-1 24,6-1 0,5-3 0,0-7 0,4-2 0,12 0 0,4-3 335,0-5 0,1-3 0,4 0 0,1-1 0,-3-3 0,0 0 0</inkml:trace>
  <inkml:trace contextRef="#ctx0" brushRef="#br0">23608 8329 13648,'0'-13'-67,"0"9"1,7 8 0,6 9 0,8 1-76,4-1 1,9-5 0,6-4 0,8-4 0,7-6 225,7-7 1,-1-8-1,-26 7 1,1-2-1,1 0 1,0-2-1,-1 0 1,0-1-1,3-2 1,-1-2 0,-1-1-1,-1-1 60,-1-2 1,-1-1 0,1-2-1,-3 0 1,-4 0 0,-1-1 0,-2 0-1,-1-2 1,-2-1 0,-1-1 0,-4-1-1,-3-1-188,-3-1 0,-1-1 1,-1-4-1,-2-1 1,-4-2-1,-3 0 0,-1 1 1,-1-1-1,-3 2 1,-2 0-1,-3 4 1,-2 1-1,-3 2 0,-1 2 83,-3 1 1,-2 2 0,-28-13-1,-13 6 1,26 25 0,-2 3-1,-4 3 1,-1 3 0,-6 2-1,-1 4-60,-6 3 0,-1 4 0,1 2 0,-2 4 0,-9 6 0,0 4 0,0 0 0,2 2 0,2 1 0,1 1 0,5 2 1,2 2-212,2 2 0,4 2 0,11-3 0,4 2 0,2 5 0,4 3 1,7-1-1,6 2 0,7 0 0,6 1 0,7 4 0,8 1 1,8 2-1,8-2-23,7 3 1,6-2 0,-3-13 0,5 0 0,1-2 254,1-3 0,1-3 0,2 1 0,3 2 0,0 0 0,1 0 0,0-4 0</inkml:trace>
  <inkml:trace contextRef="#ctx0" brushRef="#br0">893 13301 22636,'-13'-8'0,"1"5"1612,3 6-444,3-1 0,2 5 1,1-4-668,4 1 0,5 1 1,7-5-1,1 0 1,-1 0-1,2 0 0,1 0 1,3-2-1,2-1 1,3-1-502,1 1 0,2 2 0,-1 1 0,1 0 0,1-2 0,2-1 0,1-1 0,-1 1 0,-1-5 0,1 1 0,1-2 0,-3 2 0,-3-1 0,-3 1 0,2-4 0,0 1 0,0 0 0,-4 1 0,0 0 0,-4 1 0,-1 4 0,-2-2 0,0 2 0,1 1-653,-1 1 1,-6 4 0,-1 1-1,-1 3 1,1 0-1632,1-1 1,-2 4 2236,3-4 0,1-7 0,5-5 0</inkml:trace>
  <inkml:trace contextRef="#ctx0" brushRef="#br0">1546 13021 22589,'9'-5'-1291,"0"1"1580,1 1 1,2-3-1,3 1 1,1 2-1,4 1 247,0-3 0,-2 4 0,3-5 0,0 1 0,-2 1 0,2 1 0,-2 1 7,0 2 1,3 0 0,-4 2 0,-2 2 0,-2 5 0,-5 3-735,-5 1 0,2 1 1,-2-1-266,-1 0 1,-1 2-1,-4 3 1,-2 3 78,-5-1 0,-3 6 0,-3-4 0,-1 1 0,-2 1 0,1-3 0,-1 0-409,0-1 1,-1-3 0,2 0-1,-2 0 1,0-1 0,0 3-2689,2 2 3300,3-5 0,-6 15 0,0-3 1</inkml:trace>
  <inkml:trace contextRef="#ctx0" brushRef="#br0">2493 12714 8322,'0'-21'0,"0"4"0,0 2 422,0 7 1,0-3-107,0 2 0,-2 3 0,-2 1 0,-5 4 1,-3 2-1,-3 4 111,-3 4 1,4 1-1,-6 0 1,3-1 0,-3 0-1,1 0 1,0 0 0,1 1 154,-1 2 1,3-3-1,-7 0 1,1 1-1,0 2-212,0 1 0,4 2 1,-3 2-257,2 0 1,1 7 0,3-2-1,-1 5 74,-2 4 0,1 3 1,2 6-1,-2 1 1,0 4-1,2 4 0,3 3 86,3 1 1,6-4-1,-1-2 1,4-1 0,6-3-1,7-2 105,8-1 1,13-6-1,9-2 1,10-6-1,8-4 1,5-4-230,4-3 0,-32-11 0,1-1 1,-1 0-1,0-1 0,0-1 1,1-2-1,-1-1 0,1-2 0,35-8 1,-2-6-334,-2-2 1,-4-3 0,-3-3 0,-7-1-1,-6 0 1,-7 1-123,-6-1 0,-4 0 1,-8 1-1,-3-1 1,-5-1-1,-7-2 1,-6-4 54,-2-4 1,-2-1-1,-2-10 1,-2 1-1,-6-1 1,-7 0 202,-5-1 1,-9 2-1,-5 1 1,-4 2-1,-4 7 1,-6 5-362,-7 5 0,7 7 1,-5 5-1,0 6 1,1 5-1,-1 7 0,3 5 408,2 6 0,-17 22 0,5 0 0</inkml:trace>
  <inkml:trace contextRef="#ctx0" brushRef="#br0">4839 13514 15495,'7'-14'0,"4"13"0,-7 5 0,-1 7 0,0 1-118,1-4 0,-2 4 1,4-4-1,0-1 1,3-1-1,2-2 1,4 1-1,2-2 1,2-2-1,2-1 1,2 0-1,2 0 447,2 0 0,0 0 0,1 0 0,2-1 0,2-2 0,2-2 0,2 3 0,-1 0 0,-1 2-140,-1 0 1,4 0 0,-3 2 0,2 2 0,-1 3 0,1 2 0,-1-1-234,1-2 1,-2 2 0,3-3 0,-2-2 0,1-2 217,-2-1 1,9 0 0,-3 0-1,1 0 1,2-1 0,-1-2-1,1-3 117,0-1 1,-3-1 0,6-2 0,-3 2 0,-5 1 0,1 1-285,-1 0 1,2 2 0,0 4 0,0 0 0,-1 0 0,-2 1-307,-2 4 1,1-2 0,2 5 0,-1 1 0,-1-1 0,1-2 409,1 0 1,2-5-1,0 4 1,0-4-1,-1-1 1,-2-1-1,-2-2 321,2-2 1,2-5-1,1 2 1,-2 1 0,1 1-1,-2 2-443,0-1 0,5 1 0,-7 4 0,2 0 0,2 1 0,-2 4-388,0 4 1,9 2 0,-6 3 0,0-1 0,0 0 0,-3 1 0,3-1 308,1 0 1,-5-4 0,7-1-1,1-2 1,0-3 0,4-2 1286,-1-1-707,-4 0 1,8-1-1,-6-2 1,1-3-1,2-2 1,-2-1-357,0 2 1,2 0-1,-2 4 1,0-2-1,2 2 1,-2 2-1,1 1-398,0 0 0,-1 0 1,5 0-1,2 0 1,0 0-1,5 0 228,1 0 0,-1 0 1,4 0-1,2 0 1,3 0-1,2 0 347,2 0 0,3 0 1,-1 0-1,-35-1 1,1 0-1,-1 0 1,1-1-1,0 0 0,-1 0 1,36-1-231,-3 1 0,-33 0 0,0 0 1,36-3-1,-5 3 0,-1 0 0,-4 2-1063,1 0 0,-1 4 0,1 1 0,-1-1 0,0 1 0,-5-1 0,-3 1-113,-3 1 0,-4-5 0,-3 4 1098,-4-4 1,7 5 0,-8 1 0</inkml:trace>
  <inkml:trace contextRef="#ctx0" brushRef="#br0">2799 4145 15541,'6'-9'0,"3"0"917,3-1 0,-3 4-847,0 1 0,-8 4 1,-1 1-1,-7 0 0,-5 0 1,-1 0-1,-1 0 1,1 0-1,0 0 537,-1 0 0,1 0 0,0 0 0,-1-2 0,0-1 0,-3-1 0,-2 1 0,0 3 0,-2 4-457,0 5 1,-1-1 0,-3 1-1,1 1 1,3 2 0,1 1-80,-1 0 0,0 1 1,-2-1-1,2 0 1,2 2-1,1 1 77,-1 2 1,4 0 0,-3-5 0,3 1 0,2-1 0,-1 0 0,1 1-60,0-1 1,-1 5 0,1 1 0,1 0-1,2 2 1,3 0-171,1 2 0,-3 3 0,4-1 1,2-2-1,2 0 0,2-1 1,4-1 208,4-4 0,4 0 1,3-3-1,5 1 1,3-3-1,5-2 0,2-1 366,2 0 1,4-6-1,-1 3 1,2-1 0,2-1-1,0-1-104,0-2 1,0 4 0,0-1 0,0 1 0,-1 1 0,-2 1-505,-2 1 0,1 2 0,4-4 0,0 1 0,0 2 0,0 0 0,1 0 192,4 1 0,-4-4 0,5-1 0,-2-4 0,1-1 0,-1 0 0,-1 0 87,-3 0 0,6 0 0,-7 0 0,1-1 0,1-2 1,-2-3-166,-2-2 0,-2 1 0,5-3 0,0 2 0,-1 1 0,-2 1 0,-2-2 0,2 1 0,-3 3 0,2-5 0,-1-2 0,-1 1 0,-1 0 0,-2 1 0,0-2 0,-1-5 0,-6-2 0,-4 1 0,1-3 0,-2 0 0,1-1 0,-4-4 0,-6 1 0,-2-4 0,-1-5 0,-1 1 0,0-1 0,-2 2 0,-4 3 0,0-2 0,-1-1 0,-2 1 0,-3 2-290,-1 2 0,-4-1 1,-5 2-1,-5 3 0,-3 4 1,-7 3-1,-6 3-321,-9 3 1,-4-1 0,-6 6-1,-4 1 1,-5 1 0,-3 4 427,-6 2 1,34-1-1,-1 1 1,-3 3-1,0 0 1,0-1-1,-1 0 1,0-1-1,0 0 1,2-1-1,0 1 192,1 0 0,1 0 0,-27 3 0,6-1 1,9 0-1,7-1 0,7 2 0,7-2-434,6 0 0,6 4 0,6-1 0,1 3 0,1 3 0,3 2-10,5 5 1,2 4 0,2 0-1</inkml:trace>
  <inkml:trace contextRef="#ctx0" brushRef="#br0">2666 4358 8458,'0'-13'0,"0"-1"0,0 1 0,0 0 0,2-1-3,2 1 17,3 0 0,2-1 1,-1 1-1,-1 1 1,-1 2-1,-2 2 0,-4 4 1,-3 5 533,1 7 1,-4-1 0,0 2 0,-2 2 0,-1 0 0,2 3-4,3-1 1,2 0 0,2 1-1,0-1 1,0 0-355,0 1 1,0 3 0,0 3 0,0-1 0,0 2-1,0-1 1,0 4 99,0 1 1,0 2 0,-1-2 0,-2-1 0,-2-2 0,2 2 593,2 1-765,1-4 1,0 4 0,0-5 0,0 3 0,0-1 0,0 0-62,0-1 0,0 3 0,0-5 0,0 2 0,0 2 0,0 2 0,0 2 141,0 0 0,0-4 0,0 1 1,0 1-1,-2-1 0,-1 1 1,-1 0 90,1 2 1,-3-5 0,1-1 0,3 0 0,-1-2 0,0 0-263,-2-3 0,1 4 0,4-3 0,0 0 1,-2-2-1,-1-2 0,-1 2-9,1 2 0,0 0 0,0 3 0,-2 1 0,1-2 0,0 2 0,-2 0 208,-2 3 1,4-1 0,-4 2-1,1-1 1,1 1 0,0-1-107,3 1 1,-3-1-1,2 0 1,1-4 0,1 1-1,2-2 1,0 1-233,0-4 1,0 3 0,0 0 0,0 1 0,0 0-1,0 1 1,0 1 262,0-1 1,0 4 0,0-3 0,0 4-1,0 0 1,0-1 137,0-2 0,0 2 1,-1-5-1,-2 3 1,-1-3-1,1 1 0,1-2-427,2 1 1,0-3-1,0-2 1,0 2 0,0 0-1,2 0-488,2-3 554,-3 0 1,7 3-1,-5 3 1,1-1-1,-1 2 1,-1-2 260,-2 0 1,0 5 0,0-3-1,0 1 1,0 0 0,0 2-1,0-1 29,0 0 0,0 0 0,0-3 0,0-1 1,0 0-1,0-3 0,0-1-447,0-1 1,0-1 0,0 0-1,0 1 1,0-1 0,0 0 244,0 1 0,0-1 0,0 0 0,0 0 0,0 1 1,0-1 161,0 0 0,0 1 0,0-1 1,0 0-1,0 1 0,0-1 1,0 0-181,0 1 0,0-1 0,0 0 0,0 1 0,0-1-180,0 0 1,0 1 0,0-1-1,0 0 1,1 1 0,2 1 266,2 2 0,-1-2 0,-4 3 1,0-3-1,0-2 0,0 2-8,0 3 0,2-4 0,1 4 0,1-2 0,-1 1 0,-2 0 0,-1 0-140,0-2 1,5-2 0,-1 0-1,-1 1 1,0-1 0,0 0-1,2 1 32,-2-1 0,0 0 1,-1 1-1,3-1 1,-2 0 493,-2 1-445,-1-1 0,0-4 0,0 0 0,0 1 1,0 2-21,0 1 0,5 0 0,-1 1 0,-1-1 0,-1 0 0,-1 1-168,4-1 0,-4 0 0,5-1 0,-2-1 0,1-2 0,-2 1 1,0 2 240,1 1 1,-2 0 0,2 1 0,-1-1 0,0 0 0,2 1 48,-2-1 0,0 0 0,-1 1 0,3-1 0,-1 0 0,1 1-217,-1-1 1,5-4-1,-3 0 1,0 1 0,1 2-1,-1 1 1,2 1-85,-1-1 1,-2 0-1,2 1 1,-1-1-1,-2 0 1,1 1 298,-1-1 1,5 0-1,-4 1 1,-2-1-1,-1-1 1,1-2 0,2-1 63,-2 1 1,3-2-1,0 1 1,1 1-538,3 2 0,2 1 1,2-1-1,-1-2 75,0-1 1,1-4 0,-1 2 0,0-1 0,1-3 323,-1-1 0,-4 2 1,0 0-1,1-1 0,2-1 27,1-2 1,1 0 0,-1 0 0,0-2-1,1-1 1,-1-3-82,0-1 0,1 0 0,-1-4 1,0 2-1,1-1 0,-1-2 1,0 0 84,1 3 1,-1-2-1,-1 2 1,-2-3-1,-1-1 1,1-1 123,2 1-137,2 6 0,-1-5 0,0 3 1,1-3-1,-1-1 0,0-1-37,1 1 1,-1-5 0,0-1 0,1 0 0,0-2 0,3 2 0,0-2-34,0 0 1,-7 3 0,-1-2-1,1-1 1,2 2 0,0-2-1,-2 2 166,-1 0 0,-4 1 0,2 3 0,1-1 0,-3-4 0,3 1 0,-2-2-160,0 1 0,0 2 0,-2-4 0,3-3 0,2-4 0,-1-3 0,-2-2 0,4 3 0,-1-5 0,1 1 0,1-1 0,-2 1 0,-1-3 0,0 0 0,2 4 0,-4 1 0,0 2 0,1 0 0,-1 3 0,0 4 0,-1 1 0,-5 5 0,0 2 0,0-1 0,1 2 0,2-1 0,2 0 0,-1 4 0,-4-7 0,2 0 0,1-4 0,2-2 0,3-1 0,-5-1 0,9 0 0,-5-1 0,2 0 0,-2-2 0,1 4 0,-1 1 0,-4-2 0,3 8 0,-1-1 0,-1 1 0,-1 3 0,-2 1 0,-1-3 0,0 0 0,0 2 0,2 0 0,1 0 0,1-2 0,1-1 0,-5 1 0,1-4 0,2-4 0,3 0 0,0-2 0,0-3 0,3 2 0,-5-2 0,1 2 0,-1-1 0,1-3 0,-1 1-79,2-1 0,-5 4 1,4 5-1,-4 2 1,-1-2-1,0 0 146,0 2 0,0-1 1,0 3-1,0 1 1,0-2-1,0 1 1,0-3-68,0 3 0,0-6 0,0 4 0,0-3 0,0-3 0,0-2 0,0-1-126,0-6 0,0 5 1,0-5-1,0 1 1,0-1-1,0-1-51,0-2 0,-1 1 0,-2 4 0,-1 3 0,1 4 0,1 2 0,1-1 247,-4 0 1,4 5 0,-5 0 0,1 0 0,1-1 0,-1 1 123,-1-1-185,5-3 1,-9 0 0,5-1 0,1 0 0,-1-1 0,1-3-287,1-4 1,-3-4-1,2-2 1,1-1-1,1 1 1,2 1-28,0-3 1,0 7 0,0-2 0,-1 5 0,-2 7 0,-2 2-1,1 2 1,-2 1 411,-3 3 0,2 3 1,-2 2-1,-2 1 1,-1 2-1,-1 2 8,0 2 1,-1 2 0,0 3 0,-3-2 0,-2-2 0,0 2 0,0 2-727,2 1 1,-2 1 0,1 2 0,0 2-1,1-1 1,-1 0-624,2 1 0,5-1 0,4-2 0,-1 1 1233,1 1 0,10 1 0,-1-5 0</inkml:trace>
  <inkml:trace contextRef="#ctx0" brushRef="#br0">3346 3878 8032,'-5'14'0,"0"-1"0,-1 2 0,-2 1-1,1 2 1,2-1 0,-2-3 737,1-1 1,2-2 0,5-7 0,3-10 0,5-12 0,3-11 0,3-13-1,3-7 1,4-8 0,5-9 490,-12 29 1,1-3 0,-1-1 0,-1-2-1,4-3 1,0-1 0,0 0 0,1 0-800,0 1 0,0-1 0,1 0 0,0-1 0,0 1 0,0 0 0,0 0 0,0 2-429,0 3 0,0 1 0,2 0 0,-1 2 0,0 2 0,0 1 0,-2 1 0,0-1 0,1 1 0,-1 1 0,18-29-163,-2 7 1,-2 6 0,-6 11 0,-1 4 0,0 4 0,-3 4-920,-1 5 0,-5 3 1,1 7-1,-5 1 0,-3 4 1,-1 1-1,1 3-1902,2 2 1,-1 1 2983,2 0 0,-3-6 0,10-2 0</inkml:trace>
  <inkml:trace contextRef="#ctx0" brushRef="#br0">4772 1706 8090,'-9'1'1695,"0"4"0,6-2 0,-1 6 0,3 1-1029,1 2 0,0 1 1,0 1-1,1 0 1,3 3-1,4 0 1,1 0-1,0-3-1150,1 0 0,0-1 0,1-1 1,-2-3 483,1-5 0,-4-8 0,0-4 0</inkml:trace>
  <inkml:trace contextRef="#ctx0" brushRef="#br0">4666 1506 8073,'-20'0'2599,"5"0"0,-2 0-1368,2 0 1,9-2-1,6 0 1,9-4-1290,7-2 1,3 2 0,7-6 0,-1-4 57,3-3 0,7-9 0,0-6 0</inkml:trace>
  <inkml:trace contextRef="#ctx0" brushRef="#br0">4945 920 9615,'-13'0'6134,"6"-2"-5279,2-2 1,5 2 0,5-2 0,4 2 0,2 4 0,3 2-1,1 7-85,2 5 0,4 6 0,6 11 0,-1 5 1,0 7-1,-3 3 0,0 4 0,-1 3 1,0-2-771,0-1 0,-6-3 0,4-9 0,-2-1 0,-1-4-3265,0-4 1,-3-9 0,0-4 3264,-1-3 0,0-8 0,1-1 0</inkml:trace>
  <inkml:trace contextRef="#ctx0" brushRef="#br0">4119 4984 8064,'-6'-7'721,"3"-3"0,-6 5 0,0 1 3736,2-2-4028,1 4 0,6 2 0,0 9 0,0 5 0,0 2 0,0 3 1,0 2 85,0 2 1,0 3 0,-1 0 0,-2 1 0,-3 0 0,0-1-161,0 1 1,-3 0 0,3-1-1,0-1 1,-1-1 0,1-2-1,0 3-164,3 5 1,0-2 0,0 3 0,-2-3 0,3-2 0,-1-3 0,0 0 2,-2 0 1,1 2 0,4 2 0,0 0-1,0-1 1,-2 1-4,-2 0 1,2-1 0,-2 0 0,2-3 0,2-1 0,0 1-190,0-3 0,0 4 0,0-6 0,0-2 0,0-1 1,-1 0-1,-2 1-81,-2 2 0,1 0 0,3-5 0,-2 0 0,-2 1 0,1-1 0,-1 0 162,1 1 1,-2 3 0,3 1 0,-1-2 0,-1-1 0,1-2 75,-1 1 1,-1 4 0,3-1-1,-1 1 1,1 0 0,0 0 0,0-1-352,-1 3 1,-1-6 0,5 4-1,-1-1 1,-2 0 94,-2 6 1,1-4 0,4-1 0,0-4 0,-2 0 0,-1-1 0,-1 0 322,1 1 1,0 3 0,0 3 0,-1-1 0,-1 2 0,1-1-96,-1 4 1,-1-5 0,3 1 0,-1-3 0,1 3 0,0-1 0,0 2-132,-1-1 0,-1-3 0,5 0 0,0-2 0,0-1 0,0-1 0,0 0 0,0 0 0,0 1-33,0-1 0,0-4 1,0 0-1,0 1 59,0 2 0,0 1 0,0 1 0,0-1 1,0 0-27,0 1 0,0-5 0,0 0 0,0 1 0,0 2 0,0 1 0,0 0 0,0-4 0,0 0 0,0 2 0,0 0 0,0 3 0,0 1 0,0 1 0,0 2 0,0-1 0,0-3 0,0-1 0,0 0 0,0 1 0,0-1 0,0 0 0,0-4 0,0 0 0,0 1 0,0 2 0,0 2 0,0-6 0,0 1 0,0 2 0,0 1 0,0 1 0,0 0 0,0 1 0,0-1 0,0 0 0,0 1 0,0-1 0,0 0 0,0 1 0,0-1 0,0 0 0,0 1 0,0-1 0,0 0 0,0 1 0,0-1 0,0 0 0,0 0 0,-1 2 0,-2 2 0,-2 0 0,2 0 0,2-1 0,1 2 0,-2-2 0,-1 5 0,-1-2 0,-1-1 0,5-3 0,0 1 0,0 2 0,0-1 0,0-3 0,0-1 0,0 0 0,0 1 0,0-1 0,0 0 0,0 1 0,0-1 0,0 0 0,0 1 0,0-1 0,-1 0 0,-3 1 0,2-1 0,-2 0 0,2 2 0,2 3 0,-4-3 0,-1 4 0,2 0 0,0 2 0,0 0 0,-1-4 0,-1-2 0,5-1 0,0-1 0,0 0 0,0 2 0,0 1 0,0 2 0,0 1 0,0-2 0,0 0 0,0 0 0,0-1 0,0 2 0,0-3 0,0 2 0,0-2 0,0-2 0,0 1 0,0-1 0,0-4 0,0 0 0,0 1 0,0 2 0,0-3 0,0 0 0,0-5 0,0 5 0,0 2 0,0 0 0,0 3 0,0-1 0,0 0 0,0-4 0,0 0 0,0 1 0,0-4 0,0 2 0,0-4 0,0 4 0,-1 4 0,-2-2 0,-1-1 0,1 1 0,1 2 0,2 1 0,0 1 0,0-1 0,0 0 0,0 1 0,0-6 0,0 1 0,0 2 0,0 1 0,0 1 0,0 0 0,5-4-1255,-1 0 0,2-6 1,-2-2-3653,5-8 1,-1-9 4906,1-15 0,-1-9 0,6-8 0</inkml:trace>
  <inkml:trace contextRef="#ctx0" brushRef="#br0">5399 1839 8260,'-37'-16'0,"-6"3"0,-5 5 0,-5 8 0,0 8 0,-4 5 0,3 3 0,-1 3 45,1-4 1,6 9 0,2-6-1,3-2 1,4-3 0,2-4-1,3-4 1,3-4 0,3-1-1,1 0 1,2 0 0,3-1-1,6-4 1,4-4 0,4-3 990,2-1 1,2 0 0,4-2 0,0-1 0,3-2-730,6 2 1,1-1 0,11 1-306,-2-2 1,0 5-1,-2 6 1,0-1-1,0 2 1,-2 0-1,-2 3-83,0 2 0,1 2 1,-1 2-1,-1 3 0,-2 0 807,-1 0 1,-5-1-1,5-7 1,0-2-411,-1-5 1,3-11 0,0-6 0,5-8 0,5-6 0,1-3 0,-1-3-499,-2-1 0,-1 2 1,-5-2-1,-1 1 1,-3 4-1,-5 7 83,-2 8 0,-14 8 1,-6 10-1,-8 8 1,-10 9-1,-10 19-1276,-9 19 994,25-20 1,0 3-1,-5 15 1,0 4 0,0-2-1,0 2 1,1 4 0,2 1 44,-1 7 1,0 0 0,-1 1 0,0 0 0,4 2 0,0 0 0</inkml:trace>
  <inkml:trace contextRef="#ctx0" brushRef="#br0">2533 4944 8534,'-14'-13'-45,"1"6"1,-2 2 0,-1 4 94,-2 1 1,-1 0 0,1 1 0,-4 2-1,-3 2 1,-2-1 0,-3 0 0,-2 2 588,-4 2 1,-4-4 0,8 5-1,-2 0 1,-3 0 0,0 0-1,1 1 1,5 1-337,3-3 0,1 3 0,1-5 1,0 0-1,4 0 0,4-3-1277,4-2 0,0 3 1,1 1-3856,0-2 4829,5-2 0,8-7 0,8-1 0</inkml:trace>
  <inkml:trace contextRef="#ctx0" brushRef="#br0">893 4904 16944,'-1'-16'1237,"-4"3"-738,4-4 1,-5 17-1,4 0 1,-1 8-1,-1 5 1,-1 4 0,0 2-1,-3 0-260,1 0 1,-4 3 0,5-2 0,1-1-1,-1 2 1,3-2 0,0 0 0,0-3-1170,-2-1 0,1-6 0,5-1 0,4-2 0,4-4 0,2-2-2355,3-4 3434,5-9 0,2-8 0,5-6 1</inkml:trace>
  <inkml:trace contextRef="#ctx0" brushRef="#br0">906 4665 16944,'-13'0'664,"0"-5"-1059,-1 1 0,9-2 0,5 3 1,7-3-1,6 0 0,5-3 779,4-3 1,3 2-1,2-9 1</inkml:trace>
  <inkml:trace contextRef="#ctx0" brushRef="#br0">1400 4171 10025,'-17'-14'-2015,"4"8"3387,1 12 1,6 10 0,0 15-1,2 5-574,-1 2 1,-5 3 0,3 2-178,-1 2-510,-4 5 1,11-7-1,-3 6 1,2 0-132,2-2 0,0 4 0,2-5 0,2-1 0,5 1-3,3-3 0,7-1 0,2-2 0</inkml:trace>
  <inkml:trace contextRef="#ctx0" brushRef="#br0">2733 5717 30136,'6'-7'-5996,"-5"3"5970,4 8 1,-5-3 0,-5 4 0,-4-4 0,-3-1 0,-1 0 1386,0 0 370,5-6-3486,2 5 1887,6-5-542,0 6 0,-1 0 1022,-4 0 0,0-1 1,-6-2-304,2-2 0,0 1 0,-5 4 0,-3 0 0,-3 0 0,-4 0 0,-6 1-81,-2 4 1,-4 2 0,-4 6 0,-1 1 0,-1-1 0,-1 0-111,0 1 0,6-2 1,-3-2-549,8-1 0,1 0 0,4 4 0,6-1-265,5-3 0,3 3 1,1-4-1,3 4 0,4 2-2896,4-1 1,8-1 4198,7-3 0,5-9 0,8-8 0</inkml:trace>
  <inkml:trace contextRef="#ctx0" brushRef="#br0">1133 6197 28069,'0'-28'-1483,"0"3"1,0 23-1,0 7 1,-1 7 938,-4 5 1,-2 0-1,-5 3 1,3 1 0,3-2 27,0 1 0,5 2 1,-4-4-1,4-1 0,1 1 1,0 0-926,0-2 1,6-2 0,3-6 1938,2-3 0,3-21 0,-1-7 0</inkml:trace>
  <inkml:trace contextRef="#ctx0" brushRef="#br0">1040 6064 28058,'-8'-6'-2066,"-2"-1"0,6-7 1,-1 2 1209,-1 3 0,5 5 1,-2 8-1,6 4 1,6 1 1011,2 0 0,9-6 0,0 3 1</inkml:trace>
  <inkml:trace contextRef="#ctx0" brushRef="#br0">1533 5957 29609,'0'-18'-2458,"0"1"0,0 6 1,0 11-1,0 8 2180,0 4 0,0 1 0,0 0 1,0 1-1,0-1 0,-2 0 1,-2 2-1,-5 1 348,-3 2 1,-5 6-1,-1-2 1,1 3-1,3 0 1,0-1-1,2-3 1,4-2-304,3-3 1,7-1-1,8-3 1,12-3 0,15-5-1,12-2 566,9-2 0,10-6 0,-3-3 0,5-3 0,1-1 1,1 1-1,-34 7 0,0 0-169,1 0 1,1 1 0,-1 2 0,1 1 0,0-2 0,-1 1 42,37 1 1,-34-2-1,0 0 1,-1-1 0,-1 0-1</inkml:trace>
  <inkml:trace contextRef="#ctx0" brushRef="#br0">4532 4944 29754,'-13'0'-237,"0"0"1,-7-1 0,0-2-1,-4-2 1,0 3 0,-1-1 0,1 0-1,-2-2 406,-4 2 1,2 2 0,-5 2 0,2 4 0,-1 4 0,-2 4 0,-3 3-364,-2 2 1,3 6-1,4-2 1,2 3-1,7 3 1,2 3 0,6 5-316,5 2 0,7 4 1,12 1-1,13 1 0,15-2 1,16-5-1,12-8 632,-28-16 0,2-2 0,1-3 0,1-1 1,6-3-1,1-1 0,0 0 0,0 0 0,2-1 1,0-1-1,0-1 0,0-1-75,2-3 0,0-1 0,-3 1 0,-2-1 0,0-4 0,-2 0 0,-4 1 0,0 1 0,31-8 0,-13-2 0,-11-4-292,-11 0 0,-12-4 0,-12 3 0,-8-5 0,-10-4 0,-11-5 0,-14-1 152,-13 2 1,-16-2-1,-7 4 1,30 17 0,0 0-1,-2 0 1,-1 1-1,2 1 1,0 2 50,-31-7 0,5 6 1,9 4-1,8 5 0,8 2 14,7 2 1,9 0 0,2 0 0</inkml:trace>
  <inkml:trace contextRef="#ctx0" brushRef="#br0">17582 973 8151,'-1'-18'0,"-2"0"0,-1 2 0,1 0 0,1-1 0,4-2 0,2 0 0,5-2 0,3 1 0,1 3 547,0-8 1,2 6 0,2-3 0,0 4 0,0 3 0,-3 2 0,0 1 0,-1 3 0,0 5 187,1 2 0,-7 14 0,-2 7 1,-4 11-1,-1 11 0,-1 10 1,-5 6-1,-6 3 0,-4 2-424,-1 3 1,1-10 0,0 5 0,-1-2 0,6-5 0,3-2 0,4-8-1382,-1-6 0,1-5 1,4-6-1,1-6 658,4-6 0,2-10 0,6-14 0,-1-14 0,-1-15 0,-2-11 0,1-9 381,2-6 1,1-5-1,-6 30 1,-1 0 0,1 0-1,0 0 1,-1 1-1,1 0 1,0 0 0,-1 1 341,1-1 1,0 2-1,6-26 1,-1 3 0,-2 13-1,-2 11 1,-1 8 0,-1 6 849,0 4 0,4 9 1,-1 6-1,3 6-840,1 6 0,1 13 1,-1 7-1,2 3 1,1 7-1,2 4 1,-2 5-789,-1 4 0,-2 2 0,1-1 0,-2 0 0,-4 1 0,-2-3 0,-1 0-1956,-1-2 0,1-6 2423,-5 1 0,0-3 0,0-1 0</inkml:trace>
  <inkml:trace contextRef="#ctx0" brushRef="#br0">17889 1119 8034,'0'-26'686,"-3"7"1,3 7-1,6 10-583,4 10 0,8-1 1,0 2-1,0 0 0,1 0 1,5 0-1,5 1-103,7 2 0,8 1 0,4 0 0</inkml:trace>
  <inkml:trace contextRef="#ctx0" brushRef="#br0">18649 853 8022,'-13'-10'480,"-1"-2"0,2 0 302,3 2 1,-1 5 0,4-2-477,-1 1 1,4-5 0,-3 4 0,1-2 0,0 2 0,-3 1 176,-2 3 0,-2 9 1,-1 10-1,-1 12 1,2 14-1,2 5 1,3 8 261,1 4 1,1-4-878,5 11 0,8-12 0,5-2 0,9-7 0,8-6-163,5-6 1,-1-11-1,2-6 1,0-6-1,-2-8 1,-3-8-208,-3-7 1,-4-15 0,-5-5 0,-7-7 0,-6-6-1,-9-3 484,-9-6 0,-7 2 0,-10-5 1,1 5-1,-1 4 0,2 5 0,0 4-59,4 4 0,5 10 0,2 8 0,7 6-831,9 8 1,13 5-1,15 12 1,11 1 907,8-1 0,11 0 0,3 1 0</inkml:trace>
  <inkml:trace contextRef="#ctx0" brushRef="#br0">19395 746 8022,'-13'-34'-769,"6"14"1,2 2 768,10 9 0,2-1 0,6-1 0,1 4 0,-1 1 0,0 3 0,1 1 0,-1 2 0</inkml:trace>
  <inkml:trace contextRef="#ctx0" brushRef="#br0">19542 733 8022,'0'-13'1922,"0"5"1,1 8 0,2 9-1538,2 3 0,1 7 0,-2 3 0,4 7 0,1 5 0,-1 7 299,3 5 0,-4 3 0,2 4 0,0-1 0,0-3 0,0-5 0,0-2-771,-2-2 1,3-2 0,-5-2 0,-2-7 0,-2-5 0,-1-6 0,0-3-454,0-2 1,-1-6 0,-4-2 0,-4-5 0,-4-6 0,-3-9 0,-2-9 10,2-5 0,1-14 1,3-2-1,3-5 1,5-5-1,2-1 689,2-2 1,0 2 0,0 6 0,2 2-1,2 4 1,5 7 338,3 9 0,1 3 0,1 8 1,-1 5-1,2 5 0,1 3 0,3-1 237,2 2 0,-3 6 0,3 3 0,-1 1 0,0 4 0,-1 1 0,-3 1-571,-1 0 0,-2 1 0,1 0 1,-1 3-1,-1 0 0,-3 0-490,-5-2 0,-2-1 0,-2 3 0,0 0 0,0 0 1,-2-2-1,-1-2 115,-1 0 1,-1 1 0,5-1 0,0 0 0,2 1-1,2-1 179,5 0 0,1 1 1,1 0-1,-4 3 1,1 0-1,-2 0 335,-1-3 1,-2 4 0,-8 1 0,-9 2 0,-8 3-1,-8 1 1,-7 2-176,-6-1 0,-3 0 0,-4-3 0,3-2 0,1-2 0,4-2 0,5-3-2100,6 0 0,9-2 0,10-4 0,15-3 1971,19-4 0,30-18 0,10-6 0</inkml:trace>
  <inkml:trace contextRef="#ctx0" brushRef="#br0">20249 1186 8022,'-14'-12'1022,"-4"9"0,2-4 1,3 10-1,4 10-83,3 8 0,2 4 0,4 0 0,0-3 0,0-2 0,0-2 1,1-1-792,3 0 0,4-3 1,7 0-1,1-2 1,3-4-1,2-3 0,1-4 1,0-4-736,1-5 0,-6-3 0,4-13 0,-2-2 0,-2-7 0,-4-2 0,-4-5 0,-3 1-501,0 1 0,-5-4 0,4 8 0,-4 0 0,-1 3 1,0 4 1087,0 5 0,0-9 0,0 3 0</inkml:trace>
  <inkml:trace contextRef="#ctx0" brushRef="#br0">21342 1226 8022,'7'-15'711,"-3"-2"1,-4-7-1,-3 9 1,-2 3-369,-3 0 1,-1-4 0,-6-2-1,-2 2 1,-7 3 0,-6 4-1,-7 4 1,-6 4 226,-6 1 1,-5 7 0,-3 8-1,4 9 1,1 8 0,6 7-1,3 5 1,5 4-579,2 1 1,10-4 0,9 3-1,7-5 1,7-2 0,7-4-478,10-4 0,15-7 0,16-5 1,10-7-1,16-9 0,-30-4 0,1-2 1,4-1-1,1-1-2458,0-3 1,1-2 2942,-1 0 0,1-3 0,1-10 0,1-2 0,0-2 0,1 1 0</inkml:trace>
  <inkml:trace contextRef="#ctx0" brushRef="#br0">21901 1186 8022,'-48'-31'177,"-1"9"1,6 14-1,-2 17 1,4 5-1,2 2 1227,4 2 0,-2 4 0,6-3 1,1 0-1,3 4 0,5 0 1,6 7-1126,5 2 0,6 0 0,6 2 1,6 0-1,11 0 0,13 0 0,12-5 1,12-6-759,10-7 0,5-9 1,-31-4-1,0-1 1,1-1-1,0-1 0,36-1 1,-8-5-1,-12-6-317,-10-4 1,-9-8 0,-16 0-1,-9-5 1,-14-7 0,-14-1-1,-15 0 1799,-11 2 0,-11 5-542,-9-1 1,-6 3 0,-3 3 0,34 13 0,1 1 0,-29-6-378,7 2 0,9 7 0,14 4 1,5 2-1,8 4-2729,9 2 1,19 2 2644,16 3 0,27-3 0,13-6 0</inkml:trace>
  <inkml:trace contextRef="#ctx0" brushRef="#br0">22701 1186 8022,'0'-31'4186,"0"0"-3821,-6 6 0,9 17 1,-1 14-1,4 9 1,3 9-1,-2 4 0,-3 6 1,-2 4 94,-2 8 0,0 0 0,0 2 1,0-2-1,-2-3 0,-1-2 0,-1-3-842,1-2 0,2-3 1,1-8-1,0-3 1,0-4-540,0-3 1,0-11-1,0-10 1,1-15-1,2-11 1062,1-7 0,7-7 1,-2-3-1,1-2 1,0-1-1,-1 3 1,2 5 966,1 2 1,-1 12-356,-2 4 0,3 8 0,-4 0 1,0 5-66,1 4 0,0 3 0,5 8 1,-1 4-1,-1 5-624,-3 6 0,-3 2 0,-6-1 0,0 4 0,0 5 0,-2 1 0,-4 1-823,-7 1 1,-2-5 0,-6 5-1,-1-4 1,0-2 0,-2 0-1,5-4-509,3 1 1,4-10 0,3 2 0,6-3-1,7-5 1268,10-10 0,11-14 0,9-15 0</inkml:trace>
  <inkml:trace contextRef="#ctx0" brushRef="#br0">23141 1279 8022,'15'-13'1514,"3"0"1,-11 8 0,6 8 0,1 12-941,-1 9 0,5-1 0,1 9 0,2-4 0,3-2 1,1 0-1,1-3-79,1-1 0,0-10 0,-2 0 0,-3-4 0,-4-6 1,-3-2-1,-3-4-67,-4-5 0,-3-10-644,-10-8 0,-5-1 1,-11-7-1,-8-2 1,-8-2-1,-9 1 1,-5 2-1,-2 6 1,3 5-4701,5 3 1,-2 6 4818,11-2 1,-11-3-1,6 1 1</inkml:trace>
  <inkml:trace contextRef="#ctx0" brushRef="#br0">15290 1146 8022,'-25'0'0,"2"0"0,4 0 0,1 2 0,0 1 0,4 3 0,2 1 0,3 3 463,6 2 0,-7 1 1,5 1-1,2-1 0,2 0 1,1 1-1,0 1 0,0 1 1,0 2-1,1-2 1,4-1-891,4-2 0,8-6 0,7-4 427,6-6 0,-2-10 0,4-8 0</inkml:trace>
  <inkml:trace contextRef="#ctx0" brushRef="#br0">15396 920 8022,'-6'-14'1152,"-1"-5"1,0 9-1151,2-4 0,10 10 0,3-1 0,4 4 1,3 1-1,1 0-63,2 0 0,6 0 1,0 0-1,4 0 0,4 0 61,2 0 0,8-6 0,5-1 0</inkml:trace>
  <inkml:trace contextRef="#ctx0" brushRef="#br0">16089 586 8022,'-19'-32'488,"4"7"0,-1 4 0,6 15 0,4 15 1,1 9 176,1 4 0,0 12 1,2-2-1,-1 8 1,-1 8-1,-1 2 0,1 8-1318,-1 6 1,1 1 0,4 9 0,1-2 0,4-3 0,4-4 652,3-3 0,1-18 0,0 1 0</inkml:trace>
  <inkml:trace contextRef="#ctx0" brushRef="#br0">15903 866 8022,'-27'-59'1316,"4"22"0,3 7-437,7 16 0,8 9 1,1 11-1,3 7-892,1 8 1,1 9 0,3 4 0,5 3-1,6 6 1,7 3 12,10 4 0,10 2 0,6 1 0</inkml:trace>
  <inkml:trace contextRef="#ctx0" brushRef="#br0">15383 2439 8323,'-15'1'0,"-1"5"0,-2 6 0,2 4 0,1 2-11,2 1 264,-1 2 0,7 6 0,3-2 0,2-1 0,2-4 0,0 0 0,0-4 0,2-1 0,3-3 0,9-4 0,6-3-1406,6-4 1153,6-7 0,2-7 0,6-8 0</inkml:trace>
  <inkml:trace contextRef="#ctx0" brushRef="#br0">15530 2132 8198,'-20'-34'876,"7"15"1,0 16-1040,7 13 1,6 4-1,4 4 1,7-5 0,3-4-1,6-3 1,2-2-1,6 1-1102,6-2 1265,5-2 0,12-7 0,4-1 0</inkml:trace>
  <inkml:trace contextRef="#ctx0" brushRef="#br0">16050 2346 8264,'-27'-12'525,"0"3"0,6 10 0,4 13 0,3 5 1,4 3-1,1-1 0,-1-2 790,-2-3 1,0-1-1335,3-1 0,-3-1 0,5 0 0,-1 1 0,3-1-255,-1 0 1,4 0 0,-2 1 0,4-1 0,4 0 0,7-1 0,6-1 12,10-2 1,8-6 0,11 1-1,6-3 1,2-2 0,2-3 0,-1-5-215,-1-3 0,3-2 0,-2 1 0,-4 0 475,1-1 0,6-5 0,3-1 0</inkml:trace>
  <inkml:trace contextRef="#ctx0" brushRef="#br0">17622 2452 8215,'-13'0'154,"0"0"0,-1 3 383,1 6 1,0 6 0,-2 12 0,-1-1-221,-2 1 0,2-2 1,5-3-1,2-4 1,1-3-1,-1-3-118,0-3 0,13-5 1,5-10-1,10-7 1,8-10-1,4-8 0,5-9-285,2-7 0,2-9 0,0-5 0,-1-3 0,-21 30 0,-1-1 0,-1-1 0,-1-1 0,0 0 0,-2-1 69,1 0 1,-1 2-1,9-28 1,-2 9-1,-4 5 1,-4 8-1,-2 10 408,-3 8 1,-1 9-1,-6 15 1,0 14 110,0 8 0,-1 19 0,-4 7 1,-3 4-1,-4 5 0,-2 2-400,1 5 0,1 3 0,2-2 0,2-4 0,3-2 1,3-4-1,5-6-1782,6-6 0,4-9 0,4-5 1680,0-5 0,7-5 0,-3-6 0</inkml:trace>
  <inkml:trace contextRef="#ctx0" brushRef="#br0">17889 2266 8178,'-6'-33'0,"3"6"0,-4 1 0,1 6 0,4 7 0,5 3 0,6 1 0,5 6 0,5-2 0,7 5 0,9 3 0,5 2 0,4-2 0,5-2 0,9-1 0,2 0 0</inkml:trace>
  <inkml:trace contextRef="#ctx0" brushRef="#br0">18529 2186 8074,'-28'0'61,"-2"1"0,-2 8 0,-1 13 1,0 18-1,4 12 0,2 7 1,5 1-1,4-1 446,3-3-1010,8 5-22,1-6 1,12 4 0,1-6 0</inkml:trace>
  <inkml:trace contextRef="#ctx0" brushRef="#br0">19342 2386 8196,'-6'-20'442,"-3"-2"1,-3 3 0,1 1 0,0 5-52,2 4 1,2 1 0,-3 6 0,1-3 0,0 4-1,0 2 1,1 6 0,1 4 8,0 4 0,4 5 1,-2 0-1,4 0 1,1 3-1,0-3 1,0 0-535,0-1 1,1-9 0,4 3 0,4-2 0,4-4 0,3-4-259,2-6 1,0-6 0,-3-8 0,1-6 0,2-3 0,-2-4 0,-1-2 324,-2-3 1,0 0 0,-1-4 0,-1 4 0,-4 4 0,0 4 0,-1 3 1042,0 2 1,-1 6-1,-5-2-307,0 3 1,-2 9 0,-1 6-1,-1 8 1,-1 5-613,-1 5 1,3-3-1,-4 3 1,1-4-1,3 0 1,2-1-587,1 0 0,0 1 179,0-1 0,1-1 1,4-2-1,4-2 154,2-2 1,3-1-1,-1-2 1,0 3 0,-1 2-1,-1 2 1,-3 2 207,3 1 1,-4 2-1,1 3 1,-2 3-1,-3 1 1,-3 0-1,-5 2 191,-4 1 0,-4 6 0,-5 0 0,-4-1 0,-3-2 1,-2-2-537,0 1 1,1-2 0,1-2 0,2-6 0,6-3 0,3-4-1382,5-1 1,12-8 0,17-2 1713,14-11 0,22-13 0,-22 8 0,0 0 0</inkml:trace>
  <inkml:trace contextRef="#ctx0" brushRef="#br0">20022 2172 8077,'-19'-26'820,"-2"8"0,0 13 1,3 13-1,4 11 0,0 9 1,1 9-1,-2 6-1221,-3 6 0,1 6 0,-4 1 0,6-1 0,3 3 0,6-2 401,3-1 0,9 7 0,2-7 0</inkml:trace>
  <inkml:trace contextRef="#ctx0" brushRef="#br0">20648 2439 7933,'-1'-15'313,"-2"-1"0,-1-2 156,1 2 0,1 1 1,2 2-1,0-2 33,0-3 0,0 3 1,2-3-1,1 4 0,2 0 1,1 1-70,0 0 0,-1 7 1,-7 6-1,-2 9 1,-7 7-1,-5 8-196,-6 5 0,1 5 65,-1 6-475,6 0 0,-7 3 0,10-1 0,6-7-542,4-5 0,4 2 0,7-9 0,9-6 0,15-5 0,9-7 0,9-7-2247,7-7 2962,3 0 0,-24-7 0,1-5 0,0 4 0,0-1 0</inkml:trace>
  <inkml:trace contextRef="#ctx0" brushRef="#br0">21235 2092 7920,'-27'-13'335,"1"9"1,-1 11 0,2 17 0,3 16-1,2 9 1,3 5 63,-1 1 0,-4-5 0,2-1 0,3 2 0,0-1 0,7 0 0,2-1 0,8 0-2315,8-2 1916,7-1 0,23-6 0,4 0 0</inkml:trace>
  <inkml:trace contextRef="#ctx0" brushRef="#br0">21981 2439 7980,'0'-34'199,"2"3"0,1 9 839,1 4 1,1 3-804,-5 2 1,0 7 0,-2 6-1,-2 9 1,-5 7 0,-4 8 0,-4 5 153,0 7 0,-1-2 1,4 0-1,1-2 1,1-2-1,3-3 0,5-4-757,2 0 0,4-9 0,2 0 0,7-8 0,5-6-21,6-5 1,2-4-1,1-10 1,0-6-1,3-6 1,1-3-1,-3-2 381,-4 2 1,-2 2 0,-7 5 0,0 0-1,1 2 1,-1 3 2174,0 4 1,-4 3-1437,0 2 0,-6 7-582,2 6 0,-4 6 1,-2 9-1,-4 4 0,-4 6 1,-4 5-1,-3 1-187,-2 1 0,-4-2 0,2 4 0,1-1 0,0-5 0,3-3 0,1-4-1137,1-2 0,3-1 1,0-6-1,5-3 1175,5-5 0,16-8 0,13-4 0</inkml:trace>
  <inkml:trace contextRef="#ctx0" brushRef="#br0">22835 2226 8043,'-40'-27'3136,"-2"15"1,1 14-2533,1 17 0,-3 18 0,7 12 1,-1 1-1,0 2-1143,2 1 0,0-5 0,0 6 1,4 1-1,6 0 0,7 6 539,9 2 0,6-2 0,3-2 0</inkml:trace>
  <inkml:trace contextRef="#ctx0" brushRef="#br0">3346 4238 8256,'1'-16'0,"2"1"0,3 5 1236,2 2 1,-4 4-1,2 4-760,-5 0 0,-3 0 0,-10-2 0,1-1 0,2-1 713,-1 1 1,3-3 0,-2 2 0,-2 1 0,0 1-491,-3 2 0,1 0 0,-2 0 1,-1 2-1,-2 1 0,2 1-505,1-1 1,2-2-1,-2-1 1,-2 0-1,0 0 1,0 0 0,1 0 444,-2 0 0,6 0 1,-5 0-1,-3 0 1,1 2-420,1 2 0,4-2 0,2 4 0,1 0 0,3 1 0,-3 2-214,-1 0 0,-1 0 1,0 4-1,-1-1 1,1-2 223,0-1 0,-1-1 1,1 2-1,0-3 1,-1 1-1,1-2 1,-2 1-124,-3 0 1,7-2 0,-6 2-1,1 1 1,1-2 0,0 1 0,2-1-119,0 0 0,-5 4 1,0-1-1,2 1 1,1 1-1,2-2 0,-1 1-269,1 2 0,0 1 0,-1 1 0,1-1 0,0 0 0,-1 1 192,1-1 0,1 0 0,2-1 1,2-2-1,1-1-206,0 2 1,4-4 0,-2 2 0,4 1-1,1 2 1,0 2-2668,0-1 2612,0 0 1,0 1 0,0-1-1,1 0 1,2 0 0,2 1 207,-2-1 1,3 0-1,-1-1 1,1-1-1,2-2 1,-1 1-1,4 0 223,0-1 0,-2 3 0,0-5 0,2 2 0,0 0 0,3 0 0,-1 0 69,0 0 1,5-2-1,0 4 1,-2-2 0,1-1-1,-1 1 1,2 0-61,-2 2 0,5-4 1,1 0-1,3 1 1,0-2-1,-1 1 0,-2-1 95,2 0 1,1 3 0,0-3-1,-1 0 1,-3 0 0,-1-2 267,1 2 0,1-5 1,3 4-1,-1-4 1,-2-1-1,1 0 66,-3 0 0,6-4 1,-4-2-1,4 0 0,4-1 1,1 1-1,0-2-488,2 1 0,-1 0 1,4-2-1,-3 3 1,-2 1-1,0 1 1,-2-1-33,-1-1 0,-1 5 0,0-3 0,-1 2 0,1 2 0,0-1 0,-1-4 0,-3 4 0,-1-4 0,0 2 0,2 0 0,-1-3 0,3-1 0,-3-2 0,3 2 0,-3-5 0,1 1 0,-2-3 0,2-4 0,0 2 0,-2 1 0,-1-3 0,-5-1 0,2 0 0,-4-2 0,-2 0 0,-3-3 0,-4 4 0,2-3 0,-1 1 0,-3 0 0,-2 0 0,-1-2 0,0-1-15,0-2 1,0 1-1,0-1 1,-1 0-1,-2 1 1,-3-1-403,-1 0 0,2 2 0,-4 1 0,-1 4 1,-2 0-1,-3 4 206,-3 1 1,-2 2 0,-8 1 0,-4 2 0,-5 2 0,-4 3 0,-6 2-105,-5 1 1,0 4 0,-9 1 0,2 2 0,3 3 0,-2 2-1,0 2-94,0 1 0,-5-1 1,14-1-1,3-3 0,4 1 1,7 0-129,4 0 1,7-6 0,3 3-1,4 0 1,3 1 0,5 2 305,3 0 0,2 6 0,4 6 1</inkml:trace>
  <inkml:trace contextRef="#ctx0" brushRef="#br0">2879 5584 29954,'-7'-13'-2091,"2"-1"0,4 13 0,1 2 0</inkml:trace>
  <inkml:trace contextRef="#ctx0" brushRef="#br0">4426 5038 20970,'11'-9'0,"-2"3"323,-4 4-1841,-4-1 1,-2 11 0,-2-7 0,-3-1 1501,-2-6 1,6 0 0,-4-2 0,1-3 0,-1 1 0,0-1 305,0 3 1,-4 5-1,0-2 1,-7 4-4,-5 1 0,3 0 1,1 0-1,3 0 1,2 0-1,1 1 1,2 2-78,1 2 0,0-1 1,-4-4-1,-1 0 1,1 0-1,0 0 34,-1 0 0,1 0 0,0 2 1,-1 0-1,1 4 0,0 2 1,-1 2-382,1 2 1,0 7-1,-1 3 1,1 5-1,0 3 1,1 2-1,1 2-192,3 3 0,5-3 0,-2 1 0,4-3 0,2-2 0,5-2 0,6-3 711,4-3 1,9 2 0,2-6 0,6-3 0,5-4-1,5-3 235,8-2 0,14-2 1,3-4-1,3 0 0,3 0 1,0 0-461,-36 0 1,1 0-1,0 0 1,1-1-1,-1-1 1,0 1-1,0-2 1,-1 0-1,0 0 1,0 0 0,-1-1-1,1 0 1,36-1-553,-3-1 1,-10-5 0,-8 2-1,-8-4 1,-10-3 0,-8-4-1,-8 0-151,-4-4 0,-8-6 0,-5-4 1,-9-3-1,-13-4 0,-8-1 340,-7 1 0,-10 1 0,-4 0 0,-1 1 1,-2 2-1,0 5 0,-3 2 369,1 5 1,-7 12 0,0 1-1,-3 5 1,1 5 517,-1 5 1,-4 4 0,7 7 0</inkml:trace>
  <inkml:trace contextRef="#ctx0" brushRef="#br0">1146 14100 9385,'-8'-27'0,"-1"2"0,0 3 0,0 6 0,0 4 606,-1 3 1,-1 5-1,1-4 1,1 2 0,-1 3-1,-2 2 1,-2 1 0,1 0-1,0 0 1,-1 0 1505,1 0 0,4 4 0,2 2-1826,1 2 0,3-5 1,7 1-1,5-2 1,3-2-1,3 0 530,3 0 1,-2 0 0,6 0-1,2-2 1,1-1 0,2-3-281,-1-1 1,3 2-1,0-4 1,2 1 0,0 0-1,0 2-490,1 0 1,0 0 0,-2-3 0,1 5 0,-1 1 0,-2 0 0,-2-1-588,1 1 0,0 1 0,-2 2 0,-1 0 0,-2 0 0,0 0 155,-1 0 1,2 0 0,-5 0-1,0 0 1,0 0 0,-1 0 0,1 0-381,1 0 1,-4-1 0,3-2 0,-3-3 553,-2-2 1,-5 4 0,-5-3 559,-6 1 1,0 1 0,-5 4-1,2-4 1,3-4 358,2-2 0,2-1 0,4 1 0,4 4 0,3 1-370,1 3 1,0 2 0,-1 2-1,-3 5 1,-8 7-1,-8 8-729,-11 4 0,-7 3 0,-6 2 1,-5 3-1,-4-1 0,-3 2 0,-1-1-125,1-1 1,2-1 0,1-2 0,0 0 0,0 2-1,0 0-448,0 2 0,1-5 761,4 3 1,-4-9 0,5-2 0</inkml:trace>
  <inkml:trace contextRef="#ctx0" brushRef="#br0">2133 14180 20323,'-6'-7'0,"-2"4"0,0 4 4898,-1 4-5315,6 5 1,-8-3-1,5 7 1,1-1 0,-1 0-1,3 1 342,1-1 0,8-1 0,3-3 0,3-5 1,3-2-1,1-2 0,2 0 2161,-2 0 1,5 0-1802,1 0 1,5 0 0,2 0 0,2 0-235,-1 0 0,0 0 0,-1 0 1,2 0-1,0 0 0,1 1 1,0 2 51,2 2 0,-3-1 0,5-4 0,-1 2 0,2 0 0,2 3 0,2-2 0,1-2 276,-1-1 1,-1 0-1,0 0 1,0 0 0,2 0-1,-1 0-331,-1 0 1,3 0-1,-7 0 1,2 0-1,1 0 1,-2 0 189,-2 0 1,-4 0 0,5 0 0,1 0 0,0-1 0,0-2-230,-1-2 1,2 1 0,5 3 0,-1-2 0,0-3 0,0 0 0,1-2-10,1 1 0,-7 4 0,3-1 0,-1 2 0,-1 2 0,1 0 0,-2 0 0,-2 0 0,0 0 0,2 0 0,-3 0 0,0 0 0,-2 0 0,1 0 0,4 0 0,-3 0 0,2 0 0,1 0 0,1 0 0,4-1 0,0-4 0,-2-1 0,8-4 0,-1 2 0,-1 3 0,0 0 0,-3-1 0,-1 3 0,-3-6 0,1 6 0,-1-1 0,-2 1 0,-3 0 0,-1-1 0,2-5 0,-4 3 0,-1 0 0,-2-2 0,-3 1 0,0-3 0,2-2 0,-6-2 0,7 1 0,0-2 0,-3-1 0,3-3 0,1-2 0,-4 3 0,6-2 0,-3-1 0,-1 2 0,-1-1 0,1 4 0,0 1 0,-2 2 0,-1 0 0,-4 1 0,0 1 0,-6 2-539,-3-1 0,1 0 0,-5-1 1,2 2-1,-2-1 201,-1-2 0,-1-1 0,-5 0 0,-2-2 0,-1-1 0,-3-2 233,-1 1 0,-2-3 0,-3-1 1,2 0-1,1 4 0,-2 2-58,0 1 0,-4 1 1,-1 0-1,-4 1 1,1 2-1,-3 2 1,-2 1-209,-4-1 0,-11 4 0,1-4 0,-2 3 0,-3 2 1,2 1 301,-1 2 1,4 0 0,1 0 0,1 0 0,0 2 0,2 1 275,3 1 0,-1 0 0,1-4 0,1 0 0,0 0 0,1 0 0,-2 0 114,1 0 1,-4-4 0,-2-2 0,-2-1 0,-2-2 0,-2 0 626,-2 0 0,-3 2-532,-7-2 1,-1 3 0,-1 6 0,-2 0-1,2 0-394,1 0 1,-2 1 0,-1 4-1,1 2 1,3 2 0,0 0 4,1 1 1,0-2-1,-1 1 1,1-1-1,0 1 1,1-1-1,2-1 517,1 1 0,4-4-569,-4 5 1,2 0 0,-3 4 0,1 0-1,-2 2-329,0 3 1,-3 3-1,2 5 1,2 1 0,1 1-1,0 3-354,2 5 1,1 2 0,7 2 0,2-1-1,5-1 1,4-1 376,7 0 0,6 3 1,6-9-1,6-1 1,8-2-46,8-1 0,12-1 0,9 1 0</inkml:trace>
  <inkml:trace contextRef="#ctx0" brushRef="#br0">7438 14220 27915,'-10'0'0,"-2"0"-419,-3 0 1,-1 0 0,1 0-1,-1 2 95,-2 2 1,-4-1 0,4 4 0,2 1 0,1-2 0,2 0-1,1-2 249,3 2 1,-2-3 0,9 4 292,3-1 0,5-1 1,9-5-1,1 0 1,3 0-1,1-2 1,2-1-1,1-1 231,6 1 0,2 0 0,1 0 0,7-1 1,5 1-1,5 1-341,6 2 0,3 0 0,7 0 0,2 0 0,7 0 0,-35 0 0,2 0-4,0 0 0,2 0 1,3 0-1,1 0 1,-1 1-1,0 0 1,0 0-1,0 1 1,1 0-1,1 0 0,-2 0 1,0 0-1,1 1 1,0-1 26,1 0 1,-1 0 0,-2 1 0,0-1 0,4-1 0,0-1 0,1 1 0,-1 1 0,0 0 0,-1 1 0,1-2 0,1 1-107,0-2 0,-1 1 1,-1-1-1,-1 0 1,2 0-1,1 0 0,1 0 1,0 0-1,0 0 1,-1-1-1,0-1 1,-1-1-1,-2-1 0,-2-1-141,-2 0 0,0-2 1,0 1-1,-1-1 1,-2 0-1,0-1 1,-2 0-1,-1-2 1,34-10-1,-4-1 70,-6 3 0,-4 3 0,-6 2 1,-10 0-1,-5 1 0,-7 3-154,-1 5 1,-7 2 0,-3 4-1,-5 2 1,-4 5 0,-4 4-1,-4 7-312,-1 6 1,0 1-1,0 5 1</inkml:trace>
  <inkml:trace contextRef="#ctx0" brushRef="#br0">1146 14567 26095,'-13'0'0,"1"-2"0,2-1-1794,1-1 1760,6-1 1,3 5-1,10 0 1,7 2-1,5 1 1,3 3-1,3 1 1,2 3-1,2 4 1,2 3-1,3 6 1,2 2-244,1 2 0,-1-1 0,-2 2 0,-3 2 0,-2 1 1,-2-1-1,-4-4 0,-2-3-370,-2-6 0,-5 3 4,0-3 1,3-3 0,-3-7 747,0-1 1,-2-2-1,-2-4 1</inkml:trace>
  <inkml:trace contextRef="#ctx0" brushRef="#br0">1840 14647 28241,'0'-6'-1405,"0"6"1,0 9 0,0 7-1,0 7 1,0 6 0,0 2-1,-2-2 1068,-2-1 0,-4 4 0,-7-1 1,-1 0-1,-3 0 0,0 0 1,-2-1-50,0-2 0,3-2 0,-1 0 0,3-4 458,4-4 0,2-4 1,-4 0-1</inkml:trace>
  <inkml:trace contextRef="#ctx0" brushRef="#br0">2293 15153 15728,'-12'-18'0,"2"0"-283,1 2 0,7 7 578,2 5 1,2 4 0,5 4 0,0 4 0,1-1 0,2-1-1,4-2 1,3 1 0,7-2 64,6-2 0,4-1 0,6-1 0,1-2 0,2-2 0,3 2 1,3 2 103,6 1 1,-2 1 0,6 2-1,-1 3 1,3 0 0,1 0-204,2-3 1,2 0 0,-6 0 0,-1 2 0,3-2 0,0-2 0,3-1-106,-1 0 1,-2-1-1,1-2 1,-4-2-1,-1 1 1,-1-1 0,0-1 66,-3-1 0,-2 4 1,-1-2-1,-3 4 0,3 1 1,1 0 15,1 0 0,-4 4 1,1 2-1,4 0 1,3 2-1,3-2 1,0 0-82,1-3 1,-2-2 0,5-1-1,3 0 1,-2-1 0,3-4-1,-1-4 29,2-3 1,1-5 0,-4-1 0,1 2 0,0 1-1,-2 1-213,-3 1 0,2 6 1,-6 1-1,-1 1 0,1 1 1,0 1-1,-2 1-126,-1 2 1,3 5 0,-1-1-1,1-1 1,0-1 0,3-2-1,1 0 330,2 0 1,7 0 0,-6-2 0,-1-2 0,1-7 0,-5-3 52,3-4 0,2-1 1,-7 4-1,-2-2 1,0 4-1,0 0 1,2 2-232,-1 0 0,-3 3 0,0 1 0,0-1 0,3 2 0,0-1 0,1 1-119,1 0 0,-4-4 0,5 2 0,-4 0 0,-1-1 1,-5-2 100,-3-1 0,2-5 1,-3-3-1,0 0 1,0-4-1,-2-1 68,2-2 0,-4 1 1,2-1-1,-4 0 0,-3 2 1,-1 1-1,-1 4-194,-1 0 0,-1 3 0,-6 3 0,-1 1 0,0 1 0,-3 3 0,-4 3-500,-4 0 1,2 5 0,-10-5 0,-1 2 406,-6-1 0,-12 1 1,-12 2-1,-4-1 0,-6-3 1,-4 0 231,-8 0 1,-3-2-1,-2 2 1,1 0-1,-3-2 1,-3 1-1,-2-3 135,-1-2 1,2-2 0,-5 0 0,-2-3 0,-1 0 0,-3-1 0,-2 0 34,-1 0 0,31 9 0,-1 0 1,0 2-1,0 1 0,0 0 1,-1 0-1,-2 1 0,0 1 1,-1 2-1,-1 0-216,-1 1 1,-2 0 0,-5 1 0,0 0 0,5 0 0,2 0 0,-4 1 0,1 0 0,-1 1 0,0 0 0,0 2 0,-1 0-19,2-1 1,0 1 0,-5 2 0,-1 0 0,0-1 0,-1-1 0,-2 2 0,-2 0 0,-2 0 0,-1 1 0,0 0 0,0-1 0,-1 1 0,0 0 0,1-1 0,1 1 143,-2 0 0,1-1 0,-4 1 0,0 0 0,3-1 1,1 1-1,1 0 0,1-1 0,2 1 0,0 0 0,3 0 1,0 1 16,1 0 0,0 1 0,0-1 1,2 1-1,2 2 0,2 1 0,1 1 1,2 1-1,0 1 0,2 1 0,1 1 1,0 0-250,1 1 0,0 1 0,1 2 1,2 3-1,0 0 0,3 2 1,0 0-1,2 1 0,2 1 0,1 0 157,3 0 0,2 1 0,1-2 0,0 2 0,0 3 0,2 1 0,1 0 0,1 1 0,3 1 0,0-1 0</inkml:trace>
  <inkml:trace contextRef="#ctx0" brushRef="#br0">10011 14806 30266,'9'-17'-2807,"-2"-1"0,1 3 1,1 5 3905,5 5 0,1 4-1092,7 1 1,5 4 0,6 2 0,1 0 0,3 0 0,3-3-615,4-2 0,-1-1 1,4 0 759,-1 0 0,11-11 1,-3-4-1</inkml:trace>
  <inkml:trace contextRef="#ctx0" brushRef="#br0">2506 6584 28818,'9'-8'-571,"0"4"0,1 2 0,5 2 511,7 0 0,2 0 0,10 0 1,2 2-1,1 2 0,7 4 1,3 1-1,7-1 0,1 1 1,5-1-756,4-4 0,6 2 1,1 0 877,0 1 0,-32-5 0,0-1 0,28 4 0,1-4 98,0-1 1,-3 0-1,1 0 1,-1 0-1,3 0 1,-2 0-55,-2 0 0,4-4 0,-3-1 0,2 2 0,3 2 0,-2 1 0,3 1-203,-33 2 0,-1-1 1,35 1-1,-33 1 1,0 1-1,-1-1 1,0 1-1,34 3 1,1 0-1,-4-1 58,-1 1 0,2-5 1,0 1-1,-2-2 1,3-4-1,0-2 142,2-5 1,-35 3-1,1-2 1,-2 1-1,0-2 1,0 0-1,1 0 1,0 1-1,0 0 1,0 1-1,1 1 4,0 1 1,0 1-1,1-2 1,0 2 0,0 0-1,0 2 1,0-1-1,-1 0 1,-1 0 0,1 0-1,33-2 1,-1 1-289,-1-1 0,-5-5 0,6 3 0,-3-2 1,-4 0-1,-3-3 73,-3-4 1,-5-1-2,9-5 1,-4 4 0,1-4 0,-1-1-1,-3-3 133,1 0 1,-4 1 0,-5 1 0,-1 2 0,-3-2-1,-1 0-238,-2 2 1,-2-2 0,-1 5-1,-3-2 1,-1-2 0,-4-1-1,0 0-347,-3 2 1,-4 0 0,-1-3-1,-2 1 1,-2 2 0,-4-2 283,-4-1 1,1-2-1,-5 2 1,-2 0 0,-2 0-1,-1-3 1,0 1-1055,0 3 842,-6-1 1,-3 4 0,-8-4 0,-6 3 0,-2 4 301,-1 3 1,-1 4 0,-1 0 0,-3 4 0,-5 1 0,-2 3 0,-2 0 250,0-1 1,-2 2 0,1-2 0,-2 2-1,1 2 1,-2 0 0,-1 0 287,-1 0 1,-2-4 0,3-2 0,2-2 0,0-4 0,-1-2-2,-5-4 1,-9 0-1,-4 5 1,-5 1-1,-2 3 1,-4 5-1,-2 2-303,34 2 0,0 0 0,2 1 0,0 1 0,-4 1 1,0 0-1,-1 2 0,0 0 0,3 0 0,-1 1 1,1 0-1,-1 0 69,0 0 0,0-1 0,-29 4 0,30-4 0,-1-1 0,1 1 1,0-1-1,2 1 0,-1-1 0,-2 0 0,-1-1 105,-1 0 1,-1 0-1,5 2 1,-1-1 0,-5-1-1,0-1 1,-1 0 0,-1 0-1,0 1 1,0 0 0,-4 1-1,0-1 1,0 2 0,-1-1 5,-1 1 1,0-1 0,-6-2 0,0 1 0,2 1 0,0 1 0,-2-1 0,-1 0 0,-2 1 0,0-1-1,1 1 1,0-1-199,-2 1 0,-1 1 0,-5 0 1,1 1-1,2 1 0,2 2 1,-2 0-1,0 2 0,-2 0 1,-1 1-1,1 0 0,0 1 1,0-1-1,1 2-180,2 0 1,1 1 0,4-2 0,1 2 0,-1 1 0,0 1 0,3 0 0,-1 1 0,4 0 0,1 1 0,0-1 0,0 2 45,2-2 0,2 2 1,2-1-1,1 0 1,-1-1-1,1 0 0,2-1 1,1 0-1,4-3 1,0 1-1,3-2 0,0 0 1,-27 11-39,7-3 0,6 3 0,7-2 0,8 3 0,8 7 1,7 5-886,8 5 0,6 8 1026,7-3 0,0 3 0,3 4 0,5 4 0,7 2 0</inkml:trace>
  <inkml:trace contextRef="#ctx0" brushRef="#br0">3279 15033 25727,'-12'-1'0,"2"-2"0,3-3-1958,1-2 0,-5 4 1753,2-5 0,-1 0 0,0-4 0,1-1 0,-2 1-27,0 0 1,-1 4 0,1 1 0,2 3 152,-1 2 1,3 1 0,-2 2 281,-2 0 0,4-1 0,0-4 0,1-4 0,3-3 0,0 1-235,-2 2 1,4-3 0,-5 4 0,1 0 0,0 0 0,-3 2 80,-2 3 0,2 2 0,0 1 0,-3 0 0,-2 0 0,-3 0-57,-2 0 1,0 4 0,5 1 0,-1-2 0,1-2 1420,0-1-922,-1 0 1,1 0-1,0 0 1,1-1 0,1-2-113,3-2 1,3 1 0,-4 4 0,-1 0 0,-2 0-520,-1 0 1,-1 6 0,1 1 0,0 2 0,-1 0 0,1 0 87,0-2 0,-2 4 1,0-6-1,0 1 0,3 0 712,1-3 0,-1-1 0,-2-2 0,1 0 0,0 0-375,-1 0 0,6 0 1,-1 0-1,-2 0 1,-1 0-1,-1 1-425,0 4 1,-1-2 0,1 6 0,0 1 0,-2 2 0,-1 1-82,-2 0 1,0 1-1,5-1 1,-1 0 0,0 1-1,-3-2 1,0-2 409,0-1 1,1-5 0,-2 5-1,-3 0 1,1-2 0,0-1-1,3 0-90,-1 3 0,-1-1 1,2 0-1,0 3 1,-1 1-1,0 2-349,0 4 1,1-1 0,2 5 0,-2 1 0,0 3 0,0-1 0,3-2-81,0 0 1,2-7-1,2 2 1,3-2-1,-1-1 1,1 0 0,-2-4 249,1 1 0,-2 0 0,4 2 1,0-1-1,-1-1-65,-1-3 1,5 2-1,-2-2 1,0 3 0,1 3-1,1 3 1,1 4-250,2 3 1,0 2 0,0-1 0,0 1 0,0 0 0,0-1 0,2 0 191,2-4 0,4 1 0,5-5 0,0 0 0,1-2 0,-1-1 202,0-3 0,2-2 0,1 4 0,2-1 0,-2 0 0,1 1 0,-1-1-55,2 0 1,1 1 0,-3 0-1,2 3 1,-2 2 0,1 0-1,-1 2-90,2 0 0,5 1 0,-2 3 0,1-1 0,2-4 0,3 0 248,2-4 0,8-1 1,-3-2-1,2 0 0,0 1 1,-1-2-1,1-2 187,-1-1 0,1-2 0,4 4 1,0-2-1,0-1 0,0 3 1,0 1-57,0 2 1,4 3 0,2-4 0,0 0 0,1 2 0,1 1-93,2 2 1,0 0 0,2-5 0,-1-1 0,2-1 0,0-4 1344,4-1-1179,-1-2 0,-1-4 1,-1 0-1,3 0 1,-2 0-1,1 0 0,-1 0 131,-1 0 0,3 0 0,-3 0 0,0-1 0,2-2 1,2-2-346,-2 2 0,9 2 0,-8 1 1,-1 0-1,2 0 0,-4 1-463,1 4 390,10-4 1,-5 5-1,8-6 1,0 0 0,-1 0-1,4-1 394,1-4-353,-2-2 0,-30 1 1,0-1-1,0 0 1,0 0-1,3 1 0,0 1 1,0-1-1,0 1 1,-2 1-1,-1-1-22,-1 0 1,-1 0-1,2 0 1,0 0-1,2-1 1,1 1-1,-2 1 1,0 1-1,0 0 1,0 0-1,-1 1 1,0 1-1,1 0 1,-1 0-41,3 1 0,-1 0 0,-1 0 0,-1 0 0,2 0 0,1 0 0,-2 0 0,-1 0 0,0 0 0,0 0 0,1 0 0,0 0-66,1 0 0,0 0 20,-1 0 0,-1 0 0,3 2 0,0 1 0,-2-1 1,-2 0-1,1 0 0,0-1 0,1 0 0,0 0 0,0-1 1,1 0 93,0 0 1,0 0 0,1-3-1,0 0 1,-1-1 0,-1 0 0,1 0-1,-1 0 1,0 0 0,-1 0-1,1 0 1,0 1 0,2 0 0,0 0-49,2 0 0,0 0 0,0 0 0,-1 1 0,-1 2 0,0 0 0,-1 0 0,0 0 0,-1 0 0,0 0 0,0 0 0,1 0 0,-1 0 0,-1 0 0,1 0 0,0 0 0,-1 0 0,0 0 0,0 1 0,1 0 0,0 0 0,1 1 0,0 0 0,0 0 0,-1 0 0,0-1-8,-2 0 1,-1 0-1,1 1 1,-1 0-1,35 3 1,1-2-1,1-2 1,1-1 12,-1 0 0,-1 5 0,-35-3 0,1 0 0,-1 0 0,0-1 0,1 0 0,0-1 0,0 0 0,-1 0 0,-1 0 0,1 0-5,-1 0 0,1 0 0,35 5 0,-36-3 0,-1 0 0,1 0 0,0-1 0,37 1 0,1-2 0,0 0 0,-2 0 0,1 0 0,-5-2 0,-2-1 0,1-1 0,0-1 0,-1-1 0,3-1 0,0-5 0,0 0 0,0 1 0,-1-4 0,-5 0 0,7 0 0,-5 0 0,-3-2 0,1-4 0,-6-1 0,0-1 0,-2 0 0,-5-2 0,5-4 0,-3 0 0,-5-2 0,-5 0 0,-4-1-42,-4 1 1,-4-4 0,-5 4 0,-2 1 0,-3 0 0,-4 1-132,-3-2 0,-3-2 1,-2 4-1,-3-4 1,-1-1-1,-3-2 1,-1 1-263,-2-1 1,-5 5 0,-1-3 0,-2 0-1,-6 2 1,-2-1 0,-2 2-121,-1-2 1,-2 5-1,-6-4 1,1 0-1,-2 1 1,-2 2 217,-1 1 0,-6 1 0,0-1 1,-3 0-1,-3 0 0,0 2 0,-4 3 356,-4 2 0,-4 2 1,-1 5-1,-5 0 0,-2-3 1,-5 0-1,-2 0 94,-3 2 0,4 2 0,31 6 0,0 1 0,0-1 0,-1 0 0,0 1 0,0 1 0,-1-1 0,0 1-57,0 1 1,0-1 0,-2 1-1,-1-1 1,0-1 0,-1-1 0,-2 0-1,0 1 1,-2 0 0,-2 0 0,0 1-1,0 0 1,-1 1 0,-1 0 12,1 1 0,-1 0 0,-1 1 1,-1 0-1,-1 2 0,-1 0 1,-2 0-1,-1 0 0,-1 0 0,-1 0 1,-2 0-1,0 0 0,1 0 1,1 1-63,2 1 1,1 1-1,-7 0 1,-1 1-1,5 2 1,1 1-1,-2 0 1,0 0-1,0-1 1,1 1 0,4 0-1,1-1-77,3 1 0,1 0 0,0 1 1,2 2-1,2-1 0,1 1 0,1 0 1,2 1-1,0 0 0,2 1 70,2 1 0,1-1 0,0 2 0,1-1 0,-31 14 0,-1-1 0,34-12 0,1-1 0</inkml:trace>
  <inkml:trace contextRef="#ctx0" brushRef="#br0">906 17232 11696,'-11'-1'0,"2"-4"0,6-4 0,6-1 382,6 1 1,2-6-1,4 3 1,2-1 0,2-3-1,0 1 1,2-1 0,-2 1-1,2 0 1,-2 3 0,0 2-1,-1 2-33,1 4 0,-4 2 0,4 2 1,-1 0-1,1 0 0,2 0 1,3 0-1,3 0 0,2 0 1,4-1-95,1-3 0,0 1 0,4-6 0,-1 0 0,2 0 0,-2 0 0,0 0-340,-3 2 0,0-1 1,-4 5-1,1-1 1,-3 1-1,-3 1-1557,-3 2 0,-1 0 0,1 0 1645,-4 0 1,3 6 0,0 2-1</inkml:trace>
  <inkml:trace contextRef="#ctx0" brushRef="#br0">1813 16832 30736,'0'-26'-2024,"0"11"0,1-2 0,4 13 0,4 3 2335,3 3 1,-4 1-1,1 6 1,2 0 0,1 0-1,1 1 1,0 4-175,1 2 0,-1 6 0,0-2 0,-1-1 0,-3 2 0,-5-1 0,-2 4-229,-2 1 0,0-3 1,-2 1-1,-4 0 0,-5 2 1,-9 2-1,-3 0-207,-5-1 1,-4 1-1,3 1 1,-4 3 395,-1 5 1,-7-4-1,-7 1 1</inkml:trace>
  <inkml:trace contextRef="#ctx0" brushRef="#br0">2879 8996 30731,'0'-21'-1229,"0"3"0,0 11 0,0 7 0,0 7 1,0 5-1,0 2 0,0-1 0,0 0-7003,0 0 7711,0-5 1,0-4-266,0-8-980,0 2 1568,0-4 1056,6 6 0,0-1 0,5-3-1247,-3-5 1,-3 3 154,4 1 0,-6 5 508,1 5 1,4 2 0,-1 6 0</inkml:trace>
  <inkml:trace contextRef="#ctx0" brushRef="#br0">453 17885 30003,'-4'-6'-583,"-1"6"1,1 2 0,5 4 0,5-4 0,6-6 0,6-5 0,3-6 0,4-1 0,4-2 831,7 1 0,3-1 1,2 4-1,3 1 1,5 0-1,3 1 0,1 3 1,1 3-1,-2 2-197,-4-1 1,3 1-1,-7 4 1,-2 0-1,-5 0 1,-6 0-326,-3 0 1,-3 4-1,-3 1 1,-2-2 0,-3-2-1,1-1-72,-1 0 0,-3 0 0,1 0 0,1 0 247,2 0 0,0 6 0,-5 1 0</inkml:trace>
  <inkml:trace contextRef="#ctx0" brushRef="#br0">1680 17632 29063,'13'0'-486,"-1"-2"1,-2-2 290,-1-5 1,0 3 0,4 2 0,1 4 0,-1 4 0,0 6 0,1 5 0,-3 5-281,-2 0 1,-3-2 0,-6 3 0,-1-1 0,-4 0-1,-5 0 1,-5 0 0,-3 0 416,2 1 1,-3-5-1,1 2 1,2-4-1,1-4 183,2-1 1,-1-6-1,1 3 1</inkml:trace>
  <inkml:trace contextRef="#ctx0" brushRef="#br0">3119 9862 16644,'-13'19'0,"0"4"0,-1 2-291,1 1 1,0 7 0,-1 1-1</inkml:trace>
  <inkml:trace contextRef="#ctx0" brushRef="#br0">2906 8956 8636,'0'-25'0,"0"5"48,0 12 0,-2 22 1,-2 17-1,-3 1 1,-1-3-1,2-1 1,2 0-1,-1 1 0,2-4 1,2-2 130,1-2 1,0-2-1,1-7 240,4-3 0,-4-9 0,4-9 0,-2-4 0,0-3 0,1-4 1,1 0-1,1-6-528,2-3 0,0-1 0,2-5 0,4-2 0,2-2 1,0-1 181,-1 0 1,3 2 0,1 1 0,0 4-1,0 4 1,-2 5 300,-2 3 1,2 3-1,1 6 1,-2 4-1,-1 3 1,-1 4-390,-1 1 0,-4 6 0,0 4 1,1 5-1,2 4 0,1 3 1,-1 5 76,-3 3 0,-3 7 0,-5-2 0,2 4 0,2 1 1,-2 0-257,-2 0 1,-1-1 0,0 0 0,0-2 0,0-3 0,0-1 0,0-5-308,0-5 1,0 1 0,0-6-1,2-3 1,1-3 313,1-4 0,-5-5 0,-7 3 0</inkml:trace>
  <inkml:trace contextRef="#ctx0" brushRef="#br0">3026 9062 27559,'-13'-38'-852,"5"14"1,5-1 0,6 15 0,8 13 0,5 10 0,6 6 0,5 5 78,4 1-982,-3 2 1,15-1 1705,-3 1 1,3 6-1,-3 1 1</inkml:trace>
  <inkml:trace contextRef="#ctx0" brushRef="#br0">3026 10169 27605,'-6'13'-2822,"-1"0"1</inkml:trace>
  <inkml:trace contextRef="#ctx0" brushRef="#br0">2959 10382 27605,'0'7'-4563,"0"-11"1,0-10 3077,0 0 1380,0-1 0,2 3 1,1 2-1,1 1 482,-1-2 1,-1 0-611,-2-3 0,4 1 0,1-2 1,-3-3-1,1-2 142,2-1 0,-2-10 0,6 0 0,3-8 0,2-4 1,4-3-1,0-1 0,0-3 70,-1-2 0,6 4 1,-6 4-1,0 4 0,-2 4 1,-2 7-1,-1 5-98,-3 6 1,2 5 0,-3 6 0,-1 8 0,-1 9-21,0 7 0,-4 8 0,2 0 1,-2 6-1,-2 3 0,0 5 106,0 4 1,0-2-1,0 5 1,0-1-1,0-1 1,0-1-1,0-2-580,0-1 0,1-1 0,3-2 0,4-3 0,1-3 385,0-6 0,-6-4 1,3-8-1</inkml:trace>
  <inkml:trace contextRef="#ctx0" brushRef="#br0">3146 10155 27596,'1'-47'-4475,"4"1"0,4 8 5105,3 6 0,7 9 1,3 11-1,3 3 1,3 5-1,3 4 0,5 4 1,3 5-1632,1 3 1,4 5 977,0 1 0,7 6 1,-4-3-1</inkml:trace>
  <inkml:trace contextRef="#ctx0" brushRef="#br0">4572 9915 25748,'-4'-25'-4916,"-1"3"1,-4 3 4657,5 5 1,-6 7 0,2 4 0,1 6 447,2 6 0,4 4 0,1 4 0,1 2 0,2 2 0,3 1 0,2 0-128,2 0 1,2-6-1,1 1 1,1-7 262,-1-5 0,-6-5 0,-2-5 0,-4-5 0,-1-7 1,0-5-509,0-3 0,0-6 1,0-2-1,0-1 1,2-3-1,2-1 0,5-4-51,3-2 1,0 7 74,-3-3 1,2 13 0,-3 2 0,1 6 530,0 7 1,-2 6-1,2 11 1,-5 5 0,-2 6-470,-2 6 1,-2 4 0,-2 2 0,-5 1 0,-1 2-1,-1-1 151,2-2 1,6-6-1,-1-1 1,4-2-1,6-2 1,7-4 408,8-4 0,6 1 0,4-5 1,6-2-1,4-2 0,4 1 1,-1 1-33,2 1 0,-6 2-45,0-2 1,-10 4-1,-10 5 1,-2 2-424,-6 3 0,-6-1 0,-12 9 0,-10 3 0,-12 2 0,-15 3 1,-12 0 58,22-15 1,-2-1 0,-7 2-1,-1-1 1,-3 1 0,-1 0 0,0-1-1,-1-1 1,-1-1 0,-1-1-1,3-3 1,1-1-14,1-2 1,1 0 0,1 0-1,1-2 1,-26 6 0,6-1 0,6 0-1,10 1 400,7-1 0,7 6 0,5 2 0</inkml:trace>
  <inkml:trace contextRef="#ctx0" brushRef="#br0">3079 10822 27091,'5'-36'-1847,"-1"1"0,5-1 0,-5 9 0,-1 2 1,0 4 1396,2 8 1,-4 7 0,4 12-1,-4 7 1,-1 10 0,0 5 0,0 4 466,0 2 1,-6 2-1,-1 4 1,-2 0 0,2 0-1,-1 0 1,2 0-1,-1-2 1,1-2 179,0-5 1,2-3-1,4-3 1,0-2-1,0-6-662,0-2 438,0-7 1,0-10 0,0-10 0,0-6 0,0-2-193,0-4 1,0-12 0,1-3-1,2-3 1,1-1 0,1 2-48,1 1 0,-5-8 1,4 10-1,-4 1 1,1 4-1,1 7 525,1 3 0,2 6 0,-1 8 1,3 4-1,4 4 0,2 2-240,-1 4 1,2 4 0,1 8 0,3 6 0,1 3 0,0 5-196,1 5 0,-6 2 1,0 2-1,-5 2 1,-1 2-1,0 5 0,-2 1-462,-1-1 0,4 2 0,-1-5 0,2-2 0,-1-1 0,-3-6 523,-1-3 0,5-3 0,-4-4 0</inkml:trace>
  <inkml:trace contextRef="#ctx0" brushRef="#br0">3239 11088 26313,'0'-44'-343,"0"7"1,2-12 0,2 19-1,5 13 1,4 9 0,5 7-1,6 2 1,4 4 0,5 3 517,1 4-199,7 2 0,7-1 1,5 0-1</inkml:trace>
  <inkml:trace contextRef="#ctx0" brushRef="#br0">4546 10955 27485,'7'-18'-1713,"-3"0"0,4 2 1,1 7 1683,3 5 0,-4 8 1,0 5-1,-1 3 0,-1 1 1,2 1-1,-2-1 1,-1 2-605,-2 3 1,3-4 0,-1 4-1,-2-3 1,0-2 1002,1 1 1,4-10 0,3-8 0,0-13 0,-2-6 0,1-7-510,2-6 1,1 1 0,2-11 0,1 2-1,2-2 1,-2-2 42,-1-2 1,-1 4 0,-1 2 0,-1 4 0,-2 4-1,-3 6 1,1 7 211,-1 5 0,-4 6 1,2 8-576,-4 8 1,-5 11-1,-2 4 1,-2 2 0,-2 3-1,-2 1 1,-1 1 387,0 1 0,1-2 0,3-1 1,4-3-1,4-2 0,1-3 321,0-1 0,7-8 0,7-2 0,9-4 0,10-1 0,8 0 0,4-1 387,1-4 0,3 4 1,-4-3-1,1 2 0,-1 4 1,-7 2-1003,-5 5 0,-6 7 0,-5 3 0,-6 2 1,-6 4-1,-7 5 190,-6 5 0,-14 2 1,-14 2-1,-8-2 0,-10 1 1,-1-3-1,-3-4 478,2-6 0,11-7 0,2-2 0,4-6 1,4-5 1595,2-4-2021,7-1 1,17-6 0,18-4 422,19-6 1,29-11 0,-24 10-1,0 0 1</inkml:trace>
  <inkml:trace contextRef="#ctx0" brushRef="#br0">6558 10648 18791,'-45'-53'-1416,"7"12"1,0 7 1653,4 8 0,-3 15 0,0 12 0,-6 11-63,-6 9 1,-9 20 0,26-15-1,1 1 1,-3 4 0,1 2-1,-2 4 1,2 0 0,1 0-1,2 0 1,1 1 0,3 1-1,4-2 1,4 0-2921,3-1 1,5 1 2452,2 37 1,33-19 0,11 4-1</inkml:trace>
  <inkml:trace contextRef="#ctx0" brushRef="#br0">2826 18165 9454,'0'-18'0,"0"-1"0,-1 0 0,-2-2-678,-2 0 1,-4 5 901,5-2 1,-5 3-1,3 2 1,-1 1-1,-4 3 1,-1 5-1,-2 2 1,-3 2-1,-3 3 1,-4 5-77,-4 5 0,-6 5 1,0 0-1,-2 2 0,-3 3 1,2-1 150,-1 1 0,2 3 0,2 0 0,3-1 1,-1-1-1,-1-2 0,2 1-104,3-3 1,1 5-1,2-4 1,1 1-1,5-1 1,3 0-1,4 0-305,0 2 0,6 7 0,2 2 0,2 1 1,2 0-1,2-2-56,2 1 0,9 1 0,10 2 0,3-3 0,5-4 0,6-2 326,6 1 0,11 0 1,8-1-1,5-1 0,4-1 1,-35-13-1,2-1 1,1 0-1,0 1-2,3-1 0,1 0 0,-3-1 0,1-1 0,7 1 1,0-1-1,1 0 0,0-1 0,0 0 0,1 0 1,3-1-1,1 1 0,1 0 0,1 1-85,1 1 0,2-1 0,5 0 1,2 1-1,-2 1 0,-1 2 1,3 0-1,0 0 0,4 0 1,1 1-1,0 0 0,2 0-83,0 1 1,2-1 0,-22-4 0,2-1 0,0 0 0,-3 0 0,1 0 0,0 0-1,1-1 1,0 0 0,1 0 0,1-1 0,1 1 0,-1-1 0,-1-1 0,-1 0 0,1 0-1,1-1 1,1 0 0,-1 0 0,-1-2 0,1 1 0,-1-1 38,2 0 0,0 0 1,-1 0-1,-2 0 1,-2-1-1,1 0 1,-1-1-1,1-1 1,-1-1-1,23-1 1,-1-1-1,-1-3 0,-2-1 1,-3-1-1,-1-1 52,-2-1 0,-1-2 1,-3-1-1,-1-1 1,-2-1-1,-2-1 1,-3 0-1,-1 0 1,-3-1-1,-1-1 1,-7 0-1,-2-1 1,-5 0-1,-2-1-4,22-23 0,-14-1 1,-15-5-1,-10-3 1,-12-1-1,-12-2 1,-15 3-137,-13 2 1,10 25 0,-4 2 58,-3 1 0,-3 2 0,-1-2 0,-1 3 0,-1 1 0,0 2 0,0 1 0,0-1 0</inkml:trace>
  <inkml:trace contextRef="#ctx0" brushRef="#br0">2639 20151 10054,'0'-15'0,"0"-1"0,0-4 0,0 1 0,0-2 0,0 1 0,0-6 0,0-3 446,6-5 1,2-6 0,5-2-1,0 1 1,1-2 0,-1 1-1,0 1 1,1 2 0,-2 4-1,-4 1 1,-3 3 0,-4 1 356,-1 5 0,0 3 0,-3 1 0,-4 6 0,-8 6 0,-4 3 0,-5 6 0,-1 8 0,-2 10-344,1 5 1,3 7 0,1 4 0,2 7 0,2 5 0,6 3-644,5-1 1,2 5-1,7-1 1,3 3-1,9-4 1,8-6-1,9-8 329,9-6 1,13-9 0,13-6 0,5-7 0,3-9 0,-36-3 0,-1-3 6,0-1 1,0-2 0,2-3-1,-2-3 1,30-20 0,-8-5-1,-7-6 1,-11-4-172,-8-2 1,-10-6 0,-14 8-1,-6-4 1,-9 4 0,-13 3-71,-15 4 1,-16 7 0,-13 8 0,-2 9 0,0 10-1,6 6 1,7 6-582,6 6 1,19 6 0,2 13 0,12 3 0,13 3 0,15 1 813,20 1 1,16-12-1,15 1 1</inkml:trace>
  <inkml:trace contextRef="#ctx0" brushRef="#br0">5052 19871 25569,'0'-40'-4102,"2"1"1,1 2 3909,1 2 0,0 5 0,-2-1 1,1 3 242,1 1 0,-1 8 0,-7 6 1,-5 7-1,-4 4 0,-4 4 615,0 2 1,-12 14 0,3 10 0,-2 6 0,-2 9 0,2 9 0,1 9-458,6 4 1,7 0 0,6-1-1,10-5 1,10-4 0,13-8-1,13-7-42,16-9 0,-19-17 0,2-4 0,3-4 0,2-3 0,0-1 0,0 0 0,1-1 0,0-2 0,-2-1 0,-1 0 0,34-7 21,-11-3 1,-10-9 0,-16-5 0,-7-10 0,-13-7 0,-12-7-287,-13-7 1,-18-3 0,4 26 0,-4 1 0,-3 0 0,-2 1 0,-6 1 0,-2 1 0,-3 3 0,-2 2-1,-1 4 1,-2 1 28,1 3 1,-1 1-1,4 4 1,0 2-1,3 1 1,0 2-1,-31-3 1,7 5 0,10 5-848,8 5 0,9 6 0,16 7 1113,8-2 1,17-1-1,11-1 1</inkml:trace>
  <inkml:trace contextRef="#ctx0" brushRef="#br0">7945 19644 25569,'0'-19'-2319,"1"-3"1,2-3 0,3-1 2512,2 4 1,-4-1 0,3 3 0,-1 1-1,-3 0 1,-3 4 673,-4 5 1,-5 5 0,-9 10 0,-6 5-1,-5 6 1,-7 8 0,-2 4 0,-2 6-592,0 5 0,7-2 1,5 7-1,7-1 1,7 0-1,8 3-688,7 1 0,9-8 0,13-2 1,11-8-1,10-8 0,14-6 1,6-8 563,4-7 0,4-7 1,-12-11-1,-4-6 0,-7-7 1,-9-6-36,-9-1 0,-12-11 0,-16 6 1,-9-4-1,-12-2 0,-13-2 0,-12 0-50,-10-3 0,-5 8 1,-5 6-1,3 9 1,5 8-1,10 6-112,6 7 0,8 4 0,9 8 0,5 3 0,10 9 0,14 8 0,20 6-4117,19 3 3988,-13-14 0,4-3 1,5 0-1,3-1 0,5 0 1,1 1-1</inkml:trace>
  <inkml:trace contextRef="#ctx0" brushRef="#br0">10651 19671 25569,'-33'13'492,"-2"1"0,-8-1 1,-3 0-1,-2 1-204,-2-1 0,-12 5 0,-6 1 0,-5 2 0,35-10 0,1 1 0,-1 1 1,2-1-1,0 2 0,0 1 0,-29 16-31,8 4 1,2 5-1,16 3 1,10 2-1,9-2 1,13-2-1,13-3 1,16-2-307,15-5 0,19-9 1,-20-13-1,2-1 1,4-2-1,1-2 1,6-1-1,1-2 0,2 0 1,0-2-12,4 0 1,0-2 0,-4 0 0,-1-3 0,-1-3 0,0-3 0,-4-1 0,-1-3 0,-3-3 0,-3-2 0,-5-1 0,-3-2 82,20-26 0,-20-13 1,-19-8-1,-11 33 1,-2-1-1,-5-3 1,-3 0-1,-5 1 1,-3 0-85,-5 1 1,-4 0-1,-4 2 1,-3 1 0,-6 2-1,-2 2 1,-2-1 0,-2 1-1,-3 2 1,-2 1 0,1 5-1,-2 3 1,-2 4 0,-1 2-540,1 3 0,-1 2 600,1 3 0,-2 3 0,0 2 0,-1 3 0,1 3 0,-1 3 0,1 1 0,-1 1 0</inkml:trace>
  <inkml:trace contextRef="#ctx0" brushRef="#br0">12330 19991 10054,'0'-36'0,"0"2"612,0 6 0,0 18 0,0 16 0,0 8 0,2 10 1,2 6-1,5 7 0,3 3 0,3 3 0,1-2 409,2 2 1,0 0 0,-5-3 0,2-2 0,1-2 0,2-5 0,-3-4 0,-3-5 0,-4-4-2691,3-3 1,-7-4-1,-5-3 1,-11-8 1583,-9-8 0,-5-5 0,-4-5 0,-1-2 1,1-3-1,2 3 1103,1 0 0,2 3 0,3 5 0,4 3 0,3 4 0,2 4 148,0 1 1,5 6 0,4 4 0,2 7 0,4 3 0,2 2-1257,5 1 1,5 3-1,3 5 1,6 1-1,2-1 1,4 0-1,4-3-1877,2-4 1,11-1 0,-3-6 0,5-6 0,4-5 2397,-2-4 1,0-2 0,4 0-1</inkml:trace>
  <inkml:trace contextRef="#ctx0" brushRef="#br0">12837 20444 25569,'-7'-13'1548,"-5"5"1,12 2-1,0 8-1184,7 2 1,11 4 0,3 3-1,2 0 1,2-2 0,5 0 0,3-2-365,4-3 0,-5-2 0,-2-2 0,-5 0 0,-4-2 0,-3-4 0,-7-5 0,-5-6-2539,-4 1 0,-4 0 1,-2-1 1875,-5 0 0,-3-1 0,0 5 0,2 1 1218,1 3 0,3-2 1,2 7-1,10 1 386,8 2 1,6 2-1,3 2 1,0 1-1,0-1 1,1-1-543,-2-2 1,2 0 0,-6 0-1,-2 0 1,0 0 0,1 0-400,0 0 0,1 1 0,-5 4 0,-4-4 0,0 4 0,2-4 0,0-1 0,3 0 0,-1 0 0,2 0 0,1 0 0,3 0 0,2 2 0,3 2 0,-3-2 0,1 2 0,2-1 0,1 0 0,1 3 0,1 1 0,4 2 0,0 3 0,0-2 0,2-2 0,1-2 0,0-3 0,5-2 0,-2-1 0,4-1 0,5-4 0,0-4 0,0-4 0,-3-5 0,-2-2 0,-4-7 0,-4 0 0,-8 2 0,-6 1 0,-7 2 0,-4 1 0,-11-1 0,-6 6 0,-11 6 0,-8 5 0,-7 7 0,-4 7 0,-4 5 0,3 16 0,8 5 0,8 10 0,12 7-444,11 5 0,11-20 1,5 1 202,4 2 0,6-1 0,15 8 1,6-2-1,6-4 0,0 0 0</inkml:trace>
  <inkml:trace contextRef="#ctx0" brushRef="#br0">24994 6637 9759,'0'-37'0,"0"6"0,0 9 0,-1 7 0,-4 6 2276,-4 4-1851,-3 4 0,-1 1 0,0 0 0,-1 0 0,1 0 0,0 0 0,-1 0 0,1 0 0,0 0 0,-1 0 0,3-1 0,0-2 972,2-2 0,5-4 0,-4 3-1064,3-1 1,-4-3-1,3-7 1,-2-1 0,-1 2-1,1 1 1,-1 4-51,-2 2 0,-6-3 0,-6 4 0,-2 1 1,-3 3-1,-3 2-292,-5 2 1,2-4-1,-1-1 1,-2 2-1,-2 2 1,-1 1 155,0 0 0,2 0 0,1-2 0,1-1 0,1-1 0,-1-1 0,2-1 376,1-2 0,1-3 1,2 1-1,-2 1 1,-2 0-1,-2 0 1,2 2-190,3 1 1,-3-3-1,0 5 1,-2 1-1,1 1 1,-2 2-460,-2 0 1,-1 0 0,2 0 0,0 0 0,3 0 0,-2 0 234,-2 0 1,1 0 0,1 0 0,1 0 0,1-1 0,-1-2 0,1-2-8,-2 2 1,-2 0 0,-1 0 0,0-3 0,2 0 0,-1 1 0,1 0-104,-4-1 0,-1 5 0,2-4 0,-2 4 0,-3 1 0,-2 0 0,-2 0 0,-2 1 0,-1 2 0,0 2 0,-2-1 0,0 1 0,2-1 0,-5 0 0,8-4 0,-4 0 0,1 0 0,0 0 0,-2 0 0,-1 0 0,8 0 0,-5 0 0,1-1 0,2-2 0,-1-1 0,2-1 0,-1-1 0,-2 5 0,-1-4 0,0 4 0,-1 1 0,1 0 0,0 0 0,-1 0 0,1 0 0,0 0 0,-1 0 0,2 0 0,4 0 0,-3 0 0,5 0 0,-1 0 0,-2 0 0,2 0 0,2 0 0,1 0 0,1 0 0,1 0 0,-1 0 0,2 0 0,-1 0 0,2 0 0,-1 0 0,0 0 0,-2 0 0,1 0 0,-2-2 0,-2-2 0,6 2 0,-3-2 0,-2 2 0,1 2 0,-3 0 0,1 0 0,0 0 0,-5 0 0,2 0 0,-2 0 0,-3 0 0,1 0 0,0 0 0,-1 5 0,0-1 0,-3-1 0,-2-1 0,-2-1 0,-2 2 0,-3 2 0,3-1 0,-1-4 0,-1 2 0,1 1 0,-1 1 0,0-1 0,3-2 0,-1-1 0,0 0 0,-1 0 0,0 0 0,2 0 0,4 0 0,-4 0 0,0 0 0,1-1 0,2-2 0,3-1 0,2 1 0,-6 1 0,5 2 0,-3 0 0,-1 0 0,3 0 0,1 0 0,-3 0 0,0 0 0,2 0 0,3 0 0,2 0 0,2 0 0,-1 0 0,3 0 0,-1 0 0,1 0 0,2 0 0,1 0 0,1 0 0,5 0 0,-7 0 0,4-1 0,2-2 0,1-3 0,1 0 0,0 0 0,-5-4 0,7 2 0,-2-1 0,0 2 0,1 1 0,-1 3 0,-2-3 0,-1 2 0,0 1 0,0 1 0,0 2 0,0 0 0,-4 0 0,0 0 0,1 0 0,0 0 0,0 0 0,-2 0 0,2 0 0,0 0 0,0 0 0,-1 0 0,0-1 0,-1-2 0,1-2 0,-5-1 0,3 3 0,-1-3 0,-2 1 0,0-1 0,0 3 0,0 1 0,-3 2 0,0 0 0,2 0 0,-2 0 0,3 2 0,2 2 0,1-1 0,3 4 0,-1 1 0,-1-1 0,1 2 0,-1-1 0,1 2 0,4-4 0,0 1 0,0 2 0,0 0 0,0 0 0,0-2 0,-2 4 0,1-2 0,-2 1 0,2 2 0,-2 1 0,1 0 0,-2 1 0,-1-1 0,-2 0 0,2 1 0,1-1 0,3 0 0,-1 1 0,-1 3 0,2 1 0,4-1 0,1-1 0,3 0 0,1 2 0,1 0 0,4-4 0,0 3 0,1 1 0,-1-2 0,0-1 0,-2-2 0,1 2 0,3 1 0,-2 2 0,-1 0 0,-3 1 0,0-3 0,4 6 0,0 2 0,1 1 0,-3 2 0,0 0 0,-2-1 0,4 1 0,5-1 0,-2 3 0,0 0 0,1 2 0,0-1 0,6 0 0,-4-1 0,2 4 0,2-1 0,3 1 0,0-3-28,1-2 1,0-2 0,1 2-1,1 2 1,3 3 0,-1-1-114,1 1 0,1 2 0,4-2 0,-2-1 0,1 3 0,0-1 0,-1 1-146,2-1 1,2 5-1,1-5 1,0 1 0,0-1-1,0 0 1,0-1-6,0 0 1,0-2 0,1-6 0,2-1 0,3-2 0,0 1 412,0 3 0,3-1 1,-3-2-1,1-2 1,3 0-1,2 0-115,2 2 1,-1 1 0,2 0 0,1-2 0,3 2-1,1-1 1,0 1-31,1-2 0,1-1 0,5 3 1,1-2-1,2 0 0,1 0 31,-2 1 0,4-6 0,-2 4 0,0-2 0,0-2 1,0-1-1,0 0 179,2 2 0,-3 0 1,5-4-1,1 3 1,1 1-1,1-2 46,4-1 1,-1-2-1,-2 0 1,-2 1 0,3 0-1,0 3-24,3 1 1,0-1-1,-2-3 1,2-3-1,3 0 1,1-2-1,4 0-167,1-2 1,-2 3-1,2-5 1,3-1-1,1 1 1,3-1-42,3-1 0,-4-1 0,1-2 0,4 0 0,-1 0 0,3 0 0,-1 0 0,-2 0 0,2 0 0,-4 0 0,4 0 0,4 0 0,-1 1 0,-4 3 0,6-2 0,-6 4 0,1-2 0,1 1 0,-1-1 0,-2 2 0,3-4 0,-3 2 0,4-2 0,0-2 0,1 0 0,0 0 0,-1 0 0,-4 0 0,1 0 0,0 0 0,2-2 0,2-1 0,0-1 0,1-1 0,3 5 0,3 0 0,0 0 0,-1 0 0,-4 0 0,-2 0 0,7 0 0,-7 0 0,1 0 0,1 0 0,-1 0 0,-1 0 0,6 0 0,-8 0 0,2 0 0,2 0 0,-1 0 0,2 0 0,1 0 0,-3-4 0,5-1 0,-1 1 0,2-1 0,-36 3 0,0 0 0,0 1 0,-1-1 0,35-4 0,-35 4 0,1 0 0,0-1 0,0 1 0,1 2 0,0 0 0,1 0 0,0 0 0,2 0 0,0 0 0,-2 0 0,0 0 0,6 1 0,0 0 0,-1 0 0,-1 1 0,-1 0 0,0 0 0,1 0 0,1-1 0,-1 0 0,1 0 0,0-1 0,0 0 0,3 0 0,-1 0 0,-2-1 0,-1 0 0,1 0 0,0-1 0,1 0 0,0 0 0,-1 0 0,0 1 0,1 0 0,-1 0 0,0-1 0,0 0 0,-3-1 0,-1 1 0,1 1 0,0-1 0,1 1 0,0 1 0,0 0 0,0 0 0,-1 0 0,1 0 0,4 0 0,0 0 0,-5 0 0,-1 0 0,0 0 0,0 0 0,0 0 0,1 0 0,-3 0 0,0 0 0,2 0 0,0 0 0,-1 0 0,1 0 0,0 0 0,1 1 0,2 1 0,1-1 0,-2 2 0,0-1 0,-2-1 0,1 1 0,-1-1 0,1-1 0,-1 0 0,1 0 0,-3 0 0,0 0 0,3 0 0,-1 0 0,-1 0 0,0 0 0,36 0 0,-1 0 0,-2 0 0,2 0 0,-4 0 0,4 0 0,-3 0 0,2 0 0,-3 0 0,0 0 0,3 0 0,-1 0 0,-2 0 0,-3 0 0,-6 0 0,-1 0 0,-6 0 0,4 0 0,-1 0 0,0 0 0,-1 0 0,0 0 0,-4 0 0,5 0 0,-8 0 0,4-1 0,-3-2 0,1-3 0,-1 0 0,-3 0 0,3-4 0,-5 1 0,1-3 0,3-1 0,1 1 0,-2 3 0,1-3 0,-4 5 0,0-2 0,1 1 0,-1 2 0,0 3 0,-1-2 0,-4 0 0,2 1 0,1-1 0,-1 1 0,0-1 0,2-1 0,-2 3 0,4-5 0,-1-1 0,-3 0 0,0 0 0,1-1 0,4 2 0,4-1 0,-2-1 0,-3-1 0,1 1 0,-1 1 0,1 0 0,2-2 0,-3 0 0,-1 2 0,-1-1 0,-2-2 0,-3-1 0,5-1 0,-8 1 0,1 0 0,-1-1 0,-2 0 0,1-4 0,-7 2 0,4-5 0,-2 0 0,0 2 0,-1-2 0,-2 2 0,-2 0 0,6-4 0,-1 4 0,-2 0 0,-1 0 0,1 1 0,2-1 0,-3-2 0,3-4 0,-3 1 0,-1 3 0,-1 1 0,1-1 0,-5-1 0,-1-4 0,-2 3 0,-2 1 0,-3-4 0,0-2 0,-1-3 0,0 0 0,-1 4 0,-1 1 0,-4-1 0,0 0 0,1 1 0,-4-1 0,4 0 0,-1 2 0,-1 2 0,0 0 0,-2 0-310,2-2 0,-4-2 1,4 0-1,-2-1 1,1 0-1,-2 0-567,-2 3 1,-1 1 579,0-3 1,0 5 0,0 1 0,-1 2-1,-4 1 82,-4-1 1,2 3 0,-2-6 0,-1-1 0,-2 1 0,0 1 89,3 2 0,-3-5 0,5 2 0,-2-3 0,0-2 0,0 1 253,2-1 0,-4 0 1,5 1-1,-1 1 1,-3 1-1,-2 2 1,-2 0-141,1 1 0,-2 0 1,-1 5-1,-3-2 0,-2 2 1,-3-1-1,-1 1 38,-2-2 0,1 1 0,-1 2 0,0-1 1,1-2-1,-1 1 203,0 3 1,1-4-1,-1-1 1,2-1 0,1 0-1,2-1 217,-2-3 0,-1 1 1,-1-1-1,-3 2 0,-2-1 1,-3 1-1,-3 1-189,-3 2 1,2 1 0,-11 5-1,-2 0 1,-2-1 0,-5 3-406,-4 2 0,4-2 0,-1 5 0,-3 1 0,1-1 1,0 3 134,5 1 0,1 1 0,2-2 110,0-2 1,7 1 0,4 4-1,8 1-575,6 4 1,-1 2 0,8 9-1,-1 7 1,-2 11 225,-4 12 0,-5 2 0,-7 12 0</inkml:trace>
  <inkml:trace contextRef="#ctx0" brushRef="#br0">25274 9449 7863,'0'13'780,"0"-5"1,4-4 0,1-8 0,-1-7 0,1-3 0,1-6-182,1 0 0,-2 0 0,3-5 0,1-3 0,0 0 0,-1-2 0,-2 1 1,-4-4-1,0 0 0,-2-1-316,0 0 1,0 8 0,0-2 0,0 1 0,-2 5 0,0-1 0,-4 4-87,-2 0 0,5 0 0,-3 2 1,2 0-1,-1 0 0,2 3-128,2 0 0,1 1 1,0 0-1,0-1 0,0 1 1,1 0 190,4-1 1,-2 1 0,4 0 0,1 1 0,-1 1 0,3 3 210,2-3 0,2 5 0,-1 0 0,0 2 1,2-1-1,3 2-164,4 2 1,3 2 0,2 4-1,0 5 1,-1 5 0,2 3 0,2 0-406,1 1 0,5-3 1,-4 5-1,-1-2 0,0-1 1,-2 0-813,0-1 1,-1 1-1,-4-4 1,-3-3 0,0 0-1,-2-4 1,0-1-418,-3-3 0,-1-1 0,-2-2 0,-1-2 1327,-3-2 0,9-10 0,-3-6 0</inkml:trace>
  <inkml:trace contextRef="#ctx0" brushRef="#br0">25767 8903 7939,'-44'13'300,"14"2"0,-4 1 1,16 3-1,14 0 1,5 2-1,5 0 1104,2 3 0,1 1 0,4 3 1,2 2-1,2 2 0,6 1 1,3 1-384,5 0 1,2 0 0,4 3 0,-1-2 0,-1 2 0,1 2 0,-2 1-1180,-2 0 0,4 0 0,-5 0 0,-1-2 1,-4-2-1,-2-3-1287,-2-1 1,-6-4-1,2 2 1,-3-5 0,-2-4-1,1-2 1445,-1-3 0,0-1 0,1-2 0</inkml:trace>
  <inkml:trace contextRef="#ctx0" brushRef="#br0">25247 11102 8113,'-9'-14'0,"1"1"0,5-2 0,-2-1 0,4-3 832,1-2 0,0 3 0,0-3 0,1 4 0,4 5 0,3 6 0,4 6 0,2 6 0,-1 7 0,0 9 2114,1 8 1,-3 7 0,0 10-2268,-2 7 1,-6 6-1,3-1 1,-2 1 0,1 0-680,-3 1 0,4 0 0,0 1 0,2-6 0,1-5 0,0-7-1405,-1-2 1,1-10 0,5-4-1,-1-6 1,0-4 0,2-6-1,1-6 968,2-4 0,12-8 0,-2-2 0</inkml:trace>
  <inkml:trace contextRef="#ctx0" brushRef="#br0">25967 11181 8132,'-27'-5'0,"2"5"1115,3 0 0,3 1 1,6 6-1,-1-1-332,1-3 0,0 3 0,1 0 0,1 2 0,4 3 1,1 4-1,3 4 0,2 1-327,1-1 1,0 5-1,1-2 1,3 3-1,7 2 1,4-2-1,4-1-1144,2-2 0,2-7 1,8-2-706,5-7 0,2-5 0,4-4 0,2-6 1393,5-8 0,9-13 0,3-4 0</inkml:trace>
  <inkml:trace contextRef="#ctx0" brushRef="#br0">26434 10982 8224,'-27'0'628,"-1"10"1,4 5 0,9 3 789,6 1 0,1 3 0,3-4 1,2-2-1,2-1-592,1-2 1,1 2-1,5 1 1,7 2 0,8-3-1,6-3 1,2-5-981,3-1 0,3-2 0,-1-6 0,2-6 0,2-7 1,-2-2-1,-2-4 0,-6 0-984,-4-3 0,-7 4 0,-8-1 0,-6 2 0,-7 1 0,-9 2 684,-8 2 0,-6-2 1,-4 9-1,-3-1 1,-2 4-1,4 2 1226,4 2 1,0 0 0,10 0-1,2 0 1,5 0-1104,11 0 1,11-1-1,20-4 1,4-5-1,5-6 331,5-7 0,8-8 0,8-3 0</inkml:trace>
  <inkml:trace contextRef="#ctx0" brushRef="#br0">27020 10635 8039,'-34'-6'0,"2"6"0,6 0 0,4 8 819,4 3 1,8 3 0,1 1 0,0 2-1,2 4 287,2 0 0,4 2 1,1-3-1,1-1 0,4 2 1,4-4-1,3 0 1,2-5-1026,4-1 0,1-5 1,7-1-1,-1-5 0,1-5 1,0-4-1,-3-4 0,0-5 1,-3-4-1,-3-3 1,-7-2-1175,-6 1 1,-2-2 0,-2-2 0,-3-1 0,-5 1 0,-5 2 0,-2 1 2160,1 1 0,0 5 1,-1 5-1,-1 5 1,-2 7-1,2 4-482,1 4 1,8 4 0,2 5 0,5 2 0,5 1 0,5 2-397,6-2 1,-1 4 0,5-3-1,-3 0 1,3-3 0,-1 0-583,0-1-82,5-6 1,-9-1 0,2-6 0,-2 0-2128,-1 0 2554,-7 0 0,-3-1 1,-7-4-1,-3-3 1,1-4-1,-3-2 253,1 1 1,4 0-1,-2-1 1,4 1-1,1 0 1,1-1-577,4 1 1,8 0 0,8 1 0,1 2 0,0 2 0,2 2-1,0 5 370,-2 4 0,-3 10 0,-6 8 0</inkml:trace>
  <inkml:trace contextRef="#ctx0" brushRef="#br0">26207 12261 8039,'-34'-12'1517,"-9"5"1,5-7 0,1 10-1115,4 7 1,5 0 0,1 6 0,0 1 0,1 2-1,1 1 1,2 1 0,7-1-100,6 0 1,-1 1-1,7-1 1,2 0-1,5 1 1,8-3-1,7-2 1,7-4-669,4-4 0,16-4 1,-2-4-1,0-8 0,3-4 1,-3-3-105,-2 1 1,1-7 0,-13 4 0,-4 0 0,-5 1 0,-7 0 0,-4 3 544,-5 0 1,-8 3 0,-7 3 0,-5 3 0,-6 0 0,-3 4 963,-2 1 0,2 1 0,1 7 0,3 2 1,2 5-554,3 3 0,9 0 1,7-3-1,8-6 0,9-6-604,5-6 0,3-9 0,3-6 0,2-4 0,2-4 0,0-2-270,-4-3 0,0 4 0,-10 2 0,-2 4 0,-3 5 445,-4 4 0,-4 14 1,-11 14-1,-6 21 0,-6 18 1,-3 15 129,9-28 1,1 2-1,1-1 1,0 1-1,1 5 1,1 0-1,0-1 1,2-1-1,1-1 1,1 0-1,2-2 1,0 0-1,2 33-71,4-5 0,5-2 0,9-12 1,4-3-1,3-6 0,2-8 1,0-8-613,-1-8 1,0-10-1,-3-4 1,-2-7 0,-3-7 58,-6-9 1,-5-5 0,-7-5 0,-1-5 0,-4-4 0,-4-3 0,-3 3-826,-1 3 1,0 4-1,-1 10 1,1 5 1259,0 4 0,-7 14 0,0-1 0</inkml:trace>
  <inkml:trace contextRef="#ctx0" brushRef="#br0">26007 13234 8074,'-38'-13'675,"8"5"0,-3 2 0,16 8 125,2 2 1,7 4-1,4 5 1,2 2-1,2 2 1,0 6-1,2 3 1,4 5-359,7 5 1,6 1-1,8 0 1,0-3-1,1-1 1,3-4-1,5-1-1690,2-1 0,2-5 0,-1-1-1309,-4-2 1,2-5 2556,-6-6 0,6-5 0,-3 3 0</inkml:trace>
  <inkml:trace contextRef="#ctx0" brushRef="#br0">26074 13607 8039,'-40'-13'0,"0"-1"0,6 7 0,4 1 0,6 2 687,7-1 1,8-1-1,6 3 1,6-3-1,9 0-119,8 1 0,6-6 0,12 2 1,5-4-1,3-5 0,4-4 1,2-3-569,1-2 0,1-5 0,-1-3 0</inkml:trace>
  <inkml:trace contextRef="#ctx0" brushRef="#br0">26447 13007 8039,'-27'-7'0,"2"2"1299,3 4 1,7 1 0,6 1 0,0 4-562,2 4 1,1 0-1,6 3 1,0 4 0,0 3-1,0 5 1,2 1 0,2 0-314,5-3 0,3 3 0,3-4 0,1 0 1,3-2-1,0-3 0,2-1 0,-2-4-1336,1-4 0,3-2 0,-2-5 0,0 0 0,-3-2 0,-4-2 635,0-5 1,-1-5 0,-1-2 0,-3-3 0,-3-2 0,-2-1 0,2 1 0,0 3 0,0 4 0,-3 0 0,-2 1 2881,-1 0 0,2 5-2109,2 4 0,-1 4 1,6 4-1,1 4 1,2-1-1,2-3-1440,-1-2 0,5-2 1,0 0-1,-2 1 1,-1 2 942,-2 2 0,0 5 0,1-2 0</inkml:trace>
  <inkml:trace contextRef="#ctx0" brushRef="#br0">26380 14420 8078,'-17'-13'656,"-1"-1"0,-4 1 0,2 0 0,1-1 129,0 1 1,-5 4-1,3 2 1,-1 1-1,0 3 1,0 3 0,0 6-1,1 6 35,2 4 0,1 8 0,4-4 0,3 3 0,0-1 0,4 0 0,1 0-534,3 0 1,4-4 0,7 3-1477,5-2 0,14-6 0,1-5 1,5-2-1176,4-3 1,6-8-1,2-7 2365,3-8 0,1-2 0,4-11 0</inkml:trace>
  <inkml:trace contextRef="#ctx0" brushRef="#br0">26460 14340 8046,'-19'0'347,"-2"2"1,1 2 1219,2 5 1,3 3-1,2 1-1026,-1 0 1,7-4 0,3 0 0,4 0 0,4-2 0,6-2-276,7-4 0,0-2 0,7-2 0,1-5 0,-1-2 1,0-5-1,-2 0 0,-1-1 0,-4 0 0,-3-2 1,-5 2-689,-3 1 0,-3 2 0,-8 1 1,-4 3-1,-3 5-401,-1 2 0,0 2 1,1-1-1,4-4 0,8-4 168,8-3 0,10-7 1,5-5-1,5-5 0,5-7 1,0-2-1,-1-4 1,-2-1 284,-2-1 0,-3 1 0,-3 5 0,-4 1 1,-5 1-1,-4 6 1372,-4 5 1,-4 9 0,-1-2 0,-1 5 0,-4 4 284,-4 4 1,-1 10 0,1 5-1,5 5 1,2 6 0,2 3-1,2 5 794,2 4 1,5-2-1940,9 4 1,-3-5 0,2 1 0,0-4-325,1-5 1,1 2 0,4-7 0,-2-2 0,-2-3 0,-2-5 0,-2-1-2050,-2-3 0,-7-3 0,-6-3 2298,-8-1 0,-8-1 0,-2 4 0,2-2 0,1-1 0,2 1-344,0 1 0,5 8 0,5 1 1,8 1-3210,8-4 3486,6-2 0,14-8 0,1-2 0</inkml:trace>
  <inkml:trace contextRef="#ctx0" brushRef="#br0">25074 16006 8395,'7'-19'-11,"-2"-2"0,-2 0 1,0 3-1,3 4 1,1-1-1,3 0-13,2 2 1,0-4 724,-3 9 0,3 2 1,-3 1-1,3 5 1,1 6-1,-1 7 1,-3 8-1,-5 6 1,-2 2-1,-2 5 0,0 3 1756,0 5 1,0 5-1,-2-2 1,-1-2-2258,-1-2 1,-5-2 0,4-2 0,2-5-821,2-4 0,1 1 1,1-12-1,2 0 1,3-4-1,2-4-231,2-5 1,-4-4 0,-2-6-1,-2-7 1,-2-9 0,0-9-1,-2-8 836,-2-4 0,-3-10 1,-7 3-1,1-1 0,1 1 1,3 4-1,5 5 1159,2 3 0,2 10 1,0 2-1,0 6 0,2 6-606,2 0 0,-1 7 0,6 2 0,1 5 0,2 5 0,2 4 0,-1 4-151,0 5 1,1 3 0,-1 7-1,0 3 1,-1 3 0,-1 1-578,-3 1 1,1 0 0,5 2 0,-3-2 0,1-5 0,2-5 0,5-3-9111,5-6 4854,2-2 4446,7-7 0,1-14 0,6-9 0</inkml:trace>
  <inkml:trace contextRef="#ctx0" brushRef="#br0">25674 15979 8182,'0'-20'3165,"0"-4"-2380,0 6 1,0 8 0,0 10 0,0 9 0,0 7-162,0 6 0,6 8 0,3 2 1,3 1-1,2 1 0,6-2 0,6 0 149,8-7 1,2-6 0,1-10 0,1-5 0,-2-4 0,0-4 0,-5-5-601,-3-3 0,-9-7 0,-12-3 0,-4-5 0,-9-4 1,-11-3-674,-11 0 0,-7 1 0,-6 7 1,-2 0-1,-4 3 0,-2 3 1,-2 6-1,7 6 0,4 5 1,6 5-1,1 5 500,4 11 0,1 9 0,1 13 0</inkml:trace>
  <inkml:trace contextRef="#ctx0" brushRef="#br0">25274 17152 8112,'0'-41'116,"-4"-2"0,-2 12 0,0 2 746,0 6 0,-5 5 1,2 9-1,-2 5 1,-3 4-1,1 7 0,1 9 257,3 9 0,-3 11 0,4 1 0,-3 5 0,2 2 1,5-1-1,5-2 0,7-2-1675,5-4 0,14-2 0,2-9 0,7-5 0,5-7 1,2-5-1458,3-4 0,-4-3 0,4-6 2013,0-7 0,-11-6 0,4-8 0</inkml:trace>
  <inkml:trace contextRef="#ctx0" brushRef="#br0">25701 17179 7972,'0'-21'1479,"0"9"1,1 12 0,2 8-417,1 3 0,7 1 0,-2-1 1,3-3-1,1 3 0,0-1 0,1-1-1554,-1-4 0,0-4 0,1-1 0,-1 0 0,0 0 124,0 0 1,-5-6 0,-5-4 0,-6-5-1,-7-3 1,-5 2 899,-3 1 0,-4 2 0,2-1 0,1 1 0,0 1 0,3 2 93,1 1 0,4 6 0,7-1-2389,9 2 841,5 2 0,11 0 0,5 0 0,8 0 922,5 0 0,7 0 0,1 0 0</inkml:trace>
  <inkml:trace contextRef="#ctx0" brushRef="#br0">26180 16606 7977,'-19'-14'4738,"4"1"-4116,-2 0 0,2 5 0,1 5 0,3 8 1,2 8-304,4 8 0,-1 5 0,2 4 0,1 4 1,1 3-1,4 6 0,1 2 0,4 2 0,4-3 1,5-1-1,3-4 0,5-2-646,1-3 0,5-3 0,2-9 0,5-6 0,-1-5 0,-2-7 0,-6-2-453,-4-2 1,-6-2-1,-10-2 1,-3-7 0,-5-5-1,-5-5 1,-6 1 739,-10 2 525,-1 3 1,-11 2 0,5 1-1,0 3 1,0 5 375,2 2 0,9 2 0,-1 0 0,5 2 0,4 2-721,4 5 0,11 3 0,7 1-984,8 0 0,10-5 0,6-4 0,5-2-110,2-2 0,5 0 1,-4-2-1,-4-2 0,-4-5 1,-6-3-1,-6-1 602,-7-1 1,-2 1 0,-13 0 0,-6-1 0,-8 1-1,-10 1 2907,-4 3 0,-2-1-1607,0 6 0,1-1 0,1 5 0,2 0 0,6 0-200,2 0 1,3 2 0,3 2 0,5 5-1,2 3 1,4 1-752,2 0 1,3 2-1,7 2 1,-1 2 0,0 2-1,1 2-1757,-1 2 1,-6 4-1,-2 2 1,-7 4 1759,-6 4 0,-13 7 0,-13 1 0</inkml:trace>
  <inkml:trace contextRef="#ctx0" brushRef="#br0">25367 18498 7977,'-13'-27'0,"-3"2"2113,2 3 1,0 3-1,9 5-1362,2 1 0,3 1 0,5 3 1,5 4-1,6 0 0,8 1-451,6 1 0,-2 1 0,4 2 0,-1 0 0,0 0 0,-1-1 0,-3-2 0,-4-3-593,0-2 0,-9 4 0,1-5 0,-6-1 0,-3-2 0,-4-1 0,-5-1-75,-6 1 0,-9-5 0,-4 2 0,-5 2 0,-3 4 0,-1 1 0,2 2 613,1 2 1,2 4 0,4 2 0,4 4 0,5 4 0,4 3 0,5 1-123,2 0 1,4 5 0,4 1 0,7 2 0,9 1 0,8-1-1724,5-3 1,5-5 1599,5-4 0,2-3 0,7-6 0</inkml:trace>
  <inkml:trace contextRef="#ctx0" brushRef="#br0">25807 18178 7977,'-25'-12'2614,"3"2"-1509,4 1 1,3 6 0,2-1-861,0 2 0,7 2 0,7 2 0,11 2 1,9 5-279,4 3 1,7 0-1,4-2 1,2-2-1,4-3 1,1-2 32,1-1 0,7-2 0,-4 0 0</inkml:trace>
  <inkml:trace contextRef="#ctx0" brushRef="#br0">26034 18165 7977,'-46'1'652,"-3"4"0,-1 1 0,-1 4 0,4 0 0,4 4 0,7 2 0,10 2-145,5 1 0,5-3 0,7 5 0,6 0 0,7-2 0,11 0 0,10-2 0,12-4-4290,11-4 3783,7-3 0,-17-8 0,2-2 0,1 0 0,-1 0 0</inkml:trace>
  <inkml:trace contextRef="#ctx0" brushRef="#br0">26514 18032 8008,'-28'-5'480,"-4"2"1,0 6 0,1 11-1,6 9 1,4 7 0,5-1 0,1 0-1,1-3 1,3 1 0,2 1 747,4 3 1,4-3 0,1 5 0,0-2-1,3-1 1,4-4 0,8-4 0,3-4-1369,1-6 0,9-5 0,0-8 1,6-5-1,6-7 0,3-9-896,0-8 0,-6-9 1,-3-5-1,-1 0 0,-5-1 1,-4 1-1,-8 1 1296,-6 1 1,-4 8 0,-6 3 0,-3 4 0,-4 7-1,-6 6 654,-2 8-349,-6 5 0,0 2 1,-5 4-1,-1 5 0,0 7 1,1 5-143,-1 3 1,2 2 0,3-1 0,4-1-1,5-1 1,4-3-1451,4-2 1,11 3 0,10-5 0,13-6 0,13-6 1026,13-8 0,3-16 0,-22 5 0,1 0 0</inkml:trace>
  <inkml:trace contextRef="#ctx0" brushRef="#br0">27127 17845 8008,'-27'0'0,"-5"5"0,-4 6 1469,-2 12 1,-1 11 0,2 3 0,3 4 0,1 5-119,4 1 0,7-4 0,4 0 1,3-4-1,3-5 0,3-2 1,5-3-1171,2-6 1,8-1-1,3-7 1,3-4-1,1-4 1,2-5-1,3-8 1,3-11-1146,-1-8 0,4-16 0,-6-4 0,-2-5 0,-1-5 0,-3-1 964,-3-2 0,-3-12 0,-6 2 0</inkml:trace>
  <inkml:trace contextRef="#ctx0" brushRef="#br0">15103 8223 16440,'-44'-12'0,"-1"5"0,-1 8 43,0 11 0,6 3 0,9 5 222,3 0 0,7-3 0,4-3 1,3-1-1,5 0 0,6 1 1,9-1-1,14 0 0,15-1 1,16-1-1,12-4 0,11-1 1,-31-4-1,0-1 0,4 0 1,1-1 245,3 1 1,0-2 0,2 1 0,-1 0-1,3 0 1,0 0 0,0 0 0,0 0-1,-1 0 1,0 0 0,-5 1 0,-1-2-1,-2 1 1,-1-1 0,-5 0 0,0-1 0,32-2-583,-9 1 0,-16-3 0,-12 1 0,-12 1 0,-11-2 1,-12-3 52,-12-3 0,-15 0 1,-29 2-1,19 5 0,-2 1 1,-6-1-1,-2 1 0,-4 0 1,-3 1 105,-4 0 1,1 1 0,4-1 0,1 0 0,-9 1 0,-1 0 0,1 0-1,2 1 1,1 0 0,2 0 0,1 1 0,1 0 0,6 0 0,0 0 231,4 0 0,2 0 1,-29 0-1,19 0 1,12 2-1,12 1-289,9 1 0,15 7 0,14-4 0,19 1 1,22-4-1,17-3 0,-25 0 0,1-2-12,6 1 0,1 0 0,6 1 0,2-2 0,3 1 0,0-1 0,0 0 0,-1-1 0,-3-1 0,-1 0 0,-1 0 0,0 0-35,-4 0 1,-2 0 0,-7 0-1,-2 0 1,29 0 0,-15-1 0,-15 1-181,-12 1 1,-18 2-1,-20 0 1,-24 0 0,-24 0-1,18 0 1,-2 0-1,-5 0 1,-2 0 56,-4 0 1,0 0-1,-4 0 1,-1 0-1,3 0 1,1 0-1,2 0 1,2 0 0,3 1-1,2 0 1,5 0-1,1 1-316,-30 2 0,12 5 0,19-3 0,10 2 0,10 2 0,12 2 360,15 1 0,30 6 1,23 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23781 7183 8173,'-6'-17'0,"-3"-1"0,-1 2 0,1 1 0,4 1 312,4 1 0,1 4 0,0 3 1,0 5-1,0 8 0,0 9 1,0 10-1,0 3 0,0 4 0,0 1 1556,0 1 0,0 11 1,0-4-1,-1 1 0,-2 1-1768,-2-1 1,1-3 0,4 7-1,0-1 1,0-4 0,0-2-1,0-3-917,0 0 1,0 0 0,0-8 0,0 1 0,0-3-1,1-5 1,4-3-660,3-2 1,0-9-1,1-5 1,3-7-1,1-9 1476,0-8 0,4-16 0,-10-5 0</inkml:trace>
  <inkml:trace contextRef="#ctx0" brushRef="#br0">23808 7343 8173,'-6'-32'341,"3"9"1,-5 1-1,2 6 1,3 3 475,2-1 1,1 5 0,0 4 0,1 3 0,2 9-40,2 8 1,5 12 0,-1 8 0,2 5 0,-1 5 0,-1 4 0,1 4-377,2 5 1,3-3 0,1 1 0,3-4 0,2-5 0,1-3 0,2-5-387,3-6 1,-4-11 0,8-6 0,-4-6 0,-3-5-1,-3-7 1,-1-7 2397,1-8-2035,-5-13 0,4-19 1,-7-11-1,-1-7 1,-3-6-1,-3-1-284,-3 37 1,-1-1 0,-1-1 0,0 1 0,1-3 0,0 0 0,-1 1 0,0 0 0,-1-32 0,-2 7 0,-1 7-227,-1 3 1,0 12 0,5 5-1,2 5 1,3 8 0,1 6-863,4 4 0,1 6 0,2 2 0,3 1 1,2 4-1,2 5-7335,2 6 8328,8 9 0,4 3 0,4 5 0</inkml:trace>
  <inkml:trace contextRef="#ctx0" brushRef="#br0">25327 7596 9424,'-6'-16'0,"-3"1"488,-2 4 209,3 6 1,-4-1-1,3 6 1,-2 2-1,-1 2 3881,3 5-4484,3-3 1,2 6-1,-1-3 1,2 2 0,2 3-463,1-1 1,4-4 0,2-2 0,1-1 0,5-3 0,3-1-1,4-2 511,2 0 0,-5-12 1,4-3-1</inkml:trace>
  <inkml:trace contextRef="#ctx0" brushRef="#br0">25314 7303 15652,'-13'0'0,"4"-4"308,0-1 1,6-5-129,-2 1 1,10 3 0,4 2 0,3 2 0,1 2 0,2 0 0,3 0 0,2 2-185,1 2 0,10-2 0,-3 4 1</inkml:trace>
  <inkml:trace contextRef="#ctx0" brushRef="#br0">25607 7237 15183,'-13'-20'-1040,"1"13"1456,3 3 1,3 8 0,8 9 0,1 1 0,1-1 0,1 2 0,-1 3 0,0 5-520,-1 7 1,3-1 0,0 8-1,0 2 1,2 1 0,-2-2-1,1 1-1096,0-1 1,-2-2 0,2-3 1125,-1-5 1,-1 1 0,-5-8 0</inkml:trace>
  <inkml:trace contextRef="#ctx0" brushRef="#br0">25594 7663 15116,'0'-34'-311,"-5"3"1,1 7-1,1 4 1,2 0 801,1 4 0,1 1 0,5 2 1,7 1-1,8 3 0,4 5 1,2 1-1209,0-2 1,5 4-1,2-2 1,2 4 792,-1 4 1,7-1 0,5-4 0</inkml:trace>
  <inkml:trace contextRef="#ctx0" brushRef="#br0">26100 7517 15116,'-13'7'965,"0"-3"0,4 2 1,1 0-196,3 2 0,3 1-687,11 4 0,1-1 0,13-2 1,0-1-1,2 1 0,2 2-570,0 1 1,-1-4-1,0-1 1,-4-2-1,-4-3 1,-4-2 2,0-1 0,-7-6 1,-2-3-1,-5-3 0,-5-1 1,-4 0 360,-3-1 1,-1-3-1,1-1 1,2 0 0,1 0-1,-1 1 1,-1 0 1372,2 3 1,-1 5 0,6 0-1065,1-2 0,8 5 0,9 4 1,7 3-1,4 3 0,3-1 0,1-1-921,3-2 1,3 0 0,-4 0-1,-1 0 1,-1 0 0,0 0 158,-3 0 0,2-5 1,-8 0-1,-1-1 804,0 0 0,-1 3-261,-5 7 1,1 9 0,-1 8 0</inkml:trace>
  <inkml:trace contextRef="#ctx0" brushRef="#br0">24474 9022 27593,'0'-20'-3145,"0"2"0,0 3 2748,0 2 527,0 0 330,6 5 1,-6 2 0,-1 6 169,-11 0 1,-2 5 0,-5 1 0,0 1-1,-3 3 1,-3 2 0,-4 3-613,-2 3 0,-1 2 0,-5 7 0,1 1 0,-1 2 0,0 1 0,0 0-155,1 2 0,5-4 0,-1 4 0,2-4 0,6-3 0,4-3 0,3 0-124,3-1 1,6-6-1,4 2 1,4-3 0,4-2 1003,5 0 0,13-5 0,8-2 0,6-2 0,6 0 0,3 1 0,4-1-334,3 1 1,-8 1 0,5-2-1,-6 5 1,-5 3 0,-2 1 0,-5 1-410,-3-1 0,-7 5 0,-5 1 0,-5 2 0,-7 1 0,-3 0-78,-1 0 1,-11 1 0,-7 5-1,-7 1 1,-6 2 0,-5-1-1,-2-2-66,-2-1 0,-2-5 0,-1-1 0,-1-2 1,1-3-1,1-2 0,2-4-74,0-1 1,2-2-1,2 2 1,7-4-1,3-4 1,6-1-1478,0 0 0,9-1 0,6-4 1634,4-4 1,13-3 0,2-1 0</inkml:trace>
  <inkml:trace contextRef="#ctx0" brushRef="#br0">25354 9716 8402,'0'-14'0,"0"1"0,0 0 0,0-1 0,0 1 0,0 0 0,6-7 370,1 11 1,5-8 0,-1 8 0,-3-2-1,1 1 1,0 3 0,-1-1 3445,-3 1-3266,0 4 0,-5-2 0,0 10-517,0 4 0,-5-2 0,1 2 0,1 1 0,2 2-159,1 2 1,1-1-1,4 0 1,5 1 0,5-3-1,2 0 234,0-2 0,-2-2 1,-2 3-1,0-1 0,1 2 1,-3 1 299,-2 1 0,2 0 1,-7 0-1,-1 1 1,-1-1-1,-2 0-376,0 1 1,-6 4 0,-3 1 0,-3 0-1,-3 0 1,-1-2 0,-2-1-1248,2 2 1,-1-8 0,1 3-770,-2-1 0,7-7 1,8-7 1983,6-10 0,16-13 0,9-9 0</inkml:trace>
  <inkml:trace contextRef="#ctx0" brushRef="#br0">25821 9196 8471,'-2'-24'885,"-2"-3"103,2 10 1,-2 11 0,7 16-1,3 6 1,1 5 0,3 3 0,1 1-873,-2 3 0,2 12 0,-2 0 1,3 2-1,1 0 0,-1 0 1,-1-1-1,-2-2-1550,1-1 0,2-1 0,1-1 1434,0-5 0,1-3 0,-1-1 0</inkml:trace>
  <inkml:trace contextRef="#ctx0" brushRef="#br0">25967 9529 14563,'-13'-19'-863,"7"5"1288,6 1 1,7 10-1,11 9 1,4 0-1,3 1 1,2 1 0,1 2-1,3 0-1203,5-1 1,-2 2 0,-1-7-1,-4-1 1,-5-1 0,-3-2 528,-5 0 0,-9 0 0,-7 0 0,-9-2 0,-5-1 255,-4-1 0,0-5 0,3 3 0,-1-2 2484,-2-2 0,6 3 0,9-1-1755,6 2 0,5 2 0,5 4 0,0 0 0,1 0 0,-1 1 0,0 2-884,1 2 0,-1-1 1,0-4-1,1 0 1,-1 0-3508,0 0 3228,1 0 0,-8 6 0,-5 3 1,-5 1-1,-2 1 712,0-2 0,0 0 1,3 4-1,-2 2 0,1 1 1,0 3-1,-1 2-594,2 3 0,2-1 0,1 1 1,0-2-1,0 2 0,0 0-1857,0-2 1,6 2-1,3-7 2156,2 0 1,3-3-1,-1 0 1</inkml:trace>
  <inkml:trace contextRef="#ctx0" brushRef="#br0">26447 9622 13406,'-13'-26'1196,"-1"8"-488,7 9 1,8 9 0,11 0 0,6 0-1,3 0 1,2 0 0,3 0-1033,0 0 1,5 0 0,1 0 0,-3 0 0,-1 0 0,-3 0 0,-2 0 0,-6 0-1022,-2 0 1,-3-6 0,-3-3 0,-5-3 0,-2-1 1729,-2 0 1,-6 1-1,-3 1 1,-3 2 0,-1 1-1,0-1 3740,-1 0 1,1 6-3626,0-2 1,7 5 0,4 6 0,7 6-1,2 4 1,3 2-654,2 2 1,2 0-1,-1 5 1,0-1 0,1-3-1,0 0 1,3-2-1813,0 0 0,0 5 1,-7-2-1,-2 3 1910,-3 2 1,-6 5-1,-6 2 1</inkml:trace>
  <inkml:trace contextRef="#ctx0" brushRef="#br0">23808 11381 8397,'-8'-26'377,"-4"5"0,4 5 171,-4 5 0,4 7 0,4 8 0,2 5 0,2 5 0,0 5-114,0 7 1,-1 3-1,-2 6 1,-2 4-1,2 4 1,2 5 0,1 4-1,-1 2-184,-4-1 0,4 0 0,-4 1 0,4-3 0,1-2 1,0-4-1127,0-4 0,0-7 0,0-3 0,0-4 0,0-5 1,1-6-1035,4-5 1,3-11 1909,10-9 0,3-21 0,6-5 0</inkml:trace>
  <inkml:trace contextRef="#ctx0" brushRef="#br0">24074 11195 8537,'-4'-33'1615,"-1"7"1,1 17 0,4 15-1,0 8-1321,0 9 1,4 2-1,1 3 1,-1 3-1,2 6 1,2 5-1,-1 5 1,-1 3-106,0 5 1,-5 10-1,5 0 1,-1 1 0,-1 0-1,1-4 1,-1-1-698,0-5 1,5-2-1,-3-7-928,2-7 0,-5-6 0,1-9-2555,-2-3 3991,-2-8 0,0-8 0,0-6 0</inkml:trace>
  <inkml:trace contextRef="#ctx0" brushRef="#br0">23768 11435 8347,'-26'-21'2403,"4"3"0,6 9-1720,12 5 1,5 2-1,14 1 1,3-4-1,7-3 1,7-4 0,10-2-1,4 1-695,4 0 0,2-1 0,1 3 0,-1 0 1,-3 4-1,-5 1 0,-2 3-6936,-2 1 6948,-12 8 0,3 8 0,-10 6 0</inkml:trace>
  <inkml:trace contextRef="#ctx0" brushRef="#br0">23581 12101 10027,'-47'15'683,"7"4"1,12-6 0,8 8 20,11 4 1,8-4 0,8-5 0,11-5 0,15-7 0,14-4 0,14-4 0,8-5-560,5-3 1,-35 4 0,1-2 0,1 1 0,-1-1 0,-1 1-1,-1-1 1,0-1 0,-2 1 0,33-9-180,-6 0 0,2 1 0,-4 4 0</inkml:trace>
  <inkml:trace contextRef="#ctx0" brushRef="#br0">25714 11008 8328,'0'-18'0,"0"1"0,0 0 0,0 1 0,0 0 0,0-2 0,0 0 453,0-1 0,0 4 0,0-3 0,1 5 0,2 6 1,3 7-1,0 7 0,2 6 0,-3 5-93,1 4 1,0 5-1,-3 4 1,3 3 0,0 2-1,0-1 1,-3 1-1,-1-1 1,-2 1 0,0-1-364,0 0 0,0-3 1,0-7-1,0-1 0,0-3-280,0-2 1,-2-3-1,-2-7 1,-5-4-1,-3-4 1,-1-2 220,-1-4 1,1-4-1,0-7 1,-1-2-1,1 2 1,0 1 462,-1 2 1,5-1-1,0 3 1,1 0-1,-1 4 527,0 1 1,6 3 0,0 7-1106,6 5 1,4 3-1,8 1 1,1 2-1,4 2 1,2 0-1,4 0-2997,4-3 1,9 0 3173,1-1 0,0 0 0,5 1 0</inkml:trace>
  <inkml:trace contextRef="#ctx0" brushRef="#br0">26060 11288 8328,'-13'-13'0,"0"-1"0,4 3 0,1 0 819,3 2 1,2 2-1,7-2 1,6 5-1,5 1 1,4 0 0,1-2-794,-1 2 0,5 2 0,-2 1 0,3 0 0,2-2 0,-2-1 0,-1-3 0,-4-1-764,0-3 0,-3-4 0,-3-2 0,-2-3 0,-4-2 0,-3-1 469,-4 1 0,-1-3 0,0 5 0,-1 0 0,-4-2 0,-2 2 0,-3 1 1158,-4 6 0,8-1 0,-7 6 0,3-2 0,1 1-87,0 2 1,7 2-1,2 5 1,8 4-1,4 2-481,1 1 1,0 4-1,1-4 1,-1 3 0,2-1-1,1-1-330,2 1 1,0 7-1,-5 0 1,0 0 0,-1-1-1,-3 2-148,-4 4 1,-4 8-1,-1 2 1,-1 2 0,-4 3-1,-4 2 1,-3-1-273,-1-2 1,0-4-1,-1-5 1,1-2 0,0-3-1,1-4-1,3-3 0,-3-8 852,3-2 0,2-5 0,-1-5-246,3-3 0,0-4 1,7-3-1,2-1 1,5-2-1,3 2-1220,1 1 0,0 7 1,1 4 1043,-1 2 0,0 8 0,1 2 0</inkml:trace>
  <inkml:trace contextRef="#ctx0" brushRef="#br0">25514 12114 8270,'9'-28'0,"-2"-1"133,-1-2 1,3-1-1,-3 6 1,0-1 304,0 0 1,4 5 0,-2 2-1,0 2 1,0 4 0,-1 6 0,1 2 158,2 3 1,2 1 0,1 4 0,1 2 0,-3 5 0,0 3 0,-2 3 0,0 1-244,-2 2 1,5 5-1,-5 0 1,2 0-1,-2 1 1,1-3-517,-1-2 0,1-1 0,2-5 0,-1-1 0,0-2-403,-2-1 0,-1-7 1,-7-2 1374,-4-8 0,-1 1-430,-3-2 0,-2 6 0,2-1-110,-3 2 0,3 2 0,2 2 0,1 2 0,3 5-681,1 3 1,2 1 0,2 0 0,1 1 0,3-1-653,1 0 0,2 1 0,4-2 0,1-4 0,0-3 0,3-4 26,0-1 0,3-6 0,-4-2 0,2-4 1037,-2-2 0,-1 1 0,-2 0 0</inkml:trace>
  <inkml:trace contextRef="#ctx0" brushRef="#br0">25954 12088 8270,'0'-14'362,"0"1"1,0 0 116,0-1 0,0 1 1,1 1-1,4 3 1,4 5-1,1 1 0,0 0 1,-1-1 680,2 1 0,0 3 1,4 3-1,2 2 0,0 3 1,0 2-1466,-3 2 1,0-3-1,-1-2 1,-1 1-1,-2-2 1,-1 0-1,2-3-542,0-2 1,3-1-1,-2-1 1,-4-4 0,-3-4-1,-4-3 1,-1-1 530,0 0 0,-1-1 0,-2 1 0,-1 0 149,1-1 1,3 6 0,5-1 0,7 0 0,6 0 0,1 0-95,1-1 0,3-2 1,0-1-1,0-1 1,-1-1-1,-4-1 1,-3-3 250,-2-2 0,-5 5 0,-4-2 0,-2 3 1,-4 2-1,-2 1 547,-5 3 0,-4-1 1,-4 5-1,-1 2 1,2 2-1,1 1 428,2 0 1,1 6-1,3 3 1,5 4-1,2 3 1,2 4-1024,0 0 0,6-2 0,3 3 0,3-2 0,1-1 0,1-2-789,-1-3 1,0 2 0,1-10 0,-2-4-1232,-4-4 1,-2 0 1753,-6-6 0,0 1 0,-1-4 324,-4 3 0,-2-3 0,-6 5 0</inkml:trace>
  <inkml:trace contextRef="#ctx0" brushRef="#br0">25980 12661 8270,'-26'15'0,"5"5"0,3-9 0,3-2 0,2-2 166,0-4 1,5-3 0,4-4 0,2-5 0,2-3 0,2-2 0,2 0 165,5-4 1,8 2-1,0-5 1,1 2-1,0 2 1,0 3 0,-2 0-1,-1 1-447,-2 0 1,0 4 0,1 1 207,-1 2 0,-5 8 0,-4 7 1,-1 3-1,0 1 0,3 0 393,1 1 1,-1-6 0,6 0 0,4-2 0,4-3 0,6-2 0,7-2-466,7-4 0,7-4 0,-1-7 0,1-2 0,4 2-21,1 1 0,7-4 0,2-2 0</inkml:trace>
  <inkml:trace contextRef="#ctx0" brushRef="#br0">8385 5624 8050,'-9'-13'655,"0"1"-258,-1 3 0,2 3 0,1 5 1,-1-2-1,1-2 101,-3 2 0,-2 0-339,-2-1 1,1 2 0,0-2-1,-1 2 1,0 4 0,-3 1 0,-2 3 88,-2 1 1,-1 2 0,-5 4 0,-1 1-1,-1-1 1,-2 2 0,1 1 283,2 2 1,-3 1 0,0-3 0,1 4 0,2 0 0,1 3-258,0-3 1,5 10 0,2-3 0,0 1 0,4 0 0,1 0-1,3 2 1,2 1-111,1-2 0,6 4 0,-1-2 0,2-1 0,2-2 0,0-2 66,0 1 0,6 3 0,3-2 1,3-3-1,1 0 0,2 0 44,3 2 0,-2-2 0,5-1 1,0-3-1,-1-1 0,5 0-125,5-1 0,4-1 0,6-5 1,0 0-1,2 1 0,2-1 1,3 0-1,4 1-38,2-1 0,-3-4 1,10-2-1,-3 1 1,3-2-1,-1-1-33,0-2 1,3-1-1,-1-1 1,0 2-1,1 2 1,-3-2-69,3-2 0,-4-1 0,2 0 1,-4 0-1,0 0 0,-1 0 1,1 0 91,-1 0 1,0 0-197,-2 0 0,-4 5 0,0-1 1,0-1-1,0 0 161,-1 2 0,0-4 0,2 3 0,-1-2 0,1-2 0,2 0 198,2 0 0,-3 0 0,1-2 0,0-2 0,4-5 1,2-3-194,1-1 0,8 0 1,-2-2-1,0-1 1,2-2-1,-5 1 1,2 1-74,1-2 0,-6 4 0,7-6 0,-6 3 0,-3-1 0,-1 0 0,-1 0 0,-2 0 0,-1-5 0,-8 2 0,4-1 0,-1 0 0,-3-2 0,-2-1 0,-2 0 0,0 1 0,-2 2 0,-2-2 0,-5 0 0,-3 2 0,-3-6 0,-2 4 0,-6 1 0,-2-3 0,-3 1 0,-3-1-145,-5-1 0,-4-1 0,-4-2 0,-6-2 0,-8-1 0,-10-1-150,-11 0 1,-11 0 0,-11-2-1,-3 5 1,-5 3 0,33 14-1,-1 1 1,-2 0 0,0 1 19,-2 1 0,-1 0 0,-1 1 0,0 1 0,-3 2 0,0 0 0,1 1 0,0-1 1,-2 1-1,0 0 0,1 1 0,1 0 157,-1 0 0,0 1 1,0 2-1,1 1 1,4-1-1,1 0 0,-1 1 1,0 0-1,1 2 1,0 0-1,0 0 0,-1 2 1,0 1-1,-1 1-147,1 1 0,-1 0 1,0 1-1,0 1 1,1-1-1,2 2 0,1 0 1,2 0-1,-33 8 1,9 3-1,6 2-1991,9 3 1,5 0 2255,4-3 0,3 4 0,7-6 0</inkml:trace>
  <inkml:trace contextRef="#ctx0" brushRef="#br0">9598 5677 7912,'-2'-20'0,"-2"2"0,-4 3 0,1 2 0,7-2 486,9-3 1,9-4 0,5-11-1,8-5 1,9-8 0,8-6 0,-21 22-1,1-1 1,1-1 0,2-2-1,4-4 1,1 0 0,3-1 0,1 0-116,2-1 0,2-2 1,6-6-1,2 0 1,-2 4-1,-1-1 1,2-1-1,0-1 0,3-1 1,-1 0-1,0 1 1,-1 0-1,1 1 1,-1 1-1,-2 2 1,-2 1-515,-1 2 0,0 0 0,-3 2 0,0 1 0,-4 3 0,-1 1 0,-2 1 0,0-1 1,-2 1-1,-2 0 0,-2 2 0,-1 1 0,-3 1 0,-1 1 0,17-19-623,-9 8 1,-12 7 0,-5 7 0,-7 3-1,-4 2 1,-2 3-447,1 1 0,-1 6 1212,-4 0 0,6-6 0,2-5 0</inkml:trace>
  <inkml:trace contextRef="#ctx0" brushRef="#br0">14157 1466 8954,'0'-27'1435,"0"1"0,1 5-567,4 3 0,-4 8 0,5 2 1,-2 1-187,1 0 1,1 4-1,-3 0 1,1 7 0,-1 11-108,-1 10 1,-4 8-1,-2 8 1,-5 4 0,-3 2-1,-3 2 1,-1 0 0,-2 0-561,2-2 0,-3 3 1,1-4-1,1 0 1,4 0-1,3-5-972,1-4 0,6-4 1,-2-8-1,4-3 0,2-4 1,4-4-1,5-6-1341,7-3 1,3-11 2297,7-7 0,0-13 0,-1-8 0</inkml:trace>
  <inkml:trace contextRef="#ctx0" brushRef="#br0">14503 1253 8002,'0'-37'3731,"0"6"0,0 10-3261,0 12 0,0 8 0,0 1 0,0 7 0,0 5 0,0 4 0,0 5-23,0 5 1,0 14 0,0 2 0,0 4-1,0 4 1,0 2 0,0 1 0,-1-1-780,-4-3 1,4 1 0,-4-5 0,4-4 0,1-4 0,0-6-2066,0-3 1,0-2 0,0-4 2396,0-4 0,6-9 0,1-4 0</inkml:trace>
  <inkml:trace contextRef="#ctx0" brushRef="#br0">13983 1626 7999,'-16'-18'3171,"3"9"0,2 5-2239,11 13 0,11-6 1,4 1-1,5-2 0,10-2-866,8 0 0,5-2 0,9-1 1,3-3-1,1-3 0,1-3 1,-3-1-2059,-2 1 1,-4 3-1,-3 1 1992,-5 3 0,-8 4 0,0 1 0</inkml:trace>
  <inkml:trace contextRef="#ctx0" brushRef="#br0">13890 2079 7946,'-28'0'2320,"-2"2"-810,12 2 0,7 9 0,8 9 0,7 2-1277,9-2 0,8-2 0,10-8 1,6-2-1,8-3 0,8-1 0,8-3 1,5-4-560,6-8 0,-4 0 1,4-10-1,-1-1 1,0-2 325,-1-3 0,-2-2 0,-1 1 0</inkml:trace>
  <inkml:trace contextRef="#ctx0" brushRef="#br0">15543 973 8234,'-18'-27'-8,"0"9"540,7 10 0,-1 8 0,3 3 1,-5 5-1,-2 10 0,-5 9 117,-4 8 0,2 5 1,-9 12-1,4 3 0,2 7 1,-1 8-1,14-33 0,1 0 1,0 1-1,2-1-17,0 0 1,2 0-1,2 2 1,1-1-1,-2 33 1,1-2-1,3-6 1,3-5-1,5-3 1,4-5-1324,2-5 0,7-3 0,0-10 0,-2-4 0,-1-5 0,-2-5 0,2-4-5464,3-6 3408,-3 4 2747,4-10 0,0-2 0,2-8 0</inkml:trace>
  <inkml:trace contextRef="#ctx0" brushRef="#br0">15943 1386 8039,'0'-18'0,"0"0"0,0 2 708,0 1 1,4 7 0,1-1-1,-1-2 2099,2-1 0,-3 5-2485,6 3 1,-5 4 0,4 5 0,-2 9 0,-3 8 0,-2 8 0,-1 8 63,0 10 1,-1-4-1,-4 8 1,-4-3 0,-1-3-1,0 1 1,1-3-352,-2-2 1,4-1-1,0-10 1,1-1 0,1-2-1,1-3 1,-1-2-1613,2-6 0,2-9 1,1-8 1278,0-8 1,0-11 0,0-6 0,0-6 0,1-2 0,2 1 0,3 2 767,2 2 0,-4 7 0,3 3 1,1 5 97,-1 4 1,-2 9 0,4 11 0,1 5 0,2 7 0,3 7 0,2 4-133,6 0 0,-1 0 0,3-6 1,3 1-1,2-6 0,1-2 1,0-6-435,-1-5 1,-2-5-1,-2-10 1,1-5-1,-2-7 1,-2-6-102,-6-7 1,-3-8 0,-6-8-1,-3-3 1,-4-4 0,-1-5 0,-1-1-320,-4-1 1,3 3 0,-6 3 0,2 3 0,3 3-1,2 8 62,1 8 1,0 5-1,0 5 1,0 4-1,1 5 1,4 4-1,4 4-949,2 4 0,4 1 0,3 1 0,4 4 1305,3 4 0,8 2 0,1 3 0</inkml:trace>
  <inkml:trace contextRef="#ctx0" brushRef="#br0">16943 1399 7942,'9'-22'0,"-2"1"0,0 2 0,1 3 0,1 1 0,-2 2 231,5-1 1,-9 3-1,4 0 1,-1 2-1,-3-1 1,0 0 509,2 1 0,-4 4 0,2 11 0,-5 8 0,-3 8 0,-3 7 0,-2 8 0,-2 5 0,0 4 0,2 0-779,1 0 1,1 1 0,0-6 0,3-2 0,4-2 0,1-3-2089,0-3 0,0-4 2126,0-5 0,6-3 0,1-6 0</inkml:trace>
  <inkml:trace contextRef="#ctx0" brushRef="#br0">16836 1559 8021,'-1'-20'439,"-4"2"1,5 3 0,0 15 0,7 0-302,5 0 1,8-2-1,3 0 1,7-3-1,5 2 1,5 2-139,5 1 0,14-12 0,9-3 0</inkml:trace>
  <inkml:trace contextRef="#ctx0" brushRef="#br0">17582 1159 7873,'-19'-26'2260,"4"11"-1142,-2 6 1,2 6-1,1 5-792,1 2 1,6-1 0,2 6 0,4 1 0,1 2-1,0 3 1,0 1 0,3 3 60,6 2 0,1 0 0,12 3 0,2-2 0,1 0 0,2 0-614,-1 0 1,1-4-1,-2 3-20,-2-2 1,-4-1 0,-6-3 0,-1 1 161,-3 2 1,-3 1 0,-6-3 0,-2 2-1,-4 0 1,-7 0 0,-9 1 194,-8 2 0,1-5 1,-7 2-1,0-5 1,2-3-1,3-2 0,3-1-619,2 1 1,5-5 0,3 1 0,3-2-1383,2-2 1891,5-6 0,14-8 0,9-6 0</inkml:trace>
  <inkml:trace contextRef="#ctx0" brushRef="#br0">17862 1466 8038,'0'-21'1973,"2"3"1,2 10-594,5 3 0,3 4 1,3 1-1,1-2-1341,2-2 0,6-2 1,-1-3-1,5 3 1,7 2-1,0-2 1,5 0-1,0 0-1591,3 3 1,4 0 1551,-2-2 0,-1-2 0,-4-6 0</inkml:trace>
  <inkml:trace contextRef="#ctx0" brushRef="#br0">18569 1173 7983,'0'-18'0,"0"0"0,0 8 674,0 10 1,0 6-1,0 9 1,0 2 0,-2 7-1,-1 6 1,-4 5-1,-3 4 167,-5 1 0,-1 4 0,4 1 0,1-2 0,2-2 0,1-3 1,0-2-1,4-5-2774,2-3 0,2-3 1933,0-2 0,12-10 0,3-7 0</inkml:trace>
  <inkml:trace contextRef="#ctx0" brushRef="#br0">18875 786 7934,'-5'-41'2056,"5"16"0,0 22 1,7 12-1,6 8-1754,5 4 0,3-3 0,4 4 0,0 5 0,0 5 0,5 10 0,0 4 234,-2 4 0,1 3 0,-8 4 0,0 0 0,-5 1 0,-6-2 1,-5 1-470,-4-1 1,-8-3 0,-6 8-295,-8-2 1,-10 2 0,-5-5-1,-4-3-4428,-4-1 0,-8 3 4317,24-30 0,-2-1 1,-4-1-1,-1 0 1,1 0-1,0 0 0</inkml:trace>
  <inkml:trace contextRef="#ctx0" brushRef="#br0">8678 1599 7916,'0'-13'0,"-2"-2"0,-1-1 0,-1-2 0,1 2 0,2 1 0,1 2 1083,0-1 1,0 1 0,0 0 0,0 2 0,0 8-1,0 12 1,1 12 0,2 10 1085,1 9 1,1 3 0,-5 10-1,0 7-2032,0 3 1,0 1-1,-2 1 1,-1 3-1,-1-1-1344,1-4 0,-3-5 0,2-9 0,1-5 0,1-4 0,2-5 0,0-7 1207,0-5 0,6-12 0,2 1 0</inkml:trace>
  <inkml:trace contextRef="#ctx0" brushRef="#br0">8585 2106 7916,'0'-14'221,"0"1"1,1 0-1,4 1 1,3 3 839,4 5 1,2 4 0,0 2 0,3 4 0,2 2 0,0 1 0,2 0 0,-2-1-1128,0 3 1,5 1-1,-3 0 1,1-4 0,-1-2-1,-2-1 1,-1-1-1001,1-1 1,-4-1-1,3-4 1,-5-2-1,-4-5 765,-5-3 1,-2 3 0,-4 2 0,-2-1 0,-5 2 0,-3 0-1,-1 4 2758,0 0 1,-1 2-1,1 0 1,0 0-1065,-1 0 1,2 6 0,3 3 0,5 3 0,4 1 0,4-1-1386,5-3 0,3 1 1,2-5-1,-1-2 0,0-2 1,1-1-1031,-1 0 1,-4-1 0,0-4 0,1-4 0,2-4-1,1-3 1,-1-4 0,-2 0 12,-1-4 1,-1 0 0,2 1 0,-1 0 1008,1 0 0,2-3 0,2 0 0</inkml:trace>
  <inkml:trace contextRef="#ctx0" brushRef="#br0">9144 1626 7916,'8'-19'2209,"-2"8"1,-5-1-940,4 5 1,2 4 0,6 9 0,1 6 0,-1 7 0,0 6-994,1 8 1,-1 8 0,-1 4 0,-2-2 0,-1-2 0,0-1 0,0 0 0,0-1-278,1-4 0,2 4 0,1-5 0</inkml:trace>
  <inkml:trace contextRef="#ctx0" brushRef="#br0">9251 2039 7891,'0'-18'1641,"0"1"0,2 5 1,2 7-1240,5 4 0,7-1 0,2-1 0,0-3 0,1 0 0,3 1 0,5 0 0,3 1-230,1-1 1,0-4 0,-6 3 0,-1-1 0,-4-2 0,-2 0 0,-5 2 0,-4-1-1138,-3 1 1,-3 4 0,-7-3 0,-5 2 0,-3-1 0,-3 2 1021,-3 2 0,4 1 0,-4 0 1,3 0-1,2 0 0,-1 0 1,3 1 1239,2 4 1,3-2 0,6 6-1,0 1 1,0 2 0,1 1-5,4 0 1,-2 1 0,6-1-1019,1 0 0,2 1 1,1-1-1,0 0-189,1 1 1,1-1 0,1-1 0,2-3-1,-2-5 1,-1-2 0,0-2-687,2 0 1,0-6-1,3-5 1,0-5 0,-4-6-1,-1-3-905,-2-2 1,0-1 1269,1-3 1,-7 3 0,-2-3 0,-4 1 0,-1 0 192,0-1 1,-4-4 0,-2 2 0,0 1 0,-2-2-1,2 2 1,-1 1 1379,0 2 0,4 9 1,-2-2-1,2 7-637,-1 7 0,2 5 0,-2 12 1,2 10-1,2 12 0,0 10-815,0 7 0,-4 12 0,-1-3 0,3 2 0,0 0 0,2-1-1063,0 0 1,7-1 0,5-3-1,6-4 1177,3-6 0,7 1 0,6-11 0</inkml:trace>
  <inkml:trace contextRef="#ctx0" brushRef="#br0">10158 1932 9538,'0'-13'6292,"0"6"-5627,0 1 1,0 7 0,0 4-369,0 4 1,0-2 0,0 2 0,0 1 0,0 2 0,0 1 0,0 1-1137,0-1 0,0 0 0,0 1 0,1-1 1,4-1-405,3-3 1,9-3 0,2-6 0,2 0 1242,2 0 0,8-6 0,4-2 0</inkml:trace>
  <inkml:trace contextRef="#ctx0" brushRef="#br0">10451 1919 7814,'-18'-19'0,"0"6"5243,2 7-4165,1 4 1,8 4 0,4 2 0,7 3-1,10 2 1,6 0 0,6 0-1596,0-1 0,5 2 1,2-6-1,1-1 1,3-1-1,0-2 1,-1-2 516,-5-2 0,-3-4 0,-2-5 0</inkml:trace>
  <inkml:trace contextRef="#ctx0" brushRef="#br0">10757 1892 7814,'-19'-5'658,"3"3"0,-6-2 0,-1 2 0,3 2 0,0 0 1,3 2-1,-1 2 0,3 5 0,3 4 570,3 5 1,6-2 0,-1 7 0,2 0-1,2 2 1,0 2 0,0 0 0,2-1-1726,2 1 0,-1-5 0,6-1 0,0-2 0,2-2 1,0-4 496,4-4 0,7-9 0,-1-8 0</inkml:trace>
  <inkml:trace contextRef="#ctx0" brushRef="#br0">10877 1812 7822,'-6'-20'8301,"5"6"-6610,-5 9 1,2 6 0,-1 3-1394,2 5 1,2 9-1,1 3 1,0 1-1,0 0 1,0 2-1,1 1 1,5 0-1671,7-3 0,2-2 0,8-8 0,2-4 1,3-3 1371,3-4 0,12-7 0,-2-1 0</inkml:trace>
  <inkml:trace contextRef="#ctx0" brushRef="#br0">11237 1319 7760,'0'-10'359,"0"6"0,0 11 0,0 17 0,0 4 869,0 3 1,2 1 0,1 0 0,1 2-1,-1 3 1,-1 0 0,-2 3 0,0-2-1429,0 1 0,4 1 0,2-9 0,0-3 1,1-3-1,1-4 0,2-3 200,2-7 0,7 3 0,2-7 0</inkml:trace>
  <inkml:trace contextRef="#ctx0" brushRef="#br0">11304 1666 7763,'-6'7'4915,"5"1"0,-2-5-4375,6 1 0,1 6 0,8-1 1,3 2-1,-1-1-711,1-1 0,-1-2 0,0 4 1,3-4-1,0-1 0,0-3 1,-2-1-2279,-2-2 1,-9 0 0,-7 0 2256,-8 0 1,-10 1 0,2 2 0,-1 1 0,1 1 0,3 1 0,1 1 1110,2 1 0,1 3 0,3-2 0,7 3 0,8 1-1151,8 1 1,8-5 0,0-2-1,5-1 1,4-3 0,3-2 231,0-1 0,5 0 0,-5 0 0</inkml:trace>
  <inkml:trace contextRef="#ctx0" brushRef="#br0">11597 1786 7763,'-13'7'0,"1"-1"190,3 0 1,-1-3-1,4 4 1,0 1 106,0-1 0,2 2 0,2 4 0,-1 1 0,-1-1-297,1 0 0,-5 7 0,1 0 0</inkml:trace>
  <inkml:trace contextRef="#ctx0" brushRef="#br0">12010 1519 10221,'0'-13'1301,"0"0"1,2 1 0,2 1 0,5 4-900,3 1 0,1 2 1,1 4-1,-1 0 1,0 0-1,1 0 1,-2 1 108,-3 4 0,1 2 0,-4 8 1,0 1-1,0 3 0,-3 2 0,-2 4 1,-2 2-855,-4 0 1,-1 7 0,-4-8 0,1 2 0,-1 1 0,-2-3-1709,-2 1 1,3-6 2050,2-4 0,-9 4 0,3 0 0</inkml:trace>
  <inkml:trace contextRef="#ctx0" brushRef="#br0">11970 1693 7857,'8'0'1132,"4"0"0,-3 0 0,4 0 73,5 0 0,-1 0 1,9 0-1,3 0 1,2 0-1,3 0 1,1 0-1,0 0-1205,-1 0 0,5 0 0,-5 0 0</inkml:trace>
  <inkml:trace contextRef="#ctx0" brushRef="#br0">24701 1239 7984,'-14'0'0,"1"0"1957,6 0 0,1 2-1071,6 2 0,0 5 1,0 8-1,0 2 1,0 3-1,-2 5 0,-1 2 1,-1 4-1,-1 2-598,0 5 0,2 3 1,-5-3-1,2 0 1,2 0-1,-1 0 1,-1 0-1106,-1 0 0,4-6 0,-1-3 0,2-3 0,2-2 0,0-4-1389,0-4 0,2-9 0,2-5 2206,5-3 0,9-12 0,2-4 0</inkml:trace>
  <inkml:trace contextRef="#ctx0" brushRef="#br0">24914 1399 7984,'-9'0'2193,"0"0"1,6 6-1,-1 5-1908,2 5 1,2 3-1,2 6 1,1 1-1,3 2-69,1 0 1,-2 6-1,2 0 1,0 1-1,-1 0 1,2-3-1,-1-2-221,4-2 0,-1-7 0,0-4 1,-1-3-1,2-5 0,0-5-634,3-3 0,-2-3 538,-4-7 1,-2-6 0,-6-13 0,0-3 0,0-3 258,0-1 0,-1 3 0,-4 5 0,-2 1 0,-2-1 0,0 2 0,-1 3 558,-2 4 1,3 4 0,2 4-1,-1 3 463,1 1-1657,4 1 1,-1 5-1,8 0 1,6 2-1122,7 2 0,3-2 1599,7 2 0,6-2 0,1-2 0</inkml:trace>
  <inkml:trace contextRef="#ctx0" brushRef="#br0">25434 1333 7911,'-34'-6'1506,"4"6"1,11-2 0,7 7-1087,5 2 0,-4 2 1,4 6-1,0 1 1,2 5-1,4 3 1,2 4-1,4 1 192,3 4 1,10-5 0,6 3 0,4-4 0,6-5-1,3-6 1,6-5-983,3-7 0,-2-4 0,2-4 1,-3-7-1,-7-5 0,-5-6 0,-9-3-85,-6-2 1,-5-1 0,-14-2-1,-6-2 1,-10-1 0,-11 0 761,-10 4 1,-1 1 0,-8 1-1,0 2 1,2 3 0,4 4-85,6 3 0,5 2 0,10 1 1,6 2-1,9 1 0,12 0-223,16 1 0,10-3 0,9 3 0</inkml:trace>
  <inkml:trace contextRef="#ctx0" brushRef="#br0">21741 7890 8010,'-13'-2'0,"1"-2"0,3-5 0,5-3 0,2-1 0,4-1 580,2 1 1,-1 1 0,5 2-1,-2 4 1,-3 6 47,-2 10 0,-1 8 1,0 9-1,2 1 0,1 3 1,1 4-1,0 4 1,2-1-1,2-1 311,-1-1 0,5-2-1162,-3 2 1,-3 1 0,0-6-1,-2-2-685,1-1 1,-1-2-1,-4-4 1,0-4-1,0-4 908,0 0 0,0-13 0,0-2 0</inkml:trace>
  <inkml:trace contextRef="#ctx0" brushRef="#br0">22075 7836 8024,'-21'0'1130,"2"2"0,7 2 0,3 5-852,5 3 1,2-3 0,1 0-1,-2 1 1,-2 3 0,2 5 0,2 4-1,2 2-65,4-2 1,-2 8 0,4-3 0,0 1 0,-1 0 0,2-1-173,-1-1 1,2 1 0,4-2-1,1-3 1,-1-4 0,2-5-1,1-4-397,2-4 1,1-5 0,-3-5 0,2-7 0,-1-7 0,-4-9-291,-4-5 1,-3-2-1,-6-5 729,0 0 1,-6 1 0,-3 4 0,-3 4 223,-1 3 1,-5 2 0,-1 4 0,-1 5 0,1 2 0,3 3 98,1 3 0,6-1 0,2 4 0,2 0-1069,7 0 0,5 1 0,10 5 0,3-1 0,4-4 0,7-2-2381,6 0 3044,-6-5 0,14 4 0,-11-5 0</inkml:trace>
  <inkml:trace contextRef="#ctx0" brushRef="#br0">22475 7663 8024,'-27'6'291,"2"1"0,3 7 0,4 1 1,3 2-1,3 4 0,3 1 1,5 1-1,4 0 618,4 2 1,10 1 0,8-4 0,4-4 0,7-4 0,4-2 0,5-3-1005,1-4 1,-9-10 0,4-2-1,-5-4 1,-8-1 0,-7-4-1,-8-3-314,-6-5 0,-4-5 0,-5-4 0,-9 0 0,-8-1 0,-6 2 0,-5-4 409,-1-2 0,5 1 0,-4-9 0</inkml:trace>
  <inkml:trace contextRef="#ctx0" brushRef="#br0">22275 9582 8564,'-6'-7'815,"4"1"0,-10 7 0,5 4 0,-2 2 0,2 2 2825,1 0-3350,1-6 1,7 7 0,1-4 0,1 2 0,-1 2-17,-1 2 1,-2 6 0,0 1 0,-2 2-1,-1 2 1,-1 2-14,1 2 0,0-5 1,0-1-1,-2-2 1,3-2-1,0-3 8,2 0 1,2-5-1,2-2 1,5-3 0,4-4 67,5-2 0,-3-9 0,3 2 0,-2-3 0,0-1 0,2 1 0,0 2-223,1 1 0,-4 2 0,3-4 0,-2 4 0,0 1 0,2 3-1144,-2 1 0,-1 2 1,0 0-1,1 0 0,2 0-495,-2 0 0,0-4 0,1-2 0,2-1 0,0-4 1525,0-1 0,5-13 0,-3-3 0</inkml:trace>
  <inkml:trace contextRef="#ctx0" brushRef="#br0">22715 9329 8443,'-2'-25'273,"-2"3"0,1 7 1,-5 6-1,1 0 1158,-1 2 0,6 2 0,-3 11 0,4 9 0,1 10-405,0 9 1,0 15 0,0 6 0,0 4 0,-2 6-1,-1 3 1,-3 5 0,0-1-952,0 1 1,-3 1 0,5-3-1,1-1 1,2 2 0,1-4-1,0 1-75,0-6 0,6-5 0,1 1 0</inkml:trace>
  <inkml:trace contextRef="#ctx0" brushRef="#br0">22275 11941 8486,'-2'-12'0,"-2"3"0,-5 5 356,3-3 0,-6 5 0,5-4 1,-1 0-1,4-3 0,2-2 0,4-3 416,2 1 1,8-6-1,9-4 1,3 0 0,5-1-1,2 3 1,3 2 0,0 3-540,3 1 1,0 3 0,1 3 0,-4 5 0,-2 2 0,-2 4 0,-4 4-270,-3 7 0,-4 8 0,-7 10 0,-3 6 0,-5 4 0,-4 5 47,-4 2 1,-5-4 0,-9 5 92,-4 1 0,-2 1 0,0-3 1,2-5 341,-2-6 1,5 0-1,3-5 1,4-4-1,5-5 1,1-5-86,3-3 0,7-8 0,7-2 1,3-4-1,7-1 0,3-1-340,4-4 1,3-2 0,0-6 0,5-1-1,4 1 1,4 0 0,7-1-2755,5 1 0,0-2 2733,6-3 0,6-2 0,-31 6 0,0 1 0</inkml:trace>
  <inkml:trace contextRef="#ctx0" brushRef="#br0">14383 2799 8148,'-12'-18'40,"4"0"1,-3 5 0,5 5-1,-1 3 1,-4 2 791,0 1 1,3 4-1,4 2 1,5 3-191,8 1 0,1-2 0,13-6 0,0 0 0,3 0 0,2-2 0,1-1-65,2-1 0,5-2 0,-6 3 0,-4-1 0,-4 1-481,-2 1 1,-4 4-1,-7 2 1,-6 5-1,-6 3 1,-7 3 19,-7 2 0,-8 0 1,-6 3-1,1 1 0,2-2 1,2 1-1,0-4 213,4-1 0,3-2 0,7 0 0,3 1 0,6-1 0,8-1-146,8-3 1,8-3 0,10-6 0,4 0 0,4 0 0,-1-2-1,-1-1-1066,-1-1 1,-2-7 0,3 4 0,-1-2 0,-1 0 0,-1-1-967,-3-2 1,2-1-1,-1-2 1,3-1 1848,2-2 0,1-6 0,2 3 0</inkml:trace>
  <inkml:trace contextRef="#ctx0" brushRef="#br0">15343 2266 8248,'0'-14'145,"4"1"517,1 0 1,-1 4-1,-4 3 1,-1 4-1,-4 10 1,-5 8 237,-6 11 0,-5 5 0,-4 10 0,1 4 0,3 4 0,1 6 0,2 2 48,3 3 0,0 4 1,11-6-1,1-1 1,3-2-1,4-6-1048,5-2 1,9-4 0,4-4 0,5-1-1,4-4 1,4-5 0,5-6-454,5-7 1,-5-3-1,1-5 553,-4-5 0,5-8 0,5-4 0</inkml:trace>
  <inkml:trace contextRef="#ctx0" brushRef="#br0">15850 2585 8090,'-5'-13'1732,"1"0"1,-1-1-302,5 1 0,0 7 0,0 6 0,0 9-1116,0 7 0,-1 5 0,-2 7 0,-3 2 1,-2 1-1,-2 0 0,-2 0-734,-1 0 0,4 0 0,0-4 0,0-2 1,2-3-1,2-4 0,4-3-2410,1-2 1,1-1 2828,4-3 0,14-3 0,9-6 0</inkml:trace>
  <inkml:trace contextRef="#ctx0" brushRef="#br0">16156 2612 10081,'-12'-27'4812,"3"10"-4633,-8 8 1,6 15 0,2 16-1,-1 2-361,-2-2 1,-1 3-1,0-4 1,1 1-1,1 0 1,4 0-1,1 1 1,3-1-1,4 0 455,8-1 1,2 2 0,11-5-1,3-3 1,3-5 0,5-5-1,-1-4-509,1-1 1,-3-7-1,-7-6 1,-2-8-1,-3-4 1,-6-2-1,-6 0 1,-5 1 110,-1-1 1,-3 0 0,-4 2 0,-7 3 0,-2 3 0,-2 2 944,1 4 1,-1-2 0,4 9 0,1 1-1066,0-1 0,2 3 1,7 7-1,10 3 1,9 2-828,7 0 1,9-6-1,6 2 1,5-4 0,3-1-1,1-1 1072,0-4 0,5-2 0,-4-7 0</inkml:trace>
  <inkml:trace contextRef="#ctx0" brushRef="#br0">16729 2506 8089,'-13'-8'0,"-2"2"636,-3 6 1,2 2 0,-5 2 0,1 6-100,-1 7 0,6 2 0,0 5 1,6-4-1,3 3 0,4-1 1,3 3-265,8-1 0,3-2 1,14 0-1,7-4 1,4-5-1,3-4 0,0-4 1,-1-4-1,-2-2 1,-3-4-1,-3-5-661,-6-7 0,-6-3 0,-10-7 1,-6 0-1,-7-1 0,-10-3 0,-9-3 1,-10 0-632,-7 3 0,-7 3 0,-1 3 0,-1 2 1019,-1 6 0,-5 2 0,8 2 0</inkml:trace>
  <inkml:trace contextRef="#ctx0" brushRef="#br0">17343 2386 8414,'-9'-6'0,"0"-3"-9,-2-3 0,5 6 1,1 6-1,0 7 397,1 5 0,-1 6 1,4 1-1,-2 2 1,-3 4-1,0 3 1,-1 3-1,1-1 1,0 0-1,1-2 1,1 1-1,-1-2-273,2-2 1,2 2 0,1-8 0,0 0 0,1 1-116,4-4 0,8-1 0,8-2 0</inkml:trace>
  <inkml:trace contextRef="#ctx0" brushRef="#br0">17263 2639 13259,'7'-8'0,"5"4"-568,4 2 1,8 2-1,-2 0 1,3 0 238,2 0 1,4-1-1,2-2 329,1-1 0,1-13 0,5 2 0</inkml:trace>
  <inkml:trace contextRef="#ctx0" brushRef="#br0">17996 2292 8393,'-21'-13'678,"3"1"1,3 5-42,2 7 1,4 1 0,0 8 0,0 1 0,1 1 0,0-1 0,2-1-654,3 1 1,2 7-1,2 0 1,4 0 0,4-2-1,4-2 1,5-1-730,4-3 0,5 1 1,4-7-1,4-5 0,2-5 1,0-6-1,-3-5 614,-1-4 0,-3-8 0,-8-1 1,-5 1-1,-2 2 0,-3 3 1,-3 1 81,-5 2 0,-2 6 1,-4-2-1,-2 5 1,-5 4 1429,-3 4 1,3 4 0,1 4-1,-1 4 1,0 10 0,0 5-873,-1 6 0,-2 12 0,-2 1 0,1 4 1,0 1-1,-1-2-806,1 2 0,4 0 1,2 3-1,1-5 0,4-2 1,5-2-1,8-2 297,5-2 0,11-10 0,7-6 0</inkml:trace>
  <inkml:trace contextRef="#ctx0" brushRef="#br0">18476 2519 8186,'-6'-19'2742,"4"4"0,-2 1-2729,8 10 1,-1 3-1,6 1 1,1-2-1,4-1 1,4-3-1,4 0-1406,3 0 1,7-3 1392,4 5 0,8-12 0,4 1 0</inkml:trace>
  <inkml:trace contextRef="#ctx0" brushRef="#br0">19035 2199 8165,'-23'-13'0,"4"1"0,7 4 660,4 8 0,4 6 0,4 9 0,0 1-828,0 2 1,0 0 0,0-5 0,-2 2 0,-1 3 0,-1 4 0,1 3 167,1 2 0,-3 0 0,-3-1 0</inkml:trace>
  <inkml:trace contextRef="#ctx0" brushRef="#br0">18769 2466 8262,'-16'-6'2990,"2"-3"-3228,-2 3 1,20 0 0,1 4 0,7-1 0,7-2-1,6-3 1,8-4 237,5-4 0,-1-5 0,9-5 0</inkml:trace>
  <inkml:trace contextRef="#ctx0" brushRef="#br0">19115 2079 8093,'0'-13'1788,"0"-1"0,6 13 0,2 5-1467,-1 7 0,5 6 0,-5 3 0,1 0 0,-2 4 0,-2 3 0,1 4 0,-2 4-187,-2 4 0,-2-1 0,-4-1 0,-4-1 0,-1 0 0,0-2 0,2-2-1638,2 1 0,2-10 0,4 3 1504,0-6 0,12 4 0,2-3 0</inkml:trace>
  <inkml:trace contextRef="#ctx0" brushRef="#br0">19609 1839 8139,'-20'-3'0,"7"14"0,7 18 300,5 16 1,1 6 0,0 3 0,0-2 0,-2-2-1,-1-3 1,-3 1 0,-1-2 0,-3 1 295,-2 0 0,-2 2 1,1 5-1,0-1 0,1-1 1,1-2-597,3-1 0,-7-6 0,-6 3 0</inkml:trace>
  <inkml:trace contextRef="#ctx0" brushRef="#br0">20435 1319 8279,'-9'-19'0,"3"7"0,5 9 7,7 6 366,4 2 1,5-5 0,3 0 0,4-2-1,5-2 1,4-5 0,6-3 0,4-1-1,5-1 1,2 1 0,2 0-374,2-1 0,1 1 0,0 0 0</inkml:trace>
  <inkml:trace contextRef="#ctx0" brushRef="#br0">20515 1693 8440,'-15'-21'729,"-1"9"1,13 12 0,6 7 0,9 5-1,10 0-1118,8-3 1,-1-3 0,5-6 0,0-2 0,1-2 388,2-5 0,13-15 0,5-4 0</inkml:trace>
  <inkml:trace contextRef="#ctx0" brushRef="#br0">21302 1293 8450,'1'-15'1260,"5"6"1,7 6-717,8 3 0,13 0 0,5 0 1,1 0-1,4 0 0,2 0 1,3 0-1,-3 0-257,-6 0 0,-2 0 1,-7 2-1,-2 2 0,-6 5 1,-7 4-1,-5 5 1,-8 4-410,-6 3 1,-10 6-1,-11 2 1,-6 0-1,-5 1 1,-5 0 143,-5 3 1,4-3 0,-4 0-1,5-3 1,3-3 0,3-3 72,2-1 0,2 3 1,8-8-1,4 0 0,3 0 1,3-2-1,4-3-106,3 0 0,5-1 1,5 0-1,6 1 0,9-2 1,8-3-1,6-5-368,7-3 0,5-6 0,10-6 1,7-4-1,6-4 0,-32 9 1,0-1-135,1 0 0,0-1 0,32-14 0,-35 13 1,1 0-1,30-14 513,-4 1 0,-8-7 0,-8-1 0</inkml:trace>
  <inkml:trace contextRef="#ctx0" brushRef="#br0">22261 1453 8380,'-26'-2'130,"-1"-2"1,-1-4 0,-2 1 0,-1 2-1,0 4 1,0 1 0,0 1 1752,1 4 0,4 2 1,2 7-1424,2-1 0,5 6 0,0 2 0,3 3 0,5-1 1,5 4 637,2 1 0,10-3-1163,5 6 1,14-7 0,13-3 0,9-3 0,7-7-486,6-5 0,2-4 1,1-4-1,-3-2 1,-1-6-1,-9-5 1,-8-4-212,-10-2 0,-7-1 0,-8-5 0,-7-1 0,-6-2 0,-7-2 1,-8-1 746,-8 0 1,-9 2 0,-10 5-1,-2 1 1,-1 2 0,4 6 397,3 2 0,6 1 0,4 3 0,5 0 0,8 4-3138,9 1 2754,12 1 0,21-6 0,8-4 0</inkml:trace>
  <inkml:trace contextRef="#ctx0" brushRef="#br0">23035 1146 8291,'-45'-15'6,"1"12"0,1 17 1281,1 17 0,10 19 1,3 5-1,6 1 1,1 0-1451,1-4 0,2-9 0,7-3 0,4-6 0,8-4 0,11-2 0,11-6 551,13-5 1,17-3 0,13-9-1,7-2 1,0-2 0,-1-2 0,-6-4-704,-5-4 0,-13-2 0,-8-3 0,-11 1 0,-11 0 0,-6-1 0,-8 1 248,-6 0 0,-22 5 0,-20 5 0,-14 6 1,22 2-1,-2 1 0,-1 1 0,-1 2 1,-3 2-1,1 2-500,0 1 0,1 1 1,3 0-1,1 1 567,2 4 0,1 0 0,-21 17 0,4 9 0</inkml:trace>
  <inkml:trace contextRef="#ctx0" brushRef="#br0">14037 1213 7908,'0'-14'0,"1"1"0,5 1 0,6 2 0,6 1 0,2-1 0,-3 2 22,0-1 1,-3 0 0,-5-4 0,-6 1 0,-6 3 0,-6 5 0,-3 1 0,-1 0 459,-1-1 0,2-2 0,2 3 0,3-3 0,-1 0-153,1 0 1,-4 2-1,-5 5 1,-3 2-1,-2 3 1,-2 1-1,-3 5-61,0 4 0,-5-1 0,-2 4 0,0 1 0,1 2 0,2 2-79,2-2 0,3 3 1,1-3-1,3 3 1,2 4-1,3 0-179,1 2 0,2 2 0,1-2 0,2 6 0,2 4 0,1 5 0,1 2 52,0 2 0,1 5 1,5 6-1,0 5 0,0 4 1,2 2-1,0-34 1,0 0 1,2 1 1,1 0 0,3 3-1,2 1 1,1 0 0,2 0-1,1 0 1,1 0 0,3 0-1,1-1 1,2-1 0,1-2-117,2-2 0,1-1 0,5-1 0,2-3 0,2-6 0,1-2 0,0-2 0,2-3 0,1-1 0,1-2 0,0-2 0,1-2 70,-1-2 1,2-1-1,2-4 1,1-1-1,0-2 1,1-3-1,-1-2 1,-1-3-1,3-3 1,-1-4-1,-2-3 1,0-2-1,0-3 1,-1-2-1,-1-3 1,-2-2 8,1-1 0,-1-2 0,1-5 0,0-1 1,-3-3-1,-2-1 0,1-4 0,-2-1 1,0-3-1,-1-2 0,-4-1 0,-1 0-113,0 1 1,-2-2-1,-1-5 1,-3-1 0,-4 7-1,-2-1 1,-1-3 0,-3 0-1,-2-1 1,-2 1 0,-2 2-1,-2 0 60,-1 3 1,-1 1 0,-2 1 0,0 1 0,-3 2-1,-2 3 1,-2 3 0,-2 1 0,-18-30 0,-5 8 340,-5 8 0,-12 2 1,-6 11-1,-4 8 1,-5 7-1,-1 7 1,-3 4-318,-3 6 1,1 2-1,32 6 1,0 3 0,0 0-1,-1 1 1,1 3 0,-1 1-1,1 1 1,1 3 0,-33 16-1239,7 6 1,31-14 0,1 3 0,-22 24 1239,6 5 0,1 3 0,6 7 0,6-4 0,4-4 0</inkml:trace>
  <inkml:trace contextRef="#ctx0" brushRef="#br0">3866 4704 13560,'7'-13'0,"-2"0"0,-4 0 0,-1-1-1787,0 1 1814,-6 0 1,-1-2 0,-5-2-1,2 0 1,1-1 0,0 0-1,1 0 1,4 1 0,2-1 0,2 0-1,0 2 241,0 1 1,-1 9 0,-2 6 0,-4 9-1,-4 7 1,-7 6 0,-4 4 0,-6 2-1,-2 3 1,-4 4 0,-4 5 80,-5 5 1,-6-2 0,2 6-1,-2 2 1,-3 4 0,27-26 0,1 1-277,0 1 0,1-1 1,-22 31-1,25-29 1,0 1-1,-18 31 0,2 2 1,7-1-1,5 4-96,6-1 0,12-8 148,11 7 1,11-9 0,21 0 0,13-5 0,-20-28 0,1-1 98,1-1 1,1-2 0,8 0-1,1 0 1,-3-1 0,1 0-1,0-1 1,1 0 0,2 0-1,0-1 1,-1-1 0,-1 0-106,0 0 1,-1-1-1,3 0 1,-1-1 0,-5-2-1,-2 0 1,32 14 0,-6 0-1,-11-1-671,-8 1 0,-5 4 0,-11 3 0,-6 3 0,-9 6 1,-6 5 301,-4 6 0,-18 6 0,-6 6 0</inkml:trace>
  <inkml:trace contextRef="#ctx0" brushRef="#br0">3599 8210 11735,'-6'-18'0,"-3"0"566,-3 2 1,11 7 0,5 4 0,7 4 0,2 1 0,2 0 0,3 0 0,4 0 0,5 0 0,4 0 0,6 0 0,4 0 52,4 0 1,4 0 0,-4 0 0,1 1-1,2 2 1,-1 3 0,2 0 0,-2 2-490,-2-1 0,-8-3 0,-5 5 1,-2 0-1,-6 0 0,-5 0-626,-7 1 1,-5 2 0,-7 2 0,-3-1 0,-6 0 0,-10 0 579,-9 1 0,-3-1 1,-8-1-1,-4-2 1,-1-1-1,-5 2 0,0-1 140,-1-1 0,-3 1 0,8-4 0,4 0 0,2 1 0,5-1-293,2 0 1,6-1 0,9-5 0,2 0-137,1 0 1,13 0 0,8 0 0,13-2 213,11-2 1,12-9-1,4-8 1</inkml:trace>
  <inkml:trace contextRef="#ctx0" brushRef="#br0">4146 8383 25679,'-61'-33'-733,"3"8"1,2 10 0,-2 9 1048,-4 5 1,-3 1 0,-2 1 0,0 4 0,-1 5 0,-1 5-1,-4 3 1,2-1-192,3 3 0,0-1 0,9 6 1,1 0-1,4 3 0,12 1 0,9-1-413,9-2 0,5-5 0,6-2 1</inkml:trace>
  <inkml:trace contextRef="#ctx0" brushRef="#br0">5519 8743 27306,'-39'4'0,"4"2"0,4 1 0,1 4 0,2-1 0,0 0 0,2-2 521,1-2 1,6-2 0,1-4 0,5-1 0,4-4 0,5-4 0,4-2 0,4-3 0,6 1 0,7 0-496,5-1 1,8 1 0,4 1 0,3 2 0,6 2 0,1 1 0,3 1 0,1-1 0,2 1-27,2 0 0,3 0 0,1 3 0,2-3 0,-3 0 0,-4 0 0,-5 3 0,-4 2 0,1-4 0,-9 1 0,0 1 0,-3 0 0,-4 0 0,-5-2 0,-3 1 0,-5 4 0,-10-1 0,-8-2 0,-14-2 0,-12 2 0,-8 2 0,-5 1 0,-12 0 0,-1 0 0,-8 1 0,-7 2 0,-3 3 0,0 3 0,1 6 0,6-5 0,8 6 0,4 1 0,8-2 0,7-1 0,7 0-132,7-1 1,14 0 0,3 1-446,6-1 0,15 0 0,3 1 0</inkml:trace>
  <inkml:trace contextRef="#ctx0" brushRef="#br0">5399 9755 16937,'-18'-19'0,"0"-1"0,2-1 0,3 3 0,4 3 791,4 2 0,5 4 0,8 2 1,8-1-1,11 2 0,5-1 1,7-1-1,5 0 0,8-1 1,4 1-1,1 1 0,-1 1-437,2 0 0,1 2 0,3 2 0,-3-1 0,-1-1 0,0 1 0,-2 1 1,-3 2 27,-4 0 0,2-4 0,-8-1 0,-5 2 0,-5 2 0,-7 1 0,-2 0-106,-2 0 0,-5 0 0,-1-2-276,-6-2 0,-5 3 0,-13-5 0,-8 1 0,-12 1 0,-8 1 0,-5 1 0,-8-2 0,-1-1 0,-5 2 0,-3 2 0,2 1 0,1 0 0,9 1 0,5 2 0,6 2 0,7-2 0,8 0 0,3 1 0,8-2 0,2 4 0,4 0 0,7 1 0,11 2-1090,9 0 0,7 0 0,14 2 998,3-2 1,16 3-1,4-4 1</inkml:trace>
  <inkml:trace contextRef="#ctx0" brushRef="#br0">4932 10249 7996,'-61'0'0,"4"3"0,6 7 0,5 12 0,3 14 0,-2 14 0,20-17 0,2 4 91,-2 6 0,0 4 1,-4 18-1,0 6 1,8-15-1,-1 3 1,1 1-1,-1 5 1,0 2-1,0 2 1,4-12-1,2 0 1,-1 1-1,1 1 1,0 2-1,1 0 1,1 2-1,0 0 1,0 4-1,0 2 1,1 0-1,0 1 1,1 3-1,0 0 1,1 1-1,1 1 1,1-12-1,0 1 1,1 0-1,1 1 1,0 0-1,0 1 1,1 1-1,0-1 1,1 1-1,0 0 1,1 1-1,0 1 1,1-1-1,0 1 1,1-1-1,1 0 1,-1 0-1,2-1 1,0 1-1,0-1-67,1-1 0,-1 0 0,2-1 1,0 1-1,1 0 0,0 0 1,2 1-1,0 0 0,1 0 1,1-1-1,1-2 0,1 0 0,0-1 1,1 0-1,0 0 0,0-2 1,1 0-1,0-1 0,1 0 1,0 0-1,4 12 0,1-1 1,1-1-1,1 0 0,0-5 0,0 0 1,2-1-1,0-1 0,1 0 1,1-1-1,0 0 0,1-1 1,0-2-1,0-1 0,0 1 1,2-1-146,-1-1 1,1 1 0,0-1 0,2 0 0,1 2 0,2 0-1,0-1 1,1-1 0,-1-5 0,0-1 0,1-1 0,1-1-1,-1-1 1,1-1 0,1-1 0,0-1 0,13 12 0,2-2 0,1-2-1,0-2 1,3-2 0,1-1 164,2 0 1,1-1 0,3-2 0,2-3 0,2-2 0,1-1 0,-14-10 0,0-1-1,1 0 1,1-2 0,2 0 0,0-2 0,1 0 0,0-2-45,2 0 0,0-1 0,0-1 0,1-1 0,1 0 0,0-1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1760 4918 5773,'0'-14'0,"0"1"0,0 0 756,0-1 0,1 7 0,4 3 0,3 2 0,6 2 0,2 0 1,2 0-1,0 0 0,1 0 0,3 0 0,5 0 0,4 0 1,4 0 9073,4 0-8744,1 0 0,6-4 0,3-2 0,1 0 0,0-2-896,-1 1 1,0 4-1,3-3 1,-5 2-1,-5-1 1,-5 2-165,0 2 1,-5 1 0,0-2-1,-4-1 1,-3-1 0,-1 1-1,-4 0-548,0-1 1,-3 1 0,-3-5 0,-1 2 0,0 2-404,1-2 0,-5 4 0,-2-1 0,-1 6-654,-3 6 0,-2 3 958,-1 1 1,0 1-1,0-1 1</inkml:trace>
  <inkml:trace contextRef="#ctx0" brushRef="#br0">2853 4691 29429,'-8'-31'-9210,"4"0"9874,-4 6 0,8 11-103,0 10 1,6 7 0,9 3-1,3 1 1,4 4 0,3 1 0,2 1-1,-2 0-324,-3 1 1,-1 3 0,-5 1 0,1-2 0,-4-1-1,-4 0 1,-3 1-779,-3 2 1,-2 1-1,-2-2 1,-5 0-1,-6 0 1,-6-1-1,-2 0-4,-4 2 0,-1 0 0,-4-5 0,0 0 0,-2 1 0,1-1-366,2 0 0,3 1 1,1-1 626,2 0 1,6 1 0,-4-1-1</inkml:trace>
  <inkml:trace contextRef="#ctx0" brushRef="#br0">4905 5238 9140,'0'13'0,"2"-1"0,2-2 0,5-1 4771,3 1-4290,1 2 0,7-3 0,3 0 0,6 1 0,3 2 0,2 2 0,2-3 0,1 0 0,1-4 0,2 1 0,-1-3 0,-1 1 0,1-3 747,-1-1 1,5-4 0,-7-2 0,2-5-1,1-3 1,-2-1 0,-2-2 0,2-1-1048,2-2 0,-1-9 0,0 2 0,-3-2 0,2-4 0,2 0 0,1-3 0,-2 2-569,-2-1 0,-4-2 1,-5 2-1,-2-1 1,-3-2-1,-4 1 33,-3-1 0,-3 7 0,-3-4 0,-5 2 0,-2 0 0,-4 3 221,-2 4 0,-8-1 0,-7 3 1,-4-2-1,-5 0 0,-4 4 0,-5-1 201,-3 0 1,3 3-1,-9-2 1,0 0-1,-3 4 1,-3 1 0,0 3 206,3 4 0,-11-3 0,-1 5 0,-3 0 0,-4 0 0,3 3-68,0 2 1,1 2 0,8 5 0,-2 6 0,3 7-1,5 5 1,5 6-355,4 2 0,2 4 0,5 5 0,8 4 0,6 2 0,7 2 1,6 0-252,7 1 0,13 1 0,14-3 1,7-3-1,7-2 0,7 0 52,5 1 0,9-4 0,0-6 0,3 0 0,-31-17 1,1 0-1,-1 1 0,1-2 616,0-1 1,1 0-1,5 4 1,1-1 0,-1-4-1,0 0 1</inkml:trace>
  <inkml:trace contextRef="#ctx0" brushRef="#br0">7691 5158 19287,'-13'-14'0</inkml:trace>
  <inkml:trace contextRef="#ctx0" brushRef="#br0">7532 5131 30107,'-20'6'-653,"10"-5"1,-3 4 0,1-4 0,0-1 0,0 2 964,3 2 0,-3-1 0,5 6-532,-1 1 0,3 2 1,6 2-1,3-1 1,5 0-1,5 1 636,3-1 0,4 0 0,7 1 1,3-1-1,4 0 0,2 1 0,1-3 90,4-2 1,2-3-1,-1-6 1,1 0 0,1 0-1,-1-1-448,1-4 1,4-2-1,-4-6 1,1-2-1,3-3 1,0-3-59,1 0 0,1-8 0,-8 2 0,1-1 0,-1-2 0,-1 1 0,-4-4-189,-2-1 1,-4-1 0,-5-5-1,-2 0 1,-1 0 0,-5-2-1,-3-1-405,-4-1 0,-7-5 1,-2 2-1,-8-1 0,-8-1 1,-9 5-1,-7 1 331,-2 6 0,-7 1 0,-1 8 0,-5 2 0,-3 5 0,-7 6 382,-7 6 0,1-1 1,-11 5-1,-2 5 0,2 6 1,-3 9-1,37-6 0,0 1-71,-1 2 1,0 0 0,0 2-1,-1 2 1,0 0 0,0 2 0,2 0-1,1 2 1,2 2 0,0 1-1,-25 23-254,9-2 1,12 2 0,9 0 0,5 0 0,8 0 0,7-3-212,9-2 1,13-1-1,15 0 1,11 0-1,10 0 1,7 0-1,6 0-1964,-30-20 1,2 0 2570,1-2 1,2-2-1,5-2 1,2-1-1,3-4 1,1 1 0</inkml:trace>
  <inkml:trace contextRef="#ctx0" brushRef="#br0">11984 5291 30130,'-14'-2'0,"1"-2"-1651,0-5 1450,5 3 1,-3-4 0,2 4 0,-3-2 0,-2 0 766,1 0 1,7 2-1,6 8 1,8 2-1,6 5 1,9 1-1,9 1-487,10-2 0,11 0 0,11 2 0,8-2 0,-32-6 0,0-1 1,4-1-1,0-1 0,0 0 0,1 0-35,1 0 0,1 0 1,2 0-1,1 0 1,0 0-1,1 0 0,-1 0 1,1 0-1,0 0 1,0-1-1,-2-1 1,-1 1-45,1-1 0,0-1 0,0 1 0,0 0 0,-2 1 0,-1 0 0,-2 0 0,0-1 0,0 0 0,-1 0 0,-3 0 0,0 1 0,36 0 0,-7-4 0,-17 1 0,-8-1 0,-5 1 0,-11-1 0,-7 2 0,-6 0 0,-3-1 0,-5-3 0,-9-1 0,-11 2 0,-12 0 0,-11 0 0,-11-4 0,-9 1 0,-8 0 0,-9 2 0,35 4 0,-1 1 0,-1 1 0,-1 1 0,0 0 0,1 0 0,-2 0 0,1 0 0,0 0 0,0 0 0,0 0 0,1 0 0,-36 0-220,8 0 1,0 6-1,9 3 1,7 3 0,6 1-1,10 0-742,7 1 0,5-1 1,12 0 352,3 1 1,9-7 0,8-1-1</inkml:trace>
  <inkml:trace contextRef="#ctx0" brushRef="#br0">2186 9422 11055,'-9'-22'0,"2"1"0,-1 2 0,3 3-416,-1 1 627,1 8 1,4-4 0,-4 7 0,-2-1 0,-2 1 0,0-1 0,-1 3 0,-4 0 333,-3 2 1,0 4-1,-5 2 1,-2 0 0,1 2-1,-1-1 1,2 3 0,-2 4-6,-1 4 0,-2-2 0,2 6 0,1 0 1,2 2-1,-2 1 0,-1 5-436,-1 2 0,3-2 0,1 3 0,-2-1 0,1 2 1,-1 3 17,2 3 1,0-3 0,-5 8 0,-1-2 0,-2 1 0,-1 3 53,1 1 0,2 4 0,3-5 1,1 2-1,2 0 0,0 1 0,1 2-36,4 1 0,-3 1 0,4-1 0,1 2 0,3 1 1,0 2 27,2-2 0,0 3 1,-4 2-1,3 0 1,0 2-1,2-2-106,-1 1 1,3 6 0,-2-6 0,0-1 0,0 3 0,1-3 0,1-1-182,0-3 0,2-1 1,-2 0-1,1 2 0,1-2 1,1-1 175,0-2 1,-2 2-1,3 0 1,-3 0-1,0-2 1,0 2-1,1 1 67,0 0 1,3 2 0,-4-2 0,0-1 0,-1 3 0,-2 0-130,0 1 0,5 1 0,-4-3 1,2-1-1,2 3 0,-1 0 1,1 1-29,1-1 0,1-9 0,2 4 1,0-3-1,0 1 0,0 3 60,0 3 0,0-8 0,0 5 0,0 0 1,0 1-1,0 2-19,0 1 1,0-9-1,2 4 1,1-1-1,1 0 1,-1 3-1,-1-2 15,-2-2 1,0 7 0,0-6 0,0 2-1,0 1 1,0 1-107,0 0 1,0 1-1,0-5 1,0 2-1,1 1 1,2 1-104,2-6 1,1 6 0,-3-7 0,1 0 0,-1 2-1,0 0 1,0 1 60,1 1 1,1-1-1,-5 0 1,1-1 0,2-1-1,2-3 152,-2 3 0,0-4 1,0 0-1,1 1 0,0-2 1,1 0-1,1-3 53,1-2 1,1 4 0,2 0 0,-1 1 0,0 0 0,0-1-120,0 1 0,-1-1 0,6 4 0,-1-4 0,2-2 0,3-2 0,2-1-188,1-6 0,4 0 1,-2-3-1,2-1 0,1-3 1,3-5 376,2-4 1,0-4-1,6 0 1,1-2-1,-1-2 1,2-3 0,-1-1 95,2-3 1,-1-1 0,-2-2 0,-3 0 0,0 0 0,-1 0-281,-1 0 1,4 0 0,-4-2 0,1-1 0,1-3 0,-2-3-157,1-5 1,3-1 0,-4-7-1,2-2 1,3-3 0,0-2 66,-1-2 0,2-6 1,-2-2-1,2-7 1,4-7-1,1-3 1,1-2 256,-1 0 1,-19 26-1,0-1 1,-1 2-1,0 0 1,-1-1 0,0 0-1,18-29 1,-1 1-1,-2 0-2,-2 3 0,2-1 0,-6 2 0,-1 1 0,-4-1 0,-2 1-241,-2 0 1,-5-1 0,0-1 0,0 1 0,-1-3 0,2 0-88,-2 1 0,-1-3 0,0-2 0,1-6 1,2-3-1,0-1 0,-9 35 0,1-1 163,1-2 0,0-1 1,0 5-1,0-1 0,1-5 1,0-1-1,1 0 0,1 2 1,-2 0-1,1 1 0,0-1 1,0-1 57,0 2 1,-2-1-1,-1 5 1,-1 0-1,2-2 1,-1-2-1,0 2 1,-1 0-1,-1 0 1,-1 1-1,-1 0 1,0 0-20,3-33 0,-6 6 1,1 1-1,-2-1 1,-2 3-1,0-2 1,0 2-187,0-1 1,-5-6 0,-1 7 0,-1-1 0,-2-3 0,0 3 141,0-1 0,2-10 1,-2 3-1,6 32 0,2-1 1,0-1-1,0 0 0,1-2 1,0 1-1,0 1 0,0-1 248,0 1 1,0 1 0,0 0-1,0 0 1,0 0 0,0 0 0,0 0-1,-1 1 1,-1 1 0,1 1 0,-4-34 186,2 3 1,-3 5 0,1 3-1,-3 1 1,-1 2 0,0 2-428,0 2 0,1 4 1,-6 0-1,1 1 1,0-1-1,-1 0 1,1-3-734,0-4 0,-1-3 1,1-5-1,0 2 0,-1-2 1,1-1 618,0-2 0,-1-1 1,1 0-1,0 0 1,-1 1-1,1 1 1,0-3 397,-1 0 1,-3 10 0,-1-4 0,0 9 0,-1 3 0,-4 4-19,-2 1 0,-1 6 0,-1 6 0,-1 0 0,-2 1 1,-2 1-411,-2 2 0,-2 6 0,-4 2 1,0-1-1,-1-1 0,-2 0 1,-2 3-472,2 2 1,-3 1 0,0 5 0,0 1 0,2 3 0,3 5 136,-1 2 0,5 8 0,-9 8 0,2 9 0,-2 17 508,-2 14 0,21-23 0,0 1 0,-4 8 0,1 0 0</inkml:trace>
  <inkml:trace contextRef="#ctx0" brushRef="#br0">4985 9369 15607,'-11'-1'0,"0"-2"0,4-3-1577,1-2 1271,-4 5 1,7-3 0,-5 5 785,2-4 1,0-1-1,2-2-240,-5 3 1,-3 4 0,-1 1-62,0 0 1,-1 1 0,-1 2 0,-1 3 0,-2 0 10,2 0 0,-3 3 0,1-3 1,2 0-1,-1 1 0,1 0-43,-2 4 0,1-4 0,3 2 0,-1 0 0,-1 0 0,-2 0-55,2 1 1,-3-2 0,0 0 0,-1 3 0,0 1 0,-1-1 0,-3 0 71,-1-2 0,0 0 0,1 4 0,2 0 0,0 1 0,1-1 0,2 0-79,-1 1 1,6 0 0,-4 3-1,3 0 1,2 0 0,-2-2-72,-3-2 0,3 2 0,-4 1 0,1 2 0,-1-1 0,0 1 0,-2 0 171,0-2 1,3 4 0,-2-3 0,0 0 0,4-3 0,0 0-1,0-1-59,-2 0 0,0 5 0,5 0 0,-1 0 0,0-1 0,-3 3-183,0 0 0,-1-2 1,4 4-1,1 1 1,0-1-1,-1-1-15,1-2 0,1 5 0,2-4 0,1 2 1,-1 1-1,-2-1 0,0-1 104,3-4 1,-3 3 0,5-1 0,-2 0-1,2 0 1,-1-1 0,2 0 46,0 0 0,-3 1 0,3-3 0,1 4 1,-3-1-1,2 1-70,0 1 0,-3-3 0,3 4 0,1 2 0,-1 0 0,1-1 38,-1-1 1,3 1-1,-4 3 1,-1 0 0,3-3-1,-1-1 1,1 2 22,-1 1 0,5-1 0,-5 1 0,1 3 0,1-1 0,1 0 0,0-4-32,-1 1 0,2 4 1,-2-6-1,1 4 1,0 2-1,-2 1-22,2 2 0,0 0 0,0-4 1,-1 0-1,0 1 0,-1 2 106,1 1 0,-1 0 0,4-5 0,-2 1 0,-2 0 0,2-2 1,0-1-33,-1-2 0,2 0 0,-2 5 0,3-1 0,1-1 0,0 1 0,0-3-121,0 1 1,-5 4 0,1-6 0,1 2 0,1 0-1,2-2 39,0 2 0,0-4 1,0 3-1,0 0 1,0 2-1,-1 2 1,-2 0 66,-2-1 0,1 1 0,4 0 0,0-1-38,0 1 0,0 0 0,0-1-12,0 1 1,0-2 0,0-1 0,0-2 0,0 2 0,0 1-54,0 2 0,0-2 0,0 0 0,0-1 1,0 2-1,0-1 0,0 4-252,0-1 0,0-6 241,0 9 1,0-9-1,0 6 1,0 1-1,0-4 64,0 0 0,-2 3 1,-1-6-1,-1 2 1,1 0-1,0-4 79,-1 0 1,2 3 0,-2 0 0,2 0 0,2 1-1,0-3-77,0-2 0,0 5 1,0-2-1,0 3 0,0 2 1,0-1-1,0 2-254,0 3 1,0-5-1,0 3 1,0 1-1,0-2 1,-1 2 179,-4 1 0,4-3 1,-5 3-1,1-3 1,0-3-1,-1-1 198,0-2 0,1 0 0,4 4 0,-2-3 0,-2-1 1,2 2-1,2 0-57,1-2 1,0 3 0,0-3 0,0 4 0,0 2 0,0 1-268,0 2 0,1 1 0,2-4 0,2 1 1,-2 2-1,-2-1 0,-1 0 184,0 1 1,-1-6 0,-2 3 0,-2-1 0,1-4-1,-1 3 220,1-1 1,0-3-1,4-1 1,0-1-1,0 1 1,0 1-1,0 1-228,0-1 1,1 0 0,2 5 0,3-1 0,0 1-1,1 1-77,1 3 0,-1 2 0,2 5 0,-5 1 1,-2 2-1,-1 1-51,4-1 0,-4-1 0,4-1 1,-4-2-1,-1-3 0,0-2 1,0-1 325,0 2 1,0-5 0,0 3 0,0-3 0,0-1 0,0 0 0,2-1-187,2 1 0,4 0 1,5-1-1,-1 1 1,-2 0-1,-1-1-60,1 1 0,2 0 0,2 1 0,-1 1 0,-1 4 0,-2 1 0,-1 4 66,1 5 1,-2 2-1,1 7 1,-1 2-1,1-2 1,0-3 67,2-4 0,0-7 0,3 5 0,-1-5 0,0-2 0,1 0 24,-1-2 0,6 0 0,4-5 1,2 2-1,1-1 0,1-3 0,0-4-36,-1 0 0,1-7 0,0 2 0,-1-4 0,0 0 1,-3-1 23,-1 0 0,-4 1 0,3-1 0,0-1 0,-2-2 0,0-1 1,-1 0-102,1-2 0,2 5 0,6-4 0,-1 1 0,2-2 0,4-1 0,3-3 0,4-2 0,1-1 0,1 0 0,1 0 0,1 0 0,-2 0 0,2 0 0,-2-1 0,-4-4 0,-2-2 0,-1-2 0,-2 2 0,1 1 0,-2-5 0,-4 4 0,-2-2 0,-2 0 0,0-1 0,0-2 0,-2-1 0,1-2 0,2-1 0,1-4 0,2 0 0,-1-4 0,6-1 0,0-3 0,2-3 0,3-5 0,2-2 0,1-2 0,0 0 0,-5 0 0,-1 0 0,-1 0 0,-3 1 0,-2 2 0,-3 2 0,-3-2 0,2-2 0,-6-1 0,-2 0 0,0-1 0,0-2 0,2-2 0,0 1 0,-3 4 0,1 0 0,2 0 0,-2 0 0,-1 0 0,-2-3 0,1 0 0,-1 2 0,2-4 0,1-1 0,2-3 0,-2 2 0,3-5 0,-1 3 0,0-3 0,0-1 0,-1-2 0,0-2 0,-2 5 0,-2-4 0,0-2 0,1-1 0,-1-5 0,0 0 0,1 2 0,-3-2 0,0 5 0,-4-2 0,1-1 0,-2 1 0,-1 4 0,4-1 0,-4 2 0,-1 1 0,2-3 0,2 0-33,-1-1 0,5-3 0,-3 1 1,3-2-1,1-6 0,0 1 1,1 0-257,-1 2 0,-4 3 1,-2 3-1,-1-1 1,-3 2-1,-1-2 312,-2 0 0,0 9 1,0-1-1,-2 1 0,-1 1 1,-1-3-1,-1 1 5,-1 0 1,5-1 0,-4 2-1,4 2 1,1 1 0,0-1-212,0-2 1,0-1 0,0-1 0,0 1 0,0 0-1,0 1-125,0 3 1,-5-1 0,1 4 0,0 0 0,-2-1-1,-2 2 1,-1 1 353,0 1 0,1 4 0,-6-5 1,1 1-1,0 0 0,-1-1 1,2 1 23,3 1 1,-2-2 0,2-1 0,-2 2 0,1 0 0,1 1-296,-1-3 1,2 1 0,1 2 0,0 1 0,1-2 0,-2 1 141,1-1 0,2 0 1,-2 5-1,1 1 1,2 1-1,-1 1 1,1-1 75,1 1 1,-3 4-58,1-5 1,-1 5 0,2-5-1,-3 1-71,-1 1 0,-4-3 1,3 4-1,-2-1 1,-4-1-1,-2 1 1,0 1-58,0 0 1,1 5 0,0-3-1,-2 3 1,0 1 103,-1 1 1,4-1 76,-3 1 0,-1 3 0,1 3 0,1 0 0,-1 4 0,-1 1-222,-2 2 1,3 0 0,-3 1 0,1 1-1,0 4 1,1 1 0,1 3-702,-1 2 0,3 2 1,-5 5-1,0 7 1,1 8-1,-3 4-312,3 2 1,-6 4 0,6 3 0,-1 3 1245,3 5 0,-3 0 0,1-2 0</inkml:trace>
  <inkml:trace contextRef="#ctx0" brushRef="#br0">2199 13340 16542,'-4'-13'-3334,"0"0"2848,-1 5 0,4-2 1,-4 6 1819,-4 1 1,2 1 2824,-2 2-3585,6 0 1,-3 2 0,8 1 0,2 1-184,5-1 1,3-1 0,1-2-1,0 0 1,1 0-50,-1 0 0,0 0 0,1 0 1,-1 0-1,0 0 0,2 0 1,2 0-135,0 0 1,3 0-1,-3 0 1,6 0-1,2 0 1,1 0-99,1 0 1,4 0 0,0 0 0,-1 0 0,0 0 0,-1 0 101,2 0 1,-4-2 0,-5-1 0,0-1 0,1 1-1,-3 1 1,0 1 65,-4-4 1,0 4 0,0-4-1,2 4 1,-1 1 0,-3 0-243,0 0 1,3 0-1,1 0-248,-2 0 0,1 0 1,1 0-1,2 0 97,1 0 1,4 0 0,-3 0 0,2 0 0,0 0 0,-2 0-1,2 0 160,1 0 1,-3-5 0,-1 1 0,0 1 0,-2 2 0,2-1 283,-1-2 0,-3 2 1,0-2-1,0 2 1,-1 2-1,2 0 1,-2 0-438,-1 0 1,0 0 0,1 0 0,2 0 0,-2 0 0,-1 0 0,0 2-50,2 2 0,-2-2 1,3 2-1,-2-2 1,1-2-1,0 0 1,0 0 497,-3 0 0,-5 0 0,0 0 0,2 0 0,0 0 0,3 0-139,-1 0 1,0 0-1,1 0 1,-1 0-1,0 0 1,1 0-708,-1 0 0,0 0 1,1 0-1,-1 1 1,0 2-156,1 1 1,-5 1 0,0-5 534,1 0 1,2 0-887,1 0 1,-4 0-654,0 0 1,-5 0-1,5 1-2988,2 4 4585,-6-4 1,7 5 0,-4-6 0</inkml:trace>
  <inkml:trace contextRef="#ctx0" brushRef="#br0">3986 13167 20407,'-8'0'1968,"4"0"-1742,8 0 1,4 2 0,5 1 0,-1 3-87,-3 1 1,6-3 0,-4 4 0,3-1 0,2-1 0,-1 2 0,0-2-1,-2 1 177,0 0 0,-1-2 0,-1 2 0,-3 1 1,3-1-465,1 3 0,-5-2 1,-2 1-1,-4 1-66,-1 2 0,0-3 0,-1-2 0,-4 1 0,-4-3-46,-3 1 0,-2 3 1,-3-3-1,-2 2 0,0 0 1,-2 3-815,0 2 1,-1-2 0,-5 8-1,1 0 1,1 3 889,2 3 1,-2 8 0,4 1 0</inkml:trace>
  <inkml:trace contextRef="#ctx0" brushRef="#br0">2239 9835 8368,'-13'-8'0,"0"0"0,-1 4 0,1 4 0,0 4 0,-1 2 0,3 1 177,2 1 0,0-7 0,9-1 0,7-9 0,10-7 0,8-6 0,6-5 422,3-4 1,-3 2 0,3-7 0,0-1-1,-1-1 1,-1-2 0,-1 0-410,2 0 1,-9 1 0,1 1 0,-4 2 0,-5 1 0,-1 3 0,-2 1-383,0 3 1,-5 5-1,-2 2 1,-2 2-1,1 2-2342,-2 2 2534,-2 2 0,5 18 0,1 3 0</inkml:trace>
  <inkml:trace contextRef="#ctx0" brushRef="#br0">5159 9955 8286,'-8'-25'0,"4"3"0,4 4 0,4 3 0,7 1 0,5-3 0,6 0 163,3-7 1,2 2 0,0-8 0,1-4 0,2-2-1,1-4 1,0 0 0,1-2 0,4 2 0,2 0 0,2 3 1552,0 0 1,0 1-2023,0 9 1,-1 7-1,-1 2 1,-1 3-1,2 2 1,-2 1 305,1 3 0,1-3 0,1 5 0</inkml:trace>
  <inkml:trace contextRef="#ctx0" brushRef="#br0">7252 9436 9535,'-8'-30'0,"4"3"0,4 8 631,4 7 1,-1 6-1,5 8 1,-1 2 0,-1 5-1,0 3 1,-3 1 0,0 1-486,1-1 1,-2 0 0,2 2 0,-2 1 0,-2 2 0,0 0-1,0 1 1,-2 3 0,-1 5 60,-1 4 0,-7-1 1,2 5-1,-2 2 1,-3 0-1,1 0 1,0-3-1,-1-1-584,1-3 1,6-4-1,2-2 1,4-3-1,1-2-1408,0-3 0,1-7 2006,4-4 0,8-16 0,8-4 0</inkml:trace>
  <inkml:trace contextRef="#ctx0" brushRef="#br0">6945 9875 9436,'0'-14'-267,"1"-1"1441,4 1-1158,-4 4 0,10 16 1,-7 3-1,-1 3 1,-1 3-1,-1 1 1,2 3-1,2 0 154,-2 1 1,2 6 0,0-1 0,-1 1-1,2 0 1,3-4 0,3 1 0,1-4-137,1 0 0,5-3 0,3-7 1,3-4-1,3-4 0,2-2 1,3-5-1,1-9-377,3-10 0,0-3 0,0-8 0,-3-2 0,-2-4 0,-2-2-1084,-2 1 1,-3-3 1419,-2 2 0,2-7 0,-4 4 0</inkml:trace>
  <inkml:trace contextRef="#ctx0" brushRef="#br0">8105 8703 25719,'6'-14'-870,"3"1"0,-2 6 1,0 4 668,-1 6 1,3 4-1,-4 6 1,-2 2 0,-2 3-1,-1 4 1,0 3-1,0 2 201,0 0 1,-1 4-1,-2 0 1,-2 0-1,1 0 1,-1 0-1,-1 0-610,-1 2 1,3-1 0,-4 5 0,2-1 0,3-1-1,2 1 447,1-1 1,0-5-1,0 3 1</inkml:trace>
  <inkml:trace contextRef="#ctx0" brushRef="#br0">1600 10555 8696,'-5'-13'0,"1"-1"0,-1 3 66,-1 2 1,5 1 121,-4 4 0,2-2 0,1-4 0,-4 2 1,-2 2-1,-2 3 0,-2 3 0,-1 5 1,-1 2-1,1 2-52,0 0 1,-5 0 0,-1 4-1,-1 0 1,0 1 0,0-1-1,1-1 209,3-3 1,0 3 0,-1-3 0,-1 1 0,2 0-107,1-1 0,4 0 1,0 4-1,4 1 0,-1-1 1,2 2-1,0 1-228,4 2 1,-4 10 0,1-1 0,2 1 0,2 0 0,1-3-123,0-3 0,0 7 0,0-6 1,1 1-1,4 0 0,4-2 312,2 0 0,3-4 0,1 3 0,1-2 0,3-1 1,2-1-1,4 1 93,5-2 1,-1-1 0,5-3 0,0-2 0,0-2 0,3-1-119,2 1 0,2-5 0,2 1 1,3-3-1,2-1 0,2 0 1,0 0-47,-1 0 1,-3-4 0,-4-2 0,-1 0 0,2-1 0,-3 1-184,-1 0 0,2-3 0,-5 3 0,2-1 0,2-4 0,0 0 0,0-3 7,0 1 1,0 0 0,-1-1 0,-2 1 0,-3 0 0,0-2 12,0-3 0,-5 2 0,3-7 0,-4 0 0,-2-2 0,0-1 0,-4 3-83,-4 1 1,-5-1-1,-3-5 1,-2-1-1,-2-3 1,-5 1 51,-4-1 1,-6-1-1,-9-4 1,-4 3 0,-6 0-1,-6 1 1,-7-1 1,-5 0 1,-5 5-1,-5-1 1,-3 5 0,-2 4-1,-3 2 1,-1 4-124,-2 5 1,-2 4 0,-1 6 0,2 1 0,-2 4-1,4 4-136,2 3 1,0 7 0,7 3 0,2 3 0,5 3 0,5 3 0,4 5-304,1 2 1,4 5 0,2 5-1,1 5 1,5 2 634,5 0 1,3-8 0,7-1-1</inkml:trace>
  <inkml:trace contextRef="#ctx0" brushRef="#br0">9504 10635 9185,'0'-13'0,"-1"1"-103,-4 3 0,-2 3 1,-2 6 0,0 0 0,-1 0 0,-2 0 0,-3 0 0,-1 0 0,-2 0 0,2 0 0,1 0 0,2 0 0,-1 0-1,1 0 292,0 0 1,-1 0 0,1 0 0,0 0 0,1 2 0,2 2 0,1 5-172,-2 3 1,1 7 0,0 3 0,1 3 0,-2 5 0,1 3 0,0 5-4,1 4 1,6-2-1,-2 8 1,4 3 0,1 1-1,0 1 67,0 0 1,3-5-1,4-5-102,7-6 0,8-2 1,1-8-1,9-7 194,8-3 0,7-10 0,11-4 0,5-7 0,8-10 0,-32 4 0,-1-2-109,2-2 1,-1-1 0,3-2 0,0-1-1,-3-2 1,-2-2 0,-1-1 0,1 0-1,-1-3 1,0 0 0,-3-1 0,-1-1-185,0-2 0,-2-1 0,-1 3 1,-3 0-1,20-30 0,-9 3 1,-7-2-1,-9 0 0,-7 0-43,-5 2 0,-6 5 0,-12 2 0,-10 2 0,-9 3 0,-8 3 0,-4 5 119,-4 4 0,-3 8 1,-7 7-1,1 6 1,0 5-1,-1 7 191,1 7 1,-3 6-61,2 11 1,23-5 0,0 3 0,-24 25 0</inkml:trace>
  <inkml:trace contextRef="#ctx0" brushRef="#br0">10064 10608 9541,'-13'-14'0,"1"-3"0,2 0 0,1 0 0,-2 2 0,1 2 124,1 0-301,-3-1 1,9 0 0,-4-3 0,1 0 0,3 0 0,2 3 0,1 0 242,0 1 0,-5 7 0,1 6 0,1 7 25,1 5 1,1 6-1,-2 1 1,-2 0-1,2 2 1,3-2-1,3 1-86,2-4 0,5-7 0,-1-5 0,4-2 0,4-2 0,2-3 0,0-5 109,0-5 1,4-14 0,-7-1 0,-3-3-1,-4-4 1,-3-2-78,-3-5 1,-13-1 0,-10 3-1,-8 2 1,-7 2 0,-2 5 142,1 3 1,-1 9 0,5 4 0,1 6 0,1 5 0,5 7-1,0 8-405,-1 10 0,6 13 0,3 11 0,8 11 263,9 8 1,18 2 0,10 1 0</inkml:trace>
  <inkml:trace contextRef="#ctx0" brushRef="#br0">5905 10888 26753,'-13'-7'0,"0"4"0,-1 4 0,2 5 0,4 2 0,3 2 0,4 2-9567,1 1 9881,0-5 0,11 2 0,7-6 0,6-1 0,4-1 0,2-2 0,2 0 0,2 0 0,2 0 0,-1 0 0,1 0 0,0 0 0,-1 0 0,-1 0 66,-1 0 1,-2 0 0,-6 0 0,-1 0-1,-4 0 1,0 0-55,-4 0 1,-1 0-1,-2 0 1</inkml:trace>
  <inkml:trace contextRef="#ctx0" brushRef="#br0">6159 10928 30249,'-8'-6'-3908,"4"-3"1,2-2 3767,2-3 0,11 5 0,3 2 0,6 1 0,5 5 0,3 4 0,3 5 63,-1 4 1,-2 3 0,-2 1 0,0 4-1,-4 0 1,-4 6 0,-5 3-721,-4 7 1,-3-2-1,-9 1 1,-5 2 0,-8 2-1,-6 1 566,-6 0 0,-2 0 0,3 0 0</inkml:trace>
  <inkml:trace contextRef="#ctx0" brushRef="#br0">6119 14180 11605,'-2'-13'0,"-1"-1"0,-1 1 0,-1 0 0,1-1 569,-1 1 20,-5 6 1,7 1 0,-6 6-1,-1 0 1,-2 0 2250,-1 0-2469,5 0 0,4 0 1,8 0-1,5 0 0,4-2 1,5-1 246,4-1 0,8-5 0,3 3 0,-1 0 0,2 0 0,-1 2-476,-1-2 1,4 4 0,-5-2-1,-1 3 1,-2 1 0,-3 0-1,-1 0-1752,-2 0 1853,-6 0 0,3 0 0,-5 0 0,-1 0 0,0 0 329,1 0 0,5-6 0,2-2 1</inkml:trace>
  <inkml:trace contextRef="#ctx0" brushRef="#br0">6545 13914 28951,'-13'0'-263,"-1"0"0,1 0-151,0 0 0,-1 0 27,1 0 1,6 5 0,2 4 0,4 3-1,1 3 1,0 1 0,0 4-166,0 0 0,0-2 0,0 3 0,0 0 1,0-1-1,0 2 0,0-1 63,0-3 0,0 1 0,-2-1 0,-1-2 0,-3-1 0,-1 0-1902,-3 3 2346,-2-4 1,-7 12 0,-2-6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4852 7423 9679,'0'-21'0,"-1"5"0,-4 6 0,-4 5 634,-2 4 0,-3 1 1,1 0-1,0 0 1,-1 0-1,1-2 0,0-2 1,-1-3-1,1-2 1,0 0-1,-1 0 0,1 0 1,0 2-75,-1 1 0,1-5 1,0 4-1,-2 0 1,-2 2-1,-2 4 1,-2-1-1,-2-1 1,-2-1-1,-4 1 1,0 1-174,-2 2 1,-6 0 0,1-1-1,-1-2 1,0-2 0,2 2-1,-1 2-99,2 1 1,-5 0 0,5 1 0,0 2-1,2 2 1,2-2-74,3-2 0,-2 4 0,8 1 0,-1 0 1,0 1-1,-2 0-208,-1 4 1,-2-1 0,0 0 0,-1-1-1,-3 2 1,-3 1 62,0 1 0,-7 5 0,2-1 0,-1 0 1,-4-2-1,-1-2 0,-1 2 0,3 1 303,2 2 1,1 0 0,1-5-1,2 0 1,3 1 0,0-1-378,0 0 0,5 0 0,-3 1 0,4-1 0,2 2 0,-1 1 13,0 2 0,1 4 0,-1-3 1,0 2-1,-1 3 0,-1 1-48,-3 2 1,-3 4 0,4 0 0,1-1 0,2-2 0,3-2 0,1 1-9,2 0 0,0 2 1,-3 1-1,2-3 0,6-1 1,0-2 22,-1 1 1,4-1 0,-3-1 0,6 0-1,2-1 1,-2 0 0,1-1-5,1-2 0,-1 3 0,4-3 0,0 2 0,0 3 0,1 0-85,0-2 0,3 7 0,-2-2 0,1 3 0,0 1 0,-2 1-64,2 2 0,2-2 0,1 3 0,0 1 0,0-2 0,0-2 0,1-1 158,4 0 1,-2-2 0,6-4 0,1 3 0,2 0-1,1 0 157,0-1 1,1-5-1,-1 0 1,0 2-1,2 0 1,2-1 0,2 0-73,2 0 1,-1 2 0,5 2 0,1 0 0,2-1-1,0 1-86,0 0 1,2-2-1,-1-1 1,-1-4-1,4 1 1,-1-2 47,1 0 0,5-1 0,-1-4 0,2-1 0,2 0 1,0 1-1,0-1-29,0 0 0,5-4 0,1-1 0,1-1 1,3-1-1,2 1 22,2 1 0,-6-1 0,1 3 0,2-1 0,0 0 0,3 0-1,-1 0 0,-4-2 1,0 4-1,1-2 1,1 1-1,-3 2 1,-2 0 15,0-3 1,-3 1 0,5-4 0,-1 0-1,0 0 1,2-2-46,-1 2 0,4-4 0,-4 2 1,4-3-1,2-1 0,-1 0 1,0 0-35,1 0 0,-6 0 1,0 0-1,-1 0 0,-2 0 1,-1 0-114,-1 0 1,-4 0 54,5 0 0,-3 5 1,-1-1-1,2-1 44,2-1 0,-2-2 0,2 0 0,-2 0 0,-1 0 0,2 0 0,3 0-4,1 0 1,-2-5 0,4 1 0,0-1-1,1 1 1,0-2 13,1-1 0,2 4 1,-7-3-1,0 0 1,3-2-1,0 1 0,2 1 2,0 0 0,-2 0 0,0-4 0,-3 1 1,-2 0-1,2 0 6,1 0 0,-7 2 1,2-3-1,-1 1 1,-1 0-1,3 0 16,-1 0 1,-1 0 0,-1-4 0,2 0-1,0 1 1,4 1 0,0 2 3,0-1 0,-1 3 1,-5-2-1,0 0 0,1 0 1,2 2 5,1 1 1,5-5-1,-4 2 1,-2-2-1,-2-1 1,-1 1-1,2 3 2,2-3 1,-1-1 0,4-1 0,-1 0 0,-3-1 0,0 1 6,2 0 0,-4-1 0,4 1 0,-2 0 0,0 1 0,1 1 0,-1 3 4,-2-3 0,-2-1 0,-2-1 0,-2 0 0,1-1 0,-2 0 0,-3-4 0,2 3 0,-2-4 0,-1 1 0,-1-1 0,1-2 0,1-3 0,4-1 0,-3-2 0,-1 1 0,0-2 0,0-2 0,-2-2 0,0-3 0,2 4 0,-2-4 0,-2-1 0,-3 2 0,-2 2 0,0 1 0,0-1 0,-5 1 0,0 5 0,-2-1 0,-1 0 0,-1 2 0,0 3 0,-4-3 0,0 3 0,0-2 0,0 0 0,-2 2 0,-1-2 0,3-1 0,-3-2 0,0 1 0,1-1 0,-1 1 0,2-1 0,-1 0 0,-4 1 0,1-1 0,-1 0 0,0 1 0,2-1 0,-2 0 0,-2 1 0,-1-1 0,-1 0 0,-4 2 0,-4 1 0,-1 2-202,1-1 1,-4 3 0,1 1 0,-4 1-1,-1 1 1,3 0-29,0 2 0,-4 2 1,1 0-1,-1-1 0,0 1 340,0 0 0,1-1 1,2 1-89,-3 0 1,3-1 0,-4 0 0,0-1 0,-4-1 0,-2 1-59,-1-2 1,-1 1 0,-1 3 0,-2 0 0,-2-1 0,-1 1-18,0 0 0,-2-1 0,1 1 0,-2 0 1,-2 1-1,2 1 0,1 4-1,1 1 1,1-3 0,-4 3 0,0 0-1,3 0 1,1 3 0,2 0 60,2-1 0,0 3 0,1-5 0,-1 1 1,-2 1-1,1 1-2,2 1 0,0 1 1,-2-2-1,-1-2 1,0 2-120,-2 2 1,5-3 91,-3-1 0,1 1-12,-1 4 0,3-5 0,-3 1 0,1 1 1,1 0 23,-2-2 1,-2 4 0,3-4 0,-1 4 0,0 1-1,0-2 65,0-2 0,0 3 0,3-4 1,-2 4-1,-1 1 0,1 0 1,2-2 47,2-2 1,-1 2 0,0-2 0,1 2 0,-1 2 0,0 0 0,1-1-45,-1-4 0,0 4 0,-1-4 0,-1 4 0,-4 1 0,-1 0-76,-3 0 0,3 0 0,-3 0 0,-2 0 0,-2 0 0,-1 0 0,-1 0-59,2 0 1,1 0-1,3 0 1,1 0 0,-1 0-1,0 1 1,0 2 104,2 2 1,1-1 0,-3-2 0,1 1 0,-1 1 0,-1 1 37,-2 1 1,4-3 0,-1 4 0,-1 0 0,-4-1 0,2 0-1,-1-1-25,-1 1 1,7-3 0,-8 4 0,-2 0 0,1-1 0,-4 2-1,2-2-8,1-1 1,-6 4 0,2-4 0,-3-1-1,1 1 1,0 1-14,2 1 0,2-3 0,-3 4 0,1-2 0,-2-2 0,1 1 0,0 1-72,1 1 0,0-3 1,-4 4-1,-1-2 0,1-2 1,0 2-1,-2 2-103,-3-1 0,3 3 0,-3-4 0,4 0 0,-1 2 0,-1-3-295,-2 1 0,-1 3 1,4-4-1,1-1 1,6 1-1,2-1-583,1-1 0,2 3 1,6 0-1,3 1 1,-1 4-1,-1 2 1133,-1 5 1,-10-9-1,5 2 1</inkml:trace>
  <inkml:trace contextRef="#ctx0" brushRef="#br0">5985 9636 23031,'-13'0'0,"0"0"0,-1 1 0,1 2 0,0 3 0,-1 0 0,1 0 187,0-3 0,1 0 0,1 0 1,5 1-1,3-2 0,6-4 1,5-4-1,5 0 0,5-1 1,3-1 577,2-2 0,4 3 1,3-1-1,2 2-475,2 3 1,-3 2-1,4 1 1,-1 0-1,0 0 1,1 0-57,-1 0 0,3 4 0,-6 1 0,-1-2 1,-2 0-1,-1 0 0,-2 1-416,-3-1 0,2-1 1,-6-2-1,-2-2 296,-1-2 1,-8 1-1,-4-6 1,-7 0-1,-8 0 1,-7 2-123,-7 1 0,3-3 0,-8 4 0,1 1 0,0-1 0,-2 1 16,-2 1 1,4 2 0,0-1 0,5-1 0,5-1 0,0 1-313,4 1 0,3 4 0,5 1-597,8 1 0,8 1 0,9-4 1,7 2-1,4 1 0,6-1-1046,5-1 1982,4-2 1,22-12-1,3-3 1</inkml:trace>
  <inkml:trace contextRef="#ctx0" brushRef="#br0">7305 9462 24788,'-7'-13'-2408,"1"0"1,4 1 3009,-2 3 1,2 1 0,-2 4 0,4-3 80,4-1 1,4 1 0,6 4 0,4-2 0,6 1 0,5-2 0,7-1-273,3-1 0,9-4 0,3 4 0,-1-3 0,2 1 0,-3 2 0,-2 1-179,-2 0 0,-11 2 0,3-2 0,-8 1 1,-8 3-1,-5 1-550,-2 2 0,-8 0 0,-6 0 1,-11 2-1,-9 2 138,-12 5 0,-6 2 0,-6-1 0,-5-1 1,-3 1-1,-1 2 0,-1 1 28,1 1 1,5-5-1,6-2 1,4 0-1,7-1 1,3 0 603,2-3 1,6 0-1,8 0-456,11 2 0,14-3 0,13-4 1,5-3-1,4 2 0,5 2-801,3 1 0,6 0 820,-5 0 1,7 0 0,-4 0 0</inkml:trace>
  <inkml:trace contextRef="#ctx0" brushRef="#br0">4159 9716 22613,'-7'-21'-975,"2"6"0,10 8 0,5 1 1802,6 3 1,6-5 0,8 1-1,3-2 1,1 0 0,3 0-1,1 0 1,1 0-913,-4-1 1,2 0 0,-4-1 0,-2 4 0,-1 0 0,-7 1 0,-2 0-1595,-5 3 0,-5 4 1509,-11 8 1,-9 0 0,-18 10-1</inkml:trace>
  <inkml:trace contextRef="#ctx0" brushRef="#br0">4159 11261 9548,'0'-34'0,"0"3"0,0 5 0,0 3 0,0 6 0,0 6 0,0 2 196,0-1 1,0-2 0,0-1 0,0 0 0,-1-1 0,-2 1 0,-2 0 0,1-1-1,-2 2 1,-3 2 0,-3 3 0,-1 1 561,-1 3 1,-5 3-1,-3 3-316,-3 1 1,-8 11 0,-2 0-1,-4 3-220,-1 1 1,0 4-1,0 0 1,0 2-1,-1 2 1,-2-1-113,-2 1 0,-8 4 0,1 1 0,-1 1 0,-5 1 0,2 0 16,1 3 1,0 0 0,9 0 0,0 0 0,-1 3 0,1 3 0,0 3 15,3 4 1,2-4 0,1 11 0,0 0 0,1 3 0,4 3-133,3 2 0,9 2 0,2 0 31,2-1 0,1 2 0,6 2 0,2 1-69,1-1 1,6 2 0,-1 1-1,1 1 1,1-36 0,1 1-1,-2 0 1,1 0 12,0 1 0,1 0 0,0 4 1,1 1-1,0 1 0,0 0 1,0 0-1,0 0 0,0 1 1,0 1-1,0-2 0,0 1 88,0 1 1,0 0 0,0 3 0,0 0 0,0 0 0,0 0-1,0 2 1,0 0 0,0 0 0,0 0 0,0 0 0,0 1 0,-1 1-1,0 1-47,-1 4 1,0 0 0,-1-1 0,0 2-1,-2 6 1,-1 1 0,3 0 0,-1 0-1,1-1 1,0 1 0,1 2 0,1 2-141,0 1 1,1 0 0,0-8 0,1-1 0,1 5 0,1 0 0,0-4-1,3-1 1,0-5 0,1-1 0,1-2 0,0 0 0,1-5 0,1-1 66,1-4 0,-1 0 0,0-2 0,1-1 0,11 27 0,-3-5 0,-1-6 0,0-6 159,-2-4 1,3-1 0,-2-5 0,-4 2 0,-3 4 0,1 3 0,1 4-116,1 5 0,0-6 0,1 10 0,-1-3 0,-1-3 0,0 1-674,1-4 0,-3-3 0,10-4 0,-1-4 1,2-7-1,2-4 0,2-6 305,4-3 1,0-2 0,-1-10-1,2-1 1,1-3 0,0-5 293,2-2 1,-1-1 0,7 2 0,-2 2 0,3-1 0,0 2-197,3 3 1,0 4 0,-3 5 0,0 4 0,0 6-1,-2 6 274,-2 6 0,1 9 0,-6 0 0,-1 3 0,-2 1 0</inkml:trace>
  <inkml:trace contextRef="#ctx0" brushRef="#br0">8598 15646 8196,'0'-13'0,"0"-1"0,1 3 0,4 2 361,-4 3 1,5 0-1,-7-2 1,-4 1 0,-4 3-1,-2 2 1,-3 2 318,1 0 0,-6 0 1,-4 0-1,0 0 0,-1 0 1,3 0-1,1 0-383,-1 0 0,3 0 1,-3 0-1,2 0 1,3 0-1,0-1 1,-1-2-1,-1-3-29,2-2 1,0 4 0,0-3 0,-4-1 0,0 2 0,-4 0-246,-1 3 0,-6 2 0,-2 1 0,-1 0 0,-3 1 0,-2 2 95,-1 2 1,-1 1 0,-1-3 0,1 1 0,3 0 0,-1 1 143,0-1 0,1 1 1,1-5-1,3 0 1,1 0-1,4-2 1,1-1 128,1-1 1,0-5 0,1 3-1,-1-1 1,0-2 0,2 0-318,3 0 1,-8 2 0,4-2 0,-3 3 0,0 1 0,-1 1 0,-2 1-120,-2 2 0,2-4 0,-3 1 0,-2 1 0,-2 1 0,-1 2 0,2 0-13,2 0 0,-1 0 0,5 0 0,-1 0 1,1 0-1,2 0 235,2 0 1,1 0-1,2 0 1,1 0-1,3 0 1,1 0-1,-1 0-139,-3 0 1,4 0-1,-3 0 1,0 0-1,-3 0 1,0 2-1,-1 1-207,0 1 0,-5 5 1,-4-3-1,-1 1 0,-1 4 1,1 0 124,0 3 1,-5-1 0,8 0 0,-1-1-1,-1-1 1,2-2 186,4 1 1,-5-3-1,8 1 1,-1-1 0,-2-1-1,1 0 1,-2-3 41,1-2 1,2-1-1,3 0 1,1 0 0,2 0-1,-2 0-174,-1 0 1,-2 0 0,1 0 0,-1 0-1,0 0 1,1 0 0,-1 0-178,0 0 0,1 0 0,-2 0 0,-1 0 0,0 0 0,2 0 177,2 0 0,-3 0 0,6 0 1,-4 0-1,0 0 0,-1 0 1,0 0 131,1 0 0,-1 0 1,2 0-1,0 0 1,0 0-1,-4 0 1,1 0-156,0 0 1,2 0-1,-1 0 1,0 0-1,1 0 1,-1 2-169,0 2 1,1-2 0,-1 4 0,0 0 0,1 1-1,-1 2 1,0-2 151,1-1 1,-3 5-1,0-4 1,-2 2-1,1 0 1,2 0 0,1 0 128,1-1 0,3-3 0,1 4 0,0 0 1,0 0-1,1-2-94,2-1 0,-5 7 1,3-1-1,-1 0 1,0 3-1,-2-3-114,-1-1 0,3 9 0,0-7 0,-2 2 0,-1 0 0,0-1 0,1 3 186,2 0 1,1 6-1,-3-6 1,3 1 0,2 0-1,1 1 1,1 1 83,-1-1 1,2 3 0,5-4 0,2 0 0,0 1 0,1 2-167,-1-1 1,6 4-1,-2-5 1,4 2-1,-1 1 1,-1 0-171,-1 1 0,-1-1 1,5 6-1,0 2 1,0 1-1,0-2 1,2 1 151,2 1 0,-2-6 0,4 3 1,-2-1-1,2-3 0,2 1 111,2 0 1,2 0 0,1-1-1,2-2 1,1 0 0,3 0 178,2 1 0,3-6 1,6 4-1,2 0 1,-1-2-1,0 0 1,-3-1-215,2 1 1,0-4 0,-2 4 0,0-1 0,2 1 0,-2 1-33,1-1 1,1 3-1,-2-4 1,0-2 0,2-1-1,0-2 17,4 1 0,-2-1 0,5 0 0,2-1 0,2-1 0,2-4 0,5-1-40,2-3 0,-3-2 0,8 4 0,-5-1 0,1-1 0,1-1 0,-2-1 0,-1 4 0,3-2 0,-3 4 0,1 0 0,0-1 0,-2 2 0,-2-1 0,3-4 0,-4 3 0,1-2 0,0 1 0,-4-2 0,-5-2 0,6-1 0,-3 0 0,1 0 0,2 0 0,0 0 0,3-1 0,1-4 0,-2 2 0,4-5 0,1-3 0,0-1 0,2-1 0,-1 0 0,-1-1 0,3 5 0,-7 1 0,0-3 0,0 1 0,-3 1 0,-2 5 0,-1-2 0,-1 0 0,-2 0 0,-1-2 0,1 2 0,1 1 0,2-4 0,0 3 0,0-2 0,2-2 0,0-2 0,3-1 0,5-1 0,-1 1 0,3 0 0,0-1 0,-2 1 0,-1 0 0,1-1 0,4 1 0,2-2 0,2 1 0,-2-1 0,-1 3 0,-3 0 0,-3 0 0,1-1 0,-6 0 0,-1-1 0,0 1 0,0 0 0,2-1 0,-1 1 0,-2 0 0,1-1 0,1-1 0,-1-1 0,-2-2 0,-1 1 0,2 3 0,-1 1 0,2 0 0,-1-1 0,1 1 0,-2 0 0,1-1 0,-4 2 0,1 1 0,-1 0 0,2-1 0,-1 2 0,-2-2 0,-6 2 0,3-1 0,0 3 0,-1-3 0,1-1 0,0-1 0,-3 4 0,4 0 0,1-1 0,-1-2 0,1 0 0,1 3 0,-3-3 0,2 4 0,-1-4 0,1-2 0,-2 1 0,-2 0 0,-2-1 0,0-3 0,-1-1 0,2 2 0,-1-1 0,-2 1 0,-1-2 0,-5-5 0,-1 2 0,-2-1 0,-4-1 0,-3-2 0,-4-4 0,0 0 0,1-2 0,-3 2 0,-2 1 0,1-1 0,-2 4 0,-2 0 0,-5 6 0,-2 0 0,-2 1 0,-2 0 0,-2 2 0,-1 1 0,-5-1 0,-1-1 0,-2 3 0,-3-3 0,-1 3 0,-2-1 0,-10 1 0,-3 1 0,-3 1 0,-2 2 0,-3 1 0,1-1 0,-10 4 0,4 1 0,-3 4 0,-2 1 0,0 0 0,1 0-416,-3 0 1,4 3-1,-5 3 1,2 5-1,3 3 1,-1 2 0,3 0-747,0 4 1,0-1 0,9 5 0,4-1 0,7 4 0,11 3 1161,13-1 0,7-7 0,3-2 0</inkml:trace>
  <inkml:trace contextRef="#ctx0" brushRef="#br0">10064 16286 8363,'-13'-5'0,"0"1"1444,-1 1-738,7-4 0,2 5 0,10-2 0,5 2 1,5 2-214,3 0 1,8 0 0,0 0 0,0 0 0,5 0 0,1 0 0,3 0 762,4 0 0,-1-1-837,11-4 1,0 2 0,4-4 0,2-1 0,1 1 31,2-3 0,9-2 0,-2-1 0,0-1 0,3 1 0,-3 0-170,0-1 1,8 1-1,-6 0 1,2-1-1,2 1 1,1 1-159,-3 3 0,2-3 1,-1 3-1,-4-1 0,1 0 1,-5 2 2,-1 2 1,-2-3-1,-2 4 1,0-1 0,-2 0-1,-3 1 1,-5 1 66,-1-1 0,3-4 0,-4 5 0,-2 0 0,-2-1 0,-1 1-181,0 1 0,0 0 0,0 0 1,1-2-1,2 1 0,5 0 1,1-1-13,1 2 0,5-3 0,-6 0 0,3 0 0,1-1 0,-1 1 0,-3 0 0,1-3 0,-6 3 0,-1 0 0,0 0 0,-1 2 0,1 0 0,0-1 0,-9-4 0,4 3 0,-2 0 0,-2 0 0,3 2 0,1-2 0,2 3 0,0-6 0,0 6 0,0-3 0,0 2 0,0-1 0,0 0 0,0 2 0,0-2 0,-1 2 0,-2 0 0,-3 0 0,-1-1 0,1-1 0,-6 5 0,-5 0 0,-2-1 0,-5-2 0,-1-2 0,-1 1 0,-1 4 0,0-1 0,1-2 0,-1-2 0,-4 1 0,0 4 0,1 0 0,0-2-1866,-1-2 1261,3 2-2178,-4-4-2967,-1 6 5750,5 0 0,-23 6 0,3 2 0</inkml:trace>
  <inkml:trace contextRef="#ctx0" brushRef="#br0">14117 15633 8295,'-2'-42'648,"-1"8"-345,-1 9-565,-1 12 1,7 7 0,2 6 0,5 0-1,3 0 930,1 0 1,1 1 0,-1 4 0,0 2 0,1 2 0,-1 0-1,0 1 1,1 2 546,-1 1 0,0 1 0,1 1 0,-1 1 0,0 2 0,1-2-764,-1-1 0,0 3 1,1-1-1,-3 0 1,0-3-1,-4 0 1,1-1-152,-1 0 0,-4-4 0,1 0 0,-4 1 0,-4 2 1,-6 2-772,-7-1 0,-5-4 1,-9 0-1,-5 1 1,-2 2-1,-4 3 0,0 1-916,-3 2 1,1 4 0,4-3 0,1 2 1386,4 3 0,2 1 0,6 2 0</inkml:trace>
  <inkml:trace contextRef="#ctx0" brushRef="#br0">11531 17112 8159,'20'-27'1228,"-2"4"-353,-3 5 0,-2 6-938,1 12 1,-6-6 0,1-1 0,0-2 862,-1 0 1,-2 5-1,-8-4 1,-2 4-1,-7 5-176,-5 7 1,-5 3 0,-4 4 0,1 2 0,2 2 0,-2 2 0,1 1-455,1-2 0,2 4 1,7-6-1,1 0 0,3-1 1,5 1-750,2-1 0,13-3 0,5 0 0,6-2 0,8-2 0,1-3-3086,1-1 1,8 0 3664,-4-1 0,11-4 0,-5 5 0</inkml:trace>
  <inkml:trace contextRef="#ctx0" brushRef="#br0">11904 17259 8170,'-2'-15'0,"-2"2"376,-5 4 1,3 10-1,2 17 1,2-2 0,2-1-1,0-2 238,0 1 1,8-1-1,3-1 1,7-2 0,1-2-1,2-1 1,-2-1-1,1 0-1053,-4-3 0,-3-3 0,-4-5 0,-4-4 1,-5-4 316,-5-5 0,-2 4 0,-7-6 0,1 3 0,0-1 0,-1 0 411,1-1 0,6 4 0,2-3 1,4 3-1,2 4-1005,4 2 1,8-2 0,9 5 0,3 0 715,2 1 0,6-6 0,1 4 0</inkml:trace>
  <inkml:trace contextRef="#ctx0" brushRef="#br0">12344 17125 8141,'1'-11'2072,"2"3"-960,2 8 0,3 12 0,-3 9 0,-2-1-893,-2-2 0,-1-3 0,2-3 1,1-2-1,3-1 0,1 2 0,4-1 1,0 0-123,3-1 0,-1-6 0,0 2 0,1-4 0,-1-1-637,0 0 1,-1-1-1,-1-4 1,-4-4 0,0-1-1,-1-1 1,0 3 373,-3-3 0,3-1 1,0 1 3907,1 2 0,-2 0-3345,4 9 1,-6-2-1,3 11 1,0 2 0,1 0-1,2 1-386,0-3 1,-5 1 0,5-5 0,1-2 0,2-2-839,2-1 0,-5 0 0,-2-1 1,0-2-1,-1-3 0,2 0 799,-1 0 0,-4-4 1,3 2 1052,0 1 1,1 1-1,7 6-669,-1 0 0,0 2 0,2 0 1,1 4-1,2 2 0,0 1 1,1 0-1074,3-1 1,-1-5 0,1 2 0,2-4 0,1-1 0,3 0 0,2 0 716,1 0 0,0-11 0,-4-4 0</inkml:trace>
  <inkml:trace contextRef="#ctx0" brushRef="#br0">13130 16912 8141,'6'-7'712,"2"4"154,-1 6 1,5 4 0,-5 6-1,2 1 1,0-1 0,0 0 0,0 2-1,0 2-69,1 0 1,0 6-1,1-4 1,-4 0 0,-1 0-1,-1-2 1,-1-3-1945,0 0 1,1-1 52,-5 0 1,0-4-628,0 0 0,-2-6 4225,-2 2 90,2-4 1,-3 1-2763,5 2 0,0-1 1,1 4-1,2 1 0,3-1-972,1 4 1,-2-1 0,5-1-1,3-3 1,5-2 0,1 1 1139,1-2 0,3-2 0,-2-1 0</inkml:trace>
  <inkml:trace contextRef="#ctx0" brushRef="#br0">13503 17232 8141,'8'-10'3186,"-4"-4"0,-1 0-2806,2 5 1,2 1-1,6 5 1,1-1-1,-1 1 1,0 1-1,1 2-428,-1 0 0,0 0 1,1 0-1,-1 0-5262,0 0 5200,1 0 1,-13 6-1,-4 3 1,-3 3 1641,2 1 1,4 1 0,4-2 0,5-2 0,3-1-1203,1 1 0,7-2 1,2-1-1,5 0 1,2-1-1,2 0 1,-1-3-342,-2-1 0,-3-2 1,-3 0-1,-4-2 1,-4-2-1,-4-5-670,-1-3 0,-6 3 1,1 0-1,-4-1 0,-4-2 1,-5-1 712,-3-1 0,3 5 0,0 2 0,0 0 1,0 1 570,1 0 1,6 3 0,2 7 0,7 7-1064,5 5 0,3 0 0,1 6 0,4 1 0,-1-1 0,0 0 0,-3 0 460,-1-1 0,5 4 0,0-4 0</inkml:trace>
  <inkml:trace contextRef="#ctx0" brushRef="#br0">11331 17725 8423,'-26'-13'1990,"4"-1"-1569,4 1 1,13 6-1,9 2 122,12 4 1,30 5 0,16 1 0,-23-4 0,2 1 0,9-2 0,1 0 0,6-2 0,2 1-1,6-1 1,1-1 0,4 1 0,1 0-218,2-1 1,1 0-1,-18 1 1,2 0 0,0 0-1,-2-2 1,0 0-1,0 0 1,2 0 0,-1 0-1,0 0 1,2 0 0,-1-1-1,0-1 1,-4 2-1,0-1 1,-1 0 0,0 0-1,0 0 1,-2 0-327,23-2 0,-2 1 0,-8-1 0,-1 2 0,-3-1 0,-2 1 0,-6 1 0,-3 1 0,-6 0 0,-1 0 0,30 0-1155,-10 2 1,-17 6 0,-10 4 0,-6 3 0,-9 3 0,-6 3 0,-8 4 1154,-5 3 0,-1 5 0,0 5 0,0 7 0</inkml:trace>
  <inkml:trace contextRef="#ctx0" brushRef="#br0">18369 15819 7716,'-13'0'0,"-1"0"245,1 0 0,7 0 1,6 0-1,7 0 1,5 0-1,2 0 1,0 0-1,3 0 1,1 0-1,-2 0 1,-1 0-1,-2 0 683,0 0 0,5 0 1,0 0-1,0 0 0,1 0 1,3 2-1,3 1 1,3 1-1,3-1 0,5-1-245,3-2 1,2 0 0,2 0 0,3-2 0,1-2 0,2-5-368,-1-3 0,2-3 1,-4-1-1,0-3 1,1-2-1,-1-3 1,0-1 232,-3-2 1,3 1-403,-2-1 1,1 0 0,-4 1 0,2-1-1,2 0-52,-2 1 0,-2-1 1,-1-1-1,0-2 0,0-2 1,0-1-96,0 1 0,4-5 0,1 1 0,-2-2 0,-2-4 0,-1-1 0,0-1 0,0-7 0,0 1 0,0-3 0,0-3 0,0-1 0,0-3 0,0-4 0,-4 2 0,-1-1 0,1 4 0,2-4 0,-1-3 0,-3 4 0,-1 2 0,-13 27 0,0 0 0,16-27 0,-2 2 0,-2-1 0,-1 2 0,0 0 0,2 0 0,-5 4 0,3-9 0,-3-2 0,-1-1 0,1-2 0,3 1 0,-7 4 0,3 1 0,-4 0 0,-2 3 0,-3 1 0,-3 3 0,-2 3 0,0-4 0,1 6 0,-1-3 0,0-3 0,1 0-58,-1 2 0,0-8 1,1 8-1,-1-2 0,-1-1 1,-2 1-1,-2 0 0,-1 5 4,0 3 1,-4-4 0,2 3 0,-4-4-1,-1-2 1,-1 1 149,-4 0 0,2-5 0,-6 0 1,1 2-1,-1 1 0,1 3-69,2 4 1,-4-3-1,3 7 1,-1 2 0,4 4-1,1 2 1,0-1-88,-2-1 0,-4 2 79,5 1 0,-5 4 0,3-3 0,-3-1 0,-4 3-13,-3-1 0,-2 1 0,3 2 0,-3-2 0,-4-3 1,-2 0-41,2 1 1,-1 0 0,3 3 0,1-3 0,-2-2 0,2 2-65,0 1 0,1 2 0,5 5 0,-1 1 0,1 1 0,0 3 0,-1 0 26,1 1 0,-2 3 0,-1 0 0,-2 2 0,0 1 0,-1 1 0,-2 0 36,1-1 1,-10 1-1,3 0 1,-1 1-1,0 2 1,1 1-61,1-2 0,-1 4 1,0-2-1,2 0 1,2 0-1,0 0-69,0-1 0,3 3 1,1-1-1,1 1 0,-1 1 1,0 0 152,0 3 1,-1-3 0,4 2 0,-3 1 0,0 1 0,-2 2 0,2 0 109,-1 0 1,-3 0 0,2 0 0,-1 0 0,-1 0 0,0 2-88,-2 2 0,2-1 0,1 6 0,-2 0 0,1 0 0,-1 0 0,3 1-44,2 2 0,-3 1 1,3 1-1,-1-1 0,0 2 1,-1 1 63,-3 2 1,3-1 0,-1-3 0,0-1-1,0 0 1,1 1 128,2-1 1,-3 2 0,2 1-1,1 2 1,-2-2 0,2-1-1,0-2-57,2 1 0,3-1 0,-1 0 0,-1 1 0,-2-1 0,2 0 0,1 1-27,1-1 1,1 0-1,0 2 1,-1 1-1,1 2 1,0-1-37,-1-3 1,1 0 0,0 0 0,-1 3 0,1 1 0,1-2-165,3-1 0,-3-2 0,5 0 0,-2 1 1,2-1-1,1 0 0,1 1 0,1-1-590,0 0 0,-5-4 0,4 0 1,1 1-1,-1 2-975,1 2 1,-1-6 0,5 1-51,0 2 1,2-1 0,2-1 979,5-5 1,-3-4-1,-1-4 1,-2-3 0,0-2-1,1 0 1,-1-2 371,-2 0 1,-7 3 0,-2 2 0,-4 2 0,-3-1 0,-1 2 0,-4 2 502,0 1 0,-3 0 0,-3 1 0,1 4 0,1 2 0,3 2 591,2 0 0,1 0 0,5 4 0,1 1 0,2-3 0,2 0 0,2-2-61,3 1 0,3 0 0,5 1 0,4-4 0,2 1 0,4-3-533,3 1 0,1 3 1,5-4-1,-3-2 0,-1-2 1,1-1-1,1 0-2562,-1 0 2449,4 0 0,-4 0 0,6 0 0</inkml:trace>
  <inkml:trace contextRef="#ctx0" brushRef="#br0">16050 10742 8142,'1'-24'607,"3"6"0,10 6 0,8 12 1,5 0-377,4 0 0,-2 0 0,8 0 0,3-1 0,5-4 0,1-2 0,3-2 0,1 0 372,5-1 1,0 3 0,-5-1 0,-3 2 0,-1 2 0,-3-1 0,-3 1 0,-4 1-671,-5 1 0,0 2 0,-4 0 0,-5 0 1,-3 2-1,-1 1-1823,-2 1 1,-1 5 0,-2-4 1889,1-2 0,-7 4 0,-1 0 0</inkml:trace>
  <inkml:trace contextRef="#ctx0" brushRef="#br0">18742 8676 7987,'-13'-7'0,"0"2"0,-1 4 150,1 1 0,4-2 0,2-2 1,-1-5-1,2-3 0,0-1 1,3-1-1,2 1 0,1 0 1816,0-1 0,-2 3 0,-2 2 0,-5 6 0,-3 6-1225,-1 6 1,0 4-1,1 3 1,1 2 0,4 0-1,1-1 1,3 3-1,2-1-403,1 0 1,1-5 0,3-6 0,5 1 0,5-1-1,2-4-264,2-2 0,0-2 0,-5 0 0,2 0 1,0-2-1,-1-1 0,-3-3 945,-4-1-1019,3 4 0,-8-2 0,2 11 0,-4 8 0,-3 6 0,-3 4 0,-1-2 0,0 8 0,-4-3 0,4 1 0,0 0 0,-1-1 0,-1-1-1275,2 1 1,-1-2 0,5-1 0,-1-4 0,3-2-990,3-6 0,6-6 1,7-12-1,2-7 2264,6-8 0,8-16 0,3-4 0</inkml:trace>
  <inkml:trace contextRef="#ctx0" brushRef="#br0">19022 8676 7987,'16'-21'248,"-2"3"0,2 5 1,-7 3-1,3 2 1,1 2-1,0 3 3554,1 2 1,-5 1-2882,0 0 1,-2 2 0,0 2-1,-5 5 1,-7 3 0,-1 1-449,1 0 0,-4 1 0,4-1 0,2 0 0,3-1-958,5-3 1,4-5-1,7-8 1,3-5 0,0-4-1,2-3 1,-2-4 29,1 0 1,-4 3 0,-6-1-1,-2 4 1,-2 0 1618,-3 1 1,-3 7 0,-5 8-1,-4 9 1,-3 10-661,-1 4 1,0 3 0,1 2 0,2 3 0,1 1 0,0 1 0,0-1-561,0-3 1,6 1-1,-1-4 1,2-5-1,2-2 1,2-5-1450,2-1 0,3-3 1505,7-3 0,5-3 0,2-6 0</inkml:trace>
  <inkml:trace contextRef="#ctx0" brushRef="#br0">19769 8703 8314,'-15'-2'0,"-1"-1"0,-2-1 0,1 1 0,4 3 0,6 3 3465,7 1 1,10 5-1803,8-4-1513,6-1 0,2-4 0,10 0 0,5-2 0,5 0 1,5-4-1,-3-2 0,0-2 0,-7-2 0,-1 0 0,-4 2-136,-4 1 1,5 0 0,-13-4 0,-2-1-15,-1 1 0,-3 0 0,-5-1 0</inkml:trace>
  <inkml:trace contextRef="#ctx0" brushRef="#br0">20275 8423 7972,'-7'-9'2947,"2"0"1,5 6-2555,5-1 0,2 2 0,6 2 0,1 0 0,-1 0 0,0 0 0,2 2 0,2 1 59,0 1 1,1 6-1,-5-1 1,-1 3 0,-1 1-1,-4 1 1,-1-1-1049,-3 0 0,-2 5 0,-2 0 1,-2-2-1,-1-1 0,-1-2-898,-1 1 0,6-5 1,0-2-1,11-1 1494,9-3 0,8-13 0,12-5 0</inkml:trace>
  <inkml:trace contextRef="#ctx0" brushRef="#br0">21102 8210 13035,'-14'-8'297,"1"4"1,4 2 0,0 2 0,-1 0 325,-2 0 0,3 5 1,0-1-1,0 1 1,0-1-1,1 0 1,-1 1-374,1 1 1,2-3 0,8 4 0,2-1 0,5-3-1,4-1 1,5-2-729,4 0 1,8 0-1,1-2 1,-3-1 0,-4-3-1,-6 0-12,-3 0 0,-5 3 0,-7 9 1350,-12 8 1,-4 6 0,-9 11-1,-2 5 1,-1 1 0,-2 0 0,0-1-585,1 1 0,5-3 0,3 0 1,3-2-1,3-2 0,4-3-968,3-5 0,4-3 0,2-7 1,4-3-1,8-6 0,9-6 0,14-11 692,8-11 0,2-4 0,13-17 0</inkml:trace>
  <inkml:trace contextRef="#ctx0" brushRef="#br0">21435 8063 9269,'0'9'1862,"0"1"0,0 4-1563,0 2 1,0 3 0,0-1-1,0 4 1,0 3 0,0 2 0,1 0-1,2 1 558,2 3 1,-1-3-1,-2 4 1,1 0 0,1-1-1,-1-2 1,-1-1-774,-2-1 1,0-2-1,0-3 1,0-2-1,0-3-2952,0 1 1,0-7 2303,0-11 1,0-11 0,0-7 0,0 1 0,0-1-1,0-1 553,0-2 1,0 0 0,0-2 0,0 0 0,0 0 0,0-1 0,0 0 787,0 2 1,-2 1 0,-1-2 0,-1 0 0,-1 1 0,1 1 0,-1 4-56,2 2 1,2 2 0,1-1-2014,0 1 0,1 0 0,4 1-384,4 3 1,4 3 0,5 6 0,4 0 1674,3 0 0,8-6 0,1-1 0</inkml:trace>
  <inkml:trace contextRef="#ctx0" brushRef="#br0">21995 8316 8008,'0'-7'2168,"1"2"0,4 8 0,4 2-1998,2-2 0,3 0 0,1 0 1,1 1-1,2-1 0,-1-3 1,3-3-1,2-3-78,3-1 0,2-2 0,-1-5 0,1 1 0,1 0 0,2 0 0,2-1-92,2 1 0,2-6 0,4-2 0</inkml:trace>
  <inkml:trace contextRef="#ctx0" brushRef="#br0">22408 8050 7968,'-13'-12'4082,"4"4"-3685,0-5 0,12 7 1,3 9-1,7 3 1,6 0-1,2 1 1,1 1-1,1 1-1,-1-2 1,-6 3 0,2-4-1,-3 0 1,-2 0 0,-1-1-1,-2 1-839,-1 2 0,-6 4 1,3 0-1,-2-2 1,1-1-1,-2 2-2572,-2 1 0,1-1 3015,2-2 0,4-3 0,5-6 0</inkml:trace>
  <inkml:trace contextRef="#ctx0" brushRef="#br0">23221 7903 7890,'-13'-13'0,"-1"1"736,1 3 1,4 3 0,0 6 312,-1 0 0,3 0 0,-1 2 0,1 0 0,-1 3 0,-1-1-669,2 2 0,1-3 0,6 6 1,0 1-1,0 2-1237,0 2 1,6-5-1,3-2-98,3-1 0,1 4 795,0-1 1,-5 3 0,-4 1 0,-2 1-1,-4-1 1,-2 2 0,-6 3 551,-7 4 1,1-2 0,-6 3-1,-1-1 1,3 0 0,1-1 522,-1-2 1,10-1-1,-2-5-1210,5 1 0,2-6 0,7 0-1489,2-2 0,14-5 1784,9-10 0,20-11 0,2-14 0</inkml:trace>
  <inkml:trace contextRef="#ctx0" brushRef="#br0">23434 7823 8764,'14'13'2981,"-1"1"0,2-1-2499,3 0 0,-4 1 1,4-2-1,-3-2 1,-3-1-1,-2 0 0,-2 0 1,-1-1-275,0 3 1,-4-4-1,2 2 1,-4 1-1,-2 2 1,-4 3-1,-3 3-832,-4 4 0,-6-1 0,-1 1 0,-1 0 0,0-1 0,0-2-2232,1 0 0,7-4 2856,8 3 0,8-3 0,4-2 0</inkml:trace>
  <inkml:trace contextRef="#ctx0" brushRef="#br0">24288 8023 7905,'-14'-7'2959,"2"4"1,3 10-2902,5 6 1,3-1-1,1-3 1,1 0-1937,3-2 0,-1-1 0,6-6 340,2 0 1538,6-6 0,4-7 0,6-8 0</inkml:trace>
  <inkml:trace contextRef="#ctx0" brushRef="#br0">24661 8036 7905,'-14'8'2708,"3"-1"1,2-2-2709,4 3 1,5 4-1,5 0 1,4-2-1,2-2 0,3-2 0,11-8 0,3-5 0</inkml:trace>
  <inkml:trace contextRef="#ctx0" brushRef="#br0">24927 8156 16789,'-6'-15'715,"15"9"1,0 15 0,5 2-2152,0-2 0,4 1 1,0-6-1,-2-1 1436,-1-1 0,4-2 0,2 0 0</inkml:trace>
  <inkml:trace contextRef="#ctx0" brushRef="#br0">25940 7943 7898,'-8'0'289,"-1"0"1,0 1 0,-5 4-1,1 2 1,0 2 491,-1 0 0,1-2 0,0 4 0,0-2 0,-1 1 1,1 2-82,0 1 0,4 5 0,1 1 1,2 2-1,3 3 0,2 1 1,1 3-431,0 3-230,6 3 0,9 5 0,11-4 0,10-4 1,8-4-1,8-6 0,7-8-309,6-7 0,-7-5 189,4-1 0,-5-7 0,-7-6 1,-5-10 131,-10-6 0,-8-5 0,-8-6 0,-7-2 0,-8-2 0,-10-3 0,-11-1-283,-12 4 0,-14 4 0,-8 4 231,-4 5 0,-3 3 0,-9 1 0</inkml:trace>
  <inkml:trace contextRef="#ctx0" brushRef="#br0">5999 16686 8440,'-21'0'0,"3"0"0,3 0 0,2 0 0,0 0 0,-1-2 134,1-2 0,0 2 0,1-1 0,4 5 0,8 2 0,9-1 0,8-1 467,5-2 1,13 0 0,5-2 0,2-1-1,2-3 1,2 0 0,6-1 0,1 0 0,4-2-163,-3 1 0,3 1 1,-1 4-1,2-3 1,-2 0-1,-1 0-325,-2 3 0,-10 2 0,-4 1 0,-5 0 0,-6 0 0,-5 0-479,-5 0 1,-10 0-1,-10 0 1,-10 0-1,-10 0-76,-8 0 0,-8 4 0,-9 1 1,-4-3-1,-4 0 0,1-2-6,-1 0 0,3 0 1,3-2-1,5 0 1,4-3-1,4 2 447,5 2 0,3 1 0,1 0 0</inkml:trace>
  <inkml:trace contextRef="#ctx0" brushRef="#br0">23608 14846 8314,'-6'8'0,"-2"-2"-3,1 0 1,0 0 230,2 3 0,5-4 1,0-5-1,8 0 0,3 0 1,3 0-1,1-1 0,1-2 1176,2-1 0,4-7 0,-4 2 1,-2-3-1,-1-1 0,-3 0 1,-2-1-993,-1 1 1,-6-5 0,1-1 0,-2 0 0,-2 0 0,-2 1 0,-2 0-1900,-5 0 1,-3 1-1,-1 5 2830,-1 3 1,7 4 0,2 10 0,4 4 0,2 4-1539,4 5 0,-2-3 0,6 2 1,1-2-1,2 0 0,1 0-4956,1-2 1787,-1 3 3364,6-8 0,2-1 0,6-1 0</inkml:trace>
  <inkml:trace contextRef="#ctx0" brushRef="#br0">24021 14367 8174,'0'-33'1473,"0"6"0,0 14 0,0 13 0,1 6-535,4 1 0,-4 5 0,5-3 0,-1 3 0,1 3 1,0 1-1,1 3-2259,0 2 1,2 0 0,6 1-1,1-4 1,4-3 1320,0-2 0,3-6 0,3-1 0</inkml:trace>
  <inkml:trace contextRef="#ctx0" brushRef="#br0">24328 14273 8174,'7'-26'0,"-1"1"2531,-6 2 0,0 9-1660,0 5 1,4 7-1,2 4 1,0 8-1,2 8 1,-3 3 0,1 4-1,-1 4-764,1 7 0,-5 1 0,4 1 0,-4-1 0,-1 2 0,0-2-5652,0 1 5545,0 1 0,-6 1 0,-1 0 0</inkml:trace>
  <inkml:trace contextRef="#ctx0" brushRef="#br0">24234 14527 8341,'0'-33'-10,"2"12"0,2 4 0,5 9 419,3 7 0,1 5 1,1 2-1,0 0 1,4 1-1,4-1 1,5 2-1,3-2-409,1 0 0,6 4 0,-3-3 0</inkml:trace>
  <inkml:trace contextRef="#ctx0" brushRef="#br0">24727 14260 8120,'0'-25'2546,"2"4"1,1 9-1340,1 11 0,7 8 1,-4 10-1,2 2-1111,0 2 0,-6-1 1,3 5-1,-2 1 1,2 3-1,0 4 0,0 4 1,-3 1-97,-2 2 0,-7 0 0,-1 0 0</inkml:trace>
  <inkml:trace contextRef="#ctx0" brushRef="#br0">24581 14633 8120,'15'-26'1345,"2"-1"0,7 0 0,6 1-380,5-1 0,8 6 0,3 5 0,0 6 1,1 4-1,1 1-965,2 1 0,-4-1 0,0 5 0</inkml:trace>
  <inkml:trace contextRef="#ctx0" brushRef="#br0">23621 16126 8159,'0'-13'-13,"0"-1"4350,0 1 310,0 5-4362,6 3 1,1 5 0,7 0-1,-1 0 1,0-2 0,1-2-1,-1-5-29,0-3 1,1-6 0,-2-1-1,-2 0 1,-3-2 0,1 2-1,-2-2 1,0 2-617,-3-1 0,-3 4 1,-5 6-1,-4 2 636,-3 2 1,0 9 0,4 9 0,3 6 0,4 3 0,1 2 0,0 3-543,0 0 1,0 1-1,1-2 1,5-1-1,6-3 1,7-4-1,5-5-2989,4-6 1,3-4 3254,0-2 0,3-18 0,6-4 0</inkml:trace>
  <inkml:trace contextRef="#ctx0" brushRef="#br0">23941 15553 8116,'7'-19'1588,"5"10"0,-3 0 1,3 7-1663,1 7 0,1 2 0,0 6 1,3 1-1,2-1 0,2 0 0,2 2 74,3 3 0,-6-3 0,0 4 0</inkml:trace>
  <inkml:trace contextRef="#ctx0" brushRef="#br0">24354 15566 8116,'0'-13'4270,"0"-1"1,2 7-3612,2 3 1,-2 4 0,4 4-1,-2 6 1,0 5 0,1 4-1,-1 2 1,1 3-15,-2 1 0,-2 2 0,-1-2 1,-1-1-1,-2-2 0,-2 0-1195,2-1 1,-3-2 0,2-6 0,1 1 0,2-1 0,2-1-1,2-2-729,1-1 0,7-6 0,-2 1 0,3-2 0,1-2 692,0 0 1,5 4 0,1 1 0,2-2 0,3-2 0,2-1 586,5 0 0,9 0 0,8 0 0</inkml:trace>
  <inkml:trace contextRef="#ctx0" brushRef="#br0">25007 15659 8092,'0'-25'1276,"-1"3"1,-2 4 830,-2 3 1,-3 2-1187,3 0 1,-1 7 0,3 7 0,-1 11 0,-1 9-347,-1 4 0,1 3 0,-6 2 0,2 1 0,-1 0 0,0 0 0,1 2-1549,4 1 0,4-5 98,1 2-1265,0-2 1,1-4-1,5-3 2141,7-4 0,13-3 0,8-2 0</inkml:trace>
  <inkml:trace contextRef="#ctx0" brushRef="#br0">25194 15726 7937,'-21'-28'2299,"3"4"0,4 9-1583,0 7 1,5 8-1,2 5 1,1 3-1,3 2 1,2 2-255,1 1 0,1 2 1,4 1-1,5 4 1,5-1-1,4 0 1,2-4-1,4-3 0,5-5-1279,5-1 1,-2-1-1,-1-7 1,-1-2-1,-1-5 233,-5-3 0,-6-1 0,-10-2 0,-4-1 0,-4-4 0,-4 1 1,-4 0 589,-6 3 0,-8 1 0,2 1 1,-1 3-1,1 2 0,3 3 609,1 0 1,5 4 0,5-1-1,11 6-736,9 6 1,6-1 0,7 1 0,3-1 0,4 1 120,4 0 0,7 0 0,1 4 0</inkml:trace>
  <inkml:trace contextRef="#ctx0" brushRef="#br0">25714 15633 7937,'-22'-12'993,"-1"3"0,1 3 0,-3 6 449,3 0 1,3 2-1,5 4 1,2 5-943,3 6 1,4 6 0,6 0 0,5 0 0,9 1 0,8-3 0,10-2 0,4-3-405,5-1 1,5-8 0,-1-4 0,-2-6 0,-1-7 0,-7-5 0,-5-5 0,-9-4-914,-6-4 1,-5-6 0,-14 1-1,-6 0 1,-10 1 0,-8 2-1534,-4 2 1,-6 1 2349,1 1 0,-14-1 0,-5 1 0</inkml:trace>
  <inkml:trace contextRef="#ctx0" brushRef="#br0">23648 17445 7978,'-2'-12'0,"-2"4"404,2 2 0,-4 12 0,8 1 0,1 2 0,1 0 1,-1 1-1,0 2 0,0 1 0,2 1 61,-2-1 0,-2 0 1,-1 1-1409,0-1 1,-1-6 0,-2-4-1,-2-6-1432,2-6 2375,-4 3 0,5-11 0,-4 2 0</inkml:trace>
  <inkml:trace contextRef="#ctx0" brushRef="#br0">23741 16846 8018,'-13'-23'2104,"-1"1"1471,1 3-3917,6 8 1,2 6 0,8 6 0,3 3-1,1 5 1,4 3-21,1 2 0,1-1 1,0 0-1,2 2 362,3 3 0,3-3 0,5 4 0</inkml:trace>
  <inkml:trace contextRef="#ctx0" brushRef="#br0">24048 16846 9968,'-14'-5'0,"1"1"1024,0 1 0,4 1 0,1 4 1,2 2-818,3 5 1,2 4 0,1 5-1,0 4 1,0 5 0,0 3-1,1 4 1,4 3-284,4 4 0,3 2 0,-1-3 1,0-1-1,-2-1 0,0-1 1,-1 2-1655,1-2 1730,-6-6 0,3-5 0,-6-6 0</inkml:trace>
  <inkml:trace contextRef="#ctx0" brushRef="#br0">23981 17325 7980,'7'-34'0,"4"-3"96,-7 6 0,11 4 0,1 7 1,6 1-1,10 2 0,2 4 1,6 4-97,1 5 0,4-4 0,8 1 0</inkml:trace>
  <inkml:trace contextRef="#ctx0" brushRef="#br0">24554 17165 7832,'-6'-11'1354,"-3"2"0,-1 1-207,1 4 1,5 2 0,8-1-1,5 6-740,3 6 1,1 3-1,2 1 1,1 1-1,2-1 1,-2 0-1,-1 1-1175,-2-1 0,1-1 96,-1-3 0,-1-6 0,-3-12 0,-6-7 0,-5-7 0,-4-2 422,-1-3 0,-2-6 1,-4 3-1,-1 0 1,0 0-1,-3 0 834,0 1 0,0 3 1,7 5-1,3 4 0,1 4 1,3 0-104,1 1 0,4 1 0,2 5 0,5 7-958,3 7 0,1 11 81,0 4 0,2 3 0,2 2 0,0-1-328,0 1 1,-1 0 0,0-2-1,2-1 1,-2-4 0,-1 0 723,-2-4 0,7-1 0,0-2 0</inkml:trace>
  <inkml:trace contextRef="#ctx0" brushRef="#br0">24594 16539 7914,'-18'-28'1658,"1"6"0,-1 7 1,6 19-1,3 5-1611,5 3 0,2 1 1,2 1-1,0-1 1,0 2-1,0 1 1,2 3 23,2 2 1,5 1 0,9 5-72,4 0 0,3-7 0,2 0 0</inkml:trace>
  <inkml:trace contextRef="#ctx0" brushRef="#br0">25234 16659 8056,'-13'-12'0,"-1"3"-21,1 5 1,0 2-1,-1 2 1,0 0 265,-4 0 1,3 0 0,-3 2 0,3 1 0,2 3-1,0 1 1,-1 3 0,1 2 781,0 2 0,4 3 1,0 3-1,0 0 1,0 4-1,2 1 1,1 2-578,3 0 0,1-4 1,2 1-1,0 1 1,0-1-1,0 1-908,0 0 0,5-3 0,1-1 1,1-2-1,4-1 0,0-2 0,3-1-2107,-1-3 0,6-3 0,4 0 2565,2-5 0,1-2 0,1-2 0</inkml:trace>
  <inkml:trace contextRef="#ctx0" brushRef="#br0">24821 16846 7966,'-14'0'0,"1"0"0,0 1 0,-1 3 0,-3-2 0,-1 2 0,2-2 445,1-2 1,1 0-1,1 0 1,0 0-1,1 1 1,3 4-1,5 4 1,2 4 484,2 5 1,2-2-1,2 5-834,5-2 1,-2 8-1,2-4 1,2 1-29,0 1 0,1-1 0,-1 0 0,-2-4 0,-1 0 0,1-6 0,0-2-30,2-3 1,0-6 0,3 2 0,-1-4 0,0-2-1,1-5-55,-1-8 0,2-5 1,0-8-1,0-1 0,-5-1 1,-3-2 92,-4 1 1,-3 6 0,-4 2-1,-7 0 1,-3 3 0,-7 4 0,-1 6 684,-2 3 0,-9 2 1,7 6-1,-1 6 1,2 5-1,4 3-464,2 4 1,3-4 0,7 6 0,4 0 0,5 1 0,5-1-435,4 2 0,8-5 1,9-1-1,6-5 0,8-4 1,2-5-1,-1-2-954,-1-2 0,-4-2 1,-4-2-1,-4-4 0,-7 0 1,-6-1-733,-6-2 0,-21 5 1823,-15 2 0,-20 20 0,-8 6 0</inkml:trace>
  <inkml:trace contextRef="#ctx0" brushRef="#br0">22875 15899 8064,'-14'0'0,"1"0"0,5 2 450,4 2 1,6-1 0,5 5-1,8-2 1,3-4 0,4 0 2160,3-2 1,-4 0-2559,10 0 0,-5 0 0,8 0 0,-1-2 0,-3 0-210,-2-3 0,-3 1 0,-1 4 157,-2 0 0,-6-6 0,3-2 0</inkml:trace>
  <inkml:trace contextRef="#ctx0" brushRef="#br0">22848 16232 8064,'1'8'1400,"5"-2"0,6-2-1174,4 1 1,8-1 0,0-4 0,4 0 0,5-1-1,-1-4 1,1-2-227,-4-1 0,5-9 0,0 2 0</inkml:trace>
  <inkml:trace contextRef="#ctx0" brushRef="#br0">22515 16166 8048,'-20'-25'432,"-2"2"1,-7 6-1,-4 8 1,0 4 365,1 4 0,-4 4 0,4 6 1,-1 8-1,0 7 0,5 4 0,3 3 35,3 5 0,12 4 0,1 3 1,7 1-1,7-1 0,6-1 1,10-4-1,13-1-820,12-1 1,6-13 0,13-2 0,8-9 0,-33-9 0,1-2-14,6 1 0,1-2 0,3-5 0,0-2 0,3 0 0,-1-1 0</inkml:trace>
  <inkml:trace contextRef="#ctx0" brushRef="#br0">25047 16619 8134,'-10'-31'0,"-3"0"0,-2 3 0,0 5 0,2 10 0,-1 4 0,1 6 670,0-1 1,-1 1 0,1 10 0,0 10 0,-1 9 0,0 8 0,-4 9 0,-4 8 0,-4 6 0,1 3 0,2 2 0,2 0 0,2 2 244,2-5 0,4-6 0,4-3 0,5 2 0,2-3 0,2-3 0,3-6-2132,6-3 0,1-7 1,13 1-1,2-5 0,4-5 1,7-7-5798,2-9 7014,8-3 0,2-14 0,5-3 0</inkml:trace>
  <inkml:trace contextRef="#ctx0" brushRef="#br0">25447 16939 8000,'-6'-24'2646,"-3"0"-968,-2 5 0,-1 4-1395,3 11 0,3-3 1,4-5-1,-2 3 1,-3 6 266,-1 6 0,-4 6 0,3 8 1,-2 7-1,-3 4 0,1 5-663,0 1 0,1 4 0,3 4 0,3-4 0,2 1 0,-1-2 0,4-2 0,5-5-1099,9-6 0,7-6 0,8-10 0,3-3 0,6-5 1212,6-5 0,4-8 0,7-8 0</inkml:trace>
  <inkml:trace contextRef="#ctx0" brushRef="#br0">25647 16859 8109,'-7'0'-230,"1"0"0,6 0 0</inkml:trace>
  <inkml:trace contextRef="#ctx0" brushRef="#br0">25767 16392 7995,'0'-34'781,"2"5"529,2 9 0,5 13 0,9 16 0,4 7-882,3 4 1,6 11 0,2 0-1,-1 7 1,1 7 0,-3 3-1,-2 7 1,-3 5 186,-3 2 0,-3 6 1,-7-6-1,-3 2 0,-4-1 1,-4-2-1,-2 1-729,-4 3 0,-2-7 1,-7 4-1541,1-5 1,-11 0-1,-4 3 1,-4-1 1653,-5 0 0,15-27 0,-1 0 0,0-2 0,-1 0 0</inkml:trace>
  <inkml:trace contextRef="#ctx0" brushRef="#br0">26554 16259 8145,'0'-18'899,"0"1"0,-5 6-130,1 11 0,5 6 1,7 9-1,1 1 1,-1 2-1,1-2 0,0 1 1,0 0-46,1 6 1,-2 2 0,1 1-1,0 1 1,0 0 0,-1-1 0,3 0-1703,1-4 1,-2 1 483,3-5 1,-7 0 0,8-6-1,-3-2-909,1-1 1,-3-6 0,0 1-1,0-4 1349,-2-4 1,-1-3 0,-7-7 0,-4 2 1199,-4 4 0,-7 2 0,-2 7 0,2 4 0,1 3-437,2 4 0,0 2 0,-1 0 0,2 4 0,2 4 0,3 2-1295,1-2 1,1 2 0,5-6 0,2-2 0,4-1-1,7-3 1,9-3 585,8-5 0,4-8 0,6-4 0</inkml:trace>
  <inkml:trace contextRef="#ctx0" brushRef="#br0">26967 16539 8001,'-13'-13'1993,"-1"1"783,1 3 0,7 3-2422,6 6 0,6 0 1,7-1-1,1-4 1,0-4-1,6-4 1,6-3-1,7-2-108,1 2 1,9 1 0,-3 1 0,3 3-247,3 2 0,-5-3 0,5 4 0</inkml:trace>
  <inkml:trace contextRef="#ctx0" brushRef="#br0">24661 13740 8428,'7'-47'416,"1"-2"1,-5 9-1,1 6 1,0 6 22,2 6 1,-3 4 0,5 8 0,-2 1 0,-5 0 0,-4 1-414,-6 4 0,-13 4 1,-8 4-1,-5 5 0,-10 5 1,-5 3-1,-11 7 129,-7 6 0,31-14 1,-1 2-1,-4 1 0,-1 2 1,-2-1-1,-2 1 1,0 0-1,-2 0 0,-2 0 1,0 1-1,0-1 0,0 0 84,-2 3 1,-1 0 0,-1 0 0,-1 1-1,0 0 1,1 0 0,0-1 0,0-1-1,0 1 1,-1 0 0,3-1 0,0 1-253,-1 1 1,1 1 0,2-3 0,0 1 0,-1 0 0,2 1 0,1-1 0,1 1-1,1-2 1,0 1 0,3-1 0,0 0-142,1 0 1,0 0 0,3-3 0,0 1 0,3 2 0,2 0 0,2-1 0,1 1 0,-29 21 0,6-1 0,6 0 271,9 1 1,2-1 0,7 5 0,2 1 0,6 1 0,6 6 66,7 3 0,4 7 0,8 9 0,0-33 0,2 1 0,1 2 0,1 1 0,3 2 0,0 1 0,1 0 0,1 1 0,0 0 1,2 1 0,1 3 0,1 1 0,1 2-1,-1 0 1,1-1 0,-1 1 0,1 0 0,-1 0-1,1-1 1,0 0-15,-2 0 1,1-1 0,1 2 0,1 0-1,-2-1 1,1-1 0,-1-1 0,1-1-1,-1 1 1,1-1 0,0-3 0,1 0 1,0-2 0,0-1 0,0 3 0,0-1 0,1-2 0,1 0 0,-2-2 0,0 0 0,0 1 0,0 0 0,-1-3 0,1 0 0,-1 0 0,2-1-181,-1 0 0,0-1 1,-2-3-1,1-2 1,1 4-1,1-1 0,1-2 1,-1 0-1,1-2 1,1 0-207,0-1 0,0 0 1,15 29-1,1-3 0,1-9 1,2-5-1,2-7 1,2-7-1,3-6-159,1-9 1,2 0 0,3-14 0,-2-5-1,1-7 1,2-7 249,3-6 1,7-9 0,-4-5 0,1-1 0,6 2 0,0 3-849,1 4 1,-31 15 0,1 1 0,26-9 0,-1 8 0,-2 10 970,-8 11 0,-2-3 0,-7 13 0,0 3 0,1 3 0</inkml:trace>
  <inkml:trace contextRef="#ctx0" brushRef="#br0">22408 17672 21647,'-13'-6'0,"-1"-2"0,1 1 0,0 3 0,-1 2 0,1 2 0,0 0 419,-1 0 1,-3 0 0,-4 0 0,-3 0 0,-4-1 0,-2-2 0,-2-3-1,-2-2 1,-3-2 0,-3-2 0,-6-1 0,-5 0 0,-3-1-401,-4 1 1,-3-6 0,-6-5-1,-1-6 1,34 13 0,-1-1 0,-2-2-1,0 0 1,-2-2 0,1-1 0,-4-1-1,-1 0 1,-1-3 0,-1 0-355,-2-2 1,0 0-1,-4 2 1,-1 0 0,1-2-1,0 0 1,-1 1-1,1 1 1,-1 0 0,0 1-1,1-1 1,1 0 288,0 1 0,1-1 0,2 1 0,1 0 0,2 2 0,0-1 0,2 3 0,0 2 0,2 1 0,1 1 0,3 2 0,0 0 0,-31-13-14,5-2 0,9 7 1,10-3-1,6 2 0,7 2 1,6-1-150,6 2 1,10 1-1,3-1 1,4 2-1,2 3 1,4-1 174,3 2 1,4 5 0,2 4 0,0 1 0,3 3 0,0 1 0,0 4-473,-2 2 0,-4 5 0,0 9 1,-4 3 105,-1-1 1,-1 12 0,-5-4 0</inkml:trace>
  <inkml:trace contextRef="#ctx0" brushRef="#br0">19622 16179 29112,'-27'-61'-2621,"2"7"1,3 8 0,4 12 3352,3 9 0,2 7 0,0 9 1,-1 4-1,1 5 0,1 5 1,0 7-1,2 7-1165,0 8 0,-5 8 1,7 2-1,1 6 1,1 7-1,2 4 0,-1 4-1412,2 2 1,5-5 1182,7 12 0,7-13 0,13 0 0,6-4 0,3-5 724,8-1 0,10-1 0,5-3 0</inkml:trace>
  <inkml:trace contextRef="#ctx0" brushRef="#br0">19635 11102 10830,'9'-6'0,"0"-3"0,1-2 0,2 1-563,2 1 882,-1 6 0,-6-4 0,-1 4 0,-3-2 0,-3 2 0,-6 2 0,-6 1 0,-4 0 0,-3 0 6,-2 0 0,-1 0 0,-5-2 0,-1-1 0,0-1 0,-2 0 0,2-1 0,-1-1 0,1 0-39,-1 0 0,1-3 0,-3 4 0,-3-1 0,-3 0 0,-1 1 0,-5 1 272,-3-1 0,0 1-894,-8 4 1,3 0 0,-12 0 0,0 0 230,-2 0 1,-4 0-1,1 0 1,0 0 0,4 0-1,4-2 1,3-1 205,3-1 1,-4-6-1,2 2 1,2-1-1,4 2 1,1 0 11,2-1 1,-5 4-1,3-4 1,-1 2-1,-2 3 1,1 2 0,-2 1 10,-2 0 1,-1 1 0,-8 2-1,2 3 1,1 0 0,1 2-147,-3-1 0,4-4 0,-10 3 1,2-2-1,3 1 0,-1-2 0,3-2 205,1-1 1,-1 0-1,4 0 1,3 0-1,3 0 1,5 0-145,1 0 1,2 0-1,4 0 1,1 0-1,2 0 1,2 0-122,-2 0 0,-2 0 1,-2 2-1,-2 2 1,-3 5-1,-2 3-44,-2 1 0,-3 1 0,-4-1 0,0 0 0,-1 2 0,0 1 0,-3 2 243,-4-2 1,6 4-1,-5-3 1,5 0-1,6-2 1,-1-2-6,4 0 0,1 0 0,0 1 0,5-1 0,4 0 1,3 1-1,1-2-123,-1-3 1,5 2 0,-1-2 0,2 3 0,0 1 0,1 1-170,2-1 0,1 0 1,1 2-1,-1 2 1,2 0-1,1 1 181,2 1 1,6-4-1,-3 4 1,1 1 0,0 0-1,3 3 1,3-1 407,3 1 0,2 4-363,-2 4 1,-1-1-1,5 5 1,1 2 0,-1 2 20,1 1 1,-2 6 0,3 3-1,-1 2 1,1 4 0,1 2-58,2 0 1,-4 5 0,-2-1 0,0 1 0,0 4 0,3-6 109,2-3 1,-4 8-1,1-5 1,-1 6 0,1 5-1,-1 1 1,4-32-1,-1 0 28,1 4 0,1 0 0,0-2 1,0 1-1,0 5 0,0 1 0,0-1 1,0 1-1,0 1 0,0 0 0,0 1 1,0 1-191,0 1 0,0-1 0,0-2 0,1 0 1,1-2-1,-1 1 0,2 1 0,0 0 1,1-2-1,0 0 0,0 1 0,1 1 1,-1-2-1,0 0-5,1 0 1,-1-1 0,-2 1 0,-1 0-1,2-4 1,0 0 0,-1-1 0,1 1-1,-1-2 1,2-1 0,-2-3 0,1-1 24,3 30 0,0 3 1,-3-7-1,3 0 1,0-1-1,0-3 0,-1 2-42,0-1 1,-2 3-1,5 2 1,-1-2 0,-1-2-1,2 0-54,-1 0 1,2-5-1,4 3 1,1-3-1,-1-1 1,2-5 0,1-2 94,2-5 1,4-2 0,-4-2 0,-2-4 0,-1-4 0,-2-2 54,0-3 1,1 1 0,-1 0-1,0-2 1,2-2 0,2-2-260,0-2 0,6 4 0,-4-6 0,2 0 1,4-3-1,4-2 0,8-1 87,6-2 1,0-7 0,5 3 0,2-5 0,3-5 0,10-3 0,2-4 348,4-2 1,5 6 0,-36 3 0,0 1 0,1-1 0,0 1 0,4-1-1,0 1 1,1 0 0,0 0-178,2 1 0,1 1 1,2-1-1,1 1 1,1 2-1,-1 0 1,0 0-1,1 0 0,0 0 1,1 0-1,0 0 1,0 0-227,3 0 1,1 0-1,-1 1 1,0 0 0,2 0-1,1 1 1,0 0 0,0 0-1,1 0 1,0-1 0,-1 0-1,-2-1 1,0 1 0,-1 0 122,-2 1 0,-2 0 0,-2-1 0,0 0 0,-4 1 0,-1 0 1,0-1-1,-1 0 0,-3-1 0,0 0 0,-1 0 0,-1 0 528,36 0 1,-9 0 0,1 0 0,-3-2 0,-1-1 0,4-3-1,-4 0-382,-1 1 1,-1-6 0,-3 2 0,-3-3-1,4-1 1,-2 0 0,2-1-351,-2 1 1,-8 0 0,4 0 0,-5-1 0,-5 1 0,-4-2 178,-2-3 1,-7 2 0,4-5 0,-4 1 0,0-1 0,-4-4 0,-2-4 508,-2-2 0,4-7 1,-4-1-1,0-5 1,-2-6-1,-1-7-259,0-3 1,-7 23 0,1 0 0,9-36 0,-9 33-1,0-1 1,0-4 0,1-1 0,1-1 0,2-1-1,0-2 1,0-2-520,2-2 1,1-1 0,3 1 0,1 0 0,0-9 0,1 0 0,1-2 0,-1-1 0,0-1 0,-1 0 0,1-3 0,0 1 114,-8 21 1,0 0-1,-1 0 1,-1-1-1,0 1 1,0-2 0,0-2-1,0-1 1,-1 0-1,0 0 1,-1-1-1,0 1 1,0-1 0,0 0-1,0 0 1,-1 0-1,0-1 1,1 0 0,-1 0-1,-1 1 1,1-1 207,0-1 1,0 0 0,0-1 0,-1-2-1,-1-2 1,1 2 0,2 1 0,0 0 0,0 1-1,0-1 1,0 1 0,1 0 0,0-2 0,0 0-1,1 1 1,0 0 0,0 0 0,1 0 86,0-2 0,0 0 0,-1 0 0,1-2 1,0 1-1,-2 0 0,0 4 0,-1 0 1,-1 1-1,0 2 0,-1 1 0,0 0 1,0 1-1,-1 1 0,0 0 0,4-22 1,-1 1-1,0 1 0,0 1 40,0 4 0,-2 2 0,-2 4 0,-1 3 0,0 4 0,-1 2 0,-2 4 0,-2 2 0,-1 5 0,-2 0 0,-3-34-768,-5 5 1,-7 8 0,-4 8 379,0 7 0,-7 10 0,-6 7 1,-1 5 302,-3 6 0,-4 5 0,-2 7 0,0 10 0,-1 10 0</inkml:trace>
  <inkml:trace contextRef="#ctx0" brushRef="#br0">13690 10262 21392,'-18'0'0,"1"0"228,0 0 1,11 0 0,11 0 0,13 0 0,8 0 0,8-2 0,6-1 0,11-2 0,5-1 0,5 0 131,1 3 0,-9 1 0,11 2 0,-5 0 0,-3 2 0,-1 1 1,-3 1-1,-2 1 0,-4-1-723,-3 0 1,-7 2 0,-4-3 0,-2 2 0,-5-2 0,-1 0-479,-3 1 0,-2-2 0,-6 2 0,0-2-1976,1-2 2570,-7-6 0,-1-8 0,-6-6 0</inkml:trace>
  <inkml:trace contextRef="#ctx0" brushRef="#br0">14490 10022 17086,'-12'-1'-681,"3"-4"1,-3 4 852,3-4 0,5 4 0,4 1 286,7 0 1,7 0 0,2 0 0,3 0-1,2 0 1,3 1 0,1 2-390,2 2 0,-1 3 1,-1-2-1,-1 2 0,-3 1 1,-2 0-551,-3-1 1,-1-3-1,-3 4 1,-3 1-1,-5 2-77,-2 1 0,-4-4 1,-4-1-1,-5-1 1,-7 0-1,-1 2 661,-1-1 1,1 4 0,3-4 0,-1 4 0,4 0 0,3 0 0,1 0 36,1 3 0,3 1 0,5-3 0,0 1 0,0 0 1,-2 3-46,-2 0 0,1 3 0,-5-4-254,2 2 0,-4 11 0,3-1 1</inkml:trace>
  <inkml:trace contextRef="#ctx0" brushRef="#br0">6332 8516 8364,'-14'-18'0,"3"1"0,0 2 0,2 3 0,-1 4 0,-2 3 254,5 0 0,2 11 0,11 4 0,8 5 0,9 3 0,11 0 0,12-1 0,9 1 0,10 0 0,6 0 0,-32-9 0,1 0 0,0-2 1,1 0-1,2-1 0,0-1 0,0-2 0,0-2 0,0 0 0,0 0 8,0-1 0,0 0 0,-4-1 0,-1 0 0,2 0 0,0-2 0,-1-2 0,0-1 1,0-1-1,-1-2 0,1-1 0,-1-2 0,-1 0 0,-1-1-304,32-14 1,-31 10 0,-1-3-1,26-21 1,-4-4 0,-6-4 0,-10-1-1,-6-8-970,-9-5 1,-8-3 680,-13 29 1,-3-1 0,-3-1 0,-3 1 0,-4-3 0,-2 0 0,-4 0 0,-3-1 0,-1 3-1,-3 0 259,-1 1 0,-4 2 1,-3-1-1,-4 3 1,-3 5-1,-1 3 1,-3 1-1,-1 3 0,-3 1 1,-3 5-1,0 4 1,-1 3 233,-3 3 0,-1 3 1,0 5-1,-1 3 1,-3 3-1,0 4 1,0 3-1,0 4 1,-1 4-1,0 4 1,2 3-1,1 2 1,0 4-1,3 2-168,2 1 1,4 2 0,3 0-1,3 3 1,4 3 0,3 2-1,3 2 1,4 0 0,4-2-1,5 1 1,4 1 0,4-1-2459,3 0 1,5-1 2293,5 0 0,6-1 1,6-3-1,5-3 1,7-3-1,5-3 1,5 0-1,3-3 1,7-2-1,2-2 1,5-2-1,0-2-780,2-2 0,1-4 950,10-6 0,1-4 0,-10-2 0,1-2 0,10-5 0,2 0 0</inkml:trace>
  <inkml:trace contextRef="#ctx0" brushRef="#br0">7052 8156 19381,'-12'-53'-1201,"3"8"0,4 22 0,10 14 0,5 6 1511,7 3 0,3 6 1,8 3-1,4 1 1,5 0-1,7-1 0,9 0 1,8 0-129,4 0 1,6 1-1,-33-2 1,0 1-1,2 0 1,1 1-1,4 0 1,1-1-1,0 1 1,1 1-1,0-1 1,1 1-151,-1 0 0,-1 1 0,-1-1 0,0-1 0,0 0 0,-1 1 0,2-1 0,-1 1 0,-2-2 0,1 1 0,2 0 0,0-1 0,-2-1 0,1 0 56,-2 0 1,1-1 0,4 0 0,-1-1 0,-6 1-1,-1 0 1,0-1 0,0 1 0,0 0 0,0-1 0,-1 1-1,-1 0 114,0-1 0,0 1 1,3 0-1,-1-1 1,0 1-1,-1 0 1,1-1-1,0 1 1,1 0-1,1 1 1,-1 0-1,-1 0-151,1 0 1,0 2 0,1 3-1,2 1 1,0-2 0,0 1 0,2 0-1,-1 0 1,1 2 0,0 0 0,-1-1-1,1 0 1,4 0 0,1 0-306,5 0 1,1-1 0,-4 0 0,0 1 0,9-1 0,1 0 0,-1 0 0,-1-1 0,-3 0-1,-1-1 1,1-2 0,0 1 223,-1 0 1,0-1 0,-5-2 0,0-1 0,4 2 0,2-1 4,-3-1 1,1-1-1,0-1 1,0 1 0,0 1-1,-1 1 1,0 0-1,0-1 208,0 1 0,0 0 0,3 0 0,1 0 0,-6 2 0,0 0 0,0 1 0,1 1 0,0 0 0,0 0 0,-1 0 0,-1 0 0,2 1 0,0 0-301,0 1 0,-1-1 1,-2 0-1,0-2 0,4 1 1,1-1-1,-1 0 1,0-1-1,-2 0 0,0-1 1,1-1-1,-1 0 78,0 0 1,-1 0 0,-2-1-1,-1 1 1,4-1 0,0 0-1,-4-1 1,-1 0 0,-1 0-1,0-1 1,0 2 0,0 0 0,1 1-1,-1 1 85,1 0 0,-1 2 0,-1-1 0,0 1 1,0-1-1,0 0 0,-2 1 0,1 0 1,0 1-1,0 1 0,-2-1 0,0 0 91,-1 1 0,0-1 0,4 1 1,-1 0-1,-5 0 0,0 0 0,0-2 1,0 1-1,-1-1 0,0 0 0,-2 0 1,0 0-192,36 9 0,-4-3 0,-6-6 0,-6-2 1,-3-1-1,-7-1 0,-6 2-93,-4-1 1,-8-3 0,-3 4 0,-6-1 0,-6 1-687,0 2 1,-1 2-1,-1 1 1,-2 1-238,-1-1 0,0 0 0,4-1 0,-1-2 1071,-3-1 0,-3 0 0,-6 4 0</inkml:trace>
  <inkml:trace contextRef="#ctx0" brushRef="#br0">15636 9382 9147,'0'-38'375,"0"14"1,0 0-639,0 24 1,6 5-1,3 5 1,3-1-1,3 0 1,1 0-1,3 0 1,2 1 585,3 2 0,5 1 0,2 2 0,-2 3 0,-4 4 0,-4 2 0,-4-1 1,-5 0 1,0-6 0,-8 6-1,-2-1 1,-5-1 0,-7-4-1,-7-2-338,-5-1 1,-8-1 0,-4 0 0,-3-1 0,-4-2 0,-2-1-972,-3 2 0,-1 2 985,-7 5 0,1 2 0,0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5892 11648 8310,'-25'-30'0,"3"2"0,4 3 0,3 1 0,3 4 0,2 2 0,1 2 0,0-1 29,2-1 1,-4 1 0,5 5 0,0 1 0,-1 3 0,0 0 0,-4 7 0,-1 10 0,-1 13 0,0 12 0,-2 12 245,-3 9 1,2 11-1,5-26 1,1 2 0,-1 6-1,1 1 1,0 5-1,0 2 1,-2 5 0,0 2-1,-1 3 1,1 2 0,-2 4-1,1 2 1,4-23-1,0 1 1,0-1-297,0 2 1,0 0 0,1 1 0,-1 6 0,0 0 0,0 1 0,0-2 0,0-1 0,0 1-1,0 1 1,1 1 0,-1 0 0,0 3 0,0-1 0,0 1 0,0-1 0,0 0 0,0 1 0,1 1-1,-1 1 1,1 0 0,0-1 0,0 1 0,1 0-133,-1 2 0,0 2 0,1-1 0,3 0 0,1 1 0,0 0 0,0 0 1,-1 1-1,2-1 0,1 0 0,1 0 0,1-1 0,1 2 0,2 0 0,0-1 1,3-1-1,0-1 0,2 1 83,0 1 0,2 0 0,1-1 0,1-4 0,0 0 0,1 0 0,1-1 0,0 0 0,1-1 0,1-4 0,0 0 0,2-2 0,1-3 0,1-2 0,1-1 0,11 17 0,2-3 0,0-9 0,2-4-24,0-9 1,0-6 0,-2-7 0,2-5 0,-1-10 0,2-5 0,36 3 0,-2-13 0,-35-6 0,0-4 191,1-5 1,-2-4 0,4-6 0,-1-5 0,4-11 0,0-5 0,4-9 0,1-4-1,-15 14 1,1-2 0,-1-2 0,4-6 0,1-3 0,-2-2 0,2-4 0,-1-1 0,-1-1-82,-8 14 1,0-1-1,-1 0 1,0-1-1,2-4 1,-1-1-1,0 0 1,0-1-1,-2 0 1,0 0-1,-1-1 1,0-1 0,0 0-1,0 0 1,-1 0-1,0-2 1,-1-1-1,0-2 1,-1 1-1,0-1 1,-2 1-1,0 0 1,-1 0 0,-1-1-176,-1 1 1,-1-1 0,0 0 0,-1-1-1,-1-3 1,1-1 0,-2 1 0,-1-1 0,-1 4-1,-2 0 1,-1 0 0,0 0 0,-1 0-1,-1 0 1,0 0 0,-1 1 0,-1 0 0,-1 0-1,0 0 1,-2 1 0,0 4 0,-1 1 0,0 0-1,-2 1 1,0 2 0,-1-1 0,-1 2-1,0 0 131,-3-16 0,-2 1 0,-1 2 1,0 6-1,-2 2 0,-1 2 0,-1 4 1,-2 1-1,-1 1 0,-1 4 1,-1 0-1,-1 2 0,-10-17 0,-3 3 1,-3 6-1,-2 4 0,-2 8 1,-3 5 291,-2 5 0,-4 6 0,-7 7 0,-3 6 0,-6 5 0,-1 4 0,-2 4 0,-1 4 0,-3 5 0,0 4 0,-1 4 0,1 5-201,23-5 1,0 2-1,0 1 1,-4 4 0,0 2-1,1 2 1,-2 1 0,1 2-1,1 2 1,1 1-1,1 1 1,0 1 0,1 3-1,2 1 1,1 1 0,4 1-1,1 1 1,3 1 0,1 1-1,3 2 1,2 0-262,3 1 0,1 0 1,4 2 196,6 1 0,3 2 0,0 0 0,-2 0 0,0 1 0,3 0 0,4 1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21102 11768 9030,'-8'-25'0,"4"2"0,1 7 19,-2 6 0,4-2 1,-5 5-1</inkml:trace>
  <inkml:trace contextRef="#ctx0" brushRef="#br0">21022 11648 11507,'-5'-9'-287,"1"0"0,-5 5 0,3-4 328,-1 2 1,2-2 0,-4 3 0,0 1 0,0-1 0,1 1-82,-3 1 99,-1 1 1,-1 2 0,-2 0 0,-1 2 0,-5 2-1,-3 5 1,-4 1 0,-1 2 0,-4 0 0,-2 3-1,-4 0 823,-1 0-658,0-2 0,-4 0 0,-1 1 0,2-1 0,2 0 1,1-1-1,0-2 58,0-1 0,0 0 0,1 5 1,1 0-1,1 3 0,0 2 0,3 0-289,0 0 0,1 5 1,-3-2-1,5 2 1,2 1-1,-1 0 1,-1 3-1,1 1 123,2-1 0,3-2 0,1 0 1,4-3-1,0-1 0,4 1 13,1-3 0,8 1 0,2-5 0,4 2 0,1 0 0,0 0 0,1 1-81,4 2 0,-1-4 0,8 4 0,4 0 0,4-2 0,3 0 0,3-1 60,0 1 1,7-4-1,2 5 1,4-3 0,2 1-1,2-2 57,2-1 1,5-2 0,-1 1-1,3-1 1,3 0 0,1-1-1,5-3 589,4-4-705,-7-4 1,16 4 0,-9-1 0,1-1 0,6-2 0,0-1-110,-33 0 0,-1 0 0,36 0 0,0 0 0,-1 0 0,-2 0 0,2 0-47,2 0 1,-1 0 0,0 0 0,-1 0-1,-1 0 1,4 0 0,-36 0 0,0 0 39,0 0 0,1 0 0,1 0 0,-1 0 0,1 0 0,1 0 0,2 0 0,1 0 0,2 0 0,1 0 1,0 0-1,1 0 0,-2 0 0,-1 0-114,0 0 1,-1 0 0,-3 0 0,0 0 0,0 1 0,0-2 0,-1 1 0,-1-1 0,-1 0 0,0-1 0,34-4-87,-4-1 1,-7-2 0,-2-5 0,-6 1 0,-2 0 0,-4-2 0,-2-3 402,-4-4-121,-7 3 1,1-9 0,-5 2 0,0 0 0,-3-5 0,-5 0 298,-3-2 1,-4-8-1,-3 1 1,-2-2-1,-4-1 1,-3 0-100,-4-1 1,-7-5 0,-5 5 0,-12 2 0,-14 5 0,-13 6 0,-15 4-428,26 15 1,-1 2 0,0 0 0,-1 2 0,-9 2 0,-1 2 0,-2 0 0,-1 1 0,0-1 0,-1 2 0,-3 0 0,-1 1 0,0 0 0,1 0-116,0 1 1,-1 0 0,-7 1 0,0 0-1,7 0 1,1 1 0,0 0 0,-1 2 0,0-2-1,0 1 1,1 1 0,1 0-1031,1 0 1,0-1 1259,-2-2 0,2 1 0,7 4 1,2 0-1,-2-2 0,0 0 0,1 0 1,1 2-1,3-1 0,1 0 0,-1 2 1,2 0 96,2 0 0,0 0 0,0-2 0,1-1 0,0 4 0,1 2 0,-33 11 0,6 2 0</inkml:trace>
  <inkml:trace contextRef="#ctx0" brushRef="#br0">22075 12528 18894,'-2'-12'-4958,"-2"3"4975,2 3 0,-5 6 0,2 0 1,-2 1-1,-2 2 0,0 2 0,-1-2 469,-2-2 1,-1-5 0,-1-2-1,1 0 1,1-1-129,3-1 0,-2 5 0,2-1 1,-3 2-1,-3 2 0,-1 0-425,-2 0 1,-6 0 0,2 0 0,-3 0 0,-3 0-1,-3 0 168,-5 0 0,-1 5 0,-2-1 0,2 1 0,-3-1 0,0 2 111,-2 1 1,-4-4 0,3 2 0,1-2 0,-1 0 0,2 1-1,-1 1 463,2 0-497,0-3 1,-1 4 0,-2-5 0,-3 2 0,-1 3 0,-2 0-178,1 0 1,-7 3 0,4-3-1,-3 1 1,-3 4 0,0 0 63,2 3 0,-5 4 0,6-1 1,0 0-1,0-1 0,4 0 1,3 3 61,1 2 0,6-5 1,6 2-1,1-3 1,5-2-1,3 1 1,4-2-24,2-4 1,-2 4 0,6-3 0,3 2 0,2-1-1,3-1-177,2 1 0,4 4 0,1 2 0,0 3 0,1 2 0,4 2 0,3 4-148,4 4 0,8 3 0,3 6 0,5-1 0,5-2 0,2-3 79,7-2 1,5-2 0,11-6-1,6-4 1,4-2 0,5-4 0,-36-10-1,1 0 264,2 0 0,2-2 1,1 1-1,2-1 1,3-2-1,1 0 1,-1 0-1,0 0 0,2 0 1,1 0-1,1-1 1,1 0 3,2-1 0,1 0 1,-2-1-1,0 0 0,2-2 1,1 0-1,-3 0 1,1 1-1,1-1 0,-1 1 1,1 0-1,-1 0 0,2 1 1,0 0-188,-1 0 0,-1 1 0,3 1 0,-1 0 0,-2-1 0,-1 0 0,0 1 0,0 0 0,0 1 0,-1 0 0,0 0 0,1 0 0,-2 0 0,-1 0-56,-1 0 1,-1 0-1,-4 0 1,-1 0 0,-1 0-1,-1 0 1,-2 0-1,0-1 1,-2-1 0,1-1-1,35-6 136,-2-2 0,-1-7 1,-2-2-1,0 0 0,2-4 1,-3-1-1,-2-3 291,-4-3 0,-12 1 0,-1-4 0,-6 0 0,-6 0 1,-4-3 255,-7-2-602,-14-1 0,4-1 0,-13-4 0,-6-3 0,-10-4 1,-12-2 48,-9 1 0,-17 0 1,22 26-1,-2 2 0,-4 0 1,-3 1-1,-4 2 0,-2 3 1,-2 1-1,-3 3-342,-1 3 1,-2 2 0,-6 3 0,-2 4 0,-3 0-1,0 1 1,-1 2 0,-1 2 0,-3 1 0,0 2 0,1 3-1,0 2 1,0 2 0,0 3-973,1 2 0,1 1 0,7-2 1,1 1-1,0 4 0,1 1 1301,3-1 0,0 1 0,0 1 0,0 0 0,6-2 0,1 1 0,2-1 0,1 1 0</inkml:trace>
  <inkml:trace contextRef="#ctx0" brushRef="#br0">23808 13007 14071,'0'-20'-2977,"-2"2"1597,-2 3 1,1 8 1385,-6 2 1,1 5 1164,0 5 0,5-2-964,12 5 1,5-2-1,14 5 1,2 2 0,1 0-1,0 5 244,2 1 0,-3-1 0,4 4 0,-2 2 1,-4 1-1,-3 3-398,-2 3 0,-11-5 1,1 3-1,-3 1 1,-2-2-1,-5 2 1,-6-1-133,-6 2 1,-9 0 0,-6-4 0,-5-2 0,-8-1 0,-5-3 107,-2-2 0,-7-1 0,4-5 0,-2 0 0,-1-1 0,-2-3 24,0-4 0,-4-2 1,7-1-1,-3 3 1,0-2-1,3-2-81,5-1 1,-2 0 0,2 0 0,2 2 0,5 1 0,6 3 0,3 0-294,1 0 1,6 2 0,4-2 0,2 2 0,3 2 0,3 2-905,5 1 0,4-4 1186,4 0 1,15 0 0,9 4 0</inkml:trace>
  <inkml:trace contextRef="#ctx0" brushRef="#br0">23314 13514 8334,'-4'-14'257,"0"1"1,-7 6-1,2 4-46,-3 6 1,-7 4-1,-3 8 1,-2 3-1,-1 4 1,0 3-1,-3 2 1,0-1 158,-1 1 0,4-5 1,3 0-1,4 1 0,4-1 1,2-1-1,3-1 0,6 0-526,6-1 0,16-1 0,15-7 0,11 0 0,11-4 0,6-1-922,6-3 1078,8-1 0,-34-2 0,2 0 0,3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11957 13740 14998,'-13'0'0,"-1"0"0,1 0 0,0 0 0,-1 0 362,7 0 1,3 2 0,8 1-1,6 1 1,7-1 0,5-1-1,5-2 1,4 0 0,4 0 0,5 0-1,5 0 1,2 0 0,2-2-1,0-1 198,1-1 0,-2-7 0,2 2 0,2-1 0,1 0 0,-1 2 0,0 1 1,0 1-298,1 0 0,-1 2 0,-2 4 0,-1 0 1,1 0-1,2 0 0,0 0-187,-3 0 0,1 4 0,-5 2 0,-1 0 1,-1 0-1,0-2 0,-1 1 200,1-1 1,4 1-1,-3-5 1,-1 0-1,-1-2 1,-2-2 146,0-5 1,0-2-1,1 1 1,1 1-1,1-1 1,-3-1-692,-2 3 1,2-3 0,-7 7-1,-1 1 1,2 0 0,-3 0 0,-1-2-506,-5 3 0,-3 0 1,2 2-1,-3 2 1,-2 0-1,-3 4 1,-1 0-332,-1 0 1,-3 6-1,0 0 1,-4 4 0,-1 2 901,-3 1 1,5 8 0,-1 7 0</inkml:trace>
  <inkml:trace contextRef="#ctx0" brushRef="#br0">16010 13607 8485,'-12'-6'0,"3"-3"0,4-3 0,4-1 364,7 6 0,3 1 1,8 6-1,6 0 1,3 0-1,5 0 0,5 0 1,4 0-1,4 0 1,5 0-1,2 0 0,-1 0 1,-1 1-1,1 2 1,4 2 877,3-2 1,-2-2 0,3-1-1313,-3 0 0,-2 0 0,0 0 1,1 0-26,-1 0 1,-1-6 0,-3-3-1,-5-3 1,-4-1 0,-3 0-544,-1-1 1,-7 1-1,1-2 1,-5 0-1,-4-1 1,-2 1-1443,-3-1 1,4-5 2079,-3 4 0,7-13 0,-3 2 0</inkml:trace>
  <inkml:trace contextRef="#ctx0" brushRef="#br0">14490 11381 8465,'-8'-13'339,"3"6"0,6 1 0,3 6 0,5 0 1,3 0-1,3 0 0,1 0 53,2 0 0,6 0 1,-2 0-1,3 0 1,2 0-1,1 0 1,3 0-1,3 0 1,2 0-1,-1 0-368,2 0 0,-3 0 0,0-2 0,-1-1 0,-3-3 0,-2 0-390,-2 1 1,1-4 0,-2 4-1,-3 1 1,-2-1 0,-3 1-1,1-1-1076,-1 0 1,-3 3 0,-2-1 1441,-3 6 0,3 4 0,-5 7 0</inkml:trace>
  <inkml:trace contextRef="#ctx0" brushRef="#br0">15170 11195 8465,'13'-15'0,"0"0"347,1 2 1,1-2 0,1 11-33,2 1 1,-1 6 0,-3 3 0,-2 1 0,-2 3 0,-3 2 0,1 1 0,-1 1-170,3-1 0,-2 0 0,-1 1 1,1 1-1,-2 1 0,0 2 0,-3-2-115,-2-1 1,3-2 0,1 0 0,-4 1 0,-2 1 0,-7 1-331,-3 2 0,-1 5 0,-10 0 1,-2 2-1,-1 1 299,-2 1 0,0 0 0,1-1 0</inkml:trace>
  <inkml:trace contextRef="#ctx0" brushRef="#br0">18796 8889 29568,'0'-19'-9831,"0"-3"10275,0 8 1,0 4-1,1 13 1,3 3-1,5 0 1,3 1-1,3-1 1,3 0-1,4-3 1,5-1 511,4-2 0,7 0 1,8-2-1,2-2 1,2-4-1,2-1 1,1 0-1,-1-1-823,-3-2 0,-3 0 1,-8 2-1,-2 3 1,-5-1-1,-3 2 1,-3 0-2491,-3 3 1359,-2-4 1,-3 6-1,1-4 1,-1 4 1059,-3 1 1,6-6 0,0-2 0</inkml:trace>
  <inkml:trace contextRef="#ctx0" brushRef="#br0">20808 8409 13232,'8'-13'0,"-4"0"-504,-2-1 0,-2 6 0,1 0 698,4 2 1,-4 0 0,4 2 0,-2-4-1,-1 0 1,3 2 0,-2 4 310,-2 8 1,1 4-1,1 5 1,1 2-1,-1 3 1,-1 4-1,-2 4 1,0 0 0,-2 0-170,-2-1 1,1 1 0,-5 0 0,1 0-1,1-2 1,-1-1-129,-1 0 1,5-4 0,-1-4 0,1-2 0,0-1-430,-2-1 447,1 0 0,4-13 1,2-9-428,2-10 1,-1-10-1,4-6 1,1-2 116,-1-4 1,-2-2 0,2 3 0,-1 0 0,-3 2 0,0 4 10,1 7 1,-2 2 0,2 7 0,-1 3 229,2 5 0,-4 10 0,4 9 1,-4 4-1,-1 5 0,0 5 1,-1 6 57,-4 2 1,2 4-1,-4-4 1,1 0 0,1 0-1,1 1-467,-1-3 1,-3-1 0,3 0 0,2 2-1,2 1 1,1-1-1698,0-2 1905,0 5 1,6-5-1,1 4 1</inkml:trace>
  <inkml:trace contextRef="#ctx0" brushRef="#br0">20422 7183 11196,'-6'-7'94,"4"1"1,-4 7 0,6 4 0,0 5 0,0 5 0,0 6 0,0 3 0,0 5 0,0 2 0,0 3 344,0 0 1,0-3-1,0 4 1,0-3-1,0-2 1,0-4-1,0-3-484,0-6 0,0-2 0,0-2 144,0 1 0,0-8 0,0-6 1,0-11-1,0-8 0,2-9 1,1-5-102,1-4 0,2-7 1,-3-3-1,2-1 1,-1 4-1,2 2 114,3 2 1,-2 3 0,2 5 0,2 5 0,0 3 0,3 4 0,-1 3 43,0 7 1,-4 3-1,0 4 1,2-2 0,-1 4-299,-1 4 1,-3 4 0,-6 6 0,0 2 0,0 1 0,0 2-1,0-1 32,0-3 0,-6 0 1,-2-1-1,0 0 1,-1 1-1,-2-2 0,1-2-54,1-1 0,-3-6 0,3 1-665,-3-2 1,1-4-1161,2-2 1,4 2 2034,10-2 1,8-4 0,8 1 0</inkml:trace>
  <inkml:trace contextRef="#ctx0" brushRef="#br0">20928 7250 22361,'0'-39'-1510,"2"7"0,2 8 3254,5 9-2904,3 11 1,-5-3 0,-1 2-1,-1-4 867,-1-3 1,2 1-1,-3 0 1,2 2-192,-2-1 1,4 4-1,2 2 732,3 2 1,7 2 0,2 0-1</inkml:trace>
  <inkml:trace contextRef="#ctx0" brushRef="#br0">21222 7037 20142,'1'-17'-925,"4"4"1,-4-3 0,5 8 678,0 1 0,-5 3 1,5 7-1,-1 2 0,-1 3-301,-1 2 0,-3 2 0,-3 1 0,-1 1 1,1-1-1,1 2 0,4 0 449,2-2 1,8 2 0,6-9 0,-2 0 0,-1 1 0,-2-1 694,1 0 0,-6-2 3154,1-4-2884,-6 0 0,3 2 1,-6 2-1,2 4-1009,2-1 1,4 3-1,5-5 1,0-2-1,1-2-129,-1-1 0,-4 0 0,-2-1 0,-1-4-3,-3-3 0,-1 0 1,-2-1-1,0-1 723,0-2 0,1-1 0,3 1 0,5 1 0,3 4-275,2 1 1,-6 2 0,1 2-1,2-1 1,1-1 0,1 1-210,0 1 1,-4 2 0,0 0 0,1 0-1,1 2-252,-2 2 1,-2-2 0,-4 4 0,3 0 9,1 3 1,2 1 0,5 0 344,-1-1 0,-1-4 0,-2 2 0,-3 0-96,-1 1 0,-1-4 0,-4 4 223,4-2 0,-2-2 1,6-4-1,2 0 1,4-1-1,5-4-365,0-4 1,2-3 0,5-2 0,1-3 0,2-2 0,1-2-1,-1-2-3843,-2-3 3880,4 0 1,-4-1 0,5 0 0</inkml:trace>
  <inkml:trace contextRef="#ctx0" brushRef="#br0">22168 6757 19194,'7'-19'-1265,"1"2"0,-5-3 1,3 0-1,0 4 405,0 1 0,4 2 1243,-1 0 0,-2 5 0,2 5 0,0 6 1,0 6-1,-2 4 0,-1 7-182,-3 6 0,-1 2 0,-2 8 0,-2 1 0,-2 2 0,-4 0 0,-1 0 0,1-2-899,-3-1 0,4-7 0,-1 1 0,1-7 1,0-5-1,-4-4 0,1-4 768,1-1 0,-3-8 0,3-1 1,-1-7-1,-1-6 0,3-4 1,-1-2-46,1-2 0,2-1 0,6-5 0,0 1 0,0 1 0,2 2 521,2 6 0,-1-1 1,6 3-1,2 5 1,-1 1-1,0 3-335,-1 0 0,-6 7 1,3 7-1</inkml:trace>
  <inkml:trace contextRef="#ctx0" brushRef="#br0">20435 7477 20462,'-12'-30'-2028,"3"3"1,9 8 3128,12 7 1,12 11 0,20 5 0,7 1-1106,5 0 1,6-3-1,11 2 1,-34-3-1,0-2 1,4 0-1,0-2 1,3-1-1,0-1 1,4-1-1,1-1 1,2-1-1,2-1 42,2 0 1,1 1 0,2 0-1,-1 2 1,0 2 0,0 1 0,-1-1-1,-2 1 1,0 0 0,-2 0 0,-2 0-1,0 0 1,-2 1 0,0 1-464,-2 0 0,-1 0 1,-4 1-1,0 0 0,0 0 1,0 0-1</inkml:trace>
  <inkml:trace contextRef="#ctx0" brushRef="#br0">19195 11328 18113,'2'-13'-836,"2"-1"0,-2 7 0,4 1 0</inkml:trace>
  <inkml:trace contextRef="#ctx0" brushRef="#br0">18995 11248 18113,'-13'-4'-790,"0"-1"1,4-4 594,0 5 1,0-1 0,-4 5 684,-1 0 1,6 0 0,0 2-232,2 2 0,3-2 1,6 4-1,5-2 1,4 2-1,8 0 1,8 1 157,8 1 0,10-4 0,6 4 0,4-1 0,2 1 0,0 0 0,-1 1-183,0 0 1,2-6 0,-1 3 0,-1-1 0,0-1 0,-4-1 0,-6-2-675,-4-1 0,-9 0 0,-3 0 0,-4 0 0,-5 0 0,-5 2-4984,-7 2 5349,2-2 0,-11 10 1,5-5-1</inkml:trace>
  <inkml:trace contextRef="#ctx0" brushRef="#br0">20595 11168 32767,'-4'-18'-6762,"-1"1"7148,1 5 0,10 6 0,3 6 0,2 0 0,4 0 0,2 0 142,0 0 0,3 4 0,-4 2 0,2 2 1,-2 2-1,-1 2 0,-3 1-907,-4 0 0,-2 1 0,-6 1 0,-1 1 0,-5 3 1,-7 2-1,-8 3 14,-4 1 1,-2 0 0,0-1-1,1-4 1,1 1 0,2-2-1,6 1 442,2-4 1,3 0 0,3 0 0,6 2 0,8-3 0,8-3 746,8-3 0,14-6 1,7 1-1,4-2 1,5-2-1,4 0-813,3 0 0,4 0 0,-1-2 0,1-1 0,2-1 0,-5 1-1122,-3 1 0,-4 1 0,-3-2 0,-5-2 0,-2 2 0,-2 2 1262,0 1 1,0-12 0,0-3 0</inkml:trace>
  <inkml:trace contextRef="#ctx0" brushRef="#br0">18862 9769 30174,'6'-19'-954,"3"5"0,7 7 1,4 7-1,-1 0 1218,0 0 0,9 4 0,0 1 1,5-2-1,5-2 0,4-2 1,4-2-1,1-2-32,4 2 0,5-3 0,2 0 0,-2 1 0,-1-3 0,-3 2 0,-2-1 1,-3 1-195,-1 0 0,5-4 0,-4 2 0</inkml:trace>
  <inkml:trace contextRef="#ctx0" brushRef="#br0">20075 9422 28651,'0'-13'-9831,"0"4"9124,0 0 1,2 5 0,2-4 0,5 2 1645,3 3 0,-3 2 1,0 1-1,1 0 0,2 0 1,1 0-1,1 0-746,-1 0 0,0 4 0,1 2 0,-1 0 0,0 2 0,1-2-437,-1 0 0,0 4 1,0-1-1,-1 3 0,-1-1 1,-4 0-117,-1-2 0,-2-5 0,-4 5 0,-1 0 212,-3-2 0,2 1-304,-2-4 0,2-1 1000,2 6 0,12-2 0,6 4 0,5-2 0,4 1 0,0 2 0,-1 1-115,1 1 0,-2-1 0,-2 0 1,-6 2-1,-3 1-1007,-5 2 1,-5 0-1,-8-5 1,-8 1-1,-8-1 1,-8-1-1,-4-2 449,-5-1 1,-8-5 0,-4 4 0,-1-1 0,0-1-1,2 2-597,2-1 0,3-3 0,9 4 1043,8-2 1,-1 10-1,6-1 1</inkml:trace>
  <inkml:trace contextRef="#ctx0" brushRef="#br0">19289 10608 23646,'-2'-13'-7266,"-2"0"7612,2 5 0,-4 4 0,8 7 0,4 1 0,6-1 0,5 0 0,6 0 1,3 2-85,4-2 0,19-2 0,0-1 1</inkml:trace>
  <inkml:trace contextRef="#ctx0" brushRef="#br0">20475 10289 29653,'-6'-14'-9100,"3"8"8626,-6 6 0,6 6 0,-1 8 1,2-1-1,2 0 0,2-1 1,2-2-1,5-2 0,5-1 1,3-1 931,6 0 1,6-1 0,4-5 0,-1 0-58,1 0 1,10-18 0,-2-4 0</inkml:trace>
  <inkml:trace contextRef="#ctx0" brushRef="#br0">20875 10195 29385,'-15'2'-341,"-3"2"1,2 1 0,-5 8 84,2 6 0,-5 6 0,2 8 0,-1 7 0,-1 6-274,2 1 0,1 5 0,-1-5 0,4 2 0,5 0-79,4 2 0,-3-6 0,4 1 0</inkml:trace>
  <inkml:trace contextRef="#ctx0" brushRef="#br0">19049 12114 15933,'-6'-26'-909,"6"8"0,9 12 1312,7 9 0,11 4 0,8 7 0,4-2 0,2-4 0,4-3 0,5-4 0,5-1-408,3 0 1,4-4 0,-4 0 123,-2 1 0,5-5 1,-1 1-1</inkml:trace>
  <inkml:trace contextRef="#ctx0" brushRef="#br0">20488 12141 18389,'0'-21'-4411,"2"4"4724,2 8 1,-2 9 0,2 10 0,-1 5 0,0 3 0,2-2-1,-1-1-268,2-2 0,1 5 1,7 0-1,-1-2 1,2-3-1,3-2 1,5-4-211,7-1 0,-2-2 0,3-4 0,-3 0 0,-1-1 281,0-4 0,5-8 0,2-8 0</inkml:trace>
  <inkml:trace contextRef="#ctx0" brushRef="#br0">20928 12074 18389,'-13'0'279,"0"0"0,-2 2 0,0 4 1,0 6-391,3 4 1,2 14 0,-3 2 0,-1 7 0,1 4 0,0-3-1,1 1 1,1-2-4463,3-1 4333,5 3 1,-3-12 0,6 3-1</inkml:trace>
  <inkml:trace contextRef="#ctx0" brushRef="#br0">19302 13234 29279,'-7'-13'-2818,"-4"4"0,8 1 3348,5 2 1,4 2 0,9 4 0,4 0 0,7 0 0,9 0 0,6 0 275,8 0 0,-3 0-1254,12 0 1,-7 4 0,7 1 0,0-2 488,4-2 1,-6-1 0,10 0 0</inkml:trace>
  <inkml:trace contextRef="#ctx0" brushRef="#br0">20528 13007 14527,'-5'-25'-390,"-4"4"1,-2 11 472,2 13 0,3 9 0,5 12 0,-2-2 0,-1 0 0,1 0 1,4-1-1,6-2-1262,7-3 0,14-7 0,5-4 1338,8-4 0,0-7 0,5-1 0</inkml:trace>
  <inkml:trace contextRef="#ctx0" brushRef="#br0">21155 12914 14527,'-19'0'1345,"-2"-4"-808,-6-1 0,-4 2 0,-1 11 0,-1 9-452,0 13 1,-2 13-1,5 6 1,4 1-1,3-1 1,4-5-1,3-1 1,1 0-764,2 2 0,-1 1 0,3-3 0,0 2 0,4 4 0,-1 5 537,1 2 0,-2 8 1,-4-4-1</inkml:trace>
  <inkml:trace contextRef="#ctx0" brushRef="#br0">23274 6610 8200,'2'-13'925,"2"0"0,-2-1 0,4 2 0,-2 2 1,1 4-5,-2 5 0,-2 8 0,-1 12 1,-1 1-1,-2 0 0,-2 1 1,2 3-1,2-1-282,1 0 1,0 0 0,0-5-1,0-2 1,0-1 0,1-3-639,4-3 0,-2-3 1,4-8-1,-1-4 1,-2-5-1,1-7 18,-1-3 1,1-1-1,-7-5 1,-2 1 0,-5-1-1,-3 0 1,-1 2 182,-1 3 0,-3 4 0,-1 8 1,2 2-1,1 2-1016,1 3 0,9 2 1,3 2-1,7 2 1,3 3-199,7 2 0,0-5 1,7 3-1,2-2 1,1 1-1,2-3 1012,-1 0 0,1 4 0,0 1 0</inkml:trace>
  <inkml:trace contextRef="#ctx0" brushRef="#br0">23541 6650 8200,'0'9'1210,"0"0"344,0-6 1,6-7 0,3-11 0,1-3 0,1-3 0,-4 2-1558,-1 0 0,3-1 0,-3 4 0,0-3 0,1 0 0,0-2 0,4 0 0,1-1-563,1 1 566,0-4 0,7-2 0,0-7 0</inkml:trace>
  <inkml:trace contextRef="#ctx0" brushRef="#br0">23861 5957 8412,'-27'-12'4624,"7"9"0,6-2-3773,10 13 0,10 10 0,6 3 1,4 3-1,0 2-421,-1 7 0,3 4 1,0 1-1,-2-1 1,-1-1-1,-4-1-756,-2-1 1,3-1 0,-3-6 0,3-2 0,1-3 0,-1-4-1,-2-3-2132,-1-2 0,-6-7 1,2-6-1,-4-9 2133,-1-7 0,-6 1 0,-3-3 0,-2 3 0,-1 2 0,1 0 1333,3-1 0,3 7 0,-2 1 235,1 0 0,3 9 0,7-1 0,5 4 0,3 2 0,1 1-1342,1 0 1,3-1 0,3 2 0,-1-3 0,2-1-1,-2-3 1,2-1-1132,-1-2 1,-3 0 0,0 0 0,-2-2 0,-3-2 0,-2-5 870,-1-3 0,-6-1 0,2-1 1,-4 1-1,-2 1 1369,-4 3 1,2-1 198,-6 6 1,8 1 0,-1 7 0,7 5-1,2 3 1,2 1 0,0-1-688,0-3 1,1 3-1,7-3 1,0 1 0,0 0-1,-1-2 1,0-2-996,2-3 1,0-2 0,-5-2 0,-1-4-1,-2-4 7,-1-3 1,-6-2 0,2-3 0,-2-2-1,0 0 1,3-2 403,1 0 0,-4 1 1,3-3-1,0 6 1,1 2-1,2 3 1,0 3 696,1 5 1,7 2 0,2 2-1,2 2 1,1 2 0,0 6-1161,0 7 1,0 5 0,5 11 0,-2 5 0,-2 6 0,-6 4-4633,-2 2 5157,-2 2 0,-5 7 0,-2 2 0</inkml:trace>
  <inkml:trace contextRef="#ctx0" brushRef="#br0">22621 7330 8292,'-35'0'849,"-1"0"0,2 1 1,12 2-79,4 2 0,11-1 0,7-4 1,10-1-1,11-4 0,11-7 1718,10-8 1,11-2-2186,9-10 1,-27 15-1,1-1 1,4-1 0,0 1-1,6-3 1,0 0-1,3 0 1,0-1 0,4-1-1,1-1-76,2-1 0,0 0 0,0 2 0,1 1 1,0 1-1,1 1 0,4-1 0,-1 2 0,1 1 1,-1 2-1,2 0 0,0 1 0,-4 2 1,-1 2-241,-2 0 0,-1 1 1,-1 2-1,-1 0 0,-5 2 1,-1 2-1,-2 0 0,0 0 1,-2 1-1,0 0 0,-3 1 1,-2 0-734,35-4 0,-6 4 1,-4-2-1,-2 3 1,-2 1-1,-4 0-2500,-5 0 1,5 0 3244,-6 0 0,3 4 0,-9 0 0,0-1 0,1-1 0</inkml:trace>
  <inkml:trace contextRef="#ctx0" brushRef="#br0">21008 8303 19301,'-7'-15'-9,"2"-3"0,-2 11 0,-2 1 0,-3 7 0,-1 4 0,-2-1 0,-3 1 0,-4-2 0,-3-2 0,-2-1 0,1 0 0,-1 0 282,0 0 0,1 0 0,-1 0 0,0 0 1,1 0-1,-1 0 0,0-1 1,1-4 0,4 2 1,-1-6-1,0-1 1,-3 0-1,-2-1 1,-1 4-1,-4 1 1,-1 2-286,-3-2 0,-6 4 0,-3-2 0,-1 2 1,-4 2-1,0 0-59,-3 0 0,1 0 0,0 0 0,1 0 0,1 0 1,3 0 177,-3 0 0,1 0 1,-2 0-1,0 0 1,-6 0-1,-2 0-61,-4 0 0,-7 0 1,6 0-1,-3 0 0,-7 0 1,37 0-1,-1 0 1,-1 0-1,-1 0-55,-1 0 1,0 0 0,2 0 0,0 0 0,-3 0 0,0 0 0,-1 1 0,0 0 0,2 0-1,0 1 1,0 0 0,-1 0-65,1 0 1,0-1-1,3 0 1,0 0 0,-3-1-1,1 0 48,-1 0 1,1 0 0,0 0 0,0 0 0,2 0 0,0 0 0,0 0 0,1 0 43,-1 0 0,1 0 1,-3-1-1,0 0 0,-33-2 1,0-3-1,0 0 1,0 0-1,36 4 0,-1 0 52,0-1 1,1 0 0,-35 1 0,-1-2-1,0 3 1,2 1 0,-1 0-97,3 0 1,2 0 0,2 0 0,-1 0 0,0 1 0,1 2 0,-1 3-103,0 1 1,1-2 0,-2 2 0,0 1-1,-2-3 1,2 1 197,-2-3 1,2 3-1,4-1 1,4-2-1,-1-2 1,2-1-25,-1 0 1,3 0 0,3 0 0,2 0 0,2 0-1,3 0 1,1 0-110,3 0 1,0 0 0,0 0 0,-3 0 0,0 0 0,-1 0 70,-1 0 1,4 0-1,-5 0 1,-1 0-1,-2 2 1,-3 1 0,-1 1 35,-2-1 0,0 3 0,2 0 1,-3 0-1,-5 0 0,2-2-26,1 2 0,-1-3 0,3 4 1,-1-1-1,1-1 0,1-1-55,-1 1 0,6 1 0,-4-3 0,4 1 0,0 0 0,1 1 0,2-1 85,-1-1 1,-1-1 0,-1-1 0,0 2 0,1 2 0,2-1 0,2 1-44,2-1 1,2 5-1,2-3 1,1 1 0,-1 4-1,4 0-190,-1 3 0,1-1 0,-2 0 0,0 2 0,-2 2 0,0 2 22,-3 1 0,-4 1 1,5 3-1,-1-2 1,1 0-1,-2 1 121,-1-1 1,1-1-1,-2 2 1,7-2 0,-1 0-1,4-2 1,-2 0 145,3-3 1,0 1 0,-2-1-1,4 2 1,5-2 0,5-1 0,4-2-190,2 1 1,1-1 0,5 0-1,0 1 1,1-1 0,3 0-117,4 1 0,-1-6 0,2 1 0,1 2 0,2 0 0,1 3 191,0-1 0,5 0 1,4 1-1,5-1 1,3 0-1,6 1 139,2-1 0,3 0 0,2 1 0,4-1 0,3 2 1,4 1-1,1 2-60,-1-2 1,4-1 0,0-2 0,1 1-1,2-1 1,-1-1 14,4-3 0,0 3 0,3-5 1,-1 0-1,2-2 0,1-2 94,2 1 0,4-2 1,-4 2-1,-2-2 0,-1-2 1,0 1-89,2 4 1,-2-4 0,3 4-1,-3-4 1,0 0 0,2 2-1,6 3-10,2 2 0,-3-5 0,-1 3 0,-1-2 0,1 2 0,3 0 0,0 1 140,-2 1 1,-3-5 0,-4 3 0,1-2 0,2 1 0,-3-3 61,-5 0 1,0-2-1,-4 0 1,2 0 0,2 0-1,2 0-164,1 0 0,1 0 0,0 0 0,3 0 0,2 0 0,0 0 0,2 0-85,0 0 0,-4 0 1,6 0-1,0 0 0,1 0 1,0 1-1,-4 2 27,0 2 1,6-1 0,-4-4 0,-2 2 0,-4 1-1,-3 1 63,1-1 0,-6-1 1,1-2-1,2 0 0,-1 0 1,0 0-1,-1 0-50,2 0 0,-1 0 1,0 0-1,-1 0 0,2-2 1,2-1-84,5-1 0,-6-1 0,4 5 1,0 0-1,-1 0 0,1 0 0,0 0 31,2 0 1,1 0-1,-2 0 1,1-1 0,-1-2-1,0-3 148,-4-1 0,8 2 1,-8-2-1,2-1 0,0 2 1,-2-1-1,0 1-188,0 0 1,1 0 0,-1 3 0,2-1 0,1 1-1,2 1-226,-2 2 1,4-4-1,-3-1 1,1 2-1,-2 2 1,1 1-1,-1 0 93,5 0 0,-4-1 1,3-4-1,-3-2 1,1-2-1,0 0 506,1-1 0,-4 2 0,4-1 0,-3-1 0,1 0 1,-2-1-1,1 2-357,-1-1 1,1 2 0,-1 0 0,1-1-1,-1 0 1,1 1-141,-1 3 1,1-1 0,-1 3 0,1-3-1,-1 0 1,1-2 0,-1 2 130,0 1 1,-3-1-1,0 1 1,-1-2-1,4-2 1,0 1 298,0 3 0,-6-6 1,0 2-1,2-3 0,3 1 1,2 0-290,0 2 0,-8 2 0,5-3 0,-1 1 0,0 0 0,0 0 0,-2 2-157,-1 1 1,-5-5-1,4 4 1,-2-2-1,-3 0 1,-2-1 0,-2-2 64,-4-1 0,-1-1 0,-4 1 1,1 0-1,-2-2 0,-2-2 62,-5 0 0,4-7 1,-6 2-1,1-3 0,-3-2 1,-3 0-158,-2 1 1,-6-5-1,-2-1 1,-7 1-1,-7 0 1,-10 0 0,-12 0-99,-13-2 0,-13 5 0,21 12 0,-2 1 0,-3 1 0,-1 0 0,-2 0 0,-1 1 1,-2 1-1,-2-1 0,-1 2 0,-1 0-363,-2 2 0,-2 0 0,2 2 0,0-1 1,-3 2-1,1 1 0,1-1 0,1 1 1,0 1-1,1 1 0,-1 0 0,1 0-1099,-2 1 0,0 1 1747,-1 0 0,0 1 0,2-3 0,-1 1 0,1 0 0,0 0 0,-1 0 0,1 1 0</inkml:trace>
  <inkml:trace contextRef="#ctx0" brushRef="#br0">5012 7517 21616,'-12'-6'0,"3"-3"-2545,5-3 2710,2-1 1,4-1 0,1 1 0,4 1-1,4 2 1,5 1 0,3-2 0,6 0 0,7-3-1,9 1 1,11 0 518,9-1 0,10 1 1,-33 6-1,2 1 0,2-2 1,1 1-1,2-1 0,1 0 1,1-2-1,0 0 0,2 0 1,1 0-404,2-2 0,0 0 0,-1-2 1,1-2-1,4 0 0,-1-2 1,0 0-1,0-1 0,-1-1 0,0-1 1,1-1-1,0 1-261,0-2 0,-1 0 1,-2 0-1,0-2 1,1 0-1,-1-1 1,-3 0-1,-2 1 0,-3 2 1,-2-1-1,-1 0 1,-2 1-1,-2 0 1,-1 0-21,0 0 0,-1 0 0,-1 0 0,0 1 0,28-16 0,-4 1 0,-3 3 0,-3 1 0,-3 3 0,-3 2 0,-8 2 0,-2 1 0,-4 1 0,1 3 0,1 0-14,0 1 0,3 3 0,-6-2 0,-1 1 0,-4 1 0,-2 0 0,-2 2-130,2 2 0,0 1 0,-1 2-1,-2 3 1,-2-1 0,-2 2-538,-3 0 1,0-3-1,-1 5 1,0 1-1,1 2 1,1 1-1,1 0-1631,2 0 1,7 5 2312,1 4 0,1 3 0,6 1 0</inkml:trace>
  <inkml:trace contextRef="#ctx0" brushRef="#br0">8598 5131 8235,'0'-21'-2,"0"3"1,0 15-1,0 8 289,0 5 1,4 5-1,1 1 1,-2 5 0,-2 3-1,-1 7 1,-1 4 0,-2 7-1,-3 1 1,0 3 0,-1 1 1116,-1 1 0,4-1 0,-4-4 1,1 1-1,1-2 0,0-5 1,3-6-2018,2-3 1,1-7 0,1-5-1,4-6 1,3-5 0,6-5 612,4-5 0,8-8 0,8-8 0</inkml:trace>
  <inkml:trace contextRef="#ctx0" brushRef="#br0">9011 4851 8050,'-10'-27'864,"-4"10"0,4 14 1,4 12-538,0 2 1,5-2 0,-4 0-1,4 2 1,1 0 0,0 3 0,0 1 109,0 2 0,6-6 1,4 2-1,5-3 0,3-1 1,-2-1-1,-1-1-416,-2 0 0,5-2 1,0 2-1,-2 1 0,-1-1 1,-3 3-45,-3 2 1,1 2 90,-6-1 0,1 2 0,-5 3 0,-3 4 0,-5 3-297,-5 2 1,-3-1 0,1-1 0,-1-1 0,-2-3 0,3-2-801,5-3 0,-1-5 1,7-5 1028,1-5 0,13-16 0,5-13 0</inkml:trace>
  <inkml:trace contextRef="#ctx0" brushRef="#br0">9184 4784 8098,'0'-13'1375,"0"7"1,0 6 0,2 8-1,2 3-875,5 3 1,3-2-1,1-2 1,1-3 0,-1-1-1,0-1-339,1 1 1,4-5 0,-1 5 0,0 0 0,-3 3 0,0 3 0,-1 1-1393,0 0 1231,-5 1 0,4 5 0,-5 2 0</inkml:trace>
  <inkml:trace contextRef="#ctx0" brushRef="#br0">9384 4585 8238,'-13'-21'1307,"0"7"1,5 10 0,4 8-678,2 5 0,2 0 0,0 5 0,0 5 0,0 5-288,0 2 0,6 5 0,3 3 0,3 3 1,1 3-1,1-1 0,-1-2 0,0-2-739,1-1 1,-1-1 0,0-6 0,-1-2 0,-1-1 396,-2-2 0,-1-6 0,6 3 0</inkml:trace>
  <inkml:trace contextRef="#ctx0" brushRef="#br0">9331 5024 10462,'0'-38'2926,"6"16"1,6-1-3293,9 15 1,7 2 0,10 0 0,-1-2 74,-1-2 1,-7 0 0,3-1-1,-6 2 1,-2-1 0,0-2 290,4-1 0,4-1 0,8 1 0</inkml:trace>
  <inkml:trace contextRef="#ctx0" brushRef="#br0">10131 4838 7987,'-6'-19'1477,"-1"10"1,-1-2 0,4 16-1395,2 4 0,2-2 0,0 2 1,0 3-1,0 4 0,0 6-141,0 3 1,0-2 0,0-3 0,0 1 0,0-2 0,0 1 57,0-4 0,-6-1 0,-1-2 0</inkml:trace>
  <inkml:trace contextRef="#ctx0" brushRef="#br0">10051 4718 8029,'-2'-25'5783,"-2"2"-6165,3 10 0,1 7 1,7 8-1,2 1 1,1 1-1,5 1 1,6-1 381,4 0 0,8 7 0,1-4 0</inkml:trace>
  <inkml:trace contextRef="#ctx0" brushRef="#br0">10371 4771 10110,'0'9'1438,"0"0"1,0 1-1,0 2-783,0 1 0,1 1 0,2-1 0,2 0 1,-2 1-1,-2-1-989,-1 0 0,0 1 1,2-2-1494,2-4 0,-2-3 1402,2-10 1,-1-2 0,0-6-1,1-1 1,-1 1 392,-1 0 0,-2 4 1,0 0-1,1 0 0,2 0 2096,2 0 1,1 5 0,-2-4-1513,5 3 1,-2 0 0,2 5 0,0 2 0,0 1 0,0 1-1317,1-1 0,2 3 0,1-2 0,2-1 0,2-1-448,0-2 0,3-2 0,-4-2 0,2-5 0,-2-3 1,-1-1 1211,-2-1 0,0-5 0,1-2 0</inkml:trace>
  <inkml:trace contextRef="#ctx0" brushRef="#br0">10704 4704 8029,'-6'-7'1175,"6"-3"0,0 5-261,8 2 0,3 2 0,3 1 0,-1 0 0,0 0 1453,1 0 1,-2 1-2297,-3 4 0,1 2 1,-6 6-1,-1 1-582,-1-1 1,-2 0 0,0 1 0,0-1 0,1-1-839,4-3 1,-2-3-1,7-6 323,5 0 1,6-12 0,8-7-1,2-9 1026,-1-8 0,4-14 0,0-5 0</inkml:trace>
  <inkml:trace contextRef="#ctx0" brushRef="#br0">11104 4318 8029,'0'-6'682,"0"6"0,0 7 0,0 11 0,0 4 1,0 5-190,0 4 0,-4 8 0,-2 7 0,-2 0 0,-2 1 0,-2-1 0,-1 1-1267,-1 1 1,1-5 0,0-1 0,-1-5 0,1-7 773,0-6 0,-7 1 0,0-4 0</inkml:trace>
  <inkml:trace contextRef="#ctx0" brushRef="#br0">10904 4851 8008,'13'-34'1089,"-4"1"1,0 7-272,2-1 0,6 2 0,7 1 1,6 4-819,5 0 0,16-3 0,3 2 0</inkml:trace>
  <inkml:trace contextRef="#ctx0" brushRef="#br0">4746 7157 8546,'0'-14'0,"0"1"125,0 0 0,1-1 1,3 1-1,5 0 1,3 1 118,2 3 1,-9 9 0,-3 9 0,-7 1 0,0 1 0,-3-4 0,2 0 0,-1-1 455,-1 0 1,0-1-1,-6-7 1,1-4 148,0-7 1,5 0-1,4-5 1,1 3-1,0 2-656,-2-1 0,-1 3 0,3 0 0,-2 4 1,-3-1-1,-2 2-230,-2 1 0,-1 0 1,-1 5-1,1 0 0,-2 2 160,-3 2 1,1-1-1,-3 4 1,7-1-1,1-3 1,0-1 305,-1-2 1,4 0 0,0 0-1,-1 0 1,-1 1-271,3 4 0,0-4 1,5 5-286,-1 0 1,-7-3 0,2 6-1,-1 1 136,1 2 1,-3 1 0,3 1 0,-2-1 0,-3 0-1,1 1 1,-2-1 205,-3 0 0,8 1 0,-3-2 0,1-2 0,0-1 0,0 1 0,2 2 45,1 1 0,4-1 0,-2 0 0,1 1 0,3 5-249,2 1 1,1 1-1,0-6 1,0 3 0,0 2-1,0 0 1,0 2-42,0 0 0,0 1 0,0 5 0,0-1 1,0-1-1,1 1-22,4 0 0,-2-2 0,4 7 0,0-3 0,1-1 0,2-1 0,2 0 43,1-4 0,1 3 1,0-4-1,4 1 1,4-1-1,5-2 1,4-3 184,5-1 1,2-3-1,2-3 1,2-5-1,1-2 1,1-2 544,-1 0 0,0-2 0,-2-2-496,-1-5 1,6-4 0,-9-5 0,-1-4-211,-2-4 0,-3 0 1,-4-2-1,-2-4 1,-3-5-1,-4-4 1,-3-3-163,-2 1 1,-4 0 0,-2-2 0,-2-2 0,-5-1-1,-6 6-332,-6 5 0,-4 4 314,-11 6-696,-5 1 1,2 5 0,-6 5 0,1 4-140,1 3 1,-9 6 0,3 0 0,0 6-1,1 7 999,4 7 0,11 3 0,-1 7 0</inkml:trace>
  <inkml:trace contextRef="#ctx0" brushRef="#br0">5799 5997 7957,'-12'2'0,"3"2"356,3-2 1,6-2-1,0-9 1,1-2-1,2 1 1,3 1 0,2-1-1,2-2 1,0-1 597,-1-1 0,3 1 1,-3-2-1,3-3 1,0-2-1,0-3 0,-1 0 1,6-4-1,1-3 1,2-1-892,1-1 0,-3 4 1,4-3-1,0 4 1,-1 5-1,-2 4 1,-1 3-2371,0 2 1,0 1-1,-5 3 1,0 5 2306,1 2 0,-1 8 0,0 1 0</inkml:trace>
  <inkml:trace contextRef="#ctx0" brushRef="#br0">6452 5131 9852,'9'-4'1215,"0"-1"0,-5 1 108,5 4 0,-2 1 0,4 5 0,-2 6 0,1 6 0,0 2 0,1 4-741,-2 1 1,-2 3 0,3 2 0,-2 1 0,-1-3 0,-1-3 0,1-4-1,-1 0-48,0 0 0,-1-10-2588,-5 3 0,1-10 1262,4 1 0,-4-16 0,4-6 0,-5-9 0,-3-3 0,-3-4 0,0 1 777,0-1 0,-4 0 1,2 5-1,-1 0 1,2 4-1,1 4 2025,3 3 0,0 7 0,1 3-1408,2 1 0,3 1 0,11 7 0,-1 2 0,2 5 1,1 3-517,2 1 1,0 1-1,-5 0 1,0 3-1,1 0 1,-1 0-1371,0-2 0,-4-2 0,0 0 0,2 1 0,0-3 1284,3-2 0,5-3 0,2-6 0</inkml:trace>
  <inkml:trace contextRef="#ctx0" brushRef="#br0">7078 4904 9174,'-13'0'0,"0"0"1314,-1 0 0,5 2 1,1 2-1,-3 4-653,-1-1 1,-1 9 0,1-2 0,3 1-1,5 1 1,2 2 0,2 2 0,0 3-167,0-1 1,6-2 0,5 3 0,3-6 0,6-2 0,0-3 0,4-3-1,1-5-997,2-2 0,0-2 1,-1-3-1,-1-4 1,-2-8-1,-7-4-82,-6-5 0,-4 0 0,-6 0 0,-3 2 0,-4 0 1,-8 0-1,-6 1 278,-7 2 1,2 3 0,-4 5 0,5 4 0,3-1 305,-2 1 0,-1-2 0,-2-4 0</inkml:trace>
  <inkml:trace contextRef="#ctx0" brushRef="#br0">7638 4651 7901,'-4'-13'0,"-1"0"0,2-1 0,2 1 2832,1 5-1267,0 3-1060,0 5 0,-6 1 0,-1 3 0,-2 5 0,0 5 0,-2 2 0,0 3 1,-3 0-1,1 2 244,0 0 0,4-3 0,1 2 0,2 1 0,3 0 0,2 1 0,1-1-1346,0-3 1,7-4 0,5 0-1,4-2 1,2-4 0,1-3-1,5-4-3454,6-1 0,-2-6 4051,3-2 0,-3-16 0,-1-4 0</inkml:trace>
  <inkml:trace contextRef="#ctx0" brushRef="#br0">7851 4638 12528,'-8'12'953,"-1"-3"-399,6 2 1,-3-3-1,7 4 1,4-3-1,4-5 48,2-3 1,-2-1 0,0 0-1,0-1-809,-1-3 0,-3 1 0,-6-5 1,-2 1-1,-3 1 0,-1 0 353,-4 3 1,-1-3 0,-1 2-809,0 1 1,7 1-1,7 1 1,10-2-1,6-2-473,4 2 1,1-3 0,5 0 1134,0-1 0,5-8 0,2-5 0</inkml:trace>
  <inkml:trace contextRef="#ctx0" brushRef="#br0">8091 4545 7901,'-1'11'164,"-4"-2"1,-2 6 0,-5-5 0,2 1 0,1 1 8596,-1 0-7928,4 1 1,0 0-1,6 1 1,1-3-880,4-2 0,1-1 0,4-5 0,-1 1 0,1-1 0,2-2 1,0-2-1,-2-3-1036,-1-5 1,-4 1 0,2-1 0,-1-1 0,-3-2-176,-2-1 0,-2 5 2619,-4 4 1,4 4-1,-2 3 1,6 3-1,6 0-2225,3 0 1,7-2 0,3-4-1,3-1 1,2-4 0,0-4 862,-1-2 0,1-15 0,0-2 0</inkml:trace>
  <inkml:trace contextRef="#ctx0" brushRef="#br0">8371 4425 7901,'-13'0'3910,"6"0"1,2 0-3293,10 0 1,2 1 0,6 2 0,1 3-74,-1 1 1,-4 2 0,-2 5 0,1-1-1,-2 2 1,0 1 0,-3 2-630,-2-2 1,-1 3 0,1-1 0,2-2 0,2-1-2593,-2-1 0,0-3 2676,1-2 0,4-15 0,5-8 0</inkml:trace>
  <inkml:trace contextRef="#ctx0" brushRef="#br0">8518 4291 7900,'0'-7'2688,"1"1"1,4 6-2445,4 0 0,-2 1 1,2 4-1,1 5 1,4 5-1,2 3 1,2 0-1,-2 1 980,-1 3 0,-2 2-1224,1-2 0,-1 3 0,0-4 0</inkml:trace>
  <inkml:trace contextRef="#ctx0" brushRef="#br0">8518 4611 7900,'1'-18'1965,"4"-1"0,5-2 0,7-1-642,5 2 0,9-9 0,4 4-1323,4-3 0,7 3 0,1-8 0</inkml:trace>
  <inkml:trace contextRef="#ctx0" brushRef="#br0">11704 10968 17474,'-8'-13'22,"3"7"1,8 5-1,4 5 1,6 2-1,4 0 1,3-3 0,7-2-1,8-1 1,8 0-1,6 0 1,3 0 0,3 0-1,3-1 1,4-4-1,3-2 1,3-3-1,0-2 396,-1-3 1,1-7 0,-9-1-1,-1-2 1,-2-3 0,-7-1-1,-4-4 1,-8-1-767,-3-3 0,-6-6 0,-9-3 1,-7 0-1,-6-1 0,-7-1 1,-10-2-1,-10-3-395,-10-5 1,-10 9 0,-7-1 846,-3 2 0,-6 13 1,24 17-1,-2 2-59,-36-9 1,1 11 0,32 12 0,-1 1 0,0 3 0,-2 2-1,-1 4 1,0 2 0,-2 5 0,1 3-98,-3 4 1,1 1-1,0 2 1,0 1-1,0 5 1,1 2-1,2 0 1,1 2 0,2 2-1,3 1 1,2 1-1,4 2 1,4-1-1,3 2-465,5-3 1,3 0-1,-1 32 1,16-1-1,15-7 1,22-6 453,-10-30 0,4-4 1,8-7-1,5-4 0,3-3 1,1 0-1</inkml:trace>
  <inkml:trace contextRef="#ctx0" brushRef="#br0">12304 10662 8544,'-22'-2'0,"1"-1"0,2-3 0,2 0 0,1 1 0,0 2 0,-2 1 0,2 2 3384,1 0-3166,1 6 1,3-3 0,0 4 0,4 1 0,1-1 0,3 4-1,3-1 1,6-1-203,7-5 0,2-2 0,7-2 0,0-2 0,1-2 0,-1-5 0,0-4 0,-1-4-94,-3 0 1,-5-6 0,-4 4 0,-5 0 0,-2-2 0,-4 0 0,-4-1 157,-7 1 1,-6 1-1,-8 3 1,-1 1-1,-3 3 1,-5 4 0,-1 1 310,2 1 0,-4 4 1,5 0-1,-1 6 0,1 7 1,-1 5-337,1 3 1,6 4 0,2-2-1,6 0 1,6 2 0,2-1 0,3-2-266,4 1 0,7-6 0,5 3 1,10-5-1,6-5 0,10-1 16,4-3 0,4-5 0,2-5 0,2-8 0,-4-4 1,-4-5 24,-6-1 1,-6-3 0,-5-2-1,-8-2 1,-5-1 0,-6 1 0,-5 2 240,-9 2 1,-8-2-1,-10 2 1,-5 4 0,-4 4-1,-3 5 421,-1 5 1,-5 4 0,3 7 0,-1 4 0,-2 6 0,1 9 0,6 9-1089,4 8 0,3 8 1,8 11-1,8 3 1,9 2-1,13 3-1398,13 1 0,12 0 1993,-7-33 0,2-2 0,3 0 0,2-1 0,2-2 0,1 0 0</inkml:trace>
  <inkml:trace contextRef="#ctx0" brushRef="#br0">12117 11008 14399,'-22'-40'169,"0"2"1,-1 5-1,1 9 143,0 10 1,0 9 0,-5 4-1,-1 7 1,-5 10 0,-7 8-1,-7 10 1,-5 6-243,-1 4 1,5 6 0,6 1-1,4 4 1,10 5 0,9 4-80,10 4 1,15 2-1,13-4 1,17-1 0,-12-33-1,4-3 1,4-1-1,4-4 1,3-2 0,3-3 11,3-1 0,2-3 1,4-3-1,2-3 0,0-1 1,1-3-1,2-2 0,0-1 1,1-4-1,0-1 0,-1-2 1,-1-3-1,-2-2 1,-1-2-99,-2-2 0,-2-2 1,0 0-1,-1-2 1,-7-2-1,-2-2 1,-2 1-1,-2-2 1,-4-1-1,-2-1 1,16-27-110,-13-1 0,-14-9 0,-17-3 0,-14-2 1,0 32-1,-4 0 0,-5 1 0,-3 2 0,-5-1 1,-3 2 78,-4 1 0,-3 2 0,-2 4 0,-3 2 1,-7 3-1,-2 3 0,0 3 0,-1 4 0,-1 1 1,0 4-1,-2 3 0,0 3-326,-4 5 0,1 3-43,3 2 0,0 5 1,-10 11-1,0 4 0,5-2 1,1 0-1</inkml:trace>
  <inkml:trace contextRef="#ctx0" brushRef="#br0">4706 12074 8197,'0'-13'0,"0"0"341,0 5 1,0 1 0,-2 4 0,-1 0 364,-1 5 1,-2-1 0,1 8 0,-4 0 0,-1 0 0,0-2 375,1-1 1,4 0 0,-4-3-674,-1 1 0,4 2 1,0-3-1,0 3 19,-3 2 0,-2-4 0,-3 3 0,2 1 513,4-1-635,-4-4 1,4 9-1,-5-5 1,1 2-1,2-1 1,1-1 12,-2 0 1,4 2-1,0 5 1,1-1-1,3 0-121,1 1 1,-2-1 6,-1 0 1,1 1-70,4-1 0,-5 0 1,1 1 377,1-1-291,-4 0 1,4 2 129,-6 3 1,1-2 0,-2 5 0,3 0-205,1-1 1,1-3-150,5 0 0,0 0 0,0-1 0,0 2 0,0-2 0,0-1 0,6 4 0,2-4 0,5 3 0,-3 1 0,4-1 0,-7 1 0,11-1 0,-6-3 0,5 2 0,-2 0 0,-1 0 0,0-5 0,4 6 0,-3-12 0,4 12 0,-5-11 0,3 5 0,1-2 0,-2-1 0,4-1 0,-3 0 0,3 3 0,-3-7 0,0 2 0,5-1 0,-6-4 0,4 4 0,-1-4 0,-4-1 0,4 0 0,-1 0 0,-1 0 0,1 0 0,1 0 0,-4 0 0,3-1 0,-2-2 0,1-3 0,0-2 0,0-2 0,-3 0 0,1-2 0,2 0 0,0-3 0,0 0 0,-3-1 0,0-2 0,1 2 0,1-6 0,2-2 0,-4 0 0,-2 1 0,-3 0 0,2 0 0,-4-3 0,0-2 0,-1-1 0,-3-2 0,-1 1 0,-2 2 0,0-3 0,0 0 0,0 1 0,0 2 0,0 1 0,-2 1 0,-2-1 0,1 0 0,-6 2 0,0 1 0,0 4 0,-1 0 0,-5 4 0,2 1 0,-7 4 0,1 0 0,-3 4 0,-3 1 0,-2 1 0,0-1 0,1 5 0,-1-3 0,0 1 0,1 0 0,-1-2 0,1 1 0,-1-2 0,5 3 0,1-5 0,2 3 0,2 0 0,3 1-1712,0-1 1,1 1 936,0 4 0,1 1 0,1 4 0,4 5 775,1 6 0,-4 11 0,2 7 0</inkml:trace>
  <inkml:trace contextRef="#ctx0" brushRef="#br0">4412 7676 8606,'2'-13'0,"1"0"-21,1-1 1,1 6 0,-7 0-1,-2 1 1,-5 1 0,-3-2 0,-1 3-1,-1-1 383,1 3 0,4 3 1,2 4-1,-1 5 1,2 3-164,0 1 0,-2 0 1,2 1-1,-2-1 0,-1 0 1,0-1-13,1-3 0,3 3 1,-4-3-1,-1 3 0,-2 1 1,-1-1-1,-1-2-31,1-1 0,0 0 0,-1 4 0,1 1 0,0-1 0,-1 2-22,1 3 0,-5-4 1,0 4-1,2-3 0,0-2 1,0 1-31,-2-1 1,-4 5 0,4 1 0,0 0-1,0 2 1,-1-2 0,0 2 0,0 0-29,2 2 0,2-3 0,2-1 1,0-1-1,-1-1 0,3 1 57,2 1 1,-3-4 0,4 3 0,0-3 0,-1 0 0,-2 1 0,1 2 6,1-2 1,-3 0 0,5 1 0,-2 2 0,0 0 0,0 2-73,2 0 0,-5-4 0,4 6 1,0-1-1,-1 0 0,-2 0 1,-1 0-13,-1-1 1,1 4-1,2-3 1,1 2-1,-1 0 1,-2-3 57,-2-2 0,3 5 0,0-4 0,2 2 0,-1-1 0,0 0 0,-1-2 566,2 0-603,1 5 0,-1-5 0,0 5 0,0-2 1,0 2-1,2 0-76,1-2 1,-3 8 0,3-4 0,-2 2 0,-2 0 0,0-1 40,1 0 0,-3-1 0,5 1 0,-2 0 0,1-1 0,1 0 0,1-3 141,0-1 0,-3 1 0,3 3 1,0 1-1,0-2 0,2-1 0,-1-2-45,1 2 0,0 1 1,4 2-1,0-2 0,0 0 1,0-1-135,0-1 0,-2 8 1,-1-5-1,-1 0 1,1 4-1,1-2 1,2 0 651,0-1-577,0-1 0,-4 0 0,-1-3 1,2-1-1,2 2 0,1 0 40,0-2 1,0 2 0,0-5 0,0 2 0,0 1 0,0 0 0,0 0-98,0 2 0,1-3 0,2 1 1,2 2-1,-1-1 0,1 1 5,-1-2 0,2-1 1,-3 3-1,3-4 1,0 1-1,1-2 1,-1 1 91,0-4 1,0 3 0,-3 0 0,3 1-1,0 0 1,1 0 107,1-1 1,-4 5 0,4-4 0,-1 3-1,-1-3 1,1 1 0,1 0-419,2 2 184,-4 3 1,9-1 0,-3-1-1,1-2 1,3 1 0,-1 3 67,0 0 0,-2 1 0,1-2 1,-1-1-1,2-3 0,-1-1 0,1 0 119,-3-1 0,-2-1 0,4-5 1,-1 2-1,0 1 0,1 2-181,-1-2 0,0 5 1,-4-6 0,0 4 0,2-1 0,0 1 0,3 0 0,-1 0 0,5 4 0,0-4 0,-2 2 0,-1 2 0,0 2-1,2 2 1,-2-5 0,4-1 0,-1-2 0,1-1 0,1 0 0,-1 0 0,-3-2 0,-1-1 0,-2-2 0,1 0 0,-1 1 0,-1-1 0,-2 0 0,-1 1 0,-1-1 0,2 0 0,-1 1 0,1 0 0,1 3 0,-1 2 0,-1 2 0,0-5 0,4 2 0,0-3 0,1-2 0,0 0 0,3 1 0,1-1 0,-1-1 0,-3-2 0,-1-1 0,0 0 0,1-2 0,-1-2 0,-4 1 0,0-2 0,0 0 0,0 1 0,-1-1 0,-5 2 0,3-3 0,-1 3-2792,-1 2 603,7-5 1,-8 4 1238,5-3 1,-3-2 0,2 1 0,1-5 0,-1-4 0,3-1 0,2-3-777,2-2 1,0 0 1725,4 3 0,-3-9 0,4 3 0</inkml:trace>
  <inkml:trace contextRef="#ctx0" brushRef="#br0">4346 11755 8468,'-8'-21'1938,"2"7"1,12 9-1553,3 5 1,3 4 0,3 2 0,3 1-1,4 2 1,3 0 116,2 0 1,-2-2-1,-3 4 1,-3-2-1,-1 1 1,-2 2-1,-2 1-186,-4 1 0,-3-1 0,2 0 1,-4 1-1,-4 0 0,-2 3-177,-4 0 0,-2 1 0,-8-3 0,-1 1 0,-3 2 0,-2-3 0,-3-3 7,-1-3 1,1-2-1,1 2 1,-3-3-1,3-2 1,-1 1-1,2-2-316,0-2 1,5 1-1,-1 1 1,4 2-1,0 3 1,1 2-2626,0 2 1,5 3 1830,4 3 1,2 2 962,2 7 0,6 0 0,2-1 0</inkml:trace>
  <inkml:trace contextRef="#ctx0" brushRef="#br0">11597 11861 8453,'0'-13'0,"-1"0"0,-2-2 0,-2-2 0,2 0 0,2-1 261,1-1 0,0 4 1,0-3-1,0 3 1,0 2-1,-2 1 0,-2 5 1,-5 8-1,-4 11 1,-5 9 430,-4 4 0,-9 7 0,-5 4 0,-2 1-337,-2-1 0,-9 7 0,-3-3 1,-1 1-1,-4 0 0,4-1 0,3-1-117,5-4 1,5-2 0,5-8 0,4-3 0,4-4 0,5-3 0,4-2-1012,3 1 1,8-1 0,2 0 0,5 1 772,5-1 0,2-6 0,6-1 0</inkml:trace>
  <inkml:trace contextRef="#ctx0" brushRef="#br0">10344 13447 8204,'-1'-40'1229,"-2"2"21,-2 2 1,1 9-798,4 10 1,-2 8-1,-1 6 1,-1 6-1,0 6 122,-2 3 1,4 4-181,-2 6 1,-4 2 0,1 11 0,-1 2 0,3 2 0,0 2-238,1 4 0,-1-8 1,5 1-1,0-4 1,0-4-1,2-4 0,1-3-595,1-6 0,1-2 0,-5-4-170,0-7 0,0-11 1,0-16-1,0-5 1,0-6 313,0-6 0,1-9 0,3 1 0,4-4 0,2-3 0,1 0 1,2 0 642,2 4 0,-3 6 1,5 2-1,-2 5 1,-1 4-1,0 1 1,3 3 431,0 2 0,1 8 1,-3 0-1,1 3 1,5-1-1,3 1-564,4 3 1,3 2-1,-1 1 1,2 3-1,4-1 1,2 1-582,1 4 1,8-2 0,-8 1 0,-1 3 0,-2 0 0,-4 2 0,-2 0-1145,-2 0 0,-7 0 1,-3 2-1,-5 2 1,-4 6 1506,-5 7 0,-14 9 0,-5 8 0</inkml:trace>
  <inkml:trace contextRef="#ctx0" brushRef="#br0">10491 13474 8346,'-5'-25'164,"1"2"0,1 6 0,7 6 0,7 4 398,5 1 1,0 0-1,5 3 1,0-1-1,0 1 1,1 1-1,0 2 1,0 2-3001,2 2 2438,-5 3 0,6 19 0,-4 2 0</inkml:trace>
  <inkml:trace contextRef="#ctx0" brushRef="#br0">10424 14020 8435,'-7'-34'258,"2"9"1,11 12-1,8 7 151,6 4 1,6 2 0,2 0 0,0 0 0,1 0 0,0 0 0,2 0 0,0 0-410,1 0 0,11-12 0,-1-2 0</inkml:trace>
  <inkml:trace contextRef="#ctx0" brushRef="#br0">11131 13394 8234,'-34'-48'547,"-2"16"1,9 16 0,7 13-105,3 10 0,-2 11 0,-2 4 0,1 2 1,2-2-1,5-3 0,4 0 0,4 4-522,4 2 0,2 6 1,5 1-1,9 4 0,10 2 1,11 2 288,7-1 0,10-14 0,9-3 0,2-7 1,0-6-1,-4-6 0,-2-6-203,-6-6 1,-5-4 0,-8-3 0,-5-5 0,-8-3-1,-8-6 1,-7-2-222,-7-5 0,-8-8 0,-8-3 1,-7-3-1,-11 1 0,-6 3-59,-5 1 0,-8-2 0,2 8 0,-1 6 0,4 6 0,4 7 273,4 8 0,-8 0 0,2 5 0</inkml:trace>
  <inkml:trace contextRef="#ctx0" brushRef="#br0">10744 13580 8245,'-6'-22'0,"-3"3"0,-1 6 0,1 10 223,3 7 0,6 5 0,0 0 0,2 1 1,2 1-1,5-3 0,3-3 0,1-2 0,2 0 1,1 1-2747,2-1 2523,-6 5 0,6-7 0,-4 5 0</inkml:trace>
  <inkml:trace contextRef="#ctx0" brushRef="#br0">10651 13767 8245,'-14'0'170,"13"0"1,7 0 0,9 0 305,7 0 0,3 0 0,2 0 0,-1 1 1,3 4-477,2 4 0,-3-3 0,4 0 0</inkml:trace>
  <inkml:trace contextRef="#ctx0" brushRef="#br0">4786 8889 22726,'-14'-6'-522,"1"5"0,0-5 1</inkml:trace>
  <inkml:trace contextRef="#ctx0" brushRef="#br0">4905 8823 8085,'-11'-2'0,"2"-2"0,4-5 0,4-3 299,1-1 0,0-1 1,1 2-1,4 2 1,2 1-1,2-1 1,-3-1 467,-5 3 0,-1 2-288,-13 6 0,-2 1 1,-7 2-1,4 3 0,4 0 1,0 0-1,2-2 163,3 2 0,-2-4 0,2 4 0,-3-2 0,-1 1-241,-1-3 0,1 0 1,0-2-1,-1 0 1,1 0-122,0 0 0,-5 0 1,0 0-1,2 0 1,1 0-1,2 0 1,-1 1 246,1 4 1,-5-2-462,0 6 0,1 0 1,3 4-1,2 0-21,4 1 1,-3 3 0,5 1-1,0-2 1,0-1 0,2-1-614,-2-1 455,5 0 304,-5 1 1,0-1 0,-2 2-1,-1 1 1,1 2 0,-1-2 98,1-1 0,-4-2 0,5 0 0,-2 1 0,0 1 1,0 1-110,2 2 1,1 4 0,6-3 0,0 2-1,0 1 1,0 0 0,0 0-311,0 2 1,6 0 0,4 0-1,5-4 1,4 1 0,2-2 36,3 1 1,1-1 0,2-3 114,-1 2 1,5 0 0,0-5 0,-1-1 69,-2-3 0,-1 3 1,-2-4-1,-1 3 1,-2-1-1,2-2 1,1-3 36,2-2 1,-5-1-1,-2-2 1,1 0-1,-2 0 1,2 0 44,0 0 1,-3-6 0,4-4-248,2-7 1,-4 1 0,1-6 0,0-2 33,0-1 1,-1-2-1,4-1 1,-3-3-1,-1-4 1,1-4-1,1-1-27,-1 0 0,-2 5 0,-7-1 0,-1 0 0,-4 2 0,-1 2 216,-3-1 1,-8 10 0,-3-4-373,-4 2 0,-6 4 0,-1 0 0,-2 2-133,-3 3 1,-5 1 0,-2 2 0,1-1-1,2 2 1,3 2 0,1 1-1060,2-1 1,7 2 0,0 1-1,6 0 1,5-1-568,5-2 0,10-4 1980,15-3 0,10-4 0,17-6 0</inkml:trace>
  <inkml:trace contextRef="#ctx0" brushRef="#br0">4399 8103 8185,'13'-13'0,"1"-1"0,-1 2 0,0 2 0,1 1 0,-1 0 0,-1 0-110,-3 1 1,3-1-1,-5-5 1,0 1-1,-1 1 1,-1 2 498,-1 1 1,2 6-178,-1-2 0,-3 4 0,7 1 103,2 0 1,-5 1 0,0 2 0,-2 3 0,0 2 0,-1 2 150,-1 2 0,-2 1 1,0 2-1,0 1 1,-2 2-1,-1 0-196,-1 1 1,-2 2 0,3 6-1,-3-1 1,0 1 0,0 0-188,3-1 1,2 1-1,1-1 1,0 1-1,0 0 1,0-1 0,0 0-184,0-4 1,1 2 0,2-5 0,3 0 0,0 2-1,0-2 1,-1 2-234,0-1 0,-3-3 0,2 1 1,-2-4-1,-2 0-644,0-1 1,-2-6 0,-2-2-1,-5-4 575,-3-1 0,-1 0 1,0-1-1,-1-2 0,1-3 1,0-1-1,-1-2 478,1 1 0,-5-4 0,0 5 0,2 0 1,1 2 1399,2 4-1056,6 1 1,1 6 0,6 2 0,1 4-71,4 2 0,6-1 0,9 0 1,0 1-1,6-2 0,3-2-549,7-1 1,-2-6 0,1 1 0,1-2 0,-1-1 0,0 2-3189,-3 2 3387,-1-1 0,-10-4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18276 10475 22536,'-2'-12'-2776,"-2"3"1,1 3 2986,-6 6 0,4 0 1,-3 0-1,-3 0 1,1-1-1,-1-2 304,3-1 1,3-2 0,-4 3 0,-1-2-1,-2 2 1,-1 2 0,-1 1 0,1 0 0,-2 0-367,-3 0 1,-1 0-1,-5 0 1,4 1-1,-1 2 1,0 2-49,-2-2 0,-3-2 0,1-1 0,2 0 1,0 0-1,1 0 350,1 0 0,-2 0 38,5 0-278,0 0 1,0-4-1,-1-1 1,-2 1 139,-2-2 0,3 3 0,1-4 0,1 1 0,-2 3 0,-3 1-334,0 2 1,-5 0 0,4 0 0,-3 0 0,-2 0 0,0 0 0,0 0-186,1 0 0,0 0 0,2 0 0,3 0 1,0 0-1,1 0 207,1 0 1,-2 0 0,5 0 0,0 0 0,0 0-1,-1-1 1,0-2 145,0-2 1,-4-1 0,4 3 0,0-1-1,-3 0 1,0-1-129,-2 1 0,-9-1 1,7 5-1,-3 0 1,0 0-1,-1 0-226,-1 0 1,-4 2 0,2 1 0,0 1-1,1 1 1,2-1 0,2 2 236,1 1 0,1-4 0,-1 3 0,0-1 0,2-1 0,2-1 0,0-1 104,0-2 0,-1 0 0,0 0 1,3 0-1,1 0 0,0 0-23,1 0 1,-3 0 0,3 0 0,-2 0 0,-3 0 0,-1 0 193,-2 0-433,1 0 0,-2 0 0,-2 1 0,-1 2 1,1 1-1,1 1 3,-2 1 1,1-3 0,-4 4 0,0 1-1,1-3 1,1 1 0,2-3 227,2-1 0,-3-2 1,0 0-1,1 0 1,2 0-1,3 0 1,3 0 1,-4 0 0,4 0-1,-2 0 1,1 0 0,1 0-70,-2 0 1,0 0-1,0 0 1,2 0 0,-1 0-1,-3 0-227,0 0 1,-1 4-1,0 1 1,-1-1 0,-1 1-1,-2 1 1,1-1 155,2 1 0,1 0 0,0-3 1,1 2-1,-1-2 0,2-2 1,1-1 91,2 0 0,4 0 0,-3 0 0,1 0 0,1 0 0,-1 0-69,4 0 0,-3-1 0,-1-2 0,1-2 0,0 1 1,1-1-1,0 1-102,1 1 0,-6 0 0,4 0 0,-2-1 1,-1 1-1,0 1 0,0 2-20,-2 0 0,0 0 0,1 0 0,2 0 0,0 0 1,2 0 111,0 0 0,-4 0 0,4 0 0,0 0 1,0 0-1,1-1-2,-1-4 1,-1 4 0,-2-4 0,3 4 0,1 1-1,0 0 1,1 0-35,-3 0 0,4 0 0,-5 0 0,1 0 0,0 0 0,0 0 1,0 0-47,1 0 0,0 0 0,3 1 0,-4 2 0,1 2 0,0-2 46,3-2 0,-4-1 1,2 0-1,2 2 0,0 1 1,0 1 52,-2-1 1,-1-2 0,2 1 0,0 1 0,0 1 0,1 1 0,0-1-103,-2 1 1,-1 4 0,2-4-1,0 1 1,0 2 0,2-1-1,2 2-83,0-1 1,-1 2 0,3-4-1,0 0 1,4 1 0,-1-1-19,1 0 1,4 4 0,-1-1 0,2 3 0,2 1 0,0 1 0,0-1-51,0 0 0,0 7 0,0 2 0,0 3 0,0 2 0,0-1-290,0 1 1,0 4 0,0 2 198,0 1 0,-1 4 1,-2 4-1,-2-4 179,2 1 1,-3-1-1,2 1 1,-1-2-1,1-3 1,0-2 0,1-1 86,1 2 0,2-5 1,0 3-1,0-3 1,0-1-1,0 0 1,0-1-48,0 1 1,5 0-1,1 1 1,-1 1 0,1 2-1,-1 1-32,1 0 1,-5-2-1,4 5 1,-4 2-1,-1 3 1,0 2 20,0-2 0,0 3 0,0-9 0,0 0 0,0-2 1,0-2-1,0-2 189,0-3 1,0-5 0,0 2 0,0 0 0,0 0 0,0-1 0,0 0 204,0-1 1,0-2-1,0 4 1,0 1 0,2-1-1,1-1-285,1-2 1,5 4 0,-3 0 0,0 0 0,0 1 0,-2-2-106,2 2 0,-4 1 1,2 2-1,-3-1 1,1 1-1,1-2 1,1-1 105,-1-2 1,-1-4 0,-2 3-1,1-2 1,2-3 0,2-1-1,-1-2 246,2 1 0,-3-1 0,6 0 0,0 1 0,0-1 0,0 0-87,1 1 0,6-5 1,2-1-1,0 3 1,0 1-1,-1 1-162,0 0 1,2 1-1,0-1 1,0-1 0,2-2-1,-2-1 1,2 0 346,0-2 0,-2 4 91,8-7 0,-7 5 0,10-5 1,1-1-148,2-1 1,-1-2 0,7 0-1,2-2 1,1-1 0,1-2-1,0-1 17,1 0 0,7-3 0,-4 4 0,2 1 0,0 0 0,0-1-126,-2 2 0,-1 2 0,-5 1 0,1 0 0,-1 0 1,-2 0-1,-1 0-133,1 0 0,-4 1 0,-1 2 0,0 2 0,1-3 0,0 0-52,-1-2 0,5 0 0,-4 0 0,5 0 0,3 0 0,3 0 0,1 0 0,-2-2 0,2 0 0,1-3 0,-2 2 0,1 2 0,-3 1 0,-2 0 0,5 0 0,-5 0 0,2 0 0,2 0 0,-3 0 0,-1 0 0,-2 4 0,0 1 0,0-3 0,0 0 0,-1-2 0,3 0 0,2 0 0,-1 0 0,6 0 0,0 0 0,0 0 0,1 0 0,5 0 0,-2 0 0,5 0 0,-3 0 0,-2 0 0,1 0 0,-2 0 0,-4 0 0,4-4 0,-4-1 0,-2 2 0,-4 2 0,-3 1 0,-2 0 0,5 6 0,-7 2 0,2 3 0,2-1 0,-1-1-146,4 1 0,2 2 1,-1 2-1,3-3 0,0-2 1,0-3-132,-3 0 0,3-4 1,-2 2-1,-3-1 1,-2 0-1,-5 1 1,-1-1 250,-4-1 1,-1-2-1,-1 0 1,0-2-1,-2-1 1,-1-1-1,-4 0 511,0-2 1,-1 3 0,-3-5 0,3 1 0,1-1-1,0-2-473,1-2 1,-5 3-1,4-1 1,-3-3-1,3-4 1,-1 1-35,0 1 0,3-4 1,-4-3-1,-2-2 0,1-1 1,-1 0-315,2-3 1,-5-3 0,-4-1 0,0-2 0,0-1 0,0-1 0,1-1 216,2-1 1,-3 1-1,-2 0 1,1-2-1,-1 4 1,2-1-78,-2 2 0,4 5 0,-5-3 0,0 4 0,-1 2 0,-2-1 0,0 0-159,2 1 0,-4-1 0,4-1 1,-4-2-1,-2-1 0,-2 2 99,-2 0 1,-1-2-1,3-1 1,-2-1 0,-1-1-1,0 0 1,3-1 234,1 0 1,2-3-1,0 2 1,0-1-1,0 0 1,2 3 66,2 2 0,-1-1 0,5 4 0,-1-3 0,-1 3 1,0 1-167,-3 1 1,-2 5 0,-1 0-1,0-2 1,0 0 0,-1 1-1,-4 0-220,-4 0 0,-1 2 1,0-1-1,1-1 1,-2 0-1,1-1 232,1 0 1,-1-7-1,4 6 1,0-2 0,0-4-1,3 0 1,2-3 210,1 0 0,0 3 1,0-4-1,0-1 1,0 0-1,0 1 62,0-2 0,-2 3 0,-1 0 0,-1 1-349,1 4 1,-3 0 0,0 4 75,-1 3 1,2-2-1,-2 5 1,-1 0-1,2 0 1,-1 2-308,0 3 1,2 2-1,-2 1 1,1 2-1,1 1 1,1-1-1275,-1 0 0,1 4 0,5-2 1792,4 1 0,8 2 0,8 4 0</inkml:trace>
  <inkml:trace contextRef="#ctx0" brushRef="#br0">10438 8476 9225,'0'-21'0,"0"4"0,0 2 428,0 1 1,0 6 0,-2 2 0,-1 4-53,-1 8 1,-7 4 0,4 5 0,-2 2 0,2 2 0,-1 0 0,1 2-1,-2-1 1,0 4 0,0 1 292,-1 2 0,2-2 1,-1-1-1,-2-2 1,-4 2-1,-3 1-342,2 2 1,2-1 0,4 1 0,1 0 0,0-1-1,2-1 1,2-1-207,4-2 1,1-4 0,0 3 0,1-2 0,4-3 0,4-1-373,3-2 0,-4 1 0,1-1 0,2-1 0,1-2 0,1-2 0,0-1-1211,1 1 1,-1-5 0,0 1 0,1-3 1669,-1-1 1,0-5-1,1-3 1</inkml:trace>
  <inkml:trace contextRef="#ctx0" brushRef="#br0">10171 8836 29184,'0'-34'-8474,"0"12"9136,0 8-695,0 10 1,0-1 0,1 10-22,4 4 1,1-2 0,4 1 0,-1-1-1,3 0 1,3 4 0,4-1 0,0 0-412,0-1 0,4-6 0,-4 3 0,2-1 0,1-1 1,0-1-458,0-1 1101,1-2 0,3-6 0,1-2 0</inkml:trace>
  <inkml:trace contextRef="#ctx0" brushRef="#br0">10664 8729 25395,'0'9'-3717,"0"0"1,0 1 3723,0 2 1,2 6 0,1 0 0,1-2 0,-1 0 0,-2 1-1,-1 0 1,0 0 11,0-2 0,0-2 0,-1 2 1,-3 2-1,-4 4 0,-1 0-1994,0-3 0,6-8 2035,-1-1 1,-3-6 0,-1 3-1</inkml:trace>
  <inkml:trace contextRef="#ctx0" brushRef="#br0">10677 8676 23563,'6'-21'-1961,"-4"2"1,4 7 2431,0 3 0,1-1 0,6 7 0,-1 4 0,-1 5 0,-2 3-1126,1 0 1,2-1-1,1 3 1,0 1 0,1 3-1,1 0 1,1 0 0,2-4 764,-2-2 0,5 3 0,-1-4 0</inkml:trace>
  <inkml:trace contextRef="#ctx0" brushRef="#br0">11024 8743 23000,'6'-8'-213,"-3"-2"0,6 5 0,0 4 439,-2 4 0,3 4 0,-5 7 0,-2 0 0,-2 3 0,-1 2 0,0 0 0,0 2-403,0 0 0,0-1 0,-1 4 0,-2-3 0,-2-2 0,3-3 0,0-1-531,2-1 1,0-6-1,2 0 1,2-2-1,5-3 1,3-3 326,1-5 1,0-4 0,1-7 0,-2-2-1,-2 2 1,-1 1 753,1 2 0,-2 0 0,-1-1 0,-1 1 0,-2 1 515,2 3 0,-3 5 0,5 8 0,-2 5 1,-3 3-889,-2 1 1,3 1 0,1 0 0,-2 3 0,0 0-1,0 0-855,1-2 0,7-2 0,-3-1 650,4-3 0,-3-4 0,-1-6 1,-1-3-1,-1-5 0,1-5 0,-1-2 301,0-2 1,3 1-1,-3 3 1,0 1-1,1 0 1,1 1 624,2 3 0,-2-2 1,0 8-1,1 5-457,-1 5 0,2 2 0,-6 3 0,1 3 0,-1 1 1,1 2-944,-2 0 1,3 4 0,0-3-1,0 0 1,1 1 0,-1-3 0,1 1-4663,1 0 5443,1 0 0,4-5 0,0 0 0</inkml:trace>
  <inkml:trace contextRef="#ctx0" brushRef="#br0">11611 9022 18574,'7'-5'80,"5"-3"0,-9 1 0,6 2 0,1 4 0,2 2 15,1 4 1,1 4 0,-1 7 0,2 2 0,1-2 0,2-3 0,0-2 0,-1-2 139,1 1 0,0 0-494,-5-1 1,-7-4-1,-6-10 1,-7-4-1,-7-4 1,-2-3-1,-2-2 1,1 2 431,-3 1 0,5 3 1,-2 2-1,2 2 375,2 2 1,5 3-1,4 8 1,4 4 0,4 2-710,5 3 1,3 4 0,3 1 0,1 0 0,3 2-1,0-2 45,1 0 1,9 5-1,0-3 1</inkml:trace>
  <inkml:trace contextRef="#ctx0" brushRef="#br0">12477 8756 28318,'12'-13'-1403,"-2"1"1,-2 1 848,-2 3 1,4 3 0,-3-4 106,1-1 1,-1 2 0,-5 0 0,-2-1 769,-6 1 1,-5 2 0,-2 8 0,0 1-1,-1 3 1,1 1 0,1 3-494,3 2 1,-1 3 0,5 1 0,3 2 0,0-2 0,4-2 0,2-4 263,5-1 1,4-2 0,3 2 0,4-4 0,-1-4 0,0-1 61,-2 0 1,-3 0 0,0-1-557,-1-4 0,-7-1 0,-6-2 748,-7 3 0,-5 5 1,-2 5-1,0 3 1,-3 4-1,-1 2 3,2-1 0,0 2 1,0 1-260,-2 2 1,-4 4 0,2-3 0,1 0-353,0 1 0,1-1 0,5-3 1,-1 2-1,0-2 0,-3-1 1,0-2-274,0 1 0,7-1 0,1 0 1,-1-1-1,-1-1 0,1-2-1321,1 1 1,2 2 0,-2 1 1408,4 0 1,10 1 0,2-1-1</inkml:trace>
  <inkml:trace contextRef="#ctx0" brushRef="#br0">12517 9209 8554,'7'-34'2309,"1"13"-2003,-4 12 0,-4 8 0,2 5 0,-5 5-132,0 3 0,1 1 0,2 1 1,0-1-1,2 0 0,2 1 0,5-1-289,3 0 0,6-1 0,0-1 0,-2-4 0,-1-1 0,-2-3 0,0-2-137,1-1 1,-7-1 0,-3-4 0,-2-3 0,-4-4 0,-2-2 40,-5 1 0,-7 0 0,-2-1 1,2 3-1,2 0 0,4 2 64,1-1 1,6 3 0,0-1 0,8 2 0,8 3 146,8 2 0,10 7 0,3 1 0</inkml:trace>
  <inkml:trace contextRef="#ctx0" brushRef="#br0">13184 9009 13948,'19'-26'-526,"-4"5"0,-1 7 1,-3 10 173,4 3 0,2 1 0,6 0 0,-6 0 503,-2 0 0,-7 1-341,-4 3 1,-4-2-1,-3 4 1631,-1 0-1011,-1-5 1,5 7 0,0-4 0,0 5-1,-1 3 1,-2 1 0,-3 2 89,-2 3 0,-1 0 0,-2 5 1,0 4-1,1 0 0,-3 4 1,-4 0-432,1 1 0,1 4 0,2-4 1,0 1-1,-1 0 0,2-4-1006,3-1 0,-1-1 0,6-2 0,2-1 1,4-3-1,5-4 0,3-5 937,5-6 0,13-4 0,1-2 1</inkml:trace>
  <inkml:trace contextRef="#ctx0" brushRef="#br0">13663 8996 12405,'0'-28'-328,"0"5"1,0 15 0,-1 8 0,-4 8 947,-3 9 1,-6-2 0,-2 4-1,-2-1-411,2-1 0,1 7 1,0-2-1,-1 3-221,-2 2 1,-1 4 0,1 2 0,-3 1 0,-1 1 0,2-1 0,0-1-1,4-3-666,1-4 1,6 2 0,2-8 0,-1-1-1,3 0 1,-3-4-545,1-5 0,2 1 1265,-4-7 0,-5 1 0,-7-5 0</inkml:trace>
  <inkml:trace contextRef="#ctx0" brushRef="#br0">13064 8969 21005,'5'-34'-2019,"-3"12"0,4 10 2350,0 5 1,-5 8 0,5 7 0,0 0-1,3 1 1,4 0 0,5 0 0,6 0-1,5 0 192,7-2 0,8 5 0,4-3 0,2 3 1,2 1-1,3 0 0,0 1-1526,-1-1 0,-2 0 0,-3 1 0,-6-1 1022,-6 0 0,-4 7 0,-7 0 0</inkml:trace>
  <inkml:trace contextRef="#ctx0" brushRef="#br0">13037 9369 16098,'-21'0'474,"3"6"0,9 3 0,5 3-201,3 1 0,8 2 1,9 3-1,12 2 0,14 2 1,8-1-1,9 0 0,5-2 179,3 0 0,-6-1 0,-2-4 0,-1-1 0,-1 0-398,0 1 1,3-1 0,1 0 0</inkml:trace>
  <inkml:trace contextRef="#ctx0" brushRef="#br0">13437 9702 8447,'1'-13'0,"2"0"-2,2-1 0,4 1 1,-5 0 302,-1-1 1,0 5-1,0 0 1,1-1-1,-1-2 160,-1-1 0,-2 7 0,0 6 0,0 7 1,-2 7-1,-1 3 0,-3 6-328,-1 2 0,3 2 1,-5 1-1,-3 1 0,-3 2 1,-3 0-1,0 1 1,-1-1 142,-3-2 0,-3 4 0,0-2 0,1 0 0,2-1 0,-2-2-164,-1-3 1,0-1 0,1 1 0,3-1 0,1-2 0,0 0 0,0 0 0,0 0-60,1 2 1,1-3 0,3 0-1,-1-1 1,-2 0 0,2 0-91,1 1 0,0 0 1,-1 2-1,-2 0 0,1 0 1,-1 2 111,0 2 1,-4 0 0,3-1 0,-1 1 0,0 1 0,-1 2 0,-1 1-2,1-1 1,-3-7 0,6-1 0,1 2 0,-1 0 0,0 0 0,2-2-40,1 1 1,2-2-1,-1 1 1,0 1-1,-3-1 1,-1 0-8,2 2 1,1-4 0,1 3 0,-3-1 0,-2 0 0,0 0 0,-1 2 0,4 1-49,1 2 0,-2-2 1,-1 0-1,2-1 1,1 3-1,1-1-24,1 4 1,0-1 0,-1-2-1,1 0 1,0-1 0,-1 0 35,1-4 0,0 3 0,1-4 0,2 1 0,1 0 0,-2 0 1,1 0 935,1 1-793,-3-7 1,6 8 0,-3-5-1,3 0 1,2 0 0,0-2-112,1-2 0,1-2 0,2 0 1,0 1-1,0-1 0,2 0-143,2 1 0,2-1 0,4 0 0,-2 0 0,-1 1 0,1-2 0,0-2 26,0-1 135,4 0 0,-6 0 0,4-2 0,-1-1 0,1-3 0,2-2 76,1-1 1,5 0-1,1 0 1,1 0-1,0 0 1,1 0-161,3 0 1,-3-1-1,-1-2 1,1-1-1,-2 1 1,2 1-1,-2 1-1381,1-4 1066,-3 4 0,-2-5 1,1 6-1,2 0 0,-1 0-642,-3 0 1,0 1-1,-2 4 492,-4 4 0,0-3 0,-5-1 0,3 0 1,0 1-1,1 0 0,0 0 507,4-3 0,1 4 0,1 0 0</inkml:trace>
  <inkml:trace contextRef="#ctx0" brushRef="#br0">12570 11808 8615,'-13'0'914,"4"0"-380,0 0-118,6 0 0,8 6 1,10 3-1,4 3 1,4 2-1,1 3-28,-2 0 0,4 6 0,-4-4 0,3 0 0,0 0 0,-1-1 0,-3 0-479,-2 0 1,-1 1 0,-7-3-1,0 3 1,-4 1 0,-1-1-1,-3-3-149,-1-1 0,-4 3 0,-2 0 0,-5-1 0,-5 1 0,-2 1 0,-3 2-1252,-2 3 0,-1 1 1492,-5 2 0,1 5 0,-1 2 0</inkml:trace>
  <inkml:trace contextRef="#ctx0" brushRef="#br0">15836 16059 7919,'-7'-6'0,"1"-1"-204,6-6 1,0 4-1,0 0 1,0-2 741,0 0 1,-6 3 0,-1 5-1,-1 6 1,4 6-132,2 3 1,2 3-1,0 2 1,0 4-1,0 1-215,0 1 0,0-1 0,0 5 1,-1-1-1,-2 1 0,-2 1 0,2 2 91,2 1 0,1 0 1,0-3-1,0 2 0,0 1 1,0 0-74,0 1 1,0-4 0,0 5 0,0-2-1,0 0 1,1 0-126,4 2 0,-4-4 0,4 7 0,-4 0 0,-1 1 0,2 0 0,1 1-24,1-1 1,1 0 0,-5 2-1,1-2 1,2-2 0,1 1 64,-1-2 1,-1-2-1,-2-5 1,0 0-1,0-1 1,1 1 0,2-2 46,2-3 0,-1 4 1,-4-6-1,0 3 0,0-1 1,0 0-159,0-1 0,2 2 0,1-3 1,1 0-1,-1 3 0,-1-1 1,-2 0 64,0 2 1,1-2-160,3 5 0,-2-4 0,2 8 0,-2-3 130,-2-1 1,0 0-1,0-1 1,0 0-1,0-3 1,0-1-1,0 1 161,0-3 1,0 4 0,0-5 0,0 1 0,0 0 0,1 0-277,4-1 0,-4 0 1,4-3-1,-2 2 0,0-2 1,1 1-1,1 1-62,0 4 1,-3-3-1,4 0 1,-2-1-1,1 0 1,-2 0 101,-2 1 1,-1-4-1,0 2 1,0-2 0,0-1-1,0-1 124,0 0 1,5-4 0,1 0 0,1 1-240,3 2 1,1-3 0,-1 0-1,-1 0 1,1 0 0,4-2 70,3-1 0,-2 4 0,5-2 1,-3 1-1,3 0 0,-1 1 0,2 0 102,-1-1 1,-2 3-1,4-5 1,3 2-1,4-1 1,3-2 99,2-3 0,0-2-120,2-1 1,4 0 0,-3 0-1,4 0 1,1 0-14,1 0 1,3 0 0,-3 0 0,-2 0 0,2 0 0,-1 0 8,-1 0 0,-5 0 0,-1 0 0,1 0 0,-2 0 1,-2 0-1,1 0 143,2 0 1,-1 0-114,2 0 1,-5 0 0,5 0 0,1 0-9,1 0 1,-1 0 0,2 0 0,2-1 0,1-2 0,-1-2 0,-1 1-15,0-2 1,-1 3 0,-2-5 0,-3 3 0,0 2 0,-2 1-21,1 2 1,-2 0 0,-4 0 0,-1 2 0,3 1-1,0 2 1,2 1-1,-1 0 0,0 5 0,-1-4 0,4 2 0,-1-2 0,2 1-156,0-1 0,2-4 114,4 2 0,0-4 0,0-1 1,0 0-1,-2 0 108,-2 0 0,1 0 0,-6 0 0,-1 0 0,-4 0 0,-2 0 185,-2 0 0,-1-4 0,3-1 1,-2 2-1,0 2 0,0 1-171,1 0 0,-1 0 0,5 0 1,-1 0-1,1 0 0,-1 0 0,1 0-155,0 0 0,4 0 0,0 0 0,-1 0 0,-2-2 0,0-1-292,3-1 1,-3-2 227,3 1 295,-3 4 1,-1-9 0,0 4 0,-1-2-20,1-2 0,0 3 0,-1-2 0,1 0 0,0 0 0,-1 1-63,1 3 1,4-1 0,0 3-1,-1-2 1,-1 2 0,0 2-1,0-1-182,1-2 1,-5 2 0,5-2 0,-5 2 0,-3 2 0,2 0 0,-1 0 33,0 0 1,0 0 0,-3 0 0,-1 0 0,2 0 0,-2 0 413,0 0 0,3 0 1,-1-1-1,1-2 1,5-1-1,0 1-395,2 1 0,1 2 0,-3 0 0,-1 0 0,2 0 0,0 0 0,2 0-268,0 0 1,-10 0 0,6 0-1,-4 0 1,-3 0 0,0 0-1,-2 0 571,-3 0 1,0-1 0,-1-2 0,0-2 0,1 2 0,-1 0 141,0-1 1,1 2-1,1-4 1,1 2 0,3-2-1,0 0-639,1 0 0,3-3 0,-2 3 0,0 1 0,-2-3 0,-1 2 0,-2-1-400,-4-1 1,1 4 661,-4-5 0,-3 5 1,0-4-1,-2 1 297,1-1 1,-1 0 0,-4-6 0,0-1 0,0-1 0,0-5 0,-1-2 421,-4-5 1,4-4 0,-5 3-1,2-4 1,-1-1 0,2-1-618,2 1 0,1-5 1,1 5-1,4-2 1,4 1-1,2-1 1,3 1-759,-1-1 0,-4 5 0,-2-4 1,1-1-1,-2 2 0,0 2 325,-3-1 0,-3 3 1,-3-4-1,-3 0 1,-2 2-1,-2-4 1,-2 1 478,-1-2 0,4-8 0,0 7 0,0-1 0,0-2 1,2 2 173,1 1 1,1-4 0,5 7 0,0-4 0,0-1 0,2 0-827,2 0 1,-1 6 0,5 2 0,-2 2 0,-2 2 0,0 3 0,1-1 208,-2 1 1,-2 0 0,-1 1 0,-1 2 0,-2-1 0,-3-1 0,-1 0 348,-4 2 0,1 4 0,-1-3 0,3 1 0,-1 0 1,0 0-68,0-1 0,6 3 1,-1-3-1,1 1 1,0-1-1,-2-1-275,2 1 0,2-4 0,1 4 0,0-1 0,0 1 0,0 2 299,0 3 0,-2-4 1,-1 3-1,-1 0 1,-1 3-1,1 0 1,-2 2 39,-1 4 0,4-4 0,-3 4 0,1-1 0,-1 2 0,0 0-84,1-1 0,-4 4-219,4-5 0,-1 0 262,2-4 1,2 4-1,-4 1 32,0 2 0,-1-2 0,-6 3 1,-1 2-1,1 2 0,-2 1-190,-2 0 0,-3 0 1,-3 0-1,-1 1 1,-4 2-1,-5 2 112,-1-3 0,-6 4 0,2-1 0,-7-2 0,-4-2 0,-3-1 169,1 0 1,-10 0-1,6-1 1,-3-2-1,-2-3 1,0-1-1,0-4-153,-1-1 1,2 3-1,-5 1 1,-1-3-1,3-1 1,-2 0 0,2 2-412,-2 1 1,-9 6-1,7-1 1,-2 2-1,-2 2 1,2 2-546,1 2 1,-1 2 0,10 5 0,4-4-1,3-1 965,7-3 0,-4 4 0,1 1 0</inkml:trace>
  <inkml:trace contextRef="#ctx0" brushRef="#br0">12224 11808 8396,'-14'-8'-552,"7"8"1,1 8 540,6 5 0,0 1 0,0-1 0,0 0 1,0 2-1,2 3 0,1 4 0,2 3 0,1 2 1,2 1-1,-2 3 0,1 5 445,1 2 1,-1 6-1,3 2 1,-1 0-1,2 3 1,-1 0 0,0 4-1,-1 1-283,2 2 0,0 5 1,3-2-1,-2 0 0,-2 3 1,-1 2 31,1 4 1,2-1 0,1-5 0,-1-3-1,-1 2 1,-3-2-18,3 2 1,1-8 0,3 3 0,1-2 0,2 0 0,-2 1-1,0 0-94,2-2 0,-2 2 1,5 1-1,-2 4 1,-1-1-1,0 0 1,1-3 3,2-1 0,-5 3 0,3 1 1,1-1-1,0 0 0,1-5 1,-2 2-1,-1-3 54,0-1 0,0 0 0,-5-8 0,0 1 0,-1-1 1,-2-3 4,-1-4 1,-4 7 0,4-5 0,0 1 0,-1-1 0,0 1 0,-1 2-18,1 2 0,-1-5 0,3 7 0,-2-2 0,-1 0 0,1 3-333,2 1 187,-4-4 0,4 7 1,-5-4-1,-1-1 0,1-1 1,-1-2-44,-1 0 1,3 1 0,-2-3 0,-1 0 0,0 0 0,0 0 26,2 0 0,-1-4 1,-4-1-1,0 1 1,2-1-1,1 1 0,1 0-372,-1-2 389,-1 4 0,-2-4 0,0 6 0,0 0 0,0 0 1,0-1 155,0-4 1,-5 2-1,1-6 1,1 0-1,1 0 1,2 2 0,0 0 97,0-1 0,-4 1 0,-1-4 0,2 4 0,2 0 0,1 1 0,0-2-387,0 1 0,0 2 0,0-2 0,0-1 0,0 1 0,1-2 105,4 2 1,-4-5-1,5 3 1,-1-4 0,1-4-1,1 0 1,2-1 192,-2-2 1,5 4 0,-3-5 0,3 1 0,1-1 0,1-1 592,-1 1-742,0-4 1,2 4 0,1-4 0,4 1 0,0 2 0,2-2-57,-1-1 0,4-2 1,-2 1-1,2-3 0,3 0 1,2-4-1,2-1 138,2-3 0,-3-1 1,3-2-1,0 0 1,-1 0-1,1 0 0,-1 0 136,-1 0 1,4-5 0,-5-1 0,-1 0 0,-2 0 0,-2 2-256,1-2 1,4 5 0,0-4 0,-1 4-1,-2-1 1,-1-1 0,-1-1-304,1 1 0,-5 1 0,0 2 0,1 0 0,-1 0 0,-1 0-325,-2 0 750,-1 0 0,-5 5 1,0-1-1,1-1 1,-1-1 163,0-2 0,-4 0 0,0 0-154,1 0 0,1 1 0,-1 2-3852,-1 1 3155,0 1 0,0-5 0,0 0-696,1 0 1309,2 0 0,7-6 0,2-1 0</inkml:trace>
  <inkml:trace contextRef="#ctx0" brushRef="#br0">14330 17259 8054,'-13'0'0,"-1"0"0,7-2 213,2-2 1,10 2-1,4-2 1,4 2-1,5 2 1,4 0-1,5 0 1208,4 0 0,0 0 1,7 0-1138,4 0 0,-4 0 0,-2 0 0,0 2-117,-2 2 1,1-1-1,-7 6 1,-4 1 0,-3 2-1,-5 0 1,-1 0-63,-2 1 1,-5-1 0,-4 10-1,-3 2 1,-1 0 0,-1 1-236,-3 2 0,-4-4 0,-7 8 0,-1-2 0,-2-3 1,0 1-1,1-2-308,-1-3 0,0 2 0,5-6 0,0-1 0,1 1 438,3 0 0,-3 6 0,5-4 0</inkml:trace>
  <inkml:trace contextRef="#ctx0" brushRef="#br0">21262 16166 8280,'-12'-9'0,"1"2"992,2 1 1,7-5 0,-1 4 0,6-1-335,5 4 0,4 3 0,3-1 0,3-1 0,4-3 0,5 0 0,2-1 0,2-1 0,1-3-531,0-6 0,-4 2 0,3-2 0,-2 0 0,-4 1 0,-2-3 0,-3 0-191,-6-1 1,3 4-1,-10 6 1,1 1 236,-4-2 0,3 7 0,1 4 0,1 7-166,0 5 0,-1 3 1,6 3-1,-1 4 0,0 3 1,1 3-1,-2 2-527,-3 1 1,1 5 0,-4-4 0,0 1 0,0-1 0,-2-2-2259,2-2 1,-4-6 0,2-1 2777,-3-2 0,-12-1 0,-4-5 0</inkml:trace>
  <inkml:trace contextRef="#ctx0" brushRef="#br0">21648 16299 8189,'-13'-19'216,"0"4"0,1-9 1,1 5-1,4 0 1,1 0-1,3 2 565,2 3 0,2 5 1,3 1-1,5 4 0,2 7 1,-1 7 1539,-1 6-1861,-6 14 0,7-6 0,-5 13 1,-2 4-1,-2 8 0,-1 6 1,0 6-1,2 2 229,2 5 1,-2 8 0,2-2 0,-2 1 0,-2 1 0,0-1 0,0 0-1038,0-4 0,0-2 1,0-1-1,0 0 0,0-4 1,0-2-366,0-1 1,-5-11 0,-1-1 0,0-6-1,-1-3 1,1-1 0,-2-4 280,1-4 0,3-9 1,-4-4-1,1-3 99,-1-2 0,0-5 0,-4-5 1,3-6-1,4-8-149,4-5 0,-1-3 1,-1-3-1,-3 2 1,1 3-1,-3-1 1030,1 2 0,2 2 0,-4 5 0,1 6 109,0 6 1,2 5 0,8 7 0,2 1 0,5 2 0,3-2 0,1 0-283,1 2 1,0-3 0,3 3 0,2-5 0,2-3 0,2-2 0,1-2-376,-2-3 0,3-3 0,-4-5 0,1-4 0,-1-3 0,-2-1-1152,-2 0 1,-3-5-1,0 0 1,-1 0-1,2-1 1,1-2 1151,2 1 0,6-5 0,-4 4 0</inkml:trace>
  <inkml:trace contextRef="#ctx0" brushRef="#br0">23261 16592 7938,'8'-10'1344,"-4"-3"1,-3 4 0,-1 9-1,0 7-187,0 5 0,0 1 0,0 2 0,0 1 0,0 5-960,0 4 0,0 5 0,0 8 0,0 1 0,0-2 0,0 1 0,0-1-765,0 2 1,0-2-1,0 1 1,0 0-1,0-1 1,0-5-3028,0-2 0,0-5 3595,0-3 0,6 3 0,2-4 0</inkml:trace>
  <inkml:trace contextRef="#ctx0" brushRef="#br0">23528 16566 7938,'4'-31'1044,"1"-1"1,-2 4 1604,-2 5 0,-2 3-2140,-4 7 1,4 7-1,-4 6 1,5 9 0,3 7-1,3 8 1,0 6-297,0 5 1,3 4 0,-3 2 0,0 2 0,0 3 0,-2 0 0,0 0 0,1-3-1540,-2-2 1,3-2 0,-2-2 1325,-1-2 0,5-5 0,-1 2 0</inkml:trace>
  <inkml:trace contextRef="#ctx0" brushRef="#br0">23248 16632 8000,'-17'-19'3705,"3"0"-2961,2 3 1,9 10 0,3 14 0,7 4-503,5 2 1,1-1 0,2 2 0,3 1 0,6 5 0,4 1 0,3 3 0,0-1-260,2 1 0,-1-1 0,5-2 0,-1-4 0,-1-3 0,1-2 0,-2 0-2880,-1 1 2897,-2-1 0,-5 0 0,1 0 0</inkml:trace>
  <inkml:trace contextRef="#ctx0" brushRef="#br0">23048 17205 7830,'-2'-17'451,"-2"-1"0,2 0 0,1 6 0,7 2 276,7 1 0,9 6 0,4-1 1,6 2-1,10 2 0,2 0 0,3 0 1382,1 0-1847,-5 0-775,15 6 1,-10-5 0,10 4 0,-1-4 0,-1-1 512,2 0 0,11 0 0,-1 0 0</inkml:trace>
  <inkml:trace contextRef="#ctx0" brushRef="#br0">17662 10915 10070,'-4'-9'0,"0"0"0,1-1 0,1-2-490,2-1 649,0-1 1,2 1-1,2 0 1,5-1-1,3 1 1,1 0-1,0 1 1,2 1-1,2 4 1,0 0-1,0 1 1,-3 0 520,0 3 1,-1 1 0,0 2 0,-1 2 0,-1 1 0,-4 3 0,0 0-787,1 0 1,-5 4 0,3-1 0,-2 3 0,2 1 210,2 0 1,-4-4 0,5 0 0,1 0 0,2 0-428,1 0 1,1-6 0,-1 1 0,-1-1 0,-2 0-1,-1 2 388,2-3 1,0 0 0,3-2 0</inkml:trace>
  <inkml:trace contextRef="#ctx0" brushRef="#br0">17862 10862 8511,'-13'-8'947,"1"14"1,3 13 0,5 10-728,2 6 1,-2 4 0,-2 2 0,0 3 0,-1 5-1,1 3 1,-2 3 0,2 1 0,-1 5 74,0 4 1,2-10 0,-2 6-1,1-4 1,3-3 0,1-3 0,2-3-343,0-2 0,2-3 0,1-6 0,1-3 1,1 0-1,-1-2-231,1 1 0,-1-6 0,-4-7 0,0 0 0,0-4 0,0-1 0,0-2-271,0 0 1,0-4 0,-1-1 195,-4-2 0,-2 2 546,-7-3 0,1 1 0,0-3-56,-1 1 1,1 1 0,1-7 135,3-2 1,3 1-1,6-6 1,2 0 400,2 2 1,-1 1 0,6 7-123,2 4 1,-4 4 0,2 8 0,3 6-290,4 2 0,-1 6 0,6 1 0,-1 1 1,4 0-1,0-4 0,2-2-700,4-5 1,-2-3-1,3-7 1,-3-3-1,-1-5 1,0-4-1,-1-4-510,1-5 0,-5-9 0,-3-5 1,-2-6-1,-7-3 0,-2-1 947,-5 1 0,-2-5 0,-1 3 0</inkml:trace>
  <inkml:trace contextRef="#ctx0" brushRef="#br0">17343 11515 9307,'0'-21'111,"0"2"1,-2 7 231,-2 3 0,2 5 0,-4 8 0,2 5 0,-1 4 0,1 3 178,-2 2 0,4 6 1,-2 0-1,3 5 0,1 5 1,0 2-1,0-2 0,0-2-634,0-2 0,0-2 1,1-3-1,2-1 0,3-3-1527,1-2 1,2-3 0,5-7 1656,-1-4 0,6-16 0,2-3 0</inkml:trace>
  <inkml:trace contextRef="#ctx0" brushRef="#br0">17449 11368 8402,'-6'-15'1092,"-3"6"0,2 17 0,0 8 0,1 6 0,3 6-911,1 1 1,-2 3-1,-1-1 1,2 0 0,2 0-1,1 2 1,0 0-1,0-1-381,0-2 0,1-1 1,2 0-1,3-1 0,0-5 200,0-2 0,10 3 0,-1-3 0</inkml:trace>
  <inkml:trace contextRef="#ctx0" brushRef="#br0">17036 11781 12006,'-6'-34'1255,"5"3"-996,-4 9 1,5 9 0,5 7 0,3 1-106,4 1 1,8-2 0,2 3 0,3-2 0,2 1-1,-1-1 1,2 1 0,2 1-700,1 2 0,0 1 0,-4 0 0,0 1 544,-1 4 0,1 2 1,0 6-1</inkml:trace>
  <inkml:trace contextRef="#ctx0" brushRef="#br0">17209 12088 10717,'21'-18'-103,"6"0"1,8 2 21,8 1 0,9 2 0,9-1 0,2 0 57,6-4 0,-32 8 0,1-1 0,-1-2 0,0-1 0</inkml:trace>
  <inkml:trace contextRef="#ctx0" brushRef="#br0">24941 8916 8521,'-14'-12'0,"3"2"492,2 1 0,9 1 1,7-2-1,2 3 0,0 1 1,0 1-1,0 1 188,-1-1 0,-5-1 0,3 3 0,0-2 0,3-1 1,3-2-1,1 1 0,1-2-265,-1 2 0,0-5 1,1 4-1,-1-1 0,0 2 1,1 0-1,-1 1 399,0 0 0,1 1-528,-1 5 1,0 0-1,1 2 1,-2 4-9,-4 7 1,3 5 0,-5 7 0,1 0 0,2 5 0,0 1-267,0 1 1,-2 5 0,4-1 0,-3 1 0,1 0 0,0-1-982,0 1 0,0-3 0,3 0 0,-2-2 0,-1-2 0,0-3 0,0-5-982,0-4 1,0-5 0,4-4 0,0-5 1950,1-2 0,-1-8 0,0-2 0</inkml:trace>
  <inkml:trace contextRef="#ctx0" brushRef="#br0">25274 9209 8356,'-13'-13'761,"-1"1"0,2 2 71,4 1 0,3 7 1,8 2-1,3 8-184,1 3 0,-2 4 1,4 3-1,0 4 0,0 5 1,-2 2-1,0 4 0,-1 1-94,0 3 1,0 2-1,-3-1 1,2-1 0,-3 0-1,0 3-233,-2 3 0,0 2 0,0-5 0,-2 1 1,0 3-1,-4 4 0,0 1-18,0 0 0,-3-1 1,4 6-1,2-1 1,0 0-1,1 1 0,-3-3-167,2-2 1,2 2 0,1-5-1,1-1 1,4 3 0,2-2-195,0 0 0,4 3 0,-5-5 0,0 0 0,0 1 0,-2-1 0,0 1 173,1 1 1,-1-4-1,-4 6 1,0-1-1,-1-1 1,-2 2-22,-2-1 0,-3-4 0,3 1 0,1-1 0,-1 0 0,1 2 1,1-4-61,1-4 1,2 2-1,0-5 1,0 1 0,0-1-1,0-1 67,0-4 0,0 0 0,0-3 0,0 1 0,2 0 1,1-1-102,1 1 0,1 0 0,-5-1 0,0-1 0,0-1 0,0-2 0,0 2 0,0 1 0,0-1 0,0-1 0,0 4 0,0-2 0,0 3 0,0 1 0,0-7 0,0 6 0,0 0 0,0-3 0,0 3 0,0 1 0,0-4 0,0 6 0,0-3 0,0-1 0,0 1 0,0 1 0,0 2 0,0 1 0,0-6 0,0 1 0,0-1 0,0 0 0,0-4 0,0 2 0,0-5 0,0 0 0,0 2 0,0-2 0,0 2 0,0-1 0,0 1 0,0 3 0,-2-2 0,-1 0 0,-1 1 0,1-1 0,1-4 0,2 2 0,0 1 0,0-2 0,0 2 0,0-2 0,0 0 0,0 4 0,0-6 0,0 1 0,0 0 0,0 0 0,0-2 0,0 3 0,0-1 0,0-2 0,0-1 0,0-1 0,0-1 0,0 0 0,0 0 0,0 1 0,0-1 0,0 0 0,0 1 0,0-1 0,0 0 0,0 1 0,0-1 0,0 0 0,0 1 0,0-1 0,0 0 0,0 1 0,0-1 0,0 0 0,0 2 0,0 1 0,0 2 0,0 0 0,0-5 0,0 2 0,0 1 0,0 2 0,0-1 0,0-1 0,0 0 0,0 2 0,0-2 0,0-1 0,0-2 0,0 1 0,0-1 0,0 2 0,0 1 0,0 2 0,0 0 0,0-5 0,0 2 0,0 1 0,0 2 0,0-2 0,-4 3 0,-1-1 0,2-2 0,2-1 0,1-1 0,0-1 0,0 0 0,0 0 0,0 1 0,0-1 0,0 0 0,0 1 0,0-1 0,0 0 0,0 1 0,0-1 0,0 0 0,0 1 0,0-1 0,0 0 0,0 1 0,0-1 0,0 0 0,0 1 0,0-1 0,0 0 0,0 1 0,0-1 0,0 0 0,0 1 0,0-1 0,0 0 0,0 1 0,0-1 0,0 0 0,0 1 0,0-5 0,0-1 0,0 3-781,0 1 0,1-1 0,2 0 0,3-4 0,2-1-271,2-3 0,2-3 0,1-4 0,-1-5 0,-1-3 0,-4-1-915,-1-1 1,-3 1 0,-8 1 0,-4 3 0,-4 6 1121,-5 6 1,2 6 0,-5 7 1267,2 2 1,-5 1-1,2-2 1,-2 0 54,2 0 0,3 1 1,6-4-1,1-2 1,3 0-1,3-2 767,0-1 0,6 2 0,0-7 1,7-1-1,5-1-699,2-2 0,0 0 0,3-2 0,2-2 0,3-5 0,5-3 0,3-1-642,-1-1 1,5-5-1,2-3 1,2-3-1,2-2 1,-1 0-5840,-4 1 5935,4-1 0,-5-6 0,6-1 0</inkml:trace>
  <inkml:trace contextRef="#ctx0" brushRef="#br0">25594 9516 8057,'-22'0'0,"2"1"0,4 4 0,6 3 500,2 4 1,5-4 0,8-4 0,4-2 0,3-4 0,2-2 0,4-7 0,4-5-1,4-8 1,2-5 727,3-7 1,1-13 0,7-7 0,-2-8-1,-17 28 1,0-2 0,-1-1 0,0-2-855,1 0 1,-1-2 0,1-3 0,0-1-1,-3 0 1,-1 0 0,-1 0 0,1-2-1,-2-2 1,0 0 0,-3 0 0,-2 0 0,0-2-1,-1 1-464,-1-1 0,-1 0 0,-2-1 0,0-1 0,-2 0 0,0 0 0,-1 0 1,-2 1-1,-1 2 0,0 2 0,-3 0 0,-1 0 0,-1 3 0,-1 1-61,0 1 0,-1 0 1,-2 0-1,-1 1 0,3 3 1,1 0-1,-1 3 1,1 1-1,-7-34 0,2 9 227,0 5 0,-1 4 0,3 12 1,0 4-1,4 4 0,1 8 0,1 6-1439,0 4 1,3 4-999,-2 7 0,13 1 1,7 12-1,6 0 2361,6-2 0,14 5 0,-1-5 0</inkml:trace>
  <inkml:trace contextRef="#ctx0" brushRef="#br0">25434 5851 8345,'-22'-15'0,"1"0"730,2 2 0,2-4 0,7 9 0,1-4 833,-1-2 1,4 1 0,1 0-763,4-1 0,2 7 0,4 5 0,5 10 0,5 11 0,4 11 0,1 10 1,0 6-486,1 1 1,0 12 0,1-1 0,-4 1 0,-2 5-1,0-3-867,2-1 1,0 3 0,-5-6 0,2 0 0,1-4 0,2-4 0,0-5-3853,1-2 0,-4-13 4403,3-2 0,-3-9 0,-2 1 0</inkml:trace>
  <inkml:trace contextRef="#ctx0" brushRef="#br0">25434 6437 8116,'-34'-33'0,"-2"7"0,10-1 0,8 11 1858,13 7 1,10 6 0,7-1 0,7 2-2291,8 2 1,14-4 0,4-1 0,5 2 431,3 2 0,1-5 0,-1-2 0</inkml:trace>
  <inkml:trace contextRef="#ctx0" brushRef="#br0">25834 6170 8252,'-22'-10'454,"-1"-3"0,1 2 0,10 8 1184,3 6 0,4 0 1,5 6-1,1 2 0,5 0 1,6 3-1537,4-1 0,8 0 1,-2 1-1,3-2 1,3-3-1,2-5 1,1-3-1,-1-1-4007,-2 0 3905,-2 0 0,-5-5 0,-2-3 0</inkml:trace>
  <inkml:trace contextRef="#ctx0" brushRef="#br0">26020 6130 8252,'-19'-19'0,"3"6"0,-5-2 0,2 5 0,1 2 0,6-2 0,2 3 0,3-1 828,1 1 1,7 2 0,9-2 0,7 1-1,6 2 1,6-1 0,2-1 296,-2-1 0,-5 4-1551,-2-2 0,-1 4 0,0-1 0,-6-1 0,-5-1-435,0 1 0,-5 3 2595,-5 4 1,-2-1-655,-7 6 0,6-4 1,-1 4-1,4 0 1,4-2-864,5-3 0,3 2 0,0 0 1,0 0-1,-2 2 0,3-3-355,2 1 0,-3 0 0,6-3 1,-3 2-1,-2-2 0,0-2-627,1-1 1,-5-4 0,-1-2 0,3-2 1839,1-2 0,-5 3-314,-2-2 1,-2 6-1,1-2 1,3 2-1,2 0 1,0-2 843,2-3 1,2-1-1606,5-4 0,-2-6 0,5-4 0,-2 0 0,-3 1 0,-1-4 0,-3 6 0,-2-3 0,-2 3 0,-2 0 0,-5 6-407,-4 3 0,-9 5 0,-7 6 1,-2 2-1,-1 4 0,1 7 109,4 8 1,3 4 0,5 2-1,6 1 1,8 1 0,10 2-1,11-2-3863,13-6 1,10-5 4160,13-9 0,6-3 0,-28-6 0,0 0 0</inkml:trace>
  <inkml:trace contextRef="#ctx0" brushRef="#br0">3852 15073 8259,'5'-13'0,"-1"-1"482,-1 1 1,-1 4 0,-2 0-1,0-1 1,-2 0 0,-1-1 1406,-1 2 0,-2 6-1606,1-1 1,3 2 0,-7 2 0,-2 0 0,-1 0-60,-1 0 1,0 0 0,-1 0 0,1 0-1,0 0 1,-1 0 0,1 0 13,0 0 0,-1 2 1,1 1-1,0 1 1,-1-1-1,1-1 175,0-2 1,-1 0 0,1 0 0,0 0 0,-1 0-161,1 0 0,0 0 0,-1 0 0,1 0 0,0 0-108,0 0 1,-1 0 0,1 1 0,0 2 0,-1 3-1,1 0 1,0 1-46,-1 1 0,1-5 0,0 3 0,-1-2 0,1 1 138,0-2 1,-1 0-1,1-1 1,0 3-1,1-1-88,3 2 1,-3-4 0,5 4 0,-2-2-1,0 1-168,-2-2 1,4 2 0,0 1 0,-1 2-1,1 1 50,-4-2 1,4 5-1,0-3 1,-1 1-1,2 1 115,0-3 1,-3 1 0,5 5 0,1-1 0,2 0-44,1 1 0,0-5 0,0-1 1,0 3-1,0 1 0,0 1-54,0 0 0,0 1 1,0-1-1,0 0 0,0 1 1,0-1-1,0 0-51,0 1 0,4-1 0,2 0 1,0 1-1,1-3 92,1-2 0,1 3 0,4-3 1,0 1-1,1 1-37,-1-2 1,0-5 0,1 3 0,-1 1 0,0-2-55,1 0 0,-1 3 0,0-3 0,1-1 0,-1 1 0,0-1 0,2-1 0,3 1 0,-3 1 0,4-3 0,-1 2 0,1 1 0,2 0 0,1-1 0,-1 1 0,2-5 0,-3 5 0,0-1 0,4-1 0,1-1 0,2-2 0,-2 1 0,-1 1 0,-2 1 0,2-1 0,1-1 0,1-2 0,-3 0 0,-1 0 0,2 0 0,-1 0 0,1 0 0,-2 0 0,2 0 0,-3 1 0,-1 2 0,1 2 0,-2-1 0,2 1 0,0-1 0,1 2 0,3-3 0,-1 1 0,-2 1 0,2-1 0,0 1 0,-2-2 0,3-2 0,-3-1 0,2 0 0,0 0 0,-4 0 0,0 0 0,2 0 0,-3 0 0,0 0 0,2 0 0,-2 0 0,2 0 0,0 0 0,-4-4 0,6-1 0,-1 2 0,0 2 0,0 1 0,2 0 0,0 0 0,-1 0 0,0 0 0,0 0 0,1 1 0,-2 4 0,3-4 0,-4 5 0,0-1 0,-2-1 0,0-1 0,2-2 0,0-1 0,0 2 0,-5 1 0,3 1 0,2-1 0,1-1 0,-1-2 0,4 0 0,-3 0 0,3 0 0,2 0 0,0 0 0,-1 0 0,6 0 0,-1-2 0,-2-1 0,1-1 0,-1 1 0,4 1 0,1 2 0,-3 0 0,3 0 0,0 0 0,-1 0 0,0 0 0,-4-1 0,-1-4 0,3 4 0,1-3 0,-3 2 0,-1 2 0,-1-1 0,0-4 0,4 4 0,0-4 0,-2 2 0,0 0 0,-3-1 0,1 1 0,4 0 0,2 0 0,-1-1 0,1-1 0,-4 1 0,1-1 0,1 2 0,-3-3 0,3 2 0,-3-1 0,-1 1 0,0 0 0,-1 1 0,1-3 0,0 1 0,-1-1 0,1 3 0,0-3 0,-1-1 0,-2 4 0,0-3 0,1 2 0,-1-2 0,1 0 0,0-2 0,2 1 0,-2 3 0,-3-5 0,-3 0 0,-1 0 0,0 2 0,-2 1 0,-5-5 0,-3 2 0,1-2 0,-1-3 0,-4 1 0,-2 0 0,-2-1 0,1 1 0,2 0 0,2-1 0,-1 1 0,-4 0 0,0-1 0,2 1 0,0 0 0,3-1 0,-1 1 0,-4 0 0,0-1 0,0 1 0,0 0 0,-1 1 0,-2 1 0,-3 4 0,-1 0 0,-4-1 0,-1 5 0,1-3 0,0 2 0,1-2 0,-4 0 0,-2 0-110,0 3 0,1-3 1,2 2-1,-1-1 1,1 1-1,-2-1-58,-3 2 0,4 1 1,-6-1 203,1-2 1,0-1 0,-5 3-1,2-3 24,-2-1 0,1 2 1,-1-2-1,2 1 1,-2 2-1,-1-1-22,-2 1 1,2-2-1,1 3 1,4-2-1,-1 3 1,2 0 0,-2 2-61,0 0 1,3-1 0,-2-2 0,0-2 0,4 2 0,0 2-3,-2 1 1,3 0 0,-3 0 0,2 0 0,0-2 0,-3-1 0,-1-3 103,1-1 0,-3 2 0,3-3 0,-2-1 1,-3 0-1,0 0-58,2-1 0,-2-1 0,4 1 1,-2 2-1,-4 1 0,3 1 1,-3-1-134,1-1 0,-3 5 0,-1-1 1,-3 2-1,3 1 0,1-2 74,1-1 1,0-1 0,1 5 0,-1 0-1,2 0 1,1 0 0,2 0 15,-2 0 1,-1 0 0,-2 0 0,1 0-1,-1-1 1,-1-2 13,-3-2 0,3-1 0,-5 3 1,2-1-1,-2-1 0,-1 1-113,-3 0 0,-1-1 0,-2 5 0,0 0 0,-2 0 0,-2 2 0,-5 1-198,-3 1 0,-1 6 1,0-1-1,-1 3 1,2 1-1,1 1 0,0-2-134,1-4 1,-2 4 0,9-3-1,3 3 1,0 0 0,5-2-1,0-1 1,0-4-1,4 2 1,1-1-1,2-3 1,1-2-1,1-1-786,-1 0 0,3 0 0,-1 0 1238,-3 0 0,-8 6 0,2 2 0</inkml:trace>
  <inkml:trace contextRef="#ctx0" brushRef="#br0">13863 12021 8071,'-7'-13'0,"1"5"219,6-3 0,0 3 1,2-4-1,0 2 0,4 1 1,2 0-1,1 0 0,0 2 1,-2-1 2866,-1 1 0,-3 4-2433,-8-1 0,2-2 0,-5 1 0,-3 2 22,-1 2 0,3 1 1,1 0-289,-3 0 1,4 0-1,-2 0 1,-1 0-61,-2 0 0,-3 0 0,-1 1 0,-2 4 1,0 4-1,0 2 45,1 3 0,-1-4 0,3 2 0,0 3 0,-1 1 0,2 2 7,3 0 1,-4 1 0,6-3-205,-3 2 1,3 0 0,0-3 0,0 1-138,2 2 0,-3-1 0,4-2 0,0 1 0,-2 2 1,2 0-39,1 1 0,-4-4 0,4 4 0,1 1 0,-1 0 0,1 3 0,-1-1 0,0 1 0,3-2 0,-2 1 0,1 1 0,0-1 0,-2-1 0,2-1 0,2 1 0,1-5 0,0 4 0,0-3 0,0 1 0,0-2 0,0-1 0,0 3 0,1 0 0,2-2 0,3 0 0,2 1 0,2 0 0,-3 6 0,2-4 0,2 0 0,0 2 0,3-2 0,1 0 0,2-2 0,-2 2 0,3-1 0,-3-1 0,-2 1 0,2 0 0,1-2 0,2-1 0,6-2 0,-2 1 0,2-1 0,1-1 0,0-2 0,3-1 0,6-6 0,-3 3 0,0-2 0,0 1 0,1-2 0,-1-2 0,1-1 0,-2-1 0,4-2 0,-1-3 0,-4-1 0,1-4 0,1-1 0,-6 3 0,5-1 0,-1-3 0,-1-4 0,1 0 0,-3-1 0,1 0 0,3-9 0,-2 4 0,-3-1 0,0-1 0,-1 0 0,-2-2 0,2 0 0,-7 1 0,0 1 0,-2 1 0,-2 2 0,0-2 0,-4 0 0,-2 1 0,1 0 0,-2 0 0,1-2 0,-1-2 0,0 0 0,-3 1 0,-2-1 0,-1 0 0,0 1 0,0-1 0,0 0 0,0 1 0,-4-1 0,-2 0 0,-1 2 0,-4 1 0,0 4 0,-3 0 0,-1-3 0,-1 2 0,-3 0 0,0 4 0,-2 2 0,0 1 0,-3 1 0,-2 0 0,-5 1 0,-3 2 0,-2 2 0,0 2 0,-1 3 0,0-3 0,0 2 0,2 1 0,1 0 0,-3 0 0,3-1-417,1 1 0,2 1 0,6 2 0,1 0 0,3 0 0,2 0 0,1 0-1846,-1 0 0,9 0 0,-4 0 0,3 0 2263,-1 0 0,4 0 0,2 0 0</inkml:trace>
  <inkml:trace contextRef="#ctx0" brushRef="#br0">12250 12741 8217,'-25'-27'0,"3"2"0,4 4 0,3 8 0,2 7 290,6 4 1,2 2 0,10 2-1,5 1 1,8 3 0,8 0 0,10 1-1,7-1 1,6 1 0,3-1 269,1 0 1,0 0 0,2-3-1,0 2 1,0-2 0,-5-2-1,-2-1 1,-7 0 0,-3 0-1,-3 0-2413,-3 0 0,-2-6 0,-7-3 1,-2-3 1852,-2-1 0,-1-12 0,-4-3 0</inkml:trace>
  <inkml:trace contextRef="#ctx0" brushRef="#br0">12970 12554 8217,'-19'0'403,"-2"0"1,-1 0-1,1 0 1,1 0-79,-1 0 1,5 0-1,-2 2 1,3 2 0,2 5-1,-1 4 1,-1 4 0,-1 2-43,-2 2 1,1-2 0,2 6 0,-3 6 0,-4 6 0,-3 9 0,-2 3-284,0 0 0,1-3 0,-1-6 0</inkml:trace>
  <inkml:trace contextRef="#ctx0" brushRef="#br0">14103 11954 8532,'0'-13'0,"0"0"0,0-1 253,0 7 1,0 0 0,-1 4 0,-4-2 0,-4 2 0,-2 2 0,-3 2 0,1 2 612,0 2 0,4 4 0,0-5 0,-1-1 1,-2-2-1,-2-1 0,0 0-446,-4 0 1,3 0-1,-3 0 1,3 0-1,2-1 1,0-2-148,-1-1 0,-3-1 0,-1 5 1,2 0-1,1 0 0,0 2 1,-1 1-1,-4 3-36,0 1 0,3-3 1,-2 5-1,1 2 0,1-1 1,-1 0 593,-2-1-615,6 0 0,-6 9 0,7 0 0,0-2 1,-1 0-1,1 2 191,0 4 0,-1 2 0,1 1 0,0 0 1,-1 3-1,1 2-184,0 3 1,-1 1-1,1 6 1,1-2-1,2 1 1,3-2-224,1 0 0,1 4 0,7-7 0,2 2 0,5-1 0,4 1 0,7-1 0,6 1 0,7-7 0,7 3 0,1-4 0,4-2 0,5 0 0,5-3 0,3-1 0,2-5 0,-3-1 0,-1-4 0,3-5 0,-1-1 0,-5-3 0,-2-1 0,-10-2 0,-2-2 0,-2-2 0,-3-5 0,-3-3 0,-3-6 0,-1-1 0,-1-2 0,-1-4 0,-1-5 0,-3-5 0,-2-4 0,-1-1 0,-5-5 0,-1-4 0,-2-3 0,-2-3 0,-2-1 0,-3-2 0,-3 0 0,-5 6 0,-4 4 0,-4 3 0,-5 5 0,-4 5 0,-9-1 0,-5 8 0,-2 4 0,-4 4 0,-1 5 0,-4 3 0,-5 3 0,5 6 0,-9-1 0,1 4 0,3 4 0,2 6-109,-1 7 1,4-1 0,-1 6-1,2 3 1,5 4 0,3 3-1,3 2-4620,3 3 0,2 3 4729,8 5 0,3-4 0,5 5 0</inkml:trace>
  <inkml:trace contextRef="#ctx0" brushRef="#br0">20382 17405 8474,'-5'-9'0,"1"1"414,1-3 1,3-1 0,3-1 0,3 1 0,0 2 0,1 1-1,-1-1 208,0-2 0,-3 4 1,-7 2-1,-5 2 1,-3-1-1,-2 2 1,1 1-108,0-3 1,-1 4 0,1-4 0,0 4 0,1-1 0,2-1 0,1-1-14,-2 1 1,0 1 0,-3 2 0,1 0-467,0 0 0,-1 0 0,1 0 0,0 0 1,-1 2-1,1 1 0,-2 3 214,-3 1 0,2 2 0,-5 4 0,1 1 0,-1-1 0,-1 2 0,-1 1 192,1 2 1,1 6 0,-2-2 0,2 3-1,2 2 1,2-1 0,3 2-146,0 3 0,1-1 0,0 6 0,1-1 0,3 1 0,4-1 0,4 1-275,1-2 0,0 4 1,1-2-1,4 1 0,4-2 1,3-2-23,1 0 0,2-5 0,3 3 0,4-3 0,3-3 0,2-1 0,1-3 0,3-2 0,3 3 0,6-4 0,0-3 0,1-4 0,4-3 0,4-2 0,2-3 0,4-8 0,2-4 0,0-4 0,1-5 0,-2-4 0,-2-3 0,5-8 0,-9-2 0,1-4 0,-1-4 0,-3-3 0,-1-5 0,0-4 0,-10 2 0,-1-8 0,-7-1 0,-7-1 0,-7-3 0,-9 1-117,-3-1 1,-12 0 0,-8 8 0,-9 3 0,-13 5 0,-9 7-359,-10 6 1,-6 12 0,-8 11-1,34 11 1,0 1 0,-3 1 0,1 3-1,-1 1 1,1 3 0,0 2-1,0 3-2174,1 3 0,0 0 2164,3-1 0,0 2 0,-1 9 1,-1 1-1,3-1 0,1 1 1,0 2-1,1 1 312,-1 1 0,2 1 0,2-3 0,1 1 0,0 2 0,1-1 0</inkml:trace>
  <inkml:trace contextRef="#ctx0" brushRef="#br0">12530 12634 8255,'-1'-27'0,"-4"2"0,-3 3 129,-4 9 0,-2 13 0,1 7 0,0 2 0,-1 0 0,1 0 0,1 0 0,2-2 0,2 1 0,1-3 0,1 3 0,2-2 498,5 0 1,7-2 0,11-4-1,7 0 1,11-1 0,8-2-1,7-3 1,3 0 0,5-2-215,4 1 1,3 3-1,-2-4 1,-2 2-1,-2 2 1,-2-1-594,-2 1 0,-13 0 1,-5 2-1,-5-1 0,-6-1 1,-4 1-1864,-7 1 0,-11 2 2043,-10 0 0,-15 0 0,-15 0 0</inkml:trace>
  <inkml:trace contextRef="#ctx0" brushRef="#br0">12810 12621 8255,'-7'-12'1109,"2"9"0,11-6 0,8 6-710,6 3 0,4 5 1,0 2-1,-3 2 1,-1 4-1,0 1 1,0 3-364,1 3 1,-11-1-1,-1 6 1,-6 6 0,-4 3-1,-5 5-1073,-8-2 1,-6 3 0,-11 1 0,-6-2 0,-6-2 1036,-6-3 0,-3-2 0,-1-5 0</inkml:trace>
  <inkml:trace contextRef="#ctx0" brushRef="#br0">25394 8796 8058,'-22'-5'0,"0"1"0,-1 1 0,3 2 0,2 1 0,-1 0 279,1 0 1,1 1 0,10 2 0,7 3 0,7 1 0,5 4 0,0 1 0,-1 2 0,-3 3 235,3 0 0,-5 13 0,-2 1 0,-2 6 0,-2 5 0,-2 1 0,-2 4 0,-5 3-26,-3 5 1,-1 1 0,-1-1 0,2 0 0,2 1 0,3-1-1,1 1-422,3-1 1,1 1-1,2-1 1,0 0-1,0-3 1,2 0-213,2-1 1,-1 0 0,6 1 0,1 5 0,1 4 0,-1 6 400,-1 1-238,-6-3 1,0-27 0,0 1 0,-3 35 0,0-36-1,0 1 1,0 2 0,0-1 0,0 2 0,0-1 35,0 2 0,0 0 1,0-2-1,0 0 0,0 2 1,0 0-1,-1-1 0,0 0 1,0 0-1,0-1 1,-2-2-1,1 0 3,-1 34 0,0 0 1,0-2-1,-1-2 1,1 1-1,1-1 35,2 2 1,2 5-1,1-2 1,-1-36 0,0 1-1,0 2 1,-1 1 0,0 0-1,0 0 1,-1 2-1,0 0-15,0 0 0,0-1 0,-1-1 0,0-1 0,0 3 0,-1 1 0,-1 2 0,0 1 0,0-1 0,0 0 0,0 3 0,-1 0 0,1-2 0,0 0-146,0-1 1,0 1 0,0-1 0,0 0 0,2-4 0,-1-1 0,0-1 0,0 1-1,1-1 1,0-1 0,2 0 0,1-1-379,2-1 1,1-1 0,13 34 0,3-7 0,1-3 0,0-4 0,2-5 0,2-6-1097,6-4 0,-1-8 0,7-6 1543,4-9 0,7-7 0,-2-12 0</inkml:trace>
  <inkml:trace contextRef="#ctx0" brushRef="#br0">24514 15246 8155,'-15'-9'0,"-1"-1"0,-2 0 864,1-1 0,9-2 0,5 1 0,6 2 0,7 1 0,5-1 0,5-4 810,0-4 1,-2 2 0,3-6-1548,-2-2 1,3 1-1,-4-3 1,-2 1 0,-1-3-1,-2 1-62,1 4 0,-2-1 0,-2 8 0,-3 2 0,1 5-127,-1 4 1,1 6 0,2 11 0,-3 9 0,1 11 0,-1 8-454,4 5 0,2 9 0,5 0 0,4 1 0,3-2 0,3-4-600,3-5 1,5-4 0,7-6 1114,1-7 0,7-6 0,-4-8 0</inkml:trace>
  <inkml:trace contextRef="#ctx0" brushRef="#br0">25061 15193 8155,'-39'-6'1809,"8"8"0,-6 3 0,7 19 0,11 16-1065,7 12 1,6 15 0,8 1-1,2 3 1,0-33 0,1 1-1,1 0 1,0 2 0,1 2 0,1 1-807,0 0 0,2 1 1,2 2-1,2 1 0,3 0 1,2 0-1,1-1 0,1-1 1,1-2-1,2-2 0,2-1 1,2-2-1,0-3 1,1-1-1,3 0 0,1-2 62,0 0 0,1-2 0,0-5 0,0 0 0,0 0 0,-1 0 0</inkml:trace>
  <inkml:trace contextRef="#ctx0" brushRef="#br0">25034 17085 8055,'-6'-34'0,"-3"5"0,-3 9 756,5 10 0,1 16 0,5 3 0,-2 4 0,-2 8 0,2 10 1,2 12-1,1 7 0,0 5 0,0 1 0,0 2 0,0-2 1,0-1 2315,0-1 1,6-10 0,3-3-3347,2-2 0,4-4 1,1-8-1,2-2 0,-1-4 1,-3-6-1,0-6-586,-1-3 0,0-2 0,-1-5 0,-4-5-1267,-8-8 0,-8 0 0,-10-9 2071,-4 0 1,-3 3-1,-3 3 1,-3 3 572,-5 5 1,4 4 0,1 5 0,2 1 0,4 3-1,3 5 335,4 3 1,9 3 0,5 3-1,2 2 1,4 3 0,2-1-1,7 2-661,5 1 1,5 1-1154,5 1 0,4-6 1,4-3-1,8-5 0,3-4-2597,6-5 3559,1-2 0,1-14 0,0-3 0</inkml:trace>
  <inkml:trace contextRef="#ctx0" brushRef="#br0">25434 17579 8128,'-19'0'241,"-1"1"1,0 3 0,6 5 823,8 3 0,1 2 0,0-1 0,2 0 0,2 0 1,2-1-38,4-3 1,2-3 0,8-6 0,1 0 0,2 0 0,0 0-1,-1-1-1281,1-4 1,0-2 0,-5-7-1,1 0 1,-3-3 0,-2 0-1,-3 0-328,0 3 1,-6 0-1,0 1 1,-7 1 680,-5 3 0,-1 3 0,-1 8-514,1 2 0,6 4 0,4 5 0,6-1 0,7-2 0,6-3 0,6-1-5620,4-3 6034,0-1 0,13-14 0,2-3 0</inkml:trace>
  <inkml:trace contextRef="#ctx0" brushRef="#br0">25781 17312 8119,'-3'-16'341,"-5"2"1,-5 5-1,-2 4 1,0 2-1,3 4 1,3 8-1,5 6 881,3 3 1,1 4-1,0-2 1,1 4 0,3 4-1,5-1 1,5-2 0,2-4-2082,2-2 1,5-3 0,0-7-1,0-4 1,1-4 0,-2-1-1,2-1 1,0-4-1,-2-4 1,-3-8-1,-7-4 1,-2-1 0,-2 1-1,-2 0 1,-5 2 1281,-4 0 1,0-1 0,-6 6 0,-1-1 0,-2 5-1,-1 2 5279,-1 5-4443,7 2 1,1 2-1,8 4 1,2 3-1034,5 4 1,3 2 0,3-1 0,2-1 0,6-2 0,2-2 0,1-2-767,1-4 1,4-3-1,2-6 1,-1-8 0,1-4-1,-3-7 540,-2-3 0,-2-5 0,1-6 0</inkml:trace>
  <inkml:trace contextRef="#ctx0" brushRef="#br0">26300 16766 8068,'-6'-8'2501,"-1"5"0,0 6-1975,2 6 0,4 9 1,1 4-1,1 5 1,4 4-1,4 3 0,2 0 1,3-2-387,-1 1 1,2-5 0,3 5 0,4-4 0,3 0 0,2-6 0,-1-4-4078,1-7 3937,0 2 0,5-13 0,2 5 0</inkml:trace>
  <inkml:trace contextRef="#ctx0" brushRef="#br0">26007 16939 8049,'-13'0'1347,"-1"-6"1,9 4 0,5-2-1,7 1-172,5-1 0,11 1 1,6-8-1,3-2 0,7-3-896,4-1 0,0 1 1,6-2-1,1-2 0,0-3 1,-1 3-280,-4 0 0,-4-3 0,-1 2 0</inkml:trace>
  <inkml:trace contextRef="#ctx0" brushRef="#br0">26034 16286 8059,'-27'-12'0,"2"0"0,3-6 0,5 12 394,7 12 0,4 9 0,6 12 0,2-1 0,2 3 0,5 2 0,4 6 0,4 6 484,0 6 0,7 7-878,-2 2 0,9 5 0,3-2 0</inkml:trace>
  <inkml:trace contextRef="#ctx0" brushRef="#br0">25674 18565 8326,'0'-34'201,"0"1"0,-5 6 1,1 1-1,1-1-23,2 0 0,1 2 0,0 2 0,0 2 0,-2 3 0,-1 5 0,-1 2 0,-1 3 1017,-1 0 0,3 2 0,-6 6 0,1 2 0,-1 2 0,1 5 0,2 3 247,3 1 0,2 2 0,1 1-1316,0 2 1,0 0-1,3-3 1,4-1-434,7 0 0,8 1 1,0-11-1,5-1 0,4-3 1,3-4-1,0-5-937,-3-3 1,-4-2-1,-5 0 1,-6-3 0,-4 0-1,-5 0 1633,-1 3 1,-3 0 0,-9 1-1,-5 1 1,-6 3 0,1 5 166,1 2 0,2 4 0,1 2 0,2 4 0,2 0 1,2 1-715,3 2 0,3 1 0,6-1 0,8-2 0,8-4 0,7-4-3486,7-1 1,7-12 3643,1-5 0,13-19 0,-3-5 0</inkml:trace>
  <inkml:trace contextRef="#ctx0" brushRef="#br0">26340 17592 7942,'-13'-13'1013,"-6"5"1,-2 4-1,0 4 1,4 6-1,3 8 1,5 10-478,5 6 0,2 7 0,2-2 0,0 4 0,0 1 0,0 1 1,2 2-1,2 2-140,5-2 1,3-3 0,1-5 0,2-4 0,2-4 0,0-4 0,0-2-2465,-3-2 1,0-7 2003,-1-7 1,-7-10 0,-8-2-1,-8-2 1,-8 0 0,-2 0 0,-3 2-1,3 2 1187,2 4 0,3 1 0,3 1-1826,3 4 1,9 1-1,12 3 1,7-5-1,10-2 1,3-4 0,7-2-4334,4-5 2941,-2-9 1819,17-9 1,-15-7 0,9-6 0</inkml:trace>
  <inkml:trace contextRef="#ctx0" brushRef="#br0">26780 17632 7942,'-17'-18'877,"-1"0"1,-4 6-1,2 8 1,1 3-1,0 3 1,2 6-1,4 7 1,4 4-309,5 5 0,2 5 0,2 2 1,2 0-1,2 1 0,5-1 0,4 0-288,5 1 1,-3-8 0,3 3-1,-2-4 1,0-2 0,4-5-1,-1-4 1,2-4-713,-1-2 1,-3-2-1,-1-5 1,-4-4-1,-5-4 1,-1-3 65,-3-1 0,-7-2 0,-5-1 1,-3-2-1,-1 2 0,-1 1 1,1 3 706,0 3 1,-1-1-1,1 7 1,1 4 0,3 7-1,5 5-877,2 5 0,8 1 1,3 6-1,4 1 1,4 3-1,2 4-3654,2 4 4189,1 1 0,5-4 0,-1-1 0</inkml:trace>
  <inkml:trace contextRef="#ctx0" brushRef="#br0">26154 19271 7973,'0'-33'1500,"0"11"1,-5-3 0,1 12-829,1-1 0,1 1 0,4 1 1,2 3-1,5 5 57,3 2 1,1 7 0,1 1 0,-1 1-1,2 4 1,3 0 0,2 3 0,3-2-195,-1-3 1,-6 5-1,3-3 1,-1-1-1,-2 2 1,-2-2-1273,-4-1 1,-5 2 0,2-6 0,-3 1 0,-5 0-770,-6-3 0,-2-1 0,-5-4 0,-3-2 1495,-3-5 1,3-3 0,8-1 302,4-1 0,5 7 1,5 3-1,4 2 0,2 2 1,3 0-183,-1 0 1,-1 2-1,-2 1 1,-1 2 155,2 3 0,-4-1 0,0 4 0,-1-2-2066,-3 1 1,-1-3 1799,-2 2 0,-6 0 0,-2 4 0</inkml:trace>
  <inkml:trace contextRef="#ctx0" brushRef="#br0">26074 11515 7861,'-40'-21'0,"3"5"0,6 5 0,8 8 0,7 6 179,3 6 1,4-1 0,0 0 0,-1 3 0,-2 2 0,-1 5-1,-2 4 1,-2 3 0,0 3 0,0 1 0,3 0 0,0-1-1,2 3 7397,3 2-7377,4-3 1,5 2 0,1-5-1,3-2 1,5-1 0,5-2 0,2 0 237,2-1 1,5 3-452,0-7 1,6 1 0,4-5 0,1 1-1,3-2 1,3-2 0,3-3-601,1-1 0,-1 3 0,-4-4 1,-2-2-1,1-2 0,-2-1-1253,-2 0 0,0-6 1,-6-3 1866,-3-3 0,-1-1 0,3 0 0</inkml:trace>
  <inkml:trace contextRef="#ctx0" brushRef="#br0">26180 12021 7820,'0'-18'806,"3"1"600,6 0 0,13 2 0,20 2 0,10-2-1190,9-2 0,5-4 0,-30 7 0,1 0 1,2-1-1,0 0 0,4-1 0,0-1 1,2 1-1,1 0 0,0-1 0,1 0 0,-2 1 1,0-1-1337,-2 1 1,0 0 801,-2 0 0,0 1 0,-1 1 0,0 1 1,0 0-1,-1-1 0</inkml:trace>
  <inkml:trace contextRef="#ctx0" brushRef="#br0">20182 17445 7913,'-12'-13'0,"2"1"0,2 2 0,1 1 0,1-2 153,0 0 0,-4-3 1,2 1-1,-1 0 1,0-1-1,-1 1 1,-2-2-1,-3-3 0,-1-1 1,-2 1-1,2 7 1,0 3-1,-1 5 396,0 2 0,-7 8 0,2 9 0,-3 14 0,-2 16 0,0 12 0,2 11 1,13-31-1,2 0-442,0 2 0,2 1 0,3 4 0,1 1 1,1-2-1,2 0 0,1-1 0,1-1 1,3 0-1,1-1 0,14 31 0,12-5-107,14-12 0,7-8 1,14-13-1,-30-20 1,1-3-1,37 4 1,-34-12-1,2-3 1,-1-3-1,0-3-140,2-3 0,0-4 1,3-4-1,-1-3 0,-3-4 1,-1-4-1,-3-2 0,-1-2 1,-1-5-1,-2-2 0,-3-2 1,-3-2 23,-1 0 1,-4-1 0,-4-6-1,-4-1 1,-2 2 0,-3-1 0,-4-1-1,-3 0 1,-3-1 0,-3 0-1,-4 2 1,-3 1 0,-3 1 0,-3 2-101,-4 2 0,-3 3 1,-3 4-1,-2 4 0,-2 2 1,-2 3-1,-2 2 0,-3 4 1,0 4-1,-1 4 1,-1 2-1,-1 3 216,0 4 0,0 1 0,0 1 0,-1 2 0,-4 2 0,1 2 0,1 2 0,0 0 0</inkml:trace>
  <inkml:trace contextRef="#ctx0" brushRef="#br0">13650 12034 8107,'-55'-19'312,"6"-3"1,3 4 0,18 5 0,3 8 0,1 11-136,4 12 0,-4 6 1,6 17-1,2 10 0,3 8 1,4 9-1,6 5 1,4-34-1,2 0-131,2 2 1,4-1-1,5-3 1,4-1-1,5 2 1,5 0-1,3-3 1,4-2-1,4-2 1,2-3-1,4-2 1,0-2-1,1-3 1,0-3-62,0-2 1,0-3 0,2-2 0,0-4-1,-3-4 1,-1-3 0,-1 0 0,-1-3-1,-1-2 1,-1-3 0,30-16 50,-7-11 0,-8-17 1,-12-5-1,-13-5 1,-14-7-1,-13-5 0,-6 34 1,-4 0 0,-5-2 1,-3 1 0,-3-4 0,-4 1 0,-5 2 0,-4 1 0,0 1 0,-3 1 0,-2 3 0,-2 1 0,-4 4 0,-2 2-87,-2 2 1,-3 5-1,0 3 1,-2 5 0,-2 6-1,1 6 1,-1 4 0,0 5-1,1 7 1,1 6-349,-2 7 1,2 5 0,-4 9 0,2 4 0,3 2 0,-1 1 0</inkml:trace>
  <inkml:trace contextRef="#ctx0" brushRef="#br0">14183 12861 8350,'-13'-20'0,"0"7"0,-1 9 0,1 7 0,0 4 0,-1 8 0,2 1 468,4 2 0,-4 6 0,1-1 0,-3 7 0,-6 10 0,0 10 0,-4 14 0,11-28 0,-1 2 1,-1 4-1,-1 0 0,-1 4 0,-1 0 0,-3 3 0,0 1 0,-2 3 0,-1 1 0,-3 4 0,-1 1 1,-1 3-1,0 0-82,0 4 0,-1-1 1,-4-2-1,0 0 0,0 0 1,0 1-1,-3 1 0,0 0 1,10-19-1,-1 0 0,0 0 1,-2 1-1,0 0 0,-1 0 1,-1 0-1,-1 0 1,-1-1-1,0 0 0,0-2 1,0 1-334,0-1 0,0 0 0,-2 0 1,-4 4-1,-1 0 0,-1-1 0,2 0 1,-1-1-1,-1 1 0,-1 0 0,-2 0 1,0 1-1,-2 0 0,-1 1 1,-1-1-1,0 0 0,0 1 0,-1-1-340,1 1 1,-1 0 0,0 0 0,-3 0 0,0 0 0,0-1 0,0 1 0,0-1 0,-1 0 0,0 0 0,0 0 0,-1-1 0,1-1-1,-1 0 1,0-1 0,0 0 0,0-1 0,0 1 71,1-2 0,0 0 0,-1-1 0,0 0 1,-2 0-1,1-1 0,0-2 0,1-1 1,0 0-1,2-1 0,0-1 0,0-1 1,2-1-1,1-1 0,0 0 0,4-4 1,0 0-1,0-2 0,-18 12 0,0-4-140,3-3 1,2-1-1,6-3 1,0-2-1,3-1 1,0-2 0,4-3-1,1-2 1,6-3-1,1-2 1,-24 7 0,16-5 354,12-2 0,9-1 0,7-3 0,6-3 0</inkml:trace>
  <inkml:trace contextRef="#ctx0" brushRef="#br0">9384 17738 8214,'-22'-23'470,"1"8"0,4 13 796,5 13 0,3 15 0,6 3 0,-1 2 1,1 4-1,1 2 0,2 6-333,0 3 1,2-1 0,1 2 0,2 0 0,3-1 0,2 0-533,2-3 1,1-7 0,1-5-1,-1-5 1,-1-3 0,-2-6-1217,-1-2 0,-4-3 0,2-6 1,-3-11 185,-5-11 0,0-12 0,-7-6 1,1-3-1,1-7 0,0-4 1,3-5 585,1-2 1,4 8 0,1-4-1,3 7 1,1 7 0,4 3 1366,0 4 1,7 4-679,0 3 1,1 4 0,-2 7-1,0 3 1,0 5-913,-3 2 1,0 5 0,1 5-1,1 7 1,2 5 0,-2 8-1034,-1 7 0,-2-1 0,0 1 1299,1 2 0,5 2 0,2 1 0</inkml:trace>
  <inkml:trace contextRef="#ctx0" brushRef="#br0">9918 17965 8177,'-14'-27'3276,"7"13"1,7 2 0,9 12-2919,3 0 0,1-2 0,0-2 1,1-5-1,0-1 0,1-1 0,0 4 1,-3-1-249,0 1 1,-6 3 0,-2-5 0,-5 0 0,-8 1 0,-9 5 166,-6 6 1,-2 5-1,-1 5 1,2 0-1,3 2 1,4 3 195,3 4 0,3 2 1,3 1-1,5-1 0,4 2 1,4 0-1,5 0-1794,3-2 1,9 0 0,4 1-1,5-2 1,1-2 0,0-2-7764,0-2 9084,0-8 0,2-3 0,1-6 0</inkml:trace>
  <inkml:trace contextRef="#ctx0" brushRef="#br0">10251 18098 8173,'0'-13'394,"0"6"1,6 1 0,3 6 0,1 1 0,0 2 796,-1 2 0,-4 5 0,2 0 1,-1 5-1,-3 3 0,-1-2-1419,-2-1 0,-5 3 1,-1-1-1,-1-2 0,-4-3 1,0-3-1,-1 1-963,3 2 1,-3-4 0,5-2 230,-1-1 0,4-7 0,8 0 1,5-2-1,3-4 0,1 1 1016,1-4 0,-1 0 0,0-1 1,1 3-1,-1 3 0,0 1 571,1 1 1,-6-2-1,1 3 1,2-3 0,1 0-1,-1-1 777,-2-1 0,3 4 0,-3-5 1,3-1-1,1-1 0,1 0 1,-1 0-879,0 1 0,-1-9 0,-2 5 0,-2-1 0,-2 1 0,-3 0-947,-2 1 0,-1 0 0,-1-1 0,-4 1 0,-4 1 0,-3 3-628,-1 5 0,0 2 0,1 4 1,3 2-1,5 5 0,2 4 375,2 5 0,3-1 0,5 3 1,6 1-1,6 0 674,3 2 0,8 3 0,3 0 0</inkml:trace>
  <inkml:trace contextRef="#ctx0" brushRef="#br0">10824 18325 8173,'-19'0'2332,"4"0"1,-3 0-1210,3 0 1,8-6-1,3-3 1,2-3-1020,2-1 1,6 1 0,4 0 0,5 0 0,6-2 0,3-1 0,4 0 0,0 2-1338,0-1 1,-3 5 1232,-3 0 0,10-5 0,-4-7 0</inkml:trace>
  <inkml:trace contextRef="#ctx0" brushRef="#br0">11037 18098 8172,'-7'6'603,"3"3"0,2 3 0,4 0 0,3-2 95,9-1 0,-1 0 0,6 3 1,-1-2-1,1-2 0,2-1 1,3-1-1,1 0-1216,2-3 1,-7-2-1,-2-1 1,-3 0-1,-2-1 1,-1-4 85,-3-4 0,-3-2 1,-6-3-1,0 1 0,-2 0 1,-2 1-1,-3 1 4969,-1 2 1,-4 1-3372,3-6 0,5 8 0,4 5 1,7 5-1023,5 4 0,2 1 1,-1 2-1,0 0 0,1-4-796,-1-1 0,0 0 1,1-3-1,-1 1-1258,0-1 0,1-1 0,-1-2 1119,0 0 1,-4 0 0,0 0 0,1 0 0,2 0 0,2 0 0,-1-2 245,0-2 1,5-5 0,1-9-1,1-4 1,0-5 0,0-4 357,-1-4 1,-1-4-1,-5-2 1,0-2-1,1-3 1,-1-1 470,0-4 1,-4 1 0,-2 1 0,1 6 0,-2 6 0,0 8 0,-3 5 1161,-2 6 0,1 9 0,1 8 0,1 10 0,-1 13-818,-1 10 1,-2 10 0,1 4 0,2 7 0,1 3 0,-1 6-348,-1 1 1,-1-4 0,4 0 0,4-3 0,3-5 0,1-5 0,0-6-2030,1-3 0,2-9 0,-1-2 0,-4-6 1026,1-5 1,-6-10-1,-3-6 1,-6-12-1,-6-11 1,-3-6 0,-1-1 1306,0-1 1,1 2-1,2-3 1,2 4 0,2 5-1,3 2 100,2 1 0,1 9 0,1 1 0,4 3 0,4 5 0,3 2-577,1 1 0,0 1 0,2 2 0,1 3 0,2 1 0,-2 4 0,-1 1 109,-2 1 0,1 0 0,-1 1 1,0-3-1,-1 0-5,-3-2 1,-1-6-1,-4 1 1,5-2-1,3-4-298,1-2 0,-4-4 1,0-5-1,1 0 1,1-1-1,-1-1-29,-1-2 0,0 2 0,4-1 1,0 4-1,1 4 104,-1 2 1,-6 3 0,-1 8 0,-1 4 0,-1 3 542,-1 1 0,0 0 0,0 1 0,3-3 0,0 0 0,1-2-325,1 1 0,2-4 0,7-2 0,2-2 0,2-2 1,4-2-1,3-2-833,3-5 1,2-3 0,-4-1 0,2 0-1,-1-1 1,-3 1-746,-5 0 0,-3 1 0,-6 1 1016,1 3 1,-7 6 0,-4 2-1,-4 7 1564,-4 5 1,-4 2-1,5-1 1,1 0-1,3 1-715,4-1 1,5-6 0,9-2-1,4-4 1,5-2 0,5-4-1,7-4-1252,4-2 0,3-3 0,-3 1 0,1 0 0,-2-1 0,-5 2-862,-6 4 0,-3 2 0,-3 6 0,-4 1 1691,-8 4 0,-1 3 1,-8 10-1,1 6-71,1 6 0,7 10 0,8 7 0</inkml:trace>
  <inkml:trace contextRef="#ctx0" brushRef="#br0">6945 15699 8297,'-4'-37'0,"-1"6"0,4 11 0,4 8 517,4 6 1,8 6 0,1 0 0,3 1 0,2 2 0,4 3 0,2 2 0,3 2 0,-2 3 0,1 4 0,-1 0 0,2 0 0,-2-3-2957,-1 0 0,7-1 2439,-7 0 0,8 1 0,-1-1 0</inkml:trace>
  <inkml:trace contextRef="#ctx0" brushRef="#br0">7931 15193 8379,'-1'-37'1383,"-3"7"768,-5 13 0,3 11 1,1 13-1735,4 6 0,-1 8 0,-1-2 0,-1 1 0,-1 2 0,1 2 1,0 5-1,1 4-70,1 4 1,2 6-1,0 3 1,0-1 0,0 1-1,0-3 1,2-1-1616,2-2 0,3-5 0,7-1 1268,-1-1 0,6-2 0,2-4 0</inkml:trace>
  <inkml:trace contextRef="#ctx0" brushRef="#br0">7878 15566 8215,'-6'-34'754,"6"15"1,0 14-280,8 11 0,3 6 1,3 0-1,-1-2 0,2-1 1,3 2-1,4 0-475,3 3 0,8 5 0,1 2 0</inkml:trace>
  <inkml:trace contextRef="#ctx0" brushRef="#br0">8318 15659 8231,'-6'-25'3397,"5"16"1,-4 0-3099,4 14 1,7 2 0,2 1 0,4-1 0,2-1 0,0 0 0,3-3 0,1 0-166,-2 1 1,3-2 0,-1 2-1,-2-2-1191,-1-2 1,-11-5-1,-7 1 668,-8 1 0,-12 1 1,1 2-1,-3 0 463,-2 0 1,5 0-1,1 0 1,2 0 0,3 2-1,1 2 1,3 5 964,3 3 0,3 1 0,6 1 0,3 1 0,5 1 0,7 2-1197,4-2 0,4 3 0,9-1 0,2-3 0,1-3 0,-1-5 158,-1-1 0,4 4 0,-3-2 0</inkml:trace>
  <inkml:trace contextRef="#ctx0" brushRef="#br0">8731 15713 8145,'-9'-24'3422,"0"6"0,7 8-2709,-3 14 1,-1 4 0,2 5 0,1 2 0,1 1 0,2 2 0,0 0-113,0 1 1,0-4 0,0 3 0,2-4 0,2-2-1435,5-3 1,3-3 0,1-7 0,1-4 0,-3-4-310,-2-3 0,-3-1 1,-6 0 1926,0-1 1,2 7 0,1 4 0,3 6-303,1 6 0,2 3 1,4 1-1,2 0 1,1-1-1,4-3 1,0-4-1446,4-4 0,1-1 1,2 0-1,0 0 1,-2-1-1,-2-4 962,0-4 0,-1-15 0,4-4 0</inkml:trace>
  <inkml:trace contextRef="#ctx0" brushRef="#br0">9198 15260 8393,'0'-29'2021,"0"12"1,0 18 0,0 10-1319,0 5 1,4 8 0,1-2 0,-1 1 0,1 1 0,-1-2 0,-1 4 1976,-2 3 1,-1 7-2701,0 8 0,0-5 0,0 2 1,2-1-1,1-4-519,1-2 1,1-3 0,-5-3 0,0 0 0,0 0-1,0-4 539,0-3 0,-6-4 0,-2-3 0</inkml:trace>
  <inkml:trace contextRef="#ctx0" brushRef="#br0">9011 15726 8270,'-6'-24'0,"-3"-2"0,3 2 0,3 8 0,6 5 0,8 7 444,5 2 1,0 2-1,7 0 1,0 0 0,2 2-1,4 2 1,0 5-1,4 3 1,-1 1-445,1 1 0,-2-1 0,-4 0 0</inkml:trace>
  <inkml:trace contextRef="#ctx0" brushRef="#br0">9438 15699 8248,'-6'-19'2153,"4"9"-462,-2-4 0,2 9-1155,2-4 0,0 7 0,0 2 0,0 8 0,0 3 0,0 3 277,0-1 0,0 0 1,0 1-1,0-1-1160,0 0 1,6-1-1,3-3-683,3-4 0,-5-10 0,-4-2 1421,-6-1 0,1 2 0,-6 8 1,2 2-67,3 5 0,2 3 1,1 1-1,1 1 0,4-1-723,4 0 1,2-1-1,4-1 1,3-4 0,4 0-1,3-1 1,2 0 397,0-3 0,-1 5 0,1-1 0</inkml:trace>
  <inkml:trace contextRef="#ctx0" brushRef="#br0">9718 15793 8108,'-8'-3'1380,"4"3"1,2 3-1,2 10-855,0 0 0,0-4 1,2-1-1,1-1 0,3 0-115,1 4 1,-4-4-1,3 1-1300,0-2 1,-5-8 0,4-7 0,-4-3 0,-1-1 0,0 0 0,0-1-359,0 1 1,0 4 0,0 0 1350,0-1 0,0 5 0,0 5 1177,0 8 0,2-1-788,2 2 0,4-6 1,5 3-1,0-2-176,1 1 0,-1-1 0,0-4 0,1-1 0,-1-4 0,0-3-274,1-4 0,-5-2 0,-2 1 0,-1 0 0,-3-1 0,0 1-501,1 0 0,-2-1 563,2 1 1,-1 6 0,0 4-1,3 4 124,1 4 0,-2 4 0,4-5 0,0 0 1,0 1-1,-1 1 169,3 1 1,1 1-1,1 0 1,0-3-1,1-4-197,-1-1 0,0 0 0,1 0 0,-1-1 0,0-2 0,1-2-398,-1 3 0,-4 0 1,-2 5-1,-1 4 0,-3 10 253,-1 6 0,-4 8 0,-4 12 0,-6 3 0,-5 2 1,-4 4-1,-1 1 115,1 0 0,-3-2 0,6-11 0,2-2 0,3-2 0,2-5-356,3-3 1,5-7-1,-2-4 1,4-5-172,1-7 1,7-14-1,6-18 1,7-7 0,2-7-1,-1-5 1,-1-6 276,1-3 1,0 5 0,1-4-1,-4 8 1,-3 6 0,-2 5 0,0 5-4477,1 7 4556,-1 3 0,6 1 0,2-2 0</inkml:trace>
  <inkml:trace contextRef="#ctx0" brushRef="#br0">10824 15553 8278,'-6'-21'2421,"5"2"-1768,-5 5 1,6 13 0,0 7 0,0 9 0,1 7 0,2 3 0,2 3 228,-2 3 1,-2-3 0,-1 4 0,0-6 0,0-4-1,0-2-646,0-1 1,2-6 0,1-1-207,1-10 1,0-14-1226,-4-10 1,0-1-1,0-2 1,0-4 1038,0-4 0,0 3 0,0-2 0,0 2 0,0 2 1,0 4-1,0 4 866,0 3 0,0 3 0,2 2 0,2 3 0,5 4-1141,3 4 0,6 1 0,1 1 0,2 4 0,4 4 0,3 3 431,3 1 0,6 0 0,-3 0 0</inkml:trace>
  <inkml:trace contextRef="#ctx0" brushRef="#br0">11184 15526 8278,'-13'-7'6491,"5"-5"-5783,4 3 1,4 3 0,4 0 0,5 2 0,3-1-1,1 2-185,1 2 1,-1-1 0,0-1 0,-1-3 0,-3-1-1130,-5-3 1,-4-1 0,-4 2 0,-5 4-1,-3 0-121,-1 1 1,0-1-1,-1 7 1,1 1 1853,0 1 0,5 8 0,4 1 0,4 7 0,4 0-1160,5-2 0,0-2 0,3 1 0,3 2 0,0 0 0,1 2 0,-1-2-3080,-2 0 1,2-1-1,-11-3 3113,-1 3 0,5-4 0,-1 6 0</inkml:trace>
  <inkml:trace contextRef="#ctx0" brushRef="#br0">11357 15593 8244,'14'-6'0,"-5"0"0,-2-4 803,-1 1 0,-2 4 0,-4-4 2416,0-1 1,0 3-2907,0-2 0,2 6 1,2-2-1,5 2 1,3 0-1,1-1-817,1 1 1,-1 1-1,-1 1 1,-2-2-205,-1-1 1,-6-7 0,1 2 0,-4-1 1868,-4 1 1,1 3-619,-6 6 0,8 0 0,-1 2 0,7 2 0,2 5 0,3 3-537,2 1 1,2-1 0,-1-2 0,0-2 0,1-2-593,-1-3 0,0-2 0,1-1 0,-1-1 0,-1-4 385,-3-4 0,1 0 0,-6-2 0,1-4 0,-1 0 0,1 0 1391,-2 2 1,0 0-853,1-1 0,4 7 1,5 4-1,0 4 1,1 5-1,-1 0 1,2 2-282,2-1 0,0-4 1,3 1-1,1-2 0,0-2 1,3 0-200,1 0 0,-3-5 0,-1-1 0,0-1 0,-2-3 0,0-2 0,-4-1-1053,-5-1 0,2 2 1,-3 3 1194,3 5 0,7 8 0,2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3453 6130 10741,'-2'-11'0,"-1"0"0,-3 4 1034,-1 1 0,-2 2 0,-4 4-738,-1 0 0,1 1 0,0 2 0,-2 1 0,-2 1 0,0-1 0,0 1 0,3-1 1,0 1-1,1-1 0,0-1 0,-1-2 0,1-1 0,0 0 391,-1 0 0,1 0 0,0 0 0,-1 0-119,1 0 1,0 2 0,-1 1-1,1 3-526,0 1 0,-5-2 1,0 5-1,0 3 0,1 4 1,-3-1-40,0-1 1,3 3 0,-2-1-1,1 0 1,0-3 0,2 0 0,1-1-420,2 0 0,0 1 820,-1-1 0,1-4 1,1 0-1,2 0 1,2 0-226,2-1 0,-2 1 0,3 5 0,2-1 1,2 0-1,1 1-436,0-1 0,0 0 1,1 2-1,4 1 1,3 4-1,4-1 198,2 0 0,3 3 1,3-2-1,0-1 1,4 2-1,1-2 1,2 0 158,0-3 1,-1-1 0,-1-1 0,-1-1-1,-2-1 1,2-2 0,0-1 142,-2 1 1,6-4-1,-3 0 1,2-1 0,3-1-1,-1-1-19,4-1 1,-1 2 0,5 0-1,-1-1 1,1-1 0,0-1 0,0 2-91,-1 2 0,-1-1 0,4-2 0,-2 1 1,-3 3-1,-2-1 0,-1 1-92,2-3 1,-5 0 0,3 0 0,-3 2 0,-1-2-1,0-2 261,-1-1 0,5 0 0,1 0 0,-3-1 0,-1-2 0,-1-3 0,1-2-8,3-2 0,-3-2 0,4 0 0,-4 2 0,-2 1 0,2-1 1,2-2-290,1-1 1,0-1 0,-4 1 0,0 1 0,-1 2 0,-1 1-7,-2-2 0,0 0 0,-5-3 0,-2 1 0,-1-2 0,-1-1 0,-1-3 0,0-2 0,-4 3 0,-1-4 0,-1-2 0,-1 0 0,0 1-222,-3 1 0,-2-1 1,-1-2-309,0 3 1,0-3 0,-1 3 0,-4-4 256,-4 0 0,-2-1 1,-4 0-1,-3 1 1,-4 1-1,-5 1 0,-4 2-232,-5-2 1,1 5-1,-4 1 1,-4 3-1,-2 2 1,-7 1 163,-5 3 1,0 3-1,-7 6-33,0 0 0,-10 6 1,5 3-1,-5 4-5,35-4 1,2 0-1,-27 10 1,1 5-1,3 0 1,4 2-1,6 4-2651,8 0 3184,8 4 1,8-6 0,-1 4 0</inkml:trace>
  <inkml:trace contextRef="#ctx0" brushRef="#br0">4732 6863 12081,'-7'-25'0,"2"3"0,2 6-474,-1 5 805,2 6 0,-8 6 58,6 3 0,-1-1 0,7 5 0,2-2 1,5-3-1,3-2 0,3-1 0,1 0 575,2 0 0,8-4 0,-2-2 0,0 0 0,1-2 0,0 3 0,2-1 0,-1 3-542,1 1 1,-2-2 0,-1-1-1,-2 2 1,2 2 0,1 1-1,2 0 1,-1 0-166,1 0 0,0 0 1,-1 0-1,1 0 1,1 0-1,2-2 1,1-1 67,-1-1 0,-7-2 0,-1 3 1,1-3-1,-1 0 0,-1 0 1,-2 2 116,-3-2 1,-1 3-1,-2-4 1,1 1 0,-1 1-443,0-1 0,-4 5 0,0-4 0,-7 5 0,-2 3 0,-9 3 0,-8 0 0,-5 0 0,-3-3 0,-5 3 0,-4 0 0,-6 1 0,-7-4 0,0 3 0,-2-1 0,-2-1 0,-8 2 0,6-3 0,-2 3 0,0 0 0,2 1 0,-1-1 0,1 0 0,6 3 0,4-3 0,4 0 0,5 1 0,3-1 0,6 0 0,0-1 0,7-5 0,18 0 0,15 0 0,10 0 0,9 0 0,5 0 0,6 0 0,6 0 0,4 0 0,1 0 0,3 0 0,0-2 0,1-1 0,-4-1 0,3-5 0,-1 3 0,-2-2 0,-1 5 0,-3-2 0,-3 0 0,-5 1 0,-2-1 0,-4 5 0,-2 0 0,-5 2 0,-5 1 0,-2 3-653,-2 1 1,-7 2 0,0 4 278,-5 1 0,-1 5 0,5 1 0</inkml:trace>
  <inkml:trace contextRef="#ctx0" brushRef="#br0">7985 5917 8003,'-5'9'0,"-1"-1"0,0-1 0,-1-1 0,0 0 975,-2-2 0,-5-4 0,4 0 0,6 0 44,8 0 1,2 0-1,3 0 1,1 0-1,4 0 1,2 0-1,5 0 1,2-1 0,7-5-314,3-7 0,-2-1 1,4-4-1,1 2 1,-1 0-1,1-2 1,-1 3-1366,-1 5 0,-2-2 0,-9 5 0,-2-1 0,0 4 0,-2 1-1021,0-2 1,-1 4 1679,-5-4 0,7 10 0,0 2 0</inkml:trace>
  <inkml:trace contextRef="#ctx0" brushRef="#br0">8918 5917 9042,'12'-1'1294,"-3"-4"0,2 4 0,-2-4-641,3 4 0,4 7 1,-1 3-1,-3 4 0,-1 5 1,-3 6-1,0 5 1,-2 7 65,-3 2 0,3 5 0,-2 0 0,-1-1 0,-1-1 0,-1-4 0,2-4 0,1-7-1735,-1-4 0,5-4 0,1-10 668,2-8 1,-3-12 0,-4-12 0,-2-6 0,-2-7 0,0-4 0,0-5 507,0-1 0,0 4 0,0 0 0,0 4 0,0 7 1,0 2-1,0 5 1050,0 0 1,1 6 0,4 1 0,5 3 0,5 2-700,3-1 1,-1 5 0,-2 2 0,2 1 0,2 3 0,0 2-512,0 1 0,1-5 0,-3 1 0,4 1 0,1 1 0,-1 2 0,0 0-1967,0 0 1,-4 0 0,4-1 0,0-2 0,-2-3 1878,0-1 0,5-2 1,-3-5-1</inkml:trace>
  <inkml:trace contextRef="#ctx0" brushRef="#br0">9318 5904 7937,'-6'15'398,"-2"1"713,1 2 0,1 0-826,6-5 0,8-1 0,3-3 0,6-5 1,-1-2-1,-1-2-48,-2 0-237,0-6 0,1 4 0,-1-4 0</inkml:trace>
  <inkml:trace contextRef="#ctx0" brushRef="#br0">9011 6477 16209,'19'0'0,"4"0"1098,2 0 0,1 0 1,4 0-1,4-1-1013,6-4 0,3-2 0,-1-7 1,-1 1-1,2-2 0,-3-1 0,0-2-85,-3 2 0,-6-5 0,2 0 0</inkml:trace>
  <inkml:trace contextRef="#ctx0" brushRef="#br0">9918 5877 14866,'0'14'2378,"0"0"1,0 4-1,0 4-2215,0 4 1,4 6-1,1 2 1,-1 2-1,0-1 1,1 1-1,-2-1-928,-2 1 0,4-6 1,-1-1 764,-1-5 0,-1 1 0,-2-4 0</inkml:trace>
  <inkml:trace contextRef="#ctx0" brushRef="#br0">9904 6157 7880,'0'-13'2119,"0"-1"0,5 6-1104,-1-1 0,7 6 0,-3-2 0,4 4 1,2 1-1,0 0 0,4 0 0,4 0-2089,4 0 1,3-5 0,1-1 1073,-1-1 0,3-8 0,8-5 0</inkml:trace>
  <inkml:trace contextRef="#ctx0" brushRef="#br0">10358 5771 7871,'4'-5'9830,"2"8"-8745,1 9 1,-2 10 0,2 2 0,-1 6 0,-3 5-1,-1 2 1,-2 2 0,-2-2-760,-2 0 0,1 7 0,-5-8 1,2-4-1,3-2 0,2-5 1,1-3-966,0-4 1,1-5 0,4-4 0,4-6-1,3-6 219,1-6 0,0-1 0,2 0 0,1 1 1,2-2-1,-2-1 0,1 1-346,0 2 1,-2 1 0,4 5 0,1-1 0,0 1-1,3 1 1,-1 2 765,2 0 0,1 0 0,1 0 0</inkml:trace>
  <inkml:trace contextRef="#ctx0" brushRef="#br0">10677 5784 7884,'0'-13'0,"-1"-1"0,-2 1 0,-1 0 0,-1-1 697,5 1 1,2 1 0,1 5 0,1 7 0,0 7 0,1 7 0,-1 5 0,-1 6-1,-1 6 1,-2 5 0,0 5 0,-2 5 0,-2 4 0,-5 1 321,-3-1 1,-1 9 0,-1-5 0,1-1 0,0 0 0,1-3-1,2 1 1,1-5-2389,-2-3 1,5-11 0,2-4 0,2-5 0,2-4-504,0-3 1,6-7 0,3-7 1871,3-10 0,1-13 0,1-13 0</inkml:trace>
  <inkml:trace contextRef="#ctx0" brushRef="#br0">10424 5744 9683,'-7'7'2786,"2"7"-2166,4 6 1,1 12 0,0 5 0,-2 4 0,-1 8 0,-3 6 0,1 8 0,-3 4 369,1 1 0,2-7 0,-2-2-1508,1 0 1,2-10 0,4-1 0,0-10 0,0-7-4320,0-3 4837,5-7 0,3-8 0,5-7 0</inkml:trace>
  <inkml:trace contextRef="#ctx0" brushRef="#br0">10318 5784 7845,'-14'-4'6066,"1"-1"-5464,5 1 0,13 4 0,10 0 1,4 0-1,6 0 0,5 0 1,5-2-1,4-1-654,1-1 0,-2-7 0,1 4 1,-2-2-1,1 2 0,-2 1 52,-2 3 0,3 1 0,-3 2 0</inkml:trace>
  <inkml:trace contextRef="#ctx0" brushRef="#br0">10238 6544 7762,'-27'0'3641,"6"7"1,3 3-2436,4 2 1,6 5-1,5-9 1,8 4-681,8 2 1,8-7-1,10-3 1,6-2 0,6-2-1,6-2 1,4-3-697,5-9 0,1-1 0,3-7 1,-4-2 169,-3-1 0,4-13 0,2-4 0</inkml:trace>
  <inkml:trace contextRef="#ctx0" brushRef="#br0">11104 6197 7769,'0'-7'1363,"6"1"0,3 6 1,3-2-987,1-2 1,5 2 0,1-2 0,2 2 0,2 1 0,3-2 0,2-3-2130,3-1 1752,-3-2 0,16-10 0,-2-2 0</inkml:trace>
  <inkml:trace contextRef="#ctx0" brushRef="#br0">11704 5731 7777,'-13'-8'0,"5"8"0,4 9 0,2 4 664,2 5 0,0 7 1,0 9-1,0 5 0,-1 8 1,-2 8-1,-3 9 1,0 2 1558,0 1 1,2 1 0,4-10 0,0-3-2224,0-5 0,-6 2 0,-2-5 0</inkml:trace>
  <inkml:trace contextRef="#ctx0" brushRef="#br0">6358 6957 28815,'-1'-9'-1603,"-3"0"0,2 0 1,-2-4-1,2-1 1,4 3-1,2 2 2374,5 4 0,0 4 1,3 1-1,3 1-471,-1 4 0,7-2 1,1 4-1,3 1 1,4-3-1,0 1-13,2-3 1,6 3-1,0-1 1,5-2-1,4-2 1,-2-1 15,-2 0 1,5 0 0,-7 0 0,2 0 0,-1 0 0,-2 0 0,-2-1-172,-2-4 0,-1 4 1,2-4-1,-5 4 0,-5 1 1,-2 0-1,-3 0-136,-2 0 1,3-5 0,-4 1-1,-3-1-256,-5 0 1,-4 2-1,-7-5 1,-5 1-1,-7 1 1,-8-2 0,-6 1-1,-3-2 537,-1 2 1,-4-4-1,2 7 1,-1 1-1,-3 2 1,0 1-203,2 0 1,-7 0 0,5 0 0,2 0-1,0 0 1,6 1 0,2 2 0,5 1-2930,4-1 2545,9 5 1,-3-1-1,5 6 1</inkml:trace>
  <inkml:trace contextRef="#ctx0" brushRef="#br0">10917 8583 29347,'-4'-18'-2458,"0"0"0,1 2 1,0 1-1,0 2 2646,-2-1 1,-1 7-1,2 4 1,-4 6-1,1 6 1,1 4 0,2 5-1,-2 4 1,0 3-1,0 3 550,3 4 0,-3-4 1,0 4-1,0 1 1,0 2-1,2 2 1,-1 0-1,1-1 0,1 0-1061,1-2 0,2 3 1,0-6-1,0 0 0,2 0 1,2 0-1,7-3-182,5-4 1,-1 0 0,3-5 0,-4 0-1,0-1 1,-1-5 0,0-4 847,1-3 1,-1-2-1,0-4 1</inkml:trace>
  <inkml:trace contextRef="#ctx0" brushRef="#br0">10651 9116 29347,'-25'-18'610,"2"0"1,4 2-209,6 7-237,11 3 1,5 8-1,15 1 1,6 3-1,4-1-528,3 1 1,6 5 0,0-2 0,5 1 0,3 0 480,3-1 1,1-6-1,4 3 1</inkml:trace>
  <inkml:trace contextRef="#ctx0" brushRef="#br0">11211 8916 29347,'0'-13'-1314,"0"5"0,1 2 1,2 8 1194,2 2 0,5 4 0,-3 5 0,2 2-236,0 2 1,-2 0-1,4 3 1,-2 0 0,0-3-1,-2 1 1,-1-1-1799,0-6 1,0 3-1,4-7 1,-1-1 2115,1-6 1,-4-7 0,-1-10 0,-4-2 0,-1 0 0,0-2-43,0 0 0,0-1 0,0-3 0,0 1 0,0 4 0,0 0 0,0 4 1358,0 1 0,0 2 1,0 0-1,2 1-497,2 3 1,2 4 0,5 10-1,-4 4 1,0 3 0,1 1-736,2 0 0,-3 1 1,2 0-1,0 3 1,0 0-1,0 0 1,0-2-1898,-2-2 1,5 0 1318,-3 1 0,3-7 0,1-3 0,1-2 391,-1-2 0,0-2 0,-1-2 0,-2-5 0,-2-3 214,-2-1 0,0 0 0,-3-1 0,1 1 1763,-1 0 1,3 4-1,-2 3 1,-1 4-1,0 8-1184,2 5 0,-2 2 0,4 0 0,1 2 0,-2 1 1,1 4-1,0-1-1362,4 0 1,1-1 0,1-5 0,0-1 0,1-2-297,-1-1 0,0-6 0,-1 0 0,-3-6 0,-5-6 192,-2-3 1,-2 2-1,0-3 1,1-4-1,2 1 747,2 3 1,-1 3 0,-2-2 633,2 3 1,4 4 0,5 8-1,0 3 1,2 0-757,3 0 0,-2 3 0,5-5 0,0-1 1,-1-1-1,4-2-312,1 0 1,2 0 1057,-1 0 1,-5-6-1,-2-1 1</inkml:trace>
  <inkml:trace contextRef="#ctx0" brushRef="#br0">12170 8929 9499,'-5'14'0,"5"-3"0,7-2 0,6-4 9830,5-4-8616,-3-1 1,9 0 0,-5 0-1,0 0 1,2-1 0,-2-2 0,-1-3-1,-5-2-2083,-3-2 0,-7-2 1,0-1-1,-7 0 0,-8 1 725,-4 3 1,-6-2-1,2 7 1,0 1-1,-3 2 1,3 1-1,0 1 1,3 3 507,-1 5 1,5 3 0,5 3-1,2 1 1,3 4 0,3-1-494,5 0 0,8 3 0,11-4 1,5-2-1,7-1 0,2-3 348,2-3 1,12 3-1,3-5 1</inkml:trace>
  <inkml:trace contextRef="#ctx0" brushRef="#br0">12597 8729 29394,'-13'-4'-1079,"-1"-1"1081,7 1 1,1 5-1,7 2 1,4 2-1,5-1 1,5 1-1,4-1 532,2-1 0,0 5 1,3-1-1,-2 2 1,1 0-1,1 0 1,0-1-5934,-2 1 5442,-6 0 0,10-1 0,-6-2 0</inkml:trace>
  <inkml:trace contextRef="#ctx0" brushRef="#br0">12610 9022 29056,'-9'-4'-242,"1"0"0,5 1 0,0 6 109,6 1 0,0 2 1,7-3-1,3 1 1,7-1-1,3-1 1,7-2 491,2 0 0,10-6 1,5-2-1</inkml:trace>
  <inkml:trace contextRef="#ctx0" brushRef="#br0">13370 8769 29806,'-22'-15'152,"0"-2"0,5 2 1,-2 10-1,1 5 109,1 5 0,-6 2 1,4 7-1,0-1 0,1 0 1,5 1-1,4 0 0,3 3 1,4 2-375,5 2 1,12-4-1,13 4 1,11-2-1,8-4 1,5-4-1,1-7-629,1-2 0,-2-4 1,-5-4-1,-7-6 1,-9-5-1,-7-4 1,-8-4 43,-6-5 1,-11 0 0,-12-4 0,-13 0 0,-11 2 0,-11-1 1126,-6 3 1,-6 4 0,-1 4 0,-1 5-1,1 7 1,2 6-177,2 2 1,3 8 0,0 1 0</inkml:trace>
  <inkml:trace contextRef="#ctx0" brushRef="#br0">13357 9142 25620,'0'-19'-3888,"-2"10"0,-1 2 1928,-1 8 1839,-1 7 1,5 1 0,-1 0 0,-2 1 0,-1 2 0,1 1 0,1 0 0,1 1 0,-2-1 0,-3 0 0,0 1 0,-2-1 0,3 0 0,-3 1 958,1-1 1,2 5 0,-4 1 0,-1 0 0,-2 2-1,-1 1 1,0 3 0,-2 4-684,-3 0 1,3-2 0,-4 8 0,1 2 0,0 0 0,1 0-129,-3-1 0,1-2 1,-3 3-1,3-3 1,1-1-1,0-4 117,2-1 1,-4-1-1,3 0 1,0-1-1,3 1 1,0 0-1,1-1-119,0 1 0,-1-5 0,1 0 1,0 2-1,-1 1 0,1 3 1,0 2-120,-1 1 1,2 2 0,2-4 0,1 2 0,-1 1 0,-1-1-5,3 0 88,-4 6 1,4-9 0,-4 3-1,2-3 1,3-3 0,-1-1 170,1-2 1,4-1 0,-3 1 0,2-4 0,-1-2 0,2 0 0,2 2-99,1-1 1,-2-3 0,-1 1 0,-1 1 0,1 2-1,0-1 1,0-3-177,-2 0 1,0 0-1,2 3 1,-3 1 0,0-1-1,-2 1-119,1 0 1,2 0-1,-2-5 1,1 0-1,2 1 1,-1-1 380,1 0 1,-1 1 0,4-3 0,-2 0 0,-2-2 57,2 1 1,2-3 0,1 2 0,0 2 0,0 1-323,0 1 1,0 0-1,0 0 1,0 1-1,0-1 1,0 0-1003,0 1 956,0-7 1,0 5 951,0-3-1110,0-3 0,0-2-1486,0-8 0,1 2 938,4-2 1,-2 2 1787,6 2 2579,-6 0 103,3 0-1939,-6 0 1,0 2-1884,0 2 1,1-2-1,2 4-224,2 0 839,-1-5 1,0 7-1,1-4-360,-2 5 0,-2-2-397,-1 2 0,0-4 0,0 4 0,0 1-1906,0 2 1829,0 1 1,0 0 0,0 1 0,0-1-1,0 0 187,0 1 1,0 3 0,0 1 0,0-1 0,-1-1 0,-2 0 0,-3 2 359,-1-2 1,2 5 0,-2 1-1,-1 3 1,1 2 0,-2 0-1,0-1-117,0 1 0,5 4 1,-4 2-1,1-1 0,1 2 1,-1 0-96,-1 3 0,5 2 1,-3 1-1,2 0 1,-1 1-1,3 2 1,-1 3 13,-2 1 1,4-2-1,-4 2 1,4 1-1,1-2 1,0 2 0,0 1 181,0 2 0,0 3 0,0-5 0,0 3 0,0 3 1,0 1-47,0 2 1,1 1 0,2-1 0,2 1 0,-2 2 0,0-3 0,-1 2-199,3 3 0,4-7 0,-3 9 0,1-1 0,2-2 1,0 3-1,0-3 43,1-1 1,1 1-1,-1-3 1,-1 1-1,1-1 1,2-1-1,1-1 191,1 1 0,-4 1 0,0-4 0,2 1 0,-1-1 0,2 1-196,3-1 0,-4 0 0,4-2 1,1 1-1,-3-1 0,3 0 0,-1-1-94,2-3 1,4 6-1,-3-5 1,1 0-1,0 1 1,0-4 189,-1-2 1,3-4 0,-3-1 0,1 0 0,0 0 0,0 0 0,0 0 229,1 0 0,-5-3 0,2 0 0,-2 3 0,1-2 0,0 4 0,0-4-128,-2 1 1,2 7 0,3-6 0,-1 1 0,2-1 0,-2-3 0,2-1-183,-1 1 0,2-5 1,5-1-1,-2-2 0,-1-3 1,-2 1-1,2-2 537,1-3 0,2-2 0,-1-7 0,1 0 0,0 0 0,-2 1-12,-3-1 1,6 0 0,-3 1 0,2-1 0,3 0 0,-2 1 0,0 1-535,-1 2 1,4-2 0,0 4-1,-1-1 1,-2 1 0,-2 1-669,1-1 698,0-1 1,-2-1-1,-1 1 1,-2-1 0,1-3-1,1-2 543,-2-3 0,4 1 0,-4-5 1,1-2-1,1-2 0,-2-1 255,2 0 0,6 0 0,2 0 0,1 0 0,1 0 0,-1 0 0,1 0-698,0 0 0,-3 0 0,3 2 0,-2 1 0,-2 3 0,0 0 0,-2 1-199,-2 0 0,4-2 0,-9 4 1,1 0-1,-1-2 0,-2-3 343,-3-2 0,-1-2 0,-2 0 1,1 0-1,-1 0 0,0-2 0,1 0 207,-1-3 0,0-4 0,1 3 0,-1-1 0,0-2 0,1 2-448,-1 2 1,0-1 0,1 2 0,-1 1-1,0 1-1078,1 2 0,-1 0 1,-1 2-1,-3 2 1,-3 5-1606,0 3 1,-5 1 2257,4 1 1,-4-7-1,-1-1 1</inkml:trace>
  <inkml:trace contextRef="#ctx0" brushRef="#br0">14996 16552 22957,'0'-28'-5991,"0"3"5960,0 12 0,0 4 0,2 1 0,2 2 0,5 2 677,3-2 1,1 5 0,2-4 0,3 4 0,6 2-1,4 4 1,4 5-300,2 6 1,2 1 0,4 5 0,0 1 0,-1 3 0,-4 2-392,-4 3 0,-4-1 0,-5 4 1,-6-2-1,-5-4 0,-7-3 0,-2-2-233,-2 0 0,-2-3 1,-4-3-1,-7-2 1,-9-1-1,-8-1-311,-5 0 1,-4 0 0,-1 2 502,0 3 0,0 9 1,0 7-1</inkml:trace>
  <inkml:trace contextRef="#ctx0" brushRef="#br0">18822 16446 8072,'0'-14'0,"0"1"0,0 0 0,-6 4 0,-3 0 0,-2 0 0,-3-4 370,1-1 1,0 6 0,1-1 0,1 0 0,4 0 0,-1 1 0,3 1 0,2 1 0,7 0 0,9 3 0,7 2-1,3 2 1,4 4 0,3 5 0,2 6 612,2 7 0,2 3 0,2 4 0,-1 2 0,-3 4 0,-1 4 0,-3 3 0,-2 1 0,-3 2 0,-3 2-116,-4-1 1,0-1 0,-3-5-1,-4 2 1,1 0 0,-1-4-1098,-3-7 1,4-4 0,-4-2-3048,-1-4 0,4-3 0,-6-6 3273,3 1 0,-5-7 0,3-1 1</inkml:trace>
  <inkml:trace contextRef="#ctx0" brushRef="#br0">18796 16939 8072,'-40'-5'4352,"2"-1"-1351,7-1 1,6 4-2495,12-1 1,7-2 0,9 0 0,13-2-1,17-3 1,11-6 0,11-5 0,4-3-247,5-2 0,3-5 0,-33 15 1,0 0-1,32-17 0,-5 1 0,-6 2 1,-6 0-262,-5 1 0,-2 2 0,-2 1 0</inkml:trace>
  <inkml:trace contextRef="#ctx0" brushRef="#br0">20249 9249 8177,'-14'-7'0,"1"2"0,0 4 2,5 1 0,1 0 0,2 0 0,-2-2 1127,-1-2 0,3-4 1,5-5-1,1 1-303,3 3 1,-1 3-1,5 8 1,-2 2-533,-3 5 0,-2 3 1,-2 1-1,-4 1 1,-4-1-1,-1 0 181,1 1 1,-1-1 0,5 2 0,1 1 0,-1 2 0,1-2-51,1-1 1,2-2 0,2 2 0,2 1 0,3 2 0,0-2 0,1-1-285,1-1 1,-4-1 0,3 0 0,-1 1 0,-1-3-496,1-2 0,-6-3 0,1-7 0,-5-4 0,-2-4 0,-2-4 207,1-5 1,0-2 0,-2-7 0,4 0 0,4 1 0,1-2-1,0-2 284,0-1 1,0 1 0,0 6-1,0 4 1,0-1 0,0 2 397,0 0 0,0 5 0,0 5 0,0-1-90,0-2 0,0 6 1,0 6-343,0 8 0,0 3 1,0 4-1,0 3 1,0 4-1,0 3 326,0 2 1,1 4 0,4 2-1,2-1 1,2 1 0,0-2-430,1 2 0,-2-5 0,1 3 0,0-3 0,-2-1 0,-1-2 0,0-3 0,-5-3 0,4-5 0,-5-3 0,-5-2-190,-4-4 1,-1-10-1,0-4 1,2-4-1,1-6 1,1-8-1,0-5-448,3-2 1,3-9-1,4 3 1,7-2-1,4 1 1,2 1 152,0 0 0,-2 7 1,-2 5-1,-1 6 1,-2 3 904,-1 2 1,-8 10 0,1 8-1,-7 10 1,-2 6 0,-3 4 285,-2 3 1,-1 7-1,1 3 1,1 2 0,4-2-1,1 0-680,3 0 0,2 0 1,2 3-1,3-3 1,5-2-1,3-2 0,2-2-903,-1-1 1,0-2 0,0-3 876,1-4 0,5 3 0,2-1 0</inkml:trace>
  <inkml:trace contextRef="#ctx0" brushRef="#br0">25221 11621 8026,'-8'-13'0,"2"0"0,2-1 430,-1 1 1,1-2 0,5 0-1,2-1 1,3 1 0,0-1-1,2 1 1,-1 0 423,3 2 0,-4 7 0,-1 6 1,-7 9-1,-5 7 0,-6 8 0,-2 6-310,0 5 0,-3 7 0,-1 1 0,1-2 1,0 2-1,4-2 0,-1 1-406,4-2 1,-2-5 0,6-1 0,-1-1 0,2-3 0,2-4-341,-1-3 1,1 0 126,4-5 0,0 0 0,2-6 0,2-4 144,5-3 1,3 1-1,1-2 1,3-2-1,4-4 1,5-4 0,1-1-304,4-3 1,4-2-1,-1-2 1,1 1-1,3 0 1,0-1-1760,-2 1 1,7 1-1,-4 2 1993,4 1 0,-10 0 0,7-4 0</inkml:trace>
  <inkml:trace contextRef="#ctx0" brushRef="#br0">25487 11954 8008,'-41'-8'7851,"5"-1"-7358,18 6 1,7-5-1,14 4 1,5-5 0,12-4-1,8-5 1,7-4-1,4-3-197,1-2 1,6 0 0,1 1 0,2-1 0,-2 0 0,-1 1-1,-3-1-2463,-1 0 1,-2 7-1,-2 0 400,-2 1 0,-4 4 1,-3-3 1766,2 4 0,3 0 0,6 1 0</inkml:trace>
  <inkml:trace contextRef="#ctx0" brushRef="#br0">26354 11062 8008,'-6'-27'141,"4"5"0,-2-1 1,2 1 511,2 2 0,0-10 1,2 3-1,1-1 0,3 0 1,1 1-1,4 2 0,-1 1 813,-1 2 0,1 10 0,-4 1 0,1 3 1,2 8-917,-1 8 1,-2 9 0,-6 17 0,0 9 0,0 6 0,0 7-614,0 4 1,0-3-1,0 6 1,0-1 0,1-1-1,4-2 1,4-3-957,2-3 0,3 2 0,0-12 0,3-4 0,2-7 1019,2-4 0,1-7 0,5-2 0</inkml:trace>
  <inkml:trace contextRef="#ctx0" brushRef="#br0">26340 11328 8062,'-34'-40'3265,"9"8"1,13 6-2252,11 12 0,13-1 1,11 3-1,8-6 0,9-3 1,6-1-1,6 0 0,3 0-1529,4-2 1,12 0 514,-4 2 0,-29 4 0,0-1 0,-1 1 0,0 1 0</inkml:trace>
  <inkml:trace contextRef="#ctx0" brushRef="#br0">13090 13354 10123,'-13'-16'0,"0"-5"0,1-1-225,3 2 545,9 11 0,7 2 1,7 4-1,-1-1 0,2-1 1,1 1-1,3-1 0,2 2 1,4 2-1,3 1 1,5 0 434,1 0 1,1 0 0,4 0 0,0 0 0,-2 0 0,0 0 0,-5 0 0,-2 0 0,-5 0-884,-3 0 1,-3 0 0,-5 0 0,-2 1 0,-4 4 0,-3 4 0,-4 3-183,-1 1 1,-1 2-1,-4 2 1,-3 4-1,-4 3 1,-2 0-65,1-1 1,0 8 0,-1-7-1,1 0 1,0-1 0,-1-2 0,3-3-3124,2-3 3480,3-2 1,12-11 0,1-4-1</inkml:trace>
  <inkml:trace contextRef="#ctx0" brushRef="#br0">13570 13287 12334,'-28'9'146,"-2"0"42,-1 1 0,0 4 0,4 6 0,1 10 765,-1 8 0,-5 10 0,-4-2 1,-2 0-1,-4 1 0,1-1 1,-2 1-1,3 1-818,1 2 0,4-3 0,8 1 0,2-2 0,3-3 0,4-3 1,3-3-1827,2-2 1,5-10 0,4 2 959,2-2 1,2-5 667,0-3 0,0 4 0,0 0 0</inkml:trace>
  <inkml:trace contextRef="#ctx0" brushRef="#br0">13317 14127 8352,'0'-34'1261,"0"4"428,0 6 0,-2 7-1305,-2 8 0,-4 3 0,-5 7 0,0 4 0,0 4 0,-1 5 0,1 7 79,0 6 1,-5 8-1,0 1 1,2 2-1,2 2 1,4 0-467,1 0 1,6 3 0,-1 0 0,2-3 0,4 0 0,2-3 0,4 0-708,-1-3 1,6-1 0,-1-8-1,3-1 1,-2-4 0,-2 0-1,-2-4 710,-2-1 0,5-2 0,-5 0 0</inkml:trace>
  <inkml:trace contextRef="#ctx0" brushRef="#br0">13064 14607 10036,'-6'-40'996,"4"0"0,-4 11 1,8 9-689,2 8 1,4 6 0,5 6 0,0 0 0,1 0 0,0 0 0,4 1 0,4 2-5663,4 2 5336,0-1 0,1-4 1,0 0-1</inkml:trace>
  <inkml:trace contextRef="#ctx0" brushRef="#br0">13850 14153 8329,'-13'-11'-314,"-1"2"0,5 3 641,1 6 1,-1 1 0,-5 4 0,1 4 0,0 2 0,-1 3-1,3-1 260,2 0 0,-2 2 0,7 2 1,1 0-1,1 0 0,2-3 1,0 0-1,2-2-564,2-4 1,8-2-1,7-6 1,1 0-1,-1 0 1,-3 0-445,-1 0 0,1-1 0,-1-2 0,-4-3 575,-4-1 1,-4 4 0,-8-2 0,-5 5 0,-6 5 0,-6 5 389,-4 6 1,-2 5 0,-1 7-1,-2 2 1,1 2 0,2 1-1,3 1-637,2 0 1,4 0 0,7 2 0,3-4-1,5-1 1,2 0 0,2-1-854,0-2 1,11-3 0,4-2 0,5-6 945,8-2 0,5-7 0,7-3 0</inkml:trace>
  <inkml:trace contextRef="#ctx0" brushRef="#br0">13917 14740 8327,'-20'7'2437,"4"-1"-1966,-6-6 1,6 5-1,-2 1 1,3 1-17,2 3 1,4 2 0,1 1 0,2 1-318,4-1 1,0-4 0,4-2 0,2-1-1,5-3 1,3-1 0,1-2-794,0 0 0,-4-6 0,-1-3 0,-1-4 0,-1-4 0,0-2 0,-2-2 119,2-2 0,0-2 0,5-2 0,-3 0 0,3 1 1,2 0 285,5 4 0,-2-2 0,6 5 0,2 0 0,1-2 250,2 1 0,0 3 0,-1-2 0</inkml:trace>
  <inkml:trace contextRef="#ctx0" brushRef="#br0">14503 14167 8326,'8'-25'0,"-2"7"498,-6-9 0,0 9 470,0 1 0,0 9 0,0 8 0,-2 9 0,-1 7 0,-3 8 0,-1 6 0,-2 7-736,1 6 0,-3 4 0,2 6 0,-2 2 0,1 1 1,1 2-1,0-3 0,2-5-1161,2-5 1,5-10-1,6-5 1,6-6 928,4-7 0,14-8 0,-2-3 0</inkml:trace>
  <inkml:trace contextRef="#ctx0" brushRef="#br0">14676 14073 8326,'0'-38'1473,"0"2"1,0 10-1232,0 8 1,0 11-1,-1 10 1,-2 10-1,-3 11 1,0 4-1,0 6 1,2 3-834,-2 3 1,4 10 0,-2 3 590,3 2 0,1 6 0,0 0 0</inkml:trace>
  <inkml:trace contextRef="#ctx0" brushRef="#br0">14223 14233 8315,'0'-34'0,"0"3"528,0 8 1,2 17-1,4 12 1,7 7-560,8 5 1,2 4 0,3-1 0,0 2-1,7 8 31,4 6 0,3 0 0,0 9 0</inkml:trace>
  <inkml:trace contextRef="#ctx0" brushRef="#br0">13957 15140 8249,'-30'-49'0,"6"12"402,13 19 1,19 19-1,19 17 1,3-3-1,1-3-402,0-3 0,6-6 0,-3 3 0</inkml:trace>
  <inkml:trace contextRef="#ctx0" brushRef="#br0">13783 11008 8366,'2'-25'0,"2"4"-22,5 8 168,-3 0 0,-1 11 0,-10-2 0,-4 2 0,-3 2 0,-1 0 1,0 0-1,-1 0 0,1 0 0,-2 0 0,-1 0 0,-2-1 562,2-4 0,1 4 1,2-4-1,-1 4 1,1 1-1,0 1 1,-1 4-1,3 4-135,2 3 0,-8 2 1,3 4-1,-4 4 0,-3 5 1,0 3-1,-2 2-265,-3 2 1,6 3 0,2 6 0,3 5 0,3 1 0,3 2 875,5 0-1214,2-1 1,10 2 0,7-2 0,8-2 0,9-1 0,2-3-31,3-2 1,10 1 0,6-9-1,4-2 1,6-5 0,2-8-383,5-4 0,0-7 0,-1-5 0,2-8 1,0-8-1,-7-8 0,-6-7-1390,-5-8 1697,-5 1 1,-4-20 0,-8 3 0,-7-3 0,-5-5 0,-8-5 96,-5-7 0,-7 4 0,-10-4 0,-9 1 0,-10 0 0,8 36 0,-1 2 0,-3 0 0,-1 2 112,-2 1 1,-1 2-1,-23-19 1,-1 5-1,-1 8 1,0 6 0,-1 9-911,3 7-555,-1 6 1,-3 8-1,1 2 1391,3 5 0,5 9 0,-3 2 0</inkml:trace>
  <inkml:trace contextRef="#ctx0" brushRef="#br0">14663 11022 8205,'-9'0'0,"2"-2"318,1-2 1,3 2 0,7-2 209,5 2 1,8-2 0,3-1 0,4 2 0,4 2 0,2-1 0,4-2-299,6-5 0,3 0 0,9-3 0,4-4 1,5-3-1,7-5 0,-32 12 0,2-1-223,1 0 0,0-1 0,4-2 0,0 0 0,1-2 0,1 0 0,2-1 1,-1 0-1,2-1 0,1 0 0,-1 0 0,0 0-143,-2 0 1,0 0 0,2 0 0,0 0 0,-2-1 0,-2 0 0,1 0 0,-1-1 0,0 0 0,0 0 0,-3 0 0,-1 1 0,0 0 0,-1-1 160,-1 0 1,-1 0-1,-3 1 1,-1 0-1,2-2 1,-1 0-1,1 2 1,0-1-1,-1 1 1,-1 1-1,0 0 1,-1 0-1,29-20 187,-2 1 0,-1-2 1,-5 8-1,0 1 1,2-2-1,0 1 1,1 1-264,0 2 1,-2 2 0,5 3 0,-1 1-1,-5 3 1,2 0 0,-2 2-5,3 0 0,-4-3 0,-1 3 0,1-2 0,1-3 0,-1 0 0,0 1 184,-1 0 1,3 6 0,-1-5 0,0-1 0,2 3 0,1 0-81,2 1 1,-3 4 0,-5-1-1,2 4 1,-3 5 0,0 1 0,-5 1-172,-2-1 1,4 5 0,-11-3-1,-2 2 1,-2 2 0,-3-1 27,-1-4 0,2 4 0,-6-4 0,2 2 0,1 0 1,0-1-1,-1-1 186,1-1 1,-6 5 0,6-3 0,0 2-1,-3 2 1,1 0 0,-3 0-413,-2 0 0,-1 0 0,-5 0 0,0 0 0,1 0 0,-1 0-297,0 0 1,-4 0-1,0 0 1,2 0-1,0 0 1,3-1 63,-1-4 1,0 4 0,1-5 552,-1 0 0,0-2 0,1-5 0</inkml:trace>
  <inkml:trace contextRef="#ctx0" brushRef="#br0">19195 9116 8278,'0'-21'227,"0"2"1,2 7 0,2 3 0,5 5 30,3 2 1,3 4 0,1 1 0,3 1 0,2 0 0,4 1 0,3-1 0,5 1 252,1 1 0,-3-3 0,5 6 0,1 1 0,0 2 1,-2 0-1,-3-2-417,-4-1 0,-3 0 0,-3 4 0,-6 0 0,-4 1 0,-4-1-253,-2 0 0,-2 5 0,-6 0 0,-2 0 0,-6-1 1,-5 1-1,-4 0-102,-2 1 0,-1-4 0,-4 3 0,3-3 0,2-2 0,0 2 1,2 1-1682,0 2 1942,-5 6 0,3-4 0,-5 7 0</inkml:trace>
  <inkml:trace contextRef="#ctx0" brushRef="#br0">9504 10662 8242,'-13'-24'0,"3"9"0,4 15 0,9 14 0,7 5 702,0 0 0,16-3 0,-3-1 0,7-4 0,7-4 0,4-4 1,8-5-1,6-5 0,10-9 0,5-8 0,-32 7 0,1-2 0,0-2 1,0-2-540,2-3 0,0-1 1,4-6-1,0-1 1,-4 0-1,-2 0 1,2-2-1,0-1 1,0-2-1,1-2 1,-2 0-1,0 0 1,-1-2-1,0 0 0,-3 2 1,-1 2-1,-1 1 1,-1 2-1,-3 3 1,-1 1-1,-1 2 1,0 2-2464,26-23 1974,-7 11 1,11 2 0,-3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3106 6877 21342,'-13'-8'0,"-1"4"-44,1 2 1,0 8 0,1 3 0,4 2 0,10-2 0,10-5 0,8-3 0,7-1 0,4 0-1,3 0 934,0 0 1,6 0 0,-3 0-1,5 0 1,-1 0 0,2 0 0,-1 0-1,-1-1 1,-1-2-761,0-1 1,0-1 0,0 5 0,-1 0 0,-1 0-1,-1 0 1,0-1 0,-3-2 38,0-2 0,-6 1 1,4 4-1,-6 0 0,-2 0 1,-2 0-1,0 0-238,-1 0 1,-2 1 0,-5 2 0,-1 2 36,0-2 0,-5 0 0,-5 0 0,-6 1 109,-6-1 0,-4-2 0,-5 1 0,-3 1 0,-3 1 1,-1 1-1,-3-1-151,0 1 0,-5-1 0,1-4 1,-1 0-1,-1 0 0,0 0 1,-2 0 207,2 0 1,-3-1 0,5-2 0,-1-2 0,1 1-1,3-1-69,6 1 1,-1-1-1,5 4 1,0-2-1,-1-1-591,4 1 1,9 7-1,7 3 1,7 2 0,6-1-1,5-1-142,4 1 1,-1-1-1,1 3 1,3-2-1,5-1 1,6-1 624,2 0 0,8 4 0,1-2 0</inkml:trace>
  <inkml:trace contextRef="#ctx0" brushRef="#br0">4852 7090 9995,'0'-18'0,"0"1"0,-1 2-291,-4 4 1005,-2-1 1,-2 11 0,0-3 0,-1 2-1,-1 4 1530,2 2-425,4-3 1,5 7-1499,0-4 1,5-2 999,4 2-903,3-2 1,7-2 0,4 0-1,3 0-73,5 0 0,-1 0 0,7-2 0,2-1 0,2-1 1,1-1 18,0-1 0,3 5 0,-2-5 0,1 2 0,1-2 0,-1 0 1,1 0-81,-2 3 0,-3-3 0,-3 2 1,-2-1-1,1 1 0,-2-1 0,-3 2-237,-3 2 1,-6 1 0,-1 0 0,-2 0 0,-3 0 0,-1 0-72,-1 0 0,-1-2 0,0-1 0,-1-3 2725,-3-1-2932,-3-2 0,-6 0 0,-2 2 0,-3 1 0,-7 1 198,-5 0 1,-8 3 0,-1-2 0,-9 2 0,-3 2 0,-1 0-186,4 0 0,-8 0 0,1 0 0,-2 0 0,-2 0 0,3 0 292,2 0 1,4 0 0,3 0 0,5 0-1,3 0 1,4-1 604,1-4 0,3 4 1,6-5-1186,3 0 1,9 4 0,9-2 0,3 2 0,3 4 0,3 1-44,4 1 0,9 5 0,5-3 1,2 0-1,4 0 0,0-2 0,4 1 64,2-1 1,-4 2 0,5-3-1,1 3 1,1 0 0,-1 1 623,-1 1-177,-6 1 1,9 4-1,-5 0 1</inkml:trace>
  <inkml:trace contextRef="#ctx0" brushRef="#br0">6718 6943 10960,'0'-13'0,"2"0"0,1-1 731,1 1 0,5 0-835,-4-1 0,2 7 1,-7 3-1,-6 4 0,-4 4 1,-4 3-1,3 2 1270,2 0 1,-2-4 169,7 4 0,1-6-719,7 1 0,5 2 1,9-2-1,6-1 1,5-1-1,8-2 1,6 0 2,6 0 1,2 0-1,-1-2 1,0-1-1,2-1 1,1-1-103,-1 0 0,-1 2 0,2-5-4,0 2 0,-5-3 1,-4 3-1,-2 1-322,-2-1 1,-2-3-1,-4 4 1,-6 1 0,-6-1-1,-2 1 1,-4 1-425,-1 2 1,-6 1 0,-2 1-1,-1 3 1,-3 7-153,-2 5 0,-1-1 0,0 4 1</inkml:trace>
  <inkml:trace contextRef="#ctx0" brushRef="#br0">8225 6237 7851,'-15'-13'0,"-1"1"0,-2 2 0,2 1 0,2-2 0,5-1 785,3 5 1,9-5 0,6 5 0,9-2 0,4 2 0,3-1 0,1 1 0,2-2 0,0 0 0,0 0 0,-1-1 0,-1-1 4092,1 2-5467,-6-2 1,2 3-1,-3-5 1,-1 0 0,2-1-1,-1 1 589,4 0 0,1-7 0,2 0 0</inkml:trace>
  <inkml:trace contextRef="#ctx0" brushRef="#br0">9131 5677 7920,'-6'-7'2457,"5"1"1,-1 8-1,8 2 1,0 5-959,0 3 0,3 7 0,-5 3 0,-1 3-1125,-1 2 1,-2 0 0,0-1-1,0 1 1,0 0 0,0-2-1,0-2-176,0 0 1,4-7 0,2 2 0,2-3 0,2-2 0,2-1-543,1-3 0,5-3 0,0-8 0,-1-1 0,3-3 0,0-1-711,1-4 1,0 0-1,-3-3 1,2 1-1,3 0 1,-1-1-2854,2 1 0,1 0 3908,1-1 0,1-5 0,0-2 0</inkml:trace>
  <inkml:trace contextRef="#ctx0" brushRef="#br0">9718 5744 7920,'0'-9'4811,"0"0"1,1 0-4093,4-4 0,2 4 0,6 2 0,2-1 1,1 2-658,2 0 1,4 2-1,-2 4 1,-1 0-1,2 0 1,-1 0-1762,4 0 0,-5 0 0,-1 2 1699,-3 2 0,4 3 0,2 7 0</inkml:trace>
  <inkml:trace contextRef="#ctx0" brushRef="#br0">9771 5931 7920,'-12'13'1512,"3"0"1,3-4-1,8-1-1109,2-3 0,5 0 0,9-5 0,6 0 1,4 0-1,4-2 0,1-2 84,0-5 1,2-3 0,-4-1 0,-1 0-488,-2-1 0,10-5 0,4-2 0</inkml:trace>
  <inkml:trace contextRef="#ctx0" brushRef="#br0">10811 5637 7853,'-6'-13'1040,"4"6"1,-5 1 0,4 7-1,-1 5 1,1 7 0,1 10 0,2 5-1,0 4 1,0 1-176,0 0 1,0 2 0,0-4 0,0-3-1,0-3 1,0-4 0,0-2-2006,0-2 0,0-10 0,0-8 0,2-11 0,1-9 959,1-4 0,0-3 1,-4-2-1,0-2 1,0-1-1,0-1 895,0 0 1,5 4-1,1 1 1,1 4-1,4 4 1,0 0 159,3 0 1,4 5 0,-1-2 0,1 5 0,0 3 0,1 1-702,2-2 1,-3 5-1,2 0 1,0 2 0,-4 0-1,-1 1 1,-2 1 0,0 2-1546,1 0 1,3 2-1,1 1 1,-1 3-1,-3-1-1510,0 1 0,-5 5 1,-2-2 2881,-1 2 0,-2 3 0,-4-1 0</inkml:trace>
  <inkml:trace contextRef="#ctx0" brushRef="#br0">10957 5691 7853,'-22'4'0,"0"1"1139,6 5 1,-4-4 0,9 4-379,2-1 0,3-4 0,7 2 0,4-1 0,5-3 0,5 0 0,4 0 0,2 1-1506,3-1 0,-4-1 0,2-1 0,1 2 745,-3 2 0,0 5 0,-7-3 0</inkml:trace>
  <inkml:trace contextRef="#ctx0" brushRef="#br0">10784 6064 7853,'-7'13'0,"-4"1"0,7-1 1275,1 0 1,12-5-1,6-4 1,5-3-931,8-1 1,1 0 0,5 0 0,-2-1 0,1-2 0,1-3 0,3-1-1,-1-4-345,-2 0 0,3-9 0,-3 0 0</inkml:trace>
  <inkml:trace contextRef="#ctx0" brushRef="#br0">11491 5597 7857,'0'-13'0,"-5"4"2623,1 0 1,-1 8-1,5 1-1542,0 7 0,5 7 0,-1 5 0,-1 7 1,-1 9-1120,-2 3 1,0 2 0,0 0-1,0-2 1,0-2 0,0-3-1,1-4 38,4-2 0,-4 2 0,5-8 0</inkml:trace>
  <inkml:trace contextRef="#ctx0" brushRef="#br0">11491 5771 7857,'0'-8'5443,"0"1"-4876,0 2 0,6 4 0,2-4 0,6 4 1,4 2-1,5 2 0,5 2 0,5-1-4184,1 2 3617,2-4 0,4 4 0,0-6 0</inkml:trace>
  <inkml:trace contextRef="#ctx0" brushRef="#br0">12104 5544 7848,'0'-7'3214,"-2"1"1,-1 7-2297,-1 4 0,-1 8 0,5 11 1,0 5-1,-1 7 0,-2 2 0,-1 4 1,-1-1-1,1 1-1295,-1-4 1,1-4 0,4-1 0,0-6 0,0-4 0,1-2 0,4-5-7362,4-5 7738,2-5 0,9-12 0,0-2 0</inkml:trace>
  <inkml:trace contextRef="#ctx0" brushRef="#br0">12370 5464 7848,'0'-9'2268,"0"0"1,0 8-1,0 1-1661,0 7 0,0 7 0,0 5 0,0 6 0,0 8 1,0 4-1,0 6 0,-1 1-13,-4 2 0,4-3 1,-3-6-1,2-2 0,2 1 1,0-2-1,0-4 1,0-7-10426,0-5 9492,6-3 0,-5-8 0,5-1 0</inkml:trace>
  <inkml:trace contextRef="#ctx0" brushRef="#br0">12144 5584 7823,'-19'-6'2904,"4"5"-293,-3-4 0,8 4-1746,1 1 1,12 1 0,3 2 0,8 2-1,9-2 1,5-2 0,6-1-1483,6 0 1,7-1-1,-1-4 1,1-4-1,4-3 1,-1-1-1,-1 0 617,-4-1 0,-10 1 0,-2 0 0</inkml:trace>
  <inkml:trace contextRef="#ctx0" brushRef="#br0">11984 6091 7878,'-19'0'2138,"4"0"1,1 1 0,11 2 0,6 1 33,6-1 0,9-1-2318,4-2 1,14-6 0,7-3 0,6-4-1,7-4-1865,3 0 1,-1-7 2010,4 2 0,-6-3 0,4-2 0</inkml:trace>
  <inkml:trace contextRef="#ctx0" brushRef="#br0">12704 5864 7840,'-14'0'3276,"1"0"1,7 1 0,6 2-2659,7 2 0,11-1 0,7-4 0,8 0 0,7 0 0,3-1 0,3-4-561,3-4 1,-2-2-58,2-3 0,0-5 0,4-2 0</inkml:trace>
  <inkml:trace contextRef="#ctx0" brushRef="#br0">13503 5371 7912,'-11'-3'2457,"2"3"1,3 4-1,4 14 1,-1 6-1230,-1 5 1,-6 11 0,1 12 0,-5 9-1,-2 9 1,0 2 0,2 1 0,6-4-955,2-2 1,1 5 0,5-9 0,0-4-275,0-3 0,0 3 0,0 2 0</inkml:trace>
  <inkml:trace contextRef="#ctx0" brushRef="#br0">13743 16832 27420,'-20'5'0,"2"-1"0,3 1 0,2-1 0,-1 0 0,1-1 395,0-1 178,5-2 0,-1 0 0,9 0 0,8-2 0,5-1-342,5-1 1,6 0 0,-1 4 0,6-2 0,3-1 0,1-1 0,1 1 0,0 1 0,3 2-232,1 0 0,-2 0 0,-1 0 0,1 0 0,-2 0 0,-1-1 0,-2-2 0,0-2 0,0-1 0,-4 3 0,-2-1 0,-2 0 0,-2-1-190,-2 1 0,4-1 1,-6 5-1,0 0 1,-2 0-1,-2 0-1740,0 0 0,1 0 1880,-1 0 1,6 6 0,2 2-1</inkml:trace>
  <inkml:trace contextRef="#ctx0" brushRef="#br0">14477 16699 29149,'-8'-28'-4916,"5"7"1,6 9 5336,6 8 1,-2 7 0,2 3 0,2 1 0,1 3 0,1 2 0,-1 2-562,-3-1 0,1 5 0,-6-1 0,-1 1 0,-1 1 0,-2 2 0,-2 1-296,-2 1 1,-3-3 0,-8 4 512,-3-2 0,3-5 1,-3 2-1,4-1-191,0-1 1,-4 6 0,1-4-1,0 0 1,1 2 0,1 0-1,-1 2-168,0 2-231,10 2 1,-12 0 0,11-1-1</inkml:trace>
  <inkml:trace contextRef="#ctx0" brushRef="#br0">3226 13380 14931,'0'-13'-851,"-6"0"0,-1-1 0</inkml:trace>
  <inkml:trace contextRef="#ctx0" brushRef="#br0">2546 13181 15805,'-13'-12'0,"-1"-5"0,1-2 0,0 3-332,-1 6 2281,1 4 1,0 6 0,-1 0 0,1 0-1669,0 0 0,11 1 1,8 2-1,8 1 0,5-1 1,3-1 195,6-2 1,0 0 0,8 0 0,1 0 0,1-2 0,2-1 0,0-1 0,0 1-468,0 2 1,0-1 0,0-1 0,-1-1 0,-4 1 0,-4 1 0,-2 2-4114,-3 0 4126,-5-6 1,4-7 0,-4-8-1</inkml:trace>
  <inkml:trace contextRef="#ctx0" brushRef="#br0">3026 12914 17138,'-16'-21'-378,"2"4"0,5 14 0,1 8 0,3 9 441,4 4 1,2-1 0,4-3 0,3-1 0,4-1 0,3-2 0,3-2 0,3-1 64,-1 0 0,4-2 1,-5 4-1,1 0 1,-3 0-1,-3-1 1,-5 4-1,-4 3-911,-2 3 1,-13 6-1,-11 1 1,-10 6 795,-9 4 1,-15 13 0,1-7 0</inkml:trace>
  <inkml:trace contextRef="#ctx0" brushRef="#br0">16596 16326 8037,'0'-15'0,"0"-1"0,2-2 0,2 2 0,5-1 0,4 1 0,3-2 0,2 2 492,6-5 1,-9 6 0,3-1 0,-4 4-1,0 5 1,-1 1 0,-3 3 0,-4 3 2906,-6 4-3000,-9 4 0,-2 5 1,-9 2-1,1 3 1,-2 3-1,1 1 0,-4 1 1,0 4 232,2 3 1,-3 2-1,4-2 1,-1 1 0,1 0-1,0 0 1,2 0-1,0-1-213,3-2 0,-4-1 1,1-1-1,0-1 0,0-1 1,2-2-495,2 2 1,2-5 0,0 1-1,-1-3 1,1 1 0,1-2 0,2-2-3813,1-5 0,6 2 1560,-1-2 0,2-9 0,4-6 2327,2-8 0,3-7 0,7-6 0</inkml:trace>
  <inkml:trace contextRef="#ctx0" brushRef="#br0">16196 16432 8037,'0'-13'3088,"0"12"0,2 8 0,4 11-2393,7 8 1,2 10-1,7 1 1,2 3 0,2 3-1,4-2 1,2 2-1,3 0-220,2 3 0,1-9 0,2 2 0,-1-5 1,-2-5-1,-2-1-840,2-1 0,-4 3 0,-2-1 0,-4-2 0,-5 0 365,-4-4 0,-4 1 0,0 3 0</inkml:trace>
  <inkml:trace contextRef="#ctx0" brushRef="#br0">21328 9182 8480,'0'-13'0,"2"1"0,1 2 0,1 1 298,7 6 0,-11-7 0,-1 5 504,-6 2 0,-3 3 0,1 5 0,4 4 0,4 2 0,1 3-501,0-1 0,-5 0 1,1 1-1,0-1 1,-1 0-1,-1 2-245,-1 3 1,-2-3 0,-4 4 0,-1-1 0,1 1 0,0 0 0,-1 1 42,1-4 0,4 0 0,2 0 0,-1 2 0,1-2 0,4-1 0,-2-1 0,5-3 0,5-2 89,4-4 0,3-4 1,1-1-1,0 0 0,1 0 1,-1-1-1,0-2 60,1-2 0,3-4 0,1 4 1,-2-1-1,-1 0 0,-1 1-467,-1-1 0,5 5 0,-1-4 0,0 4 0,-2 1 0,-2 0 1,0 0-211,1 0 0,-1 0 0,0 0 0,1 0 0,-3-2-238,-2-2 0,3 3 1,-3-4-1,3 4 1,1-1-98,1-2 1,-1 2 0,0-4 0,2 2 0,1-2 763,2-1 0,6-2 0,-4-5 0</inkml:trace>
  <inkml:trace contextRef="#ctx0" brushRef="#br0">21755 8983 8558,'0'-18'510,"0"0"86,0 0 0,0 8 0,0 5 0,-2 10 0,-2 8 0,-5 8-51,-3 6 0,-6 8 0,-1 2 0,-2 6 0,-2 6 0,-1 3 1,0 0-1,4-4-5,0-3 0,-2 1 1,4 0-1,2-2 1,3-1-1,2-4-751,2-1 1,5-4 0,-3 0-1,-1-1 1,2-5 0,0-3-1,2-4-2015,-2-2 1,3-1-1,-4-5 2226,1 0 0,-5 1 0,4-1 0</inkml:trace>
  <inkml:trace contextRef="#ctx0" brushRef="#br0">14836 11914 16136,'-8'-4'107,"-1"0"1,13-1-1,5 5 1,12 0-1,8-1 1,8-5 0,6-6-1,8-6 1,4-3-1,4-4 1,1-4-1,4-5 1,1-2 486,2 0 0,-6 1-1007,-4-5 1,-2-3 0,-4 0 0,-5 2-1,-9-2 1,-8 1 0,-10-1 0,-7-1 0,-7 2 0,-11-2 0,-10 1 0,-13 0 0,-11-1 0,-7-1 454,-8-1 1,0 6 0,-7-1-1,-1 7 1,-4 4 0,-3 7 436,-1 2 1,-1 9 0,2 9 0,-1 6-1,1 9 1,2 9 0,4 10-407,7 6 0,2 14 1,15 6-1,7 6 1,10 7-1,15-31 1,4 0-418,1 4 0,4-1 0,5-3 1,3 0-1,5 1 0,5-1 1,4-1-1,4-2 0,5-2 0,4-1 1,5-3-1,3-3 282,2-3 0,2-3 1,8-5-1,1-3 1,4-3-1,-1 0 0</inkml:trace>
  <inkml:trace contextRef="#ctx0" brushRef="#br0">4026 12674 20350,'-14'0'0</inkml:trace>
  <inkml:trace contextRef="#ctx0" brushRef="#br0">3959 12661 20350,'-13'-6'-1636,"4"-2"371,0-5 1032,0 0 1,0 5 0,0 2 248,-1 1 0,3 3 0,-2-2 0,-2 4 0,-1 3 0,-1 3-70,0 1 1,-1-3 0,1 4 0,0-1 0,-2-1 0,-1 0 0,-2-2 0,0 1 0,0-1-1,1-1 1,-1-1 0,0-2 493,0 0 0,-4 0 0,4 0 0,2 0 0,1 1 0,2 2 0,-1 2 588,1-2-1112,0 4 1,0-4 0,1 6 0,1 1-1,2 4 1,-1 2 0,0 3-75,1 2 1,-3-3-1,5 2 1,-2 0-1,1-3 1,1 1 0,1 0 127,0-2 1,2-1 0,4-2 0,-2 1-1,-1-1 129,-1 0 0,1 1 0,6-1 0,3 0 0,1 2 0,3 1 0,4 2-150,3-2 0,-2 1 0,5-1 0,-1 2 0,3-2 0,3-1 0,2-2-2,-1 1 0,6-1 0,0-1 0,1-2 0,2-2 1,1-1 152,1 0 0,4-4 1,-5 3-1,2-1 1,4-1-1,-1-1 1,2-1-23,0-2 1,-4 0-1,5 0 1,-2 0-1,-2 0 1,1 0-1,2 0-41,2 0 1,0 0-1,-2 0 1,0 1 0,-1 2-1,-2 3-10,1 1 0,7-4 0,-4 2 0,-1-2 0,0 0 0,1 1 1,4-1 126,-1-1 0,4-2 0,-5 0 1,-1 0-1,3-2 0,-1-1 0,2-1 186,-2 1 1,5 0-1,-3 0 1,3-3 0,0 0-1,-2 0-241,-1 3 0,-6-3 0,3 2 0,0 1 0,1 1 1,2 2-1,0 0-52,1 0 1,-2 0-1,1 2 1,0 1-1,-1 3 1,1 1-1,2 3-135,1 2 0,-4 0 0,0-2 1,-1-1-1,-1 2 0,1-1 143,1-1 1,1-3-1,4-6 1,2 0 0,1 0-1,2 0 1,0-2 174,1-2 1,-4-4 0,3-3 0,-4 0 0,0 4 0,-1-1 0,-1 3-229,-3-1 0,-3 1 1,-6 5-1,0 2 0,0 2 1,-2 4-541,-2-1 0,2 5 1,-2-5-1,1 2 1,1-2-1,1-1 1,2-3 556,1-1 0,1-2 1,0-2-1,4-2 1,2-5-1,3-4 1,-2-4 348,2 0 1,0-6 0,3 4-1,-1-2 1,1-1 0,-3 0-324,0 0 1,-5 6 0,1-4 0,-2 2 0,-4 1 0,0 0 0,-4 3-326,-2 0 1,-3 1 0,-7 0 0,-1-1 0,-2 1 0,-7-2 0,-4-1-7,-3-2 1,-6 0 0,1 5 0,-2-2 0,-4-1 0,-2-2 482,-5 2 0,-3-5 0,-3 0 0,-3 1 1,-4 2-1,-5 3 0,-4 2-323,-4-1 1,-5 3 0,-5 2 0,-6 4 0,-7 4 0,-7 1 0,-2 0-72,-3 0 0,31 0 0,-2 0 1,1 0-1,-1 0 0,-1 0 0,-1 0 1,-1 0-1,0 0 0,-1-1 0,1 0 204,-1-1 0,-1 0 1,-4 1-1,0 0 0,1-1 1,0-2-1,-3 2 0,0-1 1,-1-2-1,0 1 0,0-1 1,0-1-1,0 1 0,0 0 136,-3 0 1,1 1 0,0-1-1,-1 0 1,-6-3 0,-1-1-1,3 1 1,0 0 0,2 1-1,1 1 1,0 0 0,0 1 0,-1 1-1,0 0-196,-2 0 1,0 0 0,1 1 0,1 0 0,2 3-1,1 0 1,1 1 0,1 1 0,1 1 0,1 2 0,0 2-1,1 2 53,0 2 0,1 2 0,-1-2 0,1 1 0,1 4 0,1 2 0,0 0 0,0 1 0,2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20515 11595 8351,'-6'-14'0,"-1"1"0</inkml:trace>
  <inkml:trace contextRef="#ctx0" brushRef="#br0">5439 12541 8308,'0'-13'0,"0"-1"33,0 1 1,0 4-1,-2 2 1,-2-1 0,-5 2-1,-3-1 1,0-1 0,2 0-1,2-1 1,1 1 2517,0 2-2355,4-4 1,-8 7-1,5-4 1,0 2-1,-1 8 1,0 8-262,-4 5 0,-1 7 1,-1 1-1,0 6 0,-2 5 1,-1 2-1,-4 2 0,0-2 313,-4 0 0,0 4 1,1-5-1,0 1 0,0 0 1,-1-3 169,2-1 0,-2 2 1,6-2-1,2-1 1,0 2-1,1 0 1,-1 3-1,2 2-363,2 1 0,-2 4 0,6 1 0,-1-1 0,2 2 0,-1 3-267,1 3 1,3 1-1,-5 0 1,0-1 0,0-1-1,2-3 216,1 3 1,-5-5 0,2 0 0,-1-3 0,0-2 0,1-3 0,-2 0 334,0-4 0,2 0 1,0-5-1,0 4 1,0-1-1,2 1 0,-1-2-119,1 2 1,4-1-1,-3 5 1,1-1-1,1 2 1,1 4-340,2 2 0,-4 5 1,-1-3-1,0 0 1,-1 1-1,1-1 1,-1-1-533,-1-7 669,-1 2 1,-3-6 0,2 5-1,1-2 1,-1-3 0,-2 0 349,-1 0 1,-1-3 0,1 3 0,0 0 0,-1 2 0,1 2-333,0 1 0,1 8 1,1-6-1,2 4 1,1 2-1,-1-1 1,1 1-592,2 1 503,-4 1 1,7 4-1,-4-1 1,1-2-1,1-1 1,1 1 76,-1 2 1,-1-4-1,4-2 1,-3-4 0,1 1-1,-1-3 222,1-1 0,-5 2 0,3-5 1,0 1-1,0 0 0,2-1 1,-1 1-233,1 1 0,-1 1 0,5-2 0,0-2 0,0 2 0,2 2 0,1 1-257,1 0 0,2-5 0,-3 2 0,3 2 0,0 2 1,1-1 230,1-1 0,-5 5 0,3-6 0,-2 1 0,1 1 0,-1-3 34,2 2 0,-5-1 0,4 2 0,-2-2 0,0 0 0,1-3 0,-1 2-86,-1 2 1,2 1-1,2 0 1,0 0-1,1-1 1,-1 0-179,0-3 224,5 2 1,-4-5 0,6 4 0,1-2 0,-1 1-1,0-1 179,1 1 1,-1-4-1,0 2 1,2-4-1,1 0 1,4-1-242,0 4 0,1-5 1,3 3-1,-3-3 0,-1-1 1,1 0-1,1-1-675,-1 1 702,4-1 1,-10 1 0,4 0 0,-1-2 0,1-1 0,0-2 57,1 2 1,3-4 0,-2 1 0,1-2 0,1-2 0,0-3 167,2 0 1,2-1-1,0 0 1,1-1-1,2-1 1,1-4 0,0 0-79,1 1 0,2-5 1,5 1-1,-2-2 0,-3-2 1,2 0-136,2 0 1,-5 0-1,7 0 1,-2 0-1,-1-2 1,0-2-103,-1-5 1,-1-3 0,4-3 0,-2-3 0,-3-2-1,0-4 1,0-1 379,3-3 0,-4-6 0,-1 1 0,-1 0 0,2-2 0,0-1-75,-1-1 1,5-4 0,-3 5 0,0-1 0,-1 0 0,-2 2-379,0-2 1,5 0-1,-5 0 1,-2 1-1,1-1 1,-2-1-1,0-2-3,-3 0 1,-2 0-1,0-2 1,-2-2-1,-2-4 1,-1 0 877,1-1-564,-4-6 1,4 0 0,-5-4-1,-1 1 1,0-1 0,1 0 40,-1-1 1,-1-2-1,-2 3 1,-1 1-1,2 1 1,0 2-1,3-2-356,-1 3 1,-1 3-1,-2 4 1,-2 0 0,-2-1-1,-3-2 1,-2 0-85,-1 1 1,0-3 0,-1 3 0,-2-3 0,-3-3 0,-2-1 281,-2-2 1,-2-4 0,-1 3-1,1 0 1,1-2 0,3 2 795,-3-1-688,5-9 1,-1 17-1,4-7 1,-1 4-1,1 2 1,1-1-909,2-2 715,0 9 1,0-10 0,0 12 0,0-1 0,0-2 0,-1 2-252,-4 0 0,4 1 1,-5 2-1,0-3 1,-2-2-1,0-1 394,-1 2 0,1-5 1,-2 3-1,1-2 0,-1-4 1,-1-1 193,2-2 1,-3-4-1,5 2 1,-2 1-1,2 0 1,1 3-1,1 1-183,0 2 0,3 4 0,-4 1 1,2 1-1,-1 2 0,1 2 1,-1 5-340,1-1 0,-5 1 0,5-2 1,-1 2-1,-1-1 0,-1 1 250,-1-4 0,-3-1 0,0 2 0,-4-4 0,-2-4 0,0-2 288,2-3 1,-2 5-1,-1 0 1,0 1-1,0 0 1,1 4-1,0 4-18,2 4 1,1-1 0,-3 6-1,0 3 1,0 3 0,1 4-1,0 2-570,-2 3 1,-6 1-1,1 1 1,-6 3 0,-5 2-1,-1 4 40,-2 4 1,-11 1 0,4 0-1,-6 0 1,-4 1 0,1 2-1,1 3 70,3 2 1,3 0 0,8 4 0,2 0 0,7 0-1,5 4-1332,6 4 1,9 5 1561,5 10 0,8 7 0,4 11 0</inkml:trace>
  <inkml:trace contextRef="#ctx0" brushRef="#br0">6358 19711 8467,'-17'-5'-21,"-1"1"597,6 0 0,6 5 0,6 3 0,0 5 1,0 3-1,-1 2 0,-2 0 0,-3 3 1,0 0 1084,0 0 1,-3-3-1,3 0-1715,-1-1 0,4 0 0,-2 1 118,4-1 1,2-1 0,5-2 0,8-2 0,5-2 339,2-3 0,4-2 0,-5-1 1,3 0-1,-3 0 0,0 0 0,-4 0 36,-1 0 0,-2 5 1,-1 0-1,-3 3-383,-5 2 1,-10 2 0,-5 1-1,-6 2 1,-1 2 0,-1 2 0,-2 0-392,1 0 1,-5 3-1,4-2 1,-1 0-1,1 4 1,2 0-226,2-2 0,3 2 1,0-5-1,2 0 1,3 2-1,5-2 0,3 0-134,1-2 0,5-1 0,4-1 1,6 0-1,6-5 0,7-3 693,5-4 0,2-1 0,5-2 0</inkml:trace>
  <inkml:trace contextRef="#ctx0" brushRef="#br0">7132 19804 8270,'0'-9'3646,"0"0"-3000,0 6 0,-2 8 0,-1 8 1,-3 2-1,0 0-34,0-2 1,-2 0-1,2 2 1,-2 2-1,-1 0 1,0 0 129,1-3 1,5 0-1989,-2-1 538,4 0 1,2-1 0,4-3 524,3-4 1,0-4 0,-1 1 0,-1 2 792,-3 5 1,-1-2-1,-2 2 1,-2 2-1,-1 0 1,-1 3-395,1-1 1,-3 0 0,0-1 0,0-1 0,0-3 0,2 3 0,-1 1-846,1 1 0,-5-4 0,3 0 0,0 1 0,-1 2-1671,-1 1 1,5 1 0,-1-1 2299,2 0 0,2-5 0,0-2 0</inkml:trace>
  <inkml:trace contextRef="#ctx0" brushRef="#br0">7465 20137 8270,'13'5'13,"1"-1"1,-1-1 322,0-1 0,-1-1 0,-2 2 0,-2 3 1248,-2 1 0,3-2-231,-5 4 1,1-8-1,-4-1 1,2-7 0,1-5-607,-1-1 0,3-2 1,0-1-1342,2-2 0,1-6 0,4 0 0,-1-4-189,-3-3 0,2-6 0,-3 2 0,1-2 0,-2 0 0,-1 3 363,-3 1 1,-2 6 0,-1 7-1,0 0 1,0 4 0,0 1 1822,0 2 1,2 5 0,2 4 0,5 3-493,3 1 1,3 1-1,4 3 1,6 5-1,7 5 1,2 3-1618,3 6 1,0 0 0,0 3 0,-5-3 0,-2 4 0,-6-2-1201,-4 0 0,-3 8 0,-9-5 1906,-3 5 0,-15-10 0,-5 2 0</inkml:trace>
  <inkml:trace contextRef="#ctx0" brushRef="#br0">7652 20044 8270,'-12'-1'1030,"3"-4"1,3-2-1,6-7 1,3 0-1,7-4-225,12-4 0,11 1 0,11-1 1,7-1-1,5 1 0,6 2 1,3 2-886,2 6 0,-2 4 1,-3 8 79,-4 0 0,-9 0 0,-3 0 0</inkml:trace>
  <inkml:trace contextRef="#ctx0" brushRef="#br0">5319 12594 8128,'-9'-6'0,"1"-3"0,3-2 0,-6 2 144,2 0 0,-3 4 0,-1-2 1,0 1-1,-1 3 0,0 2 0,-3 1 1,-2 1-1,0 3 0,0 7 0,1 5 628,-1 6 1,4 9 0,-3 8-1,3 8 1,2 13 0,-1 8-1,8-30 1,1 1-653,0 2 0,1 1 0,1-3 0,3 0 0,3 2 0,3 1 0,2-1 0,3-1 0,2-1 0,4-1 0,1-1 0,2-2 0,1-3 0,1-1-147,21 27 0,7-11 0,1-7 0,-1-7 0,2-6 0,0-5-70,1-4 1,-6-5-1,-2-4 1,-5-5-1,-5-2 1,-4-5-64,-2-6 1,-9-3 0,-2-15 0,-5-5 0,-4-8 0,-4-8 98,-4-5 0,-4-11 0,-4-1 0,-8-6 0,-4-1 1,7 35-1,0 1 0,-15-34 172,-4 2 0,-4 8 1,-8 3-1,-3 8 1,0 9-1,-1 9 1,-1 9-1704,-2 9 1,-2 7 0,-1 12 1591,-1 7 0,7 6 0,1 8 0</inkml:trace>
  <inkml:trace contextRef="#ctx0" brushRef="#br0">5839 13007 8143,'-21'-6'-1707,"3"-2"2120,3-4 0,2-6 0,0 0 0,1 2 65,3 1 1,-1 2 0,5-1-1,2 1 1,2 0 0,2-1-31,4 1 1,8 0-1,9-1-358,3 1-1,6 0 1,3-1 0,3 1-111,5 0 1,5 1 0,1 2-1,2 1 1,6-2 0,4 1-1,5 0 33,4 1 0,1 0 1,-32 2-1,0 0 1,0 0-1,1 0 1,0-1-1,0-1 1,2 0-1,0 1 36,1-1 0,0 1 1,1 1-1,0 0 1,3 0-1,1 0 0,2 1 1,0-1-1,0 0 1,0-1-1,1 1 0,0-1 1,0 1-1,0-1-91,-2 2 0,1 1 0,2-1 0,1 1 0,-2-1 0,0-1 0,-1 0 0,0 1 1,1-1-1,-1 0 0,-1 1 0,-1-1 0,1 0 0,-1 1 84,-1-1 0,0 0 0,-8 3 0,1-1 0,3 2 0,0-1 0,-2 0 0,-1 1 0,35-3 0,0 0-37,-36 4 0,1 1 0,32-1 0,-31 2 0,0-1 0,-1 0 0,0-1 0,0 0 0,-1-1 0,2 1 0,0 0 0,0 0 1,0 0-16,1 0 0,0-1 0,3-1 0,-1-1 0,-3 2 0,0 0 0,2 0 0,1-1 0,0-1 0,1-1 0,-2 1 0,0 0 61,0 1 0,-1-1 0,5-1 0,-1 0 0,-5 2 0,0 0 0,0-2 0,1 0 1,1-1-1,1 0 0,-1 1 0,0-1 17,0 0 1,0 1-1,2 0 1,0 0-1,-6 0 1,-1 1 0,2 1-1,-1 1 1,1 0-1,-1 0 1,36 0-1,1 0-125,-1-1 1,-3 2 0,1-2 0,1 2 0,-4 2 0,3 0-72,-6 0 1,-1 0 0,0 0-1,-1 2 1,-3 1 0,-2 1 139,-3-1 1,2 0-1,-3 0 1,-3 2 0,0-2-1,0-2 1,1 1 261,0 2 1,0-3-1,-1 4 1,-1-4-1,-2 1 1,1 1-271,2 1 1,1 2 0,0-1 0,1 2 0,1 2 0,1 0-211,2 1 1,4 1 0,-3-1 0,0-3 0,3 1 0,1-2 0,2 1 201,-1 0 1,-4-4 0,4 2 0,3-4 0,-2-1 0,3 0 0,-3 0 336,0 0 1,0 0-1,-8 0 1,-4 0-1,-1 0 1,-6 2-468,-3 2 1,0 4-1,-2 6 1,-2 3 0,-1 2-1,1 0-79,1 0 1,-2 4-1,1-4 1,-2 0-1,1 0 1,-1-4 354,2-4 1,-7 0 0,1-3-1,0-1 1,2-1 0,2-1 174,-1-1 1,5 1-1,-4-4 1,0 3-1,3 5 1,0 2-1,2-1-335,-4-1 0,-1 0 0,3 4 0,-1 0 1,-2 1-1,-3-1 0,-2 0-252,-2 1 1,-2-2-1,-1-2 1,-1-3-1,1 1 1,-2-2 247,-3 0 0,7-2 0,-4-4 0,0 0 1,2 0-1,-4 0 0,3 0 45,-1 0 0,-3 0 1,-1 0-1,-2 0 1,-3 0-1,-1 0-904,-2 0 1,1 0-1,-1 0 1,-1 2-1,-3 2-1677,-5 5 2559,-2-3 0,-8 12 0,-2-4 0</inkml:trace>
  <inkml:trace contextRef="#ctx0" brushRef="#br0">15170 12568 8194,'-8'0'163,"4"0"1,8 0 0,5 0 214,3 0 1,3 4-1,3 2 1,2 1 0,3 4-1,-1-1 1,0 0 24,-1-1 0,2 0 0,-5 4 0,-1 1 0,-3-1 0,-2 0 0,-3 1-575,-4-1 0,-11 0 0,-8-1 0,-8-1 1,-6-4-1,-6 0-161,-5 1 1,1-5 0,-10 1 0,1-1-1,1 0 1,0 2 0,5-2 332,4-2 0,-8 11 0,4 3 0</inkml:trace>
  <inkml:trace contextRef="#ctx0" brushRef="#br0">24341 12474 8612,'7'-6'-60,"-2"-3"713,-4 3 0,-1-1 0,2 7 0,1 3 125,1 7 0,6 13 0,-2 2 0,1 6-494,0 3 0,-6 7 0,1 8 0,-2 6 0,-2 6 0,-2 7 0,-4 4-122,0-33 1,-1-1-1,0 2 1,0-1 0,-1 1-1,-1 0 1,1 0 0,1 0-1,0 0 1,1 1 0,-1 1-1,2-1-116,0 1 1,1 1 0,-2-2 0,1 1 0,3-4 0,0 1 0,-1 33 0,2-2-1,1-7-533,0-2 0,0-5 0,0-8 0,0-7 0,1-7 0,2-4-513,1-5 0,2-7 0,-3 0 0,2-4 0,-1-2 1000,2-3 0,2-15 0,5-9 0</inkml:trace>
  <inkml:trace contextRef="#ctx0" brushRef="#br0">24368 12568 8344,'0'-23'91,"0"1"1,0-5 0,1 11 0,3 3 161,5 2 0,3 4 0,3-3 0,3 2 0,4 2 0,5 2 1,4-2-1,4-1 393,4-1 0,10-4 1,3 3-1,1-2 0,6-3 1,3 1-547,6 0 0,5-1 1,-3 2-1,-1 2 1,4 1-1,-4 0 1,-2 0-159,-3 1 0,-17 5 1,6-2-1,-10 5 0,-7 5 1,-5 3-164,-3 4 1,-7 8-1,-3 2 1,-3 6-1,-4 6 1,-2 7 665,-4 5 0,1 5 1,-2 6-1,-1 7 0,-1 4 1,-2 8-1,0-37 0,0 0-234,0 1 0,0 2 0,-1 6 0,2 0 0,-1-3 0,1-1 0,0 1 0,1 0 1,1 0-1,0 0 0,0-2 0,1-1-232,1-1 1,1 1 0,-2 4 0,-1 0 0,1-5 0,-1 0-1,1 2 1,-2-1 0,1 0 0,-1-1 0,0-2 0,0 0-1,1 1 1,0-1-426,1 0 1,0-1-1,-1 33 1,1-2 0,-1-5-1,0-8 1,1-5 101,-1-7 0,-7-4 0,-6-6 1,-8-7-1,-9-8 0,-8-6 0,-8-4 523,-6-4 1,-15-5-1,-9-5 1,35 1-1,-2-1 1,-2-1-1,0-2 1,0-2-1,1 0 35,-1 0 1,1-2 0,-3-2-1,2 0 1,4 3 0,2 1 0,-1-1-1,0 0 1,-34-10 0,4 2-306,5 3 0,4 3 0,11 2 0,7 4 1,8 1-1,9 3 91,5 1 0,3 2 0,2 0 0</inkml:trace>
  <inkml:trace contextRef="#ctx0" brushRef="#br0">24408 12941 8255,'-5'-18'359,"1"0"1,1 2 205,1 1 0,2 6 0,2 2 0,2-1-247,5 1 1,9 4 0,5-1 0,6 2 0,5 1 0,4-2 0,8-2 0,4 2-142,4 2 0,4 2 0,1 2 0,2 2 0,1-2 0,-2-2 0,0-1 0,-4 0-469,-3 0 0,4 0 1,-10 0-1,2 0 1,-2 0-1,-2 0 1,-5 0-1332,-3 0 0,-9 2-288,-1 2 1911,-7-3 0,-1 11 0,2-4 0</inkml:trace>
  <inkml:trace contextRef="#ctx0" brushRef="#br0">24434 13287 9286,'-13'8'-530,"1"-4"1098,3-8 1,6 2-1,12-2 1,10 2 0,9 2-1,8-1-91,2-4 0,13 4 0,4-5 0,4 1 0,5-1 0,1-1 1,1-2-1,0 0 0,-3 2-688,-1 1 1,-10-3 0,0 5 0,-3 1 0,-3 1 0,0 2-3215,-3 0 379,-8 0 3043,-2 6 0,-6 2 0,-1 5 0</inkml:trace>
  <inkml:trace contextRef="#ctx0" brushRef="#br0">24434 13674 8204,'-12'-2'671,"2"-1"192,1-1 0,9-1-463,5 5 1,8 0 0,15 0 0,5-1 0,7-4 0,7-2 0,6-2 1005,5 0 1,-2 0 0,5-2-1280,-2 2 1,4 1 0,-6 5 0,0-1 0,-3 1 0,-2 0-604,-3-2 1,1 4 0,-4-3 0,0 2 0,-1 4 0,-5 0-6075,-3 3 6550,-8 5 0,4-2 0,-6 5 0</inkml:trace>
  <inkml:trace contextRef="#ctx0" brushRef="#br0">24687 14073 8444,'-19'-11'1097,"4"-4"0,4 0 1,12 6-1,12 6 1,13 2-870,8-4 1,9 4-1,2-5 1,6 1-1,7 1 1,8 0 0,5-1-174,2 1 0,-35 1 1,-1 1-56,35 2 0,-34-2 0,1-2 0,35-3 0</inkml:trace>
  <inkml:trace contextRef="#ctx0" brushRef="#br0">24847 11581 8557,'0'-13'1791,"0"6"0,-4 7-1334,0 8 1,-1 9 0,5 2 0,0 0 0,0 3-221,0 4 0,0-7 1,0 6-1,2-3 1,1-2-1,1-1 1,-1-3 128,-2-1-501,-1-8 0,0-2 0,0-11 0,0-6 0,0-7 0,0-5 77,0-4 1,0-2 0,0 2-1,2 0 1,2-2 0,4 4-1,-1-1 359,-2 3 0,1 2 0,-1 1 0,1 7 0,0 3 0,-1 1-280,1-2 1,1 5-1,6 2 1,1 4-1,1 1 1,2 0-767,6 0 0,2 6 1,3 3 744,3 2 0,3 3 0,6-1 0</inkml:trace>
  <inkml:trace contextRef="#ctx0" brushRef="#br0">25407 11408 8248,'-4'-37'474,"-1"-3"0,1 9 0,5 10-17,4 9 1,2 6 0,7 6 0,-1 0 0,0 0 0,1 0 0,-1 0 0,0 0-402,1 0 1,-1 2 0,-1 2 0,-2 5 0,-2 3 0,-3 3 0,-2 1-1,-1 2-250,-2-2 1,-5 4 0,0-3 0,-3 0 0,-2-3 0,-1 0 27,3-1 1,-3-4 0,7 0 328,1 1 0,7-4 0,7-1 0,5-4 0,8-1 0,4 0 254,3 0 1,0 6-1,-4 1 1,-1 2 0,-1 0-1,-2 3 1,-6 3-321,-2 3 0,-7 1 0,-4-1 0,-2 4 0,-2 3 1,-3 2-1,-5-1-151,-5 1 0,-9 0 0,-1-1 0,0-1 0,-2-2 0,1-6-263,0-2 1,-7-3 0,7-2 0,1-2 0,-3-2 0,3-3 0,-1-2-2481,2-1 2797,6 0 0,-10 6 0,6 1 0</inkml:trace>
  <inkml:trace contextRef="#ctx0" brushRef="#br0">16529 12714 8390,'0'-21'0,"2"5"0,1 4 0,3 5 251,1 1 0,-2-3 1,3 5-1,3 1 702,1 1 1,-5 1-1,-2-4 1,-4-4-489,-1-3 0,-1 4 0,-4 0 0,-4 2-586,-3 3 0,-1 2 0,0 1 0,-1 0 0,1 0 1,0 0-1,-1 0 218,1 0 0,0 4 0,-1 1 0,1-2 0,0 0 351,-1 1 1,1-2-1,1 3 1,2 0-384,1-1 0,0 7 0,-4-4 0,-1 1 0,1-3-58,0 1 0,-1 0 0,0 5 1,-3-4-1,0 0 0,0-1 1,1 2 138,-2-1 1,3-2 0,-2 2 0,2 0-1,1 1 164,1 2 0,1-2 0,2-1 0,3 0-286,1 1 1,-3 1-1,3 4 1,0 0 0,-2 1-1,1-2-151,-3-4 1,-1 4 0,1-3-1,1 3 1,-1 1 0,-2 1 145,-1-1 1,1 0-1,1 1 1,2-2-1,1-2 1,-1-1 83,0 1 0,6 2 0,-3 0 1,1-2-1,1-1 0,1 1 1,0 1 449,-1-2 0,2 3-546,-2-4 1,1 4 0,0 2 0,-2-1 31,2 0 1,2 2-1,1 1 1,0 2 0,0-2-1,0-1 7,0-1 0,0-1 0,0 0 0,0 1 0,0-1 171,0 0 0,0-4 0,1 0 1,4 0-1,4 0 0,3 0-63,1 1 0,0 0 0,2 1 1,1-2-1,2 1 0,0 0 0,1 1-53,3-2 1,-1-5 0,1 5-1,0 0 1,1-2 0,-1-1-1,0-1 131,-1-1 0,0 0 0,-4-4 0,4 0 0,1 0 0,1 0 64,0 0 1,2 0 0,2-1 0,0-2 0,1-3 0,2-1-148,1-4 0,1-1 0,-2 1 0,1 0 0,0 1 0,0-2 1,2-1-124,1 1 1,-9 1 0,2-2 0,-2-2-1,-1-1 1,-2-2 56,-4 2 1,-4 1 0,0 0 0,0-1 0,1-2 0,2 1-82,-1-3 0,-4 0 0,5-6 0,-2 4 0,-1 4 0,0 2 0,1 0-112,-1-2 0,6 0 1,-6 5-1,0 0 1,1-1-301,-1 1 0,-3 0 0,0-1 0,-4 1 0,-1 0 0,-3-1 306,-1 1 0,-2 0 0,-2-1 0,-2 1 0,-5 0 0,-3-1-155,-1 1 1,-7 4-1,-2 0 1,-3-1 0,-3 0-1,-2 1-398,-1 4 0,-7-1 0,1 2 1,-5-1-1,2 1 0,0 0 0,5 1-58,0 1 0,0 2 1,4 2-1,1 2 0,2 5 1,1 4 714,1 5 0,-7 9 0,-1 7 0</inkml:trace>
  <inkml:trace contextRef="#ctx0" brushRef="#br0">23648 12687 8324,'0'-13'1129,"0"6"1,-2-1 0,-2 5 0,-5-1-274,-3 1 0,6 1 0,6 2 0,9 0 0,6 0 0,4 0 0,0 0-567,1 0 0,2-1 0,-4-2 0,-2-1 0,-3-1 0,-2 1-432,-3-1 0,-6 1 0,-2 4 1,-7 0-1,-5 0-71,-2 0 0,-3 0 0,-3 1 0,1 2 0,-2 3 0,2 0 0,0 2 110,3-1 1,1-4 0,3 3-1,1-2 667,3 1 0,5 1-775,-2-2 0,10-2 1,4 2-1,2-3-760,3-1 0,-1-1 1,0-2-1,1-1 0,-1 1 1,0 0 971,1-2 0,5-2 0,2-7 0</inkml:trace>
  <inkml:trace contextRef="#ctx0" brushRef="#br0">23941 12328 8452,'0'-14'1308,"0"7"0,1 1 1,4 7 380,4 4 1,-3 2 0,0 8 0,-2 3 0,2 4-1221,1 3 0,-4 3 0,2 2 1,-4 1-1,-1 0 0,0 0 0,0 0-412,0-1 0,0 1 0,0-1 0,0-2-57,0 1 0,-6 1 0,-1-3 0</inkml:trace>
  <inkml:trace contextRef="#ctx0" brushRef="#br0">23954 13061 8438,'0'-9'97,"2"1"1,1 1 0,3 0-1,1-4 1,3 1 261,2 1 1,-3-1 0,0 4-104,1-2 1,-4 7 0,-3-1 0,-4 7 0,-5 1-1,-2 1 460,-2 0 0,-2-2 1,-1 4-1,0 1-184,-1 2 0,5-3 1,2 0-1,1 1-203,3 2 0,2 1 1,1 1-1,0-1 0,1 2-73,4 3 0,-4-4 0,5 4 0,-2-3 0,2-2 0,2 1-318,2-1 1,-2 0-1,0 1 1,3-3 0,1-2-108,1-4 1,0-4 0,-1-2-1,-2-4 1,-2-4 0,-1-2-1,-1-3-143,0 1 1,-1-5 0,-5-1 0,0 0 0,-2-1 0,-2 4 75,-5 1 1,-3 3 0,-1 2 0,-1 3 0,1 1 0,0 3-335,-1 1 1,1 4 0,1 2-1,3 5 1,5 3 569,2 1 0,2 1 0,0-1 0</inkml:trace>
  <inkml:trace contextRef="#ctx0" brushRef="#br0">23941 13554 8166,'-6'-8'2819,"5"4"-2113,-4 8 1,4 4-1,1 5 1,0 0 0,0 1-329,0-1 1,4 0-1,1 2 1,-1 1-1,0 2 1,1 0-501,-2 1 0,0-4 0,0 4 0,1-1 0,-1 1 0,-1 1 0,-2-1-4430,0-3 4552,0-1 0,6-2 0,1 1 0</inkml:trace>
  <inkml:trace contextRef="#ctx0" brushRef="#br0">23901 14113 8251,'-12'-5'0,"2"-3"1224,1 1 1,7 1-364,2 6 0,6 0 0,9 1 0,1 2 0,4 3 0,-1 0-618,0 0 0,-1 4 0,-5-1 0,-1 3 0,-3 1 1,-5 1-407,-2-1 1,-9 5 0,-5 0 0,-6-2-1,-1-1 1,-1-2 0,4 2 183,1 3 0,2-4 0,1 4 0,3-3 0,5-2 226,2 1 0,4-1 0,4-1 1,6-2-1,5-2 0,4-2 0,4-3-1094,5-2 1,-2-1 0,3 0-1,-3 0 847,-1 0 0,0 6 0,-1 1 0</inkml:trace>
  <inkml:trace contextRef="#ctx0" brushRef="#br0">15490 14233 8161,'6'14'19,"1"-1"1,8 2 0,3 1-1,5 2 1,8-2 0,9-1-1,8-3 1,5-3 0,6-5 0,9-4-1,-29-2 1,1-2 156,3-2 0,1-1 0,2 0 0,0-1 0,1-2 0,-1-2 0,1 0 0,0 0 0,-1 0 0,1-1 0,0-1 0,-1 0 0,0-1 0,-1 0 0,-1-1 0,-1 0 0,-2 0 0,0-1 0,-2 0 0,0 0-35,-2 0 1,-1 0 0,27-18 0,-6-5 0,-8 1 0,-11 2 0,-10 3-1,-10 0-414,-8 0 0,-7 4 0,-13-2 0,-12 2 0,-15 0 0,-14 2 189,-11-1 1,25 13 0,-1 2 0,-2 1 0,0 1-1,-2 0 1,-1 0 0,0 2 0,-1-1 0,0 2 0,0-1 202,-1 1 0,-1 2 1,-4 2-1,0 1 1,1 1-1,-1 2 1,2 0-1,0 3 1,0 1-1,1 3 1,3 2-1,1 2 1,-1 2-1,0 2-33,1 3 1,2 2-1,4 0 1,1 3-1,0 5 1,1 1 0,4 2-1,3 1 1,2 2-1,3 2 1,2 3-1,4 2-430,1 3 1,3 0 0,4-2 0,4 1 0,2 6-1,4 1-33,1-1 1,3 0 0,7 0 0,3 0 0,6-1 0,0-1 0</inkml:trace>
  <inkml:trace contextRef="#ctx0" brushRef="#br0">18196 14140 8242,'-14'0'0,"1"0"0,0 0 0,-1 0 0</inkml:trace>
  <inkml:trace contextRef="#ctx0" brushRef="#br0">18169 14113 8242,'7'-5'0,"-2"-4"7,-4-3 0,-1 3 0,-1 2 0,-2-1 0,-3 2 168,-1 0 1,-2 2 0,-5 4 0,1 1 0,0 2-57,-1 2 0,1 4 0,0-5 989,-1-1 1,8-2 0,6 1 0,8 1-851,4 1 1,7 1 0,3-5 0,5 0 0,2 0-1,6 0 1,2 0 0,5 0 0,4 0 0,5 0-1,-1 0 67,-1 0 0,6-2 0,-5-1 1,-1-3-1,0-1 0,-5-2 0,-1 0-102,-4 0 0,-8 1 0,0-6 0,-4 2 1,-4 2-1,-2 1-373,-2-1 0,-5 4 1,-7 0-1,-2 1-123,-7 1 1,-10 0-1,-10 5 1,-3 2 0,-3 3-1,-3 0 1,-6 1 164,-6 1 1,4-4-1,-4 3 1,-1-1 0,-1-1-1,-1-1 236,3 1 0,5-1 0,1-4 0,0 0 1,4 0-1,4 0 0,3 0 79,4 0 0,3 0 0,6 0 0,-1 0 0,1 0-1562,0 0 725,5 6 1,10 0-1,10 3 1,5-3 0,4-2-1,4 2-3478,5 2 4108,4 0 0,12 12 0,1 0 0</inkml:trace>
  <inkml:trace contextRef="#ctx0" brushRef="#br0">7065 14513 8340,'0'0'0</inkml:trace>
  <inkml:trace contextRef="#ctx0" brushRef="#br0">6998 14393 7651,'-13'0'0,"0"0"0,-1 5 612,1-1 1,4 5 0,0-4 0,0-4-1,2-4 329,3-6 1,4-3 0,4-1 0,3 0 0,2 1-1,-1 1 2130,-2 3-2459,-2-1 1,-10 1 0,-3 4 0,-3 2 0,-1 2 0,0 2-1,-1 2 0,1-2 0,0 2 0,-2-2 1,-1-2-1,-2 0-343,2 0 0,-1 1 1,1 2-1,-2 2 1,2-2-1,0-2 1,-1 1-270,0 2 0,-1 2 0,3 6 0,-1 0 0,-4 4 0,1 2 0,0 1 0,-5 5 0,3-2 0,-1 3 0,1 2 0,1-1 0,1 1 0,-1 0 0,2-1 0,5 1 0,1 0 0,3-1 0,5 1 0,2-1 0,2-2 0,0 0 0,2 1 0,2-1 0,5 1 0,3 0 0,7-3 0,4-1 0,2-2 0,3-2 0,2-3 0,1 0 0,-2-1 0,-1-1 0,-1-2 0,-2-1 0,-1 0 0,-3 0 0,-2 0 0,3-5 0,-4 4 0,0-2 0,-1-3 0,1-2 0,-1-1 0,3-1 0,1-4 0,1-5 0,0-5 0,2-4 0,1-2 0,6-1 0,2-6 0,0-2 0,1-3 0,-2 1 0,1-1 0,-4 4 0,0-1 0,-3 0 0,1-1 0,0 2 0,-2 2 0,-3 5 0,-3-2 0,-5 5 0,-3 0 0,0-2 0,-4 2 0,-1-1 0,-1-2 0,-5 3 0,-2-2 0,-2-1 0,-5 0 0,-3 0 0,-1-2 0,-5 0 0,-1 0 0,-2 4 0,-4-1 0,-4 3 0,-2 3 0,-4-4 0,2 9 0,1 1 0,-1 0 0,3 3 0,2 0 0,2 2 0,-1 4 0,2 0 0,3 1 0,4 4-4287,3 4 1,8 4 4286,2 5 0,-2 2 0,-1 7 0</inkml:trace>
  <inkml:trace contextRef="#ctx0" brushRef="#br0">5199 16526 7719,'-14'-12'0,"1"3"0,1 3 0,3 0 836,3 5 1,5-5 0,-3 6-290,-5 0 1,-2 6 0,4 1 0,7 0-1,7-2 1,7-4 0,3-1 158,6 0 1,6 0 0,4 0 0,1 0 0,3-1 0,0-2-591,-2-2 1,4 0 0,-5 2-1,2-2 1,-2 2 0,-2 2-183,-2 1 1,-8-5 0,-4 1 0,-3 1 165,-2 1 0,-3 2 1,-5 0-1,-10 0 33,-5 0 1,-8 0-1,-1 0 1,-2 0 0,-1 0-1,0 0-209,0 0 0,-1-4 0,-3-1 0,-1 3 0,0 0 0,1 2 0,1 0-75,2 0 0,0 0 0,5 0 0,2 2-497,1 2 1,7-1-1,5 6 1,6 1 647,6 2 0,9 1 0,3 1 0</inkml:trace>
  <inkml:trace contextRef="#ctx0" brushRef="#br0">4839 16739 7776,'-13'6'0,"-1"3"0,2 3 0,2 1 0,1 0 537,-1 1 0,-2-1 0,-1 0 0,-1 1 1,1-1-1,1 0 0,2 1 0,1-1 1,-2 0-1,0 2 0,-3 1 0,1 1 229,0-6 1,-1 3-1,1-5 1,0 1-1,-1-1 1,-1-5-1,-1-2 1,-2-2-435,2 0 1,-3 0-1,1 0 1,0-2 0,-1-1-1,-3-4 1,-2-3-82,2-5 1,-3-2 0,2 3 0,0-4 0,-1-4 0,3-3-83,2-2 1,1 0 0,4-1 0,-3-2 0,-1-4-1,4-3-215,3-4 1,-1-8 0,5 0 0,-2-3 0,2-2 0,-1-3-24,1 0 1,4-7 0,-3 0 0,2-2 0,-1-4-1,2 2 33,2-2 1,1-2 0,0 2 0,0 3 0,0-1 0,1 3-24,4 0 1,2-6-1,8 6 1,1 0 0,3-2-1,1 3 1,0-1-262,1 0 1,1-2-1,4 2 1,-3 2-1,-1 2 1,1 0 0,-1 2 121,0 0 1,-6-4 0,2 6-1,-2-1 1,-1 0 0,0 0 259,-3 2 1,1-2 0,4 2 0,-3 3 0,3 0 0,-3 2-124,1-1 0,5 2 0,0 0 0,2 2 0,1 1 0,0 1-186,3 0 0,3-3 0,-1 3 1,-3 0-1,1-1 0,-1 1 1,2 0 315,-1 3 1,1 0 0,-1 2-1,1-1 1,-2 4 0,1-1 0,-3 2-85,1 2 0,8 2 0,-3 5 0,2-1 1,3-3-1,-2 3-70,1 1 1,4 1 0,-1 0-1,1 1 1,0-1 0,-2 0 0,2 1 207,2-1 1,1 5 0,-2 1 0,1 0 0,-2 2-1,3-2-72,1 1 1,-5 3 0,7 0 0,-2 3 0,-2 4-1,-2 3 1,0-1-141,1 1 1,2 4 0,-1-2 0,-4 4 0,-2 1 0,-2 0 106,0 0 1,-4 0-1,-7 0 1,0 0 0,-2 0-1,-1 1 132,1 4 1,0-2-1,-3 6 1,2 0-1,6-1 1,0 1-218,0 2 1,2 1 0,-3-1-1,3 0 1,2-2 0,-1 1-1,0 2-99,-4 1 1,2 0 443,-7 1 1,1-5 0,-5 0 0,1 1-16,-1 2 0,-4 1 1,-2 0-1,-1 2 1,-1 2-1,-1 0 1,1 0 40,-2-3 0,4 4 0,0 1 0,2 1 0,0 2 0,2 0-408,0 2 1,1 2 0,-1-5 0,-3 1 0,1 4 0,0-3 284,0 2 0,-6 1 0,2 0 0,-4-1 1,-1-1-1,0-2 188,0 2 0,0 0 0,0-1 0,0 0 0,0 0 0,0 1 0,0 0-216,0-2 0,0 0 0,2 3 1,0-1-1,4-2 0,2 2-731,2 1 0,-2-3 0,-1-1 490,-1-2 0,3 5 0,-5-3 0,-1 1 216,-1 0 0,-2-6 0,0 2 0,0-2 0,0 1 0,0 1 0,0-2 218,0-1 0,0-2 1,0 0-1,0 1 1,0-1-347,0 0 0,0 1 0,0-1 0,1 2 0,2 1 0,3 2 0,0-2-242,0-1 1,0 3 0,-3 1 0,1 0-1,-1 2 1,-1-2 293,-2 0 1,0 1 0,0-4 0,0 2 0,0-2 0,0-1 194,0-2 0,0 5 1,-2 0-1,-1-2-873,-1-1 1,-1-2-1,5 0-3111,0 1 0,2-2 460,2-4 0,-4-2 0,0-6 2823,-7 0 1,-5 6-1,-3 3 1,-1 3-1,-2 0 1,2-2 583,1-1 1,2 0-1,-1 3 1,3-2-1,0-1 1,4 1 1135,1 2 1,1 2-1,5-1 1,2-1-537,2-3 0,8-3 0,7-6 1,2 0-1,3-2 0,3-2-603,4-5 0,3-9 1,4-3-1,1-1 1,-2 0-128,0-2 0,4-1 0,-7-2 0</inkml:trace>
  <inkml:trace contextRef="#ctx0" brushRef="#br0">17542 15713 8001,'6'-8'0,"5"4"0,5 2 0,6 2 0,14 0 211,4 0 1,10 0-1,3 0 1,8 0 0,6 0-1,2 0 1,4 0-1,1 0 1,-35 0 0,-1 0-1,1 0 1,-1 0 0,1 0-1,1 0 1,35 0 155,-2 0 0,-34-2 0,0-2 0,28-4 1,-2-4-1,-4-3 0,-9-1 0,-5-2 1,-5 0-1,-5-1 0,-8-3 0,-5-4-4,-6 0 1,-5-2 0,-4-2-262,-5-1 1,-10-6-1,-8 1 1,-10-2-110,-6-2 1,-17 0-1,-4 0 1,-5 1 0,-5 4-1,1 4 1,-5 4 27,-5 5 0,33 12 0,0 2 0,-4 3 0,0 1 0,1 2 1,-1 0-1,0 1 0,1 2 0,0 0 0,1 2 0,1 2 0,0 1-221,-31 10 1,-2 6 0,12 8-1,2 1 1,8 0 0,8 2 168,5 2 1,11 4 0,12-1 0,7-1 0,7 0 0,8 3-47,9 3 0,18 0 0,10-6 0,7-3 0,8 0 1,4-1-1,-29-17 0,0 0 77,3-1 0,-1 0 0,2-1 0,0 0 0,0-1 0,0 1 0</inkml:trace>
  <inkml:trace contextRef="#ctx0" brushRef="#br0">15730 15606 8050,'-18'-13'0,"-1"1"0,-2 2 0,-1 1 0,1-2 0,2-1 0,1 1 493,0 2 1,0-3-1,5 4 1,0 0 0,2 2-1,8 3 1,14 7-1,12 5-166,11 6 0,11 3 0,5-1 0,7 4 0,8 1 0,4-1 1,-31-11-1,0-1 0,-1 0 0,1 0-179,2 1 0,0-1 0,0-3 1,0-1-1,0 1 0,-1 0 0,-1-2 1,1-1-1,1-1 0,0-1 0,-1-1 1,0 0 65,1-1 0,-1-3 0,-1-1 1,-1-3-1,30-14 0,-3-3 0,-5-3 1,-7-3-158,-5-5 0,-8-3 0,-8-2 0,-6-2 0,-7-3 1,-9-1-1,-9-4-268,-9 0 0,-9-4 0,-16 0 0,-9 0 0,-7 5 0,-8 3 1,-3 5 153,-1 5 0,27 21 0,-1 2 1,-3 4-1,-1 3 0,1 1 1,-2 3-1,-1 2 0,0 2 0,0 2 1,-1 1 55,0 1 0,1 3 1,-3 8-1,1 3 0,1 0 1,1 2-1,1 2 0,1 2 1,1 3-1,1 1 0,3 0 1,2 1-62,2 0 0,2 2 1,0 5-1,2 2 1,5-4-1,1 1 1,2 0-1,1 2 1,3 1-1,3 0 1,4-1-1,2 0 0,1 34-107,8-4 0,13-7-2916,16-3 2894,14-9 0,-15-25 0,4-2 0,2-2 0,0 0 0</inkml:trace>
  <inkml:trace contextRef="#ctx0" brushRef="#br0">7518 13554 8054,'-6'7'0,"-3"-2"0,-1-2 0,1 1 1312,-3-3 1,9 5-1,-3-6-382,5 0 0,4 5 0,10-1 1,1-1-1,-3 0 0,1 0-561,2 2 1,0-1 0,9-4 0,-6 0 0,-2 0-1,0 0 1,1 0 227,2 0 0,6 0 0,-2 0 0,3 0 0,2 0 0,-1 0 0,1-1-294,0-4 1,-1 4-1,1-4 1,0 4-1,-1-1 1,1-1-162,0-1 0,-1-1 1,1 4-1,-2-2 1,-1-2-1,-2 1 1,0 0-24,-1-1 0,4-4 0,-4 3 0,1-1 0,0-2 0,2 0 0,1 0-6,2-1 1,0-2-1,-1-1 1,0-1-1,-1 0 1,-2-3-114,1 0 0,4-1 0,-6 3 0,2-1 0,-2-2 0,-4 2 0,-3-1 0,-2 1-229,1-2 1,-3-4 0,0 3-1,-4 0 1,-1-2 0,-1 2 339,1-1 1,-5-3 0,3 0 0,-2 0 0,-2-1 0,0 2-1,0-2-68,0-1 0,0 3 0,0 0 0,0-2 0,0 0 0,0 0 0,-2 4-363,-2 0 0,1-2 0,-6 3 0,-1 0 0,-2 0 0,-1 2 66,-1 2 0,1 2 1,-2 1-1,-1 2 1,-3 2-1,-1 1 1,0 1 148,-1 0 0,3 0 0,-3 3 0,1-1 0,0 1 0,1 0 289,3-1 1,-3 2 0,1-4-1,0 2 1,0-1 0,-1 2-1,-2 2-105,-2 1 1,-3 0 0,0 0 0,-1 0 0,-1 0 0,-2 1-185,-1 4 1,-6 2 0,2 6 0,-2 1 0,0-1-1,1 0 1,-1 1 69,-2-1 0,-1 5 0,2 0 1,1-2-1,3-1 0,0 0 1,0 1 213,-3 2 1,3 1-1,0-1 1,1 4-1,2 3 1,-2 3-1,-2 5-165,-4 7 0,2 1 1,0 8-1,0 1 0,5 1 1,2-1-127,3-1 0,7-8 1,3-1-1,7-7 1,5-5-1,5-3 1,5-1 426,4-2 1,13-6 0,8 2 0,8-4 0,11-4-1,7-3-570,5-1 0,0-3 0,4-6 0,0-1 1,2 1-1,-4 1 0,-3 4-2054,-6 2 0,-2 7 0,-1 9 2309,-2 7 0,-6 9 0,2-2 0</inkml:trace>
  <inkml:trace contextRef="#ctx0" brushRef="#br0">5052 15753 8034,'-12'-9'0,"2"1"0,1 2 728,6 2 1,-3 6-1,6 2 1,0 5-1,0 3 142,0 1 0,6 0 0,3-1 0,4-3 1,4-4-1,2-4 0,2-1-279,2 0 1,4 0 0,4-1-1,3-4 1,2-2 0,-1-2-248,2 0 1,-3 0 0,2-3 0,-1 2 0,-1 1-1,-1 0 1,-2 0-206,0 0 1,-1 5-1,-6-4 1,-4 1 0,1 1-1,-2 0-20,1 3 0,-3-3 1,-3 0-1,-1-1 1,0-3-1,1-2-22,-1-2 0,0 6 1,1-1-1,-1-2 0,-1-1 1,-2-1-304,-1 0 1,-2-1 0,4 1 0,-2 0 0,0-1 0,-1 1 0,0 0 64,-2 0 0,3-1 0,-5 1 1,-1 0-1,0-1 277,2 1 0,-4-5 0,3 0 0,-2 2 1,-4 0-1,-1-1 6,-1 0 1,-5-3 0,3 4-1,-1-2 1,-2 1 0,0-1 0,0 0-1,-1 0-152,-2-1 0,-1 4 0,-1-3 1,1 4-1,-2 0 0,-1 3-119,-2 2 1,0-3 0,3 4 0,-1-1 0,-3 2 0,0 1 57,-1 3 0,-2 2 1,3 1-1,0 0 1,-2 0-1,2 0 1,-2 0-13,0 0 0,-1 4 1,-5 2-1,1 1 0,-1 4 1,-1 1-1,-2 0 60,-1-4 0,-4 9 0,4-4 0,-1 2 0,1 0 1,-1-2 99,-2 0 0,0 5 0,-3 1 0,1 2 1,0 3-1,2 1 0,2 2 56,-1-1 1,5 1 0,-2-2 0,5 0 0,5-1 0,0 1-63,4-1 0,3-2 1,4 2-1,4-4 0,4 1 1,2-2-1,4 1-14,4-4 0,13 3 0,6-1 0,5-2 1,5-2-1,4-4-788,2-1 0,6-6 1,-1 1-1,3-1 1,1 0-1,-2 3 0,-4 1-982,-2 4 1,-7 2 1712,7 5 0,-10 3 0,-2 5 0</inkml:trace>
  <inkml:trace contextRef="#ctx0" brushRef="#br0">7532 13580 8082,'0'-13'0,"0"0"414,0 5 0,1 2 755,3 6 1,-2 2 0,1 1-1,-6 1-820,-6-1 1,2 5 0,-2-1 0,-2 3 0,0 2 0,-4 5 274,-3 2-568,3-3 0,-9 8 0,5-5 0,-2 2 0,-2 2 0,-2 1 171,-2-2 1,2 2-1,1-5 1,2 1 0,0-1-1,1-3 1,2-1 148,-1-2 0,6 1 0,-4-1 0,3 0 0,2 1 0,-2-1-370,-3 0 0,3 1 0,-3-1 0,2 0 0,0 2 0,-2 1 1,0 2-211,-1-2 0,0 4 1,-5-3-1,3 0 0,1-1 1,-1 0 321,-3 2 1,-1 0 0,0-5 0,1 0 0,2 1 0,-2-1 0,-1 0 389,-2 1 0,1-2 1,1-2-1,1-1 0,3 1 1,0 2-1,1 0-382,-4-3 1,3 7 0,-1-3-1,0 2 1,0 0 0,1 0-281,2 3 0,-4-2 0,4 5 0,0-1 1,-2 1-1,2 1 237,0-1 1,1 0 0,5-5 0,-1 2-1,1 0 1,0-1 0,-1 1 49,1-2 1,0-1-1,-1 0 1,1 1 0,0 2-1,-1 0 1,1 0-272,0-1 0,-5 1 0,0-3 0,2 1 1,-1 3-1,1 1-26,-2-1 1,1 0 0,3-2 0,1 0 0,0 0-1,-1-4 28,1-4 1,0 3 0,-1-5 0,2 2 0,2-2 0,1 1-1383,-1-1 1,2-4-152,0 2 1,5-5 0,0-3-1,6-3 1669,5-2 0,10-1 0,3-4 0</inkml:trace>
  <inkml:trace contextRef="#ctx0" brushRef="#br0">5772 14966 8082,'-19'0'622,"4"0"1,-9-1 0,6-2 0,2-1-146,1 1 0,2 7 1,1 5-1,2 4 1,2 3-1,2 4 1,3 0 53,2 4 1,1 1-1,1 1 1,4-3 0,4-1-1,4 1 1,5-3-735,4-2 0,5-5 1,4-4-1,6-4 1,6-5-1,6-5-1266,3-4 0,5-8 0,3-6 1,-3-3 1468,-2-5 0,1-3 0,-8-6 0</inkml:trace>
  <inkml:trace contextRef="#ctx0" brushRef="#br0">7425 14020 8358,'-21'-6'-203,"2"5"521,6-4 0,7 4 0,6 1 1,9 0 438,7 0 0,5 0 1,5 0-1,2 0 1,3 0-1,6 0 1,8 0-233,8 0 0,2 0 0,7 0 0,0 0 0,2 0 0,0 0-477,0 0 0,7 4 0,-9 1 1,-3-2-1,-3-2 0,-4-1 1,-1 0-1,-4 0-611,-1 0 0,-3 0 1,-6 0-1,-3 0 1,0-1-1,-3-2-285,-3-2 1,2-1 0,-8 3 0,2-3 0,1-1 0,0-2 847,3 2 0,8-11 0,-2 3 0</inkml:trace>
  <inkml:trace contextRef="#ctx0" brushRef="#br0">9384 13740 8511,'-7'-12'659,"1"9"0,6-7 1,2 13-305,2 2 0,-2 5 0,3-1 1,0 4-1,-1 3 0,-1 4 214,-1 0 1,-2 3-1,0 3 1,0-1-1,0-2 1,1-4 0,2-1-272,2-1 0,-1 1-648,-4-4 1,0-9-1,0-5 1,0-8-1,0-7 1,-1-6 15,-4-4 0,4-5 0,-5-10 0,1 2 1,1 2-1,1 4 719,1-1 0,2 9 1,0-1-1,0 4 0,0 5 1,2 3-242,2 4 0,-1 3 0,6 6 0,3 0 0,3 2 0,4 2-368,2 5 0,-3 3 0,5 2 0,4 3 224,3 1 0,7-1 0,-3-3 0</inkml:trace>
  <inkml:trace contextRef="#ctx0" brushRef="#br0">9864 13740 9570,'-13'-28'1632,"6"10"-1662,2 18 1,5 0 413,5 5 0,3-4 0,9-1 0,1 0 0,-1 0 0,1-1 0,0-4-592,-2-3 1,-5 0 0,-3-1-1,1-1 1,0-1 983,0 3 1,-6 0 0,1 7 310,-2 1 1,-6 4 0,-1 12-1,2 4 1,2-1-1066,1 0 1,6 0 0,4-2 0,5 1-1,5-4 1,4-2 0,4-4-1038,0-3 1,7 0 0,0-5-1,4 0 1,-1-2 1014,-2-2 0,8-9 0,-2-8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3306 6850 11927,'-2'-13'0,"-1"0"0,-2 1 0,-3 1 1824,-2 2-1623,-2 6 1,3-2 0,0 6-1,-1 2 1,-1 3 0,1 0-1,3 1 1,1 1 0,3 2-1,3 2 1,4 0 0,7-3 1014,5-5 1,0-3 0,5-1-643,-2 0 0,9 0 1,0 0-1,5 0 1,5 0-280,5 0 0,5 0 1,5 0-1,0 0 1,-1 0-1,0 0 0,0 0-193,3 0 0,0 2 0,-5 1 0,-4 1 0,-2-1 0,-4-1 71,-1-2 0,1 0 0,-8 0 0,-1 0 1,-1 0-1,-5-2 183,0-2 1,-4 1 0,0-4 0,-3-1 0,-5 2 0,-4-1-251,-3-1 1,-5 5 0,-11-1-301,-12 3 1,-5 1-1,-10 1 1,-3 3-1,-6 5 1,-4 3-1,-5 1 1,0 1-98,0-1 1,7-4 0,0-2-1,1-1 1,1-1 0,1-1 244,7 1 1,1-1 0,9-4 0,4 0-1,3-1 1,5-2 29,1-2 0,6-4 0,2 3 1,2 1-1,7-1-2508,5 3 2360,5 7 1,7 9 0,2 8 0</inkml:trace>
  <inkml:trace contextRef="#ctx0" brushRef="#br0">4852 6957 22336,'0'-27'-6576,"2"5"4576,2 0 2201,-2 5 0,8 6 1,-6 11-1,1 5 1,1 4-1,4-1 0,5-1 1,4-1-1,2 0 1,3-3-1,2-2 0,5-1 256,5 0 0,7-4 0,4-2 0,2-1 1,6-4-1,1-2 0,6-3 0,-1-2 194,0 2 0,0 1 1,-5 2-1,-3 1 1,1 1-1,-6 4-594,0 1 0,-4 2 1,-5 4-1,-4 0 0,-5 0 1,-6 0-1,-7 0-520,-2 0 0,-10-2 0,-10-1 0,-13-1 410,-10 1 1,-7-3-1,-11 1 1,-7 1 0,-7-1-1,-3 1 339,-4 1 1,2 2 0,-8 1 0,4 0-1,5 0 1,3 0 0,6 0-186,5 0 0,0 5 1,7 4-1,4 3 1,8 2-1,7-1-1294,7 0 1,8 2 813,4 3 0,10 8 0,2 8 1</inkml:trace>
  <inkml:trace contextRef="#ctx0" brushRef="#br0">4852 6863 25862,'-13'-4'0,"1"-2"0,2 0 0,2-1 0,1 1 0,1-2-1424,0 1 0,2 3 1734,4-5 0,0 4 0,0-4 0,1 1 1,3 0-1,5 4 0,3 1 0,3 0 1,1-2-1,4 2 0,-1 2 0,2 2 360,-1 4 0,-2-2 0,4 4 0,2 1 0,1-3 0,3 3 0,2-2 0,2 1 1,3-1-671,2 0 0,1-1 0,4-5 0,1 0 0,2 0 0,1 0 0,2-2 0,-1-1 0,3-1 0,1-7 0,-1 2 0,-1-4 0,1-3 0,1-2 0,-2 2 0,1-4 0,-6 3 0,-2-1 0,-4 0 0,-3 0 0,-3 1 0,-2-1 0,-2 0 0,-3 0 0,-3 5 0,-4 1 0,-3 2 0,-2 1 0,1-1 0,-6 2 0,1-1 0,-6 0 0,5-1 0,-5-2 0,1-3 0,-1 0 0,-1 1 0,-2-4 0,0-1 0,0-1 0,-2 0 0,-2-1-364,-5-3 0,-3-1 0,-3-2 0,-3 1 0,-5 1 0,-7 1 1,-6 2-1,-4-1 22,-4 3 1,-8 1 0,-9 7-1,-2 1 1,-5 4 0,-2 1 279,-3 3 1,-1 2 0,34 0 0,0 2 0,1-1-1,0 1 1,-1 1 0,0 0 0,0 3 0,0 1 0,-2 1-1,1 1 119,1 0 1,0 1 0,-1 3 0,-1 0 0,0-2 0,1 1 0,1 0 0,0 2 0,3-2-1,0 1 1,-31 13 0,7-1 183,5 1 1,14 0-1,5 2 1,6-2-1,5-1 1,5-2 0,6 2-467,6 1 0,3 2 0,8-1 0,4 1 0,8 1 0,13 2 36,12 1 0,10 1 1,11-2-1,-25-14 1,1 1-1,4-1 1,2 0-1,4 1 0,3-1 1,1-1-1,2-1 525,0 1 1,2-1-501,9-1 0,-1 0 0,-9-2 1,-1-1-1,7 0 0,-1-1 1</inkml:trace>
  <inkml:trace contextRef="#ctx0" brushRef="#br0">6745 6757 25746,'-15'-5'0,"-1"1"-229,-2 1 0,0-3 0,4 2 0,-4 1 364,-4 1 1,-2 2 0,0 0 0,3 0 0,2 2 0,3 1 0,1 1 0,2-1-1,1 0-248,3 1 1,3-1 0,6 6 0,2 0 861,2-1 0,8-2 0,9-6 0,2 0 0,5 0 0,1 0 1,2 0-110,4 0 0,-2 0 0,10 0-640,0 0 0,4 0 0,-1-2 0,0-1 0,0-1 0,3-1 0,-3 4 0,-2-2 0,1-2 0,-5 2 0,0 0 0,-3-1 0,-2 2 0,1-2 0,-5 1 0,-5 0 0,-3-1 0,-6-1 0,-2-1 0,-3 3 0,-3-6 0,-6-1 0,-6-2 0,-6 3 0,-10 0 0,-8 1 0,-8-1 0,-8 1 0,-6 2 0,-3 3 0,-7 2 0,-4 1 0,-2 1 0,-3 4 0,-1 4 0,-1 4-112,5 5 0,10-8 0,11 4 0,4-3 0,4 1 0,6 0-564,7-3 1,5 3 0,9-3-1,6 1 1,8-1-1278,8-5 1,18 2 1979,13-1 0,19-1 0,5-4 1</inkml:trace>
  <inkml:trace contextRef="#ctx0" brushRef="#br0">10224 8303 9041,'2'-25'0,"1"2"0,3 6 0,0 2 54,-1 2 1,1 1 0,-3 1 0,2 2 194,-2-1 0,-2 3 0,-2-1 0,-4 2 1,-4 5-1,-2 2 0,-1 5 0,0 3 0,0 4 1,-3 5-1,2 3 0,1 1 288,3-1 1,0 4 0,-4-1 0,1 4 0,2 4 0,2 1 0,2 3 0,3-1-300,2 2 0,-4 5 1,1-8-1,1 0 1,2-2-1,2 1-495,4 2 1,-4 0 0,5-1-1,-2-2 1,2-1 0,0-1-481,0-3 0,5 2 0,-3-8 0,4-2 0,3-4 788,3-5 0,3-13 0,5 2 0</inkml:trace>
  <inkml:trace contextRef="#ctx0" brushRef="#br0">9958 8636 11942,'-21'-34'-1137,"3"6"1154,3 9 611,8 7 1,2 12 0,10 0 0,7-2 0,7-1 0,8-1-400,1 1 0,7 1 1,4 2-1,4 0 1,0 0-1,0 0 0,0 0-171,1 0 0,6 0 0,-2 0 0</inkml:trace>
  <inkml:trace contextRef="#ctx0" brushRef="#br0">10438 8543 11472,'0'-20'548,"1"12"1,3-1-1,7 6-271,5 3 0,0 0 0,7 0 0,-1 0 0,2 0 0,-1 0 0,4 0 0,0 0-482,2 0 1,1 0 0,-5 0-1,-1 1 1,-2 2 0,0 2 208,-1-2 1,4 4 0,-4 0 0</inkml:trace>
  <inkml:trace contextRef="#ctx0" brushRef="#br0">10677 8743 22101,'0'-27'-6022,"6"12"6743,3 6 0,5 6 0,3 3 0,6 0-663,2 0 0,1 0 1,1-1-1,-2-4-218,-3-3 1,4 0 245,-4-1 0,9 0 0,3-4 1</inkml:trace>
  <inkml:trace contextRef="#ctx0" brushRef="#br0">11264 8409 8587,'1'-29'1163,"4"2"0,4 8-372,3 7 1,7 6 0,5 6 0,4 0-688,3 0 0,-2 0 0,-5 0 0,-2 2 0,1 2 0,-3 5 0,-2 4 0,-3 4 0,-3 2-324,-3 2 1,-3 2 0,-8 7-1,-2 1 1,-5 0 0,-3 0 0,-1 0 45,-1-1 0,2 2 1,4 0-1,3-3 1,5-1-1,5-3 262,3-2 1,16-4-1,7-4 1,8 0 0,5-1-1,4-2 1,2-1-1165,3-4 1076,-2 5 0,14-5 0,-5 7 0</inkml:trace>
  <inkml:trace contextRef="#ctx0" brushRef="#br0">11597 8836 12230,'-13'-30'0,"1"4"0,2 6 0,2 10-1287,2 10 1958,2 0 0,5 6 1,4-6-1,4 0 1,4 0-1,3 0 1,4 0 71,0 0 0,3 0 0,3 0 0,2 1 0,2 4 1,3 2-1,-1 2 0,2 0 0,-1 3 0,1 3-446,0 2 1,-3 6 0,3-4 0,-1 2 0,-5 2 0,-3 3-504,-3 0 1,-4 1 0,1-1-1,-2 1 1,-7 0 0,-1-1-1,-3 0 78,0-4 0,-2 3 0,-2-4 0,1 1 0,1 0 0,-1 0 92,-2-1 1,1 3 0,1-5 0,1 2 0,-1 2 0,0 3 15,2 0 0,-4 1 0,4 1 1,-4 2-1,-1 2 0,-1 1 1,-4 1-61,-4 0 1,0-3 0,-2 3 0,-4 0 0,-2-1 0,0-1 0,-1-2 2,2-2 0,1-1 0,1-1 0,1 0 0,0-3 0,1-2 739,3-2 0,-3 3 1,5-2-1,-2 0 1,0 4-1,0 0-776,2-2 0,-4 8 1,5-4-1,1 4 0,-3 3 1,1 1 30,-4 0 0,-1 7 1,-1-4-1,0 0 1,-1 0-1,3-1 1,0-2 192,2-2 0,1 1 1,-4-5-1,1 0 1,2-3-1,-1 1 167,-2-1 1,3-3-1,2-1 1,1-1-1,2 0 1,-1 0-1,1 0-55,1-1 0,-3 8 0,1-2 1,2 0-1,2 3 0,1-1-296,0 2 1,0 5 0,0-1-1,0 1 1,0 1 0,0 0-86,0-4 1,0 1-1,0-1 1,0-1-1,1-2 1,2-1-1,3-1 280,2 1 0,-4 0 0,5-2 0,1-1 0,1-4 0,-1 0 169,-1-4 1,0 3 0,4-1 0,2 0-1,1-1 1,2 1-16,-2-2 0,1-1 0,-1-1 0,2-1 1,-1 0-1,3 1 0,0-1-301,1 0 1,3-1-1,-5-2 1,0-2-1,2-1 1,-2-1-34,1 0 0,2 3 0,-4-5 0,-2-1 0,-1 0 0,-2 0-115,0 2 0,1 1 0,-1-3 0,0 3-436,1 1-128,-1-4 0,0 7 0,-1-4 0,-1 0 0,-3 0-1766,3-3 2850,7-2 0,-4-1 1,6 0-1</inkml:trace>
  <inkml:trace contextRef="#ctx0" brushRef="#br0">12064 11661 31706,'-14'-18'-1464,"7"14"1,1-12-1,8 19 1706,2 1 0,8 7 0,7-4 0,0 2 0,2 0 0,0 1 0,3 2 0,2 3-59,5 2 1,-7 0 0,1 5-1,-4 0 1,-5 0 0,-1 1 0,-3-1-1161,-3-1 1,-5 4 0,-8-3 0,-7 3 0,-5 2 0,-6-1 0,-3 1-166,-2 0 1,-4-2 0,0-1 0,1-2 1105,2 2 0,1 1 0,1 1 0</inkml:trace>
  <inkml:trace contextRef="#ctx0" brushRef="#br0">12544 9875 8544,'0'-20'200,"0"6"1,0 7-1,1 4 1,4-1 0,3 1-1,4 0 544,2-2-208,-7 4 1,3-7-364,-5 4 0,-2 2 0,-8-2 0,-3 2 0,-6 4 1,-2 1-1,-3 3 0,-1 1 64,1 4 0,-3 0 0,3 4 0,-1 2 0,1 0 0,3 1 0,3 0-192,4 0 0,-2-1 0,7-3 0,1 1 0,3-1 0,4 1 0,5-3-119,3 0 1,3-5 0,3 1-1,2-2 1,1-3 0,-3-2-1,-3-1-374,-2 0 619,0 0 1,-7 0 0,-6 0-1,-9 1 1,-7 2 0,-6 5-1,-3 2 144,-2 5 0,0 3 1,1 0-1,-1 4 1,-1 4-1,-2 4 1,-1 3-248,2 1 0,0 1 0,3 4 1,-1-1-1,0-1 0,1 0 0,1-3-513,2 0 1,0-5 0,5 2 0,2-3 0,1-2 0,1 1-1031,1 0 1,6-7-1,2 0 1,5-3 1474,5 1 0,14 0 0,9-5 0</inkml:trace>
  <inkml:trace contextRef="#ctx0" brushRef="#br0">12317 10795 8429,'-9'-21'1291,"0"3"188,6 10 1,-4 0-1,2 5-950,-3-1 0,0 1 1,1 7-1,-1 5 1,2 3-891,1 1 0,0 1 0,5-1-136,0 0 0,2-5 0,2-4 0,5-4 1,3-4-1,1-5 0,0-4 210,1-5 0,-1 1 1,-1-3-1,-3 0 0,-5 4 1,-2 0-250,-2-2 1,0 8 535,0-4 0,6 10 0,1-2 0</inkml:trace>
  <inkml:trace contextRef="#ctx0" brushRef="#br0">12917 10315 8502,'-13'-23'2047,"-1"12"-1848,1-11 0,0 13 1,-1 14-1,2 3-1,4 4 0,-4 2 0,3-1 0,-3 2 1,-1 2-1,-1 6 0,1 2 0,0 3 97,-1 3 1,1 5 0,0 7-1,-2 1 1,-1 0 0,-1-1-1,5-1-1477,6-4 0,5-7 0,1-1 82,0-6 1,10-2-1,7-9 1100,6-5 0,1-11 0,9-5 0</inkml:trace>
  <inkml:trace contextRef="#ctx0" brushRef="#br0">13077 10235 8469,'-9'-47'0,"0"11"460,6 19 1,-7 12 0,4 10 0,-2 5 210,-2 6 0,3 5 0,-2 6 1,-2 1-1,0 3 0,-3 6 0,1 4-855,0 4 0,-1 10 0,2-2 0,4 2 0,3-2 0,4-4 184,1-5 0,0-8 0,0-4 0</inkml:trace>
  <inkml:trace contextRef="#ctx0" brushRef="#br0">12717 10435 8466,'-18'-62'899,"0"10"498,2 17 0,3 18 0,4 17-1854,4 8 1,5 4 0,5 1 0,4 2 0,4 4-1,5 8 1,6 7 0,5 4 456,7 2 0,14 6 0,5 1 0</inkml:trace>
  <inkml:trace contextRef="#ctx0" brushRef="#br0">12370 11941 19556,'-9'-19'0,"1"7"0,-3 11 0,-1 9 0,-1 10-1429,0 9 1321,-7 0 0,4 14 0,-5 0 0,1 8 0,-1 2 0,-1 2 0,1 2 0,2 7 0,2 5 0,10-30 0,0 3 0,0 1 0,2 2 0,-1 5 1,1 0 218,2 3 0,-1 0 1,-1 2-1,0 0 1,2 0-1,1 0 1,1 3-1,-1-1 1,1 0-1,1 0 0,0 0 1,1 1-1,1-2 1,1 0-1,1 1 1,1 0-1,0-1 1,1 0-160,1-1 0,0 0 0,0 2 1,1 0-1,0-4 0,0 0 1,1 1-1,0 0 0,0 1 1,-1 0-1,1 0 0,0-1 0,1 2 1,-1-1-14,2-2 0,-1 0 1,0-1-1,1-1 1,1 3-1,0 0 1,-1 0-1,0 0 1,1 0-1,0-1 0,0 2 1,1 0-1,0-2 1,0 1 61,0 1 1,1 1 0,1-1 0,1 0 0,0 1 0,1-1 0,-1 0 0,0 1 0,1 0 0,0 1 0,0-1 0,0-1 7,1 1 0,1-2 0,2-2 1,1 0-1,1-1 0,0-1 1,0-1-1,0 0 0,1-2 1,0-1-1,-1-3 0,0 0-43,-1-2 1,1-1 0,4 1 0,0-2 0,-1-2 0,1 0-1,0-2 1,1-1 0,2 0 0,1-1 0,-1-2 0,0-1-1,3-1 1,1 0 55,-1-1 0,1-1 0,0-3 1,0 0-1,-2 0 0,1-1 1,-1-1-1,1-1 0,34 15 0,-32-18 1,1 0 107,0 0 0,0-2 1,3 0-1,-1-1 1,32 10-16,-5 0 0,-3-7 1,-5 0-1,-1-4 94,-4-3 0,-6-2 0,-9 2 0,-3-4 0,-2-2 0,-3-1 0,-6 3 46,-5-2 0,-3-2 0,-2-1 1,1 0-1,-3-1-318,-2-4-148,3 4 1,-4-9 0,5 4 0,0-2 0,1-2 210,-1-2 0,-6 5 0,-1 1 0</inkml:trace>
  <inkml:trace contextRef="#ctx0" brushRef="#br0">14437 16859 19627,'-14'-6'-123,"14"10"0,9 2 434,10 9 1,8 6 0,3 5 0,2 1-1,1 0-185,-1-1 0,0 0 1,-6-3-1,-1 0 1,-2 0-1,-7 2 1,-6 2-1,-5 0-342,-4-1 1,-8 1 0,-7 0 0,-8-1 0,-7 1 0,-5-2-1137,-1-3 1,-2 2 1394,6-6 0,-12 6 0,2-4 0</inkml:trace>
  <inkml:trace contextRef="#ctx0" brushRef="#br0">14037 15579 14753,'-14'-4'540,"1"0"0,0-1 0,-2 5-267,-3 0 1,3 2-1,-3 2 1,2 5-1,0 3 1,-2 1 0,2 0-179,1 1 1,2-1-1,1 0-152,3 1 1,9-7 0,9-2 0,3-4 0,3-1 0,2-1 0,4-2-50,0-2 1,2-5 0,-5 2 0,-3 0 151,-5-1 0,-1 6 0,-9 0 0,-6 6 0,-5 7 0,-7 6 289,-4 7 1,-4 2-1,0 1 1,-1 1-1,0 1 1,-1 2 42,-3 1 1,7 0-1,-2-4 1,1-1 0,1 1-1,0-2-643,2-3 1,6 2-1,-2-5 1,3 1-1,2-1 1,1-3-1,2-3-356,1-4 1,4 3-1,-2-3 1,1 3-1,3 3 1,1 1 517,2 2 0,12 5 0,3-2 1</inkml:trace>
  <inkml:trace contextRef="#ctx0" brushRef="#br0">13730 16406 14753,'-13'0'676,"-5"-5"0,0 1 6,2 1 0,1 1 0,2 2 0,1 2 0,3 2 0,5 5 0,2 3-676,2 1 1,10 1 0,7-1 0,5 0 0,9-1 0,3-3-1,6-4-505,2-4 1,-5-1-1,4-1 1,-5-4-1,-5-4 1,-6-3-1,-6-1-3,-4 0 1,-8-5 0,-5-1 0,-8-2 0,-10-3 0,-7 1 763,-5 0 0,-1 0 1,2 5-1,0 2 1,2 1-1,3 3 174,4 3 0,11 3 1,10 6-1,13 0 1,17 0-437,13 0 0,8 0 0,13 0 0</inkml:trace>
  <inkml:trace contextRef="#ctx0" brushRef="#br0">14543 16033 30467,'0'-18'-9831,"2"0"9262,2 2 0,-1 1 0,6 2 0,1-1 1083,2 1 1,2 0-1,-1-1 1,-1 1 0,-2 0-22,-1-1 1,-6 8-1,0 8 1,-6 8 0,-7 9-1,-5 7 1,-5 6 283,0 5 1,2-1-894,-4-1 0,5 1 0,0 4 0,2-2 1,3-1-911,3-1 1,3-6-1,6 1 1,3-5 0,6-3-1,10-7 783,9-6 1,12-4-1,8-6 1</inkml:trace>
  <inkml:trace contextRef="#ctx0" brushRef="#br0">14836 15913 21542,'-13'-27'-1575,"0"6"1,-1 5 2483,1 6 0,0 4 0,-2 9 0,-3 8-830,-4 16 0,1 7 0,-1 17 0,0 2 0,3 3 0,4 2 0,6 1 0,4 3-1596,7 3 0,4 1 1312,7-4 0,1-3 0,-1-6 0</inkml:trace>
  <inkml:trace contextRef="#ctx0" brushRef="#br0">14437 16206 13165,'-14'-43'-964,"1"0"0,-6-13 2633,5 11 0,8 26 1,11 19-2410,4 7 0,4 5 1,6 2-1,8-1 808,7 0 1,10 1-1,4-1 1</inkml:trace>
  <inkml:trace contextRef="#ctx0" brushRef="#br0">18076 7610 9195,'0'-45'0,"0"8"0,0 11 0,0 5 85,0 5 1,0 5 197,0 2 1,-2 6-1,-4 2 1,-6 7-1,-5 9 1,-4 4-1,-3 6 1,1 5-1,-3 8 1,3 7-1,-3 5 1,3 0-1,-2 4 11,-1 2 1,6-4-1,2 4 1,5 0 0,4-2-1,4-3 1,4-5 0,1-1-1,0-5-1068,0-2 1,6-4 0,3-10 0,2-3-1,3-2 1063,-1-3 0,0-7 0,1-3 0</inkml:trace>
  <inkml:trace contextRef="#ctx0" brushRef="#br0">17622 8036 29702,'0'-34'-9831,"0"3"8572,0 7 1,2 13-1,2 6 1,7 4 1705,5 1 1,-1 6 0,4 2 0,0 6 0,4 4 0,2 2-333,1 1 1,1 10 0,0-3 0</inkml:trace>
  <inkml:trace contextRef="#ctx0" brushRef="#br0">18262 8156 28549,'2'-12'-1470,"2"3"0,4 4 0,6 5 0,4 0 2199,4 0 0,2 0 0,1 0 1,-1 0-1,1 1 0,-1 3 0,1 7 1,-1 4-962,-2 2 1,-3 7 0,-5 0-1,-3 5 1,-2 7 0,-4 2 0,-5 4-1,-6 1-21,-8 1 1,-6 11-1,-11 0 1,-6 4-1,16-27 1,0 0-1,-1 0 1,0-1 193,0 1 0,1-1 1,-21 31-1,4-7 0,2-4 1,7 0-1,5-5 1,6-5 678,3-4 1,3-6-1,4 3 1,3-1-1,4-5 1,1-3-748,0-3 0,1-1 1,4 3-1,3-3 1,4-2-1,2-1 0,-1-1-403,0 1 1,5 4-1,1-2 1,1-1-1,0 0 1,1-3 334,3-1 1,1 2 0,2-3 0,-2-2 0,0 0 0,-1-2-157,-1-1 0,0 2 1,-10-7-1,0 1 0,1-1 1,-3 2 476,-2 1 0,-3-4 0,-6 3 0</inkml:trace>
  <inkml:trace contextRef="#ctx0" brushRef="#br0">18449 9462 30674,'6'-34'-755,"-5"8"0,11 14 0,-3 13 0,3 11 0,1 9 407,1 4 0,-6-3 0,0 0 1,-2 2-1,-3 1 0,-2 2 0,-1 0 1,-1-1 61,-4 1 1,1 1 0,-8 2 0,-3 1 0,-1-2 0,-3-1 0,-2-1-313,0 0 0,-4-1 0,1 1 0,-4 0 0,-4 1 612,-2 3 0,-8 3 0,-5 6 0</inkml:trace>
  <inkml:trace contextRef="#ctx0" brushRef="#br0">17929 16472 8289,'-13'0'-322,"5"0"0,4 0 1,7-1-1,3-2 0,1-3-53,4-1 360,-6-2 0,6 0-71,-7 0 1,2 6 0,-3-3 0,3 2 77,1-1 0,-2 1 1,2 2-1,1-1-5,-1-1 1,1-7-1,0 3 98,-3-4 1,1 3 0,-2 0 105,-1-1 0,0-1 0,0 1 0,2 1 242,-2-1 0,2 2 0,0-1 0,-2-1 169,-2-2 1,-1-1 0,0-1 0,0 1-60,0 0 0,0 4 0,-1 0-277,-4-1 1,-2 4-1,-6 1 1,-1 4-1,1 1-43,0 0 1,-1 6 0,1 1 0,0 2 0,-1 0-1,1 1 17,0 2 0,-1-3 0,0 1 0,-3 4 0,0 2 0,-1 2 0,0 0 24,0-1 1,-1 6 0,3-4 0,-2 0 0,0 2 0,0 0-10,1 2 0,-6 1 0,4 0 0,-2-2 0,-1 1 1,1 3-98,4 0 0,-3 1 0,1 0 1,0-1-1,0 1 0,2 0 0,3-1-355,0 1 0,1-6 0,0-2 0,1-1 0,1-1-229,2 0 0,5-2 1,-5-2-1,0 0 82,2 0 1,1-4 0,4-1-1,-1-1-325,-1 1 0,1 0 0,7 4 0,5-3 1,5-3-73,3 0 0,3-4 0,3 2 0,0-4 0,2-4 0,3-5-1231,3-3 1972,0-2 0,-4-11 0,-1-3 0</inkml:trace>
  <inkml:trace contextRef="#ctx0" brushRef="#br0">17516 16339 8289,'-14'0'-146,"6"-4"305,-1-1 1,4 1 0,-4 4-1,1-2 1065,0-2 0,-4 2-617,3-2 1,5 4 0,4 3-1,9 3 1,7 1 0,6 4 0,3 2-76,2 5 1,-2-4 0,-1 6 0,0-2-1,1 1 1,2 1-263,-2 4 0,-2-3 1,3 1-1,-3 2 1,-2 1-1,-2 3 1,-2 2-208,-3 1 0,0 1 0,-1-2 0,0 1 1,1-1-1,-1-1-506,0 2 1,1-7 0,1 3-1,2-2 1,4-1 0,1-1-1,0-2-487,2-2 0,1 4 1,2-6-1,1 1 0,2 0 1,1 0 929,-1-2 0,4 5 0,0-1 0</inkml:trace>
  <inkml:trace contextRef="#ctx0" brushRef="#br0">19849 11635 14193,'0'7'288,"1"-1"1,4-5-1,3 2 1,4 2 0,3-1-1,3 1 1,4-1 0,5-1-1,4-1 63,4-2 1,10 0 0,4 0 0,3 0 0,1 0 0,0 0 0,0-2 0,2-2 0,0-5-273,-2-3 1,4-3 0,-10-1 0,2-3 0,-2-2 0,-1-3 0,-3-1-118,-1-2 1,-2 1 0,-2-2 0,-2-2-1,-4-3-7,1-1 0,-5 3 0,2-3 0,-7-1 0,-5-1 0,-5-2 0,-2 1-47,-2-2 1,-6 1 0,-2-4 0,-7-1 0,-9-1-1,-4 1 20,-5 1 1,-2 4 0,-5 1 0,-6 3 0,-6 3 0,-6 5 0,-4 7-26,-5 4 1,0 4 0,-9 2 0,-4 4-1,-3 4 1,-1 2 0,36 1 0,1 1 120,-2 1 0,1 1 0,-1 1 0,0 1 0,1 1 0,0 2 0,1 0 0,0 2 0,-33 13 0,4 3 241,5 3 0,0 5 1,7 8-1,6 7 1,6 5-1,11 6-296,7 3 1,13 3-1,13 0 1,14 1-1,18-6 1,-10-32-1,5-3 1,6 0-1,4-2-978,4 0 1,1-2 0,0-4-1,0-3 1,6 2 0,2-2 750,0-2 0,3-1 0,3-3 1,3-1-1,3 0 0,1-1 1</inkml:trace>
  <inkml:trace contextRef="#ctx0" brushRef="#br0">15690 11848 19590,'-6'7'0,"-3"-2"0,-2-1 0,3 5 0,3 7 0,5 5 0,5 1-74,3 2 0,10-3 0,7-2 1,8-4-1,8-8 0,5-5 1,6-8-1,4-8 0,5-8 1,1-7-1,-1-7 0,-2-2 1,-1-5 75,-28 18 0,-1 1 0,26-21 0,-26 19 0,-2-1 0,24-25-315,-7 0 0,-4-2 0,-4-3 1,-7-2-1,-6 0-212,-10 0 1,-6-4-1,-11 4 1,-8 0-1,-12-2 1,-7 3 549,-6 4 1,-12 3-1,-8 11 1,-7 3-1,28 21 1,-1 1 0,1 4-1,-2 1 1,-2 3-1,-1 3 139,-1 0 0,-1 3 0,-1 2 0,-2 1 1,-1 3-1,-1 2 0,-1 4 0,0 2 0,0 2 1,1 2-1,-2 4 0,1 1 0,1 2 0,2 3-64,1 0 0,3 2 0,4 3 1,3 2-1,3-1 0,2 1 1,5 1-1,3 1 0,3 3 0,4 2 1,3 0-1,3 0-355,1-1 0,4 1 1,7 5-1,6 0 1,4-3-1,5 0 1,5 0-1,4 0 1,8-1-1,4-1 0,6-4 1,4-2-1,7-1 1,3-4-305,8-2 1,1-3 0,-3 0 0,2-3 0,-17-8-1,1-1 1,-1 0 0</inkml:trace>
  <inkml:trace contextRef="#ctx0" brushRef="#br0">25274 9329 8279,'0'-13'0,"0"-1"0,0-5 0,0-2 0</inkml:trace>
  <inkml:trace contextRef="#ctx0" brushRef="#br0">24927 11102 8259,'-17'0'0,"-1"0"0,2 0 0,1 0 656,7 5 1,2 0 0,6 7 0,3 4 0,5 2 0,7 4 0,4 2 0,5 4 0,1 0 571,1 0 1,4-3 0,0-3 0,-1-4-1,4-3 1,1-3 0,1-3 0,1-5-1555,-2-2 1,9-10 0,-3-6 0,1-10 0,1-12 0,-2-7-1,0-11-2643,0-7 0,-20 27 0,0-2 2969,0-7 0,0-3 0,0 0 0,0-2 0,0-6 0,0 1 0</inkml:trace>
  <inkml:trace contextRef="#ctx0" brushRef="#br0">25221 9182 8020,'3'-7'700,"-3"3"0,1 2 0,-10 2 0,0 2 0,2 2 0,2 5 0,4 3 0,2 3 704,4 2 0,2 6 0,7 8 1,-3 7-1,0 10 0,-4 9 1,-1 10-1033,-4-30 1,-1 1 0,0 2 0,-2 0 0,-1 6 0,-2 0 0,-1 0 0,-2 0 0,-1 1 0,-1 1 0,-1-1 0,0 1 0,1 0 0,-1 0-373,2 1 0,0 0 0,0-6 0,1-1 0,0 1 0,1 0 0,-1-2 0,0 0 0,-5 33 0,4-5 0,2-8 0,0-5 0,4-4 0,-2-4 0,4-8 0,3-8 0,3-5-2079,1-5 1,3-9 0,8-10-1,4-9 2079,4-11 0,6-22 0,2-16 0</inkml:trace>
  <inkml:trace contextRef="#ctx0" brushRef="#br0">25167 7650 8082,'-6'-12'1950,"-2"3"0,0 2-188,-1 2 1,6 5 0,-1 0-1037,2 8 1,-2 3 0,-1 3 0,2-1 0,2 0 0,1 1 0,0 1-478,0 2 0,0-5 0,1 4 0,2 1 0,3-2 0,2-2-384,2-4 0,3 1 1,4-5-1,1-1 1,-2 0-1,-1 2 247,-2 2 1,0-4 0,1 5 0,-1 3 0,0 3 0,-1 4-1,-1 2 285,-3 2 0,-5 3 0,2 0 0,-4 1 0,-1-2 0,0 0 0,-1-1-859,-4 0 1,4 2 0,-5-8-1,2-2 1,-2-1-8298,-2-1 8759,5-7 0,3-19 0,8-10 0</inkml:trace>
  <inkml:trace contextRef="#ctx0" brushRef="#br0">25421 7517 11716,'-6'-8'1881,"4"4"-1607,-2 8 1,2-1 0,2 6 0,0 3 0,2 4 0,2 5 0,4 1 0,0-1-381,1-2 0,0-1 1,5-5-1,-1 0 1,0-1-1,1-3 106,-1-4 0,0-4 0,1-1 0</inkml:trace>
  <inkml:trace contextRef="#ctx0" brushRef="#br0">25421 7423 8046,'-8'-6'2405,"4"5"-1956,8-4 0,8 4 0,7-1 1,2-1-252,3-1 1,-1 0 0,1 2 0,-2-1-1,2-3 1,1-1-199,2-4 0,-6-6 0,-2-4 0</inkml:trace>
  <inkml:trace contextRef="#ctx0" brushRef="#br0">25714 7303 8046,'-9'0'1228,"0"0"1,8 2 0,-1 2 0,7 5-1,2 1 1,3 1 0,1-2 0,-1 1-561,-1 2 1,-5 1 0,5-1-1,0-2 1,0-2 0,-2-1-2551,-1 1 0,3-7 1067,-4-1 1,-2-6-1,-6-7 1,-3 1-1,-2 2 5011,-2 1-2741,-2 0-1349,5 2 0,2 1 0,10 6 0,4 0-1046,3 0 1,5 0 0,3 0 0,0 0 0,5-2 0,2-2 939,0-5 0,8-9 0,-7-3 0</inkml:trace>
  <inkml:trace contextRef="#ctx0" brushRef="#br0">26007 7223 8046,'-15'-1'507,"-2"-4"0,2 4 5076,-3-4-4998,3-2 1,9 1 0,8-4 0,8 2 0,6 2 0,1 3-558,-3 2 0,0 1 0,1-1 0,1-2 0,2-2 0,-4 1 0,-2-1-773,-3 1 0,0-5 0,3 3 1,-2-1-1,-2-4 0,-2-1 360,-3-1 1,-2 4-1,-1 0 1,-1 0-1,-4 1 1,-4 0 0,-3 1 971,-1-1 0,0 5 1,-1-1-1,1 2 1094,0 2 0,7 2 0,6 2-1258,7 5 0,5 3 0,1 3 1,1 1-1,-1 2 0,0 0-249,1 1 0,-1-4 1,-1 3-1,-2-2 1,-1 0-1,0 2-688,-2-2 0,4-5 1,-7-3-1,-1 3 1,-1 1-1,-4 1 0,-1 0-705,-1 1 1,-7-3 0,3-2 0,-4-4 0,-2-5 703,1-5 1,6-5 0,2-12 0,5-9 0,5-8 0,4-7-2044,2-7 2558,3 0 0,-1-18 0,0 2 0</inkml:trace>
  <inkml:trace contextRef="#ctx0" brushRef="#br0">26194 6424 8046,'-11'-8'1473,"-2"4"0,0 4 1,2 4-1,7 5-579,2 3 1,2 6 0,2 1 0,2 2 0,5 2 0,3 3-1,3 0 1,3 1-786,4 0 0,3-7 0,3-2 0,0-3 1,0-3-1,-4-2 0,-2-2-2081,-1-3 0,-9 0 1,-2-5 1875,-7 0 0,-12 4 0,-11 1 0,-3-1 0,3 2 0,-1 3 298,0 3 1,6 3-1,2 2 1,7 4-1,5 3 1,1 1-1,1 6-1024,4 6 0,4 2 822,8 10 0,4-1 0,6 6 0</inkml:trace>
  <inkml:trace contextRef="#ctx0" brushRef="#br0">25980 8223 7988,'0'-13'2626,"0"-1"-630,0 1 1,0 7 0,0 6-1711,0 7 1,0 5 0,2 2 0,2-1 0,4 0 0,1 1 0,0-1-2048,1 0 0,-3-5 1761,2-4 0,0-14 0,4-5 0</inkml:trace>
  <inkml:trace contextRef="#ctx0" brushRef="#br0">25860 7863 7988,'-5'-13'305,"-1"-1"766,-3 1 0,3 0-661,6-1 1,6 6 0,3 0 0,4 2 0,5 2 0,4-2 0,3-2 0,2 0-514,-1-1 1,1 0-1,0-5 1,-1 3 102,1 2 0,0-9 0,-1 3 0</inkml:trace>
  <inkml:trace contextRef="#ctx0" brushRef="#br0">26140 7583 7988,'-8'0'360,"-1"0"0,0 2 1,1 2 584,4 5 0,8 4 1,7 4-1,4 2 1,4 0-1,2 2 0,2 0 1,2 1-1202,2-2 0,-5 4 1,1-5-1,0 1 1,1-1-1,-2-3 1,-3-2 255,1-6 0,-6 4 0,6-4 0</inkml:trace>
  <inkml:trace contextRef="#ctx0" brushRef="#br0">26327 7876 7988,'-27'-13'0,"5"4"0,1 2 0,2-1 672,3 1 1,7 2 0,5-3 0,4-1 0,4 0 0,6 1 0,7 1-387,5 0 0,3-2 0,2-5 0,-1 1 0,1 0 0,0-1 0,-1 1 0,0 0 0,-4-1-1131,-4 1 1,-4 0 0,0 1 0,-2 2 0,-4 1 0,-5-2 1057,-6-1 1,0 5-1,-5 1 1,-3 2-1,-1-1 3319,-1 2 0,6 0-3309,2-1 0,11 2 1,6-2-1,4 3 1,2 1-1,1 0 1,2-2-384,0-2 0,2 1 0,-3-5 1,-1 1-1,0-1 0,-1-2-415,1-2 0,-4-1 0,3 0 0,-3 1-487,-2 3 0,-4-2 0,0 7 0,3 1 1062,4 2 0,-1 1 0,4 0 0</inkml:trace>
  <inkml:trace contextRef="#ctx0" brushRef="#br0">15476 7690 7821,'-7'-6'614,"1"4"0,10-5 1,2 3-1,2-5 0,1-3 1,1-4-1,3-7 1,8-11-1,7-12 0,8-14 1,-16 24-1,0-1 0,2-6 1,2-1-1,1-5 1,2 0 477,0-4 0,2-1 0,3-6 0,1-3 1,0 0-1,1-1 0,-10 19 0,1 0 1,0 0-1027,1 0 0,0 0 0,0-1 0,1-1 0,0 0 0,1 0 0,-1 0 0,1 0 1,0-1-1,0 0 0,0 0 0,0 1 0,0-1 0,-1 1 0,1-1 0,-1 3 1,0 0-1,0 1-147,13-20 0,0 2 1,-12 19-1,-1 0 0,1 2 1,14-18-1,-1 1 1,-1 0-1,0 2 0,0-1 1,0 1-1,-2 3 1,0 1-1,0-1 0,1 1 81,0-1 0,0 2 0,-3 5 0,1 0 0,3-3 0,0-1 0,-1 2 0,0 0 0,0 2 0,-1 0 0,1-1 0,-1 1 0,0 0 0,0 1 0,-1 3 0,0 1 0,1 1 0,0 0 0,-3 4 0,-1 1 0,-2 3 0,-2 1 0,-2 2 0,-1 0 64,23-26 1,-7 6-1,2 2 1,-5 2-1,-5 7 1,-3 4-65,-4 1 0,-6 5 0,-1-1 32,-2 5 1,0-1 0,-3 3 0,2-2-959,-2 2 1,5-5 0,1 2-1,4-5 1,2-1 0,1 0-1,2 0-301,-1 1 1,-2 7-1,-3 2 1,-1 2 0,-5 2 1226,-4 2 0,4 4 0,-10 2 0,0 3 0</inkml:trace>
  <inkml:trace contextRef="#ctx0" brushRef="#br0">18982 2812 7865,'0'-13'0,"0"-1"193,0 7 0,0-2 0,0 9 0,0 6 899,0 4 0,5 4 0,-1 1 0,0 1 1,1 2-1,1-1 0,0 1 0,0 0 1,-2-2-983,2-1 1,-4-2 0,3-1-1,0-1 1,1-4-675,1-1 1,-2-2 0,2-7 0,-1-4 356,-3-6 0,0-10 0,0 1 0,1-3 0,-1-2 0,-1 2 0,-2 1 717,0 2 0,0 6 1,0-2 431,0 3 1,1 8 0,4 4 0,2 6 0,2 6 0,0 4-578,1 5 0,2-3 0,1 3 0,-1-4 0,-1 0 0,-2-2-1278,1-4 0,-3 0 0,2-5-32,2 1 1,-6-5 0,0-10 0,-4-3 0,-1-4 1529,0 2 0,0 1 47,0 1 1,2 7-1,2 3 1,5 4-1,3 2 1,1 4-673,1 2 0,1 1 0,1 3 0,2-2 1,-2-1-1,0 0 0,0 0-1579,2-1 1,0-5 0,-3 2 1618,3-4 0,2-13 0,7-2 0</inkml:trace>
  <inkml:trace contextRef="#ctx0" brushRef="#br0">19515 2506 7865,'0'8'3849,"0"1"-2940,0-6 0,0 9 0,0-3 0,0 3-47,0 1 1,5-4 0,1 0 0,1 1 0,3 2 0,2 1 0,2 1-722,-1-1 1,0-4-1,1-2 1,-1-1 0,0-3-1,-1-3 1,-1-4-1,-4-5-1045,-1-3 0,3-6 0,-5-1 1,-1 0-1,-1-2 0,-2 2 1,0 0 304,0 2 1,0 3 0,0 0-1,0 1 1,0 0 0,0-1-445,0 1 0,0-2 0,1-3 0,4-4 1043,3-3 0,10-8 0,3-1 0</inkml:trace>
  <inkml:trace contextRef="#ctx0" brushRef="#br0">19835 1852 7865,'0'-13'0,"0"0"-23,0-1 0,-10 6 0,-9-2 0,-9-1 0,-8-2 1,-7-1-1,-7-2 0,-6-1 0,-7-1 0,-5-1 0,-5-1 1,-4-1-1,-4 0 0,-3-1 0,-3-1 0,-3-1 1,-1 1-1,-2-2 0,-1 1 0,0 0 0,1-1 0,0 1 1,1-1-1,2 1 0,3 0 0,2 1 0,25 6 0,-2 0 1,1 0-1,-2 0 0,0-1 0,-1 0 0,0 0 1,-1 0-1,-1 0 0,0 0 0,-1-1 0,0 0 0,-1 1 1,-1-1-1,0-1 0,0 1 0,-1 0 0,-1-1 0,0 0 1,-1 1-1,0-1 0,0 0 0,-1-1 0,0 1 1,-1 0-1,0-1 0,-1 1 0,1-1 0,-2 0 0,1 0 1,-1 0-1,0 0 0,-1 0 0,0 0 0,0 0 0,0-1 1,-1 1-1,0 0 0,0-1 0,0 0 0,-1 1 1,1-1-1,-1 0 0,0 1 0,-1-1 0,1 0 0,-1 0 1,1 0-1,-1 0 0,15 4 0,0 0 0,-1 0 0,-1 0 1,0-1-1,-1 1 0,0-1 0,-1 0 0,0 0 1,0 0-1,-1 0 0,-1-1 0,1 1 0,-2-1 0,1 1 1,-1-1-1,0 0 0,34 9 10</inkml:trace>
  <inkml:trace contextRef="#ctx0" brushRef="#br0">12096 342 7928,'-67'-18'0,"0"0"0,-1 1 0,1-1 0,-1 0 0,1 0 0,-2 1 0,1 0 0,-1 0 0,0 0 0,1 1 0,-1 0 0,-5-3 0,-9-3 0,1 1 0,7 3 0,18 7 0,23 11-199,24 10 0,-29-12 1,-28-12-1,-17-7 1,13 3 36</inkml:trace>
  <inkml:trace contextRef="#ctx0" brushRef="#br0">12816-1 2204,'56'16'0,"19"4"0,-1 1 0,1 0 0,0-1 0,0 1 0,-1 0 0,1-1 0,-1 1 0,1 0 0,-1-1 0,0 1 0,0-1 0,0 1 0,0-1 0,0 1 0,0-1 0,-1 0 0,0 1 0,0-1 0,0 0 0,0 0 0,0 0 0,0 1 0,2-1 0,2 1 0,2 1 0,1-1 0,2 1 0,1 0 0,2 1 0,1 0 0,1 0 0,1 0 0,2 0 0,0 1 0,2 0 0,0 0 0,1 0 0,0 0 0,1 0 0,1 1 0,0-1 0,0 1 0,1 0 0,0-1 0,0 1 0,0 0 0,0 0 0,-1-1 0,1 1 0,-1 0 0,0-1 0,0 0 0,-1 1 0,-1-1 0,-1 0 0,0 0 0,-1 0 0,-1-1 0,-1 0 0,-1 1 0,-1-2 0,-1 1 0,-2-1 0,-1 0 0,-2 0 0,-1 0 0,-2-1 0,-2-1 0,-1 1 0,-3-1 0,-1-1 0,-2 1 0,-3-2 0,-1 1 0,-3-1 0,-3-1 0,-2 0 0,-2-1 0,-3 0 0,-2-1 0,-4 0 0,-2-1 0,-3 0 0,-3-1 0,-4-1 0,-2 0 0,-4-1 0,-3-1 0,-3 0 0,-4-1 0,-3-1 0,-4 0 0,-4-1 0,-4-1 0,-31 22 0,-7-17 0,-8-3 0,-19-4 0,-1 0 0,24 6 0,0-1 0,-20-3 0,-7-4 0,12-2 0,-2-1 0,-5-2 0,-2-3 0,-6-1 0,1 0 0,5 1 0,3 2 0,4 1 0,2 1 0,-19 0 0,-1-1-120,8-4 0,-3 0 1,13 4-1,3 8 0,-12-13 1,0-1-1,0 0 1,0 1-1</inkml:trace>
  <inkml:trace contextRef="#ctx0" brushRef="#br0">19942 2012 7778,'-6'-11'0,"-3"2"0,3 3 0,0 7 0,6 4 0,0 5 0,0 6 0,0 7 0,-1 3 0,-4 5 0,4 8 0,-5 7 0,1 0 1007,1 0 1,-5 2-1,5-2 1,-1 0-1,1 2 1,-1-3-1,2 0-1271,2-7 0,2 1 1,2-9-1,3-4 0,2-4 1,2-2-1,0-4 264,-1-1 0,9-8 0,-3-1 0</inkml:trace>
  <inkml:trace contextRef="#ctx0" brushRef="#br0">20275 1986 7821,'-1'-8'1943,"-4"4"1,4 4 0,-4 4-1642,4 5 0,2 3 0,2 3 0,2 3 1,-2 4-24,-2 3 1,-1 3-1,0 2 1,0 2 0,0 2-1,-1 2 1,-2-2-477,-2-3 1,-1 0 0,3-1 0,-3-4 0,1 0 0,-1-6 196,3 1 0,-5-6 0,1 4 0</inkml:trace>
  <inkml:trace contextRef="#ctx0" brushRef="#br0">20169 2346 10657,'13'0'0,"0"0"747,1 0 0,-1 0 0,2 0 1,2-2-748,6-2 0,8-4 0,3-5 0</inkml:trace>
  <inkml:trace contextRef="#ctx0" brushRef="#br0">20568 2306 7799,'-19'0'248,"-2"0"0,-4 6 0,3 4 0,6 5 0,4 4 0,3-1 0,0-2 3138,2-4-3504,-5-2 1,9 2 0,-4-2 0,1-1-1002,3 2 0,7-5 1,5-5 1118,3-8 0,7-8 0,2-12 0</inkml:trace>
  <inkml:trace contextRef="#ctx0" brushRef="#br0">20528 2172 7799,'-13'0'863,"0"0"0,1 2-631,3 2 0,5-2 0,7 4 0,4-2 0,3 1 0,5-2 0,0-2 1,1-1-435,2 0 0,-3-4 1,3-2-1,-4 0-547,0 0 1,-7-2 1352,-2 8 0,-4-1 0,-1 10 0,0 3 0,0 2 0,-1 6 0,-2 0 481,-2 4 0,1 1 0,4 2 1,-2-2-1,-1-1 0,-1-3-983,1-2 1,1-1-1,2-5 1,0 0 0,-1-1-1,-2-2-1457,-1-1 0,-1-7 0,5-4 0,0-10 1,0-8 480,0-5 1,2-2-1,1-1 1,2-3-1,3-3 1,2-2-114,2 1 0,1 0 987,1 0 0,5-4 0,2 5 0</inkml:trace>
  <inkml:trace contextRef="#ctx0" brushRef="#br0">20902 1759 7783,'7'-13'994,"-2"5"0,-8 5 1,-2 6-1,1 8-234,-2 5 0,4 0 0,-2 7 0,2 0 0,2 2 1,0 2-1,0 0-554,0-1 0,0 1 0,0-2 0,0-1 0,2-3 0,2-2-981,5-3 0,3-1 0,3-3 0,1-3 0,2-5 0,-3-4 0,-5-4 142,-5-5 1,0-3 0,0-1 0,-2-1-1,-3 3 1,-3 0 2959,-2 2 1,-3 5-1,2-4-1519,-2 3 1,5 6 0,-1 8 0,4 4 0,4 3 0,7 2 0,3 0-1136,4 1 0,6-4 1,-2 3-1,2-3 1,-2-2-1,-4-1-1803,-3-3 2130,-8 9 0,-1-10 0,-6 12 0</inkml:trace>
  <inkml:trace contextRef="#ctx0" brushRef="#br0">19915 3385 7707,'-6'-7'4493,"3"1"-3938,-6 6 1,7 1-1,-3 4-725,4 4 1,1 4 0,0 3-1,0 2 1,0-2 0,0 1-1,1-1-566,4 2 1,2-2 735,6-7 0,1-3 0,-1-6 0</inkml:trace>
  <inkml:trace contextRef="#ctx0" brushRef="#br0">19915 3159 7739,'-6'-14'138,"5"7"0,-4 1 0,10 6 291,4 0 0,3 0 0,1 0 0,2-2 0,2-2 0,7-3-429,6-1 0,4-10 0,6 4 0</inkml:trace>
  <inkml:trace contextRef="#ctx0" brushRef="#br0">20382 2865 7720,'-21'0'4118,"8"6"0,7 8-3550,6 8-436,0 3 0,0 0 0,0-3 0,0-2 0,0-3 0,1 3 1,4 0 815,4 4 0,-2-3-1932,2 1 1,0-4 693,4 4-2954,0-6 2169,-5 4 0,4-12 1075,-3 1 0,-3-6 0,-1 3 0</inkml:trace>
  <inkml:trace contextRef="#ctx0" brushRef="#br0">20342 3185 7720,'-9'0'1095,"0"0"1,8 0-1,1-1-43,7-4 1,5 2-1072,1-6 1,6 2 0,4-3 0,2-1 0,1-2 0,1-3-1307,0-1 1,4 3 1324,0 0 0,0-5 0,-4-2 0</inkml:trace>
  <inkml:trace contextRef="#ctx0" brushRef="#br0">20648 3145 7720,'-4'9'0,"0"0"3639,-1 0-3164,5 4 1,2-5-1,2-5 1,5-6-1,3-8 1,3-4-1,1-4 1,3 0-1137,2 0 1,-5-4 0,2 4 0,-3 1-1,-2 2 1,-1 4 0,-2 2-3560,-1 3 4180,0-5 0,-2 12 0,-1-2 1298,0 5 450,-4 8 2614,10-10-1881,-11 5 1,5-5-2333,-6 4 1,2-2 0,2 6-1,3 1 1,2 0-392,0-1 1,-4 3-1,3-4 1,1 0-1,0 1-1775,0 2 1,-4-1 2011,3-1 0,1-3 0,5-8 0,-1-2 0,2-5-660,3-3 1,-4-6-1,6 1 705,-1 0 0,2-9 0,5-2 0</inkml:trace>
  <inkml:trace contextRef="#ctx0" brushRef="#br0">21302 2479 7705,'-6'-13'2368,"-8"-1"0,5 8 1,1 6-2341,5 8 0,3 4 0,0 2 0,0 4 0,0 6 0,0 4 0,0 5 0,0 1 182,0 3 0,0-3 1,0 1-1,0 1 1,0-2-1,0-3 0,0-3-210,0-1 0,-6-7 0,-2 0 0</inkml:trace>
  <inkml:trace contextRef="#ctx0" brushRef="#br0">21328 2785 7677,'-6'-14'4148,"11"2"1,-1 12-4280,7 0 1,2 0 0,0 0 0,1-2 0,0-1 0,3-1 0,2-1-1645,2-1 0,-1 4 1,4-6-1,-3 1 1775,-2-1 0,-1-1 0,-5-4 0</inkml:trace>
  <inkml:trace contextRef="#ctx0" brushRef="#br0">21582 2692 7677,'-14'0'5237,"5"0"-4959,0 0 1,6 2 0,0 2 0,6 3 0,6 1 136,3-4 0,2-1 0,0 0 0,3 2 0,0-2 0,0-2 0,-1-2 0,0-2 0,2-3 0,-2 0-931,-1 0 0,-6 0 0,-2 1 1,-2-2 123,-7 0 1,-4 1-1,-7 6 1,1 1-1,3 4 1208,5 4 1,4-2-1,4 0 1,7-1-1,5-1 1,6-1 0,5 1-922,4-2 0,-3-2 0,5-1 0,-4 0 0,0 2 1,-6 1 104,-2 1 0,-3 12 0,-5-1 0</inkml:trace>
  <inkml:trace contextRef="#ctx0" brushRef="#br0">20942 3745 7669,'7'-6'156,"-1"5"1,-2-11 0,2 3 1135,2-3 1,-5-1 0,3 1 0,-2 1 0,-1 3 4914,-4-3-5940,-5 5 1,1 2 0,8 7 0,9 1-1,3-1 1,0-1 0,-2-2-410,0 0 1,-1-2-1,-1-1 78,-3-1 0,-11-1 1,0 7-1,-4 2 1,0 5 334,1 3 0,1 1 0,5 1 1,2-1-1,2 0 0,5-1-859,3-3 0,3 1 0,1-5 0,3-2 0,2-2 0,3-4 1,1-6-1723,2-8 0,-1-7 0,-1-4 0,-1-2 2310,-2-1 0,-5-12 0,2 2 0</inkml:trace>
  <inkml:trace contextRef="#ctx0" brushRef="#br0">21342 3199 7669,'0'-20'1640,"0"13"1,1 4 0,2 12 0,3 9-1194,1 2 1,1 3-1,2 3 1,-2 2-1,-1 2 1,-1 1 0,1-1-2544,1-2 989,-5-2 0,3 1 1107,-6 0 0,-6-1 0,-2 1 0</inkml:trace>
  <inkml:trace contextRef="#ctx0" brushRef="#br0">21288 3492 7658,'-1'-18'0,"-4"0"878,4 0 1,2 10 0,13-1 0,6-2 0,4-1 0,0-2-489,-2-4 0,-4 3 1,4-4-1,3 1-390,5 0 0,4-11 0,6 1 0</inkml:trace>
  <inkml:trace contextRef="#ctx0" brushRef="#br0">22075 3145 12948,'-12'-9'891,"3"0"0,3 5 0,5-3 965,-4 1-1627,4 1 1,-5 7 0,6 2-1,0 5 1,0 3-366,0 1 0,4 1 0,2-1 0,2-1 0,2-2 0,2-1 0,0 1 225,-4 2 0,3-3 0,-5-2 0,0 1 0,1-1 0,-1 4 160,0 0 0,-3 1 0,-8-1 0,-3-2 0,-6 1 0,-4 2-375,-4 1 0,3-4 0,0-2 0,2 1 0,3-2 0,2 0-1104,0-3 0,7-3 0,7-5 0,11-4 0,12-4 1230,10-5 0,9-8 0,3-9 0</inkml:trace>
  <inkml:trace contextRef="#ctx0" brushRef="#br0">22435 3025 7680,'-20'0'2378,"6"0"1,-4 0-292,3 0 1,9 0 0,6 2-1874,7 2 0,5-1 1,3 5-1,1-3 0,4-2 1,-1-1-1,2-2 1,-2 0-3109,0 0 1,-1 0 2030,-5 0 1,-7 0 4420,-6 0 1,2 6-3006,-2 3 1,10-3 0,8-2 0,0-2-1,-1-2 1,4 0 0,1-2-926,2-2 1,4-2 0,-7-5 0,0 2 0,-2 1 0,-3-1 0,-1 1-1476,-3 2 0,-8-4 0,-1 3 1977,-6-1 0,-4 2 0,-6 6 0,-1 0 0,1 2 393,0 2 1,5-1 0,4 6 0,2 1 0,5 1 245,6-2 1,6 1 0,12-6 0,1-1 0,3-3 0,3-3 0,0-2-1250,-3-3 0,-3-1 0,-3-4 1,-1 0-1,-3-1-870,-2 1 1,-3 0 0,-8 1 0,-10 3 520,-10 4 1,-2 7 0,-7 5 0,0 8 0,2 4 0,0 7 0,2 3 828,3 7 0,-6 2 0,0 2 0</inkml:trace>
  <inkml:trace contextRef="#ctx0" brushRef="#br0">22861 3532 8177,'-7'6'3576,"1"-5"0,6 7-2916,0-4 0,0 3 1,1 5-1,2-1 1,3-3-782,2 3 0,-4 1 1,4 1-1,-1 0 1,-1 1-1,1-1-4477,1 0 4598,-5-5 0,8 4 0,-3-5 0</inkml:trace>
  <inkml:trace contextRef="#ctx0" brushRef="#br0">22888 3532 7629,'-6'-14'0,"-1"1"0,-5 0 357,3-1 0,1 1 1,5 0-1,-1-1 1,1 1-1,3 0 94,4-1 1,1 6 0,7 0 0,4 2 0,3 2-1,5-1 1,1 1-452,2 1 0,0-4 0,-1-1 0</inkml:trace>
  <inkml:trace contextRef="#ctx0" brushRef="#br0">23194 3332 7629,'-7'-6'490,"3"-3"0,4-3 1,3-1-1,3-1 1,1 3 7462,3 2-7992,2-3 0,3 5 0,3-7 0,2 2 0,1 2 0,-3 3 0,-3 1-663,-2 3 1,0 1-1,-1 4 1,-3 4-1,-4 7 1,-5 8 530,-5 4 0,-7 3 0,-5 2 0,-1 1 0,0-2 0,0-1 0,2-1 1056,1 0 1,6-5 0,2-1 0,-1-2 0,2-3-477,1-1 0,2-3 0,7-3 0,5-5 0,3-2-1386,1-2 0,-4 0 0,0 0 1,1 0 976,2 0 0,1 0 0,1 0 0</inkml:trace>
  <inkml:trace contextRef="#ctx0" brushRef="#br0">25621 6597 8290,'-23'7'0,"3"-2"0,0-4 0,4 1 0,0 1 0,-1 1 0,0-1 0,0-1 0,3-2 0,0 0 390,1 0 0,-6 0 0,-2 0 0,0-2 0,3-1 0,4-1 0,0 1 1,1 1-232,0 2 1,4 0 0,0 2 0,-2 4 0,-2 6 0,-5 7 0,-4 6 0,-4 9 0,-6 7-73,-3 8 1,-4 3-1,-2 3 1,-2 3-1,20-28 1,0 2-1,0 1 1,0 1 156,0 1 1,0 1 0,1-3 0,0 0 0,2 2 0,1 0 0,1-1 0,1 0 0,0 2 0,3 2 0,0 1 0,1 2 0,1 2 0,2 1 0,1 1 0,1 1-150,2 1 0,2 0 0,1 6 0,2 1 0,2-1 0,4 1 0,0 0 0,3 0 0,2 0 0,2 0 1,2-1-1,2-1-379,1-1 0,1 0 0,3-1 0,3-2 1,0-3-1,2-1 0,1-3 0,2-1 1,2-2-1,2-3 0,0-4 0,1-2 190,-2-1 1,2-4-1,8-2 1,2-4 0,-1-2-1,0-2 1,4-2 0,1-2-1,2-2 1,1-3 0,-1-1-1,0-2 1,4-1 0,0-3 161,5-1 0,1-3 1,1-3-1,1-3 1,7-5-1,1-3 0,-1-1 1,0-2-1,-1-2 1,0-2-1,0-2 1,-1-1-101,1-2 0,-1-1 1,-3-2-1,1-1 1,-21 9-1,1-1 1,-1 0-1,18-15 1,-1 0-1,-4 0 1,-2-2-1,-3 0 1,-1-1-1,-3-1 0,-2-1-57,0 0 1,-3-2 0,0-3-1,-3-2 1,-3 1 0,-3 0 0,-2 0-1,-3-2 1,-2-1 0,-4-1-1,-2-1 1,-5-1 41,-2-3 1,-4-1 0,-2-4 0,-4 0 0,-6 2 0,-3 1-1,-3-1 1,-4-1 0,-5-1 0,-4 0 0,-5 1 0,-5 2 0,-4-1-1,-4 2 104,12 21 1,-1 1 0,-1 1 0,-2 1-1,-2 1 1,-1 1 0,-3-1 0,-1 1-1,-2 1 1,-1 2 0,0 2 0,-2 2 0,0 1-1,-1 3 1,-1 1 0,-1 2 0,-2 1-1,0 3 1,1 2 0,-1 3 0,0 1 137,-1 2 0,-1 1 0,0 3 0,-22-2 0,-1 5 0,3 3 0,1 4 0,4 2 0,1 4 0,3 4 0,2 5 0,5 4 0,2 4-169,2 5 0,2 2 0,3 3 0,2 1 0,6 5 0,2 1 0,3 1 0,2 0 0,3 1 0,3 1-26,6-2 0,2 0 0,2-1 0,2-1 0,4-1 0,2 0 0,1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3053 6837 19916,'-12'-2'0,"4"-1"0,10 0 0,10 5 1002,8 5-843,17 5 1,8 1-1,17 1 1,11-2 0,-33-7-1,3-1 1,3-2 0,1 0-1,3-1 1,1-1 0,2 1-1,0-2 1,2 2-1,0-2 1,0 1 0,1-1-1,0-1 1,-1 0 0,0-2-1,0-1 1,-2-1 0,-1-2-1,-2 0 1,-1-1 0,-3-2-1,0 1 68,-3 0 0,0-1 0,-2-2 0,-2-1 1,21-11-1,-6-6 0,-10-3 0,-8-3 0,-11-3-701,-10-4 1,-11-4 0,-14-5 0,-15-3 0,-17-4 0,15 28-1,-4 1 365,-2-1 0,-2 0 1,-4 1-1,-3 0 1,-3 0-1,-2 1 1,-3 2-1,-2 3 0,-1 2 1,-2 2-1,-4 1 1,-2 4-1,-2 2 1,-2 3 96,-6 1 1,-1 5-1,-1 6 1,-1 4 0,22 1-1,-1 3 1,1 1-1,-1 2 1,0 1 0,1 2-1,-3 2 1,1 1-1,0 2 1,1 0 0,1 2-1,1 1 1,1 1 0,1 2-1,1 1-326,4 0 0,0 2 0,2 1 0,-14 14 0,4 4 0,9 0 0,5 3 0,3 4 0,6 2 0,5 2 0,5 2 0,5 3 0,4 1 0,6-2 0,5-1-416,3-3 1,7 0-1,14 3 1,9-4 753,6-8 0,5-2 0,4 4 0,2-2 0,2-9 0,1-2 0</inkml:trace>
  <inkml:trace contextRef="#ctx0" brushRef="#br0">19982 11581 8279,'-9'-4'0,"0"-1"0,6-1 0,-1 2 0,4 3 502,4-4 0,8 4 0,9-1-176,4-2 0,0 2 0,12-2 0,5 2 0,5 2 0,5-1 0,1-4 0,3-3 0,2-4 0,4-3-104,2-3 1,-8-3 0,10-5-137,-6-1 1,2-4-1,-2-2 1,-2 1-1,-4-2 1,-6 0-378,-5-3 1,-6-5-1,-5 1 1,-8 2 0,-8 1-1,-8 1 1,-7-2-127,-5-1 1,-11 9-1,-13-6 1,-11 5-1,-8 2 1,-8 3 486,-7 4 1,-2 8 0,27 7 0,-1 2 0,-1 4 0,-1 1 0,0 4 0,-1 2 0,-3 4 0,0 3 0,0 2 0,-1 3 172,0 2 1,0 2 0,-3 4 0,1 3 0,4-1-1,0 1 1,2 0 0,1 2 0,3-1 0,3 2-1,4-1 1,2-1-573,-18 31 1,11-1 0,17-3 0,10 0 0,13-2 0,11-7 0,14-4-3286,11-4 3614,15-14 0,-19-14 0,1-3 0,2-5 0,0 0 0</inkml:trace>
  <inkml:trace contextRef="#ctx0" brushRef="#br0">4799 7010 18339,'0'-21'-852,"-5"2"1,1 6-1,1-1 1,2 1-1,1 0 1166,0-1 1,0 6 0,0-1 0,1 0 265,3 1 1,5 7 0,11 5 0,5 1 0,6-1 485,3 1-433,1-1 0,11-4 0,6 0 0,6-1 0,7-2 0,2-3-246,2-2 1,5 1 0,-2-3 0,-3 1 0,-1-2 0,-1 0-378,0-3 0,-2 2 0,-3 2 0,-4 1 1,-5-1-1,-4-2 0,-6 0 41,-6 3 0,-4 2 0,-8 4 0,-3-2-159,-4 2 1,-11 2 0,-8 2 0,-11 4 0,-12 2 0,-8 2 75,-8 0 0,-15-2 0,-3 2 0,-7-3 0,-6-1 0,33-3 0,0 0 1,-2 0-1,0-1-32,-2 0 1,0 0 0,0-3-1,-1-1 1,-1 1 0,-1 0-1,1-1 1,1 1 0,3 0-1,2 0 1,-34-4-10,12-2 1,11 4 0,9-3 0,7-1 0,7 2 0,3 0-1107,6 3 1,8 8 0,6 5 1016,6 6 1,16 5 0,9 6 0</inkml:trace>
  <inkml:trace contextRef="#ctx0" brushRef="#br0">6718 6637 6816,'0'-13'0,"0"-1"0,-1 2 0,-4 4 0,-3 3 4518,-4 4 0,3 1-20,0 0-4500,0 6 1,0-3-1,0 4 1,0 0 0,1-1-1,0 2 1,1-2 0,1 1 1317,0 0 0,1-2-1433,5 4 1,0-5 0,2 4 0,2-3 0,7-2 575,5-1 0,5 2 0,7 1 0,3-2 0,6-3 0,6-3 0,6-3-36,3-2 0,2 4 0,3-3 0,4-1 1,1 2-1,3-1 0,-3 1 232,-1 0 0,0 2 0,-5 4 0,-3 0 0,0-2 0,-5-1-623,-5-1 0,-2-1 0,-10 5 0,-2 0 1,-6 0-1,-5 0 0,-3 0-292,-2 0 0,-7-1 0,-9-2 213,-13-2 1,-8-1 0,-14 4 0,-7-3-1,-4 2 1,-8 2 0,-4 1 153,-3 0 0,-11 1 0,6 2 0,4 3 0,3 1 0,9 2-6,7-1 1,-2 4 0,14-5 0,6 0 0,7-1-700,7 0 0,20 0-328,11 3 1,20-2-1,17-4 902,6 2 0,-16-3 0,1 0 0,3-2 0,1 0 0</inkml:trace>
  <inkml:trace contextRef="#ctx0" brushRef="#br0">11237 8583 10679,'2'-15'0,"1"-1"0,1-2 106,-1 2 1,-1 1 223,-2 1 1,0 6 0,-2 0 0,-2 2 0,-5 5 0,-3 2 0,-1 5 0,1 2 0,1 2 0,3 2 0,-3 1 0,1 2 0,-1 1 0,4 2-258,1-2 0,2 3 1,4-1-1,1 0 508,4 1 0,2-4 0,8 4 1,1-1-280,2 0 0,4 6 0,-3-2 0,1 3 0,-1 2 0,-3-1-193,-1 1 0,-8 4 0,-2 2 1,-5-1-1,-6 2 0,-6-1-563,-4-1 0,-12 4 0,1-5 0,-1-1 0,0-4 1,2-4-1,3-5-666,1-7 0,5-4 0,1-9 1119,6-6 0,4-6 0,6-11 0</inkml:trace>
  <inkml:trace contextRef="#ctx0" brushRef="#br0">11197 8489 15630,'0'-44'179,"0"13"1,2-6 356,2 24 1,8 7 0,7 9 0,2 1-1,3-1 1,1-2 0,3-1 0,3 0-1359,5 0 1,4 0 0,4 0-1,5 2 863,3 2 1,7 4 0,2 5-1</inkml:trace>
  <inkml:trace contextRef="#ctx0" brushRef="#br0">12050 8423 15747,'-5'-27'40,"3"12"0,-4 2 159,6 9 1,0 1-1,0-6 1,2 0 0,2 0-1,3 0 1,2 0-218,0 2 0,0 1 1,4 6-704,1 0 1,-7 6-1,-2 3-526,-4 2 1368,-1-3 0,2-2 99,2-6 1,-1 0 0,4-2 0,1-2-308,-1-5 0,1-3 0,1-1 656,-5-1 0,-3 6-125,-1-1-794,0 6 1,2-3 0,2 4 489,5-2 0,3 1 0,1-4 1,-1-1-1,-1 2 181,-2 0 0,-2 0 0,3 3 0,-2-3 185,-2-1 0,-2 3 0,-4-5-38,0-2 0,-1 7-284,-4 4 1,-2 7-1,-8 11 1,-3 6-1,-4 4 1,-3 6 0,-2 3-8,0 4 1,1 8 0,-2 0 0,-2 3 0,-1 1-1,1-1-174,2-3 1,6 1 0,0-4 0,-1 0 0,3 0 0,1-3-1,1-1-176,0-2 1,0-5 0,5-1 0,0-1 0,1-4-1,1-2-569,2-5 0,1 2 1,-4-6-1,1-1 1,4 1-1,1 0-3683,3-2 3793,-4-1 0,7-8 0,0-2 1008,7-4 1,0-5 0,2-1 0,2 3-334,1 0 0,1 2 1,0 0-1,1 2 0,0 0 0,3 3-249,0-2 1,7-2-1,-2-1 1,2 0-1,0-1 1,-4-2-1,0-3 704,-4-1 164,5 4 1,-8-9 473,0 3 1,-7 3 0,-10 3-175,-5 6 1,-1 4 0,-1 7 0,4-1 0,-1 2 0,3 1-741,-1 2 1,1 1 0,7-3 0,1 2 0,3-3 0,1-3 0,3-3-333,2 1 0,1-4 1,2-2-1,2-2 1,-1-4-1,-3-2 1,-4-5-378,-3-3 1,-2-7 0,-4-3-1,0-3 1,-1-2 0,-3 2-23,-5 3 0,-3-2 0,0 5 0,2-1 0,2 1 121,2 3 1,3 7 0,8 5 0,5 4-1,6 4 329,7 5 0,8 3 0,3 1 0</inkml:trace>
  <inkml:trace contextRef="#ctx0" brushRef="#br0">12610 9009 14925,'0'-26'-639,"0"5"1,0 3 0,2 3 1108,2 2 0,-2 4 0,4 2 0,0-1 0,4 2 1,6 0-1,5 3 227,0 2 1,8 1 0,-2 0 0,1 0 0,0 1 0,-3 2 0,-2 5-762,-6 4 1,-3-2 0,-5 9-1,-6 0 1,-6 2 0,-8 3-1,-5 1-172,-6 3 0,-9 2 0,-5-4 1,-1 0-1,0-1 0,3-2 220,1 1 0,4 3 1,7-9-1,4-2 1,4-1-1,6-2 1,5 0 371,6 1 0,7-2 1,12-2-1,11-1 1,7 1-1,7 2-1011,5 1 0,0-4 0,9 0 0,1 1 0,0 2 801,2 2 0,10-1 1,-6 0-1</inkml:trace>
  <inkml:trace contextRef="#ctx0" brushRef="#br0">12810 9636 28980,'-6'-15'-7685,"3"3"7954,-5 12 1,-1 6 0,-3 3 0,1 4 0,3 5 0,-3 4 0,-2 5 59,-5 4 1,3 6 0,-4 7-1,0 2 1,-3 9 0,-4 4-1,0 8 1,-1-1-284,0 4 0,12-30 0,-1 0 0,1 0 0,-1 0 1,1 0-1,1 0 0,-1 1 0,1-1 0,1 0 1,0 0-147,0 1 1,-1 0 0,-1 4 0,-1 0 0,0-3 0,-1-1 0,1 2 0,0 0 0,-1 2-1,1 0 1,1-2 0,1 0-111,-1-1 1,1 0 0,3 0-1,0-1 1,-8 29 0,3-5 0,4-3-1,1-10-122,4-7 1,1 1 0,6-11 0,0-2 0,0-5 0,0-6-1,0-4 297,0-3 0,2-2 0,2-1 0,5-2 0,4-3 0,4-1 461,0-3 0,11-1 0,1-1 0,2 2 0,3 2 0,0-1-935,3 2 0,0-4 0,0 4 0,-3-2 0,-1 0 1,-5 1-414,-5 1 0,1-3 0,-6 4 0,-2-1 1,-1-3-3125,-2-1 4109,1-2 1,-1-6 0,0-2 0</inkml:trace>
  <inkml:trace contextRef="#ctx0" brushRef="#br0">12477 11715 16869,'-13'-39'232,"5"15"0,8-1 0,11 22 0,5 6 163,6 6 1,3 7 0,3 2 0,1 0 0,-1 1 0,-3 3 0,-1 4 0,-4 2-1355,-2 3 0,-5 1 0,-4 7 0,-4-1 0,-4 5 0,-2 3 890,-4 5 1,-8-6 0,-8 1 0</inkml:trace>
  <inkml:trace contextRef="#ctx0" brushRef="#br0">12184 11755 15067,'13'-36'0,"0"2"0,-1 3 0,-3 6-124,-4 5 99,2 6 0,-6 5 0,4 4 0,-4 8 0,-1 14 0,0 8 1,0 10-1,-1 7 0,-4 11 190,-3 9 0,-4 11 0,5-31 0,0 2 1,0 1-1,0 1 0,-2 2 0,0-1 1,-1 3-1,-1 1 0,1 0 0,-1 0 1,2 2-1,-1 1 0,1-1 0,0 0-17,0 1 0,1 0 0,-2 5 0,2-1 0,1-4 0,0-1 0,1 1 0,-1 0 0,0 2 0,-1-1 0,1 1 0,0-1 0,-1 2 0,1 0-88,0 0 1,2-1 0,0 0-1,1 0 1,-1 3 0,0 1 0,1 0-1,0 0 1,1-1 0,0 0-1,1 3 1,1 1-79,0 1 0,1 0 0,0-4 0,0 0 1,0 8-1,0-1 0,0-3 0,0 0 0,0-4 1,0-1-1,0 2 0,0-2-109,-1 0 0,2-1 0,1 1 1,2-1-1,0 1 0,1-1 0,0 0 1,1 0-1,1-3 0,0-1 0,-1 1 1,1 0-1,0-2 0,-1-1 14,1 2 1,0 0-1,-1-2 1,1-2 0,0 1-1,1-1 1,0-1-1,0 0 1,1 0 0,0 0-1,-1-3 1,0-1 13,0 1 1,-1-1 0,2 0 0,1 0 0,1-3-1,1-1 1,0-1 0,1 0 0,0 0 0,0 0 0,1-2-1,-1 1 1,0-1 0,1 1 56,-1-2 1,0 0 0,14 33-1,0-7 1,1 2 0,1-2 0,3-3 289,-3-3 0,-4-6-186,2 3 1,-8-10 0,6 5 0,-2-6 0,-4-5 36,0-2 1,3-3-1,-2-8 1,0-3 0,4-3-1,1-3-48,2-2 0,4 1 1,2-11-1,1-1 0,4-2 1,4-2-1,2-3-19,-1-5 1,-1-3 0,-2-2 0,0 1 0,0 0 0,-2 0 0,-2-1 34,-5 1 1,-3 1 0,-3 3 0,-3 3 0,-4 2 0,-3-1 0,-2 2-358,0 2 1,-4 2 0,-1 4-1,-1 4 1,-1 3 0,1 1-3915,1 0 4204,1 1 0,-2-1 0,-1 0 0</inkml:trace>
  <inkml:trace contextRef="#ctx0" brushRef="#br0">13517 17325 8585,'-33'-52'1140,"11"15"1,0 0-71,5 15 1,12 6-1,5 12-958,7 1 1,17 6-1,11 2 1,14 1 0,19 2-1,-27-5 1,1 1 0,8 1-1,1-1 1,3 1 0,0-1-173,2 0 0,1 1 0,1-1 1,1 1-1,-3 0 0,-1 2 1,-3-2-1,-1 0 0,0-1 1,-2 1-1,-6 0 0,-1 0 1,-2 1-1,-3 1 0,27 10-335,-8 1 1,-13 7 0,-17 1 0,-12 8 0,-12 8 0,-14 4-94,-15 3 1,5-19-1,-5 0 1,-3 0-1,-2 0 488,-3 3 0,-2 2 0,-2 1 0,-1 2 0,0 2 0,0 0 0</inkml:trace>
  <inkml:trace contextRef="#ctx0" brushRef="#br0">17836 9142 28504,'18'-11'0,"1"2"0,2 4 0,4 4 0,4 2 0,7 4 0,4 4 925,4 2 0,-2 3-786,2-1 1,2 0-1,0 2 1,-2 2 0,-1 2-1,-6 1 1,-2 4 0,-6 1-1,-2 2 1,-4-2 0,-3-1-1,-4-3 1,-4-1-947,0 1 1,-6-3 0,0 3-1,-2-2 1,2-3 0,1-1 338,4-2 0,-4-1 0,1-2 0,-1-2 0,-1-1-364,0 1 0,-2 1 0,-7 2 0,-4 0 612,-6-2 0,-11-6 0,-1 1 1,-5-2-1,-1-2 0,-2 0 1,-1 0 503,0 0 0,-3 0 0,5 0 0,-1 0 1,-1 0-1,1-2 0,-1-1-100,0-1 0,5-1 1,-4 5-1,2 0 1,-2 2-1,1 2-432,-1 5 1,2 3-1,4 0 1,2-2-1,3-1 1,6 1 73,5 2 1,-1 7-1,5 2 1</inkml:trace>
  <inkml:trace contextRef="#ctx0" brushRef="#br0">17782 9596 30706,'-13'-21'-7941,"0"-3"8246,-1 6 1,6 5 0,-1 6 204,-2 1 1,-1 0-1,-1 3 1,-2-3-1,-2 0 1,-4-1-1,-1-1 1,-1-2-202,0-2 1,-3-1-1,1-1 1,2 2-1,0 1 1,1 0-1,0-2-965,0-2 1,0-1-1,-4-8 1,3 0-1,2-2 1,0-5 184,0-3 1,-1-3 0,-4-6 0,-3-6 0,0-5 0,-4-6 0,-1-2 388,-3-4 0,18 31 1,1-1-1,0 0 0,1-2 1,0 1-1,2-1 0,2 0 1,0-1-1,1-1 0,2 0-120,0-2 1,2 1 0,1 1-1,0 1 1,0-32 0,6 5-1,6 5 1,7 8 0,9 8-85,7 8 1,2 9-1,7 9 1,4 4-1,5 6 1,3 3-1659,0 2 2123,0-1 0,10 11 1,2 2-1</inkml:trace>
  <inkml:trace contextRef="#ctx0" brushRef="#br0">18089 7037 29545,'0'-34'-4916,"0"7"1,1 11 3813,4 5 1,-5 1 0,0 6-1,-7 1 1,-5 3 0,-2 3 1587,1 1 0,-5 5 0,-1-3 0,0 0 0,-1 1 0,3 1 0,-1 2 0,0 0-64,2-1 0,1 7 1,2-1-1,-1 3 0,3 3 1,2-1-619,4 4 1,5 6-1,5 1 1,5 0 0,8 2-1,7 1 1,6 1 201,3 1 1,2-2 0,4 3 0,0-2 0,0 1 0,-2-1 0,-4 1-435,-7 1 1,-8-4 0,-10-1 0,-6-1 0,-7 0 0,-11-3-501,-10-4 0,-9 0 0,-9-8 0,-2-3 1608,2-2 0,-4-14 0,-1 1 0</inkml:trace>
  <inkml:trace contextRef="#ctx0" brushRef="#br0">17769 7343 29579,'19'-59'-4790,"7"0"1,6-2 5161,2 8 1,3 5 0,6 10 0,3 4 0,1 7 414,4 8 0,7 10 0,5 6 1,10 9-605,-31 2 1,0 2-1,4 2 1,2 2-1,5 6 1,0 0-1</inkml:trace>
  <inkml:trace contextRef="#ctx0" brushRef="#br0">19062 17579 8084,'-9'-5'0,"2"-1"0,1-1 0,3-4 0,1 0 0,2-3 0,2 2 6009,2 3-4819,-2 4-707,4 5 1,-8 1 0,-2 3 0,-5 7 0,-3 5 0,-1 5 0,-2 3 0,-3 1 0,-4 4 0,-3 4 320,-2 4 0,0 0 0,1 1 0,-1-1 1,1 2-1,0-3 0,3 1 0,2-2-1010,2 2 0,-4-1 1,6-10-1,0 1 1,4-2-1,3-1 0,2-3 1,2-2-4206,3-3 1,2-4 4410,1-8 0,0-23 0,0-16 0</inkml:trace>
  <inkml:trace contextRef="#ctx0" brushRef="#br0">18516 17685 7768,'0'-27'2858,"0"7"1,1 6-1,4 10-1990,3 3 0,6 8 1,3 6-1,7 8 0,4 6 1,5 2-1,4 5-373,9 5 0,-5 4 1,8 9-1,-6-4 1,-3-3-1,2-4 1,1-1-2636,1 0 1,-1 2-1,-7 1 2140,-5 1 0,-9-5 0,-3-7 0</inkml:trace>
  <inkml:trace contextRef="#ctx0" brushRef="#br0">14690 13127 8216,'-19'0'0,"-2"0"0,-1 0 0,1 0 0,2 0-7,2 0 449,3 0 1,8 2-1,6 1 1,10 1 0,11-1-1,11-1 1,10-2-1,7 0 1,2 0 0,6-2-1,1-2-176,-1-5 1,8-5-1,-11-2 1,-1-3 0,0-3-1,-4-5 1,0-4 0,-6-3-587,-3-3 0,-4-6 1,-11-4-1,-4-2 0,-8-6 1,-9-1 5,-7-5 1,-11-4 0,-15 6-1,-8 1 1,-9 3 0,-5 8 690,-9 4 0,-5 10 0,-4 6 0,-2 10 0,-1 8 0,1 12-126,0 13 0,0 8 0,38-5 0,1 3 0,0 2 0,2 1 0,0 4 0,2 1 0,1 3 0,2 2 0,2 3 0,3 1-234,3 1 0,3 0 0,2 4 0,3 0 1,4 0-1,3 1 0,2 1 0,3 1 0,4 1 1,5 0-1,5 1 0,5-2-1571,3 0 1,5-2-1,6-3 1,6-4 1553,4-3 0,1-3 0,1-1 0,2-2 0,7-1 0,2-2 0,0 0 0</inkml:trace>
  <inkml:trace contextRef="#ctx0" brushRef="#br0">20448 13314 8577,'0'-13'-7,"0"-1"0,0 5 0,0 0 378,0-1 1,0 3-1,2-2 1,1-2-242,1 0 1,-5 3 0,-7 2 0,0 2 0,-1-1 0,0 1-1,0-1 291,0 1 1,5-5 0,-4 3 0,1 0 0,-1-1-131,-2-1 1,-2 6 0,-1-3 0,-1 4 0,1 1-1,0 0-202,-1 0 1,-5 1-1,-3 4 1,-3 3-1,-2 4 33,1 2 1,-3-1 0,0 0 0,-2 2-1,1 1 1,2 1 0,1-4 0,2-3 252,3 1 0,-2 1 1,6 1-1,2 0 1,0 0-1,-1 1-86,0-1 1,-1 6-1,5 4 1,-1 2-1,1 1 1,0 3-204,-1 2 1,1 3 0,0 7 0,-1 2 0,2 3 0,4 0 0,3 1 9,4 1 0,2-10 1,5 1-1,7-4 1,8-2-1,6-1 0,5-2 299,8-2 0,2-1 0,7-2 0,3-3 0,2-4 0,6-5-221,0-4 0,1-3 0,4-6 1,-1 0-1,1-1 0,-3-4-434,-1-4 100,-3-3 1,-5-5 0,0-3-1,-1-2 1,-3-4 0,-4-6-1452,-4-2 1505,-7-7 1,3-6-1,-6-8 1,-3-2 0,-4-3-1,-8-2 7,-5-2 1,-5-6 0,-8 10 0,-2 2-1,-8 2 1,-7 7-324,-8 7 1,-15 4 0,-3 8 0,-9 5 0,-6 7 0,-4 6 0,-6 5-1501,-2 1 1,2 9-1,-3 10 1922,1 8 0,4 10 0,31-14 0,1 0 0</inkml:trace>
  <inkml:trace contextRef="#ctx0" brushRef="#br0">18249 5651 8341,'-15'-6'0,"-3"-2"0,-4 1 0,7 1 0,2 6 232,1 0 0,5 0 0,-1 3 0,2 4 1,3 10-1,2 5 0,1 8 0,1 2 1,4 7 1501,4 4 1,3 5 0,1 7 0,0 0-1955,1-3 1,3 1 0,1 0-1,-2-5 1,-1-7-1060,-1-5 1,3-4 0,1-6-1,-2-6 1,-1-5 1278,-1-5 0,-1-7 0,0 3 0</inkml:trace>
  <inkml:trace contextRef="#ctx0" brushRef="#br0">18036 6210 8307,'-33'-20'2227,"6"2"0,2 8-1748,10 1 0,10 1 0,12-2 0,12 0 0,14-4 0,11-5 0,8-5 0,7-5-744,5-4 265,-3-8 0,-26 15 0,1-2 0,-2-2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3173 14140 8276,'-6'-31'0,"-2"1"0,-1 7 0,0 8 0,1 8 0,0 1 289,2 4 0,8-4 0,4 6 0,7 2 0,8 1 0,7 3 0,4 1 0,7 2 1,1 0 329,3 0 1,6-2 0,1 3 0,5-2 0,3-2 0,-2-3 0,-3-2-1,-2-1 1,-2 0 0,-1 0-630,0 0 1,1-1-1,-8-2 1,-4-3 0,-1 0-1,-4-2 1,1 1 0,-3-2-2043,-2 2 1,-6-5 2051,0 3 0,0-9 0,5-2 0</inkml:trace>
  <inkml:trace contextRef="#ctx0" brushRef="#br0">3293 6824 28773,'-14'0'0,"1"0"0,0 0-395,-1 0 1,1 1 0,1 3 0,2 4 320,1-1 0,6 5 0,-2-3 0,4 3 0,2 0 0,5-3 1,8-4-1,8 0 0,7-1 0,9-1 0,4-1 0,9-4 0,4-1 1396,2-1 1,12-5-1,-1 3 1,3 0-1013,1 0 1,2 2-1,-4 2 1,-5-1-311,-4-1 0,4-1 0,-13 5 0,-2 0 0,-4 0 0,-6 0-18,-4 0 0,-5 0 1,-9 0-1,-4 0 1,-3 0-1058,-2 0 0,-7 0 0,-8 0 0,-9 2 0,-12 2 907,-6 5 0,-5 3 0,-6 1 0</inkml:trace>
  <inkml:trace contextRef="#ctx0" brushRef="#br0">4919 6943 8743,'1'-17'0,"2"-1"0,0 2-18,-4 1 1,-1 7 0,-7 4 75,-1 2 1,-2 2 0,-1 0 0,-2 0 0,-1 0 0,-2 0 0,2 0 0,1 0 1193,2 0 0,4 0-317,0 0 1,6 2 0,-2 2-1,4 5-646,1 3 1,1 1 0,4 1 0,4-2 0,4-3-78,5-5 1,0-3-1,7-1 1,4 0-1,4 0 1,5 0 0,5 0 343,6 0 1,8 0 0,2 0 0,2-1 0,2-2 0,2-1-293,2 1 0,-2-3 0,-1 1 1,-3 2-1,-2 0 0,-4 0-320,-5-1 0,-1-1 0,-8 5 0,-4-1 0,-3-2 0,-5-1 0,-6 1-124,-5 1 0,-5 1 0,-5-2 379,-8-2 1,-8-1-1,-11 3 1,-7-1 0,-10 1-1,-7 1-355,-6 2 1,-9-4 0,-5 0 0,-4 1 0,-3 1 0,4 2 0,-1 0 129,3 0 0,4 0 0,0 0 0,10 0 1,6 0-1,7 2-98,3 2 0,4-1 0,8 4-497,4-1 0,14 3 0,11-4 1,17-2-1,11 0 0,14 0 1,7 1-4641,7-1 5260,11 4 1,-6 1-1,-28-2 1,0 1 0</inkml:trace>
  <inkml:trace contextRef="#ctx0" brushRef="#br0">11851 8983 10161,'4'-18'0,"2"0"0,0 2 0,0 1 0,-3 2 0,-3 1-535,-5 3 875,4 3 1,-11 6 0,3 0 0,-3 0 0,-1 1 0,0 2 0,-1 3 0,2 2 767,3 2 1,4-3-1,5 2 1,0 3 0,0 3-1,1 4-761,3 2 1,4 3-1,4 5 1,-2 4 0,-1 1-1,0 3 1,-2 1-544,-2 2 1,-4 0 0,-1 0 0,-1-1 0,-4-4 0,-4-4 0,-2-2-438,-3-3 0,1-1 0,0-2 0,-1-6 0,1-3-2798,0-5 3485,5-3 1,-4-24 0,5-4 0</inkml:trace>
  <inkml:trace contextRef="#ctx0" brushRef="#br0">11851 9009 19941,'7'-44'-4432,"5"1"5313,4 4 0,2 13 1,-5 12-1,0 8-463,1 5 0,-1-4 0,0 1 0,1 1 1,-1 2-1,2 2 0,3 4 0,4 3-6104,3 4 5714,8 2 0,1-1 1,6 0-1</inkml:trace>
  <inkml:trace contextRef="#ctx0" brushRef="#br0">12677 8756 28542,'-12'-30'-3296,"3"4"1,-3 3 3910,4 15 0,-4 2 1,-3 6-1,-1 0 1,-2 0-1,1 0 1,1 3-1,0 4 43,-2 6 1,0 8 0,5-2 0,1 2-1,3 3 1,5 1 0,2 2 0,2-1-937,0 1 1,6-6 0,5-2 0,3-3 0,4-1 0,-1-5 0,-1-1-3541,2-1 2811,-10-5 0,10 3 1316,-9-6 0,-4 1 0,-7 3 0,-10 5 0,-10 5 0,-6 3 0,-6 7 302,-5 6 1,7-1 0,-8 7 0,1-1 0,4 1 0,2-1 0,8 1-723,4-2 1,0 3-1,8-6 1,6-1-1,4-2 1,3-3-1361,0-3 0,7 4 0,6-6 0,8 1 1,7-3-1,5-5 1583,3-4 0,17-3 0,-4-6 0</inkml:trace>
  <inkml:trace contextRef="#ctx0" brushRef="#br0">12664 9542 19390,'-14'0'0,"0"0"0,-3 0 1548,-1 0 0,5 0 0,4 0 0,-1 0 1151,-2 0 1,3 0-2808,0 0 1,12-4 0,2-1-1,6 2 1,6 2 0,1 1-1,-1-2-1419,3-2 1,-6 3-1,4-5 1,-3 1 0,-3-1-1,-2-1-487,-1-4 0,-6 0 1769,1-3 1,-2 1 0,-2 0 0</inkml:trace>
  <inkml:trace contextRef="#ctx0" brushRef="#br0">13144 9156 8493,'0'-34'872,"5"-2"1,3 10 0,1 6 0,0 7-328,1 4 1,-3 6 0,2-3 0,2 2-1,2-1 1,3 2 0,4 2 0,-1 1-280,0 0 1,5 0 0,-4 1 0,1 4 0,-3 4-1,-5 2 1,-2 4 0,-4 2-388,-1 0 1,-4 7 0,-10-2 0,-7 3 0,-4 2 0,-6 0 0,-2-1 66,1 1 0,-3-2 1,12-3-1,0-4 0,4-3 1,3-2 252,1 1 0,7-1 0,4-1 0,10-3 0,10-3-186,7 0 0,5-3 0,8 4 1,1-1-1,3-3 0,1-2 1,2-1-1,-1 2-913,-4 2 1,2-1 0,-3 5 0,-5-1 0,-4 0 0,-4 4 899,-3 1 0,-4 1 0,-9 0 0</inkml:trace>
  <inkml:trace contextRef="#ctx0" brushRef="#br0">12850 9636 21504,'-9'-11'634,"0"7"1,5 11 0,-5 17-1,-1 7-659,-2 9 1,-7 13-1,-5 15 1,10-30-1,0 1 1,-3 4 0,0 2-1,-1 2 1,-1 0-1,-2 6 1,-1 1 0,0 2-1,-1 1 29,0 1 0,0 1 1,0 2-1,-1 1 0,3-5 1,1 0-1,1-2 0,1 1 1,0-1-1,1-1 0,3-2 1,0-2-1,2-2 0,1-2 1,1-5-1,2-1-313,-7 33 1,6-2 0,2-5 0,1-5 0,3-5 0,1-5 0,2-5 215,0-6 0,6-11 0,3-1 0,3-5 0,1-6 0,1-3 350,-1-4 0,2-7 0,3 1 0,4-2 0,2-4 0,-1-1 0,-1-2-438,2-3 1,1 5 0,2-1 0,0 1-1,-1 0 1,1-2-853,0 2 0,-1 3 0,1 3 1,-2 3-1,-1 2 0,-3 2 1,-2 2-801,-3 1 1,-1-4 0,-2-2 1739,1-1 1,-1-1 0,0-5-1</inkml:trace>
  <inkml:trace contextRef="#ctx0" brushRef="#br0">12877 11688 8500,'-7'-6'1667,"1"3"1,4-4-1277,-2 1 0,2 3 0,-2 7 0,4 5 0,3 4 1,1 4-1,1 2-565,1 2 1,-5 1-1,2 6 1,-6 3-1,-6 3 1,-4 2-1,-5-1 1,-4 2 173,-3 2 0,-2 1 0,0 0 0</inkml:trace>
  <inkml:trace contextRef="#ctx0" brushRef="#br0">12370 11661 8576,'-7'-18'179,"-5"8"0,12-6 0,0 22 0,6 13 309,1 9 0,7 20 0,-2 3 0,4 10 0,2 12 0,-9-34 0,-1 2 0,2 4 1,0 1-1,-1 3 0,1 0-459,0 3 0,-1 0 1,-2 2-1,-2 1 1,-2 3-1,-1 0 1,-1 1-1,-1 2 1,0 3-1,0 2 1,-1 2-1,1 0 0,-2 4 1,1 0-295,-1-1 0,-1 0 1,-2 2-1,0 1 1,0-3-1,1 0 195,-2-1 0,0 2 0,2-18 0,0 1 0,0-1 0,-1 18 0,0-2 0,0 3 0,1 1 177,-1-2 1,0 1 0,1-23 0,1 1 0,-1-1 0,-1 23 0,0 0 0,1 0 0,0 0 0,1 0 0,-1 0 0,1-2 0,0 0 0,-1 1 0,1 0 28,-1 2 0,0 0 0,3-6 0,-1 0 0,0 7 0,0 1 0,1 0 0,0-1 0,1 0 0,0 0 0,0 0 0,0-1 146,0 1 1,0-1-1,2-7 1,1 0-524,-1 5 0,0-2 0,3-4 0,1-1 1,-2 1-1,1 1 0,0-1 0,1-2 0,1-2 1,0-2 165,-1-2 1,1-1 0,0 2 0,-1-2 0,1-7 0,1-1 0,0-3 0,0 0 0,2-2 0,0-1 0,-1-3 0,1-1 182,-1-2 0,1 0 1,2 2-1,0-1 0,9 24 1,1-4-1,2-5 0,1-6-36,0-1 1,9-6 0,-7-7 0,1-4 0,1-5-1,3-3 93,3-5 0,4-7 0,2-5 1,2-2-1,4-2 0,2 0 1,3-2-1,-2 0 118,2-3 0,0-4 0,1 5 0,1 1 1,1 0-1,1 0-777,2-2 0,-7 1 1,-6 4-1,-4 0 1,-1 0-1,-1 0-239,-4 0 1,-3 1 0,-9 2-1,-2 2 864,-2-2 1,-4-2-128,-11-1 0,-9 0-4,-13 0 0,-6 6 0,3 2 0</inkml:trace>
  <inkml:trace contextRef="#ctx0" brushRef="#br0">13770 17992 8403,'-15'-54'1650,"3"14"0,14 9-455,2 11 1,10 11 0,9 4 0,5 4-1063,4 1 0,-1 6 0,-3 3 0,1 2 1,3 3-1,-4 1 0,-3 2 0,-4 4-581,-2 0 0,-7 8 0,-8 0 1,-5 3-1,-8 7 0,-9 2 0,-6 5-1700,-2 1 0,-2 2 2148,-4 5 0,4-1 0,-4 0 0</inkml:trace>
  <inkml:trace contextRef="#ctx0" brushRef="#br0">18476 8583 10885,'-8'-6'-196,"4"4"1,7-1 621,1 6 0,11 3 0,-2 6 0,2 0 0,1 3 0,1 1 0,2 3 0,0 2 1,2 3-1,0 1 0,1 4-59,-1 4 0,2-3 1,-5 1-1,0-3 1,0-1-1,-1-1 1,-2-1-360,-4-2 0,0 0 0,-2-5 0,3-2-561,2-1 1,-9-3 0,-6-3-861,-11-5 0,-7-2 973,-8-2 0,-1 4 0,-3 1 0,-3-1 0,-2 1-76,1-1 0,5 2 1,1-3-1,5 3 0,6 0 1,3 0 544,2-3-10,6-2 0,1-7 0,6-1 0</inkml:trace>
  <inkml:trace contextRef="#ctx0" brushRef="#br0">18396 9049 10885,'-21'8'151,"2"-3"582,5-5 583,7 0 1,-3 6-757,5 3 0,-5-3 1,2-4-1,-1-8-273,1-8 1,-1-8 0,-5-1 0,1-9 0,-2-6 0,-3-6 0,-2-4-1,-3-4 1,1-2-510,-1-4 0,-7-9 1,-3 2-1,1-2 0,15 32 1,0-1-1,0 1 0,0-1 58,-2 0 0,1 0 0,-1-4 1,-1 0-1,0 1 0,-1 1 1,-1-1-1,1 1 0,-2 0 1,0 0-1,0 2 0,0 1 0,-1 1 1,-1 1 112,-1 0 1,0 1-1,-18-23 1,-4 4 0,10 5-1,7 7 1,4 7 0,5 5-156,4 5 1,5-2 0,4 6 0,4 2 0,7 1 0,5 3 0,10 2-1531,6 1 1956,7 6 0,22-9 0,2 5 0</inkml:trace>
  <inkml:trace contextRef="#ctx0" brushRef="#br0">18436 6597 31979,'0'-27'-4916,"0"1"1,0-1 3880,0 0 1,4 5-1,0 1 1,-1 2 1353,-1 3 1,-4 5 0,-2 4 0,-5 1 0,-3 3 0,-3 2 0,-1 1 33,-2 0 1,-5 6 0,2 1 0,-1 3-1,1 2 1,0 3 0,2 1-403,0 4 1,1-1 0,6 5 0,3-2 0,5 1 0,2 4 0,4 3 0,2 1 89,5-2 1,9 5 0,6 2 0,4 3 0,4 1 0,1-2-333,0-2 1,-2 6 0,-6-2 0,-4 2 0,-8 1 0,-7-2-952,-5-1 1,-8 3 0,-8-7 0,-12 1 0,-10-3 1688,-6-7 1,-7-1 0,3-5 0</inkml:trace>
  <inkml:trace contextRef="#ctx0" brushRef="#br0">18062 6957 31979,'1'-42'-3277,"0"1"0,1-4 0,0 1 3043,1 5 1,2 1 0,5-7 0,3 1-1,1 8 1,1 1 0,16-32 0,4 8 915,4 10 1,-2 12-1,7 8 1,-1 5-1,0 8 1,4 5-1,2 8 1522,2 6-1997,15 17 0,-3 8 0,-23-8 0,0 0 0</inkml:trace>
  <inkml:trace contextRef="#ctx0" brushRef="#br0">16596 17805 8070,'-13'-10'0,"1"-4"0,1 0 0,4-1 0,1 1 274,2 1 0,4-2 0,1-1 0,2-2 0,3 3 1,0 4-1,0 2 0,-2 0 0,1 0 474,-1 0 0,1 8 0,-7 1 0,-2 8 1,-5 7-1,-3 6 0,-1 3 0,-1 4 17,1 0 0,0 6 0,-1 0 0,1 2 0,0-2 0,-1-2 0,1-1-576,0 2 0,1-5 0,2 3 0,2-3 0,1-3 0,1-1-552,0-2 0,-3-1 0,3 3 0,0-3 0,-1-2 1,1-3-1150,0-1 1,-4 3-1,1-1 1512,-3 0 0,-7-14 0,-2-5 0</inkml:trace>
  <inkml:trace contextRef="#ctx0" brushRef="#br0">16209 18045 8070,'0'-40'480,"0"6"1,0 3-1,2 9 1,2 4 0,5 3 1314,3 2 0,7 5 0,5 4-1028,6 2 1,5 4-1,10 5 1,5 10-758,6 8 1,4 12-1,3 3 1,-31-17 0,-2 1-1,2 2 1,0 0 0,0 1-1,0-1-10,-1 1 0,0 0 0,-1 2 0,-1 1 0,-2 0 0,0 1 0</inkml:trace>
  <inkml:trace contextRef="#ctx0" brushRef="#br0">15850 12381 10755,'-12'-13'0,"1"-1"0,2 2 0,-1 4 0,-2 3 0,-1 2 0,-2 0 0,-3-1-222,-4 1 316,-3 1 0,-2 2 0,1 0 0,-3 0 0,0 0 0,-4 3 0,1 5 0,-4 8 0,1 6 0,-2 9 0,4 6 0,3 11 1982,4 6 1,9 9 0,6 6-1978,3 2 0,9-30 1,3 0-1,3-1 0,5 0 1,3 0-1,4-2 0,4 0 1,3-2-1,2-3 0,3-2 1,3-2-1,2-2-36,1-2 1,3-2 0,-1-4 0,2-3 0,3-1 0,0-3 0,2-2 0,-1-2-1,-2-2 1,0-2 0,1-2 0,1-3-106,-1-1 0,0-3 0,-2-2 0,-1-4 0,4-4 0,-1-4 0,-1-1 0,-3-3 0,-3 0 0,-1-1 0,-1-3 0,-1-1-137,-1-1 1,-3-1 0,-6 0-1,-1-1 1,0-5 0,-3-2-1,-4 1 1,-4-1 0,-3 0-1,-3 0 1,-3-2 0,-3 0-1,-3 1 1,-3 0-142,-3-1 0,-4 1 1,-4-1-1,-3 2 0,-5 3 1,-2 3-1,-2 2 1,-1 2-1,-5 3 0,-1 3 1,-3 3-1,-1 4 92,-2 1 1,-2 3 0,-4 3-1,-2 5 1,4 4 0,-1 4 0,0 4-1,-1 3 1,0 5 0,0 4-415,-1 6 0,0 3 0,2 0 0,0 3 0,-3 10 0,0 0 0</inkml:trace>
  <inkml:trace contextRef="#ctx0" brushRef="#br0">21155 13314 10191,'1'-18'0,"2"0"0,2 2 0,-2 1-6,-2 2 69,-1 5 0,-1 3 1,-4 5-1,-4 0 1,-2 0-1,-3 0 1,1 0-1,0 0 339,-1 0 1,1 4 0,-2 2 0,-1 1-1,-3 5 1,-2 3 0,-3 6 0,-1 2 0,-2 8 20,1 7 0,-1-4 1,0 10-1,1 5 0,1 4 1,4 6-1,7-1-377,9-3 1,6 4 0,9-10-1,13-5 1,14-4 0,12-6 36,8-1 0,-21-19 0,2-3 0,-1-2 0,0-1 0,4-2 0,0-2 1,2-1-1,0-2 0,0 0 0,0-2-87,-1 0 1,0-2 0,7-2 0,0-3-1,-5-3 1,-1-2 0,1-1 0,0-2-1,-3-1 1,-1-3 0,-4 0 0,-1-1-1,-2-2 1,-2-2-703,-1 0 0,-2-1 1,19-29-27,-7-7 0,-18-4 0,-14 6 0,-13-2 515,-13-1 1,-16 9 0,9 26-1,-4 2 1,-4 3 0,-1 3-1,-3 3 1,-2 2 0,-2 3-1,-2 3 1,-1 2 0,-1 2-508,-3 2 1,0 2 278,-5 1 0,1 4 0,1 4 1,1 3-1,-3 3 0,-1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13917 12354 8464,'1'-12'0,"2"2"-32,2 1 30,-1 6 247,-4-9 0,1 9 0,2-5 0,2-3 1,-2-1-1,-2-1 0,-1 0 0,2-1 1,1 1 675,1 0 0,-1 5 0,-7 4 0,-5 2 0,-3 4-518,-1 2 0,-1 4 0,1 5 0,0-1 1,-1-2-1,1-1 0,0 0 84,-1-2 1,1 4 0,0-5-1,-1 1 1,1 2 0,0 0-101,-1 0 1,6-2-1,-1 4 1,0-3-1,0 4 1,0 3-94,-1 3 0,-2 1 1,-2-1-1,1 3 0,-2 1 1,0 0-1,-1 2 9,0 1 0,8-3 1,-3 0-1,2 0 1,3 1-1,0-3-102,3 0 1,1 3 0,2-2-1,0 0 1,0-2 0,2-1-164,2 0 0,-1 1 0,5-3 0,-2 2 0,-2 0 0,1-1 0,0 1-38,3-1 0,-4 2 0,4 0 0,-1 2 0,1 2 0,0 1 0,0-2 0,4 4 0,-3-6 0,2 2 0,4-1 0,2-2 0,2-2 0,2-2 0,1-2 0,3-1 0,0-3 0,-1-5 0,2-2 0,3-2 0,-7 0 0,6 0 0,0-2 0,-1-1 0,2-3 0,0-1 0,-1-4 0,-2-5 0,2-2 0,2 1 0,1-1 0,-1 0 0,-2 2 0,-1-5 0,-1 0 0,1-1 0,0 0 0,-2-2 0,-2-2 0,0-6 0,-3 3 0,3-7 0,0 1 0,-5-4 0,-2 2 0,-1 2 0,-1-2 0,-3-2 0,-2 1 0,-3 1 0,-1 1 0,-1 1 0,-1 0 0,-1-2 0,-4 5 0,-1-1 0,-3 1 0,-1 4 0,-4 4 0,-2-1 0,-3 4 0,-3-1 0,-4 1 0,-3 2 0,-4 3 0,-11 1 0,-1 3 0,-2 3 0,-5 3 0,0 2 0,-3-1-253,2 2 0,-1 8 0,-1 4 0,2 2 0,3 4 0,1 3 0,4 4-1263,5 3 1,5 1-1,5 0 1,3 2 1515,7 5 0,-1 7 0,10-6 0</inkml:trace>
  <inkml:trace contextRef="#ctx0" brushRef="#br0">18236 10635 9068,'-2'-13'0,"-2"1"864,-5 3 1,3 5 0,1 8-1,5 5 1,6 1-248,8-1 1,1-1 0,8-5 0,4 1 0,3-1 0,2-2 0,2-1 0,5 0 0,-1 0 0,4 0-182,-1 0 1,-7 0 0,6 0-1,-1-1 1,-2-2 0,0-1-1,-3 1-95,-2 1 1,0-2 0,-6-1-1,1 2 1,1 2 0,0 1-127,-1 0 0,7 0 0,-8 0 0,4 0 0,1 0 0,2 0-207,1 0 0,1 4 0,5 1 1,0-2-1,0-2 0,0-1 0,0 0 18,0 0 1,0 0 0,0 0 0,0-1 0,-1-2 0,-2-2 311,-2 2 1,-3 2 0,2 1-1,-2 0 1,-2-2 0,-1-1-303,3-1 0,-4-1 0,3 5 0,-2 0 0,1 0 0,1 2 0,-1 1-203,-2 1 1,-1 2-1,1-3 1,1 2-1,4-2 1,1-2 238,3-1 0,6 0 1,1 0-1,-1-1 1,0-2-1,0-3 205,2-2 0,-1 1 0,-4-3 0,0 1 0,0 0 0,0 0 0,-1 1-231,-4 3 0,2 0 0,-4 5 0,-1 0 0,2 0 0,-1 0-240,0 0 1,-1 2 0,-2 1 0,2 1 0,2 0 0,2 1 0,0 1 108,-1 1 0,-1-4 0,3 2 0,-3-4 0,0-1 0,-1 0 489,-1 0 0,4 0 0,-3 0 0,-1 0 0,2 0 0,-1 0 0,1 0-308,0 0 1,1-4 0,4-1-1,-2 2 1,-1 2 0,1 1-358,1 0 1,-1 0 0,0 0 0,3 0-1,0 0 1,3 0 0,-3 0 161,-3 0 1,5 4-1,-4 1 1,2-2 0,3 0-1,-3 0 313,-3 1 0,5 0 0,-4-4 1,2 0-1,4 0 0,1 2-83,1 2 1,3-2 0,-3 2 0,0-2-1,1-2 1,-1 0-150,0 0 1,3 1 0,-3 2 0,-1 2 0,3-2-1,-1-2-42,4-1 0,-1 5 0,0-1 1,-2-1-1,-1-2 0,-1-1 1,3 0 152,3 0 1,-6 0-1,6 0 1,-4 0-1,-2 0 1,2 0 135,-1 0 0,-2 0 0,3-1-51,3-4 1,-4 4 0,2-3 0,0 2-179,-2 2 0,-1 0 0,-6 0 0,0 0 0,0-1 0,0-2 0,0-2-44,0 2 1,0 2 0,0 1 0,0 0 0,0 0 0,0 0 34,0 0 1,2-5 0,1-1 0,2 0 0,3-1 0,2 1 52,2 0 0,0-3 0,-2 3 0,-1-1 0,0-2 0,0 2 0,0 1-44,1 0 0,-3 4 0,1-4 0,-2 2 0,-2 0 0,1 1 0,-1 1 0,-1 2 0,-6 0 0,-3 0 0,0 0 0,-1 0 0,-1 0 0,-1 0 0,-4 0 0,0 0 0,1 0 0,0 0 0,0 0 0,-3 0 0,-2 0 0,-1 0 0,-1-4 0,-5-1 0,2 2-559,-2 2 0,-1-4 0,-2 1 0,-1-1-1883,-3 0 0,3 3 1,-5-4-1,2 2 2318,0-1 0,0-11 0,4 1 0</inkml:trace>
  <inkml:trace contextRef="#ctx0" brushRef="#br0">25394 9489 30670,'0'-13'-1506,"0"-1"0,0 1 0,0 0 0,1 1 1,2 1-1,3 3 2387,2-3 1,-5 7 0,1 4-893,-2 7 0,-4 9 0,-2 4 0,-4 2 0,-1 5 1,1 2-1,-4 2 148,-5 2 1,3-4 0,-4 7 0,3 0-1,2-1 1,-1-1-316,1-1-314,0-2 0,5-5 0,4 1 0,2-2 0,2-3 0,0-4-204,0-3 1,3-2 0,5-1 0,6-3 0,6-4 0,3-4 437,3-1 0,6-6 0,2-1 0</inkml:trace>
  <inkml:trace contextRef="#ctx0" brushRef="#br0">25727 9436 24608,'0'-48'-7311,"-4"10"9576,-1 11-1582,1 12 1,4 11 0,0 8 0,0 5 0,0 4 0,0 4 0,0 2-580,0 2 0,0 5 0,0 8 0,0 3 0,-2 5 0,-1-1 0,-3 1-511,-1-2 0,3-2 0,-4-1 0,2-3 0,3-1 0,0-3 0,0-4-1411,-1-3 0,0-4 0,2-6 1817,-2 0 1,-4 1-1,-5-1 1</inkml:trace>
  <inkml:trace contextRef="#ctx0" brushRef="#br0">25247 9516 24637,'-13'-40'-5105,"0"11"5546,5 4 0,8 18 0,9 2 0,3 2 0,3 1 1,3-3-1,4 2 0,3 2-354,2 1 0,5 0 0,2 0 0,2 0 0,-2 1 0,-2 2 0,0 3-970,0 1 1,-4 2 0,2 5 814,-6-1 0,1 6 0,-4 2 1</inkml:trace>
  <inkml:trace contextRef="#ctx0" brushRef="#br0">25114 9902 12696,'-13'-12'-1004,"1"2"1566,3 1 1,4 6 0,10-1 0,5 2-85,7 2 1,8 0-1,9 0 1,3 0-1,6 0 1,1 2-1,4 1 1,-2 1-885,-1-1 1,4 3-1,-6 0 1,-4 1 421,-7 4 0,2-6 0,1 1 1</inkml:trace>
  <inkml:trace contextRef="#ctx0" brushRef="#br0">24767 9209 10270,'-13'-6'-263,"0"0"336,-1-3 0,9-1 0,3 4 0,6 0 0,5-1 0,5 1 167,2 0 1,2-3 0,-5 3 0,0 0-1,1-1 1,-1-1 0,0-1 0,1 1-170,-1-1 0,-1 4 0,-2-4 0,-2-1 0,-1 0 0,-1-1-159,0 2 0,3 0 0,-3-2 0,0 0 1,1 2-54,0-1 0,-2 4 347,4 2-13,0 2 1,-2 8 0,-2 4 0,-4 5 0,-1 6 0,0 1 11,0 2 1,0 8 0,0-3 0,0 2 0,0 3 0,-1-2-1,-2 2-245,-2 0 1,1-2 0,4 2 0,0-2-1,0-2 1,0-2-800,0-1 0,1-2 1,2-2-1,3 0 1,1-3 812,4-3 0,1 0 0,1-9 1</inkml:trace>
  <inkml:trace contextRef="#ctx0" brushRef="#br0">24901 9569 18575,'-14'0'372,"1"0"1,4 0 0,2 1-281,1 4 1,1 4 0,5 7 0,0 3 0,0 2 0,2 4 0,2 3 0,4 5 10,-1 1 0,4 1 1,-7 4-1,-1-2 1,0-1-1,0 1 1,1 0-196,-1-2 1,-1 2 0,-2-4 0,-2-1 0,-1 1 0,-1-4-472,1 0 0,1-4 0,2-2 0,0-2 0,0-2 1,-1-2-25,-4-2 0,3-4 0,-6 0 819,2-2 0,2-8 1,5-1-1,4-7 256,4-5 1,8-1 0,6-1 0,2-1 0,1-1 0,1-2-1,0 2-504,-1 1 1,1 2 0,0 0 0,-1-1 0,0 2-1,-3 4-119,-1 3 0,-1 4 344,1 1 0,4 6 0,-6 1 0</inkml:trace>
  <inkml:trace contextRef="#ctx0" brushRef="#br0">18609 12288 21766,'-22'-5'0,"-1"1"0,1 1 0,2 1 0,2 2 0,3 2 0,2 1 0,-1 1-232,1-1 0,6 0 0,4 2 0,7 2 0,9 0 1,8-1-1,7-1 0,8 1 0,8 0 600,7 0 1,5-2 0,5-4-1,8 0 1,7 0 0,-35 0-1,1 0 1,0 0 0,0 0-1,2 0 1,1 0 0,0-1 0,0 0-71,2-1 0,1 0 0,2 1 0,-1-1 0,0-1 0,-1-1 0,-1 0 0,0 0 0,2 1 0,-1 0 0,-2 0 0,1-1 0,0 1 0,-1 0-165,1 0 1,0 0 0,-4 0 0,1 0 0,3 2 0,1-1 0,-1-1 0,1 0 0,-3 0 0,0 0 0,1 0 0,0 0-74,-1 2 1,0-1 0,-3 0 0,-1-1 0,5 0-1,0 1 1,-2 0 0,-1 0 0,-2-1 0,0 1 0,-1 0-1,0 0 1,-2 0 0,1-1-16,-1 0 0,1 0 0,4 3 0,0-1 0,-3-1 0,0-1 0,0 3 0,0-1 0,-1 0 0,0 1 0,35-3 0,0-2 117,0 2 1,-4 2 0,1 1-1,-1 0 1,-2 0 0,1 0-139,1 0 1,-9 0 0,4 1 0,-1 2 0,-2 2 0,4-2-25,3-2 0,-7-1 0,4 0 0,0 0 0,-6-1 0,5-2 0,-1-3 0,1-2 0,6 4 0,-7-4 0,-2 1 0,2 1 0,0 0 0,4 3 0,6 2 0,0 1 0,0 0 0,2 1 0,-4 2 0,-34-1 0,0 1 0,2 2 0,1 0 0,1-1 0,1 1 0,-2 0 0,0 0 0,0 1 0,0-1 0,-1-1 0,0-1 0,-1 0 0,0 0 0,-1-1 0,0-1 0,36 0 0,-6-1 0,2 0 0,-2 0 0,1 0 0,1 0 0,3 0 0,-5-1 0,4-2 0,-2-3 0,0 0 0,-4-1 0,-1-1 0,5 1 0,-8-4 0,-1 3 0,1-3 0,-4 1 0,-2 1 0,-4-3 0,-2 3 0,-1-3 0,0 1 0,-1 0-29,-4 2 1,0 5-1,-2-4 1,-4 3-1,1 2 1,-1 1-1,1 1-1027,-4-4 0,0 4 0,-6-4 0,4 2 0,-1 0 0,1-3-138,-3-1 0,-2 4 0,-3-3 1085,-3 0 0,3-1 0,-4-7 1</inkml:trace>
  <inkml:trace contextRef="#ctx0" brushRef="#br0">18342 9676 27759,'0'-14'-1292,"0"1"0,-1 5 0,-4 4 0,-4 3 0,-2 1 0,-3 1 2014,1 3 0,0-1 1,-1 6-1,1 0 1,0 0-505,-1 0 0,2 0 0,2 3 0,3-2 0,-1-1 0,2 1-285,0 2 1,2 1 0,4 1-1,1-1 1,5 0 126,8 1 0,-1-1 0,6-1 0,1-2 1,0-1-1,3 2 0,-3-1-28,0-1 1,2 3 0,-4-3 0,-2 2 0,-1 1 0,-4-1 120,-2-2 1,2-1-559,-7 6 0,1 3 0,-7 1 0,-2-1 0,-7-3 0,-3 0 613,-4-1 1,0 0-1,3 1 1,-1-2 0,-3-2-1,-1-1-870,1 1 1,1-4-1,3 0 1,-1-2-1,-2 1-2331,2-2 3267,7-2 0,9-7 0,8-1 1</inkml:trace>
  <inkml:trace contextRef="#ctx0" brushRef="#br0">18742 9662 27751,'0'-40'-4479,"2"14"0,2 8 4862,5 10 0,-2 17 0,1 8 0,-2 5 0,-3 6 0,-2 2 0,-1 2 0,0 4-811,0 2 1,0 8 0,0 4 0,0 7 0,0 5 168,0 3 1,0-4 0,0-2-1</inkml:trace>
  <inkml:trace contextRef="#ctx0" brushRef="#br0">18849 11621 26691,'-13'-13'-695,"-1"4"0,1 2 0,0 1 688,-1 3 0,1-3 0,0 1 0,-1 1 0,1-2 260,0-3 0,5 2 1,4-2-1,1 0 1,0 0 185,-2 0 0,1 8 1,4 2-1,0 10-632,0 5 0,0 8 0,1-1 0,2 5 1,3 3-1,0-1-95,0-2 0,4-3 1,-2-1-1,1-2 1,0 1-1,0-3-101,-2-2 0,3 1 1,-5-1-1,-2-2 1,-2-1-1,-2-2-474,-4 1 1,-2-5 0,-6 0 0,-1-1-1,1 1 1036,0 0 1,-7 0-1,0 4 1</inkml:trace>
  <inkml:trace contextRef="#ctx0" brushRef="#br0">18915 11635 30564,'0'-31'-4333,"2"2"1,2-9 4977,5 10 0,3 7 1,3 8-1,1 1-193,2 3 0,4-3 0,-1 5 0,3-1 1,2 4-1,0 2 0,-3 2 0,-1 0-612,-1 0 1,-3 2-1,-8 4 1,-2 7 0,-4 8-1,-5 4 1,-10 2-336,-9-1 1,-9 2 0,-11 2 0,0 1 0,2-1 0,2-2-1,5-3 644,3-3 0,7-1 0,5-5 1,7 2-1,9-3 47,8-5 1,21-2 0,13-5-1,11 1 1,14-1 0,-29-2-1,1 0-724,4-2 1,3 2 743,4 1 1,0 1 0,1 1 0,-1 0-1,3 3 1,1-1 0</inkml:trace>
  <inkml:trace contextRef="#ctx0" brushRef="#br0">18622 14247 13901,'-26'-25'0,"-1"2"0,2 7 0,1 4 0,3 5 0,2 1 0,4 1 317,5 0 1,7 3 0,12-4-1,9 2 1,8-1 0,10 1-1,8-1 1,10 1 0,8 1 0,10 0-1,-32 2 1,0-1-72,2 0 1,1 0-1,4-3 1,0 1 0,1 1-1,-1 0 1,3-1 0,1 0-1,3-1 1,0 0-1,3 0 1,0 0 0,3-1-1,0 1 1,1 1 0,0-1-4,-2 0 0,2 0 0,4 0 0,0 0 0,-3-1 0,0 1 0,1 1 0,0 1 0,2-1 0,1 0 1,-4 1-1,0 1 0,0-2 0,-1 2-223,-1 0 1,-2 1 0,-5 0-1,0 0 1,3 1 0,2 0 0,-3 0-1,1 0 1,-3 1 0,0 0-1,1 0 1,0 1-75,2-1 0,0 2 1,-8 2-1,0-1 0,4-2 1,-1 0-1,-1 1 0,-2-1 1,-1 0-1,0 0 0,2 1 1,1-1-1,-1-1 0,1 1 115,-1-1 1,1-1 0,4-2-1,-1 0 1,-4-1 0,0 0 0,2 0-1,1 0 1,4-1 0,-1 0 0,3 1-1,0-1 1,4-1 0,0 0 65,3-1 0,-1 0 1,-4 1-1,0 1 0,4 0 1,1 1-1,0-1 1,-1 0-1,-3 1 0,1 0 1,2 0-1,-1-1 1,-1 1-1,-1 0-66,2 0 1,0 0 0,3-2 0,-2 0 0,-5 1 0,-1 0 0,0 0-1,0-1 1,1 1 0,-1-1 0,-4 0 0,0 0 17,-2-1 1,0 0 0,-2 0 0,0-1 0,-2 0 0,-1 1 0,-1 0 0,-1 0 0,-1 0-1,-1 1 1,-1 1 0,-1-1-60,0 0 0,-1 0 0,33-5 0,-5-1 0,-7 4 0,-5 0 0,-7 1 0,-5 0-1222,-5 3 1,-9 0 0,-4 0-1,-7-2 1,-8 2 1201,-38 2 0,5 1 0</inkml:trace>
  <inkml:trace contextRef="#ctx0" brushRef="#br0">18276 13434 27725,'1'-22'-2217,"4"-1"1,-2 7 0,5-2 2405,3 3 0,1 4 0,1 2-479,0 4 0,-7 4 0,-6 4 0,-7 4 0,-5 7 0,-1 0 0,1 1 320,3-2 1,3 1 0,6-1-1,0 0 1,0 1 19,0-1 0,0 0 0,1 1 0,4-1 0,4-1 216,3-3 1,-1 3-1,0-5 1,-2 2-1,1-2 1,2 1 0,1-1-172,1 4 0,-1-4 0,-1 2 0,-3 1 0,-3 2 0,-2 1 0,0 1-598,-1-1 1,-3 5-1,-4 0 1,-6-2 0,-5-1-1,-4-2 510,-2 0 1,0 1-1,-3-1 1,4-1-1,0-2 1,6-1-1724,3 1 2110,-1-4 0,11 0 0,-5-6 0</inkml:trace>
  <inkml:trace contextRef="#ctx0" brushRef="#br0">18796 13380 26116,'-14'-38'-7583,"7"14"6638,-5-1 0,12 19 1201,0 6 1,6 0 0,7 2 0,1 1 0,-1 3 0,0-1-209,1 1 0,-6 3 0,1-3 0,2 0 0,0 2 0,3-1 78,-1 3 1,-1-2 0,-2 1 0,-2 1 0,-2 2 60,-3 1 1,0-4-1,0 0 1,1 1 128,-1 2 1,-2 1 0,-1 1 0,0-1 0,2-1-325,2-3 1,-1 1 0,6-4 0,2 0 0,-1 1-1,0-1 1,-2 2-263,-2-1 1,-2-2-1,-4 3 1,-3 3 273,-6 1 1,-1 1-1,-14 0 1,-2 1-1,-4-1 1,-1 0 0,0 2-1257,0 3 1,-5 3 1382,5 5 0,-6 1 1,3 0-1</inkml:trace>
  <inkml:trace contextRef="#ctx0" brushRef="#br0">25047 11395 8554,'0'-14'-1,"0"1"0,2 0 0,2-1 1,4 0-1,2-3 216,3 0 1,-5-3 0,8 4 0,0-2 0,-1 2 0,0 1 0,-2 2 677,1-1 1,-8 9 0,-6 5 0,-8 8 0,-4 7 0,-1 6-1,0 3-449,-1 4 0,1 12 0,0 0 0,-1 1 1,1 2-1,1 0 0,3 2-649,5-3 0,2-2 1,2-4-1,0-5 1,2-4-1,4-5 1,7-4-2227,8-3 1,4-8-1,5-6 2431,5-8 0,-5-14 0,8-13 0</inkml:trace>
  <inkml:trace contextRef="#ctx0" brushRef="#br0">25554 11102 8523,'-13'-20'1473,"-5"7"339,0 0 0,0 5 0,5 8-1197,0 0 0,1 6 0,1 5 1,2 5-1,1 6 0,-1 5 1,1 5-1,2 7-387,3 4 0,2 6 0,2-4 0,4 1 0,4 2 1,3-2-1,2 0 0,3-5-5144,0-4 1,6-4 4774,-6-7 0,7 1 1,-3 0-1</inkml:trace>
  <inkml:trace contextRef="#ctx0" brushRef="#br0">25114 11395 8323,'-46'-39'2708,"11"16"1,-2-9-1941,14 19 0,11 6 0,12 2 0,11 4 0,10 1 0,11 0-1144,10 0 0,5 6 1,9 3-1,4 1 1,3 2-1,-1 0 376,-1 2 0,-3 15 0,-5-1 0</inkml:trace>
  <inkml:trace contextRef="#ctx0" brushRef="#br0">24914 12021 8488,'-46'-12'2986,"17"9"-1457,2-6 1,19 6 0,16 3-1607,13 0 0,19 0 0,7-1 0,14-3 0,-24 0 0,1 0 77,5 1 0,0-1 0,6-2 0,0 0 0,1 2 0,1 0 0</inkml:trace>
  <inkml:trace contextRef="#ctx0" brushRef="#br0">25461 12674 8408,'-6'-13'2317,"-2"1"-1126,-5 3 1,0 5 0,-1 10-903,1 7 1,0 8 0,1 8 0,3 4 0,4 2-1,4 4 1,1 1 0,1-2-474,4 1 1,2-5-1,8 0 1,3-1 183,4-4 0,9-7 0,3-2 0</inkml:trace>
  <inkml:trace contextRef="#ctx0" brushRef="#br0">25461 12754 8200,'-34'-34'2733,"2"9"-724,10 12 0,9 7-2017,8 10 1,5 9 0,6 11 0,8 6 0,8 7 0,8 4 0,5 5 7,4 1 0,-5-4 0,-2 3 0</inkml:trace>
  <inkml:trace contextRef="#ctx0" brushRef="#br0">25181 13194 8385,'-42'-34'513,"16"13"1,21 9 0,18 12 0,10 0-161,6 0 1,13 0 0,13 0-354,10 0 0,7-6 0,-32 3 0,0-1 0</inkml:trace>
  <inkml:trace contextRef="#ctx0" brushRef="#br0">22035 13700 8390,'-9'-13'0,"1"0"0,3-1 445,-6 7 0,10-5 0,-4 6 0,4 3 0,1 8 658,0 5 1,0-1 0,0 0 0,1 1 0,4 1 0,4-3 0,2-2-688,3 0 0,4-4 1,1 2-1,2-2 1,2-2-1,2-2-205,2-2 1,4-4 0,0-4 0,-1 2 0,-3 1 0,-4 0-361,-1 2 0,-5-3 1,1 5-1,-4 2 1,0 2 142,-1 1 0,0 0 0,1 0 0,-3 1 1,0 4 114,-2 3 0,-5 3 0,4-1 0,-1-1 1,0 1-40,4 2 1,-4-3 0,2-1 0,0-1 53,-2 0 35,5-4 1,-12 3 0,0-4 161,-7 2 0,-5-1 1,-1 5-1,-1-1 0,2 0 1,2 4 34,1 1 0,0 1 0,-4 0 0,0 2 0,-1 3 0,1 4-94,0 3 0,-2 2 0,-1 0 1,-2-1-1,1 1 0,1 0 1,0-1-263,-2 1 0,0-2 0,5-3 0,0-3 0,-1-1 0,1 0-195,0-2 0,1 1 1,1-3-1,4 1 0,0-3 1,1 0-3083,0 0 0,4 0 0,10-4 3153,5-3 1,15-10 0,0-2 0</inkml:trace>
  <inkml:trace contextRef="#ctx0" brushRef="#br0">20395 17685 8215,'-6'-13'0,"-1"-1"0,-1 1 0,4 0 0,1 0 3310,-1-1-2780,2 1 0,-4 0 0,6-1 1,-1 2-1,-4 3 0,-4 7 1,-3 4 114,-1 7 0,0 9 0,-1 4 0,0 4 0,-3 3 1,-2 4-1,0 5 0,-2 2 0,2 3 0,0-1-171,2-1 1,3-1 0,0 1 0,1 1 0,0-1 0,1-4 0,1-1-559,2-2 0,5-4 1,-3-1-1,1-4 0,3-4 1,1-2-1,1-2-2806,-4-2 1,4-10 1038,-4-5 1,4-11 0,2-15 1850,4-8 0,2-7 0,7-12 0</inkml:trace>
  <inkml:trace contextRef="#ctx0" brushRef="#br0">19955 17685 8170,'-19'-21'2075,"4"8"2258,-3 9-3408,10 2 0,2 4-396,6 2 0,6 8 0,4 7 1,6 2-1,6 3 0,4 2 1,3 7-1,4 4 0,4 3 58,0-2 1,3-1-1,1 2 1,-2-2 0,-2-3-1,-2 0 1,-1-1 0,-1 1-167,-3 0 1,-5-3-57,1 4-365,-8-11 0,7 13 0,-11-9 0</inkml:trace>
  <inkml:trace contextRef="#ctx0" brushRef="#br0">14103 12288 10925,'0'-30'0,"-1"2"0,-2 4 0,-3 3 0,0 5 0,0 1 0,2 2 0,-4 0 1257,-5-1-750,0 1 0,-8 1-152,3 3 1,-1-1 0,-5 6 0,2 1 0,-2 3 0,-2 4 0,-4 6 0,-1 5 0,0 7 2452,-2 8-2419,11-5 1,-14 26 0,10-7 0,-1 8 0,3 7 0,7 6 0,2 8-40,8-34 1,0 0 0,3 0-1,1 1 1,0 2 0,2 2-1,0-2 1,3 0 0,1-2-1,3-2 1,2 1 0,3-2 0,17 28-210,8-7 0,4-14 1,6-16-1,6-8 1,5-11-1,4-6 1,3-6-1,-2-6-153,-4-9 1,3-12 0,-11-7-1,-1-6 1,-3-6 0,-9-2-602,-9-3 1,-9-6 0,-12-3 0,-7 3 0,-10-2 0,-9 5 0,-12 4-48,-11 4 0,1 6 0,-15 2 0,-2 8 0,0 11 0,-3 7 0,2 6-47,0 5 1,-8 10 0,3 8-1,2 12 643,2 8 1,27-10 0,2 2 0,0 1 0,1 1 0</inkml:trace>
  <inkml:trace contextRef="#ctx0" brushRef="#br0">22195 13660 8396,'-15'-4'0,"-1"-1"0,-2 2 0,3 1 0,5-3 0,5-4 346,4 3 1,1-6-1,1 4 1,4-3 0,4 1-1,4 2 1,3 1-1,2 1 1,0-1 0,-1 1-1,3 0 1218,0 3 1,0-5 0,3 1 0,4 0-1349,1 2 1,-3-1 0,5 0 0,-5 0-1,-3 1-39,2 2 1,-3 1-1,0 2 1,-1 0-202,1 0 1,-5 0 539,2 0 0,-3 0-291,-2 0 0,-5 2 1,-4 2-1,-2 5-31,-2 3 0,-6 3 0,-5 2 0,-4 4 0,-4 1 0,-1 0 172,-4 2 1,-1 3 0,-2 2 0,0 3-1,1-3 1,0-1 0,4-1-225,4 0 1,2-1 0,0 1 0,-2 0 0,3-1 0,3 1 0,5 0-1458,1-1 0,-3 1 1,5-1-1,1 0 1,1-3-1,2 0-126,0 0 0,3 1 0,5-2 1441,5-4 0,9 3 0,-1-1 0</inkml:trace>
  <inkml:trace contextRef="#ctx0" brushRef="#br0">23381 5398 8001,'-19'0'0,"-2"0"0,0 0 0,5 1 0,4 2 0,3 1 0,-1-1 655,4-1 0,2-2 1,8-2-1,6-2 0,8-5 1,9-3-1,5-1 0,4 0 1,0-1-1,-1 1 0,1 0 1,-2 1-1,-2 3 0,-1 4 1,-1 4 6,-3 1 0,2 0 1,-8 1-1,0 2 1,-3 5-1,-5 2 1,-3 6-1,-2 4 0,-2 5 1,-3 3-474,-2 3 0,-7 0 0,-3-3 1,-3 2-1,-1 1 0,0-3 0,-1-3 246,1-2 0,0-7 0,1 2 0,3-4-408,5 0 1,5-7 0,8-2 221,9-4 0,5-1 0,5 0 0,4 0-239,3 0 0,2 0 1,0 0-1,-3 0 1,-1 0-1,-5 2 1,-4 2-11,-7 5 0,-3 3 0,-5 2 0,-5 3 0,-4 2 0,-4 2 0,-5 2 0,-10 7 0,-7 1 0,-5-1 0,-3-1 0,-3 1 0,0 1-301,2-1 0,-2-4 1,4-2-1,2-3 1,3-2-1,7-4-2010,5-5 1,5-1-1,10-9 1,14-7 788,15-8 0,15-16 1,9-11 1521,-22 20 0,1-2 0,25-24 0,-23 21 0,-1 0 0</inkml:trace>
  <inkml:trace contextRef="#ctx0" brushRef="#br0">24781 4784 7862,'-14'-11'255,"1"2"1,0 3-1,1 7 508,3 4 0,-3-2 0,3 4 1,-3 0-1,1 1 0,0 2 1,2 1-1,0-1-228,2-1 1,0 0 0,4 4 0,-3 0-1,0 1 1,0-1-131,3 0 0,-3 1 0,2-1 0,1 0 0,1 1 1,2-1-55,0 0 1,2 1 0,2-2-1,5-2 1,4-1 0,5 1-1,4 1-63,3-3 1,2 3-1,0-5 1,-2 0-1,-1 1 1,-4-1-90,0 0 0,-4 4 1,-6-1-1,-2 3 0,-2 1 1,-3 1-117,-2-1 0,-2 5 1,-4 1-1,-2 0 1,-4 2-1,0 0-926,-4 2 0,-2-2 1,4 0-1,0-2 0,1-3 1,2-1-6569,1-1 7411,6-7 0,15-19 0,10-10 0</inkml:trace>
  <inkml:trace contextRef="#ctx0" brushRef="#br0">24994 4518 8017,'-21'-7'790,"4"4"0,9 11 0,7 10 1,5 4 148,3 1 0,1 2 0,2-3 1,-1 3-1,2 3 0,0 3 1,4 5-378,3 2 0,-3 2 0,4-1 1,-1-4-1,0-3 0,-1-4 1,1-3-563,0-3 0,6-3 0,-4-5 0</inkml:trace>
  <inkml:trace contextRef="#ctx0" brushRef="#br0">25101 4891 7868,'-6'-13'1564,"4"-1"0,7 6 0,8-1 0,2 0-1364,0 1 0,4 1 0,5 4 0,4-3 0,4-1-200,2-4 0,2-1 0,4-1 0</inkml:trace>
  <inkml:trace contextRef="#ctx0" brushRef="#br0">25487 4691 7868,'-26'8'891,"0"-3"0,4-3 773,4 2 1,7-2 0,6 2-1,10-2 1,5-2-1608,3 0 1,5 0 0,0 0 0,-2 0 0,-1 0 0,-2 0 0,1 0-987,-1 0 0,-4-5 1,0 1 865,1 1 0,-4-4 1990,-2-2 0,-2 4-1307,-2 5 0,0 6 0,0 9 0,0 1 1,0 4-1,0-1 0,1 1-1081,4 1 0,-4-4 0,5 2 1,-1-1-1,1-1-3189,1 0 0,2-4 3650,4-4 0,1-9 0,-1-8 0</inkml:trace>
  <inkml:trace contextRef="#ctx0" brushRef="#br0">25714 4611 7959,'-13'0'9830,"-7"-6"-9282,11 5 1,1-11 0,16 5 0,10-4-1,6-1 1,4-2-881,3-1 1,-1 0 0,4 2-1,-2-2 1,-3 0 0,-4 0 0,-6 3-906,-4 0 1,0 5-1,-12 0 1,-5 1 2198,-5 3 1,-1 3-1,-1 4 1,-1 5 0,0 3-1,-1 3 83,2 3 0,6-2 0,-1 6 0,2 2 0,2-1 0,2 3-911,2 0 1,-1-5-1,6 7 1,0-1 0,0-4-1,0 1 1,0-2-1869,-2 1 0,4-7 0,-7 2 0,-1-4 593,-2 0 1,-2-7 0,-3-2 0,-5-5 0,-2-5 577,2-4 0,3-4 0,6-5 0,2-4 0,4-5 0,7-4 563,8-4 0,10-16 0,3-3 0</inkml:trace>
  <inkml:trace contextRef="#ctx0" brushRef="#br0">22995 4371 7927,'13'-6'0,"0"5"0,1-5 0</inkml:trace>
  <inkml:trace contextRef="#ctx0" brushRef="#br0">24394 3292 7856,'-1'-12'498,"-4"3"0,4 5 0,-4 8 0,4 5 0,1 6 0,0 6 1,0 5-1,0 4 593,0 2 0,0 5 0,1 6 0,2-3 0,3 0 0,2-3 1,1 2-1,-1-2-1515,1-2 0,0 1 0,5-8 0,-1-3 1,0-1-1,0-5 0,1-6-6537,-1-7 5054,6-4 1907,-4-14 0,10-15 0,-4-14 0</inkml:trace>
  <inkml:trace contextRef="#ctx0" brushRef="#br0">24461 2999 7856,'-27'-6'1574,"6"4"0,4-2-179,2 2 0,3 8 0,3 5 0,5 3-999,2 4 0,2 7 0,2 2 0,2 7 0,5 6 0,4 3 0,4 1 0,2-1-475,2-1 1,1 1 0,4-2 0,1-2 0,0-2 0,-1-3 0,1-5 0,0-5-3860,-1-6 0,1-3 3938,0-2 0,-6-6 0,-2-1 0</inkml:trace>
  <inkml:trace contextRef="#ctx0" brushRef="#br0">24088 3812 7900,'-37'0'2627,"5"0"1,15 5-2223,17 4 1,7-3 0,11-1 0,4-5 0,6-5 0,6-4 0,9-4 0,6-5-28,6-4 0,1-3 1,-2-2-1,-3 2 1,1 1-1,-1 5-378,-1 4 0,-1-7 0,-9 7 0</inkml:trace>
  <inkml:trace contextRef="#ctx0" brushRef="#br0">24328 4145 7863,'-35'7'1928,"15"5"1,11-11 0,18 4-2092,9-4 0,8-9 1,10-10-1,11-13 0,11-11 1,-24 18-1,1-2 163,4-2 0,0 0 0,-1-2 0,1-1 0,3-2 0,1-1 0</inkml:trace>
  <inkml:trace contextRef="#ctx0" brushRef="#br0">22848 3838 8001,'-13'0'405,"7"-1"0,6-4 1,7-2 733,5-1 0,7-3 0,2 2 0,1-3 0,0-1 0,2-1 1,1 1-1068,2 0 0,0 1 1,-1 1-1,-1 3 1,-1-1-1,-2 0 1,2 0-1195,1-2 1122,-4 6 0,4-13 0,-4 3 0</inkml:trace>
  <inkml:trace contextRef="#ctx0" brushRef="#br0">23008 4251 7867,'-21'8'331,"2"4"1,13-9 0,6 4 0,7-1 40,5-3 1,3-3 0,3-5 0,3-3 0,2-6 0,2-4-1,4-2 1,-1-3-373,0 1 0,-2 0 0,1-5 0</inkml:trace>
  <inkml:trace contextRef="#ctx0" brushRef="#br0">22115 4171 7967,'-20'-6'1893,"0"5"1,6-6-1519,10 2 0,13-2 0,10-7 0,2 1 0,4 0 0,3 1 0,5 2 0,-1 2 418,1 2 1,-2-3 0,-4 5-1,-2 1 1,-3 3 0,-4 6 0,-5 7-541,-4 8 0,-3 7 0,-6 8-608,0 8 0,-10 6 0,-7 5 1,-3 1 484,-4 2 1,-4 4 0,7-5 0,2-6 0,5-5 0,9-6 0,3-4 377,2-5 0,7-9 1,7-6-1,9-5 0,10-7 1,10-5-1,6-8-1373,6-9 0,7-11 0,-1-7 0,1-1 0,0 0 0,0 1 865,-1-1 0,-26 16 0,1-2 0,-2-1 0,0 1 0</inkml:trace>
  <inkml:trace contextRef="#ctx0" brushRef="#br0">24261 5331 8329,'-12'-2'0,"2"-2"0,2-5 2908,2-3-1313,2-1-983,4 0 1,6 1-1,1 1 1,2 2 0,0-1-1,3 0 1,3-1 0,2 2-1,1 1 1,0-1-1403,0 0 1,8 6 0,-2-3 789,0 0 0,0 5 0,2-5 0</inkml:trace>
  <inkml:trace contextRef="#ctx0" brushRef="#br0">24434 5437 8284,'-6'14'860,"0"-1"1,-1-2 0,8-7 634,11-8 1,9-11 0,10-5 0,5 0 0,2-2-1496,2 1 0,12-10 0,3 3 0</inkml:trace>
  <inkml:trace contextRef="#ctx0" brushRef="#br0">6598 6983 10489,'0'-14'0,"2"-3"0,1-2 0,1 0 0,1-2 0,-1 2 0,2-2 0,0 2 0,0 0 0,-2 1 0,1 0 146,-1 0 94,1-5 1,-7 3 0,-2-2 0,-5 4 0,-4 4 0,-5 2-1,-4 3 1,-5 4 0,-4 5 0,-5 6 0,-4 6 0,-4 7-1,-4 7-3,1 6 0,-3 5 1,4 6-1,0 5 0,0 8 1,24-26-1,1 2 0,0 2 1,2 2-1,1 0 0,0 0 1,3 2-1,1 0-187,1-1 1,2 0 0,-2 29 0,11-8 0,13-5 0,17-5 0,19-8 168,17-8 0,-29-19 0,3-3 0,4-1 0,3-2 1,4-1-1,1-2 0,2-2 0,1-2 0,2-2 1,0-2-1,0-3 0,0-3-128,0-1 0,1-1 0,0-2 0,-1-2 0,-3-4 1,-1-1-1,-2-1 0,-1-1 0,-6 0 0,-1-3 0,-6 1 1,-2-1-494,-4 0 0,-3-2 0,14-34 0,-15-2 0,-13 1 0,-15-2 0,-15-1 229,-10 0 0,6 33 1,-2 1-1,-5 0 1,-2 1-1,-1 3 1,-4 2-1,-2 2 1,-2 3-1,-2 4 1,-2 3-1,-3 3 1,-2 3 217,-3 1 0,0 4 0,0 5 0,0 4-407,-3 6 0,-1 3 0,-1 3 0,0 3 0,0 5 0,0 1 0</inkml:trace>
  <inkml:trace contextRef="#ctx0" brushRef="#br0">17676 10528 9513,'9'-23'0,"0"5"0,-1 11 0,1 8 61,0 8 1,-6-2 0,0 1-1,-6-2 1,-6-3 0,-4-2 0,-3-1-1,-2 0 1,2 0 630,1 0 0,-3 0 1,0 0-1,2-1 0,0-4 1,-1-2-1,-2-2 1,-2 2-1,-2-1 0,-2 2-357,-2 0 0,0-3 0,-1 5 0,-3 1 0,-5 1 0,-1 1-234,2-3 0,-8 2 0,1-2 0,-4 1 1,-4 0-1,-2-2-24,-1 2 0,-2-3 0,-1 2 1,-2 0-1,2-1 0,3-1 0,2 0 1,4-1 49,1-1 0,-3 4 0,5-3 0,1 1 0,1 3 0,2 0-158,0-2 1,-4 4 0,-1-4-1,1 4 1,-2 1 0,-1 1 52,-1 4 0,-5-2 0,-1 6 0,-3 0 0,-4-1 0,3 1 40,2 2 1,-9-1 0,8 0 0,0-1 0,2 0-1,6-1 1,3-3 61,3 1 1,2-4 0,1 2 0,0-2 0,1-2-1,2 0 43,2 0 1,-1 0 0,-4 0 0,-1 1 0,-2 2 0,-5 2-18,-4-2 1,1 4 0,-12 0 0,0 2 0,-1 0 0,-1 2 0,1 0-147,0 3 0,2-1 1,7 0-1,1-1 0,-1-1 1,3-2 101,0 1 1,2-3 0,-1 2 0,4 0 0,0-2 0,2-1 68,4 0 0,-7-3 0,8 5 0,0-1 0,2-1 1,2 1-1,1-1-215,1 0 0,-3 5 0,6-4 1,-1 2-1,0 0 0,-2 1-38,0 2 1,-3 1 0,4 1 0,1-1 0,-3 0-1,1 1 1,-1-2 291,1-4 0,1 4 1,7-3-1,-1 1 0,0 1 1,1-2 105,-1 1 0,2 2 1,1 1-1,2 1 1,0-1-1,1 0 1,3 1-338,3-1 0,2 2 0,0 1 0,-1 3 0,2 2 1,4 3-135,3 1 0,-1 7 130,2 4 1,-1 4 0,5 4 0,0 5 36,0 3 0,0 1 0,2-1 0,1-1 0,3-3 0,0 3 0,1-1 6,0-1 1,-2 3 0,2-3-1,1 3 1,-1-1 0,2 0 96,-2-2 1,4 4 0,-5 5 0,1-1 0,2 1 0,-2 0 0,-1 0-34,0 1 0,-4-3 1,2 5-1,-1 1 0,0 0 1,2 3-248,-3-1 1,0-6-86,-2 0 1,1-5-1,2-4 1,3-3 189,2 0 1,-1-9 0,3 3 0,-1-3 0,2-3 0,2-3 0,3-3 178,2-2 0,6 0 0,-2-3 0,3-2 0,3-2 0,3-2 146,5-3 0,7 0 1,3-1-1,0-1 1,3-2-1,1-1-102,5 2 0,7 0 0,0 3 0,3-1 0,4 2 0,0 1-72,2 2 1,-33-9 0,0 0 0,34 4 0,1 0 0,1-1 0,-3-3 0,0-4-62,-1-4 1,-4-1 0,9 1-1,-38 1 1,1-1 0,0 2 0,0-1-1,2 0 1,1 0 0,0 1 0,1-1-35,1 0 0,1 0 0,8 1 0,0-1 0,0-2 0,0 1 0,1 0 0,0 1 0,1 0 0,-1 1 0,-3-1 0,-1 0 0,0 1 0,0 0 0,-2-2 0,-1-1 0,-1 3 0,-1-1 0,-1-1 0,-1-1 0,1 0 0,0 0 0,-2 0 0,0 0 0,2 0 0,-1 0 0,0 0 0,-1 0 0,-1 0 0,0 0 0,-1 0 0,0 0 0,0 0 0,-1 0 0,35 0 0,-3-1 0,-5-4 0,-8 4 0,1-4 0,-1 0 0,-1 0 0,0 2-12,-4 2 1,1-4 0,-4-1 0,3 0 0,0-1 0,-3 0 0,-5-2-68,-2 1 0,-2-4 0,-2 4 0,-1-6 0,-3-2 0,-3-2 6,-6 2 0,2-5 0,-5-1 0,4-5 0,-1-2 0,-2-4 7,0-1 0,-3 0 0,4-5 0,-2 1 1,2-5-1,3-3 14,4-4 1,-3 4-1,3 0 1,-4 2 0,-4-2-1,0 0 1,0 0-6,2 3 1,1 0 0,-3 0 0,-2-3 0,0 0 0,-2 0-506,0 3 1,-2-3-1,-7 1 260,-1-3 0,-2 4 1,4-5-1,-4-2 116,-1 0 1,4-7 0,-2-3 0,1-1 0,-2-5 0,0 1 108,1-4 1,-5-4-1,3 3 1,-2 1-1,2 2 1,0 3 0,0 1 34,-3 2 1,3 6 0,-2-2 0,-1 5 0,-1 3-1,-2 2 1,0 2-25,0 3 1,-6-1-1,-3 2 1,-3 5 0,-1 2-1,-1 2 56,1 1 0,-2-2 0,-1 6 1,-2 2-1,2 1 0,1 2 0,2-1 4,-1 2 1,1 4-1292,0-4 0,-1 5 0,1 1 0,0 4 153,-1 3 0,0 6 1,-3 0 1251,0 6 1,-13 17 0,2 8 0</inkml:trace>
  <inkml:trace contextRef="#ctx0" brushRef="#br0">13757 13940 10357,'0'-23'0,"0"-3"0,0 3 0,1 3 1111,4 6 0,-2 5 0,4 0 0,0 0 1,1 2 740,2 2 0,-5 15 0,-5 10 0,-8 9-1181,-4 11 0,-7 12 0,-6 13 0,10-29 0,-1-1-446,-2 3 0,0 0 0,-3 5 1,1 0-1,2-2 0,0-1 0,-1 2 1,0 1-1,-1 0 0,0 1 0,0-1 1,1 0-1,1 0 0,-1 0-219,1-2 1,1 1 0,2-2 0,0 0 0,0-3 0,0 0 0,-10 29 0,5-8 0,2-8 0,4-5-950,4-4 1,7-7-1,-1-3 1,2-4 0,2-5-1,0-4 885,0-3 1,12-2-1,3 1 1</inkml:trace>
  <inkml:trace contextRef="#ctx0" brushRef="#br0">12224 16512 8336,'0'-20'0,"0"0"0,1 7 0,4 0 0,-2 4 0,4 0 0,-1-1 252,-3-2 0,3 3 0,-2 0 1,-1-1-1,-1-2 2406,-2-2 0,0 6 0,0-1-2142,0-2 1,0 7-1,0 4 1,-2 9 0,-1 6-1,-1 4 1,1 2-372,1 2 1,2 2 0,2 2 0,2-2 0,5-1 0,3-3-426,1-2 0,2-1 0,2-6 0,2-4 1,0-3-1,0-4-137,-2-1 0,2-1 1,-1-5-1,-4-6 0,-2-4 1,-4-2-1,-2 0 641,-3 0 1,-2-1-1,-1 3 1,-1-2-1,-4 3 667,-4 5 1,2 0 0,-1 7 0,2 4 0,4 7-325,0 3 1,2 4 0,0 3 0,0 4 0,2 3 0,2 2-1178,5 0 0,3-2 0,1-1 0,0-2 0,1 0 0,0-1 0,3-4-4090,1-2 0,5-3 4700,-1-3 0,4-3 0,0-6 0</inkml:trace>
  <inkml:trace contextRef="#ctx0" brushRef="#br0">12864 16352 8291,'0'-38'5598,"-6"14"-5315,4-1 0,-2 19 1,7 8-1,3 2 130,1 5 1,-3 3 0,4 1 0,-2 0 0,-2 1 0,1-1 0,-1 0 319,-1 1 1,3 1 0,-2 1-793,-1 2 0,-1 1 0,-2-3 0,-2 3-211,-2 2 1,-2-3 0,-4 3 0,1-2 0,-2-1 0,0-1-460,-3 1 1,2 0 0,2-5 728,1 1 0,12-1 0,-1 0 0</inkml:trace>
  <inkml:trace contextRef="#ctx0" brushRef="#br0">13210 16246 8351,'-6'-46'3141,"-1"16"0,1 1 1,6 20-2565,7 4 1,5 4-1,2 1 1,-1 1-1,-1 4 1,-2 4 0,-1 3-681,1 1 1,1 0-1,-1 2 1,-3 1-1,1 2 1,-2-2-1,1-1-1542,1-2 0,-4-1 0,3-1 1155,-1-2 1,-1-8 0,-5-1-1,0-7 4702,0-5-3224,0-2 0,0 9 0,0 5 0,1 7 0,4 5 0,2 1-990,1 0 0,3 1 0,-2-1 0,3-1 0,3-3 0,1-5-653,2-2 1,0-2 0,-5-2 0,-1-2 0,-2-5 0,-2-4 244,-2-5 1,3-1-1,-5-7 1,0 1-1,1-3 1,1 0-1,0 0 1175,0 1 1,3 5-1,-4 1 1,3 3 0,2 5-1,2 4-459,1 3 1,2 2 0,3 5 0,6 5 0,4 8-1,3 8-1116,-1 7 0,2 6 0,-1 6 810,-1 3 0,-2 16 0,-1 8 0</inkml:trace>
  <inkml:trace contextRef="#ctx0" brushRef="#br0">12877 17325 8221,'0'-25'798,"-6"9"0,-3-6 80,-3 5 0,3 4 1,0 0-386,-1-1 1,3 7 0,-2 3 0,-2 2 0,1 4 0,0 3 0,1 7 0,-2 6 180,0 3 0,-3 1 0,2 5 0,2-1 0,3 1 0,1 0 1,3-1-1319,1 1 1,8-2 0,3-1 0,4-3 0,5-2 0,4-4 0,5-4-6570,4-2 7213,3-6 0,6-3 0,0-7 0</inkml:trace>
  <inkml:trace contextRef="#ctx0" brushRef="#br0">13037 17405 8221,'-13'8'0,"-1"-7"5928,1-5-5033,0-1 0,7 5 0,6 0 0,9 0 0,5 0-893,4 0 1,0 0 0,-3 0 0,1 0 0,3 0 0,1 0 0,-1 0-1134,-3 0 0,-7-1 1,-5-4-1,-4-4 0,-4-2 1406,-5-3 0,-3 2 0,-1 2 0,0 1 0,-1 0 1,1 0 285,0 1 1,5 3-1,5-2 1,6 1 0,8 3-1117,5 1-208,5 2 0,11-1 0,5-2 0,5-3 0,2-1 0,-1-4 763,-2-1 0,5-7 0,2-2 0</inkml:trace>
  <inkml:trace contextRef="#ctx0" brushRef="#br0">13517 16912 8221,'-14'-4'363,"1"-1"0,1 4 1,5 4 668,7 6 0,3 2 1,9 3-1,2-1 1,3 0-1,1 1 1,1-1-1,2 0-904,2 1 0,2-1 0,1-1 0,-3-3 0,-2-3 0,-2-2 0,-2 1-689,-3-2 1,-8-2-1,-7-2 1,-10-2-1,-6-3 1,-4 0 838,-3 0 1,-1 1 0,-2 5 0,1 0-1,1 2 1,1 2 5640,2 5-5713,11 3 1,-5 7 0,12 4-1,1 0 1,1 1 0,4-2-349,2 2 0,12 1 0,10 2 1,2-2-1,6-3 0,3-4-3360,3-3 0,4-2 3502,1 0 0,11 1 0,-1-1 0</inkml:trace>
  <inkml:trace contextRef="#ctx0" brushRef="#br0">21848 8703 8274,'-12'-6'0,"5"-3"0,7-3 0,6-1 58,7-1 0,-1 1 1,-2 1-1,-2 2 1,-4 2-1,-5 2 1,-7 3-1,-4 2 0,-1 1 302,0 0 1,-5 0-1,-1 0 1,0-1 0,-2-4-1,2-5 1,-1-5-1,4-4 1,0-1 0,-1 0-84,0-1 0,-6 5 0,4-2 1,-2 3-1,-2 3 0,-4 2 1,-4 2-133,-5 3 0,1 0 0,-4 7 0,-4 2 0,-1 6 0,-5 5 28,-3 3 1,5 1 0,-9-2 0,-1 0 0,4 0 0,0-3-140,-1 0 1,13-2 0,-7-2 0,4-3 0,4-1 0,2-1 0,2-1-44,-1 1 0,0-1 1,0-4-1,1 0 0,-1 0 1,-1 0 57,-2 0 1,-5 2 0,1 0-1,1 4 1,2 0 0,1 2-1,0-1 34,0 3 0,4-2 0,2 1 0,1 1 0,4 1 1,1-1-125,1-1 0,5 1 0,-1 6 1,1 2-1,0 0 0,0 0 0,0 1 59,1 2 0,-4-1 0,2 4 0,0-2 0,-1 2 0,2 1 109,-2 2 1,-1 4 0,-2 0-1,2 0 1,1 2 0,4 1-26,0 0 1,-2 9 0,4-3 0,2 1 0,0 2 0,0 0 0,-2 3-100,2 1 0,1-2 0,1 2 1,0 2-1,-3 1 0,0 5 85,0 0 1,2 0-1,2-3 1,0-2 0,-1-1-1,1 1 1,1 1-3,3-3 0,-1 0 0,4-5 0,0 3 0,0 1 0,3 3-51,2 2 0,1 1 0,0 1 0,0-1 0,0 2 1,0 3 43,0 4 0,0 3 1,0 3-1,0 2 1,0 1-1,0-2 126,0 0 1,-2-4 0,-1-3 0,-3-3 0,0-1 0,-1 0 0,1-2-96,0-1 0,2-5 0,4 0 0,0 2 0,0-1 0,0 0-92,0 1 0,6-1 1,1-1-1,2 2 1,-2-2-1,1 2 0,-2-2-51,0-1 1,3 1 0,-4-4-1,1 0 1,0 2 0,-3-2 166,-1-1 0,-1 3 0,2-5 1,2-2-1,-2 2 0,-2-3 1,-1-1-119,0-4 1,2-1 0,1 2 0,2-4 0,1-1 0,2 2-115,-1 1 0,2-4-15,4 1 0,-1 3 0,-1 0 0,-2 1 116,1 1 1,-4 0 0,0 4 0,-2 1 0,1 0-1,-2 2 1,-2-1 216,-1 1 0,5 4 0,-1-2 0,-1-2 0,0-2 0,0-1-149,1 0 0,10 0 0,-3 0 1,3 0-1,2 0 0,0 0-172,4 0 1,0 3-1,7 0 1,0-3 0,-1 1-1,1-2 1,0 1-343,-1-3 1,1 0 433,0 3 1,-1-2 0,-1-1-1,-1-1 1,-3-1 68,-2-1 1,3 3-1,-2-4 1,-1 0-1,2-1 1,-1-1 66,4 2 1,1-5-1,3 3 1,2-4-1,3-4 1,1-2-231,3-2 1,4 4-1,2-6 1,-1 0 0,2-1-1,0 0 1,2 2-14,-3-2 1,-1 3 0,-2-1-1,0 0 1,-2 0 0,-1 1 77,-1 2 0,-7 0 0,3 2 0,-3-2 1,1 0-1,2-2 0,1 0 164,0-3 0,4-1 0,0-1 0,4-3 0,5-2 0,1-4-63,4-4 1,1-2 0,2-4 0,4-2 0,3-2-1,0 2-175,-4 1 1,-6 1 0,-2 4 0,0-2 0,-2-2 0,-3 2 0,-2 2 26,-2 1 1,0 4 0,0 2 0,0 0 0,0 0 0,1-3 97,4-1 0,-2-2 1,4 0-1,0-2 1,2-2-1,6-5 1,3-5 41,-2-3 1,9-3-1,-8-3 1,-1 1-1,0-1 1,-5 3-11,-6 2 0,0 5 1,-2 2-1,-2 2 1,2 0-1,-3 2 0,0 1-25,0 0 1,-1 3 0,8-4 0,1-1-1,-1 2 1,3-1-102,2 0 1,3-2-1,1-6 1,3-3 0,1-6-1,2-5 1,-1-5 58,-2 0 1,-26 13-1,-1-1 1,23-18 0,1 0-1,0 1 1,-5 5 223,-4 2 0,-2-5 0,-7 3 1,-2-2-1,-5 2 0,-3 0 0,-1 1 241,-1 1 1,-4-5 0,-1 3 0,0-3 0,0 0 0,2-3-307,3-2 1,6-2-1,2-9 1,3-2 0,2-2-1,2-2 1,2-2-340,-20 30 0,0-1 0,14-32 0,-17 32 0,0-1 0,17-31 0,-3-2 0,-3 1-180,-3-1 1,-2-5 0,-4 6-1,-4-1 1,-4-6 0,-2 0 333,-7 34 1,-1-1 0,2 0-1,-2-1 1,0 0 0,-2-1-1,1 0 1,0-1 0,1-2 0,-2-1-1,0 0 1,-1-2 0,0-1-1,0-1-105,-1 0 0,0 0 0,2 0 0,0-1 0,1-3 0,-1 1 0,-1 0 0,-1 0 0,-1 1 0,-1 1 0,-2 0 1,-1 1-1,0 1 0,-2 1-19,1 2 0,-1 0 0,0 2 0,-1 0 0,0 3 0,-2 0 0,0 0 0,-2 0 0,-1 1 0,0 0 198,-3 1 0,0 0 0,2 1 0,-1 2 0,-21-31 0,-1 3 0,-1 0 0,-2 1 1,0 2-451,0 2 1,6 7-1,3 3 1,2-1 0,4 3-1,5 4-2348,6 5 2772,7 2 0,7-11 0,0-1 0</inkml:trace>
  <inkml:trace contextRef="#ctx0" brushRef="#br0">19955 11488 8162,'-6'-22'0,"-1"3"0,1 7 0,6 9 431,6 12 0,9-6 0,2 4 1,6-1-1,3-3 0,5-2 0,8-1 1,7 0-1,9 0 0,2-1 0,6-4 1,-3-3-120,0-4 1,9-8 0,-11-3-1,0-7 1,-3-7 0,-7-4-1,-3-7 1,-5-2 0,-5-6-824,-3-4 1,-16 6-1,-7-4 1,-9-3 0,-9 3-1,-10-1 455,-10 6 1,-8 7 0,-10 3-1,-8 7 1,-6 11 0,-5 11 0,-7 9 234,34 5 0,0 3 0,-2 5 0,0 3 0,-3 5 0,-1 4 0,2 3 0,2 4 0,-1 6 0,3 4 0,-1 3 0,3 3 1,-1 4-1,3 3-444,0 4 1,3 1 0,8-2-1,2 3 1,2 6 0,3 0-5,5 0 0,2-1 0,3-3 0,2-2 1,5-6-1,0 0 0</inkml:trace>
  <inkml:trace contextRef="#ctx0" brushRef="#br0">20595 10355 8597,'-4'-31'0,"-1"1"0,2 5 0,5 8-4,7 6 0,-1 7-624,10 8 1,-7-2 0,-4 1 2377,-1-6-1353,-2 1 0,-4-5 0,-1 4 0,-2-3 1035,-1-2-1959,-1 6 0,5-3 0,-1 8-372,-4 1 1,4 2 898,-4-1 0,4-4 0,1 5 0</inkml:trace>
  <inkml:trace contextRef="#ctx0" brushRef="#br0">20622 11981 8230,'-14'-18'430,"1"1"1,0 0 241,-1 8 1,7 5-966,3 8 1,4 4-1,4 7 1,5 1 292,3 2 0,1 11 0,0-1 0</inkml:trace>
  <inkml:trace contextRef="#ctx0" brushRef="#br0">20675 12687 8214,'-27'-45'0,"7"15"568,2 3 0,9 17 0,6 10 0,6 7-284,6 5 1,4 3-285,5 3 0,3 2 0,5 7 0</inkml:trace>
  <inkml:trace contextRef="#ctx0" brushRef="#br0">20528 13287 8439,'-34'-23'60,"0"0"1,-28-17 0,10 18 0,5 13 0,-1 8 0,3 7 0,-3 8-145,1 12 0,-2 8 0,-4 10 0,1 5 0,3 3 0,4 1 0,5 0 21,5 1 0,4 2 0,9 0 0,5 1 0,10 3 0,13 4 1,19 6 200,-4-32 0,4-1 0,4-2 0,4-2 0,11 7 1,4-1-1,5 0 0,4 0 0,2 0 0,3-2 0,-18-12 1,2-1-1,0-1 0,2 0 0,0-1 0,1-2-169,2 1 0,1-2 0,1-1 0,7-1 0,2-3 0,1-2 0,-2-3 0,1-1 0,0-3 0,2-1 0,1-1 0,0-2 0,3-3 0,1-1 0,0-1 0,0-3 0,-1-1 0,1-1-78,0 0 1,0-2-1,0-1 1,4-5-1,0-1 1,-1-1 0,-6 2-1,-2-1 1,0 0-1,1-2 1,0-1 0,-1 0-1,-1-1 1,0-1-1,-1 0 1,-3 0-1,-1 0 1,-2 0 55,-2 2 1,-2-1 0,-1-1 0,1-2 0,-2 0 0,-2-1 0,14-9-1,-4-1 1,-4-1 0,-4-1 0,-6-1 0,-4-1 0,-8 2 0,-5-2-1,-5-2 1,-5-1 118,-5-2 0,-5 0 1,-5 2-1,-4 0 1,-5-3-1,-5 0 1,-5 1-1,-5 1 1,-4 1-1,-5 2 1,-7-1-1,-4 1 1,-5 2-1,-3 3 2,-4 0 1,-4 2-1,-6 2 1,-3 3-1,-3 6 1,-3 3 0,21 9-1,-1 1 1,-2 2-1,-6 1 1,-1 2 0,-2 2-1,-2 2 1,-1 1-1,-1 2-61,-4 2 1,-2 1 0,1 3 0,15-1 0,1 2 0,-1 1 0,1 1 0,-1 2 0,-1 1 0,1 1 0,0 0 0,2 1 0,0 0 0,-1 1 0,1 1 0,-1 1 0,0 1-1,1 1 1,0 1 0,2 0 0,0 1 0,1 0 0,0 2-8,0 1 0,0 0 0,0 2 0,1 0 0,1 0 0,1 1 0,0 0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10824 8276 8477,'0'-22'0,"0"1"0,0 2 0,0 3 0,0 1 0,2 2 71,2-1 0,-3 5 1,5 2-1,-1 0 0,-1-1 1,-1-2-1,-1-2 254,-2-1 1,-2 5 0,-2 4 0,-5 2 0,-3 2 0,0 2-229,3 2 0,-2-1 0,2 5 1,-3-1-1,-2 0 0,1 4 0,0-1-57,-1-1 1,-3 3-1,-1-5 1,0 2-1,-1-1 1,-2-1-1,-1-1 195,0 0 1,1 0-1,-3-3 1,4 1-1,-1 1 1,0-1-33,-3 0 0,4 5 0,-3-3 1,1 2-1,-2 2 0,1 2 0,-4 3-155,-1 2 1,3-2-1,-6 4 1,3-1 0,-1 1-1,0 1 5,-2-1 0,0 0 1,4-2-1,-1 0 0,0 0 1,-2-3-1,2-2 148,-2-3 0,1 3 0,2-3 1,0 3-1,1 1 0,-1 0-101,0 1 0,-4-1 0,0 0 1,0 2-1,0 1 0,0 4 0,0 0-44,-2 4 0,4-3 0,-6 1 1,3 2-1,1 1 0,0 0 29,0-3 1,-2 2 0,3-5 0,-1 1 0,2 0 0,0-1-1,3 2 155,-1 0 0,0-3 1,1 4-1,-1 0 0,1 0 1,-1 1-188,0 0 0,-4 2 1,0 2-1,1 0 0,2-1 1,2 1-1,-1 1-37,0 3 1,1-1 0,-1 4 0,-1 0-1,0-3 1,-1 0 19,4-1 0,2-8 0,-4 6 0,0-1 0,2-3 0,0 1 0,1-2 176,1 0 1,-6 2-1,7-4 1,-2 1-1,1-2 1,2 1-157,2 0 0,-5 1 0,3 3 1,-1-1-1,0-2 0,0 2 1,-1 3-136,1 4 0,0-3 1,-5 3-1,1-2 0,1 1 1,1 3-1,2-1 202,-2 1 1,0 2 0,-1-4 0,1-1-1,-1-2 1,3-1 0,0-2 101,1-3 0,3 3 1,-2-4-1,-1 1 1,2 1-1,-1 0-230,4 2 1,-3 2 0,1 0 0,0 1 0,0 2 0,-1 1 0,0 0-138,0 1 0,-4-4 0,6 4 1,-1-3-1,0 1 0,-1 1 237,-2-2 0,0 0 0,-2-3 1,2 1-1,0 0 0,0-1 0,-1 1 162,2 0 0,-4-2 0,6-2 0,0 0 0,0-1 0,1 0 0,0 0-291,3 2 1,2 1 0,1 3-1,3 2 1,-3 2 0,-1 2-87,-1 4 0,0-4 0,-1 1 1,1 1-1,0 1 0,-1 0 1,1 1 98,0-1 0,-1-6 1,1 0-1,0-2 0,1-3 1,1 2-1,4 2 266,1 1 1,-3 0 0,5-4 0,-1-1-1,1 1 1,-1 0-308,3-1 1,0 6-1,2 0 1,-1 1-1,-2 2 1,-2 2 0,2 6 19,2 3 0,-1-2 0,-1 2 0,-1-1 0,1-4 0,1 2 0,2-3 183,0-3 1,-1 0-1,-2-4 1,-2-1 0,3 1-1,0-5 24,2-4 1,2 1 0,0-3-1,4 3 1,2 1 0,2-3-1,2-2-19,1-2 1,2 5-1,1-3 1,4 1 0,-1 0-1,2 2 1,-2-1-79,0 0 1,3 6 0,-2-2 0,0 3-1,3 1 1,-1 0-32,0-2 1,-1 4-1,2-2 1,-2-1 0,0-2-1,0-3 1,2-1-129,3-2 0,0-6 0,1 2 1,1-2-1,2 0 0,4 1 0,3-4 208,4-3 1,13-2-1,-1 2 1,0-2-1,1-1 1,-4-1-118,0 0 0,5 3 0,-8-3 0,-1 0 0,-3 1 0,-4 0 0,-1 2 0,-1-1 0,-1 2 0,1-5 0,-2-1 0,2 0 0,2 1 0,1-2 0,0-2 0,-2-1 0,1 0 0,0 0 0,3-1 0,4-4 0,5-4 0,4-7 0,1-3 0,-1 0 0,1-2 0,-1 0 0,0-1 0,-2 1 0,0-4 0,-1 4 0,-2 1 0,-2 0 0,-2 3 0,-3-1 0,0-6 0,0 2 0,1-3 0,-1-2 0,0 0 0,0-1 0,1-3 0,1 2 0,-4-7 0,2 1 0,3-1 0,0 0 0,0-1 0,-2 3 0,-2-1 0,1-2 0,3-2 0,0-1 0,-1 0 0,-2 0 0,-4 0 0,-2 0 0,1 2 0,-2 1 0,-2 3 0,-4 1 0,-2 1 0,-2 2 0,1-2 0,0-1 0,1-1 0,2 1 0,1 1 0,4-4 0,-2 4 0,1-2 0,3-3 0,1 0 0,2 1 0,2-7 0,1 3 0,1-1 0,-1-2 0,0 1 0,0-1 0,2 0 0,-1 3 0,-6-9 0,0-1 0,-4 0 0,-2-1 0,-2 3 0,1 0 0,-3-2 0,-3 1 0,-1 0 0,-2 0 0,0 0 0,2-1 0,1 3 0,2-4 0,0-2 0,1-5 0,1 0 0,2 1 0,-1 0 0,-2 6 0,-1-7 0,0 3 0,-2 3 0,-3 3 0,-4 5 0,2 2 0,-6 4 0,1-1 0,-5 2 0,0-3 0,2 0 0,1-2 0,-1-6 0,0 2 0,-1 0 0,0-1 0,0 1 0,1-1 0,-1-1 0,1 4 0,-1-4 0,-4 3 0,0 3 0,-1 4 0,0 4-11,-3 1 0,-1 2 1,-2 3-1,0-2 1,0-1-1,-2 1 15,-2 2 1,1-3 0,-6 0 0,-1 1 0,-2 2 0,-2 2 0,1-1-243,0 0 0,-1 1 0,1-1 0,-2 0 0,-1 1 0,-2 1 0,0 1-209,-1 2 0,-2 4 0,-5-3 1,-2 2-1,-5 3 0,-5 2 80,-5 5 1,-8-1-1,2 6 1,-2 1-1,-4 1 1,-2 2-1,0 2 79,0 2 0,-2 4 0,1 5 0,2 0 0,1 0 0,2 1 0,1-1-187,3 0 1,-1 5 0,7 0 0,3-2 0,4-1 0,4-2-508,2 1 1,7-1 0,2 0 0,3 1 0,5 1 981,2 2 0,2 4 0,-4 6 0</inkml:trace>
  <inkml:trace contextRef="#ctx0" brushRef="#br0">11984 9955 8489,'-9'-7'527,"2"4"0,1 6-215,3 6 1,1 3 0,2 1 0,0 0 0,2 1 0,2-1 0,6 0 0,7-1 0,8-1 938,9-3 1,4-5-1025,16 2 0,-1-4 1,12-2-1,5-4 1,2-3-88,-33 2 1,0 0-1,-2-3 1,0-2 0,1 1-1,1-2 1,0 0 0,0-1-1,2-1 1,0 0-1,-1-1 1,1-1 0,1-2-1,-1-1-9,0-2 1,-1-1 0,-1 1-1,-1 0 1,-1-1 0,-1 0-1,-1 1 1,0 1 0,-3-1-1,1 0 1,-1 0 0,-1-1 72,30-22 1,-29 19 0,0-1 0,24-20-1,-3-1-81,-2-2 0,-8 8 0,1-11-36,-2 4 0,-4 4 1,-1 4-1,-3 0 0,-1 0 1,-3 2-1,-2 1-32,-2 1 1,1 5 0,-2-3 0,0 0 0,-1 1 0,3-1-1,-2 2-219,0-1 1,3-2-1,-4 2 1,4 0-1,3-1 1,-1 2-41,-2-1 0,-1 2 0,-1 4 0,-1 1 1,-1-1-1,-2 2 0,1 1 238,-3 2 1,5 0-1,-4-3 1,1 1-1,1 3 1,2 0 427,4 1 0,-3-2 1,5-4-418,3 4 0,1-3 0,4 1 1,-2-2-23,0-1 1,7-3-1,-5 8 1,-1-2-1,2 1 1,-3 1-1,2-2 37,-1-1 1,2 0-1,0 1 1,0 2-1,-1-1 1,-2 1 364,-2 0 1,1 6-285,4-2-167,-6-3 1,8 6 0,-4-2 0,1 2-42,-1 1 0,6 1 0,-5 0 0,-1-1 0,4 1 0,-4 1 0,2 2 50,-3 1 0,1 0 0,0-4 0,-2 1 0,-5 2 0,-2 1 180,2-2 0,-7 4 0,3 0 0,-2-1 0,-1 2 0,-1 0 0,-2 3-222,-2 2 1,4-4 0,-6 1 0,1 1-1,0 2 1,0 1-525,-2 0 1,0 0-1,1 0 1,0 0-1,0 0-4975,-3 0 3884,0 0 0,-7 1 1674,-2 3 0,-4-2 0,-1 4 0</inkml:trace>
  <inkml:trace contextRef="#ctx0" brushRef="#br0">16343 7410 25428,'-8'-34'-987,"2"1"1,6 13 0,0 2 0,2 4 0,2 4 1299,5 1 1,3 5-1,1-4 1,1 1-1,1 0 1,1-2 0,3 1-1,2 4 258,3 2 1,-1 2 0,1 0-1,-2 0 1,2 0 0,1 2-269,2 2 1,-7 4-1,0 6 1,-3 3-1,1 1 1,-3-2 0,-3 0-352,-3 2 0,-6-2 0,1 5 0,-2 0 0,-2-1 0,-3 4 1,-5 1-84,-5 2 0,-14 0 0,-1-1 0,-3 1 0,-3-1 1,0 0-675,-3-4 1,-6 7-1,-4 0 1,-4 3-1,-4 7 1,1 2 594,-1 4 1,1 5 0,1-3 0</inkml:trace>
  <inkml:trace contextRef="#ctx0" brushRef="#br0">16863 6970 8724,'0'-21'0,"0"4"0,0 2 143,0 7 1,1 2-1,4 6 1,5 2-1,5 1 1,4 3-1,3 0 1,5 1-1,5-1 1,5 1-1,5-1 1507,-1 0 0,1 0-1567,-2-1 1,-5-4 0,0 4 0,-3-2 0,-2 0-328,-2 1 1,-7 0 0,-4-4 0,-2 0-768,-1 0-878,-1 0 1908,-6-5 0,-1-3 0,-6-5 0</inkml:trace>
  <inkml:trace contextRef="#ctx0" brushRef="#br0">17476 6810 28968,'-8'-19'-1900,"3"4"1,5 3-1,1 11 2249,3 4 1,-1 7 0,6-1 0,3 3 0,3 1-1,3 1 1,-1-1 0,1 0-220,0 0 1,-2 5-1,-5 0 1,-4-2-1,-1 1 1,-3-1-1,-4 3-708,-8 2 0,-2 1 1,-11 5-1,-3-1 1,-3 0-1,-5-1 1,1-2 519,-1 1 1,-4 4-1,3-7 1</inkml:trace>
  <inkml:trace contextRef="#ctx0" brushRef="#br0">18529 6664 8554,'-6'-9'0,"-3"0"0,-3 0 0,-1 2 0,0 2 0,-1 4 0,-1 1 0,-1-2-33,-2-2 1,-5 2 0,2-2 0,-1 2 0,0 2-1,-1 0 1,1 2 0,1 2 0,2 5 0,4 3 0,5 3-1,5 3 1,4 4 443,1 3 0,0 7 0,0 4 1,1 3-1,4 2 0,4 3 0,3 4 1,2 1-251,4 0 1,-1-2 0,6 5-1,5-2 1,6 3 0,5-1-1,4 0-15,6-6 1,1-3-1,14-5 1,-30-19-1,1-2 1,3-1-1,1-2 1,4-2 0,0-1-1,1-2 1,1-1-1,2-3 1,0 0-113,0-2 1,0-2 0,0-1 0,0-1 0,2-2 0,1-2 0,-1-1 0,0-2 0,-3-1-1,-1 0 1,0-1 0,-1-1-228,-2 1 0,-2-1 155,-4 1 0,0-2 0,0-1 1,-1 0-1,26-16 0,-7 0 1,-10-5-1,-7-3-6,-6-5 0,-13-2 1,-6-2-1,-8-6 1,-10-7-1,-12-5 0,5 29 1,-3 1-49,-3-3 1,-2 1-1,0 0 1,-1 1 0,-4-2-1,-1 1 1,-4 0-1,-1 1 1,-1 2 0,-2 1-1,-2 0 1,-1 0 77,-1 2 1,1 1 0,4 6-1,0 0 1,-3 0 0,-1 2-1,-28-12 1,7 10 0,2 6-1,7 7-3,3 6 0,4 8 1,6 6-1,4 7 0,3 8 1,7 7-1153,2 8 1,3 5 1168,5-1 0,5 4 0,2 5 0</inkml:trace>
  <inkml:trace contextRef="#ctx0" brushRef="#br0">19889 6943 8489,'0'-13'696,"1"6"1,5 2-324,7 4 0,8 1 0,12 0 1,5-2-1,7-2 0,2-6 1,5-7-1,3-5 67,2-3 0,10-2 0,-2-1 0,3-3 1,-30 14-1,0 0 0,1-1 0,0 0-461,1 0 1,0 1 0,2 4 0,-1 1 0,-3-2 0,0 1 0,0 1 0,1 2 0,-1 0 0,-1 2 0,33-4 0,-6 3-828,-7 2 1,-6 4-1,-4-2 1,-2 5 0,-5 5-1,-3 4-3374,0 3 4222,-5-5 0,7 5 0,-5-5 0</inkml:trace>
  <inkml:trace contextRef="#ctx0" brushRef="#br0">22915 6264 8279,'0'-14'0,"-2"1"0,-1 0 651,-1-1 0,-1 6 0,5-1-161,0-2 0,0 7 0,0 4 1,0 7-1,0 8 0,-1 6 0,-2 5-247,-2 3 0,-1 0 0,3 1 0,-1 1 0,1-3 0,2-3 0,1-4-757,0-2 0,0-1 0,1-6 0,3-5 514,5-7 0,9-18 0,3-10 0</inkml:trace>
  <inkml:trace contextRef="#ctx0" brushRef="#br0">23061 5651 8275,'-21'-34'0,"4"7"387,8 9 1,9 5 0,9 3 0,3 2 0,1 2 0,0 3 0,0 2 165,1 1 0,-1 3 1,0 6-1,1 8 1,-2 7-1,-2 4 1,-3 5-299,-1 7 0,-1 0 0,-5 4 1,0-1-1,0 0 0,0 1 0,0-1-941,0-1 1,4-8 0,2-1 0,0-2 0,2 0 0,-3-3 0,3-3 685,-1-3 0,8-5 0,6 2 0</inkml:trace>
  <inkml:trace contextRef="#ctx0" brushRef="#br0">19275 8583 21233,'-13'0'0,"0"0"0,-1 0 0,3 1 0,0 2 797,2 2-1841,6-1-1570,-3-10 1044,6-1 1687,0-7 0,6 5 0,2 1 0,1-1 0,0 0 1,1 0-1,2-1 0,1-1 212,0 2 1,1 2 0,-1 4 0,0-1-1,2 1 1,1 1 0,4 1 0,-1-2-195,0-2 0,9-5 1,1 1-1,2-3 1,3-1-1,0-2 1,3-1 594,1-2 1,4-4-618,2 4 1,4-6 0,5 3 0,2-1 26,3 0 1,2 4 0,7-2 0,0 0 0,-2 4 0,0 3 0,-3 2-48,-3 2 0,6 6 1,-11-1-1,1 3 1,-1 2-1,-2 2 10,-3 1 0,-3 5 0,-4-3 0,-1 0 0,2 2 0,-2-2 0,2 1 192,-1 0 1,-1-4 0,-1 3-1,-1-1 1,-4 1 0,-4 1-1,-2 3-145,-3 2 1,1 2 0,0 0 0,-2 3-1,-3 2 1,-3 3-552,0 6 1,-4 3 0,3 8-1,-3-2 1,-2 1 0,1-1 0,-1 0 149,0-3 0,5 3 1,0-5-1,0-3 0,1-2 1,3-3-1,3-4 368,2-1 1,0 4 0,-1-6 0,1 0-1,-1-2 1,1-2-106,0 0 0,-1 5 0,3 0 0,-1-2 0,1-1 0,-2-2 0,0 1-955,-4-1 1,-3 0 0,0 0 0,0 1 0,-4-1 0,-1 0-321,-2 1 1,0-7 0,2-2 0,1-4 1309,2-1 0,12 0 0,-2 0 1</inkml:trace>
  <inkml:trace contextRef="#ctx0" brushRef="#br0">23154 9116 13065,'-8'-12'-219,"-1"3"0,4 3 318,-4 6 1,6 8 0,-1 3 0,2 7 0,2 3 0,0 1 0,-1 0 0,-2 1-252,-1 0 0,-1 2 0,4 1 0,-2-4 0,-2-3 0,1-3 0,-1-1-152,1-3 1,1-3-1,7-2 386,5-7 0,9-12 0,3-8 0</inkml:trace>
  <inkml:trace contextRef="#ctx0" brushRef="#br0">23168 8836 30036,'-21'-13'-4300,"2"-4"3847,5 4 0,7 4 0,3 14-183,2 3 0,2 9 0,0 0 1,2 0 349,2-2 0,3-8 1,7-1-1</inkml:trace>
  <inkml:trace contextRef="#ctx0" brushRef="#br0">23874 8636 13428,'-22'-21'-289,"0"9"0,17 15 0,2 12 574,2 10 0,1 15 0,-1 2 0,-2 4 0,-2 4 0,1 2 0,-1 3 1,1 1-1041,1 2 1,1-2-1,4-6 1,2-1-1,8 0 710,9-2 0,1-7 1,11-7-1</inkml:trace>
  <inkml:trace contextRef="#ctx0" brushRef="#br0">18396 9169 18752,'-14'6'0,"1"1"-315,0 1 0,-1-2-636,1-6 869,6 0 0,-4-6 1,7-3-1,-1-3 0,1-1 1,-1-1-1,2 0 0,2-4 1,1-4-1,0-2 224,0 2 1,0-8-1,1 3 1,2-1 0,3 0-1,2 0 1,1-2-1,0-1-322,-1 2 1,0-2-1,2 3 1,-1 2 0,0 1-1,0 0 175,0-2 1,-6 2 0,3 1-1,-2 2 1,2 0 0,0 0-1,1 1 12,1 2 1,-1-3-1,3 2 1,-1 1 0,2 0-1,1 1 1,1 0-117,0 1 1,1-6 0,-1 4 0,0 0 0,1-2 0,-3 2-44,-2 0 1,2-4 0,-5 6 0,1-1-1,3 0 191,2 0 1,6 1-1,0 3 1,0 2-1,1 2 1,3 3-1,3 1 239,2 3 1,1 0-121,3-2 0,-1 4 0,4-4 1,-2 4-1,-2 1-68,-2 0 0,2 0 0,-2 0 0,-4 0 0,-4 1 0,-2 2 178,1 2 1,-4-1 0,1-2 0,-4 1-1,-3 1 1,2-1-129,0-1 0,3 2 1,1 2-1,1 1 1,2 2-1,-1 0 1,1 0-170,0 1 1,0 2-1,-5 2 1,0-1-1,-1 0 1,-1 1-1,-4-1-163,-1 0 1,0 1 0,-3-1 0,1 0 0,-1 0 174,-1 1 0,-2-1 1,0 0-1,0 1 0,0-1 1,0 2-99,0 3 1,0-2-1,0 6 1,0 2-1,0 3 1,0 4 0,0 3-227,0 0 0,0 4 1,0-2-1,0 1 1,0 0-1,0-5 164,0-3 0,0 0 0,0-7 0,1 2 0,4-2 0,2-4 0,2-3 0,0-2 406,1 1 0,2-1 1,1 0-1,1 1 1,-1 0-1,2 3-290,3 0 0,-2 6 0,6-4 0,2 0 1,1 0-1,2-2-18,-1-3 0,2-2 0,2-3 1,3-4-1,1-4 0,1-1 0,1-1 360,-1-4 0,1-2 1,2-8-1,-1-3 1,-2-4-1,-3-5 1,-4-2-33,-4-2 0,0-5 1,-5 2-1,-1-3 1,-2-6-1,-6-1-239,-2-2 0,-4-3 0,-4 1 0,0-2 0,-1-5 0,-4 1 0,-5 0-168,-6 5 0,1-1 0,-3 6 1,2 1-1,-1 1 0,0 2 1,0 2 77,3 2 0,0-1 1,1 5-1,1-1 0,2 0 1,1 4-32,-2 1 1,0 1 0,-3 2 0,2 1 0,2 3 0,1 2 152,-1 3 0,-2 1 1,-1 2-1,-1-1 1,-1 3-1,-1 0 1,-3 2-77,-2-1 0,2 3 0,-5-2 1,-1-2-1,1-1 0,-1 1-105,0 2 0,3-3 0,0 4 0,-1 0 0,1 0 0,1 2 0,1 3 239,-1 2 1,0-4 0,-3 1 0,2 1 0,-1 3 0,-3 3 124,0 1 0,-1 2 1,0-3-1,1 3 1,-1 2-1,0 0 1,-1 1-66,-3 0 1,3-4 0,-3 2 0,1 0 0,1-1 0,-2 2-100,1-1 1,6-2 0,2 2 0,-2 0-1,1-1 1,0 2 0,4-2 47,0 0 1,4 3 0,-4-4 0,1 1 0,-1 2 0,-2-2 0,-3 1 58,-1 1 0,-3 0 0,-2 7 0,-2 1 0,-1 4 0,-2-1 1,-1 0-145,-1-2 0,-3 2 0,6-1 1,-1-1-1,-2 1 0,4 0-98,3-2 1,1-1 0,1-2 0,2 1 0,3-1 0,2 0 108,3 1 1,0 3 0,2 3 0,3 0 0,-1 4 0,6 3-121,0 4 1,-1 3 0,5 7 0,1 4-1,3 4 1,3 2 0,4 3 0,4-1-226,3 0 0,7 1 1,-2-3-1,2-2 0,3-6 1,1-6-48,2-6 1,5-4 0,4-5 0,2-5 0,4-7-1,-1-6 1,2-2-247,0-2 0,-9 0 98,6 0 1,-10 0 563,-4 0 0,1-6 0,-6-1 0</inkml:trace>
  <inkml:trace contextRef="#ctx0" brushRef="#br0">20022 7916 16196,'0'-7'-435,"-6"1"0,-3 6 1,-3 0-1,-1 0 1,0 0 1042,-1 0 1,5 0-1,3 0 1,6-1-457,11-4 0,8-1 1,14-6-1,7-1 1,10-6-1,11-5 1,-26 11-1,2-1 0,3 1 1,0 0-51,2-1 0,1 1 0,5 0 1,1-1-1,0 1 0,-1 0 0,1 0 1,1 1-1,2-1 0,0 2 1,-1 0-1,1 1 0,0 0 0,0 1-95,1 0 0,-1 2 0,-6 1 0,0 1 0,2 1 1,0-1-1,-2 0 0,-1 0 0,-3 0 0,0 0 1,0-1-1,0 1 0,-2 1 0,-1 1-335,35-3 0,-35 1 1,-1 0-1,26-3 0,-4-1 1,-2 0-1,-7-1-20,-4-2 1,0-1 0,-5 1 0,-5 2 0,-3 1 0,-4 0-68,-2 1 0,-3-2 1,-1 6 490,-2 1 0,-6-5 1,3 1-1</inkml:trace>
  <inkml:trace contextRef="#ctx0" brushRef="#br0">22688 7410 31012,'0'-19'-1844,"6"4"1,0 3 0,4 12 0,-2 9 1157,-3 7 0,0 3 0,-7 7 1,-1-1-1,-2 3 0,-1 0 1,-2 0-1,2-3-38,0-2 1,2 0 0,4-5 0,0-2 445,0-1 1,6-7-1,1-3 1</inkml:trace>
  <inkml:trace contextRef="#ctx0" brushRef="#br0">22635 7277 24073,'-14'-12'-3349,"5"3"2840,0-9 0,5 5 0,-3 2 247,1 3 1,3 6 0,9 2 0,6 6-1347,4 1 1,10 4 1820,-3-7 1,17 1 0,-5-5 0</inkml:trace>
  <inkml:trace contextRef="#ctx0" brushRef="#br0">23168 7183 12677,'-9'-1'-852,"0"-4"0,0 4 1570,-4-4 1,1 5 0,5 3-369,7 2 0,7-1 1,11-2-1,4 1 1,5 1-1,2 1 1,2-1-1,-1 2-364,-2 1 0,-1 1 0,-2 2 0,-3-1 0,-4 1 0,-5 2-470,-4 2 0,2 3 0,-9 3 0,-3 0 0,-8 4 0,-7 0 0,-5-1 566,0 0 0,2-3 0,6 3 0,1-6 0,3-2 0,5-1 319,2-1 1,11-1 0,9-2 0,13-3 0,10-1-1,11-3 1,6-1 43,4-2 1,11 0-428,-7 0 0,-28 2 0,0 2 0,36 3 0</inkml:trace>
  <inkml:trace contextRef="#ctx0" brushRef="#br0">20808 9995 8516,'5'-29'0,"-1"1"0,-1 2 0,5 9 23,1-1 0,2 8 1,3 1-1,-1-2 1,0-1-1,1-1 0,-1 1 289,0 3 1,1-1 0,-1 6-1,0 1 1,1 0 0,-1 0-1,0-2-218,1 2 1,-1 2-1,0 1 1,2 0 0,1 0-1,2 0 1,-2 1-97,-1 4 0,-6 2 1,0 6-1,0 2 0,0 3 1,-2 4 220,-1 3 0,3 4 0,-4 2 0,-3 4 0,0 5 0,-2 3 0,0 3 180,0 1 1,1-4-595,4 2 0,-2-4 0,4-1 0,1 0 0,-2-1-212,-1-4 0,4 1 0,-4-8 1,-1-3-1,1-1 0,1-3 0,1-5-3368,3-6 3775,-4-4 0,12-12 0,-3-1 0</inkml:trace>
  <inkml:trace contextRef="#ctx0" brushRef="#br0">21155 10235 8554,'-19'-1'5,"-2"-2"0,0-2 67,3 2 0,4 2 1,0 1-1,1 1 0,1 4 442,3 4 1,-1 9 0,4 4 0,0 4 0,0 5 0,3 6 0,2 8 0,-1 8-343,-2 8 0,2 14 1,0-33-1,0 1 0,0 5 1,1 2-1,-1 1 1,-1 1-1,-1 4 0,0 1 1,-2-1-1,1 0-260,0 1 1,1 0 0,1 0 0,0-1 0,3-4 0,0-2 0,1-3 0,0-2 0,1-3 0,0-1 0,6 33 0,1-6-65,-1-4 0,0-17 1,2-1-1,-2-5 1,-2-5-1,-3-2 1,-2-4 74,-1-2 0,-1-3 0,-4-1 0,-2-4 1,-2-2-1,1-5-131,2-2 0,-2-2 1,2 3-1,0-2-21,0-1 0,3-5 1,7 4-1,5-1 500,3 0 0,1-2 0,2 2 1,3 1-1,4-2 0,5 0 1,2-4-10,3 0 1,9-2 0,0-2 0,4-3 0,4-7 0,1-6-653,5-3 1,1 3 0,-2-2 0,-3-1-1,0 2 1,-2-2 389,1 0 0,2 5 0,1-3 0</inkml:trace>
  <inkml:trace contextRef="#ctx0" brushRef="#br0">18969 10742 8187,'1'-18'0,"2"0"0,2 2 0,-2 1 0,-2 2-167,-1-1 1,-1 7 0,-4 3 0,-4 2 0,-3 2 0,-1 0 0,0 0 0,-1 2-1,0 1 1,-3 2 0,0 1 723,0 0 0,3 3 1,0-4-1,1-1 1,0 0-1,-1 1 0,1-2 1,0-2-116,-1-1 1,-1 0 0,-1 0 0,-2 0 0,1 0-1,-1 0-356,0 0 0,-6 0 0,4 0 0,-4 2 0,-1 1 0,-3 3 0,-2 1 0,-1 4 53,0 0 1,-3 3 0,1-1 0,-2 2-1,0 1 1,3 3 0,1 1 112,1-1 1,2-1 0,3-4-1,3 3 1,4 2 0,3 0-196,2 0 0,4 5 1,1-3-1,2 1 0,5 0 1,4 1-1,6-1-162,3 0 0,8 0 0,6 5 0,5-1 0,3 0 0,4-1 1,4-1 61,2-1 0,8 5 0,1-7 1,5 0-1,4-3 0,1-4 93,2 0 1,-27-10 0,1-1-1,32 2 1,4-4 0,-35-1 0,-1-1-1,-1-1 1,1-1-46,-1-1 1,1-1 0,4-1-1,0-1 1,-3-1 0,0 0 0,0-2-1,1 0 1,0 0 0,0 0-1,-2-2 1,0 0 0,0 0 0,1-1-120,0 0 0,0-1 0,-2-1 0,-1-1 1,3 0-1,0-1 0,-3 1 0,-1-2 1,29-17-1,-6-1 0,-7 1-33,-5-2 1,-4-5 0,-9-1-1,-7 2 1,-9-2 0,-8 1 302,-5 1 1,-10-3-1,-7-1 1,-7 4 0,-10 2-1,-9 5-130,-7 2 0,-7 2 0,-6 8 0,-6 4 0,-7 3 0,32 9 0,0 0 0,-3 1 0,-1 1-119,0 2 0,-1 0 0,2 1 1,1 1-1,-1-1 0,0 2 0,1-1 1,0 1-1,2 0 0,1 1 0,-35 4 1,8 1-517,5 4 1,3 5-1,8 2 1,8-1-1,8 1 1,11 1-2878,6 2 3486,14-4 0,10 8 0,12-5 0</inkml:trace>
  <inkml:trace contextRef="#ctx0" brushRef="#br0">20408 10742 8290,'-5'-21'-192,"-3"3"1102,1 3-765,1 8 0,6 3 0,0 8 0,3 5 1,6 1-1,11-1 0,13-4 119,11-4 0,17 3 1,12 1-1,-32-3 1,2-1-1,6 0 1,1-1-1,3 0 1,1 0-1,2 0 1,1 0-96,0 1 0,1-2 1,0 0-1,0-2 0,1 0 1,0 0-1,1 0 1,0 0-1,-1-1 0,1 1 1,-2 0-1,-1 0 1,-1-1-1,-1 0-195,-2 0 0,-1 1 1,3 1-1,0-1 0,-3 0 1,0-1-1,-2 1 1,0 0-1,0 1 0,-2 1 1,-3 0-1,-1 1-457,-2 0 0,-1 0 0,0 0 1,-1 1-1,30 2 0,-6 3 1,-8 0-1,-9 1 0,-5 1-1403,-8 2 0,-10-2 1433,-7 0 0,-2 1 453,-1 5 0,-7-1 0,-1 0 0</inkml:trace>
  <inkml:trace contextRef="#ctx0" brushRef="#br0">23421 10675 8220,'-6'-13'778,"5"7"1,-4 6-311,4 7 0,1 5 0,0 1 0,0 2 1,0 1-1,-2 4 0,-1-1 0,-1 2-412,1-1 0,0-3 0,0 2 0,-1-1 1,1 0-1,0-2 0,0-1 0,-2-2-1654,2 0 1,2-4 1597,1 0 0,0-6 0,0 3 0</inkml:trace>
  <inkml:trace contextRef="#ctx0" brushRef="#br0">23541 10355 8536,'0'-23'0,"2"-4"1138,2-1-814,-3 11 0,5 0 0,-4 9 630,2 1 1,-4 1 0,0 6 0,-6 1-1890,-1 4 0,-8 2 0,5 8 0,-1 1 0,1 4 935,3 0 0,-5-3 0,4 2 0</inkml:trace>
  <inkml:trace contextRef="#ctx0" brushRef="#br0">24194 10235 8484,'9'-43'873,"-1"12"552,-3 12 0,6 12 0,-2 4 0,3 6-1123,1 5 0,0 9 1,-1 3-1,-2 4 0,-2 7 1,-2 5-1,-3 8-350,-2 7 0,-4 0 0,-6 12 0,-8 0 0,-7 1 0,-3 1 0,1-3 0,-1 2-2130,0 0 1,5-8-1,3 9 2178,4-4 0,-7-3 0,7-5 0</inkml:trace>
  <inkml:trace contextRef="#ctx0" brushRef="#br0">19222 9809 8310,'0'-14'0,"0"1"0,0 0-370,0 5 1,-1 2 524,-4 6 1,2 0 0,-4-1 0,-1-2 0,1-1 356,-3 1 1,2 1-1,-1 2 1,-1 0-1,-2 2-453,-1 2 1,4 3-1,0 7 1,-1-2-1,-2-2 1,0-1 27,3 1 1,-7 2-1,2 1 1,0-1 0,-1-1-1,1-2 124,1 1 0,4 0 0,0 1 0,0-2 1,1 1-1,0 2 0,2 1-139,3 0 0,-3 1 0,2 1 0,1 1 0,0 3 1,0 0-1,-1 2-134,1 0 0,1 0 0,2 2 0,0-2 0,2 0 0,1-2 158,1 0 0,2 3 0,-3-4 1,3-2-1,1-1 0,4-1 0,0-1 238,3 0 0,-1-1-280,0-3 1,5 3 0,1-3-1,2 1 1,1 0-23,-1-1 1,7-1 0,-2 2-1,-1-3 1,3 1 0,-3-2-98,0 0 0,3-2 1,-7-4-1,1 0 1,0-1-1,1-4-30,-3-4 1,4-4 0,-5-3 0,1-4 0,0-2 0,0-4 0,0-4-16,1 0 1,-6-2-1,0-1 1,-6-1-1,-3-1 1,-3-1-1,-2 1 126,-1-2 0,-1-2 0,-5-1 0,-6 0 0,-6 0 1,-1 2 94,-1 2 0,-3 3 0,-1 7 0,-4 1 0,-3 2 0,1 6 0,2 2-176,1 2 0,1 1 1,-1 3-1,0 4 1,2 4-1,2 2 1,2 5-1059,2 8 1,-4 0 0,6 9 1122,0 0 0,2 8 0,2 3 0</inkml:trace>
  <inkml:trace contextRef="#ctx0" brushRef="#br0">19462 9849 8554,'-9'-6'0,"2"-3"0,1-3 0,3-1 0,3-1 1192,4 1-1094,-2 6 1,10-4 0,-3 5 0,2-1 0,3-2 0,0 0 0,3 2 0,2-1 0,3 3 0,5-1 42,3 3 1,7-3 0,0 0-1,6 0 1,7-2 0,5 1 0,4-3-1,0-2 66,0-1 0,7-4 0,-4 2 1,-1 4-1,1 0 0,-3 2-264,2 0 0,-12 6 0,1-1 1,-4 3-1,-2 2 0,-2 3 0,-5 5 1,-8 2-432,-5-2 0,1 5 0,-4-3 0,0-1 1,-3 2-1,-4 0 0,0 0-2521,-1-3 3009,6 2 0,2-9 0,6 4 0</inkml:trace>
  <inkml:trace contextRef="#ctx0" brushRef="#br0">21422 9382 8383,'0'-20'0,"0"12"398,0 13 1,0 5-1,-2 5 1,-1 1-1,-1 3 1,1 2-1,1 3 1,2 1-1,0 2 1,0-2-1,0-2 1,0-2-1905,0-2 1,0-1 1505,0-4 0,6-7 0,2-1 0</inkml:trace>
  <inkml:trace contextRef="#ctx0" brushRef="#br0">21448 9262 8373,'-4'-38'0,"-2"4"2111,-2 7-2270,5 12 1,-1 11 0,8 7 0,5 1 0,3-1 0,3-1 158,3-2 0,8 0 0,9 0 0</inkml:trace>
  <inkml:trace contextRef="#ctx0" brushRef="#br0">21955 9182 8336,'-14'-19'1716,"6"6"-1072,-1 0 1,4 5-709,-4 8 1,6 6 0,-1 3 0,2 3 159,2 1 1,2-1 0,2-2 0,5-1 0,3 2 0,1 0 0,1 3-243,-1-1 0,2 0 0,1 1 101,2-1 0,6-1 0,-2-2 0,2-1 50,-2 1 0,1 1 1,-3-1-1,-1-1 0,0 1 1,-2 2-1,-3 2 149,0-1 1,-7-4-1,-2 0 1,-4 1-1,-1 2 1,0 1 255,0 1 0,-1-1 0,-4 0 0,-5 1 0,-5-1 206,-3 0 0,0 1 1,7-1-858,2 0 0,3-4 1,7 0-1,4 0 0,2 0 40,0 0 1,4-5 0,-7 5-1,-1 1 1,-1 2 32,-2 2 0,-2 3 0,-2 1 1,-7-2-1,-5-1 0,-6-2-593,-3 1 0,-3-1 0,-4 2 0,-2 1 761,0 2 0,-16 6 0,1-4 0</inkml:trace>
  <inkml:trace contextRef="#ctx0" brushRef="#br0">18289 10448 8335,'0'-20'0,"1"2"0,4 5 0,4 4 10,3 3 1,1 13 0,0 4 0,1 2 0,-1-1 0,2 0 0,3-2 0,4-1 0,3-3 275,2 0 1,-1-5 0,2 4 0,2-4 0,1-1 0,-1 0 0,-1 0 0,1 0 0,1 0 336,-1 0 1,-2-6 0,-1-1-657,-1-1 1,-1-3-1,-2 2 1,-6-3 13,-2-1 0,-3-1 0,-2 1 0,-2 0 0,-2-1 0,-3 1-111,-2 0 0,-2-7 0,-4-2 1,-4-3-1,-3-2 0,-1 1 1,1-3 239,3-2 0,-2 3 1,3-3-1,-1 2 1,2 0-1,1 1 0,3 3 76,2 0 0,1 4 0,0 0 1,0 2-1,1 1 0,2 1-240,1-1 1,7 0 0,-2 5 0,1-1-1,0 3 1,-1 0 0,2 2-105,0-1 1,3-2 97,-1-1 1,2 2 0,1 1 0,2-2 0,0 0-10,1-4 0,-4 3 0,4-5 0,-1 3 0,1 0 0,0-1 28,1-2 0,-3 2 0,-2 6 0,2 1 0,0 0 0,0 2 24,-3 2 1,0 4 0,-1 1 0,0 0 0,1 0 84,-1 0 0,-4 6 1,0 2-1,1 4 0,1 2-6,-3-1 1,3-4 0,-5 0 0,1 1-1,4 2 1,-1 3 0,0 1-40,-1 2 0,0 0 0,3-5 0,-2 0 0,-1 1 1,0-1-1,-2 0 0,1 2 0,-5 1 0,1 2 0,-1-2 0,-1 1 1,-2-1 98,0 2 0,-6 1-63,-3-1 1,-1 1 0,-1 3 0,2-3 0,0-1-7,2 0 0,-3 0 0,5-5 0,2 2 0,2 1 0,1 2-37,0-2 0,0 0 0,1 1 0,4 1 0,4-1 0,2 1-29,3 0 1,3 4 0,1-3 0,-1 1-1,-3 0 1,0 0 0,-1 0-25,0 1 0,1-5 0,-1 2 0,-1-3 0,-2-2 1,-1 1 54,1-1 1,2-6 0,2-2-1,0-4 1,4-1 0,4-1 0,4-5 77,0-8 0,5-5 0,0-7 1,-1-1-1,-2-1 0,-3-3-168,-2-5 1,0-1-1,-5-1 1,-2 1-1,-1-3 1,-1 1-1,-1-2 68,0-1 0,-5 4 1,-4-5-1,-2 3 0,-2 1 1,0-2-1,0-1-85,0 1 1,-6 1 0,-3 0 0,-3 0 0,-3 0-1,-1 1 6,-2 4 0,-1-2 1,1 6-1,-4 1 1,-3 2-1,-2 3 1,0 3-97,1 4 1,-3 3 216,-2 2 1,2 1 0,-5 3 0,0 3-1,1 2-50,0-1 1,-7 1 0,3 4 0,0 1-1,0 2 1,2 3-63,-1 2 0,1 0 1,-5 6-1,0-1 1,0 0-1,1 1 5,4-1 0,-8-1 0,3-2 1,-2-1-1,-1 1 0,2 2 1,-1 2 145,4-1 0,1 0 1,-2 1-1,2-1 0,3 0 1,0 1-1,2-1-38,-1 0 1,2 1 0,4-1 0,1 0 0,-1 2 0,0 1-63,1 2 1,0 6 0,3 0-1,2 4 1,0 6 0,2 3-1,0 6-202,2 3 0,3 1 1,2 3-1,3-1 0,6 0 1,6 0-11,6 0 0,9-6 0,4 0 1,4-6-1,6-6 0,3-3 1,4-3-1455,1-3 1689,0-2 0,5-13 0,3-1 0</inkml:trace>
  <inkml:trace contextRef="#ctx0" brushRef="#br0">22048 9369 8431,'-9'-4'0,"0"-1"0,-1 4 0,-3 4 0,-4 5 0,0 3 104,0-2 1,2 1 644,2-5 0,0 3 0,2-3 1,10-2-1,13-2-103,11-1 1,9-1 0,-1-2 0,4-2-1,4 2 1,1 2 0,-2 1 0,-2 0 0,-5 1-228,-3 4 0,-7-1 1,-3 8-1,-5 4 1,-4 4-1,-6 3 0,-6 4-498,-6 4 1,-13 3 0,-8 6-1,-6-1 1,-6-1 0,-3-1 30,-1 0 0,8-3 0,7-10 1,5-3-1,7-2 0,7-3 1,5-1 550,4-2 1,13 1 0,10-2 0,9-4 0,11-3 0,9-4-282,7-1 1,2 0-1,6-1 1,4-4-1,0-2 1,3-2-1191,-4 0 0,-4 6 0,0-1 0,-6 2 0,-3 2 968,-5 0 0,2 0 0,-3 0 0</inkml:trace>
  <inkml:trace contextRef="#ctx0" brushRef="#br0">18316 10155 9287,'9'-17'0,"-2"-1"0,0 1 0,-1 3 0,0 0-26,-3 1 1,-7 4 414,-5 0 0,-9 5 1,-6-4-1,-5 1 1,-8 1-1,-8-1 0,-7-1 1,-5-4-1,-6-2 1,-5-6-1,-4 0 1,33 8-1,1 0-286,-2 0 0,0-1 0,1-2 1,-1-1-1,-3-1 0,-1 1 1,0 0-1,0 0 0,3-1 1,0 1-1,0 1 0,0 0 1,4 1-1,0 0-155,1 0 1,1 2-1,-32-9 1,15 3 0,5 3-1,9 3 1,8 3 0,8 5-831,2 3 1,9 2 0,8 5 0,7 6 0,9 6 0,7 2 869,0 4 1,6-5-1,-6 1 1</inkml:trace>
  <inkml:trace contextRef="#ctx0" brushRef="#br0">15436 10182 22182,'8'-16'-1249,"-4"-5"1395,-2-1 1,-2 10 0,0 15 0,0 10-1,0 6 1,0 5 0,0 1 0,0 2-932,0 0 0,0-2 0,0-2 0,0-2 0,0-2-3765,0-2 4427,0-8 0,6-3 0,1-6 1</inkml:trace>
  <inkml:trace contextRef="#ctx0" brushRef="#br0">15436 9809 8533,'-9'-43'555,"2"4"564,1 10 1,2 15-1903,4 19 1,6 2 0,2 11-1,4-5 1,3-2 782,3-2 0,9-1 0,7 6 0</inkml:trace>
  <inkml:trace contextRef="#ctx0" brushRef="#br0">16116 9662 21410,'-15'-35'-981,"-2"-2"0,15 29 1204,-2 4 1,-2 4-1,3 7 1,4 1-1,8-2 1,7-1-67,7-2 1,2-1 0,3-1 0,2 2 0,2 2 0,1-2-367,-1-2 0,-1 4 0,-5 1 0,-4-1 1,-4 3-1,-4-2 0,-2 1 0,-3 1-43,-4 2 1,-4 2-1,-2 1 1,-4 1 0,-4-1-1,-3 0 577,-1 0 1,0 1 0,1-1 0,3 0 0,5 1 277,2-1 0,8-4 0,6-2 0,7-1 0,9-3 1,5 0-1,5 0-455,5 2 0,-6 1 0,3-3 0,-3 2 0,-3 3 0,-4 2-297,-6 2 0,-6 6 1,-10 1-1,-5 2 0,-7 3 1,-11 1-1,-10 1-196,-9 1 1,-15 3-1,-4-2 1,-2-3-1,-1-1 1,-1-2-101,0 0 1,3-4-1,7 4 1,2 0 395,7-1 1,-2 4-1,6-4 1</inkml:trace>
  <inkml:trace contextRef="#ctx0" brushRef="#br0">19929 12701 8396,'6'-55'0,"1"0"0,2 0 0,-2 5 0,1 4 0,-2 6 0,-1 5 0,-2 2 331,-1 3 1,-2 8 0,-2 3 0,-4 3-1,-5 1 1,-7 3 0,-3 2 0,-3 2-1,-2 4 1,-5 2 0,-5 2 0,-2 0 0,-4 0-1,-2 0 1,-7 0-506,-5 0 0,-5 6 1,-7 3-1,-1 3 1,-2 0-1,-2-2 1,-1-1-1,35-4 1,1-1-1,-1 0 1,1 1 333,-1-1 0,-1 1 1,2-2-1,-1 1 1,0 1-1,0 1 1,0-2-1,1 0 1,-2 1-1,0-1 0,-1 1 1,0-1-1,-2 1 1,-1 1-82,-1 1 0,0 0 0,-1 0 1,0 1-1,-1 2 0,0 1 0,-2-1 1,-1 1-1,0-2 0,0 1 0,-4 1 1,-1 0-126,0 2 1,-1-1 0,0 0 0,0 0 0,-2 3 0,0 1 0,-1-1 0,0 0-1,0 0 1,1 1 0,-4 1 0,1 0 0,1 0 0,1 0-44,2-2 1,-1 1-1,-3 2 1,2 1 0,5-1-1,1 1 1,1-1-1,0 1 1,0 0 0,1 1-1,3-1 1,1 0 154,3 1 1,1 0-1,-1 2 1,2 0 0,5 1-1,1 0 1,2 1-1,1 0 1,2 1 0,2 2-1,-22 26 5,10 0 0,14 8 1,14-5-1,10 6 0,13 8 1,16 1-1,-7-34 1,4-1-92,6-1 1,2-1 0,2 0 0,5-3 0,10 3 0,5-3 0,3 3-1,2-1 1,2-1 0,3-2 0,4-1 0,3-3 22,-19-10 1,1 0-1,-1-2 1,0 0-1,0-1 1,1 0 0,8 0-1,1-2 1,1 1-1,0-2 1,2 0-1,-1-1 1,1 0 0,0-1-1,1-1 1,3-1-1,2-1 1,-1 0 0,0 0-1,1-2 1,0 1-1,0-1 1,1 0 0,1 0-1,-13-2 1,0 0 0,1-1 0,-1 1-1,-1 0 1,-1 0 0,1 0 0,0 0-1,2 0 1,1 0 0,0-1 0,0 1-1,2 0 1,1 0 0,-1 0-1,0 1 1,-1 0 0,-1 0 0,0 0-1,0 1-16,-2-1 1,0 1 0,1 0 0,0 0 0,6 1 0,1-1 0,0 0 0,-2 1 0,-3-1-1,-2 0 1,1 1 0,-1-1 0,1 0 0,-1 0 0,0 0 0,1 0 0,-1-1 0,-1 1-1,1-1 1,-1 0 0,17 0 0,0-1 0,-1 0-184,-2 0 1,-1 0 0,0-1 0,1 0 0,-1-1 0,0 0 0,-4 0 0,1-2 0,-2 0 0,-2-2 0,-1 0 0,0-1 0,-4-2-1,-1-1 1,-1-1 0,-5 0 0,-1-1 0,-1-1 71,19-5 1,-2-3 0,-5-3-1,-3-4 1,-10-1 0,-3-2 0,-3-1-1,-5-3 1,-5-2 0,-6-2 0,-4-2-1,-6-3 1,-5-4 0,-5-2-1,-6-3 1,-4-1 357,-5-3 0,-6-1 1,-9-6-1,-7 0 1,-9 0-1,-4 0 0,8 19 1,-1 0-1,-3 1 1,-5-3-1,-4 1 1,-1 1-1,-4-1 0,-3 2 1,-2 1-174,11 9 1,-1 0 0,-1 2 0,-2 0 0,-5 0-1,-1 0 1,-2 2 0,0 0 0,-2 1 0,-2 1-1,0 1 1,-1 1 0,-1 1 0,0 1 0,-1 1 0,-1 2-1,-3 0 1,0 2 0,-1 1 0,-1 2 0,0 2-1,-1 0 1,-1 3 0,0 0-219,12 3 1,0 1 0,-1 1 0,0 0 0,0 2-1,0 0 1,-1 1 0,1 2 0,-1 0 0,1 2-1,-1 1 1,-1 1 0,1 1 0,0 2 0,0 0-1,0 2 1,1 0 0,-1 1 0,1 2 0,0 0 156,0 1 0,1 2 0,0 0 0,1 1 0,-1 1 0,-1 0 0,-1 2 0</inkml:trace>
  <inkml:trace contextRef="#ctx0" brushRef="#br0">9371 18205 8424,'-15'-27'0,"-2"1"617,8 11 0,-2-3 1,17 11-1,6-2 1,6 0-1,3-2 1,1 0-1,1-4 1,3-1-1,5-2 1,4 1-1,7 1 1,-2 1 336,-3 2 0,4-3 0,-7 8 0,-4 1 0,-6 3 0,-5 2-454,-3 2 0,-1 2 1,-3 3-1,-3 7 0,-5 8 1,-2 3-216,-2 5 1,-11 6-1,-4-1 1,-2 1 0,-4 3-1,2 0-31,-1-1 0,-2 1 1,4-6-1,2-2 1,1 0-1,4-4 1,0-2-255,2 0 0,6-6 0,-1 4 0,2-2 0,2-2 0,2-1-186,2 2 0,-1-4 0,6 4 1,2-3-1,2-2 0,3 1 1,2-1-1454,-2 0 1,5 1-1,1-1 1,3-1 0,3-3-1,2-5-5811,1-2 7450,12-2 0,-1-12 0,11-3 0</inkml:trace>
  <inkml:trace contextRef="#ctx0" brushRef="#br0">10358 18218 8328,'-33'-26'-20,"6"8"1876,8 10 1,4 8 0,3 5-1,3 4-938,5 3 0,3 1 0,1 0 0,0 4 0,0 2 1,3 4-1,4 1 0,8 0-632,4-3 0,5 1 0,5-7 0,2-5 0,-2-3 0,-4-4 0,-5-1-801,0-2 0,-4-2 1,-7-2-1,-5-6 1,-2-5-1,-4-5 1,-4 0-23,-7-4 0,-2-1 0,-5 0 0,0 1 1,4 3-1,1 1 618,2-1 0,1 5 0,3-2 0,5 3 0,4 3 1,6 3-755,7 5 1,8-2-1,10 1 1,3 2-1,3 0 1,0-1 672,0-5 0,10-3 0,-5-1 0</inkml:trace>
  <inkml:trace contextRef="#ctx0" brushRef="#br0">10771 17952 8238,'-14'-14'-1467,"6"7"10411,-1 3-7991,6-4 0,-2 13 0,11-1 1,6 6-1,6 4 0,3-1 1,2 0-1,2 1-1226,2-1 1,4-1 0,0-3 0,-1-5 0,-2-2 0,-3-2-1,-1 0 1,-3-2-2181,-2-2 0,-1-5 0,-6-9 1535,-4-4 1,3 1 0,-7-1 0,-1 0 1816,-1 1 0,-2 2 0,0 5 682,0 1 0,0 12 0,0 8 0,0 12 0,0 12 1,0 8-1067,0 5 0,0-1 0,0 6 0,0 0 0,0 0 1,1 0-1007,4 1 1,-4-3-1,4 2 491,-4 2 0,5-5 0,1-1 0</inkml:trace>
  <inkml:trace contextRef="#ctx0" brushRef="#br0">12157 18165 8273,'-9'-5'1869,"0"1"-183,-1 1 1,3-4-493,-2-2 1,4-2 0,-2 1 0,-1 3-614,1 1 0,3 7 1,-4 8-1,2 4 1,2 5-1,-1 3 1,1 1-1,1 0-1422,1 2 1,8 0-1,3-2 1,3-3 0,3-3-1,1-1-1196,2-3 1,4-7-1,-3-1 1,1-4 2036,-1-4 0,-1-10 0,-5-6 0</inkml:trace>
  <inkml:trace contextRef="#ctx0" brushRef="#br0">12250 18258 8181,'0'-19'31,"0"4"1,0-3 0,-1 4 444,-4 0 0,5 2 0,0 5-220,8 7 1,5 6 0,4 6 0,2-2 0,2-2 0,2-1 0,2-1-1,2 0 1,-2-3 0,-1-3 0,-3-3 0,-2-3-497,-3-2 0,-1 0 0,-3-6 0,-3 1 0,-5 0 0,-2-1 242,-2 1 0,0 0 0,-2 1 0,-2 3 0,-5 4 0,-3 4 756,-1 1 1,5 6-1,4 4 1,2 5-1,2 4 1,0 2 0,0 3-1,0 1-714,0 2 0,0-1 1,2 1-1,2 0 1,4-1-1,1-1-1584,-1-2 1,6-4 0,4-7 1539,-2-3 0,5-4 0,-1-5 0</inkml:trace>
  <inkml:trace contextRef="#ctx0" brushRef="#br0">12877 17938 8140,'0'-26'2883,"6"11"1,-3 3-2662,6 12 0,-5 10 0,5 4 0,1 1 0,2 1 0,2 0 0,-1 2 0,0-2-113,1-1 1,3 3 0,1-2 0,-2-3 0,-1-2 0,-1-2-3177,-1-2 3067,-6 5 0,5-11 0,-4 5 0</inkml:trace>
  <inkml:trace contextRef="#ctx0" brushRef="#br0">6199 14300 9515,'-2'-13'0,"-1"-1"0,-1 1 0,1 0 0,0-1 210,-2 1 0,4 0 1,-5 1-1,0 2 1,-3 2-1,-4 2 1,-4 3-1,0 2 1,-3 1-11,-3 0 0,5 6 1,-10 3-1,0 2 1,-2 1-1,-1 0 1,-2 0-1,-1 1 67,0-2 0,-3 2 0,5-4 0,-1 3 0,-1 1 0,0 0 0,-3 1 0,-2-1 36,-1 0 0,0 1 1,0-1-1,0 0 1,0 1-1,-1 0 0,-2 4-105,-1 4 0,-2 4 1,3 2-1,-2 1 1,2 4-1,3 0-263,5-1 0,-2 5 0,6-3 0,1 2 0,3-2 0,4-2 1,2-2 144,2-2 1,-4-1 0,6-1 0,0 1 0,1 0 0,0-1 172,-2 1 1,0 1 0,5 2 0,0 2-1,-1 1 1,1 2 0,0 3-172,-1 3 0,1 3 0,0-1 0,-1 3 1,1 3-1,1 3-315,3 0 0,-1 3 1,5-10-1,2 0 1,2-1-1,1-4 1,0 0 226,0-3 1,1-6-1,4 0 1,4-2-1,3-3 1,1 1 0,2-2 258,2-3 1,0 3-1,5-2 1,2 0-1,2 1 1,5-2-202,5 2 1,4 0-1,4 1 1,4-1-1,2 2 1,2-1-1,3 2-113,0-3 1,1-1-1,2 3 1,4-3 0,3-2-1,3-2 233,3-2 1,-4-3 0,4 0 0,2-1 0,-2-1 0,3-2 0,0-2-53,-36-6 1,-1 2 0,37 6 0,-35-6 0,-1-1 0,0 2 0,0-1 0,0 1 0,0-1 0,-1 1 0,1-1-91,0-1 1,0 1 0,36 8 0,-36-7-1,1-1 1,35 8 0,0 1 0,-2 1 0,1-3 0,-3-2 1,-1 3 0,2-3-1,3 3 1,-36-6 0,0 0-1,0-1 1,-1 0 0,1-1-1,0 0 115,36 1 1,-35 0-1,0-1 1,-1-1-1,0 0 1,1 0-1,0 0 1,1 1-1,0 0 1,0-1 0,-1 0-20,-1-1 1,0 1 0,3 1 0,0-2 0,-1 0 0,0-1 0,1 2-1,0 0 1,0 0 0,1 0 0,-1 1 0,1 0-209,0 0 1,0-1 0,5-1 0,0-1 0,-2 2 0,1 0-1,0-1 1,0 0 0,2 1 0,0-1 0,0-1 0,1 1 0,2-1-1,0-1 100,0 0 1,0 0 0,0 0 0,0-1 0,1-1 0,0-1 0,-1-1 0,0-1-1,1 0 1,0-1 0,1-1 0,1 0 0,0 1 0,1-1 105,1 0 0,-1 1 0,2-3 0,-1 0 0,-1 0 0,-1 0 1,1 1-1,0 0 0,0 0 0,0 1 0,-1 0 0,1 1-83,1-1 0,1 0 0,1 2 0,-1 1 1,-1 1-1,-1-1 0,2 0 0,0 1 0,1 0 1,0 0-1,0 0 0,-1 0 0,1 1 0,0-1-263,-1 0 1,0 0-1,2 3 1,-1-1-1,-2-2 1,-1 0-1,1 0 1,-1 0-1,1 0 1,-1-1-1,1-1 1,-1 1 0,0-1-1,0 1 148,-1-1 0,0-1 0,-1-1 0,-1-2 0,1 0 0,-1-1 0,2 0 0,-1 1 0,2-2 0,1 1 0,0 0 0,1-1 225,-1-1 1,-1 1 0,-4 0 0,0 1 0,-1-1 0,-1 0 0,-1 0 0,1-1 0,-1 1 0,0 0 0,-1 1 0,1-1 0,0 1 0,0 0-150,-1-1 1,1 1 0,-2 1 0,-1 0 0,1-1 0,-1-1 0,1 1 0,0 0 0,-1 0 0,0 1 0,2-2 0,-1-1-411,3-1 1,-1 1 222,-4 4 1,0-2-1,8-7 1,0-1-1,-5 4 1,-2 0-1,-2-1 1,0-1 0,-1-1-1,-1 0 1,-3 0-1,-1-1-20,0 0 1,0-1-1,1-1 1,0-3 0,-2 1-1,-1-1 1,0-1-1,0 0 1,-2-1 0,0 0-1,-2-1 1,-1 0 258,23-27 0,-2-4 0,-10 1 1,-4 0-1,-3-5 0,-4-1 0,-3-2-29,-5 2 0,-4 3 0,-10-5 1,-3 1-1,-4 3 0,-4 3 0,-5 0-251,-10 0 1,-16-1-1,-9 6 1,-8 3-1,21 25 1,-3 1-1,-3-1 1,-1 0-38,-2 0 1,-2-1-1,-7 0 1,-2 2-1,3 2 1,-2 2-1,-3-2 1,-3 2-1,-4-2 1,-2 0-1,0 0 1,-2 1 0,-5-1-1,-2 0 76,0 2 0,-2 0 0,23 6 1,0 1-1,-1 0 0,-2-1 1,-1-1-1,0 1 0,-1-1 0,-1 1 1,1 0-1,-2 0 0,0 0 1,-1 0-1,-3 1 0,-1 0 0,0 1 412,-2 0 0,0 1 1,0 0-231,0-2 1,-2 0-1,1 2 1,-2 1 0,0 1-1,-1 1 1,0-2 0,0 1-1,0 0 1,0 1 0,0 0-1,0 1 1,-2 2 0,-1 0-1,1 1 1,1 0 0,-1 1-1,0 1 16,-1-1 1,-1 2 0,1 0 0,0 3 0,1 1-1,0 1 1,1 0 0,0 1 0,0 1 0,1 0-1,0 2 1,1 0 0,0 1 0,0 1 0,1 1-1,0 0 1,1 1 0,0 0-13,1 1 0,1 0 0,-1 1 0,0 1 0,0 1 0,0 0 0,2 0 0</inkml:trace>
  <inkml:trace contextRef="#ctx0" brushRef="#br0">6145 16126 26737,'-9'-6'-4319,"0"-3"1704,-1-3 3062,4 5 1,2 1 0,8 6 0,5 0 0,4 0 0,5 0 0,4-2 0,4-1 0,0-1 215,1 1 1,4-3-1,2 2 1,-1 1 0,2 1-1,-1 4 1,1 1 0,-2 3-1,1 0-1465,-3-1 0,-7 4 0,0-3 0,-1 2 0,0 1 0,-1-1 0,-2 1 672,-3 2 0,5 1 0,0 1 0</inkml:trace>
  <inkml:trace contextRef="#ctx0" brushRef="#br0">7638 16299 8479,'-1'-12'0,"-4"3"0,-4 5 359,-2 8 1,-3-2 0,4 2-1,5-4 1,10-3 0,5-3 794,4-1 1,5 3-1,3-4 1,3 1-936,2-1 1,-1 4 0,1-3 0,0 1-127,-1 3 0,1 0 0,0 0 0,-2-2 0,-1 1 0,-4-1 0,0 1-642,-4 1 1,-6 2 0,-4 1 360,-4 0 0,-11 0 0,-13 0 0,-4 0 1,0 0-1,-1 0 136,0 0 1,-4 4-1,-1 0 1,-1 1-1,-1-1 1,2 2-1,-1 0-255,3 0 1,2 4 0,2-2-1,0 2 1,4 2 0,6 3 306,5 0 0,0 5 0,3 1 0</inkml:trace>
  <inkml:trace contextRef="#ctx0" brushRef="#br0">5505 16272 8493,'6'-13'0,"2"0"0</inkml:trace>
  <inkml:trace contextRef="#ctx0" brushRef="#br0">4532 17605 8378,'0'-13'0,"0"0"0,0-1 272,0 7 1,-1 1 0,-2 7 0,-3 4-1,-2 4 1,-2 4 0,-2 3 0,-1 4 0,0 2-1,-1 4 1861,1 4 0,0 7 0,-1-1-2184,1 2 0,4 2 0,2-1 1,1-2-1,3-3-340,1-2 1,2-5 0,2-6 0,1-2 0,4-3 390,5-1 0,4-2 0,11 1 0</inkml:trace>
  <inkml:trace contextRef="#ctx0" brushRef="#br0">5732 16259 8035,'-13'-6'0,"-1"-1"0,1-1 0,0 4 0,-1 2 0,1 2 481,0 0 1,-1 2-1,1 1 1,-2 1-1,-1 1 1,-3 1 0,-1 3-1,0 4 1,-1 5-1,-4 4 881,-5 3 0,0 3 0,-4 3 0,0 8-819,0 8 1,-1-2 0,-7 9 0,-1 3 0,21-27 0,-2 0-1,0 3 1,0 1-387,-4 2 1,1-1 0,2-1 0,1 0 0,-3 2 0,1-1 0,0 0 0,1-2-1,1 0 1,1 0 0,0-2 0,1 0 0,-18 25-383,5-6 1,2-4 0,7-7 0,0-2 0,3-3 0,2-3-1468,2-6 0,5-4 0,7-8 0,1 1-1145,3-1 1,3-1 2836,5-3 0,8-3 0,8-6 0</inkml:trace>
  <inkml:trace contextRef="#ctx0" brushRef="#br0">4559 18018 8009,'-6'-13'5433,"5"7"-4813,-4 6 0,4 6 1,1 7-1,-2 2 1,-1 3-318,-1 4 0,-5 5 0,3 4 0,-2 3 0,-2 1 0,-2 1 0,0 1-687,4 2 0,-3-4 1,7-1-1,1-1 1,1-4-1,2-2-1908,0-5 0,6-4 0,3-8 2292,3-1 0,13-6 0,3 3 0</inkml:trace>
  <inkml:trace contextRef="#ctx0" brushRef="#br0">4959 18098 8068,'0'-26'4004,"0"-1"-3315,0 12 1,0 5 0,0 14 0,0 5 0,0 3 0,0 3 0,0 3-493,0 4 1,0 13-1,-2 5 1,-1 2-1,-1-1 1,-1-1-1,1 2 1,0 1-677,1 1 0,1 5 0,2-3 0,0-2 0,0-1 0,0-6-650,0-3 0,6-3 1,1-5 1128,1-4 0,4-3 0,-5-6 0</inkml:trace>
  <inkml:trace contextRef="#ctx0" brushRef="#br0">4426 18258 8147,'-20'0'0,"10"0"469,-3 0 1,10 0 0,4 0 0,11 0-13,9 0 1,10-1 0,6-4 0,6-4 0,4-2 0,4-3-1,0 1 1,3 0-251,-4-1 1,2 2 0,-8 4-1,-1 3 1,-1 4 0,-4 2 0,-2 4 374,-5 3-582,-9 10 0,3-3 0,-4 4 0</inkml:trace>
  <inkml:trace contextRef="#ctx0" brushRef="#br0">4626 18871 8032,'-14'-13'1792,"1"6"1,13 2 0,9 8 0,10 3-1590,6 1 1,6-2-1,2 2 1,1-1 0,6-3-1,4-1 1,10-2-1,3 0-203,9 0 0,8 0 0,0 0 0</inkml:trace>
  <inkml:trace contextRef="#ctx0" brushRef="#br0">7985 16366 7940,'0'-18'0,"-2"2"611,-2 4 0,1 6 1,-6 13-1,-1 10 1,-4 11-1,-3 7 0,-7 8 1761,-6 3 1,2-6 0,-5 5-1916,1 2 0,-1 8 1,-2 4-1,4 0-829,3 0 0,-2 4 0,2-6 0,4 0 0,3-1 0,5-3 0,1-1-978,2-5 0,5-11 0,4 4 1,3-2-1,1-1 0,0-1 1350,0-5 0,5 3 0,3 0 0</inkml:trace>
  <inkml:trace contextRef="#ctx0" brushRef="#br0">7318 18125 8054,'-7'-6'0,"-5"5"1219,3-4 0,2 4 0,-1 2-62,2 4 0,-3 2 0,5 8-978,1 3 0,-3-4 1,0 6-1,0-3-197,0 1 1,-3 4 0,5-4 0,1-2 0,2-1 5,1-1 0,1-1 1,4-1-1,3-3 294,4-5 1,-3 2 0,0-2 0,1 1-121,2 1 0,0 1 1,-3 6-1,-5 1 0,-4 1 1,-3 1-104,-1 2 0,-8 4 0,0-3 0,-4 0 0,-2 1 0,0-4-245,1-1 0,-5 1 1,4-1-1,1-3 0,3-2 1,2-1-893,3 0 0,6-6 0,12 0 1,10-8 1077,9-8 0,12-6 0,8-8 0</inkml:trace>
  <inkml:trace contextRef="#ctx0" brushRef="#br0">7718 18298 8054,'8'-13'1424,"-3"4"0,-6 0-489,-3-1 0,1 4 0,-6 1 0,-2 4 1,-1 2-1,-1 2-497,0 2 1,4 5-1,2-1 1,1 3-1,3 3 1,1 1-1,2 3 1,0 2-1012,0 3 1,6-4-1,3 3 1,4-1 0,4 0-1,3-1 1,6-2-4425,6-3 4997,5-7 0,9 3 0,1-5 0</inkml:trace>
  <inkml:trace contextRef="#ctx0" brushRef="#br0">6505 18338 8147,'-9'-19'0,"0"-2"0,-1 2 0,-2 6 295,-1 11 0,4 10 1,2 6-1,-1 3 0,1 3 1,-4 4-1,-1 4 0,-1 3 1,1 5-1,2 4 0,1 1 46,-1 1 0,4-4 1,1-1-1,4-1 1,1-1-1,0-2 0,1-6 1,4-8-1365,4-4 0,2-4 0,4-2 1,2-4-1,2-7 1023,2-7 0,1-5 0,4-13 0</inkml:trace>
  <inkml:trace contextRef="#ctx0" brushRef="#br0">6652 18178 8092,'0'-13'2576,"0"0"1,-5 7-2094,1 6 0,-1 6 0,5 8 0,-1 4 0,-2 4 0,-3 5 0,0 4-517,0 5 1,2 7 0,4 3 0,0-1 0,0 3 0,0-1 0,1 2 0,2-2-1436,2-2 0,5-5 1469,-1-5 0,3-8 0,1-8 0</inkml:trace>
  <inkml:trace contextRef="#ctx0" brushRef="#br0">6292 18618 8018,'-12'-33'1223,"3"11"0,-3 3 0,12 15 0,8 2-1417,4 2 0,1 0 0,0 0 0,2 0 0,3 0 0,4 0 0,5 0 0,2 2-1924,2 2 2118,6 3 0,-8 7 0,3-1 0</inkml:trace>
  <inkml:trace contextRef="#ctx0" brushRef="#br0">6372 18831 8025,'-21'-19'250,"9"10"1,14 0 644,10 6 0,8 3 0,10-1-837,1-4 0,6 2 0,0-4 1,8 0-59,8-1 0,0-7 0,6-5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16596 18511 8023,'-12'-13'0,"2"1"584,1 3 1,4 3 0,-3 6 0,-1 2 2134,1 2-1847,2-2 1,8 4-526,2-6 0,-1 0 1,6 0-1,2 0 1,0 0-1,3 0 1,1 0 14,2 0 1,6 0 0,6 0-1,4 0 1,-1 0 0,4-2 64,2-2 1,-1-2-1,8-4-199,-4 1 0,-2 0 1,-2-3-1,-2 2-74,2 1 1,-5 1 0,-4-2 0,-5 3 0,0 1 0,-1 3 0,-1 1-218,-2 2 0,-1 0 0,-5 0 0,0 2 0,1 1 0,-1 3-39,0 1 0,-4-3 0,0 5 0,1 0 0,1 0 0,-1-2 98,-1-1 1,-2 0 0,4-3 0,-2 2 0,1-2 2250,2-2-2171,-5-1 0,-2-4 1,-10-1-1,-4 2 1,-2 0-1,-4 0-172,-3-1 0,-7-1 0,-6 5 0,0 0 0,-1 0 0,0 0 0,-2 0-517,-3 0 0,-2 0 781,-1 0 0,0 0 0,0 2 0,2 1-28,2 1 0,-1 2 0,6-3 0,1 3 0,4 0 0,2 0 0,5-2 239,4 2 1,-1-4-1,8 4-327,1 0 0,2-5 1,10 4-1,5-4 0,7-1 1,5 0-1,4 0 159,6 0 0,3-1 1,8-4-1,3-4 1,0-1-1,3 0-118,3 1 0,-2 0 1,6-5-1,-4 3 1,-6 0-1,-2 4 0,-4 1-559,-1 3 0,-3 0 1,-11 0-1,-2-1 1,-2 1-1272,-2 1 1,-2 4 0,-8 2 990,-5 5 0,-4 3 0,-4 1 0,-7 0 0,-4 2 0,-2 3 746,0 4 0,-9 3 0,-2 2 0</inkml:trace>
  <inkml:trace contextRef="#ctx0" brushRef="#br0">18409 18551 8124,'-2'-11'0,"-2"2"0,-3 6 0,-2 4 0,0 4 32,-2-2 0,4 3 1,-2-2-1,-1-1 0,-2-2 1,-1-1-1,1-1 2816,3-4-2602,3-2 0,7-6 1,4 1-1,2 2 1,2 2-1,0 2 1,1 2 162,2-2 1,-3 4 0,0-2-1,3 1 1,3 0 0,4-1-188,2 1 0,-4 1 0,6 2 1,2 0-1,3 0 0,3 0 1,0-1 135,2-4 0,-1 4 0,7-5 0,-2 1 0,1-1 0,-1 1-72,2-1 1,-2-3 0,0 4-1,-3 2 1,0 2 0,-3 1-319,-3 0 0,2 0 0,-8 0 0,2 0 0,0 1 0,-4 2 0,1 3-1455,0 2 1437,-5-5 1,8 7 0,-6-4 0,-1 0 0,1 0 0,1-2 373,2 2 1,1-4 0,5 2 0,-2-3 0,0-1 15,2 0 1,-2 0 0,11 0 1,-7 0 0,3 0-1,-3 0 1,1-1 0,1-2-378,-2-1 0,-2-1 0,-3 5 0,-2 0 0,0 0 0,0 0 0,-1 0-183,-2 0 1,4 0 0,-6 0 0,0 0 0,-2 0-1,-2 0 126,0 0 0,5 0 0,0 0 1,-2 0-1,-1-1 0,-2-2 464,1-2 1,-1-1 0,0 3 0,1-3 0,-1 1 0,0-1-553,1 3 0,-6 1 0,1 2 0,2 0-2067,1 0 163,1 0 2155,-6 0 0,-5-1-2513,-7-4 1107,1 4 1,-1 5 1335,1 10 0,-6 8 0,2-2 0</inkml:trace>
  <inkml:trace contextRef="#ctx0" brushRef="#br0">20382 17459 8112,'-14'-2'0,"1"-2"796,0-5 1,5-3 0,5 0 0,6 3 0,8 3 0,5 2 0,8-1-1,7 1 1,7 0 0,10-2 0,8-2 0,12-2-306,-30 4 1,0 0-1,3-1 1,1 1-1,1-2 1,1 1-1,4-2 1,0 0-1,3-2 1,1 0-1,1-2 1,0 1-1,1-1 1,-1 1-1,-1-1 1,1 2-1,0 0 1,-1 0-1,0-1 1,0 0-386,1-1 0,-1 1 0,-3 1 0,0 1 0,-2 1 0,-1 0 0,-3 2 0,0-1 0,-3 2 1,-2 1-1,34-4-1576,-10 4 1,-7 4 273,-7 1 0,-3 6 0,-10 3 0,-3 2-417,-4 3 0,-6 4 0,-1-1 1613,-2 0 0,-1 3 0,-5 1 0</inkml:trace>
  <inkml:trace contextRef="#ctx0" brushRef="#br0">23834 17112 7998,'6'-13'1681,"-3"-1"-969,6 1 1,-6 0 0,1-1 0,-4 1 0,-4 0 0,-5 1 339,-3 3 1,-1 3 0,0 6 0,-2 0 0,-3 2 0,-3 4-313,1 7 1,-6 2 0,6 7 0,-1 2 0,3 1 0,3 1-1,4 1-205,2 0 1,3 1-1,6 1 1,0 3-1,0-4 1,3-3-536,6-3 0,-4-4 0,12 3 0,1-1 0,1 0 0,4-1 0,3-4-9,0-5 0,7 0 9,2-5 0,4-1 0,1-4 0</inkml:trace>
  <inkml:trace contextRef="#ctx0" brushRef="#br0">24221 17179 7981,'-2'-15'1842,"-2"6"1,2 12 0,-2 6-1,3 3-1422,1 1 0,1-4 1,2 0-1,3 3 1,3 2-1,4 4 1,3-3-185,1-5 1,3 1 0,3-7-1,2-1 1,0-1 0,-3-2 0,-2-2-1,-3-1-516,1-1 0,-5-7 0,-5 3 0,-2-4 0,-3-2 0,-3 1 92,-5 0 0,-2-1 0,-6 3 0,-1 0 0,1 2-1175,0-1 0,8 4 0,10 2 1363,11 2 0,13-4 0,5-1 0</inkml:trace>
  <inkml:trace contextRef="#ctx0" brushRef="#br0">24794 17192 7949,'-6'-12'4787,"-3"3"-4086,3 3 1,0 5 0,8-5 0,2-6-815,5-4 1,3-6 0,1 2 0,-1 0 0,-1-3 0,-4 3 0,0 2 0,-1 3 112,0 2 0,5-6 0,-4-2 0</inkml:trace>
  <inkml:trace contextRef="#ctx0" brushRef="#br0">25007 17085 7949,'8'-8'1983,"-4"-1"0,-2 4 0,-2-4-1675,0-1 1,0 3 0,1-1 0,4 2 0,2 2 0,2-1 0,0 1 0,1 1-836,2 1 1,1-2 0,1 0 0,-1 1 0,0 1-2495,1 2 0,-5 0 2814,-1 0 1,-5 2 0,0 1 814,-6 1 0,-4 0 0,-6-2 1500,-1 2 1,2 4 0,4 5-1,5 0-1577,6 1 1,4-5 0,6-2 0,1 0 0,-1-1 0,0 0-778,1-3 0,0-1 0,3-2 0,1 0 0,-2 0-2913,-1 0 0,-8-2 3824,-3-2 0,-8 2 0,-5-2 0,-1 4-78,1 4 1,3-1-1,6 6 1,1 0 0,4 0-1,4-2-496,3-1 0,-3 3 1,-1-4-1,4-2 1,3-2-1,3-1-405,-2 0 1,0-1 0,1-4 0,0-5 0,0-5 0,-1-4 0,-1-2-869,-2-3 1,2 4 0,-11-3 0,-1 0 0,-1-1 0,-2 2 438,0 4 0,0 3 1,-2 3 830,-2 3 1,3 9 0,-2 8-1,6 1 1,5 0 0,4-1 66,2 0 1,0 2-92,4-5 0,0-1 1,7-4-65,3 0 0,2-12 0,-3-3 0</inkml:trace>
  <inkml:trace contextRef="#ctx0" brushRef="#br0">25741 16592 7949,'-12'11'1434,"1"5"1,4 8-1470,1 8 1,2 1-1,4 2 1,0 1 0,0-1-1,0-1 35,0-1 0,0 10 0,0-2 0</inkml:trace>
  <inkml:trace contextRef="#ctx0" brushRef="#br0">25754 16712 8060,'-2'-49'4262,"-2"9"-3865,2 9 1,-2 19-1,8 4 1,5 2 0,5 1-398,3 1 0,4-7 0,6 4 0</inkml:trace>
  <inkml:trace contextRef="#ctx0" brushRef="#br0">26127 16579 7952,'-7'-13'3892,"-4"4"-3423,7 0 0,1 6 0,7-2 0,5 4 0,5 1 1,3 0 97,6 0 0,-1 0 1,3 0-1,3 0 1,0 1-1,0 4 1,-1 2-528,0 1 1,-5 8-1,-1-3-40,-2 2 0,-1 6 0,-5 0 0</inkml:trace>
  <inkml:trace contextRef="#ctx0" brushRef="#br0">26007 16939 8019,'0'-14'1507,"3"7"1,6 1 0,7 2-1948,4-1 1,9-4 0,-1 3 0,3 1-1,5-3 440,2 1 0,-1-8 0,9-6 0</inkml:trace>
  <inkml:trace contextRef="#ctx0" brushRef="#br0">26727 16592 8014,'-33'0'1299,"1"0"-285,-2 0 0,0 11 0,7 3 0,0 4 0,2 3-752,3 0 0,4-4 0,9 4 0,5 0 0,2 0 0,5 2 0,6 3 113,9 0 1,16-1 0,9-4 0,6-8 0,9-7 0,4-6 0,6-4-949,0-5 0,-6-7 0,-5-4 0,-7 0 0,-9-4 1,-8-1-149,-11-2 0,-11 1 0,-8-1 0,-8 0 1,-10 1-1,-11 0 0,-13 4 320,-8 4 1,-10 10 0,-3 3 400,-5 4 0,1 1 0,-9 0 0</inkml:trace>
  <inkml:trace contextRef="#ctx0" brushRef="#br0">24128 18258 8194,'7'-6'0,"-3"-3"0,-1-1 0,2 0-15,4 1 659,3 6 0,-4-3 1,1 6-1,2 1 1,-1 4-1,0 5 1,-2 6-1,-1 8 1,1 6-1,1 5 1,-1 5-1,1 2 1568,2-2 1,-4 7 0,2-8 0,0-1-2327,-2-1 1,5-7 0,-3 1 0,1-4 0,1-5-282,-2-4 1,-2-8 0,3-3 0,-2-2-390,-2-7 0,-2-5 0,-4-11 0,0-7 0,0-6 0,-1-8 0,-2-1 469,-2-3 1,-5-4 0,3 1 0,-2 0 0,1 0-1,2 5 696,3 4 0,2 0 0,1 7 0,0 3 0,1 5 1,4 5-1,2 3 868,1 4 0,2 5 1,-4-2-1,1 1 0,4 3-501,1 2 0,-4 7 0,0 2-997,-2 4 0,-2-3 0,-4 0 0,-1 1-571,-4 2 0,-2-4 0,-6-2 0,-1-2 0,1 0-1041,0-1 0,4 0 1,1 2-1,2 4 1861,3 3 0,8-5 0,2-1 0</inkml:trace>
  <inkml:trace contextRef="#ctx0" brushRef="#br0">24807 18192 8139,'-1'-20'1664,"-2"0"665,-1-1 1,-5 6 0,4 6-2505,2-1 0,3-2 0,3-1 0,3-1 0,0 1 0,1 0 0,1-1 1,2 1-1907,2 0 0,1-1 2081,1 1 0,5 6 0,2 1 0</inkml:trace>
  <inkml:trace contextRef="#ctx0" brushRef="#br0">24967 17978 8115,'-4'9'565,"-1"0"0,1 0 0,4 4 0,0 1 736,0-1 0,2 0 1,2-1-1,6-1 0,5-4 1,4 0-1,2-1-1059,3 0 0,5-1 1,3-5-1,-3 0 1,-1 0-1,-2 0 0,-3-2 1,-2-1-1051,-2-1 0,-1-7 0,-6 2 0,-2-2-761,-1-3 0,-7 2 2083,-2 4 1,-6-3-1,-8 7 1,2-1-1,2 1 1,1-1 1430,-1 2 1,2 2 0,1 2-1646,1 4 1,8 2-1,6 7 1,4-1 0,2 2-1,0 1-702,4 2 1,-3 0 0,4-5-1,-1-1 1,1-2 0,1-2-2448,-1-3 1,-1 4 2434,-5-4 0,-12-1 0,-5-5 1,-6-4-1,-2-4 600,3-2 1,3-3 0,6-1 0,1-1-1,4-2-395,4 2 0,9 1 209,4 2 0,9-6 0,3-2 0</inkml:trace>
  <inkml:trace contextRef="#ctx0" brushRef="#br0">26020 17765 7998,'-17'-21'5917,"-1"5"-5428,2 6 1,7 5 0,6 8 0,6 2 0,7-2 0,6-2-700,7-1 0,2 0 0,1 0 1,1 0-1,1 2 210,3 2 0,-3 3 0,5 7 0</inkml:trace>
  <inkml:trace contextRef="#ctx0" brushRef="#br0">25994 18018 10021,'3'-7'4753,"4"2"-5044,6 4 0,8 1 0,-2 0 0,2-1 1,4-2-1,4-3 0,3 0 0,2-2-1624,3 1 1915,2-2 0,7-4 0,1-1 0</inkml:trace>
  <inkml:trace contextRef="#ctx0" brushRef="#br0">26740 17539 8207,'-9'0'740,"-1"0"0,-2 3 1643,0 5 1,-2 12-1,8 12 1,0 2-1918,0 3 0,-5 6 0,4 3 0,-2 3 0,2 4 0,1 4 0,4 0 0,5 0-627,6-4 0,9 2 161,4-11 0,9-5 0,3-7 0</inkml:trace>
  <inkml:trace contextRef="#ctx0" brushRef="#br0">4506 7916 8588,'-14'0'0,"7"0"155,-5 6 1,9-4-1,-6 2 1,0-4 872,2-4 1,1-4 0,6-5 0,0 0-538,0-1 1,1 7 0,4 3 0,4 2-1,3 2 1,1 0-400,0 0 0,1 4 1,-1 2-1,2 0 0,1 2 1,2-2 145,-2 0 0,3-1 1,-1-2-1,-2 2 1,-1-2-1,-1-2 116,-1-1 1,0 0-1,1-1 1,-1-2 0,0-2-1,1 2 1,-1 1-74,0-3 1,5 4-1,0-2 1,0 4-1,-1 5 1,3 1-568,0 4 1,1-1 0,3 1 0,-4-3 0,1 3 0,-2-1 177,1-1 0,-3 1 0,-2-5 0,2-1 1,0 1-1,0-1 0,-1-1 518,2-1 0,-3-2 0,2-2 0,-2-2 0,-2-4 0,2-1 0,2 2-148,0 1 1,1-4 0,-5 2 0,-1-1 0,-1 2 0,-2 1-223,1 3 1,2-3 0,1 2 0,0 1 0,1 0 0,-1 0-158,0-2 1,1 1-1,-1 4 1,0-1-1,1-2 1,-1-2-1,-1 1 28,-3-2 1,3 4 0,-3-4-1,2 2 1,3-2 0,-1 0-140,0 0 0,1-3 1,-1 3-1,0 0 1,1 0-1,-2 2-2253,-4-2 0,3 6 0,-7 0 2481,-1 8 0,5 9 0,-1 4 0</inkml:trace>
  <inkml:trace contextRef="#ctx0" brushRef="#br0">6972 8689 20774,'0'-17'-5871,"0"-1"5625,0 6 1,-2 10 0,-2 7 0,-4-1 0,-1 1 3718,1-1-54,5 1-2843,-3-5 1,9-5 0,4 1 0,6 1 0,4 1 0,2 2-255,3 0 0,0 0 1,4 0-1,3 0 1,2 0-1,3 0 0,0 0 153,3 0 0,-3 0 1,2 0-1,1 0 1,2 0-1,1 0-210,0 0 1,0 0 0,0 0 0,-2-1 0,1-2-1,-1-2 1,2 1-58,-3-2 1,3 5 0,-6-5 0,2 1-1,-4 1 1,-2 1 0,-6 1-249,-4 2 1,3 0 0,-6 0 0,0 0-65,-3 0 1,-6 2-213,-4 2 1,-4-2 0,-4 2 0,-5-2 330,-3-2 1,-3 0 0,-1 0 0,-5 0 0,-2 0 0,-7 0 85,-3 0 1,1 0-1,-8 0 1,-6 0 0,-3 0-1,-1 0 1,1 0-231,-2 0 0,0 0 0,-3 1 1,2 2-1,4 3 0,3 0-108,4 0 0,2 0 1,5-3-1,6 1 1,6-1 272,2-1 0,12-2 1,12-2-1,12-1-648,8-1 1,7-5-1,2 4 1,2 2-1,5 1 1,5-1 0,1-2-2048,-1 2 0,4 6 2884,-4 2 0,-1-1 0,-4-4 0</inkml:trace>
  <inkml:trace contextRef="#ctx0" brushRef="#br0">18502 6943 8392,'-7'-5'182,"2"-4"1,4 1-1,1-1 1,0-1-1,0-2 1,0-1-1,0-1 1,0 1 3938,0 0-2455,0 0-863,0 5 1,0 1 1506,0 2-1862,0 4 0,-5 7 1,1 10-1,0 3-174,-2-1 1,4 1 0,-2 1 0,2-1-1,2 1 1,0 0 0,0 0 63,0 1 0,0 0 1,0 3-1,0-2 0,0 2 1,2-1-119,2-1 1,-1 7 0,5-4 0,-1 0 0,-1 3 0,1-1-162,1 2 0,-5-1 0,1-2 0,-2-1 0,-1 3 0,2-1 0,1-2-53,-1-3 1,-1-1 0,-4 2 0,-1-2-1,-1-2 1,0-2 0,-1-3-455,1 0 0,-1-1 1,4-1-1,-2-2-480,-2-1 1,-1-1 0,3 2-3619,-1-1 3311,0 0 0,4-9 1,1-8 1234,4-6 0,2-16 0,6 2 0</inkml:trace>
  <inkml:trace contextRef="#ctx0" brushRef="#br0">18316 7370 8377,'-14'0'348,"5"0"1193,1 0 1,5 1 0,-2 4-1052,4 4 0,1 3 0,1 1 0,2 0 0,3 2 0,0 1 0,1 2 513,1-2 0,-4 1-780,5 0 0,-4-2 0,2 3 0,0-3 212,1-2 1,-4 5 0,5 0 0,1-2 0,1-1 0,-1-3 0,-1-2-183,1-1 1,2-6 0,2 1 0,-1-2 0,2-4 0,1-2-72,2-5 1,0-9 0,-5-4 0,0-3 0,-1-2-1,-2 2-302,-1 3 1,-4-2 0,2 5-1,1 0 1,-2-1 0,1 4 0,0 1-1857,4 2 0,1 1 1,1 3-1,2 5 1976,2 2 0,4-4 0,6-1 0</inkml:trace>
  <inkml:trace contextRef="#ctx0" brushRef="#br0">587 8676 8228,'5'-27'0,"4"2"0,3 3 0,2 4 0,-1 3 0,0 2 0,1 0 119,-1-1 0,2 5 1,1 2-1,3 1 0,0 3 1,2 2-1,-2 1 0,1 3 1,-4 4-1,-1 8 513,-2 4 1,-5 3 0,-4 5-440,-3 0 1,-1 4-1,-1 0 1,-2-2-1,-4 1 10,-5 1 1,1-1-1,-6 4 1,2 0 0,3-1-1,2 1-296,1 0 0,1 0-230,-1 1 0,3 2 0,6-6 0,0-1 0,2-2-232,2-1 0,4-2 1,5-3-1,2-4 0,1-5 1,2-4-404,-2-4 1,4-4 957,-3-1 0,7-6 0,-3-1 0</inkml:trace>
  <inkml:trace contextRef="#ctx0" brushRef="#br0">1040 9182 8228,'6'-19'108,"-5"-2"1,7 1 0,-5 0-1,2 3 1,1-1 0,0 2 1911,-3 1 0,3 6-1927,-1 0 0,-1 16 0,-4 2 0,0 5 0,0 2 0,0 2 0,0 2 0,0 3-230,0-1 1,6-6-1,3 2 1,1-3-1,1-3 1,-2-4 0,1-3 58,2-4 0,-3-1 0,-1-1 0,1-4 0,-1-5 1,-4-6 121,-2-6 1,-8-2-1,-3 0 1,-3 2 0,-1 0-1,-1 1 46,1 3 0,0 3 1,-1 4-1,1 2 0,1 3-265,3 0 0,3 6 0,8-2 1,2 7-1,5 2-392,3 4 0,7-1 0,5 0 0,6-1 1,5 0-1,4 0 0,1-2 567,0-1 0,0-7 0,0-7 0</inkml:trace>
  <inkml:trace contextRef="#ctx0" brushRef="#br0">1493 9076 8228,'-13'-42'1081,"5"13"-759,4 20 1,2 4-1,2 14 1,2 2-1,2 0 1,4 3-373,-1-1 0,5 0 0,-3 1 0,1-1 0,1 0-267,-3 1 1,0-5 0,1-3 353,-5-5 1,-2 1-1,-4-11 1,-1-2 0,-3 1-1,0 0 931,0 1-874,-4 6 1,10-3 0,0 6-1,9 0 1,6 0 0,4 0-444,2 0 0,1-2 0,5-2 0,1-5 0,3-3 0,3-3-366,0-2 0,3-4 1,-6-7 714,-1-3 0,-2-3 0,-1-6 0</inkml:trace>
  <inkml:trace contextRef="#ctx0" brushRef="#br0">2040 8769 8229,'-9'0'616,"1"3"1,1 6 0,1 9 0,0 6 133,3 2 0,2 5 1,1 0-617,0-1 0,1 0 0,5-1 0,6 2 0,6-1-389,2-2 1,1-3-1,1-2 1,-4-6-1,-5-2-134,-4-2 1,-3-7 0,-9-6-1,-6-7 1,-7-5 0,-6-1 72,-5-1 1,3 0 725,-7-4 0,3 7 0,2 0 0,0 2 0,3 3-134,0 0 1,7 1 0,-2 8 0,4 5 0,0 7 0,1 4-416,0 5 1,1 5 0,1 5 0,4 3-1,0 5 144,-1-1 0,-1-5 0,-4-4 0</inkml:trace>
  <inkml:trace contextRef="#ctx0" brushRef="#br0">1106 9809 16743,'-7'-21'-917,"1"2"1,6 10-1,2 2 1480,2 1 0,3 1 0,8 5 0,4 0 0,8-1 0,7-2 0,6-2 0,3 4-229,2 4 0,-7 4 0,-7 6 0,-4 1 0,-5-1 0,-4 0 0,-5 1-582,-4-1 1,-9 5 0,-12 0 0,-7-2 0,-9-1 0,-3 0 458,-2 2 1,-1-3-1,6 0 1,4-3-1,3-1 1,5 2-117,1 1 0,8 1 1,4-1-1,7 0 1,10 1-1,8-1-346,8 0 1,-1 1 0,7-2 0,-1-2 0,1-1 0,-2 1-1298,-1 2 1,-2 3-1,-5 1 1676,1 2 0,0 0 1,-1-5-1</inkml:trace>
  <inkml:trace contextRef="#ctx0" brushRef="#br0">560 10942 15987,'9'-6'21,"0"-3"0,1-2 1,0 1-1,1 1 581,-2-1 1,0 4 0,2 0 0,0 2 0,-2-1 0,0 4-485,-2 4 1,3 5 0,-5 9 0,-2 1 0,-2-1 0,-1 3 0,0 0-423,0 1 1,0 3 0,0-7 0,0 1 0,0 0-1,0 0-166,0-2 1,2-7 0,1-6 512,1-6 1,0-4 0,-2-8-1,1-2 1,1-2 0,1-2 90,1-2 0,-5 4 0,5 1 1,-1 3-1,-1 2 0,0 1 40,2 3 0,-3 3 0,6 7 1,0 4-1,0 4-120,0 3 0,-5 2 1,5 3-1,2 0 1,-1 0-1,0-1-575,-1 2 0,0-5 1,3 2 377,-3-5 1,3-7-1,-3 2 213,2-4 0,-2-2 0,-1-4 0,-1-4 0,-1-4 0,0-3 0,-3-3 49,-2-2 1,4 0 0,-1-1-1,-1 4 1,-1 3 0,-2 2 797,0 0 1,1 5-966,4 4 1,-4 4-1,5 4 1,-1 7-1,-1 3 1,0 4-1,1 0-560,-1 1 0,5-3 1,-3 7-1,0-1 0,1 0 1,1-1-1087,2-2 0,2 3 0,1-4 1720,1-2 1,-1-1 0,0-2-1</inkml:trace>
  <inkml:trace contextRef="#ctx0" brushRef="#br0">1266 11075 16784,'0'-27'-291,"0"6"1,2 5-1,2 6 705,5 5 0,-1 4 0,-1 2 0,0 2 0,-1 3 0,2 2 0,-2 2-389,0 2 1,2 1 0,-2 1 0,0 0 0,2 3 0,-2 0 0,0 0-433,-3-2 1,-2-2-1,0-1 288,4-3 1,-4-11 0,4-10-1,-4-6 1,1-1 0,1-2 129,1 1 0,1-1 0,-5-3 0,0 2 0,0 0 0,-2 1 438,-2 3 1,2 8 0,-4 3 0,0 1-281,-2 3 0,2 3 0,1 4 1,4 5-1,1 4-374,0 5 1,7-6 0,5 3 0,7-2 0,5-2 0,6-1-873,2-3 1,-2-1 0,1-6 0,-3 0 0,-1 0 0,-1 0 585,1 0 1,-6-4 0,-5-2-1,-4-2 1152,-3-2 0,-6-2 157,1-1 1,-1 6 0,2 4-1,5 6 1,5 5 0,4 6-160,2 3 0,-5 0 0,2 5 0,-3 2 0,-2 1 0,0 3 0,-1 2-425,-3 1 1,-3 1-1,-6-2 1,0 1 0,-2-1-1,-4-2-550,-7-2 0,4-5 0,-4-3 0,1-5 27,0-4 0,5-4 0,2-11 0,5-6 0,5-6 0,4-4 0,3-5-282,1-2 0,0-3 1,1 6-1,-1 1 0,-1 2 1,-2 7-3516,-1 6 4058,0-2 0,4 16 0,1-2 0</inkml:trace>
  <inkml:trace contextRef="#ctx0" brushRef="#br0">1186 11728 21507,'-7'-6'-730,"3"4"0,8-2 1030,5 3 0,7-4 1,3-1-1,4 0 1,3-1-1,5 1 1,2-1-1,0 1-230,-4 0 0,-2 1 1,-3 5-1,-4 0 0,-2 2-1378,-6 2 0,-5 4 956,-7 5 0,-4 0 1,-2-1-1,-1-2 504,-4-1 0,5-4 0,0 2 0,2 1-13,-1-1 0,2-4 0,8 1 0,4-2 0,3-1-166,1 4 1,5-2 0,0 6 0,-2 1-1,-1 2 1,-2 1 0,0 1-35,1-1 1,-3 5 0,0 1 0,-4 0-1,-1 2 1,-3-2-152,-1 0 0,-2-1 0,0-5 0,0 1 1,-2-1-1,-2-1 111,-5-3 0,-3-2 0,-3-4 0,-3 2 0,-4-2 0,-3-2 0,-2-1-226,1 0 0,-2-4 0,-1-1 0,0 2 1,1 2-1,-2 1-2457,2 0 2824,0 0 0,-5 6 0,-1 1 0</inkml:trace>
  <inkml:trace contextRef="#ctx0" brushRef="#br0">906 12901 8483,'-7'-6'269,"-5"4"0,11-5 0,-2 4 0,6-2 1,6 3-1123,2 0 853,-3 2 0,4 0 0,-5 0 0</inkml:trace>
  <inkml:trace contextRef="#ctx0" brushRef="#br0">813 12981 8508,'-12'-18'279,"2"2"423,1 4 1,8 4 0,-1 7 0,7-2 0,2-2-267,3 3 1,2 0-1,1 2 1,1 0-1,-1 0 1,0 0 0,2 0-327,3 0 0,-3 0 0,3 0 0,-4-1 0,0-2 0,-1-3-507,0-2 0,-1 4 0,-1-5 1,-4-1-1,-1-2 0,-3-2 0,-2 1 230,-1 0 1,-1-1 0,-4 3 0,-3 2 0,-4 4 439,-2 4 0,1 1 0,0 0 0,-1 0 0,1 1 0,0 5 110,-1 7 0,1 2 0,1 7 0,2 2 0,2 1 0,3 2 1,2 1-682,1 3 1,2-3 0,0 2 0,3-5 0,4-4-1,8 0-1369,5-1 1,3-5-1,7 0 1667,1-5 0,6-7 0,-3 3 0</inkml:trace>
  <inkml:trace contextRef="#ctx0" brushRef="#br0">1226 12727 8419,'-6'-37'946,"-2"6"1,2 14-342,1 17 0,2 8 0,0 9 0,-1-2 0,1 1 0,0 0 0,0 3 0,-2 4-595,3 2 0,-4 3 0,1 3 0,2 3 0,0 2 0,0-2-416,-1-2 1,-1 4 0,5-4 0,0 1 0,2 1 0,1-1-1,3-1 406,1-2 0,8-8 0,6-3 0</inkml:trace>
  <inkml:trace contextRef="#ctx0" brushRef="#br0">1333 13167 11930,'-13'-19'-694,"5"10"1,8-3 0,8 12 0</inkml:trace>
  <inkml:trace contextRef="#ctx0" brushRef="#br0">1573 13221 8574,'-4'-29'-1135,"-1"-2"0,-4 3 1604,5 10 1,5 8 0,8 3-1,4-1 1,7-1 0,5-4 0,6-3-1,2-1 390,-1 3 1,4 2 0,-5 1 0,-2 4 0,-2 1 0,-5 2-1098,-4-2 0,-11 4 0,-8-2 0,-11 4 1,-10 4 485,-8 5 0,4 3 0,-2 3 1,5 1-1,4 2 0,3 0 1,2-1-80,6 1 1,3 6-1,10-2 1,5 2-1,6-1 1,8 0 0,6 0-170,5 3 0,9 0 0,4 1 0</inkml:trace>
  <inkml:trace contextRef="#ctx0" brushRef="#br0">1253 13900 8727,'-1'-22'-52,"-2"0"1,-2 3 1302,2 2 55,2 10 0,1 4 0,0 12 0,1 10 0,4 8 0,4 7 0,2 3-1790,3 4 0,-1 13 0,0 0 1,-1 4-1,-1 4 0,-4 0 483,-1 2 0,4 10 0,-2-6 0</inkml:trace>
  <inkml:trace contextRef="#ctx0" brushRef="#br0">19369 7037 8556,'-14'0'0,"1"0"205,6-6 0,2 4 0,10-4 0,5 2 1,6 0-1,7-1 0,3 1 0,5-1 16,5 2 0,10-3 0,6 2 0,7-1 0,5 1 0,7 0 1,-34 2-1,1 1 0,4 0 0,1 0 0,1 1 0,2 0 1,3 0-1,1-1-177,2-2 0,0 1 0,3 1 0,1-1 0,0-1 1,-1-1-1,0 0 0,0 0 0,-1 1 0,0 0 1,-1 0-1,0-1 0,0 1 0,0 0-204,-2 0 0,0 0 1,-3-1-1,0-1 0,-4 2 1,-2 0-1,-3 0 0,0-1 1,-1 0-1,0-1 0,33-4-83,-3 0 0,-6 5 1,-10-3-1,-1 1 1,-1 1-1,-4 1-227,-3-1 0,-3-1 1,0 3-1,0-1 1,0 1-1,-2 2-425,-2 1 1,1 0 894,-6 0 0,6-6 0,-3-2 0</inkml:trace>
  <inkml:trace contextRef="#ctx0" brushRef="#br0">22541 6730 22528,'6'-13'-7371,"-4"0"7106,2-1 1,-2 1-1,-2 0 557,0-1 1,1 2-1,4 4 1,5 3-1,8 4 427,8 1 0,7 6 0,8 1 0,2 2 0,3 0 0,-1 1-465,-4 2 1,5 1 0,-10 1 0,-5-3 0,-5 0 0,-6-2 0,-4 1-462,-4 2 1,-8-3 0,-1 0 0,-6 1 0,-7 2 0,-9 1 0,-10 1 486,-5-1 1,-12 0-1,7 0 1,-1 1 0,1-1-1,6 0-236,5 1 0,5 1 1,9 1-1,2 2 1,4-1-1,5 1 1,7 0 296,9-2 0,13 4 1,11-3-1,7 1 0,6-2 1,5-1-249,1-3 0,-8-8 1,2 2-1,-4-1 0,-6-1 1,-1-1-1,-8-1-1081,-6-2 0,-1 0 0,-7 0 1,0 1-4455,-3 4 5261,0 2 1,-7 6 0,-1 1-1</inkml:trace>
  <inkml:trace contextRef="#ctx0" brushRef="#br0">23554 7050 14912,'12'-19'0,"-1"-2"0,-3 0 0,3 4 0,1 0 0,1 2 1640,0 2-1761,-5-3 1,2 13 0,-4-6 0,-1 0 0,-4 2 0,-7 2 2284,-4 4 0,-4 1 0,1 0-1670,0 0 0,-2 0 0,-1 0 0,-2 1 1,2 2-1,2 3 0,4 0-449,1 0 1,2 4 0,-2 1 0,4 4 0,4 4-1,1 0-1072,0 0 0,1 5 932,4-2 0,1 2 0,5 0 0,1-4 1,3 0-1,0-4-146,0-1 1,-2 1-1,0-1 1,2-3 0,3-2-1829,4-3 2488,3-1 1,8-6-499,2 0 0,4-6 0,1-1 0</inkml:trace>
  <inkml:trace contextRef="#ctx0" brushRef="#br0">23968 7050 26102,'-14'-19'-1898,"7"4"1,2 0 1769,4 9 0,1 8 1,1 11-1,2 0 1,3-1-1,2-1 1,2-2 139,2 1 0,6 2 0,-1 1 0,1 0 0,2 1 0,2-2-210,3-4 1,-3 3 0,0-7 0,2-1-1,0-1 1,-2-2 0,-4-2-95,-3-2 0,-2-4 0,-1-5 1,-3-2-1,-5-1 0,-2-2 1,-2 2 676,0 1 0,-6 6 0,-3 2 0,-5 1 1,-2 3 25,-2 1 0,-1 8 0,3 5 0,-2 4 0,0 5 1,0 4-1,-1 6-444,-2 2 1,-1-1 0,-4 5 0,0 1-1,4 0 1,4 0 0,4-2-731,0 2 1,7 0 0,4 0 0,6-3-1,9-1 903,8-3 1,9-8 0,11-3 0</inkml:trace>
  <inkml:trace contextRef="#ctx0" brushRef="#br0">24647 7223 28039,'-13'-32'-2158,"0"7"0,-1 2 0,1 13 2633,0 7 0,-1 7 0,0 4 0,-4 2 0,-4 5 0,-2-2 0,2-1-671,4-3 0,-1 1 0,2 7 0,4 1 0,4-1 0,3 3 0,5 0-132,4 1 1,10 3 0,11-5 0,7 0-1,7-1 1,7-5 0,4-4-998,6-3 1504,-8-1 0,17-17 0,-10-3 1</inkml:trace>
  <inkml:trace contextRef="#ctx0" brushRef="#br0">25047 6717 29126,'0'-27'-9831,"2"4"9506,2 5 1,-2 18 0,1 19 0,-6 8-1,-6 5 1,-3 2 0,-3 5 0,-3 2 353,-4 4 0,-1 9 0,-1 1 0,2 5 0,-1 3 0,4 1 1,6 0-2384,7-2 1,9-6 2375,10 2 0,9-9 1,18-3-1</inkml:trace>
  <inkml:trace contextRef="#ctx0" brushRef="#br0">25207 7370 28347,'-13'-47'-8221,"6"12"7104,2 13 0,4 13 1,1 9 987,0 8 0,0-1 0,0 2 0,1 1 0,5 4 0,6 2 1,4 2-1,0-2-31,-1-1 0,3-2 0,-3-1 0,-8-3 853,-10-5 0,-9-4 0,-5-3 0,-4-2 1,-1-1-1,1 0 900,2 3 1,1-3 0,5 1-1,1 4-1663,3 4 0,3 4 0,7 8 1,4 1-1,5 4 0,5 0-1327,3 4 0,6-3 1,-2 1 1683,3 2 1,8 1-1,1 1 1</inkml:trace>
  <inkml:trace contextRef="#ctx0" brushRef="#br0">25567 7557 27909,'0'-14'-9831,"0"5"9372,0 0 0,-6 1 1,-1-6-1</inkml:trace>
  <inkml:trace contextRef="#ctx0" brushRef="#br0">25554 7503 27909,'0'8'-2458,"0"-1"0,0-3 1,1 4-1,2 1 2666,2 0 1,-1-5 0,-2 3-158,2-1 0,-2 5 0,1-4 1,-5 2 160,-2 0 0,-7-2 0,1 4 0,-5-2 0,-4 1 0,-2 2 0,-1 1 0,0 0 0,1-1 0,0-1 0,2-2-733,0 1 1,1 2-1,5 0 1,-1-2-1,1-1 1,1 1 357,3 2 1,3 1 0,6 1 0</inkml:trace>
  <inkml:trace contextRef="#ctx0" brushRef="#br0">25874 7850 23482,'13'-6'-221,"0"-3"0,-5 13 0,-5 5-121,-6 5 1,-6 6-1,-9 2 1,-5 4-1,-7 0 520,-6 1 1,-7 3 0,-3-2 0,1-3 0,0 0 0,7 0 0,5 2-715,5 0 1,7-7 0,5 0-1,6-3 1,7 1 570,6-2 0,22-7 1,10-3-1</inkml:trace>
  <inkml:trace contextRef="#ctx0" brushRef="#br0">26527 7397 26230,'0'-14'-9143,"0"5"9903,0 0 0,-1 7 1,-4-1-1,-5 7 1,-5 9-768,-3 8 1,-4 10-1,3 5 1,-1 2-1,1 4 1,4 2-1,5 5 1,6 1 64,2-1 1,18 2 0,10-7 0,9-3 0,9-4 0,5-7 216,5-6 1,-10-7 0,5-8 0,-6-4 0,-3-4 0,-2-4-504,-2-6 0,-3-7 0,-8-16 0,-4-7 0,-8-7 0,-7-4 0,-6-8 24,-5-6 1,-8 5 0,-8-6-1,-1 4 1,1 7 0,2 3-675,3 7 1,2 14 0,4 8-1,3 9 1,2 8 1411,7 10 1,15 5 0,12 3 0</inkml:trace>
  <inkml:trace contextRef="#ctx0" brushRef="#br0">26340 8649 17957,'0'-19'-261,"-1"21"0,-2 2 0,-3 8-158,-1 3 0,-2-2 1,-5 2-1,3 1 0,0 3 141,2 2 1,2-5 0,-2 4-1,3-3 1,2 1 0,-1-2 0,4-2-1442,4-5 1,0-5 1739,6-8 0,-1-10 1,6-6-1</inkml:trace>
  <inkml:trace contextRef="#ctx0" brushRef="#br0">26274 8556 17957,'0'-38'-4064,"0"1"3686,0 1 0,4 12 0,1 1 0,-1 5 485,2 4 1,-3 0-1,6 9 1,1 2 0,2 2-1,1 1 1,1 1 0,-1 4-1,2 4-1271,3 2 1239,2 9 1,1-5 0,-2 4 0</inkml:trace>
  <inkml:trace contextRef="#ctx0" brushRef="#br0">26807 8329 27255,'7'-26'-1928,"5"-1"0,-10 14 0,2 10 0,-2 12 1788,-2 7 1,-5 6-1,-1-1 1,-3 3 0,-4 5-1,-3 4 1,-2 4-1,-1 1 131,-4 2 0,0 0 0,-1 0 0,3-1 0,2-2 0,3-3 1,2 0-861,6 0 0,2-6 0,6-1 946,0-8 1,12-4 0,2-2-1</inkml:trace>
  <inkml:trace contextRef="#ctx0" brushRef="#br0">26740 8716 27255,'0'-13'-7690,"0"-1"6792,0 1 0,0 4 319,0 0 1,6 6 1201,3-1 1,3 7 0,3 3 0,1 1-1,3 2-567,2-2 0,-5 4 0,2-5 0,-3 0 0,-2 0 0,-1-2 0,-2 0 71,-1 1 1029,-6-1 0,3 2-865,-6 3 1,0-1-1,0 0 1,2 1-1,1 0 1,3-1 0,2-1 269,7 0 1,-1-4 0,3 2 0,-2-4 0,0-1 0,1 0-841,2 0 1,0 0 0,-5-1-1,-1-4 1,-2-2 0,-2-2-1533,-2 0 1,-2 0 26,-4-4 2330,0 6 0,5 2 0,1 10 1,-1 3-1,3 3 0,-1-1-766,4-1 0,1 0 1,1 3-1,0-2 1,1-2-1,-1-3-501,0-2 1,-4 3 0,0-1 0,1-2 0,2-2 1366,1-1 1,1 0-1,-1 0 1240,0 0 1,1 0-1156,-1 0 0,-1 2 0,-3 2 0,-5 5 0,-1 3 0,0 1-744,2 1 0,-1-1 0,-4 0 0,0 1 0,0-1 1,0 0-1,0 1-812,0-1 0,0 0 1,-1 0-1,-4 1 1,-4-1-590,-3 0 1,-8 1 0,-7-1 1363,-7 0 0,-10 7 1,-4 0-1</inkml:trace>
  <inkml:trace contextRef="#ctx0" brushRef="#br0">4546 8703 15220,'-5'-9'-2489,"1"0"2548,-1 6 1,5-4 0,2 4 0,2-2 0,5 2 0,3 2-1,0 2 1,0 2 91,1 2 1,-6-1 0,10-3-1,-1 2 1,-1 2 0,1-2 0,0-2-1,4-1 1,-1 0 0,2 2-1,-2 1 416,0 1 0,5 1 1,-2-5-1,2 0 1,1 1-1,-1 2-484,-1 2 0,10-1 0,-5-4 0,3 0 0,3 0 0,-1 0 0,1 0 90,0 0 0,0 0 0,3-2 0,-1-2 0,-1-5 0,-1-3 221,-3-1 0,2 0-352,-2-1 0,2 2 0,-4 2 0,2 1 0,-1 0 7,-2 2 1,-1-3-1,-1 4 1,0 0 0,-1 0-1,-2 3-178,1 1 1,7 1 0,-7-2 0,0-3 0,1 0 0,0-1 273,2-1 0,-1-1 0,1-4 1,-2 0-1,-1-1 0,-2 1 1,2-2-2,1-3 1,0 4 0,-1-4 0,-2 2-1,0-1 1,-1 0-137,-3 0 1,-3 2 0,-2 2 0,0 0 0,1-1-163,-1 1 0,-4 0 1,-2 0-1,-1-1 1,-3 1-1,-1 0 112,-2-1 1,0-1 0,0-1 0,0-2 0,0 1 0,0-1 150,0 0 1,-5-6-1,1 2 1,1-3 0,0-2-1,0 1 39,-2-1 0,-1 5 1,3 1-1,-3 2 1,1 1-1,-3 2-469,1 2 0,-2-2 0,-4 9 0,-1-2 0,-1 1 0,-1 3 0,-3 2 18,-2 1 0,2-2 0,-5-1 0,-1 2 0,1 2 0,-1 1 172,0 0 1,-2 0-1,2 0 1,1 0 0,4 0-1,-1 0 1,2 0 337,-1 0 0,3 0 0,3 0 0,1 0 0,0 0 1,-1 0-153,1 0 1,-5 1-1,0 2 1,1 2-1,-3-1 1,0 1-144,-1-1 1,-4 6 0,4-2 0,-1 1 0,1-1 0,0 1 0,1 0 142,-4 0 0,5-6 1,-1 3-1,3-2 1,-3 1-1,0-1 138,-4 2 1,3-4 0,0 2 0,1-2 0,0-1 0,0 2-147,-1 2 1,-1 0 0,-3-2 0,-1 3 0,1 2 0,-4 2 0,-3 1-271,0-3 1,-4 9-1,4-4 1,-1 2-1,-1 1 1,2-1 214,-1-2 1,2 8 0,3-8 0,0 2 0,-2 0 0,2-2 0,-2 1 32,2-1 1,4 0 0,4 1 0,-1-1 0,2 0 0,-1 1-247,4-1 0,1 2 0,3 1 0,2 3 0,3 0 0,1 1 0,3-3-293,1 3 1,2-1 0,2 5 0,2-4 0,7 1 0,5 0 243,6 3 1,5-5 0,4-1 0,4-4 0,5 0 0,6 1-23,8 2 1,-1-2 0,8 4 0,-1-1 0,6 0 267,2-2 1,-3 5 0,7 0-1</inkml:trace>
  <inkml:trace contextRef="#ctx0" brushRef="#br0">8318 9396 14283,'-7'-6'-497,"-5"-2"1,4-5 0</inkml:trace>
  <inkml:trace contextRef="#ctx0" brushRef="#br0">8211 9342 11464,'-13'-1'-583,"0"-4"298,-1 4 0,1-9 0,0 5 0,-1 2 0,1 2 273,0 1 1,-1 0 0,1 0 0,0 0-1,-1 0 39,1 0 0,0 0 0,1-2 1,2-1 1736,1-1-1034,6-1 1,-5 1-413,4-1 1,2 3 0,-2 6 0,2 5 0,2 3-277,0 1 0,6 0 0,3 1 0,5-1 0,3 0 0,6-1 0,3-1 168,5-3 1,0-5 0,6 2 0,3-4 0,0-1 0,3 0 0,0-1 281,3-4 0,-4-2 0,4-6 0,-2-1 1,1 1-1,-1 0-349,2-1 1,0 2 0,4 2 0,-2 3 0,-1-1 0,-1 1-436,0-3 1,3 2-1,-3 1 1,-2-1-1,-1 1 1,-5-2 0,1 0 162,-1 0 1,-3 0 0,-4-4 0,-5-2 0,-2-1 0,-3-3 352,-2-2 1,-1 3 0,-6-4 0,-2-2 0,-3 1-1,-1-1 1,-3 2-238,-1-2 0,-4-1 0,-4-2 0,-6 1 0,-5-1 0,-4 0-175,-3 1 0,-5 3 0,-4 3 0,-1 0 0,-4 4 0,-4 3 0,-4 2-210,-1 3 0,2 3 0,-4-2 1,-1-1-1,0 2 0,-2 0 429,-1 3 0,7 1 0,-8-1 0,2-2 0,1 2 0,-3 2 225,1 1 0,0 0 0,-1 1 0,1 4 0,0 3 0,-2 7 0,-1 6-434,-2 6 1,0 7 0,5 0 0,1 1 0,2 7 0,2 1-472,2 4 1,8 5 0,8-6-1,6-2 1,8 1 0,6-4-1,5 1 438,4-5 1,11-3-1,6-9 1,8-1-1,10-4 1,6 1 0,8-2 102,3 1 0,4 3 123,7-1 1,10-2 0,-4-1-1</inkml:trace>
  <inkml:trace contextRef="#ctx0" brushRef="#br0">18516 8543 8395,'0'-14'1035,"0"7"-1209,6-5 1,-5 9 1278,3-6 0,-4 6-746,-4-1 1,3 4-1,-4 4 1,4 5-305,1 3 0,0-3 0,-2-2 0,-1 1 1,-1-1 310,1 4 1,-3-4-1,1 2 186,2 1 1,2-2 0,1 0-1,0 3-469,0 1 1,4 1 0,1 0 0,-2 1-1,-2-1 1,-1 0-6,0 1 1,0-1-1,0 2 1,0 1-1,-1 2 1,-2-2-1,-3-1 207,-2-2 1,6 1 0,-3-1-1,2 0 1,0 1 0,-1-1-1,1 0-9,1 1 1,2-1 0,2 2-1,1 1 1,1 2 0,1 0-1,-1-1-376,0 1 1,2 4 0,-3-2 0,2 0 0,-2 2 0,-2 1 0,-1-1 88,0 2 0,0-1 0,0 1 1,0-3-1,0-2 0,0-3 42,0-1 1,0-2-1,0 1-694,0-1 127,0-6 0,2-1 0,2-7-223,5-4 1,-3 2 0,0-4 0,0 1 0,1 2 0,2-1 0,0 1-607,1 1 0,-2-3 0,1 1 1365,1 3 0,2-6 0,1 1 0</inkml:trace>
  <inkml:trace contextRef="#ctx0" brushRef="#br0">18422 9262 8395,'-13'0'551,"0"0"0,5 2-92,4 2 0,8-1 0,5 5 0,4-1 0,5 0 0,3 2 0,1 0 0,0 0-44,2 1 1,1-2 0,0-1 0,-1 1-1,-2-2 1,1 0 0,-3-2-300,-2 2 1,-2-5 0,1 4-1157,0-4 0,1-2 0,-4-4 0,-1-3-27,0-4 1,5-2-1,0 0 1067,-2-4 0,-1-3 0,-2-6 0</inkml:trace>
  <inkml:trace contextRef="#ctx0" brushRef="#br0">17516 9302 8372,'9'-4'0,"-2"-2"0,-1-1 0,-3-4 0,-2-1 666,-1-1 0,-1 1-431,-3 3 1,-2 5 0,-5 7 0,4 3-1,-1 0 706,1 0 1,-2 0-1,-4-4 1,0 3-795,-1-2 1,1 6 0,-2 4 0,-4 8 0,-8 4 0,-5 3 0,-7 6-148,-5 11 0,5-4 0,-13 11 0</inkml:trace>
  <inkml:trace contextRef="#ctx0" brushRef="#br0">4466 9742 8240,'-9'-6'0,"1"-3"0,2-2 0,2-3 0,-1 1 0,1 0 0,-5-2 26,5-3 0,-5 3 0,4-3 0,1 5 0,0 3 0,-1 1 0,1 0 0,-1 0 0,-1 2-7,-1 1 0,-2 1 0,-4 5 0,-1 0 1,1 0-1,0 0 0,-2 0 0,-1 0 1,-2 0-1,1 0 277,3 0 0,-4 0 0,0 0 1,0 0-1,1 0 0,-1 0-293,1 0 0,-2-1 0,0-2 0,0-2 0,-2 2 0,2 2-27,-1 1 0,1 0 0,1 0 0,-2 0 1,-2 0-1,1 1 0,0 2 86,0 2 0,1 5 0,-4-1 0,3 3 0,0 1 0,2 1 0,0 0-13,3 4 1,-2-3 0,3 3 0,3-3 0,2-2 0,1-1-59,0-3 0,6 2 0,-1-2 1,2 3-1,2 1 0,0 1 44,0-1 0,2 0 0,1 1 1,3-2-1,1-2 0,3 0 1,4 4 27,3 2 1,0 2 0,3-5 0,1 0 0,0 1-1,4-1 1,3 2-32,3 3 0,5-4 1,-2 4-1,3-3 0,6-2 1,1 1-43,2-1 1,3-1 0,-3-2 0,0-1 0,1 1 0,-1 1 16,0-2 1,3 3-1,-3-5 1,0 2 0,1-2-1,-1-1 1,2-1 59,-1 1 0,0-3 0,4 4 0,-4-1 0,1-2 0,-1 1-78,3-1 0,-2 5 1,-1-3-1,0 0 1,-1 0-1,2-3 1,-2-2 24,0-1 1,2 0 0,-2 0 0,2 0 0,1 0-1,0 0 13,-1 0 1,0 0-1,2 0 1,-1 0-1,0 0 1,0 0-120,0 0 1,3 2-1,2 1 1,-2 3-1,0 0 1,0 1-1,3 0 39,2 4 1,-5-4 0,5 1 0,-1-3 0,-3-2 0,0-1 132,1-2 1,-2 0-1,8 0 1,3-2 0,-1-2-1,4-5 111,3-3 1,-4-1-1,6 0 1,-2 1-1,1 1 1,3 4-1,-2 0-367,-3-1 0,-30 6 0,-1 1 0,33-3 0,3 2 0,1 2 0,-2 0 90,-1 0 0,-32 0 0,-1 0 0,27 2 0,2 1 0,4 1 0,0-1 0,3-1 390,0-2 0,-2-5 1,2-1-1,0-1 0,-2-4 1,2 0-106,0-3 0,-4 1 0,1 0 0,-3-1 1,-3 2-1,-2 2 0,-4 1-308,0-1 0,-4-1 0,3 1 0,-5 1 0,-3 0 1,-4 0-36,-4 1 1,4 0 0,-9-2 0,0 1 0,0-1 0,-3-2 291,-3-2 1,-3 1 0,-3-2-1,-3-1 1,-4-2 0,-5 2-1,-2 0-209,-2-2 1,-6 2 0,1-5 0,-4 0 0,-6 2 0,-9 0-279,-10 2 1,-12-2 0,-9 1 0,-1 2 0,-3 0-1,-2-1 1,-2 0-8,1 0 1,-5 4 0,-1 1 0,-2 0 0,-2-2 0,-1-3 559,2-2 0,-6 0 1,2-6-1,0-1 0,30 13 1,1-2-1,-1 1 0,1-1-50,-1-2 1,-1 1 0,-3 2 0,-1 0 0,-1-2-1,1 1 1,-4 0 0,-1 2 0,-3-1 0,-1 1-1,-1 0 1,-2 1 0,0 0 0,-2 2-141,0 0 0,-1 2 1,0 0-1,-2 1 1,-3 1-1,-2 0 1,-4 1-1,0 1 1,-1 2-1,0 0 1,-2 1-1,-1 0-269,2 1 0,-1 0 0,-1 0 0,0 0 0,0 0 1,0 0-1,-3 1 0,0 0 0,0 0 0,1 1 0,2 1 1,1 0-1,5 0 0,0 0 156,4-1 0,1 2 0,-3 0 0,1 1 0,9-2 0,1-1 0,0 1 0,0 0 0,2 1 0,1 0 0,2-1 0,1 1 10,1 1 0,1 1 0,-4-3 0,1 1 0,2 0 0,1 1 0,0 0 0,1 2 0,0 0 0,1 2 0,1 1 1,1 2 78,0 0 0,1 1 0,2 0 0,0 1 0,1 0 0,1 2 0,-27 19 0,6 7 0</inkml:trace>
  <inkml:trace contextRef="#ctx0" brushRef="#br0">5959 10102 8315,'-8'-6'0,"-4"5"0,5-5 0</inkml:trace>
  <inkml:trace contextRef="#ctx0" brushRef="#br0">5839 10102 8315,'-14'0'0,"7"-1"24,2-4 1,4 2-1,2-6 1,4 0-1,4 2 281,3 2 1,-4 4 0,1 1 0,2 1 0,1 4 0,1 2 0,0 4 0,1 1-233,-1 2 1,6 3 0,3-4 0,4 0-1,2 1 1,3 0 0,4 1 5,4-1 0,5 2 0,2-7 0,2 1 0,2-1 0,2-3 423,1 0 0,5-5 0,0 4 1,-1-4-1,1-1 0,0 0 0,-2 0 1,-1 0-1,-2-1 0,2-2-508,3-2 0,-3-4 0,1 4 0,-4-1 1,-3-2-1,0 2 0,-1-1 0,1 1 9,2 0 0,-1-4 0,0 1 0,-2-2 0,-1 1 0,-1 1 0,0-3 0,-3-2 307,-2-4 0,4-1 0,-1 2 1,-1-2-1,-1-2 0,-4-2 1,-1-3-294,-1 0 1,-7-1 0,3-1 0,-6-2-1,-4-1 1,-2 2 0,-4 0-288,-3 3 0,2-5 0,-10 0 1,-2 1-1,-2 0 0,-1 1-41,0-2 1,-6 0 0,-4 2 0,-5 1-1,-3 0 1,3 4 350,5 4 0,-5-2 0,5 4 0,-1 1 1,0 3-1,-1 0 0,-2 1-118,1 0 0,1-1 0,2 1 1,1 0-1,-1-1 0,-4 1 0,-2 0 12,-2-1 0,0 1 0,4 0 1,-3 1-1,0 3 0,-1 3-32,-1 0 1,2 5-1,-4-4 1,1 4-1,-1 1 1,-1 0-1,0 1 26,-1 4 1,7-2-1,-3 6 1,1 1-1,0 2 1,2 1 84,1 0 0,2 5 1,1 0-1,2-2 1,1 1-1,0-1 1,0 2 59,0-2 1,2 0-1,-4 0 1,2 2-1,1 0 1,-1 0-1,1 0-118,2-2 1,-3 0 0,4 0-1,-1 2 1,0-2 0,1-1-593,-1-1 1,5-6-1,-4 1 1,4 2-447,1 1 1,6-5-1,3-3 1,3-2 1082,1-2 0,-6-6 0,-2-3 0,-5-1 0,-5 1 0,-4 4 0,2-1 0,-2 1-64,-1-3 1,-2 4 765,-1-5 1,-1 1 0,2-2-135,3 1 1,4 8-1,5 1 1,0 7-1,0 6 1,0 4-444,0 0 1,4 1-1,2-4 1,1-1-1,4 0 1,1 1-517,1-1 1,5 0 0,2 1 0,4-3 0,4 0 0,2-4 390,2-1 0,8 4 0,8-2 0</inkml:trace>
  <inkml:trace contextRef="#ctx0" brushRef="#br0">18596 11861 8165,'-6'-12'0,"4"2"738,5 1 1,7 6 0,-1-1 0,3 4 0,0 4 0,-3 5 0,-3 3-96,0 1 0,0 1 1,4-1-1,-1-1 1,1-2-1,2-3 0,3 1 1,1-2-1,4 0 1,-1-3 112,0-2 0,8-1 0,-2 0 0,0 0 1,2 0-1,-4 0 0,3-1-424,-1-4 0,-4 2 0,-4-4 0,-2 1 0,-2 3 0,1 0 44,-1-1 1,0 2 0,1-2 0,-1 1-359,0-2 0,1 4 0,1-5 0,1 1 0,3-1 0,2 1-18,3-1 0,4-3 0,0 3 0,-3-2 0,0 0 0,-1-1 0,-2 0 0,-4-2 0,-3 4 0,-2-2 0,0 0 0,-1 0 0,-1 0 0,-4-1 0,-1-2 0,-2-1 0,-2-2 0,1-1 0,1-3 0,1-1 0,1 1 0,-3-3 0,4 3 0,0-2 0,1-1 0,2-1 0,1 3 0,-3 0 0,4-3 0,-4 2 0,-1 0 0,-1 2 0,-2 1 0,1 1 0,-2 0 0,-2 2 0,-1 2 0,0 0 0,0-1 0,-1 1 0,-4 0 0,4 4 0,-5 0 0,2-1 0,-2-1 0,0 1 0,0 1 0,3-1 0,1-2 0,-2-2 0,-1 1 0,2 0 0,2 0 0,0-1 0,-4 1 0,2-2 0,-6-1 0,0-2 0,2 2 0,-5 2 0,5 4 0,-2 3 0,0-1 0,0 1 0,0-2 0,0 0 0,-1 0 0,0 5 0,-1-4 0,2 1 0,-1-1 0,-2-2 0,0 3 0,2-1 0,2 1 0,1 0 0,0-4 0,-1-1 0,-2-1 0,1 0 0,0-1 0,0 1 0,0 0 0,2 4 0,-3 0 0,1 0 0,0 0 0,0 2 0,0 1 0,0-3 0,-4 3 0,-1 0 0,1 0 0,0 2 0,-1-2 0,1 3 0,0-5 0,-1 2 0,3 2 0,0 0 0,2-1 0,2-1 0,-3 3 0,1-3 0,-2 0 0,-1 0 0,-1 4 0,4-4 0,0 1 0,-1 1 0,-2-1 0,-1 1 0,-1 1 0,1 1 0,0 1 0,-1-2 0,1-1 0,-2 1 0,-1 1 0,-2 2 0,1 0 0,3 0 0,1 0 0,0 0 0,-1 0 0,2 2 0,2 1 0,1 1 0,-1-1 0,-2 0 0,-1 0 0,-1 1 0,1 1 0,0-1 0,-1 1 0,1 1 0,0-4 0,1 4 0,1 0 0,2 0 0,5 5 0,-3-2 0,-1 2 0,2 3 0,-1-1 0,-1 0 0,5-4 0,-1 0 0,1 1 0,0 4 0,-3 2 0,0 2 0,0-2 0,0-1 0,3-2 0,-1 2 0,0 1 0,-1 2 0,1-2 0,-2-1 0,3-1 0,-2-1 0,1-1 0,-1-2-781,1-1 1,0 0-625,4 4 1,6-5 0,2-4-1,4-2 1,2-4 0,-3-2-1,0-4-7860,-2 1 9265,-6-11 0,8 9 0,-3-10 0</inkml:trace>
  <inkml:trace contextRef="#ctx0" brushRef="#br0">18489 10942 8160,'-13'0'459,"-1"-2"0,1-1 173,0-1 0,-1-5 1,1 4-1,0 1 484,-1-2 0,1 5 0,0-2-695,-1 6 1,7 4 0,2 8 0,4 1 0,1 2 0,0-2-1,1 0 1,2 1 0,3 0 0,2 0 0,2-2 323,2-2 0,1-1 0,1-3 0,-1-3 1,2-2-1,1 0 0,2-2-1721,-2-5 0,3-3 0,1-6 0,0 0 0,3-4 0,-1-2 0,-1-2 0,-2 0-6194,-3 1 7170,5-11 0,0 8 0,5-10 0</inkml:trace>
  <inkml:trace contextRef="#ctx0" brushRef="#br0">19062 11315 8298,'-16'-22'0,"1"-1"0,5 7 0,2 9 0,7 11 0,4 6 85,4 10 0,6-4 0,4 6 0,5 2 0,9 0 0,8-1 0,5-1 0,6 2 0,7 0 0,5-2 0,3-4 0,3-3 1,3-3 206,-33-8 1,0 0-1,1 0 1,0-2-1,1-2 1,-1-1-1,-1-1 1,-1-2-1,34-9 1,-4-8-1,-6-6 1,-6-4 0,-8-6-371,-6-6 1,-3-1 0,-13-8 0,-5-6 0,-6-4 0,-10-6 0,-8 0-24,-10 0 1,3 32-1,-4 1 1,-4-1-1,-2 0 1,-2 2-1,-2 0 1,0 2-1,-1 1 1,-1 2-1,-1 1 139,-1 2 1,0 2-1,-32-16 1,-7 10-1,-2 8 1,-2 9-1,-1 7 39,1 4 1,33 5 0,1 2 0,-36 8 0,36-3 0,2 2 0,0 3 0,2 2 0,-30 23-48,7 7 1,29-19 0,2 2 0,2 1 0,1 1 0,2 2 0,2 2 0,3 1-1,2 1 1,3 1 0,3-1-216,2 0 1,3 0 0,4 1 0,4-1 0,14 30 0,15-6 0,17-7 0,-21-30 0,2-1-139,2-2 1,3-1 0,7-1 0,1-2-1,-2-4 1,1-2 322,3-1 0,0 0 0,-2-1 0,1-1 0,4-2 0,0-1 0</inkml:trace>
  <inkml:trace contextRef="#ctx0" brushRef="#br0">19555 11128 11365,'-26'-22'-583,"8"0"1419,10 3 0,7 10 0,2 10 1,4 11-580,4 9 0,9 2 1,5 1-1,8-3 1,9 0-1,8-2 1,8 0-1,8-3-104,7-1 1,-25-8 0,3-1 0,-2 1 0,0 0 0,4-1 0,1 1 0,3 0 0,2 1 0,2 0 0,-1 0-203,1 1 0,1 0 1,10 0-1,2 0 1,-6-3-1,1 0 1,5-1-1,0 0 1,2-1-1,0-1 0,-1 1 1,1 0-1,0-1 1,0 0-1,-24-1 1,0 1-1,1-1-229,1 1 1,-1-1-1,1 0 1,-1 1 0,0-1-1,0 1 1,24 2 0,-1 0-1,-3 0 1,-1-1 0,-3 1-1,-1 1 1,-2-1 0,0 1 100,0 1 0,-1 0 0,-2 1 1,0 1-1,-5 0 0,-1 0 0,-2 0 1,0-1-1,-1-1 0,0 0 0,-2 0 1,-1-2-5,-1 0 1,-1-1 0,3 2 0,-1 0-1,-3-2 1,-1-1 0,-1 1 0,-1 0 0,0-1-1,0 0 1,-2-1 0,1 0-264,2 0 0,-1 1 0,-2-1 1,-2 0 443,1-2 0,0 0 0,-1 2 0,-1 0 0,2 0 0,0-2 0,0-2 0,0-2 0,0-3 0,0 1 0</inkml:trace>
  <inkml:trace contextRef="#ctx0" brushRef="#br0">24741 11435 8406,'7'-14'2054,"5"4"-1871,-3 6 0,-3 5 0,-2 14 0,-2 1 0,-2 2 0,0 0 1,0 1 300,0 3 1,-6 3 0,-3 2-1,-4 1 1,-4 3 0,-2 5 0,0 2-1,-3 4-704,-4 2 0,9-2 1,-6 2-1,7-3 0,4-2 1,3-2-1,5-3-1233,2-1 1,10-2 1452,5-5 0,6-5 0,8-2 0</inkml:trace>
  <inkml:trace contextRef="#ctx0" brushRef="#br0">25314 11954 8417,'0'-17'-1901,"0"-1"3909,0 2 1,0 5-1454,0 2 0,0 5 0,-2-3 0,-2 1 0,-5 3-276,-3 1 0,-1 7 0,0 1 0,-1 2 0,1 6 0,0 2 0,1 2-239,3 1 0,-1-3 0,5 5 1,2-2-1,2-2 0,1-3 1,1 0-478,4-1 0,2-1 0,8-2 0,3-2 1,4-2-1,1-3-142,0-2 1,5-1 578,-6 0 0,12 0 0,-6 0 0</inkml:trace>
  <inkml:trace contextRef="#ctx0" brushRef="#br0">25714 12048 8252,'0'-33'803,"0"7"1,4 17 0,1 13-1159,-2 6 0,3 4 1,0-1-1,-1 0 0,3 1 314,-1-1 0,2 0 1,6 1-1,1-2 1,4-2-1,0-3 1,4 1-1,0-2 157,-2 0 1,2-2-1,-7-4 1,0 0 0,-3 0-1,-2-1 457,-3-4 1,-4 4-1,-10-4-1,-4 4 0,-3 2 0,-2 4 0,-4 4 0,-4 4 0,-4 5-529,0 4 0,1-1 0,1 1 1,3 0-1,2 0 0,4-1 0,3 0-957,3-1 0,6-3 1,-1 0-1,4-2 0,6-3 914,7-3 0,12-3 0,10-6 0</inkml:trace>
  <inkml:trace contextRef="#ctx0" brushRef="#br0">26407 12114 8215,'-16'-43'0,"2"3"0,-2 11 0,7 16 845,-3 7 1,1 12 0,-1 4-1,1 3 1,-1-1 0,4 0 0,0 0-1,5 3-986,2 2 0,4 4 0,6 6 0,10-2 141,9-3 0,12 3 0,7-4 0</inkml:trace>
  <inkml:trace contextRef="#ctx0" brushRef="#br0">26834 11954 8357,'-14'-48'1490,"1"6"1,1 26-1,2 11-1524,1 11 1,-4 14 0,-7 5 0,1 4-222,0 1 1,-5 4 0,3 2 0,-1 1 0,1 3 0,2 1 0,4 6 254,5 2 0,-2-4 0,5 1 0</inkml:trace>
  <inkml:trace contextRef="#ctx0" brushRef="#br0">26754 12514 8520,'-14'-46'2218,"1"-3"0,0 11 0,-1 23-2674,1 17 1,1 9-1,2 13 1,2-3 0,2-2-1,3-3 1,2-1-77,1-1 1,0 3-1,1 3 1,2 0-1,3 4 1,0 1-1,2 0-1803,-1-2 2335,-4 2 0,9-5 0,-5 7 0</inkml:trace>
  <inkml:trace contextRef="#ctx0" brushRef="#br0">24487 13061 8506,'-11'-2'0,"0"-2"-5,2-5 1,6 1 0,-1 0 0,4-3 376,4-1 1,-1 3 0,6 1 0,2-1 0,0 0-1,3 0 1,-1 0 0,0 0 0,1 2 0,-1 1 630,0 3 0,-5 7 0,-4 5 0,-2 4-643,-2 5 0,-5 3 0,-1 7 0,-1 2-151,-3 1 1,-2 1 0,0-2 0,2 1 0,1 0 0,0 0-365,1 0 1,-2 5 0,6-3-1,1-1 1,1 1 0,2-5-1775,0-4 1,6-1-1,4-4 1929,7 2 0,3-5 0,7 4 0</inkml:trace>
  <inkml:trace contextRef="#ctx0" brushRef="#br0">24981 13367 8385,'0'-28'618,"0"6"1,-2 19-1,-1 12-88,-1 10 1,-7 6 0,1 0 0,-5-2 0,-2-6 0,2-2 0,3-2 0,3-1-762,-1-3 1,4 3-1,1-3 1,5 1-3514,5-1 3744,2-3 0,12-6 0,2 0 0</inkml:trace>
  <inkml:trace contextRef="#ctx0" brushRef="#br0">25194 13047 8412,'0'-46'2789,"-4"20"-3144,-1 8 0,2 14 0,8 12 0,3-2 0,4-1-410,2-1 1,5 1 764,3-5 0,9 6 0,3 1 0</inkml:trace>
  <inkml:trace contextRef="#ctx0" brushRef="#br0">25661 12981 8245,'-14'-21'345,"1"9"0,0 15 0,-1 13 199,1 14 1,0 7 0,-1 3-1,1-2-475,0-2 1,-1 1-1,1-6 1,0 0-1,-1 0 1,2 2-1,2-1 1,3 3-424,1-1 0,1-5 354,5 2 0,6-3 0,2-1 0</inkml:trace>
  <inkml:trace contextRef="#ctx0" brushRef="#br0">25487 13447 8245,'8'-18'820,"-4"1"1,-1 0 0,2 8 0,3 6-1,4 6-2545,2 6 1678,-1 3 1,5 0 0,1-2 0,2-2 0,2-1 0,1-1-479,-2 0 1,6 3 0,-5-3-1,-4 0 1,-3 0 592,-2-3 0,-9 0 0,-5 0 1,-7 1 997,-5-1 0,0 4 0,3 2 1,6 3-1,6 0-417,6-3 0,9 3 1,6-5-1,4 0 0,3-2 1,-1-4-13,-2-1-634,-2 0 1,0 0-1,-3-1 1,-2-2-1,-3-3 1,-5 0-1,-2-1 802,-1-1 1,-4 4-1,0-4-497,0 3 0,-3 6 0,4 9 0,0 7 1,1 6-1,2 7 0,4 7-6652,3 6 6344,4 4 0,6 7 0,-1-1 0</inkml:trace>
  <inkml:trace contextRef="#ctx0" brushRef="#br0">18716 13487 7874,'-14'0'0,"1"0"0,0 0 0,1 2 0,3 2 654,3-3-73,6 5 0,1-6-252,4 0 0,-2 0 0,6-1 1,1-1 90,2 2 0,-5 3 0,-2 11 0,-4 1 1,-1 1-1,0 2 66,0-2 0,2 0 0,1 0 1,3 2-1,1-1 0,3-3-232,2 0 1,2 0 0,-1 1 0,2 0 0,1-3 0,3 0-1,0 0-42,1 1 0,3-1 1,0-2-1,0-2 1,1-1-1,-2-1-111,2 0 1,0-2 0,-1-4 0,0 0-1,-1 0 1,-1 0 0,-2 0-50,0 0 0,-3-1 0,5-4 0,0-4 0,-2-2 0,2-4 0,-2-1 87,0-2 0,5-6 0,-2 2 0,2-2 1,1-1-1,-1 0 32,-1-3 1,4-2-1,-8 3 1,1 2-1,-1 2 1,-3 2-99,-1 2 0,-6-5 1,-2 2-1,1-2 1,-2 0-1,0 2-196,-3-2 1,-2-1-1,-1-3 1,0-2-1,0-1 1,0 2 0,0 1 92,0 1 1,-1 2-1,-2 1 1,-2 2 0,2 0-1,0-1 1,0 3 119,-1 0 1,-1-2 0,5 3 0,0 0 0,-1-2 0,-2 2-64,-2-1 0,-3 3 0,2 2 0,0-1 0,-2-2 0,1 2 1,-2-1-146,2 0 0,-5 2 0,4-3 0,-1 3 0,1 2 0,-3-1 108,-1 1 1,3 0-1,1-1 1,-3 1 0,-1 1-1,1 2 1,0 1 198,2-1 0,0-2 0,-4-1 1,0-1-142,-1 1 0,1 1 0,1 2 0,2 2 0,1 2-165,-1 3 1,-2 2 0,-2 1 0,1 0 0,0 0 0,-1 0 51,1 0 1,0 6-1,-2 3 1,-1 3-1,-4 1 1,1 0 0,-2 2 49,1 3 1,2-3 0,-3 4 0,2-1-1,3-1 1,1 1-158,1 1 0,1-4 0,0 4 0,1-1 0,2 1 0,2 1 0,2 0-481,3 1 1,2-3-1,1 4 1,0 0-1,0-1 1,0-2-116,0 1 1,4-6-1,2 4 1,2-4 0,2-6-1,2-3 768,1-4 0,0-1 0,1 0 0</inkml:trace>
  <inkml:trace contextRef="#ctx0" brushRef="#br0">18995 12821 7886,'-5'-20'371,"-1"10"0,-5-2 0,2 5 432,-1 4 1,6 3-1,4 3 1,8 3-1,9 0 1,5 0-303,3-3 0,3 3-501,3-2 0,-2 6 0,3-2 0</inkml:trace>
  <inkml:trace contextRef="#ctx0" brushRef="#br0">5785 10035 8224,'-6'-7'30,"-3"3"1,-2 2 0,-1 4 0,3 2 0,6 3 0,6 1 1520,6-4 0,3-2-1263,1-2 0,0 0 0,2-2 0,1-1 1,4-1-1,-1 1 0,2 0-78,-1-2 1,-2 4 0,3-3 0,0 4 0,-2 2-1,0 4 1,-1 0 107,1 0 0,2 5 0,6-4 0,-1 2 0,2 0 0,2 0 36,1-2 1,6 3 0,-1-4 0,2 0-1,4 2 1,-1-2 0,2 0-105,0-4 0,1 1 0,8 0 0,-1 2 0,-2-1 0,2 1 1,4-1-275,3-1 0,6 3 0,-4 0 0,1 1 1,-2 2-1,-1 0 0,1 0-53,2 1 1,-3 1 0,3-1 0,-2-2 81,-3-3 1,-6 4 0,-2-3 326,-2 2 0,3-5 0,-3 1 0,-1-2 0,3-2 0,-2 0-15,0 0 1,4 0-1,-1 0 1,1-2-1,2-1 1,0-3-1,3 0-336,0 0 1,4-3-1,-1 4 1,-2-3-1,0-2 1,0-1-843,2 3 963,0-4 0,-5 4 0,1-7 0,0-1 0,3-2 0,0 1 163,0-3 1,-2 6-1,-2-6 1,0 1-1,-1-2 1,-2-1-1,-1 0-89,2-2 1,0-1 0,3-2 0,-1 1 0,0-2 0,1-2 0,-2-1-209,-4 1 0,4 1 1,-4-1-1,1-3 1,-4-1-1,-2-1 133,-4 1 0,2-6 0,2 1 0,-1-4 0,-4-1 0,1 0 0,-2-2-16,1-2 1,1 2 0,-1-4-1,-2 0 1,-5 2 0,-1 1-256,1-2 1,-3 3 0,2 0 0,-5 2-1,-5-1 1,1 1 0,-3 0-2043,-3-1 2040,1-5 0,-9 8 0,7-4 0,-1 0 0,-1-1 109,-3 0 0,1-5 0,-4 3 1,2-3-1,2-3 0,0-1 0,1-5 1,-4-1 320,-1-1 1,3 0 0,-3 9-1,0-1 1,1 0 0,-1 5-339,0 2 0,-2 8 1,-4 5-1,0-1 1,0 1-1,0 1 1,0 0-255,0-1 0,0 4 0,0-3 0,-1 0 0,-4 0 0,-3-3 0,-3 0 198,2 2 0,-7-8 0,3 3 1,-2-3-1,0-2 0,2 1 89,-1 1 0,-3 3 0,-1 3 1,2 3-1,1 1 0,1 4 0,1 1-81,0 1 0,-5 5 0,0 1 0,0 2 0,1 2 0,-3 3 0,0 0-9,-4 1 1,0 0 0,1-2-1,0-1 1,0-2 0,-2 0 209,-2-1 0,0 4 1,1-4-1,-1 1 0,0 0 1,1 2-1,-1 1-20,0 2 0,-1-1 1,0 3-1,-2 0 0,4 2 1,-1-1-1,3 0-58,-1 1 1,6-2 0,0 7 0,1-1 0,0 1 0,2 0 114,1 1 1,-3 1 0,0 2-1,2 0 1,0 0 0,0 0 0,-2 2-83,1 2 0,1-1 1,0 4-1,-2 1 0,2-2 1,0 1-1,-1-1-11,-1 0 0,1 4 0,2-1 1,-1 2-1,-2-1 0,0-1 28,-1 1 1,4 2-1,-4 1 1,1 1 0,-1-1-1,-1 0 1,0 1 70,-1-1 1,3-4-1,-4 0 1,0 1-1,1 2 1,3 1-1,3-1 52,2-3 1,0 3 0,-1-5 0,3 2 0,0 0 0,4 1-62,1 2 1,-3-3 0,3 2 0,0 2 0,-1 3 0,1 0 0,-2 1-231,1 1 0,3-2 0,-4 5 0,2-1 0,2 0 0,-1-1 0,1-1 149,1 1 1,0-4-1,0 2 1,-1-2 0,1-1-1,1-1 311,2 0 0,-4 0 0,-1 1 0,2-1 0,2 0 0,1 1-253,0-1 0,-2 0 0,-1 1 0,-1-1 0,1 0 0,0 1-417,-1-1 0,1 0 0,-5 1 1,2-1-861,3 0 1,-3-4-1294,2 0-1703,0-6 3196,4 3 1,0 0 0,1 3 0,2 4 992,1 5 0,7-3 0,-4 4 0</inkml:trace>
  <inkml:trace contextRef="#ctx0" brushRef="#br0">9104 7050 8538,'-25'-33'6,"3"7"1,-2 13-1,5 13 1,-2 7-112,-2 5 0,-7 1 0,0 0 0,4-1 0,4-1 0,2-4 1,4 0-1,1-1 525,2 0 0,5 5 0,3-4 0,0 2 1,1 0-1,1 1 0,1 2-6,2 1 0,0 1 0,0-1 0,2 0 0,2 1 0,5-2 0,4-1 211,5 3 0,-2-8 0,7 7 0,0-1 0,3 0 0,0-1-1043,1-2 1,-2 2 0,-1-7-1,-2 1 1,2-1 0,1 0-1247,1-1 1,0-1 1663,-4-2 0,9 6 0,-3 1 0</inkml:trace>
  <inkml:trace contextRef="#ctx0" brushRef="#br0">18716 11848 8127,'-6'-8'-24,"6"4"251,7 3 0,9 1 0,4 0 0,0 0 0,4 0 0,0 0 0,-1 0 0,-2 0 0,0 1 0,-2 2 613,0 1 1,-1 5 0,-3-3-1,1 2 1,2 2 0,-2 0 0,-1 1-1,0-2-325,3 1 0,-2 0 0,6 1 0,2-4 0,3 1 0,2-3-334,2 1 0,5 3 1,-4-4-1,3-2 0,0-2 1,1-1-29,-1 0 1,-1 0 0,3-1 0,-3-2 0,-1-3 0,-3 0-1,-4-2 22,-4 1 0,4 3 0,-6-5 0,1 0 0,-3 0 0,-2 0 0,0 0 44,2 2 0,1-10 0,-2 4 1,0-2-1,1-1 0,2 0-55,2-2 0,3-4 0,2 3 1,-1-2-1,2-3 0,2 0 1,1-1-55,-1-1 1,-4 6 0,-2-6-1,-3 0 1,0 1 0,-2-3 0,0-1-241,-3-3 1,-2 0 0,-4 2 0,-3-2 0,1-1 0,-2-1 180,0 0 1,4-2 0,-1-4 0,1 1 0,2-1 0,-1 1 123,-1 3 0,9-6 1,-5 3-1,-1 1 1,-1 1-1,-3 1-85,1 2 1,0-5 0,-1 4-1,-3-2 1,-1-2 0,-1 2 0,-1-1-90,-2 1 1,4 0-1,-1-2 1,1 1-1,-1 1 1,2-3-1,0 0-102,0-3 0,3-3 1,-3 3-1,1 2 1,4-4-1,0 1 100,3-2 0,-7-3 0,-1 3 0,-1 0 0,-1-1 0,0 1 0,1 0 136,-1 3 1,1 0 0,-5 2 0,0-2-1,0 1 1,1 1 0,2 2-171,2 2 1,-1 2-1,-2-5 1,1 0-1,1 0 1,-1 1-100,-2 4 0,4-7 0,-1 5 0,-1 0 0,-1-1 0,-1 1 0,2-2 193,2-1 0,-1 6 0,-4-9 0,0 0 0,0 2 0,0-2 128,0-2 1,-1 4 0,-2-3-329,-2 2 1,-4 2-1,5 0 1,-1 2-169,-1 2 1,5-2 0,-3 3 0,2 0 0,2-1 0,0-1 0,0-3 152,0-4 0,2 3 1,1-4-1,1 2 1,0 0-1,1-3 288,-1-1 1,1 4-1,-5-1 1,1 1-1,2 1 1,2 1-1,-2 2-38,-2 1 0,-1-1 0,0-1 0,0 2 0,0 1 1,0 1-409,0-1 0,0-1 0,0-1 1,0 2-1,0 2 0,0-2 0,0-2 123,0-1 0,0 5 0,0 0 1,0 1-1,0 2 0,0-2 351,0 0 0,0 3 0,0-3 1,0 1-1,0 2 0,0 0 0,0 0-349,0 1 0,0 2 0,0 1 0,0 1 0,0-1 0,0 2 15,0 3 1,-4-4 0,-2 4-1,0-1 1,-2-1 0,1 2-1,-2-1 117,2 3 1,-4-6 0,5 6 0,0-2 0,1-1 0,0 0 0,1-1 24,-1 2 0,1-3 0,4 4 0,0 0 0,0 2 0,0 1-48,0 0 1,-2-4 0,-1 4 0,-1 2 0,-1 1 0,0 2 54,-4 0 0,1-5 1,-1 0-1,0 2 1,1 1-1,-1 3 39,-2 3 1,4-3 0,-2 3-1,0-2 1,0-1-223,0 3 0,6-3 1,-3 5-1,2-2 0,0 0 185,1-1 1,-3-2 0,0-2 0,0 1 0,-2 0 0,3-1 167,-1 1 0,-5 0 1,2-1-1,-3 1 1,-1-2-1,0-3-268,-1-4 1,3 7 0,0 2 0,2 1 0,1 0 0,-1-1 0,0 0 69,-2-1 0,4 3 1,-2 0-1,-1 2 0,-2-1 1,-1-2 188,-1-1 0,2 4 1,2 0-1,1 0 1,0 0-1,0 0-41,0-1 0,2 3 0,-3-1 1,2 1-1,1-1 0,-1 0 0,-2-1-214,-2 0 0,3 4 0,0-2 0,1 0 0,-1 1 0,0-2 0,-2 2 131,0 0 1,-4-4 0,-2 3 0,0-1 0,0 2 151,3 0 1,-1 3 0,-2-4-1,-2 1 1,0 2 0,-2-1 119,1 1 0,3-5 1,-2 3-1,1 0 0,0 0 1,2 2-1,1-1-67,2 1 1,0-1 0,-1 4 0,1-2 0,0-2-207,-1 2 1,1 2 0,0 2 61,-1 4 0,1 1 0,0 4 1,-1-2-1,1-1 0,0 0 0,-2 2-13,-3-1 1,3 6-1,-4-3 1,1-1 0,-1 2-1,0 0 9,-1 1 1,1 1 0,3-1 20,-2 0 0,0-1 1,5-2-1,0-1-83,-1 2 0,1-1 0,0 0 0,-1-1 0,1 0 0,0 0 0,1 0-22,3 1 1,-1-2 0,4 1 0,0 1 0,0 2 0,3 1-228,1 0 0,1 1 0,-2-1 1,-3 0-1,0 1 0,-1-1 41,-1 0 0,4 1 0,-5-1 1,0 0-1,0 1 0,0-1 1,-1 0 6,-2 1 1,3-1 0,0 0 0,0 1 0,1-1 0,0 2 0,1 1-169,-1 2 0,4 0 1,-3-5-1,-1 0 0,2 1 1,-1-1-162,-1 0 0,1 1 0,-3 0 0,1 3 0,0 0 0,0-2-770,0-4 1,5 5 1145,-5-3 0,0 4 1,-4-4-1</inkml:trace>
  <inkml:trace contextRef="#ctx0" brushRef="#br0">18622 5824 29811,'-12'-2'-605,"2"0"142,1-3 0,5-4 0,-4 3 0,1 0 377,-1 0 1,0 2-1,-4 5-388,3 4 1,3 2 0,7 7-1,4-1 1,4 0 722,3 1 1,5-3-1,3 0 1,-1-4 0,2-1-1,-1-1 64,4 1 0,0-5 0,-1 3 1,0-2-1,0-2 0,1 0 0,-2-2-427,-4-2 0,3 1 1,-1-6-1,3-1 1,0-2-1,6-1 0,3-1-539,2 1 1,9 1-1,-3 2 1,0 1-1,-1 0 1,-5 2-53,-2 2 1,-2 4-1,-6 1 1,-4 0 1007,0 0 0,3 0 0,-2 0 1</inkml:trace>
  <inkml:trace contextRef="#ctx0" brushRef="#br0">18089 6903 8502,'-7'-13'0,"2"0"0,4-1 0,1 1 0,0 0 0,0 0 197,0-1 1,0 1 0,0 0-114,0-1 1,-6 7-1,-3 2 1,-3 5-1,-1 5 1,-1 4 185,1 3 1,6-4-1,1 0 1,1-1-1,-1 1 1,0 2-109,0 2 1,-2 1 0,2 0 0,-2 1 0,-2 1 0,-2 1 6,-1 2 1,-1 4 0,0-3 0,-3 0 0,0 2 0,0-2 0,2 2 25,2 0 1,0-3-1,-1 4 1,1 2 0,0-1-1,1 1 1,2-2-14,1 2 0,1-1 0,-1 1 0,3-2 0,2 2 0,-2 1-21,-1 2 0,2-2 0,-4-1 0,0-2 0,1 2 0,-1-1 0,-2 1 75,-1-2 1,4 1 0,-1 3-1,-2 1 1,-1-1 0,-1 1-1,0 0-4,-1-1 0,1 6 1,0 0-1,-1 1 1,1-1-1,1-2-104,3-2 0,-1 3 0,4 0 0,0-1 1,0-2-1,2-1 0,-1 1-102,1 3 0,-2-3 0,3 3 0,-3-3 0,0-1 0,-1 0 1,1-1 85,0 1 0,0-1 0,3 1 0,-3-2 0,0 0 0,-1-1 14,-1 0 1,5 7-1,-1-6 1,1 0 0,0 3-1,-1-2 1,1 2-11,1 0 0,2-3 0,2 6 1,1-1-1,3-1 0,1 4 1,2 0 12,-2-1 0,4-1 0,-7-3 0,-1 2 1,-1 3-1,-2-1 13,0 1 0,0 2 0,0-2 0,0-1 0,0 1 0,0-3 0,-2-1-8,-2 2 1,2-3-1,-2 4 1,2-4 0,2-2-1,0 1 1,0 0-64,0-1 0,5 1 1,1 1-1,1 2 1,3 1-1,1-2-42,-2 0 1,1-3 0,-4 1-1,0 0 1,0 1 0,-2 1-1,1 2 63,-1-1 1,1-2 0,-5-1-1,0-1 1,0 1 0,0 1-42,0 3 0,0-3 0,0 4 0,0-4 0,0-2 0,1 1 1,2 0-155,1-1 1,7 5 0,-1 0-1,5-2 1,3-4 0,-2-3 161,-1 2 0,0-4 1,-1 1-1,1-2 0,-3-1 1,0 0 38,0 0 0,-3-1 0,-2-2 0,-1 2 0,-2 0 1,1 0-1,-1-1 0,1 0-73,1 2 1,-3 6 0,4-2 0,0 3 0,1 2 0,1-1-275,-2 1 1,5-2 0,-3 0 0,3-1 0,3 1 0,1-1 254,2 1 1,-1 0 0,-5 0 0,-1-1 0,-2-3-1,-1-2 1,1-3 274,0-1 1,-6-1 0,2-1-1,-4 0 1,1 1 0,1-1-499,1 0 0,0 1 0,-4-1 0,0 0 1,2-1-978,2-3 1,-2 3-1,4-5 1,-2 2-1,2-2 1,2-1-369,2-3 1,2-1 0,1-2 0,0 0 0,1-3 0,-1-5 1561,0-5 0,-5-9 0,-2 1 0</inkml:trace>
  <inkml:trace contextRef="#ctx0" brushRef="#br0">17809 11075 8304,'-33'0'0,"5"0"-9,5 0 0,6 0 1,0 0-1,2 0 0,3 1 1,5 2 631,7 2 1,5 1 0,10-3 0,3 1 0,4-1-1,5-1 1,3-2 0,2 0 0,1 0 81,-1 0 0,4-2 1,-4-1-1,1-1 0,0 1 1,-4 1-1,-1 2-1552,-1 0 1,-5 0-1,-1 0 1,-2 0 846,-2 0 0,-3-23 0,0-7 0</inkml:trace>
  <inkml:trace contextRef="#ctx0" brushRef="#br0">7905 7930 8479,'-5'-26'0,"1"4"0,-1 10 0,5 12 89,0 8 1,6 4-1,3 0 1,3-2-1,3-1 1,3 0-1,4 0 1,6-1-1,6 1 1,8-1-1,4-4 1,5-2-1,4-2 714,3 0 0,9 0 0,-2 0 1,0-2-1,3-2 0,-4-4 0,-1-1-618,-3 1 1,-13 5 0,2-2-1,-8 4 1,-5 1 0,-6 0-932,-7 0 1,-3 0 0,-10 1 0,-6 2 533,-8 2 0,-23 5 1,-11-1-1,-11 1 1,-12 2-1,-6-2 150,-4 1 1,34-4 0,-1 1 0,-33-1-1,3 0 1,2-2 0,6-4 0,2-1 483,6 0 0,11 0 1,10 0-1,4 0 0,5 0-503,4 0 1,12 2 0,10 1 0,16 1-1,12 1 54,13 1-252,11-5 0,5 6 0,5-2 0,1 2 0,0 4 0,-1 0-2767,1 4 1442,0 2 1293,-7-4 1,0-6-1,-7-1 1</inkml:trace>
  <inkml:trace contextRef="#ctx0" brushRef="#br0">4612 10355 23016,'-7'-19'-2145,"1"4"1,6-3 0,-2 4 1768,-2 0 1,2 5 0,-2 0 833,3-1 0,2 4 0,3 2 0,5 4 1,5 3-1,3 3 0,6 0 36,2-1 0,7 1 1,4-3-1,3 3 1,2 0-1,2 0-138,1-3 1,5-1 0,-4-2-1,-2 0 1,-2 0 0,-2 0-1,-4 0-351,-4 0 1,-3-5-1,-2-1 1,-4 0-1,-4 0 1,-4 2-368,0-2 1,-7 3-521,-2-6 1,-5 6 0,-5-3 0,-4 2-156,-3-1 1,-5 1 1250,-1 4 1,0-12 0,5-3 0</inkml:trace>
  <inkml:trace contextRef="#ctx0" brushRef="#br0">8345 7983 21592,'10'-24'-1116,"3"7"0,8 0 0,-2 13 0,2 1 1057,3 1 0,1 7 0,3 1 0,2 1 0,2 2 48,2-2 1,2 5 0,4-4 0</inkml:trace>
  <inkml:trace contextRef="#ctx0" brushRef="#br0">4999 10115 9818,'-22'0'0,"1"0"33,2 0 1,1 0 241,4 0 0,7 2 0,4 1 0,6 1-87,6-1 0,4 3 0,7-1 0,5-3 1,7 0-1,7-2 40,7 0 1,4 0 0,5-2 0,1-2-1,2-3 1,0-2-100,1 0 1,-10 1 0,1-2 0,-5 1-1,-5 0 1,-6 0 0,-6 2-507,-6 1 1,-3 0 0,-7 2 201,-3-5 0,-10-1 0,-13 1 0,-7 4 0,-5 4 0,-5 1-285,-5 0 0,-2 7 461,-2 6 1,-6 7 0,-2 6-1</inkml:trace>
  <inkml:trace contextRef="#ctx0" brushRef="#br0">4919 10915 24361,'0'-13'-1960,"-6"5"1,-2 2 0</inkml:trace>
  <inkml:trace contextRef="#ctx0" brushRef="#br0">4866 10902 19804,'7'-2'-593,"-3"-2"1,-4 1-1,-4-5 667,-5 2 1,2-2 0,-2 3 0,-2 2 0,0 2 0,-3 1 0,1 0 656,0 0 1,-1 4-1,2 2-585,3 1-247,4-4 0,18 3 0,9-6 1,11-1 409,5-4 1,13-2 0,3-6-1,6-1 1,3 2 0,1 2-1,0 1 1,-4 0 0,0 2 0,-4 2 24,-1 4 0,-5 1 0,-4 0 0,-9 0 0,-6 0 0,-7 0 0,-3 0 0,-7 1-1126,-3 4 1,-5-2-1,-8 4 1,-4-1 0,-7-3-1,-11 0 687,-10 2 0,-3-4 0,-12 5 0,-1-2 0,0 1 0,-1-2 1,5-2 96,5-1 0,-2-1 1,9-2-1,0-3 1,3 0-1,4 0 1,5 2-293,4-2 0,3 4 0,5-2-400,5 2 1,8 2 0,15 2 0,6 2 732,5 5 1,5-3 0,6 0-1</inkml:trace>
  <inkml:trace contextRef="#ctx0" brushRef="#br0">6345 9462 25156,'-9'0'-474,"0"0"1,0-1 0,1-4 62,-1-4 0,4-1 0,-2 0 0,1 1 0,3-2 0,3 1 0,6 1 1,6 5-1,7 2 2509,6 2 0,6 0 0,14 0-2135,4 0 0,2 2 0,4 1 0,2 3-168,0 1 1,7-2 0,-3 2-1,-1-1 1,-3-3 0,-7-2-1,-5-1 304,-4 0 0,-3 0 0,-3 0 1,-7 0-1,-6 0 0,-3 0 101,-3 0 1,-8 0 0,-10 0-575,-9 0 0,-10-1 0,-10-2 0,-3-2 0,-3 2 1,-2 3-1809,-2 5 1,-2 2 2488,3 7 1,0-1 0,0 0 0</inkml:trace>
  <inkml:trace contextRef="#ctx0" brushRef="#br0">18929 10089 7933,'7'0'329,"4"1"1,-7 4 0,-2 3 0,-4 4 0,-2 2 0,1-1 0,1 0 503,2 1 0,0-5 0,0-1-646,0 3 0,2 1 0,2 1 0,6 0 1,7 1-1,3-1-46,1 0 0,0 2 0,-5 1 0,2 2 0,-2 0 0,-2 1 0,-4 3 4,-1 4 1,-6 0 0,1 1-1,-2-1 1,-2 1 0,0 1 64,0 3 0,0-3 0,0 4 0,0-4 0,0-2 0,0 1 1,1 0-116,4-1 1,2 1 0,6-2-1,1-1 1,-1-2 0,-1 2-68,-3 1 0,3 0 1,-5-1-1,0-2 0,-1 2 1,-1 1-1,-1 2 224,-1-1 1,-1 1 0,-4 0 0,-1-1 0,-3 1 0,0-1 0,-1 0-63,0-4 1,4 3 0,-3-3 0,1 3 0,1 1 0,1-3-274,1-1 0,2-1 1,0 3-1,0-3 1,0-1-1,0 0 0,0 0 57,0 1 1,-1-3-1,-4 4 1,-2 0 0,-2 0-1,0 1 382,-1 0 0,-2-2 0,-1 1 0,-2 2 0,0 0 0,0-1 0,3-2-249,1-2 0,3 4 0,-1-4 1,0 0-1,2 2 0,3-2-223,2 0 1,1 1 0,-2-4 0,-2 3-1,1 0 1,-1 1 0,1-3 25,1 3 0,-3-1 1,0 3-1,-1-3 1,-4-1-1,-1 1 1,-1 1 384,0-1 0,-1 0 1,1-3-1,0 2 0,-1-2 1,3-1-162,2-1 1,-2-1 0,5-1-1,1-2 1,-1-1 0,1 0-1178,-1-2 1,5 5 0,-5-4 0,1 0-2296,1 1 0,0-4 1805,4 4 1,1-6 1532,3 1 0,4 3 0,5 1 0</inkml:trace>
  <inkml:trace contextRef="#ctx0" brushRef="#br0">18742 12434 7898,'-19'0'322,"4"0"0,0 0 1,6 0-1,-1 2 239,-2 2 1,5 4-1,2 5 1,4 0 0,1 1-1,0-1 1,0 0 0,0 1-499,0-1 0,6-1 1,4-2-1,6-3 0,7-1 1,3-4 266,5-5 0,5-4-330,8-7 0,10-17 0,6-4 0</inkml:trace>
  <inkml:trace contextRef="#ctx0" brushRef="#br0">17329 10115 8070,'-6'-7'4722,"5"1"-4491,-5 6 0,0 0 0,-3 1 1,-3 4-1,-3 5 0,-4 5 95,-8 3 1,-7 6 0,-10-1 0,-5 5 0,-3 3 0,-1-1-20,0-2 0,-5-3 0,-3-1 1,-1-3-1,-3 0 0,3-2 1,-2 2 76,-1-1 0,11-5-363,-3-2 1,8 1-1,3-7 1,7 1-1,7-4-1823,7-3 1,-1 4-1,9-1 1,0-1-2644,2-1 4445,8-2 0,13-18 0,9-4 0</inkml:trace>
  <inkml:trace contextRef="#ctx0" brushRef="#br0">15356 10915 8018,'-9'-24'1645,"1"6"0,5 8-1746,-2 15 0,4 2 1,1 6-1,0 4 1,0 3-1,0 8 1,0 5 848,0 4 0,0 2 0,0 1 0,0-2 0,0-1 0,0-3 0,0-3-365,0-6 0,0 1 0,0-9-245,0 0 0,0-11 1,0-11-1,0-13 1,1-11-1,4-11-47,3-8 0,4-6 0,3-4 0,1 0 0,4-3 0,-1 5 192,0 4 1,-1 3 0,-3 8-1,1 4 1,2 4 0,-2 7-1,-1 5-473,-2 6 0,-4 0 0,-1 9 0,-1 0 0,0 2-447,4 5 1,1 5 0,2 8 0,3 1-1,2 2 1,3 6 0,5 0-1446,2-1 1,13-2-1,-2-8 2082,1-4 0,1 4 0,-2-4 0</inkml:trace>
  <inkml:trace contextRef="#ctx0" brushRef="#br0">16143 10768 8018,'-14'0'131,"1"0"1,0 0 0,-1 0 0,1 0 0,0 0 671,0 0 1,4 6-1,0 3 1,0 3-1,1 1 1,4 1-1,3-1-449,1 0 0,4 1 0,3 0 0,4 3 1,5 1-1,3-4 0,5-2 0,0-4-559,-2-3 1,3 0 0,-3-5 0,3 0-1,1-2 1,-3-2 0,-2-5 46,-2-3 0,-1-5 0,-5-1 0,-1 0 0,-3 0 1,-4 0-169,-4 2 975,-1 1 0,-1 3 1,-2 2-1,-3 3 1,-2 1-55,-2 3 0,-2 1 0,0 4 0,3 2 0,5 7 0,2 3 0,2 6-603,0 0 0,8-2 0,5 3 0,9 0 0,8-2 0,7 0-1491,6-3 724,-2-1 0,5-6 0,-6-1 1,0-3-1,0-2 0,-1-1-5847,-4-2 6622,-2-6 0,0-7 0,1-8 0</inkml:trace>
  <inkml:trace contextRef="#ctx0" brushRef="#br0">18396 6784 8172,'-8'-18'0,"5"0"0,6 2 0,6 1 0,9-4 0,3-2 0</inkml:trace>
  <inkml:trace contextRef="#ctx0" brushRef="#br0">18542 6597 8249,'-13'0'128,"0"0"1166,5 0-1088,2 0 1,5 0 0,-4 0 0,-4 0 0,-2 0-1,-3 0 1,2 1 248,4 4 1,-4-4 0,4 5 0,-1-1-1,1 1-224,-3 1 0,1-3 1,-1 4-1,3-1 1,-3 1-1,-1 1 1,-1-1-1,0 0 1,-1-1 168,1 1 1,-2-4 0,-1 5 0,-2 1 0,2 1 0,2-1 0,4-1 0,1 1-142,-1 2 1,-2 3 0,-1 0-1,1 1 1,1-1 0,3 1-1,-1 0-64,1 4 0,-4-5 0,5 4 1,-2-1-1,0-1 0,-1 1-478,-2 1 1,3-4 0,0 4 0,-1-1-1,0 1 1,-1 2 0,2 1 569,-1-1 0,2 4 0,0-4 0,-1 1 1,0 0-1,0 2 0,-1 0 126,-2-2 1,-2 2-1,3-5 1,0 2-1,2 1 1,-1-1-1,-2-2-367,-1 0 1,-1 0-1,3 5 1,0-3-1,2 0 1,-1-2 0,0 2 144,1-1 0,-2-3 1,7 2-1,-1-1 1,1-1-1,0 0-419,1-3 0,0 0 0,0-1 0,-2 0 0,2 1 0,2-1-772,1 0 1,6-4 0,4-1 0,5-2 0,6-3-1,2-2 1000,5-1 0,14-12 0,-1-3 0</inkml:trace>
  <inkml:trace contextRef="#ctx0" brushRef="#br0">18222 6570 8188,'-7'-6'0,"2"-3"0,4 4 0,1-1 0</inkml:trace>
  <inkml:trace contextRef="#ctx0" brushRef="#br0">18182 6903 9044,'-7'-13'0,"2"0"-106,4-1 94,1 7 0,-1 1 0,-4 6 242,-4 0 1,-3 5 0,-1 1 0,-2 1 0,-1 3-1,-2 2 1,2 1 0,0 1 0,-1-1 0,1 0 520,4 1 0,-1-1 1,4 0-656,-3 1 1,0 1-1,2-1 1,1 3 74,-1-1 0,-2-4 0,0 6 1,2-4-1,1 0 0,-2-1 51,-1 0 1,-1 5 0,0 1-1,-1 1 1,0 0 0,-3 1-117,0 3 0,-6-3 1,4 1-1,0 1 0,0 4 1,1 1-1,0 2 8,0-1 0,-1-3 1,3 5-1,-2-2 1,2 1-1,1 1 1,1-1 218,1-2 1,-5-2-1,1 1 1,0 0 0,1 1-1,0 2-134,-2 1 0,-1 1 0,2-2 0,0 1 0,0 0 0,4 0 0,3 2-117,1 1 0,1 0 1,-2 3-1,3-2 1,1 2-1,1 0-198,-1-1 1,5 1 0,-4-4 0,4-1 0,1 1 0,0-4 0,0-1 268,0-1 1,0 0 0,0-1-1,0 1 1,0 0 0,0-2-1,0 0 56,0 2 0,0-7 0,0 10 0,0 0 0,0-1 1,0 4-144,0 2 1,1-1 0,2 1-1,2-1 1,-1 0 0,1 1 0,1 1-91,1-1 1,0-1-1,4 3 1,-4-3-1,1-1 1,-3-2 89,1 2 0,5-5 0,-2 3 0,3-2 0,-1 1 0,0 1 0,-2 0 180,1 2 0,2-5-253,1 3 0,-4-1 0,0-1 0,0 4 23,-2 1 1,4-3 0,-7 5 0,0-1 0,1-1 0,1-1 0,0-2 46,0 0 0,4 5 0,-1-4 1,3-1-1,0-1 0,-2-5 79,-1 0 0,0 0 0,4 2 1,0 0-1,2 1 0,0 1 1,1 2-74,1-1 0,-10-2 1,6 0-1,-1 2 0,0 3 1,0-1-1,-2 2-150,-1 0 1,-4 0 0,4 3 0,-1-3 0,1-1 0,0-3-18,2-2 1,-4-6-1,0-1 1,1-1 0,-2 0-1,1-1 1,-1-3-167,0-1 1,0-6-1,-3 0 1,1 1-1,1 2 1,-1 1-1,2 1-885,2-1-1,-1 2 1,5 1 0,0 2 0,2-2 0,1-3 209,0-4 1,3 2 0,1-7 0,0-1 0,1-4 0,-4-7 939,-1-5 0,-2-15 0,0 0 0</inkml:trace>
  <inkml:trace contextRef="#ctx0" brushRef="#br0">17956 10848 8358,'-27'0'265,"0"0"1,2 0 0,3 0 0,4 2-1,3 2 1,4 5 0,2 3 0,4 1 0,4 2-1,1 1 285,0 2 1,10 0 0,5-3 0,4 1 0,6 2 0,5-3-1,6-4-471,2-2 1,-1-1 0,2 1 0,2-3 0,1-2 0,-1 2 0,-2 0-80,-4 0 0,-2-14 0,-7-6 0</inkml:trace>
  <inkml:trace contextRef="#ctx0" brushRef="#br0">18489 11821 8398,'-13'0'0,"-1"0"0,2 2 0,2 1 0,3 3-62,1 1 1116,1 2 0,7 3-741,2-3 0,5 1 0,9-6 0,4 1 0,3-1 0,2 2 0,1 2 0,2 0 0,2 1 0,1 0-51,-1 2 0,1-4 0,-3 2 0,1 1 1,-2 1-1,0-1 0,-4-3 0,-2 1-110,0-1 1,-3-4 0,4 2 0,-2-4 0,2-1 0,1 0 0,2 0 57,-1 0 0,3-1 0,0-4 0,4-4 0,1-4 0,3-3 0,0-2-44,-2 2 1,8-4 0,-3 1 0,2 0 0,-1-2 0,-1 0 0,2-1-71,2 1 1,-2-4 0,1 5-1,-5-3 1,-4 1 0,-1-2-134,-4-1 1,1 2 0,-2-3 0,0-3 0,-2-2 0,-1-3 0,-2 0 52,0-3 1,0-2 0,-3-1 0,0-1 0,4-2 0,1-3 78,2-2 1,-2 1-1,-1-3 1,-2 2 0,2 1-1,1 1 1,1-1-71,1-1 1,-5 5 0,-1-3 0,-2 0 0,-2-1 0,-3-2-1,0 2 1,-1-1-147,0 1 1,1-2 0,-1-4 0,0 0 0,1-1 68,-1 1 0,0-5 1,1-1-1,-1-2 1,0-4-1,-1-2 0,-1-1 208,-2 3 0,-2 2 0,3-3 0,-2 3 0,-2 2 0,-2 2 0,1 2-120,-1 3 1,5 0 0,-3 0-1,0-1 1,1 0 0,-1 5-339,0 2 0,3-2 0,-3 1 0,0-1 0,1-1 0,-1 4 0,0 0 254,-3-1 0,-2-1 1,-1-4-1,0 0 1,0-2-1,0 0 1,0 0 34,0 4 0,-1 2 1,-2 0-1,-1 3 1,1 1-1,1 1-169,2 1 0,0 0 0,0 0 0,0-1 1,0-1-1,0-1 48,0-2 0,0-3 1,-1 1-1,-2 1 1,-2-1-1,2-1 0,0 1 152,-1 1 0,2 5 1,-4-4-1,2 1 1,-2 1-1,0 0 1,-1 3-89,-1 2 0,-1-5 0,-4-2 0,0 0 0,-1 0 0,3 1-154,2-1 1,-3 1 0,4-3-1,0 2 1,0 2 0,1 3-1,1 2-138,0 1 1,-3 0 593,5 0 1,-2 0 0,3 2 0,-2 1-100,2 1 1,0 5 0,0-3 0,-3 0 0,0 1 0,1-1 0,0 0-324,-1-3 1,5-1-1,-5-4 1,1-1 0,-1-1-1,-1-1 17,-3-1 0,-2 3 1,-3-4-1,-1 1 0,-4 3 1,1 3-1,-2 3 243,1 2 0,-3 5 0,-2 0 0,2 5 0,0 5 0,1 0 0,0 5-38,0 5 1,0-2 0,-5 5 0,0-2 0,1 2 0,-1-1 15,0 1 0,1 4 0,-3-3 0,1 1 0,0 0 0,3-1 136,0 0 0,1-3 0,0 4 0,4 2 1,-1 2-1,2 1 0,-2 0 658,0 0 0,3 3-701,-4 6 1,0 1 0,-5 12 0,1 3 0,-1 5-224,0 6 0,1 2 0,-1 4 0,0 1 0,2 1 1,1-1-233,2-2 1,7 4 0,2 1 0,7 0 0,6 1 260,5 0 0,8-4 0,8 3 0</inkml:trace>
  <inkml:trace contextRef="#ctx0" brushRef="#br0">15863 9995 8450,'-34'-40'0,"3"3"0,3 6 0,1 9 0,-1 12 0,-3 5 0,-5 8 79,-2 11 1,-10 5 0,-5 19 0,-8 7 0,29-22 0,-1 1 0,-1 3 0,0 1 0,-2 0 0,1 2-1,-2 2 1,0 2 0,-1 1 0,2 1 0,-1 4 0,1 0 0,0 3 0,0 2 209,-2 2 1,0 3-1,-1 7 1,1 2 0,0 3-1,2 2 1,2 2 0,3 3-1,12-23 1,1 2 0,1 0-1,-4 23 1,4 0-1,3-1 1,4 1 0,5-4-1,4-1-330,4-2 1,5-1 0,4-4-1,7-4 1,8-8 0,5-4-1,3-2 1,4-4 0,6-4-1,3-4 1,6-3 0,2-3 280,5-4 0,2-3 0,-13-6 0,2-1 0,0-3 0,1-1 0,-1-3 0,2 0 0,3 0 0,1-2 0,0 0 0,5-2 0,0-2 0,1-1 0,0-2 0,-1-1 0,1-2-162,-1-1 1,0-1-1,0-2 1,6-2-1,1 0 1,-3-2 0,-6 0-1,-2 0 1,1-1-1,0-1 1,0-1 0,0-2-1,0 0 1,0-2-1,-2-1 1,-3 1 0,-1-2-1,-2-1 1,-1-1-1,-2-1 1,-2-1-222,-2 0 0,-2-2 0,-2-1 0,13-17 0,-4-4 0,-19 15 0,-2-2 0,-4-1 0,8-22 0,-8-3 0,-6-1 0,-7-3 0,-7 22 0,-2 0 0,-3-1 0,-2 0 0,-2 0 0,-2-1-86,-2-1 1,-3-1 0,-1 1 0,-2 2 0,-3 0 0,-1 1 0,-3 0 0,-2 2 0,-1 1 0,-1 1 0,-2 2-1,-1 0 1,-3 2 0,-2 1 0,-1 1 0,-1 4 0,-2 1 0,-2 3 112,-2 1 1,-2 2 0,0 3 0,-25-8-1,-2 7 1,19 14 0,-2 3 0,0 2 0,-1 2-1,-1 2 1,-1 2 0,-2 3 0,-1 1 0,0 3-1,1 2 1,0 2 0,1 1 0,-1 3-1,0 1 1,2 2-1329,3 1 0,1 2 1,2 0 1443,-19 10 0,3 3 0,0 3 0,1 2 0,5 0 0,-1 0 0</inkml:trace>
  <inkml:trace contextRef="#ctx0" brushRef="#br0">15636 10262 8101,'-35'-56'2387,"-1"-4"1,7 9-1902,8 14 1,5 14 0,11 9 0,2-4 0,2-7-656,1-9 1,-2-12-1,-1-20 1,1 28 0,0-2-1,0-4 1,1-1 0,0-4-1,0-1 40,1-1 1,0-2-1,-2-4 1,0-1 176,0-4 1,-1-1 0,1 2 0,0-2 0,2-5-1,1 0 1,1-2 0,-1 1 0,2-2 0,0-1 65,1-1 1,0-2 0,-2 25 0,1 0-1,1-1 1,2-24 0,1 1 0,0-1 0,1 0-1,-3 25 1,0 0 0,1-1 0,0 1 0,1 0-1,-1-1 1,1-1 0,1 0 0,0 1 86,0-1 0,2 1 0,0 0 0,-1 0 1,0 0-1,1 0 0,1-1 0,1 0 0,0 1 1,1-1-1,0 1 0,0 0 0,0 0 0,1 1 1,0 0-1,2-1 0,-1 2 0,2-1 0,-1 2 1,2 0-1,0 0-170,1 0 0,0 0 1,2 1-1,10-22 0,2 1 1,-11 22-1,1 0 1,1 1-1,0 0 0,0 1 1,1 0-1,1-2 1,0 1-1,2 1 0,0-1 1,0 1-1,2-1-267,1-1 0,1-1 1,1 1-1,-2 2 0,1 1 1,0 0-1,0-1 1,0 0-1,0 0 0,-2 2 1,0-1-1,0 1 0,0-1 1,0 1-1,-1-1 1,13-18-1,-1 0 0,0 0 1,0 0 39,-2 2 1,-1 1 0,-4 3 0,0 1 0,-1-1 0,0 0 0,-1 1 0,-1 0-1,-4 4 1,-1 1 0,-1 0 0,-1 1 237,-2 3 1,-1 0 0,-3 5 0,-1 0-1,-1 1 1,-1 1 0,-1 2 0,1 1-1,13-29 1,1 5 0,2 7-181,-1 6 1,4 6-1,3 6 1,5 8-1,5 7 1,5 5 137,7 5 0,3 3 0,3 6 0,2 0 0,3 0 0</inkml:trace>
  <inkml:trace contextRef="#ctx0" brushRef="#br0">18329 2612 7831,'-6'-12'0,"-1"2"0,-2 3 0,1 2 819,2 7 0,2 5 0,4 9 0,0 3 0,0 2 1,0 3-1,0 1 0,0 2 0,0-1 0,0 1 0,0-2 1,0-3-836,0-4 1,1-4-1,4-6 1,4-8-1,1-8-2304,-1-10 1,1-15 2319,-5 2 0,-1-6 0,-4-3 0</inkml:trace>
  <inkml:trace contextRef="#ctx0" brushRef="#br0">18316 2439 7823,'0'-19'0,"0"8"0,0-2 658,0 1 1,1 5 0,4-1 305,3 2 1,0 2-1,1 4 1,1-2-1,2-1 1,3-2-1,1-1 1,3-2-965,2 1 0,1-8 0,5-6 0</inkml:trace>
  <inkml:trace contextRef="#ctx0" brushRef="#br0">18769 2159 7862,'-13'0'0,"5"1"0,4 4 0,2 4 589,2 3 1,0 1 0,0 0 0,0 2-1,2 3 1,1 3 0,3 1 388,1 0 1,-3 0-1,4 3 1,-2-1-1,-2-3 1,1 0-1,-1-2 1,1 0-1,-1-3 1,0-1-4054,-1-1 0,-1-6 2557,-2 1 0,-2-6 0,-1 0 1,-1-6-1,1-6 920,2-2 0,1-3 0,0 1 0,0-2 0,0-3 0,1-2 0,3-1 783,5 3 1,-1 3 0,1 2 0,1 0 0,2-1 0,1 2 0,0 2 0,1 3-631,-1 1 1,0 1 0,1 5-1,-1 0 1,-1 2 0,-2 1-556,-1 1 0,-1 7 0,1-1 0,-4 5 0,0 2 0,-1 0 0,-1-1-1173,-1 2 0,2-2 1,1 5-1,-1-2 0,2-4 1,3-3-695,3-3 0,3-8 1,2-1 1866,6-7 0,8-23 0,3-5 0</inkml:trace>
  <inkml:trace contextRef="#ctx0" brushRef="#br0">19382 1733 11997,'7'7'0,"-1"5"0,-1 7 1228,-1 6 1,1 2 0,-5 11 0,0 5-1,1 0 1,2 2 0,2-4 0,-2 1-449,-2-5 0,1 1-1547,2-7 1,-1 0 0,4-4 766,-1 0 0,5-13 0,-4-2 0</inkml:trace>
  <inkml:trace contextRef="#ctx0" brushRef="#br0">19382 2119 7852,'-4'-13'2183,"-1"-1"0,1 1 1,5 0-1,5 1-1474,7 3 0,7 3 1,8 5-1,3-2-709,4-2 0,4 1 0,1 4 0</inkml:trace>
  <inkml:trace contextRef="#ctx0" brushRef="#br0">19782 2146 7841,'-19'-14'849,"4"1"1,2 3-1,8-2 1,4-3-1,1 0 1,3 0-531,5 2 1,3-5 0,10 2 0,1 1 0,0 3-320,2 2 0,4-5 0,-7 8 0</inkml:trace>
  <inkml:trace contextRef="#ctx0" brushRef="#br0">19982 1986 7841,'-13'0'3232,"-1"0"1,2-2-1824,4-2 0,3 4 0,10 0 0,3 6 0,3 3 1,-1-2-1585,-1-1 1,0 4-1,4-2 1,1 1-5302,-1-1 7295,-6-5 0,-1 5-1199,-6-4 1,5-1-1,1 6 1,1 2 0,3-1-1,4 0 1,3-1-1210,6 1 0,2-4 1,2-1-1,-1-4 0,2-1 1,3 0 588,5 0 0,-3-12 0,-1-2 0</inkml:trace>
  <inkml:trace contextRef="#ctx0" brushRef="#br0">20555 1879 7817,'-7'-7'4915,"1"2"0,7 8-4788,4 2 1,4-1-1,7-4 1,3 0 0,2 0-1,1 0 1,0-1 0,1-2-128,0-2 0,8-11 0,3 1 0</inkml:trace>
  <inkml:trace contextRef="#ctx0" brushRef="#br0">21075 1759 13071,'-13'0'2368,"5"6"0,4 3-2256,2 3 1,4 3 0,1 1 0,1 3 0,-1 0 0,0 1 0,0-4 0,2-1 0,-3-2-2359,0 0 2246,-2-5 0,6-2 0,1-6 0</inkml:trace>
  <inkml:trace contextRef="#ctx0" brushRef="#br0">21075 1533 7853,'0'-9'735,"0"0"1,1 6 0,4-2-370,4 4 1,3 1 0,2 1-367,4 4 0,3-10 0,6 4 0</inkml:trace>
  <inkml:trace contextRef="#ctx0" brushRef="#br0">21582 1186 7837,'-6'-13'1989,"3"8"1,-5 10 0,2 13-586,3 10 0,-4 12 0,0 10 1,-2 5-1,1 3 0,1-2 1,1-1-1840,0-2 1,-3-1 0,5-3 0,1-5 0,1-4 0,2-4 0,0-7 434,0-5 0,6 1 0,2-4 0</inkml:trace>
  <inkml:trace contextRef="#ctx0" brushRef="#br0">21542 1653 7837,'0'-14'4330,"0"1"-3922,0 0 1,1 5 0,3 4 0,5 2 0,5 2-144,3 0 1,3 2-1,3 1 1,0 3-266,0 1 0,8-4 0,3 3 0</inkml:trace>
  <inkml:trace contextRef="#ctx0" brushRef="#br0">21875 1599 7837,'0'8'5828,"-2"-2"-4923,-2-6 0,2 1 0,-1 2 0,5 3 1,4 1-1,1 2 0,4 0 0,0-1-642,3-3 1,-5 0 0,0-5 0,1 0 0,2 0 0,1 0 0,0 0-775,1 0 1,-5-6 0,0-3-1,1-4 1,0-4 341,-1 0 1,3 0-1,-5 7 1,2 1-1,-1-1 1,-1-1 1326,1 3 1,-4-3-1,5 7 1,0 2-750,-2 5 0,-1 5 0,-6 6 0,2 3 1,0 0-1,3 0-395,-2-2 1,-2-2 0,-1 0 0,0 1 0,2-3 0,1 0-1,3-4-511,1-1 0,-2-1 0,2-7 1,0-2-1,-1-5 0,2-3 0,-1-1 1,2-1-1,-2 1 0,-1 0 0,-1-1 1,1 1 874,1 0 1,-4-1 0,3 2 0,-2 2 0,2 3-856,2 1 1,1 1 0,4 5 0,0 0 0,1 0 0,0-1-1899,4-4 0,3-2 2375,6-6 0,-1-13 0,1-2 0</inkml:trace>
  <inkml:trace contextRef="#ctx0" brushRef="#br0">22595 1133 7837,'0'-21'5415,"0"-4"-4827,0 10 1,0 5 0,0 14 0,-2 12 0,-1 10 0,-3 5-518,-1 4 1,2 5 0,-3 2 0,-1-1 0,0-2 0,1-1 0,1-1 0,1 0 0,-1-3 0,-1-3-72,-2-5 0,-2-12 0,-1-8 0</inkml:trace>
  <inkml:trace contextRef="#ctx0" brushRef="#br0">22555 1493 7837,'9'0'0,"-2"-2"773,-1-2 0,4 1 0,-1-5 0,1 1 0,1 1 0,-2 0-599,1 3 1,6 2 0,2 1-1,-2 0 1,-1 0 0,-1 0-1,-1 0 1,0 0 0,1 0-1,-1 0-2030,0 0 0,-1-2 0,-3-2 2740,-5-5 0,-2 1 0,-2 0 2573,0-3 0,1 5-2623,4 2 0,2 8 1,7 4-1,-1 1 1,0-2-1,1 0-651,-1 1 0,0-5 0,1 1 0,-1-2 0,0-2 0,1 0 0,-1-2-276,0-2 0,1-2 0,-1-5 0,0 4 0,2 0 1,1 1-823,2 0 0,1-3 1,-2 4-1,0 3 1,0 0-1,-3 4 1,0 2-3871,-1 5 4785,0 3 0,-5 1 0,-2 0 0</inkml:trace>
  <inkml:trace contextRef="#ctx0" brushRef="#br0">19115 3278 10350,'0'-5'5646,"0"5"-5143,0 7 1,0 8 0,0 6 0,2 5 0,1 4-1,3 1 1,0 0 0,0-1 529,-3-2 1,0-6 0,0-1-1,1-2 1,0-4-1680,2-5 1,-4-7 0,2-12 0,-2-9 0,-2-5 0,0-5 403,0-4 1,-5-2 0,1-4 0,1 1 0,1 3-1,2 1 1,0 4 919,0 1 0,0 7 0,2 3 1,1 3-1,3 2 0,1 1 1,4 3-341,0 5 1,3-2-1,-1 1 1,0 2 0,1 2-1,-1 1-1485,0 0 0,5 1 0,0 4 0,0 2 0,-1 2 0,3 0 1147,0 1 0,3 2 0,3 2 0</inkml:trace>
  <inkml:trace contextRef="#ctx0" brushRef="#br0">19515 3239 7915,'-4'8'0,"-1"1"0,1-4 122,4 4 1,6-6 0,3 2 0,4 0-1,3-1 1,2-1 0,0-1 0,0-2-1,0-2 1,-2-1 729,-1-1 0,-2-6 0,0 1 0,-1-3 0,-3-1 0,-5-1 0,-2 1 0,-2 0-1467,0-1 0,-2 7 1,-2 1-1,-5 1 0,-3 1 1,-1 1 1171,0 2 0,1 2 0,3 3 0,4 5-261,4 3 0,2-3 1,4 0-1,4 0 0,4-2 1,3-1-3735,2 0 3438,0-4 0,7 4 0,3-6 0</inkml:trace>
  <inkml:trace contextRef="#ctx0" brushRef="#br0">19875 3212 7915,'8'6'823,"-4"3"1,-2 3 0,-4 1 0,-1 0-284,-1 0 0,-1 7 0,4 2 0,-2 3 0,-2 2 1,1-1-1,-1 1-3,1 0 1,-5-1-376,5 1 1,-5-6-1,3-3 1,0-4 0,-1-2 263,-1-3 0,-1-3 0,-4-6 0,1-1 0,2-5 0,2-6 366,2-5 0,2-8 0,4 0 0,0-6 1,1-2-793,4 1 0,8-5 0,8 3 0</inkml:trace>
  <inkml:trace contextRef="#ctx0" brushRef="#br0">19955 3132 7915,'14'0'879,"-1"0"0,-4-5-160,0 1 1,-2 1 0,2 7 0,-5 5 0,-1 3 0,0 3 48,2 3 0,-1 1 0,-2 5 1,1-4-1,1 0 0,1-4 0,-1-1 1,2-2 524,1 0 1,-2-5-1294,4-4 0,0-8 0,4-4 0</inkml:trace>
  <inkml:trace contextRef="#ctx0" brushRef="#br0">20089 3025 7915,'-12'-1'2453,"3"-4"1,9 2 0,10-4-3105,6 1 1,5 2 0,6 4 0,0-2 25,-1-2 0,1 2 0,0-2 0,-2 1 625,-3-2 0,3 4 0,-4-5 0</inkml:trace>
  <inkml:trace contextRef="#ctx0" brushRef="#br0">20355 2972 7915,'0'13'606,"-1"-1"1,-2-2-1,-2 1 1,1 1 0,-1 1-1,1-1 216,1 0 0,0 0 0,0 1 0,-1 0 0,1 1 0,0-3 0,0 0 0,-2-2 0,2 1 0,0 0-249,-1-1-573,2-3 0,2-18 0,8-2 0</inkml:trace>
  <inkml:trace contextRef="#ctx0" brushRef="#br0">20528 2532 12175,'0'13'1637,"0"2"0,0 5 1,0 6-1040,0 8 0,0 9 1,0 3-1,0 0 0,0 1 1,0-1-1,0-1-1021,0-7 0,0 1 0,0-8 0,0-2 0,0-2 423,0-5 0,6-8 0,2-8 0</inkml:trace>
  <inkml:trace contextRef="#ctx0" brushRef="#br0">20555 2945 7915,'0'-13'1496,"0"4"0,2 2-849,2 1 0,3 1 0,7 5 0,-1 0 0,0 2 0,1 2 0,-1 4 0,0 1 0,2-1-657,3 3 1,-6-4 0,4 1 0,0-2 0,-1-4-395,0 0 0,-3-4 0,-2 0 0,-2-4 0,-1-2 0,-1-2 0,1-4 0,1-2 577,2-2 1,-2 1 0,-1 3 0,0 2 0,-1 2-1,2 3 1039,-1 1 1,2 1 0,4 5-1,1 2 1,-1 4-1403,0 7 1,1 0-1,-1 7 1,0-3 0,2 1-1,3-2 1,4-1-7501,3-1 7690,2-7 0,6-1 0,1-6 0</inkml:trace>
  <inkml:trace contextRef="#ctx0" brushRef="#br0">21648 2612 7839,'-6'-7'4527,"5"-5"-2742,-5 10 0,4-4 0,-2 8 1,-3 2-1493,-1 5 0,-2 3 0,4 1 1,0 1-1,0-1 0,3 0-374,2 1 0,2-1 0,3-1 0,4-2 0,1-2 0,0-2 0,1-3-454,2-2 1,7-1 0,2 0 0,-2-1 1657,-6-4 0,-1 2 558,-7-6 0,-1 8 0,-4 1-1332,0 7 0,2 5 1,2 0-1,3-2 1,2-2-1,2-1-1628,4 0 1,4-4 1278,7 2 0,7-15 0,1-5 0</inkml:trace>
  <inkml:trace contextRef="#ctx0" brushRef="#br0">21981 2545 7839,'8'0'2923,"-2"2"-2286,-6 2 1,0 4-1,0 5 1,1 2 0,2 1-1,2 2 1,-2 0 0,-2 0-1,-1-1 1,2 0 386,2-3 1,-3 0 0,5-2-1,0-4 1,3-5-1652,3-6 1,1-5 0,1-9 0,-1-2 0,2-2 0,1-1 0,2 1 0,-2 2 382,-1 0 0,-6 4 1,0-3-1,1 3 1686,2 2 1,-5 7 0,-1 6-1,-1 8 1,-1 3-1253,-1 3 0,3-1 1,-1 0-1,-2 1 1,0-1-1,1 0-1791,5 1 0,-2-7 0,2-2 1601,1-4 0,2-1 0,2 0 0</inkml:trace>
  <inkml:trace contextRef="#ctx0" brushRef="#br0">22675 1972 7859,'0'-13'772,"-2"6"1,-1 1 31,-1 0 1,-1 6 0,5 0 0,0 7 0,0 7 0,0 3 0,0 7 181,0 6 0,-6 2 0,-1 7 0,-2-1 0,0 4 1,-1-1-1,-2 2-399,-1 2 1,-1-8 0,1 3-1465,0-2 0,1-4 1,1 0-1,3-3 877,-3-6 0,-1 2 0,-1-6 0</inkml:trace>
  <inkml:trace contextRef="#ctx0" brushRef="#br0">22595 2346 7942,'0'-9'491,"1"1"0,4 2 141,3 3 1,1 2 0,3 1 0,4 0 0,5 0-633,7 0 0,-1-6 0,6-1 0</inkml:trace>
  <inkml:trace contextRef="#ctx0" brushRef="#br0">22861 2319 7910,'-13'7'774,"0"5"1,1-3 0,1 1-1,2-1 1545,-1-4 1,6-1-2144,4-4 1,1-3 0,7-12-177,-3-2 0,0-4 0,-5-6 0</inkml:trace>
  <inkml:trace contextRef="#ctx0" brushRef="#br0">22781 2132 7901,'6'-12'-285,"3"4"0,4 2 285,5 0 0,3-2 0,6-5 0</inkml:trace>
  <inkml:trace contextRef="#ctx0" brushRef="#br0">23528 1733 7851,'9'-12'530,"-1"3"1,1 6 0,-1 6 0,-2 6-1,-2 4 1,1 5 0,-2 5 0,-2 6-1,-2 5 1,-2 3 556,-2 4 1,-5 8 0,1-2 0,-3 1 0,-1-4 0,-1-2 0,1-4 0,1-2 0,2-5-2066,1-3 0,2-3 0,-4-3 0,2-5 0,-1-7 111,-2-6 0,3-4 0,0-4 1,0-5-1,1-3 0,0-1 1,1 0-1,1-1 1536,0 1 1,-3 4 0,3 2 184,-1 1 1,5 1-1,1 7 1,5 2 0,4 4-1,2 1 1,2-1-1362,1 3 1,5-1 0,1 0-1,2-2 1,3-2 0,1-3-3704,1-2 4210,-5-7 0,4-1 0,-4-6 0</inkml:trace>
  <inkml:trace contextRef="#ctx0" brushRef="#br0">23768 2146 7851,'7'1'0,"-2"4"0,2-4 0,0 9 1893,7-5 0,-5-1 1,-2-5-1,-3-2-1103,-5-2 1,-4 2 0,-3 8-1,2 4 1,1 3 0,1 1-1142,1 0 1,1 1 0,2 0 0,0 3 0,0 1 0,2-4 0,1-2 0,4-3-302,5 1 0,-2-4 0,8-1 652,-3-4 0,10-1 0,3 0 0</inkml:trace>
  <inkml:trace contextRef="#ctx0" brushRef="#br0">24088 2132 7851,'7'0'0,"5"0"0,-3 0 799,3 0 0,-4 5 1,1 1-1,0 1 1,0 3-1,-1 2 0,-3 2 1,-2-1-1,0 0 1,0 1 666,2-1 1,-1 5 0,-4 0 0,-1-4-5308,-4-3 1,-1-7 3451,-3-8 1,4-8 0,5-9 0,1-3 0,3-5-268,5-4 0,3 4 0,2-3 1412,-1 4 1,-1 2 0,-2 1 0,-2 2 0,-1 6 1455,0 2 0,-4 6 1,3 1-1528,0 3 1,-4 2 0,2 7 0,-2 5 0,-4 3 0,-1 3-1,-3 1-1354,-1 2 1,4 4 0,-2-3-1,4 0 1,1 1 0,1-6-3717,4-3 0,7-1 4385,5-5 0,13-7 0,-2-5 0</inkml:trace>
  <inkml:trace contextRef="#ctx0" brushRef="#br0">24647 1879 9439,'-19'-13'3058,"4"-6"1,-8 10-2701,5 0 1,6 12 0,8 6-1,2 4 1,5 3 0,5 3-1,5 2 1,2 3 0,-1 1-138,0 2 1,-2-2 0,-2-1-1,-3-4 1,-1 0 0,-3-4-1,-1-1 1,-2-2 0,-2-1-488,-2-3 0,-4 1 0,-6-5 1,-4-2-1,-3-2 266,0-1 0,-4-6 0,4-1 0</inkml:trace>
  <inkml:trace contextRef="#ctx0" brushRef="#br0">20115 1013 7894,'-46'-11'0,"-1"0"0,-2 0 0,2 5 0,1 5 0,0 1 0,-2 0 0,0 0 296,-7 6 0,6 3 1,-6 7-1,-1 2 0,1 0 1,-3 1-1,0 2 0,-2 1 1,0-2-1,0 1 0,0 0 1,0 3-1,1 1 0,-2 1 1,3 0-139,3-4 0,-4 3 1,9-4-1,-1 1 0,1-1 1,2-1-1,1 1-115,-3 3 0,5-2 0,-8 3 0,0 3 0,-2 0 1,-4 4 137,-2 3 0,5-4 0,-4 11 33,1 1 1,4-3-1,-2 5 1,3 0-70,5-1 1,-1 5 0,6-4 0,2-1 0,5 2 0,7 0-139,7-3 0,-1 6 1,6-8-1,3 4 0,4 2 1,3 0-1,2 2-212,3-1 0,2 3 1,1-3-1,1 1 1,4-2-1,4 0 1,3 1 216,1 2 0,6 2 0,5 1 0,4-1 0,5 0 0,1-2 37,3 1 1,7 2 0,5-9 0,4-1 0,6-3 0,-26-21 0,1-1 0,3 0 0,2-2-5,2 1 1,1-1 0,0 1 0,0-1 0,3-2 0,0 0 0,3 0 0,-1 0 0,1-1 0,0-1 0,3 0 0,1 0-62,-1-2 0,0 0 0,3 2 1,0 0-1,1-2 0,0-1 0,-1 2 1,0-1-1,-1 1 0,0 0 0,1 0 1,0-1-1,1 0 0,-1-1-35,0 1 0,0 0 0,0-3 0,1 0 0,1 2 0,-1-1 0,1-2 0,1-1 0,3 0 1,0-2-1,1 0 0,1 0 95,0-1 1,2-1 0,3 0 0,1-1-1,-1 0 1,2-1 0,2-1 0,0-1-1,3-1 1,0-1 0,0 0 0,0-1-1,1-1 1,0 0-79,-25 3 1,1-1-1,-1 1 1,24-3 0,0 1-1,-22 1 1,0 1-1,1-1 1,1 1 0,0 0-1,1 0 1,0 1-1,-1-1 1,1 1 0,1 0-1,-1 1 1,0 0-1,-1-1 1,0 1 0,0 1-22,-3-1 1,0 2 0,1-1 0,1 0 0,2 1 0,-2-1 0,23 1 0,-1 0 0,-1 0 0,0 0 0,-1 0 0,-1 0 0,-2 0 0,-2 0-31,0 0 1,0 0-1,3 0 1,-1-1-1,-5 0 1,-1-1 0,-1-1-1,0 0 1,1 0-1,1-1 1,-2-1 0,0-1 127,1 0 1,1 0-1,3-1 1,0 0-1,-2-2 1,0 0 0,1-2-1,0 0 1,4-2-1,-1 0 1,0 0 0,1 0-1,0-1 1,0 0 44,0-2 0,0 0 0,-2 0 0,0 0 0,-20 4 0,1-1 0,-1 1 0,22-6 0,-1-1 0,-3 0 0,-1-1 0,-3 0 0,0-1-167,-1 0 0,-1-1 0,-7 2 0,-1 0 0,1-4 1,0-1-1,-5 0 0,-1 0 0,-4 0 0,-2-1 0,-2 1 1,-1 0-1,-4 1 0,-1-1 27,-1 1 1,-2-2 0,-1-2 0,-2-2-1,-3 0 1,-1-2 0,-1 0 0,-2-1 0,0-2-1,-2 0 1,0-1 0,-2 0 62,-1-1 0,-1-2 0,-1-6 0,-1 0 0,-2 2 0,0 0 1,-2 0-1,-2 0 0,-1-1 0,-2 1 0,-1 1 0,-1 1 0,-1-3 1,-1 0 27,1 0 0,-2-1 0,-4 5 1,-3-1-1,-1-3 0,-3 1 1,-3 1-1,-4 2 0,-2 2 0,-4 1 1,-4-1-1,-4 2 0,-3 1 1,-3 3-29,-5 0 0,-3 2 1,-3-1-1,-4 1 0,-5 2 1,-3 1-1,-2 2 0,-2 1 1,18 9-1,-1 0 1,-1 1-1,-1 1 0,-1 1 1,0 0-117,-4 0 0,-1 1 0,-1 0 1,-3 0-1,-2 1 0,1 0 1,-2 1-1,0 0 0,-1 0 1,0 1-1,-1-1 0,0 1 1,-2 0-1,0 0 0,0 0 1,1 1-1,0 0 0,-1 1 96,-1-1 0,-1 1 0,0-1 0,1 0 0,-1-1 0,1 1 0,-2 0 0,0 1 0,1 0 0,0-1 0,1 1 1,-1 0-1,-1-1 0,0 1 0,0-1 0,1 1 0,1 1 0,0-1 55,0-1 0,-1 1 0,0-1 0,1 2 1,-1 1-1,1-1 0,0-1 0,1 0 0,0 0 1,1 1-1,1 1 0,-1-1 0,0 2 0,1-1 1,-1 1-1,3 0 0,1 1 0,-1 0 1,0 0-1,0 0 0,0 1-185,0 1 1,1 1 0,0 0 0,4 0 0,0 2 0,1 0 0,-2 2 0,0 1 0,1 1 0,-2 0 0,1 1 0,0 1 0,1 0 0,1 1 0,0 0 138,-1 1 0,0 1 0,1 1 0,0 1 0,1 1 0,0 0 0,3 1 0,1 0 0</inkml:trace>
  <inkml:trace contextRef="#ctx0" brushRef="#br0">15783 2172 8072,'0'-17'-1,"0"-1"487,0 6 1,0 7 0,-2 8 0,-1 3 0,-1 3 0,1 5 0,2 2 0,1 2 0,0 1 0,0 3 0,0 2 582,0-2 0,0 3 1,1-4-1,2 0 0,3-2 1,0-1-1119,0-1 0,0 1-400,-2-4 0,-2-9 0,2-6 1,-2-11-1,-2-9 0,0-4 417,0-1 1,4-6 0,0 0 0,1 1 0,-1 1 0,2 7 830,2 2 0,-5 3 1,3 5-1,-1 1-392,4 3 1,-1 7-1,-1 10 1,-1 2-1,-1 5 1,-1 1 0,2 4 74,1 2 0,-2-3 0,4-1 0,0-2 0,-1-1 0,1 0 0,2-5-906,1-3 1,1-2 0,0-5 0,1 0-1,-1-2 1,0-2 0,-1-5-86,-3-3 1,1-3-1,-4-1 1,0-2 0,0 1-1,-2-1 655,2 0 1,-4 0 1207,2 5-1191,-2 6 0,-2 2 0,1 8 1,2 3-1,2 3 0,-1 4-193,2 4 1,-3 0 0,6-3 0,1-1 0,4 0 0,2-1-2377,2-3 1,10-3 0,0-6 0,3-3 2405,2-6 0,10-6 0,-2-11 0</inkml:trace>
  <inkml:trace contextRef="#ctx0" brushRef="#br0">16476 1906 8031,'6'0'918,"-6"0"1,0 6 0,-4 3 0,2 2 0,2 3 0,2-1 0,2 0-625,5 1 1,-2-2-1,4-2 1,2-3 0,5-1-1,1-3 1,2-1 0,-1-2-745,4 0 1,0-6 0,0-5 0,-5-3 0,-3-4 0,-6 2 0,-2-1 0,-5 1-89,-2-2 0,-1 0 0,0 5 0,-1 0 1,-4 1 427,-3 3 0,-3 5-653,2 8 0,15-2 763,12 2 0,12-3 0,4-1 0</inkml:trace>
  <inkml:trace contextRef="#ctx0" brushRef="#br0">16983 1719 11271,'-8'6'2405,"2"2"0,6 5-2214,0 0 0,0 2 0,0 1 1,2 2-1,1-2 0,1 1 1,-1-1-1,-1 2 0,-2-2 0,0-1 1,0-2 77,0 0 0,0 1-3135,0-1 1,7-13 2865,6-9 0,1-9 0,5-8 0</inkml:trace>
  <inkml:trace contextRef="#ctx0" brushRef="#br0">17289 1279 7918,'-6'-13'2932,"5"6"-2497,-5 1 0,7 12 0,2 4 0,2 5 0,-2 6 0,0 2 0,0 7-158,1 2 1,1 5 0,-7 6 0,-1 3 0,-1-1 0,1-2 0,0-5-1321,-2 1 0,4-8 1,-4-3-1,4-6 1043,1-3 0,-6-1 0,-1-5 0</inkml:trace>
  <inkml:trace contextRef="#ctx0" brushRef="#br0">17263 1613 7918,'5'-20'0,"-2"7"0,6 0 0,-4-1 0,5 5 0,3-1-47,4 1 0,6-1 0,1 5 0,4 1 47,3-2 0,6-1 0,-3-7 0</inkml:trace>
  <inkml:trace contextRef="#ctx0" brushRef="#br0">17809 1386 7970,'-13'-7'0,"-1"1"1339,1 6 0,4 6 1,2 3-1,1 2-863,3 3 1,1-1 0,2 0 0,0 1 0,0-1-4425,0 0 3948,0-5 0,6-2 0,2-6 0</inkml:trace>
  <inkml:trace contextRef="#ctx0" brushRef="#br0">17756 1266 7970,'7'-13'1711,"11"4"1,-2 1-1754,3 3 1,1 0 0,-7 5 0,2 0 0,3 0 0,2 0 0,4 0 0,0 0-639,-1 0 1,6 0 0,-7 0-1,2-1 1,-2-2 679,-4-2 0,-4 1 0,0 4 0</inkml:trace>
  <inkml:trace contextRef="#ctx0" brushRef="#br0">18116 1213 7970,'0'13'-119,"-6"-5"0,-2 2 0,-5-4 1,0 1-1,-1 4 995,1 0 0,1 3 1,2-2-1,2-2 1,1-1-1,1 1-169,0 2 0,2-3 0,4 0 0,1 0 1,4-2-1,4-2 0,2-4-1213,3-1 0,-5-1 0,-1-2 0,3-3 0,-1-2 0,1-2 1,-4-2-1,0-1-875,1-1 0,-5 1 0,3 1 1728,0 3 1,1 5 0,6 7 0,1 3-1,-1 0 1,0 1 0,1 1-1,-1 2 1,0-3-1,1 2 1,-3 2 0,0-1-487,-2-1 0,-6 3 1,0-3-1381,-6 2 1519,-5-3 0,-5-2 0,0-6 0</inkml:trace>
  <inkml:trace contextRef="#ctx0" brushRef="#br0">18449 1159 7948,'-6'-13'1353,"5"6"0,-5 2 1,7 8-1318,4 2 0,-3-1 0,7-4 1,2 0-1,1 0 0,1 0 1,0 0 41,1 0 1,-6 0 0,0-1 0,-4-2 0,-4-3-38,-3-2 1,-7 5 0,1-1 397,-3 2 0,6 2 1,6 0-1,8 0 1,4 0-1,1 0 1,0 0-849,1 0 0,0-1 0,3-3 0,0-5 0,0-5 0,-2-2-432,-2-2 1,0 1-1,-1 2 1,-2-2 0,-2-2-1,-2 0 1,-2-2 38,2 0 1,-4 1 858,2-2 0,-2-2 0,-2 6 1,0 2 246,0 1 0,-5 9 0,1 8 0,-1 8 1,1 9 557,-1 6 1,-5 3 0,3 9 0,-2-1-1,0 1 1,-2 2-308,0 1 1,-3-5 0,2-2 0,2-4 0,3-5 0,1-3 0,3-5-593,1-1 1,4-8 36,2-2 0,15-22 0,10-5 0</inkml:trace>
  <inkml:trace contextRef="#ctx0" brushRef="#br0">11277 17085 7975,'0'-22'0,"0"1"0,0 2 62,0 3 1,0 1 0,0 2-1,-1 1 1,-2 2 0,-3 2 0,-1 1-1,-4 1 1,-1-2 0,-1 3 229,0-1 1,-2-3 0,-3 3 0,-3 0-1,-2 0 1,-1 2 0,-3-1 0,1 1-250,-4 1 0,-4 1 0,1 2 0,1 0 0,-1 2 0,4 1 0,-1 1-188,-1-1 0,1 0 0,-4 0 0,0 3 0,0 0 0,-3 0 0,0-3 372,1-2 0,-2 1 0,2 1 0,-2 1 0,-2-1 0,0-2 79,0-1 1,-5 2 0,1 1-1,0 1 1,-1-1 0,-1 0-304,-1 2 0,2-2 0,-3 4 0,-1 1 1,0-3-1,0 3-139,-1-1 1,-7-2 0,-1 2-1,1 0 1,-1-1 0,0 2 0,0-2 104,-1 0 1,4 0 0,-4-3-1,1 1 1,1-1 0,-1-2 0,0-1 155,0 0 0,-1 0 1,3 2-1,-2 1 0,2 1 1,1-1-32,2-1 0,-10 2 0,0 2 0,1 0 0,-2 1 0,2 1-185,-2 2 0,-7-2 0,7 1 0,0-1 0,-1 1 0,2-1 0,-1-1 1,2 1 1,1-6 0,-3 3 0,4-4-1,0-1 1,4 0 147,1 0 0,-1-1 1,1-4-1,3-2 1,0-2-1,1 0 0,-3-1 13,1-2 0,4-1 0,0 1 0,-1 2 0,-2 1 0,-3 0-19,-3 1 1,2-2 0,-6 4 0,1 0 0,1 0 0,0 3-40,0 2 1,-6-4 0,9 1 0,0 1 0,1 0-1,0 0 1,-2-3-12,2-1 1,1 2 0,2-2 0,-1-1 0,1 3 0,0-3-15,-1 1 0,1 4 0,0-3 1,-1 1-1,0 1 0,-4 1 1,-3 1 5,0 2 1,-1 0 0,4 2 0,1 2 0,-6 4-1,3 1-28,-1 0 0,0-1 1,5 6-1,1-2 0,-1-2 1,0-1 74,-4 1 1,6 1 0,-6-1 0,4-3-1,1 1 1,3-2 0,1 1 180,-1 1 1,-2-4 0,1 3 0,0 1 0,-1-1 0,1 4 0,0 0-106,-1 3 1,3-1 0,2 0 0,4 2 0,2 3 0,0 3-303,-1-1 0,0 9 0,5-4 0,2 1 0,3 4 1,3-2-96,6 0 1,-2-3 0,6-1 0,0-2-1,4 2 1,2 1 450,2 2 0,-1-2 1,1-1-1,0-2 1,1 2-1,1 1-65,2 1 1,5 6 0,-3 0 0,1 1-1,1 1 1,1 0 0,-1 3-123,2 1 0,2 4 1,1 1-1,1 3 1,4 0-1,5-1 1,5-2-105,3-1 1,6-2-1,-2-2 1,3-1-1,3-3 1,2 1 198,1-1 1,6-3 0,-2 3-1,2-2 1,0-1 0,-1 0 192,1 1 0,1 0 0,2-2 0,2 1 0,1-2 0,3 1-201,1 1 0,2-1 0,3 4 0,-2-2 0,1 0 0,0-3 0,4 1-232,2-1 1,-4-3 0,8 3-1,-1-4 1,1-4 0,3 0 0,1-2 206,2 0 1,-1 4 0,1-6 0,0 0 0,1-3 0,1-2 125,2-3 1,2 3 0,-3-5 0,1 2 0,0 0-1,0 0 1,1 0-112,2 0 0,-7 0 0,3 4 0,-1 0 0,-1 1 0,2-1-72,1 0 1,-1 1-1,4-1 1,0 0 0,0-1-1,-36-6 1,1-1-47,0-1 1,0 0-1,1-2 1,0-1-1,0 2 1,0 0 0,1 0-1,0-1 1,0 0-1,1 0 1,1 0-1,0-1 1,0 0 0,0 0 36,0-1 1,0 0 0,1 0 0,0 0 0,0-1 0,0 0 0,0 0-1,1-1 1,1-1 0,1 0 0,0 0 0,-1 0 68,2 1 0,1-2 0,1 0 0,0 0 0,1 0 0,-1 2 0,0-1 0,1 0 0,0-1 0,0 0 0,-1 1 0,1-1-56,2-1 1,0 0-1,0 1 1,-1 2-1,5-1 1,0 0 0,0 0-1,-1 1 1,1-1-1,0 0 1,-1 0-1,1-1 1,0-1 0,0 1-40,-1 0 0,0 1 0,2-3 0,0 1 0,-3 2 0,1 0 0,1 0 0,0-1 0,-1 0 0,-1-1 1,1 1-1,-1-1 29,-1 1 0,0-1 0,2 1 1,-1-1-1,0-1 0,0-1 1,1 0-1,-1 1 0,-2-1 1,1 0-1,0 1 0,0-1 1,-2 0-1,1 1 19,-1-1 1,0 0 0,2-1 0,0-1 0,-2-1 0,-1 0 0,1 1-1,-1-1 1,0 0 0,0-1 0,-1 1 0,-1 0 9,1-2 1,-1 0-1,2 0 1,-1 0-1,-2 0 1,0 1-1,-1-1 1,0 1-1,0 0 1,0-1 0,-1-1-1,-1 1 1,0-2-1,0 1-15,-1 0 1,-2-1 0,-4 1 0,0 0-1,1-1 1,0 1 0,-2-1 0,0 0 0,31-14-1,-3-2 1,-5 2-99,-6-2 1,3-1-1,-10 2 1,0-4 0,-1-1-21,0-3 1,-9 3 0,3 0 0,-1 0 0,-2 0-1,-2-2 1,-3 1 72,-4-1 0,3 1 1,0-5-1,-1 1 1,-2 1-1,-3 0 125,-3 1 1,3-4 0,-4 7-1,0-2 1,-4 2 0,-3 0 117,-5 0 0,1 5 1,-4-4-1,0 2 1,0 0-1,-3 0 1,-2 0-245,-1 0 0,0-2 0,0 3 1,0-1-1,0 0 0,0-1-47,0-4 1,0-1 0,0 0-1,0 1 1,0-1 0,-1-1 0,-2-2 150,-2 0 0,-4 0 0,4 0 0,-3 2 0,-4-1 0,-2 1 26,-4-4 0,-10-1 1,-1 5-1,-5 2 1,-7 4-1,-6 0 1,-7 1-324,-4 2 1,2 5 0,-6 3-1,-3 2 1,-5 3 90,33 8 1,-1 1 0,-3 3-1,-1 1 1,-2-1 0,0 2-1,1-1 1,-1 1 0,-2 0-1,0 0 1,1 0 0,0 1-1,-2 0 1,0 2 38,4 1 0,-1 0 0,-1-1 1,1 0-1,2 1 0,1 2 0,0-2 1,1 2-1,0 0 0,0 0 0,-1 2 1,0 0-1,1 1 0,-1 0-191,0-1 0,0 1 0,1 2 1,0 1 23,1 1 0,-2 0 1,-7 2-1,-1 0 0,-2 0 1,-1 0-1</inkml:trace>
  <inkml:trace contextRef="#ctx0" brushRef="#br0">5385 4545 30208,'0'-20'-894,"0"11"0,0-4 1,0 9-1,0-5 0,0-3 1,0-3-1,0-1 0,0-3 1,0-1-1,0 1 0,0 1 595,0-1 0,0 4 1,0-3-1,-1 4 1,-4 2-1,-5 3 661,-6 4 0,-5 10 1,-6 4-1,-1 4 1,-3 3-1,-4 2 1,-2-1-1,0-3-262,1 0 1,5-1 199,-5 0 0,2-5 0,-1-2 1,2-2 162,1 1 1,3-1 0,-3-6 0,1 0 0,0-4 0,1-2 0,0-1 94,-1 2 0,3-5 0,-3 5 1,3-1-1,0 4 0,-2 2-461,-1 2 1,-6 0 0,0 0 0,-4 2 0,-4 2 0,4 4 0,2 1 178,4-1 1,-2 1 0,-5 5 0,-1-3 0,3 0 0,0-2 36,3 1 0,2-3 0,-1 1-313,5-2 0,-2 3 0,2-5 0,2-1 0,0-1 0,3 2 0,-1 2 0,0 1 0,-1 4 0,-1 1 0,-2 2 0,1 4 0,2-2 0,1 5 0,-1 0 0,-2 0 0,-1 2 0,2 2 0,5-2 0,3-1 0,1 2 0,2-1 0,1 1 0,6-2 0,-1 2 0,1-3 0,1-1 0,1 1 0,0 0 0,0 3 0,0 1 0,5 1 0,-3 2 0,-1 2 0,1 4 0,-2 2-280,2 1 0,-4 7 0,7-7 1,1 0-1,1 2 0,2-1 1,0 1 7,0-4 0,6-1 1,3-4-1,3 1 1,1-1-1,2-2 1,1-3 410,2-3 1,4 2-1,-1-5 1,3 0 0,4 2-1,0-2-33,0 1 1,5 3 0,2-1 0,4 4 0,2 0 0,2 1 0,3 1-284,2 3 0,2-6 0,6 3 0,2-1 0,-2-3 0,2 0 298,4-4 1,-7 4 0,9-6 0,1-2 0,-1-1 0,5-2 250,4 0 0,-11 1 0,9-2 0,-4-2 0,-4-1 0,1 0 1,-3 0-373,-2 0 0,3-5 0,-2 3 0,-1 1 0,3-2 0,0 1 0,2 1 0,8-6 0,-3 3 0,2-4 0,4-1 0,-1 0 0,2 0 0,-4 0 0,1-1 0,-34-1 0,0-1 0,0-1 0,-1-2 0,37-9 0,-3-2 0,-2 0 0,-1-3 0,1-1 0,1-1 0,-3 1 0,-1 0 0,-1 0 0,-5 4 0,9-6 0,-1 1 0,-2 0 0,-2 1 0,-4 1 0,-2-1 0,3 0 0,-2-3 0,-3 2 0,0-2 0,-5-2 0,-1-5 0,-3 3 0,-2-5 0,-3 0 0,-5-4 0,-1-4-39,-3-3 1,2-11 0,-7 0 0,-2-4 0,-2-6 0,-5-5 30,-12 32 0,0 0 0,-1-36 0,-2 0 0,-5 3 0,-6 5 0,-8 3 0,-8 6-482,-7 5 0,-11 4 0,-11 10 1,-7 2-1,-8 7 0,29 16 1,0 1-122,-2 0 0,-1 1 0,0 3 0,-1 0 1,-1-1-1,-1 0 383,-1 1 1,-1 2 0,-3 1-1,-1 1 1,-2 0 0,0 0-1,-2 1 1,0-1 156,0 0 0,0 0 1,-1 3-1,1 0 0,-1-2 1,0 0-1,-1 0 0,0 1 1,0 0-1,1 0 0,1 0 1,1 1 13,2 0 0,0 0 0,3 2 0,1 0 0,1 1 0,0 2 1,1 1-1,0 2 0,0 1 0,1 1 0,0 2 0,2 0 1,-1 3-1,1 1-133,1 1 0,1 2 190,3 1 0,1 0 0,-3 0 0,0-1 0,4 2 0,2 0 0,1 2 0,1 2 0,-26 26 0</inkml:trace>
  <inkml:trace contextRef="#ctx0" brushRef="#br0">9571 9009 26203,'-18'8'0,"1"-4"0,0-3 0,2-1 0,2 0 103,0 0 0,7-1 0,6-3 1,9-5-1,8-5 0,10-2 0,9-3 1,7-2-1,8-1 0,9 0 1634,6-1 0,-26 11 0,2-1-1720,0 0 1,0 0 0,4-5 0,0 2 0,3 2 0,0 2-1,1 0 1,1-1 0,0 1 0,1 1 0,1-1 0,-1 0-1,2-1 1,1 1 0,-1-2 0,1 1 0,0 0 0,0 1-18,-2 1 0,0 0 0,0-2 0,0 0 0,-6 2 0,0 0 0,1-1 0,-1-1 0,-1 0 0,-2-1 0,0 1 0,0 0-1291,-2-1 0,-1 1 1232,-3 3 0,-1-1 0,2-2 0,-1-2 1,33-8-1,-2-1 0,-6-1 0,-5 1 19,-3 2 1,-8-2 0,-2 6 0,-5 2 0,-3 1-1,-3 3 1,-2 2 0,-4 3-692,-4 1 1,6-5-1,-4 4 1,3-1-1,-1 3 1,-2 0 275,1 1 1,0-5 0,-1 4 0,1 2 0,0 0 0,-1 0 454,1-1 0,6-6 0,1 2 0</inkml:trace>
  <inkml:trace contextRef="#ctx0" brushRef="#br0">13037 8076 30175,'1'-12'-2251,"4"4"0,-4-4 0,4 3 0,-4-3 2496,-1-1 1,0-1-14,0 1 0,-4 7 0,-1 6 0,2 9 1,0 7-1,0 5 0,-1 1-719,1 0 0,2 1 0,1 2 0,1-3 0,3-3 0,5-1 477,3 0 1,-3-5 0,0-6-1,1-1 1,2-3 404,2-1 1,-6-8-1,0-4 1,-2-5 0,-3-3-1,-2 2-234,-1 1 0,0-3 0,0 0-659,0 2 0,0 6 0,2 2 510,2 2 0,4 8 0,5 5 0,0 2 0,1-1 0,-1-1-499,0 0 1,6 1 0,4 1-1,2-3 1,1-2 0,1 0-1531,0-1 1,-1-1 2491,1-2 1,6-6-1,1-1 1</inkml:trace>
  <inkml:trace contextRef="#ctx0" brushRef="#br0">13570 8050 24640,'0'-14'-6223,"0"5"6453,0 1 1,0 6-1,0 2 1,0 7-1,0 5-496,0 2 1,5-1 0,0 2 447,3 3 1,-4-5-1,4 2 1,-1-5 5,1 0 1,-6-5-1,3-7 1,-4-8-147,-1-6 0,0-12 1,0-1-1,0-2 1,0-3-1,0 2 1,0-2-1,0 1 0,0-1 1,0 3 260,0 3 0,0 0 0,0 10 0,2 3 1,1 3-1130,1 3 0,2 6 0,-1 2 0,5 8 1,5 10-1,6 3 0,2 1 260,5-2 0,2 2 0,-2-5 0,2-1 0,2 0 0,0-3 0,-3-3 0,-5-3 878,-3-3 1,-4-2 0,-5-2 0,-3-4-471,-4-4 1,-4-7 0,-2-2 0,-2 2-1,-3 1 1,0 2 1165,0-1 1,-3 1-1,4 0 1,1 1-1,0 2 1,-2 2-270,-2 2 1,5 3 0,0 6-767,6 2 0,5 5 0,5-3 0,0 2 0,1 0 0,-1 0-312,0-2 1,5 1-1,0-5 1,-2 1-1,-1-1 149,-2-1 0,-1-4 0,-3-2 0,-5-5 916,-2-3 1,2 3-960,1 0 696,-1 0 1,2 2-1,3 6 1,3 6-1,1 9 1,1 2-1,-1 2-539,0 0 0,2 5 0,1 0 0,2 0 1,-2 1-1,-2-3 0,-4-1-370,-1 1 1,-5 0 0,4 1 0,-2-4 0,-3-3 0,-2-2 59,-1 0 0,-4-7 0,-1-6 613,2-7 0,2-10 0,1-2 0,1 0 0,4-2 0,5 2-694,6 0 1,-1 5 0,3 7 0,-3 0 0,-2 1 0,-1 1 0,-3 7 459,-5 5 1,-2 11 0,-2 3 0</inkml:trace>
  <inkml:trace contextRef="#ctx0" brushRef="#br0">13290 8809 19994,'0'-22'-4804,"0"0"4672,0 3 1,2 8 0,1 5-1,3 2 860,1-1 1,-3 1 0,7 5-1,2 4 1,3 5 0,2 7 0,0 6-408,0 7 0,5 4 0,-2 6 0,1 0 0,1-2 0,-1-1 1,-1-3-315,-4-1 1,-2 1 0,-2-6-1,-1-4 1,-3-3 0,-3-7-119,0-3 1,-6-5 0,1-9-1,-6-5 84,-7-5 1,1-11-1,-6-2 1,2-8-1,1-5 1,1-1-894,0 0 0,5-1 0,4-2 1089,2-2 1,2 7 0,2 7 0,2 4-28,5 5 0,3-2 1,3 8-1,1 3 0,3 4 1,1 3-1,0 3-118,1 1 1,0 2 0,3 0 0,-4 0 0,0 0 0,-6 2 0,-2 1-274,-3 1 0,-6 7 0,2-3 0,-4 4 309,-1 2 0,-6-3 0,-3 0 0,-3-4 0,-1 1 0,0-2 0,1 1-36,3 0 1,5-2-1,8 2 1,8-1-1,9-1 187,10 1 0,6-1 0,4 6 0,2-2 0,3 3 0,0 2-61,0 4 1,-3 4 0,-6-2 0,-3 0-1,-1 4 1,-5 0 0,-5-1 0,-6-2-259,-7-2 0,-4 4 0,-8-4 0,-2 0 0,-8 0 0,-7-2 106,-8-3 1,-13 0 0,-1-2 0,-4-2-1,-2-3 1,0-1-424,-4-3 1,-1-1 0,-1-2 0,0 0-1,-1 0 1,3 0 561,2 0 1,-9 0 0,3 0-1</inkml:trace>
  <inkml:trace contextRef="#ctx0" brushRef="#br0">9411 7330 26886,'-34'0'17,"7"0"1,16-5 0,11 1-1,11 1 205,15 2 0,8-7 1,23-4-1,-21 3 0,2-2 1,7-3-1,2-1 1,9-3-1,2-2 0,5-2 1,2 0-1,-19 4 1,2 1-1,0-2-118,2-1 0,1 0 1,0 0-1,3-1 0,-1 0 1,2-1-1,3-2 0,1-1 1,0 0-1,2 0 0,1 0 1,0 1-1,1-1 1,-1 0-1,1 1 0,2-1 1,0-1-1,-1 1 0,-1 1 1,-1 0-1,0 1 0,-3 1 1,-1 1-1,0 0-251,-4 2 0,-1 1 0,-2 1 0,18-4 0,-1 0 0,-4 0 0,-1 1 0,-2 1 0,-1 1 0,-5 2 0,-2 2 0,-2 2 0,-2 0 0,-6 3 0,-2-1-556,-3 1 0,-2 2 0,32-2 0,-16 3 1,-10 2-1,-13-1 0,-9 2-1421,-6 2 2356,-6 1-232,-2 0 0</inkml:trace>
  <inkml:trace contextRef="#ctx0" brushRef="#br0">13197 6077 30053,'-19'-18'-6420,"4"2"4510,4 4 0,8 3 1546,-1 5 0,3 1 0,2-6 1,2-1 726,1-2 0,1 6 1,-5 6-1,-2 7 0,-2 5 1,-3 3-721,-1 3 1,2-2 0,6 6-1,0 1 1,0-3 0,0-1 305,0 1 0,11-5 0,3 1 0,6-4 0,3-5 0,1-1 0,0-3 624,-2-2 1,-6-1 0,2 0 0,-3-1 0,-2-3 0,-1-5-806,-3-3 0,-3-2 0,-6 1 0,-2 0 187,-2-1 0,-4 6 0,-5 0 1,1 4-119,3 5 0,3 1 0,6 7 1,0 1-1,2 0 0,4 1 0,6-2 156,4 1 1,6 2-1,-2 1 1,0-1 0,4-2-1,0-1-443,-2 2 1,3-5-1,-4-1 1,0 0 1034,-4-1 0,4 1 0,0-5 0</inkml:trace>
  <inkml:trace contextRef="#ctx0" brushRef="#br0">13663 6157 29736,'0'-13'-9831,"-4"-1"8413,0 1 1,-1 4 1496,5 0 0,5 8 0,-1 1 1,-1 7-185,-2 5 1,-1 1 0,0 1 0,0-1 0,2-1 116,2-3 0,4-9 1,4-10-1,-2-7 1,-3-5-1,-1-3 0,-3-3-202,-1-3 1,2 2 343,1-2 1,-1 3 0,-4 3-1,0 1 1,0 4-1169,0 0 0,-1 7 348,-4 4 1,4 8 62,-4 1 0,4 6 0,2 8 0,2 4 0,3 4 0,3 2 0,6 0 229,6-2 1,1-4 0,3 3 0,5-2 0,1-3 0,1-3 0,-2-2 856,-2-2 1,-7-6 0,-3 1 0,-4-4 0,-2-4-446,-3-5 1,-3-8 0,-6-2 0,0 0 0,0 0 0,0 1 0,0 0 581,0 0 1,0 1 0,0 3 0,0 1 0,0 0 0,1 1 880,4 3 1,-2-1-1515,6 5 1,-5 1-1,5 4 1,1 0-105,2 0 0,-3 4 0,-1 2 0,-1 0 0,-1 1 130,0 1 0,-2 1 0,-2 4 0,1 0 0,1 1 0,1-1 97,1 0 0,-3 1 1,5-1-1,3 0 1,1 1-1,1-3 32,0-2 1,5 3-1,0-4 1,-2-1-1,0-1 1,1-2 671,0 1 0,-3-1 0,-7-2-797,-1 2 0,-4-1 0,-10 6 0,-7 1 0,-2 4 0,-4 2 1,2 3-178,-1 2 1,-2-3 0,4 2 0,2 0-1,3-4 1,4-1 385,4-2 0,5-7 0,6-6 0,8-7 0,6-7 0,6-2-32,0-2 1,-1-4 0,-1 3 0,-2-2 0,1-1 0,-3 1 103,-2 3-189,-3-2 0,4-1 0,2-6 1</inkml:trace>
  <inkml:trace contextRef="#ctx0" brushRef="#br0">14676 5877 29847,'14'0'-1751,"-1"0"1669,0 0 0,-4 0 0,-1 2-295,-2 2 0,4-2 0,-3 4 0</inkml:trace>
  <inkml:trace contextRef="#ctx0" brushRef="#br0">13530 7143 18758,'-7'14'-1453,"1"-1"1476,6 0 1,1-1 0,4-3 0,4-4 0,2-5 173,3-5 0,1-2 1,2-10-1,6-3 1,2-8-1,1-5 1,1-6-1,0-2-308,-1-3 0,1-7 0,0 2 0,-2-2 0,-1-1 0,-4 4-17,0 8 0,-3 2 0,-5 8 0,-1 5 0,-4 6 0,0 5 178,1 6 1,-4 2-1,4 9 1,-1 4-1,0 8 1,2 4-230,-1 5 0,4 1 0,-4 3 1,3 2-1,-1 1 0,1 0 0,2 0-214,3 0 1,2 5 0,-5-4 0,1 1 0,-1 1 0,0-2-870,1 1 0,-7-2 1258,-3-4 0,-2-1 0,-2 1 1</inkml:trace>
  <inkml:trace contextRef="#ctx0" brushRef="#br0">13957 7077 20626,'-8'-20'-4651,"8"-3"4354,9-4 0,4-1 0,5 10 0,4 2 901,4 1 1,5 8 0,1 2 0,2 4-1,3 2 1,2 2-431,1 2 1,6 5-1,1-3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6758 7970 15962,'-11'-6'0,"0"-2"0,4-1-1483,1 1 1662,1 5 1,7-8-1,2 7 1,5 1-1,3 1 2610,1 2 1,1 5-2458,-1-1 1,2 2 0,1-3 0,3 2 0,1-2 0,0-1 0,1 1 0,1 2 0,1-2 147,-1-2 0,0-1 0,5 0 0,-1 0 0,1-1 0,1-2 0,2-2 0,2 1-22,2-2 0,0 5 0,3-5 0,-1 1 0,0 1 0,-1 1-272,1 1 1,-2 2 0,3 0 0,-3 0 0,0 2 0,-2 1 0,1 3 0,-3 0-65,-2 0 0,-2 2 0,1-3 0,-2-1 0,-1 1 1,-2-1-123,2-1 0,-3-1 0,1-2 0,2 0 0,2 0 0,4-2 0,1-1 0,-1-1 0,4-5 0,1 3 0,4 0 0,-1 0 0,-1 2 0,-1-2 0,-7 4 0,8-4 0,-4 6 0,0 0 0,-1 0 0,-2 0 0,-2 0 0,-6 0 0,0 0 0,2 0 0,1 0 0,0 2 0,1 1 0,0 1 0,-5 1 0,10-5 0,-6 0 0,8 0 0,-2 0 0,2 0 0,1 0 0,0 0 0,3-2 0,-2-1 0,1-1 0,-2-1 0,-3-1 0,-3 5 0,-1-5 0,-1 2 0,0-1 0,-4 2 0,-3 2 0,0 1 0,-4 0 0,3 0 0,-3-2 0,-2-1-455,0-1 1,1-1-1,-1 5 1,0 0 0,1 0-866,-1 0 1,0 0-1,2 0 1,2 0 0,2 0 1330,2 0 0,7 6 0,6 2 0</inkml:trace>
  <inkml:trace contextRef="#ctx0" brushRef="#br0">6225 9436 12181,'-12'-2'-142,"3"-2"1103,-2 2 1,9-5 0,-4 4 1580,0-2-2342,5 1 1,-4 4-1,10 0 1,4 0-1,4 0 297,5 0 1,3 0 0,5 0 0,2 0 0,5 0 0,5-2 0,7 0-187,2-3 0,1-1 1,2 3-1,0-3 0,2 0 1,2-1 301,-3 0-503,-6 4 0,5-8 1,-4 5-1,-2 0 1,1 0-1,-4 2-78,2-2 0,-1 5 0,-5-4 0,-3 4 0,-2 1 0,-2 0 10,-2 0 0,-1 0 1,0 0-1,-2 0 1,-2 0-1,0 0 1,0 0 82,3 0 1,-4 0-1,-1 0 1,-1-2 0,-1-1-1,1-1 581,-4 1 1,-3 0-901,-4-2 0,-6 0 1,-12-4-1,-8 4 0,-7 2 1,-4 0-718,-3-1 492,-3-1 0,-11 5 0,-1 2 1,-1 1-1,-4 1 0,0-1 338,-3-1 1,1 2 0,-2 1 0,-1-1 0,-2 0 0,3 1 198,5-2 1,0 3 0,7-2 0,3 1 0,4-1 0,4 1 0,3-1 0,6 0-197,5 1 1,3 4 0,3-3-52,3 1 0,5-2 0,8 2 0,7-1 1,5-3-1,6-2 110,3-1 1,7 0-1,0-1 1,1-2-1,1-3 1,0 0 0,1 0-1602,-1 3 1143,-1-4 0,-2 5 0,0-2 0,-1 2 0,-3 2 0,-4 0-1345,-1 0 0,-5 2 0,-1 2 1789,-6 5 1,-4-3 0,-6 0 0</inkml:trace>
  <inkml:trace contextRef="#ctx0" brushRef="#br0">7118 8809 7975,'-26'14'0,"0"0"0,4 3 0,4 0 0,4 0 0,0-2 0,1-2 500,0 0 0,4-1 1,3-5-1,3-7 1,7-10-1,5-9 0,8-9 1,2-6-1,4-8 1,3-5-24,0-5 1,7-12 0,-15 29-1,1-1 1,1-3 0,1-2-1,3-5 1,0-3 0,1-2-1,2-3 1,2-6 0,2-1-1,2-3 1,1-1-390,-11 21 0,1-1 0,0-1 0,4-6 0,1-1 1,0 0-1,0 1 0,0 0 0,0 0 0,2-1 0,-1-1 1,1 0-1,2-3 0,1-1 0,0 1 0,0 1 0,1 0 1,0-1-1,1-1 0,1 0 0,1 0-157,-1 0 1,0 1 0,0 1 0,-1 4-1,0 1 1,0-1 0,2-2 0,0-1-1,0 1 1,0 2 0,1 0 0,-1 1-1,1 1 1,-1 0 0,1 1 0,1 0-1,0 0 1,0 1 0,-1 0 0,1 1-1,-1 0 184,1 0 1,-1 1-1,1 0 1,0-2-1,-1 0 1,0 1-1,-1 4 1,0 0-1,-1 1 1,0-1-1,0 1 1,0 1 0,1-1-1,0-1 1,0 2-1,-2 1 1,0 0-1,0 0-26,1 0 1,-1 0-1,1 0 1,-2 1 0,0 1-1,0-1 1,-1 1-1,0-1 1,0 1 0,15-17-1,-1 0 1,-1 1-1,0 0 1,-3 4 0,0 1-1,-1 1 1,0 0-108,-3 2 0,1 1 0,0 2 1,0 1-1,-2-1 0,0 0 0,0 1 1,-1 1-1,-1 2 0,-1 1 1,-2 1-1,0 1 0,-4 3 0,0 1-290,-1 2 0,-1 1 0,19-25 1,-2 4-1,-5 4 0,-5 3 1,-4 6-408,-3 3 1,-7 5 0,-2 6 0,-1 6 0,0 2 0,-2 1 0,-1 1-146,-2 0 1,5 4 0,1 0 0,1-1 0,0-2 0,1-1-1439,3-1 2298,1 1 0,2-6 0,-1-4 0,1-2 0</inkml:trace>
  <inkml:trace contextRef="#ctx0" brushRef="#br0">11811 2785 11541,'4'-9'1912,"0"1"1,1 3-1287,-5-4 0,0 5 1,0-2-1,-2 4 0,-1 8-204,-1 5 1,-6 8 0,2 2 0,-1 1-1,2 0 1,1 0 0,3-1 0,2-3-588,1-3 0,1 2 1,3 0-1,5-4 0,3-4-184,2-3 0,-1-2 1,0-4-1,-1-1 1,-2-4-1,-1-4 1361,2-2 0,-5-3 1,-2 1 331,-3 0 0,-1 7 1,0 6-1535,0 7 0,0 5 0,2 1 0,2 1 0,7-3 0,4-2 0,5-4-1215,6-4 1,-1-2 0,10-5-1,4-9 1,4-9 0,6-10-1,1-6 1336,-1-6 0,-3-13 0,-6 4 1</inkml:trace>
  <inkml:trace contextRef="#ctx0" brushRef="#br0">12544 2039 8037,'0'-13'907,"0"-1"1,1 7 0,2 4 0,3 6-1,0 7-465,0 7 0,4 5 0,-2 9 0,1 4 0,-2 5 0,-1 3 0,-3 3 695,-2 2 1,-1-4-1,0 2 1,0-2 0,0-4-1,0 0 1,0-4-1492,0-2 0,0-3 0,0-6 0,0-2 0,0-6-618,0-2 0,-1-3 1,-4-3 999,-3-5 0,-4-4 0,-2-3 0,1-1 543,0 1 0,1 0 1,1 0-1,3-1-90,-3 1 0,5 7 0,3 5 0,6 1 1,9-1-1,7-4-1539,8-4 0,9-4 1,1-6-1,6-9 0,7-8 1,3-8-1813,1-6 0,-24 16 1,0-1 2869,24-24 0,-26 21 0,0-2 0,-1 0 0,-1 0 0</inkml:trace>
  <inkml:trace contextRef="#ctx0" brushRef="#br0">13224 1826 8037,'0'-18'0,"0"0"1914,0 6 0,-5 8 0,1 10-1075,1 7 0,6 6 0,3 10 1,1 2-1,3 4 0,2 4 0,0 2 1,-2 1-164,-1-2 0,-1 3 1,2-9-1,-1 0 1,0-3-1,0-5 1,-2-2-1684,-1-2 1,3-10-1,-5 2 499,-1-3 1,-7-11-1,-5-3 1,-4-4-1,-4-2 1,0 0-1,-1 0 1140,-1 1 0,8 3 0,-2-2 1,1 1 184,0 3 0,6 1 1,8 4-1,8 1-1339,6 1 1,8 5-1,0-4 1,5-1-1,7 0 1,1 1 521,-1-2 0,2-2 0,-4-1 0</inkml:trace>
  <inkml:trace contextRef="#ctx0" brushRef="#br0">13557 2332 8021,'-8'0'1795,"-2"-1"0,6-4 0,1-5-972,1-6 1,8-9 0,4-8 0,7-1 0,6-3-1,6-3 1,5-3-462,4-2 0,-1 6 0,8 4 1,-2 1-1,-2 3 0,0 2-362,-2 4 0,-2 7 0,3-2 0</inkml:trace>
  <inkml:trace contextRef="#ctx0" brushRef="#br0">9198 7157 7864,'-22'0'632,"-2"1"4210,0 4-4458,12-4 0,6 4 0,20-14 0,9-12 0,16-18 0,11-14 0,-17 19 0,1-3 0,6-5 0,1-2-285,7-6 1,1-2 0,-13 14 0,0 0-1,1-2 1,2-1 0,1-2 0,0 0-1,2-1 1,0 0 0,1-1 0,3-2-1,0-1 1,1 1 0,2-3 0,1 0-1,0 0 1,1-1 0,1 0 0,0 1-1,1-1 1,-1 0 0,2 0-302,-2 1 1,2 1 0,-1-1 0,-10 10 0,0 0 0,0 0 0,0 0 0,0 0-1,1 0 1,-1 0 0,1 1 0,-2 1 0,1-1 0,0 1 0,0 1 0,1 0 0,0 0-1,-1 1 1,1 1 0,12-10 0,0 2 0,0 2-246,-4 2 0,0 1 0,1 1 0,0 1 1,2 2-1,-2 0 0,-5 3 0,-2 1 1,1 1-1,-1 1 0,0 1 0,1 0 1,-1 2-1,0-1 0,0 2 447,19-12 0,0 2 0,0 2 0,0 2 0,-4 1 0,-2 0 0</inkml:trace>
  <inkml:trace contextRef="#ctx0" brushRef="#br0">13783 3412 7941,'0'-19'1809,"-6"4"-1459,5 1 0,-6 3 1,2 3-1,-4 1 1,-3 2-1,-1 4 0,0 1 431,-1 0 0,1 0 0,0 0 0,-1 0 0,3 1 1,0 4-636,2 4 1,6 2 0,-1 3 0,2-1 0,2 0 0,2-1-289,2-3 1,5 2-1,8-7 1,2 0-1,0 1 1,2-1 0,-2-1-475,0-1 1,-1-7 0,-5 1-1,-1-1 2597,-3-1-222,-3 5 1,-6 1-2102,0 9 1,2-3-1,3-2 1,7-4-1,6-4 1,3-7-1,4-5 1,3-8-2303,3-5 1,11-10 2643,-2-5 0,3-12 0,-3 1 0</inkml:trace>
  <inkml:trace contextRef="#ctx0" brushRef="#br0">14303 2719 9514,'6'13'2509,"3"0"1,3 2-2195,1 3 0,-1-3 0,-2 4 0,-1-1 0,0 1 1,0 0-1,-1 1 0,-1-3-3,0 3 0,-4-6 0,2 4 0,-4-3 0,-1-2-1499,0 1 0,-1-6 630,-4 1 0,2-6 0,-6 2 1,-1-2 323,-2 1 1,3-1 0,0 6-1,-1 0 1,0 0 1283,1 0 1,1-5-1,5 5 1,-1 1-902,1 2 1,3 2-1,5-3 1,5 0-1,6-4 1,6-1-957,4-3 0,6-7 0,4-5 0,4-5 0,3-2 806,1-2 0,6-11 0,-2 1 0</inkml:trace>
  <inkml:trace contextRef="#ctx0" brushRef="#br0">14756 2972 10367,'-13'0'0,"0"0"1442,-1 0 0,6 0 1,0-2-1,4-2-1361,5-5 1,5 2-1,7-2 1,2-2-1,2-2-81,0-5 0,13-2 0,-2-7 0</inkml:trace>
  <inkml:trace contextRef="#ctx0" brushRef="#br0">14823 2612 7941,'0'-25'401,"0"3"5,0 4 0,0-1 0,2 1 0,1 2 0,2 2 341,3 5 1,-4-2 0,5 3-1,0-1 1,0 2-573,0 1 1,-6 3-1,1 7 1,-2 5 0,-2 5-1,0 2-195,0 2 0,0 10 0,-2-1 0,-1 1 0,-3 1 1,0 1 99,1 1 0,0 2 1,4-4-1,-2 2 1,-2 0-1,2-1 1,0 0-21,-1-1 0,2-8 0,-2 4 0,2-3 0,1-2 0,-2-1-260,-1-3 1,-2-6 0,1-2 0,-4-2 370,-3-3 1,-1-2 0,0-1 61,-1 0 0,7-1 0,4-4 0,6-2-96,6 0 1,7-4-1,4 5 1,-1 0 0,1-1-1,1 0 21,3-4 1,0 1 0,-1-1 0,-2 3 0,-2-3 0,-1-1 0,0 0-8,0 4 0,-1-4 0,-2 3 0,3-3 0,3 0 0,1 2 0,0 1-1200,2-1 0,5 4 0,6 1 1049,3 4 0,5 1 0,10 0 0</inkml:trace>
  <inkml:trace contextRef="#ctx0" brushRef="#br0">14423 1506 8104,'-31'0'0,"0"0"0,3 0 0,4-2 0,6 0 3014,4-3-2400,6-5 0,4-2 1,11-6-1,11 0 0,13-1 1,12-2-1,13-1 1,12 0-1,-28 11 0,2 0 1,2-1-1,2 2 0,3-1 1,0 1-1,1 0 1,1 1 54,0 0 0,0 1 0,1 2 0,0 2 0,0 0 0,-1 0 0,-2 2 1,-1 0-571,-1 2 0,-1 2 1,-4 0-1,0 3 1,-1 3-1,0 2 1,-4 1-1,0 1-8,31 18 1,-6 4 0,-13 9-1,-6 4 1,-6 8 0,-7 3-1,-7 4 1,-6 2-40,-7 4 1,-6 1 0,-10 0 0,-5-1 0,-7 0 0,-3-3 34,-3 0 1,-5-6-1,-4 1 1,1-6-1,-1-2 1,3-7-911,2-5 1,8-2 0,2-10 0,3-3 0,3-1 0,5-3 0,10-5 822,13-5 0,11-11 0,13-8 0</inkml:trace>
  <inkml:trace contextRef="#ctx0" brushRef="#br0">17063 1639 8114,'-14'-15'3034,"1"2"-1915,0 9 0,-1 2 0,1-2 0,0 2 0,-1 2 0,1 2 0,-2 2 135,-3 5 0,-1 9 0,-5 4 0,2 3 0,0 2 0,1 0 0,3-1-1541,4 1 1,2-1 0,3 0-1,4-3 1,5-2 0,5-2 0,4-2-867,3-3 1,8-2-1,7-3 1,7-4 0,6-7-1,3-5 1153,2-7 0,11-14 0,-1 0 0</inkml:trace>
  <inkml:trace contextRef="#ctx0" brushRef="#br0">17409 1613 8066,'-6'7'1406,"-3"-3"0,3-4 1,1-3 7268,-1-1-7554,4-6 1,-2 10 0,7 0 0,1 7 0,-1 5-71,-1 1 0,-2 1-1107,0-1 0,0 0 1,1 1-1,3-3 0,4 0-617,-1-2 1,5-6 0,-3 1 0,3-2 390,1-2 1,-1-2 0,-3-2 1043,-5-5 0,-2 4 1,-2 5-1,0 8 1,0 4-770,0 1 1,6 2 0,3 1 0,4 2 0,5-3 0,4-4-1225,3-2 1,12-6 0,5 0 0,2-7 0,2-8 0,-5-6 1230,-4-3 0,-4-7 0,-6-6 0</inkml:trace>
  <inkml:trace contextRef="#ctx0" brushRef="#br0">17889 1693 8014,'7'-18'-266,"-2"0"1,-10 5-1,-3 5 1,-4 1 1544,-2-1 1,1 6 0,1-1 0,5 6 0,7 5 0,7 4 124,5 2 0,1-1 0,1 0 1,-1 1-1,-1-1 0,-2-1 1,-1-2-466,2-1 1,0-2-1998,3 2 1,-7-4-1,-1-10 1,0-2 252,3-1 0,3-2 0,1 6 0,0 1 217,1 1 0,1 2 0,2 0 1,5 0 587,4 0 0,6 6 0,2 2 0</inkml:trace>
  <inkml:trace contextRef="#ctx0" brushRef="#br0">18969 866 8177,'-14'-18'5111,"1"2"-3311,0 4 0,4 2 1,2 10-1185,1 6 0,1 12 0,5 8 0,0 10 0,0 10 0,0 10 0,0 9 1274,0 3 0,0 5 0,0-4-2462,0-3 1,0 3-1,2-7 1,1-2-923,1-4 1,6-10 0,-1-5 0,3-7 0,1-4 0,1-8 1493,-1-6 0,6-5 0,2-11 0</inkml:trace>
  <inkml:trace contextRef="#ctx0" brushRef="#br0">18969 1333 8072,'-14'-27'1344,"1"2"0,1 3 0,2 5 0,3 6-358,1 2 0,3 6 0,7-2 1,5 4-1,4 2 0,5 2-1405,4 2 1,3 5 0,4-3-1,0 2 1,4-1 0,-1-2-663,1-3 1,3-2 0,-4-1 0,-1-1 0,-1-2-1,-8-3 1,-4 0 0,-8-2 1293,-2 1 0,-4 3 0,-5-4 0,-4 2 2244,-4 3 1,-3 3-1,1 5 1,2 5 5440,4 6-7585,4-1 0,1 10 0,1-2 0,2 2 0,3 1 0,2 0-313,2-4 0,-3 1 0,2-5 0,2-1 0,0-3 0,3 0 0,-1-3-1639,0-2 1,1-3-1,-1-6 1,0 0 0,-1-1-1,-1-4-1716,-3-4 3827,-5 4 0,3-7 0,-6 3 0,0-3 1687,0-1 0,0-1 0,2 2-1508,2 4 1,-1 2 0,6 6 0,3 1-1,3 2 1,4 2-747,2-2 1,-3-2 0,2-1 0,1 0 0,-2 0 0,2 0-1,-2 0-1367,1 0 0,-3-6 1,-5-3 1502,-3-3 1,-5 1 0,-8 2 929,-5 4 1,2 4 0,-1 2 0,2 4 0,3 4 0,2 2-1062,1 3 0,0-1 1,0 0-1,0 1 0,1-1 1,4 0-840,4 1 1,-2-5 0,4-2 0,2-1 0,5-3 0,1-2 138,0-1 0,3-4 0,-4-2 0,-2-1 0,-1-4 0,-1-1 0,-3-1 674,-2 0 0,-1-1 1,-5 1-1,1 0 1,-1-1-1,-1 1 1901,-2 0 1,0 4 0,-2 1-683,-2 2 1,2 4-1,-2 6 1,4 5-1087,4 3 1,-1 1 0,5 0-1,-1 1 1,0-1 0,4 0-2373,1 1 1892,1-1 0,0-6 1,1-2-1,-1-2 1,0 0-422,1 1 1,-3-1 0,0-7 0,-4-5-1,1-3 30,-1-1 1,2 4 0,4 1 0,2 2 0,1 3 853,2 2 0,12-5 0,-2-1 0</inkml:trace>
  <inkml:trace contextRef="#ctx0" brushRef="#br0">21102 1173 7895,'-14'-14'0,"5"7"566,1 3 0,-1 2 0,-5 2 0,1 0 641,0 0 0,-1 0 0,1 0 0,-2 2 0,-3 2 44,-4 5 1,3 3-973,1 1 1,5 0 0,2 2 0,4 2 0,1 2-152,3 2 0,2-4 0,1 4 0,1 0 1,4-2-1,4 0-296,2-2 1,4-3-1,3-2 1,4-3 0,3-4-1,2-4-330,0-1 1,-5-6 0,-1-3 0,-2-4 0,-3-5 0,-3-3 0,-4-2 486,-4-4 1,-5 8 0,-5-8 0,-5 2 0,-5 1-1,-4 2 1,0 4 810,-1 3 0,-2 4 0,4 0 0,2 4-1710,1 1 0,9 1 0,8 7 0,10 2 0,10 5 1,8 3 909,5 1 0,10 1 0,2-1 0</inkml:trace>
  <inkml:trace contextRef="#ctx0" brushRef="#br0">21568 1173 7903,'-25'-16'927,"3"2"0,3 4-91,5 10 1,7 1-1,2 4 1,4 4 0,1 2-1,1 4 1,4 2 0,4 2-205,3 2 0,1-4 1,2 4-1,2 0 0,4-3 1,3-2-1,1-6-787,3-2 1,2-4 0,-4-4 0,1 0 0,-2-3-1,-2-4 1,-6-8-1208,-2-4 0,-3 1 1398,-3-4 1,-3-1 0,-6-3-1,0 1 1,0 1 549,0 2 0,-5 4 0,-1-3 0,-1 2-503,-3 3 0,5 2 1,5 5-1,8 5 0,5 3-1305,5 1 0,-3 4 719,2 0 1,3 5-1,-3-3 1,1 0 128,1 0 1,-4-1-1,3-4 1,-3 2-1,-2 1 1,0-1 1207,1-1 1,-7-4-1,-2-2 3372,-4-5-3606,-1 3 1,0 2 0,0 10 0,0 5 0,0 6 0,0 0 0,0 1-195,0 0 0,2 0 1,1-5-1,2 0-943,3 1 1,-4-2 0,5-3 344,2-5 1,0-4 0,3-3-1,-1-3 1,0 0 0,1-1-1,-1 1 465,0 0 1,1 1 0,-1 5 0,0 0 0,1 0-1,-1 2-167,0 2 1,1 2-1,-1 5 1,-1-2-1,-2 1 1,-1 2-1,1 1-1610,2 0 0,2 1 0,-1-1 0,0-1 0,1-3 1504,-1-5 0,6-2 0,2-2 0</inkml:trace>
  <inkml:trace contextRef="#ctx0" brushRef="#br0">22741 786 7960,'6'-9'1104,"-6"1"1,-1-1 0,-7 12 0,2 4 0,3 8 0,0 4 867,-1 5-1277,3 1 1,-11 3 0,3 3 0,-3 6-1,-1 5 1,1 4-468,3 1 1,-2-4 0,7 1-1,1-2 1,2-4 0,1-1-1,0-3 1,0 0-7271,0 0 7042,6-10 0,7-5 0,8-13 0</inkml:trace>
  <inkml:trace contextRef="#ctx0" brushRef="#br0">22955 1279 7960,'-21'-25'865,"-3"10"2518,6-2 0,5 8-2301,4 9 0,6 1 1,-1 4-1,4 4 1,3 2-1254,1 3 0,11-5 0,0-2 0,2-1 0,4-3 0,0-2 0,3-1 0,-1-1-1277,0-4 0,0 3 0,-5-7 0,-2-2 0,-2-1 1472,-5-1 1,-4 4 119,-5 0 1,-1 6 0,-3-1 550,-5 2 1,1 8 0,1 3 0,1 3 0,3 3-1,1 1-138,2 2 0,0 4 0,2-3 0,2 1 0,5-1 0,3-3-1153,1-1 0,1-2 0,1-1 0,1-3 1,3-4-1,0-4 0,1-1-42,-4 0 0,-1-6 0,-2-3 0,-1-4 0,-3-3 0,-3-2 0,-2 0 523,1-1 1,-1 4 0,-4-3 0,0 3 1481,0 2 1,-1 6-1,-2 4 1,-3 7-1,0 8 1,-2 7-430,1 6 1,3 1-1,-5 9 1,-2 1 0,-1-1-1,-1-1 1,1 0-617,3 0 0,-1-5 1,4-1-1,0-6 0,0-3 1,2-3-1954,-2-1 1,4-4 0,-2-7 0,2-11 730,2-13 1,6-3-1,5-13 1,5-2-1,6-5 1,3-5-1,2-1 994,0 1 0,-6 5 0,-2 0 0,-3 6 0,-1 6 1,-5 4 1894,-2 5 1,1 2-1,-4 9-1511,3 2 1,-5 4 0,1 10 0,-2 4 0,-2 2 0,0 3-709,0-1 0,4 0 0,1 1 0,-2-1 0,-2 0 0,-1 1-2440,0-1 1,-4-4-1,-2-2 986,-2-1 0,13-9 1684,4-10 0,14-6 0,11-8 0</inkml:trace>
  <inkml:trace contextRef="#ctx0" brushRef="#br0">23848 773 7960,'-12'-18'2541,"3"0"1,-1 1-1287,5 3 1,2 2-1,8 4 1,5 3 0,6 4-1,6 1-534,4 0 1,0 1 0,2 4 0,1 3-1,-1 4 1,-5 2 0,-2-1-838,-5 0 0,-2 2-15,-5 3-123,3-3 0,-11 8 0,2-3 1,-6 0-371,-6 4 1,-7 1 0,-2 3 0,0 3 0,0 5 0,1 3 0,0 1-4344,3-1 4967,6 1 0,-4 0 0,5 0 0</inkml:trace>
  <inkml:trace contextRef="#ctx0" brushRef="#br0">23981 1613 7960,'-27'0'637,"2"1"1,4 4 0,8 5-1,7 5 188,5 2 1,1-3-1,0-5 1,0 1-1,1 0-825,4-1 0,14-9 0,9-7 0</inkml:trace>
  <inkml:trace contextRef="#ctx0" brushRef="#br0">4639 9556 8406,'-13'-27'14,"5"12"0,2 5 0,6 14 122,0 5 0,2-3 1,2-2-1,5-4 1,3-3-1,1-1 1,1 1-1,-1 2 557,0 1 1,1 0-1,-1-2 1,2-1 0,1-1-1,3 1 1,2 1-1,3 2 1,1 0-471,2 0 0,4 5 1,1-1-1,1-1 0,2-1 1,1-2-1,4 0-55,1 0 0,-2-2 1,5-1-1,-2-3 1,-4 0-1,-1-1 0,-3-1 262,-1-2 1,-2 0-1,-3-1 1,0 4-1,0 0 1,-4 1-507,-3 0 0,1-3 0,-4 4 0,-2 2 0,-2 0-2131,-6-1 1928,-2 3 1,-13-5 0,-5 6 0,-6 0 0,-2 0 0,-4 0 0,-3 0 272,-4 0 1,3 0 0,-5-2 0,1-2-1,-2-5 1,-2-3 81,1-1 0,4 1 0,-4 1 0,1 3 0,2-1 0,-1 1 0,4 4-326,0 2 0,4 2 1,2 2-1,2 1 0,3 3 1,5 1-590,2 3 1,8-2-1,0 1 1,6 1-1,8 1 1,5-1-1000,6-1 1838,15-6 0,5 9 0,11-5 0</inkml:trace>
  <inkml:trace contextRef="#ctx0" brushRef="#br0">7038 7823 8581,'-9'-4'0,"2"-2"0,1-2 0,2 4 0,2-4 0,-1 1 252,-1 0 1,-5 2-1,4-4 1,4 0 0,4 2-1,6 3 1,3 4 87,1 4 1,6-3 0,5 5-1,6-1 1,5-1 0,4-1-1,-1-1-55,-2-2 1,2 0 0,-2 0 0,2 0 0,2 0-1,0 0-306,0 0 0,0 0 0,-1-2 0,-2-1 1,-3-1-1,-2 1 0,-2 1-434,-2 2 0,-6 0 1,-1 0-1,-2 0 455,-2 0 0,3 12 0,1 3 0</inkml:trace>
  <inkml:trace contextRef="#ctx0" brushRef="#br0">18409 6504 30533,'-12'1'0,"2"2"-1276,1 2 204,6 5 0,-5-9 0,6 5 1978,-3 0 0,1-6 0,2 3-998,-2-1 0,-4 1 1,-4 10-1,2 0 0,1 2 1,-1 1-1,-2 2 169,-1-2 1,-1-1 0,-1-1 0,-1-1 0,-2 0-1,1 1 575,-3-1-509,6 0 1,-6-1 0,6-2 0,-3-1 0,-1 2 0,2 1-204,1 1 1,2 0 0,0 1 0,-1 0 0,1 3-1,-2 0 77,-3 0 0,2 2 1,-5 0-1,1 0 0,0 2 1,0-2 141,-1 1 1,3 2 0,-3-4 0,1-2 0,0-1 0,1 0 0,1 1-82,-1 2 1,4-1-1,-2-2 1,2 1-1,1 2 1,1-1-278,0-3 58,-1 0 0,-3 5 0,-1 3 0,2 2 0,1-1 1,1 0 73,1 0 0,0 7 1,-1 1-1,1-1 0,0-2 1,0-3-1,-1-1 38,1-2 0,0 0 1,1 5-1,1-1 1,2 1-1,-1 0-13,-2-1 1,3 1 0,2-2-1,-1-1 1,3-2 0,-3 2-1,2 1-131,0 2 1,-3-2 0,4 0 0,-1-1 0,-2 2 0,2 0 80,0-1 0,-3 7 0,4-5 0,-1 1 0,0 0 0,1-1 46,-1 0 1,5-2 0,-4 0-1,4-1 1,1 1 0,0-2 0,0 3 3,0-1 1,0 1 0,0 0-1,1-1 1,2-2 0,3 4 0,0-2 17,0 0 0,3 4 0,-3-7 0,0 2 0,1-1 0,1-2 103,2-2 0,0 5 0,2-2 1,-1 2-1,0-1 0,0 0 1,1 0-14,0 3 1,1 0 0,0 1 0,-1 0 0,-2-2 0,-1-2 0,2-2-149,1-2 0,-4 4 0,1-6 0,2 1 0,2 0 1,3 0 203,2-2 1,0-1-1,-5-2 1,0 0-1,1 1 1,-1-1-1,0 2-63,1 3 1,4-4 0,-1 4 0,0-3-1,-3 0 1,0 1-407,-1 2 317,0 0 0,1-5 0,-1 0 0,0 1 0,2-1 0,2 0 34,0 1 1,-3-3 0,-5 0-1,1-2 1,2 0 0,1-1 163,0 1 0,1-1 1,-1 2-1,0-2-205,1-3 0,-1 4 1,-1-3-1,-2 0-1035,-1 0 0,0 3-306,4-5 1,-4 1 0,0-5 0,3 0 0,3 0-4532,3 0 6037,11 0 0,-7-12 1,11-3-1</inkml:trace>
  <inkml:trace contextRef="#ctx0" brushRef="#br0">18142 9276 8391,'-12'-2'460,"4"-2"0,0 2 1,5-4 569,-1 0 1,-1 3-1,4-5-427,-4-3 0,4 7 0,-3 4 1,3 6-1,4 3-361,2-1 1,4 1-1,-3 5 1,0-1 0,1 0-1,-1 1 1,0-1 400,-3 0 0,3 1-471,-2-1 1,1 0 0,-5 1-1,0 0 1,0 3-15,0 1 0,-2 4 1,-2-5-1,-5 1 1,-4 0-1,-4 0-212,-1-2 0,-1-1 0,3-2 0,-3 1 1,-1-1-1,0 0 19,-1 1 1,5-6 0,-2 0 0,3-1 0,0-1 0,0 2 0,1-3-356,2 1 1,1 0 0,-2-3-1,1 3 1,2 0 0,2 2-1789,3-1 1,0 2 0,5 4 2177,0 0 0,6 13 0,1 2 0</inkml:trace>
  <inkml:trace contextRef="#ctx0" brushRef="#br0">16169 7916 7851,'-1'-12'0,"-2"2"0,-1 1 589,-1 6 1,5-9-1,0 4 1605,0-4 1,0 3-1427,0 0 0,0 4 1,2-2-1,1 3 1,1 5-1,-1 7-87,-2 3 1,-1 7 0,0 3-1,0 1 1,0 5 0,0-1 0,0 4-1,0-3-258,0-4 0,0 3 0,0-6 0,0 1 1,2-3-1,1-3 0,1-2-1333,-1 0 1,0-5 0,0-5 460,2-6 1,-1-12 0,-4-10 0,0-6 0,0-4 0,0 0 0,0-1 755,0 1 0,2 4 1,1-3-1,1 3 1,-1 4-1,-2 5 1,1 3 530,2 2 1,-2 7 0,4 2 0,0 3-554,3 2 0,1 7 0,0 6 0,-1 7 0,0 5 0,0 3 1,-2 2-286,-1-1 0,3-3 0,-3-1 0,0 0 0,0-1 0,-2-4 0,2-2 0,-4-1 0,4-3 0,-2-3-309,1-8 1,1-3 0,-3-10 0,1-7 0,0-5-1,1-4 1,-1-4 161,-1-1 0,3 0 1,-1-3-1,-1 4 1,1 4-1,-1 5 754,-1 3 1,3 3-1,0 5 1,1 1 0,4 3-608,0 5 0,3 2 0,-1 2 0,0 2 0,1 2 0,-2 5-547,-4 3 0,3 1 0,-5 2 0,0 2 0,1 0 0,0 0-2730,4-3 0,-4-2 0,2-3 3232,2-4 1,0 2 0,3 0 0</inkml:trace>
  <inkml:trace contextRef="#ctx0" brushRef="#br0">16756 7383 7851,'0'-7'9578,"0"1"-8676,0 6 0,0 10 0,0 5 0,0 4-531,0 5 1,0 0 0,0 1 0,0-1 0,1 1-1,2-3 1,3 0 0,0-3-754,0 1 1,3-7 0,-3-6-1,1-1 1,4-3-1811,1-1 1,1-13 2134,0-2 0,-1-9 1,-1 0-1,-4-3 1,-1-2-1,-3 2 959,-2 2 0,1 4 0,1 6 0,1 0 747,-1-1 0,0 8 0,2 6 0,2 9-1494,0 7 0,5 1 0,-3 3 0,3 0 0,1-4 0,1-1 1,0-2-1132,4 1 1,-3-7 0,4-3 0,-1-2 0,1-4 0,1-4 0,0-7 975,1-8 0,1-10 0,5-3 0</inkml:trace>
  <inkml:trace contextRef="#ctx0" brushRef="#br0">15850 8716 7946,'-5'-9'0,"1"0"0,1-1 1300,1 4 1,2-6 0,2 5 0,1-2 0,3 0 665,1-1 0,-4 5 0,1 5 0,-2 7 0,-1 5 229,4 2 1,-2 5-2196,6 3 0,-6 3 0,3 2 0,-2 1 0,2 2 0,1 1 0,-2 4 0,2-2 0,1-1 0,-3 1 0,3-3 0,-1-2 0,-2-3 0,2-1 0,-1-4 0,-3 0 0,0-4 0,1-1 0,-2-2 0,2 0-1228,-2 1 1,-2-8 1227,0-6 0,-6-12 0,-1-9 0</inkml:trace>
  <inkml:trace contextRef="#ctx0" brushRef="#br0">16289 9102 7849,'8'-13'802,"-2"6"0,-5 2 1,4 10-1,2 5 1,1 5-1,-3 3 0,0-2 1,-1 0-1,-1 1 1,-1 0-1,-2 1 0,0 0 194,0 0 1,0 4 0,0-4 0,-2-1 0,-1 1 0,-3 0 0,-1-2-1897,-3-1 1,2-6 0,-1-2 899,-1-1 0,4-7 0,0-7 0</inkml:trace>
  <inkml:trace contextRef="#ctx0" brushRef="#br0">16596 8729 15524,'-13'0'1135,"5"6"0,4 5-829,2 5 1,2 0 0,2 8-1,2 3 1,5 2 0,5 1-1,2-2 1,3-3 97,2-3 1,0 2-1,2-8 1,-2-4-1,0-6 1,-2-5-1,0-1-437,-2 0 1,-3-11-1,-2-7 1,-3-7-1,-4-5 1,-4-1 0,-2 0 135,-4-2 0,-8 5 1,-9-3-1,-4 3 1,0 3-1,-1 1 0,0 3 375,1 2 0,5 1 1,3 6-1,3 4 1,2 2 20,0 0 0,4 4-499,0-2 0,6 2 0,-3 2 0</inkml:trace>
  <inkml:trace contextRef="#ctx0" brushRef="#br0">15343 9009 7979,'-6'-7'1534,"5"-5"-583,-4 3 0,4 2 0,2-1 71,4 2 0,2-3 1,6 5-408,1 1 1,-7 9 0,-4 6 0,-6 4 0,-6 2 0,-3 1 0,-1 3 204,0 3 0,-1-2 0,2-1 0,2 2 0,1 1 0,0 1-707,2 1 1,1-5 0,6 0 0,2 1-1,2-3 1,6 0 0,5-3-159,3 1 1,6 0-1,-2-6 1,3-2-1,2-2 1,-1-2-243,1-4 1,0 0-1,-1-2 1,1 0-1,0 0 1,-2 0 0,-2 0-6001,0 0 6287,-1 0 0,11-6 0,1-1 0</inkml:trace>
  <inkml:trace contextRef="#ctx0" brushRef="#br0">16969 8423 7882,'-13'0'993,"0"1"1,1 4 0,4 4 375,8 2 0,6-3 0,8-2-771,-1 0 0,6-5 0,2 4 1,1-4-320,0-1 0,-1 0 0,3 0 0,-3 0 0,-2 2 0,-3 1 0,-1 1 3,-2-1 1,1 0 0,-1 1 0,-1 5-1,-2 3 1,-2 1-120,-3 1 0,0-1 0,-5 0 0,0 2 0,0 1 0,-2 4 0,-1-1 226,-1 0 1,-6 3-411,1-4 1,-2 4 0,1-4 0,1-2-657,-1-1 0,2-1 1,1-1-1,1 0 1,3 1 676,2-1 0,-5-6 0,-2-1 0</inkml:trace>
  <inkml:trace contextRef="#ctx0" brushRef="#br0">7052 7823 11163,'-12'-27'0,"1"2"0,4 3 0,0 6 0,-1 5 624,-2 7-233,4 2 0,-1 2 1,5 0-1,2 0 0,7 0 1,8 0-1,6 0 0,3 0-44,2 0 1,0 0 0,8 0 0,0 2-1,0 1 1,3 1 0,1 1 0,4-1-1,-1 2 1,2 0 0,-3 1 134,-1 1 0,1-5 1,-8 1-1,-1-2 1,-1-2-1,-6 0 1,-4 0-780,-3 0 1,-11 0-1,-11-2 352,-11-2 0,-14 1 1,-5-5-1,-4 3 1,-1 0-1,0 1-24,0-1 0,0-1 0,2 3 1,2-1-1,5 1 0,3 1-757,1 2 1,2 0-1,3 0 1,6 2 5,5 2 1,7-2 0,10 2-1,7-2 1,8-2 773,4 0 0,2 0 1,-1 0-1</inkml:trace>
  <inkml:trace contextRef="#ctx0" brushRef="#br0">7012 10249 16782,'-14'-14'0</inkml:trace>
  <inkml:trace contextRef="#ctx0" brushRef="#br0">4945 9436 19269,'-17'-11'0,"-1"-2"0,2 0 0,1 1 0,2 4 984,-1 2-444,7 2 1,1 3 0,9-4-1,4-2 1,10-2 0,6 1-1,11 2 1,8 2 0,7 0-1,2-1 348,3 2 1,2 2-1,-1 1 1,-5 0-1,-2 0 1,-7 0-1,-2 0 1,-7 0-1491,-4 0 1,-4 0 0,-11 0 0,-2 0 174,-7 0 0,-11 0 0,-17 0 0,-6 1 0,-4 4 0,-3 3-1124,-3 4 1509,9 2 1,-13-1 0,10 0 0</inkml:trace>
  <inkml:trace contextRef="#ctx0" brushRef="#br0">18902 9569 10440,'-6'9'0,"-3"-2"-613,-3-1 1,4 0 1386,-1-2 0,7-2 0,2 2 0,9-2 1,6-2-1,3 0 0,-1 0 24,3 0 0,-1-2 1,5-1-1,-2-1 1,0 0-1,0-1-526,1 1 1,-7-7-1,3 4 1,-1-3-1,0-2 1,-1-3 0,1 0 109,0 0 1,6-4 0,-2-2 0,2-1 0,-1 0 0,0-2-103,0-1 0,2-6 0,4-2 1,0 1-1,2-1 0,-1 4-71,-2 0 0,3 3 0,0-1 0,-3 2 0,-2 1 0,-6 2 0,1-2-28,0-1 0,-5-1 1,2-1-1,-3 0 1,-4 1-1,0-3-66,-2-2 1,0 2 0,2-7-1,0 1 1,-2-1 0,3 1 0,1-2-116,0-2 0,8-1 0,-8 0 0,2 2 0,0 1 0,-2 1 0,1 0 0,-1 2 0,0 0 0,1 5 0,-1-2 0,0 1 0,-1 0 0,-3-1 0,1 3 0,-4-3 0,0 1 0,2 1 0,-2-4 0,-1 1 0,-2-1 0,-1-2 0,-1 2 0,2 0 0,2-1 0,-2 2 0,-2-1 0,-1 2 0,0 3 0,0 0 0,2-2 0,1 4 0,1-1 0,-1 3 0,-1 1 0,-2-3 0,0 3 0,0 0 0,0 1 0,0 0 0,0 0 0,0 1 0,0-3 0,0 2 0,-2 0 0,-1 0 0,-1 0 0,-1 1 0,5-3 0,-1 2 0,-2 0 0,-2-1 0,2 3 0,2 0 0,-4-2 0,1 3 0,1 0 0,0-2 0,0 2 0,-3 0 0,-1 2 0,2-2 0,-2 1 0,0 2 0,-1 0 0,-1-1 0,2 0 0,-4-1 0,6 3 0,-3-1 0,-1-2 0,2 2 0,1 2 0,0 5 0,3-2 0,-4 2 0,-1-3 0,2-1-137,0-1 1,0 5 0,2 0 0,-3-1 39,-1-2 0,-4 0 0,5 2 0,-2 1 0,0-1 0,-1-2 231,-2-1 1,-1-1-1,-1 2 1,1 2-1,0 1 1,-1 0-243,1 2 1,0-3-1,-1 4 1,1 0 0,1-2 9,3 1 1,-3 4 0,3-3 0,-2 2 0,-3-2 0,1 0 0,0 0 163,-1 3 0,1-3 0,0 1 0,-1 1 1,1 0-1,0-1 0,-1 2-196,1 2 0,-5 1 0,0 0 0,2 0 1,0 0-1,0 0-52,-2 0 0,-4 0 1,2 0-1,0 0 0,-3 0 1,1 0-1,1 0 223,2 0 0,-3 0 0,3 0 0,-1 0 0,0 0 0,0 0 1,1-2 29,3-2 1,1 2 0,0-2 0,-1 2 0,-2 2-640,2 0 0,1 5 0,2-1 0,1 1 1,2-1-1,2 2-607,2 1 0,2-2 1,4 4-1,1 1 153,4 2 0,2-3 0,8 0 0,3 1 0,4 1 0,5-1 1023,4-1 0,3-6 0,6 3 0</inkml:trace>
  <inkml:trace contextRef="#ctx0" brushRef="#br0">19235 6144 17389,'0'-14'-689,"0"1"0,0 4 0,-1 2 355,-4 1 0,3 2 1,-7 4 1216,-2 0 0,-1 0 487,-1 0 1,4 1-1,0 3-894,-1 5 0,3 2 0,-2-1 0,-3-1 1,-4 3-1,-5 3 0,-1 2-246,-1 0 1,6-1 0,-6 0 0,1 2 0,1-2-1,2-1 1,1-2-187,1 1 0,-1-2 0,6-2 0,2-3 0,2 1 0,1-1-10,-1 4 1,5 0 0,-1 3 0,3-1-1,1 0 331,0 1 1,1-1-1,3 0 1,5 1-1,5-1 1,2 0 0,2 1-211,-2-1 1,0 0-1,1 1 1,0 0 0,1 3-1,0 2-276,0 2 1,-1-4 0,-3 4 0,-1 0 0,0 0 0,1 1 0,1 0-261,2 0 0,-2-5 1,4 2-1,1-1 0,2-1 1,3 0-1,2-4-297,-1-4 1,1 3 0,-2-5-1,-3 2 1,-4-2 0,-3 1 0,-3-1-1465,-3 4 0,-3 0 1,-6 3 2059,0-1 1,-18 12 0,-4 3-1</inkml:trace>
  <inkml:trace contextRef="#ctx0" brushRef="#br0">20342 8383 24087,'0'-8'-8108,"-2"2"9589,-2 6-1188,2 0 1,-4 2-1,6 2 1,0 5-1,0 3 1,0 1-1,0 1-367,0-1 0,-1 0 0,-2 1 0,-1-1 0,1 0 0,0 1 417,-2-1 1,4-4-117,-4 0 1,4-12 0,2-2 0,2-6 0,3-6 0,2-2 0,2 0-156,2 0 0,-3-5 0,0 3 0,1 0 0,0 2 0,1 1-1280,-2 1 1,-6 3-1,2 5 997,1-1 186,2 4 1,-1 2-1,-2 8 1,-2 5 179,1 3 0,-2 1 0,2 0 1,-1 1-1,0-1 509,1 0 0,1-4 1,-4-1-1,4-1-136,4 1 1,-2-5 0,0-1 0,1-4 0,-2-7 0,1-3-402,1-2 0,-4 1 1,3 0-1,1-2 1,-2-1-1,1-2-250,1 2 0,-5 5 0,2 4 0,1 1 275,3 3 1,3 2 0,0 2-1,-2 3 1,-1 5-105,2 3 0,-1 1 1,0 1-1,-1-1 1,0 0-702,-2 1 1,5-1-1,-4 0 1,1-1-1,0-3-123,1-4 0,6-4 0,3-1 0,2-1 983,3-4 0,1-8 0,2-8 1</inkml:trace>
  <inkml:trace contextRef="#ctx0" brushRef="#br0">21088 8063 24364,'21'-13'-650,"-8"-1"1,-1 1-1,-3 1 1,1 2-1,1 2 1,-2 2 417,1 3 0,2-2 1,1 0-1,1 2 1,-3 0 772,-2-1-271,-3 2 0,-7-4-4,-4 6 1,-2 0 0,-6 0 0,-1 0 0,-1 2 0,-1 1-1,-2 1 1,2 1-103,1 1 1,2-3 0,0 5 0,-1 3 0,1 1 0,1 1-1,2 0-263,1 1 0,1 5-59,0 3 1,-3 0-1,7 2 1,1 3 263,1 1 1,2-8 0,0 7 0,0-2 0,0-1 0,2 0 0,1-2-447,1 2 0,7-4 0,-4 1 1,0-2-1,-1-1 0,-1 0-771,-1 0 0,2-5 0,-3-4-3522,2 1 4349,-7-4 1,-5 0-1,-7-6 1</inkml:trace>
  <inkml:trace contextRef="#ctx0" brushRef="#br0">20875 8329 17269,'15'-11'0,"3"2"1463,4 4 1,4 4-587,6 1 1,-4 0 0,3 1 0,-3 4-1252,-1 4 0,-1-2 0,-1 0 1,-2-1-1,-4-3 0,-1 0 514,-1 2 1,1-4 0,-4 5-1</inkml:trace>
  <inkml:trace contextRef="#ctx0" brushRef="#br0">20315 9089 8586,'6'-7'0,"1"1"0,2 1 0,0 1 0,-6-2 0,3 3 199,0-1 1,-3-5 0,4 3-1,-1-2 1,-1-1 0,-1 1-1,2 0 1,0 1 0,2-1 0,-1 0-1,2-1 1,0 1 0,0 1 1826,1-1 1,2 5 0,0 0-1803,-3 6 0,-5 5 0,-10 7 0,-7 1 0,-8 3 0,-6 0 1,-4 1 0,3 2 0,-3-3 1,4 0-1,4 2 0,2-2-185,2 1 0,1-3 0,6-3 0,2-1 0,2 0 1,2 1-1,3-1 114,2 0 1,1 1-150,0-1 1,1-4-1,4-2 1,4 1 53,3-1 1,1 1-1,0 0 1,1-2 0,-1-1-1,2-1-346,2-1 0,1 0 0,1 0 0,-5 2 0,-2-2 0,-1-1-638,3 3 1,-2-2-1,-2 4 1,-1 1-1,1-2 1,4 0-1,2-2-3310,2 2 4235,5-5 0,4 5 0,7-6 0</inkml:trace>
  <inkml:trace contextRef="#ctx0" brushRef="#br0">20942 8876 25561,'-14'-15'-1397,"1"-3"1,4 4 0,2 11 1783,1 6 1,-3 8 0,3 7 0,0 0 0,0 0 0,3 1-1,2 2 1,1 2 71,0 3 1,4 5 0,1 1 0,-1 1 0,0 1 0,1-2 0,-2 2 0,-2-1-920,-1 0 0,0 2 1,0-4-1,0-1 1,0-2-1,0-1-2726,0-1 3077,-6 7 0,-7-5 0,-8 5 1</inkml:trace>
  <inkml:trace contextRef="#ctx0" brushRef="#br0">21262 9422 11690,'-6'-13'-1072,"3"4"1344,-6 0 1,6 0-1,0-3 1,4 5-1,5 7 343,2 7 1,-5 5 0,1 2-33,-2-1 0,-2 5 0,0 1 0,0 2 1,0 2-275,0 3 1,-6 2-1,-3 1 1,-3 2-1,-3-2 1,-1-4-603,-2-3 0,-1-4 0,3 1 0,-1-3 0,4-4 0,3-2-2488,-1-2 1,8-5 2720,8-12 1,8-12-1,14-13 1</inkml:trace>
  <inkml:trace contextRef="#ctx0" brushRef="#br0">21608 9142 8371,'9'-25'-533,"0"3"1,0 4 0,3 8 0,-2 3 505,-1 1 0,0-3 0,4 4 0,-1 1 0,-2-1 1,-1 1 1128,2 1 1,-4-3 730,2 2 0,-8-1 0,1 7-1067,-5 2 1,-6-1-514,5 6 0,-2 4 0,3 7 1,-3 0-1,-2 2-169,-2-1 0,3 4 0,-1-4 0,1 1 0,1 1 0,0 0-825,3 2 0,-3-2 1,2-3-1,1 0 1,3-4-1,4-1-467,5-2 1,4-6 0,5-2 0,3-4 1207,0-1 0,10-12 0,-3-2 0</inkml:trace>
  <inkml:trace contextRef="#ctx0" brushRef="#br0">22128 8783 22634,'-13'-2'-696,"-1"-1"1007,1-1 1,4-1 0,2 7-1,2 1 1,7 3 223,5 1 1,12-3 0,8 5 0,7 0 0,5 0 0,1 0 0,0 1-220,0 2 0,-2 0 0,-1-2 0,-4-1 0,-4 2 0,-5 1 0,-3 1-576,-5 0 1,-5 5 0,-4 0 0,-1-2 0,-3 0 0,-3 1-13,-5 0 0,-2 6 0,-8-4 0,-3 0 0,-4 2 0,-3 0 0,-2 1 0,1 0-413,-1 0 321,0-6 1,1 8 0,-1-5 0,0 2 0,2 1-383,3-1 0,-2 4 0,6-3 1,4 2-1,3-2 0,7-2-1432,2-1 1,2-4 2024,0 2 1,18-8 0,4-3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25527 17392 8130,'9'-31'0,"-1"10"194,-3 15 0,-6 5 0,-8 5 0,-3-2 0,-1-2 625,0 0 1,-1 0 0,1 0 0,0 0 0,-1-2 0,1-1-601,0-1 1,-1-1 0,-1 5 0,-1 0 0,-3-1 0,0-2 0,-2-2-19,0 2 1,0 2 0,-4 0 0,0-2-1,-3-2 1,0 2-122,0 2 0,0 1 0,-2 0 0,-1 1 0,1 2 0,2 3 0,1 0 0,1 0-127,-1-3 1,0 3-1,2-2 1,2 1-1,0-1 1,1 1-1,-2-1 230,-2 2 1,6-5-1,-6 4 1,1-4 0,-1-1-1,-2 0 32,-3 0 0,3 0 0,-5 0 0,2 0 0,-1 0 0,-1 0 0,-1 0-193,0 0 1,-1 0 0,-4-1 0,2-2 0,1-2 0,-1 2 0,-1 2-81,-2 1 1,0 0-1,0 0 1,-2-2 0,1 0-1,-2-3 299,0 2 0,5 2 0,-7 1 0,2-2 1,-1-1-1,-4-1 0,-1 1 46,1 1 1,0 2-1,-2 0 1,2 0-1,1 0 1,1 0-494,0 0 1,-3 5 0,3-1-1,1-1 1,-1-1 0,3-1-1,1 2 58,2 2 1,0 0-1,0-2 1,0 2 0,0-2-1,2 0 949,2 1-662,4-2 1,0 4 0,1-6 0,3 1-1,3 2 1,4 2-60,2-3 1,-3 0-1,4-2 1,0 0-1,1 0 1,-1 0-137,1 0 0,-2 0 1,1 0-1,1 0 0,-3 0 1,0 0-1,-3 0 40,1 0 1,-1 0 0,-7 0 0,-3 0 0,-1 0 0,-1 0-1,-1 0 167,1 0 0,-1 0 0,-2 0 0,1 0 0,1 0 1,0 0-146,2 0 0,2 0 1,4-2-1,0 0 0,-1-3 1,4 2-1,0 2-72,0 1 92,4-6 0,-4 3 1,3-5-1,-3 1 0,-2 1 1,0 0 17,1 3 1,-1-3 0,-1 0 0,-2 0 0,-4 0 0,-1 3-126,-3 2 1,-7 1 0,5 0 0,0 0 0,0 0 0,1 1 0,-2 2 7,-1 2 1,1 4-1,1-5 1,0 1-1,1-1 1,1 2-1,-1 0 80,-2 0 0,-1 0 0,5-3 0,2 1 1,-2-1-1,0-1 97,1-2 1,-1 0 0,4 0 0,-1 0 0,-1 0-1,1 0 1,1 0-194,1 0 0,2 0 0,-4 0 0,0 1 0,1 2 1,-1 3-8,0 1 0,-1-2 0,-4 4 0,1 1 1,-1 2-1,-4 3 0,-1 1 251,-2 2 0,1 0 0,5-5 0,0 0 0,2 1 0,1-3-11,1-2 0,5 2 1,-3-5-1,1-1 1,4 1-1,1-1-109,1 1 0,0-5 0,1 4 0,-1-4 0,-1 1 0,-2 1 0,-1 1-95,2-1 0,-5 4 0,-2 1 0,-3 1 0,-1 0 0,-1 1 0,-2 2 58,-1 1 1,-1-1 0,5-2 0,0-1 0,0 2 0,0 0 76,0 3 1,2-2 0,1-2 0,3-1 0,0 0 0,1-2 0,-1-1 49,0 0 1,4-3 0,-1 4-1,3-1 1,1-1 0,1-1-1,-1 2-112,0 2 1,1-1 0,-1 3 0,0-1 0,1 3 0,-1 3-235,0 3 1,1-1 0,-1-2-1,2 1 1,1 4 0,2-1 0,0 2 190,1-1 1,-3-2-1,7 3 1,0-2-1,2-1 1,2 0 0,0-1 94,-1 0 1,6 2 0,0-1 0,1-2 0,1 0-1,0 1-128,3 0 1,1 6-1,2-4 1,0 2-1,0 2 1,0 2-1,0 2-174,0 0 1,0 1 0,0 2 0,2 1-1,1-3 1,3-3 220,1-3 1,4 0 0,5 4-1,3-4 1,0-4 0,2-2 0,0 0 343,3 2 1,-4-5-1,3-4 1,0 0 0,4 0-1,2-2 75,3-1 0,3 5 1,-2-4-1,1 2 0,3 0 1,1 1-1,2 2-516,0 1 0,0 2 0,0 1 1,2 2-1,-1-2 0,2 1 1,-3-1-69,-1 2 1,2 0 0,-5-5 0,2 0 0,2 1-1,-1-3 385,-4-2 1,5 2 0,-1-7 0,2-1 0,1-2 0,-2 1 0,3 1 107,3 1 0,-2 1 1,5-5-1,0 0 1,0 0-1,0 0 1,2 0-411,6 0 0,-3 0 1,4 1-1,-3 2 1,-2 3-1,1 0-183,-1 0 1,-1 4 0,-2-1 0,-2 2-1,-3-1 1,-2-1 0,-1 0 421,-2-2 1,-2 4-1,-1-7 1,-1-1 0,1-2-1,2-1 1,0 0 168,1 0 0,5 0 0,1 0 0,0-1 0,1-2 1,1-3-311,2-1 0,2 2 0,1-2 0,2-1 0,1 2 0,2 1 0,-2 0 0,-1-1 0,-5 5 0,1-4 0,1 4 0,-4-1 0,1-1 0,-4-1 0,-4 1 0,7 1 0,-8 1 0,1-2 0,1-1 0,-4 1 0,-2 1 0,7 2 0,-3 0 0,1 0 0,2 0 0,0 2 0,3 2 0,1 5 0,-2-2 0,4 2 0,1 2 0,0 0 0,2 1 0,1-3 0,-8 3 0,11-9 0,-10 4 0,0-1 0,3-3 0,0-1 0,1-2 0,3 0 0,-7 0 0,0-2 0,3-1 0,0-3 0,1 0 0,-4 1 0,2-1 0,-4 3 0,1-3 0,-1 0 0,0 0 0,-1 1 0,-1 0 0,2 3 0,2-4 0,0 2 0,1-2 0,1 0 0,2 0 0,1-4 0,0 1 0,1-2 0,3 1 0,1 1 0,2-1 0,0-2 0,-3 3 0,-3 0 0,2 0 0,0 0 0,-3 2 0,-2 1 0,2 3 0,-5 0 0,0 0 0,-2-1 0,0 1 0,-1 0 0,-1-2 0,-2 4 0,1-4 0,2 2 0,2 0 0,-2-2 0,0-3 0,1-2 0,-3 2 0,4-1 0,-2-1 0,0-2 0,1-1 0,-1 0 0,-1-1 0,-2-4 0,1-1 0,1 0 0,1-2 0,-2 1 0,2-4 0,0-1 0,-3-3 0,0-2 0,1-1 0,1 1 0,-1 1 0,-2-3 0,-2 4 0,1-1 0,-1 4 0,-3 4 0,1 0 0,-1 0 0,-5-1 0,4 0 0,-8 1 0,-3 0 0,-3 2 0,-1 0 0,0 3 0,-5-1 0,-5 1 0,-1-2 0,-1 2 0,0 1 0,-3 2 0,-2 0 0,-2-5 0,-3 0 0,-5 0 0,-3-1 0,-3-2 0,-3-1 0,-4 0 0,1 0 0,-2-5 0,-4 0 0,-3 1 0,1-1-171,1 0 0,1 1 1,0-1-1,1 2 1,-1 1-1,0 2 317,1-2 0,-1 5 0,0 0 1,1 1-1,-1 0 0,0 2 1,-1 1-147,-3 2 0,-3 4 0,-8 2 0,-2 1 0,-5 3 0,-3 1 0,-1 2-899,0 0 1,-5 2 0,-3 2-1,-1 5 1,-5 4 0,2 4-1,-3 2-778,0 2 0,10-4 0,-4 6 0,3 0 0,7 2 1677,3 2 0,-1 6 0,2 1 0</inkml:trace>
  <inkml:trace contextRef="#ctx0" brushRef="#br0">2519 12181 8385,'-29'-24'0,"1"7"0,4 8 0,2 7 0,2 5 0,0 3 0,-1 1-138,5-4 0,-4 3 0,7-6 0,0 0 0,2 0 0,7 2 0,10 2 1028,9 5 0,7 2 0,8-1 0,4-1 0,3 1 0,4 2 0,1 0 0,1-2-169,1-1 0,-6-4 1,5 2-1,2-1 1,-2-3-1,0-2-183,-5-1-984,-1 0 0,2 0 1,-4 0-1,-5 0 0,-5 0 1,-4-1-644,-2-4 1,-1 2 0,-5-4-1,-1 0 1,-2 1 0,-2-2-2398,-2 1 3486,4-2 0,-2-10 0,5-2 0</inkml:trace>
  <inkml:trace contextRef="#ctx0" brushRef="#br0">3173 12141 8385,'7'-13'807,"-3"-1"1,-2 1 0,-1 0 0,4-1-423,4 1 1,-2 4 0,2 2 0,3-1 0,3 2 0,2 1 0,0 2 0,-1 1 158,2 2 1,-2 2 0,5 2-1,-2 5 1,-4 3 0,-3 3 0,-5 2-651,-1 6 1,-1 2 0,-8 1 0,-5 1 0,-7-2 0,-4-1-174,-5-2 0,-4-1 1,-1 3-1,2-4 1,0 0-1,4-3-386,-3 3 0,9-6 0,3 4 0,8-3 665,5-2 0,13-5 0,3-2 0</inkml:trace>
  <inkml:trace contextRef="#ctx0" brushRef="#br0">1093 12488 18902,'0'-20'281,"0"1"0,2-2 0,2 8 1,5 9-116,3 7 1,1 4-1,0 8 1,1 2 0,1 6-1,1 2 1,2 3 0,-1 3-159,3 5 1,-6 1 0,4 0 0,-4-2 0,-4 1 0,-3-2 0,-1-5-662,-3-5 1,3-5 0,-1-5 578,-2-1 0,-2-9 0,-1-6 0,-1-13 1,-2-9-1,-2-9 0,2-4 42,2-3 0,1-5 0,0-4 0,0-2 0,0 2 0,0 7 225,0 4 0,6 6 0,2 7 0,4 3 1,2 4-1,0 4-174,4 6 1,-3 2-1,4 6 1,-1 0-1,0 1 1,-2 4 0,-3 3-36,-4 4 0,2 3 0,-7 1 0,-1 4 0,-1-1 0,-2 0-19,0-3 1,0-1-1,0-1 1,1-3 86,4-2 1,-2 2 0,5-7 0,3-1 0,1-1 0,2-2 21,4 0 0,-3 1 0,3 2 0,-5 3 1,-3 0 127,-1 0 1,-6 9-1,2-1 1,-5 4-1,-5 3 1,-5 0 0,-6 4-153,-7 4 0,-2-5 0,0 1 1,3-4-1,4-5-1548,3-1 1,11-3-1,10-6 1,13-9 221,9-9 1,15-10-1,0 0 1,3-5 1275,-2-4 0,-2-9 0,-2-8 0</inkml:trace>
  <inkml:trace contextRef="#ctx0" brushRef="#br0">1906 12554 9583,'-13'0'7051,"5"-1"-6552,4-4 0,3 2 0,1-6 0,0-2 0,0-4 0,3-4 1,4-2-387,6-3 1,8-6 0,-2-1 0,0 2 0,2 1 0,0 2 0,1 4-1233,-1 4 609,-2 10 1,-5-3 0,-1 7-1,-1 2 742,-3 5 1,-5 5 0,-10 6-1,-6 4 1,-6 4 0,-1 2-1,0 0 502,3-2 0,1-4 0,3 3 0,3-2 0,5-3 0,2-1-8,2-2-756,12 6 1,-2-4 0,14 3 0,3-3 0,4-2-1,1 1-281,1-1 0,3-4 0,-5 0 0,-2 1 0,-1 2 1,-1 3-1,0 1-1799,-1 2 1,-3 7 0,-3 0 0,1 8 2109,0 5 0,-5-1 0,3 9 0</inkml:trace>
  <inkml:trace contextRef="#ctx0" brushRef="#br0">3772 7450 15329,'-13'-40'-73,"1"21"1,3 14 0,3 17 0,1 10 0,-4 3 0,-5 5 0,-3 4 0,-6 6 0,-2 3 0,-2 3 0,1 0 0,1 1 0,1-1 0,3 2 0,2-1-1,3 0 1,2 1 332,5-1 1,-1-3 0,6 5 0,1 0 0,1 2 0,2-1 4,0 0 1,0 14 0,0-3-346,0 5 1,0 1 0,0 8-1,0-36 1,-1 1 0,-1 1 0,-1 1 42,-1 2 0,-1 1 0,0 3 0,-1 1 1,-1 4-1,0 0 0,0 2 0,-1 1 0,0 3 1,0 2-1,-1-1 0,0 1-74,1 0 1,0 1 0,3-2-1,1 0 1,1-7 0,0-1 0,1-1-1,0-1 1,-1-3 0,1-1 0,1-3-1,-1-2 112,1-2 1,1-1-1,1 33 1,4-8-1,4-7 1,4-4 0,5-3-1,4 1 167,3 2 0,3-2 1,3 0-1,5 4 0,2-2 1,4 2-1,1-2-172,1 0 0,7 0 1,-1-11-1,5-4 0,4-4 1,0-8-81,1-6 1,6-10 0,-1-6-1,4-7 1,5-11 0,-37 4-1,1-3 1,1-3 0,-1-3 14,1-3 1,-2-2 0,-4 1-1,-1-3 1,1-6 0,-1-3 0,-1-1-1,-1-3 1,-1-2 0,-2-3 0,0-3-1,-1-2-86,-1-2 0,-1-2 1,0-1-1,-2-1 1,-1-6-1,-2-1 1,0-3-1,-1-2 1,-1-4-1,-1 0 1,-7 22-1,-2-1 1,0-1-1,0 1 1,-2-1-1,0 0-15,-2 1 1,-1 0-1,0-1 1,-1-7 0,0-1-1,-1 1 1,-1 3 0,-1 1-1,0 0 1,-1 0 0,0 1-1,-1-1 1,-1 1 0,1 0-1,-2 1 1,-3-23 0,-1 2-1,0 4 1,-1 1 286,0 5 0,-2 2 1,1 8-1,-2 1 1,-1 3-1,-1 1 0,-2 4 1,-1 3-1,-1 4 1,-2 2-1,0 2 0,-2 3 700,-23-27 1,-4 13 0,-5 8-1028,-2 8 1,-4 1-1,3 11 1,0 5-120,-1 7 0,3 5 0,5 5 1,3 9-1,4 9 0,6 12 329,3 9 0,-1 11 0,9 5 0,7 6 0,8 3 0</inkml:trace>
  <inkml:trace contextRef="#ctx0" brushRef="#br0">3652 10422 9029,'-5'-2'-48,"5"7"1,1 4-1,6 1 608,-1-1 1,-1-5 0,-5 5-149,0 2 0,0 0 0,0 3 0,-2-1 1,-1 0-1,-1 2 0,-1 2 22,0 0 0,3 7 1,-4-2-1,2 5 0,-1 4 1,2 3-251,2 0 0,-4 5 0,1-4 0,1 4 0,1 2 0,1 1-77,-3-2 1,2 7 0,-2-6 0,1 4 0,0 2 0,-2 1 0,2 2 74,2 2 0,-1 1 0,-1 0 0,-1 2 1,1 0-1,1 0 0,2-3-158,0-1 0,0-5 0,2-1 1,1-5-1,3-5 0,1-4-331,4-3 0,0-5 0,3-3 0,-1 0 0,0-4-2197,1-1-494,-1-8 1816,-5-1 0,-1-6 1,-3 0 1181,5 0 0,3-6 0,1-1 0</inkml:trace>
  <inkml:trace contextRef="#ctx0" brushRef="#br0">3612 12061 8276,'-5'-12'879,"-4"3"1,3 5-1,3 7 1,4 3-322,4 1 0,5 1 0,-1 2 0,3-3 0,1 1 0,0-2 0,2 0-835,3-3 0,4-2 1,12-2-1,9-4 1,12-5-1,9-8 277,-28 6 0,0-3 0,6-3 0,-1-2 0,3-4 0,0 0 0</inkml:trace>
  <inkml:trace contextRef="#ctx0" brushRef="#br0">23768 14140 8095,'-5'-9'581,"1"0"1,-5 5 0,4-5-358,2-1 1,2-2-1,1-2 1,0 1 0,0 0-1,0 0 1,0-1 313,0 1 0,-6 5 0,-3 4 0,-3 3 0,-1 1 0,0 1-195,-1 3 0,5 5 0,2 8 0,1 3 1,3 4-1,2 6-238,1 2 0,0 4 0,0 4 0,0 0 1,0 1-1,0 2 0,0 3-168,0 1 0,0-4 0,0 3 0,0-1 0,0-1 0,1-1-109,4-1 1,-4-4 0,4-1 0,-4-3 0,-1-3 0,0-4 0,2-6-1258,2-7 1,-1 1-1,6-10 1,0-5-1839,-2-8 3267,-1-12 0,0-15 0,1-5 0</inkml:trace>
  <inkml:trace contextRef="#ctx0" brushRef="#br0">23674 14673 8095,'-20'0'98,"2"2"1,2 2-1,-1 5 1,-1 3 114,2 1 0,3 1 0,2-1 0,4 0 0,1 0 0,3 1 0,2-1 0,2 0 0,4-1 0,4-3 0,2-4 0,4-4 77,3-1 1,3-1-1,5-5 1,3-8-1,0-8 1,2-6-1,0-5-662,2-1 0,0-1 372,2-5 0,4-6 0,-5-1 0</inkml:trace>
  <inkml:trace contextRef="#ctx0" brushRef="#br0">7558 8050 27401,'-13'0'-796,"0"0"1,4 0 800,0 0 0,4 0 1,-2-2-1,1-2 1,3-5 263,2-3 0,-1 5 1,-2 2-1,-5 4 0,-3 1 1,-1 0-242,-1 0 1,5 0 418,0 0 0,5 0 0,-5 0-105,-1 0 1,2 0-1,-1 1-360,-1 4 1,0-2-1,-1 5 1,2 1-1,1 0 1,-1 0-40,0 1 1,0 2 0,-3 2-1,3-1 1,3 0 0,2 1 43,-1-1 0,1-4 0,4 0 0,0 1 1,0 2-85,0 1 1,0 1 0,0-1 0,0 0 54,0 1 0,0-1 1,1-1-1,2-2 0,2-1 1,-2 1-266,-2 2 1,-1 1-1,2 1 1,1-1 0,1 0 77,-1 1 1,0 5 0,0 2 0,1-1 0,-1-2 55,-1-3 0,2-2 0,1 1 0,-2-1 0,0 0 0,0 1 1,3-2 127,1-4 1,-3 4-1,4-3 1,-1 2 0,1-1-1,2-3 239,2-1 1,-3 5-1,0-4 1,1 0 0,2-1-1,1-1 1,1-1 86,-1-1 1,0 3 0,1-1 0,-1-1 0,0 0 0,1 1-237,-1-2 1,0-2 0,2-1 0,1 0 0,2 0-1,-2 0 1,1 0 142,0 0 0,-2 0 0,4-1 0,1-4 0,0-3 0,3-4 485,-1-2 1,-4 0-1,2-3-393,0-1 1,2-1 0,-3 1 0,0-2-205,1-1 1,2-3 0,-4 5-1,-2 0 1,-1-2 0,-3 0 0,-2-1-77,-1 1 0,-5-4 0,4 4 0,-2-2 0,-3-1 0,-2-3-228,-1-1 1,-1 3-1,-2-6 1,-3 3-1,-2 1 1,-2-1 80,-2-3 0,-6 3 1,-1-2-1,-2 5 0,-1 4 1,-2 2-1,1 3-81,-1 1 1,-7 2-1,6 1 1,-2 1 0,-3 4-1,4 1-163,2 3 1,-4 2 0,4 1 0,1 1 0,-3 2 0,3 3 0,-1 1-373,2 4 0,10-4 0,0 2 0,3 0 0,3 0 1,0 0-1,5 1-1923,4 2 0,9 0 2786,5-3 1,19-3 0,0-6 0</inkml:trace>
  <inkml:trace contextRef="#ctx0" brushRef="#br0">9531 7970 28676,'-7'0'-817,"-1"0"0,5-2-203,-1-2 0,-1 1-219,5-6 1,0 4 174,0-3 0,0 3 207,0-4 0,-6 6 1425,-2-1 0,0 2 0,-1 2 0,-1 0-52,-2 0 1,-1 0-1,-1 0 1,1 0-1,0 0 1,-1 2-429,1 2 1,0-1 0,-1 6 0,1 1 0,0 2-1,1 2-150,3-1 0,-3 5 0,3 1 0,-1 2 0,0 2 0,2 3 194,2 0 1,-4 1 0,2 0-1,0-1 1,0 2 0,2 0-1,3 2 128,2 0 1,1-5-1,0 6 1,1-1-1,4-1 1,4 2-1,4-3 104,5-4 1,4 1 0,9-4-1,6 0 1,6-5 0,6-4 68,3-3 1,6-6-1,-1 1 1,0-2 0,-3-4-1,-2-2 1,-1-5-493,-3-3 1,-5-6 0,0-1-1,-6-2 1,-6-2 0,-2-4-391,-3-4 1,-1 1-1,-4-5-51,-7-2 0,-3-6 0,-6-5 0,-4-1 241,-4-1 1,-10-5 0,-9 8-1,-3 0 1,-5 2 0,-3 7-1,-5 5 128,-4 6 0,4 10 0,-7 0 0,4 7 0,4 4 0,4 2-552,7-1 0,4 2 0,-1 8 628,6 4 1,8 8 0,3 4 0</inkml:trace>
  <inkml:trace contextRef="#ctx0" brushRef="#br0">7545 8636 9523,'-2'-12'0,"-1"5"0,-3 5 325,-1 5 1,4 8 0,-3-4 0,0 0 0,-1-1 0,-2-1 388,0-1 0,5 2 0,-5-3 0,-2 2-415,0-2 1,2-1 0,0 1 0,-2 2 0,0-1 0,-4 1 0,-3 1-210,-4 1 1,1-4 0,-1 1 0,-2-1 0,-1 0 0,-2 2 144,1-2 0,-1-2 0,0-1 1,1 0-1,-3 0 0,0 0 453,-2 0-587,0 0 0,4 0 0,-1 0 1,-3 0-1,-5 0 0,-4 0 0,-4 0 112,-5 0 1,-7 0-1,-5 0 1,-3 0-1,-4 0 1,0 0-275,0 0 0,-8 0 1,37 0-1,0-1 1,-1 0-1,0-1 1,-2 0-1,-1-1 1,2 1-1,-1 0 1,0-1-1,-1 0 112,-1-1 1,0-1 0,6 1-1,-1 1 1,-4-2 0,-1 1 0,1-1-1,1 1 1,1 0 0,1-1 62,-1 1 0,0-1 0,-1 1 0,0 1-121,0-1 1,0-1-1,-5-1 1,0 2-1,1 1 1,0 1 0,0 0-1,-1 1 1,-2 0-1,-1 1 1,0 0-1,-1 0-68,0 0 0,-2 0 0,-3 0 0,-2 0 1,4 0-1,-1 0 0,-1 0 0,-1 1 0,0 0 1,-1 1-1,0 1 0,0 0-960,1 1 0,-1-1 1083,-8-1 0,1-1 1,11 4-1,0 1 0,-6-3 1,-1 0-1,3 0 1,0 0-1,2 0 0,0 0 1,1-1-1,0 0 72,1 1 1,0 0-97,0-3 0,1 1 1,1 4-1,-1 1 1,2-3-1,0 0 1,3 0-1,0 0 1,1 0-1,0 0 1,1-2-1,1 0 3,-3 0 0,1 0 0,1 0 0,1-1 1,3 2-1,1-1 0,3 2 0,1-1 0,-31 1 1,6-2-427,2-1 232,3 0 0,15-4 0,7-1 0,6 2 1,7 2-2461,4 1 2627,9 0 0,12 12 0,2 3 0</inkml:trace>
  <inkml:trace contextRef="#ctx0" brushRef="#br0">1093 9049 28212,'-7'-40'-9831,"2"9"9590,-2 9 1,5 16 0,-2 6 0,2 7-1,2 5 1,0 3 346,0 3 0,2 2 1,1 7-1,3 1 0,0 3 1,1 5-1,-1 2 1,1 2 251,1 0 1,1-4 0,4-2 0,0-1 0,1-5 0,-1-5-201,0-5 124,-5-3 1,4-2 0,-3-1 0,1-4-293,-1-8 1,-3-6 0,-6-9 0,0-3 0,0-7 0,0-8 0,0-7-505,0-1 1,0-7 0,0 0 0,0-4 0,0 0 0,0 3 0,1 3 516,4 0 1,-2 11 0,5 1 0,3 7 0,1 6-1,1 2 353,0 3 0,1 5 0,-1 4 0,0 1 0,1 5-374,-1 4 1,-4-1 0,-2 7 0,-1 3 0,-3 3 0,-1 3 0,-2-2-11,0-1 1,0 3 0,-2-1 0,-2-2 0,-5-3 0,-3-3 0,-3 1 195,-3 2 0,2-3 1,-5 0-1,1 0 0,-1 0 1,-1 0-1,1 1-1070,3 2 0,3-3 0,4 0 1,2 1-1,6 2-1154,6 1 1,6-1 2502,8-3 0,10 3 1,7-5-1</inkml:trace>
  <inkml:trace contextRef="#ctx0" brushRef="#br0">1746 8929 29288,'5'-23'-2327,"-1"-4"0,5 11 1,-3 13 1959,1 13 0,-4 5 0,3 7 0,-1 0 0,-1 0 1,1 1-1,-1 2 0,2 4 639,1 7 0,1 2 0,2 4 0,-2 1 1,-1 0-1,0-3 0,2-5 0,0-4-117,0-5 0,-5-6 1,4-6-1,-1-3 1,1-2-10,2-4 1,-3-11-1,1-7 1,-1-10 0,-1-6-1,2-8 1,-3-6-262,1-6 1,5-7 0,-2-2 0,3 2 0,1 2-1,0 4 100,1 1 1,3 12-111,1 2 1,1 5-1,-2 5 1,0 3-1,1 5 405,1 7 1,-4 4 0,3 6 0,-3 1 0,-3 4-1,-2 5-463,-1 7 0,-6 3 0,1 7 0,-4 0 0,-4-1 0,-5 1 157,-3 0 0,-1-2 0,-2-3 0,-1-4 0,-4-3 0,0-4 0,-4 0 153,-1-2 1,-2-6-1,1 1 1,0-3-1,3-1 1,2 2-1,2 1 185,2 1 20,3 7 0,-6-4 0,0 6 0</inkml:trace>
  <inkml:trace contextRef="#ctx0" brushRef="#br0">10131 8689 9565,'1'-13'0,"4"1"684,4 3 170,3 9 1,-5 8-633,-3 5 0,-1 0 1,0 2-1,2 1 0,-2 2 1,-2 0-1,1 1 1,1 2-1,3 1 0,1-1 1,3 0-1,1-2 258,-2 0 0,7 3 0,-3-2 0,4-1 0,0 0 1,1-3-1,0 1-1574,1 0 1,-4-2 0,4 2-1,-1-6 1190,0-2 1,5 0 0,-2 4 0</inkml:trace>
  <inkml:trace contextRef="#ctx0" brushRef="#br0">10784 9116 11632,'-1'-18'724,"-4"9"0,4 14 1,-5 14-1,1 3-541,1 6 1,-2 3 0,3 6 0,-3-3-1,0-1 1,0-3 0,3-2 0,2-2 42,1 1 0,0-2 0,0-1 1,0-3-1124,0-2 879,0-7 1,1-14-1,2-10 1,3-7-1,2-5-351,2-4 0,2-10 0,3 1 1,1 0-1,2-2 0,-2 2 452,-1 2 1,-2 2-1,-1 8 1,-2 3-1,-1 4 1,0 3 658,-2 2 1,1 5-575,-4 4 0,-7 4 1,2 4-1,-5 5 1,-4 5-1,-2 2 0,-2 2-200,1-2 1,0 0-1,-1 1 1,1 0 0,1 1-1,2 0-297,1 0 0,5-1 0,-4-3 1,2-1-1,3 0 0,2 1 0,2-1-5226,4 0 5525,2 1 0,18-7 0,3-1 0</inkml:trace>
  <inkml:trace contextRef="#ctx0" brushRef="#br0">11264 9209 8563,'-6'-46'2155,"3"30"1,-4 11 0,1 19-2059,3 6 0,0 4 0,0-5 0,-2 2 0,2 3 0,2 1 0,0 3 0,-2 2-318,-2 1 0,-1 4 1,3-3-1,-1-3 0,1-2 1,1-5-101,2-4 1,-1-5 0,-2-6 0,-2-8 0,2-11 0,2-10 250,1-8 0,6-2 0,3-7 1,3 2-1,1-1 0,0 1 388,1-2 1,-1 2 0,0 2 0,-1 5 0,-1 5 0,-4 4 1330,-1 2 0,0 3-1316,-2 7 0,-4 4 0,2 10 0,-7 5 1,-4 5-405,-5 3 0,0 1 0,-5-3 0,1 3 0,0 1 1,2-1-459,1-3 1,2-2-1,1-4 1,2-1 0,2 1-1,4 1-3550,5-3 4079,5 4 0,20-10 0,2 4 0</inkml:trace>
  <inkml:trace contextRef="#ctx0" brushRef="#br0">11597 9289 8539,'0'-34'1810,"0"15"1,0 14-1579,0 11 0,0 12 1,0 3-1,2 1 1,1-1-1,1-2 1,1-3-1,-1-1 79,0-2 1,2 1 0,-3-1-1,3 0 1,0 1-499,0-1 1,-1-7 0,-5-8-1,1-9-423,3-10 0,-1-6 1,6-4-1,0-3 1,0-3-1,0 0 1,1-2 1084,2 2 0,0 2 0,-2-1 0,-1 5 0,2 5 0,-1 3 0,0 6 500,-1 2 0,0 7 0,5 5 0,-3 6-1033,-2 6 0,-3 9 1,-6 6-1,0 4 1,-1 4-1,-5 3 1,-8 2-785,-6 1 0,-5 2 0,-4 0 1,0-1-1,-4-2 0,-2-3 1,-5-3 841,-3-6 0,-8-10 0,4-9 0</inkml:trace>
  <inkml:trace contextRef="#ctx0" brushRef="#br0">9198 7836 9009,'-6'-7'-14,"-7"1"0,-8 6 0</inkml:trace>
  <inkml:trace contextRef="#ctx0" brushRef="#br0">9104 7850 9546,'2'-8'1288,"2"4"-1042,5 2 0,-1 2 0,-1 2 0,1 1 0,-1 3 0,3 0 85,2 0 1,-3-2-1,0-4 1,1 0-1,2 0 1,1 0-1,2 0 1,2 0-52,0 0 1,7 0 0,-2 0 0,2 0 0,0 0-1,-2 0 1,2 0 0,-1 0-260,-1 0 1,2-4 0,-5-1 0,1 2 0,-1 2 0,-3 1 0,1-2 150,0-2 1,-2 1 0,3-5 0,-2 2 0,0 2 0,4-2 0,0-1 85,4-1 0,0-4 1,1 4-1,-1-3 1,1 1-1,-1 1-65,1-1 1,0-2-1,0-2 1,-1 1 0,-2 1-1,0 2-100,-1 1 1,3 0-1,-5-4 1,0-1-1,2 1 1,-2 0-1,2-1 1,-2 1-14,0 0 0,4-5 0,-4 0 1,0 2-1,2 0 0,0-1 67,2 0 0,1-3 0,0 4 0,-2-3 0,2 0 0,1-2-78,2 0 1,-1 5 0,1-2 0,-2 3 0,-1 2 0,-2 0 0,2-1-68,1 1 0,1 0 0,0-1 0,-3 1 0,0 0 0,2-1-30,4 1 1,0 0 0,2-1 0,-3 1 0,-2 0 0,3-2 0,0-1 3,2-2 1,0 0 0,-4 6 0,0 2 0,-1 1 0,0-1-206,-4-2 1,3 0-1,-4 2 1,1 2-1,-1 1 1,-2 1-371,-3 0 1,3 0 0,-1 3 0,-2-1-1,-1 1-592,-1 1 1,-5 2 0,-1 0 0,3 0 0,1 0-2969,1 0 4191,6 0 0,8 0 1,7 0-1</inkml:trace>
  <inkml:trace contextRef="#ctx0" brushRef="#br0">12130 6264 6527,'0'-18'0,"0"0"0,0 2 149,0 1 0,2 8 1,1 1-1,1 3 0,-2 3 688,-5 6 1,-3 6-1,-3 4 1,3 3-1,2 2 1,-1 3 0,2 1-1,2 1-193,1 1 0,0 0 0,0-1 0,1 0 0,2-3 0,3-1-497,2 2 1,-5 1-1,1 2 1,-3-2-1,-1 0 1,0-1-474,0 0 1,0 2 0,2-6 0,1-1 0,1 0 0,-1-3-2154,-1-1 1,4-6 0,3-2 3200,2-1 0,3-7 1,-1-6-1</inkml:trace>
  <inkml:trace contextRef="#ctx0" brushRef="#br0">12024 6517 30267,'0'-25'-8606,"0"3"8404,0 8 0,1 8 0,4 6 0,4 0 0,2 0 15,3 0 0,1 0 0,2 2 0,6 1 0,2 1 0,3 1 0,2-1 700,1 1 0,12-1 0,-2-4 0</inkml:trace>
  <inkml:trace contextRef="#ctx0" brushRef="#br0">12517 6477 29598,'-7'-21'-7167,"1"9"7780,6 12 0,1 0 0,4 5 0,3-4 1,4-1-1,2 0 152,-1 0 0,0 0 0,1 0 0,-2-1 0,-4-4-1235,-3-3 1,-5 0 0,-5-1 0,-3 0 0,-6 2-1,-2 1 477,-2 0 0,-4 5 0,4-4 0,0 4 0,1 1 0,-1 1 0,2 2 150,1 2 0,7 5 1,4-1-1,2 3 0,2 1 1,0 2 254,0 3 0,11-4 0,4 4-1220,4-3 1,2-2 0,4 2 0,0 1 379,3 2 0,6-2 0,-1-5 0,1-2 1,3 0-1,0-2 0,0-3 537,-2-2 0,-5-8 0,3-1 1</inkml:trace>
  <inkml:trace contextRef="#ctx0" brushRef="#br0">12904 6504 29145,'-2'-21'-9831,"-1"3"8822,-1 3 0,-1 2 1,5 0 2812,0-1 0,0 8 0,0 6-1823,0 8 1,0 4-1,0 1 1,0 0 0,0 1-1,2-1-549,2 0 0,-2 1 1,4-2 321,0-4 1,-5-3-1,3-10 1,-2-3 0,-2-4 284,0-2 0,0-3 1,0-1-1,0 1 0,0 3 1,0-1-1,1 0-142,4 2 0,-4-4 0,5 10 778,0 0 0,-4 4 0,2 12 0,-4 7-883,-4 3 1,2 2-1,-2-5 1,2 2-1,2-2 1,0-1-22,0-2 1,6 1-1,3-2 1,3-4 452,1-3 0,1-4 1,-3-2-1,0-4 1,-2-5-1,0-6 0,-1-6-258,1-4 1,-4 4-1,2 0 1,-1 0 0,-3-1-1,0 3 1,0 1 598,1 2 0,1 2-143,-5 2 1,0 7 0,0 6-1,0 8-441,0 3 0,4 9 0,1 0 0,-2 1 0,0-3 0,0-3-786,1-2 1,2 0 0,-3 1-1,1-1 1,1 0 0,-1 1-1,2-1-778,2 0 0,-4 1 1,5-2 1921,1-4 1,8 4-1,3-4 1</inkml:trace>
  <inkml:trace contextRef="#ctx0" brushRef="#br0">13610 6317 29462,'-7'-19'-6743,"-1"5"6615,4 1 0,2 7 1,-2 11-1,1 4-30,-1 2 0,2 3 0,-2-1 0,1 3 0,0 4 0,-2 5 0,1 1 357,-2 4 0,4 0 0,-4-2 0,2 1 0,0 3 0,1-3 0,1-1 135,2-1 1,5-2-1,-1-3-507,-1-4 0,4-5 0,2-4 253,3-4 1,-3-11 0,-2-6-1,-1-7 1,-3-5 0,-1-6-551,-2-2 1,4-5-1,1-6 1,-2-3-1,-2 0 1,1 0 0,1 3 327,1 2 0,5 2 0,-3 4 0,1 5 0,2 6 0,0 7 285,0 2 1,-5 7-1,5 4 1,2 2-1,-1 4 1,0 2-11,-1 5 1,-1 9 0,2 3-1,-3 1 1,-1 0 0,-3 2 0,-1 0-376,-2-2 1,0 2 0,-2-5-1,-1 0 1,-3 0 0,-3-2-128,-5-3 0,0 0 0,-5-2 1,1-2-1,-1-3 0,0-1 1,0-3 800,2-1 1,2-2 0,2 0 0</inkml:trace>
  <inkml:trace contextRef="#ctx0" brushRef="#br0">14250 5944 29618,'9'-6'-1977,"0"-3"0,-6 2 1,1-2 1577,-2-2 0,2 0 0,0-3 0,-1 1 1093,-1 0 0,-2 7 1,-2 7-1,-2 10 0,-6 6 1,-5 3-789,-3-1 1,-1 9 0,1-1 0,-3 1 0,-1 0 0,1-1 103,2-1 0,1 1 1,5-2-1,0-1 1,-1-2-1,1 0 0,1 0 1,2-1-275,1-2 1,6-1 0,-2-3 0,3 0 0,-1 0 0,-2-4-188,2 1 1,2 0 0,1 1 0,0 1 0,0-1 64,0 0 1,4-4 0,2 0 0,1 1-1,4 2 810,1 2 1,1-5 0,0-1 0,1 1-1,-1 0 1,0-1 0,1-1 173,-1 0 1,5-4 0,0 3 0,-2-1 0,-1-1 0,-2-1-991,0-1 1,1-2 0,-1 0 0,0 0-1,1 0 1,-1 0-665,0 0 1,1 0 0,0 0-1,3 0 1,2-2 0,0-1 476,0-1 0,-1-1 1,-4 4 968,-1-4 1,0-2-1,1-6 1</inkml:trace>
  <inkml:trace contextRef="#ctx0" brushRef="#br0">14530 6170 28915,'0'-13'199,"0"0"1,-2 5 0,-2 5 0,-3 6-1,-2 6 1,1 3 0,1 3 0,1 1-1920,0 2 0,-3 0 0,5-3-60,1 2 0,1-2 0,4 1 1759,2-5 1,9 1 0,8-5-1</inkml:trace>
  <inkml:trace contextRef="#ctx0" brushRef="#br0">14557 5971 29625,'0'-26'-9831,"0"4"9054,0 9 1,1 7-1,3 6 1,5 0 589,3 0 1,2 0 0,0 0 0,4 0 0,3 0 0,1 0 743,0 0 0,0 0 0,5 0 0</inkml:trace>
  <inkml:trace contextRef="#ctx0" brushRef="#br0">14836 5877 29330,'-7'-6'-3437,"1"-1"3782,6-6 1,2 4-1,4 1 1,7 2 0,8 3-1,5 2 1,5 1 0,5 1-22,2 4 0,1 2 0,-2 8 0,-3 3 0,-1 4 0,-4 3 0,-2 2 0,-5 0-788,-4-1 0,-5 5 0,-4 2 1,-4 1-1,-5 3 0,-5 1-207,-4 2 1,-12 3 0,-4-1-1,-1-4 1,-4 1 0,2-4-1,0-2 261,1-6 0,0-5 1,2 0-1,2-6 0,2-4 1,0-4-1,2-2 258,0-4 0,1 0 0,6-4 0,2-2 0,2-6-427,2-7 0,2-3 0,4-7 0</inkml:trace>
  <inkml:trace contextRef="#ctx0" brushRef="#br0">15610 5984 6489,'0'-13'0,"0"-1"0,1 2 0,4 4 3149,3 3-2381,4-2 0,-3 5 0,0-2 0,1 2 0,2 2 0,2 0 0,-1 0 1,0 0-1,1 0 0,-1 0 0,2 0 0,1 2-832,2 2 0,0-1 0,-5 6 0,0 0-382,1-2 501,-1 5 0,0-4 1,1 5-1</inkml:trace>
  <inkml:trace contextRef="#ctx0" brushRef="#br0">15650 6130 30206,'-8'0'-952,"2"-5"0,8-3 1113,2 1 0,5-1 0,7 5 1,4-1-1,0 0 0,4-1 0,1-1-776,2-1 0,3 4 0,-1-2 1,-2 2-1,1 0 634,0-1 1,-3-6 0,8 2 0</inkml:trace>
  <inkml:trace contextRef="#ctx0" brushRef="#br0">16289 5917 30232,'9'-7'-705,"0"2"0,-6 5 0,2 5 176,-4 4 1,-1 4-1,0 3 1,0 2 0,0-2-1,0-1 1,-1-1-1,-2-1 287,-2 0 0,-1 3 0,3-1 0,-1-3-142,1 0 1,1-8 0,2-4 0,0-7 0,0-5-39,0-1 0,0-9 0,0-2 0,0 0 0,0-1 1,0 0-1,0-2 604,0 1 1,0 5-1,0 3 1,0 3 0,0 2 234,0 0 0,2 5 0,2 4 0,5 4-892,3 4 1,1-1-1,1 6 1,-1 1-1,2 2 1,1 2 0,3 0-747,2 4 1,-5-3-1,4 4 1,-1-1 0,2-2 1801,-1-4 1,12-4-1,-4-8 1</inkml:trace>
  <inkml:trace contextRef="#ctx0" brushRef="#br0">16863 5597 24200,'0'-20'-3081,"0"2"1,0 12 2953,0 10 0,0 8 1,0 12-1,0-2 1,0 3-1,-2 3 1,-1 4-1,-1-1 168,1 1 1,-3 1-1,0 4 1,0-3-1,0 0 1,3-1-1,2-1-977,1-2 0,1-4 0,4-3-269,3-6 0,6-3 1541,4-5 0,2-3 0,7-6 1</inkml:trace>
  <inkml:trace contextRef="#ctx0" brushRef="#br0">17356 5597 26361,'0'-13'-2106,"0"0"1,0 4 0,-2 1 0,-2 3 2735,-5 2 0,-3 1 0,-3 2 0,-1 0 1,-2 0-1,2 2 0,1 2-571,2 5 0,0 3 0,-1 1 0,1 0 1,0 2-1,-1 2 0,1 0 0,1 1-169,3 1 0,-3-2 0,5 3 0,-2 0 0,0-3 0,0 1-35,2 0 0,-5 1 0,3-3 0,-1 4 0,-1-1 0,4 0 0,0-1-20,-1 1 1,4-3 0,-4 5 0,2-2 0,5-2-1,4-1 1,6-1 354,3-2 0,5 3 1,3-7-1,0 2 1,4-2-1,0-5-112,-2-2 0,2-2 1,-5 0-1,0 0 1,0 0-1,-1 0 1,0 0-81,0 0 0,0 0 1,-5 0-1,2-2 1,1-1-1,2-3-4075,-2-1 4099,5-2 0,0-16 1,5-3-1</inkml:trace>
  <inkml:trace contextRef="#ctx0" brushRef="#br0">17596 5824 28998,'-14'-15'84,"1"6"1,4 8-1,0 5 1,-1 5-586,-2 3 0,-1 0 1,-1-2-1,3-1 1,0 3-1,2 3 0,1 2 1,0 1-626,4 2 1,2-6 0,4 4 0,4-3 1210,7-2 1,6 1-1,8-1 1</inkml:trace>
  <inkml:trace contextRef="#ctx0" brushRef="#br0">17409 5837 28498,'-12'-1'1957,"3"-4"-2090,-2 4 0,11-5 1,0 6-1,7 0 1,6 0-1,7 0 1,5-2 484,4-2 0,7 1 0,-3-4 0,-1 1 0,1 1 0,-5 1 0,-3-1 0,-3 2-655,2 2 0,-5 1 0,-3-1 0,-4-2-2791,-3-2 2218,-6 1 1,-4 4-1,-11 0 1,-4 0 673,-1 0 1,-2 1 0,0 2-1,-1 2 1,1-2-120,3-2 0,4-1 0,8 0 114,8 0 1,12-6 0,5-1 0</inkml:trace>
  <inkml:trace contextRef="#ctx0" brushRef="#br0">18142 5517 26378,'0'-7'-2398,"-4"7"0,-1 9 1895,2 3 0,1 3 0,-1 1 0,-3 3 0,0 0 596,0 1 0,-3 2 1,3-1-1,0 1 0,0 1 1,2-2-513,-2 0 1,4-6 0,-2 3 0,2-4 0,2 0 0,0-1-1542,0 0 1,2-1 2272,2-3 0,10-3 0,6-6 0</inkml:trace>
  <inkml:trace contextRef="#ctx0" brushRef="#br0">18276 5291 28894,'-8'0'-745,"2"1"1,8 4 0,2 4 980,5 3 1,3 1-1,3 0 1,1 1-1,5-1 1,1 0 89,2 1 0,7-1 1,-6 0-1,0-1 0,3-2 1,-2-1-1,0 0 0,-2 0-319,1 0 1,-6-5-1,-1 4 1,-3-1 0,-2 1-590,1 2 1,-3 2 0,-2 1 0,-3 2-1,-1 3 1,-1 4 0,1 3 332,0 2 1,-3 4-1,2 1 1,-1 2-1,0 2 1,2 0-1,-1-1 230,2 2 1,-4-4-1,2-1 1,-2-1-1,-2-1 1,0-3-283,0-4 0,-5-2 0,-1 1 0,-1-4 0,-5-3 0,-3-2 0,-4 0 80,-2 1 0,-3-1 1,-5-1-1,-5-2 1,-3-2-1,-8-1 0,-4-1 583,-5 0 1,-9 3 0,3-3 0,2 0 0,6 1 0,9 1-2981,5 2 2452,2-4 0,15 12 0,2-4 0</inkml:trace>
  <inkml:trace contextRef="#ctx0" brushRef="#br0">7931 7930 8029,'-13'0'0,"0"0"0</inkml:trace>
  <inkml:trace contextRef="#ctx0" brushRef="#br0">8611 7477 7707,'-13'17'-124,"0"1"-68,-1-2 0,1 4 0,0-3 192,-1 0 0,1-3 0,0 0 0</inkml:trace>
  <inkml:trace contextRef="#ctx0" brushRef="#br0">7745 7970 7682,'0'-14'1268,"-15"5"1,-3 2-1,0 1-2013,2 3 1,7 2 0,2-1 0,2-1 0,7-3 856,5-1 1,7-2 0,5-4 0,6-2 0,8-3-1,4-4 233,4-3 1,8-6 0,0-2 0,3-1-1,3-3 1,1-2 0,3-2-44,2-3 0,-31 20 1,1 0-1,0-2 0,1-1 1,0 0-1,0-1 0,1 1 1,1-1-1,1 0 0,2-1 168,2-2 1,1 1-402,-5 4 1,1-1 0,9-11-1,0-1 1,-2 2 0,0 1-1,4-4 1,1 0 0,4-3 0,1-1-1,2-1 1,1 1 102,1-1 1,2-1 0,-15 13 0,2 0 0,0 0-1,-1 1 1,0 0 0,1 0 0,1-1 0,1-1-1,1 0 1,2-1 0,1-2 0,0 1 0,1 0-1,0 0 1,0 0-198,0 0 1,0-1 0,2 1-1,6-2 1,1 0 0,-1 1-1,-4 3 1,-1 0 0,1 0-1,2-1 1,-1 1 0,1-1 0,2 0-1,0-1 1,0 1 0,-2 0-1,0 0 1,0-1 0,2 1-1,-1-2 1,0 1-107,-1 1 0,0-1 0,-1 1 125,1 1 0,0 0 0,0 0 0,0-3 0,1-1 0,0 1 0,0 2 0,-1 0 0,1 0 0,-2 1 0,1-1 0,-1 1 0,1-2 0,0 0 0,1 0 1,-3-1-1,1 1 0,0-1-37,1-1 0,0 0 0,1 0 1,-1 0-1,0 0 0,0 0 0,0 1 1,1 0-1,-1 0 0,1-1 1,-1 0-1,1 0 0,1-2 0,0 0 1,-1 0-1,0 0 0,-1 1 1,0-1 49,1 0 1,1-1 0,-1 1-1,-2 1 1,0 1 0,1 0 0,0-1-1,1 1 1,0 1 0,-2-1-1,0 1 1,1 0 0,-1 1 0,0-1-1,0 1 1,-2 1 0,-2 1-1,1 1 62,-2-1 1,1 1 0,-1 0-1,-1 2 1,0 0 0,-1 0-1,-2 2 1,0 0 0,-2 0-1,-1 1 1,0 1 0,-1 0-1,-1 1 1,0-1 0,-1 0-1,19-10 1,-1 0 0,-1 2-1,-1-1-12,-5 3 1,0 1 0,-2 2 0,0 1-1,-5-1 1,-1 1 0,0 0 0,0 1 0,-4 3-1,0 0 1,-1 1 0,-2 1 0,-3 1 0,-1 1-364,-2 0 1,0 0 0,-1 0 0,-1-1 0,28-19 0,-1 4 0,-1 3 0,-9 4-565,-5 2 1,-1 3 0,-11 3 0,-3 4 0,-3 3-17,-3 2 1,-7 4 885,-1 0 0,-7 10 0</inkml:trace>
  <inkml:trace contextRef="#ctx0" brushRef="#br0">17423 1479 8135,'-9'-6'0,"1"-2"0,2-4 819,8 4 0,1 4 0,6 10 0,0 6 0,-1 5 1,0 6-1,-1 5 0,-1 7 0,0 8 0,-1 6 0,-1 1 1,0 2 2964,-1 2 1,-1-9-4008,-2 9 0,0-4 0,0 2 0,0-2 0,1-4 1,2-3-1,2-7-1125,-2-7 0,3-1 0,1-11 1,3-5-1,7-7 1348,2-3 0,3-14 0,5-3 0</inkml:trace>
  <inkml:trace contextRef="#ctx0" brushRef="#br0">18116 1359 7893,'-14'-19'1978,"2"10"0,4 15-47,3 15 1,2 13 0,0 1 0,-1 4-1678,1 1 1,-5 4 0,1 2 0,0 2-1,2 2 1,4 2 0,1 1 0,0-1 164,0-3 1,6-5 0,3-7 0,2-4 0,3-5 0,-2-7 0,-2-5-956,-1-3 1,-6-7 0,0-6-1,-6-9 1,-8-5 0,-5-4 308,-6 2 0,1-4 0,-1 4 0,-2 4 0,-1 5 0,0 2 0,3 1 1170,4 1 0,5 3 0,4 4 1,4 7-1,4 5 0,1 6-421,0 3 0,7 4 0,5 0 0,6 2 0,3-1 0,2-2-1597,2-1 1,6-2 0,1-4 0,-1-7 0,0-5 0,1-4-1,2-7-8543,3-5 9618,-4-5 0,6-19 0,-5-5 0</inkml:trace>
  <inkml:trace contextRef="#ctx0" brushRef="#br0">19129 1319 7906,'7'-6'0,"-2"-2"0,-2-4 0,0-2 0,1 1 0,-1 0 788,-2-1 0,1 1 0,1 0 1,3 1-1,0 2 0,1 1 1,-1-2-1,1-1 0,1-1 0,2 0 7980,2-1-8181,1 7 1,-1 9 0,-3 11 0,-6 11 0,-6 8 0,-6 11 0,-3 6-588,-1 6 0,0 5 0,-2 1 0,0 0 0,0 1 0,3-4 0,1 0 0,5-5 0,1-6 0,4-5 0,1-4 0,0-5-2458,0-4 0,4-3 1,2-4-1,2-6 1916,2-6 0,-4-4 1,0-6-1</inkml:trace>
  <inkml:trace contextRef="#ctx0" brushRef="#br0">19022 1852 7906,'-13'-19'560,"4"4"0,2-2 0,1 2 1,3 2-1,3-1 0,4 1 394,5 0 1,4 1 0,4 1-1,2 4 1,2 0 0,2 1 0,1-2-730,-2 1 1,3 4-1,-2-2 1,2 4-1,0-1 1,-1-1-226,-2-1 0,0 0 0,5 4 0</inkml:trace>
  <inkml:trace contextRef="#ctx0" brushRef="#br0">19489 1613 7906,'-8'8'1020,"4"1"196,2 2 1,4-5 0,4-2 0,6-2-1,5-2 1,3 0 0,0 0 0,0 0-917,-1 0 0,3-2 0,-6-2 1,-2-5-1,-5-3 0,-3-1 1,-4-2-343,0-3 1,-4 8-1,-2-4 1,-5 4-1,-3 1 1,-1 2-1,0 1 498,-1 3 0,1 6 0,1 3 0,3 1 0,5 5 0,2 3-338,2 2 0,0 3 0,0-4 0,2 2 0,2 0 1,5-1-601,3 1 1,1 0 0,2-6-2046,3-3 1,3 1-1,5-6 2527,1-1 0,0-7 0,-1-3 0</inkml:trace>
  <inkml:trace contextRef="#ctx0" brushRef="#br0">19822 1599 7906,'0'-9'2072,"-2"2"1,1 1 0,-1 5-669,4 4 0,5 4 0,-1 6 1,2 1-1,1-1 0,-1 2 1,0 2-619,-2 6 0,-2-3 0,-2 3 0,1-1 0,1 0 1,-1-1-1628,-1-2 0,-2-1-278,0-5 1,0-11-1,0-8 1,0-8-1,0-5 1,0-2 0,0-2 1032,0-2 1,0 2 0,0 3 0,0-1 0,0 2 0,1-1 1948,4 4 1,-4 6 0,3 1-1,-1 0-1435,2 2 0,-2 1 0,6 6 0,0 1 0,-1 2 0,1 3-428,2 1 0,-4 1 0,2 2 0,1-1-268,2 0 1,-4-3 44,-4-6 1,-1 0 0,0-6 0,3 1-328,1 1 0,2 0 1,3 5-1,-2 2 0,-2 3-783,-2 1 1,4 2-1,-1 5 1333,3-1 0,7 0 0,2 1 0</inkml:trace>
  <inkml:trace contextRef="#ctx0" brushRef="#br0">20222 1586 12112,'6'7'2798,"-5"1"1,5-5 0,0 3-2194,3 1 0,1 3 0,1 7 0,-2 2 1,1 2-1,0 2 0,-1 3 0,-3 0-295,0 1 1,-4-6 0,3-4 0,0-2-1,-1-2-1949,-1 1 1,-1-13-1,-4-7 1,-2-8 0,-4-10-1,0-4 1198,-1-3 0,6-9 1,-2 1-1,4-1 1,1-3-1,0 3 1,1 2 1179,4 2 0,-2 8 0,6 0 0,1 6 0,2 2 0,1 4 0,0 1 932,1 2 1,-1 6 0,0 2 0,1 4 0,-1 1-1508,0 0 1,-5 6-1,-2 3 1,-2 4-1,1 3 1,-2 3 0,-3 2-165,-5 3 0,1-3 0,-8 1 0,-3 1 0,-1 1 0,-2 0 0,0-3-2347,2-2 0,-3-1 1,1-5-1,2-1 2347,1-3 0,1-3 0,1-6 0</inkml:trace>
  <inkml:trace contextRef="#ctx0" brushRef="#br0">20955 933 8242,'7'-13'0,"-1"-1"866,0 1 0,-4 0 1,4-2-1,-2-2-164,1 0 1,5-5-1,-3 4 1,2 1 0,-1 3-1,-2 0 1,-2 1 590,2 0 1,-5 4-1,4 3 1,-5 4 197,-5 8 1,-3 6-1022,-10 6 0,1 4 0,-5 8 0,-1 2 1,-1 1-237,2-1 0,-4 4 1,6-3-1,-1 1 1,2 1-1,1-1-358,0-3 1,2 2 0,5-2 0,3-1 0,-1-2 0,0-2-1,1 1-1064,3 0 1,-4-4 982,4 4 0,-4-8 1,5 8-1,1-3 0,1-2 79,2 0 0,0-1 1,0 3-1,0-4 0,2 0 1,2-4 473,5-1 0,5-2 1,2 0-1,3-1 0,2-3 1,3-5 54,1-2 0,1-2 0,3 0 0,0-2 0,2-2 0,-1-3 0,-2-2-1355,-1 0 1,-5 4 0,-1-2 0,-2 0 0,-3 1-7907,-1 0 8858,-2 1 0,1-1 0,-1-1 0</inkml:trace>
  <inkml:trace contextRef="#ctx0" brushRef="#br0">21368 1159 7839,'0'-7'6514,"0"3"-5978,0 8 0,5 8 0,-1 7 0,-1 2 0,-1 3 0,-2 1 0,0 1 0,0 1 21,0 0 0,0-5 0,0-1 0,0-2 0,0-3 0,0-1-557,0-2 0,0-5 0,0-2 0</inkml:trace>
  <inkml:trace contextRef="#ctx0" brushRef="#br0">21368 960 7944,'-6'-18'4915,"-3"0"0,2 5-3929,-2 4 1,8 1 0,1 0 0,7 3-512,5 4 1,6 1 0,1 0-476,2 0 0,7-6 0,6-2 0</inkml:trace>
  <inkml:trace contextRef="#ctx0" brushRef="#br0">21688 1133 7850,'0'7'6019,"2"-1"-5300,2-6 1,3 0 0,8 0 0,2 0 0,2-1-1,2-2 1,2-3 0,2-2-737,2-2 1,4-2 0,0-3 0,-3-1 0,-2-2 0,-4 2 0,2 1 0,-1 2 16,-1 0 0,4-13 0,-6-2 0</inkml:trace>
  <inkml:trace contextRef="#ctx0" brushRef="#br0">22075 866 7850,'0'-13'1258,"0"0"1,6 4 0,3 1-1,2 1-686,3 0 0,3 4 0,3-2 1,-1 2-1,2 0 0,-2-1 1,0 1-1,-2 1 0,-3 2-567,0 0 0,-2 2 0,-2 2 1,-3 5-1,-1 3 0,-3 1 0,-3 1 208,-4-1 0,-4 6 0,-5 2 0,0 1 1,-1 0-1,1 1 0,1-1 1789,3 0-1766,-3-6 1,11 4-1,-3-7 1,2 0 0,4-1-1,2-2-250,5-1 1,4-6 0,3 2 0,4-4 0,-1-1 0,2 0-901,-1 0 1,1 0 0,3 0-1,-2-1 1,2-4 0,-1-2-1,1-4 1,-3 0-3907,-2-4 4820,5-13 0,-9 0 0,4-12 0</inkml:trace>
  <inkml:trace contextRef="#ctx0" brushRef="#br0">22515 586 7850,'-12'-13'6905,"3"0"-6475,3 5 1,12 2-1,3 6 1,3 0-1,1 0 1,2 0-1,1 0-414,2 0 1,0 0 0,-5-1-1,0-2 1,1-1 0,-1 1 0,0 1 170,1 2 0,-1-1 0,0-2 1,1-2-1,-1 2 0,0 2 213,1 1 0,-1 0 0,0 0 0,1 0 0,-1 1 0,0 4-85,1 4 1,-1 2 0,2 4 0,1 3 0,2 4 0,-2 3 0,-1 2 1135,-2 0 1,-4 1-915,0 3 0,-5-1 0,4 4 1,-2 0-538,-3 0 0,0 1 0,0 4 0,1-2 0,-1-3 0,-1-2 0,-2 0 0,0 0 0,0-4 0,-2 5 0,-2-2 0,-5 0 0,-5-1 0,-3-2 0,-6-2 0,-8 1 0,-4-2 0,-4-3 0,-1-4 0,0-3-370,0-2 1,0-5 0,2-4 0,2-2 0,5-2-1,4 0-812,5 0 0,3 0 545,6 0 637,5 0 0,8-12 0,8-3 0</inkml:trace>
  <inkml:trace contextRef="#ctx0" brushRef="#br0">10131 7690 7838,'-27'-9'0,"2"1"0,3 3 0,4 3 0,3 5-10,8-1 1,4 3-1,10-6 1,8-5-1,4-6 1,7-6-1,3-2 1,8-5-1,6-5 1,8-7-1,5-6 306,-26 19 1,2-1-1,3-1 1,1 0-1,2 0 1,1-1 0,2 0-1,0 1 1,1-2-1,1 1 1,2-2 0,-1 0-1,3-1 1,0-1-154,1 1 1,0 0 0,2-2 0,-1 0-1,-1 2 1,0 1 0,3-2 0,-1 0-1,1-2 1,0 0 0,3 0 0,0 0-1,0 1 1,1 0 0,1 0 0,2 0-1,-2 1 1,0 0-236,2 0 1,0-1 0,4-3 0,2 0 0,-2 2-1,2 1 1,-20 9 0,1-1 0,0 1 0,2 0-1,1 0 1,0 0 0,-1 0 0,1 0 0,0 0 102,-1 1 0,0 0 0,1 0 0,5-3 0,1 0 1,-1-1-1,1 0 0,1 0 0,-1 0 0,3-1 1,0 1-1,1-1 0,2-1 0,0 0 0,1-1 1,-1 1-1,1 0 0,0 0 0,1-1 0,1-1 1,0 0-74,2-1 1,1 1 0,-1-1-1,-5 4 1,0 0 0,0 0 0,5-2-1,1-1 1,0 0 0,-1 1 0,0 0-1,-1 0 1,-1 0 0,0 1 0,-1-1-1,2 0 1,-1 0 0,0 0 0,-1 0-1,-1 0 1,0 1 82,-2 0 1,1 0-1,0-1 1,2-1 0,1-1-1,-2 0 1,-5 4 0,-1 0-1,0 0 1,1-1 0,-1 1-1,0-1 1,1 0 0,0-1-1,0 2 1,-2 0 0,-1 1-1,1 0 48,-1 1 1,-1 1 0,2-1 0,3-2-1,0-1 1,0 0 0,-3 4 0,-2 0-1,1 0 1,0-1 0,-1 1 0,1 0 0,1 0-1,0-1 1,0 2 0,-3 0 0,1 0-1,-1 0-51,-1 0 0,0 0 0,1 0 1,4-1-1,1 1 0,-1 0 1,-5 1-1,0 1 0,-1-1 0,2 1 1,-1 0-1,0 1 0,-1 0 1,0 1-1,-1 0 0,18-8 1,-2 1-1,-3 1 0,-2 1-329,-3 1 0,-3 2 0,-6 2 1,-3 2-1,-4 2 0,-2 0 1,22-8-1,-19 5 0,-13 5-24,-9 4 0,-11 3 1,-10 6-1,-8 0 1,-9 1-1,-3 2-1047,-2 2 0,2 4 1382,8-5 0,1 0 0,0-4 0</inkml:trace>
  <inkml:trace contextRef="#ctx0" brushRef="#br0">19595 2745 8001,'0'-19'1711,"0"-2"1,0 5-1323,0 3 0,0 10 0,0 3 0,0 7 0,0 7 0,-1 5 1,-2 7-1,-3 9 424,-1 3 0,4 3 0,-2 2 0,4 3 0,1 0 0,0 2 0,0-2-817,0-1 0,4 0 0,2-5 0,0-2 0,1-4 0,1-5-1609,2-6 0,2-8 0,1-2 1613,1-7 0,-1 2 0,0-1 0</inkml:trace>
  <inkml:trace contextRef="#ctx0" brushRef="#br0">19555 3105 8001,'-9'-9'250,"1"0"0,0 1 1,5 0-1,8 2 1,6 2 505,7-1 1,2 1-1,5 2 1,0-1 0,4-2-1,3-1 1,2-2-757,0 1 0,1-2 0,5-4 0</inkml:trace>
  <inkml:trace contextRef="#ctx0" brushRef="#br0">20035 3012 8145,'-15'6'2378,"5"6"0,14 5-1498,5 0 0,8-8 0,0-5 1,0-2-1,-1-4 0,0-2 0,4-5 1,0-3-1011,4-1 0,0-5 0,-2 0 0,-6 2 1,-4 1-1,-5 2 0,-1-1 0,-4 2-85,-5 4 0,-4 2 0,-8 6 0,-2 0 0,0 3 0,0 4 1615,3 6 0,0 8-933,1-3 0,5 8 0,4-2 1,3 0-1,1 1 0,0-1-937,0-2 1,10 2 0,3-5-1,4-1 1,2-2 0,3-6 0,3-2-3742,2-5 4211,5-2 0,2-7 0,6-1 0</inkml:trace>
  <inkml:trace contextRef="#ctx0" brushRef="#br0">20475 2972 8108,'0'7'1638,"-4"2"0,-1-1 1,2 5-1,2 3 0,1 2 1,0 1-715,0 2 0,1-3 1,2 3-1,3-1 0,0-1 1,1 1-1,1-4-857,2-1 1,2-2-1,1-1 1,-1-5-1,-1-7 1,-2-7-960,1-5 1,-4-6 0,0-2 0,-2-4 0,1-6 0,-2-1 0,-2-3 0,-1 0 501,0-3 0,0 5 0,0 0 1,0 6-1,0 4 0,0 4 7810,0 3-6624,0 2 1,5 7 0,0 6 0,3 6 0,1 3 0,0-1 0,0 3-743,1 1 1,0 1 0,1 0-1,-4 1 1,-1-1 0,-2-1-355,2-3 0,-4-2 0,1-4 0,-6 2-679,-6-3 1,-3 4-1,-3-1 1,-1-1-1,-3 2 1,-1 2 0,1 0-760,3 1 1,1 0-1,3 5 1738,3-1 0,3-6 0,6-1 0</inkml:trace>
  <inkml:trace contextRef="#ctx0" brushRef="#br0">20555 2972 8050,'0'9'0,"0"0"0,-1 0 762,-4-2 1,2 5 0,-4-3 0,1 3-1,1-1 1,1 0 6360,0-2-6966,-7-6 0,10 1 0,-4-8 1,4-5-1,1-3 0,0-1 0,0-2 1,0-3 29,0-4 0,0-3 1,0-2-1,1 2 0,4 1 1,4 2 48,2-2 0,1 5 0,-1 1 1,-2 5-1,1 2 0,2 4 47,1 1 0,-6 3 0,-2 8 1,-2 4-1,0 4 0,1 5-5,-1 4 1,-1 3-1,-2 0 264,0-3 0,0 8 0,0-5 0,0 0-472,0-1 0,4-8 0,1 2 0,-2-3 0,0-3 1,1-3-865,5-5 0,3-4 0,1-4 0,0-5 0,1-5 249,-1-3 0,-4 0 0,-2-3 1,-1-1-1,-1 2 0,-1-2 1,1 2 816,-2-1 1,-2 7 0,-1 4 0,2 0 544,2 2 0,3 2 0,7 8 0,-1 3 0,0 2-864,1 2 0,1 2 0,1 1 0,2 1 0,-1-1 0,1 0 1,1 1-897,2-1 0,-5-1 0,2-2 943,-3-1 0,4-6 0,2 3 0</inkml:trace>
  <inkml:trace contextRef="#ctx0" brushRef="#br0">21142 2852 7984,'0'-13'1862,"0"7"0,1 6 0,4 7-1199,3 5 1,-2 1-1,0 1 1,-1 0 0,-1 3-1,-1 2 1,-1 0-369,-2 1 0,0 3 1,0-2-1,0 1 1,0-1-1,0-2-1952,0-3 1020,0-7 0,0-4 1,0-11-1,0-8 0,1-6 264,4-5 1,2-7 0,8 0 0,1-2 0,2-3 0,-3 0 1282,-5 1 0,2 5 0,-5 7 0,1 4 1,-2 1 2780,0 2 1,-5 5-3511,3 8 1,-2 1-1,-2 12 1,0 1 0,0 2-1,0 1 1,0 1-1378,0-1 1,0 0-1,-2 1 1,-1-1-2752,-1 0 1,1-5 3946,8-4 0,2-8 0,6-4 0</inkml:trace>
  <inkml:trace contextRef="#ctx0" brushRef="#br0">22048 2066 7999,'7'-6'0,"-2"-3"0,-4-3 1186,-1-1 0,0 4 1,0 0 198,0-1 0,-1 4 0,-4 1-1105,-3 4 1,-4 1-1,-3 1 1,-1 4-148,-2 4 1,-1 7 0,1 5 0,-3 1 0,0 4 0,4 1 0,2 3 0,1-2 185,1 0 1,1 8 0,2 1-1,3 0 1,-1 1 0,2 1-221,0 1 0,-4 1 0,1 3 0,-3 4 1,-1 1-1,-1 0 0,0 1-93,-4 2 0,3 0 1,-4-2-1,3-4 0,1-5 1,4-5-1,4-5-31,4-4 1,2 1 0,1-11 0,1-2 0,3-4 0,7-7 304,5-2 1,6-2-1,8-2 1,1-2-1,0-5 1,0-3-1,0-3-411,-1-3 0,-3 4 1,-4-3-1,-2 5 0,-2 3 1,-2 1-3626,-3 0 0,0 1 3756,-1 2 0,6 4 0,2-5 0</inkml:trace>
  <inkml:trace contextRef="#ctx0" brushRef="#br0">22288 2679 7924,'-1'-12'2647,"-4"3"0,-4 5-2321,-3 2 1,5 12 0,3 5 0,2 3 100,2 1 0,-4-1 0,-1-5 0,1 1 1,-1 1-1,1 1 0,1 2 0,1-2 838,2-1-1265,0-8 0,6-7 0,2-7 0</inkml:trace>
  <inkml:trace contextRef="#ctx0" brushRef="#br0">22181 2399 7924,'0'-13'735,"-4"-1"1,1 2 0,4 4-246,7 3 1,-1 4 0,2 1 0,2 0 0,2 0 0,5 0 0,2 0 0,4 0-3394,3 0 2903,-4 0 0,16-6 0,-5-2 0</inkml:trace>
  <inkml:trace contextRef="#ctx0" brushRef="#br0">22568 2532 13039,'15'5'1875,"1"-1"0,3-1-1976,2-2 1,1-5 0,6-2 0,2-1 0,3-4 100,1 0 0,-5-9 0,4 0 0</inkml:trace>
  <inkml:trace contextRef="#ctx0" brushRef="#br0">22995 2252 15340,'-6'-15'1268,"6"4"0,0 11-1429,7 0 1,5 0 0,3-2-1,1-1 1,2-1 0,-2-1 0,0 1-1,2-1 1,4 2-275,3 2 1,-2 1 0,-3 0 0,0 0 0,-4 0 0,-1 0-294,-2 0 0,-5 1 0,-4 4 0,-4 2 0,-4 2 0,-4 0 0,-1 0 940,0-2 1,2 5 1097,-2-3 0,-3-3 0,5 0 672,-1 0 1,2 1-1,8 7-1347,2-1 1,4-6 0,5-1 0,2-1-1,1-1 1,2-1 0,-2 0-624,-1 2 0,-2-3 0,1 6 0,-1-1 1,0 1-94,1 2 1,-7 2-1,-2 1 1,-4 1 0,-1-1-1,0 0 1,0 1 319,0-1 1,-4 0-1,-1 1 1,2-1-64,2 0 0,2-1 1,4-2-1,4-2 1,2-2-1,1-2-425,-3 2 1,3-3-1,-5 6 1,-1 1-1,-6 2-398,-7 1 0,-11 1 0,-4-1 1,-5 0-1,-2 1 0,-2-1-1193,1 0 0,3 1 0,5-2 1840,4-4 0,27-13 0,7-10 0</inkml:trace>
  <inkml:trace contextRef="#ctx0" brushRef="#br0">23514 1786 7983,'-13'-15'2673,"6"9"0,4 14 1,6 0-2440,6 1 1,-2-6 0,3 2 0,5-2 0,6 0 0,6 3 0,5-1-1,7 3 385,4-1 1,2 2 0,-2 6 0,0 1 0,-3 5 0,-4 3 0,-3 5-1,-5 4-883,-5 4 1,-3 6 0,-9 4-1,-2 4 1,-4 5 0,-5 2 500,-5 1 0,-7 3 0,-7-3 0,0-1 0,0-2 0,1-5 1,0-5-26,0-8 1,1-4 0,3-9-1,1-1 1,0-5 0,-2-3 0,-1-5-433,-2-4 1,-7-2 0,-2-5 0,-7-2-1,-6-2 1,-3-5-565,-2-3 0,-3 0 1,3 2-1,4 2 784,4 2 0,-8-4 0,4 3 0</inkml:trace>
  <inkml:trace contextRef="#ctx0" brushRef="#br0">12437 6824 7846,'-13'13'0,"-2"0"0,-1 2 0,-4 1 0,0 1 0,-3-4 0,3-3 154,-6-7 0,10 5 0,-5-5 0,2 1 1,3-1-1,1-2 0,5-1 0,8 0 1,16-1-1,17-3 117,15-5 1,14-9 0,-21 6 0,1 0 0,2-2 0,2 0-1,2-2 1,1 1 0,2 0 0,0 0 0,2 0 0,1 1 0,4-1-1,1 0 1,2-1 0,1 1-59,-1 0 1,1 0-1,1 4 1,0 0-1,-5 1 1,1 1-1,-1 0 1,2 0-1,-1 0 1,0 0-1,-2 2 1,-1 0-1,-2 0 1,-2 2-366,-1 0 1,-1 1 0,-6 0 0,-1 0 0,-2-1 0,0 0 0,32-2 0,-10 1 0,-12 3 0,-11 1-626,-7 2 0,-8 0 1,-6 2-1,-3 4 0,-4 7 1,-2 8-603,-3 4 1379,6 2 0,8-1 0,9 1 0</inkml:trace>
  <inkml:trace contextRef="#ctx0" brushRef="#br0">16249 6437 8427,'-13'-34'0,"1"12"0,2 10 0,3 6 0,1 7 85,3 7 1,3 4 0,3 1 0,3 0 0,1-1 0,5-1 0,4-3 0,8 1 264,5-1 1,14-2-1,17-6 1,14-2-1,-31 0 1,1 0-1,4-2 1,0-1-1,4-1 1,1-1-1,3-1 1,1-1 236,3 1 0,0-2 0,3-1 0,1 0 0,0 1 0,0 1 0,-1-1 0,0 1 0,-1-1 0,0 1 0,-4 0 0,0 1-592,-2 0 0,0 1 0,-4 3 0,-2 1 0,-3 0 0,-2 0 1,-3 1-1,-2 0 0,32-3 0,-7 2 0,-7 2-376,-9 1 1,-8 1 0,-5 2 0,-5 2 0,-4-1 0,-5 1-661,-4-1 0,-8 5 0,-1-3 0,1 1 0,2 2-488,2-2 0,-3 5 1,0-3 1528,-2 3 0,0 1 0,4 1 0</inkml:trace>
  <inkml:trace contextRef="#ctx0" brushRef="#br0">19649 3692 8355,'3'-34'0,"5"4"0,13 8 0,13 8-6,15 8 1,22 1 0,-25 2 0,3 1-1,8 0 1,3 1 110,9 0 1,3 1-1,-17-1 1,1 0-1,2 0 1,1-1 0,2-1-1,-1 0 1,1-1-1,1-1 1,-1 0-1,2-2 1,-1 0 0,1 0-1,-1-2 1,-1 0-1,1-1 1,1-1-1,1-1 1,-1 1 0,0-2-1,-1 0 1,1 0-1,1 0 1,0-1-1,0 0 1,-1 0 0,-1-1-1,0 1 1,0-1-1,0 0 1,-1 0 93,0 1 0,-1-1 0,-2 1 0,-4 2 0,-1-1 0,0 1 0,1 0 0,0 1 0,0-1 0,-2 0 0,-1 0 0,0 0 0,20-5 0,-1 0 0,-6 1 0,-3 1 0,-6 1 0,-3 1-848,-6 2 1,-2 0-1,-5-1 1,-3 0-1,18-5 1,-8 0-1,-13 3 1,-12 0 648,-13 1 0,1 0 0,-1-1 0</inkml:trace>
  <inkml:trace contextRef="#ctx0" brushRef="#br0">19795 2119 8235,'5'-68'768,"7"-3"1,11 7 87,8 12 0,23 20 0,17 15 0,-28 11 0,3 2-783,6 1 1,2 2 0,9-2 0,3 0-1,7 0 1,2 0 0,-21 1 0,0-1 0,1 0-1,5 0 1,0 0 0,1-1 0,-1 0 0,1 0-1,0 0 1,2 0 0,0-1 0,-1 1 0,-2-1-1,-1 1 1,0 0-304,-1-1 0,-1 1 0,0-1 0,-1 0 0,-1-1 1,0 1-1,-4 0 0,-1 0 0,0 0 0,23-1 0,0 0 1,-2 1-1,-2 0 0,-6 1 0,-1 0 0,-4 2 1,-2 0 229,-4 1 0,-1 1 0,-3-1 0,0 2 0,-1-1 0,-1 0 0</inkml:trace>
  <inkml:trace contextRef="#ctx0" brushRef="#br0">13050 6784 20431,'-26'0'0,"-1"0"0,0 0 0,1 0 0,0 0 0,3 1 0,2 2-713,2 1 273,-5 1 393,9-5 1,-10 6 0,4 1-1</inkml:trace>
  <inkml:trace contextRef="#ctx0" brushRef="#br0">12544 6863 18941,'-18'8'140,"0"-4"0,0-2 0,8-1-59,6 4 0,12 2 0,22 6 1,16-1-1,19-1 0,-23-7 1,2-1-1,7 0 0,2 0-13,6-1 1,2-1 0,5-1 0,2 0 0,6-2 0,2 0 0,-22-1 0,1 0 0,0 0-1,6-1 1,1 0 0,1 0 0,0-1 0,2 1 0,-1-1 0,2 1 0,1-1 0,-1 0 0,-3-1-1,0 1 1,0-1 0,0 0 0,0 0 0,-1-1 0,-2 0 0,-2 1 0,1-2-25,-2 1 1,0-1-1,0 0 1,2-2-1,-1 0 1,-1-1 0,-5-1-1,-1 0 1,0-1-1,22-7 1,-1-2 0,-4-1-1,-3-1 1,-6 0-1,-2-1 1,-5-1-1,-2-1-177,-5 0 0,-3-1 0,-7 0 0,-3-2 0,-3-3 0,-3-2 1,-6-1-1,-3-2 0,-6-2 0,-4-2 0,-5-3 0,-4-1 0,-5-2 1,-4-1-1,-6-3 0,-5 1 64,-5-3 1,-5 1-1,-5 3 1,-6 2 0,-9-2-1,-6 1 1,16 17-1,-2 1 1,-1 2 0,-4 2-1,-1 1 1,-2 2 0,-5 0-1,-2 2 1,0 2-1,-2 1 1,-2 3 0,0 2-58,-2 1 1,-1 1 0,-1 3 0,11 3-1,-1 2 1,-1 1 0,1 1 0,-3 1-1,0 2 1,0 1 0,0 0 0,-2 2-1,1 1 1,-1 1 0,-1 2 0,-3 1 0,0 1-1,-1 2 1,1 1 0,2 1 0,-1 1-1,2 1 1,-1 1 25,1 1 1,0-1 0,1 2 0,0 1 0,-2 2-1,0 0 1,1 2 0,2 0 0,6 0 0,2 0-1,1 2 1,1-1 0,-13 9 0,2 0 0,2 2-1,4 0 1,2 2 0,4 0 0,6-1 0,3 1-1,3 2 1,4-1 0,4 3 0,2 1-278,-6 24 0,7 2 0,9-7 0,7 2 1,7 8-1,8 1 0,5-2 0,7-1 377,10-4 0,4 0 0,-9-18 0,1 0 0,2-1 0,7-4 0,-1 0 0</inkml:trace>
  <inkml:trace contextRef="#ctx0" brushRef="#br0">4292 7970 10416,'-6'-12'-624,"-3"3"751,4 3 0,-7 6 1,6 0-1,3 0 0,9 0 1,10 0-1,12-1 0,11-2 851,8-2 0,9-4 0,5 3 0,4 0-863,8 0 0,-1 1 0,2 2 1,-2-2-1,-6 1 0,-4-1 1,-2 1-1,-6-1-113,-3-1 0,-5 5 0,-8-3 0,-2 1 0,-7 0 0,-5-2 0,-6 2-470,-3 2 424,-8 1 1,-17 0-1,-12 1 1,-7 2-1,-2 2 96,0-2 1,-12 2-1,-1 0 1,-7-1-1,-2 1 1,0-1 62,-1-1 0,-5-1 0,-3-2 0,-2 0 0,2 0 0,4 0 0,4 0 61,0 0 0,7 0 0,4 0 0,6 0 0,6 0 0,4 0 0,5 0-53,4 0 0,12 0 1,9 0-359,9 0 1,21-5 0,4-1 0,7-1 0,8-2 0,3 0-1,2 0-146,0-1 0,2 4 1,-1 2-1,0 2 0,1 2 1,3 2-3506,3 2 3884,-4 3 0,4 7 0,-4-1 1</inkml:trace>
  <inkml:trace contextRef="#ctx0" brushRef="#br0">1080 15579 8100,'-18'-44'0,"2"11"0,4 19 0,6 15 470,4 9 0,4 5 1,2 2-1,4 3 1,1 4-1,0 7 1,-1 6-1,1 11 1,-1 6-1,-2 11 1,-3 7-1,-3-33 1,0 1-1,-2 2 1,1 1 173,-1 2 0,-1 2 0,-2 2 0,0 1 0,0 0 0,1 1 0,-1 0 0,0 0-347,0 0 0,1 1 1,0 2-1,0-1 0,3-4 1,-1 0-1,0-2 0,0 1 1,0-2-1,1-1 1,0-2-1,0-1-228,1-3 0,0-1 1,0 36-1,0-16 0,2-2 1,1-3-1,1-4-1144,-1-5 0,0-8 0,0-5 0,2-4 0,-1-5-719,2-4 1,6-9-1,9-6 1,2-9 1793,5-12 0,14-32 0,-21 15 0,-1 0 0</inkml:trace>
  <inkml:trace contextRef="#ctx0" brushRef="#br0">1440 15913 8130,'-5'-52'1034,"1"3"0,-1 5 1,7 21-897,2 6 1,10 3 0,8 4 0,4 1 0,6-1 0,3-2-1,5-2 1,3 3-74,1 2 0,5 3 0,-3 6 1,0 0-1,2 0 0,-2 0 1,-1 0 99,-2 0 0,-6 1 0,-3 2 0,-2 3 0,-6 2 0,-2 2 0,-2 2 500,-1 1 0,0 6 0,-5 4 0,2 2 0,-1 3 0,3 3-264,2 4 1,-1 11 0,1 8 0,2 6-1,1 9 1,-12-33 0,0 2-233,1 1 1,-1 2 0,-1 2 0,-2 1 0,1 0 0,1-1 0,-1 1 0,0 0 0,0 1 0,0 0 0,-1-1 0,1-1 0,-1 2 0,0-1-265,1-1 0,-1-1 0,-2-1 0,-1 0 0,1-2 1,-1-1-1,2 35 0,-2-8 0,-1-4 0,0-8-45,-3-7 1,-9-3-1,-7-12 1,-8-1 0,-7-4-1,-8-3 362,-8-6 0,-11-2 1,-7-3-1,-5-3 0,-7-5 1,36-3-1,-1 0-120,-2-1 1,-1 0-1,3-1 1,0 0 0,-3 0-1,1-2 1,2-1 0,1-1-1,-35-5 1,9 1 0,7 4-784,3 4 0,11 1 0,6 1 0,6 5 1,7 8-1,4 8 0,3 7 681,3 7 0,6 14 0,2 5 0</inkml:trace>
  <inkml:trace contextRef="#ctx0" brushRef="#br0">2279 16139 8270,'15'-19'0,"3"6"0,6 7 0,5 4 356,5-4 0,17 3 0,4-6 1,2-1-1,4-3 0,-3-4 1,0 0-1,-4 0 0,1 4 1,-3 3 434,-2 1 1,-13 6 0,-1-2 0,-8 4 0,-6 1 0,-4 0-792,-3 0 0,-2 0 0,1 0 0</inkml:trace>
  <inkml:trace contextRef="#ctx0" brushRef="#br0">3532 15913 8194,'0'-21'0,"0"3"650,-5 3 1,2 8-1,-6 2 1,-2 4-1,0 1 1,-4 0 178,-3 0 1,8 6-1,-4 3 1,2 3 0,2 1-1,1 2 1,3 3 0,2 4-142,-1 3 0,2-3 1,6 0-1,3 2 1,2 1-1,2 0 0,2-2-617,1-6 1,1-2 0,-1-1 0,0-1 0,1-1 0,-3-2-2039,-2-1 1,3-6 0,-3 1 0,1-4 0,2-4-3029,2-5 4995,-4-9 0,15-2 0,-4-7 0</inkml:trace>
  <inkml:trace contextRef="#ctx0" brushRef="#br0">2599 16699 8215,'-9'-2'127,"4"-1"1,3-1 541,8 1 1,15-4-1,7-1 1,3-1 0,5 1-1,-1-1 1,4 1-1,-2 2 1,0 2 0,-3-1-1,-3 2-911,-3 2 0,-7 1 0,-4 0 0,-2 0 0,-1 1 242,-1 4 0,0-4 0,1 5 0</inkml:trace>
  <inkml:trace contextRef="#ctx0" brushRef="#br0">3453 16619 8060,'7'-2'2333,"-3"-2"-1730,-2 3 1,-2-4-1,0 10 1,0 5-1,0 5 1,1 4 0,2 2 67,2 2 1,-1 3 0,-4 0 0,2 1-1,1 0 1,1-2 0,1-3-963,0-4 0,-3-3 1,2-2-1,-1-1 1,0-2-329,2-1 1,-1-8 0,-4-1 0,0-8 0,-1-9 0,-2-6 342,-2-7 1,1-3 0,4-4 0,0 2-1,0-1 1,0 2 489,0 3 0,0 3 0,1 3 0,2 3 1,3 4-1,2 3 466,2 2 1,2 5-1,1 4 1,0 2-1,1 2 1,-1 0-1,0 2 1,1 1-634,-1 1 1,-1 7 0,-2-1-1,-2 5 1,-2 3 0,-3-2-371,-2-1 0,-1 2 0,-3 3 0,-4-1 0,-8 2 0,-4-2-473,-5 0 0,-1-1 1,0-5-1,1 1 1,2-1-1,0-1 0,1-2-2979,3-1 3775,3 0 0,2-2 0,0-1 0</inkml:trace>
  <inkml:trace contextRef="#ctx0" brushRef="#br0">2866 17205 8049,'-13'-13'1571,"-1"0"0,8 5 0,6 2-831,8 0 1,10 5-1,4-5 1,4 2-1,4-1-654,1 2 0,6 0 0,-3 0 0,0-1 1,-1 1-1,-2 1 0,0 2-4532,-1 0 4446,-2 0 0,4 6 0,3 2 0</inkml:trace>
  <inkml:trace contextRef="#ctx0" brushRef="#br0">3732 17179 8043,'0'-18'-231,"0"0"0,6 5 629,3 4 0,3 6 0,0 2 0,-3 6 290,-5 9 1,-2 8-1,-4 2 1,-1 4 0,-3 3-1,0 0 1,1 0 346,2 0 0,1 5 0,2-5-899,0-2 0,0-2 0,0-3 0,0-3-624,0-2 0,2-1 0,1-8-76,1-6 1,2-7 0,-3-16 0,1-6 0,-1-6 0,-1-3 0,-2-2 291,0 2 0,4-4 1,1 2-1,-1-1 0,1 2 1,-1 5 885,-1 6 1,3 5 0,0 6 0,1 1 315,4 3 1,-4 3-1,2 6 1,0 2 0,0 2-1002,0 5 1,-7-2 0,3 2 0,-4 2-1,-1 0 1,-1 3-220,-4-1 0,-2-1 0,-6-2 1,-2-2-40,-3-2 0,3 2 0,-4-3-1125,0-2 1,4 3 0,-1 0 1453,5 1 0,5 2 0,6 4 0</inkml:trace>
  <inkml:trace contextRef="#ctx0" brushRef="#br0">4146 17112 8043,'12'-13'1672,"-4"-1"0,0 6-1137,-4-1 0,-2 7 1,4 4-1,-2 8 1,1 9-1,-2 5 99,-2 4 1,-1 2 0,0-2 0,0 1 0,0 3 0,0-4 0,1-3 0,2-3-956,2 2 0,1-5 1,-3-1-1,3-5 1,1-4-2040,3-5 0,1-4 1917,-2-4 1,1-5 196,-5-9 1,0-2 267,0-7 120,-4 0 0,5 1 1,-4-1-1,1 0 1,1 2-1,-1 3 1,-1 4 1044,-2 3 1,0 7-1,1 0-902,4 2 1,-4 3 0,3 8-1,-2 4 1,-2 2 0,0 3-698,0-1 0,0 5 1,0 1-1,-2 2 0,-2 2 1,-5 1-2495,-3-2 0,-3 2 2906,-2-6 0,-4 6 0,-6-4 0</inkml:trace>
  <inkml:trace contextRef="#ctx0" brushRef="#br0">2666 17579 8529,'-13'7'333,"4"-1"0,0-6 512,-1 0 0,4-2 0,3-2-166,6-5 1,4 3 0,6 2 0,1 2-1,-1 2-125,0 0 1,2 0 0,3 2 0,3 2 0,2 5 0,3 3 0,2 1-74,0 1 1,1 3 0,3 1 0,2-2 0,1 1 0,-1-1 0,-1 2-582,-4-2 0,0-1 0,-3-2 0,-1 0 1,-1 1-1,-3-1-2177,-2 0 0,-1 1 1,-6-1-1,-2 0 2277,-1 1 0,0 5 0,4 2 0</inkml:trace>
  <inkml:trace contextRef="#ctx0" brushRef="#br0">3546 17952 6948,'0'0'0</inkml:trace>
  <inkml:trace contextRef="#ctx0" brushRef="#br0">3559 17952 8135,'8'0'540,"-3"1"0,-5 4 0,0 3 0,0 6-117,0 4 0,0 1 0,0 5 0,0-2 0,0 1 0,0 3 0,0 0 122,0 1 0,0-5 0,0 0 0,0 1 1,0-3-1,0-2 0,2-5 0,1-2-464,1-2 0,2-6 1,-3 0-1,2-6 1,-1-8-1,1-5 1,-1-6-1,-1-5-755,-2-4 1,4-6 0,-1-6 0,1 3 0,-1 0 0,1 5 0,-2 2 1245,-2 8 0,4 0 0,1 7 0,1 3-325,3 5 1,-2 5-1,-1 11 1,-1 6-1,-3 4-114,-2 1 1,-1-1-1,0 0 1,-1 2-1,-2 0 1,-3-1-453,-1 1 1,2 0 0,-2-5-1,-1-1-1429,1-3 0,4-2 1748,-1-2 0,8-4 0,3 5 0</inkml:trace>
  <inkml:trace contextRef="#ctx0" brushRef="#br0">4106 17925 8098,'0'-22'3584,"0"0"0,0 7-3299,0 15 0,6 6 1,1 7-1,2 2 1,-2 1-1,1 3 1,-1 2-418,3 3 0,-2 1 0,-1 2 0,1-2 1,-2-1-1,0-4 0,-2-1-495,2-2 1,-5-2 0,4-2-478,-4 0 986,-1-5 0,-4-5 0,-1-12 0,2-9 0,2-6 1,1-4-1,0-3 511,0-5 0,3-2 0,3-2 0,4 2 0,1 2 0,0 6 101,1 7 0,-3-1 0,0 6 0,1 3 910,2 5-1001,-4 4 1,-2 12 0,-6 3 0,-2 1-357,-2-1 0,1 2 0,-6-6 0,-3 3 0,-3 1 0,-3 0 0,2-2-573,1-1 1,-2 4-1,-1-2 1,1 1 0,4-1 525,4 3 0,3 7 0,6 2 0</inkml:trace>
  <inkml:trace contextRef="#ctx0" brushRef="#br0">4666 17858 10945,'-9'15'0,"1"1"662,2 2 1,2 4 0,2-2 0,-1 0-145,-1 4 0,-2 1 1,3 2-1,-1-2 1,1-1-1,1-3 1,2-1-916,0 1 0,0-9 1,0 1-1,-1-2 33,-4-4 1,4-9 0,-4-9 0,5-9 0,5-3 0,4-7 0,3-1 435,1-2 1,5-7 0,-1 5 0,0 2 0,-2 5 0,-2 6 623,0 4 1,-4 5-1,0 4-622,1 5 0,-2 4 0,-1 4 0,-2 5 0,-7 3 0,-5 1-503,-5 0 0,-1 1 1,-2-1 428,-3 0 0,-15-5 0,-8-2 0</inkml:trace>
  <inkml:trace contextRef="#ctx0" brushRef="#br0">1066 16286 8213,'0'-14'684,"-1"3"-311,-4 2 0,5-2 0,0 7 0,8 1 0,5 1 0,5 2 0,4 0 124,3 0 1,8 0 0,4 0-1,4 0 1,5 0 0,0 0-1,2 0 172,-1 0 1,-2 0 0,0 0-1,0 0 1,-5 0 0,-2 0-592,-5 0 1,-2 0 0,-1 0-1,1 0 1,-2 0 0,0 0-1,-3 0-1345,1 0 0,0 0 0,1-1 1,1-2-1,4-1 0,1 1-712,3 1 1,6-2 1978,1-1 0,7-5 0,-4 3 0</inkml:trace>
  <inkml:trace contextRef="#ctx0" brushRef="#br0">1160 16539 8209,'-14'0'390,"1"0"-129,0 0 1,4 4-1,3 1 160,4-2 1,5-2-1,12-2 1,2-2 0,2-3-1,1 0 172,4 0 0,3 0 1,2 3-1,4-1 0,1 1 1,3 1-1,2 2-107,1 0 1,4 0-1,2 0 1,0 0 0,0 2-1,-2 1-301,2 1 0,-3 2 0,6-3 0,0 2 0,0-2 0,-3-2-637,-5-1 1,7 4 0,-7 1-1,2-2 1,0-2 0,-6-1-1,-3 2-3068,-4 2 0,-4-1 3520,-3 6 0,2 0 0,-5 4 0</inkml:trace>
  <inkml:trace contextRef="#ctx0" brushRef="#br0">1186 16939 8238,'-1'-22'0,"-4"1"0,-3 3-167,-4 6 1,-2 5-1,1 7 1,0 0-1,-1 1 449,1 4 1,6-2-1,2 6 1,4 1-1,2 2 1,5 3-1,6 1 1,6 3-1,3 0 576,2 1 0,8 2 1,5-4-1,4-2 1,4-1-1,5-3 1,4-4-469,5-3 0,0-4 1,6-1-1,2 0 1,0 0-1,2-1-660,0-4 0,-9 3 0,2-6 0,-9 2 0,-8 3 0,-3 2 0,-2 1-642,-3 0 1,-5 0-1,-8 1 1,-2 2-1,-2 3 1,-2 0-259,-3 0 0,0 4 0,-1 1 1170,0 5 0,1-1 0,-1 4 0</inkml:trace>
  <inkml:trace contextRef="#ctx0" brushRef="#br0">23274 653 8049,'0'-49'0,"2"0"0,2 5 0,4 4 0,1 7 0,-2 5 0,0 9 0,1 7-44,-5 6 1,1 6 0,-8 2 0,-8 4 0,-7 5 0,-9 6 0,-5-2 0,-5-5 0,-2-6 0,-3-2 0,3-2 0,0-2 0,3-2 149,-2-5 1,1-3 0,-2-3 0,1-1 0,1-3-1,0-2 1,-1-3 0,0-1 0,-2-1 0,1 0 144,-3 4 1,-5-2 0,2 7 0,-1 2 0,-5 5 0,-3 5-306,-3 4 1,-11 1-1,-4 0 1,34 0-1,0 1 1,-3 1 0,-1 1-1,2 1 1,-1 0-2,1 2 0,-1 0 0,-3-1 1,0-1-1,5 0 0,0 0 0,0-1 1,0-1-1,0 0 0,0-1 1,2 0-1,-1 0 0,0-1 0,0 0 96,0 0 0,1 0 105,-28 0 1,-6-5 0,11 0 0,5-3 0,1-4 0,6-3-1,2-2 0,-2-3 0,3 6 0,0 0 0,-3 7 0,-1 4 0,-6 3-190,-4 0 1,1 6 0,-5 3 0,-1 4 0,0 5-1,-5 3 1,34-10 0,-2 0-15,0 0 1,-2 0-1,-4 0 1,-1 0 0,-1 2-1,0 1 1,0-1 0,0-1-1,0 0 1,1 0 0,1-1-1,2 0 52,0 1 1,1 0 0,3-1 0,2 1 0,-1 0 0,1 0 0,-34 10 0,1 0 0,2-1 80,2-3 1,-2 1 0,10 0-1,0 1 1,3 0 0,0 1-1,1 1 1,1 1-84,3-1 0,-7-1 1,3 2-1,-2-2 1,0 0-1,2-2 20,-1 0 1,1 5 0,0-2 0,-1 2 0,3-1 0,2 0 0,3 2 5,0 4 1,4 0 0,-2 3 0,2 1 0,4 2 0,1 4 0,1 1-18,-1 0 1,-4 4 0,-1 4 0,5 0 0,2 6 0,2-2 149,1-1 1,2 4 0,8-6-1,5 3 1,7 3 0,6-1-1,2 1-286,2-3 0,2 3 0,2 3 0,6-1 1,7 1-1,5 3 0,5 3 379,4 4 0,-15-29 1,2 0-1,3 1 0,1 0 1,1 1-1,1 1 1,4 4-1,0 0 0,3 0 1,1 1-66,1 1 1,2 0-1,4 2 1,2-2-1,0-4 1,1-2-1,1 1 1,3 0-1,2 0 1,1 0-1,1-2 1,1-1-1,2 0 1,1-1 83,0-1 0,0-1 0,-5-4 0,1-1 1,3 1-1,2-2 0,2-2 0,0-2 0,1-3 1,1-2-1,4-2 0,0-1 1190,2-3 1,0-1-1100,0-1 0,1 0 1,7-1-1,0-1 0,-2 0 1,-1 0-1,0-2 1,-1 1-1,2-2 0,1 1 1,-1-1-1,1 0-173,1 0 0,1 1 0,-22-5 0,0 0 0,1 1 0,0 1 0,0 1 1,-1-1-1,1 1 0,0-1 0,0 1 0,3-1 0,0 0 0,1 1 0,-1-1 1,0 0-1,1-1-13,-2 1 0,0-1 1,0 1-1,6 0 1,1 1-1,-1-1 1,-3-1-1,-1 0 0,0 0 1,1-1-1,1 0 1,0 0-1,3-1 1,0-1-1,-1 0 0,-1-1 1,-1-1-1,0 0 1,1 0-1,1-1 1,-1-1-169,-1 0 0,1 0 0,-2-1 0,-5 0 0,-1 0 0,2-2 0,8-1 0,2-2 0,-2-1 0,-5 0 0,-1-1 0,0-1 0,1-1 0,-1-1 0,1 0 0,3-2 0,0-1 0,-1-1 0,1 0 0,0-2 0,0 0 0,-1 0 0,1 0 0,0-2 0,3-2 0,1-2 0,-2 0 0,-3 1 0,-2 0 0,1-2 0,1 0 0,1-1 0,0-1 0,1-1 0,1-2 0,-1 1 0,-2-2 0,1-1 0,-2 0 0,0-1 0,-1 0 0,0-2 0,4-2 0,1-1 0,-3-1 0,-5 2 0,-2 0 0,-1-2 0,2 0 0,-2-1 0,1 0 0,-1-2 0,0-1 0,-1 0 0,-2 1 0,-2 0 0,0 0 0,-3 2 0,-1 0 0,0-1 0,0-4 0,0-1 0,-3 1 0,-5 3 0,-2 1 0,-2-1 0,0-2 0,-2-1 0,-1 0 0,-3-2 0,-1 0 0,-2 0 0,5-24 0,-5 0 0,-5 0 0,-4 0-866,-2-2 0,-8 0 0,-11 2 0,-7-1 573,3 20 1,-3-1-1,-4 2 1,-4 2-1,-3 0 1,-3 2-1,-7-2 1,-3 1-1,-3 2 1,-4-1-1,-2 1 1,-2 2-1,-4 0 1,-3 2-1,-2 1 82,12 9 0,-2 1 1,0 1-1,-2 0 1,-3 1-1,-2 0 0,-1 2 1,0 0-1,-3-1 1,-2 0-1,1 2 0,-1-1 1,-1 1-1,1 1 1,-1 0-1,-1 1 0,-3 0 1,0 0-1,0 1 1,-1 2-1,1 0 0,-1 2 1,0 1-1,0 0 94,-1 2 1,-1 1-1,1 2 1,-1 1 0,1 2-1,-1 2 1,1 2 0,0 1-1,3 1 1,1 2 0,0 1-1,1 0 1,3 1 0,0 0-1,1 2 1,0 1 0,2 0-1,0 2 1,1 1 0,0 2-1,-15 4 1,1 4 0,1 2-1,1 3 1,0 3 0,1 2-195,3 2 0,0 1 0,1 3 0,2 0 1,0 1-1,3 1 0,4-1 0,1 0 1,1 1 310,1 1 0,1 1 0,0 0 0,0 2 0,0 1 0,1 0 0,4-1 0</inkml:trace>
  <inkml:trace contextRef="#ctx0" brushRef="#br0">13317 5691 21190,'-25'-11'-1045,"1"-3"0,3-4 407,2-1 1,-5 1 0,2 4 0,-3 3 667,-2 2 0,-4-2 1,-1 5-1,-3 0 1,-3 1-1,-4 0 1,-3 1-1,-3-1 238,-2 2 0,-2 2 0,-1 2 0,-1 5 0,0 8 0,-3 6 0,-2 7 324,-2 4 1,6 5-659,2 8 0,1 2 0,9 9 0,3 7 0,6 4-64,19-29 1,2 1 0,1-1-1,2 1 1,4 1 0,3-1-1,0 35 1,9-4 0,12-5 149,11-3 1,14-10 0,11-5-1,-24-23 1,3-1 0,7 1-1,2 0 1,4 0 0,3 0 101,3 0 0,4-1 0,8 4 1,2-1-1,2-1 0,2 1 0,-21-8 1,0 0-1,1 0 0,3 2 1,0-1-1,1 0 0,-1 1 0,0 0 1,1 0-1,2 0 0,0 0 1,1 0-142,-1 0 1,0 0-1,1 0 1,-2-2 0,0-1-1,0-1 1,1 0 0,-1 0-1,0-2 1,2 0-1,1-1 1,-1-1 0,0-1-1,0-1 1,1-1 0,1-2-1,1 0 1,0-1 34,-2 0 0,0-2 1,-1 0-1,-2-1 0,-1-1 1,-1-1-1,20-3 0,-1-3 1,-2-3-1,-1-3 0,-4-2 1,-2-3-1,-2-4 0,-1-2-35,-3-4 1,-1-1 0,-5 0 0,-3-2 0,-2-7-1,-3-3 1,-2-3 0,-2-3 0,-4-1 0,-4-2-1,0-5 1,-4-2 0,-4 1 0,-3-2-95,-4-2 1,-2-2-1,-1-6 1,-4-1 0,-6 0-1,-5 0 1,0-1-1,-4 0 1,-5-2 0,-5 0-1,-5 0 1,-4 1 44,-2 1 0,-5 1 0,4 21 0,-2 1 1,-3 2-1,-1 3 0,-2 2 0,-2 1 1,-2 2-1,-1 2 0,-4 2 0,-3 1 1,-4 3-1,0 2 0,-2 4 0,-2 3 1,-2 3-1,-4 1 0,-3 4 0,-2 2-46,-4 2 1,-1 3 0,-1 4-1,2 4 1,1 3 0,-2 4-1,13-1 1,-1 3 0,-1 1-1,1 2 1,-1 2 0,-1 2-1,1 1 1,1 2 0,0 1-1,2 1 1,0 2 0,1 0 113,1 2 0,0 1 0,1 0 0,0 1 0,0 0 0,0 1 0,1-1 0</inkml:trace>
  <inkml:trace contextRef="#ctx0" brushRef="#br0">22875 7290 8214,'0'-13'0,"0"-1"-19,0 1 222,0 0 0,-2 1 1,-1 1-1,-3 4 0,-1 1 1,-4 2-1,0-1 1,-3 1-1,1 1 0,-2 1 1,-1 2-1,-2 0 321,2 0 1,1 0 0,0 0 0,-1 0 0,-2 0 0,2 0 0,1 0-1,2 0 1,-1 0-204,1 0 1,0 0 0,-1 2 0,1 1 0,0 3 0,-2 1-1,-1 3-140,-2 2 1,-4 6-1,4 1 1,1 4 0,3 3-1,0 4-38,1-1 0,1 4 0,2 0 0,2-1 0,2 1 0,3-4 67,2 0 1,1-3 0,0 2-1,0 0 1,0 2 0,0-3 103,0-2 0,0 7 0,0-5 0,0 1 0,0 0 0,0-1-77,0 0 0,1-1 1,2 2-1,3 2 1,2 3-1,2-1 1,3 1-77,5-4 0,3 1 0,6 0 0,1 1 0,3-3 0,4-3 21,4-3 0,2-5 0,4 0 0,4-3 0,3-4 0,1-3 0,0-1 129,1-3 0,3-1 0,3-2 0,-1 0 0,0 0 0,-3 0-278,-1 0 0,-2 0 0,1-2 0,-2-1 0,-2-3 0,-3-1-93,-1-3 1,-1-2 0,-5-2 0,0 1 0,-2-2 0,-2-2 0,-4-6 118,1-2 0,-5-1 0,3-1 0,-3-1 0,-3-2 0,-2-4 1,-6-3-60,-2-4 0,-1-7 0,-3 2 0,-2-1 0,-4-3 0,-4-2 0,-1-2 0,-1 0 0,-5-1 0,-6 0 0,-7 2 0,-5-1-255,-4 3 0,-9 0 1,-3 11-1,-6 2 1,-4 2-1,-2 7 1,-5 3 134,-2 4 0,1 7 1,-2 1-1,1 5 0,2 3 1,2 3-1,2 1 23,0 2 0,1 0 0,3 2 1,5 2-1,2 4 0,4 1-732,2-1 0,5-3 0,7 4 0,4 0 0,0 0-2356,4-1 1,9-5 3184,7 2 0,11-15 0,10-5 0</inkml:trace>
  <inkml:trace contextRef="#ctx0" brushRef="#br0">5159 7876 8528,'-14'0'542,"7"0"1,3 0 0,8 0 0,5 0-1,3 2 1,1 1-42,0 1 0,1 5 0,-1-3 0,0 0 0,2 1 1,2-1-1,2 0 0,2-3 0,1 0 0,0 0 91,0 2 1,-1-1 0,3-4 0,-2 1 0,2 2-1,1 2-309,1-2 0,1 0 0,0 0 0,-1 1 0,1-1 0,0 0-145,-1 2 0,1-4 0,0 3 0,-1-1 0,-1 0 0,-1 2 0,-2-2-6,2-2 0,-3 1 0,1 1 1,2 1-1,-1-1 0,1 0 0,-3 0 173,-2 2 0,3-1 1,-2-4-1,-1 1 0,2 2 1,-2 2-306,0-2 1,-1 3-1,-3 0 1,1 0 0,2 1-1,-2-1 1,-1 0-39,-2-3 0,2 3 0,1 0 0,4 0 0,-1-1 0,2-2 162,-1-1 1,-2 2 0,3 1-1,0-2 1,-2-2 0,0 1-1,-3 1 187,-1 1 1,0 1 0,1-4 0,2 2 0,-2 1-370,-1-1 0,-3 0 0,-2 0 0,-1 3 0,2 0 0,0 0-264,3-3 0,-5-1 264,0-2 0,-1 0 1,6 0-1,-1 0 0,0 0 0,1 0 1,-1 0-1,0 0 0,1 0-1231,-1 0 1,-4 0-1936,0 0 0,-6-3 332,1 3 1,-1-3 2891,2 7 0,8 3 0,8 1 0</inkml:trace>
  <inkml:trace contextRef="#ctx0" brushRef="#br0">6865 7970 14174,'0'-14'-44,"2"8"479,2 6 0,-3 2 0,5 5 1,-1 1-1,1-1 0,0 3 1,0 2 325,-3 2 1,2-1 0,0 0-1,-1 1 1,1-1 0,-1 0-287,-1 1 0,3-1 1,-1 0-1,-4-1-354,-4-3 1,-3-2-1,-6-4 1,0 3 0,-2 0-1,-3 2-625,-2-1 1,-2-3-1,-5 4 1,1-1-1,1 1 1,2 1-1,-4-1-681,-3 1 0,1-4 318,-3 4 0,4-2 0,5 3 0,4-1 0,5 2-913,4 0 1745,-3 3 0,10-1 0,-4 0 0</inkml:trace>
  <inkml:trace contextRef="#ctx0" brushRef="#br0">5292 7823 8377,'-3'-10'177,"3"5"1,3 7 0,10 11 0,1 0 0,-1 1 0,0-2-1,1-2 1,1-1 0,1 0 0,3 0 0,2-2 381,3-1 0,1-2 0,1-4 0,2 0 0,2 0 0,3 0 0,-1 0 1,1-1-321,-4-4 1,4-2 0,0-6 0,-1-1 0,1 1 0,-4 0 0,-2-2 0,-3-1-5,-2-2 1,-1-4 0,2 2 0,-2 0 0,-2-3 0,-2 1-13,-2 0 1,-2 0 0,0-5 0,1 0 0,-3 1 0,0 1-328,-2 2 0,-2-2 0,2 3 0,-5-2 0,-2 1 0,-2 2 0,0 0 0,0 2-264,0 0 0,-6-4 0,-3 6 1,-4 0-1,-5 3 0,-6 0 208,-5 1 1,-1 1-1,-6 2 1,-1 2 0,-1 1-1,-2 1 288,0 0 1,-4-3-1,-1 5 1,2 1-1,2 1 1,1 2 0,1 0-1,2 0 102,2 0 1,1 2 0,-2 2 0,3 5 0,2 4-1,0 5-217,2 4 1,-4 4 0,2 2-1,3 1 1,4 4 0,6 1 0,3 2-270,2-2 1,6 0 0,2-5 0,5 2 0,6-1 0,8-2-31,6-1 1,7-5 0,4-1 0,6-2-1,6-3 1,4-1 0,2-3-388,0-3 0,2 1 1,5-4-1,2 0 673,-2 0 0,5-2 0,-1-4 0</inkml:trace>
  <inkml:trace contextRef="#ctx0" brushRef="#br0">23301 7530 7952,'-4'-9'0,"-1"0"7,1 0 0,4 0 0,-2 2 0,-2 1 0,-5 3 0,-3 2 0,-1 2 0,-1 2 252,1 1 1,0 5 0,-1-3-1,1 0 1,0 2 0,-1-1 0,1 2-1,0 0 1,-1 0-39,1 1 1,4 6 0,0 2 0,-1 0 0,0 1 0,-1 3 0,2 2-149,-1-2 0,3 6 0,-1-3 0,2 2 0,2 3 0,-1-2 76,1 0 0,0-1 0,4-1 1,0 1-1,1 0 0,3-2-61,5-3 1,3 2 0,3-7 0,3-2 0,5-4 0,7-7-115,6-2 1,7-5-1,2-6 1,3-11-1,2-8 1,1-7-1,-1-7-160,-1-7 1,-11-1 0,1-11 0,-7 2 0,-6 3 0,-9 1-89,-6 2 0,-5 4 256,-6 0 0,-12 6 0,-7 0 0,-10 6 0,-6 6 74,-4 3 0,-5 9 0,-2 5 0,0 8 0,-1 5 1,1 2-243,0 4 1,7 2 0,10 7-1,7-1 1,8 2 0,8 1 185,5 2 0,19 6 0,4-4 0</inkml:trace>
  <inkml:trace contextRef="#ctx0" brushRef="#br0">24741 7570 7897,'-8'-6'170,"2"4"0,6-5 0,2 3 139,2-5 1,-4 9 0,0 3 0,-6 4 18,-1 2 1,-5-5 0,3 4-1,-1-1 1,0-1 664,1 0-983,6-2 1,-3-2-1,4 1 1,-1 3 0,-1 1 113,1 4 0,-4 0 0,-1 3 0,-1-1 0,0 0 0,0 1 0,1 1 149,-1 2 0,6-5 0,-3 6 0,1 1-230,1 0 0,-1 1 0,5-7 0,0 0 0,0 1 0,0-1-19,0 0 1,-4 1 0,0-1 0,-1 0 0,1 1 84,-1-1 1,1 0-1,2 1 1,-1-1-1,-1 2 1,1 1-1,1 2-75,2-2 0,2-1 0,2-2 1,5 1-1,3-1 0,3 0 0,1 1-17,2-1 0,9-1 0,-2-3 0,0-3 1,2-2-1,-4 0-24,3-1 0,-3-1 0,1-4 1,-3-1-1,-2-2 0,-3-3 129,-1-2 0,-2-2 0,1-3 0,-1-3 0,0-4 0,1-3 0,-1-3 44,0-3 0,-4 0 1,0-8-1,0-2 0,-2-1 1,-1-1-1,-1 2-22,-1 1 1,1-3-1,-5 7 1,0 1-1,0 1 1,0 6-95,0 2 0,0 4 0,-2 9 1,-2 0-1,-5 1 0,-3 3 1,-3 4-1,-3 4-356,-4 1 0,-3 1 0,-2 4 0,1 4 0,-1 3 0,0 2-67,1 4 0,-1-3 0,2 3 0,1-3 0,3-1 0,2 3-1153,3 0 1,1 1 0,3-5 1525,3 1 0,-2-1 0,3 0 0</inkml:trace>
  <inkml:trace contextRef="#ctx0" brushRef="#br0">6025 4558 11716,'-7'-13'0,"4"1"0,6 3 0,6 4 7110,3 4-7140,1 1 0,-1-2 0,-2-1 0,-2-4 0,-1-5 0,-1-6 0,0-1 0,-3 0 0,-2 1 0,-1 0 255,0 2 0,-1 6 0,-4 2 0,-5 2 0,-8 5 1,-9 4-13,-7 6 0,-6 13 0,-5 6 1,-6 5-1,-4 5 0,-1 5-261,26-19 0,-1 1 1,2-1-1,-1-1 0,-1 1 1,0 0-1,0-1 1,0 0-1,-30 21 0,3 1 1,3-1 352,2-1 1,4-6-1,2-3 1,1 2-1,3 1 1,0 5-1,2 3-22,1 1 0,-2 9 0,11 1 0,3 6 0,6 6 0,8-1-257,8-3 0,14-7 0,12-8 0,20-6 0,26-6 0,-23-21 0,4-4 0,11-1 0,4-3 109,9-2 0,3-3 1,1-1-1,1-2 1,-16-1-1,1-1 1,2-1-1,4-1 1,0 0-1,2-1 1,2-2-1,0 0 1,2 0-1,1-1 0,1-1 1,-1-1-1,-1 1 1,0-1-1,-1 0-97,-2 0 0,-1-1 1,1 0-1,-1 0 0,1-2 1,-2 0-1,-3 2 1,-1-1-1,0 0 0,-3 0 1,1-1-1,-2-1 1,-1 1-1,-1-1 0,-1 0 1,-5 0-1,0 0 1,-1-1 6,21-6 0,-2-2 0,-6-2 1,-3-1-1,-8 2 0,-3-2 1,-4-1-1,-3-2 0,-6-2 1,-3-1-1,-5 1 0,-3-3-177,-3 2 1,-4-2 0,-6-5 0,-4-1 0,-4-2 0,-4 0 0,-3-3-1,-5 1 1,-6-2 0,-5 2 0,-7-1 0,-5 2 0,-9-1 0,-5 2 69,-7-1 1,-5 3-1,-6 4 1,-4 4-1,14 12 1,-2 1-1,0 2 1,-4 1-1,0 3 1,-1 1-1,-2 1 1,0 1-1,-1 2 1,-4 2-1,0 0 1,-2 2-44,-2 1 1,-1 1 0,0 1 0,5 2 0,0 0 0,0 3 0,-3 3 0,-1 1 0,2 2-1,0 2 1,1 1 0,0 2 0,2 1 0,0 2 0,1 2 104,1 1 0,0 2 0,1 1 0,0 0 0,1 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8905 4691 18388,'-2'-12'0,"-2"3"0,-5 6 0,-3 5 0,-1 2 151,-1-1 0,-4 3 0,1-1 1,-1-2-1,0-2 0,0-1 1,2 0-1,1 0 0,2 0 0,0 0 1,-1 0-1,1-1 0,0-2 288,-1-2 1,5 1 0,0 4 0,-1 0-1,-3 0 1,-3 0 0,-2 1 0,0 2-474,-1 2 0,-1 4 1,-3-3-1,1 1 1,-2 2-1,-1 0 1,-2-2-1,2 1 213,3-1 0,-7-3 0,6 4 1,-1-1-1,-1-1 0,1 1-55,2 1 1,-3-4 0,3 5 0,-2 2 0,0 0 0,2 4-202,-2 3 1,4 1-1,-3 5 1,0-2 0,-1 2-1,0 1 1,3 2-36,2-1 0,1 1 0,5-2 1,0-1-1,1-3 0,2-1 182,1 1 1,1 0 0,-1 2-1,5-2 1,2 0 0,2-2-1,0 2-225,0 0 1,0-4 0,0 4 0,0-2 0,2-1 0,2 1 47,5 4 0,2 0 1,-1 1-1,-1-2 0,3 3 1,3 2-1,2 3 127,0-1 1,3-5-1,3 4 1,3-4-1,4-2 1,2 0 0,3-1 175,2-2 0,0-1 0,0-5 1,-2 1-1,2-1 0,2 2-93,1 3 0,0-4 0,0 4 0,0-3 0,0-2 0,0 1 37,0-1 0,1-1 0,2-2 0,1-2 0,1-1 1,-1-1-1,1 0 202,-2-3 0,4 3 0,1-2 1,0-1-1,0-1 0,-1-2 1,-1 0 68,0 0 0,3 0 0,-3 1 0,0 2 0,1 1 0,1-1-160,2-1 1,0-1 0,2 2 0,0 2 0,1-2 0,-1-2 0,-2-1-223,1 0 1,1 0 0,-1 0 0,0 0 0,-4 0 0,2 0-30,3 0 0,-8 2 0,5 1 0,-6 1 0,2 1 0,1-5 0,1 0 0,3 0 0,1 0 0,-1 0 0,-1 0 0,1 0 0,1 0 0,-1-2 0,-1-2 0,0 1 0,4-5 0,0 2 0,1 3 0,-2 2 0,-4 1 0,-2 0 0,-4 0 0,-1 0 0,1 0 0,-5 0 0,-2 0-58,-1 0 1,-4 0 0,3 0 0,-2 0-1,0 0 1,-2 0 96,0 0 1,2 0 0,1 0 0,1 0 0,1 0 0,-2 1 0,3 2-240,-1 2 0,1 1-23,5-2 0,6-2 0,3 4 0,3-1 0,1 3-93,0-1 1,5 5 0,1-3 0,2 1 0,3 1 0,3-4 224,4-1-1,-3 3 1,4-5 0,1 1 0,1-1 0,-36-1 0,-1-1 146,1-1 0,0 1 0,36-1 0,-35-1 1,1 0-1,-1 0 0,0 0 0,2 0 0,0 0 1,-1 0-1,1 0-61,0 0 1,-1 0 0,0 0 0,-1 0 0,0 0 0,-1 0 0,38-1-1,-39-1 1,1 1 0,36-4 0,-1 1-118,-1-2 1,-4 4 0,2-2 0,-3 1 0,-4 0 0,3-1-86,-3 1 1,-4 1-1,2 2 1,0 0 0,-2 0-1,0 0 1,-2 0-2,-3 0 0,3-1 0,-2-2 0,-5-2 1,-1 2-1,-3 2 239,0 1 0,1 0 0,-6 0 0,-2 0 1,0 0-1,-1 0 0,2 0-35,0 0 1,-4 0 0,-1 0 0,2 0-1,0 1 1,2 2 0,-2 3-2,0 2 0,9-5 1,-6 1-1,1-3 1,1-1-1,-2 0 121,0 0 0,4 0 0,2 0 0,0 0 0,1 0 0,-1 0 1,2 0-47,-1 0 1,-3 0 0,4 0 0,1 0 0,-1 0 0,4 0-96,-1 0 0,-1 0 1,2 0-1,0 0 1,-2 0-1,3 0-50,2 0 0,-3 0 1,6 0-1,-2-1 1,-1-2-1,1-3 1,-1 0 280,1 0 0,1-4 0,-4 1 0,-1-1 0,-2-1 0,-1 2-173,1-1 1,2 0 0,1 1 0,-1 3 0,-1 1-1,-2 0-289,1-3 1,2 5 0,3-3 0,1 2 0,5-2 0,1 0 0,3-1-568,-1-1 0,-4 4 892,7-5 1,-6 1 0,7-2 0,-2 1 41,-2-1 1,-5 2-1,2 1 1,-2 0-1,-1 1 1,0-2-1,0 2-48,-2 0 1,-1 0 0,-2 4 0,0-3 0,-1 2 0,-1 0-103,-3-1 0,-3 2 0,2-2 0,-1 2 0,-1 2 0,-1 0-80,1 0 1,-1-4 0,-3-1 0,1 2 0,-1 2 0,-2 1 0,-1 0 85,1 0 1,-4 0 0,0 0-1,-3 0 1,-2 0 0,-1 0 0,0 0 198,-3 0 1,4-2-1,-8 0 1,2-3 0,-1 2-1,0 2-134,0 1 0,1 0 0,0 0 0,-4 0 0,1 0 0,0 0-91,3 0 0,1 0 1,1 0-1,0 0 1,-3 1-1,-2 2 1,0 2 36,0-3-1,-1 0 1,4-2 0,-3 0 0,-2 0 0,-1 0 0,0 0 107,-1 0 1,6 0 0,-6 0-1,0 0 1,-3 0-102,0 0 1,-1 0-1,0 0 1,1 0-1,-1 0 1,0 0-1,1 0-314,-1 0 0,-4 0 0,0 0 0,0 1 0,0 2-425,-1 2 1,-5 1 0,3-3 0,-1 3 0,-1 3 0,-2 4 607,-5 3 1,-17 2-1,-8-5 1</inkml:trace>
  <inkml:trace contextRef="#ctx0" brushRef="#br0">20129 5757 16700,'13'-7'-11,"0"1"1,11 6 0,6 0-1,7 0 1,11 0 0,10 0 142,9 0 0,-30-2 0,1 0 0,1-1 0,-1 0 0,2 0 0,0 0 0,4-1 0,0 0 0,1 1 0,0-1 0,4-1 1,1 0-1,-1-1 0,0 1 0,1 0 0,1 0 0,-2 0 0,0 1 0,2-1 0,0 0 0,-1-1 0,0 1 0,2 0 1,-1 0 2,-1 0 0,-1 1 0,-2 0 0,1 1 0,2-3 0,0 1-190,0 0 1,0 1 0,0 3 0,0-1 0,-2 0 0,-1-2-1,-1 2 1,-1-2 0,-2 1 0,1-1 0,-2 0 0,-1-1-12,0 1 0,-1-1 1,0 1-1,-1-1 0,-1-1 1,-1-1-1,33-6 0,-6-2 1,-8-1-21,-6-2 1,-1-9-1,-7 2 1,-5-2-1,-3-4 1,-6-1 109,-4-5 0,-7-6 1,-8-3-1,-4 0 0,-4-1 1,-1 1-30,0 0 0,-12-3 1,-7 3-1,-11 2 0,-11 1 1,-9 4-1,-13 1-117,27 18 1,-2 1 0,1 1 0,-1 1-1,-10-1 1,-2 2 0,1-1 0,-1 1 0,0 2-1,1 0 1,-2 0 0,-1 1-364,-2-1 0,0 2 0,4 2 1,0 0-1,-7-2 0,-1-1 352,3 3 1,-1-1 0,2 0-1,-1 0 1,0 2 0,0 0-1,0 1 1,-1 0 149,1 0 1,-1 1 0,-4 2 0,0 1 0,5 1 0,0-1 0,-1 1-1,0 0 1,0 1 0,1 1 0,1 0 0,1 1 0,1 0 0,-1 0 24,0 0 0,-1 0 0,3 0 0,-1 1 0,-3 0 1,0 1-1,2 1 0,1 0 48,0 1 0,2-1 0,4 1 0,1 0 0,-1 0 0,-1 1-14,1-3 0,-1 0 0,-4 1 0,0 0 0,3 0 0,1 0 0,-2 0 0,0 0 0,-1 0 0,-1 0 0,2-1 0,-1 0-45,1 1 0,-1 0 0,-2-1 0,0-1 0,2 3 1,-1 0-1,1-1 0,0 1 0,1-1 0,0 0 1,1 0-1,1 0 0,0-1 0,-1 0-71,0 1 0,-1 0 1,1-2-1,-1 0 1,-1 1-1,0 2 0,-1-2 1,1 0-1,0 0 1,-1 0-1,0 0 1,-1-1-1,-2 0 0,1 0 19,-3-1 1,1 0-1,1-1 1,0 0-1,-2 0 1,-1-1 0,1 0-1,0-1 1,-3-1-1,1 0 1,-2 0-1,0-1 33,0 2 0,0-1 0,-6-2 0,0 0 0,2 2 0,0 1 0,-1-2 1,0 1-1,-2 0 0,-1 0 0,1 1 0,-1-1 0,-2 1 0,0 0-74,-2 0 0,0 0 1,2 0-1,1 2 1,-1 0-1,-1 2 1,-1-1-1,-1 0 1,-1 0-1,0 0 1,-2 0-1,1 0 8,-1 0 1,1 0 0,24 0-1,-1 0 1,1 1-926,-1 0 0,0 1 0,0 0 979,-1-2 0,-1 0 0,0 1 0,-3 2 0,-1 2 0,1-1 0,0-1 0,0 0 0,1 0 0,0 0 0,1 1 0,0-1 28,1 0 1,1 0-1,-2 0 1,-4 1 0,-2 0-1,1 0 1,0-1 0,0 0-1,0 0 1,-1 0 0,-2 1-1,1 1 1,-4-1-1,1 0 1,-1 1 0,0 0-1,0 0 1,1 0-22,-1 0 1,1 1 0,-1 0-1,-3 1 1,-1-1 0,0 1-1,1 0 1,0 1 0,0 0-1,-1 0 1,1-1 0,-1 1-1,-2 0 1,0 0 0,-1 1-1,2 0 1,-1 0 0,1 1-1,-3 1 1,1 0 0,-1 1-33,17-3 0,0 1 0,0 0 0,1 0 0,-11 2 0,0 0 0,0 2 0,-3 1 0,0 2 0,0 0 0,1 0 0,1 0 0,0 1 0,3-1 0,1 1 0,1 0 0,0 0 0,1 1 0,0 0-634,1 0 1,1-1-1,2 2 659,7-2 0,2 2 0,-2-1 0,-7 2 0,-1-1 0,1 0 0,7-1 0,1 1 0</inkml:trace>
  <inkml:trace contextRef="#ctx0" brushRef="#br0">21715 1293 8223,'0'-18'0,"0"0"0,0 2 0,0 1 0,0 2 433,-6 5 1,3 2 0,-6 6-1,0 2 46,2 2 0,1 5 0,6 9 0,0 4 0,0 5 0,0 4 0,0 6 0,0 6 0,0 7 0,0 7-128,0 5 1,-5 3 0,-1 2 0,-1 2-1,-3 5 1,4-33 0,0 0-157,0 1 0,-1 2 0,-2-2 1,0 1-1,0 3 0,0 0 1,0 2-1,0 0 0,0 2 1,0 0-1,0 1 0,-1 0 253,0-1 1,-1 1-396,4-1 0,-2-1 1,-3-5-1,0-1 0,3 0 1,1 0-1,-1-2 0,1-1 1,1-1-1,0-1 1,-7 32-129,1-3 1,1-8-1,2-1 1,1-6-1,0-5 1,2-6-161,2-2 0,-1-1 1,2-10-1,1-4 1,1-3-771,2-5 1,2-8-1,2-10 1,7-11-1,5-15 1005,6-15 0,9-11 0,3-12 0</inkml:trace>
  <inkml:trace contextRef="#ctx0" brushRef="#br0">21675 1359 8192,'-30'-20'154,"4"2"1,3 3 343,14 2 1,4 4 0,5 0 0,2-1 0,6-2 0,7-2 0,5 1-124,9 0 1,5-2 0,10-1-1,3-2 1,5 0 0,2 0-1,3 1-12,1 0 1,1 3 0,7 0-264,-4 1 1,1 1 0,-2 2 0,1 2-116,2 2 0,-2 2 0,-7 4 1,0 0-1,0 0 0,-5 0 1,-3 0-250,-4 0 1,-3 1 0,-4 2 0,-5 3 0,-4 2 0,-4 2 349,0 2 1,-7 3 0,2 2 0,-5 7 0,-3 4 0,-2 6 216,-2 5 0,-2-1 0,-2 13 0,1 3 0,1 6 0,-1 3 0,-2 3-91,-1 2 0,0-27 0,0 2 1,0 1-1,0 1 0,0 2 0,0 2 1,1 3-1,0 1 0,1 0 0,0-1-262,2 0 1,1 0 0,1 0 0,0-2 0,1-3 0,-1 0 0,2-3 0,-1-1 0,1-2 0,1-1 0,-1-2 0,1 0 0,8 33-65,-3-3 0,-6-3 0,-4-1 0,-2-3 1,-2-4-1,-2-2 157,-2 0 1,-8-8 0,-7 8 0,-2-2 0,-3-4 0,-2 0 0,-4-4 137,-1-4 1,-8 2 0,1-9-1,-7-1 1,-3-5 0,-6-6-20,-2-3 1,-12-7-1,0-8 1,-3-2-1,-5-2 1,1-2-1,35 1 1,1-2 89,0-1 1,1-1-1,-32-7 1,4 0-1,8 2 1,8 3-1,7-1-693,6 1 0,6 4 1,8-2-1,6 4-2816,2 1 0,7 6 3257,4 3 0,14 3 0,5 1 0</inkml:trace>
  <inkml:trace contextRef="#ctx0" brushRef="#br0">22195 520 8086,'0'-14'0,"0"1"0,0 0 0,-2 1 412,-2 3 0,2 2 1,-1 4-1,5-3 1,4 0 400,1 0 1,-2 1 0,2 7 0,0 2 0,-1 7-1,0 5 1,-3 6 0,-1 5-767,-2 4 0,4-3 0,1 3 0,-2-1 0,-2-1 0,-1 3-1014,0-3 1,0-1 0,0-1 0,0 0 0,2-2 966,2-3 0,-3-3 0,5-5 0</inkml:trace>
  <inkml:trace contextRef="#ctx0" brushRef="#br0">23421 1906 8194,'-9'-12'0,"2"2"0,1 1 0,3-2 481,1 5 1,2 2 0,0 8-105,0 5 0,-1 0 1,-2 3-1,-3 4-40,-1 4 0,2 2 0,-4 6 0,0 3 0,1 5-18,-1 2 0,1 8 1,-2 4-1,2 5 0,3 6 1,0 2-173,-1 6 1,5-31 0,1 2 0,-3 0 0,1 0 0,1 1 0,1 1 0,0 2-1,0 1 1,0-2 0,1 0-50,1-2 0,1 1 1,-3 2-1,1 0 1,1-4-1,1-1 1,-2 35-1,-1 0 1,0-3 9,0 2 1,0-4 0,0-5 0,0-3 0,-1-2 0,-2-3-30,-2-1 0,-4-8 1,5-2-1,1-4 1,0-2-1,0-4 1,-1-5-655,1-6 0,1-1 0,4-6-2511,2-6 0,3-18 3086,7-20 0,5-17 0,2-17 0</inkml:trace>
  <inkml:trace contextRef="#ctx0" brushRef="#br0">23501 2079 8231,'-21'-21'933,"8"6"-476,9 7 1,4 5 0,4-2 0,6 4 0,7-1 0,5-1-293,3-1 1,9-1 0,5 4 0,4-2-1,1-1 1,2-1 0,3 1 0,3-2-55,1-2 1,2-1 0,0-4-1,1 1 1,-3 2 0,0 1-1,-2 0-230,1 2 1,-3-5-1,-2 4 1,-6 0 0,-1-1-1,-4 0-55,-2 1 0,-4 2 1,-8 6-1,-3 0 1,-1 0 257,0 0 0,-1 2 1,-3 2-1,-2 7 1,-2 5-1,-1 8 1,1 5 344,2 7 1,-3 10 0,0 7 0,1 9 0,2 9 0,-5-31 0,-1 0-322,1 4 0,0 0 0,0 3 0,1 0 0,0 2 0,0 0 0,1 2 0,0-1 0,0-1 0,-1 1 0,1 1 0,0 0 0,1 0 0,-1 0-153,2 0 0,-1 1 0,-2 1 1,0 0-1,1-2 0,0-1 1,-1-2-1,-1 0 0,0 1 0,-1-2 1,1-1-1,-2-1 50,0-2 1,-1 1 0,0 2 0,0-2 0,-3-4 0,0-1 0,2 1 0,-1 0 0,-1 1 0,-1-1 0,0-1 0,-1-1 0,-4 35 206,3-5 0,-4-4 0,0-1 0,0 3 0,-2-4 0,1-2-175,-3-3 1,2-7 0,-1-3 0,-1-1 0,0-3 0,-1-1 0,2-4-159,-1-2 0,3-4 0,-2-6 0,-2-4 0,1-4 0,0-5-122,1-4 0,0-3 1,-5-6-1,1 0 0,0-2 261,-1-2 0,-3-8 0,-3-6 0,1 2 0,-2 1 0,2 0 0,-2-1 132,1-2 0,3 2 1,0 6-1,0 1 1,1 0-1,-2 0 1,0 1-152,-1 3 1,4 0 0,-2 4 0,2-2 0,2-2 0,-1 2-145,1 2 0,-5 1 1,0 0-1,2 0 1,1 0-1,2 1 203,0 4 0,-1-2 0,1 6 1,0 1-1,-1 2 0,2 1 87,3 0 1,-1 1-1,4-1 1,0 0-288,0 1 0,-4-7 0,1-2 0,-3-4 0,-1-1 0,-2-1 101,-3-4 1,-7-7 0,-7-8-1,-3-4 1,-3-7 0,-3-5 175,-4-5 1,-2-7 0,4 2-1,1 1 1,-1-3 0,2 2-1,-1 0 10,2 3 0,0 8 0,2 5 0,2 5 0,5 4 0,3 2-152,1 3 1,5 1 0,1 3 0,2 2 0,3 2 0,1 2 0,3 2-272,3-2 1,-2 5 0,3-5-1,-1 1 1,2-1-39,1-1 1,-3-2-1,5-4 1,-1 1-1,1 2 1,-1 1-450,2-2 1,0 5 0,0 0-1,-1 0-3487,1-2 4252,1 2 0,14-6 0,3 4 0</inkml:trace>
  <inkml:trace contextRef="#ctx0" brushRef="#br0">23888 2639 8045,'-18'-5'0,"0"1"0,2 1 317,1 1 1,8-3-1,2-4 1,5-2-1,5 1 1,5 1 0,5 0-1,4 0 1,2 2-1,1-1 254,-1 1 1,7 4 0,-4-1 0,-2 4 0,-2 4-1,-3 3 1,-2 4-608,-2 2 0,-6-1 1,-2 10-1,-4 2 1,-2 3-1,-5 2 1,-6 4-9,-4 1 0,-8-5 0,3 3 0,1-4 0,2-3 0,3-3 0,2-4 165,-1-3 0,7-2 1,2 0-1,5-1 0,5-3-72,4-5 1,7 2-1,3-1 1,2-2 0,3-2-1,1-1-496,2 0 1,2 0-1,1 0 1,-2 0-1,2 0 1,-1 0-1,4 0 447,2 0 0,4-6 0,1-1 0</inkml:trace>
  <inkml:trace contextRef="#ctx0" brushRef="#br0">23394 1093 8034,'-13'0'0,"0"0"0,-1 0 425,7 0 0,1-2 0,8-1 0,2-3 0,5-1 1212,3-3 0,1-2 0,0-1-1494,1-1 1,-1 1 0,-1 0-151,-3-1 1,3 5 0,-5 0-1,2 1 1,-2-1 0,1 1 0,-1 1-190,4-1 0,-4 5 0,2-2 1,1 0-1,2 1 0,1 1 220,1 1 1,-1 2 0,0 0 0,1 0 0,-1 0-1,0 2 1,-1 2 224,-3 5 0,3 3 0,-5 3 1,2 1-1,-1 3 0,-1 2 56,0 3 0,-4 1 1,3 2-1,-1-2 1,-1-2-1,-1 0 1,-1 0-755,-2 2 0,1-2 0,2-3 0,2 1 0,-2-2 0,-1 1-80,3-4 1,-4 3 0,4-1 0,-2-3 0,0-3 528,1-4 0,1 1 0,-5 5 0</inkml:trace>
  <inkml:trace contextRef="#ctx0" brushRef="#br0">23608 1426 8034,'-14'0'1871,"1"0"-1046,0 0 0,7 0 0,6 0 0,7 1-539,5 4 0,1 2 1,-1 8-1,-1 1 0,-4 5 1,-1 3-1,-2 5-196,2 4 0,-4 3 0,2 2 0,-2 1 0,-2-2 0,0 1-169,0-1 1,-2-6 0,-1-1 0,-1-5 0,1-4 0,1-2-1105,2-3 0,0-1-973,0-2 2269,0-5 335,0-2 1,6-6 0,3-2 0,3-1 0,3-3-112,3-1 0,-2-6 0,5-5 0,-1 0 1,1-1-1,3-3 0,1-2-757,2 2 1,-5-3 0,0 1 0,2-4 419,1-3 0,2-6 0,-1 3 0</inkml:trace>
  <inkml:trace contextRef="#ctx0" brushRef="#br0">24194 1199 8291,'-7'6'922,"2"5"1,4 4-617,1 2 0,-2 7 0,-1 0 0,-1 4 1,1 3-1,2 0 0,1 0 0,0 0-190,0-1 1,0 1-1,1-3 1,2-3 0,3-1-1,0-2 1,1-3-1,1-2-4556,2-5 4440,2-8 0,7-4 0,2-7 0</inkml:trace>
  <inkml:trace contextRef="#ctx0" brushRef="#br0">24501 1199 8020,'-31'-13'246,"13"6"0,-13 1 0,18 7 459,-1 4 1,7-2-1,2 6 1,4 1-1,1 2 1,0 3 0,0 2-1,1 6-772,4 2 1,-2 1 0,6 1 0,1 0-1,3-1 1,4 1 0,0-2 0,0-1-3998,-3-2 4064,6-12 0,-5 8 0,4-10 0</inkml:trace>
  <inkml:trace contextRef="#ctx0" brushRef="#br0">24181 1293 7930,'-24'-18'812,"6"0"1,7 5 0,11 4 0,1-1-526,4-2 1,3-2-1,10 1 1,4 0-1,4-1 1,2 1-1,3 0 1,4-1-794,4 1 0,5 6 0,1 2 1,-4 4 505,-4 1 0,2 12 0,-5 2 0</inkml:trace>
  <inkml:trace contextRef="#ctx0" brushRef="#br0">24181 1706 8056,'-18'0'1121,"9"0"-567,12 0 0,18 0 0,7-2 0,5-2 0,5-5 0,5-3 0,7-1-2039,7 0 1485,-8-1 0,20-11 0,-7-3 0</inkml:trace>
  <inkml:trace contextRef="#ctx0" brushRef="#br0">25261 2732 8035,'-14'0'0,"1"0"0,0 0 0,-1 0 0,2 2 0,2 2 0,1 5 0,-1 3 0,2 0 411,0-4 1,5 9-1,-2-4 1,4 2 0,1 1-1,0 2 1,0 6 0,0 5-1,0 7 1,0 1 0,0 1 18,0 2 1,4 3-1,1 11 1,-1 0-1,0 1 1,2 4-1,0 2 1,2 7-1,-2 2-286,-3-33 0,0 1 0,0 3 0,-1 1 0,0 3 0,-1 1 0,2 1 0,-1 0 0,0 3 0,-1 0 0,0 0 0,-1 0-133,0 2 0,0 0 1,0 0-1,0 0 1,0 1-1,0 0 0,0 0 1,0-1-1,0 2 1,0 0-1,0-2 0,0 0 1,0 0-1,0 0-131,0-3 0,0-1 1,0-3-1,0-2 0,0-3 1,0 0-1,0-1 0,0-1 1,0 33-1,0 0-189,0-3 1,0-4 0,0-5-1,0-3 1,0-5 0,0-4-1,0-4-647,0-2 0,2-8 0,1-6 0,3-8 0,1-6 956,3-4 0,8-15 0,3-9 0</inkml:trace>
  <inkml:trace contextRef="#ctx0" brushRef="#br0">25274 3012 8095,'-13'0'1285,"5"-2"-791,4-2 0,8 3 0,5-4 0,4 4 0,5 1-120,4 0 1,5 0-1,4 0 1,6 0-1,6 0 1,6 0-58,3 0 0,1-5 0,1 1-255,-1 1 0,5 1 1,-1 1-1,1-2-177,1-2 1,-10 1-1,0 4 1,-6 0 0,-4 1-1,-4 4-17,-4 4 1,-4-2 0,-5 4 0,-4 2 0,-5 5-1,-2 2 1,-4 4-327,-1 1 0,0 3 760,-2 3 0,-2-2 1,2 3-1,-2-1 19,-2 0 0,0 6 0,0-3 1,1 2-1,2 0 0,3 1 1,0 0 14,0-2 0,4 8 0,1-1 0,3 3 0,6 6 0,-1 1 0,3 2-356,3 4 0,-1-2 0,7 7 0,-3 0 0,-2 1 1,-3 0-116,-1-2 1,-5 0 0,0 5-1,-2-1 1,-3 1 0,-3 0 0,-3-2 151,0-3 1,-5 2 0,4-7 0,-5-3 0,-3-6 0,-2-5 195,2 0 0,2-1 0,1-5 0,0-3 0,0 0 0,0-3-236,0-3 0,0 2 1,0-8-1,0 2 1,0-1-1,-2-2 1,0-2-184,-3-2 1,-1-2-1,3-2 1,-3 0-1,-1 0 1,-4 1-1,1 1 199,1 2 0,-3-2 0,4 4 0,-3 1 0,1 0 1,2 3-194,2-1 1,-2-1 0,3 2-1,2-2 1,2-2 0,1-2-976,0-3 1,0 0-1,-2-2 725,-2-4 0,-4-3 0,-5-10 0,0-5 450,-1-6 0,1-11 0,0-7 0</inkml:trace>
  <inkml:trace contextRef="#ctx0" brushRef="#br0">25367 1959 7962,'-13'-1'352,"0"-2"886,-1-2-695,7 1 0,2 4 0,10 0-255,4 0 1,3 0 0,1 0 0,0 0 0,1 0 0,-1-2 0,2-1-214,3-1 0,-4-8 0,4 0 0,-3-6 0,-2-1 0,2-2 0,0 2-262,-2 0 0,4-3 1,-10 2-1,0 1 1,-2 0-309,-4 3 0,-1 5 966,0 2 0,-1 14 1,-2 2-1,-2 11 1,2 6-1,2 4-166,1 0 1,0 2 0,1 1-1,4 3 1,4 0 0,3-3 0,1-3-649,0-1 1,5-2 0,0-1 0,0-4 0,1-2 0,2-5 0,1-4-4142,0-3 3901,0 5 583,-1-10 0,-2-1 0,-5-7 0</inkml:trace>
  <inkml:trace contextRef="#ctx0" brushRef="#br0">25687 2119 7962,'-13'0'999,"0"0"1,4 0-550,0 0 0,6 6 0,-2 3 0,4 3 0,1 2 0,1 4-241,4 4 0,-4 4 1,5 3-1,-1 5 1,-1 8-1,1 4 1,-1 4-539,0 2 1,2 1 0,-3-1-383,2-3 1,5 1-1,-2-7 1,0-4-162,1-7 1,-6-5 0,2-5 0,-4-4 834,-1-3 1,-6-8-1,-3-2 1,-2-5 0,-3-3-1,1-3 388,0-2 1,-1 1 1514,1-2 0,0-3-209,-1 3 0,2 2 1,3 1-1423,5 4 1,13 5 0,4 11-1,4-1 1,2-1 0,5-2-974,5-1 1,-1-4 0,5 2 0,-1-1 0,3-3 0,0-3 737,1-5 0,-7-8 0,4-8 0</inkml:trace>
  <inkml:trace contextRef="#ctx0" brushRef="#br0">26340 2119 8984,'-11'13'1456,"0"1"1,4-1-995,1 0 0,-3 7 0,5 2 0,1 3 0,1 2 0,2 1-425,0 3 1,0-3 0,0 3 0,0-3 0,0-1-1,0 0 1,2-2 0,2-2 0,5-2-1717,3-2 1,1-2-908,0-8 2586,7-4 0,0-5 0,7 0 0</inkml:trace>
  <inkml:trace contextRef="#ctx0" brushRef="#br0">26527 2119 8183,'-27'0'712,"2"0"0,3 0 0,6 1-168,5 4 1,5-2 0,6 6 0,0 1-1,0 2 1,0 1 0,0 2 0,0 3-584,0 4 0,6 3 0,3 0 0,3-1 0,1-2 0,1 1 0,-1-3 39,0-2 0,7 3 0,0 0 0</inkml:trace>
  <inkml:trace contextRef="#ctx0" brushRef="#br0">26367 2279 8156,'-37'-9'4013,"6"0"-3845,6 0 0,19 8 1,6-2-1,9-2 1,7 2-1,6 2 1,5 1-1,4 0-3919,5 0 3751,2 6 0,2 1 0,0 7 0</inkml:trace>
  <inkml:trace contextRef="#ctx0" brushRef="#br0">26340 2825 8033,'-25'-16'1234,"4"1"0,8 3-909,7 1 0,17-1 0,6-3 1,7-1-1,4-4 0,5 1 0,7-2 1,7 2-326,5 0 0,7-5 0,2 3 0</inkml:trace>
  <inkml:trace contextRef="#ctx0" brushRef="#br0">25794 3971 8031,'-45'0'0,"4"2"0,7 1 0,12 3 0,8 0 0,5 0 190,6-2 1,-1-4 0,8 0 0,5 0 0,3 0 0,3-1 0,3-2 739,4-2 0,3-4 0,2 3-774,0-1 0,-1 4 0,-1-1 1,-1 1-1,-3 0 0,-2-2-85,-3 2 0,-2 3 0,-4 3 0,-3 3 0,-1 2 0,-3 2 1,-1 2-164,-2 1 1,0 0 0,-2 1 0,-1-1 0,-1 0 0,-1-1 481,0-3 0,2 3 0,-5-3-93,2 3 1,3-3-1,8 0 1,4-1-1,4 1-168,5 0 0,-3-4 0,2 4 0,0 1 0,-3 2 0,1 1-136,-3 0 1,-3 1 0,0-1-1,-5 0 1,-4 2 0,-6 3-1,-7 3-268,-8-1 1,-14 6-1,-7-6 1,-2 3 0,-5-3-1,-1 0-492,-5-4 0,-3-7 0,2-5 1,-1-4-1,4-6 767,3-7 0,1-12 0,-4-9 0</inkml:trace>
  <inkml:trace contextRef="#ctx0" brushRef="#br0">22435 1746 8106,'-15'-12'0,"-1"3"594,-2 5 1,4 2 0,6 4-238,-3 2 1,4 4 0,-1 6 0,1 4 0,1 4 0,0 5 0,3 4-121,2 5 0,1-2 0,0 1 0,0 2 0,0 2 0,1-1 0,2-2 0,5-5-1040,3-3 0,0-7 0,8-3 803,0-4 0,2-6 0,6-2 0</inkml:trace>
  <inkml:trace contextRef="#ctx0" brushRef="#br0">22341 693 8076,'-13'-6'-30,"0"-3"1,-1 2 0,1-1 262,0 2 0,-1 2 1,1 4-1,0 0 1,-1 0-1,1 2 1,1 2 192,3 5 0,-1 3 0,4 2 0,0 4 0,0 3 0,3 1 0,2-1-159,1-2 0,0 0-280,0-1 1,4-7-1,2 2 1,1-3-1,4-2 7,1-4 1,1-2-1,0-2 1,1-2 0,-1-2-175,0-5 1,-4-8-1,-1-2 1,-2 0 0,-3-2-1,-2 2 1,-1 0-117,0 2 1,-6 3 580,-3 0 1,-3 2 0,-1 2 0,-2 3 27,-3 1 0,4 1 0,-4 5 0,2 0 0,1 2 0,0 1 0,3 3 56,0 1 0,6 2 1,0 6-1,2 1 0,0 3 1,2 1-469,5-1 1,4 0-1,7-3 1,1 1 0,2-4-1,6-4 1,0-3-644,-1-3 0,2 3 0,-6-2 171,-2-1 1,-10-1-1,-9-2 1,-10 0-1,-6 0 1,-7 0 570,-3 0 0,1 0 0,-5 0 0</inkml:trace>
  <inkml:trace contextRef="#ctx0" brushRef="#br0">15316 8050 11762,'-34'-24'0,"3"6"0,5 11 0,3 7 367,6 4 0,2 7 126,1-3 1,5 0 0,4-1-1,3 1 1,8-2 0,7-1 0,10 0-1,8-1 1,7 1 0,8-2 0,7-2-1,10-1 1549,6 0 0,5 0 0,-33 0 0,1-1-1733,2-1 0,1-1 0,2 1 0,1-2 0,5-1 0,2 0 0,2 1 1,0-1-1,2 0 0,1 0 0,2-1 0,1 0-197,3-1 0,-1 1 1,-5 1-1,1 1 0,10 0 1,0 0-1,0 1 1,-1 0-1,-2 2 0,0-1 1,0 2-1,-1-1 0,-2 1 1,1 0-107,-1 0 1,1 0-1,1 0 1,-2 0-1,-6 0 1,-1 0-1,-2 0 1,-2 0-1,-4 0 1,-1 0-1,-3 0 1,0 0-1,-1 0 0,0 0 0,-5 0 0,-1 0 1,32 0-1,-13 0 0,-11 0 0,-9-2-281,-3-2 1,-4 3 0,-6-5-1,-3 0-1679,-4-3 1,-11 3 0,-14 0 1953,-5 6 0,-1 0 0</inkml:trace>
  <inkml:trace contextRef="#ctx0" brushRef="#br0">2946 9822 8452,'-16'-7'0,"2"2"0,8 8 0,8 6 318,-1 4 0,11-5 1,-1-4-1,5-2 1,6-2-1,5 0 0,4 0 1,4 0-1,4 0 1,-1 0-1,1 0 0,-1-2 475,4-2 1,4-2 0,-5-4-1,-2 2 1,-1 1 0,1-1-1,1-1 1,-2 1 0,-1 0-1,-3 2 1,1 3-427,-1 2 1,-5 1-1,2 0 1,-1 0 0,0 0-1,2 0-625,2 0 1,-4 0-1,1 0-201,-3 0 1,-1 0-1,-1 0 1,1 0 84,0 0 0,-5-5 0,-1-1 1,-2 1-1,-3-3 0,-1 2-1000,-2 0 1,1-3 0,-1 5 0,0 1 1373,1 2 0,-1-5 0,0-2 0</inkml:trace>
  <inkml:trace contextRef="#ctx0" brushRef="#br0">4252 9489 17603,'0'-33'-1619,"2"13"0,2 2 2437,5 10 0,3 7 0,1 1 0,1 1 1,-1 2-1,0 3 0,1 2-170,-1 2 1,5 6 0,0 2 0,-1 0 0,1 0 0,0 1 0,-2 0-1,-3 0-414,-4-2 0,2 2 0,-7 0 0,-1 0 0,-1 2 0,-2-2-286,0 1 1,-6 2 0,-5-3-1,-5 2 1,-8 3 0,-2 1-378,-1 1 0,-9 1 0,5 0 0,-4-1 0,-2 1 0,3 0 1,0-1-818,0 1 1,4-5 0,-1 0 0,3 1 0,3-1-1,2-1 1,6-2 1026,2-3 1,1-7 0,1-3 0</inkml:trace>
  <inkml:trace contextRef="#ctx0" brushRef="#br0">22541 12208 8332,'8'-27'0,"-4"0"0,-2 5 0,-2 4 0,0 5 807,0 6 0,1-4 0,2 8 0,2 6 0,-3 9 421,0 9 1,-2 1 0,0 5 0,0 7-1,-2 6 1,-2 6 0,-3 1 0,-2 3-604,0 2 0,0 2 0,-4-3 0,1 0 0,1-4 0,4 0 0,0-1 0,1-1-1902,0-7 0,1-4 0,7-7 0,2-2 0,7-4 0,5-8-7450,6-7 8727,3-4 0,8-20 0,1-4 0</inkml:trace>
  <inkml:trace contextRef="#ctx0" brushRef="#br0">23035 11835 10946,'0'-42'2457,"0"7"1,0 21-1,0 26 1,0 9-1372,0 7 0,0 3 1,-2 0-1,-1 5 1,-3 5-1,0 6 0,0 10 1,2 3-1116,-2 4 1,4 9-1,-3-5 1,-1 1-1,-2 1 1,-1-6 0,0-4-1789,-1-3 0,3-11 0,-2-5 1,0-2-1,0-7 1797,0-2 0,0-10 0,-4 0 0</inkml:trace>
  <inkml:trace contextRef="#ctx0" brushRef="#br0">22381 12288 8361,'-19'-39'2037,"0"17"1239,-3 0 1,10 13 0,12 12-2597,7 1 1,15 1 0,7-5 0,5 0 0,10 0 0,9 0 0,11 0 0,1 0-1059,0 0 1,6 0 0,-7 1 0,-3 2 0,-5 3 0,-8 1 0,-8 4 377,-9 1 0,0 1 0,-11 0 0</inkml:trace>
  <inkml:trace contextRef="#ctx0" brushRef="#br0">22355 12687 8361,'-34'8'807,"3"4"1,8-3-1,7 2 240,6 3 1,5-2 0,11-2-1,9-3 1,10 1 0,9-2-1,6 0-390,5-3 1,6-2 0,7-1 0,0 0 0,0 0 0,1 0-658,2 0 0,1 0 0,5 0 0</inkml:trace>
  <inkml:trace contextRef="#ctx0" brushRef="#br0">23554 12288 8246,'9'-12'1223,"0"3"1,0 3 0,4 6 0,1 0-617,-1 0 1,2 0 0,1 0 0,3 0 0,2 0 0,1 0 0,-1 1-495,-3 4 1,-2-2 0,0 6 0,1 1-114,-5 2 0,-11 1 0,-8 1 0</inkml:trace>
  <inkml:trace contextRef="#ctx0" brushRef="#br0">23368 12647 8248,'-12'2'0,"3"2"0,5-2 0,10 2 0,5-2 1119,6-2 1,11 0 0,0 0-1,3 0 1,5-2 0,-1-1-1,5-1-1119,2 1 0,2-10 0,9-2 0</inkml:trace>
  <inkml:trace contextRef="#ctx0" brushRef="#br0">24514 12074 8192,'-6'-44'4279,"-1"13"0,-1 19-3205,4 18 0,-2 19 0,0 3 0,-1 3 0,-4 3 0,1 2 0,0 5 0,2 8-1278,2 8 0,-3 3 0,5 7 1,1 0-1,2-1 0,1-1 0,1 0 204,3 2 0,4-9 0,5 7 0</inkml:trace>
  <inkml:trace contextRef="#ctx0" brushRef="#br0">25514 12181 8266,'7'-31'447,"-1"1"-326,0 5 0,0 4 0,4 10 0,-2 0 0,-2 2 225,-3-1 0,-2-2 0,-1-1 0,-1 1 0,-4 3 541,-4 5 0,-2 2 0,-3 4 0,1 2 0,0 6 0,-2 7 0,-2 6-362,0 7 1,-6 4 0,6 8 0,0 0 0,3 6 0,0 2-310,1 5 1,1 3 0,2-3 0,2-1 0,2-2-1,2-2 1,0-2-918,-1-4 1,1-4 0,4-4 0,0-5 0,0-3-1,1-3-7409,4-3 8110,-4-2 0,5-13 0,-6-1 0</inkml:trace>
  <inkml:trace contextRef="#ctx0" brushRef="#br0">25247 12687 8266,'8'-19'64,"-1"9"1,-2-2 0,3 5-1,6 4 1,2 1 521,2 2 0,0 5 1,-2 1-1,3 1-586,3 3 0,12 8 0,-5 3 0</inkml:trace>
  <inkml:trace contextRef="#ctx0" brushRef="#br0">25567 12754 8266,'-4'-13'1887,"-1"-1"0,-4 1 1,5 0-134,1-1 1,3 7 0,5 3 0,3 2 0,4 2-969,2 0 0,-6 2 0,0 2 0,-1 5 0,1 3 0,1 1-1572,-2 0 0,-1 1 0,-5-1 0,2 0 0,3-1 0,0-1-2801,0-2 0,3-5 3901,-5 5 1,-1-6-1,-7 1 1,-5-2 749,-3-2 0,6 1 1,6 4-1368,8 4 0,4-2 0,1 2 0,0 0 0,1 0 0,-1-2-1664,0-1 1,1 3 0,-1-5 0,0-1 0,1-1 1905,-1-2 1,-1-2 0,-5-1 777,-7-1 1,-1-1-1,-8 5 1,-2 0 852,0 0 1,-3 2 0,2 2 0,2 5 0,1 5-1803,-1 3 0,-2-2 0,0 3 0,3-3 0,3-2-5938,0 0 6170,5-5 0,7-2 0,9-6 0</inkml:trace>
  <inkml:trace contextRef="#ctx0" brushRef="#br0">26100 12354 8492,'2'-22'4351,"2"1"-3634,5 7 1,2 15 0,-1 12 0,-3 4 0,-1 2 0,-1 3 0,-1 3-168,1 2 1,-2 5-1,-6 4 1,-5 3-1,-1 1 1,-2 1-1,0 0 1,-1 2-2171,0 0 0,4-4 0,0 4 1018,2-6 602,-4 1 0,2-10 0,-5 5 0</inkml:trace>
  <inkml:trace contextRef="#ctx0" brushRef="#br0">26074 12834 8283,'0'-19'1181,"0"-2"0,1 2 1,4 4-1,4 6-614,2 3 1,4 2 0,2 5-1,2 2 1,2 3 0,1 0 0,0 1-403,0 1 0,-1-4 0,3 4 1,-2-2-1,0-3 0,-1-2-1500,-3-1 1,-4 0-1,-2-1 1,-4-4 1592,-8-4 1,-6 3-1,-8 2 1,1 2 444,0 2 0,1 2 0,3 2 1,5 5-1,2 3 0,2 1 32,0 1 1,0-1 0,2 0 0,0 1-1,4-1 1,0 0-1107,0 1 0,0-2 0,-3-2-1145,2-1 0,5-6 1,-3 0-1,4-6 0,1-8 1516,2-5 0,9-11 0,-3-7 0</inkml:trace>
  <inkml:trace contextRef="#ctx0" brushRef="#br0">26607 12541 8283,'7'-19'2624,"-1"4"-2192,0 1 1,-4 12 0,2 10 0,-2 10 0,-4 6-1,-2 4 1,-5 5 0,-4 5 0,-5 6 0,-3 2 0,-3 3-2855,-2 3 0,6-7 0,-6 3 2422,1-5 0,-1-3 0,0 0 0</inkml:trace>
  <inkml:trace contextRef="#ctx0" brushRef="#br0">26327 13101 8283,'0'-14'840,"2"-5"1,3-3-1,7-5-269,5-4 0,6 0 1,0-2-1,3 7 1,5 2-1,3 3 0,2 5 143,-1 6-714,-5-2 0,9 10 0,-5-4 0</inkml:trace>
  <inkml:trace contextRef="#ctx0" brushRef="#br0">23741 13927 8444,'-13'-18'0,"-1"0"0,2 2 0,2 3 858,1 4 1,8 3 0,1 6 0,9 0 0,5 0 0,6 0 0,0 0 0,6 0 0,2 1 0,3 2 0,-2 3-274,0 2 0,-4-4 1,-1 5-1,-4 0 1,0 0-586,-4 0 0,-1 5 0,-2 7 0</inkml:trace>
  <inkml:trace contextRef="#ctx0" brushRef="#br0">23594 14327 8150,'8'-21'1349,"1"3"0,-2 9-631,6 5 1,5 1-1,-2 0 1,4-3-1,-1-1 1,2-2-1,-1 0 1,6 1-1932,3 3 1213,5-6 0,6 4 0,0-7 0</inkml:trace>
  <inkml:trace contextRef="#ctx0" brushRef="#br0">24221 13914 8379,'7'-27'1872,"-2"0"1,2 12 0,4 7 0,3 5-1,6 3-1317,0 0 1,-2 0 0,3 0-1,-2 0 1,-3 0 0,-1 1 0,-1 2-42,-1 1 0,-6 8 0,-2 0 1,-4 6-1,-1 3 0,-1 2 0,-4 3-1117,-4 0 0,-4-2 0,-2 0 0,0 1 0,4-3 1,0 0-45,4-1 0,1-3 0,6 2 1,3 0-1,4-4 0,8-3 1,4-2 131,5-2 1,1-5 0,3 3 0,2-1 0,3-1 0,1-1-3282,3 1 3796,7-1 0,-2 2 0,3 1 0</inkml:trace>
  <inkml:trace contextRef="#ctx0" brushRef="#br0">25661 13954 8291,'4'-9'-9,"0"0"80,1 6 0,-11-3 1,-1 4-1,-2-1 1,0-2-1,-2-1 7623,0 0-7134,3 1 0,1 5 0,2 2 1,-2 2-456,-1 5 0,-3 3 1,3 1-1,-1 1 1,2-1-1,0 0-187,-1 1 1,5-1 0,-1 0 0,2 1 0,1-3 0,-2 0 0,-2-2 242,2 1 1,2-3-1,1 2 1,0 2 47,0 0 0,0 3 0,-2-1 0,-2 0 0,-5 1 0,-4-1-461,-5 0 1,3 1 0,-4-1-1,0 0 1,-2 1 0,-1-1 0,1 0-985,2 1 0,1-5 1,5-2 1235,-1-1 0,13-2 0,2-4 0</inkml:trace>
  <inkml:trace contextRef="#ctx0" brushRef="#br0">25914 13727 8163,'-12'-25'1830,"3"14"0,-9-5 0,9 22 0,5 6-1326,2 4 0,-2 8 0,-2-3 0,0 1 0,0 0 0,2 2 0,-1 2 0,1 4-236,1 1 1,2 5-1,1-4 1,0 1-1,1-1 1,5-2-1,7-3-1673,8-5 1,4-3 0,3-7-1,3-2 1,5-2 0,1-2-1,-3-3 286,-7-2 0,-7-2 0,-6-2 0,-2-3 0,-5-2 1622,-7-2 1,-10 4-1,-10 2 1,0 2-1,-3 2 1,1 0 1097,0 0 1,4 2-1,-1 2 1,3 5 0,5 3-1,4 1-996,4 0 1,3 1 0,4-2 0,7-2 0,5-3-1,6-1-555,3-3 1,8-1-1,3-4 1,2-4-1,2-6 1,0-4 0,-1 0-347,-4 1 1,-2-3 0,-8 1-1,-3 2 1,-4 4-25,-3 7 0,-8 0 0,-2 5 1,-5 9-1,-5 11-2281,-4 9 1,-4 10 2600,-5 9 0,-3 8 0,-5 4 0</inkml:trace>
  <inkml:trace contextRef="#ctx0" brushRef="#br0">24301 15073 8098,'0'-22'6518,"0"0"-6611,-6-1 1,4 17-1,-2 6 1,3 8-1,2 4 1,3 3-1,5 2 93,3 6 0,2 8 0,-1 3 0</inkml:trace>
  <inkml:trace contextRef="#ctx0" brushRef="#br0">24434 15513 8230,'-15'-5'2933,"-1"4"-2309,-2 7 0,1 12 0,5 13 0,3-2-1146,4-1 0,-1-5 1,0-1-1,1 0 1,-1 0 521,3 0 0,1 1 0,2 3 0</inkml:trace>
  <inkml:trace contextRef="#ctx0" brushRef="#br0">24421 15966 8046,'-22'-6'192,"1"6"0,2 7 0,2 5 651,3 2 1,5-1 0,1 0 0,2 1-1,3-1-1798,2 0 1,2 1 354,4-1 0,4-4 1,7-2 599,2-1 0,5-1 0,-2-5 0</inkml:trace>
  <inkml:trace contextRef="#ctx0" brushRef="#br0">24448 16193 8046,'-14'7'708,"1"-1"0,0 0 0,1 3 0,1 2-308,2 3 0,6-5 0,-1 0-293,3 1 1,1-3 0,1 1 0,3-1 0,5-1 268,3 0 0,2 3-1466,-1-5 0,2 5 1090,2-4 0,4 5 0,6-3 0</inkml:trace>
  <inkml:trace contextRef="#ctx0" brushRef="#br0">24461 16459 8046,'-13'12'0,"-5"0"0,0 14 0,-6 4 0,4 10 0</inkml:trace>
  <inkml:trace contextRef="#ctx0" brushRef="#br0">24048 17579 8374,'7'-12'2084,"-1"3"1,-6-2 0,0 16 0,0 11-1802,0 8 0,0 3 1,-2 1-1,-2 1 0,-6 5 1,-7 3-1,-8 6 0,-6 3-86,-4 5 0,-11 0 0,4 1 0,-1-4 0,-1-8 0,4-8-1133,1-4 1,-2-7-1,7-3 1,-2-5 0,1-4-1,-1-5 1,2-2 0,4-4 112,7-2 0,-1-9 0,6-11 0,3-4 0,5-5 0,6-1 973,2-3 1,2 0 0,3 0 0,4 3 0,7 1 0,2 5 529,3 5 1,2 3 0,7 7 0,2 1 0,4 3-1,3 5 1,6 2-3,3 2 1,-2 6 0,5 3 0,1 5-1,2 3 1,3 4-167,3 0 0,-3 2 1,1-5-1,-4-1 0,-3-3 1,0-2-775,-2-3 0,-1-3 0,-8-6 0,-4 0 0,-5-3 0,-7-4 0,-4-8-460,-7-4 0,-3-4 0,-10-3 1,-4-2-1,-7-2 0,-11-3 176,-10-1 0,-3 5 0,-13-2 1,-6 2-1,-8 4 0,-6 5 686,1 6 1,2 7 0,5 7-1,6 0 1,4 3 0,6 6 205,4 8 0,7 7 0,14 4-346,8 3 0,5 3 0,8 6 0</inkml:trace>
  <inkml:trace contextRef="#ctx0" brushRef="#br0">25541 17765 8076,'-2'-12'505,"-2"3"0,1 2 1,-6 4-1,-2-3 1,1-1-1,0-2 1,-1 0 1705,-3 0-1919,0 6 141,-5-3 0,6 6 0,-1 0 0,1 2-89,0 2 1,1 3-1,3 7 1,4-1 0,4 0-1,1 1-442,0-1 1,6 0 0,3 1 0,3-1 0,1 0 0,0 1 0,1-1 149,-1 0 0,-1 5 0,-2 0 0,-2-2 0,-3-1 0,-2-2-18,-1 1 0,-9 3 1,-7 3-1,-7-1 0,-4 0 1,-3-1-1,-1-2-488,-3-2 1,0 2 0,4-9 0,0 1 0,2-4-203,1-2 0,6-2 1,3-2-1,7-2 1,9-7 655,7-5 0,23-11 0,5-7 0</inkml:trace>
  <inkml:trace contextRef="#ctx0" brushRef="#br0">25741 17472 8351,'0'-18'3295,"0"0"1,-5 8-2888,1 10 1,-1 12 0,5 10 0,0 3 0,0 3 0,-1 3 0,-2 6 0,-3 6-1,0 5-331,0-1 1,2 1-1,4-5 1,0 1 0,0-3-1,0-2 1,0-5-1952,0-1 0,1-2 0,3-6 1,5-3 1873,3-4 0,2-9 0,-1-3 0</inkml:trace>
  <inkml:trace contextRef="#ctx0" brushRef="#br0">25807 17952 8181,'0'-21'1135,"0"8"-338,0 1 1,2 10-1,2-2 1,5 2 0,3 4-1,1 1 319,0 1 1,1 5 0,-1-4 0,0-2 0,1-2-1205,-1-1 1,-5-1 0,-4-4-1,-3-4 1,-1-3 0,0-1-1201,0 0 0,0-1 0,0 1-749,0 0 0,2 5 1624,2 4 0,4 4 1,5 3-1,0 3 0,2 0 1,2 1-1,2-1 26,2 0 0,5-2 0,5-4 0,-3 0 1,-2 0-1,-6 0 387,0 0 0,-7-1 0,-6-4 0,-2-2 0,-7 0 979,-5 2 1,-5-1 0,-1 2 0,-1 1 0,1 1 410,0 2 0,7 2 1,4 2-1,8 5 0,5 2-1430,3-3 1,9 4 0,-1-4 0,3-1-1,2-1 1,-2-2-417,-3 1 0,2-1 1,-6-4-1,-2 0 0,-1 0-60,-2 0 0,-6-1 0,-2-4 0,-5-2 0,-5-2 1,-3 2 1838,-4 1 1,-2-3-1,1 3 1,0 0-699,-1 0 0,8 2 0,6 4 0,8 0-846,4 0 1,5 1 0,1 2 0,-1 3 0,-3 0 0,0 0-790,-1-3 1,0 3 0,-1 0 0,-1 0 1110,-3 0 1,-6-2 0,-1-2 0,-5 0 0,-3 3 0,-4-1 360,-1 2 1,3-4-1,2 4 1,1 0 0,3 3-1,2 2-710,1 3 1,0-1-1,0 0 1,0 1-1,0-1-805,0 0 1,4-4 0,2-1 0,1-1-1,4-1 1,1 0 0,1-5 1052,0-4 0,7-10 0,0-8 0</inkml:trace>
  <inkml:trace contextRef="#ctx0" brushRef="#br0">26874 17365 8370,'0'-23'803,"0"-4"1,0 8-1,1 7 1532,4 4 0,-3 10 0,7 7-1970,2 3 0,-4 5 0,1 4 0,-3 4 0,0 8 1,-1 4-618,1 3 0,-1 4 0,-4 2 0,0-1 0,-1-1 0,-2-2 252,-2 0 0,-5 1 0,3-3 0</inkml:trace>
  <inkml:trace contextRef="#ctx0" brushRef="#br0">26794 17845 8233,'-9'-33'409,"1"7"1,2 7-1,3 4 1,2 1 0,2 3-1,5 0 1,9 4 6924,10 1-7056,14 1-1048,14 11 1,8 8 0,6 6-1</inkml:trace>
  <inkml:trace contextRef="#ctx0" brushRef="#br0">19902 12861 8265,'-34'-49'0,"4"4"0,7 13 0,5 16 0,9 13 0,6 7 303,6 5 1,7 1 0,11-1 0,9-4-1,7-4 1,10-1 0,9 0 0,9 0 0,7 0-1,3 0 1,-34 0 0,0 0 0,1 0 0,1-1-1,1-1 1,0 1-307,-2-1 0,0-1 1,-1-1-1,-2-1 0,0 3 1,-1 0-1,35-1 1,-4 1-1,-5 2 3,-3 0 0,3 0 0,-4 0 0</inkml:trace>
  <inkml:trace contextRef="#ctx0" brushRef="#br0">20848 12568 9121,'0'-54'493,"6"20"0,6 12 1,7 15-1,10 8 434,3 3 0,5 5 0,8-4 0,5-1 0,5 1 1,3 1-1,-1 1 0,0 3-771,-4 2 0,-3 2 0,-11-1 0,-4 2 0,-5 1 1,-6 2-1,-8-1-460,-6 3 1,-7-1 0,-13 8 0,-12 1 0,-14 7 0,-10 4-420,-7 4 0,22-19 0,0 1 0,-1-1 1,-2 1 716,-2 0 0,-2 1 1,4 1-1,-1 0 1,-4-1-1,-1 1 1</inkml:trace>
  <inkml:trace contextRef="#ctx0" brushRef="#br0">4266 12488 9208,'0'-14'0,"0"1"0,0 0-87,0-1 730,6 1 0,-3 6 0,4 1 0,0 1 0,1 1 0,4-1 0,2 1 0,6-1 0,0 2 0,6 2 0,3 1 1,8 0-1,5-2 0,4-1 1019,1-1 0,5-6 0,7 1 0,6-3-1134,3-1 0,-5-1 0,5 1 0,0 0 0,-3 1 0,2 1 0,-5 3 1,-1-3-195,-5-1 1,-1 0-1,-3 2 1,-4 1 0,-3 0-1,-4 0-327,-1 1 1,0 3 0,-1-2 0,-4-1 0,-5 2 0,-5 0-519,-3 4 0,-5-1 1,0 0-1,-2-2 1,-1 2-1835,-1 2 0,-1 7 1,-3 3-1,-5 2 2341,-2 3 1,4 5-1,1 2 1</inkml:trace>
  <inkml:trace contextRef="#ctx0" brushRef="#br0">8731 13540 8341,'0'-17'0,"0"-1"0,0 2 0,0 1 0,0 1 0,2 1 0,1 0 0,1-1 0,1 1 0,-5 0 0,0-1 0,0 1 0,0 0 0,-2 1 0,-2 3 292,-5 5 0,1 2 0,-1 2 1,-1 0-1,-3 0 0,-4 0 0,0 0 1,0 0 1042,3 0 1,-4 0-1,0 0 1,0 0 0,1-1-1,-3-2-1041,0-2 1,2 1-1,-4 4 1,-1 0-1,1 1 1,0 4 0,-2 5-394,-1 6 0,-3 1 1,-2 5-1,-1 2 1,2 1-1,0 0-2,3-3 1,-1 3 0,0-2 0,1 0 0,1-1 0,2-2 0,6-3 597,2 1 1,-2 0 0,3-5 0,2 1 0,1-1 0,3 0-186,-1 1 1,6-1-1,-2 0 1,2 2-1,0 1 1,-1 2-397,1-2 1,1 5 0,4 1 0,1 2 0,3 0 0,1-3-1,4-1-714,0 1 804,3 1 1,-1-1 0,2-2 0,1-1 0,3 0 0,2-2 633,3-1 0,0-2 0,1 0 0,0 1 0,3-1 1,0-1-378,0-3 1,5 3 0,1-5 0,2 2 0,-1-2 0,2 1 0,2-1-531,1 4 209,0-6 0,0 3 0,1-5 0,2 3 0,3 0 0,0 0 10,0-3 0,3 3 1,-2-1-1,2 1 1,3 2-1,-3-2 127,-2 0 0,2 2 0,-3-2 1,-2 0-1,1 2 0,-4-2 0,2 1-22,-1 0 1,1 1 0,-2 1 0,2-3 0,-2-2 0,2 1-58,-1-2 0,-1-2 0,4-1 0,-1 0 0,-1 0 0,0 0 0,0 0 0,2 0 0,8 0 0,-3 0 0,-1 1 0,0 2 0,-3 2 0,3-1 0,3 2 0,-7-4 0,9 4 0,-4-2 0,-1 2 0,1 0-143,5 0 90,-1 4 0,11-8 0,-3 2 0,0-2 1,0-2-1,-2 0 129,0 0 1,1-5 0,-8-1-1,1 0 1,-1-1 0,-1 1-77,-3 0 0,-2 0 0,-4 3 0,1-1 0,-1 1 0,-1 1 0,-2 2 0,0 0 0,-6 0 0,3 0 0,-4 0 0,-1 2 0,1 1 0,-2 3 0,1 1 0,2-4 0,6 2 0,-1-4 0,-1 0 0,1 2 0,2 2 0,8-1 0,0-4 0,2 0 0,-1 0 0,-1 0 0,1 0 0,2 0 0,1 0 0,1 0 0,-1 0 0,-1 0 0,-3 0 0,-5 0 0,-2 0 0,-2 0 0,0 2 0,-2 1 0,-1 1 0,-1-1 0,1-1 0,-3-2 0,1 0 0,2 0 0,2 0 0,1 0 0,1 1 0,4 4 0,-2-4 0,6 3 0,1-2 0,3-2 0,4 0 0,0 0 0,1 0 0,0-4 0,0-2 0,-1 0 0,1-2 0,-2 2 0,-4 0 0,5-4 0,-7 1 0,-1-1 0,-2-1 0,-4 3 0,-1-3 0,-2 4 0,0-2 0,0 0 0,0 0 0,0 0 0,0-1 0,0-2 0,0 3 0,-1 0 0,3 0 0,1 1 0,3-1 0,-2-2 0,-2-1 0,5 1 0,-7 0 0,2 2 0,-1-1 0,-2-2 0,-4-1 0,2 1 0,-4 2 0,-1 1 0,1 0 0,-5 0 0,-3 0 0,-3-1 0,1-1 0,2 1 0,-1 1 0,-4 0 0,1 0-39,0 0-228,-5 1 1,8-6 0,-6 1-1,-2 0 1,-1-2 0,-2-2 268,0 0 0,-1-3 0,-2 4 0,-2-2 0,-1 2 0,-1 1 0,0 2 268,-3 0 1,-1-1-1,-4 1 1,-2 0-1,-4-1 1,-2 1-910,-3 0 563,2 5 0,-12-4 0,3 5 0,0-2 0,-4 2 0,-1 1-421,-2 3 1,0-3 0,1 1 0,-1 1-1,-1 0 1,-2-1 530,-1 2 0,0-3 1,3 0-1,-3 0 1,-6-1-1,-5 0 1,-4-4 67,-1-1 0,-5-1 1,-7 1-1,-5 2 1,1 2-1,-3 2-460,1 4 0,6-4 0,0 1 0,-2 2 0,3 2 0,0 1 0,4 0 118,0 0 1,0 0 0,8 0 0,0 0-1,0 0 1,3 0 252,1 0 0,2 0 0,-1 0 1,-2 0-1,-3-2 0,0-2 0,-1-4 148,-1 1 0,1-5 0,-3 3 1,1-1-1,-2 0 0,-1 1-60,-1-2 1,-2 4-1,-1-1 1,-3 3-1,0 2 1,-2 0 0,0 0-136,-3-2 0,1 1 0,-2 4 0,1 0 0,-3 0 0,2 0-28,0 0 1,-3 0 0,6 0 0,-2-2 0,-1-1 0,0-3 277,-4-1 0,-3 0 0,2-4 0,4 4 0,-1-1 0,5 3 0,1-3-1,5 1 1,-5-2 0,0-3 0,-1 2 0,0 2-1,-2 2 1,-3 3-282,-4 2 1,3 1 0,-6 0 0,0 0 0,36 0 0,-1 0 0,1 0 0,-1 0-133,0-1 0,0 2 0,-34 5 0,0 1 0,2 2 1,-1-2-1,-1 1 0,-1-2 251,0 0 0,3 3 0,-2-3 1,4-1-1,4 1 0,-2-1 177,-3 1-188,2 1 0,30-2 1,-1-1-1,-33 3 1,-2 1-1,35-5 1,1 1-1,-1 1 1,1 1-305,0-1 0,0 1 0,-1 1 0,1 0 0,-33 6 0,1 0 0,2 1 0,2 1 0,-1 1-634,0 2 0,4-1 0,-1-3 0,2-1 1,7-1-1,7-2 342,7-1 0,5-4 1,2 2-1,0-1 1,2-3-1,-1-2 554,3-1 0,2-6 0,2-1 0</inkml:trace>
  <inkml:trace contextRef="#ctx0" brushRef="#br0">5319 14487 8325,'-14'0'0,"1"0"0,0 0 375,-1 0 1,8-6 0,8-5 0,8-3 0,8-4 0,4 0-1,5 0 1,4-1 0,2 0 0,1-1 0,1 4 0,5 1 552,3 2 0,8 4 1,-3 2-1,4-1 1,3 2-1,3 1 0,6 2 1,4 1-1,4 1 1,1-2-334,-1-2 1,-32 1-1,0-1 1,0 2 0,-1 0-1,1 0 1,0-1 0,1-1-1,1 0 1,-2-1 0,0 0-596,-2-1 0,1 0 0,2 1 0,-1-1 0,-1 0 0,-1 1 0,1-1 0,-1 0 0,1 1 0,-1-1 0,35-5 0,-5 2 0,-4 1 0,-9 2 0,-2-2 0,-7 3 0,-8 1 0,-5 1-2458,-6 1 0,-10 1 1,1 4-1,-5 2-5107,-4 5 7565,-3 3 0,-12 7 0,-1 2 0</inkml:trace>
  <inkml:trace contextRef="#ctx0" brushRef="#br0">8958 16113 8481,'0'-9'0,"1"7"-13,4 7 205,2 1 1,2-6 0,0 0 0,3 0 0,4 0 0,5 1 0,1 2-1,-1 1 1,0-1 0,-1-1 0,2-2 0,2 0 555,3 0 1,-6 0-1,8 0 1,1 0-1,-2 0 1,2 0-1,-1 0 1,4 0 0,-1 0-578,1 0 0,4 0 1,-3 0-1,2 1 1,-1 2-1,1 2 1,-1-2-25,1-2 1,-2-1 0,3 0-1,-2 0 1,1 0 0,0 0 151,-1 0 0,1-4 0,4-2 1,-2 0-1,-1-1 0,-1 1 149,1 0 0,1 1 0,2 5 1,0 0-1,-1 0 0,-2 0-672,-2 0 1,1 2 576,4 2-1084,0-2 1,0 8 0,0-4-1,0 0 291,0 0 0,0 3 0,0-5 0,0-1 0,1-1 0,2-2 996,2 0 1,-1 0 0,-4 0 0,0-2-1,0-1 1,0-3 0,0 0-245,0 0 0,0-3 1,0 5-1,0 1 1,-2 2-1,0 1 1,-3 0-811,2 0 0,2 4 0,1 0 0,0 1 0,0-1 0,0 1-204,0-2 1,2 3 0,1-2-1,-1-1 1,1-1 0,-2-2 1087,1 0 0,-2 0 0,0-2 1,0-2-1,0-4 0,-2-1-60,-2 0 0,1 6 0,-5-1 0,3 1 0,2 0 0,0-1 0,0 1-946,-2 1 1,-4 2 468,5 0 1,-2 0 0,3 0 0,-2 0 0,1 0 217,-2 0 1,3 0-1,-4 0 1,1 0-1,3 0 1,0 0 74,-2 0 1,4 0 0,-4-1 0,4-2 0,1-2 0,0 2-1,0 2 503,0 1 1,1 0-908,4 0 1,-4-2 0,2-1 0,-3-1 103,0 1 0,-3 2 1,8 1-1,-5 0 1,-3 0-1,-3 0 0,-2 0 446,-2 0 1,3 0-1,-2 0 1,-2 0-1,1 0 1,-1 0-196,3 0 1,0 4 0,-2 0-1,2-1 1,2 0 0,3 0-1,2 2-106,1-2 0,0-2 0,-2 1 0,1 1 0,-2 1 0,2-1 86,-2-1 1,0-4 0,3-1-1,0-3 1,-2 0 0,-2 0 204,-5 3 0,-2-3 1,1 1-1,1-1 0,-1 0 1,-2 3-1,-2 0-328,1-2 1,4 4 0,2-4 0,-1 4 0,2 1 0,-1-2-403,0-2 0,2 2 0,-2-2 0,-1 3 0,2 1 0,-1 0 394,0 0 1,-2 0-1,-5 0 1,1 0 0,0 0-1,-2 0-395,-3 0 1,2 0 0,-6 0 0,-2 0 0,0 0 0,0 0 0,1 1-3354,-5 3 1,1-1 3805,-4 6 0,3-6 0,1 3 0</inkml:trace>
  <inkml:trace contextRef="#ctx0" brushRef="#br0">5492 16206 8450,'-6'-8'-98,"5"3"0,-4 5 422,10 0 1,8-2-1,9-1 1,3-3 0,3 0-1,4-1 1,3 1 0,4 0-1,4 2 1,3-1 415,2 1 0,7-1 0,-6 5 1,4 0-1,5 0 0,1 0 0,1 0 1,-4 0-493,0 0 1,-1 5 0,-5-1 0,-1-1 0,2-1 0,0-2 16,3 0 0,-5 0 0,0 0 0,-1-2 1,1-1-1,-1-3 636,-2-1-1025,4-2 0,-10-4 0,1 1 0,-5 3 1,-3 4-1,-5 4 0,-3 1-1286,-3 0 0,-6 0 1,2 1-1,-3 4 1,-3 5-1,-3 5 1410,-5 3 0,-2 11 0,-2 0 0</inkml:trace>
  <inkml:trace contextRef="#ctx0" brushRef="#br0">3826 13940 8511,'-22'-19'0,"1"6"0,2 8 0,2 7 0,2 4 0,2 0-5,0-1 897,5 0 1,5-5 0,12-2 0,11-2-1,9-5 1,11-1 0,9-1 0,7 2-1,7-2 614,2-6 1,1 7-1,0-3 1,-3 2-1587,-1 4 0,-10-4 1,0 7-1,-5 1 1,-5 3-1,-6 5 1,-10 3-534,-7 4 0,-10 2 1,-4 0-1,-7 4 0,-7 4 1,-8 4 477,-7 0 0,-9-1 0,-2-1 0,-4-3 0,-1 0 0,2-2 585,2 0 0,-1-1 0,6-5 0,1 0 1,4 1-1,4-1-2166,4 0 0,3-4 0,2 0-3000,-1 2 4716,13-5 0,2 5 0,13-3 0</inkml:trace>
  <inkml:trace contextRef="#ctx0" brushRef="#br0">4132 14140 8423,'-12'-1'1435,"2"-2"0,1-2-706,-1 2 1,-6 6 0,-4 5-1,0 2 1,-6 5 0,-3 1-161,-7 3 1,-4-1 0,-4 9-1,-5 4 1,-4 4 0,-2 4-386,2 2 1,21-17 0,1 1 0,2 0 0,1 1-1,-3 0 1,-1 1 0,0 1 0,1 0 0,0-1 0,1 1-78,0 0 1,1 0 0,-1 4 0,2 1-1,2-1 1,0 0 0,1 0 0,1 0 0,1 1-1,2 0 1,0 0 0,2 0 0,-15 33-332,7-1 0,6-7 1,8 10-1,1-1 1,3-5-1,5 2 0,4-2-256,4 2 1,8-2 0,9-9-1,3-1 1,7-2 0,4-4 25,7-4 0,7-1 1,1-11-1,3-4 0,5-3 1,0-6 815,2-5 1,10-4 0,-6-8 0,-2 0 0,-1 0 0,-5 0-442,-1 0 1,-8 1 0,-4 2 0,-6 3-1,-6 1 1,-3 2 0,-1 0-1144,0 0 1,-7 1 0,-2 5 1221,-3-2 0,4 10 0,2-8 0</inkml:trace>
  <inkml:trace contextRef="#ctx0" brushRef="#br0">4132 15819 8102,'-1'-22'1038,"-4"1"0,-2 8-66,0 10 1,1 9 0,6 7 0,0 1 0,1-1 0,4 0 0,5 1-289,6-1 1,5 5 0,4 0-864,-3-2 0,4 3 1,-6-1-1,1-2 13,-3-1 1,-5-2 0,-4 1 0,-5-1 0,-4 0 0,-4 1 0,-8 0 154,-9 4 1,-4-2 0,-12 7 0,-3 0-1,0 3 1,-3 0 0,2 1-1266,-1-1 0,4 6 1276,2-1 0,-2 12 0,4-2 0</inkml:trace>
  <inkml:trace contextRef="#ctx0" brushRef="#br0">4079 12394 8572,'-31'-44'530,"0"-1"1,7 2 0,9 21 0,8 6 0,5 7-1,8 8 1,6 5-432,6 3 0,3 1 1,7 2-1,6-2 0,10-1 1,14-1-1,12 1 0,-30-4 1,1 0-1,5 0 1,1 0 243,5-1 1,2-1 0,3 0 0,3 0 0,3-1 0,1 0 0,0-1 0,1 0 0,2-1-1,-1-2 1,0-1 0,-1-2-101,-2 0 0,1-2 1,2-2-1,-2-2 1,-5 2-1,-2-1 0,-1-2 1,0 0-1,0-2 1,-2-1-1,-2 0 1,0 0-1,-3-2 0,-1-1-129,-2 0 1,-3-2 0,-4 1 0,-2-1 0,-4-2 0,-1 0 0,23-25 0,-11-1-1,-10-8-446,-12-5 0,-10-3 1,-19-8-1,-2 36 0,-3 1 1,-6-2-1,-4 1 1,-7-3-1,-4 2 0,-6-1 1,-3 3 24,-5-1 0,-3 3 0,-5 5 0,-4 4 0,-2 1 1,-2 3-1,-3 2 0,-2 4 0,-3 3 0,-1 4 0,-2 4 1,0 4 177,23 3 1,0 1-1,0 2 1,-23 5-1,0 4 1,23-1 0,-1 3-1,1 1 1,0 0-1,-1 1 1,1 0 0,-1 2-1,0 1 1,0 0-1,2 2 1,-1 0 0,1 1 9,1 0 1,1 1 0,0 2 0,4-1 0,0 1-1,2 1 1,-17 13 0,2 1 0,6-1 0,2 1-1,4 0 1,4 2 0,5-1 0,4 3 0,4-1 0,5 1-57,5 1 0,4 1 0,5 1 1,6 0-1,5 0 0,6 0 0,6 1 1,6 0-1,7 1 0,5-1 175,8 0 0,3-2 0,5-1 0,4-1 0,4-1 0,3-1 0</inkml:trace>
  <inkml:trace contextRef="#ctx0" brushRef="#br0">20288 14220 8271,'-13'0'0,"-6"6"0,-2 1 0</inkml:trace>
  <inkml:trace contextRef="#ctx0" brushRef="#br0">21328 14034 10388,'-13'-42'-755,"0"6"1349,5 13 1,2 23 0,6 10 0,0 5 0,0 4 0,0 0-319,0 1 0,-6-2 0,-3-4 0,-4 4 0,-5 4 1,-4 3-1,-3 4 0,-2 0-441,1 2 1,-1 2 0,2-3-1,0 1 1,-1 0 0,0 0 0,-1 0 141,-1-1 0,4 4 0,-8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8971 5717 27587,'6'-7'-2006,"3"3"1,-2 2 2121,2 2 1,0 0 0,6 0 0,1 0 0,4 0 0,-1 0 0,2 0 0,-1 0 0,4 0 0,1 0 0,2 0-1,-1 0 1,3 0 0,0 0 0,2-1 0,-1-2 1001,-2-2 1,-1-4-973,-1 5 0,1-1 1,-2 5-1,-1-1 1,-2-2-1,2-2-50,1 3 1,2 0 0,1 2-1,1 0 1,4 0 0,0 0-1,2 2 48,4 2 0,-1-3 0,10 4 0,-1-4 0,-1-1 0,1 0 1,-1 0 54,0 0 1,-1 0-1,-5 0 1,0 0-1,0 0 1,-2 0-147,-2 0 0,1 0 0,-5 0 0,1 0 0,-1 0 1,-2 0-1,0 0-11,1 0 1,-2 0-1,7 0 1,1 0-1,1 0 1,2 2-88,0 2 0,0-2 1,0 2 229,0-2 1,5 2 0,-1 1 0,-2-2-174,-5-2 1,4-1-1,-4 0 1,0 0-1,2 0 1,-2 0 0,0 0-13,-2 0 0,-5 0 0,1 0 0,-3 0 0,-1 2 0,1 0 0,3 3 0,5-2 0,1 0 0,0 0 0,-2 1 0,4-1 0,2-1 0,4-2 0,5 0 0,-3 0 0,2 0 0,-1 0 0,-4 0 0,-5 0 0,5 0 0,-4 0 0,0 0 0,-1 0 0,-4 0 0,2 0 0,2 0 0,-4 0 0,1 0 0,-1 0 0,1 0 0,-1 0 0,2 0 0,2 0 0,5 0 0,1 0 0,-1 0 0,2 0 0,2 0 0,-1 0 0,5 0 0,-5-2 0,2-1 0,0-1 0,1 1 0,2 1 0,-3 1 0,0-2 0,0-2 0,0 3 0,-2 0 0,0 2 0,1 0 0,-5 0 0,1 0 0,-2 0 0,-2 0 0,0 0 0,0-1-55,0-4 0,4 4 0,2-5 0,1 1 0,2 1 0,0-1 102,0-1 0,-2 5 0,4-3 0,-2 2 0,1 2 0,2 0 1,0 0-48,-3 0 0,2 0 0,-2 0 0,3-1 0,2-2 0,-1-2-118,0 2 1,-2 2 0,-1 1-1,3-2 1,-1-1 0,0-1 0,-6 1 146,-3 1 1,1-2-1,1 0 1,-2 1-1,0 1 1,-1 2 18,3 0 1,4 0 0,-2 0 0,2 0-1,3 0 1,-2 0 0,4 2-142,2 2 0,2-1 0,5 4 0,2 1 0,-2-2 1,0 0-1,-2-2 94,-2 2 1,11-5 0,-12 4 0,-1-4 0,1-1 0,-3 0 155,-2 0 0,-2 0 0,-10-1 0,2-2 0,2-3 0,-2 0-157,-2 0 0,5 0 0,3 3 0,1-1 0,2 1 0,0 1 0,6 2 0,5 0 0,-2 0 0,7 0 0,-1 0 0,-5 0 0,0 0-236,-1 0 0,-3 0 0,2 0 325,0 0-1,-3 0 1,-3-1 0,-1-2-71,0-1 1,1-5 0,-1 3 0,0 0 0,4 0 0,3 3-1,7 1-178,1 2 1,6 0 0,0 2 0,-36 0-1,0 0 1,0 2 0,-1 0 0,1 0-1,0 1 1,36 2-274,-3-1 1,-4 3-1,-4-5 1,-2 1 0,-2-1-1,-2 1 221,-3-2 0,-6-2 0,-4-1 1,-4 0-1,-3 0 0,-3 0-464,-1 0 0,-6 0 0,-7 0 0,0 0 0,-6 2 779,-3 2 1,1 3-1,-5 7 1</inkml:trace>
  <inkml:trace contextRef="#ctx0" brushRef="#br0">17023 9702 8584,'-23'0'0,"3"0"0,0 0 0,4 0 0,1-1 305,2-4 1,1 2 0,3-6 0,5-1 0,4 0 0,4 1-1,5 4 1,4 4 0,5 1 0,6 0 0,4 0 0,3 0 109,-1 0 1,4 6 0,3 3 0,4 3 0,5 1 0,2 0 0,2-1 0,2-2 0,3-2 0,2-1 0,7-1-10,6 0 1,-1-2-1,7-4 1,-38 0-1,1-1 1,0-1 0,0 0-1,1-2 1,0 0-1,0 0 1,0-1-234,0 1 0,0-1 0,2 1 1,1 0-1,-1-3 0,0 0 0,0 1 1,-1-1-1,-1 0 0,0 1 0,34-6 19,-7 3 0,-2-2 0,-9 5 0,-4 1 0,-6-1 0,-6 3-633,-4 1 1,-5 2 0,-8 0 0,-2 0-1,-2 0 1,-2 0-706,-3 0 1,-5 5 0,0 1 0,2-1-545,0 1 0,-2 0 0,0-3 1690,2 2 0,0-1 0,3-4 0</inkml:trace>
  <inkml:trace contextRef="#ctx0" brushRef="#br0">20742 8636 15352,'-8'-6'103,"-2"3"0,6-6 0,1-1 0,1-2 0,2-1 0,0-1 0,0 1 0,0 0 0,0-1 0,0 1 0,-1 0 1625,-4-1 0,2 7-1557,-6 3 1,-6 2 0,-7 4 0,-3 2 0,-2 6 0,1 7 0,-1 5-137,0 3 1,2 6-1,3 0 1,4 0 0,5 0-1,4 1 1,5-3 0,4-1-166,4-1 1,9 0-1,10-2 1,3-3-1,5-6 1,3-4 76,0-3 1,-1-6 0,-6 1 0,-2-4 0,-1-4 0,-4-6 0,0-5-45,-4-3 0,-6-1 0,-2 2 0,-2 0 0,-3 0 0,-2 3 0,-2 2 543,-4 3 0,2-1 0,-6 5 0,-1 2 0,-2 2-294,-1 1 0,5 1 1,4 4-1,2 3 1,2 4-1,2 2-621,2-1 0,5-4 0,9 0 0,4 0 0,3-1 0,4 0 0,2-2-1277,4-3 0,4-8 0,2-5 1819,4-6 0,-4-11 1,5-7-1</inkml:trace>
  <inkml:trace contextRef="#ctx0" brushRef="#br0">21555 8170 32767,'0'-37'-2152,"0"5"0,1 9 0,2 15 2466,2 8 0,-1 8 1,-4 10-1,0 5 1,0 5-1,0 5 1,0 2-88,0 7 0,0 2 1,0 7-1,0-2 1,-1 1-1,-2 0 1,-2 1-1,2-6-1320,2-3 1,5-1 0,1-9-1,-1-3 1,1-2 120,-1-5 1,-1-6-1,-7-13 1,-5-10 0,-3-9 843,-1-5 1,-2-3 0,-2-5-1,0-3 1,0 3 0,3 2 0,0 5 1217,1 4 1,5 3-1,3 4-1015,-1 2 1,4 9 0,-2 10 0,2 5-1,2 6 1,2 1 0,4 3-370,7-1 1,3-1 0,9 4 0,5-2 0,3-3-1,5-4-1689,5-3 1,5-8 0,3-2 2463,-2-4 1,9-13 0,-3-2 0</inkml:trace>
  <inkml:trace contextRef="#ctx0" brushRef="#br0">22221 8143 31275,'0'-40'-9831,"0"1"10617,0 8 1,0 15 0,0 18 0,0 8-1,0 8 1,-1 2-106,-4 4 1,2 1-587,-5 2 0,3 5 0,-4 5 0,-1 5 0,0 4-128,1 1 1,-2-7 0,7 3 0,1-1 0,1-5-1,2-3 1,2-5-934,2-2 1,2 1-1,5-10 1,-4-2-1,0-2 498,1-6 0,-5-3 0,1-10 0,-2-3 0,-2-4 0,-2-2 0,-1 1 561,-1 0 0,-7-5 916,3 0 1,2 8 0,3 10 0,6 7 0,6 6-778,2 5 1,9-3 0,3 3-1,7-2 1,4-1 0,2 0-1,-2-5-246,-2-2 1,-1-4 0,-4-4 0,-2 0 0,-3 0 0,-4 0-137,-3 0 1,-3-6 0,-3-3 0,-3-1 0,-2-1 0,1 3 518,-3-3 0,0-1 0,-2-1 0,0 0 743,0-1 1,1 7 0,4 2 0,5 4 0,5 1-1086,3 0 1,10 2 0,-1 0-1,2 3 1,2-1 0,0 1-315,-1-1 1,-2 1-1,-1-5 1,-2 0-1,-3 0 1,-4 0 0,-3 1-452,-2 4 0,-4-4 0,-2 5 0,1 0 1,-2 3-973,0 3 0,6 1 0,1 2 1525,8 3 0,16 2 0,4 7 0</inkml:trace>
  <inkml:trace contextRef="#ctx0" brushRef="#br0">23541 8596 22782,'-9'-46'-4211,"2"8"5452,1 9 1,-5 9-580,3 6 0,0 6 0,-1 0 0,-1 2 0,-2 3 0,-3 2 0,-1 1-575,-2 0 1,0 6 0,4 4 0,-3 5 0,1 4 0,3 0 0,4 2 0,3-2-587,3 1 1,3 3-1,4-1 1,5 2-1,5-2 1,2-4 445,2-3 1,-1 3 0,-3 0 0,-2-2 0,-4-1 0,-3-2 4,-4 0 1,-9-4-1,-12 0 1,-14 1-1,-10 4 1,-7 2-1005,-2 2 0,7 0 0,-6-5 1301,5 0 1,3 6 0,4 2 0</inkml:trace>
  <inkml:trace contextRef="#ctx0" brushRef="#br0">24514 7690 22715,'0'-45'-3315,"2"10"0,2 13 3575,5 10 1,-3 7 0,-2 11-1,-1 8 1,0 6 0,2 8 0,-4 6-1,-5 9-105,-10 8 0,-5 5 0,5-22 0,-3 2 0,-1 1 1,-2 1-1,-5 5 0,-2 0 0,-4 5 0,-1 0 0,-3 5 1,-2-1-1,-1 3 0,0 0-211,0 0 0,1 0 0,1-3 1,1 1-1,4-3 0,1-1 0,3-3 1,2 0-1,5-3 0,2 0 0,4-4 1,2-1-1847,-2 30 0,9-8 119,1-6 1038,8-1 1,4-6 0,5-4 0,2-6 744,3-5 0,2-4 0,7-2 0,0 1 0,-1 0 0</inkml:trace>
  <inkml:trace contextRef="#ctx0" brushRef="#br0">24541 9022 17661,'-14'-28'676,"1"6"0,0 7 0,1 20 0,2 2 0,1 1-51,-2-4 0,5-4 0,2-6 0,3-7-754,1-8 0,7-1 0,5-5 1,6-5-1,4-5 0,4-3 1,4-2-1,1-4-241,2-7 0,1 3 0,4-7 1,-1 0-1,-3 0 0,-1 0 1,-5 3 256,-4 2 0,-5 9 0,-7 12 0,-3 5 0,-3 5 487,0 8 1,-6 7 0,1 10 0,-5 8 0,-2 7 0,-2 11-262,1 7 1,-2 4 0,-4 11 0,-1 1 0,3 5 0,0 4-493,2 5 0,0-6 0,-4 8-652,0 1 0,5-2 0,4-6 1,2-4-818,2-3 1,2-8 0,1-5 1828,1-10 1,1-1 0,-5-10-1</inkml:trace>
  <inkml:trace contextRef="#ctx0" brushRef="#br0">24661 8716 8583,'6'-61'2508,"1"11"-1990,6 14 0,2 16 0,2 15-677,0 4 0,1 1 0,-3 0 0,1 0 1,3 0-1,4 1 0,3 4 0,4 4-1718,0 2 0,2 6 1877,-1-4 0,0 3 0,-4-8 0</inkml:trace>
  <inkml:trace contextRef="#ctx0" brushRef="#br0">25207 8689 8583,'-13'-16'798,"0"3"1,-1 2 0,1 14-1,0 6-582,-1 9 1,2 1-1,2 2 1,3-2-1,1-3 1,3-1-1,1-1 1,4 0-87,2 4 1,5-3-1,9 3 1,3-3 0,1-2-1,-1-1 1,-2-3-1,-3-5-603,-1-2 0,1-4 1,-1-2-1,-3-5 1,0-3-1,0-3-52,1-3 1,6-1-1,3-5 1,4 4-1,2-1 1,3 2 0,4-2 439,4 0 0,-2 3 1,-2-2-1,1-1 0,-6 2 1,-4-1-1,-6 3 269,-4-3 1,-4 6 0,-3-4 0,-5 3-1,-2 2 1,-4-1 774,-2 1 0,1 1 0,-6 2 1,-2 2-1,0 3-414,-3 2 1,7 3-1,2 5 1,5 9-1,6 7-630,8 4 0,5 7 0,8 2 0,-1 2 0,1-1 0,0 2 0,-1 0-186,1-1 0,-8 1 0,-4-6 0,-6-1 1,-5-2-1,-5-3 283,-7-3 1,-14 2 0,-8-6-1,-7-3 1,-8-4 0,-6-2-432,-2 2 1,-6 5 0,-4 2 418,-2-2 0,29-3 0,0 1 0,-1 0 0,0 0 0</inkml:trace>
  <inkml:trace contextRef="#ctx0" brushRef="#br0">21328 10102 8502,'0'-37'1241,"0"6"0,-4 13 1,-2 18-1,0 8-1167,0 3 0,-4 3 0,1 0 1,-3 3-1,-1 2 0,-2 2 1,0 4 572,2 5 1,-4-2-1,10 3-1188,0-3 0,1-1 0,6-2 0,0-3 55,0-4 1,6-3 0,2-4-1,4-3 250,2-8 0,-6-8 0,0-9 0,-1-6 0,1-3 0,1-4 620,-2-1 1,5-2 0,-5 4 0,2-2 0,0 1 0,0 3 248,-2 5 0,1 4 0,-5 8 0,3 3 0,0 2 0,1 7-10,0 5 1,-2 9 0,2 5 0,1 4 0,-2 8 0,1 4-878,0 3 0,-2-2 0,4-1 1,0-2-1,-1-3 0,0-4 0,-1-4-802,1-6 0,-4-5 1,4-6 692,-3-7 1,0-11 0,-4-13-1,2-6 1,2-5 0,-2-4 939,-2-1 1,4 0 0,-1 0 0,1 2-1,-1 2 1,0 7 0,-1 5 2489,-1 6 1,2 3-3063,1 2 0,5 13 1,-1 7-1,3 10 1,0 3-1,0 6-1375,1 3 0,-1 5 1,8 5-1,3-2 0,0-2 1,7 1-3180,3-2 4549,2 4 0,11-9 0,1 3 0</inkml:trace>
  <inkml:trace contextRef="#ctx0" brushRef="#br0">22168 10222 23608,'9'-6'-2984,"-2"-3"2497,-1-3 1192,5 5 1,-5 2 0,2 10-1,-3 5 1,-5 7-162,-5 5 1,0 7-1,-6 5 1,4 3-1,-1 5 1,2-1-1,0 1-873,4-2 0,-4-5 0,1-1 0,2-1 0,2-5 0,1-4-343,0-6 0,0-8 1,0-4-1,0-5 1,0-8-1,1-8 37,4-7 0,-4-14 0,5-5 1,0-5-1,1-4 0,2-2 307,0-1 0,0-2 0,4 0 1,1 2-1,-2 5 0,-4 7 1207,-3 5 1,1 5 0,-2 9 0,-1 4-357,-1 3 0,-2 9 1,-2 6-1,-2 8 0,-4 5 1,-1 3-797,1 2 1,0 4-1,-1-2 1,5 0-1,2 4 1,2 1-792,0 2 0,8-5 0,5-1 0,9 0 0,8-2 0,5 0-1512,4-3 0,1-7 2649,0-4 1,0-4 0,0-1 0</inkml:trace>
  <inkml:trace contextRef="#ctx0" brushRef="#br0">22661 10195 11276,'8'-13'326,"-2"4"1,-5 0-1,4 0 368,3 2 1,6 1 0,2 6 0,3 0-1,2 0 1,3 0 0,2 0 1271,5 0-2092,-2 0 0,9 0 1,-4 0-1,0 1 0,-3 2 1,-4 2-377,-5-2 0,-3-2 0,-7 1 0,-1 1 1,-4 3-1,-2 3 0,-7 4 1126,-5 3 1,-11 8 0,-6-2-1,-4 3 1,-5 3 0,1 2-206,-1 1 0,2 5 0,5-4 1,2 1-1,5 1 0,5-3-1641,2-3 1,6 5 0,4-10 0,7 0 1243,13-3 0,15-2 0,14-5 0</inkml:trace>
  <inkml:trace contextRef="#ctx0" brushRef="#br0">23714 10182 11309,'-17'-37'411,"-1"7"2065,2 13 0,2 9-2394,5 13 1,3-2 0,6 5 0,2 3-1,2 2 1,7 3 288,5 2 0,-1 6 0,3-2 0,-5 3 0,-3 2 0,-2 0 0,-2-1 0,-6 1-818,-8 0 1,-7-1 0,-13 1-1,-3-1 1,-6 1 0,-4 0-414,-4-1 1,-8 1-1,1 1 1,-1 3 860,-4 5 0,-5 2 1,1 2-1</inkml:trace>
  <inkml:trace contextRef="#ctx0" brushRef="#br0">21448 11768 9418,'-1'-24'0,"-4"-1"0,-4 1 173,-2 5 276,3 10 1,1 2 0,4 5 0,-2 2 0,2 6 642,2 5 0,-4 8 0,1 5 0,1 4 1,2 4-1,1 1 0,0 1 0,0-2 1,0 1-1239,0-3 0,5-2 1,3-2-1,1 0 1,0-4-1,1-4-311,2-4 1,1-6 0,1-4 0,-3-4 0,1-4 0,0-7 145,3-5 0,1-5 0,-2-7 0,-1-1 0,0-4 1,1 1 603,-1-1 0,-4 2 1,-2 4-1,-1 2 0,-3 3 1,0 6-1,0 4 784,1 3 1,1 7 0,-5 4 0,1 10 0,4 8-717,4 6 0,-2 0 1,2 1-1,1 0 1,2 1-1,1 0-629,1-2 1,-1 3 0,0-10 0,1-1-1,-1-2 1,0-6 94,1-2 1,-1-4 0,0-4 0,-1-1 0,-1-5-1,-2-8 1,1-6 180,2-6 0,1 3 0,0-1 0,-1-1 0,-1 3 0,-4 1 1,-1 5 744,-3 1 1,3 6 0,0 2 0,1 1-1270,4 3 0,0 9 0,3 5 0,-1 7 0,2 3 0,1 3 0,3 1-1146,2 1 0,3 6 1,5-1-1,3-2 0,-3-2 1612,-1-5 0,5 3 1,1-4-1</inkml:trace>
  <inkml:trace contextRef="#ctx0" brushRef="#br0">22381 12101 8581,'-13'-30'0,"0"4"0,4-2 1121,0 10 1,6-1 0,-2 2 0,4 0-383,1 0 0,6 7 1,4 1-1,5 0 1,3 0-1,-2 2 1,-1-1 77,-2 1 0,1 4-1871,-1-1 0,-6 1 918,-2-2 0,-10 5 0,-5 0 0,-5 6 0,-4 3 0,0 0 0,-1 1 0,4 2 609,1 1 1,3 1-1,2-1 1,3 0-1,1 2 1,4 2-415,5 0 0,6 1 0,9-5 1,6 1-1,5-1 0,7-1-667,2-3 0,2 1 0,0-5 0,-1-2 0,-2-3 0,-5-3 0,-2-3-567,-5-2 1,-7-1 0,-2-5 0,-5-3 0,-7 0 1157,-2 0 0,-2 2 1861,0 2 0,-2 4-983,-2 0 1,2 8 0,-2 1 0,4 9 0,6 6 0,7 4-807,8 2 1,5 1 0,4 3 0,3-1 0,1-2 0,3 0 0,0-1-6408,-2-3 6352,10 2 0,-16-5 0,10 4 0</inkml:trace>
  <inkml:trace contextRef="#ctx0" brushRef="#br0">12090 12314 8135,'-20'0'0,"2"0"0,3 0 0,0 2 0,-1 1 0,-2 3 0,2 0 1313,1 0 1,3-1-1,2-2 1,1 3-1,2 2 473,4 2 0,6-4 0,16-2 0,8-2-1125,7-2 1,9 0-1,2 0 1,4 0-1,8 0 1,6 0 0,8 0-463,3 0 0,-36-2 1,0-1-1,2 1 1,0-1-1,0 0 1,0 0-1,0-1 1,0 0-1,0 1 1,0 0-200,0 1 0,0-2 0,-2 0 0,-1 0 0,36-2 0,-3 0 0,-7-2 0,1 1 0,-2-2 0,2 2 0,-3-4 0,-12 5 0,-7 0 0,-3 0 0,-6 3 0,-5 2 0,0-3 0,-10-1 0,-2 2 0,-1 2 0,-9 1 0,-8 0-396,-10 0 1,-1 0 0,-5 0 0,2 0 0,0 0-1,-2 0-855,2 0 1,1 0 0,1 1 0,1 2 0,0 2 0,-1-2-2808,1-2 4058,6 5 0,-5-5 0,4 5 0</inkml:trace>
  <inkml:trace contextRef="#ctx0" brushRef="#br0">9931 12221 8124,'-13'-6'0,"-1"-3"0,1-1 0,0 1 0,-1 5 0,1 2 284,0 2 1,-1 0 0,2 2-1,4 2 1,3 5 0,5 3 0,6 1-1,7-1 1522,8-3 0,12 7-1656,7-3 1,9-1 0,14-4-1,-26-5 1,2 0 0,4-2 0,3 0-1,3 1 1,2-2 0,5-1 0,1-1-1,3-1 1,0-1 32,2-2 0,0-2 0,2-2 0,0-2 0,-2 0 0,0-1 0,0-2 1,-1-3-1,1-1 0,-1-2 0,-3 0 0,0-1-308,-2 0 0,-1-2 1,-5 0-1,-1-3 1,-2-2-1,-1-2 1,-3 2-1,-3-1 1,-3 0-1,-1-1 1,-5 1-1,-2-2 1,-3 0-1,-3-2-96,-4-1 1,-2 0 0,-3-2 0,-3-1 0,-6 0 0,-3 0 0,-2-3 0,-4-1-1,-4 1 1,-5 1 0,-5-2 0,-4 2 23,-3 1 1,-3 1 0,-6 4-1,-3 3 1,-4 0 0,-3 3-1,-3 3 1,-2 4 0,-2 4-1,-2 4 1,-4 3 0,-3 4 0,-3 3-1,-1 5 164,-3 1 0,-2 5 0,19 1 0,-1 2 0,1 2 0,-1 4 0,0 3 0,0 1 0,0 0 0,-1 1 0,1 1 0,-1 2 0,0 1 0,1 0 0,2 1 0,1 0 0,1 1 123,1 0 0,1 0 0,1 2 1,2-1-1,2 1 0,1 1 0,-16 16 1,5 2-1,5-2 0,4 1 0,5 0 1,5 0-1,6-2 0,4 0-246,5-3 0,2 0 0,4 0 0,4 0 0,14 31 1,12-5-1,-1-35 0,4-2 0,7-4 0,3-2 156,7-1 0,2-2 0,3-2 0,0-1 0,2 0 0,0 0 0</inkml:trace>
  <inkml:trace contextRef="#ctx0" brushRef="#br0">9211 12394 8184,'0'-18'0,"0"10"0,-1 11-12,-4 7 668,4 3 0,-5 1 0,6-1 0,0 2 0,0 1 0,-2 2 1,-1-2-1,-1-1 0,1-2 366,1 1 1,2-9-1,2-5 1,1-8 0,1-10-1,-1-9 1,-1-8 0,-2-8-902,0-6 0,0-3 1,-2-6-1,-2-4 1,-6-8-1,-5 1 1,-5-4-228,0 1 1,2 1-1,-3-2 1,0 3-1,2 7 1,0 2-1,3 8 531,1 7 0,7-2 0,3 13 0,0 2 0,1 4 0,1 4-108,1 2 0,2 4 0,0 6 0,2-1 0,1 1 0,1 0-491,-1-1 0,3 6 0,0-1 0,1 0 0,4 0 1,1 0-1,1-1 132,0-2 1,6-1 0,2-1-1,3 1 1,1 0 0,5-1-37,2 1 0,1 0 0,5-1 0,5 1 1,2 0-1,2-1 0,-1 1-883,0 0 0,3 1 1,-3 1-1,0 4 1,0 1-1,-3 3 961,-2 2 0,5-5 0,1-2 0</inkml:trace>
  <inkml:trace contextRef="#ctx0" brushRef="#br0">14210 12354 8054,'-6'-12'3719,"-3"4"0,3 3-3467,2 10 0,8-4 0,5 3 0,3-4 0,1-4 0,2-6 98,3-7 1,3-5 0,5-7 0,1-6 0,-2-2 0,-1-7 0,-3-6 0,-4-10-366,-5-3 0,0-5 0,-8-2 0,-1-4 0,-2 36 0,-2-1 0,0-2 0,-2 1 78,-1-1 1,-1 0-1,1 1 1,1 0 0,-6-34-1,0 8 1,0 6-1,2 8 1,-1 7 176,1 5 1,2 13-1,-2 0 1,0 4-1,1 2 1,-2 3-159,1 3 1,-2 2 0,-4 1-1,-1 2 1,-1 1 0,-2 0-157,-6 2 0,-12-4 1,-5 7-1,-5-1 0,-3 1 1,-6-1-1,-2 1 76,-3-2 1,2 3 0,-3-4 0,1-1 0,4 2 0,4 0-1,10 3-575,8 2 1,4 1 0,11 0 0,2 1 0,2 5-1,5 6 573,5 5 0,8 0 0,4-3 0</inkml:trace>
  <inkml:trace contextRef="#ctx0" brushRef="#br0">7465 10968 8502,'-28'-32'0,"4"7"0,5 10 0,0 9 0,-2 4 0,-3 2 0,-1 0-12,-2 0-13,-5 0 0,-1-4 0,-4-2 0,2 0 0,-3-1 0,1 1 0,2-2 0,4 2 0,3 0 0,1 2 0,0 0 0,2-1 1,0 4 650,-2 4 1,4 5 0,-10 9 0,0 5-1,-1 6 1,-1 11 0,-1 7 0,1 8-1,1 7-566,3 4 0,14-23 0,1 2 0,0 2 0,1 1 0,0 3 0,0 1 0,1 3 0,2 2 0,0 0 0,3 0 0,1 2 1,3 0-82,1 0 0,2 1 0,2-2 0,3 0 0,2-1 1,4 0-1,5-1 0,5-2 0,5-2 0,4-2 0,4-3 1,4-2 113,2-3 1,2-2-1,5-2 1,2-2-1,1-3 1,1-1 75,2-1 1,3-3 0,5-2 0,2-2 0,-1-2 0,1-2 0,0-3 0,0-1-111,-3-3 1,1-1 0,5 1-1,0-1 1,-5-4 0,-2-1-1,0-2 1,0-1 0,-2-1-1,0-2 1,-4-2 0,-2-2-44,-2-1 0,0-3 0,-1-5 0,-2-4 1,-3-3-1,-2-3 0,-2-1 0,-1-2 1,-3-4-1,-1-1 0,-3-1 0,0-3 0,-2-2 1,-1-1-85,0-3 0,-3-1 1,-5-2-1,-2-2-193,-3-7 1,-4-1-1,-3-3 1,-3-2 0,-3-1-1,-3-2 1,-4-5-1,-4-1 41,-4-4 1,-4 0 0,-2 1-1,-4 0 1,7 22 0,-2 0 0,-1 0-1,0 3 1,-2 1 0,0 0-1,-12-17 1,-2 3 0,-1 6 0,-3 4-1,0 7 1,-2 4 8,-3 4 0,-3 5 0,-4 7 0,-2 6 0,-4 6 0,-2 5 0,-3 4 0,-1 5 211,-3 5 0,-2 3 0,-2 2 0,1 3 0,-1 6 0,1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4119 7690 10921,'0'-40'0,"0"3"0,0 6 0,0 8 0,0 7 0,0 7 297,0 0 1,-6 6 0,-3-1-1,-4 1 1,-5 0 0,-3-3-1,-2 0 1,-3-1 0,-3 1-1,-2-2 1,-5 3 0,-1-1 0,-4 3-1,-2 1 1,-3 2 0,-3 0 981,-3 0 1,-6 5-722,1-1 0,-10 6 1,2 1-1,-2 4-507,-2 2 1,31-5-1,0 0 1,1 0-1,0 0 1,0 1-1,0 2 1,1 1-1,1 1 1,-30 15-108,7 1 0,0 2 0,12-2 0,3 1 0,8 3 1,7 1-78,5 2 1,4 5 0,6 1 0,1 1 0,3 5 0,5 3 219,2 2 0,2 9 0,0-1 0,0 6 1,0 3-1,0-35 0,0 0 0,0 3 0,0 1-53,0 3 0,0 1 0,0 0 1,0 1-1,0 3 0,0 0 1,0 1-1,0 0 0,0-1 1,0 1-1,0 0 0,0 0-99,0-1 0,0 0 0,-2 0 1,0 0-1,-1 3 0,0 0 0,-1 1 1,0 0-1,-1 1 0,0 1 0,-1 0 1,0 1-1,-1 2 0,1 0-42,-1 1 0,0 1 0,1 3 0,-1 2 0,0-2 1,1 1-1,-2 3 0,1 0 0,-1 2 0,0 0 0,-2 4 1,0 0 30,3-23 1,0 1 0,1 0 0,0 2 0,1 0 0,-1 0 0,0 1 0,0 0 0,1 0 0,-1-1 0,2 0 0,-1 0 0,0-1 0,1 0 0,-1 1 0,1-1 0,0 0 0,1 1-65,-1 0 1,1 0-1,1-1 1,-1-2-1,1 0 1,1-1 0,1 21-1,1-1 1,1-6-1,1-2 1,1-3-1,1-1 1,0-5 0,1-1 151,1-6 0,0 0 0,1 0 0,2-2 0,-2-7 0,1-2 0,8 32 0,-1-3 0,0-7 0,2 0-25,-2-3 0,-1 0 188,-2-2 1,1-3 0,-1 1 0,2 0-187,3 0 1,-4-5-1,4 1 1,-1 2 0,-1 0-1,3 3 1,2-4-324,3 0 0,-4-5 0,2-6 0,2-3 0,1-3 0,2-6 486,0-6 1,4-5-1,1-5 1,1-5-1,2-4 1,3-6-1,4-6-141,4-4 0,-1-6 0,4 4 0,1 3 0,2 5 0,1 7-1102,1 6 0,-4 13 1091,3 15 0,2 5 0,-24-13 0,0 3 0,-1-2 0,-1 0 0</inkml:trace>
  <inkml:trace contextRef="#ctx0" brushRef="#br0">5319 6197 10964,'-8'-28'0,"4"6"-262,2 5-412,2 10 825,0 1 1,0 8-1,-1 1 1,-2 3 1143,-1 1 1,1 0-1006,7 2 1,-1-1 0,6-5-1,1 1 1,2-1 8,1-2 0,1-1 0,1 0 1,1 0-1,3 0 0,2 0 0,3 0 51,1 0 0,7 0 1,4 0-1,2 0 0,4 0 1,1 0-46,1 0 0,5 5 0,-3-1 1,1 1-1,2-1 0,0 1 0,0-1-87,1 2 1,-8-4 0,-2 3 0,-2 0 0,-1-1 0,0-1 0,-3-1 77,-1-2 0,-2-5 0,-4-1 1,-1 0-1,0-1 0,-3 0 1,-2-2 234,-2 1 0,-1-2 1,-5 6-1,1-1-556,-1-1 1,-5 6-98,-4 0 0,-4 0 0,-4 6 0,-5-1 0,-3 1 0,-3-1 0,-3 1 37,-4-3 0,0 3 0,-3-1 0,-4-2 0,0-2 1,-4-1-1,-1 0 115,0 0 1,-9 0-1,3 0 1,-3 0-1,-3 0 1,-1 0 0,-2 0 77,0 0 1,5 0 0,-5 0 0,0 0 0,2 0 0,2 0-1,5 0-21,5 0 1,-1 5 0,8-1 0,3 0 0,1 1 0,3-1-294,4-1 1,3 0-1,8 0 210,11 2 1,8-1 0,14-4 0,2 0 0,5 0 0,8-1 0,2-2 52,2-2 1,9-1 0,0 3 0,3-3-1,4 0 1,-2 1-195,0 2 0,5 1 0,-12 2 1,-1 0-1,-3 2 0,-8 2 1,-1 5-1374,-3 3 0,-5 3 1,-3 2 1306,-5 6 0,-5-4 1,-6 0-1</inkml:trace>
  <inkml:trace contextRef="#ctx0" brushRef="#br0">7318 6210 10403,'-4'-25'0,"-1"3"0,2 4 0,2 3-348,1 2 337,0 6 0,-2 1 0,-2 6 1,-5 0-1,-1 1 246,1 4 0,3-2 1,6 6-1,0 1 0,1 0 1,4-1-1,4-4 525,3-4 0,2-1 1,4 0-1,6 0 0,4 0 1,5 0-1,1-1-328,3-4 1,7-1 0,4-4 0,0 3 0,1 1 0,0 1 0,0 1-6,0-1 1,-6 1-213,1 4 1,-7 0 0,-4 0 0,-3 0-1,-7 0 348,-2 0 1,-3 0 123,-5 0 0,-4 0-384,0 0 1,-9 0 0,-3 0 0,-10 0-1,-7 0 1,-3 0 0,-4 0-130,-4 0 0,-8-5 1,-5 1-1,-1 1 1,0 2-1,-3 1 1,-1 0-299,0 0 1,6 1 0,-1 2 0,4 3 0,4 0 0,7 0-1,4-2-85,2 2 0,7-4 241,-2 2 1,11-3-1,7-1 1,7 0-153,5 0 1,2 0 0,-1 0-1,2 0 1,1 0 0,2 0-1,0 0-207,1 0 0,2 0 0,5 0 0,1 0 1,-2 0-1,0 0 0,0 2-1601,4 2 1846,0-2 1,4 16 0,1-4 0</inkml:trace>
  <inkml:trace contextRef="#ctx0" brushRef="#br0">8731 6264 22797,'-13'0'0,"0"0"-138,-1 0 0,8-2 0,6-2 0,8-5 0,5-1 0,5-1 0,4 2 0,3 0 0,3 1 1,2 0 474,1 2 1,9-3-1,-1 3 1,1 1-1,4-1 1,0 3-1,2 0 1,-3 0-1,0-3-321,2-2 0,-7 5 1,5-1-1,-1 1 0,-4 0 1,-1-1-1,-1 1 102,-2 1 0,-2-2 0,-5-1 0,-2 2 0,-1 2 0,-3-1-91,-2-2 1,-6 2-1,-4-2 1,0 1-272,-2-1 0,-2 2 0,-10-4 0,-3 0 0,-6-1 0,-4-1 250,-4 4 0,-9-3 0,-4-1 0,-4 1 0,-2 1 0,-4 1 0,-4 1-53,-3 1 1,-4 3 0,-2 4 0,1 5 0,-4 3 0,5 2 49,4-1 0,1-1 0,7-2 0,3-1 0,3 1 0,7 1 2,3-2 1,8-4 0,3-3 0,5 1 0,6 1 30,5-1 0,11-3 0,17-3 0,9-3 0,6 1 0,7-3 0,3 2-353,2 0 0,8 2 0,1 4 0,0 0 0,0 0 0,0 0-2231,0 0 2895,5 6 1,-7 1 0,6 6-1</inkml:trace>
  <inkml:trace contextRef="#ctx0" brushRef="#br0">10504 6117 29820,'0'-13'-4916,"0"0"1,-4-1 4105,-1 1 0,-1 5 0,3 3 0,-3 0 1388,-1 1 0,6-1 0,2 5 0,9 0 84,7 0 1,12 0-1,2-1 1,6-2-1,5-3 1,2 0-286,5 0 0,3-3 1,3 3-1,1-1 1,2-2-1,-3 1 1,-3 4-338,-4 3 0,-9-4 0,-2 1 1,-6 1-1,-7 1 0,-3 2-79,-5 0 0,-7 2-384,-5 2 1,-19-1 0,-10 5-1,-9-1 643,-7 0 1,-16-4 0,1 3 0,0-1 0,-2-1 0,5 1 0,1-1 224,3 0 1,10 1 0,1-5-1,4 0 1,4 0 0,4 0-119,3 0 0,4 0 0,9 0 1,8 1-1,16 4-1268,14 4 898,21 8 0,5-2 0,13 5 1</inkml:trace>
  <inkml:trace contextRef="#ctx0" brushRef="#br0">12704 10982 8517,'-5'-23'306,"1"10"0,1 4 0,6 18 0,4 1 0,4 2 1,5 0-1,2 0 0,4 0 0,0 1 0,5-1 1,1-2-1,7-1 0,5 0 303,5 0 1,4-6-1,-2 3 1,3-2 0,5 1-1,0-2 1,3-2 0,3-1-1,5-1 1,2-2 0,0-3-183,-1-2 0,1-2 0,0-6 1,0-5-1,-2-3 0,-1-5 1,-1-2-511,-2-2 0,-3-4 0,-7 2 1,-2-4-1,-4-1 0,-3 2 30,-4 2 0,-10-5 1,-1 5-1,-5 3 1,-4 2-1,-3 3 193,-1 2 1,-3-3 0,-2 10 0,-3-2 0,-1-1 0,-3 0-338,-1 0 1,-4 0-1,-2-7 1,-5 0-1,-4-4 1,-5 1-1,-6-2-63,-5 0 1,-8 2-1,-11-2 1,-8 2 0,-6 2-1,27 16 1,-1 2 48,-3 0 1,1 1 0,-2 2 0,0 1-1,-5 2 1,-1 3 219,1 0 0,0 1 0,-5 2 0,-1 2 1,2 2-1,0 2 0,-2 3 0,0 3-70,0 1 0,0 2 0,-3 5 0,0 3 0,2-1 0,2 0 0,1 3 0,1 1 0,3 1 0,2 2 0,3 0 0,3 3-112,1 0 1,2 2 0,0 3 0,1 2 0,6-3 0,2 2 0,3-1 0,3 0-1,-9 32 1,13-5-500,9-6 0,18-8 1,13-4-1,14-3 1,13-6-1,5-3 1,11-4 671,-30-16 0,0 0 0,2-2 0,1-2 0,5 1 0,0 0 0,1 1 0,0 0 0,1 1 0</inkml:trace>
  <inkml:trace contextRef="#ctx0" brushRef="#br0">7665 9356 10510,'-15'-5'0,"-1"1"0,-2 1 0,2 1 105,1 2 111,7 0 0,-3 0 0,3-1 0,2-2 1,6-3 606,8-1 1,8-1 0,3-2 0,2 1 0,3 0 0,1 0 0,1 2-1,1 1 1,0 3 0,-2 1-578,-3 2 1,2 0 0,-6 0-1,-2 2 1,-1 1 0,-2 3-1087,0 1 1,1-2 0,1 2-1,1 0 1,3-1 0,0 0 0,4-3 841,2-1 0,4 4 0,11 1 0</inkml:trace>
  <inkml:trace contextRef="#ctx0" brushRef="#br0">8385 9222 11209,'0'-13'491,"0"6"1,0 2 0,1 8 0,2 3 113,2 2 0,-1 0 0,-3 6 1,2 1-1,2 1-238,-2 2 1,-2 4 0,-1-4 0,0-2 0,0-1 0,0-2 186,0 0 0,0-4 2,0 0-513,0-6 1,0 1 0,0-8 0,0-6 0,0-7 0,0-5-1,2-3-400,2-2 1,2-1 0,5-1 0,-3-4-1,1 2 1,0 1-62,0 5 0,0 6 1,3-2-1,-2 3 0,-1 5 1,1 4 696,2 3 1,-3 2 0,0 4-1,1 1 1,2 4 129,2 4 0,-5 2 1,-1 3-1,3 1 0,1 1 1,1 3-1,0 0 253,1 1 0,-1 2 0,0-3 0,-1 0 0,-2 2 0,-1-2-1832,2 1 1,-4-1 0,1-3 0,-3 2 0,-2-2 0,-1-1 0,-2-2 1185,0 1 1,-6-7-1,-1-1 1</inkml:trace>
  <inkml:trace contextRef="#ctx0" brushRef="#br0">8638 9276 12066,'0'-33'4398,"0"17"-3864,0-2 0,1 18 0,4 2 1,4 1-963,3 1 1,2 5 0,3-3 0,2 0 0,0 0 0,2-2 0,0 0 510,2 1 0,8-1 0,4-4 0</inkml:trace>
  <inkml:trace contextRef="#ctx0" brushRef="#br0">9011 9156 12066,'0'-19'282,"-6"5"329,-3 1 0,2 5 1,0 10-1,1 2 0,3 5-71,1 3 1,2 6 0,0 1 0,0 0 0,0 2 0,0-2 0,0 1 0,0-4-584,0-1 1,6-2 0,3 0 0,3 1 0,1-1 0,1-1-517,-1-3 1,5 1 0,1-5-1,0-1 1,2 0 0,0 1-1,1-2-866,-1-2 0,-1-1 1473,-2 0 1,3 0 0,5 0 0</inkml:trace>
  <inkml:trace contextRef="#ctx0" brushRef="#br0">9611 9156 10993,'-13'-6'-62,"4"4"1,0-2 893,-1 2 0,-1 8 0,1 5 1,1 2-280,-1 0 0,2 7 1,1-9-1,1 3 0,3 2 1,1-1-1,2 1 53,0 2 0,2-3 0,2 3 1,7-4-1,4 0 0,4-1 0,0-1 1,2-3-472,-1-5 1,-2-2 0,3-2-556,-2 0 1,3-2 0,-4-4 0,0-7-52,1-8 0,-4-4 0,3-5 0,-3-2 0,-2-4 0,0 2 0,1 2-785,-1 1 0,-4-1 0,-2 7 0,1 3 1211,-1 4 0,2 3 0,4 2 0</inkml:trace>
  <inkml:trace contextRef="#ctx0" brushRef="#br0">7572 10875 13553,'8'-25'511,"1"3"0,0 4 1,5 9-1,-1 3 0,0 2 1,1-1-126,-1 2 0,-4 2 0,-2 2 0,1 2 0,-1 2 0,3-2 0,2-2-1243,1-1 1,7 0 0,2 0-1,3 0 904,2 0 1,11-6-1,4-1 1</inkml:trace>
  <inkml:trace contextRef="#ctx0" brushRef="#br0">8238 10795 8541,'2'-19'599,"2"5"1,-1 9-1,4 9 1,1 5-85,-1 3 1,-4-3-1,3-1 1,-2 3-1,1 1 154,-2 1 1,0 0 0,0 1-1,1-1-729,-1 0 1,-1-7 0,-1-7 0,2-10-1,3-6-66,1-4 1,-2-6 0,4-7 0,1-1 0,2-4-1,1 2 139,1-1 1,-1 5 0,0 2 0,1 4 0,-1 5 0,0 4 362,1 3 0,-1 8 0,0 3 1,1 2 132,-1 2 0,-1 6 0,-2 3 1,-2 4-1,-2 4 0,-2 3-628,2 5 0,-5-4 0,5 9 0,-1-1 0,1 0 1,0-1-1,1-2-642,0 1 0,-2 0 0,2-2 0,1-1 0,-2-4 761,-1 0 0,6-3 0,-4-3 0</inkml:trace>
  <inkml:trace contextRef="#ctx0" brushRef="#br0">8425 10808 8489,'0'-37'2208,"0"6"0,1 12-2183,4 15 0,-2 2 0,5 2 1,3 0-1,1 0 0,2 0 0,4 0-28,4 0 3,4 0 0,0 0 0,1 0 0</inkml:trace>
  <inkml:trace contextRef="#ctx0" brushRef="#br0">8878 10555 8461,'-6'-25'3277,"3"10"-3086,-6-3 0,2 15 1,-4 12-1,2 3 0,1 1 187,0 1 1,-2-1-32,5 0 1,-4 1 0,4 1-1,-1 1 1,0 3 0,3 2-327,1 3 0,2-4 1,2 1-1,4-2 1,5-2-1,7-3 0,3-2-489,3-3 1,1 3 0,2-5 0,-1 1 0,-1-2 0,-1-2 0,-3 1-1306,-2-2 0,0 2 1258,-1 0 1,-6-1 0,4-4-798,1 0 1312,-1 0 0,-3 0 0,0 0 0</inkml:trace>
  <inkml:trace contextRef="#ctx0" brushRef="#br0">9318 10688 8461,'0'-19'1153,"-2"6"1,-1-2-539,-1 5 1,-2 7 0,2-2-304,-5 4 1,1 1-1,1 1 1,1 4-1,3 5 1,1 5-99,2 3 1,2 1-1,2-3 1,5 2-1,3-2 1,3-1-1,1-2-722,2 1 0,6-2 332,-2-4 1,-3-2 0,0-6 0,-1 0 93,0 0 0,0-6 1,-5-2-1,-1-4 0,-2-3 1,-2-1 303,-2-2 0,-2-6 0,-2 2 0,1-2 0,1 1 0,-1 0-238,-2 0 1,-1 2 0,0 0-1,2 2 1,2 3 0,5 2 15,3 5 0,1 3 0,1 6 0</inkml:trace>
  <inkml:trace contextRef="#ctx0" brushRef="#br0">7452 11661 10544,'14'-4'283,"4"-1"1,3 1 0,7 2-1,2-2-13,1-5 0,6 2 0,-2-2 0,2 0 0,0 0 0,-3 2 0,-1-1-936,-3 1 1,-2 4 0,-2-2 0,1 4 665,0 1 0,-1-6 0,1-1 0</inkml:trace>
  <inkml:trace contextRef="#ctx0" brushRef="#br0">8331 11621 9909,'-1'8'1965,"-4"-4"1,4-8 0,-4-5-1932,4-3 0,5-1 0,2-2 0,3-3 10,6-4 0,-2-3 1,5-3-1,-2-2 1,1-1-1,1 1 0,-2 2-537,-1 1 0,-4 2 0,0 3 0,-2 4 0,0 3 1,-2 2-1,-1 1 692,0 3 1,-3-1-148,6 6 637,-6-1 0,3 11 0,-6 3 0,1 4 0,2 5 0,2 4-479,-3 3 0,4 2 0,-1 0 0,-2-1 0,-2 3 1,-1 0-1,2 2-597,2-1 1,-2-2 0,4-1 0,-2-1-1,1-1 1,-3-2 386,0-6 0,4-2 0,1-1 0</inkml:trace>
  <inkml:trace contextRef="#ctx0" brushRef="#br0">8491 11501 8352,'0'-43'3310,"2"6"-2973,2 12 1,4 10 0,5 15-693,0 0 0,-4-4 0,0-2 0,1 0 0,2 0 0,2 3 0,-1 3 355,0 5 0,7 2 0,0 6 0</inkml:trace>
  <inkml:trace contextRef="#ctx0" brushRef="#br0">8931 11368 8343,'-9'-33'1296,"0"7"0,6 13 0,-1 13-1243,3 7 0,1 0 0,0 2 0,1 2 0,3 0 0,5 4 0,3 2 98,2 0 0,3 1 1,3-3-1,-1 0 0,2-1 1,-1-3-1,3-2-783,-3-2 0,1-4 0,-5 2 0,2-4 0,-3-2 0,-3-2 149,-3-2 1,-6-5 0,1 1 0,-3-3 427,-1-1 1,0-1 0,2 3-1,2 2 55,5 4 0,3-2 0,1-1 0</inkml:trace>
  <inkml:trace contextRef="#ctx0" brushRef="#br0">9464 11301 8341,'-4'-20'-845,"0"2"1,1 9 676,7 5 1,3 2 0,7 2 0,-1 0 261,0 0 0,-4 0 0,0 0 1812,2 0 1,-7 0-997,-4 0 1,-6 0 0,-7 2-1,1 2-502,3 5 0,3 3 0,6 1 0,0 2 0,0 1 0,2 2-334,2-2 0,3-1 0,7-3 1,-1-2-1,0-2 0,1-2 0,1-3-280,2-2 0,-2-1 0,3 0 0,-3 0 0,-2 0 0,0 0 159,1 0 0,-1 0 0,0 0 0,1 0-61,-1 0 0,0 0 0,1 0 0,-1 0 0,0 0 0,-1-1-219,-3-4 1,3-7-1,-3-7 1,3-2-1,1-2 1,0-3 0,-1 0-512,-3-1 0,1 0 1,-5 1 837,-2-1 0,-2-5 0,-1-2 0</inkml:trace>
  <inkml:trace contextRef="#ctx0" brushRef="#br0">9584 12514 18146,'-7'0'166,"3"-4"1,8-2 0,5-2 350,3-2 0,5-3 0,3-4 1,0 0-466,4 0 0,-3 3 1,0 0-1,-1 2 1,1 2-1,1 1-1295,-1-1 1,3-1 0,-5 1-1,2 3 1237,2 1 0,9-11 0,2 3 1</inkml:trace>
  <inkml:trace contextRef="#ctx0" brushRef="#br0">10264 12301 8491,'14'6'527,"-6"1"1,1 5 0,0-1 100,-1-3 0,3 0 0,-3 2 0,1-1 0,0 0 130,1-2 1,-4-2-1,-2-11 1,-2-6-668,-2-4 0,0-8 1,0 2-1,1-5 1,2-4-1,3-3-368,2 0 1,-1-3 0,3 4 0,-1 1 0,0 1-1,0 4 13,0 3 0,0 10 0,3-1 0,-2 4 615,-1 1 0,-2 6 1,4 4-1,-4 7 0,-1 6 1,-3 4 149,-2 0 0,1 7 1,1 0-1,1 4 1,-1 3-1,-1-1-709,-2-2 0,0 3 0,0 1 0,0 1 0,0 1 0,0-1-1359,0-1 1,0-1 0,0-6 1566,0-2 0,0-4 0,0-6 0</inkml:trace>
  <inkml:trace contextRef="#ctx0" brushRef="#br0">10517 12274 8568,'8'-25'4594,"-2"0"-4215,-6-6 1,1 12 0,2 13-1,3 1-625,2 1 1,0-1-1,6 7 1,-1 1-1,0 3 246,1 1 0,5 2 0,2 4 0</inkml:trace>
  <inkml:trace contextRef="#ctx0" brushRef="#br0">10904 12074 8371,'-18'-25'589,"2"5"0,0 9 0,1 13-84,0 9 0,6 12 0,0-3 0,0 1 0,2-3 0,1-2 0,2 0-152,-1 2 1,1 2 0,4-4 0,0 2-1,1-2 1,4-1 0,4-2 0,2 0-538,3 1 1,1-7 0,2-3 0,7-2 0,4-2 0,3 0-354,-1 0 1,-2 0-1,-1 0 1,-2 0 536,-3 0 0,3-6 0,-4-1 0</inkml:trace>
  <inkml:trace contextRef="#ctx0" brushRef="#br0">11291 12181 8372,'0'-18'1149,"-2"2"-234,-2 4 0,1 5 1,-5 8-664,2 4 0,-2 2 0,3 6 0,2 1 0,2 1 0,1 1 0,0 3 0,0 0 121,0 1 1,6 6 0,2-2 0,4 0 0,3-1-1,3-2 1,6-3-675,5-3 1,-1-8 0,3-3 0,-2-2 0,-3-4 0,1-2 44,0-5 1,-2-4 0,-3-5-1,-4-4 1,-3-3 0,-4-2 0,0 0 298,-2 1 0,-6-5 0,1-2 0,-2 0 0,-2 1 0,0 2 173,0 2 1,0 3-1,0 1 1,0 3-1,1 4-216,3 5 0,4-1 0,5 5 0</inkml:trace>
  <inkml:trace contextRef="#ctx0" brushRef="#br0">16263 11568 8409,'0'-13'12,"-6"5"0,-2 2 0,0 2 0,-1-1 0,-2 2 0,-1 2 537,-1 1 0,0 0 0,-1 0 0,1 0 1,1 1 3808,3 4-4189,3 2 0,11 7 1,1-3-1,0 0 0,1-2 117,1 1 1,0-2-1,6 0 1,-1 1-1,0 0 1,1-1 161,-1-3 1,0 4-1,1-3 1,-1 0-1,0 0 1,1-1 69,-1 1 1,5-5 0,1 3 0,0-1 0,2 0 0,0 2-306,3-2 0,1-2 1,1-1-1,1 0 1,0 0-1,-1 0-239,1 0 1,0-6-1,-1-1 1,1-2 0,0 0-1,-2-1-21,-3-2 1,2-1-1,-5-1 1,0 1 0,1 0-1,-4-1 1,-1-1 215,-2-2 1,0 2 0,-1-3 0,-1 3-1,-4 1 1,0-3-70,1-1 0,-5 1 0,3 3 0,-2 0 0,1-3 1,-3 0-1,0 0-387,-2 2 0,0-2 0,0-1 0,0 0 0,0 0 0,0 1 206,0 0 0,0-3 1,0-1-1,0-1 0,0 1 1,-2 2-1,0 1 200,-3-1 1,-5 2 0,2-3 0,-1 0 0,1 4 0,-4 1-137,-5 2 1,3 0 0,-4 1 0,2 1-1,-1 4 1,-2 0-158,-2-1 0,3 4 1,-4-4-1,-1 2 1,-1 3-1,-1 2 1,1 1 123,0 0 0,-4 0 0,6 0 0,-3 0 0,-2 0 0,0 0 302,1 0 1,-1 1 0,0 2 0,1 3 0,-1 0-1,0 2 1,-1-1-188,-3 3 0,3-1 0,-5 3 1,1 3-1,-2 1 0,-2 3 1,1 4-23,-2 2 1,4-3-1,2 0 1,3 2 0,1 1-1,2 2 63,3-1 1,3 1 0,5 0 0,2-1 0,3 3 0,5 0-1,3 2 130,1-1 0,3-2 0,4-3 0,6-1 0,4-2 1,3 3-565,7 5 0,1-5 0,6 3-224,-1-3 1,4 4-1,0-9 1,4 2-578,4 1 0,4-7 0,-4 2 1,3-3-1,2-4 0,2-2 1129,1-4 0,13 2 0,2 1 0</inkml:trace>
  <inkml:trace contextRef="#ctx0" brushRef="#br0">6958 6144 27307,'-6'-8'-1467,"5"4"0,-4 8 0,4 5 1500,1 3 1,4 1 0,2 1-1,2-2 1,2-2 0,2-3 0,3 1-1,4-2 1,6 0 0,6-3 0,3-3-1,3-3 1,3-3 0,3-2 270,2-2 0,4-2 1,-3-3-1,0-1 1,1-3-1,-3 0 1,-1-2-333,-4 0 1,-2-1-1,0-5 1,-3-1-1,-6-2 1,-3-2-1,-5-2-115,-4-3 0,-7-2 1,-2-2-1,-1-2 1,-4-3-1,-5 0 94,-6 0 0,-8-3 1,-3 5-1,-4 1 0,-7 3 1,-5 4 149,-5 5-412,-8 9 1,4 3 0,-5 7 0,-3 3 0,-2 5 0,-6 2 0,1 2-129,2 0 0,-9 11 1,8 5-1,-3 6 1,-2 8-1,3 2 517,4 5 1,-1 11-1,4 4 1,7 1-1,7 5 1,9-1-1,10 3-174,9-4 0,14-1 1,14-4-1,15-2 1,18-6-1,-17-23 1,3-3-1,4 0 1,3-3-207,3 1 1,2-2 0,8 1-1,3-1 453,-1 1 1,1-1-1,8 0 1,1 0-1,1 1 1,-1-1 0</inkml:trace>
  <inkml:trace contextRef="#ctx0" brushRef="#br0">18062 11808 9014,'-13'-11'0,"0"0"0,-1 0 0,0 5 0,-3 5 0,-1 1-222,2 0 416,-5 0 1,5 4-1,-5 1 1,2-1 0,3 1-1,3 1 1,5 1 0,8 2-1,9-2 1,9-1 489,8 0 1,12-4-1,10 2 1,9-2-1,9-4 1,5-4 0,2-6-1,-3-6 1,-1-4 604,1-6-1562,-11 1 0,5-11 0,-14 2 0,-4-2 0,-5-4 0,-6-2-202,-6-5 0,-14-7 0,-8-3 0,-8-2 0,-12-3 0,-13-1 290,8 31 0,-4 2 0,-2 0 0,-2 3 0,-3 0 1,-1 2-1,-2 2 0,-1 2 0,-3 4 0,-1 3 0,-1 3 1,-1 3 250,-1 3 0,-1 3 1,-6 2-1,0 5 1,1 4-1,-1 2 0,0 4 1,1 2-1,-1 5 1,2 2-1,1 2 1,2 2-1,1 3 0,2 3 96,3 1 1,2 2-1,3 0 1,2 1 0,4 2-1,2 1 1,3 1 0,2 2-1,3-1 1,3 1 0,3 1-1,5 1 1,3-2 0,5 0-197,4 0 1,4-1-1,4-4 1,4-3-1,9-1 1,4-3 0,3-4-1,2-2-202,5-1 1,2-3 0,7-2 0,2-2 0,0 0-1,0 0 1</inkml:trace>
  <inkml:trace contextRef="#ctx0" brushRef="#br0">20209 11808 8858,'-30'7'-185,"3"-2"421,2-4 0,4 4 0,1 1 0,-1-1 422,0 1 0,9 3 1,2-4-1,8-2 1,14-2-132,12-1 1,14-4 0,13-2 0,4-2 0,4-2-1,3-2 1,5-3 0,2-1-352,1-2 0,-3 1 1,-4 3-1,-2 2 1,-3 2-1,-6 3 1,-6-1-302,-5 1 0,-11 4 1,-5-2-1,-4 4 1,-5 1-95,-1 0 0,-11 1 1,-8 2-1,-13 3 1,-9 2-1,-8 1 70,-6-2 0,-8 5 0,1-3 0,-4 1 0,-5 0 0,-2-1 264,-1 2 0,-2-1 0,8-1 0,6-3 0,4-2 0,4 1 0,4-1-241,4 2 0,8-3 1,6 6-1,3 1 0,5 2 1,6 3 125,6 3 0,17 2 0,8 7 0</inkml:trace>
  <inkml:trace contextRef="#ctx0" brushRef="#br0">13437 12594 8121,'-5'-21'0,"1"4"0,-1 3 0,1 4 0,0 1-27,-7 0 1,8 0-1,-6 0 1,-1 1-1,-2 0 1,-1 4 0,-1 2-1,1 1 1,-2-2-1,-1-2 1,-2 2 0,1 2 440,-3 1 0,5 0 0,-2 0 0,0 0 1,1 0-1,-2 0 0,2 0 0,1 0 1,3 1-1,2 2 253,1 2 0,5 4 1,-4-3-398,2 1 1,8 0-1,7 2 1,4-4-1,5-4 1,5-1-8,7 0 1,6 0 0,8 0 0,6 0 0,7 0 0,5 0-50,3 0 1,6-4-1,0-1 1,-1 1 0,-2-1-1,-3 0-244,-3-3 0,-4 4 1,-9-4-1,-4 2 0,-6 2 1,-4-1-1,-9 0 0,-7-1-2,-4 0 1,-6 1-1,-1 4 1,-4-2 0,-7-2-270,-9 2 0,-9 2 1,-10 2-1,-4 2 1,-5 3-1,-5 2-583,-3 2 0,0 2 0,2 1 1,3 1 883,5-1 0,1 0 0,-3 1 0</inkml:trace>
  <inkml:trace contextRef="#ctx0" brushRef="#br0">8051 8476 9131,'0'-19'0,"0"-2"0,0 0 0,0 4 0,0 2 0,2 3 0,1 2 324,1 1 222,1 6 1,-4-3 0,4 6 0,4 0 0,2 1 0,4 2 0,2 3-1,2 0 1,0 1 0,3-1-809,3 0 1,-4-1 0,9-5 64,-1 0 1,1 0-1,-2 0 1,2 0-1,1-2 1,-1-1 246,-2-1 0,-2-12 1,1 1-1</inkml:trace>
  <inkml:trace contextRef="#ctx0" brushRef="#br0">8945 8236 27579,'0'-32'-2248,"0"5"0,0 11 1,1 8 765,3 2 2044,-2 2 1,8 10-1,-5 3 1,-1 3 0,1 1-1,-1 2-428,-1 2 0,0 0 1,0 3-1,3 0 1,0-4-1,0-1-21,-3-2 1,3 0-1,-2 1 1,1-1 31,0 0 0,1-7 0,5-4 0,-2-8 1,1-4-98,2-5 0,0-2 1,-2 4-1,-1 0 1,1-1-1,2 1 1,0 0 35,-3 0 0,3 5 0,-3 4 370,2 2 1,-3 4-1,-4 2 1,-2 5-1,-2 3 1,0 1-434,0 0 1,0 1 0,1-1 0,2 0 0,3 1 0,2-2-19,2-3 1,2-4 0,1-5 0,0 0 0,1 0 0,-1-3 0,-1-4-194,-3-6 0,6-5 1,-5 0-1,0-4 0,2-3 1,0 0 171,1 2 1,-4 0-1,-1 4 1,-1 1-1,-1 1 1,0 6 874,-3-1 1,0 6-1,0 3 1,1 6 0,1 6-669,1 3 0,-3 1 0,6 0 1,-1 1-1,1 0 0,0 3-944,2 0 1,0 3 0,3-4 0,-2 2 0,-2-2 0,-1-3 0,1-2-1235,2-2 0,3-2 0,1 3 0,3-1 2405,2 2 1,1-5-1,5-1 1</inkml:trace>
  <inkml:trace contextRef="#ctx0" brushRef="#br0">9784 8289 27345,'0'-25'-2003,"0"3"0,0 0 2348,0 9 1,2 8 0,2-1 0,5 2 0,3-2 142,1-2 0,1 5 0,-2-2 0,-2 0 0,-3-1 0,-1-1-1797,-3-4 0,-3 4 0,-6-2 0,-6 0 1548,-4 2 0,-2 1 0,5 6 0,0 0 1,-1 0-1,2 1 597,4 4 1,-3-2-1,7 6 1,1 1-1,1 2 1,4 1-903,2 1 0,5-1 0,9 2 0,6 1 0,5 2 1,7 0-1,2-1-1727,2 1 0,0-5 0,0-4 2206,0 2 1,6-5 0,2-1 0</inkml:trace>
  <inkml:trace contextRef="#ctx0" brushRef="#br0">10371 8170 24928,'0'-18'-907,"0"0"0,0 0 1,-2 6 1567,-2 4 1,2 8 0,-2 8 0,3 4 0,1 2 0,0-1 0,1 0-3404,3 1 2404,-2-1 0,10-1 0,-5-2 0,2-3 0,0-1 227,1-3 0,2-1 0,2-2 0,-1-3 0,-1-5 163,-3-5 0,1-5 0,-6 2 0,1-2 0,-1 1 0,1-1 0,-1 0 537,2 2 0,-4 5 1,3 4-1,1 1 0,3 3-437,3 2 1,3 1-1,3 1 1,4 4-1,3 2 1,0 2 43,-2 0 1,6-2 0,-1 3-1,3-1 1,3 0 0,1 0-1,2-1-697,1-3 0,2 6 1,2-4-1,0 1 1,3-2 919,-2-1 1,-2 3 0,-1 5 0</inkml:trace>
  <inkml:trace contextRef="#ctx0" brushRef="#br0">7825 10182 18011,'-6'7'0,"-2"-1"502,1 0 1,1-3-193,6 6 0,2-5 0,2 4 0,6-2 0,5-3 0,6-2 0,3-1 0,5-1 0,4-2 0,2-3 0,1 0 0,0-1 0,1-1 0,0-1 285,-2 2 0,2-3 0,-4 4 0,-1 0-465,1 0 1,-2-5-1,-4 4 1</inkml:trace>
  <inkml:trace contextRef="#ctx0" brushRef="#br0">8838 9995 8587,'4'-29'612,"2"4"1,0 7 837,0 6 0,0 9-1096,-2-1 0,-2-1 0,2 5 1,-2 6-1,-2 4 0,0 5-88,0 3 0,0 1 0,0 5 1,0-3-1,1-2 0,4-3 1,2-1-337,1-2 0,3 1 1,-2-2-1,3-4 0,2-3-240,-1-4 1,0-2 262,1-4 0,-1-2 0,0-8 0,1-1 0,-1-2 0,0 0-83,1-1 0,-3 4 0,0-2 0,-4 2 0,1 3 321,-1 3 1,-3-1 0,4 7 163,-2 4 0,0 1 1,-3 7-1,3 1 1,1 2-103,3 1 0,2 0 1,1-1-1,1-3 0,-1-4-385,0-4 0,1-5 0,-1-2 0,-1-3 0,-2-5 0,-1-2-77,2 0 0,-1-3 0,-1 1 0,-3 2 0,-2 1 1,1 1 698,-2 1 1,0 1 0,0 5-381,1 7 0,5 6 0,-3 7 1,1 2-1,4 1 0,0 2-875,3-2 0,4-1 0,1 0 1,2 0-1,2-1 0,2-3 765,2-4 0,6 4 0,1-4 0</inkml:trace>
  <inkml:trace contextRef="#ctx0" brushRef="#br0">9784 9915 8549,'0'-20'0,"0"2"0,2 9 0,2 5 0,4 7 0,5 1 0,0-1 0,1-2 0,-1-1 0,0 0 502,1 0 0,-1 0 0,0 0 0,1 0 0,-3-1 0,-2-3-330,-4-5 0,-4-3 0,-2-2 0,-4 3 0,-4 0-367,-2 2 0,-3 5 0,1-3 0,0 1 1,-1 3 194,1 1 0,4 8 0,2 3 0,1 3 0,3 3 0,1 1 0,4 3 0,2 2 0,5-3 0,7 2 0,4 0 0,0-4 0,4-1 0,1-2 0,2 0 0,6-5 0,1-4 0,0-2 0,4-2 0,-4 0 0</inkml:trace>
  <inkml:trace contextRef="#ctx0" brushRef="#br0">10304 9889 8549,'8'-21'0,"-1"-4"734,-3 3 0,-2 1 0,2 0 0,-1 3 245,2 7 0,-4-3 0,5 7 1,0-1-607,3 4 0,-2 4 1,2 3-1,0 3 0,0 1 1,0 2-393,1-1 0,-1 2 0,3-6 0,3-1 0,0-1 0,0-2 1,-2 0-1,2 0 0,1-2 0,2-2 0,-3-5 0,-4-3 142,-2-1 0,-1 0 1,2-1-1,-1 1 1,1 1-1,2 3 0,1 5-415,1 2 0,1 8 0,2 3 0,6 4 0,2 4 0,3 2 1,3 2-797,5 2 0,4 2 1088,4 2 0,-3 0 0,5-1 0</inkml:trace>
  <inkml:trace contextRef="#ctx0" brushRef="#br0">16343 13101 8560,'-9'-5'0,"0"-1"0,0-1 0,0-2 0,2 0 91,1 0 0,0 5 0,3-5 0,-1-2 0,1 0 1,1-3 41,2 1 1,2 6 0,1 4 222,1 6 0,0 4 0,-4 6 0,0 1 0,0-1 0,0 2 0,0 1 410,0 2 1,2 1 0,1-3 0,3 2-1,1 0 1,4-2-518,0-2 0,9 2 1,3-9-1,6 1 0,3-4 1,4-4-1,4-4-169,3-5 0,8-11 0,0-5 0,4-6 0,-2-3 0,0-3 0,-4-1-616,-1-2 1,-1-5 0,-6-2 0,-4-4 0,-3-2-1,-5 0 175,-6-2 0,-9 5 1,-10-8-1,-5 3 0,-10 2 1,-11 1-1,-11 5 65,-5 7 1,-6 1-1,-7 10 1,-10 5-1,-4 9 1,-6 9 2638,-1 5-2226,2 7 0,27-1 1,0 3-1,1 3 1,1 2-1,0 1 1,-1 1-1,0 4 0,0 1 1,2 1-1,1 2 95,3 1 1,0 1 0,-2 4 0,2 1-1,4-3 1,3 1 0,1 1 0,1 1-1,3 2 1,2 1 0,4 2 0,2 0-473,4 2 0,2 2 1,2 2-1,3 0 1,5 2-1,3 0 1,0 0-1,4-1 1,2-1-1,4-1 1,3-3-1,4-1 260,2-3 0,3-1 0,7-1 0,3-3 0,5-1 0,1-1 0</inkml:trace>
  <inkml:trace contextRef="#ctx0" brushRef="#br0">8491 6224 9361,'-4'-18'0,"-1"0"0,2 2 0,2 1 0,2 3 0,2 2 0,2 1 3064,-2-1-3009,-2-2 0,-1-1 0,0-1 0,2 2 608,2 3 0,-1 8 1,6 7-1,3 0 1,4 0-1,6-2 1,7 1-1,5-1-274,6-1 0,3-1 0,-2-4 0,2-1 0,1-1 0,-1-1 0,-1 1-325,-2-1 1,-6-4-1,-3 5 1,-3 1 0,-3 2 89,-2 1 1,-10 5-1,-7 3 1</inkml:trace>
  <inkml:trace contextRef="#ctx0" brushRef="#br0">18049 13460 8327,'-13'-1'0,"-1"-3"0,7 4 390,3 0 1,5 0 0,6 4 0,10-3-1,5-2 1,9-3 0,5-5 0,7-3-1,2-2 7,6 1 0,-5 0 1,-2 1-319,-2 3 1,-4-3-1,-2 5 1,-5-2 0,-5 2 46,-3 1 0,-4-3-228,-6 4 1,-16 2 0,-7 8 0,-8 2 0,-6 2 0,-1 0-174,-1 1 1,-6 2 0,0 1 0,-1 1 0,1-2 0,2-2 0,3-3-631,5-1 0,3 3 0,7-3 905,3 2 0,-3 0 0,5 6 0</inkml:trace>
  <inkml:trace contextRef="#ctx0" brushRef="#br0">16063 13554 8178,'0'-21'0,"0"3"0,-2 5 0,-1 3 0,-3 1 0,-1-2 356,4-1 0,-7-1 0,4 0 0,0-1 0,-2 1 0,3 0 0,-1-2 0,3-1 0,1-2 0,2 0 0,0-1 0,0-3 0,0-5-228,0-4 1,2 1 0,1-5-1,1-2 1,-1-3 0,-1-3 0,-2-2-1,0 2 1,0 2-68,0 1 1,0 2 0,0 2 0,0 5 0,0 4 0,0 5 0,0 4 340,0 3 1,1 2 0,3 1 0,5 2-1,3 1 1,3 0-494,3 2 1,2-4 0,9 5 0,0 1 0,4-3 0,1 2-96,3 0 1,1 0-1,2 3 1,2-1 0,2 1-1,5 2-1102,3 1 0,1 0 1288,1 0 0,5-6 0,2-2 0</inkml:trace>
  <inkml:trace contextRef="#ctx0" brushRef="#br0">18662 13434 8290,'-13'-5'0,"0"1"554,5-1 1,2 4 0,6-3 0,0-5 0,2-3 0,1-3 0,3-4 0,1-6 18,3-5 1,2-6 0,3 2 0,1-3-1,5-7 1,1-3 0,5-7 0,-2 1-637,0-3 0,2-1 0,-9 3 0,-2-1 0,-3 0 0,-4 3 0,-4 2 0,-4 2-740,-1 4 1,-1 4-1,-5 4 1,-8 5 0,-6 5-1,-7 4 870,-4 4 0,-2 9 1,-5 4-1,-1 4 0,-4 2 1,0 4-1,-1 5-9,1 7 0,3 0 0,-7 8 0,1 5 0,6 1 0,4 2 0,8-4-1019,3 0 961,3 3 0,2-4 0,0 5 0</inkml:trace>
  <inkml:trace contextRef="#ctx0" brushRef="#br0">15956 11981 8378,'-16'-19'0,"1"-2"0,3 2 0,0 4 0,1 5 443,3 7 1,1-9 0,4 3 0,-2-4 0,2-5 0,2-4 0,1-5 0,1-4 0,4-6 0,4-5 0,3-5-151,1-5 1,5 0-1,1-10 1,0 0-608,0 1 0,-1-7 1,-4 5-1,-1-1 173,0-1 0,-1 11 0,-3 6 1,-3 8-1,-2 7 0,1 8 181,-2 4 1,0 9 0,1 8-1,5 2 1,4 4 137,5 2 0,0-1 0,7 6 0,5 3 1,4 3-1,6 3-260,3-2 1,11 3 0,3-1 81,6-2 0,7-7 0,-30-6 0,0 0 0</inkml:trace>
  <inkml:trace contextRef="#ctx0" brushRef="#br0">18982 11848 8535,'-18'-6'294,"1"-3"0,-6 3 0,6 2 0,0 2 0,2 2 170,2 0 1,4 0 0,0-1 0,-1-4-1,0-4 1,1-2 0,4-4-7,4-3 1,2-3 0,2-5 0,5-4-1,2-4 1,6-8 0,2-3-350,1-6 0,4-2 0,-4-5 0,2-6 0,2-4 0,1-3 0,-2 0-242,-4-1 1,-5 8-1,-4-1 1,-4 4 0,-4 8-1,-2 5-358,-4 8 0,-8 14 0,-9 2 1,-5 6-1,-4 8 0,-5 3 1,-4 4 330,-4 1 1,-8 14 0,-7 7 0,-2 9-1,-3 9 1,32-16 0,1 1 154,0 2 0,0 1 0,-3 3 1,1 0 4,4 1 0,0 0 0,-2 3 0,1 0 0,7-2 0,-1 1 0</inkml:trace>
  <inkml:trace contextRef="#ctx0" brushRef="#br0">4519 13500 8249,'-25'-34'0,"1"2"0,3 5 0,2 5 0,1 6 0,1 1 0,-1 3 0,1 3 21,-3-3 1,5 9 0,-3-4 0,3-1 0,2 3 0,1 0 0,3 7-1,5 6 1,4 7 0,6 6 471,7 4 1,9 3 0,14 9 0,11-3-1,11-3 1,-23-16 0,3-3 0,2 0 0,2-2-1,6 0 1,1-2 0,1-1 0,0-2-287,3-1 0,0-2 1,-2-1-1,1-1 0,1 0 1,-1-1-1,1-1 1,0-2-1,1-2 0,1-1 1,1-3-1,-1-1 1,1-1-1,-1-1-318,-2 0 1,0-1 0,-2 1 0,0-1-1,-4 2 1,-1-1 0,0 1 0,0 1-1,-3 0 1,0 1 0,-1 0 0,0 1-4195,-1 0 1,0 1 4304,-3 3 0,-1 1 0,37-3 0,-6 8 0,-1 5 0,-3 2 0</inkml:trace>
  <inkml:trace contextRef="#ctx0" brushRef="#br0">8145 13154 8340,'-5'-13'0,"2"1"0,6 3 0,9 4 0,9 4 383,4-5 0,2 5 0,1-5 0,3 1 0,4 1 0,4 1 0,0 1 0,-1 2 1,1 0-1,3 0 0,1 2 0,0 1-443,-4 1 0,-2 5 0,1-5 60,-2-1 0,2-7 0,-3-3 0</inkml:trace>
  <inkml:trace contextRef="#ctx0" brushRef="#br0">9291 13101 10002,'0'-29'2146,"2"12"0,1 17-1941,1 7 0,0 6 0,-2 4 1,1 0-1,1 0 0,-1-2 0,-1-1 1,-2 3 100,0 0 0,0 7 1,0-3-1,0 0 1,0-4-1,0-2-786,0-1 0,1-7 1,4-6-1,2-8 1,2-11 149,0-5 1,-2-6 0,5-2 0,0-4 0,3-4 0,0-1 571,-1 0 1,1 6 0,2 3 0,0 3 0,1 3 0,0 3 261,0 4 0,4 5 0,-4 4 0,-2 4 0,-1 4 1,-3 2-1,-2 4-116,-1 4 1,-6 2-1,1 4 1,-2 3-1,-2 3 1,0-1-417,0-2 1,-2 1-1,-2 1 1,-4-1 0,-1 0-1,2-3 1,0-2-1229,-1-5 1,7 1-1,1-6 951,7-1 0,7-1 0,2-2 1,3 0-1,0 0 0,2 1 396,0 4 1,-5 2-1,2 7 1,-3-1-1,-3 2 1,-4 2 735,-3 6 1,-4 2-1,-2 2 1,-4-1 0,-5 1-1,-6-1 1,-6 0-765,-4-4 0,4-1 0,1-5 0,1 0 0,0-4 0,1-6 0,3-5-1200,1-1 1,8-1-1,2-3 1,5-8 0,6-8-1,7-8 1137,8-4 0,16-10 0,5-5 0</inkml:trace>
  <inkml:trace contextRef="#ctx0" brushRef="#br0">10078 13007 8052,'0'-7'1405,"1"16"0,4 12 0,2 2 0,0 5-470,-2 0 1,-2-7 0,0 4 0,1-2-1,-1-4 1,-1 0 0,-2-1-492,0 1 0,0-4 1,1 1-1022,4-5 0,-3-8 1,7-11-1,2-8 1,1-6-1,1-8 1,0-3-78,1-4 1,-3-1 0,0-2 0,-2 1 0,1 4 0,0 4 0,1 3 1852,-2 1 0,-2 6 0,3 4-393,-1 2 0,-7 7 0,-1 5 0,-7 6 1,-4 6-1,-6 3-788,-4 1 1,-2 2 0,-3 1 0,1 2 0,4-1 0,0-4 0,4-3-616,1-1 0,6-6 0,2 3 1,3-2-1,6 1 247,10-2 1,9 3 0,12 0 0,5 1 0,7 3 0,2 4 1096,3 4 1,5 2 0,1 8-1,-2 2 1,1 3 0,-4 1-1,3 4-1539,-4 5 1,-5-4 0,-1 4 0,-3 2 791,-1 6 0,6-1 0,-22-20 0,0-1 0</inkml:trace>
  <inkml:trace contextRef="#ctx0" brushRef="#br0">18289 14860 7944,'-21'-9'0,"3"0"0,4 6 0,0-1 0,1 2 470,0 2 0,7 5 0,7-1 0,13 0 0,11 1 0,12-1 0,9-1 0,10-1 0,8-2 1,7-2-1,1-1 0,2-3 0,-1-1 26,-2-3 0,3-1 0,-12 1 0,2 1 0,-2 0 1,-6 0-1,-5 2-496,-7 1 0,-2-10 0,-2 1 0</inkml:trace>
  <inkml:trace contextRef="#ctx0" brushRef="#br0">16303 14953 8048,'-2'-19'0,"-1"-2"0,-1 0 0,2 4 0,5 3 0,8 4 0,5 1 749,6-1 1,15 2 0,6 1-1,6-1 1,3 1 0,3-2 0,1 0-1,3 2 1,3 1 0,2 3-750,-2 1 0,9-3 0,-2-3 0</inkml:trace>
  <inkml:trace contextRef="#ctx0" brushRef="#br0">20662 10662 8318,'-12'-14'0,"3"1"0,3 4 539,6 0 0,2 0 0,-1-2-88,-1 2 1,-3 3 0,-10 6 0,-1 1 0,1 2 0,0 2-107,-1-2 1,1 3 0,-2-1-1,-1 3 1,-2 2 0,2 4-197,1 3-114,-4-2 0,4 9 1,-3-5-1,2 2 0,0 4 1,-2 3 103,2 3 1,-5 2-1,-1-4 1,-4 3-1,0-1 1,-1 0 210,1 0 1,-6 4 0,1-4 0,2-1 0,1-2 0,1-1-107,0-1 1,6 1 0,4 1 0,2 2 0,2 1 0,1-1 0,1-2-206,2-2 1,5 3 0,-3 0 0,1 2 0,1-1 0,-1-1 39,-3 3 0,2-3 0,-2 5 0,-1 0 1,-4 0-1,-2 3 0,-3 2 171,-2 1 1,5-6 0,-3-1-1,2-2 1,1 0 0,3-2-32,1-1 0,-1-2 0,7-1 0,0 0 1,-2 3-1,2 0-204,0 0 1,-2 3-1,3 1 1,1-1-1,-1 0 1,-1 1-1,0 2 134,0 3 0,-2 2 1,2-1-1,-2-1 0,-1-3 1,0 1-1,2-3-11,1 1 0,-3-2 1,3-3-1,0 2 0,-1 1 1,1-2-93,0-1 1,2-1 0,2 0 0,-1 1 0,-3 1 0,0 4-1,-1 0-125,0-1 1,2 4 0,-4-4 0,0 2 0,0 2 0,1-1-1,-1 0 175,1-3 0,-2-1 1,4-4-1,0-1 1,0 1-1,2 0 23,-2-1 0,4 0 0,-2-3 1,2 0-1,2 0 0,0 1 1,0 0-256,0-2 1,5 0 0,-1 5-1,1 1 1,-1 1 0,1 4-848,-2 1 899,-2-4 1,-1 8 0,0-4 0,0 2-1,0-1 1,0 1 342,0-2 0,0 0 0,0-4 1,-1 1-1,-2-2 0,-2-1 573,2-1-705,2 0 1,7-1-1,1 0 1,3-3-1,2-2 1,5 0-1,2-1-266,4 4 0,3-5 0,2 1 0,1-1 1,3 2-1,-3 1-181,-1 0 0,-1-1 0,0 2 0,-2 0 0,-1-1 1,-4-1-1,-1-2 249,-2 0 1,2-4 0,-1 3 0,-2-3 0,-1-2 0,-2-1 325,1-3 1,0 2 0,3-3-1,0 1 1,1-2 0,1 1-1,2-3-217,0 1 1,9-1 0,-2-5-1,4 0 1,4-2 0,-1-1-258,1-1 1,-1-6 0,5 1 0,-1-2 0,-2 1 0,-3 1 37,-1-1 0,-2-4 0,-5-2 0,1-2 0,0 1 0,-1-1 0,1-1 486,0-2 0,-4-1 1,1-5-1,3-1 1,-1-3-1,4-5 0,-2-4 207,0-4 0,3-4 1,2-5-1,0 0 0,1-2 1,-2-1-513,1-2 0,-2-4 0,-4 3 0,-1-2 0,1-3 0,0 0 0,-1-1 0,1-1 0,0-4 0,-15 30 0,1 0 0,-1 0 0,-1 0 0,1 1 0,-1 0 0,0-1 0,1 1 0,0 1 0,0-1-3,-1 1 1,0-1-1,1 1 1,0 1 0,6-31-1,-2-1 1,0 1-1,-1 5-23,-2 2 0,4-3 1,-8 2-1,1 0 1,-1 1-1,-5 5 1,-2-2 53,-2-1 0,0 3 1,0-1-1,0 4 1,0 1-1,-2-3 1,-2 1-88,-5-1 0,3 2 0,0-2 1,2-2-1,-2-2 0,0 0-333,0 0 1,-3-3 0,5 1 0,1-1-1,0-3 1,0 2 0,-2 3 137,2 3 0,-3 1 1,1 3-1,-3 1 1,-2 6-1,-2 2 1,-1 2 285,-1 1 0,-4 2 1,-1 2-1,-2 3 1,-2 0-1,-1 3 35,2 3 1,-6-5-1,4 10 1,0 0-1,-1 1 1,0 3 0,-3 0-312,-3 2 1,6 3 0,-5 0 0,-1 2 0,0 2 0,-3 3 0,1 1-95,0 3 1,-2 3 0,1 6 0,-3 5 0,-5 7 0,1 3-403,-1 3 0,8 1 0,3 3 0,3 2 0,3 2 0,4 2-3830,8 3 4050,5 8 469,8-4 0,-5-1 1,-3-7-1</inkml:trace>
  <inkml:trace contextRef="#ctx0" brushRef="#br0">13037 16552 8361,'-27'-14'0,"1"5"0,0 7 0,3 8 0,2 6 0,2 4 0,7 2 541,7-5 0,4-4 1,4-1-1,9-2 1,14-4-1,17 0 1,14-2-1,9 0 1,-28-1-1,1 0 0,4 0 1,0-2-1,4-1 1,0-1-1,0-1 1,0-1 369,1-2 1,-1 0 0,1 2 0,0-1 0,1-1-1,-1 0 1,-1 2 0,0 0-1014,2 0 1,-1 0-1,-1 1 1,1 1-1,-4 0 1,0 1 0,-2 1-1,-2 1 1,35 1-1,-6 1-694,-4 0 1,-3 0 0,-10 1 0,-3 4-1,-3 4 1,-2 2 795,0 3 0,1-1 0,-5 0 0</inkml:trace>
  <inkml:trace contextRef="#ctx0" brushRef="#br0">18995 16526 8222,'-7'-21'729,"3"-6"0,4 8 0,4 0 1,8 7-1,9 3 0,13 0 1114,12 0 0,10 0-1575,15-4 0,-34 4 0,0 0 1,3 0-1,0 1 0,0 0 0,0 1 1,-1 1-1,1 1-616,-3 3 1,1 0 0,35 2 0,-7 4 0,-1 7 0,-2 5-1,-7 8 348,-6 5 0,-4 5 0,-6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917DC7-8CE0-4C98-8BDB-5EBFBEA1C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5ADAAC6-B2FC-44E9-8E3E-E5500264933A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162888BA-BAB7-4ACA-BEE5-5EA0362943A4}" type="slidenum">
              <a:rPr lang="en-US" altLang="en-US" smtClean="0">
                <a:solidFill>
                  <a:schemeClr val="tx1"/>
                </a:solidFill>
              </a:rPr>
              <a:pPr/>
              <a:t>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B3779F04-8D09-403E-B612-EDDE325F8411}" type="slidenum">
              <a:rPr lang="en-US" altLang="en-US" smtClean="0">
                <a:solidFill>
                  <a:schemeClr val="tx1"/>
                </a:solidFill>
              </a:rPr>
              <a:pPr/>
              <a:t>10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DF9D4C3-833A-4FF9-939D-42F9611026F3}" type="slidenum">
              <a:rPr lang="en-US" altLang="en-US" smtClean="0">
                <a:solidFill>
                  <a:schemeClr val="tx1"/>
                </a:solidFill>
              </a:rPr>
              <a:pPr/>
              <a:t>11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4281D72-A5DC-4490-9B2A-EB5C5FE82F32}" type="slidenum">
              <a:rPr lang="en-US" altLang="en-US" smtClean="0">
                <a:solidFill>
                  <a:schemeClr val="tx1"/>
                </a:solidFill>
              </a:rPr>
              <a:pPr/>
              <a:t>12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80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39CDCA6-F081-44C0-B1A2-54EDDD8B5EE8}" type="slidenum">
              <a:rPr lang="en-US" altLang="en-US" smtClean="0">
                <a:solidFill>
                  <a:schemeClr val="tx1"/>
                </a:solidFill>
              </a:rPr>
              <a:pPr/>
              <a:t>13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52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A9D83C3-B718-4832-A7E9-7479A520E394}" type="slidenum">
              <a:rPr lang="en-US" altLang="en-US" smtClean="0">
                <a:solidFill>
                  <a:schemeClr val="tx1"/>
                </a:solidFill>
              </a:rPr>
              <a:pPr/>
              <a:t>14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93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5FB1642C-9FEC-46D0-AFAD-CD4819A551A4}" type="slidenum">
              <a:rPr lang="en-US" altLang="en-US" smtClean="0">
                <a:solidFill>
                  <a:schemeClr val="tx1"/>
                </a:solidFill>
              </a:rPr>
              <a:pPr/>
              <a:t>15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556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3E09D86-947C-4F1B-BFB4-E54AFAB50591}" type="slidenum">
              <a:rPr lang="en-US" altLang="en-US" smtClean="0">
                <a:solidFill>
                  <a:schemeClr val="tx1"/>
                </a:solidFill>
              </a:rPr>
              <a:pPr/>
              <a:t>16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0BF954EE-E640-4C18-8F18-607440575FF0}" type="slidenum">
              <a:rPr lang="en-US" altLang="en-US" smtClean="0">
                <a:solidFill>
                  <a:schemeClr val="tx1"/>
                </a:solidFill>
              </a:rPr>
              <a:pPr/>
              <a:t>17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709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DA4E0C5-B6F8-485B-8B05-C5FA40111670}" type="slidenum">
              <a:rPr lang="en-US" altLang="en-US" smtClean="0">
                <a:solidFill>
                  <a:schemeClr val="tx1"/>
                </a:solidFill>
              </a:rPr>
              <a:pPr/>
              <a:t>18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5C20746-46B2-4FED-9AC1-D160D661AB8E}" type="slidenum">
              <a:rPr lang="en-US" altLang="en-US" smtClean="0">
                <a:solidFill>
                  <a:schemeClr val="tx1"/>
                </a:solidFill>
              </a:rPr>
              <a:pPr/>
              <a:t>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AB35DF8-89E0-4DF6-868A-E48608D99430}" type="slidenum">
              <a:rPr lang="en-US" altLang="en-US" smtClean="0">
                <a:solidFill>
                  <a:schemeClr val="tx1"/>
                </a:solidFill>
              </a:rPr>
              <a:pPr/>
              <a:t>19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8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8E34635-6D36-42F0-ABF4-9E8D5BEA47A8}" type="slidenum">
              <a:rPr lang="en-US" altLang="en-US" smtClean="0">
                <a:solidFill>
                  <a:schemeClr val="tx1"/>
                </a:solidFill>
              </a:rPr>
              <a:pPr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9665C99-CAE1-4C02-99CE-EEE53E04C79F}" type="slidenum">
              <a:rPr lang="en-US" altLang="en-US" smtClean="0">
                <a:solidFill>
                  <a:schemeClr val="tx1"/>
                </a:solidFill>
              </a:rPr>
              <a:pPr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2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526202D-C03C-4299-857C-D4F8967471B0}" type="slidenum">
              <a:rPr lang="en-US" altLang="en-US" smtClean="0">
                <a:solidFill>
                  <a:schemeClr val="tx1"/>
                </a:solidFill>
              </a:rPr>
              <a:pPr/>
              <a:t>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5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526202D-C03C-4299-857C-D4F8967471B0}" type="slidenum">
              <a:rPr lang="en-US" altLang="en-US" smtClean="0">
                <a:solidFill>
                  <a:schemeClr val="tx1"/>
                </a:solidFill>
              </a:rPr>
              <a:pPr/>
              <a:t>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CE3BD539-8660-492F-B4E8-DE426530DB7C}" type="slidenum">
              <a:rPr lang="en-US" altLang="en-US" smtClean="0">
                <a:solidFill>
                  <a:schemeClr val="tx1"/>
                </a:solidFill>
              </a:rPr>
              <a:pPr/>
              <a:t>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685001A-946A-4316-AC18-4C1C5C03B45A}" type="slidenum">
              <a:rPr lang="en-US" altLang="en-US" smtClean="0">
                <a:solidFill>
                  <a:schemeClr val="tx1"/>
                </a:solidFill>
              </a:rPr>
              <a:pPr/>
              <a:t>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9134FC2-C01D-4FD9-8BA0-2310A083BD6C}" type="slidenum">
              <a:rPr lang="en-US" altLang="en-US" smtClean="0">
                <a:solidFill>
                  <a:schemeClr val="tx1"/>
                </a:solidFill>
              </a:rPr>
              <a:pPr/>
              <a:t>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68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11F99169-0DCD-48BC-83E2-A13BB2700B4A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4582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13</a:t>
            </a:r>
            <a:br>
              <a:rPr lang="en-US" altLang="en-US" sz="4800" dirty="0"/>
            </a:br>
            <a:r>
              <a:rPr lang="en-US" altLang="en-US" sz="4800" dirty="0"/>
              <a:t>Software Pipelining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February 20, 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436BFD-A85B-02D0-6DFC-D2EF10ACF4D2}"/>
                  </a:ext>
                </a:extLst>
              </p14:cNvPr>
              <p14:cNvContentPartPr/>
              <p14:nvPr/>
            </p14:nvContentPartPr>
            <p14:xfrm>
              <a:off x="7227000" y="4730760"/>
              <a:ext cx="906840" cy="81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436BFD-A85B-02D0-6DFC-D2EF10ACF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7640" y="4721400"/>
                <a:ext cx="925560" cy="83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RecMII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50925" y="1638300"/>
            <a:ext cx="602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Approach: Enumerate all irredundant elementary circuits in the 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dependence graph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66800" y="2435225"/>
            <a:ext cx="4211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RecMII = MAX        (delay(c) / distance(c))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133600" y="2741613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c in C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066800" y="3197225"/>
            <a:ext cx="6142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delay(c) = total latency in dependence cycle c (sum of delays)</a:t>
            </a:r>
          </a:p>
          <a:p>
            <a:r>
              <a:rPr lang="en-US" altLang="en-US"/>
              <a:t>distance(c) = total iteration distance of cycle c (sum of distances)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057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2209800" y="4876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0574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2209800" y="4241800"/>
            <a:ext cx="558800" cy="1549400"/>
          </a:xfrm>
          <a:custGeom>
            <a:avLst/>
            <a:gdLst>
              <a:gd name="T0" fmla="*/ 0 w 352"/>
              <a:gd name="T1" fmla="*/ 2147483646 h 976"/>
              <a:gd name="T2" fmla="*/ 2147483646 w 352"/>
              <a:gd name="T3" fmla="*/ 2147483646 h 976"/>
              <a:gd name="T4" fmla="*/ 2147483646 w 352"/>
              <a:gd name="T5" fmla="*/ 2147483646 h 976"/>
              <a:gd name="T6" fmla="*/ 2147483646 w 352"/>
              <a:gd name="T7" fmla="*/ 2147483646 h 976"/>
              <a:gd name="T8" fmla="*/ 2147483646 w 352"/>
              <a:gd name="T9" fmla="*/ 2147483646 h 976"/>
              <a:gd name="T10" fmla="*/ 2147483646 w 352"/>
              <a:gd name="T11" fmla="*/ 2147483646 h 976"/>
              <a:gd name="T12" fmla="*/ 2147483646 w 352"/>
              <a:gd name="T13" fmla="*/ 2147483646 h 976"/>
              <a:gd name="T14" fmla="*/ 2147483646 w 352"/>
              <a:gd name="T15" fmla="*/ 2147483646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976">
                <a:moveTo>
                  <a:pt x="0" y="880"/>
                </a:moveTo>
                <a:cubicBezTo>
                  <a:pt x="28" y="928"/>
                  <a:pt x="56" y="976"/>
                  <a:pt x="96" y="976"/>
                </a:cubicBezTo>
                <a:cubicBezTo>
                  <a:pt x="136" y="976"/>
                  <a:pt x="200" y="944"/>
                  <a:pt x="240" y="880"/>
                </a:cubicBezTo>
                <a:cubicBezTo>
                  <a:pt x="280" y="816"/>
                  <a:pt x="320" y="680"/>
                  <a:pt x="336" y="592"/>
                </a:cubicBezTo>
                <a:cubicBezTo>
                  <a:pt x="352" y="504"/>
                  <a:pt x="344" y="432"/>
                  <a:pt x="336" y="352"/>
                </a:cubicBezTo>
                <a:cubicBezTo>
                  <a:pt x="328" y="272"/>
                  <a:pt x="312" y="168"/>
                  <a:pt x="288" y="112"/>
                </a:cubicBezTo>
                <a:cubicBezTo>
                  <a:pt x="264" y="56"/>
                  <a:pt x="232" y="0"/>
                  <a:pt x="192" y="16"/>
                </a:cubicBezTo>
                <a:cubicBezTo>
                  <a:pt x="152" y="32"/>
                  <a:pt x="100" y="120"/>
                  <a:pt x="48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36725" y="4887913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1,0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819400" y="4721225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3,1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3810000" y="4800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4325" y="4000500"/>
            <a:ext cx="14414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cycle</a:t>
            </a:r>
            <a:r>
              <a:rPr lang="en-US" altLang="en-US"/>
              <a:t>	</a:t>
            </a:r>
          </a:p>
          <a:p>
            <a:r>
              <a:rPr lang="en-US" altLang="en-US"/>
              <a:t>k	1</a:t>
            </a:r>
          </a:p>
          <a:p>
            <a:r>
              <a:rPr lang="en-US" altLang="en-US"/>
              <a:t>k+1	2</a:t>
            </a:r>
          </a:p>
          <a:p>
            <a:r>
              <a:rPr lang="en-US" altLang="en-US"/>
              <a:t>k+2</a:t>
            </a:r>
          </a:p>
          <a:p>
            <a:r>
              <a:rPr lang="en-US" altLang="en-US"/>
              <a:t>k+3</a:t>
            </a:r>
          </a:p>
          <a:p>
            <a:r>
              <a:rPr lang="en-US" altLang="en-US"/>
              <a:t>k+4	    1</a:t>
            </a:r>
          </a:p>
          <a:p>
            <a:r>
              <a:rPr lang="en-US" altLang="en-US"/>
              <a:t>k+5	    2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6477000" y="48768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6553200" y="4470400"/>
            <a:ext cx="88900" cy="254000"/>
          </a:xfrm>
          <a:custGeom>
            <a:avLst/>
            <a:gdLst>
              <a:gd name="T0" fmla="*/ 0 w 56"/>
              <a:gd name="T1" fmla="*/ 2147483646 h 160"/>
              <a:gd name="T2" fmla="*/ 2147483646 w 56"/>
              <a:gd name="T3" fmla="*/ 2147483646 h 160"/>
              <a:gd name="T4" fmla="*/ 2147483646 w 56"/>
              <a:gd name="T5" fmla="*/ 2147483646 h 160"/>
              <a:gd name="T6" fmla="*/ 0 w 56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160">
                <a:moveTo>
                  <a:pt x="0" y="16"/>
                </a:moveTo>
                <a:cubicBezTo>
                  <a:pt x="20" y="8"/>
                  <a:pt x="40" y="0"/>
                  <a:pt x="48" y="16"/>
                </a:cubicBezTo>
                <a:cubicBezTo>
                  <a:pt x="56" y="32"/>
                  <a:pt x="56" y="88"/>
                  <a:pt x="48" y="112"/>
                </a:cubicBezTo>
                <a:cubicBezTo>
                  <a:pt x="40" y="136"/>
                  <a:pt x="20" y="148"/>
                  <a:pt x="0" y="1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6629400" y="43418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553200" y="48752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6248400" y="43434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6248400" y="5410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7696200" y="4343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7756525" y="4838700"/>
            <a:ext cx="1252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 cycles,</a:t>
            </a:r>
          </a:p>
          <a:p>
            <a:r>
              <a:rPr lang="en-US" altLang="en-US"/>
              <a:t>RecMII = 4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1219200" y="5940425"/>
            <a:ext cx="22590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delay(c) = 1 + 3 = 4</a:t>
            </a:r>
          </a:p>
          <a:p>
            <a:r>
              <a:rPr lang="en-US" altLang="en-US"/>
              <a:t>distance(c) = 0 + 1 = 1</a:t>
            </a:r>
          </a:p>
          <a:p>
            <a:r>
              <a:rPr lang="en-US" altLang="en-US"/>
              <a:t>RecMII = 4/1 =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52B10E-4614-81FF-B08A-AE7BF5E80C38}"/>
                  </a:ext>
                </a:extLst>
              </p14:cNvPr>
              <p14:cNvContentPartPr/>
              <p14:nvPr/>
            </p14:nvContentPartPr>
            <p14:xfrm>
              <a:off x="734760" y="1986840"/>
              <a:ext cx="6943680" cy="488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52B10E-4614-81FF-B08A-AE7BF5E80C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400" y="1977480"/>
                <a:ext cx="6962400" cy="490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RecMII Example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749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14400" y="17526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495800" y="2057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495800" y="2667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4495800" y="3276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495800" y="3886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4958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44958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495800" y="5715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6482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648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4648200" y="541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4305300" y="22860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4724400" y="3505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4330700" y="41910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4724400" y="17272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4648200" y="37338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724400" y="44196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022725" y="43799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648200" y="54324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810000" y="2994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267200" y="2994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572000" y="2284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5334000" y="169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486400" y="35798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953000" y="4441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8768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4800600" y="3375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5327" name="Freeform 31"/>
          <p:cNvSpPr>
            <a:spLocks/>
          </p:cNvSpPr>
          <p:nvPr/>
        </p:nvSpPr>
        <p:spPr bwMode="auto">
          <a:xfrm>
            <a:off x="4724400" y="29718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3733800" y="61690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6172200" y="1978025"/>
            <a:ext cx="2992438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 4: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5  5: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4  1  4: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5  3  5: 1 / 1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RecMII = MAX(1,1,1,1)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Then,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MAX(ResMII, RecMII)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MAX(2,1) = 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12546" y="4046538"/>
            <a:ext cx="3397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 err="1"/>
              <a:t>RecMII</a:t>
            </a:r>
            <a:r>
              <a:rPr lang="en-US" altLang="en-US" sz="1600" dirty="0"/>
              <a:t> = MAX(delay(c) / distance(c))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12546" y="4808538"/>
            <a:ext cx="34692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delay(c) = total latency in dependence</a:t>
            </a:r>
            <a:br>
              <a:rPr lang="en-US" altLang="en-US" sz="1600" dirty="0"/>
            </a:br>
            <a:r>
              <a:rPr lang="en-US" altLang="en-US" sz="1600" dirty="0"/>
              <a:t>	cycle c (sum of delays)</a:t>
            </a:r>
          </a:p>
          <a:p>
            <a:r>
              <a:rPr lang="en-US" altLang="en-US" sz="1600" dirty="0"/>
              <a:t>distance(c) = total iteration distance</a:t>
            </a:r>
            <a:br>
              <a:rPr lang="en-US" altLang="en-US" sz="1600" dirty="0"/>
            </a:br>
            <a:r>
              <a:rPr lang="en-US" altLang="en-US" sz="1600" dirty="0"/>
              <a:t>	of cycle c (sum of distances)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81000" y="4006850"/>
            <a:ext cx="3523191" cy="18605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1A21EF-F4F2-6B25-075B-FAA94530E9AB}"/>
                  </a:ext>
                </a:extLst>
              </p14:cNvPr>
              <p14:cNvContentPartPr/>
              <p14:nvPr/>
            </p14:nvContentPartPr>
            <p14:xfrm>
              <a:off x="1816560" y="211680"/>
              <a:ext cx="7752600" cy="627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1A21EF-F4F2-6B25-075B-FAA94530E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7200" y="202320"/>
                <a:ext cx="7771320" cy="628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9600" y="4624604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Calculate </a:t>
            </a:r>
            <a:r>
              <a:rPr lang="en-US" altLang="en-US" dirty="0" err="1">
                <a:solidFill>
                  <a:schemeClr val="tx1"/>
                </a:solidFill>
              </a:rPr>
              <a:t>RecMII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ResMII</a:t>
            </a:r>
            <a:r>
              <a:rPr lang="en-US" altLang="en-US" dirty="0">
                <a:solidFill>
                  <a:schemeClr val="tx1"/>
                </a:solidFill>
              </a:rPr>
              <a:t>, and MII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  <a:p>
            <a:r>
              <a:rPr lang="en-US" altLang="en-US"/>
              <a:t>Resources: 1 ALU, 1 MEM, 1 BR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91400" y="1790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91400" y="24003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91400" y="30099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91400" y="36195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391400" y="42291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391400" y="4838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 bwMode="auto">
          <a:xfrm>
            <a:off x="7391400" y="19431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6"/>
          </p:cNvCxnSpPr>
          <p:nvPr/>
        </p:nvCxnSpPr>
        <p:spPr bwMode="auto">
          <a:xfrm flipH="1">
            <a:off x="7597541" y="19431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4"/>
            <a:endCxn id="9" idx="0"/>
          </p:cNvCxnSpPr>
          <p:nvPr/>
        </p:nvCxnSpPr>
        <p:spPr bwMode="auto">
          <a:xfrm>
            <a:off x="7543800" y="27051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/>
          <p:cNvCxnSpPr>
            <a:stCxn id="10" idx="4"/>
            <a:endCxn id="10" idx="0"/>
          </p:cNvCxnSpPr>
          <p:nvPr/>
        </p:nvCxnSpPr>
        <p:spPr bwMode="auto">
          <a:xfrm rot="5400000" flipH="1">
            <a:off x="7391400" y="37719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0" idx="4"/>
            <a:endCxn id="11" idx="0"/>
          </p:cNvCxnSpPr>
          <p:nvPr/>
        </p:nvCxnSpPr>
        <p:spPr bwMode="auto">
          <a:xfrm>
            <a:off x="7543800" y="39243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4"/>
            <a:endCxn id="12" idx="0"/>
          </p:cNvCxnSpPr>
          <p:nvPr/>
        </p:nvCxnSpPr>
        <p:spPr bwMode="auto">
          <a:xfrm>
            <a:off x="7543800" y="45339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44" name="Curved Connector 57343"/>
          <p:cNvCxnSpPr>
            <a:stCxn id="10" idx="4"/>
            <a:endCxn id="7" idx="0"/>
          </p:cNvCxnSpPr>
          <p:nvPr/>
        </p:nvCxnSpPr>
        <p:spPr bwMode="auto">
          <a:xfrm rot="5400000" flipH="1">
            <a:off x="6477000" y="28575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3" name="Freeform 57352"/>
          <p:cNvSpPr/>
          <p:nvPr/>
        </p:nvSpPr>
        <p:spPr bwMode="auto">
          <a:xfrm>
            <a:off x="7536581" y="20826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8122889" y="2247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508627" y="21606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013277" y="21196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491211" y="26441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599266" y="36789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99266" y="24578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483992" y="39514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512467" y="44883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57355" name="Curved Connector 57354"/>
          <p:cNvCxnSpPr>
            <a:endCxn id="9" idx="7"/>
          </p:cNvCxnSpPr>
          <p:nvPr/>
        </p:nvCxnSpPr>
        <p:spPr bwMode="auto">
          <a:xfrm rot="5400000" flipH="1" flipV="1">
            <a:off x="7156016" y="34351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877268" y="33256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57358" name="Straight Arrow Connector 57357"/>
          <p:cNvCxnSpPr>
            <a:stCxn id="9" idx="4"/>
            <a:endCxn id="10" idx="0"/>
          </p:cNvCxnSpPr>
          <p:nvPr/>
        </p:nvCxnSpPr>
        <p:spPr bwMode="auto">
          <a:xfrm>
            <a:off x="7543800" y="33147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7391400" y="32567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A7E40F-4762-11F4-B5BE-468E1A5D1020}"/>
                  </a:ext>
                </a:extLst>
              </p14:cNvPr>
              <p14:cNvContentPartPr/>
              <p14:nvPr/>
            </p14:nvContentPartPr>
            <p14:xfrm>
              <a:off x="1415520" y="743760"/>
              <a:ext cx="8507880" cy="434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A7E40F-4762-11F4-B5BE-468E1A5D10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6160" y="734400"/>
                <a:ext cx="8526600" cy="436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Modulo Scheduling Process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list scheduling but we need a few twists</a:t>
            </a:r>
          </a:p>
          <a:p>
            <a:pPr lvl="1"/>
            <a:r>
              <a:rPr lang="en-US" altLang="en-US"/>
              <a:t>II is predetermined – starts  at MII, then is incremented</a:t>
            </a:r>
          </a:p>
          <a:p>
            <a:pPr lvl="1"/>
            <a:r>
              <a:rPr lang="en-US" altLang="en-US"/>
              <a:t>Cyclic dependences complicate matters</a:t>
            </a:r>
          </a:p>
          <a:p>
            <a:pPr lvl="2"/>
            <a:r>
              <a:rPr lang="en-US" altLang="en-US"/>
              <a:t>Estart/Priority/etc.</a:t>
            </a:r>
          </a:p>
          <a:p>
            <a:pPr lvl="2"/>
            <a:r>
              <a:rPr lang="en-US" altLang="en-US"/>
              <a:t>Consumer scheduled before producer is considered</a:t>
            </a:r>
          </a:p>
          <a:p>
            <a:pPr lvl="3"/>
            <a:r>
              <a:rPr lang="en-US" altLang="en-US"/>
              <a:t>There is a window where something can be scheduled!</a:t>
            </a:r>
          </a:p>
          <a:p>
            <a:pPr lvl="1"/>
            <a:r>
              <a:rPr lang="en-US" altLang="en-US"/>
              <a:t>Guarantee the repeating pattern</a:t>
            </a:r>
          </a:p>
          <a:p>
            <a:r>
              <a:rPr lang="en-US" altLang="en-US"/>
              <a:t>2 constraints enforced on the schedule</a:t>
            </a:r>
          </a:p>
          <a:p>
            <a:pPr lvl="1"/>
            <a:r>
              <a:rPr lang="en-US" altLang="en-US"/>
              <a:t>Each iteration begin exactly II cycles after the previous one</a:t>
            </a:r>
          </a:p>
          <a:p>
            <a:pPr lvl="1"/>
            <a:r>
              <a:rPr lang="en-US" altLang="en-US"/>
              <a:t>Each time an operation is scheduled in 1 iteration, it is tentatively scheduled in subsequent iterations at intervals of II</a:t>
            </a:r>
          </a:p>
          <a:p>
            <a:pPr lvl="2"/>
            <a:r>
              <a:rPr lang="en-US" altLang="en-US"/>
              <a:t>MRT used for this</a:t>
            </a:r>
          </a:p>
          <a:p>
            <a:pPr lvl="1"/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B20CE1-4035-A684-2796-EAA22A113378}"/>
                  </a:ext>
                </a:extLst>
              </p14:cNvPr>
              <p14:cNvContentPartPr/>
              <p14:nvPr/>
            </p14:nvContentPartPr>
            <p14:xfrm>
              <a:off x="1915200" y="395640"/>
              <a:ext cx="7630200" cy="640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B20CE1-4035-A684-2796-EAA22A113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5840" y="386280"/>
                <a:ext cx="7648920" cy="64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40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Priority Function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98525" y="1790700"/>
            <a:ext cx="6667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Height-based priority worked well for acyclic scheduling, makes sense</a:t>
            </a:r>
          </a:p>
          <a:p>
            <a:r>
              <a:rPr lang="en-US" altLang="en-US">
                <a:solidFill>
                  <a:schemeClr val="tx1"/>
                </a:solidFill>
              </a:rPr>
              <a:t>that it will work for loops as well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2740025"/>
            <a:ext cx="228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Acyclic:</a:t>
            </a:r>
          </a:p>
          <a:p>
            <a:r>
              <a:rPr lang="en-US" altLang="en-US"/>
              <a:t>	Height(X) =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57600" y="27400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has no successors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57600" y="3273425"/>
            <a:ext cx="473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        ((Height(Y) + Delay(X,Y)), otherwise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3124200" y="2590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124200" y="3200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05200" y="35798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Y = succ(X)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38200" y="4568825"/>
            <a:ext cx="2433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Cyclic:</a:t>
            </a:r>
          </a:p>
          <a:p>
            <a:r>
              <a:rPr lang="en-US" altLang="en-US"/>
              <a:t>	HeightR(X) = 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733800" y="45688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has no successors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733800" y="5102225"/>
            <a:ext cx="517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        ((HeightR(Y) + EffDelay(X,Y)), otherwise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3200400" y="44196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200400" y="50292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581400" y="54086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Y = succ(X)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651125" y="6286500"/>
            <a:ext cx="472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EffDelay(X,Y) = Delay(X,Y) – II*Distance(X,Y)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9661CB-B9F6-6212-136C-09C3ED74D5C3}"/>
                  </a:ext>
                </a:extLst>
              </p14:cNvPr>
              <p14:cNvContentPartPr/>
              <p14:nvPr/>
            </p14:nvContentPartPr>
            <p14:xfrm>
              <a:off x="471240" y="669600"/>
              <a:ext cx="9030960" cy="6138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9661CB-B9F6-6212-136C-09C3ED74D5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880" y="660240"/>
                <a:ext cx="9049680" cy="61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99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Height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5438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5438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5438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962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7772400" y="2971800"/>
            <a:ext cx="317500" cy="13843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77724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315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0010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153400" y="3429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62000" y="1524000"/>
            <a:ext cx="52006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Insert pseudo edges from all nodes to branch with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latency = 0, distance = 0 (dotted edges)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Compute II, For this example assume II = 2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HeightR(4) =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HeightR(3) =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HeightR(2) = 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HeightR(1)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962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15200" y="3657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6934200" y="2971800"/>
            <a:ext cx="609600" cy="1676400"/>
          </a:xfrm>
          <a:custGeom>
            <a:avLst/>
            <a:gdLst>
              <a:gd name="T0" fmla="*/ 2147483646 w 384"/>
              <a:gd name="T1" fmla="*/ 0 h 1056"/>
              <a:gd name="T2" fmla="*/ 0 w 384"/>
              <a:gd name="T3" fmla="*/ 2147483646 h 1056"/>
              <a:gd name="T4" fmla="*/ 2147483646 w 384"/>
              <a:gd name="T5" fmla="*/ 2147483646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56">
                <a:moveTo>
                  <a:pt x="384" y="0"/>
                </a:moveTo>
                <a:cubicBezTo>
                  <a:pt x="192" y="128"/>
                  <a:pt x="0" y="256"/>
                  <a:pt x="0" y="432"/>
                </a:cubicBezTo>
                <a:cubicBezTo>
                  <a:pt x="0" y="608"/>
                  <a:pt x="192" y="832"/>
                  <a:pt x="384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226300" y="3505200"/>
            <a:ext cx="393700" cy="1066800"/>
          </a:xfrm>
          <a:custGeom>
            <a:avLst/>
            <a:gdLst>
              <a:gd name="T0" fmla="*/ 2147483646 w 248"/>
              <a:gd name="T1" fmla="*/ 0 h 672"/>
              <a:gd name="T2" fmla="*/ 2147483646 w 248"/>
              <a:gd name="T3" fmla="*/ 2147483646 h 672"/>
              <a:gd name="T4" fmla="*/ 2147483646 w 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672">
                <a:moveTo>
                  <a:pt x="200" y="0"/>
                </a:moveTo>
                <a:cubicBezTo>
                  <a:pt x="100" y="40"/>
                  <a:pt x="0" y="80"/>
                  <a:pt x="8" y="192"/>
                </a:cubicBezTo>
                <a:cubicBezTo>
                  <a:pt x="16" y="304"/>
                  <a:pt x="132" y="488"/>
                  <a:pt x="248" y="6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76962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58000" y="2971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0866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EE7ADD-DC2C-2250-148D-B3D5DB0E6511}"/>
                  </a:ext>
                </a:extLst>
              </p14:cNvPr>
              <p14:cNvContentPartPr/>
              <p14:nvPr/>
            </p14:nvContentPartPr>
            <p14:xfrm>
              <a:off x="177480" y="427680"/>
              <a:ext cx="9411120" cy="664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EE7ADD-DC2C-2250-148D-B3D5DB0E65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20" y="418320"/>
                <a:ext cx="9429840" cy="66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24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Height Solution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5438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5438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5438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962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7772400" y="2971800"/>
            <a:ext cx="317500" cy="13843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77724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315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0010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153400" y="3429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1635710"/>
            <a:ext cx="931537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Insert pseudo edges from all nodes to branch with latency = 0, distance = 0 (dotted edges)</a:t>
            </a:r>
          </a:p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Compute II, For this example assume II = 2</a:t>
            </a: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(4) = </a:t>
            </a:r>
            <a:r>
              <a:rPr lang="en-US" altLang="en-US" sz="1600" dirty="0">
                <a:solidFill>
                  <a:srgbClr val="FF0000"/>
                </a:solidFill>
              </a:rPr>
              <a:t>H(4) + (1 – II*1) (Assume H(4) is 0 since not calculated yet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0 + 1-2 = -1 </a:t>
            </a: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0 (Always MAX answer with 0)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      H(2) + 2 – II*2 = 0 + 2 – 2*2 = -2)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	Assume H(2) is 0 since not calculated yet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           = 0  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(2)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              H(3) + 2 – II*0 = 0 + 2 – 2*0 = 2)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= 2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(1)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              H(2) + 3 – II*0 = 2 + 3 – 2*0 = 5)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= 5</a:t>
            </a:r>
          </a:p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Now recalculate the heights to see if anything changes since </a:t>
            </a: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assumed wrong value for node 2</a:t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      H(2) + 2 – II*2 = 2 + 2 – 2*2 = 0)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           = 0 </a:t>
            </a: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Unchanged, so no need to compute any other heights again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962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15200" y="3657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6934200" y="2971800"/>
            <a:ext cx="609600" cy="1676400"/>
          </a:xfrm>
          <a:custGeom>
            <a:avLst/>
            <a:gdLst>
              <a:gd name="T0" fmla="*/ 2147483646 w 384"/>
              <a:gd name="T1" fmla="*/ 0 h 1056"/>
              <a:gd name="T2" fmla="*/ 0 w 384"/>
              <a:gd name="T3" fmla="*/ 2147483646 h 1056"/>
              <a:gd name="T4" fmla="*/ 2147483646 w 384"/>
              <a:gd name="T5" fmla="*/ 2147483646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56">
                <a:moveTo>
                  <a:pt x="384" y="0"/>
                </a:moveTo>
                <a:cubicBezTo>
                  <a:pt x="192" y="128"/>
                  <a:pt x="0" y="256"/>
                  <a:pt x="0" y="432"/>
                </a:cubicBezTo>
                <a:cubicBezTo>
                  <a:pt x="0" y="608"/>
                  <a:pt x="192" y="832"/>
                  <a:pt x="384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226300" y="3505200"/>
            <a:ext cx="393700" cy="1066800"/>
          </a:xfrm>
          <a:custGeom>
            <a:avLst/>
            <a:gdLst>
              <a:gd name="T0" fmla="*/ 2147483646 w 248"/>
              <a:gd name="T1" fmla="*/ 0 h 672"/>
              <a:gd name="T2" fmla="*/ 2147483646 w 248"/>
              <a:gd name="T3" fmla="*/ 2147483646 h 672"/>
              <a:gd name="T4" fmla="*/ 2147483646 w 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672">
                <a:moveTo>
                  <a:pt x="200" y="0"/>
                </a:moveTo>
                <a:cubicBezTo>
                  <a:pt x="100" y="40"/>
                  <a:pt x="0" y="80"/>
                  <a:pt x="8" y="192"/>
                </a:cubicBezTo>
                <a:cubicBezTo>
                  <a:pt x="16" y="304"/>
                  <a:pt x="132" y="488"/>
                  <a:pt x="248" y="6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76962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58000" y="2971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0866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B12ACD-301F-D399-11F6-C7DFA42D4727}"/>
                  </a:ext>
                </a:extLst>
              </p14:cNvPr>
              <p14:cNvContentPartPr/>
              <p14:nvPr/>
            </p14:nvContentPartPr>
            <p14:xfrm>
              <a:off x="830520" y="5762160"/>
              <a:ext cx="4841640" cy="116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B12ACD-301F-D399-11F6-C7DFA42D47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60" y="5752800"/>
                <a:ext cx="4860360" cy="11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65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Scheduling Window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282825"/>
            <a:ext cx="1798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u="sng"/>
          </a:p>
          <a:p>
            <a:r>
              <a:rPr lang="en-US" altLang="en-US"/>
              <a:t>	E(Y) =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67200" y="23590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is not scheduled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67200" y="2892425"/>
            <a:ext cx="4192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(0, SchedTime(X) + EffDelay(X,Y)),</a:t>
            </a:r>
          </a:p>
          <a:p>
            <a:r>
              <a:rPr lang="en-US" altLang="en-US"/>
              <a:t>			otherwise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3733800" y="2209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733800" y="2819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822325" y="1562100"/>
            <a:ext cx="629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With cyclic scheduling, not all the predecessors may be scheduled,</a:t>
            </a:r>
          </a:p>
          <a:p>
            <a:r>
              <a:rPr lang="en-US" altLang="en-US">
                <a:solidFill>
                  <a:schemeClr val="tx1"/>
                </a:solidFill>
              </a:rPr>
              <a:t>so a more flexible </a:t>
            </a:r>
            <a:r>
              <a:rPr lang="en-US" altLang="en-US" u="sng">
                <a:solidFill>
                  <a:schemeClr val="tx1"/>
                </a:solidFill>
              </a:rPr>
              <a:t>earliest schedule time</a:t>
            </a:r>
            <a:r>
              <a:rPr lang="en-US" altLang="en-US">
                <a:solidFill>
                  <a:schemeClr val="tx1"/>
                </a:solidFill>
              </a:rPr>
              <a:t> is:</a:t>
            </a:r>
            <a:endParaRPr lang="en-US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438400" y="258762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09800" y="29702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X = pred(Y)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276600" y="6092825"/>
            <a:ext cx="451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Latest schedule time(Y) = L(Y) = E(Y) + II – 1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143000" y="4873625"/>
            <a:ext cx="637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Every II cycles a new loop iteration will be initialized, thus every II</a:t>
            </a:r>
          </a:p>
          <a:p>
            <a:r>
              <a:rPr lang="en-US" altLang="en-US">
                <a:solidFill>
                  <a:schemeClr val="tx1"/>
                </a:solidFill>
              </a:rPr>
              <a:t>cycles the pattern will repeat.  Thus, you only have to look in a </a:t>
            </a:r>
          </a:p>
          <a:p>
            <a:r>
              <a:rPr lang="en-US" altLang="en-US">
                <a:solidFill>
                  <a:schemeClr val="tx1"/>
                </a:solidFill>
              </a:rPr>
              <a:t>window of size II, if the operation cannot be scheduled there, then</a:t>
            </a:r>
          </a:p>
          <a:p>
            <a:r>
              <a:rPr lang="en-US" altLang="en-US">
                <a:solidFill>
                  <a:schemeClr val="tx1"/>
                </a:solidFill>
              </a:rPr>
              <a:t>it cannot be scheduled.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81200" y="3883025"/>
            <a:ext cx="534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where EffDelay(X,Y) = Delay(X,Y) – II*Distance(X,Y)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14070E-8702-9478-26D5-52116C7EA0B4}"/>
                  </a:ext>
                </a:extLst>
              </p14:cNvPr>
              <p14:cNvContentPartPr/>
              <p14:nvPr/>
            </p14:nvContentPartPr>
            <p14:xfrm>
              <a:off x="687960" y="383760"/>
              <a:ext cx="9154800" cy="706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14070E-8702-9478-26D5-52116C7EA0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600" y="374400"/>
                <a:ext cx="9173520" cy="70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54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40386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35052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362200" y="29718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Prolog and Epilog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62200" y="19050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124200" y="24384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86200" y="29718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648200" y="35052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410200" y="40386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343400" y="1828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191000" y="182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556125" y="22479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Prolog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6781800" y="4572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6629400" y="563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66294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010400" y="50260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Epilog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6477000" y="2971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63246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324600" y="2971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689725" y="35433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Kernel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974725" y="5676900"/>
            <a:ext cx="589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Only the kernel involves executing full width of operations</a:t>
            </a:r>
          </a:p>
          <a:p>
            <a:endParaRPr lang="en-US" altLang="en-US"/>
          </a:p>
          <a:p>
            <a:r>
              <a:rPr lang="en-US" altLang="en-US"/>
              <a:t>Prolog and epilog execute a subset (ramp-up and ramp-down) 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7451725" y="20955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cxnSp>
        <p:nvCxnSpPr>
          <p:cNvPr id="37913" name="Straight Connector 2"/>
          <p:cNvCxnSpPr>
            <a:cxnSpLocks noChangeShapeType="1"/>
          </p:cNvCxnSpPr>
          <p:nvPr/>
        </p:nvCxnSpPr>
        <p:spPr bwMode="auto">
          <a:xfrm flipH="1">
            <a:off x="2362200" y="24384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4" name="Straight Connector 27"/>
          <p:cNvCxnSpPr>
            <a:cxnSpLocks noChangeShapeType="1"/>
          </p:cNvCxnSpPr>
          <p:nvPr/>
        </p:nvCxnSpPr>
        <p:spPr bwMode="auto">
          <a:xfrm flipH="1">
            <a:off x="5410200" y="51054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E2839A-18B7-41E4-6294-21CB04170F10}"/>
                  </a:ext>
                </a:extLst>
              </p14:cNvPr>
              <p14:cNvContentPartPr/>
              <p14:nvPr/>
            </p14:nvContentPartPr>
            <p14:xfrm>
              <a:off x="2054520" y="1646640"/>
              <a:ext cx="7207560" cy="414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E2839A-18B7-41E4-6294-21CB04170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5160" y="1637280"/>
                <a:ext cx="7226280" cy="41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87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40386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35052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362200" y="29718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/>
              <a:t>Removing Prolog/Epilog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362200" y="19050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124200" y="24384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886200" y="29718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48200" y="35052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410200" y="40386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43400" y="1828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191000" y="182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556125" y="22479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Prolog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6781800" y="4572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629400" y="563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6294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10400" y="50260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Epilog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6477000" y="2971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63246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6324600" y="2971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6689725" y="35433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Kernel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51725" y="20955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1752600" y="1752600"/>
            <a:ext cx="22860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4343400" y="4495800"/>
            <a:ext cx="22860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V="1">
            <a:off x="1600200" y="2743200"/>
            <a:ext cx="3048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2438400" y="5105400"/>
            <a:ext cx="1905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1203325" y="4838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1127125" y="4838700"/>
            <a:ext cx="208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Disable using</a:t>
            </a:r>
          </a:p>
          <a:p>
            <a:r>
              <a:rPr lang="en-US" altLang="en-US"/>
              <a:t>predicated execution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838200" y="5940425"/>
            <a:ext cx="653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Execute loop kernel on every iteration, but for prolog and epilog</a:t>
            </a:r>
          </a:p>
          <a:p>
            <a:r>
              <a:rPr lang="en-US" altLang="en-US">
                <a:solidFill>
                  <a:schemeClr val="tx1"/>
                </a:solidFill>
              </a:rPr>
              <a:t>selectively disable the appropriate operations to fill/drain the pipeline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362200" y="2438400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410200" y="5105400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AA10B8-1E25-836D-AEBD-9FBF79B260B7}"/>
                  </a:ext>
                </a:extLst>
              </p14:cNvPr>
              <p14:cNvContentPartPr/>
              <p14:nvPr/>
            </p14:nvContentPartPr>
            <p14:xfrm>
              <a:off x="1108440" y="489240"/>
              <a:ext cx="7885080" cy="6266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AA10B8-1E25-836D-AEBD-9FBF79B26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080" y="479880"/>
                <a:ext cx="7903800" cy="62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4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+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25896"/>
            <a:ext cx="7696200" cy="5216525"/>
          </a:xfrm>
        </p:spPr>
        <p:txBody>
          <a:bodyPr/>
          <a:lstStyle/>
          <a:p>
            <a:r>
              <a:rPr lang="en-US" altLang="en-US" sz="1800" dirty="0"/>
              <a:t>Next week is Spring Break, no class Feb 27 &amp; Mar 1</a:t>
            </a:r>
          </a:p>
          <a:p>
            <a:r>
              <a:rPr lang="en-US" altLang="en-US" sz="1800" dirty="0"/>
              <a:t>Project discussion meetings – Mar 6, 8, 9 (10am-noon each day)</a:t>
            </a:r>
          </a:p>
          <a:p>
            <a:pPr lvl="1"/>
            <a:r>
              <a:rPr lang="en-US" altLang="en-US" sz="1400" dirty="0"/>
              <a:t>Each group meets 10 </a:t>
            </a:r>
            <a:r>
              <a:rPr lang="en-US" altLang="en-US" sz="1400" dirty="0" err="1"/>
              <a:t>mins</a:t>
            </a:r>
            <a:r>
              <a:rPr lang="en-US" altLang="en-US" sz="1400" dirty="0"/>
              <a:t> with Aditya and I on Zoom</a:t>
            </a:r>
          </a:p>
          <a:p>
            <a:pPr lvl="1"/>
            <a:r>
              <a:rPr lang="en-US" altLang="en-US" sz="1400" dirty="0"/>
              <a:t>Action items</a:t>
            </a:r>
          </a:p>
          <a:p>
            <a:pPr lvl="2"/>
            <a:r>
              <a:rPr lang="en-US" altLang="en-US" sz="1200" dirty="0"/>
              <a:t>Form or join a team (3-4 people per team)</a:t>
            </a:r>
          </a:p>
          <a:p>
            <a:pPr lvl="2"/>
            <a:r>
              <a:rPr lang="en-US" altLang="en-US" sz="1200" dirty="0"/>
              <a:t>Use piazza to recruit additional group members or express your availability</a:t>
            </a:r>
          </a:p>
          <a:p>
            <a:pPr lvl="2"/>
            <a:r>
              <a:rPr lang="en-US" altLang="en-US" sz="1200" dirty="0"/>
              <a:t>Project areas, start looking for research papers, think about the specifics</a:t>
            </a:r>
          </a:p>
          <a:p>
            <a:pPr lvl="1"/>
            <a:r>
              <a:rPr lang="en-US" altLang="en-US" sz="1400" dirty="0"/>
              <a:t>Google calendar signup available – see piazza post by Aditya – </a:t>
            </a:r>
            <a:r>
              <a:rPr lang="en-US" altLang="en-US" sz="1400" dirty="0">
                <a:solidFill>
                  <a:srgbClr val="FF0000"/>
                </a:solidFill>
              </a:rPr>
              <a:t>Please just sign up once!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sz="1800" dirty="0"/>
              <a:t>Project proposals</a:t>
            </a:r>
          </a:p>
          <a:p>
            <a:pPr lvl="1"/>
            <a:r>
              <a:rPr lang="en-US" altLang="en-US" sz="1600" dirty="0"/>
              <a:t>Due Monday, Mar 13, midnight</a:t>
            </a:r>
          </a:p>
          <a:p>
            <a:pPr lvl="1"/>
            <a:r>
              <a:rPr lang="en-US" altLang="en-US" sz="1600" dirty="0"/>
              <a:t>1 paragraph summary of what you plan to work on</a:t>
            </a:r>
          </a:p>
          <a:p>
            <a:pPr lvl="2"/>
            <a:r>
              <a:rPr lang="en-US" altLang="en-US" sz="1400" dirty="0"/>
              <a:t>Topic, what are you going to do, what is the goal, </a:t>
            </a:r>
            <a:r>
              <a:rPr lang="en-US" altLang="en-US" sz="1600" dirty="0"/>
              <a:t>1-2 references</a:t>
            </a:r>
          </a:p>
          <a:p>
            <a:pPr lvl="1"/>
            <a:r>
              <a:rPr lang="en-US" altLang="en-US" sz="1600" dirty="0"/>
              <a:t>Email to me &amp; Aditya, cc all your group members</a:t>
            </a:r>
            <a:endParaRPr lang="en-US" altLang="en-US" sz="2000" dirty="0"/>
          </a:p>
          <a:p>
            <a:r>
              <a:rPr lang="en-US" altLang="en-US" sz="2000" dirty="0"/>
              <a:t>Today’s class reading</a:t>
            </a:r>
          </a:p>
          <a:p>
            <a:pPr lvl="1"/>
            <a:r>
              <a:rPr lang="en-US" altLang="en-US" sz="1600" dirty="0"/>
              <a:t>“Code Generation Schema for Modulo Scheduled Loops”, B. Rau, M. </a:t>
            </a:r>
            <a:r>
              <a:rPr lang="en-US" altLang="en-US" sz="1600" dirty="0" err="1"/>
              <a:t>Schlansker</a:t>
            </a:r>
            <a:r>
              <a:rPr lang="en-US" altLang="en-US" sz="1600" dirty="0"/>
              <a:t>, and P. </a:t>
            </a:r>
            <a:r>
              <a:rPr lang="en-US" altLang="en-US" sz="1600" dirty="0" err="1"/>
              <a:t>Tirumalai</a:t>
            </a:r>
            <a:r>
              <a:rPr lang="en-US" altLang="en-US" sz="1600" dirty="0"/>
              <a:t>, MICRO-25, Dec. 1992.</a:t>
            </a:r>
          </a:p>
          <a:p>
            <a:r>
              <a:rPr lang="en-US" altLang="en-US" sz="2200" dirty="0"/>
              <a:t>Next class</a:t>
            </a:r>
          </a:p>
          <a:p>
            <a:pPr lvl="1"/>
            <a:r>
              <a:rPr lang="en-US" altLang="en-US" sz="1600" dirty="0"/>
              <a:t>“Register Allocation and Spilling Via Graph Coloring,” G. </a:t>
            </a:r>
            <a:r>
              <a:rPr lang="en-US" altLang="en-US" sz="1600" dirty="0" err="1"/>
              <a:t>Chaitin</a:t>
            </a:r>
            <a:r>
              <a:rPr lang="en-US" altLang="en-US" sz="1600" dirty="0"/>
              <a:t>, Proc. 1982 SIGPLAN Symposium on Compiler Construction, 1982.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600" dirty="0"/>
          </a:p>
          <a:p>
            <a:pPr lvl="1">
              <a:buFontTx/>
              <a:buNone/>
            </a:pPr>
            <a:endParaRPr lang="en-US" altLang="en-US" sz="1800" dirty="0"/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2522EC-0692-2576-F8CD-5D4C5BB8E50C}"/>
                  </a:ext>
                </a:extLst>
              </p14:cNvPr>
              <p14:cNvContentPartPr/>
              <p14:nvPr/>
            </p14:nvContentPartPr>
            <p14:xfrm>
              <a:off x="1350000" y="3747240"/>
              <a:ext cx="7019640" cy="213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2522EC-0692-2576-F8CD-5D4C5BB8E5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0640" y="3737880"/>
                <a:ext cx="7038360" cy="214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82000" cy="615950"/>
          </a:xfrm>
        </p:spPr>
        <p:txBody>
          <a:bodyPr/>
          <a:lstStyle/>
          <a:p>
            <a:r>
              <a:rPr lang="en-US" altLang="en-US"/>
              <a:t>Kernel-only Code Using Rotating Predicates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14400" y="1444625"/>
            <a:ext cx="2463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A0</a:t>
            </a:r>
          </a:p>
          <a:p>
            <a:r>
              <a:rPr lang="en-US" altLang="en-US"/>
              <a:t>A1   B0</a:t>
            </a:r>
          </a:p>
          <a:p>
            <a:r>
              <a:rPr lang="en-US" altLang="en-US"/>
              <a:t>A2   B1       C0</a:t>
            </a:r>
          </a:p>
          <a:p>
            <a:endParaRPr lang="en-US" altLang="en-US"/>
          </a:p>
          <a:p>
            <a:r>
              <a:rPr lang="en-US" altLang="en-US"/>
              <a:t>A     B         C         D</a:t>
            </a:r>
          </a:p>
          <a:p>
            <a:r>
              <a:rPr lang="en-US" altLang="en-US"/>
              <a:t> </a:t>
            </a:r>
          </a:p>
          <a:p>
            <a:r>
              <a:rPr lang="en-US" altLang="en-US"/>
              <a:t>        Bn       Cn-1    Dn-2</a:t>
            </a:r>
          </a:p>
          <a:p>
            <a:r>
              <a:rPr lang="en-US" altLang="en-US"/>
              <a:t>                    Cn       Dn-1</a:t>
            </a:r>
          </a:p>
          <a:p>
            <a:r>
              <a:rPr lang="en-US" altLang="en-US"/>
              <a:t>                                Dn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38200" y="2438400"/>
            <a:ext cx="2895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0" y="4264025"/>
            <a:ext cx="33210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P[0]	P[1]	P[2]	P[3]</a:t>
            </a:r>
          </a:p>
          <a:p>
            <a:r>
              <a:rPr lang="en-US" altLang="en-US"/>
              <a:t>1	0	0	0</a:t>
            </a:r>
          </a:p>
          <a:p>
            <a:r>
              <a:rPr lang="en-US" altLang="en-US"/>
              <a:t>1	1	0	0</a:t>
            </a:r>
          </a:p>
          <a:p>
            <a:r>
              <a:rPr lang="en-US" altLang="en-US"/>
              <a:t>1	1	1	0</a:t>
            </a:r>
          </a:p>
          <a:p>
            <a:r>
              <a:rPr lang="en-US" altLang="en-US"/>
              <a:t>1	1	1	1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0	1	1	1</a:t>
            </a:r>
          </a:p>
          <a:p>
            <a:r>
              <a:rPr lang="en-US" altLang="en-US"/>
              <a:t>0	0	1	1</a:t>
            </a:r>
          </a:p>
          <a:p>
            <a:r>
              <a:rPr lang="en-US" altLang="en-US"/>
              <a:t>0	0	0	1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62000" y="4267200"/>
            <a:ext cx="33528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962400" y="2286000"/>
            <a:ext cx="914400" cy="8382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953000" y="2511425"/>
            <a:ext cx="392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 if P[0]   B if P[1]   C  if P[2]  D if P[3]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953000" y="2438400"/>
            <a:ext cx="434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410200" y="4568825"/>
            <a:ext cx="3092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	-	-	-</a:t>
            </a:r>
          </a:p>
          <a:p>
            <a:r>
              <a:rPr lang="en-US" altLang="en-US"/>
              <a:t>A	B	-	-</a:t>
            </a:r>
          </a:p>
          <a:p>
            <a:r>
              <a:rPr lang="en-US" altLang="en-US"/>
              <a:t>A	B	C	-</a:t>
            </a:r>
          </a:p>
          <a:p>
            <a:r>
              <a:rPr lang="en-US" altLang="en-US"/>
              <a:t>A	B	C	D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-	B	C	D</a:t>
            </a:r>
          </a:p>
          <a:p>
            <a:r>
              <a:rPr lang="en-US" altLang="en-US"/>
              <a:t>-	-	C	D</a:t>
            </a:r>
          </a:p>
          <a:p>
            <a:r>
              <a:rPr lang="en-US" altLang="en-US"/>
              <a:t>-	-	-	D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410200" y="4572000"/>
            <a:ext cx="32004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114800" y="40386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257800" y="3806825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 referred to as the staging predicate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8AEF50-7D41-E3DD-7D6E-DB9D5580DB62}"/>
                  </a:ext>
                </a:extLst>
              </p14:cNvPr>
              <p14:cNvContentPartPr/>
              <p14:nvPr/>
            </p14:nvContentPartPr>
            <p14:xfrm>
              <a:off x="158400" y="180720"/>
              <a:ext cx="9851760" cy="728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8AEF50-7D41-E3DD-7D6E-DB9D5580D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40" y="171360"/>
                <a:ext cx="9870480" cy="729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98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153400" cy="615950"/>
          </a:xfrm>
        </p:spPr>
        <p:txBody>
          <a:bodyPr/>
          <a:lstStyle/>
          <a:p>
            <a:r>
              <a:rPr lang="en-US" altLang="en-US"/>
              <a:t>Modulo Scheduling Architectural Support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Loop requiring N iterations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Will take N + (S – 1) where S is the number of stages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 special registers created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LC: loop counter (holds N)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ESC: epilog stage counter (holds 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Software pipeline branch operations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Initialize LC = N, ESC = S in loop </a:t>
            </a:r>
            <a:r>
              <a:rPr lang="en-US" altLang="en-US" dirty="0" err="1"/>
              <a:t>preheader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All rotating predicates are cleared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SWP-BR (BRF)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While LC &gt; 0, decrement LC and RRB, P[0] = 1, branch to top of loop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This occurs for prolog and kernel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If LC = 0, then while ESC &gt; 0, decrement RRB and write a 0 into P[0], and branch to the top of the loop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This occurs for the epilog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86E641-E0A3-06A9-C5D9-72358764DB81}"/>
                  </a:ext>
                </a:extLst>
              </p14:cNvPr>
              <p14:cNvContentPartPr/>
              <p14:nvPr/>
            </p14:nvContentPartPr>
            <p14:xfrm>
              <a:off x="1055880" y="258120"/>
              <a:ext cx="8607600" cy="604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86E641-E0A3-06A9-C5D9-72358764DB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6520" y="248760"/>
                <a:ext cx="8626320" cy="60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12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82000" cy="615950"/>
          </a:xfrm>
        </p:spPr>
        <p:txBody>
          <a:bodyPr/>
          <a:lstStyle/>
          <a:p>
            <a:r>
              <a:rPr lang="en-US" altLang="en-US"/>
              <a:t>Execution History With LC/ESC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502025"/>
            <a:ext cx="85788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	ESC	P[0]	P[1]	P[2]	P[3]</a:t>
            </a:r>
          </a:p>
          <a:p>
            <a:r>
              <a:rPr lang="en-US" altLang="en-US"/>
              <a:t>3	3	1	0	0	0	A</a:t>
            </a:r>
          </a:p>
          <a:p>
            <a:r>
              <a:rPr lang="en-US" altLang="en-US"/>
              <a:t>2	3	1	1	0	0	A	B</a:t>
            </a:r>
          </a:p>
          <a:p>
            <a:r>
              <a:rPr lang="en-US" altLang="en-US"/>
              <a:t>1	3	1	1	1	0	A	B	C</a:t>
            </a:r>
          </a:p>
          <a:p>
            <a:r>
              <a:rPr lang="en-US" altLang="en-US"/>
              <a:t>0	3	1	1	1	1	A	B	C	D</a:t>
            </a:r>
          </a:p>
          <a:p>
            <a:r>
              <a:rPr lang="en-US" altLang="en-US"/>
              <a:t>0	2	0	1	1	1	-	B	C	D</a:t>
            </a:r>
          </a:p>
          <a:p>
            <a:r>
              <a:rPr lang="en-US" altLang="en-US"/>
              <a:t>0	1	0	0	1	1	-	-	C	D</a:t>
            </a:r>
          </a:p>
          <a:p>
            <a:r>
              <a:rPr lang="en-US" altLang="en-US"/>
              <a:t>0	0	0	0	0	1	-	-	-	D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95400" y="2511425"/>
            <a:ext cx="5405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A if P[0];   B if P[1];   C if P[2];  D if P[3];  P[0] = BRF;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295400" y="2438400"/>
            <a:ext cx="6477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279525" y="1562100"/>
            <a:ext cx="4321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3, ESC = 3 /* Remember 0 relative!! */</a:t>
            </a:r>
          </a:p>
          <a:p>
            <a:r>
              <a:rPr lang="en-US" altLang="en-US"/>
              <a:t>Clear all rotating predicates</a:t>
            </a:r>
          </a:p>
          <a:p>
            <a:r>
              <a:rPr lang="en-US" altLang="en-US"/>
              <a:t>P[0] = 1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62000" y="6397625"/>
            <a:ext cx="670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4 iterations, 4 stages, II = 1, Note 4 + 4 –1 iterations of kernel executed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0534F1-AA48-E520-38CB-B80329CE80C8}"/>
                  </a:ext>
                </a:extLst>
              </p14:cNvPr>
              <p14:cNvContentPartPr/>
              <p14:nvPr/>
            </p14:nvContentPartPr>
            <p14:xfrm>
              <a:off x="326160" y="1541520"/>
              <a:ext cx="4691160" cy="440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0534F1-AA48-E520-38CB-B80329CE80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" y="1532160"/>
                <a:ext cx="4709880" cy="44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43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Modulo Scheduling Example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43000" y="4187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66800" y="4114800"/>
            <a:ext cx="26670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43000" y="2740025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(j=0; j&lt;100; j++)</a:t>
            </a:r>
          </a:p>
          <a:p>
            <a:r>
              <a:rPr lang="en-US" altLang="en-US"/>
              <a:t>    b[j] = a[j] * 26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191000" y="48006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334000" y="40354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257800" y="39624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" y="4111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4958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3340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495800" y="2511425"/>
            <a:ext cx="277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Step1: Compute to loop into</a:t>
            </a:r>
          </a:p>
          <a:p>
            <a:r>
              <a:rPr lang="en-US" altLang="en-US">
                <a:solidFill>
                  <a:schemeClr val="tx1"/>
                </a:solidFill>
              </a:rPr>
              <a:t>form that uses LC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B5EEF6-ED64-91F5-4801-AEDD204FD30D}"/>
                  </a:ext>
                </a:extLst>
              </p14:cNvPr>
              <p14:cNvContentPartPr/>
              <p14:nvPr/>
            </p14:nvContentPartPr>
            <p14:xfrm>
              <a:off x="825480" y="2595600"/>
              <a:ext cx="9017280" cy="3994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B5EEF6-ED64-91F5-4801-AEDD204FD3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120" y="2586240"/>
                <a:ext cx="9036000" cy="40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190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267200" y="48006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0" y="4035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257800" y="3962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4958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340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657600" y="2816225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 2: DSA convert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828800" y="40354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752600" y="39624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9906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8288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A76B1D-E931-0B43-E46A-3838341CBE8A}"/>
                  </a:ext>
                </a:extLst>
              </p14:cNvPr>
              <p14:cNvContentPartPr/>
              <p14:nvPr/>
            </p14:nvContentPartPr>
            <p14:xfrm>
              <a:off x="1855800" y="4057200"/>
              <a:ext cx="843840" cy="189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A76B1D-E931-0B43-E46A-3838341CBE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6440" y="4047840"/>
                <a:ext cx="862560" cy="19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331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3</a:t>
            </a: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5334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53340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3340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3340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5334000" y="624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486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486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5562600" y="2565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5486400" y="4572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5562600" y="5257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486400" y="5965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105400" y="3832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410200" y="3122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172200" y="2536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324600" y="44180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5791200" y="5280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715000" y="4570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5562600" y="3810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7162800" y="3959225"/>
            <a:ext cx="1316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RecMII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RESMII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2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0204" name="Freeform 28"/>
          <p:cNvSpPr>
            <a:spLocks/>
          </p:cNvSpPr>
          <p:nvPr/>
        </p:nvSpPr>
        <p:spPr bwMode="auto">
          <a:xfrm>
            <a:off x="5562600" y="61722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699125" y="15621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Step3: Draw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Calculate MII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4572000" y="3276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0207" name="Freeform 31"/>
          <p:cNvSpPr>
            <a:spLocks/>
          </p:cNvSpPr>
          <p:nvPr/>
        </p:nvSpPr>
        <p:spPr bwMode="auto">
          <a:xfrm>
            <a:off x="4813300" y="3124200"/>
            <a:ext cx="520700" cy="1676400"/>
          </a:xfrm>
          <a:custGeom>
            <a:avLst/>
            <a:gdLst>
              <a:gd name="T0" fmla="*/ 2147483646 w 328"/>
              <a:gd name="T1" fmla="*/ 0 h 1056"/>
              <a:gd name="T2" fmla="*/ 2147483646 w 328"/>
              <a:gd name="T3" fmla="*/ 2147483646 h 1056"/>
              <a:gd name="T4" fmla="*/ 2147483646 w 328"/>
              <a:gd name="T5" fmla="*/ 2147483646 h 1056"/>
              <a:gd name="T6" fmla="*/ 2147483646 w 32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056">
                <a:moveTo>
                  <a:pt x="328" y="0"/>
                </a:moveTo>
                <a:cubicBezTo>
                  <a:pt x="204" y="124"/>
                  <a:pt x="80" y="248"/>
                  <a:pt x="40" y="384"/>
                </a:cubicBezTo>
                <a:cubicBezTo>
                  <a:pt x="0" y="520"/>
                  <a:pt x="40" y="704"/>
                  <a:pt x="88" y="816"/>
                </a:cubicBezTo>
                <a:cubicBezTo>
                  <a:pt x="136" y="928"/>
                  <a:pt x="232" y="992"/>
                  <a:pt x="328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Freeform 32"/>
          <p:cNvSpPr>
            <a:spLocks/>
          </p:cNvSpPr>
          <p:nvPr/>
        </p:nvSpPr>
        <p:spPr bwMode="auto">
          <a:xfrm>
            <a:off x="4902200" y="4305300"/>
            <a:ext cx="431800" cy="1181100"/>
          </a:xfrm>
          <a:custGeom>
            <a:avLst/>
            <a:gdLst>
              <a:gd name="T0" fmla="*/ 2147483646 w 272"/>
              <a:gd name="T1" fmla="*/ 2147483646 h 744"/>
              <a:gd name="T2" fmla="*/ 2147483646 w 272"/>
              <a:gd name="T3" fmla="*/ 2147483646 h 744"/>
              <a:gd name="T4" fmla="*/ 2147483646 w 272"/>
              <a:gd name="T5" fmla="*/ 2147483646 h 744"/>
              <a:gd name="T6" fmla="*/ 2147483646 w 272"/>
              <a:gd name="T7" fmla="*/ 2147483646 h 744"/>
              <a:gd name="T8" fmla="*/ 2147483646 w 272"/>
              <a:gd name="T9" fmla="*/ 2147483646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" h="744">
                <a:moveTo>
                  <a:pt x="272" y="24"/>
                </a:moveTo>
                <a:cubicBezTo>
                  <a:pt x="264" y="12"/>
                  <a:pt x="256" y="0"/>
                  <a:pt x="224" y="24"/>
                </a:cubicBezTo>
                <a:cubicBezTo>
                  <a:pt x="192" y="48"/>
                  <a:pt x="112" y="80"/>
                  <a:pt x="80" y="168"/>
                </a:cubicBezTo>
                <a:cubicBezTo>
                  <a:pt x="48" y="256"/>
                  <a:pt x="0" y="456"/>
                  <a:pt x="32" y="552"/>
                </a:cubicBezTo>
                <a:cubicBezTo>
                  <a:pt x="64" y="648"/>
                  <a:pt x="168" y="696"/>
                  <a:pt x="272" y="7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4648200" y="4724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07" y="6147371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memory dependences since load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store refer to distinct arrays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D31D3C-9B6E-E693-FB2E-399C85E8CCFB}"/>
                  </a:ext>
                </a:extLst>
              </p14:cNvPr>
              <p14:cNvContentPartPr/>
              <p14:nvPr/>
            </p14:nvContentPartPr>
            <p14:xfrm>
              <a:off x="7078320" y="4169160"/>
              <a:ext cx="1621440" cy="82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D31D3C-9B6E-E693-FB2E-399C85E8CC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8960" y="4159800"/>
                <a:ext cx="1640160" cy="8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725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 – Step 4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267200" y="3044825"/>
            <a:ext cx="941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H = 5</a:t>
            </a:r>
          </a:p>
          <a:p>
            <a:r>
              <a:rPr lang="en-US" altLang="en-US"/>
              <a:t>2: H = 3</a:t>
            </a:r>
          </a:p>
          <a:p>
            <a:r>
              <a:rPr lang="en-US" altLang="en-US"/>
              <a:t>3: H = 0</a:t>
            </a:r>
          </a:p>
          <a:p>
            <a:r>
              <a:rPr lang="en-US" altLang="en-US"/>
              <a:t>4: H = 0</a:t>
            </a:r>
          </a:p>
          <a:p>
            <a:r>
              <a:rPr lang="en-US" altLang="en-US"/>
              <a:t>5: H = 0</a:t>
            </a:r>
          </a:p>
          <a:p>
            <a:r>
              <a:rPr lang="en-US" altLang="en-US"/>
              <a:t>7: H = 0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1524000" y="251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524000" y="3124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524000" y="3733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1524000" y="4343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1524000" y="4953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1524000" y="5867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6764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1752600" y="2184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1676400" y="4191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1752600" y="4876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676400" y="558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066800" y="2438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676400" y="3352800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600200" y="2741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362200" y="2155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514600" y="40370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981200" y="4899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905000" y="4189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3" name="Freeform 23"/>
          <p:cNvSpPr>
            <a:spLocks/>
          </p:cNvSpPr>
          <p:nvPr/>
        </p:nvSpPr>
        <p:spPr bwMode="auto">
          <a:xfrm>
            <a:off x="1752600" y="3429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Freeform 24"/>
          <p:cNvSpPr>
            <a:spLocks/>
          </p:cNvSpPr>
          <p:nvPr/>
        </p:nvSpPr>
        <p:spPr bwMode="auto">
          <a:xfrm>
            <a:off x="1752600" y="57912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3886200" y="19780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 4 – Calculate priorities (MAX height</a:t>
            </a:r>
          </a:p>
          <a:p>
            <a:r>
              <a:rPr lang="en-US" altLang="en-US">
                <a:solidFill>
                  <a:schemeClr val="tx1"/>
                </a:solidFill>
              </a:rPr>
              <a:t>to pseudo stop node)</a:t>
            </a:r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49300" y="2743200"/>
            <a:ext cx="774700" cy="3276600"/>
          </a:xfrm>
          <a:custGeom>
            <a:avLst/>
            <a:gdLst>
              <a:gd name="T0" fmla="*/ 2147483646 w 488"/>
              <a:gd name="T1" fmla="*/ 0 h 2064"/>
              <a:gd name="T2" fmla="*/ 2147483646 w 488"/>
              <a:gd name="T3" fmla="*/ 2147483646 h 2064"/>
              <a:gd name="T4" fmla="*/ 2147483646 w 488"/>
              <a:gd name="T5" fmla="*/ 2147483646 h 2064"/>
              <a:gd name="T6" fmla="*/ 2147483646 w 488"/>
              <a:gd name="T7" fmla="*/ 2147483646 h 2064"/>
              <a:gd name="T8" fmla="*/ 2147483646 w 488"/>
              <a:gd name="T9" fmla="*/ 2147483646 h 2064"/>
              <a:gd name="T10" fmla="*/ 2147483646 w 488"/>
              <a:gd name="T11" fmla="*/ 2147483646 h 2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8" h="2064">
                <a:moveTo>
                  <a:pt x="488" y="0"/>
                </a:moveTo>
                <a:cubicBezTo>
                  <a:pt x="380" y="24"/>
                  <a:pt x="272" y="48"/>
                  <a:pt x="200" y="144"/>
                </a:cubicBezTo>
                <a:cubicBezTo>
                  <a:pt x="128" y="240"/>
                  <a:pt x="88" y="384"/>
                  <a:pt x="56" y="576"/>
                </a:cubicBezTo>
                <a:cubicBezTo>
                  <a:pt x="24" y="768"/>
                  <a:pt x="0" y="1080"/>
                  <a:pt x="8" y="1296"/>
                </a:cubicBezTo>
                <a:cubicBezTo>
                  <a:pt x="16" y="1512"/>
                  <a:pt x="24" y="1744"/>
                  <a:pt x="104" y="1872"/>
                </a:cubicBezTo>
                <a:cubicBezTo>
                  <a:pt x="184" y="2000"/>
                  <a:pt x="336" y="2032"/>
                  <a:pt x="488" y="20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Freeform 27"/>
          <p:cNvSpPr>
            <a:spLocks/>
          </p:cNvSpPr>
          <p:nvPr/>
        </p:nvSpPr>
        <p:spPr bwMode="auto">
          <a:xfrm>
            <a:off x="812800" y="3352800"/>
            <a:ext cx="711200" cy="2590800"/>
          </a:xfrm>
          <a:custGeom>
            <a:avLst/>
            <a:gdLst>
              <a:gd name="T0" fmla="*/ 2147483646 w 448"/>
              <a:gd name="T1" fmla="*/ 0 h 1632"/>
              <a:gd name="T2" fmla="*/ 2147483646 w 448"/>
              <a:gd name="T3" fmla="*/ 2147483646 h 1632"/>
              <a:gd name="T4" fmla="*/ 2147483646 w 448"/>
              <a:gd name="T5" fmla="*/ 2147483646 h 1632"/>
              <a:gd name="T6" fmla="*/ 2147483646 w 448"/>
              <a:gd name="T7" fmla="*/ 2147483646 h 1632"/>
              <a:gd name="T8" fmla="*/ 2147483646 w 448"/>
              <a:gd name="T9" fmla="*/ 2147483646 h 1632"/>
              <a:gd name="T10" fmla="*/ 2147483646 w 448"/>
              <a:gd name="T11" fmla="*/ 2147483646 h 1632"/>
              <a:gd name="T12" fmla="*/ 2147483646 w 448"/>
              <a:gd name="T13" fmla="*/ 2147483646 h 1632"/>
              <a:gd name="T14" fmla="*/ 2147483646 w 448"/>
              <a:gd name="T15" fmla="*/ 2147483646 h 1632"/>
              <a:gd name="T16" fmla="*/ 2147483646 w 448"/>
              <a:gd name="T17" fmla="*/ 2147483646 h 1632"/>
              <a:gd name="T18" fmla="*/ 2147483646 w 448"/>
              <a:gd name="T19" fmla="*/ 2147483646 h 16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8" h="1632">
                <a:moveTo>
                  <a:pt x="448" y="0"/>
                </a:moveTo>
                <a:cubicBezTo>
                  <a:pt x="356" y="36"/>
                  <a:pt x="264" y="72"/>
                  <a:pt x="208" y="144"/>
                </a:cubicBezTo>
                <a:cubicBezTo>
                  <a:pt x="152" y="216"/>
                  <a:pt x="144" y="328"/>
                  <a:pt x="112" y="432"/>
                </a:cubicBezTo>
                <a:cubicBezTo>
                  <a:pt x="80" y="536"/>
                  <a:pt x="32" y="664"/>
                  <a:pt x="16" y="768"/>
                </a:cubicBezTo>
                <a:cubicBezTo>
                  <a:pt x="0" y="872"/>
                  <a:pt x="8" y="976"/>
                  <a:pt x="16" y="1056"/>
                </a:cubicBezTo>
                <a:cubicBezTo>
                  <a:pt x="24" y="1136"/>
                  <a:pt x="40" y="1184"/>
                  <a:pt x="64" y="1248"/>
                </a:cubicBezTo>
                <a:cubicBezTo>
                  <a:pt x="88" y="1312"/>
                  <a:pt x="128" y="1392"/>
                  <a:pt x="160" y="1440"/>
                </a:cubicBezTo>
                <a:cubicBezTo>
                  <a:pt x="192" y="1488"/>
                  <a:pt x="224" y="1512"/>
                  <a:pt x="256" y="1536"/>
                </a:cubicBezTo>
                <a:cubicBezTo>
                  <a:pt x="288" y="1560"/>
                  <a:pt x="320" y="1568"/>
                  <a:pt x="352" y="1584"/>
                </a:cubicBezTo>
                <a:cubicBezTo>
                  <a:pt x="384" y="1600"/>
                  <a:pt x="416" y="1616"/>
                  <a:pt x="448" y="16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Freeform 28"/>
          <p:cNvSpPr>
            <a:spLocks/>
          </p:cNvSpPr>
          <p:nvPr/>
        </p:nvSpPr>
        <p:spPr bwMode="auto">
          <a:xfrm>
            <a:off x="977900" y="3911600"/>
            <a:ext cx="635000" cy="1955800"/>
          </a:xfrm>
          <a:custGeom>
            <a:avLst/>
            <a:gdLst>
              <a:gd name="T0" fmla="*/ 2147483646 w 400"/>
              <a:gd name="T1" fmla="*/ 2147483646 h 1232"/>
              <a:gd name="T2" fmla="*/ 2147483646 w 400"/>
              <a:gd name="T3" fmla="*/ 2147483646 h 1232"/>
              <a:gd name="T4" fmla="*/ 2147483646 w 400"/>
              <a:gd name="T5" fmla="*/ 2147483646 h 1232"/>
              <a:gd name="T6" fmla="*/ 2147483646 w 400"/>
              <a:gd name="T7" fmla="*/ 2147483646 h 1232"/>
              <a:gd name="T8" fmla="*/ 2147483646 w 400"/>
              <a:gd name="T9" fmla="*/ 2147483646 h 1232"/>
              <a:gd name="T10" fmla="*/ 2147483646 w 400"/>
              <a:gd name="T11" fmla="*/ 2147483646 h 1232"/>
              <a:gd name="T12" fmla="*/ 2147483646 w 400"/>
              <a:gd name="T13" fmla="*/ 2147483646 h 1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0" h="1232">
                <a:moveTo>
                  <a:pt x="344" y="32"/>
                </a:moveTo>
                <a:cubicBezTo>
                  <a:pt x="340" y="16"/>
                  <a:pt x="336" y="0"/>
                  <a:pt x="296" y="32"/>
                </a:cubicBezTo>
                <a:cubicBezTo>
                  <a:pt x="256" y="64"/>
                  <a:pt x="152" y="136"/>
                  <a:pt x="104" y="224"/>
                </a:cubicBezTo>
                <a:cubicBezTo>
                  <a:pt x="56" y="312"/>
                  <a:pt x="16" y="440"/>
                  <a:pt x="8" y="560"/>
                </a:cubicBezTo>
                <a:cubicBezTo>
                  <a:pt x="0" y="680"/>
                  <a:pt x="0" y="840"/>
                  <a:pt x="56" y="944"/>
                </a:cubicBezTo>
                <a:cubicBezTo>
                  <a:pt x="112" y="1048"/>
                  <a:pt x="288" y="1136"/>
                  <a:pt x="344" y="1184"/>
                </a:cubicBezTo>
                <a:cubicBezTo>
                  <a:pt x="400" y="1232"/>
                  <a:pt x="396" y="1232"/>
                  <a:pt x="392" y="12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Freeform 29"/>
          <p:cNvSpPr>
            <a:spLocks/>
          </p:cNvSpPr>
          <p:nvPr/>
        </p:nvSpPr>
        <p:spPr bwMode="auto">
          <a:xfrm>
            <a:off x="1231900" y="4495800"/>
            <a:ext cx="444500" cy="1371600"/>
          </a:xfrm>
          <a:custGeom>
            <a:avLst/>
            <a:gdLst>
              <a:gd name="T0" fmla="*/ 2147483646 w 280"/>
              <a:gd name="T1" fmla="*/ 0 h 864"/>
              <a:gd name="T2" fmla="*/ 2147483646 w 280"/>
              <a:gd name="T3" fmla="*/ 2147483646 h 864"/>
              <a:gd name="T4" fmla="*/ 2147483646 w 280"/>
              <a:gd name="T5" fmla="*/ 2147483646 h 864"/>
              <a:gd name="T6" fmla="*/ 2147483646 w 280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864">
                <a:moveTo>
                  <a:pt x="184" y="0"/>
                </a:moveTo>
                <a:cubicBezTo>
                  <a:pt x="124" y="68"/>
                  <a:pt x="64" y="136"/>
                  <a:pt x="40" y="240"/>
                </a:cubicBezTo>
                <a:cubicBezTo>
                  <a:pt x="16" y="344"/>
                  <a:pt x="0" y="520"/>
                  <a:pt x="40" y="624"/>
                </a:cubicBezTo>
                <a:cubicBezTo>
                  <a:pt x="80" y="728"/>
                  <a:pt x="240" y="824"/>
                  <a:pt x="280" y="8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Freeform 30"/>
          <p:cNvSpPr>
            <a:spLocks/>
          </p:cNvSpPr>
          <p:nvPr/>
        </p:nvSpPr>
        <p:spPr bwMode="auto">
          <a:xfrm>
            <a:off x="1511300" y="5257800"/>
            <a:ext cx="165100" cy="609600"/>
          </a:xfrm>
          <a:custGeom>
            <a:avLst/>
            <a:gdLst>
              <a:gd name="T0" fmla="*/ 2147483646 w 104"/>
              <a:gd name="T1" fmla="*/ 0 h 384"/>
              <a:gd name="T2" fmla="*/ 2147483646 w 104"/>
              <a:gd name="T3" fmla="*/ 2147483646 h 384"/>
              <a:gd name="T4" fmla="*/ 2147483646 w 104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384">
                <a:moveTo>
                  <a:pt x="56" y="0"/>
                </a:moveTo>
                <a:cubicBezTo>
                  <a:pt x="28" y="16"/>
                  <a:pt x="0" y="32"/>
                  <a:pt x="8" y="96"/>
                </a:cubicBezTo>
                <a:cubicBezTo>
                  <a:pt x="16" y="160"/>
                  <a:pt x="60" y="272"/>
                  <a:pt x="104" y="38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8382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990600" y="3810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1066800" y="4419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219200" y="5181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749300" y="2819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6" name="Freeform 36"/>
          <p:cNvSpPr>
            <a:spLocks/>
          </p:cNvSpPr>
          <p:nvPr/>
        </p:nvSpPr>
        <p:spPr bwMode="auto">
          <a:xfrm>
            <a:off x="990600" y="2667000"/>
            <a:ext cx="520700" cy="1676400"/>
          </a:xfrm>
          <a:custGeom>
            <a:avLst/>
            <a:gdLst>
              <a:gd name="T0" fmla="*/ 2147483646 w 328"/>
              <a:gd name="T1" fmla="*/ 0 h 1056"/>
              <a:gd name="T2" fmla="*/ 2147483646 w 328"/>
              <a:gd name="T3" fmla="*/ 2147483646 h 1056"/>
              <a:gd name="T4" fmla="*/ 2147483646 w 328"/>
              <a:gd name="T5" fmla="*/ 2147483646 h 1056"/>
              <a:gd name="T6" fmla="*/ 2147483646 w 32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056">
                <a:moveTo>
                  <a:pt x="328" y="0"/>
                </a:moveTo>
                <a:cubicBezTo>
                  <a:pt x="204" y="124"/>
                  <a:pt x="80" y="248"/>
                  <a:pt x="40" y="384"/>
                </a:cubicBezTo>
                <a:cubicBezTo>
                  <a:pt x="0" y="520"/>
                  <a:pt x="40" y="704"/>
                  <a:pt x="88" y="816"/>
                </a:cubicBezTo>
                <a:cubicBezTo>
                  <a:pt x="136" y="928"/>
                  <a:pt x="232" y="992"/>
                  <a:pt x="328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Freeform 37"/>
          <p:cNvSpPr>
            <a:spLocks/>
          </p:cNvSpPr>
          <p:nvPr/>
        </p:nvSpPr>
        <p:spPr bwMode="auto">
          <a:xfrm>
            <a:off x="1079500" y="3848100"/>
            <a:ext cx="431800" cy="1181100"/>
          </a:xfrm>
          <a:custGeom>
            <a:avLst/>
            <a:gdLst>
              <a:gd name="T0" fmla="*/ 2147483646 w 272"/>
              <a:gd name="T1" fmla="*/ 2147483646 h 744"/>
              <a:gd name="T2" fmla="*/ 2147483646 w 272"/>
              <a:gd name="T3" fmla="*/ 2147483646 h 744"/>
              <a:gd name="T4" fmla="*/ 2147483646 w 272"/>
              <a:gd name="T5" fmla="*/ 2147483646 h 744"/>
              <a:gd name="T6" fmla="*/ 2147483646 w 272"/>
              <a:gd name="T7" fmla="*/ 2147483646 h 744"/>
              <a:gd name="T8" fmla="*/ 2147483646 w 272"/>
              <a:gd name="T9" fmla="*/ 2147483646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" h="744">
                <a:moveTo>
                  <a:pt x="272" y="24"/>
                </a:moveTo>
                <a:cubicBezTo>
                  <a:pt x="264" y="12"/>
                  <a:pt x="256" y="0"/>
                  <a:pt x="224" y="24"/>
                </a:cubicBezTo>
                <a:cubicBezTo>
                  <a:pt x="192" y="48"/>
                  <a:pt x="112" y="80"/>
                  <a:pt x="80" y="168"/>
                </a:cubicBezTo>
                <a:cubicBezTo>
                  <a:pt x="48" y="256"/>
                  <a:pt x="0" y="456"/>
                  <a:pt x="32" y="552"/>
                </a:cubicBezTo>
                <a:cubicBezTo>
                  <a:pt x="64" y="648"/>
                  <a:pt x="168" y="696"/>
                  <a:pt x="272" y="7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8255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5638800" y="3044825"/>
            <a:ext cx="941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H = 5</a:t>
            </a:r>
          </a:p>
          <a:p>
            <a:r>
              <a:rPr lang="en-US" altLang="en-US"/>
              <a:t>2: H = 3</a:t>
            </a:r>
          </a:p>
          <a:p>
            <a:r>
              <a:rPr lang="en-US" altLang="en-US"/>
              <a:t>3: H = 0</a:t>
            </a:r>
          </a:p>
          <a:p>
            <a:r>
              <a:rPr lang="en-US" altLang="en-US"/>
              <a:t>4: H = 4</a:t>
            </a:r>
          </a:p>
          <a:p>
            <a:r>
              <a:rPr lang="en-US" altLang="en-US"/>
              <a:t>5: H = 0</a:t>
            </a:r>
          </a:p>
          <a:p>
            <a:r>
              <a:rPr lang="en-US" altLang="en-US"/>
              <a:t>7: H = 0</a:t>
            </a: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4327525" y="2705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Iter1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715000" y="2705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Iter2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1545C3-9B8E-8466-69E2-0F22B84D860E}"/>
                  </a:ext>
                </a:extLst>
              </p14:cNvPr>
              <p14:cNvContentPartPr/>
              <p14:nvPr/>
            </p14:nvContentPartPr>
            <p14:xfrm>
              <a:off x="1161360" y="1540080"/>
              <a:ext cx="7927920" cy="350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1545C3-9B8E-8466-69E2-0F22B84D86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2000" y="1530720"/>
                <a:ext cx="7946640" cy="35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29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5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410200" y="1673225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Schedule brlc at time II - 1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876800" y="37338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4876800" y="4191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5561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45561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876800" y="4264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5105400" y="26638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7086600" y="31242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7086600" y="3429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7315200" y="2359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7086600" y="3733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7086600" y="4038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7086600" y="4343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7086600" y="4648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7086600" y="4953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6705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6705600" y="3429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6705600" y="3733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6705600" y="4038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6705600" y="4343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67056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705600" y="4953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A66E52-DFC5-32DF-B0F0-D62A20C75224}"/>
                  </a:ext>
                </a:extLst>
              </p14:cNvPr>
              <p14:cNvContentPartPr/>
              <p14:nvPr/>
            </p14:nvContentPartPr>
            <p14:xfrm>
              <a:off x="1127880" y="2054880"/>
              <a:ext cx="8690760" cy="490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A66E52-DFC5-32DF-B0F0-D62A20C752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520" y="2045520"/>
                <a:ext cx="8709480" cy="49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258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6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Step6: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Op1: E = 0, L = 1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0 (0 % 2)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DED1A8-902B-D377-8E01-FD6B947B09D9}"/>
                  </a:ext>
                </a:extLst>
              </p14:cNvPr>
              <p14:cNvContentPartPr/>
              <p14:nvPr/>
            </p14:nvContentPartPr>
            <p14:xfrm>
              <a:off x="998280" y="2046600"/>
              <a:ext cx="8676720" cy="4114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DED1A8-902B-D377-8E01-FD6B947B09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20" y="2037240"/>
                <a:ext cx="8695440" cy="41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513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7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Step7: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Op4: E = 0, L = 1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0 (0 % 2)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662738" y="5805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75438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5257800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84EBDE-39AA-9400-0031-72444AC22866}"/>
                  </a:ext>
                </a:extLst>
              </p14:cNvPr>
              <p14:cNvContentPartPr/>
              <p14:nvPr/>
            </p14:nvContentPartPr>
            <p14:xfrm>
              <a:off x="867960" y="1932480"/>
              <a:ext cx="6964200" cy="426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84EBDE-39AA-9400-0031-72444AC22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600" y="1923120"/>
                <a:ext cx="6982920" cy="42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58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Dynamic Single Assignment (DSA) Form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4568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47800" y="44958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90600" y="1597025"/>
            <a:ext cx="7454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Impossible to overlap iterations because each iteration writes to the same </a:t>
            </a:r>
          </a:p>
          <a:p>
            <a:r>
              <a:rPr lang="en-US" altLang="en-US">
                <a:solidFill>
                  <a:schemeClr val="tx1"/>
                </a:solidFill>
              </a:rPr>
              <a:t>register.  So, we’ll have to remove the anti and output dependences.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Virtual rotating registers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Each register is an infinite push down array (</a:t>
            </a:r>
            <a:r>
              <a:rPr lang="en-US" altLang="en-US" u="sng">
                <a:solidFill>
                  <a:schemeClr val="tx1"/>
                </a:solidFill>
              </a:rPr>
              <a:t>Expanded virtual reg or EVR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Write to top element, but can reference any element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Remap operation slides everything down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chemeClr val="tx1"/>
                </a:solidFill>
              </a:rPr>
              <a:t>r[n] changes to r[n+1]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program is in DSA form if the same virtual register (EVR element) is never</a:t>
            </a:r>
          </a:p>
          <a:p>
            <a:r>
              <a:rPr lang="en-US" altLang="en-US">
                <a:solidFill>
                  <a:schemeClr val="tx1"/>
                </a:solidFill>
              </a:rPr>
              <a:t>assigned to more than 1x on any dynamic execution path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57800" y="44926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181600" y="44196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67200" y="52578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11613" y="5888038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DSA</a:t>
            </a:r>
          </a:p>
          <a:p>
            <a:pPr algn="ctr"/>
            <a:r>
              <a:rPr lang="en-US" altLang="en-US" sz="1600">
                <a:solidFill>
                  <a:schemeClr val="tx1"/>
                </a:solidFill>
              </a:rPr>
              <a:t>conversion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EC3F53-C4E8-5D94-4BA2-E17510D3B2A5}"/>
                  </a:ext>
                </a:extLst>
              </p14:cNvPr>
              <p14:cNvContentPartPr/>
              <p14:nvPr/>
            </p14:nvContentPartPr>
            <p14:xfrm>
              <a:off x="1463760" y="4053960"/>
              <a:ext cx="7836120" cy="329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EC3F53-C4E8-5D94-4BA2-E17510D3B2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4400" y="4044600"/>
                <a:ext cx="7854840" cy="331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8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Step8: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Op2: E = 2, L = 3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2 (2 % 2)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1722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7467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5562600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71628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66294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7DF44C-296F-5E15-2F59-6AB2E7BAEF58}"/>
                  </a:ext>
                </a:extLst>
              </p14:cNvPr>
              <p14:cNvContentPartPr/>
              <p14:nvPr/>
            </p14:nvContentPartPr>
            <p14:xfrm>
              <a:off x="1152360" y="-360"/>
              <a:ext cx="8824320" cy="6280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7DF44C-296F-5E15-2F59-6AB2E7BAEF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000" y="-9720"/>
                <a:ext cx="8843040" cy="62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661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9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Step9: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Op3: E = 5, L = 6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5 (5 % 2)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72" name="Text Box 52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6373" name="Text Box 53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D41439-54D8-674E-FEE4-58D923648B80}"/>
                  </a:ext>
                </a:extLst>
              </p14:cNvPr>
              <p14:cNvContentPartPr/>
              <p14:nvPr/>
            </p14:nvContentPartPr>
            <p14:xfrm>
              <a:off x="882000" y="2024640"/>
              <a:ext cx="6728760" cy="456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D41439-54D8-674E-FEE4-58D923648B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640" y="2015280"/>
                <a:ext cx="6747480" cy="45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040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10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86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Step10: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Op5: E = 5, L = 6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5 (5 % 2)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5562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5715000" y="62452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7445375" y="4706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EDE88C-E59A-D43E-DBF6-4EFE1A55646B}"/>
                  </a:ext>
                </a:extLst>
              </p14:cNvPr>
              <p14:cNvContentPartPr/>
              <p14:nvPr/>
            </p14:nvContentPartPr>
            <p14:xfrm>
              <a:off x="1122840" y="2251080"/>
              <a:ext cx="6827760" cy="437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EDE88C-E59A-D43E-DBF6-4EFE1A5564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480" y="2241720"/>
                <a:ext cx="6846480" cy="43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829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11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64166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Step11: calculate ESC, SC = ceiling(max unrolled sched length / ii)</a:t>
            </a:r>
          </a:p>
          <a:p>
            <a:r>
              <a:rPr lang="en-US" altLang="en-US">
                <a:solidFill>
                  <a:schemeClr val="tx1"/>
                </a:solidFill>
              </a:rPr>
              <a:t>unrolled sched time of branch = rolled sched time of br  + (ii*esc)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SC = 6 / 2 = 3, ESC = SC – 1</a:t>
            </a:r>
          </a:p>
          <a:p>
            <a:r>
              <a:rPr lang="en-US" altLang="en-US">
                <a:solidFill>
                  <a:schemeClr val="tx1"/>
                </a:solidFill>
              </a:rPr>
              <a:t>time of br = 1 + 2*2 = 5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14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562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5715000" y="62452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7512050" y="4711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7850188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23" name="Text Box 55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24" name="Text Box 56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C9CBA9-E5FF-4593-D600-60597D5562DB}"/>
                  </a:ext>
                </a:extLst>
              </p14:cNvPr>
              <p14:cNvContentPartPr/>
              <p14:nvPr/>
            </p14:nvContentPartPr>
            <p14:xfrm>
              <a:off x="2136960" y="1074600"/>
              <a:ext cx="7398720" cy="552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C9CBA9-E5FF-4593-D600-60597D5562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600" y="1065240"/>
                <a:ext cx="7417440" cy="55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929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12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9479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 if p1[0]</a:t>
            </a:r>
          </a:p>
          <a:p>
            <a:r>
              <a:rPr lang="en-US" altLang="en-US"/>
              <a:t>2: r4[-1] = r3[-1] * 26 if p1[1]</a:t>
            </a:r>
          </a:p>
          <a:p>
            <a:r>
              <a:rPr lang="en-US" altLang="en-US"/>
              <a:t>4: r1[-1] = r1[0] + 4 if p1[0]</a:t>
            </a:r>
          </a:p>
          <a:p>
            <a:r>
              <a:rPr lang="en-US" altLang="en-US"/>
              <a:t>3: store (r2[0], r4[-1]) if p1[2]</a:t>
            </a:r>
          </a:p>
          <a:p>
            <a:r>
              <a:rPr lang="en-US" altLang="en-US"/>
              <a:t>5: r2[-1] = r2[0] + 4 if p1[2]</a:t>
            </a:r>
          </a:p>
          <a:p>
            <a:r>
              <a:rPr lang="en-US" altLang="en-US"/>
              <a:t>7: brlc Loop if p1[2]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66800" y="3581400"/>
            <a:ext cx="3505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219200" y="2587625"/>
            <a:ext cx="10366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  <a:p>
            <a:r>
              <a:rPr lang="en-US" altLang="en-US"/>
              <a:t>ESC = 2</a:t>
            </a:r>
          </a:p>
          <a:p>
            <a:r>
              <a:rPr lang="en-US" altLang="en-US"/>
              <a:t>p1[0] = 1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730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Finishing touches - Sort ops, initialize ESC, insert BRF and staging predicate,</a:t>
            </a:r>
          </a:p>
          <a:p>
            <a:r>
              <a:rPr lang="en-US" altLang="en-US">
                <a:solidFill>
                  <a:schemeClr val="tx1"/>
                </a:solidFill>
              </a:rPr>
              <a:t>initialize staging predicate outside loop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334000" y="44958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334000" y="4800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562600" y="37306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334000" y="5105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334000" y="5410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5334000" y="5715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334000" y="6019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334000" y="6324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394325" y="4457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5410200" y="5102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410200" y="60166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5775325" y="4457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5775325" y="60166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089650" y="6034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72993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7162800" y="4495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7162800" y="5105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7315200" y="4495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7162800" y="5105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7162800" y="571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7315200" y="5105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7162800" y="571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7162800" y="6324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7315200" y="5715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7467600" y="45688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1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7391400" y="51784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7391400" y="57880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3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105400" y="2359025"/>
            <a:ext cx="322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Staging predicate, each</a:t>
            </a:r>
          </a:p>
          <a:p>
            <a:r>
              <a:rPr lang="en-US" altLang="en-US"/>
              <a:t>successive stage increment</a:t>
            </a:r>
          </a:p>
          <a:p>
            <a:r>
              <a:rPr lang="en-US" altLang="en-US"/>
              <a:t>the index of the staging predicate</a:t>
            </a:r>
          </a:p>
          <a:p>
            <a:r>
              <a:rPr lang="en-US" altLang="en-US"/>
              <a:t>by 1, stage 1 gets px[0]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49530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4953000" y="4800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4953000" y="5105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4953000" y="5410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4953000" y="5715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4953000" y="6019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4953000" y="6324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96055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Dynamic Execution of the Code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47800" y="3197225"/>
            <a:ext cx="264953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1: r3[-1] = load(r1[0]) if p1[0]</a:t>
            </a:r>
          </a:p>
          <a:p>
            <a:r>
              <a:rPr lang="en-US" altLang="en-US" sz="1600"/>
              <a:t>2: r4[-1] = r3[-1] * 26 if p1[1]</a:t>
            </a:r>
          </a:p>
          <a:p>
            <a:r>
              <a:rPr lang="en-US" altLang="en-US" sz="1600"/>
              <a:t>4: r1[-1] = r1[0] + 4 if p1[0]</a:t>
            </a:r>
          </a:p>
          <a:p>
            <a:r>
              <a:rPr lang="en-US" altLang="en-US" sz="1600"/>
              <a:t>3: store (r2[0], r4[-1]) if p1[2]</a:t>
            </a:r>
          </a:p>
          <a:p>
            <a:r>
              <a:rPr lang="en-US" altLang="en-US" sz="1600"/>
              <a:t>5: r2[-1] = r2[0] + 4 if p1[2]</a:t>
            </a:r>
          </a:p>
          <a:p>
            <a:r>
              <a:rPr lang="en-US" altLang="en-US" sz="1600"/>
              <a:t>7: brlc Loop if p1[2]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14400" y="314801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Loop: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524000" y="2130425"/>
            <a:ext cx="942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LC = 99</a:t>
            </a:r>
          </a:p>
          <a:p>
            <a:r>
              <a:rPr lang="en-US" altLang="en-US" sz="1600"/>
              <a:t>ESC = 2</a:t>
            </a:r>
          </a:p>
          <a:p>
            <a:r>
              <a:rPr lang="en-US" altLang="en-US" sz="1600"/>
              <a:t>p1[0] = 1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324600" y="2359025"/>
            <a:ext cx="1114425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0: 1, 4</a:t>
            </a:r>
          </a:p>
          <a:p>
            <a:r>
              <a:rPr lang="en-US" altLang="en-US"/>
              <a:t>1: </a:t>
            </a:r>
          </a:p>
          <a:p>
            <a:r>
              <a:rPr lang="en-US" altLang="en-US"/>
              <a:t>2: 1,2,4</a:t>
            </a:r>
          </a:p>
          <a:p>
            <a:r>
              <a:rPr lang="en-US" altLang="en-US"/>
              <a:t>3: </a:t>
            </a:r>
          </a:p>
          <a:p>
            <a:r>
              <a:rPr lang="en-US" altLang="en-US"/>
              <a:t>4: 1,2,4</a:t>
            </a:r>
          </a:p>
          <a:p>
            <a:r>
              <a:rPr lang="en-US" altLang="en-US"/>
              <a:t>5: 3,5,7</a:t>
            </a:r>
          </a:p>
          <a:p>
            <a:r>
              <a:rPr lang="en-US" altLang="en-US"/>
              <a:t>6: 1,2,4</a:t>
            </a:r>
          </a:p>
          <a:p>
            <a:r>
              <a:rPr lang="en-US" altLang="en-US"/>
              <a:t>7: 3,5,7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198: 1,2,4</a:t>
            </a:r>
          </a:p>
          <a:p>
            <a:r>
              <a:rPr lang="en-US" altLang="en-US"/>
              <a:t>199: 3,5,7</a:t>
            </a:r>
          </a:p>
          <a:p>
            <a:r>
              <a:rPr lang="en-US" altLang="en-US"/>
              <a:t>200: 2</a:t>
            </a:r>
          </a:p>
          <a:p>
            <a:r>
              <a:rPr lang="en-US" altLang="en-US"/>
              <a:t>201: 3,5,7</a:t>
            </a:r>
          </a:p>
          <a:p>
            <a:r>
              <a:rPr lang="en-US" altLang="en-US"/>
              <a:t>202: -</a:t>
            </a:r>
          </a:p>
          <a:p>
            <a:r>
              <a:rPr lang="en-US" altLang="en-US"/>
              <a:t>203 3,5,7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096000" y="2971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6096000" y="3505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6096000" y="4038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6096000" y="4572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6096000" y="5410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6096000" y="5943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6096000" y="4876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19800" y="1978025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time: ops executed</a:t>
            </a:r>
          </a:p>
        </p:txBody>
      </p:sp>
      <p:sp>
        <p:nvSpPr>
          <p:cNvPr id="60431" name="TextBox 1"/>
          <p:cNvSpPr txBox="1">
            <a:spLocks noChangeArrowheads="1"/>
          </p:cNvSpPr>
          <p:nvPr/>
        </p:nvSpPr>
        <p:spPr bwMode="auto">
          <a:xfrm>
            <a:off x="685800" y="5181600"/>
            <a:ext cx="465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Total time = II(num_iteration + num_stages – 1)</a:t>
            </a:r>
          </a:p>
          <a:p>
            <a:r>
              <a:rPr lang="en-US" altLang="en-US">
                <a:solidFill>
                  <a:srgbClr val="FF0000"/>
                </a:solidFill>
              </a:rPr>
              <a:t>                  = 2(100 + 3 – 1) = 204 cycles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A9071E-9CC4-2D2B-73DC-771CC7CB6E17}"/>
                  </a:ext>
                </a:extLst>
              </p14:cNvPr>
              <p14:cNvContentPartPr/>
              <p14:nvPr/>
            </p14:nvContentPartPr>
            <p14:xfrm>
              <a:off x="1573920" y="1991160"/>
              <a:ext cx="7179480" cy="480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A9071E-9CC4-2D2B-73DC-771CC7CB6E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4560" y="1981800"/>
                <a:ext cx="7198200" cy="48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2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Dependence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2438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6477000" y="5791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6294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6294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66294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6286500" y="23622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6705600" y="35814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6311900" y="4267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6705600" y="1803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6629400" y="3810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67056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321974" y="5021742"/>
            <a:ext cx="32239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In DSA form, there are no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inter-iteration anti or output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dependences!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Assume compiler can prove load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and store are never dependent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003925" y="44561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629400" y="550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791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2484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/>
              <a:t>3,0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553200" y="2360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315200" y="177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7724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9342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858000" y="3808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6781800" y="3451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6705600" y="3048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5715000" y="62452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98708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= &amp;A</a:t>
            </a:r>
          </a:p>
          <a:p>
            <a:r>
              <a:rPr lang="en-US" dirty="0"/>
              <a:t>r2 = &amp;B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976" y="24979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C60061-05BE-B30B-107E-97012348AE05}"/>
                  </a:ext>
                </a:extLst>
              </p14:cNvPr>
              <p14:cNvContentPartPr/>
              <p14:nvPr/>
            </p14:nvContentPartPr>
            <p14:xfrm>
              <a:off x="201600" y="270720"/>
              <a:ext cx="9669960" cy="676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C60061-05BE-B30B-107E-97012348AE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240" y="261360"/>
                <a:ext cx="9688680" cy="67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52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Problem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55725" y="49911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Draw the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showing both intra and inter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 dependences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9DD409-B1EC-B9BA-93FD-7FD5DADCF8D6}"/>
                  </a:ext>
                </a:extLst>
              </p14:cNvPr>
              <p14:cNvContentPartPr/>
              <p14:nvPr/>
            </p14:nvContentPartPr>
            <p14:xfrm>
              <a:off x="1660320" y="244800"/>
              <a:ext cx="7015320" cy="344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9DD409-B1EC-B9BA-93FD-7FD5DADCF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0960" y="235440"/>
                <a:ext cx="7034040" cy="34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49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Answer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55725" y="49911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Draw the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showing both intra and inter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 dependences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5626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562600" y="2971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562600" y="3581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62600" y="4191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562600" y="4800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562600" y="5410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8382000" y="228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382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8382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83820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83820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83820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24" name="Straight Arrow Connector 23"/>
          <p:cNvCxnSpPr>
            <a:stCxn id="18" idx="2"/>
            <a:endCxn id="19" idx="1"/>
          </p:cNvCxnSpPr>
          <p:nvPr/>
        </p:nvCxnSpPr>
        <p:spPr bwMode="auto">
          <a:xfrm>
            <a:off x="8382000" y="24384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8" idx="6"/>
          </p:cNvCxnSpPr>
          <p:nvPr/>
        </p:nvCxnSpPr>
        <p:spPr bwMode="auto">
          <a:xfrm flipH="1">
            <a:off x="8588141" y="24384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9" idx="4"/>
            <a:endCxn id="20" idx="0"/>
          </p:cNvCxnSpPr>
          <p:nvPr/>
        </p:nvCxnSpPr>
        <p:spPr bwMode="auto">
          <a:xfrm>
            <a:off x="8534400" y="32004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urved Connector 26"/>
          <p:cNvCxnSpPr>
            <a:stCxn id="21" idx="4"/>
            <a:endCxn id="21" idx="0"/>
          </p:cNvCxnSpPr>
          <p:nvPr/>
        </p:nvCxnSpPr>
        <p:spPr bwMode="auto">
          <a:xfrm rot="5400000" flipH="1">
            <a:off x="8382000" y="42672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1" idx="4"/>
            <a:endCxn id="22" idx="0"/>
          </p:cNvCxnSpPr>
          <p:nvPr/>
        </p:nvCxnSpPr>
        <p:spPr bwMode="auto">
          <a:xfrm>
            <a:off x="8534400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2" idx="4"/>
            <a:endCxn id="23" idx="0"/>
          </p:cNvCxnSpPr>
          <p:nvPr/>
        </p:nvCxnSpPr>
        <p:spPr bwMode="auto">
          <a:xfrm>
            <a:off x="8534400" y="50292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>
            <a:stCxn id="21" idx="4"/>
            <a:endCxn id="18" idx="0"/>
          </p:cNvCxnSpPr>
          <p:nvPr/>
        </p:nvCxnSpPr>
        <p:spPr bwMode="auto">
          <a:xfrm rot="5400000" flipH="1">
            <a:off x="7467600" y="33528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 bwMode="auto">
          <a:xfrm>
            <a:off x="8527181" y="25779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9113489" y="27432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8499227" y="26559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003877" y="26149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481811" y="31394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589866" y="41742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589866" y="29531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474592" y="44467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8503067" y="49836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40" name="Curved Connector 39"/>
          <p:cNvCxnSpPr>
            <a:endCxn id="20" idx="7"/>
          </p:cNvCxnSpPr>
          <p:nvPr/>
        </p:nvCxnSpPr>
        <p:spPr bwMode="auto">
          <a:xfrm rot="5400000" flipH="1" flipV="1">
            <a:off x="8146616" y="39304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8867868" y="38209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42" name="Straight Arrow Connector 41"/>
          <p:cNvCxnSpPr>
            <a:stCxn id="20" idx="4"/>
            <a:endCxn id="21" idx="0"/>
          </p:cNvCxnSpPr>
          <p:nvPr/>
        </p:nvCxnSpPr>
        <p:spPr bwMode="auto">
          <a:xfrm>
            <a:off x="8534400" y="38100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382000" y="37520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6612146" y="3549837"/>
            <a:ext cx="650601" cy="79356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8332" y="6252775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 1-5 have &lt;0,0&gt;</a:t>
            </a:r>
          </a:p>
          <a:p>
            <a:r>
              <a:rPr lang="en-US" dirty="0"/>
              <a:t>control dependences to 6.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8013889" y="2445206"/>
            <a:ext cx="390429" cy="1089060"/>
          </a:xfrm>
          <a:custGeom>
            <a:avLst/>
            <a:gdLst>
              <a:gd name="connsiteX0" fmla="*/ 390429 w 390429"/>
              <a:gd name="connsiteY0" fmla="*/ 0 h 1089060"/>
              <a:gd name="connsiteX1" fmla="*/ 11 w 390429"/>
              <a:gd name="connsiteY1" fmla="*/ 565078 h 1089060"/>
              <a:gd name="connsiteX2" fmla="*/ 380155 w 390429"/>
              <a:gd name="connsiteY2" fmla="*/ 1089060 h 10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429" h="1089060">
                <a:moveTo>
                  <a:pt x="390429" y="0"/>
                </a:moveTo>
                <a:cubicBezTo>
                  <a:pt x="196076" y="191784"/>
                  <a:pt x="1723" y="383568"/>
                  <a:pt x="11" y="565078"/>
                </a:cubicBezTo>
                <a:cubicBezTo>
                  <a:pt x="-1701" y="746588"/>
                  <a:pt x="189227" y="917824"/>
                  <a:pt x="380155" y="108906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533735" y="263246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&lt;1,0&gt;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8681663" y="2476072"/>
            <a:ext cx="287941" cy="1140431"/>
          </a:xfrm>
          <a:custGeom>
            <a:avLst/>
            <a:gdLst>
              <a:gd name="connsiteX0" fmla="*/ 0 w 287941"/>
              <a:gd name="connsiteY0" fmla="*/ 1140431 h 1140431"/>
              <a:gd name="connsiteX1" fmla="*/ 287676 w 287941"/>
              <a:gd name="connsiteY1" fmla="*/ 462337 h 1140431"/>
              <a:gd name="connsiteX2" fmla="*/ 41097 w 287941"/>
              <a:gd name="connsiteY2" fmla="*/ 0 h 11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41" h="1140431">
                <a:moveTo>
                  <a:pt x="0" y="1140431"/>
                </a:moveTo>
                <a:cubicBezTo>
                  <a:pt x="140413" y="896420"/>
                  <a:pt x="280827" y="652409"/>
                  <a:pt x="287676" y="462337"/>
                </a:cubicBezTo>
                <a:cubicBezTo>
                  <a:pt x="294525" y="272265"/>
                  <a:pt x="167811" y="136132"/>
                  <a:pt x="41097" y="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8837576" y="2413641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&lt;1,1&gt;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2811" y="565831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edges are memory anti and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flow dependences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8F0C1B-C785-1F92-C2BB-FA68A4914203}"/>
                  </a:ext>
                </a:extLst>
              </p14:cNvPr>
              <p14:cNvContentPartPr/>
              <p14:nvPr/>
            </p14:nvContentPartPr>
            <p14:xfrm>
              <a:off x="369360" y="11160"/>
              <a:ext cx="8998200" cy="690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8F0C1B-C785-1F92-C2BB-FA68A49142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0" y="1800"/>
                <a:ext cx="9016920" cy="692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Initiation Interval (MII)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Remember, II = number of cycles between the start of successive iterations</a:t>
            </a:r>
          </a:p>
          <a:p>
            <a:r>
              <a:rPr lang="en-US" altLang="en-US"/>
              <a:t>Modulo scheduling requires a candidate II be selected before scheduling is attempted</a:t>
            </a:r>
          </a:p>
          <a:p>
            <a:pPr lvl="1"/>
            <a:r>
              <a:rPr lang="en-US" altLang="en-US"/>
              <a:t>Try candidate II, see if it works</a:t>
            </a:r>
          </a:p>
          <a:p>
            <a:pPr lvl="1"/>
            <a:r>
              <a:rPr lang="en-US" altLang="en-US"/>
              <a:t>If not, increase by 1, try again repeating until successful</a:t>
            </a:r>
          </a:p>
          <a:p>
            <a:r>
              <a:rPr lang="en-US" altLang="en-US"/>
              <a:t>MII is a lower bound on the II</a:t>
            </a:r>
          </a:p>
          <a:p>
            <a:pPr lvl="1"/>
            <a:r>
              <a:rPr lang="en-US" altLang="en-US"/>
              <a:t>MII = Max(ResMII, RecMII)</a:t>
            </a:r>
          </a:p>
          <a:p>
            <a:pPr lvl="1"/>
            <a:r>
              <a:rPr lang="en-US" altLang="en-US"/>
              <a:t>ResMII = resource constrained MII</a:t>
            </a:r>
          </a:p>
          <a:p>
            <a:pPr lvl="2"/>
            <a:r>
              <a:rPr lang="en-US" altLang="en-US"/>
              <a:t>Resource usage requirements of 1 iteration</a:t>
            </a:r>
          </a:p>
          <a:p>
            <a:pPr lvl="1"/>
            <a:r>
              <a:rPr lang="en-US" altLang="en-US"/>
              <a:t>RecMII = recurrence constrained MII</a:t>
            </a:r>
          </a:p>
          <a:p>
            <a:pPr lvl="2"/>
            <a:r>
              <a:rPr lang="en-US" altLang="en-US"/>
              <a:t>Latency of the circuits in the dependence graph</a:t>
            </a:r>
          </a:p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B4F761-08D2-D5F7-1BE4-46D4B2C9BFCA}"/>
                  </a:ext>
                </a:extLst>
              </p14:cNvPr>
              <p14:cNvContentPartPr/>
              <p14:nvPr/>
            </p14:nvContentPartPr>
            <p14:xfrm>
              <a:off x="1047600" y="153360"/>
              <a:ext cx="8685000" cy="640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B4F761-08D2-D5F7-1BE4-46D4B2C9BF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8240" y="144000"/>
                <a:ext cx="8703720" cy="641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ResMII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90600" y="2587625"/>
            <a:ext cx="586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Simple resource model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processor has a set of resources R.  For each resource r in R</a:t>
            </a:r>
          </a:p>
          <a:p>
            <a:r>
              <a:rPr lang="en-US" altLang="en-US">
                <a:solidFill>
                  <a:schemeClr val="tx1"/>
                </a:solidFill>
              </a:rPr>
              <a:t>there is count(r) specifying the number of  identical copies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50925" y="1638300"/>
            <a:ext cx="647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Concept: If there were no dependences between the operations, what</a:t>
            </a:r>
          </a:p>
          <a:p>
            <a:r>
              <a:rPr lang="en-US" altLang="en-US">
                <a:solidFill>
                  <a:schemeClr val="tx1"/>
                </a:solidFill>
              </a:rPr>
              <a:t>is the the shortest possible schedule?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71600" y="4035425"/>
            <a:ext cx="3805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ResMII = MAX        (uses(r) / count(r))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438400" y="434181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r in R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797425"/>
            <a:ext cx="5627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uses(r) = number of times the resource is used in 1 iteration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27125" y="5753100"/>
            <a:ext cx="6153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 reality its more complex than this because operations can have</a:t>
            </a:r>
          </a:p>
          <a:p>
            <a:r>
              <a:rPr lang="en-US" altLang="en-US"/>
              <a:t>multiple alternatives (different choices for resources it could be </a:t>
            </a:r>
          </a:p>
          <a:p>
            <a:r>
              <a:rPr lang="en-US" altLang="en-US"/>
              <a:t>assigned to), but we will ignore this for now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A0003A-04EE-E590-53AA-8E1EE050F13A}"/>
                  </a:ext>
                </a:extLst>
              </p14:cNvPr>
              <p14:cNvContentPartPr/>
              <p14:nvPr/>
            </p14:nvContentPartPr>
            <p14:xfrm>
              <a:off x="2299320" y="2014920"/>
              <a:ext cx="7032600" cy="2624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A0003A-04EE-E590-53AA-8E1EE050F1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9960" y="2005560"/>
                <a:ext cx="7051320" cy="264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ResMII Example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14400" y="19018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19200" y="2892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28194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56125" y="3619500"/>
            <a:ext cx="30194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ALU:  used by 2, 4, 5, 6</a:t>
            </a:r>
          </a:p>
          <a:p>
            <a:r>
              <a:rPr lang="en-US" altLang="en-US">
                <a:solidFill>
                  <a:schemeClr val="tx1"/>
                </a:solidFill>
              </a:rPr>
              <a:t>	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4 ops / 2 units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Mem: used by 1, 3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	 2 ops / 1 unit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Br: used by 7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	 1 op / 1 unit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ResMII = MAX(2,2,1) = 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53000" y="1690687"/>
            <a:ext cx="3441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 err="1"/>
              <a:t>ResMII</a:t>
            </a:r>
            <a:r>
              <a:rPr lang="en-US" altLang="en-US" sz="1600" dirty="0"/>
              <a:t> = MAX        (uses(r) / count(r))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2452687"/>
            <a:ext cx="3982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uses(r) = number of times the resource is used</a:t>
            </a:r>
            <a:br>
              <a:rPr lang="en-US" altLang="en-US" sz="1600" dirty="0"/>
            </a:br>
            <a:r>
              <a:rPr lang="en-US" altLang="en-US" sz="1600" dirty="0"/>
              <a:t>	in 1 iteration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52999" y="1690688"/>
            <a:ext cx="3886201" cy="135372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D9C743-3F80-AFEE-5209-B46F11CAB93D}"/>
                  </a:ext>
                </a:extLst>
              </p14:cNvPr>
              <p14:cNvContentPartPr/>
              <p14:nvPr/>
            </p14:nvContentPartPr>
            <p14:xfrm>
              <a:off x="825480" y="1909440"/>
              <a:ext cx="6934680" cy="407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D9C743-3F80-AFEE-5209-B46F11CAB9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120" y="1900080"/>
                <a:ext cx="6953400" cy="409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11694</TotalTime>
  <Words>4090</Words>
  <Application>Microsoft Office PowerPoint</Application>
  <PresentationFormat>Custom</PresentationFormat>
  <Paragraphs>947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hp new</vt:lpstr>
      <vt:lpstr>EECS 583 – Class 13 Software Pipelining</vt:lpstr>
      <vt:lpstr>Announcements + Reading Material</vt:lpstr>
      <vt:lpstr>Recap: Dynamic Single Assignment (DSA) Form</vt:lpstr>
      <vt:lpstr>Loop Dependence Example</vt:lpstr>
      <vt:lpstr>Class Problem</vt:lpstr>
      <vt:lpstr>Class Problem Answer</vt:lpstr>
      <vt:lpstr>Minimum Initiation Interval (MII)</vt:lpstr>
      <vt:lpstr>ResMII</vt:lpstr>
      <vt:lpstr>ResMII Example</vt:lpstr>
      <vt:lpstr>RecMII</vt:lpstr>
      <vt:lpstr>RecMII Example</vt:lpstr>
      <vt:lpstr>Homework Problem</vt:lpstr>
      <vt:lpstr>Modulo Scheduling Process</vt:lpstr>
      <vt:lpstr>Priority Function</vt:lpstr>
      <vt:lpstr>Calculating Height</vt:lpstr>
      <vt:lpstr>Calculating Height Solution</vt:lpstr>
      <vt:lpstr>The Scheduling Window </vt:lpstr>
      <vt:lpstr>Loop Prolog and Epilog</vt:lpstr>
      <vt:lpstr>Removing Prolog/Epilog</vt:lpstr>
      <vt:lpstr>Kernel-only Code Using Rotating Predicates</vt:lpstr>
      <vt:lpstr>Modulo Scheduling Architectural Support</vt:lpstr>
      <vt:lpstr>Execution History With LC/ESC</vt:lpstr>
      <vt:lpstr>Modulo Scheduling Example</vt:lpstr>
      <vt:lpstr>Example – Step 2</vt:lpstr>
      <vt:lpstr>Example – Step 3</vt:lpstr>
      <vt:lpstr>Example  – Step 4</vt:lpstr>
      <vt:lpstr>Example – Step 5</vt:lpstr>
      <vt:lpstr>Example – Step 6</vt:lpstr>
      <vt:lpstr>Example – Step 7</vt:lpstr>
      <vt:lpstr>Example – Step 8</vt:lpstr>
      <vt:lpstr>Example – Step 9</vt:lpstr>
      <vt:lpstr>Example – Step 10</vt:lpstr>
      <vt:lpstr>Example – Step 11</vt:lpstr>
      <vt:lpstr>Example – Step 12</vt:lpstr>
      <vt:lpstr>Example – Dynamic Execution of the Code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263</cp:revision>
  <cp:lastPrinted>2001-10-18T06:50:13Z</cp:lastPrinted>
  <dcterms:created xsi:type="dcterms:W3CDTF">1999-01-24T07:45:10Z</dcterms:created>
  <dcterms:modified xsi:type="dcterms:W3CDTF">2023-02-22T02:49:47Z</dcterms:modified>
</cp:coreProperties>
</file>