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2.xml" ContentType="application/vnd.openxmlformats-officedocument.presentationml.notesSlide+xml"/>
  <Override PartName="/ppt/ink/ink20.xml" ContentType="application/inkml+xml"/>
  <Override PartName="/ppt/notesSlides/notesSlide3.xml" ContentType="application/vnd.openxmlformats-officedocument.presentationml.notesSlide+xml"/>
  <Override PartName="/ppt/ink/ink21.xml" ContentType="application/inkml+xml"/>
  <Override PartName="/ppt/notesSlides/notesSlide4.xml" ContentType="application/vnd.openxmlformats-officedocument.presentationml.notesSlide+xml"/>
  <Override PartName="/ppt/ink/ink22.xml" ContentType="application/inkml+xml"/>
  <Override PartName="/ppt/notesSlides/notesSlide5.xml" ContentType="application/vnd.openxmlformats-officedocument.presentationml.notesSlide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notesSlides/notesSlide8.xml" ContentType="application/vnd.openxmlformats-officedocument.presentationml.notesSlide+xml"/>
  <Override PartName="/ppt/ink/ink26.xml" ContentType="application/inkml+xml"/>
  <Override PartName="/ppt/notesSlides/notesSlide9.xml" ContentType="application/vnd.openxmlformats-officedocument.presentationml.notesSlide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408" r:id="rId3"/>
    <p:sldId id="644" r:id="rId4"/>
    <p:sldId id="645" r:id="rId5"/>
    <p:sldId id="646" r:id="rId6"/>
    <p:sldId id="647" r:id="rId7"/>
    <p:sldId id="648" r:id="rId8"/>
    <p:sldId id="649" r:id="rId9"/>
    <p:sldId id="650" r:id="rId10"/>
    <p:sldId id="651" r:id="rId11"/>
    <p:sldId id="652" r:id="rId12"/>
    <p:sldId id="592" r:id="rId13"/>
    <p:sldId id="593" r:id="rId14"/>
    <p:sldId id="594" r:id="rId15"/>
    <p:sldId id="595" r:id="rId16"/>
    <p:sldId id="641" r:id="rId17"/>
    <p:sldId id="642" r:id="rId18"/>
    <p:sldId id="643" r:id="rId19"/>
    <p:sldId id="618" r:id="rId20"/>
    <p:sldId id="619" r:id="rId21"/>
    <p:sldId id="620" r:id="rId22"/>
    <p:sldId id="621" r:id="rId23"/>
    <p:sldId id="622" r:id="rId24"/>
    <p:sldId id="623" r:id="rId25"/>
    <p:sldId id="624" r:id="rId26"/>
    <p:sldId id="625" r:id="rId27"/>
    <p:sldId id="626" r:id="rId28"/>
    <p:sldId id="627" r:id="rId29"/>
    <p:sldId id="630" r:id="rId30"/>
    <p:sldId id="631" r:id="rId31"/>
    <p:sldId id="632" r:id="rId32"/>
    <p:sldId id="633" r:id="rId33"/>
    <p:sldId id="634" r:id="rId34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348" y="84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5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2DB037D0-56F4-4F87-904A-E10C2F357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20702 14073 7607,'-41'2'0,"0"-1"0,-6 4 0,-1 1 0,-3 3 0,0 1 0,1 2 0,1 1 0,9-2 0,2 0 0,-23 7 0,18-6 0,7 0 0,5 0 0,10 3 428,4 2 0,8 3 0,7 9 0,11 14 0,15 13 0,-7-20 1,3 1-1,3 2 0,1 0 0,3 4 0,1-1 0,2 0 1,1-1-420,1-1 0,3 0 0,4 3 1,3-3-1,-1-8 0,2-4 1,2 0-1,1-2 0,1-3 0,2-3 1,0-4-1,0-1 0,1-3 1,1-2-1,-3-2 0,1-3 0,1-1 1,-1-3-1,-1-2 0,-1-1 1,0-3-1,0-2 0,-5-2 0,0-1 1,-1-4-1,-1 0 0,-1-2 1,-2-1-1,0-2 0,-1-1 0,-4 0 1,-1-3-1,24-28-101,-31 21 1,-2-1 0,14-31 0,-21 27-1,-1-1 387,10-32 1,-11-4 0,-10 1 0,-7 3 0,-11 5 0,-10 6 109,-9 7 0,-5 10 0,-1 12 0,-1 9 0,-5 13 0,-6 13 0,-6 20-196,27-7 1,1 6-1,-1 9 1,2 5-1,-3 11 1,2 3-1,0 6 1,3 3-1,1 5 1,2 2-1,9-20 1,1 0-1,1 1 1,2-1-1,0 1 1,1-1-32,-3 23 0,4-2 0,3-8 0,3-2 1,3-7-1,3-3 0,3-3 0,4-3 1,4-2-1,5-3 0,2-4 0,5-3-386,3-2 1,4-3 0,4-7-1,3-4 1,5-1 0,2-5 0,3-4-1,1-5 1,4-4 0,1-5 0,2-5-1,-1-4 1,2-6 0,-2-5-469,-1-5 0,-1-4 0,-5 0 1,-2-2 459,0-8 0,-3-2 1,-5 7-1,-3-2 1,0-7-1,-3-2 0,-4 2 1,-2-1-1,-4 2 1,-2-1 102,-3 1 0,-3 0 0,-3 1 0,-3 0 0,-3 2 0,-1 2 0,-3 3 0,-2 2 0,-4-31 1,-7 15-1,-5 14 326,-3 13 1,-7 8 0,2 12 0,-6 8 0,1 11 0,0 22 0,4 20-133,13-16 1,3 2 0,4 7 0,2 1 0,3 4-1,4 0 1,5 1 0,4-2-82,5 0 0,3-2 0,1 2 0,2-2 0,4-4 0,1-1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4572 5904 10707,'-7'-18'0,"2"0"194,4 2 1,1 9-1,1 5 1,4 5 0,4 0-1,3-1 1,2-2 424,4 0 1,3 0-1,7 1 1,3 2-1,6 2 1,6-3-1,6 0 1,1-2-1,1 0-366,-2 0 1,-1 0 0,6 0 0,-1 0 0,0 0-1,1 0 1,-2 0 0,-2-2 84,-1-2 0,-5 3 0,4-5 1,-1 1-1,-1-1 0,1 0 0,1 0-54,2 3 0,2-2 0,1 0 0,1 2 0,0 2 0,3 1 0,2 0-319,2 0 1,-4 0 0,4 1 0,0 2 0,-2 2 0,2-1-1,0 0 120,2 1 0,1 4 0,0-5 0,-4-1 0,1 0 0,0 0 272,3 2 1,-1-1 0,2-4-1,-1 1 1,3 2 0,1 3 0,6 0-71,-36-3 0,1 0-305,1 3 1,0-1 0,3-4 0,1 0-1,0 4 1,0-1 0,-2 1 0,0-1-1,0 1 1,-1-1 0,-2 0 0,-1 0-144,35 1 0,-1 4 1,1-3-1,-2 0 1,0 0-1,-4-3 1,1-1 380,0-2 1,-6 0-1,6 0 1,0 0-1,-4 0 1,1 0 964,-1 0-1100,-15 0 1,19 0 0,-15 0 0,2 0 0,1 0 0,-1 0-269,-2 0 1,8-5 0,-8 1-1,4 1 1,2 1 0,2 2-1,2 0 5,4 0 0,-3 0 1,8 0-1,-1 0 0,-1 0 1,-2 0-1,0 0 263,5 0 0,-2 2 0,2 1 0,-2 3 0,-34-3 0,1 1 0,2 1 0,0 0-183,3 1 0,0 0 1,1 1-1,-1 0 1,-2-1-1,-2 1 1,1-1-1,-1 0 1,0-1-1,-1 0 1,36 4-1,0 1-39,0 2 0,-9-3 0,0-2 0,-4 1 0,-3-2 0,-2 0 0,-1-3 510,-3-2 0,-2 4 1,4-1-1,-1-1 0,0-2 1,1-1-228,-1 0 1,5 2-1,1 1 1,2 1 0,2-1-1,2-1 1,2-2-263,0 0 0,1 4 0,3 1 0,-34-4 0,1 1 0,2-1 0,-1-1 0,1 0 0,0 0 0,-1 0 0,0 0 4,37 0 0,-37-2 0,1 0 1,-3-1-1,1 0 0,1-1 0,-1 0 1,0-1-1,0 0 0,33-7 152,-3-1 0,4-5 0,-35 9 1,0-1-1,1 0 0,-1-1 0,32-11 1,-4 1-1,-2 2-279,0 0 0,-2 2 0,0-3 0,1 0 0,0 4 0,3 1 0,-3 2-225,-1 0 1,-3-2 0,-6-1-1,-2-2 1,-1 0 0,-2 0 573,-4 0 0,6-5 1,-9-1-1,2-6 0,1-7 1,0-3-1,1-2 21,-1-1 0,-6 4 0,-3-4 0,-1 5 0,-5 4 0,-3 1 1,-4 3-654,-2 2 0,3 3 0,-4 1 0,-2 2 1,-1-2-1,-3-1 35,-3-1 1,-2-1 0,-4-1-1,2-2 1,-4-1 0,-4 0-1,-6 0 302,-3 0 0,-2 0 1,-3 4-1,-2 2 0,-3 1 1,-5 3-1,-2 2 294,-1 3 0,-7 6 1,-2 2-1,-1 1 0,-4 1 1,-2 0-19,-4 3 1,-2-3-1,-3 2 1,-1 1-1,-5 1 1,-1 1-1,-3-2 3,1-2 1,3 1 0,-4 2 0,-3-1 0,0-3 0,0-1 0,1-2 174,0 2 0,1-5 0,-2 3 0,-2-3 0,-1 0 1,1 2-153,2 1 1,-3 5 0,-2-4 0,1 2 0,-2 3 0,1 0 0,36 2 0,-1-1-103,-1 0 1,-1 0 0,1-1 0,0 0 0,-5 2 0,-1-1 0,0-1 0,0 0 0,0 0-1,1 0 1,-1 0 0,1-1 0,1 0 0,0 0 5,-1-1 0,0 0 0,-4 0 0,0 0 1,3-1-1,1 1 0,1 1 0,0-1 0,2 1 1,-1-2-1,2 0 0,1 0 0,-1 0 1,0-1 75,0 0 0,0 1 0,-1-2 0,0 1 0,0-1 0,-1 1 1,-1-1-1,-1 0 0,-1 0 0,-1 1 0,-1-1 0,-2 0 0,0 1 1,0 0-120,0 2 0,-1 0 0,-4-1 1,0 0-1,-1 2 0,-1 1 1,-3-1-1,-1 0 0,-4 1 1,0 0-1,-1 1 0,-1 0-109,0 0 1,0-1 0,-1 1 0,0 0 0,4 2 0,1 0 0,3 0 0,0 0 0,0 1 0,1-1 0,2 2 0,1-1 0,0 2 0,2 0 0,2 0 0,1 0-32,3 0 0,1 0 1,-3 2-1,0 1 1,3-3-1,0 1 1,1 0-1,0 1 1,1-1-1,2-1 1,1 1-1,2 0 393,1 0 1,0-1 0,-1-1-1,1-1 1,-33 4 0,0-4-1,0-1 1,0 0 0,-2 0-128,35 0 1,-1 0 0,1 0 0,-1 0 0,-4 0 0,-1 0 0,0 0 0,0 0 0,2 0 0,0 0 0,-2 0 0,1 0 0,0 0 0,0 0-105,-1 0 1,0 0 0,-7 0-1,-1 0 1,6-1 0,1 1-1,0-2 1,0 1 0,-1-2-1,0 1 1,2 0 0,1 0-16,0-1 0,0 0 1,-6 2-1,0 0 1,4-2-1,1 0 0,-1 1 1,0 0-1,-1-1 1,1 0-1,3-1 0,0 1 1,0-2-1,0 1 61,1 0 0,2 0 1,-1-1-1,0 0 1,-1 2-1,0 1 0,-1 1 1,0-1-1,0 2 1,1-1-1,-1 1 1,-1 0-1,3 0 0,-1 0-112,-2 0 0,1 0 1,-32 6-1,35-3 1,0 1-1,1 1 0,0-1 1,0 1-1,-1-1 1,2 1-1,-1 0 62,-36 7 1,36-6 0,0 0 0,-36 5 0,0-3 0,36-2 0,-1 0 0,1 1 0,1 1 0,-3 1 0,0 0 34,0-1 1,0 0-1,0 0 1,1 0 0,1 1-1,-1 0 1,-1 2 0,-1 0-1,-1 1 1,1 0 0,-3 0-1,0 0 1,3-1 0,-1 0-39,3 0 1,0 2 0,-1 1 0,0 1 0,3 1 0,0-1 0,1 1 0,1 0 0,-1-1 0,1 1 0,-33 16-1,33-15 1,0 0 0,1 1 0,0 0-109,-33 16 1,32-15-1,0 0 1,-25 17-1,-1 1 1,2 0 0,3-3 134,2-1 1,-2 2-1,9-2 1,1-1-1,4 1 1,7-4 0,3 1 228,7 1 0,5-1 0,8 5 0,3 2 0,4 3 0,5 5 0,5 4-305,4 2 1,10 9 0,8 0 0,7 3 0,-14-32 0,3 0-1,2 0 1,3 0-22,4 0 1,3-1 0,5-2-1,3-3 1,3-2 0,2-2-1,3 0 1,2-2 0,4 0 0,2-2-1,1-1 1,2-2 0,5-2-1,0-1 86,1-1 1,0-2 0,-3 0 0,0-1 0,3 0-1,1-1 1,-1 0 0,1 0 0,1-1 0,0 0 0,1-1-1,0 0 1,-1-1 0,1 1-1708,-2 0 1,-1 0 1697,0 0 0,-1 0 0,0 2 0,-1-1 0,1 0 0,0 0 0</inkml:trace>
  <inkml:trace contextRef="#ctx0" brushRef="#br0">3186 7690 14631,'-37'-34'-821,"4"1"0,8 6 611,4 5 1,5 5 0,6 3 529,1 1 0,7 0 1,5 1-1,12 1 0,13 2 1,9-1-1,12 0 0,10-1 1,11 2-1,4 1-202,-36 4 1,0 0 0,2-2-1,1 0 1,3 2 0,1 1-1,1-1 1,1 0 0,1 2 0,1 0-1,-1 1 1,1 1 0,0-1-1,-1 2 1,-2-1 0,1 0 0,-2 0-1,-1 0 1,-2 0 0,-1 0-586,-2 0 1,-1 0 0,28 0 0,-8 0-1,-5 0 1,-5 0 0,-10 0 487,-10 0 1,-7 5-1,-7 3 1</inkml:trace>
  <inkml:trace contextRef="#ctx0" brushRef="#br0">4066 7370 23993,'-28'0'437,"5"0"68,7 0 0,12 0-332,8 0 1,11 6 0,16 3-1,5 1 1,3 0 0,6-1 0,2 2-1,2 2-164,0 5 1,-3 1-1,1 5 1,-5-1 0,-5 4-1,-9 3 1,-7 2-1,-8 4-818,-4 4 1,-16 13 0,-16 0 0,-11 4 0,12-26 0,-2 0 771,-4 5 0,-1-1 1,-1-4-1,-1 0 0,-5 5 1,-1-1-1</inkml:trace>
  <inkml:trace contextRef="#ctx0" brushRef="#br0">3386 8849 16054,'-28'9'0,"-2"-1"0,-2-1 0,-1 0-23,0 4 1,2-1 0,5-1 105,-1-5 0,0-2 0,2-2 1,1 0-1,4 0 0,0 0 0,6-2 1,3-2-1,11-3 0,11-2 367,11 0 0,16 1 1,4-2-1,5 3 1,8 1-1,4 3 1,5 1-1,0 2 1,-1 0-1037,-3 0 1,-3 6-1,-2 2 1,-2-1-1,-5-1 1,-5-2 25,-3 1 0,0-1 1,-2-4-1,-2 0 1,-5-1 530,-3-4 1,-1-20 0,-1-10 0</inkml:trace>
  <inkml:trace contextRef="#ctx0" brushRef="#br0">4092 8636 15314,'-26'-30'-421,"8"4"1,11 5 775,5 5 1,4 8-1,2 4 1,6 2 0,7 2-1,3 0 1,3 0 0,-1 0-313,1 0 0,6 2 1,-1 2-1,-3 5 0,-1 5 1,-4 3-1,-3 5-450,-7 4 0,-4-3 0,-6 1 1,-2 1-1,-2-1 0,-6 1 1,-5-1 289,-3-2 0,-4 3 0,3-3 1,-2 4-1,-1 0 0,1 1 100,3 0 0,-3 11 0,1 3 0</inkml:trace>
  <inkml:trace contextRef="#ctx0" brushRef="#br0">3359 10702 8532,'-35'-67'0,"17"33"0,0 0 0,-13-28 0,4 8 0,7 19 0,-1 13 137,0 13 1,0 7 0,1 7 0,6 4 0,13 1 0,11 0 0,15-1 0,12 2-99,14 0 1,8 4-1,12 2 1,-33-8-1,0 1 1,1-1-1,0 1 1,1 0-1,0 1 1,0-1-1,0-1 1,0 1-1,0-1 1,-1 0-1,1-1-455,-2-1 1,-1 0-1,36 5 416,-7-3 0,-5 3 0,-2-5 0</inkml:trace>
  <inkml:trace contextRef="#ctx0" brushRef="#br0">4372 10302 8983,'-29'-18'17,"3"2"1,6 4-1,3 6 45,3 5 1,-4 7-1,0 4 1,3 6-1,5 5 1,4 0-1,2-4 84,-1-2 1,1-1-1,4-1 1,1 0-1,2 2 1,2 3-1,-2 2 1,-2 3-197,-1-1 0,-3 0 1,-6 6-1,-9 2 0,-7 2 1,-4 3-317,-3 2 1,-6 0 369,-2 7 1,0-6-1,-6 14 1</inkml:trace>
  <inkml:trace contextRef="#ctx0" brushRef="#br0">7132 13207 8490,'-14'0'0,"4"0"-45,5 0 43,19 0 1,11 0 0,14 0 0,6 0 814,10 0 0,12 0 1,-24 0-1,1 0 0,5 0 1,0 0-1,2 0 0,0 0-264,0 0 0,2 0 0,9 0 1,0 0-1,-5 0 0,-1-1 0,1 0 1,1-1-1,2-1 0,-1 0 0,-2 0 1,0 0-357,-1 0 1,1 0 0,-1-2 0,0 0-1,-6 1 1,-1 0 0,0 0 0,-1-1-1,-1 2 1,0-1 0,-3 0 0,0 1 0,-1 0-1,0 0-208,-3 0 0,0 0 0,26-8 0,-3 4 0,-9-2 0,-5 2 0,-4-1-740,-4 1 0,-7 4 0,-4-3 0,-7 2 0,-5-1 0,-3 2 1,-2 2 754,1 1 0,-1 6 0,0 1 0</inkml:trace>
  <inkml:trace contextRef="#ctx0" brushRef="#br0">11197 15086 8288,'-12'-37'0,"4"6"248,2 12 1,6 15 0,0 8 0,0 5 0,1 1 0,5-1 132,7-4 1,13 0-1,11 0 1,9-2-1,11-2 1,14-1 0,-29 0-1,1-1 1,4 0-1,1-1 119,1 0 0,2-1 1,6-2-1,0 0 0,0 1 1,-1 1-1,2-2 0,1 1 1,2 0-1,-1 0 1,0 1-1,-1-1 0,3 1 1,0 0-458,2 0 1,0 0 0,-6 1 0,-1 0 0,3 1 0,0 2-1,-4-1 1,-2 0 0,-3 0 0,-2 0 0,-1 0 0,-1 0 0,-2 0-1,-1 1-1218,-1 1 1,0 1 0,-3 0 0,-1 1 0,29 9 0,-11 1 1174,-12-1 0,-4 0 0,-7 1 0</inkml:trace>
  <inkml:trace contextRef="#ctx0" brushRef="#br0">5559 16006 8566,'-20'-18'0,"7"0"225,7 2 1,9 7-1,10 5 254,14 2 0,23 2 0,14 0 1,-26 0-1,1 0 0,8 0 0,2 0 1,6 0-1,2 0 0,5 1 0,3 0 1,3 1-1,2 0-235,1 2 0,3 1 1,-16-1-1,2-1 1,0 0-1,-1 1 1,0 0-1,0-1 1,3 0-1,0-1 1,1 0-1,3 0 1,1 0-1,0 0 1,-1-1-1,0 0 1,0 0-1,3 0 1,1-1-1,-1 1-434,-1-1 1,0 0-1,0 0 1,-1-2-1,-1-1 1,1 0-1,3 0 1,1-1-1,-2-1 69,-2 0 1,-2 0 0,0-1 0,0 0 0,-1 0 0,0 0 0,-4 1 0,0 1 0,-1-2-1,0 1 1,-1-1 0,0 0-74,0-1 0,1-1 0,-1 0 1,-2 2-1,-1-1 0,0 0 0,20-4 1,-1 1-1,-3 0 0,-1 1 0,-5 0 1,-1 1-1,-6 1 0,-1 1 1,-4 1-1,-2 1-377,-4 2 1,-1 0-1,-5 1 1,-2 0-1,25 1 1,-12 3 0,-14 5 570,-8 5 0,-3 5 0,-14 0 0,-3 2 0</inkml:trace>
  <inkml:trace contextRef="#ctx0" brushRef="#br0">17076 7943 8261,'13'-6'0,"1"-1"0,-3-2 77,-2 0 0,-9 4 0,-10-2 0,-5 0 1,-6-1-1,-1-1 0,-4 0 0,-1 1 0,-3-3 1,2-1-1,-2 1 0,-1 0 0,-4 4 290,-4 1 0,-1 3 0,0 7 0,-1 7 0,-4 5 0,-3 6 0,-3 5 0,1 2 1,4 1-368,4-5 0,0 2 0,7-6 0</inkml:trace>
  <inkml:trace contextRef="#ctx0" brushRef="#br0">15650 10315 9691,'-40'-62'0,"1"0"334,4 3 1,-2 13-1,5 7 1,1 7-1,2 8 1,-1 8 0,2 7-473,-2 3 1,1 7 0,2 10 0,0 5 0,1 6 0,-1 3-1,2 2 179,3 0 0,2-1 0,7 1 0</inkml:trace>
  <inkml:trace contextRef="#ctx0" brushRef="#br0">16436 10702 8359,'-26'-33'87,"0"1"1,1 0-1,1 1 1,2-1 0,0 2-1,-14-8 1,7 8-22,5 9 1,0 12 0,7 8-1,-1 8 1,0 11 0,-1 6 0,0 5-1,-1 4-66,4 3 0,7 5 0,3-7 0</inkml:trace>
  <inkml:trace contextRef="#ctx0" brushRef="#br0">17769 11102 9505,'-61'-36'282,"4"0"1,-7 13 0,12 17 0,0 12-264,0 12-23,-8 17 0,5 12 0,22-16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4746 5477 19713,'1'-13'-2060,"3"1"0,5 3 2161,3 5 0,-3 2 0,0 4 0,1 1 1,2 1-1,2-1 0,0-1 0,3-2 1,2 0-1,2 0 0,2 0 0,4 0 480,4 0 0,-1 0 0,5 0-274,2 0 0,5 0 1,1 0-1,-2 1 0,4 2 1,-1 3-205,2 2 1,3-5 0,-3 2 0,1 0 0,2-1-1,0-1 1,-2-1 28,-1-2 1,5 0 0,-3-2-1,3-2 1,-1-5 0,-1-1 0,1-1 114,2 2 1,2 5 0,-3-3-1,1 1 1,-1 3 0,0 1 0,1 2-1,2 0-141,-3 0 0,10 2 1,-8 1-1,2 3 1,2 1-1,-3 2 0,3 0-231,-1 0 1,-3-2-1,6 2 1,1-5 0,-4-2-1,3-2 1,-2 0 409,0 0 0,4 0 1,-2-2-1,-1-1 1,0-3-1,-3-1-105,1-3 0,5 4 0,-2 0 0,-1 1 1,-1 1-1,-2 1 0,1 1-367,-1 2 1,2 2-1,-3 1 1,3 1-1,-3 1 1,1 1-1,-3 1 101,-2 1 0,2-1 0,6-4 0,1 1 0,6-1 1,1-1 339,-3-2 1,1 0 0,-3 0 0,1 0 0,3 0-1,-3 0 1,2 0-16,1 0 0,-4 0 1,7 0-1,-1 0 1,-5 0-1,0 0 1,-4 0-388,-3 0 0,1 0 1,-9 0-1,2 0 1,-1 0-1,-1 0 299,0 0 1,-2 0 0,2 0 0,1 0 0,-2 0-1,-1 0 1,0 0-69,1 0 1,1 0-1,7 0 1,-3 0 0,-2 0-1,-3 0 1,0 0-148,3 0 1,1 1-1,-1 2 1,-4 2-1,-2-2 1,0-2-1,1-1 41,-1 0 0,-2 0 1,-1 0-1,0-1 0,-1-2 1,-2-2-1,-3 2-350,-1 2 0,2 1 0,-2 0 0,-1 0 1,1 0-1,-5 0-1405,-4 0 0,-1 0 1,-3 1 1758,0 4 1,-3 2 0,2 6 0</inkml:trace>
  <inkml:trace contextRef="#ctx0" brushRef="#br0">4719 6384 17050,'4'-14'-276,"1"1"0,5 0 1,-1 1-1,3 3 1,4 5-1,5 1 619,6-2 1,8 4 0,2-4 0,6 4-1,7 1 1,7 0 0,6 0 0,7-2-222,-32 0 0,0 0 0,1 1 1,0 0-1,2-1 0,0 0 0,0 0 1,0 1-1,2 0 0,0-1 1,1-1-1,0 0 0,1 0 0,0 0-48,1 0 0,0 0 0,-2-1 1,-1-1-1,0 2 0,-1 0 0,-1 0 1,-1-1-1,0 0 0,0-1 0,0 1 1,-1-1 20,-1 1 0,-1-1 1,36-2-1,-10-2-227,-5 5 1,3 2 0,-12 2 0,-3 0-143,-3 0 1,-5 0 0,-1 2 0,-3 2 0,-1 5 0,-3 3-2109,-2 1 1,-8 5 2383,-2 0 1,-9-1 0,-3-3-1</inkml:trace>
  <inkml:trace contextRef="#ctx0" brushRef="#br0">5585 6970 9444,'-52'-21'0,"2"4"0,0 2 9,-5 1 1,2 1-1,-7 0 1</inkml:trace>
  <inkml:trace contextRef="#ctx0" brushRef="#br0">4719 6877 9633,'-43'0'0,"4"0"0,10 0 143,7 0 0,11 1 0,8 4 0,15 4 0,18 4 0,22 5 0,19 4 0,-26-10 0,3 0 0,5 0 0,2-1-10,5 1 0,2-1 0,6-3 0,3 0 0,-1 1 0,2 0 0,-22-4 0,1-1 0,1 0 0,1 0 0,2-1 0,-1 0 0,2 0 0,-1-1 0,0 1 0,2-1 0,0 1 0,0-1 0,-2 0 0,0 0 0,1 0 0,-1 0 0,0 0 0,0 0 0,-2-1 0,-1 0 0,0 0 0,0-1 0,-1 0 0,-1-2 0,22-1 0,-2-1-69,-2-2 0,-1-1 1,4-2-1,-1 0 1,-10 0-1,-2 0 0,-2-1 1,-2-2-1,-4-1 1,-3-1-1,-4 0 0,-3-1 1,-3 0-1,-2-1 1,21-16-95,-13 0 0,-21-7 1,-13-8-1,-11-3 0,-14-7 1,-22 0-1,8 26 1,-6 2-1,-8 1 0,-5 2-43,-8-1 0,-3 3 0,-5 3 0,-3 2 0,17 8 0,-2 1 0,0 0 0,-3 1 0,0 1 0,-1 0 0,-4 1 0,-2 1 0,0 1 1,-2 1-1,0 2 0,-2-1 0,-1 2 0,-2 0 0,1 0-90,0 1 0,0-1 0,0 2 0,0 2 1,1 1-1,0 1 0,3 0 0,0 1 1,1 1-1,1 1 0,1 0 0,1 1 1,3 1-1,2 0 0,1 1 0,4 0 1,2 1-1,1 1 0,-16 5 0,3 2-224,8-1 1,3 2 0,7 1 0,4 2 0,6 0 0,4 1 0,-17 27 0,16 1 0,17 1 359,9-1 0,27 6 0,7 2 1</inkml:trace>
  <inkml:trace contextRef="#ctx0" brushRef="#br0">4826 7210 8685,'5'-13'0,"4"1"0,3 1 518,2 3 0,-3-1 1,0-5-1,-2 1-206,1 0 1,-4 2 0,-2-1 0,-2-2 0,-5-1 0,-8 0-1,-12 3 1,-16 2-236,-13 1 1,-17 6-1,27 1 1,-1 0-1,-3 1 1,-2 2-1,-6 0 1,-2 2 0,-2 1-1,-1 1 1,-3 1-1,0 0 1,1 0-1,0 1-281,2 0 0,0-1 1,-7 3-1,0 0 1,7 0-1,2 0 1,1-1-1,1 0 1,2 0-1,1 1 0,4-2 1,1 2-212,1-1 1,0 2 0,4 0 0,1 2 0,-28 7 0,7 2 414,8 2 0,7 3 0,7 0 0</inkml:trace>
  <inkml:trace contextRef="#ctx0" brushRef="#br0">1586 7583 22281,'14'-12'-1010,"-1"2"0,2 3 1,1-1 963,2 1 0,0 4 0,-5-3 0,0 1 1,1 1-1,-3 0 0,-2-2-80,-4-3 0,-4-3 1,-2-1-1,-4-1 1,-4 1-1,-2-2 1315,-3-3-846,1 3 1,0-8 0,-2 5 0,-2 2 0,-2 1 0,0 2-218,0-1 0,-5 7 0,2 2 0,-3 5 0,-4 6 0,-2 9 1,-3 10-457,0 9 1,-3 12 0,8 6 0,2 7 0,6 4 0,6 3-2003,8 2 2252,10-8 0,10 8 0,14-12 0,10-4 0,13-3 0,7-9 218,2-5 1,2-10-1,-5-8 1,-4-7-1,-3-7 1,-8-6-1,-2-9 204,-5-9 1,-8-4 0,-9-13-1,-7-7 1,-7-4 0,-8-5-735,-8-1 267,-6 0 1,-12 3 0,-3 3-1,-3 6 1,-3 6 0,1 8-298,2 5 1,9 6 0,0 9-1,6 5 1,2 4 0,6 6-1,3 9-2807,7 10 3200,8 2 1,10 23-1,6-1 1</inkml:trace>
  <inkml:trace contextRef="#ctx0" brushRef="#br0">2266 8090 17760,'-15'-54'-3856,"-2"5"4769,8 9 1,-3 11-1,-2 20-365,1 4 0,0 4 0,-2 2 1,-1 2-1,-2 3 0,2 2 0,1 2 1,2 2-1444,-1 1 0,5 2 0,2 1 1,1 2-1,4 0 0,7 1 1,7 2-1,6 0 766,2-4 1,1-3-1,3-5 1,-4-5 0,1-2 364,0-2 1,-5-6 0,1-5 0,-7-5 0,-6-6 0,-2-3 213,-2-2 0,-6 6 0,-3 2 1,-3 1-1,-1 0 0,-1 2-1414,1 1 0,6 6 0,4 2 0,7 1 661,10 3 0,6 2 0,11 1 0,6 0 0,6 0 1,6-2-1,2-2 345,-3-5 1,7-3 0,-4-3 0,-2-1 0,-1-3 0,-3-1-86,-4 1 0,-5-3 0,-12 3 0,-4-1 0,-2 0 0,-6 0 1,-6 0 1016,-5-1 1,-1 5-1,-1-2 1,-4 5-1,-5 2 1,-6 4-669,-6 1 0,-4 4 0,-2 10 0,0 8 1,0 6-1,4 8 0,5 1-527,7 2 1,5 4 0,8-3 0,4 0-1,6-3 1,10-3 0,10-3-129,6-3 0,3-4 0,0-9 0,-1-4 0,-4-4 1,-4-1 314,-2 0 0,-10-12 1,-6-4-1,-7-6 0,-7-5 1,-10-4-1,-11-3-189,-11-2 1,-7 7 165,-4-2 1,-15 8 0,-9 4 0</inkml:trace>
  <inkml:trace contextRef="#ctx0" brushRef="#br0">6678 9449 9143,'-7'-39'0,"4"5"0,6 9 0,7 10 0,7 9 0,6 5 1471,7 1-1133,4 0 0,6 0 1,0 0-1,2-1 1,0-4-1,4-2 1,3-1-1,5 2 0,3 2 1,4-1-1,0 4 1,0 2 180,1 4 0,-13 4 1,8-3-1,-3 1 0,-2 3 1,2 2-1,4 2-499,4-1 0,9-6 1,3-1-1</inkml:trace>
  <inkml:trace contextRef="#ctx0" brushRef="#br0">9504 9542 15781,'8'-20'0,"7"2"0,13 4 0,15 6 0,14 3 0,15 4 204,-31 1 0,2 0 1,2 0-1,2 0 1,5-1-1,1 0 1,-2 0-1,0-1 1,0-1-1,0 0 0,-1 0 1,0-1-1,1-1 1,0 1-1,0-1 1,0 1-1,1 0 1,1 1-175,1 0 0,-1 0 1,-4-2-1,0-1 0,3 3 1,1-1-1</inkml:trace>
  <inkml:trace contextRef="#ctx0" brushRef="#br0">2119 10782 8588,'-13'-15'0,"0"-1"0,1-2 0,3 2 0,5 1 0,2 1 402,2 1 1,2 1 0,2 3 0,8 5 0,9 1 0,11 0 0,10-1 0,8 1 0,6 1 0,7 2 0,2-1 0,1-2 0,0-2 115,-4 2 0,1 2 0,-3 1 1,-1-2-1,-1-1 0,-6-3 1,-7 0-1,-5-1-963,-4 0 1,-3-1 0,-7-2-1,-1 2 1,-2 3 0,-6 2-1,-2 1 445,-1 2 0,-1 6 0,0 1 0</inkml:trace>
  <inkml:trace contextRef="#ctx0" brushRef="#br0">3239 10528 10657,'6'-47'1324,"2"6"-753,-1 8 1,9 14-1,-2 14 1,2 4-1,2 1 1,-1 0-345,0 0 1,2 4-1,-1 2 1,-2 0-1,0 3 1,1 1-1,-1 7-565,-4 2 1,0-1 0,-8 4-1,-2 3 1,-5 3 0,-9 3-1,-8-1-43,-6-2 1,-13-1-1,1 1 1,-4 1-1,-4 6 1,0 2-398,2 4 778,3 8 0,7-2 1,1 7-1</inkml:trace>
  <inkml:trace contextRef="#ctx0" brushRef="#br0">2199 14793 16366,'-29'-10'0,"1"-2"1203,3 2 0,7 2-645,0 8 1,17 0-1,11-1 1,14-2 0,11-5-1,8-1 1,7-2 26,7 0 0,3 1 1,7-3-1,1 1 1,0 1-1,0 4 1,-1 1-1175,3 3 0,-5 0 1,3 0-1,-7-1 1,-6 1-1,-8 3-2318,-4 4 1,-9-2 2910,-3 2 0,3-8 1,0-4-1</inkml:trace>
  <inkml:trace contextRef="#ctx0" brushRef="#br0">3173 14487 15521,'-8'-33'-480,"2"6"0,8 2 782,2 10 0,8 8 1,7 7-1,2-1 1,3-2-1,2-2 0,5 1 1700,5-2 0,-2 0-1771,2-3 1,-5 3-1,1 6 1,-2 2 0,-6 0-666,-4 3 1,-3 10 0,-8 0 0,-6 2 0,-8 6 0,-8 0 148,-8 5 0,-16 12 1,-9 0-1,-9 3 0,24-19 1,-1 0-1,-2 1 1,-1 1-1,-1 3 0,0 0-1550,-1 1 0,0 1 1812,-4 3 1,0 0-1,1 0 1,-1 0 0,-2 2-1,0 1 1</inkml:trace>
  <inkml:trace contextRef="#ctx0" brushRef="#br0">10797 10075 8415,'0'-13'485,"0"7"0,-1 8 1,-2 8-1,-3 8 1,0 1-1,-1 3 1,1 2 535,0 4 1,-3 3-1,5-1 1,1 1 0,1 0-1,2 0-936,0 0 0,0 5 0,0-5 0,0-2 0,0-1 0,0-1 0,2 0-988,2-1 0,-1-3 1,6-3-1,1 1 1,2-2-1,1 1 903,1-4 0,5-1 0,2-2 0</inkml:trace>
  <inkml:trace contextRef="#ctx0" brushRef="#br0">11051 10568 8415,'0'-26'1361,"-2"7"649,-2 5 0,1 2-1676,-6 8 0,4-1 0,-2 7 0,1 4 0,3 6 0,2 5-1060,1 4 1,0-3 0,0 4 33,0 2 0,1-5 0,2-1 0,3-3 1,1-3 691,4-4 0,1-2 0,1-6 0</inkml:trace>
  <inkml:trace contextRef="#ctx0" brushRef="#br0">11104 10555 8415,'-1'-28'0,"-4"-3"692,4 3 0,-5 0 0,6 7 0,0 2 0,0 2-22,0 3 0,0 5 1,1 1-1,4 2 1,3 3-1,4 2-661,2 1 0,0 1 0,3 4 0,2 4 1,2 1-1,2 0 0,1-2-800,-2-2 0,2 4 0,-5-2 1,1-1-1,-1-3 0,-3-2-350,-1-2 1,-8-2 1745,-2-2 1,-5 2-1,-3-3 1,-3 0 225,-1 1 1,4 1 0,-2 7 0,4 5 0,1 3-1,1 1 1,4 0-518,3 1 0,9 4 1,3-1-1,4-2 0,6-3 1,1-5-402,1-1 1,0 3 0,-6-4 0,-1-2 0,-2-3 0,-6-5-380,-2-4 0,-6-3 0,-1-2 0,-3-3 1,-3-2-1,-5 0 450,-6 0 0,-7 1 0,-3 5 0,-2-1 0,-3 2 1,0 3-1,1 5 577,0 3 0,3 2 0,-2 3 1,4 5-1,4 5 0,6 3-678,3 6 0,5 3 1,5 4-1,6 4 0,7 2 1,9 2 116,5-1 0,7 6 0,14 4 0</inkml:trace>
  <inkml:trace contextRef="#ctx0" brushRef="#br0">16903 10329 8488,'-2'-14'0,"-1"1"-36,-1 0 813,-1 5 1,5 4 0,2 7 0,1 3 0,3 0 0,1 1 0,3-1-145,2 0 1,2-2 0,-1-2 0,2 1 0,1 1 0,3-1 0,2-1 0,1-2 0,2 0 0,0-2 0,1-1 0,-1-1-85,1 1 1,-2-3 0,1 0 0,-2-2 0,1 0-1,-3-1-405,-2 0 0,1 0 0,1-4 1,-1 1-1,0 1 0,-1 2-121,1-1 0,-4-2 0,4-1 1,-1 0-1,0-1 0,-2 1-72,-1 0 1,-2 4 0,0 0 0,1-1 0,-2-2 0,-2-2 0,-3 1 99,-1 0 1,3-1-1,-4 1 1,-1 0 0,1-2-1,1-1 1,-1-4 83,1 0 0,5-1 1,-4-3-1,2 3 1,-2 1-1,1-1-231,-1-3 1,-2 1 0,2-1 0,-1 2-1,-3 0 1,-2-1-12,-1 1 1,0 1-1,-1-1 1,-2 3 0,-3 1-1,-1-1 1,-4 0-8,-1-1 0,-1 1 0,-2 3 1,-1-2-1,-2 2 0,0 1 0,1 2 60,-1-1 0,-4 2 0,4 2 1,2 1-1,-1 0 0,1 0-33,-2 1 1,1 3-1,3-2 1,1 1 0,-2 3-1,-1 0-464,-2-2 468,-6 4 1,8-5-1,-6 7 1,-3 2-1,-4 3 1,-2 2-1,0 1 12,-1-2 0,-1 5 0,-4-3 1,1 3-1,1 1 0,1 0 133,3 1 1,-2 3-1,2 3 1,1-1 0,2 2-1,2-1 1,-1 3 189,0-3 0,5 5 0,1-2 0,2 2 0,3 2 0,1-1 0,3 1-92,3-1 0,-1 1 1,5 0-1,4-1 1,4 1-1,6 0-158,3-1 0,7 1 1,5 0-1,5-1 1,7 1-1,2-2-1029,2-3 0,5 4 0,-1-4 0,1 3 0,-1 2 1,0-1-1,1 2 1027,1 4 0,-11-4 0,4 4 0</inkml:trace>
  <inkml:trace contextRef="#ctx0" brushRef="#br0">21435 7983 9271,'0'-13'0,"0"-1"0,0 1 0,0 0 0,1-1 369,4 1 0,2 0 1,7 1-1,-3 1 1,0 3-1,-2-1 1,1 0-1,2 0 0,3-1 1,2-2-1,6-3 1,3-3-1,5-3 1,6-2 208,6-4 1,9 3 0,9-8 0,3-1-367,-31 16 0,2-1 0,2-1 1,1-1-1,-1 0 0,0 0 0,0 1 1,0 0-53,-1 1 0,0 0 1,-3-1-1,0 1 1,29-11-1,-5 2 1,-7 5-1,-6 2-195,-2 4 0,-8 1 0,-4 3 1,-7 2-1,-5 3-1430,-3 1 1,-6 1-372,0 5 2222,0 0 1,10 6 0,2 2 0</inkml:trace>
  <inkml:trace contextRef="#ctx0" brushRef="#br0">23568 6504 13910,'-2'-14'0,"-1"1"0,-3 1 0,-1 3 0,-3 5 2048,-2 2 0,-2 4 0,0 2-390,-4 5-1665,3 3 1,-9 1-1,7 1 1,0-2-1,4-2 1,3-1-1,2 1 1,2 2-1,3 1 1,3 1-1,5 0-233,4 4 1,7-3 403,2 3 1,5-3 0,-2-2 0,1 0 0,-1 1-142,-2-1 1,-1-1-1,-6-2 1,-3-1-1,-5 1 1,-2 2-242,-2 2 0,-6-1 1,-3 0-1,-3 1 1,-3-1-1,-1 0 493,-2 0 1,-1 2 0,3 2-1,-2 0 1,2 0 0,2-3 0,4 0-451,1-1 0,6 2 0,-1 1 0,2 2 0,2 0-8,0 1 0,6 2 1,1 4-1,2-3 0,-1-4-85,-2-3 0,0-2 0,-3 2 0,1 1 0,-1 2 0,-3-2 237,-5-1 1,3-2-1,-6 1 1,1-3-1,1 0 1,0-2-112,3 1 0,1 2 0,4 0 1,2-2-1,7-2 0,5-3 15,6-2 1,8-1 0,2-1 0,2 2 0,4 2 0,-1-2-1,0-2-680,-2-1 0,-4 0 1,5 0 1035,1 0 1,1-6 0,2-1-1</inkml:trace>
  <inkml:trace contextRef="#ctx0" brushRef="#br0">23994 7050 19691,'-7'-31'-1388,"2"0"1,4 3 0,1 4 1393,0 6 1,1 9 0,4 5 0,4 2 0,3 2 149,1 0 0,2 0 1,3 2-1,2 2 1,2 5-1,1 3 1,-1 3-161,-1 3 1,2-2-1,-3 5 1,0-1-1,3 0 1,-1 0 0,0 1-1483,2 3 1479,1-5 1,-4 6 0,-2-4 0</inkml:trace>
  <inkml:trace contextRef="#ctx0" brushRef="#br0">24448 7037 19691,'-14'-34'-3952,"5"-2"4419,0 9 1,5 11-1,-5 18-445,-1 10 0,-4 5 0,-2 11 0,-3 6 1,-2 2-1,-3 4 0,1 1-239,0 4 1,0-1 0,5-2-1,3 1 1,5 1 0,5-1 0,7-1 155,7-2 0,11 0 1,15 0-1</inkml:trace>
  <inkml:trace contextRef="#ctx0" brushRef="#br0">25007 6437 19691,'0'-21'-1545,"0"-2"0,0 5 1,2 2 1706,2 1 0,-1 6 0,6 1 0,2 3 0,0 2 0,4 1 1,1 2 32,2 0 1,6 0-1,-2 2 1,5 2-1,2 5 1,3 3-1,-3 3 1,-2 2-516,-5 6 0,-3 0 0,-7 1 0,-3-3 0,-5-1 0,-2 0 192,-2-1 0,-6-1 1,-3-5-1,-4 0 1,-3 1-1,-4-1 0,0-1 586,-4-3 0,5-2 1,1-4-1,3 1-158,2-1 0,5 0 1,5 0-1,6 3 0,8 2 1,3 2-458,4 2 0,4 3 1,-2 1-1,-3 3 1,0 2-1,-5 1 34,-1-1 0,-5 4 0,-1-3 0,-4 3 1,-2 2-1,-4 0 0,-4-1 49,-2 1 0,-9 0 0,-2-2 0,-5 0 0,-2 0 0,-4 3 1,-1 1-226,-3-1 0,-1 3 1,-2 1-1,0 1 354,0 0 1,-6-2-1,-2-5 1</inkml:trace>
  <inkml:trace contextRef="#ctx0" brushRef="#br0">23074 9062 10275,'-13'-34'0,"1"5"0,2 5 0,1 8 459,-1 5 0,2 6 1,1 6-1,2 3 0,7 5-355,5 3 0,7 3 1,3 1-1,6 4-65,2 0 0,1 2 0,1 5 0</inkml:trace>
  <inkml:trace contextRef="#ctx0" brushRef="#br0">23368 9289 8537,'0'-18'154,"0"0"1,1 7 0,2 8-349,2 6 0,1 0 0,-3 5 0,1 3 0,0 1 0,2 1 194,3 0 0,3 7 0,1 0 0</inkml:trace>
  <inkml:trace contextRef="#ctx0" brushRef="#br0">23648 9529 8559,'6'7'2241,"-5"1"-2753,4-4 1,-4 1-1,-1 6 1,0 6-1,2 2 512,2 5 0,3-5 0,7 0 0</inkml:trace>
  <inkml:trace contextRef="#ctx0" brushRef="#br0">23914 9889 8503,'0'-30'1370,"0"3"1,2 5-1396,2 13 1,-2 5 0,4 8 0,-2 5-1,2 3 1,0 3 24,0 3 0,4 8 0,-2 8 0</inkml:trace>
  <inkml:trace contextRef="#ctx0" brushRef="#br0">24088 10222 10223,'0'-13'131,"0"11"0,-2 8 0,-1 7 0,-3 7-202,-1 0 1,-2 3-1,-4 3 1</inkml:trace>
  <inkml:trace contextRef="#ctx0" brushRef="#br0">24074 11288 8320,'0'-13'0,"0"-1"0,0 1 376,0 0 1,6 1 0,3 2-1,4 1 1,4-2 0,2 1-1,2 1 1,2 5 0,3 1 0,0 0-1,1-2 1,-2 2 0,-1 3-593,-2 5 1,-4-2-1,2 6 1,0 1-1,-4 2 1,-1 1 0,-2 0 215,1 1 0,-7 5 0,-1 2 0</inkml:trace>
  <inkml:trace contextRef="#ctx0" brushRef="#br0">24088 11408 8320,'-21'0'0,"2"0"0,5 0 325,1 0 1,6 2-27,2 2 0,11-1 1,7 4-1,8-1 0,6-1 1,4-1-1,3 1 1,0-2-599,-3-2 0,2 3 0,-1 2 1,1 0 298,-1 0 0,5-1 0,-2-5 0</inkml:trace>
  <inkml:trace contextRef="#ctx0" brushRef="#br0">24368 11461 8350,'-8'0'0,"-4"0"0,5 6 0,-6 2 0</inkml:trace>
  <inkml:trace contextRef="#ctx0" brushRef="#br0">25007 11355 8357,'0'-18'0,"0"0"809,0 0 1,6 11 0,3 3 0,3 4 0,1 6-628,1 7 0,3 2 1,3 7-1,-1 2 1,2 1-1,-1 3 1,4 1-819,1 3 1,3-1 0,2-6 0,3-3 0,1-4 635,3-3 0,7-8 0,4-1 0</inkml:trace>
  <inkml:trace contextRef="#ctx0" brushRef="#br0">25687 11448 8357,'-21'-33'718,"-4"5"1,3-1 0,-5 5 0,-4 6-73,-4 3 1,-4 10 0,-1 7 0,-1 13 0,-5 13-1,-6 9 1,-4 9-576,-1 5 1,7 5 0,27-26 0,0 1 0,1 3 0,1 1 0,2 2 0,1 2 0,1 2-1,0 1-71,2 0 0,1 2 0,-1 0 0,1 0 0,1 3 0,0 0 0</inkml:trace>
  <inkml:trace contextRef="#ctx0" brushRef="#br0">16863 4331 31107,'7'0'-447,"0"2"1,-2 1 0,4 3 0,3 1 0,1 3 97,0 2 1,1 8 0,-1 0-431,0 1 0,1 9 0,-1-4 0,-1 2 248,-3 1 1,1 0 0,-6 1-1,1-4 1,1 1 0,1-5 0,2-1-238,0-5 1,0-7 0,4-4-1,2-5 846,3-5 0,3-8 1,5-8-1</inkml:trace>
  <inkml:trace contextRef="#ctx0" brushRef="#br0">17329 4305 26675,'-7'0'202,"-1"0"1,4 0-538,-5 0 0,2 10 0,-2 5 1,-2 6-1,-2 7 0,-3 6 1,-2 4-1,2 2-68,1 0 0,2 5 0,-1 2 0,1 0 0,1 2 0,3-4 0,5-1-511,2-2 1,4-2 0,2-3 0,7-5 880,5-4 0,10-4 0,9-11 0</inkml:trace>
  <inkml:trace contextRef="#ctx0" brushRef="#br0">17729 4331 22438,'-7'-25'-2813,"2"3"0,5 6 3015,5 5 1,2 5 0,8 6-1,3 0 1,4 0 0,3 2 1171,2 2 0,4 2-1778,0 3 0,5 3 1,-4-3-1,1 3 1,-1 2-1205,-2 4 1580,-2-3 1,-1 4-1,-1-5 1</inkml:trace>
  <inkml:trace contextRef="#ctx0" brushRef="#br0">17742 4651 26083,'-5'-43'-4090,"5"5"0,7 8 4035,5 9 0,6 13 0,2 5 0,2 4 93,2 3 1,9 5-1,-7-3 1,4 0 0,3 0 264,2-3 1,10-1 0,2-2 0</inkml:trace>
  <inkml:trace contextRef="#ctx0" brushRef="#br0">18689 4211 14934,'-8'-48'-2135,"3"8"2382,5 26 1,-6 22 0,-3 26 0,-3 10-1,-3 11 1,-3 6 0,-2 7 0,9-32-1,1 2-688,0 1 1,2 0 0,3 0-1,1 1 1,1-1 0,2 0-1,0 0 1,2 1 408,0 0 1,2 1 0,5 1-1,3-1 1,3-1 0,1 0-1</inkml:trace>
  <inkml:trace contextRef="#ctx0" brushRef="#br0">16609 10155 8292,'-4'-9'0,"-1"1"0,3-3 326,0-1 1,2-1 0,-1 1-1,-2 2 1,-3 2 0,-2 2-1,-2 3-81,-2 2 0,-1-3 0,-2-2 0,-1-2 0,-4-2 1,1-2-1,-2-1 0,2-1 0,0 1 127,3 0 0,1-7 0,1 0 1,1-2-1,1-1 0,2 0 1,2-3-42,3 0 0,-4-1 0,3 0 1,0 1-1,-2-1 0,2 2 639,1 3-891,-6-9 1,4 13 0,-5-9 0,2 2 0,1 1 0,-2 1-125,-1 0 1,4 3-1,0-4 1,1 2-1,1-2 1,-2-1-1,3-2 57,-1 1 0,-3-1 0,4-1 0,1-2 1,-1-1-1,1 2-1,1 0 1,-3 3-1,2-1 1,-1 0 0,1 1-1,-1 1 1,1-1-24,-2 0 1,3 7-1,-4-8 1,1 2 0,1 0-1,1-2 1,-1 0 106,2 1 0,2-1 1,1 0-1,-2 1 0,-1-1 1,-1 0-1,1 1-84,2-1 0,1 0 0,-2 1 0,-1-1 0,-1 0 0,-1 1 0,1 1-84,-1 2 0,-4-5 0,5 5 0,0-1 0,-1-3 0,1 1 99,1-1 1,0-3 0,0 8 0,-2-2 0,2 1 0,2 2 0,1 0 2,0 0 1,0 5-1,0-3 1,0 1-1,0 0 1,-2 1 0,-1-1-21,-1 0 1,0-1 0,4 1 0,0-3 0,0-1 0,0 0 2,0-2 0,-5-1 0,1-2 0,1 1 0,0-1 0,0 2 0,-2 1-14,2 2 1,2 4 0,1-2 0,0 0-1,-2 2 1,-1 1 0,-1-1 8,1 2 0,2-4 1,1 3-1,-2-1 0,-1 0 1,-1-1 9,1-2 0,1 3 0,1-2 1,-2-1-1,-2 2 0,1-2 1,-1 2 21,1-1 0,0-2 0,4 4-31,0 2 1,-5 1-1,1 2 1,1 0-87,1-1 1,2-3 0,0-1-1,0 0 1,0 0 0,0 0 48,0 2 1,0 1 0,0 2 0,0 0-1,0-1 1,0 0 0,0-3 45,0 0 0,0-1 0,0 4 0,0 1 0,0 0-158,0-1 1,0 1 0,0 0-1,0-1 1,0 1 0,0 0 123,0 0 0,0-5 0,0-2 0,0 1 0,0 0 1,0 1-1,-1-1 138,-4-3 1,4-3-1,-4-1 1,4 3 0,1 1-1,0-1 1,0 3-117,0 2 1,0 2 0,1-1 0,2-1-1,2 2-273,-2 1 0,-2 2 0,-1 0 0,0-1 0,0 1 147,0 0 1,0-1 0,0 1 0,0 0 0,0-1 0,2 1 0,1 0 168,1-1 1,2 1 0,-3-2 0,3-1 0,1-2 0,4 0 0,1 1-14,1-1 0,5-4 0,-1 4 1,0 0-1,-2 0 0,-2 1-43,0 0 0,-4 4 0,-2 3 0,-1 1 0,-3-2 0,-1 0-340,-2-3 0,0 5 0,-2 0-875,-2-1 1,4 4 915,0 2 0,6 2 0,9 2 0,2 0 0,4 0 0,0 0 0,-3 2 304,-4 2 1,0-2 0,-2 4 80,-3-1 0,-5-3 0,-10 2 0,-6-2 1,-6-2-1,-1 0 120,0 0 0,-3 0 0,2 0 0,0 0 0,-2 0 0,-1 0 0,3 0 67,0 0 1,-2-5-1,4 0 1,2-3-1,3-2 194,4-2 1,3 3 0,6 0 12,0-1 1,1-2-1,4-1 1,4 1 0,3 1-101,1 3 1,2 0 0,1-2-1,2 2 1,0 1 0,1 0 0,2-2-411,-1 1 0,5-2 0,-4 5 0,1 2 0,-1 1 0,0-1-200,0-2 1,-5 1 0,2 5-1,-4 4 1,-2 3 0,-1 6-1,-4 4-289,-1 4 1,-3 10 0,-7 8 0,-5 8 0,-3 4 198,-2 1 0,-5 12 0,-2 3 1</inkml:trace>
  <inkml:trace contextRef="#ctx0" brushRef="#br0">17862 9302 8032,'2'-19'41,"2"6"0,-1-1 0,6 6 0,2-4 0,-1-2 1,0 3-1,-1 0 0,2 2 1644,0-1 1,-5 5-1,-6 5 1,-9 8-1402,-7 4 1,-6 7-1,-9 2 1,-5 1-1,-2 0 1,-2 2-1,1 1-92,4 2 0,-2-5 1,6-1-1,1-2 1,3-3-1,5-1 110,4-2 1,3-1 0,4-2-289,2-1 0,4-6 0,10 2 1,5-5-1,6-6 0,8-6 1,4-6-96,3-2 1,6-3 0,-1-3 0,1-1 0,0 0 0,-3 2 78,-1 3 0,1-2 0,-6 6 0,-4 1 1,-4-1-1,-3 0 254,-3 2 0,-6 1 0,-5 3 0,-6 3 1003,-6 5-1205,-9 2 0,2 2 0,-6 2 0,-1 2 0,1 5 0,0 3 110,-2 1 1,-1 1 0,-2-1-1,2 0 1,2 1 0,2-1 285,2 0-693,1 1 1,0-5 0,2-1-1,2 3 1,4 1 0,0 1-1,-1 0-5164,2 1 5411,3 5 0,1-4 0,-3 4 0</inkml:trace>
  <inkml:trace contextRef="#ctx0" brushRef="#br0">18422 10848 8122,'-13'-1'0,"0"-2"0,1 0 0,3 4 0,4 7 0,10-2 0,-2 1 0,6-2 0,0-4 0,4 3 0,6 4 0,2-1 0</inkml:trace>
  <inkml:trace contextRef="#ctx0" brushRef="#br0">18436 11075 8291,'-9'-19'408,"0"5"-551,6 13 1,-7 4-1,5 6 1,2 1 0,2 2-1,1 3 143,0 2 0,-6 4 0,-2 6 0</inkml:trace>
  <inkml:trace contextRef="#ctx0" brushRef="#br0">18329 11528 8201,'-13'0'301,"1"6"0,1 1-615,3 1 1,5-1 0,0-4 313,6 2 0,4-1 0,6-4 0</inkml:trace>
  <inkml:trace contextRef="#ctx0" brushRef="#br0">18356 11781 8220,'-14'0'0,"1"0"0</inkml:trace>
  <inkml:trace contextRef="#ctx0" brushRef="#br0">18249 12128 8177,'0'-27'1934,"0"2"1,1 4-1436,4 8 1,2 1 0,8 8 0,1-1 0,4-1 0,-1-1 0,2-1 0,-2 2-514,0 1 0,5 3 0,-3-2 0,1 2 0,-1 2 0,-2 0 0,-3 0 0,-1 0 14,-2 0 0,1 12 0,-1 3 0</inkml:trace>
  <inkml:trace contextRef="#ctx0" brushRef="#br0">18236 12234 7985,'-8'-17'1689,"5"0"0,6 5-1066,6 7 0,7 3 0,4 2 0,-1 0-858,0 0 0,5 0 0,-2-1 0,3-2 0,2-2 0,-2 2 235,-3 2 0,4 1 0,-6 0 0</inkml:trace>
  <inkml:trace contextRef="#ctx0" brushRef="#br0">18649 12074 7976,'0'-20'565,"0"2"0,6 9 1,3 5-566,3 2 1,1 2 0,2 0 0,2 0 0,6 0 0,3 2-1,5 2 0,4 3 0,4 7 0</inkml:trace>
  <inkml:trace contextRef="#ctx0" brushRef="#br0">19249 11928 7976,'-22'-15'1182,"-1"6"183,0 6 0,-3 11 0,0 6 0,-1 12-937,0 8 0,1 4 0,-1 4 0,0 1 0,1 4 0,-1 3 0,2 7 1,1-1-1565,2-1 0,10 5 0,0-6 1136,5 0 0,3 1 0,4-2 0</inkml:trace>
  <inkml:trace contextRef="#ctx0" brushRef="#br0">19849 11608 8078,'-6'-33'1549,"-2"5"0,-10 8 1,1 12-1,-1 11 1,-1 10-1257,-4 8 1,-8 4 0,-4 3-1,-4 2 1,-1 3 0,2 1-294,2 3 0,-2 7 0,4 4 0</inkml:trace>
  <inkml:trace contextRef="#ctx0" brushRef="#br0">5919 12554 13008,'-9'-13'0,"0"1"0,-2 3 802,0 5 1,2 2 0,0 2-767,-2 0 0,0-4 0,-3-2 0,-1 0 0,-1-1 0,-3-1 1,-2-2-1,-3-2 0,1-1 0,-1-1 0,2 1 170,-2 0 0,0 1 0,1 3 0,1 4 1,-2 4-1,0 1 0,-1 1 0,0 5-240,-3 8 0,-3 0 1,1 9-1,-3 0 1,-1 3-1,-1-1 1,-1 0-88,1 2 1,4-8 0,-4 7-1,1 0 1,2-1 0,-1 1 319,4 1 0,2 0 0,3-1 0,4 1 1,-1 0-1,2 1 0,-1 3-218,4 5 0,6 1 0,2 3 1,2 1-1,3 5 0,2 0-44,1 1 1,6-5-1,4 2 1,6-2-1,7-3 1,3 0 21,5-3 1,8 1-1,8-6 1,4-2-1,5 1 1,3-1 91,5 3 0,1-1 1,3-5-1,2 1 0,-34-14 1,0 1-1,1-1 0,0 0 1,2 1-1,-1-1-75,2 0 1,-1 1-1,0-1 1,0 0 0,1 1-1,0-1 1,3 0-1,0 1 1,0-1 0,0 0-1,3 1 1,0-1-44,1 1 0,-1-1 1,1-3-1,0 0 0,3 0 1,0-2-1,1 0 1,1-1-1,0 0 0,1-1 1,2 0-1,1 0 1,1-1-1,0-1 38,1-1 0,-1-2 0,2 1 0,1-1 0,2 1 0,0-1 0,0 1 0,1 1 0,2-2 0,0 1 0,0-1 0,-1-1-7,-1 0 0,1 0 1,4 2-1,-1 1 1,-4-1-1,0 2 1,0-1-1,1 1 1,3 0-1,0 1 1,-3-1-1,1 1 0,-1-1 0,2 1 0,2-2-1,0 1 1,-2 1 0,0 0 0,0-1 0,1 0 0,2-1 0,0 0 0,-1-2 0,0 1 65,0-1 1,-1-1-1,3 0 1,1 0-1,-4 0 1,-1 0 0,1 0-1,1 0 1,0-1-1,0-1 1,0-1 0,-1-1-1,1-3 1,0-1 57,1-1 0,-2-1 0,-2-3 0,-1-2 0,4-3 0,1 0 0,-1-1 0,0-2 0,-1-1 0,1 0 0,-1-2 0,0-1-53,1-1 1,-2 0-1,-5 1 1,-1 0-1,0 0 1,0-1-1,1 0 1,0-1-1,-3 1 1,-1-1-1,-1-1 1,-1-1-70,-4 2 0,-1 0 1,-4-1-1,0-1 1,-3 1-1,0 0 1,-2-1-1,-1 0 0,-3 1 1,-1 0-1,-3 1 1,-1-1-1,-3 2 1,-2-1-123,23-26 0,-5 4 0,-10 0 0,-5-3 0,-6-3 1,-8-3 170,-6 2 1,-7-3-1,-13-2 1,-12-1-1,5 29 1,-3-1-1,-4 1 1,-3 0-75,-2-2 0,-4 0 0,-8 0 0,-4 1 0,-2 0 0,-2 1 0,-6 0 0,-3 1 0,-5 0 0,-4 2 0,21 10 0,-2 1 0,0 1 0,-3 1 0,-2 0 0,0 1-324,-4 0 0,0 1 0,-1 2 0,3 0 0,0 1 0,-2 1 219,-7 0 0,-2 0 0,0 2 0,1 2 0,1 1 0,-2 1 0,-5 0 0,0 2 0,-1-1 0,-1 2 0,0 0 0,-1 0 0,-1 2 1,-1 1-1,0 0 137,19 0 1,0 0-1,-1 1 1,-1 1 0,-7 2-1,-1 0 1,-1 1-1,1 1 1,3-1 0,0 1-1,0 1 1,0 0-1,-2 1 1,-1 0 0,0 0-1,0 1 1,-2 1-1,-2 1 1,1 0 0,0 1-1,1 0 1,1 0 0,0 1-1,-1 0-138,1 1 1,0 0 0,0 1-1,0 1 1,-3 0 0,1 0-1,-1 1 1,1 1 0,4-1-1,0 2 1,0 0 0,1 0-1,-1 1 1,0 0 0,1 1 0,-1 0 165,2 1 0,-1 0 0,0 1 0,0-1 0,0 0 0,-1 1 0</inkml:trace>
  <inkml:trace contextRef="#ctx0" brushRef="#br0">9904 11835 8429,'-16'-6'0,"3"-3"0,5-3 0,7-1 0,8 1 0,11 1 165,12 2 1,20 2 0,14-3 0,-27 5 0,3 1 0,3-1 0,3 1 0,2 0 0,1 0 0,3 1 0,1 1 0,3-1 0,0 1 0,0 0 0,2 0 0,-1 0 0,0 1 0,-1 0 0,0 0 0,-1 1 0,0-1 0,-1 0 0,0-1 0,-2-1 0,0 0 0,-3 0 0,-1 0 595,-2 0 0,-1 0 1,-4-2-1,-1 0 1,34-4-1,-3-3 0,-7 0 1,-9 2-1,-11 1 1,-8 0-762,-10 2 0,-5-5 0,-7 4 0</inkml:trace>
  <inkml:trace contextRef="#ctx0" brushRef="#br0">5399 12368 8455,'-14'-51'0,"11"14"0,18 18 0,19 10 0,20 6 0,12 3 0,-27 1 0,1 1 562,3 0 0,1 1 0,4-1 0,2 0 0,6-2 1,2 0-351,1 0 1,2 0 0,4 0 0,0 0 0,0 0 0,1 1-1,-2 1 1,0 1 0,3 1 0,0 1 0,-3 0 0,-1 0-1,1 1 1,-2-1 0,-4-2 0,-2 1 0,-1 0 0,-2-1-1363,-1 1 1,-2 0 0,-4 0 0,-1 1 1149,-1 1 0,1 1 0,-4-1 0,1 0 0,-2-1 0,0-1 0,0-1 0,0 0 0</inkml:trace>
  <inkml:trace contextRef="#ctx0" brushRef="#br0">4252 14793 10008,'-20'0'0,"2"0"0,4 2 0,7 2 0,9 3-690,9 1 794,15-2 1,19-6-1,16 0 1,13-2 0,-29 1-1,2-1 1,5 0 0,3-2-1,6 1 1,2 1 0,5-2-1,2 2 1,-19 0 0,1 1-1,0 1 1,3-1-1,0 0 1,1 1 0,3 0-1,0 0 1,1 0 0,1 0-1,-1 0 1,1 0 31,1 0 1,1 0 0,0 0 0,5 0-1,1 1 1,0 0 0,1 0 0,-1 0 0,1 1-1,1 1 1,1 0 0,0 0 0,0 1-1,1 0 1,0 0 0,-1 0 0,0 1 0,0-1-1,-1 1 1,0-1 0,0 0 0,-2 1 0,1-1-1,-2-1 1,0 1 0,0-1 0,-1-1-1,-1 0 1,-1 0 0,0-1-209,-2-1 1,1 1 0,-2-1 0,0 0-1,0 0 1,-2-1 0,-3-1 0,-1 0 0,0 0-1,-2-2 1,-1 0 0,0 0 0,-1-1 0,0-1-1,-1-1 1,24-3 0,-1-2 0,-3-1 0,0-1 36,-3 0 0,-1-1 0,-4-1 0,-1 1 1,-5 1-1,-1 1 0,-2 0 0,-1-1 0,-5 2 1,-2-1-1,-3 1 0,-3 0-2468,-3 1 0,-1 0 2503,26-5 0,-6-5 0,-11 3 0,-7-2 0</inkml:trace>
  <inkml:trace contextRef="#ctx0" brushRef="#br0">4426 16686 8511,'-14'0'0,"1"0"0,0 0 0,-1 0 467,1 0 1,4 0-1,0 0 1,0-2 448,2-2 0,2 2 1,10-2-1,5 2 1,5 2-692,3 0 1,1 0 0,-1 0 0,6 0 0,4 0-1,4-1 1,4-2 77,5-2 0,-4-5 0,5 3 0,-1-2 0,-2 0 0,1 0-1151,-3 2 501,0-5 1,1 6 0,-2-5 0,-4 4 0,0 0 0,-3 1-242,-4 0 1,1-3 0,-7 4-1,0 2 1,0 2-3226,-2 1 3813,-8 0 0,2 0 0,-3 0 0</inkml:trace>
  <inkml:trace contextRef="#ctx0" brushRef="#br0">5199 16339 8411,'-12'-21'901,"3"4"1,-1 9-709,5 8 1,2 0 0,8 5 0,4-4-1,4-1 1,5 0 0,4 0 432,3 0 1,-3 5-1,1 0 1,-1 1-1,-2 2 1,0-2-1,-3 1-572,1 1 0,-4 0 0,-7 6 0,0-1 1,-1 2-1,0 1 0,-4 3-384,-5 2 0,-5 0 0,-6 4 1,-3 0-1,-3 3 0,-4 1-399,-4-1 1,-2 4-1,3 2 1,1 0 0,-1-1-1,2-1 729,3 4 0,2-3 0,7-1 0</inkml:trace>
  <inkml:trace contextRef="#ctx0" brushRef="#br0">4319 17592 14483,'-15'-27'0,"0"1"0,1 0 0,3 4 0,2 6-41,2 6 3328,4-2-2629,-9 10 0,12-8 0,0 5 0,7 2 0,7 2 0,4 1 1,5 0-1,7-2 0,7-1 0,6-1 0,6 1 0,3 2 1,1-1-1,0-1-346,1-1 0,3-1 1,0 4-1,-4-2 1,-3-2-1,-1 2 1,0 0-828,0-1 1,-8 3 0,1-4 0,-5 4 0,-2 1 0,-1 0 794,-2 0 0,-4-6 0,-2-2 0</inkml:trace>
  <inkml:trace contextRef="#ctx0" brushRef="#br0">5292 17245 10019,'-6'-26'1474,"5"1"-1413,-4 2 0,5 10 0,5 9 0,4 2-84,2 2 1,4 0-1,2 0 1,0 0 0,0 0-1,-3 2 1,0 1 0,-1 2 116,0 3 0,-1 2 1,-1 8-1,-4 3 1,-3 2-1,-5 3 1,-6 2-128,-5 0 1,-8-3-1,-2 0 1,-4 5 0,-4 1-1,-3 3 1,1 0-916,-1 3 948,-4 7 1,9-2 0,-5 4 0</inkml:trace>
  <inkml:trace contextRef="#ctx0" brushRef="#br0">5359 17925 8328,'-6'-25'0,"-2"3"0,0 5 0,0 8 0,1 8 189,-1 4 0,4 7 0,-4 1 0,1 5 0,1 8 0,-1 5 0,1 8 0,0 8 0,3 8 0,1 6 1,2 5-1,0 0 0,0 1 0,2-3 75,2-1 0,5-7 0,8-8 0,2-7 0,0-5 0,2-6 0,-1-4 0,3-6 0,-1-5-2263,0-4 0,-6-3 1373,2-6 626,-3-6 0,-2-14 0,1-8 0</inkml:trace>
  <inkml:trace contextRef="#ctx0" brushRef="#br0">5265 17965 8303,'-13'-10'569,"0"-4"1,8 0 0,8 5-226,9 4 1,12 8 0,2 2 0,9-2 0,5-2 0,5-1 0,10-1-1,9-4 1,10-4-166,-33 4 0,1-2 0,-4 1 0,1-1 0,7 0 0,1-1 0,1 0 0,1 0 0,0-1 0,1-1 0,2 0 0,1-1-257,3-1 0,1 0 1,-4 0-1,2-1 1,4 0-1,2 1-36,-1 0 1,0 2 0,-1 0-1,0 0 1,-4 3 0,0 1 0,0 0-1,1 0-120,-1 2 0,1-1 0,4 0 1,0 0-1,-5 2 0,-1 2 1,2-2-1,-1 1 0,1 0 1,0 0-1,-3 0 0,0-1 0,1 1 1,0 0 263,0-1 1,-1 0 0,-3 2 0,1-1 0,1-2 0,1 1 0,-4-1-1,0 2 1,-4-1 0,0 1 0,0 0 0,-1-2 149,-1 0 1,0-1 0,-5 2 0,-1-1 0,2 0 0,-1-1 0,33-5 0,-7-1 0,-3 1 91,-5 1 1,2 6 0,-3-3 0,-2 2 0,0-1 0,1 4-1,-3 4-540,1 6 1,-1 3 0,-1 1 0,-4 0 0,-2 1 0,-2-1-235,1 0 0,-5 1 0,-4-1 0,-1 0 1,-3 0-1,-2-1 0,-3-3 694,-3-4 0,2-4 1,-6-1-1,-2 0 1,0 0-1,0 0 330,2 0 1,4-4 0,-2-1 0,-1 2 0,2 2 0,-1 2 0,3 4 780,-3 4 0,0 4-1303,-7 5 0,0 2 0,1 7 0</inkml:trace>
  <inkml:trace contextRef="#ctx0" brushRef="#br0">10024 18565 8298,'9'-20'0,"2"7"0,2 7 0,3 5 0,8 1 0,-2 0 0,2 0 0,-2 0 0,8 0 0,-4 0 0,2 0 0,2 0 0,0 0 0,1 0 0,-2 0 0,1 0 0,0-2 0,1-2 0,0-4 0,-5-5 0</inkml:trace>
  <inkml:trace contextRef="#ctx0" brushRef="#br0">9918 17658 8232,'-6'6'0,"7"3"0,10 3 0,6 3 254,4 3 0,1-3 1,6 4-1,4-1 1,3-1-1,7 0 0,3-3 1,4 0-1,-1-2 1,-2-2-1,-2-3 0,1 1-254,0-1 0,-3 2 0,4 4 0</inkml:trace>
  <inkml:trace contextRef="#ctx0" brushRef="#br0">11384 18498 8265,'7'-18'0,"-2"1"0,-4 0 0,1 4 209,2 4 1,-2 0-1,1 8 1,-6 4 636,-6 3 1,1-2-1,0 5 1,-3 1-1,1 2 1,-1 0-1,4-2 1,0-1-485,-1 2 1,5-4 0,-1 2 0,2 1 0,2 2-218,0 1 0,6-4 0,3 0 0,3 0 0,1 0 0,-1 0 1,-1 0 153,-3-2 1,-3 5 0,2-3 0,-1 3 0,-3 1 0,-1 0-229,-2 1 1,-2 3 0,-2 3 0,-5-1-1,-5 0 1,-2-3-111,-2-1 0,-5 3 0,0 0 1,0-2-1,-1-1 0,2-3 0,0-2-707,1-1 0,0-6 1,6 3-1,1-2 1,2 1-238,0-2 1,7-2 0,5-1 0,9-1 982,8-4 0,9-8 0,8-8 0</inkml:trace>
  <inkml:trace contextRef="#ctx0" brushRef="#br0">11731 18645 8139,'-2'-18'4563,"-2"0"-4222,2 6 0,-2 6 0,8 6 0,5 0 0,3 0 0,3 0 1,2 0 148,6 0 0,-3 0 1,3-1-1,-1-2 0,0-3 1,-1 0-1104,-2 0 1,-6-4 0,-5 1 0,-4-1-1,-5 1 1,-8 4 539,-7 4 0,-7 1 0,-6 0 0,-4 1 0,1 4 0,-3 5 0,3 5 887,-1 3 0,7 4 1,5-3-1,2 2 1,4 3-1,3 1-337,3 1 1,6-3 0,0-3-1,6 1 1,8-2 0,5 1-1217,6-4 1,8-1 0,4-4 0,3-2 0,6-4 0,1-4 0,4-1-5455,-1 0 6193,-10 0 0,7-12 0,-10-2 0</inkml:trace>
  <inkml:trace contextRef="#ctx0" brushRef="#br0">12077 18711 9626,'-6'-7'2276,"6"1"1,0 7 0,6 4-1,3 4-1670,0 3 0,-6-3 0,3-1 0,0 3 0,1 1 0,2 1-791,0 0 0,-2-4 0,4-1 0,-2-2 0,1-4 0,2 0 0,3-2-866,2 0 1,-2-6-1,3-3 1,-3-3-1,-3-1 1,-2-2 915,-1-3 1,-6 4 0,1-4-1,-2 3 1,-2 2 1598,0-1 0,1 7-558,4 3 1,-2 6 0,6 4-1,-1 2 1,1 4 0,0 2-1,2 4-603,0-1 0,7-3 0,0-2 0,0-1 0,-1-4 0,3 0 0,-1-1-1426,0 0 0,3-1 0,-2-5 0,0 0 1,4-2-1,1-2 1123,2-5 0,0-15 0,-1-4 0</inkml:trace>
  <inkml:trace contextRef="#ctx0" brushRef="#br0">12890 18138 8390,'0'-19'2456,"-6"4"1,5 3-1560,-4 12 1,4 2-1,1 7 1,0 3-1,0 4 1,0 6-1,0 6-248,0 8 0,0 1 0,0 10 0,0 1 0,1-4 0,2 0 1,3-2-1,2 1-1394,2-2 0,2-1 0,1-3 0,1-3 1,-3-1-1,0-5-5009,-2-4 5754,-6-11 0,3-1 0,-6-5 0</inkml:trace>
  <inkml:trace contextRef="#ctx0" brushRef="#br0">12770 18658 8215,'-20'-34'537,"0"7"1,7 4 0,1 5 0,3 2 1573,5 1 0,2 6 0,5 1-1943,6 3 0,2 0 1,12 5-1,4 0 1,5 0-399,7 0 1,4 5 0,10 0 229,1 3 0,-1 1 0,0 4 0</inkml:trace>
  <inkml:trace contextRef="#ctx0" brushRef="#br0">13330 18578 8122,'-12'-13'563,"3"5"1,-5 8 0,6 9 0,2 3 476,3 1 0,-3-4 1,2 0-1,1 2 0,2 0-979,1 3 0,5-2 0,4-4 0,3-3 0,1-4 0,1-1 0,-1-1 0,0-5-61,1-7 0,-7-7 0,-1-6 0</inkml:trace>
  <inkml:trace contextRef="#ctx0" brushRef="#br0">13317 18378 8122,'-6'-7'0,"3"-1"0,-6 4 0,6 4 0,0-2 0,6 7 0,6 2 0,4 4 0,5-1-27,4-1 0,3 3 1,4-3-1,0 1 0,2-1 1,-3-3-1,-2-2 27,-4 1 0,-6 5 0,3-3 0</inkml:trace>
  <inkml:trace contextRef="#ctx0" brushRef="#br0">13597 18485 8122,'-14'0'1132,"1"0"0,1 1 2802,3 4-3604,3 2 0,6 6 1,0 1-1,2-1-227,2 0 1,4-1-1,4-1 1,-2-4-1,-1 0 1,1-1-470,2 0 0,-3-1 0,0-5 0,1 0 0,2-2 0,0-2 1,-2-5-1,-2-3-105,-2-1 1,-2-1-1,-4 1 1,0 0 0,-1-1 6957,-4 1-6158,4 6 0,-4 5 0,8 8 1,2 2-1,-1 0 0,2 1 0,1 0 84,1 2 0,4-1 0,-5 0 0,2-1 0,0 2 0,1-1 1,2 0-174,1-1 0,7-4 0,0 2 1,4-1-1,1-3 0,3-2-169,1-1 0,5 0 0,0-1 1,1-4-1,1-3 0,-1-4 1,-1-2-389,-3 1 0,-4-5 0,-3-1 0,-3-2 0,-2-4 0,-3-3 0,-3-5 11,-4-1 224,-3 5 0,-6-13 0,0 4 0,0-4 0,-1-4 0,-4 1 62,-4 0 1,-4 5 0,-3 6 0,-3 7 0,-2 10 0,-3 6-42,-1 7 0,-3 5 0,-3 8 0,-3 10 0,-2 11 0,2 10 1,1 9-1,5 6-36,5 2 1,5 6 0,9-4 0,7 0 0,10 2 0,13-2-2056,11 0 0,11-7 2152,15-7 0,-20-24 0,2-1 0,5 0 0,-1 0 0</inkml:trace>
  <inkml:trace contextRef="#ctx0" brushRef="#br0">15276 18591 8100,'8'-34'178,"4"8"0,-4 9 487,4 7 0,-4-2 0,-2 5 0,-2-2 0,1 0 0,-2-1 1095,-2-2 1,-2 4 0,-4 4-1,-4 2-1480,-3 2 1,-1 6 0,0 3 0,-1 3 0,1 1 0,1 1-373,3-1 0,-1 2 0,5 1 0,3 2 0,2 0 0,4 0 0,5-1-106,3 0 0,1-3 0,0 0 0,-1-1 1,-1-1-1,-4-2 247,-1-1 1,-2 0-1,-5 4 1,-4 1 0,-6-1 37,-10 0 1,-3 1-1,-11-1 1,-1 0 0,0 1-1,1-1 1,-1 0-1144,2 1 0,3-6 0,9 1 0,4 0 0,5 0 0,7-1-4701,10-3 5757,10 0 0,18-11 0,2-1 0</inkml:trace>
  <inkml:trace contextRef="#ctx0" brushRef="#br0">15796 18631 8106,'-7'-20'936,"-5"3"0,-4 7 114,-1 6 1,3 2 0,-1 2-1,-3 0-650,-4 0 0,-2 6 1,2 3-1,3 3 1,1 1-1,0 0 1,3 1-1,5 1 43,5 2 1,4 0-1,1 3 1,1 1-1,4-2 1,5 1 0,10-4-370,11-1 1,4-4-1923,14-2 0,6-4 1,7-10-1,5-5 1848,4-6 0,-3-5 0,-32 8 0,0-1 0</inkml:trace>
  <inkml:trace contextRef="#ctx0" brushRef="#br0">16263 18045 8169,'-14'-21'1016,"7"18"0,3 14 0,2 5 0,2 5-72,0-1 1,0-2-1,2 4 1,2 4 0,3 3-1,2 7 1,0 1-432,2-2 1,3 7-1,3-7 1,-2-2-1,1-4 1,-1-2 0,-1 0-1,0-2-2107,-1-3 1,0-3 0,-1-5 0,-1-2-2966,-2-4 4728,-7-2 0,3-12 0,-10-2 0,-2-4 0,-2 0 1580,0 3 1,0-3-1123,-4 3 0,6 5 0,4 2 0,6 7 0,6 2 0,2 4-435,3 0 0,4-2 1,1 0-1,2 2 1,2-1-1,2 0-1635,2-1 0,4-1 1,2 2-1,-1-3 1443,1-1 0,10 5 0,-2-4 0</inkml:trace>
  <inkml:trace contextRef="#ctx0" brushRef="#br0">16849 18551 8067,'-13'-19'1485,"6"4"1,-4 4-613,7 11 0,1 0 73,7 4 1,4-1 0,5 0 0,0 1 621,1-1 0,-1-1-1583,0-2 0,-4 0 1,-1-2-1,-2-2 0,-4-5 1,-2-4-106,-4-5 1,-5 7 0,-7-2-1,-3 3 1,-2 2 0,-1 4 50,1 2 0,-3 4 0,6 2 0,4 7 0,3 4 0,7 4 0,2 0 0,2 2-352,0 0 0,8-1 0,7 4 0,8-2 0,10 0-295,5-1 1,8-6 0,14-8 0,5-1 715,3-3 0,-3-7 0,8-4 0</inkml:trace>
  <inkml:trace contextRef="#ctx0" brushRef="#br0">17556 17925 8082,'-8'-13'0,"-3"5"625,2 4 0,3 10 0,1 7 1,2 8 157,-1 4 0,1 2 0,-4-1 0,1 1 1,1 3-1,1 2 0,-1 7 0,2 1 93,2 3 1,1-5 0,0-4 0,0-1 0,0-5 0,1-3 0,2-4-2002,2-2 1,1-1-1321,-2-5 1997,-2-5 1,-2-4 0,-9-8 0,-5-5 0,-2-3-1,-3 0 368,-2 3 0,3 2 0,-2 4 0,0-2 0,4 2 0,1 3 464,2 5 0,5 2 0,4 6 0,3 1 1,2-1-1,5 2 0,6 1-593,4 2 1,9 1 0,0-2-1,7 0 1,2 0 0,4-3-1,4 0-2125,2-1 2334,6-6 0,-8 5 0,4-4 0</inkml:trace>
  <inkml:trace contextRef="#ctx0" brushRef="#br0">17902 18471 8082,'-13'-16'1994,"0"3"-1038,-1 5 1,7 11 0,3 6 0,4 3 0,4 0-1,6-2 1,5-1 0,4 0-542,2-1 0,-3 2 1,3-6-1,-2-1 0,-3-1 1,-1-4-464,-2-2-507,1-9 0,-7-4 1,-1-5-1,-2-2 0,1-2 1,-4-4 54,-4-1 0,0 0 0,-5 4 0,-3 2 0,-1 1 50,-1 2 0,4 7 0,3 2 0,5 9 450,7 6 0,10 6 0,5 5 0</inkml:trace>
  <inkml:trace contextRef="#ctx0" brushRef="#br0">18662 17845 8144,'-4'-18'0,"-2"1"0,0 0 916,0 2 0,0 4 1,3 0 112,-1 2 1,-1 8 0,5 2-1,0 11 1,0 10 0,2 8 0,2 7-278,5 6 1,-2 1-1,1 8-671,-2 3 1,3 1-1,-3-2 1,0-1-572,-1 0 1,0-5-1,-4-2 1,2-2 0,2 0-1,-1-2 490,2-5 0,7 7 0,8-2 0</inkml:trace>
  <inkml:trace contextRef="#ctx0" brushRef="#br0">19035 18338 8260,'-5'-26'1887,"3"11"1,-5 7 0,4 14 0,-2 2-1936,2 2 1,2 3-1,1 5 1,0 4-1,0 2-571,0-2 1,6 2 618,3-6 0,2 5 0,3-2 0</inkml:trace>
  <inkml:trace contextRef="#ctx0" brushRef="#br0">18942 18352 8283,'-13'-35'351,"5"15"0,8 8 1,9 12-1,5 0 0,3 0-579,6 0 0,6 1 1,4 2-1,1 3 228,3 2 0,1-5 0,2 3 0</inkml:trace>
  <inkml:trace contextRef="#ctx0" brushRef="#br0">19449 18285 8253,'-9'4'1762,"1"2"0,2 2-1323,4 2 1,0-3 0,2 4-1,0 2 1,0 3 0,0 1 0,0-3-1,-1 0 197,-4-1 0,4 0 0,-4 1 1,4-1-3742,1 0 2452,0-5 0,4-4 1,1-8 533,-2-5 1,-2-3 0,-1-1-1,0-1 1,0 1 4347,0 0-3997,0 5 1,2 8 0,2 8 0,5 1 0,3 0 0,1 1 0,2 2-677,3 1 0,-2 0 1,6 1-1,2-2 444,1-3 0,2 8 0,-1-2 0</inkml:trace>
  <inkml:trace contextRef="#ctx0" brushRef="#br0">19795 18431 8132,'8'-13'134,"-4"0"0,-2 4 1,-2 0 62,0-1 0,0 2 1,0-1-1,-2 1 0,-1-1 1689,-1 0 1,-2 4 0,1-2-893,-4 1 0,-1 3 0,1 7-1259,5 5 1,4 3 0,4 2-1,7-1 1,3 0 0,6-1-241,0-3 0,3-2 0,2-4 0,-2 2 0,0-2 1,0-3-1,1-3 472,-2-2 1,-2-1 0,-7 3-1,0-1 1,1 1 966,-1 1 0,-4 2 0,-2 3 0,-1 5 0,-3 8 1,-1 8-226,-2 8 1,-2 5 0,-2 5 0,-7 1-1,-4 3 1,-4 0 0,-2 0-134,-2-4 1,-2 0-1,-1-4 1,1-2 0,0-5-1,-3-3-1155,0-1 1,4-6-1,3-4 1,2-3-1,3-5 1,1-5-359,2-2 0,5-4 1,4-4-1,2-7 1,4-8-1,2-6 393,5-4 1,4-1 0,5-5 0,4 3 0,4 1 0,-1 3 543,-3 2 0,9 2 0,-3-1 0</inkml:trace>
  <inkml:trace contextRef="#ctx0" brushRef="#br0">6212 16139 12055,'-5'-22'0,"-1"1"0,-1 6 0,-3 11 0,-4 13 245,-3 13 0,-7 8 0,-12 13 0,-8 10 0,19-24 0,0 1 0,-3 3 0,1 1 0,-1-1 0,-1 0 0,1 2 0,0 0 0,1 0 0,1 0 0,2 0 0,0 1 0,3-1 0,1 1 0,2-1 0,2 1 0,1-1 0,2 1-506,-9 35 1,8 3 0,13-7 0,8-7 0,15-5 0,15-6 0,20-4 0,-24-25 0,3 0 452,3-2 0,2-1 0,6 0 1,1-1-1,-1-3 0,1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8865 5544 8617,'-12'-18'0,"3"1"-3,4 0 169,-2 8 1,5 2-1,0 4 1,4-1 0,7-1-1,5 1 1,3-2 0,6 0-1,3 0 1,4 3 0,3 1-1,1 2 399,3 0 0,6 0 0,1 0 0,0 0 0,1 0 0,1 2 0,1 1 0,2 1-298,-2-1 0,4-1 0,-5-1 1,-2 2-1,1 2 0,-5-2-380,-2-2 1,4-1 0,-8 0 0,0 0 0,-2 0 0,-2 0 0,0 0-574,-1 0 1,-8-4 0,6-1 0,-2 2 0,-2 2 0,0 1 685,-6 0 1,4 0 0,0 0 0</inkml:trace>
  <inkml:trace contextRef="#ctx0" brushRef="#br0">4412 6410 10335,'-7'-13'0,"4"1"-468,6 3 695,-2 3 1,11 6 0,-3 0 0,3 0-1,1 0 1,2 0 0,3 0 0,4 0-1,3 0 1,3-1 0,3-2 0,4-2 978,-1 3 1,9-4 0,-2 0-946,5-2 1,-2 4-1,4-4 1,-1 3-1,1 0 1,2 1-148,2-1 1,1 1 0,-1 4 0,-2 0 0,-2 0 0,-1 0 0,0 0-108,4 0 1,-1 0 0,-1 0 0,-3 0 0,-2 0-1,1 0 106,-2 0 1,3 0 0,0 0 0,0 0 0,1 0-1,-1 0 1,0 0 61,-3 0 0,-2 0 0,-1 0 0,0 0 0,0 0 0,0 0 0,0 0-64,0 0 1,0 0 0,0 1 0,0 2 0,0 2-1,0-1-191,0 2 1,0-5 144,0 4 1,0-4-1,0-1 1,0 0 0,2 0-1,0-1 116,3-4 0,-1 0 1,-2-6-1,1 4 1,3-1-1,0 2-24,0 1 0,2-4 1,-2 3-1,0 0 0,2 0 1,-2 3-1,1 1-264,0 2 0,-4 0 0,2 0 0,-4 0 0,-2 0 0,-2 0 0,-2 2 67,2 2 1,0-2 0,0 2 0,-3-2 0,0-2 0,1 0 24,2 0 1,-3 0 0,1 0 0,1-2 0,-2-1 0,-2-1 0,-1 1-942,1 1 0,3 2 350,-4 0 186,6 0 1,-9 0 0,4 0 0,-4 0-236,-2 0 0,1 2 0,0 2 0,-2 4 637,-3-1 0,9 11 0,-3-3 0</inkml:trace>
  <inkml:trace contextRef="#ctx0" brushRef="#br0">6985 7663 32767,'0'-7'-4916,"0"1"1</inkml:trace>
  <inkml:trace contextRef="#ctx0" brushRef="#br0">9344 7716 7902,'-17'-16'0,"-1"4"0,2 9 0,1 8 0,1 2 0,1-2 163,-6-4 1,-2-1-1,-6 0 1,1 0 0,-1 0-1,-1 0 1,-2 0-1,-1-1 1,0-4 0,0-2-1,0-2 206,1 0 0,2 2 1,3-4-1,1 4 1,4-1-1,-1 3 1,0-3-1,-3 1 0,-1-2 1,-1 0-66,-1 0 1,-6 5-1,-4-4 1,-6 2-1,-7 2 1,-5-1 0,-4 1-1,0 0-247,-1-2 1,-2 4-1,4-2 1,1 2-1,0 2 1,3-1-1,2-2 189,0-2 1,5 1 0,-1 4 0,2-2-1,3-1 1,2-1 96,1 1 0,0-3 0,0 2 1,0 1-1,-2 1 0,-2 2-252,-5 0 0,2 0 1,-2 0-1,-2 0 0,1 2 1,-2 2-1,2 5-516,0 3 1,-5 1 0,6 1 0,-3-1 0,-1 2 0,-1 1 0,1 2 631,0-2 1,-1 3 0,3-1 0,0-2 0,4-1-1,-1-2 92,1 1 1,4-1 0,0 0 0,5 1 0,2 1 0,1 1 0,0 2-343,4-2 1,3-1 0,2 0 0,-1 1 0,0 3-1,1 2 1,-1 2-169,0 3 1,1 5 0,0 0 0,3 0 0,2 0 0,2 0-1,2-1 301,3-2 0,2-1 0,1-1 0,3 1 0,-1-1 0,1 0 180,4-4 1,2 6-1,2-3 1,0 0-1,2 3 1,2-1 0,7 3-252,5-2 1,11 4 0,8 1 0,5 0 0,3-1 0,4-1 0,2 0-60,2 1 0,8 3 1,-4-2-1,1-1 1,2 1-1,-5-4 179,-1 0 0,3 2 1,-8 0-1,1-2 1,-4-1-1,-3-1 1,-1 0 41,0-1 1,0-3 0,0-1 0,2 0 0,1 0 0,3-1 0,1-2-152,3-2 1,2-1 0,3 0 0,0 2 0,1-3 0,-1-3-181,1-4 1,1 1-1,-3 5 1,1-1-1,0 0 1,-5-1-1,-2 0 198,-5 1 1,0-2 0,-2 6 0,2-2 0,-1-1 0,0-1 0,-2 0 42,-2 1 0,4-1 0,-2-1 0,3-2 1,3-2-1,3-3 0,5 0 29,3 1 0,1-5 0,6 4 0,2-4 0,0-1 0,2 0 0,-3 0-177,0 0 1,2 0-1,-10-1 1,1-2-1,-2-2 1,-1 2 86,-3 2 1,-2-4-1,4 1 1,-1 1-1,-1 2 1,-2-1-1,-1-1-45,2-1 0,0-2 1,1 3-1,-1-3 1,-3 0-1,3-1 0,1-1 82,1-2 0,-1-1 1,-2 1-1,-2 1 1,-2-1-1,-4-1 78,0 3 1,-8-4-1,-1 4 1,-4-1 0,-1 1-1,-4-1 1,-3 0 0,-3 0 228,1-2 0,-4-5 0,4-3 0,-1-2 0,1-2 0,0-4-309,0-4 1,5-3 0,0-9 0,2-3-1,4-6 1,-2-1 0,2-4 0,-2 3-437,0-1 0,3 3 0,-1 2 0,-3 2 0,-5 2 0,-3 5-25,-3 4 1,-2-5 0,-4 5 0,-3 0 0,-1-1 0,-3 1 0,-1-2 0,-2 1-134,0-4 1,-8 0 0,-5 2 0,-6 0 0,-5-3 0,-1-2 219,-3 1 1,-9-8-1,-3 12 1,-8-2 0,-5 1-1,-3 3 1,-5 1 209,-4 1 0,-5 8 1,31 14-1,0 1 0,0 3 1,-1 1-1,1 1 0,0 1 1,-3 1-1,1 0 1,-1 1-1,-1 0-98,0 0 0,0 1 0,1 2 0,0 1 0,2-1 1,0 0-1,1 1 0,0 0 0,0 1 0,1 0 1,-35 2-551,5 2 1,-2 3-1,8 10 1,0 2 746,4 3 0,-6 18 0,10-4 0</inkml:trace>
  <inkml:trace contextRef="#ctx0" brushRef="#br0">8145 9009 11395,'-5'-9'0,"1"0"0,1-1 0,1-2-737,2-1 1195,0 0 1,0 4-1,-1 1 1,-4 2-1,-5 3 1,-6 2-1,-6 1 1,-5 1-1,-6 4 1,-8 5-1,-9 5 1,-8 4-1,-4 0-16,-7 1 0,-2 2 0,32-13 0,-2 0 0,1-1 0,-1 0 0,-3 0 0,0-1-137,0 0 0,0-1 0,1 1 0,0-1-302,-2 1 0,1 0 0,2-3 0,-1 1 157,-1-1 1,0 1 0,-1-4 0,1 1 0,-3 0 0,0 0 0,1-1 0,-1-1 0,2 1-1,0-2 1,1 1 0,0 0 581,2 0 0,0 0-717,3 1 1,-1-2 0,-5 0 0,0-2 0,2 1 0,0 0 0,1 0 0,0 1 0,-2 0 0,0 0 0,0 1 0,-2-1-162,-4-2 1,-1 1-1,-6 1 1,-1 1 0,-1-3-1,-1 1 1,1 1 0,0 1-1,-2 0 1,0 0 0,1 0-1,0 1-60,-1 1 0,-1 1 0,4-3 0,-1 1 1,3 2-1,1 0 0,2-1 0,1 1 1,2-1-1,1 0 0,3 0 0,0 0 249,2 1 1,1 0 0,3-1-1,3-1 1,-28 7 0,10-2 0,10-2-1,8 1 1,8-1-830,5-1 1,9-2 0,9-1 0,8 0 0,11 0 775,11 0 0,8 5 0,4-1 0,5 1 0</inkml:trace>
  <inkml:trace contextRef="#ctx0" brushRef="#br0">1880 9396 11362,'7'-6'-316,"-1"-3"504,0-3 0,-3-1 0,4-1 77,-1 1 1,3 4 0,-3 2 0,0-1 0,1 2 0,-1-1 1818,0 0-1819,-1 4 0,-5-2 0,0 10 0,0 4 0,0 2 0,0 4 1,0 1-97,0 2 1,1 6 0,2-3-1,1 1 1,-1-1 0,0-2 0,0-3-93,2-1 0,1-3 0,-3-2 0,1-1 13,-1 1 0,-1-5 1,-1-4-1,2-7 1,1-4-66,-1-5 0,3-11 0,0-1 0,2-3 0,2-1 0,2 0 0,1 1 274,1 2 0,-6 2-199,1-1 0,0 8 0,4 4 0,1 6-17,-1 3 1,-4 2 0,-2 5 0,1 2 0,-2 5 0,1 2 0,-1 6 83,0 3 0,0-1 0,-3 3 0,3 0 0,0-2 0,1 2-239,1-1 0,-4-3 0,5 0 0,1-2 1,2-3-1,1-3 0,1-5 55,-1-2 0,5-2 0,0-3 0,-1-4 0,1-8 0,0-4 0,-2-5-105,-1-1 1,-2-3 0,-1-2 0,-3-3 0,-3 1 0,-1 1 0,-1 5 439,-1 7 1,-2 4-91,-1 2 1,0 7 0,0 6 0,0 8-386,0 3 0,2 3 0,1-1 0,3 0 0,3 1 0,4-1 0,5 0 0,1-1-1539,0-3 0,5 3 0,0-3 1,4 1-1,4 1 1759,2-3 0,2-5 0,4 3 1</inkml:trace>
  <inkml:trace contextRef="#ctx0" brushRef="#br0">2959 9249 11362,'0'-13'896,"0"-1"0,0 1 0,-1 0-124,-4-1 0,2 3 0,-4 0 0,0 4-365,-1 1 0,5 7 0,0 7 0,6 1 0,8-2-624,5-1 1,0 0-1,5-3 1,0 1-1,-1-1 1,3-1-1,-1-2-99,0 0 1,-6-5-1,1-1 1,-6 0-1,-3-1 735,-2 0 0,-2 2 0,-5-2 0,-4 1 1800,-4 3 1,2-3-2185,-2 2 1,8-1-1,1 5 1,9 0 0,7 0-1,6 0 1,3 0-751,2 0 0,0 0 0,-1 0 0,1-1 0,0-4 1,-2-2-1,-3-2-843,-4 0 1,-3 5 2936,-2-5-645,-6 0 0,-1 3 1,-4 4-1,1 7-370,1 2 0,5-2 1,-3 4-1,1-1 0,2 1 1,0 0-1077,0 2 0,-6 0 0,1 4 0,-2 2 0,-2 0 1,0 1 53,0 1 0,0-4 0,-2 4 0,-1-1 0,-1 0 0,1-2 0,2-1 85,1-2 1,5-1-1,4-3 1,5-4 0,3-5 559,6-5 0,8-8 0,3-8 0</inkml:trace>
  <inkml:trace contextRef="#ctx0" brushRef="#br0">3852 8716 10763,'0'-21'748,"5"2"-190,-1 6 1,1 7 0,-5 6 0,0 7 0,0 6 0,0 4-273,0 1 0,0 5 1,0-1-1,0 4 0,0 0 1,0 1-1,0-2-241,0-3 0,6 2 0,3-5 0,2 0 0,3-1 0,-1-4-684,0-4 0,1-7 0,-1 1 0,0-2 0,-1-4-5,-3-2 0,-1-2 1,-6-4-1,3 1 1839,-2-2 0,-3 1-99,-5 1 1,-2 5-740,-6 8 0,5 8 0,4 6 0,2 0 1,5 1-1,5 1 0,8 3-503,8-1 0,-1-1 0,9 1 0,-4-3 0,-3-1 1,-3 1-1052,-4 2 1,-5-3-1,-4 4 1201,-4 2 0,-22 7 1,-5 3-1</inkml:trace>
  <inkml:trace contextRef="#ctx0" brushRef="#br0">2199 10329 16466,'-13'-14'3242,"0"-5"-3350,5 10 1,2-4-1,8 10 1,4-2 123,7 2 1,1-3 0,3 1 0,-2-1 0,-2-2 0,1 1-394,-1-4 0,-5 4 1,-4-2-1,-4-1 0,-6-1 1,-7 1 319,-8 1 0,-6 6 0,-2-1 0,-2 2 0,-1 2 1,1 0 562,0 0 0,5 6 0,5 3 0,2 3 1,4 3-1,4 1 0,7 2 0,3-2-251,1-1 1,7-2 0,6 1 0,8-1 0,6 0 0,4-1-1152,4-3 0,5 1 0,3-5 982,2-2 1,5-2 0,-3-1 0</inkml:trace>
  <inkml:trace contextRef="#ctx0" brushRef="#br0">2479 10195 16220,'0'-13'576,"0"0"1,5 11 0,1 7 0,0 6-1169,0 7 1,4-3 0,0 3-1,5-3 1,4-2 0,2 0-1,3 1 1,1-1 589,2 0 1,11 1-1,4-1 1</inkml:trace>
  <inkml:trace contextRef="#ctx0" brushRef="#br0">2733 10249 13006,'-27'-11'595,"2"-2"1,1-2-1,3 2 1,2 2-1,1 4 1,1 1-1,-1 3-419,2 2 0,1 8 1,3 5-1,3 6 1,5 2-1,2 4 1,2 3-1,2 2-2853,2 2 0,11 1 2642,11-6 0,1 1 0,6-1 1</inkml:trace>
  <inkml:trace contextRef="#ctx0" brushRef="#br0">2986 10302 12401,'-13'-34'519,"5"10"0,2 15-383,0 12 0,5 3 1,-4 3-1,4 1 0,1 2 1,0 2-1,3 0-908,6 4 0,1-3 1,14 3-1,3-5 0,4-3 785,3-1 1,1-6 0,5 3-1</inkml:trace>
  <inkml:trace contextRef="#ctx0" brushRef="#br0">3253 10369 9792,'-14'-14'-41,"-1"1"0,-2 1 0,-4 2 1,-1 2-1,1 1 0,0 1 2230,0 0 1,5-3-1702,-2 5 1,15 4-1,11 6 1,10 0-1,8-1 1,4-2-1,3-1 1,2-2-1185,4 0 0,-1 0 1,-1 0-1,-4 0 0,-4-2 1,-5-1-1,-5-2 0,-5-1-115,-4 0 0,-9 1 1,-1 5 1782,-7 0 1,-9 2 0,-4 2 0,1 5 0,0 4 0,1 4 0,2 0-523,3 0 1,-2 2-1,9-1 1,0-2 0,0-1-1,3-2 1,2 0-612,1 1 1,5-5-1,4-2 1,3-1-1,2-3 1,-1-2-365,0-1 0,1-5 1,-1-4-1,0-3 1,-1-3-1,-2-1 1,-2-4-1,-1 1 243,1 0 1,-5-3-1,1 4 1,-2 2 85,-2 1 0,1 3 0,3 3 0,4 3 0,2 2-818,4-1 1,-3-1 0,12 3 993,0-1 1,8-18 0,3 0 0</inkml:trace>
  <inkml:trace contextRef="#ctx0" brushRef="#br0">3826 9875 8562,'-2'-20'1005,"-2"3"1,-5 10 0,-3 13 0,-3 16-828,-2 15 0,-3 14 1,-3 8-1,0 0 1,1 3-1,1 0 0,4 4 1,2-4-2058,1-2 1879,7-2 0,1-10 0,6-3 0</inkml:trace>
  <inkml:trace contextRef="#ctx0" brushRef="#br0">3786 10395 8454,'26'-53'1020,"-5"7"1,-3 7 0,-5 11 596,-4 9 1,-3 12-1618,-6 7 0,-12 17 0,-3 12 0</inkml:trace>
  <inkml:trace contextRef="#ctx0" brushRef="#br0">2359 11128 8426,'0'-34'847,"-4"3"-2813,0 9 2420,-1 8 1,5 19 0,2 10 0,1 4 0,1 6 0,0 3 0,1 5 0,-1-1 542,-1 1 0,3 4 1,-1-3-1,-2 0 1,-2-1-1,-1-4-1037,0-2 0,0 3 0,0-10 1,-1 1-1,-4-5 0,-2-4 1,-4-4-220,-2-2 1,1-2-1,-10-5 1,-2-4-1,-1-4 1,0-4 0,1-3 227,2-2 0,6 0 1,-1 5-1,7-1 1,4 3-1,2 0 791,-1 2 0,2 6 0,8 0 1,2 6-1016,1 6 0,8 3 1,-3 3-1,2 1 0,1 2 1,2 0-1219,4 1 0,3-4 1,2 3-1,0-4 1473,-1 0 0,13-7 0,2-1 0</inkml:trace>
  <inkml:trace contextRef="#ctx0" brushRef="#br0">2759 11435 8246,'0'-33'560,"0"6"0,0 14 1,0 13 1,0 8 1,2-1-1,1 2 1,3 1 0,1 2-1,3 1 1,2 1-3635,2-1 3072,-1 0 0,0-5 0,1-2 0</inkml:trace>
  <inkml:trace contextRef="#ctx0" brushRef="#br0">2839 11395 8246,'-7'-12'837,"-5"-3"1,11-6 0,-4 4 0,4 2-430,1 1 0,6 7 0,2 3 0,4 4 0,2 3 0,-1 2 0,0 3 0,2 2-1081,3 2 0,-2 0 0,5-2 1,-2-1-1,-3 0 0,-1-2 0,-3-1 1,-1-1-395,-3-1 0,-6 1 0,-2-7 1979,-8-2 1,1 1 0,0-6-1,-1 0 1546,1 2-1227,4-5 1,-2 10 0,8-1-1194,2 6 1,5 3 0,-1 5 0,4-2-1,4 1 1,2 2 0,2 0-365,2-4 1,0 3 0,2-7 0,3-1-1,0-1 1,0-2 0,-1 0-86,0 0 1,-2-2-1,-3-1 1,-4-3 0,-5-1-1,-3-5 359,-1-4 0,-6 1 0,2-3 0,-4 3 0,-1 2 0,-1-2 1,-2-1 1006,-2-2 0,-4 0 1,3 7-1,-1 0 1,-3 2-182,-2-1 0,3 3 0,2 1-911,1 4 1,9 5-1,8 10 1,7 1-1,3-1 1,4 0-1,5-1-258,5-3 1,2 2-1,0-7 1,-3-1 0,1-3-1,-4-4 150,-3-5 0,0-3 0,-9-5 0,-1-3 0,-2-7 0,-5-3 0,-4-4 204,-4-6 0,-2 0 0,-1-4 0,-1 3 0,-3 2 0,-5 4 0,-5 5 434,-3 6 1,2 5 0,-5 7 0,3 5 0,-4 8 0,-1 13-732,-2 11 1,-7 18 0,9 13 0,4 8 337,6 8 0,8-31 0,2 1 0,2 2 0,0-1 0</inkml:trace>
  <inkml:trace contextRef="#ctx0" brushRef="#br0">6159 7703 8454,'0'-18'0,"0"-1"0,0 0 0,0 0 0,-2 2 0,-1 2 198,-1 2 0,-2 7 0,1 8 1,-4 8-1,-4 8 0,-5 3 0,-4 4 1,-5 4-1,-2 7 0,-2 2 0,0 2 1,-1 0 212,1 0 0,0 5 0,6 1 0,4 0 0,7 1 1,5-1-1,3 1 0,4-1-55,5 0 0,11 3 0,11-3 0,7 0 0,10 0 0,2-5-199,2-4 1,7 0 0,-1-6 0,2-1-1,0-3 1,-3-4 0,-4-2-219,-1-2 1,-4 0-1,2-2 1,-4 1 0,-6-2-1,-6 0 1,-7 0-412,-6 2 0,1 0 1,-9-3-1,1 1 1,-4 2-1,-2 0 0,-2-1-4453,0 1 4925,-6 6 0,-2-3 0,-5 5 0</inkml:trace>
  <inkml:trace contextRef="#ctx0" brushRef="#br0">6039 9769 8442,'4'-58'0,"0"9"0,-1 17 0,-1 17 53,-2 19 0,-13 18 0,-11 15 0,-12 6 0,-10 9 0,21-23 1,-1 1-1,-4 5 0,-1 0 0,-2 3 0,-1 1 0,-3 5 1,0 1-1,-1 4 0,1 1 177,-2 5 1,1 1 0,9-15 0,1 1 0,0 1-1,2 1 1,1 0 0,1 1 0,-1 1 0,2 0-1,0 0-118,0 2 1,1 0 0,1 1-1,2 0 1,2 1 0,0-1 0,2 1-1,1 0 1,2 0 0,0 0 0,1-1-1,1 1 1,-2 25 0,3-2-1,3-4 1,2-1-18,2-4 0,4-2 1,4-7-1,4-1 1,4-6-1,2-1 1,1-3-1,3-2 1,2-2-1,2-2 1,1-3-1,2-2 1,0-1-1,2-1-238,-1-3 0,2 0 1,0 0-1,0 0 1,0 0-1,0-1 1,1 1-1,1 0 0,0 0 1,-2 0-1,1 3 1,-1 1-1,-2 1 1,-1 2 142,-1 2 0,-2 1 0,0 4 0,-2 1 0,-2 0 0,0 1 0</inkml:trace>
  <inkml:trace contextRef="#ctx0" brushRef="#br0">5345 14073 8374,'-40'0'0,"0"0"0,0 3 0,-1 8 0,-2 11 0,-1 14 0,-1 11 0,-1 11 165,28-24 1,1 1 0,-3 0 0,1 1-1,6 2 1,2 1 0,2 1 0,1-1 0,2-1-1,3 1 1,1 1 0,2 0 0,2 0 0,2 0-1,3 2 1,3 0 0,2 0 0,2 1 0,4 0-1,1 1 1,1-2 0,2-1 0,1-1 0,1 0-1,1-3 1,0-2-300,2 0 0,0-1 1,1 0-1,2 0 1,0-4-1,0-1 0,1 1 1,0 1-1,2 1 1,-2 1 133,0 1 0,-3 1 0,-2-1 0,-1 0 0,-2 3 0,0-1 0</inkml:trace>
  <inkml:trace contextRef="#ctx0" brushRef="#br0">24128 16232 8293,'-14'-11'0,"2"3"0,2 8 0,1 8 0,5-1 202,-5 2 0,1-5 1,-2 5-1,3 2 1,2 0-1,7 3 1,7-2-1,7-2 1,8-3-1,5 1 0,8-2 496,6 0 0,6-2 0,7-4 0,4-1 0,-1-4 0,3-4 0,0-3 0,3-1 0,-2 0-402,-3-1 1,3 1-1,-6 0 1,-2 1-1,-5 2 1,-5 2-647,-4 2 0,-2-3 0,-5 5 0,-6 1 0,-4 0 1,-2 0-1,-1-1-702,-4 1 1,-2 3 1051,-1 4 0,-1 4 0,0 5 0</inkml:trace>
  <inkml:trace contextRef="#ctx0" brushRef="#br0">21582 10249 22239,'-8'-6'-354,"4"4"1,8-1 0,5 5 0,3 2-1,1 1-37,1 1 0,-1-5 1,0 5-1</inkml:trace>
  <inkml:trace contextRef="#ctx0" brushRef="#br0">21848 10409 20123,'0'-14'-982,"2"7"0,2 4 0,5 6 0,3 4 637,1 1 1,-4 3 0,-2-2-1,1 3 1,-2 1 0,0 1-1,-2 1 1,1 2-97,-1 6 1,6 2 0,-2 1 0</inkml:trace>
  <inkml:trace contextRef="#ctx0" brushRef="#br0">22181 10808 14159,'0'8'-2021,"0"4"1,0-4 2018,0 4 1,0 3-1,-1 1 1,-2 2 0,-2 0-1,3 0 1,0-1 0,2 0-114,0-2 1,2 2-1,2 1 1,5-2-1,3-1 1,1-1-1,2 0 134,3 4 0,2-3 1,7 4-1</inkml:trace>
  <inkml:trace contextRef="#ctx0" brushRef="#br0">22435 11515 8405,'-18'-20'-115,"0"7"1,6 13-1,8 13 1,2 7-120,2 0 0,0 6 1,-1-3-1,-2 5 1,-2 6-1,1 3 1,0 5 233,-1-1 0,-5 1 0,2-2 0</inkml:trace>
  <inkml:trace contextRef="#ctx0" brushRef="#br0">22341 12114 8405,'-13'0'-364,"-6"0"1,-2 0 105,0 0 0,-4 3 0,3 5 0,-2 7 235,2 4 1,-6 2-1,4 2 1,0-2 0,-1 0-1,2-2 1,0 0 0,6-1 7,2 1 0,1-4 0,3 4 0,0-1 0,4 0 15,1-2 0,1-1 0,5-2 0</inkml:trace>
  <inkml:trace contextRef="#ctx0" brushRef="#br0">21981 12448 10117,'-34'-26'-100,"8"10"0,6-2 1,7 20-1,1 10 52,3 8 0,-2 10 0,2 1-415,-3-1 0,-2-2 0,1-1 451,0-1 0,-6 1 1,-2-1-1</inkml:trace>
  <inkml:trace contextRef="#ctx0" brushRef="#br0">11197 8529 8585,'0'-32'0,"2"7"0,1 11 0,1 13-35,1 1 1,-4 10-1,2-4 1,3 2-1,1 0 1,4 1-1,1-1 1,2-1-1,3-1 437,1 0 1,5 3 0,-1-3-153,4 1 0,5-4 1,1 3-1,2-2 0,2 1-121,-2-2 1,7 0 0,-2 0 0,-1 1 0,4-1-1,-2 0 1,3 0-120,-2 2 0,2-1 0,0-4 0,3 1 0,0 2 0,1 2 89,1-2 1,-4-2 0,2-1 0,-1 0 0,-4 0 0,4-1 0,-2-2 2,-2-2 1,5 1-1,-8 4 1,1-1-1,1-2 1,-3-2-193,1 2 1,1 2 0,1 1 0,-2 0 0,0 1 0,-3 2 72,2 2 0,-3-1 0,2-4 1,-1 1-1,2 2 0,0 2 0,3-2 319,2-2 0,-7-1 0,7-1 0,-2-2 0,-3-3 0,1 0 0,1-1-271,1-1 1,4 4 0,2-4 0,2 1 0,2 1 0,0-1-332,-1-1 0,2 1 0,-6-4 1,1 3-1,0-3 0,-3-1 156,-1-1 0,-4 0 0,-2-1 1,-5 1-1,-3-2 0,-1-1 0,-2-2 374,-3 2 0,-3-3 0,-7-1 1,-1 0-1,-4-3 0,-1 1 0,-3 0 17,-2-2 0,-1 1 1,0-1-1,0 3 1,0 1-1,0 0-322,0 1 0,0 1 1,0 3-1,0-1 1,0-3-1,0 0-63,0-1 0,0 3 1,0 2-1,-1-1 1,-2-2-1,-3 0 295,-1-1 0,-2 0 1,-5-5-1,-1 3 1,-2 0-1,-6 2 1,-3 0-316,-5 3 1,0 1 0,-9 1 0,-8 3-1,-5 0 1,-9 4-76,-8 1 1,9 1 0,-10 5 0,5 0 0,2 0 0,0 0 0,4 0 163,0 0 0,-6 5 1,3-1-1,3 1 1,-1-1-1,0 1 297,1-2 0,-9-2 1,4-1-1,-1 0 1,-7 0-1,-1 2 1,34-1-1,0 1-130,-1-1 0,0 2 0,1 2 0,-1 0 0,-3 0 0,-1-1 0,0 2 0,0 0 0,1 1 0,0-1 0,-1 2 0,-1-1-154,-1 2 0,0 0 0,1 0 1,0 1-1,-1 2 0,0 0 0,1-1 1,1 0-1,2 1 0,0 0 1,0 0-1,-1 1 0,2 0 0,0 1-569,0-1 1,1 0 579,0 0 1,2 1 0,-31 14-1,5 2 1,4 2 0,6 1-155,5-1 0,4 5 1,8-1-1,4 1 0,8 0 1,10-1-1,7-1-423,3-1 0,11 3 561,12-6 1,15 0 0,19-5-1,15-3 1,6-2 34,-34-11 0,1-1 0,7 1 1,1-2-1,-1-2 0,-1 0 0,0-1 1,2 0-1,1 0 0,1-1 0,-2 1 1,0-1 79,-1 0 1,1-1 0,1-2-1,-1-2 1,-4-2 0,1-1 0</inkml:trace>
  <inkml:trace contextRef="#ctx0" brushRef="#br0">11797 9129 8492,'0'-25'-992,"0"3"1,-1 8 1016,-4 10 1,2 7-1,-6 1 1,-1-1 0,-2-1 185,-1-2 0,0 0 0,-1 0 0,1 0 1,0 0 3,-1 0 1,1 0 0,-2 0-1,-1 0 1,-3 1 0,-1 2-1,0 2-209,-1-2 1,-1 0 0,-4 0 0,1 2 0,0 1 0,-3 2-1,0-2-34,0 0 0,-3 3 0,-1-5 0,3-1 0,1 0 0,1 0 0,0 1 230,1-1 0,3-1 0,3-1 0,0 2 1,4 2-1,1-1-254,2 2 1,0-3-54,-1 6 0,1 0 0,0 4 0,-1 2 0,1 1 3,0 2 0,1 4 1,1-3-1,4 2 0,0 1 1,1 1 18,0-1 1,1-4 0,5 4 0,0 0 0,0 0 0,2-1 224,2-2 1,4 5 0,7-3 0,1 1 0,3-1 0,3-2 0,6-1-6,7 1 0,0-6 0,5 2 0,4-5 0,5 1 0,3-1-12,3-1 0,3 3-133,0-3 0,-1-2 0,7 2 1,1 0-21,-1-2 1,-3 5 0,2-5 0,2 2-1,-2 0 1,-1 0 0,-3-1-17,0-4 0,5 2 0,-2-2 0,3-1 0,2-3 0,0-3 42,-1-1 1,5-2 0,2 3-1,0-3 1,1-1 0,-2-2-1,-34 5 1,0 0-60,1 2 1,0 0-1,0-1 1,-1 0-1,4 1 1,-1 0-1,-1-1 1,-1 1 0,35-2-1,0-1-22,0 2 1,-3 2 0,2 1 0,-2 0 0,-3 0-1,1 0 50,0 0 0,0 0 0,1 0 0,2 0 0,1 0 0,1 0 1,0 0 89,-36 0 1,1 0 0,0-3 0,1 0 0,-1-1 0,0-1-1,-1-1 1,0 0 0,33-7 0,-5 0 54,-3-1 0,0 2 0,-4 2 0,1 1 0,0-1 0,0-1-134,-1 2 0,-1-2 1,-5 2-1,-1-3 0,-2-1 1,-2-1-1,-2 1 0,-4 0-93,0-1 1,-2-4 0,0-1 0,-3-2-1,-4-1 1,-7 0 115,-1 0 1,-5-5 0,-3-4 0,-3 1 0,-5 1 0,-5-2 185,-2-5 1,-14-2 0,-8-2 0,-9 1 0,-14 5 0,-15 6-328,22 15 1,-2 2 0,-7 3 0,-2 2 0,-8-2 0,-2 1-1,-5 2 1,-1 1 0,-6 1 0,-1 0 0,-1 1 0,0 1 8,-4 0 1,0 1-1,0-1 1,1 2-1,0-2 1,1 2-1,0-1 1,1 1-1,-2 0 1,1 1-1,2 1 1,0 0-1,-1 0 1,0 1 54,0 1 0,1 1 0,0-1 0,1 1 0,0 1 0,1 0 0,-2 0 1,1 1-1,3-1 0,-1 2 0,-1 0 0,1 1 61,-2 1 0,2-1 15,2-2 0,1 0 0,-1 4 0,-1 1 0,5-2 0,0 1 0,-2 0 0</inkml:trace>
  <inkml:trace contextRef="#ctx0" brushRef="#br0">24741 13074 8488,'-12'-53'0,"3"2"0,5 5 0,2 9 0,2 8 0,0 8 318,0 5 0,0 2 1,-1 1-1,-4 1 1,-4 3-1,-4 5 1,-3 2-1,-4 2 1,0 0-262,-4 0 1,-6 2 0,-2 2 0,-2 4 0,-3 2 0,-3 2 0,-3 3-1,-3 1 1,-3 3 274,-6 4 1,0 3 0,-5 4 0,0 2-1,6 1 1,2 2 75,3 4 1,10-3 0,-1 11 0,3 6 0,3 5 0,2 9 0,16-32 0,1 2-407,-1 2 0,0 2 0,0 6 0,1 1 0,2 2 0,0 1 0,-1 3 0,1 3 0,-1 4 0,0 2 0,-1 3 0,0 1-29,0 4 0,-1 2 0,4-20 0,0 2 1,1 0-1,0 0 0,0 1 0,0 0 1,0 0-1,0 1 0,0-1 0,1 0 1,-1 0-1,1-1 0,2-3 0,0-1 0,1-1 1,-2 21-1,3-1-56,2-5 1,2-2-1,1-6 1,0-1 0,2-1-1,0-1 1,1-5 0,0-1-1,2-5 1,1 0 0,1-2-1,2-1 215,0 0 1,1 0-1,1 0 1,1 0-1,3-1 1,0 0 0,1 0-1,1-1 1,1 0-1,0-2 1,2 2 0,-1-1-1,1-2 1,-1 1 347,1-2 1,-1 0-1,4 0 1,-1 0 0,19 24-1,6-4 1,5-2 0,1-6-365,2-4 1,7-1 0,-2-11 0,1-5 0,2-6 0,0-4-555,2-2 0,-1-5 0,-6-4 1,0-1-1,0 0 0,-3 1 1,0-1-1875,-1-1 0,-7 4 0,-4 3 2312,-5 3 0,-8 4 0,2 0 0,-3 0 0,-1 5 0,0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5745 6397 20074,'-12'-1'0,"2"-4"0,3-4-2854,1-3 2352,1-1 1,11 6-1,3 2 1,3 2 834,1-1 1,7 2-1,0-2 1,4 1-1,1 0 1,3-1 0,0 1-1,1 1 1,-3 2-1,2 0-158,3 0 0,-2 0 0,2 0 0,-2 0 0,1 0 0,1 2 0,0 1 1,0 1-1,2-1 0,1-2 0,3-1 22,1 0 1,1 0 0,0 0-1,-1 0 1,5 0 0,1 0 0,4 0-1,-2 0 228,0 0 0,3-4 0,-4-2 0,3 0 0,2-1 0,1 1-333,-3 0 0,3-3 0,-5 5 0,0-1 1,1 1-1,-1-1 0,1 2 0,-1 2-109,0 1 0,3 0 1,-5 0-1,-1 0 1,0-2-1,-1-1 271,-2-1 1,7-1 0,-7 4-1,0-2 1,0-1 0,-3 1 0,2 0 121,-2-2 1,-2 4 0,2-4 0,-1 4 0,-1 1 0,1 0-1,0 0-359,1 0 0,-3 0 0,0 0 0,0 0 0,-2 0 0,2 0 52,0 0 1,-4-2-1,3-1 1,-2-1-1,0-1 1,-2 1 0,1 0 1,1 1 0,-3 1 1,3 2-1,-2 0 1,-3 0-1,1 0 1,0 0-190,-1 0 1,1 0 0,0 0 0,-1 0-1,1 0 1,1 0 134,3 0 1,-3 0 0,5 0 0,-2 0 0,2 0 0,-1 0 0,2 0 156,0 0 0,-4 0 1,2 0-1,0 0 1,0 0-1,1 0 1,-1 0-258,-2 0 1,3-4 0,-2-1 0,0 2 0,0 2 0,0 1 5,-1 0 0,2-5 1,1 1-1,1 1 0,1 1 1,-1 2-1,-1 0-14,0 0 0,-1 0 0,5-1 0,-3-2 0,0-1 0,-1 1 0,1 1-128,0 2 1,0 0 0,3 0 0,-3 0-1,0-1 1,-1-2 0,1-2-352,0 2 1,2 2 0,2 1-1,1 0 1,-1 0 564,4 0 1,0 6 0,-2 1 0</inkml:trace>
  <inkml:trace contextRef="#ctx0" brushRef="#br0">4172 6824 13062,'18'-26'0,"0"6"0,-2 6 0,-1 8 141,-2 5 0,-5-1 0,-5-1 0,-6-2 0,-8-3 0,-5-2 0,-6-1 0,-3 1 0,-3 1 0,-4 0 0,-3 0 0,-4 2 514,-1 1 1,-6-3 0,-4 5-1,-6 1 1,-6 1 0,-4 2-1,-2 0 1,-3 0 0,-4 2-544,36 0 0,-1 0 0,1-1 0,0 1 1,1 2-1,0 0 0,-33 1 0,4-2 1,5-1-1,6-2-603,6 0 1,5 0 0,10 0 0,3 0 0,4 0 0,3 0-6,3 0 1,-2 0 542,6 0 1,-5 0 0,2 0 0</inkml:trace>
  <inkml:trace contextRef="#ctx0" brushRef="#br0">1600 6624 22173,'9'-5'0,"-2"-1"-2009,-1-1 1802,-2 4 1,-5-3 0,-4 6-1,-4-2 1,-2 0 0,-3-3 856,1 2 1,-5 2-1,0 2 0,2 2 1,1 3-1,2 1 1,0 4-782,-1 1 0,2 2 1,2 3-1,3 0 1,1 0-1,3-1 1,1 0-515,2 2 0,0 4 1,0-2-1,2-1 0,4 2 1,6-1 233,4 4 1,8 0 0,-1-1 0,7-2 584,5-2 1,10 5 0,2-3 0</inkml:trace>
  <inkml:trace contextRef="#ctx0" brushRef="#br0">2253 6770 28905,'-12'-25'-1400,"0"4"1,0 8 2166,-3 7 0,-2 6 0,-1 4 1,-4 5-1,-2 3 0,0 0-1187,2-3 0,6 3 0,-2-3 1,5 3-1,2 1 0,4 0 1,1 1-1,3-1 187,2 0 1,2 0-1,3-1 1,7-1-1,4-4 1,4-1 330,2-3 1,-1-2-1,3-2 1,-6-3 0,-3-5-1,-4-3 1,-3-3-1,-1-3 1,-3-2-273,-1-1 0,-2-3 0,0 6 0,0 2 0,-2 1 0,-1 2 537,-1 0 0,-5 4-699,5 0 1,-1 7-1,7 1 1,2 5 0,5 2-1,3 2 264,1-1 1,0-3-1,1 4 1,-1-1 0,0 1-1,1 1 1,1-1-42,2 1 0,4 0 1,4 3-1,-1 0 0,-2-2 1,3 2-1,4-2 230,2 2 0,0 0 1,-3 0-1,0-2 1,2-2-1,-4-2 299,-1-3 1,2-2 0,-9-1 0,-2 0 0,-1 0 0,-2 0 0,1 0-391,-1 0 1,-4-6 0,0-3 0,0-3 0,0-1 0,-1 0 0,1 0 69,-1-1 0,2-4 0,-5 1 0,-2 0 0,-2 3-1529,-1 0 0,-1 2 1353,-4 3 0,4 5 0,-4 10 0,5 6 1,6 6-1,6 2-397,4 4 1,11 6 0,-3 2-1,-1 2 1,1 3 0,-3 2 97,-4 1 0,-8 0 1,-3 0-1</inkml:trace>
  <inkml:trace contextRef="#ctx0" brushRef="#br0">1533 7277 3570,'0'-29'0,"0"7"1017,0 6 0,0 3 428,0-1 0,0 8 0,-2 6 0,-2 8 0,-3 5-1124,-1 5 1,-4 4 0,3 9 0,-1 3 0,0 3 0,2 0 0,2 2 0,3-2-413,2 1 1,5-1 0,2 0 0,2-4 0,2-3 0,0-5-76,-1 0 1,3-7 0,-4-3 248,-1-5 1,-1-13-1,-8-2 1,-2-6 0,-5-6-1,-3 0 572,-1 0 1,1-2 0,2 3-1,2 2 1,1 4 248,0 0 1,4 5 0,0 5-1097,6 8 1,4 5 0,6 3 0,2 4 0,3-1 0,4 1-784,3 1 1,2 1-1,1 5 1,2-2 1238,1-3 0,6-2 0,-3-7 0</inkml:trace>
  <inkml:trace contextRef="#ctx0" brushRef="#br0">1933 7703 9502,'0'-37'1017,"0"6"0,1 18 0,2 17 0,3 6-992,2 4 1,-4-2 0,3-2 0,1-1-1,-1 1 1,5 2 0,3 1 0,3 1-745,-2-1 1,5-4 0,1-2 0,2-1-1,-1-3 1,-2-1 0,0-2 538,0 0 1,-5-6 0,2-3-1,-5-3 1,-3-1 0,-2-2 0,-2-1 91,-3-2 0,-2 0 0,-1 5 0,0-1 0,0 1 0,0 0 706,0-1 1,0 6 0,2 0-168,2 2 0,3 2 0,7 4 0,-1 0 0,0 0 0,1 0 0,1 0-498,2 0 0,-2 4 1,4 2-1,-1 0 1,0 2-1,-2-3-145,-1 1 0,-2 3 1,1-4-1,-1-2 0,0-2 254,1-1 1,-1-1 0,0-2-1,-1-3 1,-1-2 140,-3-2 1,1 0 0,5-1 0,-2 2 0,-2 1 0,-1-1 679,1 0-707,-4 6 0,4-5 0,-4 5 0,2-1-253,2 1 0,2 3 0,1 4 0,1 4 0,0 1-188,4 0 0,-3-5 0,4 3 0,-1-1 0,1-3 0,2 0 0,1 0-107,-1 2 1,4-1-1,-4-4 1,1-1 0,-1-2-1,-2-3 297,-3-2 1,-1 5 0,-1-1-1,-1 3 1,0 1 0,1 0 380,-1 0 0,-4 5 1,0 6-1,0 5 1,-2 6-1,-1 5 1,-2 4-96,1 5 1,-1-1 0,-4 2-1,0 2 1,0-4 0,0-1-158,0-4 0,5-6 1,-1-4-1,1-2-138,1-6 0,1-12 0,6-13 0,2-10 0,3-6 0,3-8 1,1-5 536,0-2 0,-6-7 1,4 1-1,-3-5 0,1-1 1,-2 4 303,-1 6 1,-6 11 0,-2 5 0,-1 6-1206,-3 7 0,-3 11 1,-6 10-1,-7 14 0,-8 10 1,-4 11 432,-1 8 0,-7 2 0,-1 10 0</inkml:trace>
  <inkml:trace contextRef="#ctx0" brushRef="#br0">5465 7437 10817,'14'-5'-223,"-1"1"146,-6-7 0,5 8 0,-3-4 1,2 0-1,-1 1 0,-3-2 0,1 2 1,-2-1-1,0-1 282,-3-2 1,-3 6 0,-5 5-1,-4 11 1,-4 9 0,-6 7-150,-8 7 0,-6 5 0,-7 17 0,20-24 1,-1 2-1,-1 3 0,-1 2 0,-1 7 1,-2 1 7,-2 5 1,0 1 0,1 3 0,1 3-1,-2 6 1,2 2-202,2 1 1,2 0-1,4-3 1,2 0-1,2 1 1,3-1-1,2-3 1,3 0 147,2-1 1,2-1 0,6-4 0,4-2-1,2-7 1,4-4 0,3-3 0,3-2 0,4-3-1,2-2 1,3-3 0,3-1 23,3-2 0,1-2 1,2 0-1,1-3 1,1-3-1,2-3 1,-2 1-1,1-2 1,0 1-1,1-1 0,-1-1 1,-1 1-36,2 0 0,-1 1 0,-1-2 0,-1 1 0,-1 3 0,-1 2 0,1 0 0,0 1 0</inkml:trace>
  <inkml:trace contextRef="#ctx0" brushRef="#br0">9424 8343 20658,'2'-18'-4686,"2"0"4597,-2 0 1,4 10-1,-5 0 66,4 2 1,-4 3 0,2 8-1,-4 4 1,-5 4 0,-2 3 0,-2 4-1,0-1-35,1 0 1,-2 3 0,5-4-1,0 0 1,1 0 0,2-1-1,1 0-1475,2-3 0,0-5 1608,0 0 1,12-6 0,3 3 0</inkml:trace>
  <inkml:trace contextRef="#ctx0" brushRef="#br0">9384 8250 29324,'0'-27'-3819,"-5"12"1,5 3 3979,0 12 1,5 0 0,9 0 0,1 0 0,2 0 341,6 0 1,2 0 0,1 0 0</inkml:trace>
  <inkml:trace contextRef="#ctx0" brushRef="#br0">9878 8170 28762,'-9'-12'-537,"0"3"1,4 3-1,-3 7 1,-3 4-543,-1 4 929,5-3 0,1 5 1,6 0-1,1 4 83,4 2 0,2 6 0,7-4 1,-1 2-1,0 2 0,-1 2 1,-1 2-121,-3 0 1,-5-5 0,2 0 0,-4 0-1,-1-1 1,0-3 0,-1-2 93,-4 2 0,-2-8 1,-6 2-1,-1-3 1,0-3-1,-3 0 0,-2-3-138,-2-2 1,5-2-1,-2-4 1,3-3 0,3-4-1,4-2-2097,3 1 1,-1 3 1961,2-4 0,5 4 1,7-9-1</inkml:trace>
  <inkml:trace contextRef="#ctx0" brushRef="#br0">10158 8196 23358,'7'-13'-1979,"-3"0"1,-2 4 2037,-2 0 1,1 1-1,4-1 1,2 7 0,2 4-1,-1 7-143,-3 3 1,6 2 0,-2-1 0,3 0-1,-1 2 1,0 1 0,-2 2-206,1-2 1,2-1 0,1-3-1,1-2 390,-1-1 0,-1-4 0,-3 1 606,-5-5 1,-7-4-576,-1-10 0,1 1 0,7 3 0,5 5 43,3 2 1,1 2-1,1 0 1,-1 2 0,0 2-146,1 5 0,-1-2 0,0 2 0,1 0 0,-1 0 0,0-2 0,0-1-114,1-3 1,4 3 0,-1-1 0,0-2 0,-3-2 0,1-1 196,3 0 0,-3 0 1,3 0-1,-4 0 1,0-1-1,-1-2 316,0-2 1,1 1 0,-1 4 0,0 0 0,1 0 0,-1 0-195,0 0 0,5 0 0,0 1 0,0 2 0,0 2 0,-1-2-200,0-2 1,2-1 0,0 0 0,0-1 0,1-2 0,-3-3 0,0-2-69,-4-2 1,3-2-1,-8-1 1,-1-1 0,-1 1-78,0 0 0,-6 0 1,0 1-1,-7 3 0,-7 4 1,-2 4-1,-3 2 358,-2 4 0,0 2 0,-1 7 0,4 0 0,5 3 0,4 0 0,5 1-573,2 1 1,14-4 0,7 4-1,8-2 1,7-2 0,3-4-582,4 1 1,2-4 0,-1-1 0,-1-1 860,-1-3 1,3 4 0,-9 1 0</inkml:trace>
  <inkml:trace contextRef="#ctx0" brushRef="#br0">7318 5717 9901,'0'-13'0,"0"0"0,0-1-33,0 1 1,-4 0-1,-2 1 357,-2 3 1,4-3-1,-3 3 1,-1-1 0,1 0-1,-2 1 1,0-2 0,0 1-1,-3 0 1,-3 2-1,-4 1 1,-1 1 0,-4 0-1,-1 3 71,-2 1 0,-4 2 0,-2 0 0,-1 0 1,-3 2-1,-1 1 0,-2 3 0,0 1-41,0 4 1,-11 0-1,-2 3 1,-2-1-1,0 0-124,2 1 0,0-1 0,-1 0 0,1 1 0,1-2 0,0-1 0,2 0 38,0-1 1,-4 5 0,9-6 0,-1 3 0,-3 2 0,0 1-67,-2-1 0,-3 6 0,3-6 0,-3 2 0,-4 2 0,3 1 133,5 2 1,-7-4-1,4 6 1,-2-1-1,0 0 1,4-1-1,0 0-39,2-1 1,6 3 0,-1 2 0,2-2 0,4 0 0,2 0-273,5 2 0,3 2 0,1 0 1,2-1-1,2 1 0,2 1 1,2 2-195,2 1 1,7 0-1,3-4 1,1-1 0,3 2-1,1 2 13,2 1 1,2 0-1,2-3 1,6 2 0,5 1-1,6-1 261,4-2 1,0-1 0,11-1 0,1-1-1,3-2 1,4-4 0,5-1 103,3-1 1,3 1 0,1-5 0,5 1 0,1-1 0,3 0 0,-1 1-151,1-1 1,6-1-1,-33-7 1,1 0 0,2 0-1,1-1 1,2 1-1,1 1 1,0-1 0,0 1-256,0 1 1,-1 0 0,0-1 0,-2 0 0,-2-1 0,-1 0 0,-1-1 0,-1-1 0,34 5 0,-4-2 0,-3 0 196,-2-3 0,-4-2 0,4-1 0,2 0 0,-1 0 0,-1 0 0,-4 0 20,-3 0 0,3 0 0,2 0 0,3 0 1,3 0-1,0 0-5,-1 0 1,10 0 0,-4 0 0,3 0-1,-33 0 1,0 0 0,-1 0 0,1 0-1,2 0 1,0 0-4,1 0 0,0 0 0,-3 0 1,1 0-1,5 0 0,0 0 1,-1 0-1,-1 0 0,-3 0 1,-1 0-1,-2 0 0,0-1 78,0-2 0,-1 1 0,35 1 0,-4-5 0,-4 1 1,-4 1-1,0-1 0,-3 1-113,-3 0 1,7-1-1,-5 5 1,4 0-1,1 0 1,-2 0 0,2 0-250,0 0 0,2 0 0,2 0 0,3 0 0,-1 0 0,1 0 0,-1-1 391,2-4 1,4 2 0,-1-4 0,-2-1 0,0 1 0,-2-2-1,4 0 315,0 0 0,1 5-492,-3-5 0,-2 5 1,-31 0-1,0 0 0,0 0 1,1 1-1,-1-1 0,-1 0-263,35-6 1,-33 4 0,0 0 277,28-7 0,-27 6 1,1 0-1,32-6 1,1-2-1,-37 7 1,0 0-36,32-10 0,0-5 1,-4 0-1,-2-2 1,-3-1-1,-3-3 1,-3 0 187,-2-2 0,1-11 1,-7 2-1,0-1 1,0-1-1,-3 2 75,-2 0 1,-7 2-537,-3 2-101,3-2 0,-7 5 1,1-4-1,-6 3 157,-2 2 1,-3-5-1,-3 1 1,-2-1 0,-4 0-1,-3 0 1,-4-3-142,-1-3 0,-10-3 1,-6 2-1,-8-5 1,-9-3-1,-7-3 325,17 26 0,-2 0 1,-2 2-1,-1 0 0,-6-3 1,-2 2-1,0 1 0,-2 1 1,-3 0-1,-2 3 0,-3 0 1,-2 1-1,-3 2 0,-3 0-36,-1 2 1,-1 1 0,-2 2 0,-2 3-1,-3 3 1,0 2 0,-3 0 0,-2 2 0,-1 1-1,-1 1 1,-3-1 0,-2 2 0,24 1-1,0 0 1,-1 1-53,-1 1 1,-1-1 0,1 2 0,3 1 0,-1 1 0,1 1 0,-3 1-1,0 1 1,1 1 0,0 0 0,0 0 0,0 1 0,0 1 0,0 1-1,1 1 1,-1 0 0,2 1 0,-1 0 23,1 1 0,0 1 1,0 0-1,2 1 1,0-1-1,1 2 175,-22 9 0,0 1 0,0-1 0,0 1 0,6 1 0,0 1 0</inkml:trace>
  <inkml:trace contextRef="#ctx0" brushRef="#br0">10411 11048 8444,'-8'-6'315,"3"5"1,6-5-1,3 6 1,7 0 0,5 0-1,8 0 1,4 0 0,5 0-1,1 0 1,3 0 802,1 0 0,2 0 0,0 0 1,-1 0-1,-1 0 0,-1 0 0,2 0-966,-2 0 0,-6 0 0,0 0 0,-1 0 0,-2 0 0,0 0 0,-3 0-1131,0 0 0,-1 0 0,0 0 1,-4 0-1,0 0 0,-4-2 979,-1-2 0,4-3 0,2-7 0</inkml:trace>
  <inkml:trace contextRef="#ctx0" brushRef="#br0">5532 11795 8496,'9'-5'0,"0"1"113,1 1 1,2 1 0,1 2 0,2 0 0,1-1 0,4-2 0,-1-2 0,2 2 0,-1 2 271,4 1 0,1 0 0,2 0 0,0 0 0,-1 0 0,2 0 0,4 0 0,2 0-86,0 0 0,4 0 0,-2 0 0,2 0 0,1 0 1,-1 0-1,1-2 43,2-2 1,1 2 0,-4-3 0,-1 0 0,2 1 0,-2 1 0,1 1-146,1 2 0,1-4 0,0-1 0,0 2 0,0 2 0,-2 1-186,-2 0 1,2 0-1,-4 0 1,2 0 0,-1 0-1,2 0 1,2 0 86,1 0 1,-1 0 0,-2-2 0,-2-1 0,2-1 0,0 1 84,-1 2 1,1-4 0,-5 1 0,2 1 0,2 1 0,-1 2-1,1 0-153,1 0-45,-4 0 1,1 0-1,-5 0 1,4 0-1,1 0 1,2 0 34,-2 0 0,4 0 0,-4 0 0,2 0 1,-2 0-1,0 0 188,0 0 0,-3 0 1,5 0-1,-1 0 1,1 0-1,-1 0 1,2 0-132,2 0 1,-4 0 0,1 0-1,1 0 1,0 0 0,0 0-1,-2 0-256,2 0 1,2 0-1,1 0 1,0 0-1,0 0 1,-2 0 324,-2 0 0,1 0 0,-4 0 0,-1 0 1,2 0-1,0-1 0,2-2 632,-2-2-691,4 1 0,-8 4 1,4 0-1,0-2 0,-1-1 1,1-1-195,0 1 1,-4 2 0,2 1 0,-1 0-1,2 0 1,-1 0 49,1 0 1,3-2 0,-4-1-1,1-1 1,1 1 0,0 1-1,1 2 225,-1 0 1,5 0-1,-3 0 1,2 0-1,2 0 1,0 0-1,0 0 209,0 0 1,4 0-1,1-1 1,-2-2 0,0-2-1,0 2-373,1 2 0,5 1 0,-3 0 0,0 0 0,1 0 0,-1 0 1,0 0 45,-3 0 1,0 0-1,0 0 1,3 0 0,-2 0-1,-1 0 1,-4 0-17,-1 0 0,-1 0 1,0 0-1,-3 0 1,-1 0-1,-3 0 1,-2-2-606,-2-2 358,1 3 0,0-7 1,-1 5-1,0-1 0,-3-1 1,-2 1-660,-2-1 0,-1-3 1,-3 3-1,0 1 0,-1-1-1927,-2 1 1,-3-2 2798,0 1 0,3 4 0,-5-5 0</inkml:trace>
  <inkml:trace contextRef="#ctx0" brushRef="#br0">5745 12541 8426,'-13'0'-231,"0"0"1,-1 0-1,1 0-7,0 0 0,-5 0 0,0 0 1,2 0-1,1-2 0,2-1 0,-1-3 565,1-1 1,4 4 0,2-3 263,1 0 0,3 5 0,7-4 0,5 4 0,3 1-246,1 0 1,7 0 0,0 1-1,3 2 1,-1 2 0,3-1-1,3 1-40,3-1 1,2 1 0,-2-4-1,3 2 1,3 1 0,1-1 67,4-1 0,5-2 1,-2 0-1,-1 0 1,2 0-1,2 0-112,-1 0 0,0 0 0,-4 0 0,3 0 0,0 1 0,1 2 0,1 2-232,2-2 0,-2 3 0,-1-2 0,0 1 0,1-1 0,2 0 0,2-1-36,1-1 0,1-2 0,0 0 0,3 0 0,1 0 1,-2 0 236,-1 0 0,-2 0 0,0-2 0,1-1 1,-1-3-1,2 1 24,2-1 0,-3 0 0,2 3 1,-3-2-1,2 2 0,0 2-359,0 1 0,-2 0 0,0 0 1,1 0-1,-1 0 0,0 0 0,1 0 86,-1 0 1,0 0 0,1 0-1,-1 0 1,-1 0 0,-2 0 234,-1 0 1,-5 0 0,4 0 0,-2 0 0,-3-2 0,0-1 0,0-1 90,1 1 0,5-3 0,-3 0 1,0 0-1,1 0 0,-1 2-303,0-2 0,3 3 0,-3-4 0,0-1 0,1 2 0,1 0 1,2 3-153,2 2 0,7-4 0,2 1 0,1 1 0,-1 2 0,1 1 90,3 0 1,-4 0 0,10 0 0,1 0 0,1 0 0,0 0 0,-1 0 28,4 0 1,-37 0 0,0 0-1,1-1 1,-1 2 0,36 0 0,-1 2-1,-1 1-16,-2-1 1,-32-1-1,-1-1 1,26 2 0,-2 2-1,0-2 1,-3-2 11,1-1 1,-4 0 0,-6 0 0,-4 0-1,-1 0 1,-5 0-147,-2 0 0,2-1 1,-7-2-1,-1-2 0,1 1 1,-5-1-1,-3 1-628,-3 1 1,-1-3-1,1 2 1,-4 1 0,-3 1-1,-2 2 1,1 0-2399,-1 0 3205,0 0 0,1 0 0,-1 0 0</inkml:trace>
  <inkml:trace contextRef="#ctx0" brushRef="#br0">11677 6530 8360,'-7'-20'0,"4"3"0,6 7 0,6 7 29,3 6 0,1 0 0,0 4 0,2 1 0,1-2 0,2 1 0,-2-1 0,-1 1 0,-1-1 0,-1 0 0,2-1 0,1 1 0,3 2 276,2 4 1,3 2 0,5 0 0,4 4 0,1 3 0,3 3 0,3 1-175,4 3 1,1 6-1,4-1 1,-3 2 0,2 7-1,0 5-107,-1 5 0,2 4 0,-4 0 0,-4 1 0,-4 3 0,-6 2 0,-3 2 133,-1-2 0,-2-8 1,-1 2-1,-2 0 0,0-1 1,1 1-1,-3-1 89,-1-2 1,4 8 0,-4-6-1,2 3 1,1 4 0,0 0-265,0 2 0,1 2 0,2-5 0,-2 3 1,-2 4-1,-2 0 0,-2 0 9,-2-1 1,-8 1 0,-3 0 0,-2 0 0,-4-4 0,-4-1 190,-7 3 0,-2-7 0,-5 6 0,0-4 0,4-5 0,1-1 0,2-2 1,1 0 0,2 1-1,2-1 1,2 0 0,3 1 0,2-3-160,1-2 1,-2 3 0,-1-3-1,-2 3 1,-3 1 0,-4 0 86,-4 1 1,0-1-1,-8 2 1,-3 1-1,-4 3 1,-1 1 7,-1-1 0,-2 3 1,3-6-1,4-2 0,3-4 1,4-1-1,2-2-129,3-2 0,1-4 0,2-1 0,-1 0 0,1 0 0,0-2 1,-1-1 40,1-1 0,-5-5 0,-2 3 0,-4 0 0,-6-1 1,-1 1-96,-1 0 0,-4-4 0,5 1 0,0-3 0,0-3 0,1-1-463,5-2 0,4-6 0,8 0 0,1-4 1,2-4-2430,1-2 2957,6-2 0,3-4 0,7 0 0</inkml:trace>
  <inkml:trace contextRef="#ctx0" brushRef="#br0">12050 11102 8166,'-25'-33'1224,"3"6"-773,3 12 0,7 21 0,3 11 0,5 3 0,2 3 0,4 3 0,2 5 1,5 9-237,3 6 0,1-9 0,2 11 0,1-4 0,2-4 0,0-1 0,0-5-353,-1-2 0,0-2 0,-7-6 0,-1-4 0,0 0 0,-2-4-370,-2-1 0,1-7 0,-1 0 0,3-2 1,4-3-1,4-2 508,6-1 0,9-6 0,3-1 0</inkml:trace>
  <inkml:trace contextRef="#ctx0" brushRef="#br0">11291 13434 8233,'-14'-5'386,"1"1"0,1-4 0,6 7 0,9 2 0,10 1 0,8 1 0,7 0 0,6 1 125,5-1 0,16-1 0,5-2 0,7-2 0,-29 1 0,1-1 0,1 0 1,2 0-1,3 0 0,0-1 0,-1 1 0,1 0 0,1 0 0,1 0-246,-1 0 1,0 1 0,-4-2 0,0 0 0,4 0 0,-1 1 0,-2 0-1,0 0 1,-3 0 0,0-1 0,-2 1 0,1 0 0,30-1-1475,-4 1 1,-14 2 0,-4 0 0,-8 0 0,-8 0 1208,-3 0 0,-7-5 0,-2-3 0</inkml:trace>
  <inkml:trace contextRef="#ctx0" brushRef="#br0">5785 14193 8146,'-20'-13'161,"0"4"1173,7 0-1098,0 6 1,7-3-1,6 5 1,9-2-1,7-1 1,8 1-1,5 1 1,8 1 120,6-4 1,6 4 0,7-5 0,7 1 0,3 1 0,-28 2-1,0-1 1,1 1 0,2 0-84,2 0 0,1 0 0,3-3 0,1 1 0,3 1 0,0 1 0,1 1 0,1-1 0,4 1 0,0 1 0,1 0 0,0 0-140,1 0 0,2 0 0,2 0 1,1 0-1,-3 0 0,0 0 1,0 0-1,1 0 0,2 0 1,0 1-1,-1 1 0,-1-1 1,1 1-1,0 1-222,-4-2 1,0 1 0,0-1 0,-1-1 0,-3 0 0,-2 0 0,2 0 0,-2 0 0,-1 0 0,-1 0 0,-2 0 0,-1 0 0,-3 0 0,-1-1-141,-2-1 1,-1-1 0,2 1-1,-1-2 1,29-6 0,-8 1-1,-6-1 1,-10-2-307,-7-1 0,-7 4 1,-11 1-1,-4 2 534,-3 3 0,-8-3 0,-3 2 0</inkml:trace>
  <inkml:trace contextRef="#ctx0" brushRef="#br0">4999 14287 8344,'9'-12'0,"0"3"0,1 5 0,0 1 0,1 0-71,-2-2 1,-1 1 0,4 2 0,-1-1-1,-2-3 1,1 0 0,0-1 0,1 1-1,-2-1 587,1-1 1,2 4 0,1-5-1,0 0 1,1 2 0,-2 1-1,-2 1-203,-1 1 0,-8 1 1,1 7-1,-7 4-69,-2-1 1,-3 4 0,-7-6 0,0 3 0,-1 1 0,0 0 0,0-2 336,2-1 1,0 3 0,-1-3 0,0 0-1,0 0 1,2-2-358,2 2 1,0 1-1,-1 7 1,0-1-1,-3 0 1,0 1-46,0-1 0,2 6 1,1 3-1,-3 2 0,-2 1 1,0-1-106,0 0 1,-1 10-1,4-5 1,-2 5 0,2 2-1,1 0 1,3-1 184,3 1 0,4-2 1,5 3-1,0-2 0,0 1 1,3-1 51,5 1 1,1-1 0,11 4 0,-1-4 0,3-3 0,3-3 17,2 2 0,0-7 0,-1 3 1,1-4-1,-1 0 0,1-3 1,0-1-157,-1-2 1,1-2-1,0-2 1,-1-1 0,0-2-1,-3-2-774,0-3 0,-7 4 0,2-4 1,-4-2-1,0-2-1080,-1-1 0,-1 2 0,-3 2 0,-5 5-3070,-2 3 4751,-2 7 0,-6 8 0,-2 7 0</inkml:trace>
  <inkml:trace contextRef="#ctx0" brushRef="#br0">13330 9102 12817,'2'-13'0,"1"0"0,3 1 0,-1 2 0,3 2 445,-1 2 0,-2 2 0,4 4 1,1 0-1,2 0 0,1 0 0,0 0 1,1 1-1,-1 2 0,0 2 0,1-1-247,-1 2 0,5-4 0,0 2 39,-2-3 1,3-1 0,0 0-1,2 0 1,3 0 0,0 0-1,1 0 120,1 0 0,-2 2 0,7 1 1,-3 1-1,-1-1 0,0-1 1,-1-2-276,1 0 0,0 4 1,-1 1-1,1-1 0,1 1 1,2-1-196,1-1 1,0 0 0,-3 0-1,2 1 1,1-1 0,-2-1 257,0-2 1,2 0-1,1 0 1,1 0 0,1 0-1,-1-2 1,1-1 158,0-1 0,1-1 0,5 5 0,0 0 0,-1 0 0,-2 0-398,-2 0 0,1 5 0,4-1 0,-2 1 1,-1-1-1,-3 1 69,-1-2 1,3-2-1,-4-1 1,1 0-1,-1 0 1,-1 0-1,2 0 220,3 0 1,-2-1-1,1-4 1,1-2 0,-1-2-1,1 0 1,1 0 254,1 2 0,1-4 1,-2 7-1,-3 1 1,0 0-1,0 0-626,3-1 0,-3-1 1,0 5-1,0 0 0,-1 0 1,1 0-130,0 0 0,-3 0 1,3 0-1,0 0 0,0-1 1,2-2-1,-1-3 538,1-2 0,-2 4 0,3-5 1,-3 0-1,0 0 0,-1 2 4,-1 1 1,-1-3-1,-4 5 1,0-1 0,1 1-1,0-2-489,-1-2 1,2 4 0,-6-3 0,0-1 0,1 1 0,-2-2 151,2 1 0,0-3 1,-1 2-1,-2-3 1,0-1-1,-2-1 1,0-1 120,-2-2 0,-3 2 0,-2-3 0,-1 2 0,-4 0 0,0-2-136,1 1 1,-5 3 0,1 0 0,-2 1-1,-2 0 1,0-1-192,0 1 1,0 0 0,0-1 0,-2 1-1,-1 0 1,-3-1 11,-1 1 0,2 1 0,-3 2 0,-1 1 0,0 0 0,0 0 207,-1 0 0,2 0 0,-1-4 0,-1 1 0,-3 2 0,-4 1 116,-1-1 1,1-2 0,2 0-1,-1 2 1,-4 1 0,0 0-1,-4 0-96,-1 0 1,-2 2 0,0-2 0,1 3 0,-1 1 0,0 1-21,1 1 1,-1 1 0,0 2-1,2-1 1,2-2 0,2-1 141,2 1 1,-4 1 0,4 2 0,-2 0 0,-1-1 0,0-2 189,0-2 1,0-1-1,-4 3 1,3-3-1,0 1 1,-2-1 0,-3 3 74,-3 1 1,-5-2 0,4-1 0,-1 2 0,-1 2-1,0 1-374,-3 0 1,0 1-1,2 2 1,2 2 0,2-1-1,0 1 56,1-1 1,-1 2 0,1-3 0,2 1-1,-1-1 1,0-1 295,1-2 1,2 0-1,-1-2 1,0-2-1,1-4 1,-1 0 0,0-1-62,1-2 1,-1 4 0,0 0 0,-1 1-1,-1 3 1,-2 1-404,1 2 0,2 0 0,1 0 1,2 0-1,1 0 0,3 2-52,2 2 1,-3-2 0,3 2 0,0-1-1,-2 0 1,2 1 0,-2-1 352,0-1 0,3-1 1,-4 2-1,-2 2 0,-1-2 1,-1 0-31,-1 1 1,-6-2-1,-2 3 1,-4 0-1,-1 1 1,0 1-250,0 4 1,-4-1 0,-1 0 0,4-1 0,1 0-1,3 0 1,-2-2-184,2-1 1,6 3 422,0-4 0,2 1 0,0-3 0,0 1 93,-1-1 1,9-2 0,-5-1 0,1 2 0,-1 1 0,0 1-1,-1 1-167,0 1 0,-4 1 0,-1 8 0,-2 1 1,-5 3-1,-2 2-369,-4 3 0,-4 1 1,5 3-1,2 0 0,4 0 1,4-2 44,1-1 1,2 0 0,5 0 0,0-1 0,4-3 0,4-1 134,4 1 1,2-3-1,3 4 1,4 0 0,4 0-1,1 1 1,1 0-239,4 3 1,10-3 0,11 2 0,10 4 0,7-1 0,6 1-2356,3 2 2668,7 3 1,1 0 0,7-1 0</inkml:trace>
  <inkml:trace contextRef="#ctx0" brushRef="#br0">23074 13847 27783,'0'-13'-2803,"0"-1"0,2 2 1,1 2 2164,1 1 0,1 5 1,-5-5-1,0-2 686,0 0 1,-2 2-1,-2 1 1,-5 2-1,-3 3 391,-1 2 0,0 1 1,-2 0-1,-2 0 1,-2 1-1,0 2 0,-2 2 229,0-2 1,-1 3-505,-4-2 0,-1 2 0,0-3 0,1 3 0,-1 0 31,0 0 0,1 3 1,-1-3-1,2 0 1,1 1-1,3 0-192,2 4 1,0-4 0,3 2 0,-2 1 0,1 2 0,3 2 51,0-1 1,-2 5-1,0 1 1,1 2-1,-1 1 1,-1 0-1,0 0 24,-1 2 1,-1 1 0,2 0 0,-1-1 0,2-2 0,1 0 99,2-1 1,1 3 0,2-6 0,2-1 0,2 1 0,4 0 0,0-2-273,2-1 1,0 3 0,0 0 0,0-1 0,0 1 0,0 1-89,0 2 1,2 0-1,2 3 1,5-2-1,3 3 1,1 3 77,0 3 1,7 5 0,2-5 0,3-2 0,3 0 0,2-3 126,1 1 1,9-2 0,-2-3-1,1-4 1,1-3 0,-3-2 206,1 0 0,4-4 1,1 0-1,-2 2 1,2 0-1,-3 1 1,-1-1-202,-4-2 0,1-5 0,4 3 1,0 1-1,0-2 0,0 0 142,0-3 1,0 0-1,0 0-47,0 1 0,-2 0 0,-1-4 1,-3-1 318,-1-4 1,4 3 0,-3-6 0,0 1-1,-1-1 1,-2-2 0,1-2-12,2-1 0,2-1 1,4 1-1,0 0 1,-2-1-1,1 0-188,1-4 0,-7 2-717,7-7 1,-8 6 0,2-4-1,-1 0 310,-4 0 0,-2 4 0,-5-6 0,-2 0 1,-4-1-1,-1 0 0,-3 2 225,-1-2 1,-3-1 0,-1-3 0,-1-1 0,-3-3-1,-1 4-83,-2 5 0,0-3 1,-2 6-1,-1-3 1,-3 3-1,-1-1-476,-4 0 1,0 1 0,-3-4-1,1 3 1,-2 0 0,-3 2 0,-4 0 163,-3 3 0,-2-4 0,-1 3 0,-3-1 0,-5 0 0,-2 0 1,-2 2 325,0 1 0,-3 2 1,0 1-1,2 2 1,-4 2-1,1 2-131,-2 3 1,-5 2 0,3 1 0,-4 0 0,-2 0 0,1 0-226,0 0 0,-1 1 0,1 2 0,0 2 0,-1-2 0,3-2 407,2-1 1,0 0 0,7 0 0,4 0 0,1 0 0,3 0 0,3 2-702,3 2 1,-1 4 0,0 6 852,-2 4 1,0 3 0,4 6-1</inkml:trace>
  <inkml:trace contextRef="#ctx0" brushRef="#br0">26074 10715 9155,'0'-21'0,"0"4"0,0 2 0,0 1 0,0 1 0,0 0 652,0-1 0,4 6 1,1-1-22,-2-2 0,-2 7 0,-1 4-355,0 7 1,-1 1 0,-2 1 0,-2 2 0,1 4-1,-1 3 1,-1-2-285,-1-1 0,3 3 0,-4 0 0,2-2 0,3-1 0,2-2-152,1 0 0,0 1 1,0-1-1,1-1 225,4-3 1,2 1-1,6-5 146,1-2 1,-7-1-1,-4 3 1,-6 4-45,-6 3 0,-4-1 1,-2 0-1,-1-1 1,3 4-1,-1 2 1,4 0 103,-2-1 0,2-2 0,1 2 0,3 1 0,1 2 1,1-2-305,1-1 0,6-1 0,3-1 1,1 0-1,4-1 0,0-2 1,3-1-165,-1 2 1,0-4 0,1 0 0,-2 1-714,-3-1 995,-4-4 1,-5 9 0,0-3 0,-1 1 0,-3 2 0,-4 0 162,1 3 1,-4 1-1,5-3 1,0 1 0,1 1-1,2 1-533,1 2 1,2-1 0,2-3 0,4-1 0,7 2 0,6 1 0,5 2-1749,2-2 0,-2-1 2099,7-2 0,3 1 0,0-1 1</inkml:trace>
  <inkml:trace contextRef="#ctx0" brushRef="#br0">26420 11062 25591,'0'-2'-255,"0"9"1,-4 8 0,-2 3 0,0-3 0,0-2 0,3 1 0,2-1 0,1 0 0,0 0-1,1-1 1,4-3 739,4-4 0,-2-4 1,0-2-1,-1-4-731,-3-4 0,3-3 0,-1-2 0,-2-4 0,-2-3 1,-1-1 83,0 0 0,0 0 0,0-4 0,0 4 0,0 3 0,0 1 0,0 0 234,0 2 0,0 6 0,0 1 0,2 0 0,0 0 1,4 2-1,2-1 111,2 1 1,-2 4 0,0-2 0,3 4 0,1 1-889,1 0 0,-4 0 0,0 1 0,0 4 0,0 4 1,-1 3-1,3 2-2978,1 4 3806,7-9 0,2 9 0,5-11 0</inkml:trace>
  <inkml:trace contextRef="#ctx0" brushRef="#br0">27020 10808 27213,'-7'6'-809,"-4"2"0,6 5 0,-3 0 803,-2 1 0,2 0 0,1 3 0,0 2 0,1 0 0,0 2-288,3 0 0,1-5 0,2 3 0,0-1 1,0 0-1,0 0 0,0-1 0,2 1-2649,2-2 0,4-1 2993,5-1 1,0-7 0,1-1 0</inkml:trace>
  <inkml:trace contextRef="#ctx0" brushRef="#br0">27273 10715 27213,'-1'-31'-2365,"-3"0"1,1 7 0,-5 9 3095,2 5 0,0 7-717,2-1 1,7 4 0,-2 4 0,5 3-1,5 2 1,-1 0 0,0 2 0,-2 0-326,-2 3 1,3 1 0,-3 1 0,-1 2-1,1-2 1,-3-1-159,-1-2 0,-2 5 0,0 0 1,0-2-1,0-1 613,0-2 1,-2 0 0,-1 1 95,-1-1 0,-1-4 0,7-2 0,1 1 0,3-2 0,0 1 0,1 0-275,1 4 1,-4-4 0,3 2 0,1 1 0,-2 4-1,0 4-43,-3 4 1,-2 0-1,-2 3 1,-4 6 0,-4 3-1,-4 5-480,-5-2 1,2 0 0,-6 1-1,-3-1 1,-4-3 0,-5 0 0,-3 0 716,-4 4 1,-8-6 0,2 1 0</inkml:trace>
  <inkml:trace contextRef="#ctx0" brushRef="#br0">22408 14407 8124,'-4'-9'0,"-2"1"0,-2 2 0,4 2 67,-5 4 1,4 4-1,-3 1 1,-3-1 0,-1 1-1,-1-1 1,0-1 0,1 0-1,1 0 1200,3 2 1,0-2 0,-1-8-996,5-4 0,7 2 0,3-2 0,0-1-165,0-2 1,-2-2-1,-4 1 1,-1 1-1,-2 2 1,-3 1 178,-2-1 0,-1-7 1,-4 0-1,1 0 0,2 1 1,1 0-1,0-4 77,2 0 0,-4-1 0,7-3 0,1 2 0,1-2 0,2 1 1,0-1-223,0 2 1,6 0-1,3-4 1,2 3-1,-3 0 1,-2 1-361,0 1 0,-4-4 1,2 5-1,-2-3 1,-4 3-1,-1-1 1,-3 0 413,-1-3 1,-2 4 0,-4-2 0,1-2 0,1-1-1,4-2 40,1 0 0,-3 1 0,5-1 0,1-1 1,1 0-1,2-2 0,0 2-419,0-2 0,5 2 1,-1 5-1,1 0 1,-1 0-1,1-1 136,-2 2 1,-2-3-1,-1 4 1,0-1 0,-1-1-1,-2 1 271,-2 2 1,-5-6-1,2 4 1,-1-3 0,2-2-1,0 2 1,1 0-132,0-2 0,-3 4 0,5-8 0,-1 1 0,1 0 0,-1-1 0,2 0-258,2-1 0,1 3 0,0-2 0,0 3 0,0 0 0,0-2 109,0-1 1,0 0 0,0 3 0,0-2 0,-2-1 0,-1 2 151,-1 1 0,-7-3 0,3-2 0,-4 0 0,-2-1 0,1 2 0,0-2 26,-1 0 0,1-2-218,0-4 0,5 6 0,2 1 0,2 1 72,0-4 1,-1 2 0,4 0 0,-2 0 0,-2 0 0,1-1 0,-1-1 73,1 0 1,-5 2 0,3-3 0,-1 3 0,-4 0 0,-1 0 52,-1-3 1,0 3-1,-1 0 1,1 0-1,0 0 1,-1-2 0,1 1-103,0-1 0,-1 7 0,1-4 0,0 2 0,-1-2 0,1 1 0,0-1-181,0 4 0,1-4 0,1 2 1,2 1-1,1 2 0,-1 0 136,0-3 0,0 3 0,-3-3 0,2 3 0,2 0 0,1-2 269,-1-1 0,4 0 0,-3 4 0,1 0 0,1 1 0,1-1 0,-2 0-234,-2 1 1,5-1 0,-1 1-1,1-3 1,0 1 0,-3-1-1,0 0-67,0 0 0,-3-5 1,4 1-1,-3 1 1,-2-2-1,-2 1 123,-1 0 0,-1-4 0,1 2 1,0-2-1,-1 0 0,2 1-19,4-1 0,-4 0 0,4 0 0,-1 3 0,2 0 1,0 0-1,1-3-204,0-1 0,-5-1 0,4 2 0,-2 1 0,2 1 1,-1-1-887,1 1 1026,-2-1 1,2 1 0,1-1 0,1 1 0,1 1 0,-1 3 87,-1 2 1,5-2 0,-4 0-1,4 2 1,1 0 0,0 3-1,0-1-22,0 1 0,0-1 0,0 2 0,0 1 0,0 2 0,-2-2-171,-2-1 1,3 3 0,-5 0 0,1-2 0,1 0 0,1 0-1,0 2 83,-2-1 1,4-1 0,-4-1 0,4 1-1,1-1 1,0 1-4,0-1 0,0 1 0,0 1 0,0 0 0,0 0 0,-2-1 0,0 0-181,-3 2 0,1 6 0,2-2 1,-1 3-1,-1 2 0,-1 1-3154,-1 3 2241,5-3 1,-4 17 0,11 1-1,6 7 1,6 6 1214,3 2 1,1 1-1,5 5 1</inkml:trace>
  <inkml:trace contextRef="#ctx0" brushRef="#br0">20582 8529 15537,'6'-25'-1669,"1"3"1885,0 4 1,5-1 0,-4 1-1,1 3 1,0 2 0,1 1-1,0-3 1,1 2 11,-2 3 1,-1-2 0,6 3 0,-2-3 0,-2-1 0,-1-1 0,1 1-79,2 0 1,3 0-79,3-1 1,-2 1-1,5 0 1,-1-1-37,1 1 1,1 0 0,4-1 0,-3 1-1,-1 0 1,1-1 0,-1 2-32,0 4 0,-6 2 1,2 6-1,-2 0 1,2 0-1,3 0-84,0 0 0,4 6 0,-3 4 0,2 5 0,1 4 0,0 3-185,3 6 1,2-1 0,-3 7-1,-1 0 1,2 3 0,3 2 0,5 4-618,3 4 0,3 0 0,6 1 856,5-2 1,-19-24-1,0 0 1,0-2 0,0 0-1</inkml:trace>
  <inkml:trace contextRef="#ctx0" brushRef="#br0">22328 14287 8026,'1'-31'0,"2"0"0,3 1 0,0 3 0,2 5 0,-1 3 0,3 1 72,2 0 1,-3-5 0,0 0 0,0-2-1,-2-1 1,-2-1 0,-4 0 0,-1 1-1,-1-1 1,-4 0 0,-2 1 0,-2-1-1,2 0 1,-1 1 108,1-1 1,4-4 0,-3-2 0,2-1 0,-1-4 0,2-4 0,2-4 0,-1 0 0,-1-1 0,-1 1 0,1-1 1132,1-1 1,-2 4-1374,-1-5 1,0 2 0,0-4-1,-2 3 1,-2-1 14,0 1 0,-4-2 0,-5 4 0,0-1 0,-1-4 0,-2 1-14,0 1 1,-2-3 0,5 3-1,0-1 1,0-2 0,1 0 111,0-2 0,2-7 0,4 0 0,0-1 0,4-5 0,1 2 0,1-3 101,-1 0 1,5 3 0,-3-5-1,2 5 1,1 4 0,-2 2-1,-2 1-115,2-1 1,-4 6 0,-2-3 0,-3 4 0,-1-2 0,-1 1-107,1-3 1,0 0 0,-1 1-1,1 0 1,1-1 0,2 1-1,2-3-106,3-1 0,-4 1 1,4-3-1,1-1 1,-2 0-1,-2-3 230,1 1 0,-3 5 0,4-2 0,-2 2 0,-2 1 0,-2 2 0,-1 1 52,-1 3 0,-3 4 1,-1-3-1,2 4 1,1-1-1,2 3-184,-1-1 1,1 1 0,0 5-1,-1 0 1,1 0 0,0 2-85,-1 2 1,5-2 0,0 4 0,-1-2 0,-2 2 0,-1 0 0,1 1 308,3 1 0,-1-1 0,4 2 0,0-3 0,-1-1 0,1 1-50,0 1 0,-3 0 0,3 4 0,0-1 0,0 3 0,3 4 0,2 1-297,1 1 0,0-3 0,-2 8 0,-1 3 0,-1 2-234,1 1 1,1-2 0,1-1 0,-2-1-616,-2 1 1,-1 6-1386,2 2 2430,2 10 0,-9 8 0,3 8 0</inkml:trace>
  <inkml:trace contextRef="#ctx0" brushRef="#br0">21062 8983 17097,'-8'-54'-571,"4"1"0,4 1 0,3 17 0,3 5 0,1 6 680,3 6 0,-2 5 0,-1 3 1,1 2-1,-1 2 0,5 2 1,3 0-74,3-1 1,5 1-1,-1 4 1,2 1 0,1 4-1,-1 3 1,1 6-7,-1 4 1,1-1 0,5 10-1,1 6 1,-2 2 0,1 2-1,0-1-255,1 1 1,1 0 0,-2 0-1,1-2 1,-1 1 0,-2-2-1280,-2-3 1451,1 3 1,0 0-1,-1 6 1</inkml:trace>
  <inkml:trace contextRef="#ctx0" brushRef="#br0">23168 10195 8611,'0'-32'0,"0"5"0,0 8 0,0 4-52,0 2 41,0-1 96,0 7 0,-2 1 0,-1 7 1,-3 4-1,1 4 0,-1 3 1,3 1-1,1 2 119,2 3 0,6-2 0,3 5 0,3-1 0,1 0 1,2-1-1,3-3 301,4-1 1,3-2 0,2 1-1,-1-1 1,3 0 0,0-1-1,2-2 1,-1-1-49,-2 2 1,-1-4-1,-2 2 1,-1 0-1,-2 0 1,2 0-354,1 1 0,1 2 0,1 3 0,1 1 0,3 2 1,5-2-1,2-1-24,2-2 1,0 0-1,2 1 1,2-1 0,5 0-1,3-1 506,1-3-348,1 3 1,-3-11 0,0 5 0,-2-1-1,1-1 1,0-1-30,-1-1 0,-3 2 0,-6 2 0,-1 0 1,-2 1-1,-3 1-409,-2 2 0,4 2 0,-5 1 0,-1 1 0,-2-1 0,-2 0 0,1 1 166,0-1 1,1 0 0,1 1 0,3-2-1,-1-2 1,0-3 0,1-1 344,2-3 0,-4-1 1,3-2-1,-2 0 1,0 0-1,-3 0-253,-4 0 1,1 0 0,-4 0-1,-1 0 1,0 1 0,-3 2-2073,1 2 1,0 0-1,-5-2 882,1 2 1,-6-1 0,1-4 0,2 0-529,1 0 0,1-6 1660,0-2 0,7-10 0,0-3 0</inkml:trace>
  <inkml:trace contextRef="#ctx0" brushRef="#br0">25127 10622 8266,'0'-33'223,"0"7"1,0 12 0,2 13 0,2 5-444,5 4 1,3-5-1,1 2 1,2 1 0,1 3-1,4 3 1,-1 3 540,0 3 1,5 2-1,-3 7 1,1 0-1,0-1 1,0 1 122,-1 0 1,-2-2 0,-5-1 0,-1-2 0,0 1 0,-1 1-1,-3 0 1,-5-2-149,-2 2 1,-2-1-1,0 1 1,-2-2-1,-3 1 1,-7-1-598,-5 0 1,-8-6 0,-1 4 0,-9-3 0,-5 3 0,-4 0 300,-5 4 0,-15 1 0,-4 2 0</inkml:trace>
  <inkml:trace contextRef="#ctx0" brushRef="#br0">23248 13940 8254,'-14'-9'-1,"1"-1"0,0 0 0,-1-1 0,1 2 1,0 2-15,-1 1 39,-5-4 0,3 7 0,-6-5 0,-2 2 0,0 3 0,1 2 0,0 1 0,0 1 0,-1 2 0,2 3 0,4 0 0,3 2 0,0-1 137,-2 3 1,2 2-1,-3 2 1,3-1-1,2 2 1,-2 2-1,-3 7 1,-2 6-1,-3 5-33,1 4 0,1 14 0,-2 8 0,2 8 0,12-32 0,0 0 0,2 2 0,1-1-253,0 2 1,1-1 0,5 1 0,0 0 0,2-1 0,1 0 0,4-1 0,4-2 0,18 31 0,11-9 96,8-8 1,11-11 0,6-13-1,8-8 1,-34-12 0,0-2-1,3-1 1,-1-3 85,0 0 0,0-3 0,5-4 1,1-5-1,-4-3 0,0-2 0,1-3 1,-1 0-1,1-3 0,0-2 0,-4 1 1,0-2-1,-2-2 0,-1-2-35,0-1 0,-3-2 0,-6 2 0,-2-1 0,1-4 0,-1-1 0,-4 2 0,-1-1 1,-4 0-1,-2 0 0,-2-1 0,-3 0-136,-4-2 1,-2 1 0,-4-35 0,-10 2 0,-16 4 0,-15 7 0,12 31 0,-3 3 0,-3 1 0,-2 2 38,-2 2 0,-2 1 0,-9 0 1,-1 3-1,4 3 0,-1 3 0,-1 0 1,-1 1-1,-1 2 0,0 3 1,2 1-1,0 2-173,1 1 0,1 0 0,2 2 0,1 0 58,6 0 0,1 2 0,-36 11 0,7 6 0</inkml:trace>
  <inkml:trace contextRef="#ctx0" brushRef="#br0">22421 14513 8093,'-25'-29'262,"3"2"0,3 5-585,5 13 1,5 3 0,1 6 0,-3-1 0,-1-7 289,-1-10 0,0-5 0,-1-16 0,1-4 1,1-4-1,2-8 0,2-4 0,2-5 174,4-3 0,-4 2 0,3 28 1,0-1-1,0-1 0,0-1 1,-1 1-1,0-2 0,1-1 1,0 0-1,0-1 0,-1 0-108,0-2 1,1-2 0,-1-2 0,0-1 0,-1 1 0,0 0 0,0 1 0,1 0 0,-2 0 0,0 0 0,-1-1 0,-1 0-107,0-2 0,-1 0 0,-4 1 0,0 1 1,1 0-1,-1 0 0,-2 1 0,-1 1 1,-1 0-1,0-1 0,-1 0 0,0-1 112,2-2 1,-2 0 0,-1 0 0,0 1 0,1-1 0,2 0 0,-1-1 0,1 0 0,2-1 0,2-1 0,1-1 0,2-1 0,1-2 0,1-1 11,0-2 0,1-1 1,2 3-1,1 0 1,0-2-1,1 1 0,1-1 1,1 2-1,0 0 1,0 1-1,-1-2 1,0 1-1,0 1 0,-1-1-91,1 1 0,-2 1 0,-4 1 0,-1 1 0,1 2 0,-1 2 0,-1 1 0,-1 1 1,-1 0-1,-2 1 0,1 3 0,-1 0 38,0 1 0,0 1 0,-1 1 1,1 1-1,-1 1 0,0 1 0,-1 1 1,0 1-1,-1-1 0,0 0 1,-1 3-1,-1-1 38,0 1 0,-1-1 0,-13-32 0,1 3 1,4 3-1,5 0 0,4 4 0,5 0-54,4 3 0,1 5 0,5 4 0,-1 2 1,1 2-1,2 1-189,1 4 0,0-2 1,0 8-1,0 1 1,0 4-1,1 4 1,2 4-352,1 3 0,1 9 558,-10 13 0,1 11 0,0 3 0</inkml:trace>
  <inkml:trace contextRef="#ctx0" brushRef="#br0">23208 9062 8015,'-14'2'0,"3"2"0,2 5 0,4 3 0,4 1 0,2 1 811,4-1 1,1 0-636,3 1 0,2 4 0,-2-1 1,2 0-1,-1-1 0,-3 0 1,-1 3-1,-3 2 0,-1 3 1,-2 0-1,0-1 152,0-1 0,-2 1 1,-2 3-1,-4 1 0,0-2 1,0-1-1,1-2 0,1 2 83,0 1 1,1 2-1,4-1 1,-2 2 0,-1 2-1,1 3-223,1 1 0,2-3 0,0 4 0,0 1 0,0-1 0,0 1 0,-1 1 0,-2 1 926,-2 2-976,1 0 0,2-4 0,-1-1 0,-1 2 1,-1 0-1,1-1 148,0-5 0,-1 3 0,5 0 1,0 2-1,0-2 0,0 0-150,0 0 0,0-3 0,0 5 0,0-1 1,0 1-1,0-1-77,0 2 1,0 0-1,0 0 1,0-3-1,0 0 1,0 0-1,-1 3 151,-4 2 1,2-4-1,-4 1 1,-1 0-1,3-1 1,-1-1-1,1 0 74,-1 0 0,5-1 0,-4 1 0,2-3 1,0 2-1,-1-1-252,1-1 1,1 2 0,2-1 0,0 1 0,0 0 0,2-2-36,2 1 1,-1-4 0,5 5 0,-2-2 0,-3 2 0,-2-1 0,-1 2 343,0 0-209,0-4 0,0 8 0,0-2 0,0 1 0,0 0 0,0-3-54,0-1 0,0 4 0,0-2 0,0 2 0,0 0 0,0-1-160,0 1 1,0 0 0,0 1 0,0-1 0,0 3 0,0-1 0,2 1-247,2-3 1,-2 0 0,2 3 0,-3-2 0,-1-1 0,-1-3 505,-3-1 0,2 0 1,-4-4-1,2 2 0,-1-3 1,1-1-1,-1-2-17,1 3 0,-1 2 0,5-3 0,0-1 0,0 1 0,0 0-405,0-1 1,0 1 0,0 0 0,0 1 0,0 1 0,0 2 0,0 1 67,0 0 1,0-4-1,0 3 1,0-1-1,0-2 1,0 2-1,0-4 104,0 0 1,-1 0-1,-2-7 1,-1 1-1,1 0 1,1 0-408,2-1 0,0-1 0,0-5 0,0 0 0,0 1 0,0-1 0,0 0-1794,0 1 1,0-5 0,0-1-3307,0 3 5000,0 1 0,-1-5 0,-4-3 579,-4-2 0,-14-2 0,-5 0 0</inkml:trace>
  <inkml:trace contextRef="#ctx0" brushRef="#br0">22701 13727 13152,'14'0'632,"-1"0"0,6 0 0,2 1 0,1 2-430,0 2 0,-1 5 0,1-1 0,-4 3 0,-3 1 0,-2 1 1,1-1-1,-1 0-310,0 1 1,1-3-1,-1 0 1,0-4-1,1 1 1,0-2-1,4-1-1051,4-2 0,9-9 1159,5-7 0,14-18 0,5-10 0</inkml:trace>
  <inkml:trace contextRef="#ctx0" brushRef="#br0">22995 8263 8133,'-24'-39'0,"6"5"0,12 8 0,12 6 0,15 1 0,14-2-43,4-4 0,-2 2 0,-5-7 0,-6 5 0,-6 4 0,-5 0 0,-3 2 0,-5 0 0,-1 2 0,-3 3 0,0 0 2548,2 1 1,-4 4-1517,4 0 0,-4 8 0,-1 2-641,0 11 1,-1 13-1,-4 15 1,-4 12 0,-1 15-1,0 7-204,5-37 0,1 1 0,-1 6 1,1 0-1,-2-1 0,0 1 1,0 2-1,2 0 0,0 2 1,0 0-1,0-1 0,1 1 1,-1 0-1,0 2 34,-1 1 0,0 0 1,2-5-1,0 1 0,1 3 1,0-1-1,1 0 1,0-1-1,1-3 0,0 1 1,0 2-1,0 1-109,0 0 1,0 1 0,1-5 0,0 2 0,1 5 0,0 2 0,2 2 0,-1 1 0,2 1 0,-1 2 0,0 5 0,0 1 0,-1 1 0,1 0-28,0 3 1,0-1 0,-2 5 0,0-1 0,2-7 0,-1-2 0,1 0 0,0 0 0,-1 1 0,0 0 0,0 0 0,0 0-35,-1 3 1,-1 1 0,-1 1 0,0 0 0,-1-7 0,-1-1 0,-1-2 0,0 1 0,-1 0 0,0-1 0,-1 0 0,0-1 50,-1-1 0,0 1 1,-1 9-1,1 2 1,0-7-1,0 0 1,1 0-1,1 1 1,1 2-1,2 0 1,0-2-1,0 0 1,1 3-1,0 0-113,0-4 1,0 0 0,1-7 0,0-1 0,0-3-1,2-1 1,1-2 0,1-1 0,0-4 0,0-1-1,1-1 1,-1 0-232,-1 1 1,1-1 0,-1-2 0,0 0 0,2-1 0,0 0 0,3 29-1,-4-10 1,-4-6-444,-1-3 0,5-14 0,-1-2 0,-1-9-373,-2-5 0,1-10 0,1-17 0,3-17 0,1-19 0,2-17 682,-5 24 0,0-2 0,1-2 0,0-2 1,-2-3-1,-2 0 0,1 2 0,-1 1 1,0 2-1,0 0 0,-4-33 355,-6 6 1,-6 6 0,-13 13 0,-2 8 0,-4 8 0,-3 12 0,-6 8 352,-3 4 0,2 6 0,-2-1 0,3 2 0,6 4 1,4 1 773,8 1 0,2 8 1,9 1-1,7 10 1,5 8-1,8 10 1,8 11-689,6 9 1,11-2 0,7 0 0,3 0-1,-18-28 1,0-1 0,23 29-419,0-5 0,3-13 0,-3-10 0,-1-4 0,1-6 0,-3-8-300,-1-7 0,-4-6 1,-1-8-1,-1-9 1,1-16-1,1-13 1,4-14-2,-20 24 1,0-1-1,1-4 1,0-2 0,4-7-1,1-1 344,1-2 0,1-1 0,9-9 0,1-1 0,-2-1 0,-1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4159 5557 8512,'0'-20'0,"0"2"0,6 15 128,3 7 1,3 5 0,1 2 0,0-2 0,1-1 0,0 0-1,3-4 1,2-1 0,0 0 0,2 2 0,0-2 0,2 0-1,3 0 1,2 1 0,1 0 0,4 2 0,0 2 1665,-1-1 0,10 4 0,-2-6-1572,1 3 1,6-4-1,1 4 1,1-1-1,-2-1 18,-1 0 1,3-2-1,-5-2 1,-1 1-1,0 1 1,-1-1-1,1-1 71,0-2 1,-8 0-1,7 0 1,-1 0-1,-2 1 1,2 2-103,1 2 0,-4-1 0,7-4 0,-3 2 0,1 0 0,3 3-104,2-2 0,-4 3 0,5-2 0,3-1 0,1 0 0,2 0 0,-2 2 18,4-2 1,-8-2 0,4-1-1,-3 0 1,-1 0 0,-2 0 145,-1 0 0,3 0 0,-4-1 1,-2-2-1,0-2 0,0 2 1,1 0-136,-1-1 0,0 2 1,0-2-1,3 2 1,0 2-1,1 0-343,0 0 1,-2 0 0,2 0 0,1 0-1,-2 0 1,1 0 0,0 0 316,4 0 1,-1 5 0,2-1 0,0-1 0,3-1 0,-2-2 0,0 0 78,1 0 0,-9-2 0,9-1 0,-2-3 1,-2 0-1,2-1 0,-2 1-44,1 0 0,2-3 1,-7 3-1,0-1 1,1-3-1,0-1-295,4 2 1,-4-3 0,1 4 0,-1-4-1,-1-3 1,0-1 182,-3-2 0,4-1 0,1 2 0,0-2 0,1 0 0,2 0-84,1 2 0,-1 2 0,-2 2 0,-4 0 0,-4 0 0,-1-1 0,0 1-130,0 0 0,0 1 0,0 1 0,-1 2 1,-2-1-1,-3-2 0,-2-1 25,-2 0 0,-3-1 1,-4 1-1,-2 0 0,-2-1 1,-1 1 455,1 0 0,-8-1 1,2-1-1,-1-1 1,-2-2-1,1 1 0,-4-1-197,-1 0 0,-2-1 0,-4 3 1,0-2-1,0 0 0,-1 0-447,-4 0 1,-3-5-1,-9 2 1,-1-1 0,1 1-1,-1 0 1,-1 1 151,-2-4 0,0 3 0,-2-1 0,2 0 1,0 0-1,0 1 252,-2 2 1,-3-4 0,-2 4 0,-1 0-1,-4 0 1,-1 1 0,-4 0 125,-5 0 0,-6 1 1,-8 5-1,-3 1 0,-4 2 1,-6 1-1,1 0-672,1 4 1,-3 2 0,10 2-1,3 0 1,0 0 0,5 0 376,3 0 0,-1 0 0,7 0 0,1 0 0,1 0 0,4 0 307,2 0 1,-2 0 0,2-1 0,-2-2 0,-4-2 0,-1 1 0,-4-2-8,-5-3 0,-1 2 0,-11-1 0,-3 1 0,2 1 0,-3-1 0,3 1-198,0 0 0,-2 1 1,9 5-1,2 0 1,0 0-1,0 0-56,-2 0 1,0 0 0,5 0-1,-1 0 1,0 0 0,-3 0-1,0 0 221,0 0 0,1 0 0,0 0 0,-4 0 0,1 0 0,-2 0 217,1 0 0,-1-4 1,-1-1-323,4 2 1,0 2 0,2 1 0,1 0-130,-1 0 1,-5 6 0,2 3-1,0 3 1,-2 1 0,0 0 0,-2 1 67,-3-1 1,0 0-1,-1 1 1,-1-1-1,-2 0 1,-1 1-1,3-3 172,4-2 1,2 3 0,7-3-1,4 1 1,-1 1 0,1-2-26,2 1 1,-1 2 0,4 1 0,-1 2 0,-2 1 0,0 4-173,0 0 0,0-2 1,-5 6-1,-3 2 1,-2 5-1,0 2 1,1 0-270,6-4 1,0-1 234,8-1 1,5 0 0,7-1 0,1 1 0,1-2-11,5-3 1,0 4 0,5-4-1,1 3 1,0 2 0,3-2-65,1-3 0,6 3 0,2-3 0,1 4 0,4 0 0,5-1 103,6-2 0,6 2 0,6-3 0,7 3 0,6 2 0,6-1 0,7 1-54,9 0 0,-1-1 1,15 1-1,-35-14 1,1 1-1,35 11 1,-34-13-1,0 0 1,0-2-1,0 0-545,2 0 0,-1 0 0,33 10 0,-3-3 0,-5-4 0,-3 0 1,-2-2-517,-3 0 0,0 0 0,-9-2 0,1-3 1209,3 0 1,2-11 0,1 4 0</inkml:trace>
  <inkml:trace contextRef="#ctx0" brushRef="#br0">4826 6504 8089,'1'-28'0,"3"1"0,5 5 0,2 11 178,-2 11-162,2 2 8,-3 10 1,4-9 0,-2 5 0,-1 1 0,3 0 0,4 0 0,6 1 0,5 2 0,4 2 0,5-2 0,5-2 0,6-3 279,7-1 1,7-1-1,-1-5 1,4 0-1,7 0 1,3-2-1,-35 1 1,1-1 0,-2 0-1,1 0 1,0 0-1,0 1-220,0 0 1,1 0-1,2 1 1,0 0-1,0 0 1,-1 0 0,0 1-1,-1 0 1,0 0-1,0 1 1,1 0-1,-2 0-100,0 0 1,-1-1 0,2 2-1,-1 0 1,32 2 0,0-3-1,2 1 1,1 0 0,-37 0-1,1-1 69,0 0 1,0-1 0,36 0 0,-36-1 0,1 0-1,36 0 1,-36 0 0,-1 0 0,2 1 0,0 0 6,2 1 1,1 0-1,0-1 1,0 0 0,2 1-1,2 2 1,-2-2 0,1 0-1,2 0 1,-1 1 0,1-2-1,-1 0-9,0 0 0,1 0-63,-1-1 0,-1 0 0,-1-1 0,0 0 0,1 0 1,0 0-1,2-2 0,-1 0 0,0-1 0,-1-1 0,0-1 1,-1-2 122,-3 1 1,0-2 0,-1 0 0,0 0 0,-1 2 0,0 1 0,-1-1 0,0 1 0,-1-1 0,0 0 0,33-6 0,-5 1-210,-3 3 1,5 3 0,-5 6 0,0 0 0,-1 0-1,-3 0 1,0 0-185,-2 0 0,2 5 0,0-1 0,0-1 0,1-1 0,-3-2 1,1-2 202,0-2 1,1-4 0,-3-6 0,2-4-1,0-4 1,0-4 420,-1 0 1,4-1-1,-6-1 1,-6 0-1,-5-2 1,-7 4-283,-3 0 1,-3-2 0,-5 6 0,-4-2-1,-6 2 1,-5 3 0,-7 1-283,-3 0 0,-1 1 0,-1 3 0,-5-1 0,-7-1 0,-9-2 1,-8 1 44,-6-3 0,-7 6 0,-4-6 0,-5 3 0,-7-3 0,-6 1 156,-6 0 0,3-5 0,31 13 1,-1 0-1,2-1 0,0-1 1,-1 0-1,0-1 0,1 0 0,-1 0 1,-1-1-1,-1 0 107,-1 0 0,-1-1 1,-1 0-1,-1 1 1,-2 2-1,-1 1 1,-3 0-1,0 2 1,-2 0-1,-2 2 0,-4 1 1,-1 1-115,-5 1 0,0 1 0,0 0 0,0 2 0,-4 1 0,-1 2 0,1-1 0,-1 0 0,1 0 0,-1 1 0,-2 0 0,0 1 0,-1 1 0,0 0-105,0 0 0,-1 2 1,21-2-1,-2 2 1,0 0-1,1 0 0,0 2 1,-1-1-1,0 0 1,0 0-1,-1-1 0,0 1 1,-1 0-1,0 0 1,2 0-1,0 0 0,0 0 1,1 0-1,0 0 1,-1 0 41,1 0 0,-1 1 0,1-1 0,-15 2 0,0 0 130,-3 3 1,2 0 0,5-2-1,2 0 1,-2 1 0,1 1-1,0-1 1,1 1 0,2-2-1,0 1 58,-1 0 1,0-1-1,-6 1 1,0-1-1,4 1 1,1 0-1,1 2 1,0 1-1,0 2 1,2 1-1,3 0 1,1 1-221,3-2 0,0 2 1,1 2-1,1 1 0,5-1 1,2 2-1,0 1 1,0 2-1,0 0 0,2 0 1,3 1-1,2-1-314,1 1 0,2 1 0,-19 24 0,12-1 1,12-5-1,14-2 0,13-4 0,16-1 336,18-1 0,17-8 1,-14-13-1,3-2 1,5-1-1,2 0 0,5 0 1,2-1 100,5 2 0,1 0 0,4 2 0,1 1 0,-1-1 0,1 1 0,0-1 0</inkml:trace>
  <inkml:trace contextRef="#ctx0" brushRef="#br0">3546 12541 14082,'28'0'0,"5"0"0,7 0 0,11 0 0,15 0 98,-27 0 1,2 0 0,4-1 0,3 0 0,3 0 0,0-2 0,1-1 0,0 1 0,2-2 0,1 1 0,0 0 0,0 0-1,4 0 1,0 1 0,1 0 0,0 0 0,3-1 0,0 1 0,-1-1 0,1 0 0,2-1 0,0 0 0,0-1 0,0 0 0,3-1-1,1 1 1,-2-1 0,0 0-23,1 1 1,1-1-1,-18 1 1,1 0-1,0 0 1,21-3-1,-1-1 1,0 0 0,-1-1-1,0 0 1,0 0-1,-3 0 1,0 0-1,2 0 1,-1 0 0,-1-1-1,-1 0-205,-1-1 0,0 1 0,2-1 1,0-1-1,-8 1 0,-1-1 1,-1 2-1,1-1 0,-2 1 0,0 0 1,-3 1-1,0 0 0,-1 0 1,-1 0-21,-1 1 0,-1-1 0,-2-1 1,1 1-1,2 1 0,1 2 0,-3-1 1,-1 0-1,-1 0 0,-2 0 0,-2 0 1,0 1 52,-3-1 1,0 1 0,-2 1 0,0-1 0,-1 2 0,1 1 0,33-6 0,-4 4-1,-2-1 1,-1 3-112,-1-1 1,0 1-1,-12 4 1,-2-2 0,-3-3-1,-1-2 54,-1-2 0,1-2 0,-5-3 1,0-1-1,0-3 0,-2-2 133,-2-3 1,-4-1-1,-5-1 1,-2-1-1,-3 0 1,-5 1-155,-7-1 0,-6 0 0,-11-1 0,-11-1 0,-17-4 1,-20-1-1,17 15 0,-3 1 65,-6-1 1,-2-1 0,-5 0 0,-3-1 0,-6-1-1,-1 1 1,-6-2 0,-1 0 0,21 8 0,0-1-1,-1 1 1,-5-1 0,0 0 0,-1 1 192,-2-1 0,-1 0 0,0 0 0,-1 2 0,-1-1 0,0 1 1,-7 0-1,-1-1 0,0 2 0,-2 0 0,-1 1 0,0 1 1,17 4-1,-1 0 0,0 1 0,-1 1 0,-3 0 0,0 2 1,0 1-1,0 0 0,-1 1 0,1 2 0,0 0 0,0 1-94,1 1 0,-1 0 0,1 2 0,0 0 1,0 2-1,0 0 0,1 1 0,1 1 1,-16 4-1,1 1 0,1 1 0,-2 2 0,1 1 1,0 2-1,19-5 0,-1 2 0,1 0 1,0 2-1,0 0 0,1 1 0,0 1 0,1 0-119,-18 8 1,2 1 0,0 1 0,2 1 0,2 0 0,0 2 0,1 3 0,1 1 0,0 1 0,3 1 0,0 1 0,1 1 128,2 1 0,1 1 0,0 1 0,1 1 0,1 0 0,0 1 0</inkml:trace>
  <inkml:trace contextRef="#ctx0" brushRef="#br0">20209 8463 9260,'0'-14'0,"-2"3"64,-2 2 0,2 1-171,-2 4 0,-2 1 1,1-6-1,2-1 1,2-2-1,1-2 1,-2 1 343,-2 0 1,-3 5 0,-8 4-1,-2 2 1,0 4 0,0 2-1,1 5 1,0 3-75,-2 1 1,-1-4 0,2 0 0,-2 2 0,0-1 0,-2 0 39,0-1 0,1-1 0,-4 2 0,2-3 0,-2-1 0,-1-1 139,-2 1 0,5-5 0,0 4 0,0-2 0,-1 0 1,3 2-241,0 3 0,3-4 0,3 4 1,1-1-1,0 0 0,-1 4-128,1 1 0,0 1 0,1 0 0,1 1 0,4-1 0,0 0 0,1 1 83,0-1 0,0 0 0,3 1 0,-2-1 0,2 0 247,2 1-389,1-1 0,0 0 0,0 1 1,0-1-1,1 0 0,2 1 48,2-1 0,5 0 1,-1 1-1,3-1 1,1 0 120,1 1 0,-1-1 1,2 0-1,1 1 1,3-1-1,1 0 0,0 1 57,1-1-115,-5 0 0,10 5 1,-6 0-1,3-2 1,-1-1-1,0-3 88,-1-3 0,4 2 0,-3-2 0,3 3 0,2 1 0,0-1 29,-1-3 1,5 2 0,2-6 0,0 1 0,1 0 0,-2-1 15,1 1 0,4-5 0,-2 4 0,4-2 0,1 0 0,-2 1 0,1 0 15,1 2 1,-8-4-1,8 2 1,-1-1 0,-1 0-1,2 2 1,0-2-65,0-2 1,0-1 0,0 0-1,-1 0 1,-1 0 0,1 0-103,2 0 1,2 0-1,-1-1 1,-1-2-1,2-3 1,-1 0-1,1 0 151,-2 3 1,1 1-1,-4 2 1,-1 0-1,-3 0 1,0 0-216,0 0 0,-4 0 1,3 0-1,-2 2 1,0 1-1,0 1 1,0 1-9,0 1 0,2-5 0,-2 4 0,3-4 0,3-1 0,1 0 0,4 0 287,-1 0 1,2 0 0,0-1 0,2-4-1,-2-2 1,-2-2-94,-1 0 1,0 6-1,0-3 1,-1 2-1,-2-1 1,-3 2-1,-2 2-300,-2 1 1,-2-2 0,-1-1-1,-1-1 1,1 1 0,0 0 260,-1-1 0,1 1 0,0-6 0,1-2 0,1-1 1,2-1 121,-1 0 1,3-1-1,-1 0 1,2-3-1,2 0 1,-2-1-1,-3 0-147,-3 0 1,-1 1-1,-1 2 1,0-2 0,-4 0-1,-4 0 1,-4 3-275,0 0 0,-2-1 1,-3-1-1,-5-2 0,-3 2 1,-1 1 39,0 2 0,-1-5 1,-3 0-1,-5 2 1,-3 0-1,-2-2 1,1-3 174,0 1 0,-5-6 0,-1 6 0,0-3 0,-1 3 0,3 0 0,-3 4-74,-2 1 0,-3 2 0,-2 0 0,1-1 1,-1 3-1,0 0-151,1 2 1,-6 5 0,1-4 0,2 3 0,1 0 0,-1 1 0,0-1 8,-2 2 0,0-3 1,4 2-1,-1-1 1,0 1-1,-2-2 1,3-1 246,2-4 0,-3 4 0,6-2 0,-3-1 0,-2-2 0,0 0 203,1 3 1,-5-3 0,-2 3 0,-1-2 0,-5-3 0,-4 1 0,-5 1-179,-4 3 1,-3 2 0,-3 4 0,-3-2 0,1 2 0,2 2-112,3 1 0,2 1 0,-2 2 0,-1 3 0,-3 0 0,-2 2 0,-3-3 40,-1 1 0,-3 0 0,-3-3 1,33-1-1,-1 1 0,-2-1 0,-1 0 1,-2 0-1,-1 1 87,-1-1 1,0 0-1,-5 1 1,0 0-1,-1-2 1,0 1-1,1 1 1,0 0-1,0 0 1,0 0 0,2 0-1,2 1 1,-1 0-1,1 0-167,0 0 0,2 2 1,6 0-1,1 1 0,-4 2 1,-1 2-1,2 1 1,1 2-1,0 2 0,1 2 118,2 1 1,-1 1 0,-9 5 0,1 2-1,4 0 1,1 0 0</inkml:trace>
  <inkml:trace contextRef="#ctx0" brushRef="#br0">19822 9289 20084,'0'-13'-5209,"0"-1"1734,0 13 3781,0-4 0,-6 10 0,-3-8 1,-1-3-1,-1 0 0,3 0 116,-3 3 1,4 2 0,-2 1 0,-2 0 0,0 0 0,-3 0-290,1 0 1,0 0 0,-1 0 0,1 0 0,0 0 24,-1 0 0,1 0 0,0 0 1,-1 0-1,1-2 0,0-1 0,-1-1 465,1 1 0,0 1 1,-1 2-1,1 0-712,0 0 1,-1 6 0,1 2-1,1 1 1,2-1 20,1 3 1,6-4 0,-3 1 0,2-1 0,-2-1-1,0 1 352,0 1 0,-3-4 1,3 4-1,0-1 0,-1 0-236,-1 4 1,4-1 0,-4 1-1,2-3 1,2 3 0,0 1 0,-1 1-342,2 0 0,2 1 0,1-1 0,0 0 0,0 1 0,0-1-1115,0 0 1209,0 1 0,0-1 0,0 0 0,0 1 0,0-1 58,0 0 0,0 1 1,1-3-1,2 0 125,2-2 1,-1-5 0,-2 3 0,2 1 0,5-1 30,3 4 0,1-5 0,0 0 0,1-2 0,1 2 0,2 0 1,4 1 58,0 1 1,4-5-1,-3 3 1,3-2-1,2 0 1,0 1 110,-1 1 1,1-5-1,0 4 1,-1-4-1,1-1 1,0 2-1,-1 1 26,1 1 0,0 0 1,-1-4-1,1 0 0,0 2 1,-1 1 764,1 1-755,0 1 0,-1-5 1,1 0-1,-2 0 0,0 0 1,-1 0 46,0 0 0,7 0 1,-8 0-1,1 0 0,1 0 1,0 0-1,2 0-25,0 0 1,-5 0 0,0 0-1,2 1 1,1 2 0,2 2-239,-1-2 0,3-2 0,0-1 1,2 0-1,-1 0 0,0 0 0,-1 0-13,2 0 1,5 0-1,-4 0 1,1 0 0,1 0-1,-1 0-10,-1 0 1,4 0 0,-5 0 0,-1 0 0,-1 0-1,1 0 1,2 0 137,2 0 1,-2 0 0,3 0 0,1 0 0,-1 0 0,1 0 0,1 0-145,1 0 1,7 0 0,-1 0 0,-1-1 0,0-2 0,0-2 99,1 2 0,1-3 0,-5 0 0,0-1 1,1-2-1,1 2 0,1 1-42,0 0 0,-9 4 0,6-2 0,-2 3 0,1 1 0,1 0-125,0 0 0,-5 0 0,-1 0 0,0 0 0,0 0 0,3 0 1,1 0 5,-3 0 1,4-2 0,-4-1 0,2-3 0,2 0 0,-1-1 286,4-1 0,4 0 1,-3-6-1,-4 1 1,1 0-1,-2-1-32,0 1 0,-1 0 0,0-1 1,-3 1-1,-1 0 0,-4-1 0,-1 1-161,-1 0 1,0-1 0,-2 1 0,-3 0 0,-4-1 0,-3 1 0,-2 0-408,0-1 0,-4 1 1,-1 0-1,-2-1 1,-3 0-1,-2-3 223,-1-1 0,2 1 0,1 2 1,1-1-1,-1-2 0,-2 2-211,-1 1 1,-1 1-1,-2 1 1,-3 1-1,0 2 1,-1 2-965,-1 3 1165,5-6 0,-8 8 0,2-4 0,-3 1 0,-2 3 0,0 0 121,-4-1 1,3 2 0,-3-2-1,2 2 1,0 2 0,-4 0 137,0 0 1,-1 0 0,-3 0 0,2 0 0,-2 0 0,1 0 0,-3 0-19,0 0 0,5 0 1,-7-1-1,0-2 0,1-3 1,-2 0-1,2-2 287,3 1 0,-4 3 0,4-4 1,1 1-1,-3 1 0,3 0-110,1 3 0,-7 1 1,4 2-1,-1 0 1,-4 0-1,2 0 1,-2 2-263,-1 2 1,1-2 0,-4 2 0,2-1 0,2 0 0,1 2 0,-1-2 130,-1-2 1,0-1 0,3 0 0,-2 0 0,-1 0 0,1 0 73,2 0 0,-3 0 0,-2 0 1,1 0-1,-4-1 0,-1-2 0,-4-2-136,-1 2 0,-1 2 0,0 1 1,-3 0-1,2 0 0,0 1 0,2 2-236,-1 2 1,5 4 0,2-4 0,-1 1 0,-1 2 0,-2-2 91,0 0 1,4-2 0,1-2 0,-1 1 0,-1 1-1,-2-1 1,-2-2 280,-1-1 1,0 0-1,-1 0 1,-3 0-1,0 0 1,-2 0 0,1 0-151,-3 0 1,-5 0 0,-1 2 0,1 2 0,-2 4 0,3 2-242,-1 3 0,-3-2 0,-1 7 0,0-4 0,-2 1 0,2 0 1,-2 0-64,0-3 0,2-2 1,-5 3-1,-2 1 1,0-2-1,0-2 1,4-3 111,1-1 0,2 3 1,4-4-1,1-2 0,6-2 1,3-1-187,5 0 1,-1 4 0,10 1 0,1-1 333,2 2 1,-5 2 0,-1 5 0</inkml:trace>
  <inkml:trace contextRef="#ctx0" brushRef="#br0">20195 12781 8010,'-13'0'0,"0"-2"0,-1-1 0,1-1 176,0 1 1,5-5 0,4 3-184,2 2 1,1 6 0,-4 13 0,-4 2 0,-2-1 0,-4 1 0,-3 1 170,-4 2 0,-8 0 0,-1 3 0,1-2 0,2 1 0,2 3 0,-1 0-61,0 1 1,5-3 0,0 1-1,0 4 1,-1 4 0,1 4-411,-2 2 257,-1 1 0,3 5 0,-2 4 1,-2 3-1,-4 3 0,0 3 29,2 4 1,12-27 0,0 1 0,-1 1 0,0 1 0,-1 2 0,2-1 0,0 1 0,1 0 0,1-1 0,1 0 6,1-1 1,2 0 0,-5 33-1,7-9 1,3-6 0,3-5-1,5-8 1,7-5 109,7-2 0,5-13 0,10-2 0,8-9 0,9-8 0,9-5-74,9-8 0,5-12 0,-31 4 1,0-3-1,0-1 0,1-2 0,0-2 1,0-2-1,1-2 0,-1-1 1,0-2-1,0-1-110,0-3 1,0-1-1,1-1 1,-1-1-1,-2 0 1,-2-2-1,0 1 1,-2-1 0,-1-1-1,-1-1 1,-3-1-1,-2 0 1,-1-2-1,-2 0-34,-4-1 0,-1 0 0,-3 3 0,-2 0 0,-4 0 0,-2 0 0,-1 1 0,-2 0 0,-1 2 1,-2 1-1,-2 0 0,-2 1 335,-3 1 0,-1 1-106,-11-27 0,-22-1 1,-8 13-1,-7 3 1,22 27-1,-2 1 1,-34-14-77,29 20 0,0 3 0,-4 1 0,0 3 0,-2 2 0,-1 3 0,-1 1 0,-1 3-31,-1 1 0,0 3 0,-5 6 0,1 5 0,1 4 0,0 1 0</inkml:trace>
  <inkml:trace contextRef="#ctx0" brushRef="#br0">22701 13207 8118,'-7'-21'0,"2"4"0,5 3 0,5 6 370,4 3 0,4-2 0,3-1 0,4 1 1,-1 1-1,2 1 0,-2 0 0,2-1 1,-1-2-1,4 1 0,1-4 0,3 0 232,3-3 0,4-1 0,6-1 0,2-3 0,3-2 0,3-4 0,3-3 0,2-3 0,0 1-366,-2 2 1,1 1 0,-9 1 0,-2 1 0,-4 2 0,-4 6-607,-1 2 1,-2 1 0,-6 3 0,-1 0 0,-3 4-1536,-2 1 1,-1 1-1,-5 5 1905,0 0 0,7 0 0,0 0 0</inkml:trace>
  <inkml:trace contextRef="#ctx0" brushRef="#br0">21102 12941 8125,'0'-9'167,"0"0"0,1 2 0,4-4 0,3 2 0,6-3 0,4-2 0,4-6 0,3 1 0,3-2 0,2 2 0,2-2 0,2 1 0,3-3 0,0 1-79,-1 0 0,1 6 0,-6-4 1,-1 3-1,-4-1 0,-3 2 1,-4 1-89,0 2 0,-4-1 0,4 1 0</inkml:trace>
  <inkml:trace contextRef="#ctx0" brushRef="#br0">22035 12128 8153,'0'-18'-383,"0"0"146,0 2 0,0 6 0,0 1 531,0-2 0,-2 4 1,-2-1-1,-5 3 129,-3 2 0,3 1 0,0 4 0,-3 2 0,-2 6 1,-4 7-1,0 6-145,-1 7 0,6 1 0,-2 6 0,6 3 0,3 0 0,3 4 0,4-1-180,8-1 0,3-5 1,15-12-1,4-3 0,3-5 1,0-7-378,-1-6 0,2-2 0,-4-2 1,-1-2-1,-3-4 0,-5-5 1,-6-7-285,-6-3 1,-7-3 0,-10-5 0,-9-2-1,-9 1 1,-13 3 562,-7 5 0,-7-3 0,-2 4 0</inkml:trace>
  <inkml:trace contextRef="#ctx0" brushRef="#br0">23474 13687 7985,'-25'4'0,"3"2"0,4 2 0,5 2 0,4 2 0,5 1 0,2 1 0,14-1 0,3 0 0</inkml:trace>
  <inkml:trace contextRef="#ctx0" brushRef="#br0">23261 14007 8232,'-13'7'0,"-1"-2"-6,1-4 1,4-1 0,2-1 243,1-4 0,1 2 1,8-4-1,5-1 1,8 0-1,8-6 1,8-2 481,5 0 0,9 1 0,2 2 0,2-1 1,2 1-1,3-2-3497,0-3 2547,-1 4 1,-2-4 229,-3 9 0,9-15 0,-3 2 0</inkml:trace>
  <inkml:trace contextRef="#ctx0" brushRef="#br0">24434 13514 7984,'14'-14'0</inkml:trace>
  <inkml:trace contextRef="#ctx0" brushRef="#br0">24448 13527 7984,'0'-7'-114,"0"-5"1,5 10 0,3-4 0</inkml:trace>
  <inkml:trace contextRef="#ctx0" brushRef="#br0">24301 12048 8179,'-6'-8'374,"4"8"1,-3 8 0,5 5-1,0 0 1,0 2 0,0 2 0,0 2-1,0 1 1,1 4 0,2 1 0,3 2-1,0 0 378,0-1 0,4 4 0,-1-2 0,3-3 0,0-1 0,-2-3 0,-1-5-860,1-6 0,-4 2-2516,-1-3 2638,2-9 1,-5-1 0,4-13 0,-2-1 0,2-1 99,1-2 1,1 1-1,2 3 1,-3 1 123,-1 0 1,3 4 646,-4 0 1,-1 7-1,-4 4 1,-1 8-596,-4 7 0,2 5 0,-6-3 0,1 2 0,-1 1 0,1 0-455,2 0 0,-4-5 1,3 2-1,-1-1 1,4-1-1259,2 0 0,2-2 1,2-2-1,2-1 0,5-3 1,6-5-1966,7-3 3388,-6-6 0,27-3 0,-7-5 0</inkml:trace>
  <inkml:trace contextRef="#ctx0" brushRef="#br0">24807 12408 9522,'-13'-6'917,"0"-3"1,1 1 0,2 1-542,1 1 0,6 3 0,-2 8 0,4 3 0,1 4 0,1 3 190,4 3 1,-2-3-1,4 2 1,0-2-1,1-1-1269,2-1 0,1-3 0,-3-5 0,-3-10 269,-4-5 0,-7-3 0,-2-1 0,-4 1 0,-2 0 0,1 1 1181,0 3 1,-1-3-894,1 3 1,7 3 0,6 3 0,8 6 0,5 5 0,5 0 0,4 0-1363,3-2 1,6 3-1,0-5 1508,-1-1 0,4 4 0,0 1 0</inkml:trace>
  <inkml:trace contextRef="#ctx0" brushRef="#br0">25061 12461 8179,'-8'0'866,"-4"0"0,4 0 0,-4 0 480,-2 0 0,7 1 0,3 4-1107,2 4 1,2 3 0,0 1 0,0 0-1,0 2-333,0 3 0,4-3 0,1 2-558,-2-2 1,3 3-1,-2 0-569,-1-2 0,-1-1 1221,-2-2 0,0-5 0,0-3 0</inkml:trace>
  <inkml:trace contextRef="#ctx0" brushRef="#br0">25247 12421 9617,'-13'0'1543,"0"0"0,-1 0 0,1 0-774,0 0 1,5 1 0,4 4 0,4 4-917,4 3 0,5-4 0,7 1 0,4 0 0,0-1 0,4-4 0,1-2-509,2-2 1,-5 0 0,-1-2 0,-2-2 0,-3-5 0,-2-3 194,-5-1 1,-3-1-1,-8 1 1,-2 0-1,-5-1 1,-3 1 2903,-1 0 0,-1 1 1,1 1 1150,0 3-3528,5 5 0,4-3 0,8 6 0,5 1-220,3 4 1,3 0-1,1 6 1,2-2-1,-2 1 1,-1 2 0,-2 1-578,1 1 0,-3 3 0,-2 3 0,-4-1 0,-4 0 1,-1-1-346,0 1 1,0-4 0,0 3 0,0-3 1075,0-2 0,-6-6 0,-1-1 0</inkml:trace>
  <inkml:trace contextRef="#ctx0" brushRef="#br0">25781 12314 8271,'0'-25'1603,"0"3"0,1 4 0,3 9-1340,5 5 0,3 2 0,2 2 0,-1 0 0,2 0 0,2 2 0,6 1 0,2 1-598,1-1 0,1 3 0,1-1 0,2-2 0,1-2 0,-1-1 0,-4-1-604,-3-4 1,-4 2-1,-6-6 1,-1-1-1,-3-2 1,-5-1 2425,-2-1 1,-8 3-1,-3 0 1,-3 4-1,-1 1-711,-1 3 0,1 9 1,0 7-1,1 8 0,2 5 1,1 6-963,-2 3 0,1 10 1,0 3-1,1 4 0,0 3 1,1 1-1,2 4 186,1 0 0,3 2 0,-4 5 0</inkml:trace>
  <inkml:trace contextRef="#ctx0" brushRef="#br0">24567 13567 8176,'-13'-22'306,"1"1"0,3 2 0,5 3 995,2 1 0,2 6 1,2 1-1,2 3-607,5 2 0,-1 7 0,1 6 0,2 5 0,4 4 1,3 2-1,-2 3 0,-1 1-723,-2 2 1,1-1-91,-1 1 1,0-5-1,1-1 1,-1-2-1,0-3-1212,1-1 0,-5-6 0,0-1 0,1-2 638,2-4 1,-3-2 0,-2-4 913,-1-5 1,-6-3-1,-6 0 1,-1 4-1,-4 3 1,-1 4 0,-1 1 459,0 0 1,4 0 0,0 0-1,-1 1 1,-2 4 0,0 3 0,2 4-838,1 2 1,6 3-1,-2 1 1,4-2-1,1-1 1,0-1-1569,0-1 0,12-1 0,5-3 0,9-5 1724,5-2 0,9-2 0,7 0 0</inkml:trace>
  <inkml:trace contextRef="#ctx0" brushRef="#br0">25194 13647 7993,'-18'-15'997,"-1"-3"1,0 2 129,-1 4 1,7 6-1,6 8 1,-1 1-948,1 1 0,4 2 0,-2-1 0,4 4 0,1 2 1,1 3-571,4-1 1,7-4 0,6 0-1,-2 0 1,-1-2 0,-2-1-1635,0 0 1,1-5 2010,-1 4 1,-7-4 0,-6-1 305,-7 0 0,2 0 1,5 0-1,7 0 0,7 0-1071,4 0 0,2 0 0,8 0 778,4 0 0,2-6 0,6-1 0</inkml:trace>
  <inkml:trace contextRef="#ctx0" brushRef="#br0">25581 13580 7993,'-14'-13'301,"1"0"916,0-1 1,2 3-1019,7 2 0,5 3 0,14 7 0,1 4 0,2 2 0,-2 2-1764,-1 0 1,-6-5 1254,0 5 1,-8-6 0,-1 2 0,-7-4 1166,-5-1 0,-1 0 0,0 0 0,-1 0-87,1 0 1,5 2 0,4 2 0,3 5-715,1 3 0,6-3 1,2-2-1,4 0 0,2-1 1,-1 0-677,0-3 1,5-1 0,0-2-1,-2 0 1,-1 0 792,-2 0 0,-5 1 1,-4 4-1,-4 3 209,-4 4 0,-4 6 1,-5 1-1,0 1 1,-1 0-1,1 1-365,0 3 1,4-4 0,0 1 0,0-2 0,1-2 0,4-2 0,3-2-18,1 0 0,5-5 0,3-2 0</inkml:trace>
  <inkml:trace contextRef="#ctx0" brushRef="#br0">26034 13527 7990,'-14'-16'2095,"1"2"1,0 4-1796,-1 10 1,7 2 0,1 1 0,2 2 0,-1 3 0,2 2-433,2 2 0,7-3 1,3 0-1,2 0 1,3-2-1,1-1 1,2-2-1,4 1-501,0-2 0,3-2 0,-5-1 1,2 0 266,2 0 1,-5-6-1,-5-2 1,-5-4-1,-4-2 1,1 1 288,-2 0 0,-6-1 0,-3 1 0,-2 1-854,-2 3 931,4-2 0,0 3 0,6-5 0</inkml:trace>
  <inkml:trace contextRef="#ctx0" brushRef="#br0">26407 13287 7990,'7'0'1571,"-2"0"-1051,-10 0 1,2 0 0,-5 0 0,-3 2 0,-1 2-74,-1 5 1,4-2-1,2 2 1,-1 2-749,1 0 0,5 1 1,2-1-1,8-4-53,4-1 1,5-2 0,3-4 0,-1 0 0,2 0 0,-2 2-70,0 2 0,-2-1 0,-9 6 0,-5 2 559,-6 0 1,-4-2 0,-6 0 0,-2 2 0,-3-1 0,-3 0 0,-1-2 384,0-2 1,6 4 0,-1-1 0,7 3-522,6 1 0,8 0 0,3 1 0</inkml:trace>
  <inkml:trace contextRef="#ctx0" brushRef="#br0">26634 13127 8261,'0'-26'676,"1"9"0,4 5 1,3 5 78,4 4 0,6 2 0,1 1 0,2 0 0,3 0 1,1 0-1,3 0 0,2 0-278,1 0 0,0 0 0,-6 0 0,-1 1 0,-3 4 0,-4 3-528,-5 4 1,-4 3-676,-8 3 1,-14 3 0,-7 5-1,-8 2 587,-5 3 0,4-2 0,-1 0 0,4-4 0,5-4 0,4 0 0,5-2 400,4 0 1,5-1-1,10-5 1,10 1-1,15-2 1,16-3-2139,13-5 1877,-20-3 0,3-1 0,0 1 0,3-2 0,7 1 0,0 0 0</inkml:trace>
  <inkml:trace contextRef="#ctx0" brushRef="#br0">25847 16712 8207,'2'-12'0,"1"2"685,1 1 0,-1 6 1,-7-1-1,-4 4 1,-1 3-1,2 3 0,-1 0 1,3 1 1845,-1 0 1,0 2 0,3 5-2350,-2-1 0,1 0 0,4 1 0,0-1 1,0 0-1,0 1 0,0-1 4,0 0 0,0 2 0,0 1 0,0 2 0,0-2 0,-2-1-10,-2-2 0,2 2 0,-2 2 0,3 0 0,1 0 0,0-3-60,0 0 0,0 4 0,0-1 0,0 0 0,-2-3 0,-1 0 0,-3 1 14,-1 2 1,2 0-1,-4 5 1,-2 2-1,-4 1 1,-3 1 100,2 1 0,1-5 1,2-1-1,1-2 1,1-1-1,4 0 0,1 0-111,3-2 1,6 3 0,4-1 0,4-2 0,5-1 0,2-2-356,1 1 1,3-3 0,-4 0 0,-2-2-1,-1 1 1,-1 0 43,-1-1 0,-6 3 1,-2-3-1,-4 3 0,-2 3 1,-4 2-1,-4 4 298,-2 0 0,-3 4 1,1-4-1,0 1 0,1-1 1,3-1 926,4 1 1,7-3-1530,7 4 0,8-6 0,18 2 0,6-3 112,5-2 0,-2 5 383,5 0 0,0 12 0,4-2 0</inkml:trace>
  <inkml:trace contextRef="#ctx0" brushRef="#br0">26020 17392 8084,'-4'-9'0,"0"0"1505,1-1 0,1 2 1,2 0-1,0-3-721,0-1 0,2 5 1,1 4-1,1 6 1,0 4-1,1 2 1,-1 0-1,-1 1 0,0 4 1,0 2-929,2 2 0,-1 1 0,-4-3 0,0 2 0,2-2 0,2-1 0,5-1-7782,3-1 7926,7-6 0,2 5 0,5-4 0</inkml:trace>
  <inkml:trace contextRef="#ctx0" brushRef="#br0">26314 17192 8015,'-14'-6'1915,"1"-3"0,6 5 1,2 4-1,4 7-1155,1 5 0,0 3 0,0 3 1,0 4-1,0 6 0,0 6 0,0 6 1,0 1-366,0 1 1,0-2-1,0 0 1,0 0 0,0 0-1,0-2 1,1-2-2285,4-5 1,-2-4 0,6-4 1888,1 0 0,8-7 0,2 3 0</inkml:trace>
  <inkml:trace contextRef="#ctx0" brushRef="#br0">26740 17392 8185,'-6'9'0,"-3"0"274,-2 1 0,-1 2 0,1 1 0,3 1 764,-3-1 1,-1 6 0,0 3 0,2 2 0,3 0-1,-1-2 1,2 2 0,0 1-1141,3 1 1,2-5 0,1-2 0,0-1 0,1 0 0,4-2 101,4-1 0,3-2 0,1 1 0</inkml:trace>
  <inkml:trace contextRef="#ctx0" brushRef="#br0">26927 17165 8077,'-22'-8'2351,"-1"-1"408,4 3 1,9 1-2248,5 1 0,5 2 1,5-2-1,5 1 1,5 0-1,4-1 853,2 1 0,-2 1-1427,8 2 0,-8 0 0,6 0 1,-4 0 49,-5 0 0,-1 6 1,-3 3-1,-3 4 0,-5 4-309,-2 0 1,-8 3 0,-4-3 0,-5 4 0,-3 1-1,0-1 490,-1-2 1,6-1-1,-2-3 1,6 1-1,3 2 1,3-2 289,2-1 1,8-3 0,6-2 0,8-2-1,4-3 1,3-2 0,2-1-503,1-2 0,5-6 0,-4-1 0,1-2 0,-1 0 0,-2 0-3234,-2 2 0,-3-5 0,-1 3 3065,-2-3 1,-5-7-1,2-2 1</inkml:trace>
  <inkml:trace contextRef="#ctx0" brushRef="#br0">27300 16712 8077,'-18'-1'4689,"1"-4"-4417,-1 4 0,12-5 0,6 6 1,7 0-1,7 0 0,2 0 1,3 0-1,2 0 43,3 0 0,-5 0 1,0 1-1,-1 2 1,0 2-1,-4-1-328,-3 2 1,-1-3 0,-5 6 0,-4 1-1,-4 2 77,-6 2 1,-3 2 0,-1 0 0,1-1 0,3 1-1,5-1 319,2 0 1,2-2 0,2 1 0,2-1 0,7 0 0,5 0-293,6 1 1,3-1 0,2 0 0,-2-1-1,-1 0 1,-3-1 0,-2 0-63,-3 0 1,-2 1 0,-4 4 0,-3 2-1,-1-2 1,-3 0 78,-1 2 1,-2 3 0,0 4 0,-2 0 0,-4 0 0,-6 3 0,-4 1 121,0-1 0,-3-2 1,-1 1-1,1 0 0,0-1 1,3-1-651,1-2 1,-3 2 0,0-3 0,2 2 0,1-1 0,3-2-1250,3-2 0,-1 5 1,4-2-1,0 3 1669,0 2 0,-4 0 0,2-1 0</inkml:trace>
  <inkml:trace contextRef="#ctx0" brushRef="#br0">26274 16646 8077,'-8'-6'0,"4"-3"434,2-3 1,7-6-1,-1 0 1,-1 2 0,0 1-1,0 2 1,2 0 0,-2-1 969,-2 1 0,1 6 0,2 2 1,5 5-1,3 5 0,1 2 1,0 2-616,1 0 1,3-2-1,1 4 1,-1-4 0,-3 0-1,0-1 1,-1 0 0,0-3-1520,1-1 1,-1-2 0,0 0 0,-1-2-1,-1-2 34,-3-5 1,-3-4-1,4-4 1,1-2-1,2 0 1,1-2-1,1 2-1310,-1 0 0,2-4 1,1 4 2005,2-2 0,6 5 0,-4-3 0</inkml:trace>
  <inkml:trace contextRef="#ctx0" brushRef="#br0">26580 16392 8077,'-19'12'1000,"-3"-3"0,3 2 1,1-7 101,3-1 1,8-3 0,2-5-1,5-3 1,6-6 0,6-4-1,6-4 1,2-3-894,4-2 0,1-4 0,2 0 1,0 2-1,1-1 0,1 0-9715,3-1 9506,-1-6 0,1-3 0,2-7 0</inkml:trace>
  <inkml:trace contextRef="#ctx0" brushRef="#br0">26834 15633 8077,'-21'-5'2491,"3"1"1,11-6-2195,7 1 1,1-2 0,8 1 0,1 2 0,2 1 0,2 0 0,-1-2 0,0 1 645,1 4 1,-1 2-1,0 2 1,1 0 0,-1 2-1,0 2 1,1 7-630,-1 5 1,-4 0-1,-2 5 1,-1 0-1,-1-2 1,-1 2-1115,0 0 0,1-5 0,-5 2 1,0-4-1,-2-2-208,-2-3 1,1-4 0,-4-10 0,1-5 0,1-7 1310,-1-5 0,0-3 0,-4-2 0,1 2 0,0 3 0,0 3 2668,0 0 0,5 8 0,-3-2-2521,1 1 1,3 6 0,7 2 0,7 2-1522,5 2 1,5 0 0,5 0 0,2-1 0,2-4 0,1-4-8761,-1-3 9584,-2-7 1,-1-7-1,-1-8 1</inkml:trace>
  <inkml:trace contextRef="#ctx0" brushRef="#br0">27154 15233 8077,'-20'0'0,"0"0"0,-6 0 2910,4 0 0,3 0 0,6 0-1703,-1 0 0,7 6 0,4 3 0,6 3 0,7 1 0,6-1-1201,7-3 1,2 1 0,3-6 0,0-1 0,2-1-1,-4-2 1,1 0-1485,-3 0 0,-8-6 0,-1-3 602,-5-3 1,-7-1 0,0 0 0,-7-1 550,-10 1 0,0 0 0,-9 1 1,0 1-1,-4 4 0,-1 1 292,1 3 1,-1 2 0,10 1 0,4-2-15,3-2 0,13-4 0,11-5 0,8 0 0,5-2 0,5-3 0,4-4 47,-1-3 0,-2-2 0,-5 0 0</inkml:trace>
  <inkml:trace contextRef="#ctx0" brushRef="#br0">27287 14806 8077,'-27'-7'0,"2"-3"0,3 5 0,4 2 0,3 2 0,2 1 1404,5 0 0,5 6 0,11 3 1,7 4-1,4 3 0,5 2 1,1 0-1406,1 1 0,1-4 0,1 3 0,2-4 0,1 0 0,-3-1 1,-4 0 0,1 1 0,-4-1 0</inkml:trace>
  <inkml:trace contextRef="#ctx0" brushRef="#br0">27114 14980 8077,'-26'-20'620,"4"7"0,10 4 0,12 6 1,8-3-473,4-1 1,2-2 0,4-4-1,4-2-148,4-3 0,6-8 0,2-9 0</inkml:trace>
  <inkml:trace contextRef="#ctx0" brushRef="#br0">26407 14766 8077,'-21'-14'2368,"4"5"0,8 7-1561,4 7 1,5 2-1,3 8 1,3 1-1,1 5 1,5 1-1,3 5 1,4 0-684,2 2 0,-3 2 1,3-1-1,-1 1 1,1 0-1,3 0 1,0 0-1791,-2-1 0,1-2 1,-5-3-1,0-3 1666,1-4 0,-4-3 0,4-2 0</inkml:trace>
  <inkml:trace contextRef="#ctx0" brushRef="#br0">26767 14966 8077,'-25'-16'7864,"3"3"-7478,8 2 1,10 11 0,8 0 0,7-1-1,3-2 1,6-3 0,-1 0-712,0 0 1,3-4 0,-2 1 0,-1-3 0,0-1 0,-3-1-1136,-1 1 1,-7 0 0,-5-1 0,-6 3 1507,-6 2 1,-3 3 0,-1 6 0,-1 0 2091,1 0 0,3 0 1,5 0-1,10 0-1573,5 0 1,5 0 0,3 0 0,4 0 0,3 0 0,2-2-740,-1-2 1,-1-4-1,-1-5 1,-3 0-1,-2-2 1,-4-1-1,-5-2 1,-5 2-1070,-4 1 0,-7 3 0,-3 3 0,-4 5 1329,-5 2 0,-2 4 1,-6 2-1,4 7 1,4 2-1,4 3 1,2 0 486,3 5 1,3 1 0,9 2 0,4-3 0,10 0 0,6-2 687,10 0 1,10-7-1264,6-8 0,14 4 0,6-1 0</inkml:trace>
  <inkml:trace contextRef="#ctx0" brushRef="#br0">21315 13234 8332,'-21'0'0,"3"0"-26,4 0 1,6-2 0,5-1 0,5 0 0,2 5 0,-1 5 0,-1 5 0,-2 2 370,0-1 0,0 0-70,0 1 1,0-6-1,0 1 1,0 2-114,0 0 0,4 3 0,2-2 0,0-2 4,0-1 0,-2-5 0,-4 5 0,-1 0 135,-4-1 1,2 3 0,-6-2 0,1 3 0,0 1-23,4 1 1,2-5-1,2 0-379,0 1 1,0-3 0,0 2 87,0 2 1,0-4-1,2 0 1,1 1-1,3-1 77,1 4 1,-4-4 0,1 2-1,-2 1 180,-2 2 0,-2 1 0,-1 1 0,-1-1 0,1 0-195,2 1 1,1-5-1,0-1 1,0 3 0,0 1-13,0 1 0,0-4 1,0 0-1,0 1 1,0 2-1,0 1 1,0 1 48,0-1 0,0 0 1,-2 1-1,-1-1 1,-1 0-1,1 1-22,1-1 1,2 0 0,0 1 0,0-1-1,0 0 1,0 1-124,0-1 0,0 0 0,0 1 1,0-1-1,2 0 0,1 1 0,1-1 57,-1 0 1,-1 0-1,-2 1 1,0-1 0,0 0-1,0 1 199,0-1 0,0-4 0,0 0 0,0 1 1,0 2-44,0 1 0,0 1 1,0-1-1,0 0 0,0 1-366,0-1 0,0-4 1,0 0-1,1 0 0,2 0 184,1-1 0,1-3 0,-5 4 1,0 1 307,0 2 0,0 1 0,0 1 1,0-1-1,1 0-37,4 1 0,-4-5 1,4-1-1,-2 3-503,1 1 1,2 1-1,4-1 1,-2-2 355,-2-1 1,0 0-1,-3 4 1,1 1 134,-1-1 0,-1 0 1,-2 1-1,0-1 0,0 0-95,0 1 1,0-6 0,0 1-1,1 2-376,4 1 1,-3-1 0,6 0 0,-1-2 271,1 1 1,-5 2 0,1 1 0,-2 1-1,-2-1 259,0 0 1,0 0 0,0 1-1,0-1 1,0 0-132,0 1 0,1-2-314,3-3 0,-1 2 0,5-2 122,-2 3 0,3-3 1,-3-2-1,0 1 1,-1-1-1,0 2 1,-1 0 127,1 0 1,-1 0-1,-4 4 1,0 0 0,2 1 127,2-1 1,-2 0 0,2 1-1,-2-1 1,-2 0 0,1 1-171,3-1 0,-1-1 0,5-2 0,-1-1 0,1 1-243,2 2 0,0 2 1,1-2-1,-4-2 1,1-3-1,-3 1 235,1-1 0,3 2 0,-3 4 1,0 1-1,0-1 0,-3 0 201,-1 1 0,2-1 1,2 0-1,0 1 0,1-1-210,1 0 0,1 1 0,4-1 0,0-1-137,1-3 1,-1 1 0,0-4-1,0 0 306,1 0 0,-1 3 0,-1-3 0,-2-1 0,-2 3-53,-2-1 1,0 1-1,-3 2 1,3-1-1,1 1 1,3 1-38,2-2 0,1 2 1,2-3-363,3-1 0,-3 4 0,4-5 0,-1-1 55,0 1 0,4 3 0,-4-4 1,-2-1-1,-1 1 0,-2-1 380,0-1 0,1 3 0,-2 0 0,-2 0 0,-3 1 0,-1 1 105,-3 2 1,3-3 0,0 2 0,2 2 0,0 0-1,1 1-333,0-3 0,2 3 1,5-3-1,2 1 0,-2 1 1,0-4-1,0 0-243,2 1 1,0-4 0,-5 4 0,1-1 0,-1-1 0,0 0 370,1-3 0,-5 3 0,-2 0 0,0 0 0,-1 1 0,2-1 269,-1 0 1,-2 3 0,2-3-1,0 1 1,1 2 0,2 0-552,2 0 1,1-5 0,1 4 0,-1-1 0,2-1-1,1 1 1,2-1 11,-2 0 0,-1 3 1,-2-3-1,1 0 0,-1 0 1,-1-2 430,-3 2 0,3-3 0,-4 5 0,3-1-41,-2 0 1,3 2 0,-4 3 0,4-2 0,3-1-400,3 2 0,-3-4 1,2 2-1,-2 0 1,-1 0-1,-1-2-4,0-1 1,2 4 0,1-2 0,2 1-1,-2 0 411,-1 1 1,-1-3 0,-1 1 0,-1-1-1,-2-1 1,-3 2-10,-1-1 0,5-4 1,-4 3-1,2-2 0,0 2 1,1 0-292,2 0 0,2 3 1,-1-3-1,0 1 1,2 2-1,1 0 1,4-2-161,0-1 0,-2 3 0,3-3 0,-2 0 0,-3 2 1,-1-3 478,-2 1 1,1 3-1,-1-3 1,0 0-1,1 1 28,-1 1 0,-4 1 0,0 3 0,0-2 0,0-1 0,1 0-366,5-2 0,0 5 0,7-3 0,2 1 0,1 1 1,1-4-210,1-1 1,0 4 0,-1-2 0,0 1 0,-3-2 0,-2 0 0,0-1 390,-1 0 0,-3 0 0,1-1 1,-4 2-1,0 0 224,-1-2 0,-4 1 1,0 0-1,1 1 0,2 2 1,1 0-51,1 0 0,-1-2 1,2 4-1,1-4 1,3 0-1,1 1-589,-1 2 1,5-2 0,-4-1-1,3 0 1,-3-1 0,0 2 244,-4-1 0,3-2 0,-1 2 0,-2 0 0,-1-1 454,-2 0 0,1 3 0,-1-3 1,0 0-1,1 1-278,-1 1 1,0-4 0,2 4 0,1-1 0,4-1 0,-1 1 0,2-1-396,-1 0 1,-2 0 0,3-3-1,-2 3 1,-3 0 0,1 1 189,0 1 0,-5-4 0,5 5 0,-1 0 0,-3 0 0,-1-2 487,-3-1 1,-2 0-1,4-3 1,-2 3-1,1 0 1,2 1-343,1 1 1,0-4-1,1 3 1,-1 1-1,2-2 1,1 1-339,2 1 1,1-1-1,-2 3 1,0-2-1,1-1 1,0-1 404,0 0 0,-1 4 0,-3-1 0,-1 3 0,0 1 326,1 1 1,-2-5 0,-2 0 0,-1 1 0,1 0-421,2-1 0,-3 3 0,0-5 0,1 2 0,2-1 0,3-1 0,1 1-414,2 2 1,4-3 0,-4 1 0,0-1-1,-1-1 1,1 0 319,-1-3 0,-3 3 0,-2 0 0,-1 0 0,-3 0 0,1-2 473,-1 2 0,-1-3 0,-4 6 1,3 0-150,1-2 1,-2 3-1,4-4 1,1 2-723,2 2 0,1-2 0,1-1 0,-1 0 0,-1 1 230,-3 2 0,1-2 0,-4-1 0,0 0 876,0 1 0,-2-4 0,-2 4 0,1-1-817,1 0 0,2-4 0,-3 3 0,3-1 0,0 1-171,0 1 1,4-4 0,-1 1-1,1-1 1,1 0 0,-2 2 71,1-2 0,-2 3 1,-1 0-1,0 0 678,1-1 1,-5 1-1,3-3-756,0 2 0,-3 4 0,5-5 0,3 1-267,1 1 0,-4-5 1,1 3-1,2-1 133,1 2 1,-4-4 0,0 5 380,-2 0 0,-2-3 0,-2 5 0,2-3-674,5-2 0,-2 3 0,2 0 0,2 0 0,1 0-1678,1-3 1,5-1 2484,-1-2 0,7-12 0,-3-3 0</inkml:trace>
  <inkml:trace contextRef="#ctx0" brushRef="#br0">25314 16979 7826,'-31'-9'138,"1"2"0,5 1 2884,6 3-2681,4-5 0,9 7 0,6-4 0,7 5 0,4 5 0,1 2 250,1 1 1,-3 3-443,8-2 1,3 3 0,0 1 0,1-1-1,0-1-24,2-2 0,-1-1 0,1 6 0,-2-1 1,1 0-1,-1 1-92,0-1 1,-4-1-1,3 0 1,-1 0 0,0 2-1,-1 1-86,-3 0 1,-1-2 0,-2 1 0,1-1 0,-1 2-1,-1 1 1,-3 2 307,-5-2 1,2-1 0,-2-2 0,-1 1 0,-1-1 346,-2 0 1,0 1 0,0-1-600,0 0 1,0-4 0,-2-1 0,-1-1 0,-3-1-236,-1 0 0,3 3 0,-5-3 0,-3 1 0,-3 3 0,-4 2 0,-2 3 390,-3 3 1,-2-3 0,-4 2 0,-1-2 0,1-1 249,2-1 1,2 2-1,-1 1 1,0 0-1,2-2 1,1-4-1,4 0-134,0 2 1,3-3 0,3-2 0,2 1 0,2-2-559,1 0 0,6 0 1,-3-3-1,0 1 1,-1 0 89,0 2 1,-5-3 0,3 5 0,-3-1 430,-1 1-230,5-5 69,2 2 1,5-5-426,-4 0-1089,4 0 2226,-5 0-213,6 0-1139,0 0 601,0 6-993,0-4 0,1 4 478,4-6 1382,-4 0-228,5 0 1,-4 0-1663,2 0 0,-1 0-134,6 0 953,-6 0 0,4 0 1516,-2 0-747,-4 0 0,7 0-1087,-4 0 0,-1 0-812,6 0 1596,-6 0 0,4 0 107,-2 0-871,-4 0 0,7-2 140,-4-2 1253,-2 2-585,10-4 1,-11 5-694,3-3 0,-1 2-440,2-2 872,-4 2 824,5 2-556,-6 0 0,0-1-828,0-4 0,5 2-785,-1-6 1121,1 6-430,-5-3 1,6 5 0,2-2 0,4-3 0,5-3-4078,5-6 4649,0-4 0,22-25 0,-2-5 0</inkml:trace>
  <inkml:trace contextRef="#ctx0" brushRef="#br0">21555 13874 8102,'-13'0'229,"5"-2"0,5-1 1,6-1-1,6 1 1,1 3-1,-1 4 132,-4 5 0,-4 3 0,-1 3 0,0 2 0,0 4 0,0 3 0,0 1-102,0 3 0,0 6 0,0-1 0,0 1 0,0 3 0,0 1 0,0 2 159,0 0 1,0 0 0,0-1-215,0-4 0,0 4 0,0-4 0,0 4-28,0 1 1,0 0 0,0 0-1,0 0 1,0-2 0,0-1 12,0-1 0,-4-1 0,-1 5 0,2 0 0,2 0 1,1-1-1,0-2 8,0-2 1,0 1-1,0 4 1,0-1-1,0-2 1,0-2-140,0 2 1,0-3 0,0 2 0,0-1 0,0 1 0,0-1 0,0 1 9,0-2 1,0 4 0,0-4 0,0 2 0,-2 0 0,-1 1 114,-1 1 0,-5 2 0,5 0 0,1 0 0,1 0 0,2-2 0,0-1-84,0-1 0,2 0 0,1 4 0,1-2 1,1-1-1,-1-3 19,0-1 1,1 2-26,-5-4 1,0 2 0,0-3 0,0 1 0,0-2 48,0-1 1,-5 3 0,1 2 0,1 0 0,0-1 0,0-2-82,-1-2 1,-1 3-1,5 0 1,0-1-1,0-1 1,0 1-125,0 1 1,5 0-1,-1-4 1,-1 0 0,-1-1-1,-2 1 1,0-1 181,0 1 0,0-5 1,0 1-1,0 0 1,0 1-1,0 0-8,0-2 1,0 0 0,0 3 0,1 0 0,2-1 0,1 3-272,-1 1 0,0-6 1,0 6-1,3-1 1,0-3-1,0 1 1,-1 0-352,0 2 1,-2-1 0,5-1 0,-2-1 0,-2-3-1,1-2 37,-1-3 1,2 4-1,-3-3 1,1 0 0,-1-3-1,-1 0-83,-2-1 1,1-4-1,2 0 1,2 1 0,-1 2-253,2 1 1,2-1 0,5-3 0,0-3 0,0-1 0,1-1 808,-1-1 0,6-7 0,2-4 0</inkml:trace>
  <inkml:trace contextRef="#ctx0" brushRef="#br0">21648 17619 7909,'-31'7'0,"1"-1"0,5 0 346,6 3 0,9-2 0,1 2 0,0 1 0,1 2 2126,4 1-2134,3 7 0,-4-4 0,1 5 0,1-1 0,1 0 11,2-1 1,2 3 0,1-4 0,3-2 0,1-1 0,3-2 0,2 2 0,2 0-7,-1-2 1,2 4 0,2-10-1,4 0 1,1-1 0,-1-1-278,-2-1 0,4 1 0,-4-5 0,0 0 0,0-2 0,-2-2 16,-3-5 0,0-3 0,-2-1 0,-2-1 0,-3 1 0,-1 0 127,-3-1 1,3 1 0,-1 0 0,-2-1 0,-2 1 0,-1 0 92,0-1 1,5 1 0,-1 0 0,0-1 0,2 1-1105,3 0 1,3-1 0,1 3 459,1 2 0,-5 3 0,0 6 358,1 0 0,-4-2 0,0-1 451,0-1 1,-5-2-1,5 3-599,0-1 0,-5-2 0,4 1-80,-4-4 0,-1 2 1,2 0-150,2 1 0,-2 0 1,4 3-104,0-2 0,-5-1 1,5 3-1,-1-3 111,-1-1 0,2-2 0,-3-4 1,1 0-1,1-1-283,1 1 0,-5-6 1,5-4-1,-1-2 1,0-1-1,1-1 1,2 2-159,-1 3 1,1 7 0,2 9-1,-3 4 794,-1 8 0,-1 5 0,-4 2 0,4 0 0,-4-5 0,5-2 0</inkml:trace>
  <inkml:trace contextRef="#ctx0" brushRef="#br0">4026 5424 8080,'-12'-18'0,"3"10"0,3 12 0,2 11-22,-1 7 1,-1 9-1,3 5 1,-1 1 0,1 1-1,3 1 1,6 2 0,7-1-1,11-1 1,10-5 0,13 0-1,13-2 250,-26-15 1,3-1 0,5 1-1,2-2 1,4 1 0,1-2 0,5 2-1,0-1 1,4 0 0,1 0 0,2-1-1,0 0 1,4-1 0,0 1 0,3-2-1,0 1-90,5-2 1,0 0 0,0 1 0,0 0 0,1-3-1,-1-1 1,0 0 0,1-1 0,-24-3 0,1 0 0,0-1-1,1-1 1,-1-1 0,2 0 0,1 0 0,1-1 0,0 0-1,0 0 1,1 0 0,-1-1-237,-1 0 0,1 0 1,0-1-1,7-2 1,0 0-1,1-2 1,-2-1-1,-1-1 1,1 0-1,0-2 1,0 1-1,1-2 1,0-1-1,1 0 1,-2-1-1,-1 0 1,-1-1-1,0-1 77,-2 1 0,0-1 1,1 0-1,4-1 1,0-1-1,1 0 0,-4 0 1,-1 0-1,1 0 1,-1 0-1,1-2 0,-1 1 1,-2-1-1,1-1 1,-2 1-1,-3 0 1,-1 0-1,-1 1 0,-2-1 1,0 0-1,0 0 88,22-9 1,-1-2 0,-6 3 0,0-2 0,0-1 0,0-2 0,-4 1 0,-1 0 0,-6 1 0,-2 1 0,-6 1 0,-2-1 0,-7 4 0,-4-2 196,20-23 1,-8-5-1,-17 5 1,-6-5-1,-10-4 1,-13-2-452,-13-2 0,-1 25 0,-5 0 1,-7-2-1,-4 0 0,-4-2 0,-3 1 1,-6-1-1,-1 0 0,-3-1 0,-1 1 91,0 1 1,0-1 0,-4-2-1,0 0 1,1 0 0,0 0 0,-1 2-1,-1 1 1,-1 1 0,-2 0-1,2 4 1,-1 1 0,-2 1 0,-2 2 75,0-1 0,-1 3 0,-2 5 0,-2 2 0,18 7 0,0 1 0,-1 1 0,0 2 1,-1 1-1,1 2 0,-1 0 0,-1 1 0,1 1 0,-3 1 0,0 0 0,0 2 1,-2-1-1,0 2 0,-1 0 0,-2 1 0,0 0 0,-2 2 0,-5 2 0,-1 1 1,0 2-1,1 1 0,0 0 0,0 1 0,-3 2 0,1 0 1,-1 2-1,-3 0 0,0 2 0,-1 0 0,0 0 0,0 2 1,-1 0-65,17-4 1,-1 1 0,1 0-1,-1 1 1,0 1 0,0 0-1,-1 1 1,2 0 0,0 0 0,1 1-1,-1 0 1,2 1 0,-1 0-1,1 0 1,0 0 0,0 1 0,1 1-1,0 0 1,0 1 0,1-1-1,-17 8 1,1 1 0,-1 0 49,1 1 0,0 1 0,1 0 0,4 1 0,1 2 1,2-1-1,4 0 0,2 0 0,1 1 0,7-3 0,1 1 1,3-1-1,-13 14 0,4 0 0,9-2 0,3 2 0,5-1 1,3 3-1,6-1 0,2 1-43,3 1 1,2 0-1,5 0 1,3 2 0,4-1-1,5 0 1,5 0-1,6-1 1,9 2 0,7-2-1,11 1 1,8-2 46,10 1 0,7-4 1,-8-14-1,5-3 1,3-1-1,-8-6 0,3-1 1,1-1-1,1 0 1,6 1-1,1-1 1,2 0-1,0-1 0,-8-2 1,0-1-1,0 0 1,2 1-1,-1-1 0,3 0 1,0 0-1,0 1 1,1-1-1,0 0-92,1 1 0,1-1 0,0 0 0,0 0 0,0 1 0,0 0 0,0 0 0,1 1 1,-1 0-1,1-1 122,0 1 0,1 0 0,-1 0 0,1 1 0,-1-1 0,0 0 0</inkml:trace>
  <inkml:trace contextRef="#ctx0" brushRef="#br0">20049 12048 7700,'-35'-19'0,"1"1"0,-1-1 0,-1 1 0,2 1 0,-1 1 0,-32-6 0,6 10 0,2 8 0,3 2 35,1 2 0,-9 12 0,-5 7 0,31-6 1,0 2-1,-3 4 0,-1 1 0,-1 3 1,0 1-1,-3 5 0,0 3 0,-1 2 1,0 3-1,-4 5 0,1 2 0,-1 3 1,0 2-1,15-12 0,0 1 0,0 1 0,-1 2 1,1 0-1,1 2 0,-3 2 0,1 2 1,0 0-1,2-1 0,1 1 0,0 0-39,1 0 1,0-1 0,1 2 0,-3 5-1,0 0 1,1 1 0,2-2 0,1-1 0,1 2-1,0 0 1,0 1 0,1 1 0,0 3-1,1 0 1,1 1 0,0 0 0,2 0 0,0 1-1,-1 3 1,2 2 0,0-1 0,0 1 0,2 0-1,0-1-149,-1 1 1,1 0 0,1 1 0,1 5 0,2 1 0,0 0 0,3-7 0,1 0 0,0 0 0,1 1 0,1 1 0,0 0 0,1 1 0,2 1 0,-1 0 0,2-1 0,0 0 0,1 0 0,1 3 0,0 1 0,1 0 176,1 1 0,1 0 0,0 0 1,1 1-1,0 1 0,2 1 1,0-14-1,1 1 0,1 0 1,1 1-1,-1 0 0,2 1 1,0-1-1,0 0 0,2 0 0,0-2 1,0 1-1,2 0 0,0 2 1,1-1-1,1 1 0,1-1 1,0-2-1,2 1 0,0-1 1,0 0-1,2 1 0,1 0 0,1 0 1,1-1-76,-1-1 1,1-2 0,2 0 0,0-1 0,1-2 0,2-1 0,0 0 0,2-2 0,1 0 0,1-2 0,2 0 0,0-1 0,1-1 0,2-1 0,0-1 0,1 0 0,13 13 0,2-2 0,2-1 0,-10-15 0,0 0 0,2-1 0,1-1 44,1 1 1,1-1 0,1 0 0,1-2 0,-1-2-1,2 0 1,0-1 0,1-1 0,2 0 0,1-1-1,1 0 1,1-2 0,1 0 0,1 0 0,0-2 0,1-1-1,-1-2 1,1 0 0,1-2 0,0 0 0,4 1-1,0-2 1,0 0 0,1-2 0,-1 0 0,1-1 0,0-1-1,-1 0 5,2-1 1,0 1-1,0-2 1,1 0-1,2-1 1,1-1-1,0-1 1,0-1-1,-1-2 1,0 0-1,0-1 1,0-1-1,1 0 1,0-1 0,0 0-1,0-2 1,3 0-1,-1-1 1,1-1-1,0-1 1,0-1-1,-1 0 1,0-1-1,1-2 1,1 0-1,1-1 1,0-1 0,0-1-63,1-1 1,0-1 0,0-2 0,-1 0 0,-1-1 0,-1 0 0,-1-2 0,2-1 0,1-2 0,1-1 0,0-2 0,-1 1-1,0-2 1,0 1 0,0-2 0,-1 0 0,-3 0 0,0-1 0,0 0 0,-1-1 0,0 0 0,0-1 0,0-1 0,-1 0 41,0 0 0,-1-1 0,0 0 0,-3-1 0,-5 1 0,-2 0 0,0-2 0,-1-1 0,3-2 0,-1-1 1,0-1-1,0-2 0,-3 1 0,1-2 0,-2-1 0,-1 0 0,-2 1 0,0-1 0,-2-1 0,0-1 0,-1-1 1,0-1-1,-1-2 0,-1 1 0,-2-1 0,0-1 0,-2 0 0,-1-1 61,-1 0 1,-1-1-1,0 0 1,-2-2-1,2-4 1,-1-2-1,-1 0 1,-1 0-1,-5 1 1,0 1 0,-2-2-1,-1 0 1,1-2-1,-1 0 1,-1-2-1,0 0 1,-1-3-1,-1-1 1,-1 0 0,-2-1-1,-1 0 1,-2-1-1,-1 0 1,-1 0 24,-1-2 0,0 1 0,-2-2 0,-1 0 1,-1-3-1,-1-1 0,-1 0 0,-2 0 0,-1 1 1,-2 1-1,-1-1 0,0 0 0,0-2 1,-1-1-1,0 0 0,-1-1 0,-1 12 0,-1-1 1,1 0-1,-2 0 0,0 0 0,0 0 0,-1-1 1,-1 0-1,0 1 0,-1-1-28,1 0 0,-2 1 1,1-1-1,-1 0 0,-1 0 1,0-4-1,-1 1 0,0-1 1,-1 0-1,0 0 0,-1 1 1,-1-1-1,0 1 1,0 0-1,-1 0 0,0-1 1,-1 0-1,0 0 0,-1 0 1,-1 0-1,0-1 0,-1 1 1,0-1-1,-1 1 1,0 0-1,-1 1 0,0 0 1,-1 1-1,-1-1 0,0 1-70,0 2 1,0-1-1,-1 1 1,0 0-1,-2 0 1,-2-1 0,-1-1-1,-1 0 1,0 1-1,-1 1 1,0 1-1,0 2 1,-1 0 0,-1 1-1,-1 0 1,0 1-1,-1 0 1,-1 0-1,0 2 1,-2 0 0,0 1-1,-1 0 1,-1 2-1,0 0 1,-2 1 0,1 2-1,0 1 1,-1 1-1,-2 0 1,0 1-1,0 2 1,-2 0 0,-1 0-1,0 2 1,-1 0-85,-2 1 0,-2 0 0,0 2 0,0 0 0,0 2 0,-9-5 0,0 2 0,-1 2 1,-2 1-1,8 8 0,-2 0 0,-1 1 0,-1 2 0,0 1 0,0 1 0,-1 1 1,0 1-1,-1 1 0,1 3 0,-1 0 0,-1 2 0,1 2 0,-2 0 0,0 3 1,-2 1-1,0 2 0,-2 1 0,0 2 0,0 1 62,-3 1 1,-2 2 0,1 1-1,-1 3 1,0 1 0,1 3 0,0 1-1,1 3 1,-2 2 0,0 1-1,5 1 1,0 1 0,-1 2 0,-1 1-1,1 1 1,1 0 54,-1 2 0,1 1 0,0 2 0,0 0 0,0 1 0,0 0 0</inkml:trace>
  <inkml:trace contextRef="#ctx0" brushRef="#br0">19075 2599 9953,'15'-71'0,"3"4"0,4 6 0,2 11 0,0 7 0,-4 9 0,0 7 150,-4 8 0,-7 4 0,-6 2 0,-6 0 1,-8-1-1,-5 1 0,-6 0 0,-5-1 0,-4 1 1,-4 0-1,-5 1 115,-5 3 1,-1-1-1,-4 5 1,1 2 0,-1 3-1,-1 3 1,1 3 0,3 1-52,1 4 0,-3 1 0,4 1 0,1 0 0,-1 1 0,1-2 0,1-2 0,0-3 0,-1-1 42,-5-3 1,-3-1 0,-4-2 0,-5 0-1,-7 0 1,-6 0-135,33 0 1,0 0 0,0 0 0,-1 0 0,-1 0 0,0 0 0,3 0 0,1 0 0,-37 1 0,5 2-46,4 2 1,9 5 0,-1 0-1,3 7 1,0 3 0,1 1-1,-3-2-182,-1 1 0,6-4 1,-4 5-1,-1-2 1,1-1-1,-4-1 291,0 1 1,-2 6 0,-6-2-1,1 3 1,3 2 0,0-1-1,0 1-75,-2 0 1,2 4 0,1 1 0,4 3 0,0 2 0,7 1-254,7 2 0,-1 0 1,11 0-1,4 0 1,2 0-1,3-2 116,1-2 1,5 1-1,5-6 1,5-1 0,7-2-1,2-3 1,2-1 69,0-2 1,2-4 0,2 2-1,5 1 1,4 0 0,5 3 0,4-1-62,4 0 1,2 6-1,3-1 1,4 5-1,5 4 1,5 1-62,4 2 0,3 5 0,2 1 0,3 0 0,-28-22 0,1 0 0,-1 0 1,1 0 120,29 22 0,-27-20 0,0 0 0,29 14 1,-1 1-1,1 0 0,0-2 0,4-2 99,-31-19 0,0 0 1,2-3-1,1 1 1,4 1-1,1 0 1,0-1-1,2-1 1,-1-1-1,1-2 1,2 0-1,1-1 0,3-1 1,1 0-23,4 1 0,1-1 0,4-1 0,2-2 0,2 2 0,0-1 0,2-2 0,0 0 0,4-2 0,0-1 0,-2 0 0,1 0-85,0-1 0,0-1 1,2 0-1,-1-1 1,-6 0-1,-1-1 1,-2 0-1,0-1 1,-2-1-1,0-2 1,-3 1-1,1-2 115,1-1 1,-1-1 0,-4 0 0,-1 0 0,0 1 0,-2 1 0,-2-1 0,-1 0 0,-2 1 0,-1-1 0,-1 0 0,0 1 0,0-1 0,0 0-40,1 1 0,1-1 1,-1 0-1,-1 1 1,2-1-1,-1 0 1,2 1-1,0-1 0,2 0 1,0 1-1,3 0 1,0 0-1,2 0 1,1 1-166,1 1 0,1 0 1,7 0-1,1 0 1,5-1-1,0 0 1,1 1-1,-1 0 1,3 1-1,-1-1 1,-3 1-1,0 0 52,-2 0 1,0 0 0,-2-1 0,1-1 0,-4 3 0,-1 0-1,-1 0 1,1-1 0,-2 1 0,1-2 0,-2 1 0,0-1-1,-2 0 1,-1-1 120,-2 1 0,0-1 1,-4 1-1,0-1 1,-2-1-1,-2-1 1,1 0-1,-1-1 1,-2 0-1,-1-1 1,-1-2-1,-1-1-60,0 0 0,-1-1 0,0-3 0,-1 0 0,2-2 0,-1 0 0,2-2 0,-1-1 0,-1-2 0,-1-2 0,1-2 0,0-1 0,-2 0 0,1-1-126,-1 0 0,0-2 1,0-2-1,-1-2 1,-1 2-1,-1 0 1,0-1-1,-1 0 1,-1 0-1,0 1 1,-2 2-1,0 0-235,-2 1 1,1 2 0,25-25 0,-3 2 0,-4 4 0,-7 2 0,-7 7 0,-5 4 29,-3 1 0,-9 10 0,-1-4 0,-5 2 0,-3 0 0,-4-2 0,-7-1 104,-8-3 0,-8-3 1,-13-8-1,-10-2 1,15 19-1,-3-1 1,-5-1-1,-3 0 58,-5-2 1,-3 0 0,-9-4-1,-2 1 1,-5-2 0,-2 1-1,20 10 1,0-1 0,-1 0-1,-2-1 1,-1 1 0,0-1-1,2 1 1,-1 0 0,0 1 58,0 0 1,1 0-1,-2-1 1,-3-1 0,-1-1-1,1 2 1,5 3 0,0 1-1,-1 0 1,-1 1 0,0 1-1,-1 0 1,0 2 0,-1 1-1,0 0 1,0 3-1,0 0 1,0 1 0,-2 1-1,0 0 1,-1 2-8,-1-1 0,-1 1 0,1 1 1,3 3-1,-1 1 0,0 0 0,-6-1 1,-1 1-1,0 1 0,-1 0 1,-1 1-1,1 1 0,-1 0 0,1 0 1,-1 1-1,-1 1 0,-1 0 1,1 0-1,4 2 0,-1 0 0,2 2-48,0-1 0,2 2 0,-1 1 0,2 2 0,0 1 0,1 1 1,4 1-1,1 1 0,1 2 0,1 0 0,1 2 0,0 1 1,-22 12-1,2 3 0,5 1 0,1 3-751,1 2 1,2 3 856,3 3 0,1 3 0,0-2 0,2 2 0,2 1 0,2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1173 14687 15733,'-18'-15'0,"-1"-2"0,0 4 0,0 4 0,2 5 0,2-1 0,2 2 809,0 2 1,-1 1-1,3 1 1,3 2-1,10 2 1,9-2 0,12-2-1,8-1 1,7 0-1,8 0 1,5 0-620,3 0 1,7 0-95,-3 0 0,12 0 0,-2 0 0</inkml:trace>
  <inkml:trace contextRef="#ctx0" brushRef="#br0">1666 15140 8540,'-13'-2'0,"-2"-1"0,-1-1 0,-3 1 0,-2 1 205,-3 2 1,-3 5 0,-4 2 0,-3 4 0,-1 5 0,1 3-1,0 6 1,0 5 0,-3 8 0,0 8 0,1 9 0,5 4-1,4 5 146,5 1 1,9 5 0,8 1 0,8 1 0,11-4 0,12-1 0,11-3 0,-15-31-1,1-1 1,1 0 0,1 0-1326,0-1 0,1 1 1,2 2-1,1 0 974,-3-2 0,1-1 0,7 4 0,0 1 0,-3 1 0,0 0 0</inkml:trace>
  <inkml:trace contextRef="#ctx0" brushRef="#br0">1600 16632 8312,'0'-13'39,"0"4"1,0 0 0,0-1 0,0-2 1391,0-1 1,0-1-905,0 1 0,-5 4 0,-1 2-337,-1 1-202,-2 7 1,-4 19 0,-2 14-1,-3 13 1,-3 17 0,10-28-1,0 2-11,0 0 0,0 2 0,1 6 1,1 1-1,-1-1 0,0-1 1,4 2-1,1 1 0,0-1 1,2 0-1,1-3 0,1 0-10,-1-2 1,3-1 0,11 31 0,4-5 0,5-8 0,2-6-1,4-4 1,3-4 0,2-8 1,-1-3-1,6 0 1,6 0-1,6 1 32,3-1 0,7 5 0,2-5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17436 2759 8506,'0'-48'0,"0"7"0,1 8 0,2 11 0,3 7 0,0 5-32,0 1 0,3 0 1,-5-4-1,1-2 0,-1-3 1,2-4-1,2-5 1,2-4-1,2-3 0,1-1 1,-1 1-1,-2 3 1,-1 4 214,2 3 1,-5 8 0,-5 0 0,-8 5 0,-11 7 0,-7 2-9,-6 2 1,-5 0-1,-8 0 1,-5-1-1,-8-2 1,-6-2-66,-8 2 1,-3-2 0,7-1-1,2 0 1,1-2 0,2 1 99,-2-3 1,3 2 0,1 1 0,0-1 0,3 2 0,-1 0 0,0 3-56,2 2 0,-5 2 1,0 4-1,-2 4 0,-1 3 1,-3 2-1,1 4-96,-4 4 1,-2-1-1,2 1 1,2 2 0,-2 3-1,4 1 115,2-1 1,5 5 0,5-7 0,1 2 0,0 4 0,1 2-55,3 4 1,5-3 0,7 3 0,2 3 0,3 4 0,2 2 0,4 1-34,3 1 0,0 1 1,6 5-1,4 3 1,4 2-1,3 0 0,3 0 62,2-2 1,2 2-1,4 0 1,5-1 0,6 0-1,7-5 1,5 2 15,7 0 0,4-4 0,-14-22 0,2-1 0,0-2 0,2-1 0,1-1 0,1-2 0,3 1 1,1-1-1,4-2 0,1 0 64,3 0 0,1-2 0,4 0 0,2-2 1,2-3-1,1-2 0,3 0 0,1-1 0,5 0 1,2-1-1,2-1 0,1-1-152,2-2 0,1 0 1,-17-1-1,1 0 1,0 0-1,-1-1 1,-1-1-1,0 0 0,4 1 1,0 0-1,0-1 1,2 0-1,1-1 1,0 0-1,-2 0 0,1-1 1,-1 1-1,1-1 1,1 0-1,-1 0 1,-3-1-1,0 1 0,1-1-96,-1 0 0,0 0 0,-1-1 0,-2-1 0,0-1 0,-1-1 0,21-4 0,-1-1 0,-3 0 0,0 0 0,0 0 0,-1-2 0,-3 1 0,-1-1 35,0-2 1,0-1 0,-1 1 0,-1-1 0,-2 1 0,-1 0 0,-4-1 0,0-1 0,-1-2-1,-1 0 1,-3-1 0,-2 0 0,1-1 0,-1 0-64,0 0 0,-2 0 0,-2-1 1,-1 0-1,-1 1 0,-1-1 1,0-1-1,-1 1 0,-3 0 1,0-1-1,-1-1 0,-2-2 1,-1 1-1,-2-2 51,0 0 0,-2-1 0,-1-2 0,0 0 1,-3-1-1,-1-1 0,17-32 0,-23 28 1,-3-1-1,-1-1 0,-2-1 0,-2-3 1,-2-2-87,0-4 1,-4-1 0,-4 2 0,-5-1 0,-4-11 0,-4-1 0,-4-1-1,-5 2 1,-5-1 0,-5 1 0,-7-4 0,-6 2 0,12 20 0,-3 1-1,-1 1-194,-5-1 1,-1 1 0,-3 1-1,-7-1 1,-3 1 0,-2 3 0,-2 2-1,-1 3 1,-2 2 0,-2 1-1,-2 2 1,-1 2 0,-3 1 0,-1 3-1,-1 2 1,18 5 0,0 2-1,0 1 1,-1 0 57,1 2 0,-1 1 0,1 1 0,-2 0 0,-3 1 0,-1 1 0,0 0 0,2 2 0,-14 0 0,2 3 1,0 0-1,0 0 0,0 2 0,1 1 0,1 2 0,1 1 0,1 1 0,4 2 0,1 0 0,2 3 1,1 0-1,1 1 0,1 1 83,3 1 0,1 1 1,2 1-1,-18 10 1,2 2-1,1 3 1,2 2-1,4 2 1,2 2-1,3 3 0,1 1 1,0 5-1,1 2 135,17-12 0,0 0 0,0 0 0,-1-1 0,0 0 0,0 0 0,-2 7 0,0 0 0</inkml:trace>
  <inkml:trace contextRef="#ctx0" brushRef="#br0">2706 4425 26156,'-21'-8'0,"4"4"0,3 4 0,4 4 0,1 4 153,-1-1 1,2-1-1,1-8 1,1-2 0,3-5-1,1-3-1835,2-1 1,0 4 0,0 0 0,-1 0-1157,-4 2 2279,4 1 0,-5 5 1106,6-4 1,-1 4-1,-4-4 1,-4 5-1,-3 3 1,-1 5-343,0 3 1,-7 6 0,-3 9 0,-7 2-1,-4 2-20,0 1 0,-6 2 0,2-2 0,-5 3 1,-2 3-1,2 0-88,3 0 1,-7 6 0,7-5 0,-2 5 0,1 2 0,2 1 0,2 3-257,2 2 1,7 4 0,1 1 0,9 5 0,8 3 0,5 4 0,5 0 201,5 0 0,14-3 1,12-3-1,8-5 0,7-5 1,7-5 108,-23-24 0,1 0 1,28 20-1,0-6 1,-1-3-1,1-2 1,-1-2-1,-2-2-153,-4-1 0,-8 0 1,-1-2-1,-6-2 1,-7 0-1,-6 0 2423,-6 2-3017,-4 2 0,-6 0 1,-4 2-1,-4 7 287,-4 8 1,-15 7 0,-10 2 0</inkml:trace>
  <inkml:trace contextRef="#ctx0" brushRef="#br0">21222 9729 21944,'-14'-16'20,"1"2"1,0 5 0,-1 14 0,1 4-1,0 1 1,-2-1 0,-1-5-142,-2-2 1,0-2-1,3 0 1,-3 0-1,-4-2 1,-3-1-1,-3-3 1,-2 1 552,-1-1 0,-4-3 1,2 3-1,-1-2 0,-3-2 1,-2-2-76,-1-1 0,-4 1 0,-2 2 0,-1 2 0,-4 2 0,-1 3 0,-2 2-400,-4 1-55,3 0 0,-9-5 0,4 1 0,-3 1 0,-2 0 0,2 0-6,-3-1 0,1-5 1,-1 3-1,-1 0 1,-1-1-1,0 1 313,1 0 0,-1-3 0,9 3 1,-1-2-1,1 0 0,3-1 1,0 0-67,-2-2 0,3 4 0,-3 0 0,3-1 1,1 2-1,-1 0 0,-1 2-225,-1-2 0,7 5 1,-6-4-1,2 4 1,0 1-1,-3-2 25,-2-2 0,4 2 0,-4-2 0,1 2 1,-1 2-1,-2 0 0,-2 0 137,-3 0 1,0-1-1,-1-2 1,0-2-1,1 2 1,-2 2-1,-2 1-48,-1 0 1,-3 0-1,6 0 1,3 0-1,-1 0 1,3 0-169,1 0 1,-5 0 0,5 0 0,1 0 0,-1-2 0,4 0 0,0-4 118,0-2 0,4-1 1,-4-4-1,3 0 0,3-1 1,0 1-1,2 1 67,0 3 0,-5 2 1,6 4-1,-3-2 0,-3 3 1,-1 0-3,-2 2 0,-1 2 0,3 0 1,-2 3-1,0-1 0,0 1 0,-1 1-91,-1 1 0,2 2 0,-3 3 0,0-2 1,1-1-1,-3 1 0,3 2 142,2 2 0,3-3 0,2 1 0,1-1 1,3 2-1,5 0 0,1 5-120,-2 1 1,4-1-1,-2 3 1,4 0 0,4-2-1,-1 2 1,2-2-101,3 0 0,4 3 1,5-2-1,4-1 0,4 2 1,0-2 10,1 0 1,1 5 0,2-1 0,2 7-1,1 6 1,1 4 0,-1 4-36,-1 5 0,-1 0 0,-4 3 0,0 5 0,-1 5 0,-1 8 0,1 1 74,0 2 1,4-33 0,0 1 0,3 0-1,2 1 1,-1 2 0,0-1 0,1 3 0,1-1-1,1-3 1,0 0-70,1-2 0,1-1 0,0 0 0,1 0 0,0 35 0,0 0 0,0-1 0,0-4 0,1 1 91,4 0 1,-4-8 0,3 6 0,-1 0 0,0-3 0,2 3-1,-2-3-176,-2 1 0,4 2 1,-1-6-1,-1 2 0,-1 1 1,-2 0 38,0 3 1,0 2 0,0-2 0,0 1 0,0 4 0,0-1 0,-2 2 48,-2 1 0,2-36 1,1 0-1,-3 2 1,0-1-1,1 0 0,0-1 1,2 0-1,-1-1 1,1 36-738,1-3 940,0-9 0,0-3 0,0-5 0,1-1 0,2 0 0,3-1-7,2-3 1,-4 1 0,4-4-1,-3 0 1,0 2 0,-1-2 181,1-1 0,-1 1 0,-4-1 0,0 4 1,0 2-1,0 3 0,0 1-591,0 2 1,0 1 0,0 6 0,0-1 0,0-3 0,0-6 0,2-6 78,2-8 1,2-2 0,4-7-1,-1-2 1,2-4 0,1-5 404,1 0 0,0-3 0,1-3 0,-1-1 1,2 0-1,1 1 0,2-1 1,5 0 0,0 2 0,2 3 0,2 3 0,1 1 0,3 0-326,4 2 1,4 1-1,1 2 1,1-2 0,4-1-1,5-4 1,3 0 279,1-4 1,14-6 0,-3-2 0,6-2 0,3-4-1,0-2 40,-36-1 1,0-2 0,7 0 0,2-1 0,-3-3 0,0 0 0,2 1 0,-1 0 0,0 1 0,0 0 0,-1 1 0,0 1 0,2-1 0,1 0-89,2 0 0,0 1 0,-1 1 0,0-1 0,1 0 0,0-1 0,-1 0 0,0 1 0,-1 0 0,1 0 0,0 0 0,0 0 0,-1 1 0,-1 1-86,0 0 1,0 0-1,2 1 1,0-1-1,-3 0 1,-1-1 0,1-1-1,-1 0 1,3 0-1,1-1 1,-1-1-1,1-1 190,-1 0 1,1 0 0,2 0-1,0-1 1,-2 0 0,-1 1-1,2-1 1,0 0 0,1 0-1,1 0 1,-2-1 0,1-1-1,0 0 1,0 0 10,1 1 0,-1 0 1,-3-1-1,-1-1 1,2 1-1,-1 0 1,1 0-1,-1 0 1,0 1-1,-1-1 1,2 0-1,1 0-2153,-2 1 1,0 0 1945,1-3 0,-1 1 1,-3 2-1,-2 1 1,0-2-1,-1 0 1,-1 2-1,0-1 1,1 2-1,0-1 1,-1 0-1,1-1 42,-1 0 1,1-1 0,4 1-1,-1-1 1,1-1 0,-1 0-1,-1-1 1,0 1 0,-2 0 0,-2 1-1,32-11 255,-9 4 1,-5-3 0,-4 0 0,-1-2 0,-2-3 0,-2 0 0,-1 1-49,0 1 0,-7 4 1,2-3-1,-1 0 1,1-1-1,5-6 0,1-5-409,-4-1 0,0-3 0,-10 3 0,1-3 1,-4-6-1,-5-3 229,-3-4 0,0-15 1,-13 27-1,-2-1 0,1-6 1,-2-2-1,1-5 1,-1-3-1,-1-3 0,0-2 1,-1-4-1,0-2 266,0-4 0,-1-1 1,1 0-1,-1 0 1,0 20-1,0 0 1,0 0-1,0 1 1,-1 0-1,0-1 0,2-24 1,-1 1-1,1 0 1,-1 1-1,0 2 1,0 0-615,-2 1 0,0 1 1,-1 0-1,-1 2 1,1 2-1,-2 2 0,2 3 1,-2 0-1,1 3 1,-1 0-1,0 1 0,-1 0-83,0-2 0,0 0 0,-3 2 0,1 0 0,1 1 1,0 0-1,0 3 0,0 0 0,0 2 0,0 0 1,1 0-1,1 0 0,0 1 0,0-1 493,1 3 1,0-1 0,0 2 0,0 1-1,0-1 1,0 0 0,0 1 0,0 0-1,1 1 1,0 2 0,0 0 0,1 1 339,0 1 1,0 1 0,3-30 0,-5 2 0,-2 9-1,-1 9 1,-3 9 0,-1 8-1499,-3 4 1,-2 13 0,-5 6-1,-3 9 1,-7 10 0,-3 14-1597,-2 13 1,-2 13 2673,-6 8 0,18-26 0,1 1 0,0 0 0,2 1 0,0 2 0,1 1 0</inkml:trace>
  <inkml:trace contextRef="#ctx0" brushRef="#br0">17249 15140 8041,'-12'-2'0,"3"-2"0,4 2 627,5-4 1,1 6 0,2 2 0,1 2 0,-1 5 0,-1 3-1,-5 3 1,-4 3-80,-7 4 1,-7 7-1,2 4 1,-2 1-1,-2 3 1,-1 0-1,-1 2 1,0-2-418,-3 0 0,-2 4 1,3-5-1,1 1 1,-3 0-1,0-3 1,-4-2 40,-1-2 1,3-2-1,-4-3 1,-2-1 0,-2-3-1,-1-1 145,0 1 0,0-5 1,-1 2-1,-2-3 1,-3 0-1,-2 1 1,-2 2-186,-2-2 0,-3-1 0,-1 0 1,-2 1-1,1 2 0,-1-3-257,0-5 0,-9 2 0,2-3 1,-1 1-1,-4 0 0,2-2 58,0-2 1,29-2 0,1 1 0,-2-3-1,1 0 1,-1 0 0,0-1 0,0 0-1,0 0 1,0-1 0,0 0 0,0 0-1,0 0 183,0 0 0,-1 0 0,0 0 1,0 0-1,-3-1 0,-1 0 1,2 0-1,0-1 0,2-1 1,0 0-1,-1 0 0,1-1 0,0-1 1,0-1-110,0 1 1,-1-1 0,1 0 0,-1 0-1,2 0 1,0 1 0,0 1 0,0-1 0,0 0-1,0 0 1,0-1 0,-1 0-92,-1 0 0,-1-1 1,3 0-1,-1 1 1,-1-1-1,1 0 0,2 1 1,1-1-1,-35-8 1,4-1 74,2-2 1,31 7-1,0 0 1,-30-8-1,1-2 1,-1-4-1,3-3 1,3-5 131,3-1 1,4 1-1,4-5 1,5-5 0,2-3-1,2-4 1,2-2-44,2-1 0,4-4 1,5-1-1,0 2 0,1-4 1,0 0-283,4-2 0,-1-3 0,3 6 0,1-1 0,-2 0 1,2 1 132,0-1 1,-3-2-1,2 3 1,1 0-1,-2-4 1,2 1-1,-2-4 55,1-3 1,3 7-1,0-7 1,2-2-1,3-2 1,6 35-1,2 1 1,0-1-1,0 0-39,1 0 0,0 0 1,1-1-1,0 0 0,1-2 1,2 1-1,-1 0 0,0 0 1,0 0-1,0 0 1,0 0-1,1 0 13,1 0 0,1 1 0,-1 1 0,2 1 0,1-1 0,0 0 0,4-33 0,0 3 0,0 3 0,-2 0-1,-1-2 1,4 8-1,-2-6 1,1 2 0,0 4-1,1-3 1,2-2-84,1-4 1,2-3 0,1 2 0,2-3-1,0 0 1,-1-1 1,1 2 0,-9 29 0,0 0 0,-2 4 0,-1 0 0,1-1 0,0-2 0,-1 0 0,1-1 0,0 2 0,-1-1 0,1 0 0,0 1 95,-1 0 0,1 1 0,6-32 1,1 1-1,-1 4 0,0 4 1,1-1 95,-1 4 1,2 6 0,1-5 0,3 3-1,1 2 1,0 0 0,1-1 58,3 1 0,1 0 1,2-1-1,-1 1 1,1 0-1,0 0-347,-1-1 0,7-2 1,2 0-1,2 2 0,2 0 1,-2 2 218,0 0 0,4-1 0,-5 8 1,1 2-1,-1 2 0,-4 1 1,-1 0 132,0 0 1,0 4-1,-2 2 1,0 0 0,2 2-1,0-2-190,2-1 0,1 6 1,6-2-1,0 3 0,2 1 1,1-1-1,2-2-191,3-1 0,-5 0 1,1 4-1,-4 1 0,-4-1 1,-4 0 276,1 1 0,-6 1 0,1 1 0,-5 2 0,1-2 0,1-1 97,2-2 0,0 2 0,-1 1 1,1 2-1,1 0 0,2 0 0,1 1-229,-2 2 1,0 1 0,-1 5 0,1-1 0,2 2 0,-1 2 0,-2 3-154,-1 1 0,2 1 1,0 5-1,-4 0 0,-2 0 1,-2 0 178,-3 0 0,1 2 0,1 1 1,-1 3-1,0 0 0,-1 1 317,1 0 1,-3 1-1,7 2 1,-1-1-1,0 1 1,0 2-1,0 2-4,-1-1 0,4 5 1,-2-1-1,0 1 1,1 0-1,-3 1 1,-2 2-203,-3 3 0,-1 1 1,-2 1-1,1 1 1,-2 1-1,-4 2-78,-3 1 0,1 0 0,-2-4 0,-1-1 0,-1 3 0,-2-1-181,0-2 1,0 4 0,0-8 0,1 2 0,2 0 0,3-4-1,0 0-1239,0-4 0,4-1 0,-1-2 0,3-1 1464,1-3 0,1-3 0,-1-6 0</inkml:trace>
  <inkml:trace contextRef="#ctx0" brushRef="#br0">15223 9462 8557,'-19'-32'1291,"4"7"-728,5 10 1,7 9-1,-2 10 1,4 5 0,2 3-1,4 1 1,4 2-1016,2 3 0,9-3 0,2 2 0,5 0 0,2-1 0,4 2-2002,1-2 2454,1 5 0,5-6 0,0 4 0</inkml:trace>
  <inkml:trace contextRef="#ctx0" brushRef="#br0">17103 15273 8206,'-6'-7'0,"-3"2"0,-5 4 0,-2 2 0,-3 4 0,0 3 104,-1 4 1,-8 2-1,0-1 1,-4 0-1,-7 1 1,-4 0-1,-7 4 1,-7 6-1,-5 5 1,29-11-1,0 1 1,-3 2-1,0 1 1,0 2-1,0 0 128,1-1 0,0 1 0,-5 5 0,-1 0 1,3-1-1,0 0 0,-1 2 0,-2-1 1,0 1-1,-1-2 0,2-1 0,0-1 1,0 0-1,-1-1-237,-1 0 0,1-1 0,6-5 0,0 0 0,-7 1 0,-2-1 0,1-2 0,-1-2 0,2-1 0,0-3 0,-3 0 0,1-2 0,0-2 0,0-1-34,-1-1 1,-1-1 0,-5-1 0,-1-2 0,5-2 0,0-2 0,-2-1 0,0-1 0,-2-2 0,0-1 0,0-1 0,-1-3 0,0 0 0,-1-2-30,1 0 1,1 0 0,-1-3 0,0 0 0,-1-1 0,-1 0 0,0-2 0,-1 0 0,-1 0 0,1-1 0,-3-1 0,0 1 22,-1-1 1,1 1 0,5 2-1,-1-1 1,-3-2 0,-1 0-153,2 1 1,1 0 0,-5-1 0,1 0-1,5-1 1,0 0 0,0 0 0,0 0 176,-2 0 1,-1 0 0,4-1 0,0-2 0,2 1 0,1-2 0,1-1 0,0-2 0,0-1 0,1-1 0,1-1 0,2 1 0,-1-3 0,0 0 76,1-1 1,1-2-1,3-2 1,1-2 0,-1 0-1,2-1 1,-1-4-1,1 0 1,2 0 0,2-2-1,-2-2 1,1-2-1,3 2 1,1-1-129,0 0 1,2-1 0,-1-10 0,2 0-1,3 1 1,2 1 0,2-1 0,3-1-1,0-1 1,3 0 0,3 0 0,3 0 40,1-1 0,3 0 1,1-3-1,3 0 1,1 3-1,2 1 1,-1 0-1,1 0 1,1-1-1,0 0 1,3 3-1,1 0 1,1 0-1,2-1 49,2 1 1,0 1 0,2 7 0,1-1 0,1-7-1,1 0 1,2-1 0,0 0 0,0 1 0,1-1-1,0-3 1,0-1 0,0 0 0,-1 1-47,1-2 0,-1 0 0,-4 18 1,0-1-1,0 0 0,3-21 0,0-1 1,-5 22-1,0 0 0,-1-1 0,1-1 1,0 0-1,0-1 0,0 1 0,0-1 1,-1 0-29,1 2 1,-1 0-1,1-1 1,1-5 0,1-1-1,0 1 1,-1 4 0,0-1-1,-1 1 1,2 0 0,-1 0-1,0 0 1,2-1 0,0 1-1,0 1 1,0 2 0,0 1-1,1 0 1,0 1 0,2 1-1,0 0 46,9-22 1,2 2-1,-2 8 1,1 2 0,0 3-1,2 2 1,-3 3 0,2 2-1,-2 5 1,1 2-1,-1 2 1,2 2 0,-1 4-1,0 1 115,2 1 0,1 1 1,0 3-1,2 2 1,0 2-1,2 2 1,-1 0-1,1 2 1,2 0-1,0 1 0,2 1 1,-1 0-61,3 0 1,0 1-1,-2 3 1,-1 1 0,33-6-1,-3 4 1,-1 0 0,-1 2-1,1 3-136,0 5 0,-1 3 0,1 2 0,1 5 0,2 7 0,2 8 0,-35-8 0,0 1-79,2 1 0,-1 1 0,0 2 0,0 2 0,-1 3 0,0 2 0,-2 0 1,0 1-1,-1 3 0,0 0 0,-2 1 0,-2 1 169,-2 0 0,-1 0 0,-1 1 0,-2 1 0,-3 2 0,-2 0 0,-1-1 0,-2 1 0,-1 1 0,0 0 0</inkml:trace>
  <inkml:trace contextRef="#ctx0" brushRef="#br0">14716 9622 8533,'-20'34'0,"0"-1"0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9478 11062 8383,'-14'-6'0,"1"-2"0,0-1 0,-1 0 0,1-1 314,0-2 1,-1 3 0,1 0 0,0 1 0,-1-1 0,1 1 0,0 2 0,-1 3 0,1 0 0,0 0 0,-2-1 0,-1 1 0,-4 2-30,0 1 0,-3 0 0,-5 0 0,-3 0 1,-3 0-1,-3 0 0,-1 0 0,-5 0-118,-3 0 0,3-5 0,-2-1 0,2-1 1,0-2-1,-4 0 0,-3 2 0,-7-1 47,-2 1 0,6 2 0,-3-2 0,-1 0 0,2 1 0,1 0 0,0 3-418,1 1 0,-9 2 0,-3 0 0,0 0 0,-4 0 1,3 0 139,-4 0 0,0 0 0,4 0 0,-1 0 0,1 0 0,0-1 0,4-2 198,4-2 0,-1-3 1,1 3-1,2 1 1,3-1-1,2-1-252,3-1 49,-1 4 1,-3-3-1,1 6 1,3 0-1,-3 0 1,-2 0-69,-5 0 1,2 0-1,-5 1 1,2 2 0,1 2-1,-1-1 108,-3 2 1,2-4 0,1 4 0,1-2 0,1 1-1,0-2 1,3-2 88,0-1 0,5 0 0,2 0 0,0 0 0,1 0 0,0-1 0,3-2-82,1-2 1,2-1 0,0 3 0,0-1 0,-1-1 0,-2 1-37,-1-1 1,-7 1 0,4 4 0,-2 0 0,0 1 0,0 2-1,0 3 33,0 2 1,0-4-1,-2 5 1,0 0-1,4 0 1,0 0 105,-1 1-73,5-4 0,-6 4 0,6-4 0,2 0 0,-1 0 0,4-3-4,1-1 1,3-2-1,-3 0 1,1 0-1,-1 0 1,0 0-60,2 0 0,-7 0 0,5 0 0,2 0 0,-1 0 0,3 1 1,1 2-44,2 2 0,1 0 1,-1-2-1,-1 3 0,3 0 1,3 0-1,2-1 34,0 1 0,-1-4 0,0 6 0,4-1 0,-1-1 0,0 2 62,-3-1 0,4-3 0,-1 5 0,2 0 1,1 0-1,0-1 0,-1-1 10,-2 0 1,3-2 0,-2 4 0,-1 0 0,2-1-1,-1 1 58,4 2-68,1 1 0,2 1 1,0 2-1,-1 1 1,1 2-1,1-1-10,3 3 1,-1-4 0,4 6-1,0 2 1,-1 1 0,1 2 0,0-1-3,3 1 1,0 6-1,0 1 1,-3 1-1,0 1 1,-1 1 23,-1 1-7,5 2 1,-7 0 0,4 2 0,-2 1 0,0 3 0,-1-1 19,0 1 0,6 3 0,-3-3 1,1 0-1,0 1 0,-1-1 119,0 0 0,-3-1 0,3-5 0,0 0 0,-1 1 0,1 1 0,0-1 76,3-2 0,1-2 0,2 4 0,0 2 0,0 3 0,0 1 0,0 4-149,0 0 1,0 12 0,0 2-1,2 0 1,1 2 0,1-5-82,-1-2 1,-1-2-1,-2-4 1,1-3-1,2-2 1,1-4-1,-1-4 926,-1-1-741,-2 0 1,0-4 0,0-2 0,0 0 0,0-2 0,0 2 111,0 0 0,0 6 1,0 6-1,0 2 1,0 5-1,0 8-366,0 10 1,0 1 0,0 4 0,0-1 0,0-1 0,0-4 0,1-5-54,4-3 1,-4-5 0,4-3 0,-4-5 0,-1-6 0,0 0 0,0-1 621,0-1 0,0 2 0,0 0 1,-1-3-1,-2 1 0,-3-1-264,-2 3 0,4 5 0,-3-1 0,1 3 0,1 7 0,1 1 0,-1 2-920,2 1 484,2-5 1,1 8 0,0-5 0,0-1 0,0-2 0,0-6 250,0-2 0,0-5 0,0-6 0,0-3 0,0-2 0,0-3 160,0-6 0,0 5 0,0-2 0,0 0 0,0 5 0,0 0 0,0 4-32,0-1-331,6 1 1,0 10 0,4-1 0,-1 0 0,1 1-1,2-1-166,2-1 1,-1-1 0,0-4 0,1-2 0,-1-5-1,0-5 275,1-3 1,3 0 0,1-5 0,-2-2-1,1-1 1,-1-3 0,2-2 405,-2-1 1,3 0 0,1 4 0,0 1-1,4-1 1,1 2 0,3 1-365,3 2 1,4 4 0,6-4 0,2-2 0,4 1 0,5-3-131,7 0 1,4 1 0,2-10 0,-2 1 0,4 0 0,-2-3-1,2-1 305,-3-2-75,-7 0 0,3-5 1,-7-1-1,0 0 1,1-1-1,0 1-51,4 0 0,-3-3 0,4 5 0,0 1 0,5 1 0,4 2-97,3 0 1,5 0-1,-4 0 1,3 0 0,-37 0-1,1 0 1,-1 0-1,1 0 1,-1 0 0,1 0 55,36 0 0,-4 0 0,3 0 0,0 0 0,-1 0 0,-1-1 0,-2-2 306,-2-1 1,3-2 0,0 3-1,-1-2 1,-2 2 0,-3 2-153,-2 1 0,5 0 0,-3 0 0,0 0 0,2 1 0,-4 2 0,3 3-440,-1 2 0,-2-4 0,1 3 0,1-1 0,-3-3 0,1-1 321,-3-2 0,0 0 0,5 0 1,3 0-1,0-2 0,2-2 1,-2-4 161,-2 1 0,9-5 1,-7 5-1,1-2 1,2 0-1,-4 0 1,1 0-196,0 0 0,-8 5 0,2-4 0,-5 1 0,-2 1 0,0 0 1,-3 3 72,0 2 1,-6-1 0,-2-1 0,-2-1 0,-2-1 0,0 1-6,0 0 1,-2-2 0,1 1 0,-2-2-1,3-2 1,-2 0 0,2-1-218,-3-2 123,0-1 1,2-1 0,-4 1-1,-4 0 1,-3-1 0,-1-1 108,0-2 0,-1 2 0,0-3 0,-3 3 0,-2 2 0,0-2 0,-2-1 459,0-2 1,-1-1 0,-3 3 0,1-4 0,0 0 0,-2-6-510,-4-3 1,-1-1 0,4-7-1,1-4 1,-2-7 0,-2-7 0,-3-4-28,-1-3 0,0-12 0,-3 3 0,-1 33 1,1-1-1,-1-1 0,0 0 0,0 0 1,0 0-4,0 0 0,1 0 0,2-2 0,0 0 0,-1-1 0,0 1 0,0 1 0,1 1 0,-1 0 0,0 1 0,7-33 0,1 2 0,1 5-5,-6 7 1,4-5 0,-7 5 0,-1 2 0,0-1 0,0 1-513,2-2 1,-1-1 0,-4 3-1,-1-2 1,-2-1 0,-2-3 415,2-5 1,0 29 0,0 0 0,0 1 0,0-1 0,0 0 0,-1-1 0,-1-2 0,1 0 0,0-1 0,1-1 0,0-5-1,1-1-3,1-1 1,1 0 105,0 1 1,0 0 0,0-2 0,0 0 0,0 2 0,0 1 0,0 2 0,1-1 0,0 1 0,1 0 0,1 4 0,0 0 26,1 2 1,-1 1 0,0-32 0,2 9 0,-4 6 0,-1 4 0,0 6-226,0 5 1,-6-2 0,-2 9-1,-4-2 1,-2 2 0,1 0 0,-2 1-1041,-3 1 1058,4 1 1,-7-6-1,5-5 1,-4-4 0,1-5-1,0-3 31,3 1 0,5-14 0,4 4 1,-1-5-1,2-2 0,1 6 419,2 4 1,1-1 0,2 6-1,0 5 1,0 2 0,0 7-1,0 4-462,0 6 1,0 9-1,-1 4 1,-2 3 0,-3 3-1,-2 3 1,-2 5-4527,-2 2 4716,-7 14 0,-8 3 0,-7 12 0</inkml:trace>
  <inkml:trace contextRef="#ctx0" brushRef="#br0">14317 10302 8533,'1'-13'0,"4"1"183,3 3 1,6-3-1,2 3 1,3-1 0,2-1-1,1 4 1,-1 1 0,-2 3-1,0 2 1,2 1 0,1 0-1,1 0 386,0 0 1,1 0 0,0 0 0,-4 1 0,1 2 0,0 3 0,1 0 0,-1 1 0,-3-1 0,-4 0 0,0-1-419,-1 1 1,-4-5 0,0 3-128,1-2 0,-5-2 0,-5-2 0,-8-1 0,-4-2-15,-1-3 0,-5 4 0,1-4 1,-1 2-1,0 3 0,0 2 1,0 1-525,-1 0 1,4 0 0,-2 0-1374,2 0 1,9 6 1887,6 3 0,6-3 0,7 0 0</inkml:trace>
  <inkml:trace contextRef="#ctx0" brushRef="#br0">16343 10369 8462,'-14'0'-27,"1"0"1239,6 0 0,2 0-763,10 0 1,8 0-1,11 0 1,5 0-1,7 0 1,4-2-1,4-1 1,5-1-1,2 1-144,-3 1 0,1-2 1,-7-1-1,-5 2 1,-3 2-1,-4 1 1,-4 0-1,-4-2-369,-4-2 0,-7 2 0,-4-3 0,-3 0 0,-5 1-426,-7 1 0,-5 1 0,-3 2 1,-2 0-1,0 0 0,-1 0 0,-2 0-1823,1 0 0,-4 6 2313,6 3 0,-12-3 0,2 0 0</inkml:trace>
  <inkml:trace contextRef="#ctx0" brushRef="#br0">17996 10448 8370,'-14'-17'0,"3"-1"0,2 2 299,4 1 1,4 6 0,1 0 0,1 0 0,5 2 0,7 1-1,8 1 1,4 1 0,4 1 0,3 2 0,7 1 205,4 0 0,7 0 0,-1 0 0,1 0 0,1 0 0,-4 0 0,0 0 0,-1-2 0,0-1-504,-3-1 1,-7-1 0,-7 5 0,-5-1 0,-6-2-175,-3-2 0,-11 1 0,-7 4 0,-12 0 1,-8 0 96,-10 0 1,-4 0 0,-5 0 0,-1 1 0,-2 2 0,-1 2 163,0-2 1,6-2 0,6-1 0,1 0 0,5 0-1,4 0-10,6 0 0,13-1 1,10-2-1,18-2-1659,14 2 0,10 0-184,11-1 0,4 2 1350,9-2 0,-31 1 0,0-1 1,4 0-1,0 0 0</inkml:trace>
  <inkml:trace contextRef="#ctx0" brushRef="#br0">19915 10249 8416,'-19'-5'328,"-3"1"1,3-1 0,-1 5 61,1 0 0,0 0 1,-2 2-1,8 2 1,10 5 80,10 3 0,14-3 1,14-2-1,7-1 0,5-3 1,7-1-1,2-2 331,3 0 0,-4-5-778,3 1 0,-3-5 0,-5 3 0,-3-2-276,-2-2 1,-13 3 0,4-1 0,-8 2 0,-6 3 0,-4 0 0,-3 0 251,-2-1 0,-5-6 0,-3 2 0</inkml:trace>
  <inkml:trace contextRef="#ctx0" brushRef="#br0">18036 11501 8505,'-2'-7'0,"7"2"182,5 4 1,3 1 0,1-1 0,-1-4 146,0-4 1,-11 3 0,-7 3 0,-5 5 0,-5 4 0,-3 0 0,-2 1 0,-4-1 0,-1 0-443,-3-3 0,-2 3 1,0-2-1,-2-1 1,-7-1-1,-1-2 1,-3-2 219,2-2 1,-2-2 0,0-5-1,-3 1 1,0-3 0,-1-2 108,-1 3 0,4-1 1,-5 4-1,-1-1 1,-2 1-1,-3 3-281,-3 0 0,1 4 1,-7-2-1,-3 2 1,1 2-1,-6 0 1,0 0-31,33 0 1,1 0 0,-35 0 0,-1 0 0,0 0 0,36 0 0,-1 0 0,-36-1 181,1-4 1,4 4 0,6-5 0,4 0 0,0-1 0,6-2-1,2 1 213,3 3 1,6-4-1,-2 4 1,2 2 0,0 0-1,-1 0-380,1-1 1,0-1-1,0 5 1,-3 0-1,-1 0 1,-3 0-1,-1 0 74,2 0 0,-7 0 0,3 0 0,-4 0 0,0 0 0,-1 0 68,2 0 0,1 0 0,1 0 0,0 0 0,-3 0 0,1 0-31,4 0 1,-5 0-1,3 0 1,-2 0 0,-3 0-1,-1 0 1,0 0-79,-3 0 1,9-1 0,-13-2 0,2-1 0,1 1 0,-1 1 133,-2 2 0,8 0 0,-8 0 0,2 0 0,3 0 0,0 0-87,0 0 1,7 0 0,-10 0 0,2 2 0,4 1 0,-1 2 0,0 3-162,1 2 0,-8 2 0,2 1 0,0 1 0,-2-1 0,5 0 139,1 1 0,-5 3 0,5 1 0,5-1 0,5-1 1,7 0 18,5 2 0,7 0 0,10-4 0,4 3 1,5 1-1,4-1 0,4 3-77,4 2 1,2 4-1,2 4 1,5 4 0,2 3-1,5 6 84,0 3 1,4-2-1,-1 5 1,-2 3 0,-3 1-1,-2 4 1,-4-3 137,-1 3 0,-2 5 0,-4 2 0,0 4 0,0 4 0,0 4-50,0-36 0,0 1 0,1 1 0,0 1 0,0 2 0,1 1 0,1-1 0,0-1 0,0 2 0,1-1 1,1-2-1,1 1 0,-1 1 0,1-1-126,1-2 0,0 0 0,-1 1 0,1 0 1,0-2-1,-1 0 0,2-1 0,-1 0 1,1 0-1,0 1 0,1 1 0,0 0 92,0 2 0,-1 0 0,-1 0 1,0 1-1,0 0 0,0 0 0,-1-1 1,1 1-1,-1-2 0,0 0 0,-1 1 1,-1 1-1,-1-2 0,0 1 52,0 0 1,0-1 0,-3 0 0,1-1 0,1-2 0,1 1 0,-2 0 0,0 1 0,1 0-1,-1 0 1,2 0 0,-1-1-188,0 0 1,-1 0 0,0-1-1,-1 0 1,0 0 0,0 0 0,0 0-1,0 0 1,0 0 0,0 0-1,1-2 1,0 1-49,3 32 0,-2 1 1,4-11-1,0-3 0,1-1 1,2-2-1,0 0 147,1-2 0,-2-4 0,-1-1 0,0-2 0,-1-4 0,2 0 45,-1-2 1,-2 1 0,2 1 0,0 1 0,-1-3-1,0 0-96,-3-3 1,0 0 0,0 3 0,2 0 0,-3 0 0,0-2 0,-1-2-66,4-5 0,-4-3 1,4-1-1,-2-2 0,0-1 1,3-4 103,1 0 1,-2 2 0,3-5 0,3 0 0,2-2 0,3-2 0,4 0 70,0 1 1,4-3-1,6 0 1,2-2-1,2 0 1,6-1-59,8 1 1,-4-6-1,10 2 1,-1-2-1,2 0 1,5 1 3,6-1 1,-3-1 0,8-2 0,-1 0 0,0 0 0,2 1-1,1 2 36,-1 1 1,-34-1 0,0 0 0,33 2 0,0 2 0,2 2 0,1-2 0,-36-3-1,1 0-76,1 0 1,0-1 0,-1 0-1,0-1 1,5 1 0,-1 1 0,1 0-1,0 0 1,-1-2 0,0 1 0,0 1-1,1 0 1,-1-1 0,0 0-25,0 0 1,0 0-1,1-1 1,1 0-1,-2-1 1,0 0-1,0 0 1,0 1 0,1 0-1,1 0 1,-1 0-1,0-1 85,1 0 1,1-1 0,0 1 0,0-2 0,-4 1 0,0 0 0,0 0-1,0 0 1,3 0 0,1 0 0,0 0 0,0 0-29,1 1 0,2-2 0,1 1 0,1-1 0,-1 0 0,0-1 1,1-1-1,-1 0 0,2 0 0,0 0 0,-1-1 0,0 1 0,3 0 1,0 0-91,1 0 1,1 0 0,0-2 0,1 1 0,0 1 0,1 0 0,0 0 0,0 0 0,-2 0 0,0 0-1,1 1 1,0 0 0,-1 0 0,-1-1-12,-1 1 0,-1 0 0,1-1 0,0 0 1,-3 2-1,-1-1 0,-2-1 0,0 0 1,0 0-1,0 0 0,-1 0 0,-2-1 116,1 0 1,0 0 0,-2 2 0,0 0 0,-6-2-1,1 1 1,-2-1 0,1 2 0,0 0 0,0 1 0,36-1-61,-3 2 0,-5 0 1,0 0-1,-3 0 1,1 0-1,-5 0 0,-3 0-40,-2 0 1,-5 0 0,-2 0 0,-2 0 0,-6 0 0,-3 0 0,-5-1 284,-6-4 1,1 2 0,-9-7 0,0-3-1,-3-5 1,0-3 233,-1-3 0,-4-7 0,-2-6 1,-1-6-1,-1-7 0,-1-3 0,2-5 1,0-1-314,0-6 0,4-4 1,-1 1-1,3-1 1,0-4-1,-7 36 0,0-1-381,0-3 0,-1 0 0,0-1 0,1 0 0,1-3 0,1-1 0,0 3 0,0 1 0,-1-2 0,0 0 0,-1 0 0,0-1 91,0-2 1,-1-2 0,-2-1 0,-1 1-1,1 1 1,0 1 0,-1 0 0,0-1 0,-1 0-1,0 0 1,0 1 0,0-1 107,0 0 1,0 0 0,-2-1 0,-1-1 0,1 2-1,0 0 1,0 0 0,-1-1 0,1-1 0,0 0-1,0-2 1,-1 0 0,1-2 0,0 0 13,-1-2 0,0 1 0,2 1 0,1 0 0,-3-2 0,1 1 0,1-1 0,1 1 0,-1-1 0,2 1 0,-1-2 0,1 0-61,1 0 0,1 1 0,-2 3 0,1-1 1,1 0-1,1-1 0,0 2 0,-1 1 1,0 2-1,0 1 0,1 0 0,0 1 1,-1 3-1,0 0 116,-1 1 1,2 1 0,0 1 0,0 1 0,-1 1 0,-1 1 0,0 1 0,-1 1 0,0-37 0,-2 7 79,-4 5 0,-2 4 1,-6 5-1,-1 1 1,0 2-1,-3 2-300,-1 2 1,1-3-1,2 5 1,0 1-1,-1 0 1,2 0-1,1-3 11,3-1 0,-1 1 1,0-4-1,0-2 1,4 1-1,1 0 322,3-1 0,1 3 1,2 3-1,0 3 1,0 6-1,0 3-56,0 4 1,-1 8 0,-2 4 0,-3 4 0,-1 2-1,-4 1 1,-2 4-324,-5 1 1,-7 2 0,-9 4 0,-3 1 0,-8 3 0,-3 5 13,-7 3 1,-6-3 0,0 0-1,-1 1 1,-5 2 0,1 0-1,-7-2 20,35-5 1,-1-1 0,2 1 0,-1-1 0,-6 2 0,0 2 0,-1-1 0,-2 2 0,0 1-1,0 1 204,-3 1 0,0 2 0,0 4 0,0 0 0,-4-1 0,1 0 0</inkml:trace>
  <inkml:trace contextRef="#ctx0" brushRef="#br0">21955 11981 8158,'-12'-9'0,"2"2"0,1-1 609,-2 1 0,-1 4 1,-1-1-1,3 2 11,5 2 0,4-4 0,13-2 0,4-2 0,3-1 0,8 1 0,5-1 0,8-2-306,2 0 1,4 2 0,0 0 0,0-2 0,0 1 0,-3 0 0,-3 2 0,-3 1-361,-2-1 1,-10 5 0,0-1 0,-4 3 0,-5 1 153,-1 0 1,-7 1 0,-4 3 0,-2 7 475,-2 5 1,-5 0 0,-1 7-274,-1 0 1,2 1 0,-2 1-1,0 0-99,-1 3 0,-1 2 0,-3-2 0,2 2 0,0 1 0,-4-1 0,-2-1-302,0 2 1,0-3 0,-1 4-1,-1-4 1,2-3 0,1-3-730,2-4 1,4 1-1,2-1 1,1-2-1,3-1 1,3-2-632,4 1 1,4-3 0,6-2 0,4-3 1449,4 0 0,4-4 0,0 4 0</inkml:trace>
  <inkml:trace contextRef="#ctx0" brushRef="#br0">21741 13007 8215,'-17'8'1518,"0"-5"-595,6-6 0,5 1 1,12-2-1,10 1-591,13-2 1,13-2-1,17-8 1,8-3-1,-29 8 1,1-2-1,3-1 1,2 0-1,3-2 1,1 0-1,1-1 1,1 1-204,2 0 0,-1 0 0,1-1 0,0 0 0,1-1 0,-1 1 0,-1 0 1,-1 1-1,-1 0 0,0 0 0,-4 3 0,-1-1 0,-2 1 0,0 0 0,-4 2 1,0 0-1226,30-8 0,-3-1 0,-9 1 1,-2 3 1095,-4 5 0,-7-14 0,3 2 0</inkml:trace>
  <inkml:trace contextRef="#ctx0" brushRef="#br0">22181 13607 7993,'-1'-18'0,"-2"0"0,-2 2 0,3 1 0,3 2 0,6 0 406,7-1 0,4 1 0,-1 0 0,6-1 1,2 1-1,1 1 0,1 3 0,0 5 1,-1 2-1,0 2 0,-4 2 0,-5 1 1,-2 3 178,-1 1 0,-3 4 0,-2 5 0,-4 3 1,-4 0-1,-1 4 0,-1 0 0,-4 5 0,-4 1-395,-2-1 1,-3-2 0,-1 1-1,-1-2 1,-2-3 0,2-2-1,1-3-460,2 1 1,0-5-1,-1-4 1,1 0-1,0-1 1,-1-4-462,1-2 1,0-4-1,1-2 930,3-5 0,3 1 1,6-1-1,2-1 0,2 0 395,5 1 0,-2-1 0,2 4 1,1 0-1,4 0 0,2 3 1,2 1-460,-2 2 1,5 0-1,0 0 1,1 0 0,0 0-1,0 0-650,-1 0 0,4 6 1,-3 2-1,4 1 1,0-1-1,1 1-2526,0-1 0,-1 2 1,2-6 3040,4-1 0,-4-7 0,4-3 0</inkml:trace>
  <inkml:trace contextRef="#ctx0" brushRef="#br0">22915 13567 7993,'7'-40'803,"-3"0"0,-2 8 0,-2 3 0,0 6 372,0-1 0,4 5 0,1 1 0,-1 3-965,2 2 1,2 5 0,5 5-1,2 6 1,1 6 0,3 3-1152,2 1 1,0 5-1,4 0 1,0-2 0,3-2-1,-1-5 1,-2-5 0,-3-3 555,2-1 1,-6-1 0,-3-5-1,-7-6 1,-2-4 0,-3 0 926,-1 1 1,-2-3-1,0 0 1,-2 2 0,-2 1-1,-5 3 1096,-3 3 0,3-1 1,0 7-1,-1 6 0,-2 10 1,-1 13 590,-1 8 1,1 7-1827,0 8 0,4 3 1,2 11-1,1 4-447,3 1 0,1-7 0,4 4 0,2-3 0,6-4 44,7-3 0,3 7 0,7-7 0</inkml:trace>
  <inkml:trace contextRef="#ctx0" brushRef="#br0">23008 13047 8257,'-13'0'0,"-1"0"94,1 0 0,5-1 0,4-4 0,3-4 0,1-2 0,1-3 1,2 1-1,3 0 0,0-1 973,0 1 1,3 0 0,-6 1-147,-5 3 1,-2 5 0,-7 6 0,4 4 0,-1 2 0,3 2-226,-1 2 0,1 3 0,4 1 1,-2 3-1,-2 1 0,2 0-181,2 1 0,1 1 0,0 3 0,0-1 0,0-2 0,0 2 0,0 0-225,0-2 0,0 3 1,0-4-1,0 1 0,0 0 1,0 0-1,-2 1-266,-2-1 1,2-6 0,-2 2 0,3-3 0,1-2 0,0 0-409,0 1 1,0-5-1,1-2 649,3-1 0,4-2 1,5-4-1,1 0 0,0-1 1,3-2-1,0-3-242,0-1 0,2 4 1,-1-3-1,-1 1 1,1 1-1,2 1 1,-1 1-626,0 2 1,-1-1-1,-5-2 1,0-1 0,1 1-1,-1 1-1712,0 2 0,1-1 1,1-4-1,1-4 2314,2-3 0,5-7 0,-2-2 0</inkml:trace>
  <inkml:trace contextRef="#ctx0" brushRef="#br0">23408 12887 8110,'-20'-4'3008,"0"1"-2715,-1 4 0,6 5 0,8 9 1,1 1 559,3 2 1,-3 6-1,0 0 1,0 5 0,0 10-1,2 5 1,-1 8-283,1 3 1,-6 0-1,2 8 1,-1 4-1,0 0 1,0 4 0,1 0-1,0 3 1,1 0-901,3-36 1,0 1 0,3-1 0,-1 1 0,-2 35-1,2-9 1,2-10 0,2-11-3979,2-7 4307,10-4 0,6-13 0,7 0 0</inkml:trace>
  <inkml:trace contextRef="#ctx0" brushRef="#br0">24461 11821 8357,'-5'-34'0,"1"5"0,1 5 0,2 5 0,2-1 0,2 0 0,1-1 836,7-4 0,-2 4 0,7-6 1,3 1-1,0-1 0,1 2 1,-4 3-1,-1 5 0,-2 5 1,0 5-1,1 3 256,-1 5 0,-4 7 0,-2 8 0,-1 5 1,-3 2-1,-1 8 0,-2 5 0,-2 7 1,-2 3-910,-5 4 1,-9 2-1,-3 1 1,-1 1-1,0-1 1,-2 0 0,-1-1-184,-2-3 0,5-2 0,2-5 0,0-1 0,5-4 0,4-3 0,3-4 0,2-2 0,2-7 0,5-5 0,4-6 0,4-5 0,3-4 0,2-2 0,3-2 0,2-5 0,0-2 0,0-5 0,10 0 0,-1 5 0,3 1 0,3 0 0,-2 2 0,2 1-4740,1 0 0,0 5 4740,5-4 0,0 4 0,0 1 0</inkml:trace>
  <inkml:trace contextRef="#ctx0" brushRef="#br0">25514 11195 9082,'-6'-12'0,"-1"2"1989,-1 1 1,1 6-1430,2-2 0,4 5 0,-4 5 0,4 4 0,2 4 0,2 3 150,2 2 1,5 6 0,-2-1 0,2 6 0,2 3 0,3 2-324,-1 3 0,3-4 0,-1-1 0,2-1 0,0 2 0,-1 0 0,1-1-356,-2-2 0,-1-1 0,-1 0 1,-3-1-1,-2-3 0,-4-1-326,-4-4 0,-1 1 0,-1-5-1369,-4 2 0,-2-2 0,-6-5 1,-1-4 1663,1-1 0,-6-1 0,-2-5 0</inkml:trace>
  <inkml:trace contextRef="#ctx0" brushRef="#br0">25407 11341 8213,'0'-45'727,"2"10"1,2 4 795,5 11 0,4 5 0,5 1 0,4 1 0,5 0-1311,4 0 1,-1-1 0,5 1 0,5 1 0,3 2 0,5 1 0,-2 0-3986,2 1 1,1-3 3772,0 2 0,3-15 0,-5-4 0</inkml:trace>
  <inkml:trace contextRef="#ctx0" brushRef="#br0">26220 10808 8300,'-13'-17'1719,"1"6"1,2-10 1662,1 10 2333,6 5-5170,-3 0 0,8 4 0,1-1 0,2 5 0,3 2 0,1 1 0,0-1-822,0 1 0,1-1 0,6-4 0,2 0 1,-2 0-1,-1 0 0,-2 0-922,1 0 1,-5-4 0,-2-2 0,-1-2 1884,-3-2 0,-3 4 0,-5 3 0,-3 6 424,-4 6 1,-6 9-1,0 5 1,0 7 0,1 5-1,-3 5 1,0 5-1073,-4 4 1,3 1 0,0 0 0,1-1 0,0 0 0,1 0-857,3 0 0,7-5 0,3 4 0,2-2 0,-1-5 0,5-4 0,6-6-9013,7-3 9521,16-7 1,-1-2 0,12-5 0</inkml:trace>
  <inkml:trace contextRef="#ctx0" brushRef="#br0">26327 11475 8215,'-25'-5'1304,"1"1"0,5 4 250,4 7 1,0 4 0,9 11 0,0 0-1069,1-1 1,0-2 0,5-4-1,0 3 1,3 2 0,4 2 0,10-2-1,5-4-578,6-4 0,6-8 0,-1 1 0,1-5 1,1-6-1,-2-7 0,-5-8 0,-7-3-1121,-6 2 1,-5-8 0,-11 4 0,-7-1 0,-11 2-1,-12 4 1010,-6 2 0,-17 7 0,6 8 1,-4 2-1,1 5 0,8 4 203,6 7 0,5 14 0,5 0 0</inkml:trace>
  <inkml:trace contextRef="#ctx0" brushRef="#br0">25874 11421 8262,'1'-11'0,"4"0"0,2 2 0,1-1 0,3-6 0,-2-2-5,3 2 0,0-4 1,-2 3-1,-1-1 0,0 0 1,0 0-1,-2 2 0,-1 1 1,-3 2-1,-1-1 0,-2 1-218,0 0 2282,0 5-973,0 3 0,0 6-66,0 3 1,-6-1 0,-3 5 346,-3-2 1,3 0 0,0-2-1051,-1 5 0,4 3 1,0 1-1,2 0 0,-1 2 1,1 3-209,-2 4 1,4 5-1,-2 3 1,2 1 0,2 0-1,0 0 1,0 0-16,0-1 1,0-2 0,0-3-1,3-3 1,3-4 0,6-3-231,3-2 1,-3-6-1,6-2 1,-2-7-1,0-5 1,2-9-1,-2-7-287,-1-5 1,-2-7 0,-1-1 0,-3-2-1,-4-2 1,-4 1-108,-1 4 0,-6 2 0,-4 8 0,-6 3 0,-7 4 0,-2 5 116,-2 4 0,1 3 0,-1 7 0,2 4 0,3 4 0,5 4 414,7 5 0,-2 2 0,5 7 0</inkml:trace>
  <inkml:trace contextRef="#ctx0" brushRef="#br0">22168 15166 8226,'-12'2'0,"3"2"0,6 4 0,5 1 0,5-1 0,5 3 1574,-2-5 0,14 6-927,-6-4 1,6 10-1,-4 4 1,3 4 0,-1 0-1,0 2 1,-1 3 0,-3 5-1,-4 3 1,0 2 234,-1 3 0,-1-2 0,-3 2 1,-5-2-1,-2-2 0,-2-2 1,0-1-1,0-4-335,0-5 1,-2 0-1,-1-10 1,-1-2 0,-1-3-1,-1-4-972,-2-4 0,-3-10 0,2-5 1,3-9-1,2-12 0,-1-11-253,2-4 0,2-13 0,1 0 0,1-9 0,2-3 0,0 33 0,0 0 0,5-36 650,2 0 1,2 1-1,1 8 1,1 8-1,-1 3 1,0 10 742,1 5 0,-1 13 0,2 8 1,0 3-1,-1 3 0,-2 3 5,0 5 1,0 4 0,1 4 0,-1 7 0,-3 5 0,-5 6-721,-2 3 0,-2 2 0,0 0 0,0 1 0,-2 1 0,-2 3-307,-5-3 1,-3-1-1,-1-1 1,0 0-1,1-1 1,1-1 0,4-2-1749,1-6 0,2-2 0,4-1 0,3-3 2055,5-2 0,13-9 0,13-7 0</inkml:trace>
  <inkml:trace contextRef="#ctx0" brushRef="#br0">23048 15006 8108,'-11'-29'0,"-2"2"0,-3 9 1042,3 14 1,1 8 0,3 5 0,4 3 0,4 1 0,1 2 0,1 3 361,4 4 0,4 3 0,8 2 1,6-2-1,2-1 0,1-3 1,0-4-2433,-4-5 1,3 0 0,-4-9 0,0-4 0,-5-8 534,-6-8 0,-5-3 1,-10-7-1,-5 0 0,-6-1 1,-8 0 1135,-6 1 0,7-2 0,-3 8 0,4 0 0,3 4 38,0 2 0,8 7 0,11 4 0,9 2 1,7 2-1,8 0-1646,6 0 1,2 5-1,5 1 1,-1 0 0,1 1-1,0-1-1180,-1 0 1,-4-2 0,-7-4-1,-3 0 1948,-4 0 0,-9-6 1,-4-2-1,-5-4 0,-5-2 1,-2 1-1,-4 0 1704,-2-1 1,3 1 0,-7 0 0,6 1 245,2 3 1,7 5 0,2 8 0,8 5-1,3 4-1320,3 5 1,4-2 0,1 5 0,0 0 0,2-2 0,-2 2-949,0 0 1,4-7 0,-6 1 0,0-6 0,-3-3-103,0-3 1,-2-3 0,-4-6 0,-5-6 0,-6-4 0,-5-2 665,-4-1 0,3 4 0,0-3 0,0 3 0,0 2 0,2 0 1122,1-1 1,1 6 0,7 0 0,2 2-687,5 3 0,5 2 0,2 1 0,3 0 0,0 0 0,1 0-351,-4 0 0,3-2 0,-1-2 1,-2-4-1,-2 0 0,-4-1 1,-3-2-135,-1-1 0,3-1 0,-3 0 0,0 0 0,1-1 0,1 1 0,-4 5 0,5 4 0,1 3 0,2 3-891,2 7 1,3 2-1,3 12 1,0 6 0,4 3-1,3 4 1,4-1-3189,4 2 0,10-4 4079,4-2 0,14-9 0,6-3 0</inkml:trace>
  <inkml:trace contextRef="#ctx0" brushRef="#br0">25074 13914 8524,'-21'-14'276,"2"7"1,6 4-1,-1 6 1128,1 6 0,-3 7 0,1 5 1,3 4-1,2 9 0,1 6 1,1 7-583,3 5 1,0-4 0,5 8 0,0 0 0,0-1 0,2 0 0,2-4 0,6 0-2711,7-2 0,-3-8 0,6-1-297,-1-7 1,2-7 2184,5-3 0,1-10 0,0-7 0</inkml:trace>
  <inkml:trace contextRef="#ctx0" brushRef="#br0">25341 13660 8249,'0'-38'5158,"1"10"-3419,4-3 0,0 25 0,6 18 0,-2 8-1333,1 8 0,-2 8 1,-1 1-1,-1 7 1,-3 10-1,-2 6 1,-1 7-1,0 3-310,0 1 0,2-33 1,1 1-1,1 35 1,-1 0-1,-1-3 1,-2-3-97,0-1 0,0-7 0,0 0 0</inkml:trace>
  <inkml:trace contextRef="#ctx0" brushRef="#br0">25074 14340 8130,'0'-62'1178,"-4"7"0,-1 24 0,4 10 31,4 9 1,8 2-1,9 6 1,-1-1 0,2 1-1,1-1 1,8 2 0,7 2-1820,6 1 0,7 1 1,-1 2-1,4 3 0,2 0 1,0 0-1,-5-3 610,-3-2 0,4-1 0,-4 0 0</inkml:trace>
  <inkml:trace contextRef="#ctx0" brushRef="#br0">25754 13940 8130,'-13'-19'4100,"-1"-2"0,2 0-41,3 4-3712,4 8 1,10 9-1,4 9 1,3 4 12,2 5 0,5 1 0,3 6 0,3-1 0,2 1 0,1-1 0,2 0 0,1-4-1534,-2-2 1,-1-3 0,-1-3 0,-2-3 0,-4-4 0,-6 0 448,-5-1 1,-8-1-1,-2-6 1,-9-3 0,-7 1-1,-7-1 1307,-2 3 1,3 1-1,1 4 1,2 2-1,3 5 1,2 4-1,5 5 818,5 4 0,4 3 1,6 2-1,7-2 1,9-1-1,7-3-1160,2-2 0,10-7 1,-1-8-1,2-2 0,1-5 1,-2-6-1,1-9-766,-4-6 0,-8-4 1,-5-3-1,-9-4 0,-7-2 1,-5 0-3762,-5 1 0,-6 6 4287,-11-1 0,-9 3 0,-7 2 0</inkml:trace>
  <inkml:trace contextRef="#ctx0" brushRef="#br0">23261 16472 8055,'-13'-28'0,"-1"6"1974,1 6 1,4 8-1125,0 4 1,2 8-1,-2 7 1,5 4-1,2 4 1,4 3 0,2 3-276,5 0 1,9 9-1,4-5 1,3 0-1,3 1 1,3-5-608,5 0 1,2-6 0,1-2 0,-2-7 0,-3-6 0,-3-2 0,-4-4-546,-4-2 1,-3-9-1,-1-10 1,-7-3-1,-3-4 1,-3-2 245,0-2 1,-3-2 0,-8-2 0,-4 0-1,-3 4 1,-1 2 0,0 4-250,-1 4 1,7 0 0,3 7-1,2 0 1,2 1 0,2 1-1999,2 2 2578,9-9 0,8 13 0,6-10 0</inkml:trace>
  <inkml:trace contextRef="#ctx0" brushRef="#br0">24088 15659 8104,'-2'-11'0,"-1"3"0,-1 10 419,1 9 1,1 13-1,2 9 1,0-1-1,0 2 1,0 0-1,0 5 1,0 4 667,0 6 1,0 4 0,2 3 0,2 2 0,4-3 0,0-5 0,0-5-2965,-2-4 0,3-1 1877,-5 0 0,7-6 0,-4-1 0</inkml:trace>
  <inkml:trace contextRef="#ctx0" brushRef="#br0">24048 16246 8104,'-14'-39'127,"5"10"1,2-5 0,1 8 408,3 9 1,12 3 0,6 5 0,4 5 0,8 3-1,5 2 1,8 2 0,3 1-537,3-1 0,7 5 0,8-1 0</inkml:trace>
  <inkml:trace contextRef="#ctx0" brushRef="#br0">24607 16086 8104,'-13'0'658,"0"0"1,-1 0-1,1 1 1,0 2-1,-1 3 558,1 2 1,1 1-1,2 5 1,3 3 0,1 0-2175,3 0 0,1-7 0,4-3 0,1-2 958,1-7 0,6-15 0,-2-11 0</inkml:trace>
  <inkml:trace contextRef="#ctx0" brushRef="#br0">24474 15619 8104,'8'-25'526,"-3"9"0,-3-5-228,2 9 1,4 6 0,5 6-493,0 0 1,1 0 0,-1 0 0,0 2 0,1 2 0,1 5 0,1 3 0,3 0 19,2-3 1,-3 3 0,2-3 0,0 1 0,-3-1 0,1-3 14,0 0 0,0-3 1,-5 4-1,-1 0 1,-2-1-1,-2 2 0,-1-1 424,1 4 1,-6 6 0,3 4 0,-4 3-1,-1 2 1,0 5 0,0 2 525,0-2 0,0-3 1,0 0-1,0 1 0,0-1 1,0-3-95,0 0 0,5-6 0,1-1 1,1-3-1,4-3-751,0-3 0,3-3 0,1-6 0,1-2 0,2-2 0,-2-5 0,-1-5-525,-2-3 0,-4 0-792,0-5 0,-6 1 0,1-2 0,-2 2 1504,-2 2 1,-2 1 0,-1 5 0,-3 1 0,-1 1 3069,-3 3 0,4 6-2950,1 2 0,10 6 0,4 7 1,2-1-1,4-1 0,1-3 0,2 1-659,-1-1 0,-3 2 0,0-6 1,-1 1-1,0-1-1665,1 1 0,-7-2 2302,-2-8 0,-3-1 1,1-4-100,2 1 1,5 8-1,-1-1 1,3 7 0,1 2-327,1 3 1,-1-2 0,0-1-1,1 1 1,-1-2 0,0 1-354,1 0 0,-1-4 0,0 2 0,1-4 0,-3-2 0,0-4 0,-4-4 329,-1-2 0,0-3 0,-3 1 0,2-2 1,-3-1-1,0-2 1166,-2 2 0,-2 2 0,0 4 0,-4 3-163,-2 1 0,4-3 0,-4 6 0,2 4-556,3 7 0,3 4 1,5 1-1,4-1 1,3-2-1,2-2-354,4-2 1,3-2 0,6-4 0,1-2-1,1-2 1,2-5 0,1-3-435,0-1 0,-5-6 1,1-3-1,-6-4 0,-1 0 1,-3 1 338,-4 2 0,1-5 0,-10 4 0,-2 1 0,-2-1 1,-1 2 770,0 0 0,-1 5 0,-4 0 0,-4 2 0,-2 3 643,-3 3 0,5 3 0,2 5-1704,1-4 1,3-1 0,7-4-1,7 1 1,5-1 0,5-4-350,0-3 1,2 0 0,-5-5 0,-2 0 0,-1 1 0,-3 2 1937,-3 0 0,1 4 0,-5 0 0,-2 9 0,-2 14 175,-1 11 0,0 9 1,0 12-1,0 1 0,0 4 1,0 2-1461,0 1 0,-4 2 1,-1-4-1,2 0 1,2 0-1,-1-3 1,-1-2-2706,-1-1 1,-11-2 2910,2-2 0,-15 3 0,0-5 0</inkml:trace>
  <inkml:trace contextRef="#ctx0" brushRef="#br0">25701 16059 8104,'-14'-6'198,"7"-7"1,1-8 0,7-7 0,4 0 0,5 0 0,6 3-14,7-1 0,9 9 0,8 3 1,8 8-1,5 5-185,5 1 0,8 6 0,8 1 0</inkml:trace>
  <inkml:trace contextRef="#ctx0" brushRef="#br0">5292 6624 24673,'18'-12'0,"0"1"0,-2 4 0,-1 1-178,-2 3 1,-7 3 0,-6 3 0,-7 2-1,-5-3 1,-2 0-614,1-2 0,6-2 0,4-2 0,6-3 0,6-1 0,2 2 0,4 2 1208,3-1 1,1-3-1,5 3 1,-3 1-1,-2-1 1,-3 1 0,-1 1 1175,-2 1 1,-5 1-258,-4-4 1,-8-1-1479,-5-2 1,3 5 0,2 10 0,2 8 0,2 4 0,0 6-281,0 5 1,0 1 0,0 7 0,0 5-1,0 2 1,0 4 0,0 0 237,0 1 1,0 5 0,0-6 0,0 2 0,0 3 0,0-1-29,0 0 1,0 1 0,0-1 0,2-1 0,0 0 0,4-2 0,0 2 737,0-2 0,5-5 1,-3-1-1,4-3 0,2-2 1,-1-4-1,2-5-737,3-6 1,-2-1 0,6-5 0,2-1-1,1-3 1,3-2 0,3-1 270,5-3 1,5-5 0,5 2 0,7-4 0,4-1 0,6 0-16,4 0-45,-2 0 0,8 0 1,-5 0-1,3-1 1,-33 0-1,0-1 1,1 0-1,0-1 104,1 2 0,0-1 0,0 1 0,0 1 0,0 0 1,0 1-1,0 1 0,0-1 0,1 2 0,-1-1 1,2 0-1,-1 0 0,2 1 0,-1-1 111,-1 0 1,1 0-1,-1 1 1,-1-1 0,0-2-1,-1 0 1,36 0 0,-5 0-1,-6 0 1,-8-2 341,-6-2 1,1 1 0,-8-6 0,-3-1-1,-5-4 1,-2-2-224,-4-2 0,-1-1 0,-1 1 0,-2-6 1,-1-5-1,-3-7 0,-2-4 0,-3-6-377,-1-7 0,3-8 0,1-11 1,-9 34-1,-1-1 0,1-2 1,0-1-1,-1-1 0,-1 0-204,2-3 1,0 0 0,-1-1 0,1 1 0,2 1 0,0 0 0,-2 1 0,0 0-1,1 1 1,-1 0 0,0 3 0,-1 0-226,11-32 1,-3 2 0,-3 14 0,-2 4 0,-4 6 0,-3 6 0,-5 3 71,-5 2 0,-8 5 1,-9-1-1,-6 3 1,-6 3-1,-9 1 1,-8 3 194,-8 2 1,-6 1 0,28 11 0,-2 1 0,-3-1 0,-3 1 0,-6-1 0,-2 0 0,-3 1-1,-2 0 1,-3 1 0,-2 1 53,-2 2 1,0 0 0,-2-1 0,-1 0 0,-4 1-1,0 0 1,-1 0 0,1 1 0,3 0 0,0 0 0,0 2-1,-1 0 56,1 0 1,2 2 0,6 1 0,2 1 0,-1 3 0,0 2 0,2 1 0,0 1-1,3 2 1,1 2 0,-2 2 0,2 1 0,2 2 0,0 3-883,2 1 1,1 3 976,-2 4 0,1 1 0,1 0 0,1 2 0,-3 3 0,1 1 0,1 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3253 16739 7886,'0'-13'760,"-5"-5"0,1 0 282,1 2 1,3 7 0,4 4 0,5 4-696,3 1 1,-3 6 0,-2 4 0,-1 7 0,-3 6 0,-1 8-1,-2 9 1,0 8 158,0 4 0,-6 4 0,-3 3 0,-5 6 0,-2 2 0,-2 2-385,2 0 0,1 5 1,8-37-1,-1 1 1,0 2-1,0 0 1,-1 1-1,0 1 1,1 1-1,0 1 1,0 1-1,0 1-281,-1 1 0,0 0 1,2 3-1,-1 0 0,-1-3 1,0 0-1,2-1 0,0 0 1,0 0-1,2 0 0,-1-1 1,1 0 91,1 0 0,0-1 0,0 4 0,0 0 0,-1-1 0,0 0 0,0-1 0,1 1 0,-1-1 0,1 0 0,0-2 0,1-1 68,0 0 0,1 0 0,-1-1 0,0-1 0,1-3 0,0 0 0,-1 31 0,1-4 0,2-4 0,0-2 0,0-2 0,0-7 0,0-3 0,2-1 0,2-3 0,5-3 0,3-4 0,1 1 0,1-6 0,0-2 0,3-2 0,2-3 0,2-2 0,2 2 0,3-1 0,2 1 0,1-2 0,4 2 0,1 1 0,3 2 0,7-1 0,5 1 0,5 0 0,5-1 0,5 1 0,2-2 0,-1-3 0,4 2 0,3-6 0,-34-10 0,0 0 0,1 0 0,0-1 0,2 0 0,1-1 13,2 1 0,-1 0 0,-1-3 0,-1-1 0,7 0 0,1-2 0,0 0 1,-1 0-1,1-1 0,-1 0 0,1 0 0,1 0 0,-1 0 0,1 0 0,3-1 1,-1 0 245,2 0 0,-1-2 1,2 0-1,1-1 1,0-3-1,1 0 0,2 1 1,2-1-1,0 0 1,1 1-1,2-1 1,2 0-161,0 1 0,1-1 0,1 0 0,0-1 0,4 0 0,0 0 0,1-1 1,-1-1-1,-1-1 0,-1 1 0,2-1 0,1 0 0,-1 0 0,0-1-33,0 1 1,-1 0 0,2 0 0,0 0-1,-4-2 1,-1-1 0,-2 2 0,-1-1-1,-1 1 1,-1 1 0,-4-1 0,-1 1 0,0 0-1,0-1-220,-1-1 1,0 0 0,-9 0 0,0 0 0,3 0 0,-1-1-1,-5 1 1,0-1 0,-4 2 0,-1-1 0,1 1 0,-2-1 0,-1 1-1,0 0 467,-2 1 1,1-1 0,-1-2 0,0 1 0,23-6 0,1 0 0,0-1 0,0 3 103,-1-3 1,-1 4 0,-7-5 0,-2 1 0,-4 0 0,-5 0-1,-5-1-660,-4-3 0,-7 2 0,-3-3 1,-3-5-1,-5-2 0,-4-8 113,-3-8 0,3-8 0,-5-15 0,-2 32 0,-1-1 0,0-2 0,0-2 1,-1-4-1,1-1 0,0-3 0,1-1 128,0-3 1,0-1 0,5-10 0,1-2 0,-1 1 0,1 0 0,1-3 0,1 1-1,2 0 1,0-1 0,0 2 0,1-1-48,0-1 0,1 0 0,1 0 1,1 0-1,-1 1 0,1 1 0,-1 2 1,1 2-1,0 0 0,1 1 0,0 1 1,1 2-1,1-1 0,1 2 82,0 2 1,0 2 0,-1 4-1,0 2 1,-1 3 0,0 2 135,-3 4 1,1 1 0,-1 3 0,1 1 0,12-26-1,-3 6-508,1 5 1,-6 2 0,1 8 0,-2 4 0,-2 3 0,-4 6 0,-3 4-4467,-1 6 4805,-6 4 0,3 6 0,-6 2 0</inkml:trace>
  <inkml:trace contextRef="#ctx0" brushRef="#br0">12610 11595 12536,'-13'1'0,"0"4"0,-1 5 0,2 5 0,2 4 15,1 2 0,5 1 1,-4 6-1,2 2 1,3 2-1,2 1 1,1 1-1,0 0 1,0 4-1,0 4 0,1 2 1,2 1-1,2 1 1,-1 4 855,2 6 0,-4 4-733,2 2 0,-2 1 0,-2-2 0,0 1 1,0 3-1,0-1-27,0 1 0,0-1 0,1 0 0,2-2 0,2 1 0,-2 1 0,-2 0-140,-1-2 1,4-4 0,1 2 0,-2 0 0,-2-3 0,1 1-1,1 0 72,1-2 1,2 8 0,-3 0 0,3-1 0,1 2 0,2 1 66,-1 0 1,2 4-1,-4-2 1,0-3-1,1 0 1,-1-1-115,0-2 0,-1 2 1,-5-5-1,0 2 0,0 1 1,0-1 55,0-4 1,0 3-1,0-3 1,0 0 0,0-3-1,-2 0 1,-1 1 8,-1 2 1,-1-6-1,5 2 1,-1 0-1,-2 2 1,-2 4-37,2 2 1,2-3 0,1 2 0,0 1 0,0-2 0,0 4 0,0 0-13,0 5 0,0 5 0,0-3 0,0-4 0,1 1 0,2-5 1,3-1 96,2-5 0,-4-1 1,4-2-1,-1-1 0,0-3 1,2-3-1,0-2-86,0 1 1,-2-1-1,4-4 1,-4-2 0,1-1-1,-2-1-123,0 1 0,2 0 0,-3 0 1,-2-1-1,-2 1 0,1 0 0,1 0-80,1-2 0,1-2 1,-5 4-1,0 0 0,0-3 1,0-2-1,1 0 201,4-3 0,-4-2 1,3-4-1,-2-2 1,-1 0-1,2-2 96,2 0 0,4-1 0,-3-4 0,1-1 0,2 0 0,0 1-86,0-1 1,0 0-1,2 2 1,0 1-1,-2 2 1,1-2 0,2-1-215,1-2 1,1 5 0,-1 0 0,2-2 0,1-1 0,3-2-1,1 1 380,-1-1 0,4 0 0,0-1 1,2-1-1,3-2 0,2-1-52,1 0 0,6 4 1,-3-5-1,1 2 1,-1 0-1,1 0-100,-1-2 0,-3 5 1,3-3-1,0 1 1,0 1-1,3-3 1,1 1-132,2-1 1,5 2 0,1-5 0,1-2 0,4-2-1,0-1 417,3 0-283,-1 0 0,0 0 0,1 0 0,-1 0 0,0 0 0,1 0 78,-1 0 1,2 0-1,1 0 1,2 0-1,0 0 1,-1-1-246,1-4 1,1 4 0,-2-4 0,0 4 0,3 1 0,0 0 0,4 0 73,0 0 0,-4 0 1,4 0-1,3 0 1,-1 0-1,4 0 1,-2 0 73,0 0 1,-3-5 0,2-1-1,0 0 1,4-1 0,-2 1 85,3 0 0,2-3 0,-2 3 1,-1 0-1,0 0 0,-4 2 0,1 0-111,0-1 1,-1 1-1,6 4 1,-2 0-1,-3 0 1,1 0-168,-1 0 1,1-2-1,-4-1 1,0-1 0,0-1-1,3-1-319,0-2 673,1 2 1,0-6 0,1 3-1,-1-3 1,4-1 0,0-1 32,-2 1 1,0 0 0,-2-1 0,1 1-1,3 0 1,-1 1 278,-1 3-538,3-3 1,-10 6-1,3-4 1,-2 1-1,-2 0 1,3 0-1137,0 0 1073,-14 6 0,16-8 0,-14 2 0,-1-3 0,-1 0 0,-5 2-21,-1 1 0,-2-3 1,-5-4-1,-3 1 1,-5-1-1,-3 1 480,-2 0 1,0 0 0,-4-1 0,-4-2-1,-5 2 1,-3 1-126,-1 2 1,-1-1 0,2 1-1,-3 0 1,1-1 0,-2 1-1,0 0-349,-3-1 0,2 1 1,1-2-1,0-3 1,2-4-1,-2-3-1643,0-2 1658,4-5 0,-7-2 0,6-8 0,0-2 0,0-8 0,-1-7 324,3-8 0,-5 30 0,0-1 0,0-1 0,1 1 0,0-2 1,-1 0-1,1-2 0,0 1 0,-1-1 0,1 1-279,0-3 0,-1 0 0,0 0 1,0 0-1,0-2 0,-1 0 1,-1 1-1,0 1 0,2 0 1,-1 1-1,0 2 0,0 0 1,0 1-1,1 0-234,-2 1 0,0 0 0,-1-1 0,-1 1 0,1 1 0,1 1 0,4-36 0,-2 1 0,0-2 0,-4 36 1,0 0 180,1 0 0,0 0 0,-2-37 0,2 35 1,-1-1-1,-1-1 0,1-1 0,-1-1 0,1-1 1,0-1-1,0-1 100,0-2 1,-1 0-1,0 1 1,0 0-1,-1-4 1,0-1-1,0-2 1,0-1-1,0-4 1,0 0-1,0-2 1,0 1-225,0 0 1,0 1 0,0-5 0,0 1 0,-1 3-1,0 0 1,0 1 0,-1 0 0,0-1 0,0-1 0,0 4-1,1 1 1,0 1 0,0 1 49,1 4 1,0 1 0,0 7 0,0 0 0,1 4 0,0 0 0,2-34 0,1 8-1,-1 6-340,-1 4 539,-2 8 1,-5-8-1,-1 5 1,-1-1 0,-4-1-1,0 1-21,-3-3 1,1 2 0,0 2 0,-1 1 0,1-1 0,-2-2-98,-3-1 0,4-5 0,-6-1 0,3-1 0,-1 1 0,2 4 0,1 2 168,1 0-21,1 14 0,0-10 1,-1 18-1,1 3 1,0 3-1,-1 6-66,1 4 1,-5-1 0,1 7 0,0-2 0,1 1 0,0 3 18,-2 1 1,-4-5 0,2 4 0,1-2 0,-2 2 0,2-1 0,-2 2 41,1 0 0,-3-2 1,-2 2-1,0 0 1,0 0-1,-3 1 1,0 1-7,-1-1 1,-2-3-1,-1 3 1,-2 2-1,-5 0 1,-2 0 38,-4-1 0,-1-1 0,0 5 0,-5 0 0,-7 0 1,-1 2-103,-1 2 1,-6-2 0,1 4 0,-1-2 0,-2 2-1,2 0 64,-4 0-32,0-2 0,-2 1 0,-2-1 0,36-2 1,0-1-1,-37 1 0,36-2 0,1 0 0,-1 0 1,-1 0 13,0 0 1,0 0 0,0 0-1,0 0 1,0-1 0,-1 0-1,-1 0 1,1-1 0,-1-1-1,-1 0 1,2 0 0,-1 0 24,2 1 0,-1-2 0,1 0 0,0 0 1,-1 0-1,1 2 0,-2-1 0,-1 0 1,0 0-1,-1 0 0,0 1 0,0-1-59,2 0 1,0 0-1,-2 3 1,-1-1-1,1-1 1,-1 0-1,1 1 1,-1 0-1,-1 1 1,-1 0-1,0 0 1,-1 0-34,-1 0 1,-1 0 0,1 0 0,-1 0 0,-3 1 0,1 0 0,-2 0 0,1 2-1,-2 0 1,-1 1 0,-1 1 0,0-1 0,0 1 0,0-1-7,0 1 0,1 1 1,0-1-1,0 0 1,1 0-1,0 0 1,-1 0-1,1-1 1,1 1-1,0 1 1,2-1-1,0 1-26,3 1 1,0 0-107,5-1 0,0 1 0,-2 2 0,1 1 0,3 1 0,1 0 0,2 2 0,0 0 0,2 0 0,1 2 184,-32 16 0,4 6 0,32-16 0,1 1 0,-1-1 0,0 1 0,1 0 0,0 0 0</inkml:trace>
  <inkml:trace contextRef="#ctx0" brushRef="#br0">22581 12234 8074,'-4'-25'0,"-1"3"0,4 6 0,4 5 310,-2-1 1,10 9 0,-5-4 0,0 0 0,1 1 0,0 0 0,4 3 0,1 3 341,1 4 1,-1-1 0,-3 6 0,-3 2 0,-2 0 0,0 4 0,-1 3 0,-1 3 39,-2-1 1,0 10-1,0-3 1,0 2-1,0 4 1,0 1-1,0 1-283,0 1 0,-2-5 1,-1 3-1,-1-1 1,1-4-1,2-1-613,1-1 6,0-6 0,-5 3 1,1-5-1,1 0 0,1 0-2283,2-2 0,0-3 0,2-2 2481,2-3 0,10-9 0,6-7 0</inkml:trace>
  <inkml:trace contextRef="#ctx0" brushRef="#br0">23154 12048 8017,'-4'-21'561,"-2"5"0,0 7 115,0 9 1,2 1 0,4 8 0,-2 2-360,-2 0 0,2 3 0,-4 1 0,2 2 0,0 6 0,1 2 0,1 1 155,2 1 1,0-2 0,2-1 0,2-3 0,5-2 0,4-3-1,4-1 1,0-2-388,0 1 1,3-3 0,1-2-1,1-4 1,-1-4 0,0-1-914,0 0 1,-1-1 0,4-4 0,-3-4 0,-1-2 0,0-3-4979,-1 1 5806,5-6 0,-4-2 0,7-6 0</inkml:trace>
  <inkml:trace contextRef="#ctx0" brushRef="#br0">23661 11954 8017,'-1'-17'773,"-4"-1"0,2 6 1,-6 8-1,-1 4 714,-2 4 0,3 3 1,2 8-1091,1 3 1,-3 4 0,3 9 0,-1 5-34,-4 2 1,4 7-1,-1 1 1,1 3-1,0 5 1,-4 6-1,-1 2 1,1-1-652,2-2 0,3-1 0,6-5 0,0-1 0,0-2 0,0-3-2130,0-1 1,0-3 0,-2-6 2416,-2-1 0,-4-7 0,-5 4 0</inkml:trace>
  <inkml:trace contextRef="#ctx0" brushRef="#br0">22475 13394 8051,'-31'4'642,"-1"1"0,7 4 0,7-4 0,5 3 285,4 2 1,8-4 0,14-1-1,15-4 1,14-2 0,14-5-1,11-6-524,-31 4 1,2 0 0,7-4 0,2 0-1,-3 1 1,0 0 0,3-2 0,0 0 0,2 0-1,-1-2 1,1 1 0,-1-1 0,1-1-1,0-1-434,-2 0 0,0 0 0,-5 2 1,-1 0-1,4 0 0,-1 1 1,-3 1-1,0 1 0,-4 1 1,0 1-1,31-9 0,-8 4-1608,-5 5 1,-4-1-1,-13 7 1,-2 1 0,-5 1-1,-5 2 1520,-3 0 1,-4 0 0,-6 0 0</inkml:trace>
  <inkml:trace contextRef="#ctx0" brushRef="#br0">20542 13794 8207,'-14'0'107,"1"0"0,0 0 0,-1 0 1,1 0-1,0 0 0,-1 0 1,1 1-1,1 4 584,3 3 0,-2 0 0,3 1 1,1 3-1,2 2 0,4 6 0,1 0 1,0 4-136,0 1 1,0 3-1,0 2 1,1 3-1,4 1 1,4 3 0,2 1-396,3 2 1,-1-6 0,0-3 0,1-3 0,-1-2 0,0-3 0,2-2-427,3-2 1,-3-5-1,3-7 1,-4-1-1,0-3 1,-2-3 14,-4-5 1,3-2-1,-5-8 1,0-3-1,0-4 1,-2-4 188,2-6 1,-5 0-1,4-4 1,-4 4-1,-1 1 1,0 0-1,0 2-194,0 6 1,0-2-1,0 4 1,0 0-1,0 3 1,0 4-710,0 0 0,0 5 0,0 0 0,2-1 964,2-2 0,4-7 0,5-2 0</inkml:trace>
  <inkml:trace contextRef="#ctx0" brushRef="#br0">20902 13434 8920,'-14'-27'2309,"7"9"-2020,3 9 1,2 11 0,4 14 0,0 3 0,4 2 0,0 3 0,2 1 0,-1 2 0,3 2-88,2 7 1,-3 1 0,0 10 0,0 1 0,-2-2 0,-1 1 0,-1-3-1281,-1-2 1,5 1 0,-4-8 0,-2 1 1077,-2-5 0,5 0 0,1-10 0</inkml:trace>
  <inkml:trace contextRef="#ctx0" brushRef="#br0">20942 13994 8063,'-6'-21'1491,"4"2"-875,-2 5 0,4 2 1,4 3-1,5 5 1,3 3-1,3 2-405,3 3 1,1 2 0,5 3-212,-2-4 0,6 2 0,6 1 0</inkml:trace>
  <inkml:trace contextRef="#ctx0" brushRef="#br0">21142 13887 8063,'-14'-6'1108,"1"-3"1,4 3 0,2 0-10,1 0 0,3 5 0,7-2-1167,5 6 0,3 4 0,1 5 0,1-2 0,0-1 0,3 0 1,1-1-477,-2-4 0,-6-2 0,-1-2 0,1 0 0,1-2 207,-2-2 1,-3-8-1,-6-7 1,0-2-1,0-4 1,0-4 757,0-2 0,-5-1 1,1 2-1,1-1 1,0 1-1,0 4 582,-2 4 1,-1 2-1,3 7 1,-1 3-635,1 5 0,2 8 1,1 13-1,1 5 1,2 4-1,3 8-956,1 4 1,4 3 0,5 0-1,3 0 1,2-2 0,3-1 586,1-1 0,2-6 0,-1 2 0</inkml:trace>
  <inkml:trace contextRef="#ctx0" brushRef="#br0">21728 13567 7966,'-13'-4'902,"-1"-1"1,9 1 0,5 4-576,7 0 1,5 0 0,1 0 0,2 0 0,3 0 0,4 0 0,3 0 0,2 0-931,-1 0 1,1 4 0,-2 2 0,-1 0 602,-2 0 0,-6 10 0,4-1 0</inkml:trace>
  <inkml:trace contextRef="#ctx0" brushRef="#br0">21875 13820 8029,'0'-13'0,"3"6"0,6 2 0,8 4-45,7 1 1,3 0 44,-1 0 0,1-12 0,0-3 0</inkml:trace>
  <inkml:trace contextRef="#ctx0" brushRef="#br0">23061 13994 8214,'-9'-17'0,"2"2"0,2 4 0,7 0-6,5 4 0,7-4 548,3 7 1,0 0 0,5 4 0,0 0 0,0 0 0,1 1-1,-1 3 1,-1 5 0,-4 5 0,-2 3 0,-2 6 0,-1 2 0,-3 2-1,-4-1-338,-4 1 1,-2 4-1,-4 0 1,-4 0-1,-4 0 1,-5 0-1,-6 0-517,-5 2 0,-4-5 1,-4 3-1,2-4 1,-1-3-1,1-5 87,-1-4 1,11-1 0,-2-9-1,4-2 1,2-2 0,3-1 718,3 0 0,8-6 0,2-3 1,7-2-1,5-4 0,8-1-4,4-2 0,4 0 0,5 5 0,1 1 0,2 1 0,1 3-232,0-3 1,-4 5-1,3 2 1,-3 2 0,1 2-1,0 0 1,2 2-1067,-1 2 0,-5 2 0,-1 5 0,3-4 0,-1 0 0,4-1-6382,-2 0 7191,6-1 0,0-5 0,6 0 0</inkml:trace>
  <inkml:trace contextRef="#ctx0" brushRef="#br0">23848 13820 8131,'-11'-26'1836,"-2"-1"1,-2 0-809,6 14 1,3 7-1,8 6 1,4 6-826,7 1 1,5 1 0,7-5 0,0 1 0,5-1 0,2-1 0,5-2-1439,2 0 0,-4-6 72,1-3 1,-6-5 0,-1-2 0,-4-3 929,-2-2 1,-7 3 0,0-2 0,-5-1-1,-5 2 1,-2-1 0,0 4 882,-1 1 1,-7 7 0,-5 0 0,-3 2 0,-3 6 0,-1 6 901,-2 7 1,-4 17 0,3 4-1,0 9 1,-1 7 0,4 5-1198,1 1 1,2 14-1,1-9 1,3 1 0,5 3-1,2-4-855,2 1 0,0 0 1,0-6-1,2 1 0,1-4 1,3-6-1,0-2 500,-1-2 0,6-11 0,-4 7 0</inkml:trace>
  <inkml:trace contextRef="#ctx0" brushRef="#br0">3413 11595 8537,'-35'0'0,"6"1"0,5 5 0,6 6 0,4 6 0,0 1 61,1 0 0,0 5 1,-1-2-1,1 2 0,1-1 1,2 0-1,2 2 1,1 3-1,1 6 0,0 5 1,3 8-1,2 6 1,1 8 137,0 4 1,0 2 0,0-29-1,0 1 1,-1 1 0,2 1-1,-1 0 1,1 0 0,1 2-1,1-1 1,0 0 0,1-1-1,1 2 1,0 0 0,1-1-1,0-1 1,1 1 0,1-1-1,-1-2 1,1-1 33,7 36 1,-11-36-1,0 0 1,4 34-1,-2 1 1,-3 1-1,-2 1 1,-1-34-1,0 0-122,0 2 1,0 1-1,0-1 1,-1 0-1,-1 1 1,-1 1 0,-1 2-1,-1 1 1,0 0-1,-1 1 1,-1 4 0,0 0-1,1 1 1,-1 1-97,0 2 1,1 0-1,-1 2 1,0 1 0,0 2-1,1 0 1,0-1-1,0 1 1,1 2 0,0-1-1,0 0 1,1-1-148,-1 0 1,-1 0 0,1 4 0,0 0 0,0-6-1,1-2 1,1 0 0,0-2 0,1 0 0,0-1-1,0-2 1,-1-2 62,2-1 1,-1-1 0,1 1 0,1-1 0,0 1 0,0 0 0,0 0 0,0 2-1,-1 2 1,0 1 0,0 3 0,-1 0 0,0 1 0,0-1 31,0-3 1,1 0 0,0-5 0,1 0 0,0-3 0,0-1 0,0 4-1,0 0 1,0 0 0,0 0 0,0 3 0,0 0-386,0-2 1,0 0 409,-3-1 1,0 0 0,0-1-1,0 0 1,-2 0 0,-1 0 0,2 0-1,-1 0 1,0 0 0,0-1 0,-1 1-1,0-1 64,0-3 0,-1 1 0,1 3 0,0-1 1,1-3-1,1 0 0,2-1 0,0 1 1,1-1-1,0 1 0,1-3 0,0 0 5,0-1 1,0 0 0,0 4 0,0 1 0,0-2 0,0 0-1,0 2 1,0 1 0,1 2 0,0 1 0,0-1 0,1-2-1,1-1 1,1-1-93,2-4 1,0-1 0,-1-1 0,0 1 0,4 1-1,0 1 1,-1 0 0,-1 2 0,0-2 0,-1 0-1,1 1 1,0 0-295,-1 1 1,1-1 284,2-3 0,1 0 0,-2 7 0,-1-1 0,2-4 0,0-1 0,-2 1 0,1-1 0,-2 0 0,1 0 1,0-2-1,1 0 12,1 0 0,-1-1 0,7 36 0,3-12 0,-3-5 0,-2-7 0,1-6 149,-1-2 1,5-5 0,1-3 0,0-6 0,3 0 0,2-3-1,6 2-175,2-3 1,4-5 0,5 2-1,5 0 1,6-2 0,7 0 25,6-3 0,1 1 0,-30-9 0,2 0 0,0 1 0,1 0 0,1-1 0,1 0 0,4 0 0,2-1 0,2-1 0,1 0 15,4-2 1,0 0 0,-1 2 0,1-1 0,3-2-1,2-2 1,-1 1 0,1-1 0,2 0 0,2 0 0,1-2-1,1 0-66,3 0 0,2-2 0,-2-1 0,0-1 0,3-4 0,1-1 0,1-2 1,0-1-1,-23 3 0,1-1 0,0 0 0,0 0 0,0 0 0,0-1 0,1 0 1,1-1-1,0 0 80,0-1 0,0-1 1,0 1-1,-1-1 1,0 1-1,1-2 0,-1 0 1,0-1-1,1 0 1,1 0-1,0 0 0,1-1 1,-2 1-1,0 1 1,1-1-1,-1 0 1,1 0-1,0-1 100,-2 1 0,0 0 1,0-1-1,-1 1 1,0-1-1,-1 0 0,-1 1 1,-1-1-1,0 1 1,1 0-1,0 1 1,0-1-1,21-8 0,1 1 1,-1-1-1,-1 1 1,-3 1-1,0 0 1,-3 3 1,0 0-1,0 0 1,-1 0 0,-4 3-1,-2 0 1,1 0 0,-1 0-1,0 1 1,1 0 0,-2 0-1,-1 0-245,0 1 0,-1-1 0,-3-1 0,1-1 1,-2 2-1,1 1 0,-4 0 0,0 0 1,-2 0-1,-1 0 0,-2 1 0,0-1 1,-1-1-1,-1-1 18,2 0 1,-2 0-1,28-14 1,-32 14 0,0-1-1,27-19 1,-9-2 0,-4-2-1,-7-2 352,-4-2 0,-2-10 0,-10 1 0,1-7 0,0-7 0,-14 31 0,-1 0-10,-1-2 1,0-1 0,4-8 0,0-1 0,-1-5 0,1-2 0,3-5 0,1-1 0,3-4 0,1 0-1,0 1 1,1 0-285,1 2 1,-1 0 0,-2-2 0,-1-2 0,1 1 0,0-1 0,-1 0 0,-2-1 0,0 0 0,-2 0 0,-1 1 0,-1-1 0,-1-1 0,-1-1-68,-2-2 1,0-1 0,-1 0 0,-1-1-1,-4 20 1,-1-2 0,1 1 0,-1-1 0,0 0-1,-1 0 1,1 0 0,-1-1 0,-1 0 0,0-2-1,0 0 1,-1-1 0,-1 0 0,1 0 0,-1 0 155,0-2 0,0 1 0,0-2 0,0-2 0,0-2 0,0 1 0,0 2 0,-1 1 0,1 1 0,-1 0 0,0 0 0,0 0 0,-1 1 0,0 0 0,0 0 0,0 2 0,-1 1 0,0 0-3,0 0 0,0-1 0,-1 1 0,1 2 0,-1 0 1,1 1-1,-1 3 0,1 1 0,-1 0 0,2 1 0,-1-1 1,1 1-1,-2-25 0,0 0 0,1 1 0,-1-1 1,1 24-1,-1 0 0,1 0-201,-1 1 0,0 0 0,0-1 1,-3-24-1,-1 1 0,0 1 1,-2 1-1,-1 0 0,-1 0 1,-2 2-1,-1 1 0,0 0 1,-2 2 68,0 0 1,0 2 0,-1 2 0,0 0 0,-2-1 0,0 1 0,1-1 0,0 0 0,0 1 0,1 0 0,0 0 0,0-1 0,0 2 0,1 0 128,0 1 0,0 0 1,-2 2-1,-1 1 1,2 4-1,0 2 1,-1-1-1,-1 0 0,-2 2 1,1 0-1,-2 3 1,1 0 136,1 2 1,-1 2 0,0-1 0,-2 2 0,2 4 0,-2 1 0,1 4-1,-1 0 1,-1 2 0,0 2 0,-27-23 0,-3 7-244,-3 10 0,-1 8 85,-12 6 1,9 9 0,24 9-1,0 3 1,0 1 0,-1 0-43,-1 2 0,-1 1 0,-3 0 0,-1 2 0,-3 3 1,-1 2-1,0 1 0,-1 2 0,-1 1 0,0 2 0,-3 1 1,-2 1-1,-2 1 0,-1 1-101,-1-1 1,-3 2 0,-5 1 0,-1 0 0,0 1 0,0 0 0,-2 1 0,0 1 0,20-7 0,0 0 0,-1 1 0,-2 0 0,1 1 0,-2 0 144,0 0 0,-2 0 0,0 0 0,-4 3 0,-1 1 1,0-1-1,2 0 0,1 0 0,-1 1 0,0 1 0,1 0 1,-1 2-1,-2 1 0,0 0 0,1 2 0,-1-1 0,1 1 1,0 1-1,-2 1 0,0 1 0,0 1 7,-3 2 0,1 2 0,0-1 0,1 0 0,-1 0 0,0 2 0</inkml:trace>
  <inkml:trace contextRef="#ctx0" brushRef="#br0">7358 8250 19977,'-16'-17'0,"3"4"0,2 7 0,4 9 0,2 10-2405,4 8 2114,7-2 0,3 11 1,10-2 727,8 5 1,4-2 0,10 3 0,8 0 0,3 0-1,6 1 1,-1 1 0,6-2 0,-1-3 0,5-4-1,-2-5 123,0-3 0,3 3 1,-6-5-1,3-4 1,4-4-1,0-3 1,2-3-1,-1-2 1,-1-4-761,3-6 1,-4-1 0,1-12 0,-4-2 0,-2-2 0,-1-6-1,-3-2 1,-6 0-439,-7 3 0,-10 3 1,-6 1-1,-7 1 1,-5 1-1,-5 2-79,-4 6 0,-3 0 1,-7 2-1,-4 1 617,-4 2 1,-8 7-1,-4-1 1</inkml:trace>
  <inkml:trace contextRef="#ctx0" brushRef="#br0">9065 8223 25434,'-15'-36'-861,"6"10"0,7 14 0,8 7 0,6 4 1474,4 1 1,7 0-1,-4 0 1,2 0 0,2 0-1,4 0 1,4 0-1,6 1-710,6 4 1,0 2 0,4 7-1,-1-1 1,-1 2 0,-2 1-1,-2 3-603,-2 2 0,-4-3 1,2 2-1,-3 1 1,-1-2-1,-5 2 1,-3-2-132,-3 1 1,-5 2 0,1-4 0,-4-2 0,0-1 638,-1-2 1,0 6-1,1 2 1</inkml:trace>
  <inkml:trace contextRef="#ctx0" brushRef="#br0">9971 8156 28189,'-19'-35'-1868,"5"8"1,13 21 0,13 12 0,8 10 1794,12 11 0,5 1 1,7 8-1,8 1 0,-20-18 1,1 0-1,3 1 0,2 0 1,4 0-1,1 0 799,1 0 1,2 0-1,1 0 1,1 0-622,7 1 0,1-2 1,-2-1-1,1 0 0,8-1 1,0 0-1,3-1 0,0 0 1,0-1-1,1-2 0,3 0 1,0-2-100,-2-1 1,1-2 0,1-1 0,0-1 0,1-1 0,1-1 0,-1-1 0,-1-1 0,-4-2 0,0 0 0,-2-3 0,-1 0-45,-2-3 0,0-2 1,-6 0-1,-1-3 0,4-2 1,-2-2-1,-3 0 1,-2-1-1,-4-1 0,-2-2 1,-3 0-1,-1 0 0,-4-1 1,0 0-328,-3 0 0,0 0 0,24-19 0,-15 2 0,-6 3 0,-6 3 1,-6 4-1939,-7 4 1,-1 6 2302,-8 0 0,-4-1 0,4 5 0,3 2 0</inkml:trace>
  <inkml:trace contextRef="#ctx0" brushRef="#br0">12290 8076 28911,'-20'-19'-235,"3"12"1,13 4 201,8 13 0,19 14 1,9 10-1,10 3 1,7 4-1,2 1 1,3 1-1,-2-2-511,-4-1 1,-2 3-1,-6-7 1,-1 4-1,-4 2 1,-5 3 197,-6-2 1,1-2 0,-4-1 0</inkml:trace>
  <inkml:trace contextRef="#ctx0" brushRef="#br0">23128 17885 8472,'0'-40'0,"-2"-1"0,-1-1 0,-3-1 0,-1 2 0,-3-2 0,-7 1 15,0 7 0,-13 4 0,-3 10 0,-8 8 0,-11 7 0,-9 4 0,24 3 0,-1 1 0,-4 1 0,-2 2 0,-4 1 0,-2 2 0,-1 1 0,0 2 1,-5 1-1,-1 1 0,0 1 0,-1 0 130,0 1 1,0 1 0,-5 2 0,-1 1 0,6-1 0,0 1 0,1 2 0,-1 1 0,-2 3 0,0 2 0,1 2 0,-1 1 0,-1 3 0,1 2 0,1 1 0,1 1-71,1 0 0,1 3 1,0 3-1,1 1 1,1 2-1,2 0 1,2 0-1,3 1 1,4 1-1,2 1 1,6-2-1,2 0-13,2 1 1,4-1 0,6-3 0,5-1 0,5-1 0,4-1-1,3-2 1,4-1 0,12 32 0,19-6 0,-6-35 0,5-2 36,5-1 0,5-2 1,12 0-1,6-5 1,11-1-1,4-5 1,-20-5-1,2-1 1,1-1-1,4-1 1,1-1-1,1-1 1,3-1-1,2-1 1,0 0-74,4 0 1,0 0-1,1-1 1,1-2 0,1-1-1,1-1 1,-16 1-1,1-1 1,0 0 0,-1-1-1,1-1 1,1-1-1,-1 0 1,-1 0 0,0-1-1,-1 1 1,0-2-1,0 0 1,0 0 0,0-1-1,-1 0 1,1-1-91,-1 0 0,1-1 0,-1 0 0,-1 0 0,17-4 0,-1 0 0,-1-1 1,0-1-1,0-2 0,-2 0 0,-6 2 0,0-1 0,-3 0 0,-5 1 1,-1-1-1,-1 0 0,-5-1 0,-1 0 0,-2-1 0,18-10 0,-3-3-108,-4-1 0,-4-3 0,-2 0 0,-5-4 0,-7-1 0,-5-2 1,-1-3-1,-4-2 0,-4-3 0,-4-2 0,-4-3 0,-5-1 1,-5-4-1,-3 0 116,-4-2 0,-4 1 1,-8 0-1,-5 1 0,-8-1 1,-6 3-1,-6 3 1,-6 2-1,-6 3 0,-5 4 1,13 18-1,-2 3 1,-3 1-11,-4 2 1,-3 2 0,-1 3 0,-7 3 0,-1 3 0,-3 4-1,-7 2 1,-2 3 0,-1 3 0,15 1 0,0 2 0,-1 2 0,-1 1-1,-3 3 1,-1 1 0,0 2 0,-1 1 65,-4 3 0,-1 2 0,-1 1 0,1 0 0,13-4 0,-1 1 0</inkml:trace>
  <inkml:trace contextRef="#ctx0" brushRef="#br0">5319 10555 8329,'-34'-24'0,"0"1"0,-27-22 0,9 5 0,8 5 0,2 4 0,4 8-1,2 6 1,-1 3-1,3 5 1,-5 7-1,-8 4 1,-8 10-1,-10 9 1,29-6-1,0 1 1,-6 3-1,1 2 1,-3 2-1,0 2 1,-2 1-1,0 2 1,0 2-1,1 1-19,-4 3 1,1 0 0,0 1-1,0 1 1,-4 4 0,0 2-1,2-1 1,0 2 0,-3 4 0,0 1-1,2 1 1,0 1 0,-2 3-1,1 1 1,2-1 0,1 0 28,1 1 1,0 0 0,13-15 0,1 1 0,0 0 0,3 0-1,0 0 1,0 0 0,-15 19 0,0 0 0,15-18 0,0-1 0,0 1-1,-14 19 1,1 0-25,1 0 0,0 1 0,2 2 0,2 1 1,1 1-1,1-1 0,1 0 0,1 0 1,1 1-1,1 0 0,2-2 0,1 0 1,2 1-1,1 1 233,2 1 0,0-1-202,3-7 1,1 0 0,7-10 0,0 2-1,1 0 1,-5 16 0,2 0 0,-1 2 0,2 1-1,1 3 1,2 0 0,0 1 0,2-1-1,-1 1 0,2 1 1,3-19-1,1 1 0,0 0 1,1-4-1,1 0 0,1 0 1,0 2-1,1 1 1,0 0-1,0 2 0,0 0 1,1-1-1,0 0 0,1-1 1,0 0-61,0-1 1,0 0 0,1 1 0,2 5 0,1 1 0,1-1 0,2-5 0,1-1 0,1 0 0,0-1-1,1 1 1,2 0 0,0 0 0,1 1 0,2-1 0,-1-2 0,2 0 0,1-1 0,2 3 0,0 0 0,2 0 17,1 0 0,1 1 0,0-1 0,0-4 0,1-1 0,0 0 0,4 3 1,1 1-1,0-1 0,1-2 0,0 0 0,2-1 0,0-1 0,2-1 1,1-1-1,2 1 0,1-2 0,2 1-39,1-1 1,1-1 0,1-2 0,0-1 0,0-2 0,1 0 0,3 0 0,0-1-1,1-1 1,2-1 0,-1 0 0,2-1 0,0-2 0,1 0 0,0-2 0,3 1-1,0-1 1,1-2 0,0-1 0,0-2 0,0 0 69,-1-1 1,1-1 0,1-2 0,4 0 0,1-2 0,1-1-1,-2-3 1,0-2 0,0-1 0,1-2 0,1 0 0,0-2-1,2-1 1,1-2 0,0-1 0,1-1 0,-1-1 0,1-1 52,2-1 1,1 0 0,0-3 0,2-2 0,1-1 0,0-2-1,-1-2 1,1-1 0,-1-1 0,1 0 0,-1-2 0,1 0-1,-18 2 1,0-1 0,1 0 0,-1 0 0,1-1 0,1-1-1,-1 0 1,1 0 0,1-2 0,1 0 0,0 0 0,-1-1-134,1-1 0,-1 0 0,1-1 0,-2 0 0,-2 0 0,-1 0 0,-1 0 0,0-1 0,1-2 0,-1 0 0,0-1 1,0-1-1,-2 1 0,1-1 0,-1 0 0,-1-1 0,1 0 0,-2-1 0,1-1 0,-1 0 0,0-1 0,0 0 1,0-1-1,-1 0 0,15-10 0,-1-1 0,-1-1-10,-1 0 0,-2 0 0,-1-1 0,-2 0 0,0 0 1,-2-2-1,-2 0 0,-1-2 0,0 0 0,-1-1 0,0-1 1,0-1-1,0-1 0,-1-1 0,0-2 0,-1 0 1,0-2-1,-1-1 209,1-1 1,-2 0 0,0-1 0,-4 2-1,-2 0 1,-1-1 0,-1-1 0,-1-1 0,-1-1-1,-2 1 1,0 0 0,-3-1 0,0-1 0,-1 0-1,-2-1 1,0 0 0,-1 0 0,-2-2 0,0 0-1,-1 0 1,0-2-119,-1 0 1,0-1 0,-1 1 0,0-2 0,1 1 0,-1-1 0,-1-2 0,1-1 0,-2 0-1,0 0 1,-2 0 0,-1 0 0,-2 0 0,-2 0 0,-2 1 0,-3 0 0,-1 1 0,-2-1 0,-1 2-1,-2 0 1,0 1-161,-1 2 0,0 1 0,-2-1 0,-3-2 1,-3 0-1,-1 0 0,-1 3 0,-1 0 0,-2 1 1,-2-1-1,-1 1 0,-2 0 0,-1 0 1,-2 1-1,-1-1 0,-2 2 0,0 0 0,-2 0 188,-2-1 0,0 1 0,-2 0 1,-4-3-1,-2 0 0,-1 1 1,-1 1-1,-2 1 0,-1 0 1,-1 0-1,-2 0 0,-1 1 1,9 15-1,1 0 0,-2 0 1,0 1-1,-1 0 0,0 1 1,-1 1-1,-1-1 0,-1 1 1,-1-1-1,0 1 0,-2 0 24,-1-1 0,-2 0 1,0 1-1,0 0 0,2 3 1,0 1-1,0 0 0,-1 1 1,-5-2-1,0 0 1,-1 1-1,0 1 0,1 1 1,-1 0-1,0 2 0,0-1 1,1 3-1,0 0 1,0 1-1,-1 1 0,-2-1 1,-1 1-1,-1 1 0,1 2 1,-1 0-1,1 2 1,-1 1-1,-1 0-82,0 2 0,-1 0 0,0 1 0,-2 1 0,-7-1 0,-2 1 0,0 2 0,0 1 0,3 3 0,0 2 0,0 1 0,-1 1 0,-1 0 0,-1 1 0,-1 2 0,-1 0 0,-2 1 0,-2 2 0,1 1 0,-1 1 0,1 2 0,0 1 0,0 1 0,0 1-32,0 1 0,-1 2 1,0 1-1,-1 1 1,12 1-1,-2 0 0,0 2 1,1 0-1,1 3 1,4 0-1,0 2 1,0 1-1,1 0 0,0 2 1,-1 0-1,0 0 1,0 2-1,0 1 1,0 0-1,0 2 0,-1 2 1,1 0-1,0 2 1,0 0-1,1 1 1,1 1-1,0 1 0,0 1 1,0 1-1,-1 3 1,0 1-1,0 1 1,1 1-1,-1 1 56,0 2 0,1 0 0,0 2 0,0 0 0,1 0 0,0 0 0</inkml:trace>
  <inkml:trace contextRef="#ctx0" brushRef="#br0">5665 6437 14168,'-20'-13'0,"3"-1"0,7 1 0,5 0-162,4-1 1,1 4 0,1-3 0,2-5 0,2-1 0,-2 1-1,0 3 1,0 2 0,1-1 0,-1 1 0,-3 1 0,-3 2-1,-3 2 726,-1 3 0,2 0 0,-3 5 0,-1 2-266,1 2 1,2 3 0,6 7 0,0-1 0,-1 0 86,-4 1 1,4 4-1,-5 1 1,0 2 0,-1 2-1,-2 2-176,0 2 1,0 1-1,-4 3 1,1 5-1,1 2 1,3 2 0,-3 2-44,-1 2 0,3-1 0,2 6 0,1 0 0,2 1 0,-1 2 212,1 3 1,-1-2-265,5 0 0,2-4 1,2 6-1,5-5 73,3 1 0,-3-4 0,0 1 1,3-1-1,2-1 0,4 0-20,-1-3 1,-1 0 0,2-2-335,4-1 1,3 6 0,2-9-1,-1-1 210,1-2 0,6 1 0,2-4 0,5-3 0,5-4 1,3-5 243,4 1 0,6-6 0,3 3 0,1-5 0,5-5 0,-1 0 0,5-1 299,2 0 1,-2-1-1,3-5 1,0 0-1,-1 0 1,1 0-505,0 0 1,-8 4-1,4 0 1,0-1 0,-4 0-1,1 0 1,-3 2-245,-1-2 0,4-2 0,-8-1 0,1 0 0,-1 0 0,-4 0 468,-5 0 0,0 0 1,-5-1-1,-4-4 1,-2-5-1,-5-5 3,-2-3 0,4-1 0,-5 3 1,-1-3-1,-2-2 0,-3-1 0,-1-1-224,-2 1 1,-6-4 0,2-6-1,-5 0 1,-2-4 0,-4-5 0,0-6-86,1-8 0,-5 0 0,1-9 0,-2-1 0,-4-3 0,-2-2-285,-5-4 1,-3 2 0,5 33 0,1 1 0,-1-1 0,0 1 0,1-1 0,-1 1 0,-6-35-470,-1 2 1,1 3 0,0 6 0,-1 7-1,1 6-437,0 5 1,-5 7 905,0-3 0,-5 6 0,0 7 0,-3 0 0,-5 2 0,-7 3 0,-3 4-39,-3 3 0,-13 8 0,-2 1 0,-9 2 0,31 1 1,-2 1-1,0 1 0,-2 1 152,-1 1 1,0 1 0,1 0 0,1 2 0,-4 1 0,0 0 0,1-1 0,-1 1 0,-2 0 0,0 2-1,-1 0 1,1 1 0,-2 0 0,-1 1 46,2-1 0,0 1 0,-1 0 0,1 1 0,1-1 1,0 1-1,1 0 0,1 1 0,3 0 0,1 2 0,2-1 1,2 1-1,-30 13-352,6 1 1,2 4 475,5 0 1,-1 18 0,1 0 0</inkml:trace>
  <inkml:trace contextRef="#ctx0" brushRef="#br0">5785 7277 12265,'-12'-11'0,"4"-2"0,2 0 0,1 1 0,1 3 0,2 0 655,5 2 0,0-4 1,6 5-1,1 0 0,4-1 1,2 1-1,3-1 0,2-1 1,4-1-1,3 0 0,5 1 1,1-1-1,3 0 0,2 0 1,2-1 924,3-2 0,4 0 1,5 2-1289,1 1 0,-1 1 0,0-2 0,2 2 0,0 1 0,0 1-258,-4 0 1,-2-3 0,2 5 0,-4-1 0,0 1 0,1-2 0,1 0 21,-2 0 1,5-3-1,-3 3 1,3 0 0,1-1-1,0 1 1,-1-1-19,-3-1 1,-3 4 0,-6-5 0,-2 0 0,-2 0 0,-6 2-383,-7 1 1,0 0-1,-9 3-288,-2-1 1,-9 5 0,-3 8-1,-9 3 496,-7 1 0,-5 6 1,-5 2-1</inkml:trace>
  <inkml:trace contextRef="#ctx0" brushRef="#br0">7292 6797 30520,'-8'-6'-3131,"4"-3"0,8 3 0,4 3 3309,-1 6 1,5 0 0,-2 6-1,5 0 1,3 0 0,0 0-1,-1 2 1,1 4-156,-2 3 0,4 0 0,-4-5 0,-3 0 0,-4 1 0,-3-1 0,-3 0 0,-1 1-254,-2-1 1,-11 0 0,-4 2 0,-4 2 0,-8 2 0,-2 0-160,-2 0 0,-9 3 0,10-2 0,-1-1 418,4 0 1,-5-1 0,4-5 0</inkml:trace>
  <inkml:trace contextRef="#ctx0" brushRef="#br0">7438 7437 26819,'-7'-21'-2141,"-1"7"0,4 10 1,-5 3 2513,-3 1 0,-3 0 0,-2 0 1,-7 0-1,-6-2 0,-5-1 0,-5-1 1,-3 1-239,-2 1 0,-5 2 0,1-1 0,-3-2 0,-1-2 0,-2 2 67,-3 2 1,4 1 0,-4 0 0,5 0 0,2 0 0,4 0 0,1 1-249,3 4 0,3-2 0,4 6 0,5 1 1,5 2-1,2 1 0,3-1-870,2-3 1,7 3 0,8-3 0,2 3 0,5-1 915,6-2 0,6-9 0,11-7 0</inkml:trace>
  <inkml:trace contextRef="#ctx0" brushRef="#br0">6505 7410 17540,'-37'-5'-88,"6"1"0,0 1 0,9 9 0,-4 7-612,0 8 1,1 4-1,2 2 1,6 0 454,2-1 1,3-4-1,3-1 1,5-2-1,2-1-865,2 1 980,6-4 0,7 10 0,8-4 0</inkml:trace>
  <inkml:trace contextRef="#ctx0" brushRef="#br0">9051 6384 10009,'-9'-25'0,"2"2"0,1 6 0,3 2-498,2 1 738,1 1 0,0 4 0,0 0 0,1 0 0,2 4 0,1 7 0,-1 13 0,-1 12 719,-2 6 1,-5 4 0,-1 5-654,-1 3 1,0 10 0,-4-1-1,2 6 1,1 3-12,0 3 1,2-3-1,5 1 1,-2 3-1,-2-1 1,2 4-59,2-2 0,1 1 0,0 0 0,1-1 0,2-3 0,2-1-82,-2-4 0,3-1 1,-2-7-869,-1-3 0,0-3 0,0-7 1,1-5 185,-1-8 0,-1-1 0,-1-7 0,4-3 0,4-5 0,4-8-1826,5-10 2496,-3-6 1,16-25 0,-3-2 0</inkml:trace>
  <inkml:trace contextRef="#ctx0" brushRef="#br0">9318 6637 30962,'-8'-53'-4916,"4"8"1,2 13 4664,2 8 1,0 0 0,0 5 0,0 0 662,0-1 1,8-2 0,5 3-1,9-2 1,10-2 0,7-1-1,12 0 1,10 3-197,10 2 0,-31 8 0,1 0 0,2 2 1,0 0-1,0 1 0,0 0 0,1 0 1,1 1-1,0 0 0,0 1 0,2 0 1,1 0-258,-1 1 1,1 1 0,-2-1-1,0 0 1,-2 2 0,0 0-1,1 0 1,-1 0 0,-1 0-1,-1 0 1,-1 1 0,1 1 49,-3 0 1,-1 1-1,31 1 1,-9 2-1,-4 4 1,-6 5 0,-4 7-1,-6 7-82,-3 5 1,-7 3 0,-1 9-1,-5 4 1,-5 8 0,-2 6-1,-3 7-48,-2 6 0,-7-36 1,-1 1-1,1 1 1,-1 1-1,-1 3 1,-2 0-1,1 0 1,-2 0-1,0 2 1,0 0 241,0 0 0,0 0 1,0-1-1,0 0 0,0 1 1,0-1-1,0 0 0,0 0 1,0-2-1,1 0 0,1-1 1,1-1-137,1-1 0,1 0 0,1-2 0,1-1 0,8 36 0,0-5 0,-3-7 0,-2-6 0,-3-7-356,-2-3 1,-4-5 0,-4-6-1,-4-6 1,-9-6 0,-8-3 279,-9-2 1,-14-4 0,-9-3 0,-8-2 0,-7-2 0,-3-3 0,36-2 0,-1-1 108,-2 0 0,0 0 1,3 0-1,-1-1 1,-2-1-1,-1-1 1,1-1-1,-1-1 1,2 0-1,-1-1 1,-1-2-1,1 1 1,1-1-1,0-1-450,2 1 1,1-1 0,-3 0 0,1 1 0,-25-2 0,2 3 0,1-1 0,5 2-2046,1 0 1,8 0 2775,2 2 0,4-15 0,1-9 0</inkml:trace>
  <inkml:trace contextRef="#ctx0" brushRef="#br0">9571 7610 12639,'-13'-14'-1283,"-1"3"1643,1 2 0,9 3 0,8 6 1,14 0 104,10 0 0,16 0 1,13 0-1,5 0 1,6 0-1,0 0 0,2 0-404,1 0 1,3 0 0,-35 0 0,0 0 0,0 0-1,-1 0 1,35 0 0,-2 0-232,-1 0 0,-10 0 0,6 0 0,-6 0 1,-5 0-1,-4 0-452,-7 0 0,-7 0 0,-3 0-1374,-1 0 1996,-2 0 0,-5 0 0,1 0 0</inkml:trace>
  <inkml:trace contextRef="#ctx0" brushRef="#br0">10704 7250 17859,'13'-13'0</inkml:trace>
  <inkml:trace contextRef="#ctx0" brushRef="#br0">10971 7263 26191,'26'6'-403,"-5"-4"1,-3 4 0,-3-2 0,-3 2 254,-4 1 1,-2-2 0,-9 2 0,-5 1 0,-12-1 0,-6 2 0,-8 0 381,-5 0 1,1 0-1,-10 4 1,1 0-1,1 1 1,0 0-1,3 3 1,1 0-659,2 0 1,5-1-1,2 0 1,4 2-1,4-2 1,1-1 280,3-1 1,2 5-1,6 1 1</inkml:trace>
  <inkml:trace contextRef="#ctx0" brushRef="#br0">10624 6770 28464,'-4'-19'-1955,"-2"-2"0,-2 2 1,-2 6 2664,-2 7 1,-7 4-1,-5 4 1,-5 2 0,-8 7-1,-8 3 1,-7 4 0,-4 0-625,0 1 0,-4-4 0,3 3 0,0-3 1,4-2-1,4 0 0,5-1 0,4-2-472,4-1 1,4-1 0,6 2 0,4-3-432,4-1 560,10 5 1,8-10-1,7 5 1</inkml:trace>
  <inkml:trace contextRef="#ctx0" brushRef="#br0">10211 6810 32241,'-42'-34'-914,"-1"5"0,11 11 1,-2 9-1,-5 7 1633,-4 7 0,0 2 0,-4 7-1003,1-1 1,2 5 0,4 2 0,3 3 0,4 3-427,6 2 0,11-2 1,3 6-1,8 1 1,10 1-1,13 1 1,16 1 600,17 1 0,18-5 1,-32-15-1,0-1 1</inkml:trace>
  <inkml:trace contextRef="#ctx0" brushRef="#br0">7345 6477 16213,'1'-13'-3197,"4"-1"3214,4 1 1,-2 1-1,2 2 1,1 1 0,2-1-1,2-2 1,-1-2 0,2 1-1,1 0 1,3-1-1,1 1 1,0 0 59,1-1 0,1 1 1,6 0-1,2-1 1,3 1-1,1-2 1,1-1 9,-1-2 1,9 0-1,-1 5 1,2 0-1,5-1 1,0 1-1,3 0 1,-2 0 159,2-1 0,-2 1 0,2 0 0,-2-1 0,2 1 0,-1 1-64,0 3 0,0-1 0,-1 5 0,-2 2 0,-3 2 1,-2 1-1,-1 0-262,-2 0 0,-5 0 1,0 0-1,-1 0 1,-2 1-1,2 2 1,-1 2-89,-1-2 0,-2 3 0,-6 0 0,-2 0 0,0-1 0,0 0 59,1 1 1,-7-3 0,2 4 0,-4-1 0,0-3 0,-1 0 0,0 0-700,1 1 794,-1 1 1,0 1 0,1 1-1</inkml:trace>
  <inkml:trace contextRef="#ctx0" brushRef="#br0">9198 5837 29716,'-6'-13'-2458,"4"6"0,2 1 1,9 6-1,5 0 3024,3 0 0,4 0 0,7 1 0,2 2-369,1 2 1,5 0 0,-4-2-1,-1 3 1,-3 2 0,-5 2-1,-4 2 1,-3 1-804,-4 1 0,-5 5 0,-7 2 0,-1 1 0,-5 1 0,-7 4-339,-8 3 1,-9 1-1,-1-4 927,2-1 0,0 1 0,3-1 0</inkml:trace>
  <inkml:trace contextRef="#ctx0" brushRef="#br0">10318 6157 22000,'0'-19'-3187,"0"9"1,0-4 2236,0 2 0,0 5 0,0-2 880,0-1 1,0-2 0,0-1-1,0-2 1,-2-2 0,-1 0 0,-1-1 209,1-1 0,-5 2 0,1-3 0,-3 0 0,-2 3 0,-3 0 1,-1 1-1,-4 3-76,-2 1 1,-3-3 0,-3 6 0,-2-3-1,-1 0 1,0 2 6,-2 1 1,-1 2-1,-6-4 1,2 3 0,-1-1-1,2 0 1,-3 1 61,-1 2 0,1-4 1,-8 1-1,1-1 1,0-1-1,-2 3 1,0-3-8,0-1 1,0-1-1,-4 0 1,-2-1-1,-1 1 1,-2 0 130,2-1 1,1 3 0,0 0 0,-1 4 0,-2 1 0,2 3 0,1 1-132,2 2 0,-4 0 0,-2 2 0,-5 2 1,2 5-1,1 3 0,5 1-29,1 1 1,2-1 0,0 0 0,1 1 0,3-1 0,5 0-109,2 1 1,4-1 0,2 0-1,5 1 1,4-1 0,4 0 0,2 2-286,2 3 0,5-3 1,7 4-1,1-1 0,3 1-21,1 2 0,2-5 0,0 3 0</inkml:trace>
  <inkml:trace contextRef="#ctx0" brushRef="#br0">7931 5784 28791,'-29'-4'-613,"2"-1"1,-2 1-1,6 4 1,-2 0 564,-2 0 1,1 4-1,-1 1 1,2-2 0,1-1-1,2 1 1,-2 2 0,1-2-1,0-2 253,6-1 0,6 5 1,2 1-1,1 1 1,0 3-591,4 2 1,4 2 0,4-1 0,7 0 0,5 1-1,5-1 1,2 0 186,4 1 0,3 3 0,9 1 0,1 0 0,2 0 1,2 1 131,5 2 1,3 1 0,1 5 0</inkml:trace>
  <inkml:trace contextRef="#ctx0" brushRef="#br0">8678 4425 22582,'-13'-6'0,"-1"-2"0,1 1 0,0 2 0,-1 4 0,1 1 2870,0 0-2877,-1 6 1,7 6 0,4 8 0,4 4-1,7 6 1,2 2 0,8 7 0,4 2-1,8 7 1,2 2 0,5 6 0,2 2 50,1 1 1,-20-23 0,-2 1 0,1 0 0,-2 1 0,-1 4 0,-2 1 0,-2 4 0,-2 2 0,-2 2 0,-3 2 0,-2 4 0,-3 3 0,-2 3 0,-3 1 0,-4 7 0,-2 2 34,3-22 1,-1 0 0,-2 1 0,0-1 0,-2 0 0,0 1-1,-2 6 1,-1 1 0,0 0 0,-2 0 0,0 0 0,1 1-1,-1-2 1,1 0 0,0 0 0,0 1 0,1 0 0,0 0-1,1-3 1,2 1 0,-1 0-118,1-1 0,0 0 1,1 1-1,1-1 0,1 1 1,1-2-1,2-4 1,2 0-1,-1-2 0,-1 25 1,1-1-1,1-1 0,0 0 1,0-3-1,1 1 1,-1 0-1,1 1 425,0-2 1,1-1-352,-1-5 0,2-1 0,1-3 0,2 0 0,-1-5 0,1-1 0,1-1 1,1 1-1,1-1 0,0 0 0,2-3 0,0 1-170,1-3 0,0 1 0,-1 1 0,1-1 0,0-3 0,-1-1 0,1 0 0,0-1 0,-1 2 0,-1-1 1,1-1-1,-1-1 0,-1-1 0,-1-1-541,0-2 0,0 0 0,2 30 1,-5-7-1,1-2 0,2-4 1,2-7-280,-3-8 1,0-6 0,-2-8 0,1-4-1,2-4-563,2-4 0,5-6 0,2-7 1517,9-8 0,0-5 0,14-6 0,4 6 0</inkml:trace>
  <inkml:trace contextRef="#ctx0" brushRef="#br0">12144 5024 16782,'-17'-25'-1253,"4"3"0,-3 4 1315,7 9 0,2 14 0,-1 11 0,1 9 0,-1 14 0,-2 13 0,0 14 0,4-27 0,1 1 54,1 2 0,-1 3 0,2 11 1,-1 4-1,-1 4 0,0 3 1,0 6-1,1 2 0,0-20 1,1 0-1,-1 1 0,0 3 1,0 0-1,-1 1 0,-1 5 1,1 1-1,-2 1 0,0 4 1,0 0-1,-1 1 16,2-16 1,0 1 0,-1 0 0,1 1 0,-1 0 0,0 1 0,0-1 0,0 1 0,-1-2 0,1 0 0,0 0 0,-1 0-1,1-1 1,-1 0 0,1 1 0,-1-1 0,-1 17 0,0 0 0,1 0 0,0-2 0,1-1 0,0 1-165,0-2 0,0-1 1,1 0-1,0 1 1,1-1-1,0-2 1,1-4-1,2 0 1,-1-2-1,1-2 1,1-1-1,0 0 1,0-2-1,0-1 1,1 0-1,0 21 1,0-1-1,0-3 1,0-1 33,0-6 1,0-2-1,0-4 1,0-1-1,0-6 1,0-3-1,0-2 1,0-1-1,0-5 1,0 0-1,0 32-179,0-7 0,0-8 0,0-11 0,2-3 0,1-8 0,1-4-968,-1-6 0,3-7 0,0 0 0,1-5 0,5-4 1145,4-4 0,1 0 0,5 0 0,0-1 0</inkml:trace>
  <inkml:trace contextRef="#ctx0" brushRef="#br0">15090 4625 21210,'1'-32'-5242,"4"10"6270,4 12 1,8 14 0,7 14-1,6 15-1061,5 14 0,-17-9 0,-2 4 0,2 5 0,-2 2 0,0 10 0,-2 4 1,-2 8-1,-3 4 0,-5-20 0,-1 1 0,-1 1 0,-2 4 0,-1 1 1,-1 1-1,-2 3 0,-1 1 0,-1 0 122,-1 1 0,-2 1 0,0 1 0,0-10 1,0 1-1,-1 0 0,-1 0 0,-1 1 1,0-1-1,-1 0 0,0 1 0,-1 1 1,0-1-1,0 1 0,-1 1 0,0 1 0,-1 1 1,0-1-1,0 1 0,-1-1 0,0-1 1,0 1-1,0 0 0,-1 2 0,0-1 1,-1 1-1,1 0 0,0-2 0,0 0 0,0-1 1,-1 1-114,1-1 1,0 0-1,0-1 1,0 0 0,1-2-1,1-2 1,0 0-1,1-1 1,-3 12 0,1-1-1,0-2 1,3-4-1,1 0 1,0-2 0,3-5-1,1-1 1,0 0-1,-1 19 1,1-2-73,1-6 1,1-1-1,1-5 1,0-2-1,1-6 1,0-2-1,1-2 1,1-1 0,-1-2-1,2-1 1,0-3-1,1-1-512,-1 0 0,2-1 1,2-1-1,1-1 1,3 30-1,-1-2 1,3-3-1,-2-4 608,0-3 0,1 0 0,-1-4 0,3-3 0,0-2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4812 5704 12441,'2'-18'0,"1"-1"0,1 0 0,-1-2-158,-1 0 0,-2 5 0,0-2 485,0 3 0,-2 4 0,-2 2 0,-7 3 0,-5 1 0,-5 1 0,-1 1 0,0 3 0,0 3 0,-1 3 1,1 1-1,0 4 0,1 0 0,3 4 0,5 2-116,4 0 0,3 1 1,8-5-1,4 1 0,7-1 1,8 0-1,7-1 0,6-3 1,9-4 290,7-4 0,8-1 0,12-1 0,-32-2 1,1 0-1,2-3 0,1 0 0,4-3 1,2 0-1,2-1 0,0 1-144,2-1 1,2 1 0,3-1 0,0 2 0,2 1 0,-1 0 0,2 1-1,0-1 1,3 0 0,0 1 0,1 0 0,0 0-301,1 1 0,1 1 0,5 0 0,-1 2 0,-4 2 0,-2 0 0,0 0 0,-2 0 0,-1 0 0,0 0 0,-5 0 0,0 0-66,0 0 0,-1 0 0,-3 1 0,-1 0 0,-4 0 0,-1 1 0,-3 0 0,-2 0 1,-1 0-1,-1 0 0,33 3 151,-3-1 0,-1 1 1,-12-5-1,-4 0 1,-6 0-1,-8-2 1,-5-2-234,-7-5 0,-3 2 0,-1-1 0,-6 1 90,-5-1 0,-6 5 0,-5-3 0</inkml:trace>
  <inkml:trace contextRef="#ctx0" brushRef="#br0">6612 7850 15369,'-8'-34'-2804,"-3"7"3269,2 9 0,1 5 1,2 4-1,5 5 0,10 2-152,10 2 1,15 0 0,16 2 0,7 2 0,8 6-1,9 5 1,-32-5 0,2-1 0,3 2 0,1-1-219,2 2 1,2 0-1,2 0 1,1 0-1,3 0 1,1-1-1,2 0 1,1-1-1,5 1 1,1-1 0,1-1-1,1-1 1,4 1-1,0-1-40,-24-4 0,1 0 1,0 0-1,2-2 1,1-1-1,0 0 1,2 1-1,0-1 0,1 0 1,2 0-1,0-1 1,1-1-1,-2 0 1,1-1-1,0 0 1,2-2-1,0 0 0,0-2 1,0 0-1,-1-1 1,0 0-66,1-2 0,0 1 0,-1-1 0,2 1 0,-1 0 1,0-1-1,-1 1 0,0-1 0,-1 1 0,-1 0 0,0 0 1,0 0-1,-1 0 0,0-1 0,-1 1 0,-3 1 0,0-1 1,-1 1-20,0 0 1,-1 0 0,-1 0-1,17-2 1,-1 0 0,-3 2 0,-1 1-1,-5 0 1,-2 0 0,-3 1 0,-2 0-1,-4 1 1,-1 0 0,-5 1 0,-2 1-993,30-1 1,-16 1 836,-3 2 1,-12 0-1,-7 0 1,-8 2-449,-9 2 1,-8 5 631,-14 9 0,6 2 0,-9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19235 7050 8429,'-1'-27'0,"-4"1"0,-3-1 0,-3-1 0,1 0 0,1-2 0,-1 2 0,-2-2 123,-2 7 0,1-1 0,0 6 1,-1 2-1,1 1 0,-2 2 0,-1 0 1,-3-1-1,-2 2 0,-3 2 0,-1 3-149,-2 1 1,-5 1 0,-4 5 0,-2 0 0,-4 3-1,-2 5 1,-6 6 0,-5 6 0,-3 3 0,3 1-1,2 0 53,0-2 0,4 0 1,-6 3-1,6-1 1,2-3-1,1-2 1,0-3-1,1 1 1,2-1-1,0 2 0,3-1 1,-1 3-1,2 0 1,-1 3-1,3-1 1,-1 3-1,-1 3 1,-1 5 633,0 1 0,2 1-676,2 5 0,-2 0 0,4 0 0,-2 0 1,2 0-1,2 0-7,2 0 0,2 0 0,3-1 0,1-1 0,2-1 1,-2 3-1,-1-1 90,-2-1 0,2 7 0,0-7 1,0 2-1,-3 5 0,-1-1 1,0 3-1,-1-1 0,-1 2 1,0-1-55,-2 3 0,1 2 1,-5 1-1,1 1 1,-1 1-1,-1 1 9,-2 2 0,0 1 0,0-3 0,0 3 0,0 2 0,1 1-9,4-1 0,-2 3 1,4-5-1,0 2 1,1 2-1,2 1 0,2 1-47,1 2 0,1-2 0,12-29 0,1 0 0,0 1 0,1-1 0,-12 34 0,4 2 0,-1-1 30,10-33 0,1 0 0,2-1 0,0 1 0,-1 1 0,0 1 0,1-2 0,1 1 0,0 0 1,-1 0-1,0 0 0,0-1 28,-1 2 1,0-1 0,0-2 0,1 0 0,1 1 0,0 1 0,1 0 0,-1 0 0,0 1 0,1 0 0,-1-1 0,0 1 0,1 0 0,-1 0 10,0 1 0,1 1 0,-1-3 0,0 2 0,1 0 1,-1 2-1,0 1 0,1-1 0,-1 0 0,2 0 1,0 2-1,1 1-36,1-2 0,1 0 1,1-2-1,1-1 1,0 1-1,0 1 1,0 0-1,0 0 1,0-2-1,1 0 1,1 2-1,1-1 1,1-1-1,1-1-7,0 1 0,2 0 0,1 0 0,1 1 1,1-1-1,0 1 0,0-2 0,0 1 0,2 1 1,0 0-1,0 0 0,1-1-3,0 0 1,1 0 0,1 4 0,1 0 0,0-2 0,1-1 0,-1 0 0,2 0-1,0 2 1,1-1 0,-1-2 0,1 0-22,-2-1 1,1 0 0,3 2 0,0 0 0,-2-2 0,0 0 0,0 1 0,1 1 0,0 2 0,1-1 0,-2-1 0,1-1 0,0 0 0,1-2 42,0 0 0,0-2 0,-1-4 0,1-1 0,4 2 0,2-1 0,1-1 0,2-1 0,0 0 0,2-2 0,2-1 0,2-2 1,-2-1-1,1-2 66,-1-2 1,0-1-1,7 4 1,1-2-1,-3-3 1,1-1-1,0 0 1,1 0-1,2-1 1,0 0-1,0-2 1,0-1-109,2 1 1,0-2 0,1 0 0,0 0 0,1-2 0,-1 0 0,0-2 0,0 0 0,0-2 0,0 0 0,-1 0 0,0-2 0,2 0 0,0-1-22,0-1 1,1-1-1,-4-1 1,0-1 0,4 0-1,-1 0 1,1 0-1,-1-1 1,-2-2 0,0 0-1,1-3 1,0-2 90,0-1 0,-1-2 0,-2-2 0,1 0 0,4 0 0,0-2 0,-1 0 0,0-1 0,-2-1 0,0-1 0,1-1 0,0-1 1,-2 0-1,1-1 51,-2-1 0,1-1 0,-1 0 1,0-3-1,-2-1 0,-1-2 0,1 0 1,0 0-1,-2 1 0,0-1 1,1-1-1,-1 0-25,0 0 1,0-2 0,1-3 0,-1-1 0,0-1 0,-1 0 0,-1 0 0,0-1 0,0-1 0,0 1 0,-1-2 0,1 0 0,-1-2 0,0 1-84,-1-1 1,0 1 0,-1-3 0,0 0 0,-1 1 0,-1-1-1,0-1 1,0 0 0,-2-1 0,0 0 0,1-3 0,-1 0-16,1-3 0,-1 0 1,-2 3-1,0-1 1,1-2-1,0-1 0,-1 1 1,0-1-1,0 0 1,-1-1-1,0-2 1,-1-2-1,-1 1 0,-2 0-36,-1 0 1,-1 0 0,-3 1 0,-1 0 0,0-1-1,0 0 1,0-3 0,-1 0 0,-1-4 0,-1 0-1,1 1 1,-1-1 15,-1 0 1,0-1 0,-2-3 0,-1-1 0,-1 1 0,-2-1 0,-1 0 0,-1-1 0,-3-2 0,0 1 0,-1 0 0,0-1 0,-1-1 0,0 0 163,0 0 1,0-1 0,-3 0 0,0 0 0,-1 0 0,0 0 0,1 23 0,0 0 0,-1 0 0,-2-23 0,0 0 0,-2 0 0,0 0 0,-1 4 0,0 0-28,0 2 1,-1 1-1,-1-3 1,0 1-1,1 2 1,0 0-1,0 2 1,0 0-1,-2-1 1,0 0 0,-1 3-1,-1 0-207,-1 2 0,-1 0 0,0-4 0,-2 1 0,-2 3 1,-1 0-1,-1 1 0,1 0 0,-3-1 0,0-1 0,0 4 1,-1 1 39,1 1 1,-2 1 0,-5-3 0,-2 0 0,3 4 0,-2 2 0,-1 0 0,-2 2 0,-3-2 0,-1 1-1,1 4 1,-1 1 0,-3-1 0,-1 1 87,-1 0 1,-2 2 0,3 6-1,-1 1 1,-9-3 0,-2 1 0,-2 1-1,0 3 1,-1 3 0,-1 3 0,-5 1-1,-1 3 1,-1 2 0,-2 3-107,0 0 1,-3 3 0,20 7 0,-2 1-1,2 1 1,-22-1 0,0 2 0,23 3 0,0 0-1,-1 2 1,0 0 0,-1 1 0,0 1 0,0 0-1,1 1 1,0 1-277,1 0 1,-1 1 0,1 1 0,-4 1 0,-1 0 0,2 2-1,-18 4 1,2 2 0,-1 1 0,2 0 375,4 1 0,2 1 0,-1 2 0,2 0 0,9-3 0,1 1 0,2-1 0</inkml:trace>
  <inkml:trace contextRef="#ctx0" brushRef="#br0">16929 4744 8332,'-6'-19'0,"-1"-2"0,0 1 0,2 2 359,4 3 1,1 9-1,1 6 1,2 8-44,2 4 0,5 5 1,-3 1-1,2 0 1,-1 1-1,-1 3 1,-1 5-1,1 4 186,1 5 1,-1 7-1,4 1 1,-3 0-1,3 2 1,1 3 0,2 4-163,4 5 0,-2-5 1,5 7-1,0 2 1,0-1-1,2 1 41,3-1 1,0-4 0,1 4-136,0-2 1,-7-2 0,0-6 0,-3-2 32,1-3 0,0 6 0,-5-12 0,1 1 1,-1 1-1,0-2-16,1 0 0,-1 0 0,-1 0 1,-2-2-1,-1 1 0,0-2 1,0 0-236,0-5 1,-2-1 0,3-1 0,-2 1 0,-1-1 0,-1-2-308,0-1 1,3-2-1,-5-3 1,1-4 0,-1-2-1,2 0 1,0 2-628,0-2 1,3-1-1,-3-1 1,0-1-1,1 0 1,-1 1-712,0-1 0,4-1 0,-2-2 1617,-1-1 0,5-6 0,-5 3 0</inkml:trace>
  <inkml:trace contextRef="#ctx0" brushRef="#br0">17223 6797 8347,'-14'-18'2115,"8"12"-1356,6-12 1,14 14 0,12 2 0,8 7-305,5 2 0,2-2 0,4 2 0,2 1 0,1-3 0,-4 3 0,-1-1 0,0 2-950,1-1 1,1-1 0,-5-4 0,-2 1 0,1-1-1,-2-1 1,3-5 0,1-7 494,7-13 0,8-20 0,-26 16 0,1 0 0</inkml:trace>
  <inkml:trace contextRef="#ctx0" brushRef="#br0">19795 5238 8410,'-13'-18'888,"0"0"0,4 2-511,0 7 1,4 3 201,-3 6 0,5 1 0,-2 4 0,2 5 1,0 7 59,-1 5 1,-11 13 0,0 8 0,-6 8 0,-7 11 0,11-28-1,-1 1-515,-4 3 1,1 0-1,-1 5 1,1 0-1,-3-2 1,0-1 0,1 2-1,-1 1 1,1-1-1,0 0 1,0-2-1,0 0 1,2-2 0,-1-1-13,1 0 1,1-1 0,-16 31-1,2-7 1,2 1 0,0-3 0,1-2-197,0-4 1,5-3 0,5 0 0,2-5 0,2-4 0,2-4-1,4-7-392,2-5 1,3 4 0,6-4 0,0-2 0,0 0 0,-2-4 475,-2-3 0,2-11 0,-4-11 0</inkml:trace>
  <inkml:trace contextRef="#ctx0" brushRef="#br0">18796 6650 8174,'-35'-32'2271,"13"5"1,13 15 0,14 14-1975,4 5 0,3 11 0,4-6 0,5 1 0,5 3 0,4-1 0,2 0 0,2-2-346,1 1 0,6-1 1,-2-1-1,1-2 1,4-2 48,2-3 0,3 0 0,4-5 0</inkml:trace>
  <inkml:trace contextRef="#ctx0" brushRef="#br0">20368 6197 8251,'-13'0'411,"0"0"0,5 2 302,4 2 1,2-1-107,2 6 1,2-6-1,2 1 1,5-2 0,3-2-1,3 0 1,1 0 528,2 0 1,1-6 0,-2-2-956,0 1 1,3-6 0,-4 1 0,2-4-425,-2-1 0,-3-3 0,-2-1 1,-4-1-1,-1 1 0,-3 2 1,-3 2 159,-4 3 1,1 2 0,-6 3 0,-3 4 0,-3 4-1,-4 2 340,-2 4 1,3 4-1,-3 8 1,2 6-1,4 2 1,4 2-1,3 1-61,2 3 1,3-2 0,8 5 0,4-1 0,5-2 0,7 0-1191,6 0 1,4-1-1,0-8 1,6-4 0,6-5 993,6-4 0,9 3 0,2-5 0</inkml:trace>
  <inkml:trace contextRef="#ctx0" brushRef="#br0">21075 6011 8348,'0'-43'3902,"0"6"0,6 35-3825,3 7 0,-3 5 0,0 3 1,-2 1-1,2 0-75,1 4 1,-4 3 0,3 4 0,-1-1 0,-1-4 0,1 0 0,-1-4 0,1-1-445,-3-2 0,0 0 0,-1-1 390,4-3 0,1-4 1,4-10-1,-2-4 0,-1-1 1,-1 0 884,0 1 0,0 1 1,-2-2-1,5 3 0,3 1-491,1 3 0,-4 3 0,0 4 1,0 5-1,0 3 0,0 1-1210,1 0 0,2 2 0,1 2 0,2 0 0,3 0 0,6-3-4864,5 0 5732,11-7 0,13-1 0,8-6 0</inkml:trace>
  <inkml:trace contextRef="#ctx0" brushRef="#br0">21888 5757 8114,'-12'-59'5756,"3"6"-5298,3 11 1,8 29-1,1 10 1,3 6-1,1 7 1,4 7-1,0 5-1028,3 3 0,2 8 1,-1 5-1,-3 7 1,0 5-1,-2 2 0,-1 3 570,-5 1 0,4 2 0,-1-5 0</inkml:trace>
  <inkml:trace contextRef="#ctx0" brushRef="#br0">21848 6184 8114,'-27'-39'371,"7"4"0,6-10 0,10 8 0,2 5 0,4 2 547,2 5 1,4 7-1,5 2 1,2 4-1,1 5 1,3 1 0,2 3-1475,3 1 0,1 2 0,3 2 0,2 2 0,1 5 0,-1 3 0,-1 1 0,1 1-289,1-1 1,-1 5-1,-7-1 1,-1 1-1,1 0 1,-3-2 991,-2-4 1,-4 1 0,-4-5 668,-1-1 1,-8-7 0,1-9 0,-7-2 0,-1-3 0,0 1 1226,3 0 0,2-1 1,2 2-2045,4 3 1,2 4 0,8 5 0,1 0 0,4 0-1,0 0 1,3 0-198,-3 0 1,6 0 0,-4 0 0,3 0 0,2-2 0,1-1 36,3-1 1,-7-5 0,2 3 0,-1 0 0,-1 0 0,0 2 583,-2-2 0,-4 4 1,3-2-1,-1 2 1,0 2-1,0 2 1,1 4-1001,3 7 1,5 6 0,4 9 0,-1 3 0,4 6 0,0 6-5984,1 6 6560,4-3 0,-1-6 0,7-7 0</inkml:trace>
  <inkml:trace contextRef="#ctx0" brushRef="#br0">22688 10035 8424,'-16'-11'0,"2"2"0,2 4 555,7 4 1,-4 1-1,10 0 1,8 0 442,6 0 0,9 0 0,-2 0 0,3 0 1,3-2-1,2-1 0,2-3 0,1-1-868,-1-3 1,0-1 0,-6 1 0,-1 1 0,-2 0 0,-7 0-1,-6 0-942,-5-1 0,-7 0 0,-7 1 1,-10 4-1,-11 4 0,-10 1 0,-7 0 631,-5 0 0,-1 6 1,0 3-1,2 2 0,5 4 1,8 2 1073,4 0 1,9 1-1,8-5 1,7 1 0,5-1-1,7 2-350,7 3 0,7-4 0,15 6 0,5-3 1,4 3-1,4-1 0,4 0-1137,-1-3 0,5-1 0,-3 0 594,3 3 0,1-3 0,0 4 0</inkml:trace>
  <inkml:trace contextRef="#ctx0" brushRef="#br0">23421 10049 8489,'-7'-42'1756,"2"7"0,5 12 0,3 23-1423,2 8 0,-1 5 0,-4 5 0,0 3 0,0 1 1,0 0-1,0 3 0,0 3-567,0 4 1,0 8-1,0-3 1,0-2-1,0 1 1,2-5-1,1-2-3101,1-4 1,2-7 3334,-2 0 0,4-21 0,5-6 0</inkml:trace>
  <inkml:trace contextRef="#ctx0" brushRef="#br0">23448 10342 8489,'-20'-33'0,"4"7"0,-6-2 0,-2 5 0,-1 3 0,-2 2 0,1 3 0,-1 8 253,0 4 0,2 3 1,3 0-1,4 1 1,5 4-1,4 5 1,5 5-1,4 4 49,4 2 1,9-4-1,11 4 1,6-2 0,7-4-1,4-3 1,7-4-303,3-3 0,0-6 0,8-6 0</inkml:trace>
  <inkml:trace contextRef="#ctx0" brushRef="#br0">24061 10155 8490,'-13'-7'848,"-2"2"-3,-3 4 1,2 7 0,-8 4 0,-1 5-479,0 3 0,1 0 0,11-5 0,-1 0 0,2 1 1,4-1-1,3 0 0,5-1-427,5-3 1,3 1 0,12-5 0,6-2 0,8-3 0,6-5 0,5-4 59,4-2 0,-3-15 0,0-2 0</inkml:trace>
  <inkml:trace contextRef="#ctx0" brushRef="#br0">24527 9795 8490,'-11'-31'1148,"2"0"1,-2 2 0,7 6 0,-1 7-842,0 6 1,2 4 0,-5 7 0,1 4 0,1 5 0,0 6-1,3 8-700,2 6 0,1 4 0,0 6 0,0-2 393,0-2 0,-6 8 0,-2-2 0</inkml:trace>
  <inkml:trace contextRef="#ctx0" brushRef="#br0">24301 10062 8490,'-15'-6'1262,"6"-3"1,6-3 0,5 1 0,4 3-946,7 8 0,6 12 1,8 9-1,1 2 0,2 4 1,2 6-1,1 4-3078,-1 3 2761,5 6 0,-8-5 0,3 5 0</inkml:trace>
  <inkml:trace contextRef="#ctx0" brushRef="#br0">22501 12314 7548,'8'15'0,"-2"1"-347,0 2 0,-3 0 0,5-6 0,3-2 723,1-1 0,7-6 0,3 1 0,3-2 0,3-4 0,2-2 638,1-5 1,5-3 0,-5-1 0,-2 0 0,0-2-1,-4-1 1,-3-2-768,-4 1 0,-5-2 0,-4 1 1,-5 2-1,-5 0 0,-8 0 1,-9-2-921,-5 2 0,-12 5 0,-3 4 0,-5 1 0,-1 3 0,-1 3 548,1 4 1,-4 4 0,7 5-1,5 0 1,5 1 0,9-1-1,4 0 705,6 1 1,8-1 0,1 0-1,6 2 1,7 1 0,8 4-125,9 0 0,5 1 0,8 3-1992,0-2 0,6 0 1536,3 5 0,3-6 0,1-2 0</inkml:trace>
  <inkml:trace contextRef="#ctx0" brushRef="#br0">23274 12341 8477,'-11'-28'1767,"2"-2"-572,4 4 1,2 11-1,0 15-1161,-1 7 1,-2 5 0,3 3 0,-1 1 0,1 3 0,1 2-1,2 3-242,0 1 1,0 0-1,0-1 1,2-3 0,1-1-1,2 0-1053,3-1 0,-7-7 0,-1-8 0,-7-4 1239,-5-4 1,-6-4-1,-1-5 1,-2 0 0,-1 1-1,0 1 1,0 2 588,-2-1 1,0 4-1,1 2 1,2 4-1,3 4 1,6 5-385,6 3 1,5 6 0,4 1 0,6-1-1,10-1 1,11-3-1738,10-2 1554,11-3 0,10-4 0,6 3 0</inkml:trace>
  <inkml:trace contextRef="#ctx0" brushRef="#br0">23968 12181 8331,'-21'-40'427,"2"13"1,5 10 369,1 9 1,-5 8 0,-1 5 0,-2 4 0,-1 2-852,1 3 1,1 3-1,3 1 1,-1 2-1,4 0 1,3 4-1,7-2 1,2 0-1016,2-1 1,6-9-1,5 0 1069,5-5 0,11-8 0,7-7 0</inkml:trace>
  <inkml:trace contextRef="#ctx0" brushRef="#br0">24141 12061 8331,'34'-40'188,"-3"2"1,-7 4 0,-3 7 615,-2 8 1,-6 5-1,-5 8 1,-3 12-1,-2 17-1027,-1 14 0,-12 10 1,-5 12-1,-3 6 0,-3 6 1,10-34-1,0 0 223,-3 2 0,0-1 0,-2 2 0,-1-1 0,-3 1 0,0 0 0</inkml:trace>
  <inkml:trace contextRef="#ctx0" brushRef="#br0">22328 14673 8565,'-7'-1'1972,"2"-4"0,4 2-1543,1-6 1,6 2 0,4-3 0,5 1 0,4-2 0,2 0 0,2-3-1,3-1-42,0-2 0,-1 2 0,-1-3 0,-3 3 1,0 3-1,-4 2-1614,-2 1 1,0 5-1,-13-4 1,-8 2 0,-12 5 922,-10 4 1,-8 4 0,-5 7 0,-1 0 0,4 3 0,1 0 772,3 0 1,7-2-1,9-2 1,5 0-1,4 1 1,6-1-100,6 0 1,12 1 0,10-1 0,8 0 0,5 1 0,9 0 0,8 3-371,7 0 0,4 1 0,0-5 0</inkml:trace>
  <inkml:trace contextRef="#ctx0" brushRef="#br0">23074 14540 8526,'-16'-21'4012,"1"-4"-3500,4 0 1,8 10-1,1 15 1,7 7-892,2 5 1,-3 6 0,5 0 0,2-2 0,2 0 0,3 1 0,4 0 0,-1 1-294,0 1 0,-1-4 1,-6 3-1,-3-3 0,-6-3 1,-6-3 702,-6-5 0,-14-4 0,-5-3 1,-4-1-1,-7 1 0,-2 1 591,-4 2 0,-4 0 1,5 0-1,3 0 1,2 2-1,6 2-756,5 5 1,5 7-1,11 2 1,3 0-1,6 0 1,7-1-2123,10 0 2256,17-3 0,4-6 0,11-2 0</inkml:trace>
  <inkml:trace contextRef="#ctx0" brushRef="#br0">23634 14673 8572,'-34'-7'485,"3"2"0,3 5 0,1 5-54,1 4 1,-5 3 0,0 1 0,1-1 0,3-2-1,4-3 1,2-1-132,2-3 0,5-1 0,8-4-300,5-2 0,10-3 0,11-7 0</inkml:trace>
  <inkml:trace contextRef="#ctx0" brushRef="#br0">23741 14407 8294,'-12'-33'1008,"3"6"1,-3 14-1009,4 13 0,2 2 0,4 6 0,8 1 0,12-1 0,10-4 0,3 4 0,15-1 0</inkml:trace>
  <inkml:trace contextRef="#ctx0" brushRef="#br0">24487 14087 8561,'-13'-6'2267,"4"4"-1970,0-2 1,-4 20 0,-8 12-1,-4 12-394,-7 9 1,-7 5 0,-5 3 0,19-26 0,1 0 0,-2 2 0,0 1 0,0 1 0,0 1 96,2 2 0,-1 0 0,-4 4 0,0 0 0,2 2 0,0-1 0</inkml:trace>
  <inkml:trace contextRef="#ctx0" brushRef="#br0">24154 14673 8285,'30'-37'92,"-1"0"1,3 1 0,0 1-1,2 4 1,0 1 54,1 5 1,1 2 0,1 2 0,0 4-646,30-5 0,-29 15 0,0 1 0,30 0 0</inkml:trace>
  <inkml:trace contextRef="#ctx0" brushRef="#br0">21995 8356 7802,'-37'-52'0,"6"3"0,8 9 0,9 9 0,3 9 0,4 4 27,1 4 1,-4 6-1,1 5 1,-5 6 0,-3 8-1,-7 8 1,-6 13 0,-5 17-1,15-17 1,0 1 0,-3 6-1,0 2 1,-2 4 0,-1 1-1,-2 4 1,0 2 0,-1 3-1,-1 2-37,-2 5 0,-1 2 0,9-17 0,-1 1 1,1 1-1,-1 1 0,1 0 0,-1 1 0,0 1 1,0 0-1,0 1 0,-2 2 0,0 1 0,1 0 1,-1 1-1,0 0 0,1 1 0,-2 2 0,0 0 1,1 1-1,-1-1 0,1 1 0,0 0 1,0 0-1,0 1 0,0 0-16,0 0 1,0 1 0,1 0-1,-1 0 1,0 0 0,1 0-1,-1 4 1,0-1 0,1 1-1,-1 2 1,0 0 0,1 1-1,6-17 1,1 0 0,-1 1 0,2 0-1,-1 2 1,1-1 0,0 1-1,2 0 1,0 0 0,1 0-1,0 0 1,1 1-11,1-1 0,1 1 1,1-1-1,0 1 0,1 1 1,0-1-1,2 1 0,0 0 1,3 0-1,0 0 1,1-1-1,1 1 0,0 0 1,1-1-1,0 0 0,1 1 1,1-1-1,1 0 0,1 0 1,0 0-1,2 18 1,1-1-1,2 0 103,0-1 0,1-1 1,2 1-1,0-17 1,2 1-1,1-1 0,0 0 1,4 16-1,1 0 1,1-1-1,3 0 0,0-1 1,3 1-1,0-2 1,2 1-1,1-2 1,0-2-1,2-1 0,0-1-97,1-1 0,1-2 0,2-1 0,2 0 1,2-1-1,2-2 0,1-2 0,2-3 0,2 0 1,0-2-1,1-1 0,2-2 0,0-1 0,2-1 1,0-2-1,0-3 0,2-1 0,0-1 0,1-2 1,2-1-1,0-1-54,1-2 0,1-2 0,0-1 1,-1-1-1,0-3 0,1-1 1,2-1-1,2-1 0,0-3 1,0-1-1,2-1 0,-1-3 1,1-2-1,0-2 0,1-1 1,1-2-1,0-2 0,0-1 31,1 0 1,1-2 0,-1-2 0,1-3-1,1-4 1,0 0 0,3-3 0,0 0 0,0-3-1,0-2 1,1-1 0,-2-2 0,1-2-1,0-1 1,-1-2 0,1 0 0,-1-2 0,0-2-1,-1-2 1,0-1 0,0-1 28,-17 6 0,0 0 0,-1-2 0,0 0 0,-2-2 0,0-1 1,-2-1-1,0-1 0,14-12 0,-1-2 0,-1-1 0,-3-2 1,-1 0-1,-2-3 0,-2-1 0,-1-2 0,-1-1 0,-3-2 0,-2 0 1,-1-2 68,-2-1 0,-2-1 0,-1-2 0,-8 13 0,1-1 0,-2 0 0,-2 0 1,6-16-1,-2 1 0,-1-1 0,-7 16 0,0-1 0,-1 0 0,0-1 0,0-1 1,-1-1-1,0 0 0,-1 0 0,-1 0 0,-1 0 0,0 0 0,-1 0 0,-1-3 1,1 0-1,-2-1 0,0-1 83,0 0 0,-1-1 1,-1 0-1,0 0 1,-1 3-1,0-1 1,-1 1-1,0-1 1,0-4-1,0-2 1,-1 1-1,-1-1 1,0 1-1,0 0 1,-1 1-1,-1-1 1,-1 2-1,0 0 1,-1 1-1,0-2 1,0-1-1,-1-1 1,-1 0-1,0 0 1,0 1-1,-1 1 1,-1-1-1,0 1-101,0 0 0,0 0 0,-1 0 1,-2 0-1,0-1 0,0-1 0,-2 1 1,-1 0-1,-1 4 0,-1 0 1,-1 1-1,-1-1 0,0 2 0,-1 1 1,0 0-1,-2-1 0,-1 1 1,0 0-1,-2 0 0,0 1 0,-1 3 1,-1 0-1,0 0 0,-1 0-114,-1 0 1,-1 1 0,-1-1 0,-1 2 0,-9-15 0,-3 0-1,-2 3 1,-1 1 0,-2 2 0,-2 1 0,0 3 0,-2 1 0,-1 2-1,-3 1 1,-2 3 0,-1 2 0,0 3 0,-2 2 0,-1 2 9,-4 0 1,-1 3-1,-2 3 1,-1 3 0,-1 4-1,-2 3 1,-4 3-1,-1 3 1,-2 3 0,-2 2-1,0 3 1,-2 3-1,15 5 1,-2 2 0,0 2-1,0 2 1,-3 2 0,-1 3-1,-1 1 1,0 3-1,9 0 1,-1 1 0,0 2-1,0 2 1,-1 0-159,-2 2 1,-1 2-1,0 1 1,0 1-1,0 2 1,0 1-1,0 2 1,0 1-1,0 2 1,0 1 234,5-1 0,1 1 0,-1 2 0,0 1 0,0-1 0,0 0 0</inkml:trace>
  <inkml:trace contextRef="#ctx0" brushRef="#br0">16969 7277 13539,'-19'-31'0,"4"-2"0,6 0 205,3 1 1,2-1 0,4 4 0,0-2-287,0 1 1,0 3-1,0 5 1,0 4 0,0 3-1,-2 4 1,-2 2 0,-5 4-1,-3 4 1,-1 2 0,0 4-1,-1 4 304,1 2 0,0 7 0,-1 1 1,2 4-1,2 3 0,3 5 1,1 3-1,3 5 0,1 2 1,4 7 65,2 4 0,-1 5 0,5 13 0,-2 3 0,-3 1 0,-3-35 1,1 2-1,-1 0 0,0 1-284,0-1 1,0 2 0,-2 6 0,-2 0 0,-1-5-1,0 0 1,-2 2 0,-1-1 0,-1 0 0,-1 0 0,0-2-1,0-1 104,1-1 0,-1 0 0,-2 4 0,0-1 0,2-5 0,0-1 0,-1 0 0,1 0 0,1 0 0,0-1 0,-6 34-50,2-2 0,6 3 0,2-8 1,4-2-1,1 2 0,0-2 23,0 2 1,0 4 0,0-5 0,0 5 0,0 5-1,1 0-48,4-1 0,-5-32 1,1 0-1,1-2 0,1 0 1,-2 34-1,-1-4 0,0-7 1,0-6 60,0-5 0,0-7 0,2 1 0,0-4 0,3-3 0,-1-1 0,1 1-86,-1 2 1,5 1-1,-3 1 1,1 2-1,2 3 1,0 1 64,0 4 1,-4 0 0,2 4-1,0 1 1,-1 5 0,0 1-5,-3 2 1,-1-2 0,-2-8-1,0-3 1,0-2 0,0-4-23,0-4 1,-2-1 0,-1-1 0,-3-4 0,-1-2 0,-2-1-1,0 4 2,0 2 0,2-1 0,-4 2 1,3 4-1,-3 3 0,1 4 18,1 2 1,-3 6 0,5-1 0,-1 0 0,4-3 0,2 0-23,2-1 1,2-4 0,1-2-324,1-1 1,11-1-1,-2-7 1,2-2 104,0-5 1,-3 0-1,-2-3 1,-2-3-1,-2 0 1,-3 1 356,-2 0 0,-1 5 0,0 2 0,-1-1 0,-4 2 0,-4 1 0,-3 2-22,-1 1 1,4-2-1,2-2 1,1-2-1,3-2 1,1-3-423,2-5 0,3 1 0,5-5 1,7-2-1,2-1 0,4-1-200,0-1 1,-2-4 0,5 0 0,1 0 0,-1-1 0,-1 3 0,0 2 491,-1 3 0,-4 7 0,2-4 1,0 2-1,-4 2 0,-1 3 40,-2 0 0,0-1 1,1-2-1,-1-4 0,0-3 1,2-1-114,3-3 0,3-8 1,7 1-1,1-4 1,5-2-1,3-5-110,5-8 1,5 1-1,-1-6 1,2 1 0,2 0-1,0 3 1,1 5-72,-2 6 0,-6 2 1,1 4-1,-1 2 1,-2 4-1,2 2 83,0 3 0,-3-7 0,8 7 1,-1-2-1,0-4 0,4-2 1,1-5 33,1-5 0,5-8 0,0-8 0,-2-1 0,-1 1 0,-4 0 80,-2 1 1,3 2 0,-3-3 0,1 2 0,1 3-1,-2 1 1,1 2-61,2-1 0,1 1 0,0 0 1,1-1-1,-2 2 0,-1 1-14,3-3 1,-4 4 0,8-8 0,-5 2-1,-4 0 1,-3-4 45,0 0 0,-5-3 0,2-3 0,-4-1 0,-5 0 0,-1 1-46,-4-1 0,-7-1 0,-4-2 531,-3-1 1,-2-6 0,-1 2-1,-1-5-199,-3-5 1,-3-7 0,4-7 0,1-2 0,2-7-1,-5 31 1,1-1 0,0-5 0,2 0-194,1-1 0,0-1 0,-1-3 0,0 0 0,1-2 0,1-1 0,-1 0 1,1 0-1,1 0 0,0 0 0,-1-1 0,1-1-89,-2-2 1,0 0 0,1 0 0,0 1 0,-3-3 0,-1 1-1,0 1 1,-1 0 0,-1 3 0,-1 1 0,-3 0 0,0 0-53,-1 0 1,0 1 0,-1-1 0,0 0-1,0-2 1,0 1 0,-1 0 0,0 0-1,-1 0 1,0 0 0,-2-2 0,-1-1-1,0-3 1,-1-1 159,2-2 1,-1-1-1,0-5 1,0-1-1,2 1 1,2 1-1,-1 0 1,1 0-1,0 2 1,2 1-1,1 3 1,2 1-259,2 2 0,1 0 0,-1 2 0,1 1 0,2 1 0,0 2 0,-1 1 0,-1 1 0,0 1 0,-1 1 0,1 3 0,0 1 40,-1 1 1,1 1-1,-1 1 1,0 1 0,-1 1-1,-1 1 1,0-33-1,-2 6 1,-2 7 200,0 2 1,-2 2 0,-2-1 0,-5 1-1,-3 0 1,-1-1 0,-1 1 161,1 0 0,-5-2 1,0 0-1,2-1 0,0 1 1,-1 0-1,0 5-340,0 4 0,7 6 0,1 4 0,-1 7 1,-2 5-98,-1 6 0,4 1 0,-2 2 0,-2 4 1,-3 3-1,-2 2 0,0 0 101,0 3 0,-5 1 0,0 2 0,0 0 0,-1 0 0,2 0 45,-2 0 1,5 0-1,0-1 1,1-2-1,0-3 1,2-2-42,1-2 0,6-2 1,2-1-1,1 0 1,3-2-1,3-3 127,4-4 0,10-9 0,6-3 0</inkml:trace>
  <inkml:trace contextRef="#ctx0" brushRef="#br0">5599 11181 20743,'6'-8'0,"2"-1"413,4-2 0,2 1 0,0 0 0,4 2 1,4 1-1,4 1 0,0 0 0,1 3 0,0 2 1,1 1-1,1 0 0,4 0-98,1 0 1,0 0 0,3 0 0,-1 0 0,1 0 0,1 0-69,2 0 0,5 0 0,1-2 1,1-1-1,3-3 0,2 0 0,1-1-52,1-1 1,-4 5 0,2-1-1,3 1 1,0 0 0,-1-1-145,0 1-19,-7 1 1,5 2 0,-3 2 0,1 1 0,1 3 0,-4 1-84,-1 3 1,0-4 0,-2 0 0,5-1-1,3-1 1,1-1 381,1-1 1,3-8-1,3-3 1,-1-3-1,2-3 1,-1-1 0,4-2-332,1 2 0,2-1 0,1 1 0,2-2 0,1 4 0,0 2 0,1 3 0,-7 4 0,4-2 0,-3 1 0,-4 3 0,1 3 0,-3 5-84,-3 2 1,8 6-1,-3 1 1,0-1-1,0-1 1,-2-2 150,0-1 1,3-5 0,-7 4 0,2-2 0,-1-3 0,1-2-55,0-1 0,1 0 1,-3 0-1,2 2 1,-1 1-1,-3 1 1,0-1-14,-1-1 0,-1 2 0,-2 0 0,-1-1 0,1 0 0,2 0 0,2 2 0,-1-1 0,0-2 0,2 1 0,1 1 0,5-1 0,1-1 0,2-2 0,3 0 0,-7 0 0,3 0 0,2 0 0,-2 0 0,3 0 0,-3 0 0,1 0 0,-3 0 0,-1 1 0,0 2 0,-1 1 0,-3 1 0,-4-4 0,-2 2 0,2 2 0,-1-2 0,0-2 0,1-1 0,3 0 0,0 0 0,1 0 0,-1 0 0,3 0 0,-1 0 0,3 0 0,5 0 0,-3 0 0,0 0 0,5-1 0,0-2 0,1-2 0,3 1 0,1 2 0,2-1 0,-36 1 0,0 0 0,36-2 0,0-2 0,-35 1 0,-1 1 0,33-4 0,-30 4 0,0-1 0,-1 1 0,1 0 0,0-1 0,0 1 0,-1 0 0,1 0 0,0 1 0,-1 0 0,33-6 0,-33 7 0,0 0 0,-1 0 0,1 1 0,-2 0 0,1-1 0,-1 1 0,1-1 0,35-2-73,-2 1 1,-1 1 0,-4 2 0,-2 2 0,-1 1 0,-3 3-409,-2 1 1,-1 2-1,-5 4 1,-1 1-1,-2 0 1,-3 3-1,-1 2-2692,-3 2 2909,-7 1 1,2 10 0,-4 2 0</inkml:trace>
  <inkml:trace contextRef="#ctx0" brushRef="#br0">5265 12408 9169,'-13'-30'0,"1"3"-84,3 7 502,3 9 1,12 5 0,3 8 0,5 1 0,3 1 0,7 1 0,6-1 0,5 1 0,7-3 0,5 0 0,9-1-285,8 4 0,1-2 0,9 6 0,-36-4 0,0 0 1,-1 0-1,1 0 0,2 1 0,0-1 0,0-1 0,0 1 1,2 0-1,-1 0 0,-1 1 0,0 0 187,-1 0 1,-1 1-1,3 2 1,0 0 0,-3 0-1,1 0 1,-1-1-1,-1 0 1,1 0 0,0-1-1,34 6-164,1 1 0,-33-8 0,0 1 0,-2-1 0,1 0 0,0-1 0,0 0 0,2-1 0,0-1 0,0 1 0,-1 0-39,-1 0 1,1-1-1,3-1 1,1 1-1,-2 1 1,-1 1-1,1-1 1,-1 0-1,2 0 1,0 0-1,-1-1 1,-1 0-1,2-1 1,0 0-8,1 0 0,-1 1 0,-5 1 1,0 1-1,5-3 0,0 0 1,-2 0-1,1 0 0,-1 1 1,-1 0 19,-1 2 1,1-1-1,3 2 1,1 0 0,-3 1-1,-1-1 1,1 1 0,-2 0-1,1-1 1,0 0 0,0-1-1,-1 0 1,1-1-1,1 1 363,2 0 1,-1 0 0,-1 0 0,1 1-1,1-1 1,1 0 0,0-1 0,0-1-1,-2 1 1,1 0 0,2-1 0,-1 0-632,3 0 1,-2 0 159,-6-1 0,1 0 0,9-2 0,1 0 0,-7 0 0,0 0 0,0 0 0,0 0 0,0 0 0,1 0 0,-2 0 0,-1-1 65,0-2 1,1 1 0,3 1 0,0 1 0,-5-2 0,-1-1 0,0 2-1,0-1 1,1 1 0,-1-1 0,0 0 0,0 0 0,1 0 0,0 1-89,0 0 0,-1 0 0,-1 1 0,1 0 0,0 1 0,0-2 0,0 1 0,-1-1 0,0 0 0,0-1 0,1-1 0,0 0-27,3 0 1,-1-1-1,1 0 1,-1-1-1,3-2 1,0 0-1,-1 1 1,1-1-1,-1 1 1,0-1-1,1 0 1,1-1 52,1-1 1,0 0-1,-3-1 1,0-1-1,2-1 1,1-1-1,-1 1 1,-1 1-1,-1 0 1,-1 1-1,0 0 1,0-1-27,0 1 0,-1-1 0,-2 3 0,1 0 0,0-2 0,1 1 0,33-4 0,-3-1 0,-3 1 0,-4 0-124,-5-1 1,6 1 0,-11 0 0,-1-1 0,-1 1 0,-6 0-13,-5-1 1,2 1 0,-9 0 0,0-1-1,-3-1 1,-2-1 84,-3-2 0,-1-4 0,-1 3 0,-3-2 0,-2-2 0,-4-3 1,-5-2-442,-5-3 0,-4 6 0,-1-5 1,0 1-1,0 1 0,-1-2-59,-4-1 1,-2 3-1,-5-3 1,2 1-1,1 0 1,-2-1 344,0 2 1,-3 1 0,-1 1 0,-1 0 0,-3 2 0,-2 1 0,-4 4 171,-5 0 0,2 3 0,-6 2 0,-1-1 0,-5-2 0,-3 0 27,-3-1 0,3 4 1,-6-4-1,-1-1 1,-2-2-1,-2-3 1,1 0 40,0 3 1,-2 1 0,0 5 0,-1-2 0,1 2 0,-1 2-87,1 5 1,-3-1-1,0 4 1,-4 0-1,1 0 1,-2 2 130,1-2 1,2 3 0,-2-4 0,-2-1 0,-1 2 0,-1-1-1,0-1 392,4-2 1,-1-2 0,3-3 0,1-1 0,-3-2-1,0 4 106,-2 3 1,-3-1 0,7 5 0,-4-1 0,-4 4 0,1 3-477,3 1 1,1 0 0,2 0 0,-1 0 0,-3 0 0,2 1 0,0 2-191,-2 1 1,5 1-1,-6-5 1,1 0-1,-1 0 1,0 0 248,-1 0 0,3 0 0,1 0 0,-4 0 0,3-2 0,-1-1 0,4-2 63,-1-3 1,2 4-1,6-5 1,1-2-1,0 1 1,-1 0-150,1 1 1,0 1 0,-2-2 0,-2 1 0,-3 0 0,-2 2-75,-2 2 0,-9 0 0,7 0 0,-2 1 0,-2-1 0,2 1 0,1 1 0,-5-3 0,6 1 0,0 1 0,-4 0 0,3-1 0,1 1 0,-1-2 0,3 4 0,-8-4 0,1 2 0,0-1 0,1 2 0,31 5 0,0 1 0,-1 1 0,0 1 0,-5 1 0,1 1 0,-1 1 0,1 2 0,-2 0 0,0 2 0,-1 1 0,-1 1-257,0 1 0,-1 1 0,-2 0 0,1 0 0,-4 3 0,0-1 0,-3 0 0,0 0 1,-3 0-1,0 0 0,-3-1 0,0 1 0,1 0 0,1 0 334,0 0 1,2 1 0,2-3 0,1 0 0,6 0 0,1-1 0,3 0 0,0-2 0,2 1 0,1-1 0,1 0 0,1 1-84,0-1 0,0 0 0,4 1 0,0 1 0,1 0 1,1 1-1,-31 18 0,3 3 0,6 1-598,2 4 0,2 7 0,1 1 0,4 5 0,7 5 0,7 3-114,6 0 1,10 8 0,13-7 0,5-3 0,8-2 0,10-7 0,14-2 484,14-4 1,12-7 0,-22-19-1,3 0 1,5-3 0,1 0-1,5-2 1,2-1 232,5 0 0,2-1 0,4 2 0,1-1 0,1-2 0,-1-1 0,2 1 0</inkml:trace>
  <inkml:trace contextRef="#ctx0" brushRef="#br0">6785 14633 8340,'-4'-46'-2,"-1"6"0,2 31 1,6 23 127,2 15 1,-2 14-1,-8 9 1,-5 13-1,2-28 1,-1 2-1,-1 4 1,-2 1-1,0 3 1,-1 1-1,-1 5 1,0 1-1,-2 3 1,-1 3-1,-1 3 1,-2 2-1,-2 3 1,-1-1 356,-1 3 0,1-1 0,4-5 0,1 0 0,-1 0 1,1-1-1,1-3 0,1-1 0,1-2 0,-1 0 0,1-4 1,1 0-1,0-2 0,1-1 0,1-4 0,2-2-449,0-3 0,2 0 1,-1 31-1,5-8 1,5-3-1,10-2 0,12-4-198,14-5 0,22-4 0,-22-26 0,3-3 0,6 0 0,2-3 1,6-2-1,3-2 0,5-1 0,3-3 0,7-2 0,1-2 131,-19-3 0,1 0 0,-1-2 0,2 1 0,-1-1 0,2-2 0,5-2 0,3-3 0,-1 0 0,0 0 0,1-1 0,0 0 0,0-1 0,0 0 0,0-1 0,3-1 1,-1 0-1,1 0 44,3-1 1,1 0-1,-1 1 1,-6 1-1,-1 1 1,2 0-1,5-1 1,2-1 0,-1 1-1,-1 0 1,0 1-1,-1 0 1,-1 0-1,-1 1 1,-1 0-1,0 0 1,0 1 0,-2 0-1,-3 0 1,-2 1-1,0 0 17,-4 0 1,0 0 0,-1 0 0,2 1 0,-1 1 0,-1 0-1,18-4 1,-2 0 0,-4 0 0,-1-1 0,-4 1 0,-1 0-1,-8 0 1,-1 0-52,-5-1 0,-1 0 1,-2 0-1,-2-1 0,25-15 1,-8-3-1,-7-6 0,-9-5 1,-6-5 244,-6-5 0,-4-4 1,-7-12-1,-12 31 1,-2-2-1,-3-2 0,0-2 1,-2-5-1,-1-2-705,1-3 1,-2-1 340,-1 1 0,-2-2 0,-1-10 1,-2-1-1,-3 1 0,-2 1 0,-1 0 1,-2 0-1,-4-2 0,-2-1 1,-2 4-1,-1 0-93,-3 1 1,-1 1 0,-5 2 0,-2 1 0,-1 5 0,-1 3 0,-2 2 0,-2 2 0,-3 3-1,-2 2 1,-2 3 0,-2 3 0,-5 2 0,-3 3 225,-2 2 0,-3 2 1,-1 3-1,-3 2 0,18 9 1,0 2-1,-1 1 0,-2 1 1,0 0-1,0 2 0,-2 0 1,-1 1-1,0 1 1,-4 1-1,1 0 0,-2 2-770,0-1 1,-1 2 0,0 2 672,-1 2 0,0 2 0,0 1 0,-4 2 0,0 0 0,1 3 0,-1 2 0,1 2 0,0 1 0,1 1 0,1 1 0,0 1 0,0 1 0,0 2 0,1 1 0,2 0 0,1 2 0,1 1 106,0 0 0,1 2 0,1 1 0,1 1 0,1 1 0,0 1 0,3 0 0</inkml:trace>
  <inkml:trace contextRef="#ctx0" brushRef="#br0">7385 16246 8310,'-18'22'-5,"0"2"1,2 4 585,1 6 0,2 15 0,0 4 0,1 0-209,3-2 0,3-5 1,6-6-1,0-2 1,0-1-1,0-4 1,1-4-1,4-6-254,4-7 0,3-1 1,2-11-1,3-1 0,2-3 1,2-4-1,4-8-304,4-9 0,6-6 0,5-10 1,-2 2-1,-2-2 0,-4 0 0,-2 1 272,-4 5 1,3 4 0,-10 7 0,-1 5 0,-2 6 396,-4 3 0,-3 3 0,0 8 0,-5 5 0,-4 6-142,-4 6 1,-5 5 0,-9 4 0,-3 3 0,-1 2 0,0-2-1,-2-3-422,-1-6 0,-2 2 0,2-6 0,1-1 1,4-2-1,0-3-483,4-2 1,1-4 0,2-2 0,0-1 0,1-1-4219,3 1 4782,3-5 0,18 11 0,3-5 0</inkml:trace>
  <inkml:trace contextRef="#ctx0" brushRef="#br0">8318 16899 7978,'0'-59'1231,"-4"17"160,-1 7 1,-1 11 0,3 11 0,-3-1-1283,-1 1 0,-2-6 0,-3-5 0,2-3 0,1-2 0,0 1 0,2-2 0,2 2-486,4 0 1,2-3 0,7 0 0,8 1 0,9 3 0,3 5 0,2 6-271,1 5 1,-1 1 0,5 6 0,4 2 0,2 5-1,5 7 1,0 5 646,0 3 0,4 6 0,-2-4 0</inkml:trace>
  <inkml:trace contextRef="#ctx0" brushRef="#br0">8611 14660 8409,'-22'-22'0,"-2"-1"0,2 6 0,0 5 0,1 7 0,-3 4 0,-1 1-60,-1 0 0,-5-7 1,-2-5-1,0-6 1,-1-1-1,2-2 0,-2 2 1,1-2-1,-1 0 1,1-1-1,1 1 1,1 3 666,-2 4 0,-1 0 0,-6 3 0,-1 2 1,-4 4-1,-4 7 0,-4 7 0,-5 10-490,-4 9 0,1 7 0,30-12 0,0 0 1,0 3-1,0 0 0,-1 3 0,0 1 1,0 2-1,1 0 0,-2 2 0,2 0-151,1 0 0,1 0 1,1 1-1,1 0 0,2 0 1,1 0-1,2 0 0,1 1 1,2-2-1,1 1 0,2 0 1,2 0-1,-9 34 188,5 2 0,13-33 0,2 0 1,6 36-1,3-36 0,3 0 1,4 2-1,4 0 0,3 0 1,3-1-72,5 3 1,3-1 0,7 1 0,4-2 0,5-2 0,4-2-1,2-2 1,3-1 0,7-3 0,2-3 0,-19-9 0,2-2-1,1-1 1,4-1 0,1-2 0,1-1-172,3-1 1,1-3 0,0 0 0,0-2 0,1-1-1,0-1 1,4-4 0,1-1 0,0-1 0,1-1 0,0-1-1,-1-1 1,0-1 0,0-1 0,-1-1 0,0-1 0,0-1-1,-1 0 47,1-2 0,-1 0 1,-1 0-1,-5 1 1,-1-1-1,1 0 1,0-2-1,1-1 1,-1-1-1,-2 1 1,-1 0-1,0-1 1,-5 1-1,0-1 1,-1 0-1,21-10 1,-3-1-1,-8 1 1,-2 0-123,-6 0 1,-2-1 0,-6 0 0,-3-2-1,-9 1 1,-3-3 0,-4 0 0,-3-2-1,-5-4 1,-2-1 0,-4-4 0,-4 0 78,1-3 0,-6 0 0,-8-8 0,-7 0 0,-5-3 1,-5 0-1,-7-3 0,-7 1 0,8 17 0,-2 1 0,-2 0 1,-3 0-1,-2 0 0,-2 2 71,-2-1 0,-1 1 1,-2 1-1,-6-3 1,-1 2-1,-2 2 0,-1 2 1,-1 3-1,-1 1 1,0 0-1,-2 2 1,-1 1-1,-1 2 0,-2 2 1,-1 2-1,1 2 1,-1 3-1,-1 2 1,-1 2-1,-1 2 0,0 3-446,-3 0 1,0 2 0,1 3 0,7 3-1,2 3 1,-1 2 458,-7 2 0,0 3 0,1-1 0,2 0 0,1-1 0,-1 2 0</inkml:trace>
  <inkml:trace contextRef="#ctx0" brushRef="#br0">2786 12381 8528,'-55'3'0,"5"6"0,8 9 0,4 7 0,2 4 0,-1 2 0,5-2 0,2-6 163,9-9 0,2-4 1,9-6-1,10-2 0,16-4 1,20-5-1,12-3 0,12-5 1,5-1-1,6-4 0,-34 10 1,0 0-1,1-2 0,1 1 1486,1 0 1,0 0 0,-2 3 0,0 0-1791,1-1 1,2 0-1,-1 1 1,0 1 0,32-5-1,-2 2 1,-8 3 0,-6 1-1,-5 3 1,-6 3 0,-8 4-1445,-7 5 0,-8 9 0,-13 6 1585,-4 5 0,-10 5 0,-2 6 0</inkml:trace>
  <inkml:trace contextRef="#ctx0" brushRef="#br0">2626 13034 10341,'6'-34'0,"10"4"972,15 7 0,20 3 0,4 7 0,2 0-951,3-1 1,6 1 0,-1-2 0,5-3 0,-32 8 0,1 0 0,2-1 0,1 0-1,1-1 1,1 1-22,2 0 0,-1-1 0,-2-1 0,0 0 0,0 0 0,-1 0 0</inkml:trace>
  <inkml:trace contextRef="#ctx0" brushRef="#br0">3612 12061 8300,'-28'-13'452,"6"-1"1,7 7-67,20 3 0,10 7 0,11 2 1,8 1-1,8 3 0,5 2 0,8 3 1,3 3-1,1 2-123,-3 3 1,-7 3-1,-6 2 1,-7 1 0,-10 3-1,-8 6 1,-9 6-374,-9 6 1,-13 7 0,-16 4-1,-9 0 1,15-28 0,-1-2 0,-2 2-1,1-1-352,1 0 1,-1 0-1,-2-1 1,0 1 461,2-1 0,1 2 0,-6 3 0,-1 1 0,4-2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24767 9449 8939,'0'-27'0,"0"1"0,0 0 0,0 4 0,2 4-72,2 4 170,-2 0 158,10 1 1,-11 7 0,4 6 0,-4 9 0,-1 7 0,0 8 0,-1 4 0,-2 6 1147,-2 5 0,-5-1 0,1 10 1,-1-3-1,-1-2 0,4-1 1,1-2-991,3 0 0,1 0 1,2-2-1,0-2 1,0-5-1,0-4 1,2-5-322,2-4 1,-1-5 0,6-4 0,0-6 0,0-6-115,0-6 1,-6-10-1,3-8 1,-2-7-1,2-8 1,2-5-177,2-6 1,-3-1 0,2 4 0,2 0 0,0 4-1,3 4 347,-1 7 1,0-2-1,2 6 1,2 3-1,2 2 1,1 6 0,4 0 408,1 4 1,2 1 0,1 2 0,2 1 0,1 2 0,0 2 0,0 1-694,0 0 1,5 4 0,-5-2-1,-2 4 1,0 1 0,-3 0-733,1 0 0,-5 1 0,0 4 0,1 2 1,-1 3-1,0 2-1923,2 3 0,-5 1 0,-1-1 2779,-3 3 1,-2-3-1,0 4 1</inkml:trace>
  <inkml:trace contextRef="#ctx0" brushRef="#br0">25007 9529 8587,'-34'-2'1030,"5"-1"1641,5-1 1,6-2-2178,9 2 0,11-2 0,14-3 0,14 3 1,13 1-1,7 1 0,5 1 0,1 2-286,2 1 0,1 6 0,-4 2 0,-2 4 0,-5 2-208,-5-1 0,-3 0 0,0 1 0</inkml:trace>
  <inkml:trace contextRef="#ctx0" brushRef="#br0">24661 10808 8456,'-6'-13'556,"0"0"1,-3-1 0,3 2 138,0 4 1,3 2 0,-4 7 0,1 4 0,3 5-1,0 6 65,-1 6 0,2 10 0,-4 5 0,2 4 0,-1 5 0,2 0 0,0 1 0,0-1-440,-1 0 1,-1-3 0,5-6 0,0-3 0,0-3 0,2-4-582,2-3 1,-1-10 0,5 1 0,-1-6 0,-1-6 132,0-9 1,0-4 0,-3-17 0,1-6 0,1-4 0,-1-4 106,1-3 1,5-4-1,-1-5 1,3 0-1,1 2 1,2 5-1,1 8 725,2 4 0,4 4 0,-3 9 1,2 7-1,3 5 0,1 3-225,2 3 0,4 7 1,1 7-1,1 5 0,0 8 1,-4 4-1,-2 6-395,-5 4 0,2 1 1,-8 8-1,-3 1 0,-2-3 1,-2 3-492,-2-1 0,3-4 1,-5 2-1,-2-4 1,-2-2-1,-2-4 1,-4-4-654,-3-3 1,-10-7 0,-4-2-1,-5-2 1,-4-3 0,-6-3 258,-6-4 0,-5 2 0,-6-3 0,-1 1 0,-1 2 0,1 0 0,-2 2 801,3 3 0,5 0 0,3 5 0</inkml:trace>
  <inkml:trace contextRef="#ctx0" brushRef="#br0">24861 12181 8153,'-2'-40'2414,"-2"9"1,1 10 0,-5 14-2067,3 7 0,-1 6 0,1 9 0,-4 2 1,-3 6-1,-1 3 0,0 7 0,-1 5 92,1 5 1,4 6 0,2-3 0,1 0-1,3 0 1,1-3-524,2-2 1,0-2 0,0-4 0,0-5-1,2-6 1,1-7-615,1-2 0,5-9 0,-4-7 1,-2-13 259,-2-11 1,-1-3 0,-1-8 543,-4-1 1,4-7 0,-4-3 0,4-1 282,1 4 0,4-2 1,2 3-1,2 3 0,2 4 1,2 4-1,1 2 617,0 2 0,5 7 0,1 4 0,2 0 0,1 2 0,1 1-756,-1 2 1,0 1 0,5 0 0,-1 2 0,1 3-1,0 1 1,-1 1-612,1 1 1,0 1 0,-1 2-1,1 0 1,0 2 0,-1 2-1280,1 5 1,-2 0-1,-1 3 1,-2 3 0,2 1-1,-1 2 1066,0 0 1,-4 5-1,-6-2 1</inkml:trace>
  <inkml:trace contextRef="#ctx0" brushRef="#br0">24954 12328 8197,'-27'-12'2365,"11"0"-1482,3-6 1,10 6-1,3 12 1,9 0-687,7 0 0,5 0 0,7-1 0,3-2 0,6-2 1,4 2-1,4 2 0,-2 2-194,-2 4 0,-2 2 1,-4 7-1,-5 0 1,-6 4-4,-7 4 0,-2-2 0,-1-1 0</inkml:trace>
  <inkml:trace contextRef="#ctx0" brushRef="#br0">24887 12807 8197,'-40'8'590,"8"-2"0,8 0 103,5 3 1,7-2-1,11 0 1,8 1-1,12-2 1,9 1-1,9-1 1,6 0-185,6-3 0,5 0 1,2 0-1,2 1 1,-2 1-1,-3 1-509,-4 3 0,3-4 0,-5 1 0</inkml:trace>
  <inkml:trace contextRef="#ctx0" brushRef="#br0">24821 13807 8185,'0'-13'0,"0"-1"0,0 1 0,0 0 47,0-1 0,4 1 0,1 0 0,-1-1 0,1 1 1,-1 0-1,-1-1 0,-2 1 0,-1 0 1354,0-1 1,0 1 0,0 0 0,0-1 0,0 1 1919,0 0 1,2 1-3004,2 3 0,-2 15 0,2 12 0,-2 7 0,-2 4 0,0 4-152,0 1 1,0 2 0,0 4-1,0 0 1,1-2 0,2-2-466,2-5 0,4-3 0,-4-3 0,1-1 0,2-5 1,-1-3-1818,4-4 2002,0-1 0,3-4 0,-2-4 0,-2-6 0,-3-6 480,-1-3 0,-1-1 0,-5-2 0,0-1 1,0-2 1699,0 2-1744,0 7 0,-2 3 0,-1 7 0,-1 5 1,1 8-22,1 6 1,2 7 0,0 4 0,0 2 0,3-1 0,5-2-210,5-1 0,9 0 0,2-6 0,4-3 0,6-6 0,3-6 0,5-5-521,-1-3 1,-4-8 0,-3-5-1,-1-9 1,-4-8 0,-2-5-1,-5-4 1,-5-4-22,-7-6 0,-4 5 1,-6-8-1,-2 3 1,-2 5-1,-5 1 1,-3 4 490,5 8 1,-1 0-1,6 9 1,-3 4-466,2 3 0,3 11 0,6 8 0,7 14 424,8 10 0,10 12 0,3 8 0</inkml:trace>
  <inkml:trace contextRef="#ctx0" brushRef="#br0">25127 13847 8414,'-23'-34'0,"-3"3"0,1 9 0,3 8 276,3 10 0,0 2 0,2 2 1,-1 0-1,2 0 0,1 0 0,2 0 1,0 0-1,-1 0 557,1 0 0,7-4 1,6-1-1,8 1 1,3 0-1450,3-1 1,-1-4 0,0 3 0,1 0-1,-1 0 68,0 3 1,1-2-1,-2-1 1,-4-2 1290,-3-2 0,-4 2 0,-1 0 0,0-3 0,0-1 1452,0-1 1,-1 4 0,-2 0 0,-3 0-1421,-1 2 1,-2 8-1,-5 13 1,1 9 0,-2 12-1,-3 12-619,-4 12 0,-4 0 1,11-24-1,0 1 0,-1 1 1,1-1-1,0 0 1,0 1-1,2-2 0,0 1 1,-11 30-157,2-4 0,5-2 0,1-7 0,6-3 0,5-2 0,4-8 0,1-6 0,0-2 0,0-14 0,1-2 0,4-2 0,4-7-232,2-7 1,4-13-1,2-14 1,3-11-1,3-11 1,2-12 107,-2-6 1,1-2-1,-11 31 1,1 0 0,-2 2-1,1 0 1,11-34 0,-4 4 170,0 5 1,-7 15 0,-6 7 696,-1 5 0,0 11 1,-3 8-745,2 5 0,-1 8 0,-2 2 0,0 9 0,3 7 0,1 5 0,-2 6 0,5-1 0,2 1 0,-1 0 0,-1-1 0,1 1 0,1-2 0,-1-1 0,-1-4 0,0 0 0,0-4 0,-1-1 0,1-6 0,5-2 0,-1-1 0,0-3 0,1-2 0,-1-1 0,-1-7 0,0-6 0,-2-9 0,3-8 0,1-7 0,2-6 0,0 0 0,-2-6 0,-1 0 0,0 3 0,1 6 0,-1 8 0,0 4 0,-4 11 0,-1 4 0,-1 3 0,-1 4 0,0 6 0,0 13 0,-2 15 0,4 12 0,0 11 0,1 6 0,2 3 0,1-1 0,7 3 0,2-4 0,2-2 0,2-3 0,4-2-582,-1-2 0,6-4 0,1 3 1,4-7-1,2-2 582,4-7 0,-4-2 0,5-3 0</inkml:trace>
  <inkml:trace contextRef="#ctx0" brushRef="#br0">24821 15353 8394,'-6'-19'-27,"-2"-2"1159,1 0 1,1 6-1,5 6 156,-4-1 0,4 3 0,-5-1 951,0 2 1,4 3-1,-2 9-1861,2 8 0,2 5 0,0 8 0,0-1-402,0 1 0,2 0 0,2 1 1,5 0-1,3 0 0,3-4 1,1-4-409,2-3 0,6-4 0,-2-4 0,2-5 0,-1-2 0,-2-4 31,-2-2 1,-1-5 0,-6-7 0,-3-4 0,-5 0 0,-2-2-1,-2 1 1819,0 3 1,-2 3-1,-2 3 1,-5 3-822,-3 5 0,0 4 1,3 6-1,5 6 0,2 7 1,2 5-1,3 4-338,6 0 0,3 2-259,15 1 0,2-9 0,11 0 0,3-7 0,6-6 0,-6-3 0,7-8 0,-4-4 0,-1-7 0,-2-9 0,-5-8-773,-7-5 1,-1-4 0,-11-2 0,-1-2 0,-2-3 0,-5 0 476,-4 0 1,2 3-1,-5 8 1,-1 5 0,-1 5-1107,-2 3 1,1 8 1401,4 5 0,2 15 0,7 15 0</inkml:trace>
  <inkml:trace contextRef="#ctx0" brushRef="#br0">26207 9289 7879,'-13'0'0,"1"-1"0,2-2 0,2-3 560,2-2 1,3-1 0,6-1 0,2 7 0,-2 12-88,-2 10 1,-1 6-1,-1 3 1,-4 2 0,-4 4-1,-1 3 1,0 3-1,2-1-715,2-2 0,-3-3 0,3 3 0,0-3 1,1-2-1,2-3 0,1-6-1784,2-5 0,0-3 2026,0-2 0,0-5 0,0-3 0</inkml:trace>
  <inkml:trace contextRef="#ctx0" brushRef="#br0">26034 9276 7767,'-33'0'624,"7"0"648,6 0 1,11 6-1207,5 3 1,2-2 0,4 0 0,2 1-1,5-1 1,5 2 0,3-2 0,6-1-1303,2 0 1,3-4 1235,3 2 0,-3 4 0,5-1 0</inkml:trace>
  <inkml:trace contextRef="#ctx0" brushRef="#br0">25887 9862 7770,'-28'0'574,"16"0"-53,24 0 0,16-1 1,12-4-1,0-4 0,2-3 1,1-1-522,1 0 0,6-6 0,-2-2 0</inkml:trace>
  <inkml:trace contextRef="#ctx0" brushRef="#br0">26540 9769 7935,'-37'12'179,"6"5"1,8 7 0,14 3 0,3-2 510,0-3 1,4 3-1,-2-2 1,2 2 0,2 3-1,0 1-690,0 3 0,6-1 0,2-5 0</inkml:trace>
  <inkml:trace contextRef="#ctx0" brushRef="#br0">26300 10169 7899,'-17'0'-7,"-1"1"1,2 2-1,1 2 392,1-3 0,8 0 1,6-2-1,8 0 1,4 0-1,1 1 1,0 2 1057,1 2 0,-5 5 1,-2-1-1089,-1 3 1,3 7 0,-5 5 0,-1 5 0,-1 7 0,-4 3 0,-2 3-130,-5 7 1,-3-9 0,-1 8 0,-1-2 0,3-2 0,0 2-130,2-3-269,0-2 0,-2-2 0,0-2 1,4-3-1,-1-1 0,2-4-1224,1-1 1,0-7 0,4-2 0,-2-1 0,-2 0 1395,2-2 0,-4-7 0,-1-3 0</inkml:trace>
  <inkml:trace contextRef="#ctx0" brushRef="#br0">26100 10915 7841,'-17'12'403,"-3"-2"0,1-1 0,1 1 296,7 2 1,2 0 0,6 0-1,-2 0 1,2 3 0,3-1-1,5 3-562,4 0 0,8-2 0,7 3 0,4-5 0,5-4 0,1-4 0,3-4 0,1-4-137,2-6 0,6-11 0,2-14 0</inkml:trace>
  <inkml:trace contextRef="#ctx0" brushRef="#br0">26354 9835 7868,'-18'0'0,"-1"0"0,-1 0 0,1 0 0,3 2 0,1 1 532,2 1 1,4 1 0,4-7 0,8-2 0,12-5 0,9-3 0,7-1 0,5-1-74,2 1 1,1 1 0,-2 2-1,-3 3 1,-2 1 0,-4 3-1,-2 1 1,-6 4-355,0 2 0,-9 3 0,-8 8 0,-6 3 0,-7 3 1,-6 2-1,-6 3-232,-4 2 0,0 1 0,-1 0 0,0 0 0,1 2 0,1-3 0,2-2 511,6-4 0,3-4 1,5 2-1,5 0 1,4-4-1,4-1 0,7-4-1092,5-2 1,11-3-1,10-6 1,6-3-1,5-6 708,4-8 0,2-7 0,-1-3 0</inkml:trace>
  <inkml:trace contextRef="#ctx0" brushRef="#br0">26994 10488 7804,'-6'-8'0,"-3"0"0,-2 1 0,1 1 312,1 0 0,5 1 1,-5 5-1,-2 0 1,0 2-1,-1 2 0,1 7 1,4 5 1437,1 6 0,2 5 0,4 3 0,0 2-1643,0 2 0,0 0 0,0 3 0,0-3 1,0-1-1,0-3-724,0-2 1,0-2 0,0-1-1,0-2 1,0-6 0,1-3 616,4-5 0,2-3 0,6-6 0</inkml:trace>
  <inkml:trace contextRef="#ctx0" brushRef="#br0">26807 10515 7804,'-33'-13'1210,"11"5"0,4 1-729,18 3 1,2 1-1,8-5 1,4 1-1,5-1 1,4-2-1,7-2 1,3 0-2454,4 3 0,6-1 1972,1 6 0,-5-7 0,-7 4 0</inkml:trace>
  <inkml:trace contextRef="#ctx0" brushRef="#br0">26794 11062 7804,'-20'5'1609,"11"-2"1,2 5-1793,9-2 0,5-2 1,6-4-1,1 0-118,-1 0 1,8-6 0,5-3 300,8-2 0,11-15 0,2-2 0</inkml:trace>
  <inkml:trace contextRef="#ctx0" brushRef="#br0">27433 10875 7804,'-42'12'2032,"2"9"1,7 10-1439,8 9 1,5 1 0,7-5 0,0-5-656,0-3 1,-5 3 0,1 2-1,6-2 1,5 0 60,4-2 0,2-9 0,0 5 0</inkml:trace>
  <inkml:trace contextRef="#ctx0" brushRef="#br0">24821 9076 8249,'1'-21'0,"2"2"0,2 1-127,-2 0 0,3-4 1,-2 4-1,-1 1 1,-2-1-1,-1 0 1,0 2-1,-1 1 1,-4 3 285,-3 3 1,-4-6-1,-3 5 1,-1 0 0,-4-2-1,1 0 1,-2 0-1,2 2 284,0 1 1,-3 6-1,4-2 1,2 4-1,1 2 1,3 4-1,2 5-362,1 7 0,6-1 1,-2 6-1,4 3 1,1 3-1,-2 6 1,-1 3-342,-1 5 1,-2 2-1,2 1 1,-5 2-1,-3 3 1,-2 2 373,1 3 1,-5 6 0,-1-2-1,-2 0 1,-2 2 0,-1 1 35,2 6 0,-3-1 1,4 4-1,0-3 0,3 0 1,4 3-1,0 3-109,1 0 0,4-1 0,2-8 1,1-1-1,3-2 0,1 0-55,2-1 1,0 0-1,0-5 1,2 2 0,1-1-1,3 1 1,1 1 84,3 2 1,-2-5-1,1 5 1,0 0 0,-2 4-1,-3 3-116,-2 6 1,2-3 0,1 2 0,-2-1 0,-2 4 0,-1-37 0,0 0 0,0 1 0,0 0 14,0 0 0,0 0 0,0 36 0,-1-1 0,-1-36 0,1-1 1,-1 1-1,-1-1 0,1 0 0,0 0 61,-4 33 0,4-6 100,-2 2 1,3-4 0,1 8 0,0-3-86,0-1 0,4-3 0,2-1 0,1 1 0,2-3 0,0 0 1,0-1-192,1 1 1,2 3-1,2-4 1,-1 3 0,-1 3-1,-2 1 40,-1 2 0,-6 0 0,3-4 1,-2-2-1,1 4 0,-2-2 0,-2 5 235,-1 2 0,0-9 1,0 8-1,0-5 1,0-2-78,0-2 1,0 2-1,0-4 1,0 3 0,0 3-1,0-1 1,2 4-91,2-1 0,-1-8 0,6 6 0,1-4 0,2-3 0,1 2 0,1-4-2,-1-2 0,5 6 1,0-8-1,-1 2 0,3 0 1,0-2 33,1 0 0,0 1 1,-5-1-1,2-1 1,0 0-1,0-2 1,1 0-37,2-4 1,-4 2-1,4-4 1,0-1-1,-2-3 1,3-3-40,3-1 1,-1-7 0,7 2 0,-1-4 0,1-3 0,5-4 0,2 0 55,2-4 0,4-1 1,2-2-1,0 0 1,2 1-1,-4-2 7,-2-4 0,5 3 1,-9-5-1,1 0 0,-2 0 1,-1-3-2,-2-2 0,-2-1 0,-4-1 0,2-4 1,1-4-1,-1-4 66,-2-5 0,3 2 0,2-6 0,-1-4 0,2-2 0,-1-4 0,1-2 49,0-3 1,1-2 0,4-1 0,-2 0 0,-3 2-1,-1 1-54,-4 1 0,1 1 0,-2-4 0,0 2 0,-3 3 0,-1 0 0,-2 0-9,0-3 0,-4 3 1,4-2-1,2-1 0,1-1 1,3-4-70,4-2 0,2-3 0,6-7 1,1 1-1,4 0 0,2-1 1,2 1-76,0 0 1,-11 4-1,2 1 1,-1 1-1,-2 1 1,-2 0 131,-4 3 0,-7 5 0,-3 1 0,-2-2 1,-3 2-1,-1 0 0,-1 2 28,-1-1 1,-4 1 0,0-7 0,1-2 0,3-5-1,4-3-51,0-1 0,7-5 0,-3-1 0,1-2 0,0-3 0,2 1 26,1 0 1,0 0 0,-1 5 0,-3 2 0,-2 1-1,-3 2 1,-1-1-5,-2 1 0,-4 4 0,0 2 0,0-1 1,0 3-1,-2-3-132,-1 1 1,3 2 0,-3-4 35,2-1 1,-4-2 0,5-2 0,1-1 57,2 1 0,1-6 0,2 5 0,2-4 0,0-5 0,0 0 0,-1-1 113,2-1 1,-2 6-1,3-3 1,-1 3 0,-3 6-1,0-3-70,-5 3 1,2-1 0,-6 3 0,0 2 0,0 2 0,-3 1 0,-2 1-132,-1 0 1,-4 0 0,-1 3 0,1-3 0,-1-1 0,1-2-2,1 2 1,-3-7 0,1 2-1,3-4 1,0-2 0,1 1 184,-4-1 0,4-4 1,-5 3-1,1-1 0,1 0 1,-1 0-1,1 1 93,-1 3 0,-3 1 1,2 2-1,-2-1 1,-1 1-1,0 0-299,1 0 1,0-1 0,-2 1-1,1 0 1,-1-1 0,-1 1-1,1 0-115,1-1 0,0 1 0,-4-2 0,-2-1 0,-1-2 0,-4 0 0,1 1 333,0-1 1,-6 3 0,0 5-1,-7-2 1,-2 2 0,-3-2 425,-1 0 0,1 3-431,-3 0 1,3 0-1,-8-4 1,4 0 0,2-1-109,4 1 0,-7-3 0,5 0 0,0 2 0,-1 0 0,1 2-56,1 0 0,-7-6 0,2 9 1,-4 3-1,-2 2 0,1 2 67,0 2 1,-9 3 0,0 11 0,-2 1 0,-5 2 0,-2 6 54,-4 2 0,28 10 0,0 2 0,0 1 1,0 0-1,-2 1 0,1 1 0,-1 0 0,-1 1 1,1 1-1,0 0 0,0 3 0,0 1-17,-2 1 0,2 2 0,2 1 0,0 1-134,-5 1 0,1 2 0,5 2 1,1 1-1,-5 1 0,0 1 1,2 2-1,0 3-25,2 1 0,1 3 0,0-1 0,1 2 1,-2 4-1,1 1 0,0 1 0,2 2 1,-1 1-1,0 1 0,-1 3 0,2 1 1,-2 1-1,2 1 132,0 1 0,2 1 0,-1 4 0,0 0 0,5-5 0,0 0 0,-3 1 0,0 1 0</inkml:trace>
  <inkml:trace contextRef="#ctx0" brushRef="#br0">26474 6610 8097,'-34'-22'544,"3"9"0,13 10 0,6 7 0,4 8 0,4 9 1,-2 13-1,-4 13 0,-5 14 0,-4 12 0,8-34 1,1 1-1,-2 4 0,0 1 237,0 2 1,-1 0-1,2-2 1,0 0 0,0 4-1,0 0-921,-1-1 1,0 0 0,2 1 0,1 0 0,0-7 0,0 0 0,2-1 0,1 0 0,0-2 0,1 0 0,-2 34-767,1-5 1,1-6-1,7-13 1,2-6 905,5-6 0,3-5 0,1-5 0</inkml:trace>
  <inkml:trace contextRef="#ctx0" brushRef="#br0">26114 7943 8031,'-48'-7'0,"-2"2"1057,6 10 1,1 2 0,9 6 0,7 1 0,9-1-596,8 0 1,5 5-1,13 1 1,12 1-1,19-3 1,20-5-1,-21-8 1,1-2-1,7-2 1,2-1-1146,2-3 1,2-1 682,1-1 0,0-3 0,9-9 0,1-3 0,1 1 0,1-1 0</inkml:trace>
  <inkml:trace contextRef="#ctx0" brushRef="#br0">26460 15326 8035,'-56'2'1204,"6"4"1,7 7-1,10 8-485,8 4 1,7 6-1,8 5 1,1 5-1,-1 12 1,-1 8 0,2 12-1,7-33 1,0 1-653,0 6 1,2 1 0,3 2-1,2 0 1,1 3 0,1 0-1,3-2 1,1 0 0,2 0 0,1 0-1,0-2 1,1 0-1632,1 0 0,-1-1 1,1-1-1,-1 0 1235,-1-5 1,-1 0-1,3 1 1,1-1-1,0-5 1,0 0-1</inkml:trace>
  <inkml:trace contextRef="#ctx0" brushRef="#br0">26407 17059 7921,'-38'17'-5,"0"0"1,-25 21 0,15 5 0,19 0 816,12-1 1,10-4 0,9-2 0,3-5 0,9-3 0,8-3 0,9-1 0,9-5-1125,8-4 1,14-6 0,6-17 0,4-9 0,-33 2 0,-1-3 311,2-4 0,-1-2 0,-1-2 0,-2-3 0,0-4 0,1 0 0</inkml:trace>
  <inkml:trace contextRef="#ctx0" brushRef="#br0">23328 9822 7878,'-18'-4'0,"0"-2"0,2 0 0,1 0 0,2 3 353,5 1 0,4 2 1,10 0-1,7 0 0,8 0 1,6 0-1,4 0 1,4 0-1,5 0 605,5 0 0,2 0 0,5 0 1,-2 0-959,-1 0 0,0 0 0,4 0 0</inkml:trace>
  <inkml:trace contextRef="#ctx0" brushRef="#br0">23168 11395 7817,'-25'-6'1045,"2"4"0,9-8 1,17 3-1,13-4 1,12-4-511,5 1 0,5-7 1,9 0-1,10-1 0,3 0 1,7-2-1,-2-1-971,0-2 1,7 6 0,-10 4 0,-3 2 0,-1 2 435,0-1 0,-10 1 0,4 0 0</inkml:trace>
  <inkml:trace contextRef="#ctx0" brushRef="#br0">23528 12821 7823,'-20'0'2243,"-2"0"0,12-2 1,8-1-2039,13-1 1,11-7 0,0 3-1,5-4 1,5-3 0,8-1-335,8-2 0,8-4 0,2 2 1,-2 0-1,-1-3 129,-2 3 0,1-5 0,-1 4 0</inkml:trace>
  <inkml:trace contextRef="#ctx0" brushRef="#br0">23648 13874 7776,'-27'17'0,"2"1"517,3-2 1,10-2-1,12-4 1,9-2 61,7-3 1,11 0 0,10-5 0,7-2 0,9-2 0,8-6-1,6-7-1613,4-5 0,-35 7 0,0-1 1034,2-1 0,0-2 0,-1 1 0,-1-2 0,-3 0 0,0 0 0</inkml:trace>
  <inkml:trace contextRef="#ctx0" brushRef="#br0">23874 14833 7727,'-16'21'1408,"4"-3"1,11-5-870,11-4 1,15 1-1,14-5 1,7-2 0,8-3-615,6-5 0,-1-4 0,5-7 0,1-3 0,-2-1 0,3-2 75,-1-3 0,-4 1 0,-2-8 0</inkml:trace>
  <inkml:trace contextRef="#ctx0" brushRef="#br0">24128 6091 14979,'-17'-49'0,"4"10"0,1 18 0,0 17 0,-3 11 0,-1 5 430,-2 2 0,-11-1 0,1 0 0</inkml:trace>
  <inkml:trace contextRef="#ctx0" brushRef="#br0">10957 5811 7886,'-34'-24'0,"0"0"0,-25-10 0,10 15 0,12 10 0,6 2 0,6-1 0,-2-1 32,-2 2 1,-1-3 0,-6 5 0,-1 1-1,-1-1 1,-4 1 0,-1 1 0,-3 1-1,-1 1 1,-5-2 0,-4-1 0,-6-1 0,-3 1 8,-2-1 1,29 3 0,-1 0 0,-2 1 0,0 2 0,-1-1 0,0 0 0,-1 0 0,0 0 0,2 0 0,-1 0 0,0 0 0,0 1 0,-1 0 0,0 1 0,-2 1 0,1 0 0,1 1 0,0 0 106,2 1 1,-1 0 0,0-1 0,0-1 0,-2 2 0,0-1 0,-1 1 0,-1-1 0,-3 1 0,0-1 0,-1 0 0,-1 1-60,0 0 0,0 0 0,2 1 0,0 0 0,-2 0 0,0 0 0,-1-1 0,0 0 0,0 0 0,1-1 0,-1 1 0,0 0 1,1 1-1,0-1-41,-1-1 1,0 1 0,1 1 0,0 0 0,-1-2 0,0 0 0,-1 2 0,1 0 0,0 1 0,0 0 0,0-1 0,-1 1-33,0 0 0,1-1 1,1 1-1,0 0 0,0 0 1,0 0-1,-1 1 0,0 1 1,-1 0-1,-1 1 0,0 0 1,-1-1-87,-1 1 1,1-1 0,-2 1 0,1 0-1,0-2 1,1 1 0,-2 2 0,0 1 0,-1 0-1,0 1 1,1 0 0,0-1 0,1 0 0,1 0 116,3-1 0,-1 0 1,-3 0-1,1 0 1,2 2-1,1 1 1,-1 0-1,1 0 1,0 0-1,1 2 1,2 0-1,-1 0 6,2 1 1,0 0 0,-1 0 0,0 0 0,1 2 0,1 1 0,2-1 0,0 0 0,0 2 0,1 1 0,2 0 0,0 1 0,-1 1 0,1 1-87,0 0 0,1 1 0,4 0 0,0 0 0,-2 4 0,0 1 1,1-1-1,2-1 0,1-1 0,2 0 0,-1 0 0,1 1-86,-1-1 0,1 1 0,6-1 0,-1 1 0,-1 1 1,-1 0-1,3 1 0,1-1 0,-19 28 0,6 0 141,3-2 1,11-4 0,0 5-1,5 0 1,8-3 0,7 3-1,5-2-59,4 1 0,9 5 1,11-2-1,6-1 1,7-1-1,6-3-5,6-3 0,-23-23 0,2-2 1,3-3-1,1-2 0,2 0 0,1 0 1,3-1-1,1 0 0,1-2 0,2-1 82,0 0 0,2-1 0,5 3 1,1-1-1,-2-6 0,2-1 1,1 1-1,1-1 0,3 0 1,0-2-1,1-1 0,0-1-50,2-1 0,0-1 0,7 0 0,0 0 0,-1-2 0,0 0 0,1 0 0,0 0 0,3 0 0,0 0 0,-1-2 0,0 1 1,1-1-1,0-1-23,-1 0 0,-1 0 1,-1 0-1,0 0 1,5 0-1,0 0 1,-1 0-1,-1 0 1,-2 0-1,0 0 1,0 1-1,0 0 1,-2 0-1,-1 1-2,2 0 1,-1 0-1,2 0 1,-1 0 0,-3-1-1,0-2 1,-1 1 0,-1 0-1,3 1 1,-1 0 0,-1 0-1,-1 1 80,3 0 1,0 0 0,2 1-1,-1-1 1,-2-2 0,1 0 0,-2 0-1,0 0 1,4 0 0,-1 0 0,2-1-1,0 0 1,4 0 0,1-1-22,-1 0 1,1 0 0,-21-1-1,0 0 1,1 0 0,21 0-1,1 0 1,0 0 0,0-1-1,1-1 1,1 1 0,-25 1-1,0 0 1,1 0-111,-1 0 0,1 0 0,0 0 0,0 1 0,0 1 1,0 0-1,22-3 0,-1 0 0,0 0 0,1 1 0,0 0 1,-1 0-1,1 0 0,1 0 0,-2 1 0,1 1 166,-1 0 0,0 0 1,-4 1-1,0 0 1,2 0-1,1 0 0,-1 0 1,2 0-1,1 0 1,0 0-1,1 0 1,1 0-59,-1 0 0,0 0 0,-1 0 0,0 0 0,2 1 0,0-2 0,-24 1 0,0 0 0,1-1 0,2 0 0,0 0 0,1 0 0,0 0 0,1-1 0,0 1-77,1 0 0,0 0 0,0 0 0,1-1 0,0 0 0,0 0 0,-1 0 0,-1 0 0,0 0 1,0 0-1,0 0 0,1 0 0,2-1 0,0 1 0,1-1 0,-2 1 0,0 1 0,0-1 1,2-1-1,-1 1 0,0-1-2,0 1 0,-1-1 0,0 1 1,-4 0-1,0 1 0,-1-1 1,3 0-1,1-1 0,-1 1 1,1 0-1,0 0 0,0 0 1,-2 0-1,0 1 0,1 0 1,-2-1-1,1 1 0,0-1 141,-2 1 1,1-1-1,-1 1 1,-1-1-1,1 0 1,-1 1 0,1 1-1,-1 0 1,1 0-1,1 0 1,0 0 0,0 0-1,0 0 1,-1 0-1,1 0 1,0 0 0,0 0-1,0 0-56,-1 0 1,0 0-1,1 0 1,-2 1 0,1-1-1,0 1 1,1-1-1,-1 1 1,2 1 0,1-1-1,0 1 1,0-1-1,1 0 1,0 0 0,0 0-1,1 0 1,0 0-1,1 0 1,-2 0 0,-1 0-1,1 0-108,-1 0 0,-1 1 0,1-1 0,4 1 0,1 0 0,-1-1 0,-3-1 0,1 0 0,-1 0 0,0 0 0,1 0 0,0 0 0,1 0 0,0 0 0,-1 0 0,-1 0 0,-1 0 0,0 0 26,-2 0 1,0 0 0,1 0-1,3 0 1,1 0 0,-1 0 0,-4 0-1,-1 0 1,0 0 0,1 0-1,1 0 1,0 0 0,0 0 0,0 0-1,0 0 1,-2 0 0,0 0-1,1 0 1,-2 0 0,-1 0 0,1 0 126,-1 0 1,1 0 0,-1 0 0,0 0 0,0 0 0,0 0 0,0 0 0,1 0 0,0 0 0,24 0 0,-1 0 0,-1-1 0,0 0 0,1 0 0,0-1 13,-23 1 1,0-1-1,-1 1 1,23-1 0,-1 0-1,-21 1 1,0 1 0,0-1-1,-1 0 1,1 0 0,0 0-1,0 0 1,0-1 0,0 1-1,1-1 1,0 1 0,1 1-114,1-1 0,0 1 1,-1-1-1,20 1 1,-1 0-1,-21 0 1,0 0-1,1 0 1,-1 0-1,0 0 1,-1 0-1,25 0 1,-1 0-1,-23 0 1,-1 0-1,0 0 1,23 0-1,-1 0-146,-3 0 0,1 0 1,4 0-1,1-1 0,-10-1 1,0 1-1,-1-1 0,1-1 1,1 1-1,0 0 0,-5-1 1,0 0 167,-2-1 1,0-1 0,4 0-1,-1-2 1,-6 0 0,-1-1 0,1 1-1,0-2 1,2 0 0,-1-1 0,-1 0-1,0-1 1,1 0 0,0-2 73,-2 1 1,0-1 0,0 0 0,-1 0 0,3-1-1,0 1 1,-2-1 0,0 0 0,-1-1 0,0 0-1,-1-1 1,0 0-47,-1-1 1,-1 0 0,-4 1 0,-1 0 0,1-1 0,-1-1 0,0-1 0,1-1 0,-3 1 0,0-2-1,0 0 1,0 0-2,-1-1 0,-2 1 0,-2 3 0,0 0 0,2-3 0,-1-1 0,-1 1 0,-1-1 0,-3 1 0,0 1 0,-1-1 0,0 0 0,-2 1 0,-1-1 119,1-1 0,-1-1 1,27-18-1,-1-5 1,-5 2-1,-2-2 0,-4 0-79,-1 0 0,-3-9 0,-7-1 1,-5-5-1,-5-4 0,-3 1 1,-7-2-79,-6-4 1,-4 0 0,-7-4 0,-2 37-1,-2-1 1,-2-1 0,-3 1 0,-5-4 0,-2 1-15,-2-2 0,-3 0 1,-4-1-1,-3 1 0,-3-2 1,-2 2-1,-4 1 0,-3 1 1,-4 1-1,-2 0 0,-5-1 1,-2 1-33,-3-1 1,-2 1-1,17 13 1,-2 1-1,0 2 1,-1-1-1,-1 1 1,-1 0-1,-3 0 1,-1 1-1,-1 0 1,-1 2-1,-2 0 1,-1 1-1,-4 0 1,0 1-1,-2 2 1,-2 0-1,-2 2 1,0 1 9,-2 0 0,-2 1 1,-1 1-1,-2 1 1,-1 1-1,-1 0 1,16 4-1,-1 1 0,-1 0 1,0 1-1,-1 0 1,0 0-1,0 1 1,-1 0-1,-3 1 0,-2 1 1,0 0-1,0 1 1,-1 0-1,-1 1 1,0 0-1,0 1-159,-3 1 0,-1 0 0,0 0 1,0 2-1,13-1 0,0 1 1,-1 0-1,1 1 0,-1 0 1,0 1-1,1 1 0,-1 1 1,0 0-1,0 0 0,-2 1 1,1 0-1,-1 0 0,0 2 1,0-1 209,-2 1 0,0 1 0,0 0 0,-1 1 0,0-1 0,0 1 0</inkml:trace>
  <inkml:trace contextRef="#ctx0" brushRef="#br0">5639 16939 8104,'-14'-5'0,"2"-1"0,2 1 0,3-3 0,1 1 0,3-4 881,1 0 1,2-3 0,0 1 0,0 0 0,0-1 0,2 2 7,2 3 0,2 14 0,3 10 0,-4 4 0,-4 6 0,-1 3 0,1 5 0,2-1-333,2 1 0,-1 7 1,-2-3-1,1 0 1,3 2-1,1-2-301,3-2 1,-2 7 0,-1-5 0,1-2 0,-2 1-1,1-4 1,-1 2-128,0 0 1,3-3 0,-5 5 0,1 0 0,-1-2 0,1-2 0,-3-1-321,0 0 0,-2-1 0,0-6 0,0-2 0,0 0 0,0-1 38,0-3 1,0 1-1,0-1 1,0-2 0,0-1-1,1-3 1,2-2 77,2-1 1,1 0 0,-2 4 0,5-1-1,1-2 1,1-2 141,-2-2 1,4 2 0,5-2 0,-2 0-1,0 0 1,2-1 76,4 1 1,-1-5-1,1 5 1,1-2-1,-1 2 1,0 0-16,2 0 0,1 0 0,3-3 0,2 2 0,1-1 0,-2 0-182,0 1 1,2 1 0,0-3 0,-2 1 0,1-1 0,0 0 0,2 0 31,2 1 0,-3 1 0,3-4 0,0 2 0,1 2 0,0-2 48,-1-2 0,5-1 1,-5 2-1,1 1 0,1 1 1,1-1-1,1 0-24,2 2 0,0-4 1,0 5-1,0-2 1,0 1-1,0-2 7,0-2 1,-6 1-1,-1 1 1,-2 1-1,0-1 1,-1-1 89,-2-2 0,-1 0 0,-1 0 0,1 0 1,-2 0-1,-1 0 0,-3 0-92,-2 0 1,3 0 0,-3 0 0,0 0 0,1 0-1,-4 0 53,-1 0 1,-2 0-1,1 0 1,-1-2 0,0-1-1,-1-3 1,-2 0 250,-1 0 0,-1-4 1,2 0-1,-1-5 0,1-4 1,2-2-312,1-3 0,5-5 0,2-4 0,-1-1 0,2-5 0,-2-2-102,0-3 0,3-1 0,-3 5 0,-1 0 0,-1 0 1,-7 2-459,-3 2 1,-2-1-1,-5 5 1,-2-3-1,-1-2 1,-3 0 1125,-1 2 1,-6-8 0,-5 1 0,2-2 0,2-2 0,4 3 0,2 2-567,3 1 0,0 4 0,5 1 0,0-1 0,0 2 0,0 3-484,0 3 1,0 3 0,0 2 0,0 6 0,-1 2-30,-4 2 0,2 5 1,-4 2-1,-1 2 0,1-1 1,-3 4 344,-2 4 1,-2 4 0,1 7 0,0-3 0,-1 0 0,1-2 135,0 1 0,-1 0 0,1 1 0,0-4 0,0-1 0,-2-3 0,-3-1 414,-4-2 0,-1 0 0,-2 0 1,-4-2-1,-4-2 0,-5-7-2,-5-5 0,-5 1 1,-5-3-1,-3 4 0,-2 2 1,-4 1-316,-2 2 0,3 6 1,-11 1-1,-1 3 0,-1 6 1,35-2-1,0 1-521,-4 0 1,1 3 0,0 1 0,0 2 0,-6-2 0,-1 1 463,4-2 0,0 2 0,0 3 1,1 0-1,3-2 0,1 0 0,2 0 1,0 0 4,-31 13 0,2-1 1,14-2-1,7-4 1,7-4-1,10 0-339,5-1 1,6-4-1,11 0 1,8 1 325,11 2 0,19 1 0,11 1 0</inkml:trace>
  <inkml:trace contextRef="#ctx0" brushRef="#br0">6878 15313 8126,'-6'-13'0,"-2"1"0,-3 1 0,1 4 177,1 1 1,4 2 0,-2 5-1,3 4 1,4 3 0,3 4 0,1 2-1,0-1 1,1 0 582,-2 1 1,-2 5 0,-1 5 0,0 4 0,0 4 0,0 4 0,-1 4-389,-4 3 0,0 7 1,-6-1-1,2 4 1,-1 3-1,-2 2 1,0 0-256,3 1 1,-1-3 0,6 5 0,1-2 0,1-5 0,2-5 0,0-6-182,0-1 1,0-4-1,0-6 1,0-2 0,0-2-1,0-3 214,0 0 0,6-6 0,3 1 0,3-3 1,1 1-1,2-1-186,3-3 1,-2-5-1,6 0 1,3 0-1,5-2 1,4-1-43,0 0 1,9-4 0,-1 2 0,2-2 0,5-2-1,0 0 1,4 0 57,2 0 1,-2 0 0,8 0-1,1 1 1,0 2 0,5 2 50,1-3 1,-6 6 0,8-1 0,1 2 0,0 0 0,3 0 0,0 0-65,-35-4 1,-1-1 0,1-2 0,-1 0-1,1 2 1,-1 0 0,36 1 0,-1-2-1,-4-1 5,0-2 0,0-2 0,-1-2 0,-4-5 0,-2-3 0,-3-3 9,1-2 0,0 2 0,-3-4 0,-4 2 1,-1 1-1,-6 1 0,-3-3-84,-3-1 1,0 1 0,-3-2 0,-3-1 0,-5 2 0,0-2 358,-6 0 1,2 4 0,-7-6-1,-1 0 1,-3-4 0,0-3 0,-1-1 158,0 2 0,-1-10 0,0-2 0,0-5 0,3-5 0,-2 0-350,-3-3 0,5-6 0,-4-3 0,-3 3 1,1-3-1,-3 6-623,0 0 0,-1 4 0,-7 1 0,-2 3 1,-7 5-1,-6 3 0,-10 2 106,-7 4 1,-5 2 0,-1 6 0,-1 2 0,-4 3 0,-3 6 443,-4 5 1,1 1-1,0 5 1,-6 2-1,-2 2 1,-5 1 110,-1 0 1,-3 1 0,-3 2 0,-3 2 0,36-3 0,0 0 0,1 1 0,-1-1 0,0 0 0,0 0-115,-36 1 0,35-2 0,0 0 0,-35 0 0,36 0 0,0 1 0,-36 4 0,1 0-822,4 0 1,2 6 0,4 1 832,0 8 0,1 4 0,-5 2 0</inkml:trace>
  <inkml:trace contextRef="#ctx0" brushRef="#br0">8051 13727 8198,'6'-7'188,"2"1"0,5 6 1,0 1-1,1 4 1,-2 5-1,-4 6 1,-3 6-1,-4 5 1,-1 4-1,2 5 1,1 2-1,1 5 0,-1 2 1,0 3 316,2 3 1,-4-2-1,5 11 1,-2 3-1,1-3 1,-1 2-1,2-2-481,3 2 0,-1-6 1,2 0-1,3-4 0,5-1 1,1-5-27,1-4 0,8-2 0,0 0 1,3-1-1,3-2 0,2-3 88,5-1 0,1-2 1,6-5-1,1 0 0,2-4 1,2-4-42,6-4 1,2 0-1,1-3 1,-1-2 0,6-4-1,2-4 1,5-1-135,0 0 1,-1-1 0,-35-1 0,1-1 0,0-1 0,0-1 0,0-1-1,-1-1 1,2-1 0,-1-2 0,0 0 0,-1-2 4,0 0 1,-1-1-1,1 0 1,0-1-1,30-14 1,-4-1 0,-2-4-1,-4 0 158,-3 1 1,4-5 0,-9 1 0,-1-2 0,-2-1 0,-4 1 0,-1 1-186,-2 0 0,0-5 1,-2 7-1,-2-4 1,-5 1-1,-1 1-58,1 1 1,-8 1 0,4-5 0,-3 0-1,-2 0 1,-1 0 584,-2 0 0,-1 3 0,-6 0 0,-2-3 1,-3 0-1,-1-3 0,-3 1 115,-1 1 1,-4-4-1,-4 1 1,-6 3-1,-7 4 1,-6 5-1004,-8 4 0,-9 2 0,-10 0 0,-9 4 1,-10 5-1,33 9 0,-1 1 150,-1 0 0,0 0 1,-5 3-1,-2 1 1,-1 0-1,-2 2 1,-1 0-1,-1 2 0,-1 0 1,0 2-1,2 1 1,0 2-1,1 2 1,1 1 321,-1 1 0,1 2 0,-1 3 0,-1 1 0,-2 1 0,-1 0 0</inkml:trace>
  <inkml:trace contextRef="#ctx0" brushRef="#br0">5479 18618 8006,'-43'-4'0,"1"-1"0,5 4 0,3 4 0,6 6 0,4 2 0,7 3 0,2-1 102,7 0 1,-2-4 0,8-1-1,11-1 1,17-1 0,21 1 0,21-1-1,-22-2 1,3-2 0,7 0-1,2-1 1,8 0 0,1 0 0,4-1-1,0 0 1,-20-1 0,1 1-1,-1-1 1,2 0 0,0 0 0,0-1-1,2-1 1,0 0 0,1 0-1,-1-1 1,0 0 0,1 0 0,2 0-1,0-1 1,0 1 0,0-1-1,-1 1 1,0-1 219,1 1 1,0-1-1,0 1 1,-1 0 0,1 0-1,-2 0 1,-4 0 0,-1 0-1,0 0 1,0 1 0,0-1-1,0 1 1,0-1 0,-1 0-1,0 0 1,20-1 0,-1 0-807,-3-1 1,-1 0-1,-2 0 1,-2 0 0,-7 0-1,-3 0 1,-3 1-1,-1 0 1,-5 0 0,-1 1-1,29-5-1719,-11 2 0,-9-5 2203,-14 3 0,-4-9 0,-5-3 0</inkml:trace>
  <inkml:trace contextRef="#ctx0" brushRef="#br0">8185 18272 8768,'38'-15'0,"5"7"1031,8 10 1,9 10 0,2 5 0,4 0-807,0-2 1,4-2 0,-3 0 0,-7 1-1,-3-1 1,-7-1 0,-6-2 0,-8-3-53,-6-1 0,-14 3 0,-4-3 1,-8 2-1,-10 2 0,-13 2 1,-14 3-569,-11 2 0,-11 0 0,-6 5 0,-1 2 0,-3 2 1,3 4 394,1 1 0,-3 6 0,4-3 0</inkml:trace>
  <inkml:trace contextRef="#ctx0" brushRef="#br0">10131 18112 8018,'-19'-21'484,"4"9"1,-3 14 0,3 9 89,2 10 0,0 3 1,-2-1-1,-1 0 1,-5 2-1,-3 4 1,-4 8-565,0 6 0,-3-1 1,3 4-1,4 0 0,3 1 1,5 2-1,2-2 1,6-1-1605,3-3 1594,4-1 0,7-8 0,1-2 0</inkml:trace>
  <inkml:trace contextRef="#ctx0" brushRef="#br0">9784 18791 7949,'-7'-26'209,"2"11"0,10 7 0,4 8-170,3 5 0,2-1 1,3-4-1,2 0 0,2 2 1,4 1-1,3 1 0,5-1-325,1-1 1,1-2 0,4-2-1,-4-1 1,-4-3 0,-2 0-1,-4-1 293,-3 0 1,2-1-1,-8-2 1,-3 2-1,-4 1 1583,-3 0 1,0 4-767,-2-2 0,4 4 1,5 1-1,1 0 1,-1 0-1,0 0-120,1 0 1,-1-2-548,0-2 0,1 2 0,-1-2 0,0 2 1,1 2-59,-1 0 0,0 0 0,1 0 0,-1 2 0,0 1 0,2 3-134,3 1 0,-2 2 1,6 6-1,2 1 0,3 2 1,4-2 121,4-1 1,8-6 0,5-2 0,0-1-1,6-3 1,-1-1 0,3-2 99,-1 0 1,1-2-1,-1-2 1,-1-5-1,-7-3 1,-6 0-554,-5 3 0,-9-1 0,-10 5 0,-2 2 366,-1 2 0,-7 7 0,-1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7825 8876 8362,'-9'-6'0,"0"-1"0,-1-1 0,-1 2 435,2 0 0,3 3 0,5-4 1,-2 0-1,-3 1 238,-1 0 0,2-3 0,-4 4 0,-1 2 0,-2 0 1,-1 0-386,-1-1 0,1 0 1,0 4-1,0 0 1,-1 0-170,1 0 1,-2 0 0,-1 0 0,-2 0 0,2 0-1,-1 0 165,0 0 1,0 0-1,-3 0 1,0 1-1,3 2 1,-1 1 691,0-1-920,0 5 0,3-7 0,-1 5 1,-2-1-1,4 1 0,2 0-13,3-1 0,0 4 0,-4-3 0,-1 0 0,1 2 0,0-2 37,-1-1 1,1 6 0,0-2-1,-2 1 1,-1 2 0,-2 0 0,1 3 113,3-1 0,-1 3 0,-1-1 0,-2 2 0,3-1 0,3 1 0,3 0-91,-1-2 0,2 4 0,0-1 1,-1 0-1,0 2 0,1 0-6,2 2 0,-2-2 0,2 1 0,0 0 1,-2 1-1,2-1 0,-1 1 911,0 3-909,-2-6 1,-3 6 0,1-3 0,3 5 0,-1 3 0,0-1 38,0-2 1,4 3-1,-2 0 1,1-1 0,2 0-1,-1-1-97,1 2 1,-1 6 0,5-1-1,0 1 1,-1 0 0,-2-3 0,-2 0-27,3 0 0,0 0 1,1 2-1,-2-4 1,-2-1-1,2 1 1,2-3-56,1-1 0,0 3 1,-2 2-1,-1 0 0,-1 1 1,1-2 64,1 1 0,-2 2 0,-1-2 0,3-1 0,0 2 0,2-1 1,0 1-15,0 0 1,0-1 0,0 4 0,0 3 0,0-2 0,0 4 0,0-4 28,0 1 0,0 2 0,0-7 1,0 2-1,0-1 0,0 1 1,0-2-1,2-3 52,2-3 1,-3 3-1,5 2 1,-1-1 0,-1 2-1,1-1 357,1 0-430,-5 4 1,9-3 0,-5 4-1,-1 1 1,2-1 0,2 4-1,1-1-97,-1 1 0,1-2 1,5 1-1,-1 0 1,2 1-1,1-5 59,2-3 0,0 2 0,-5-4 0,0 1 0,2-1 0,1-1 0,2 1 81,-1-1 0,-1 1 1,0-2-1,3 1 1,2-1-1,1-1 1,1 1-71,-1 1 1,0 0 0,3-4-1,-1-1 1,-2 1 0,0 0-10,-1-1 0,4-1 1,-3-1-1,4-3 1,0 0-1,1-2 1,1 0 79,3-3 1,-1-1-1,4-2 1,0-1 0,-2-1-1,3-4 1,-1-1 100,3-3 1,0 3 0,0-2 0,-2-1 0,2-1 0,0-4-165,-1-2 0,1 1 0,-5-5 0,1 1 0,0 0 0,-4-2 0,-1 1 0,-1-3 0,0 2 0,-1-3 0,1-2 0,0 1 0,-1-2 0,1-2 0,0 0 0,-1-3 0,1-1 0,0 0 0,-1-3 0,1-1-7,0-1 0,-2-1 0,0-3 0,-1-2 0,1-5 0,-1 1-63,1 2 1,-6-1 0,0 1 0,-2-2 0,-3-4 0,-2 0 0,0-3 595,0 2-526,1-1 0,-1-2 0,-2-2 0,-1 0 0,0-1 0,0 1 0,0 0 0,0-3 0,4 3 0,-1-1 0,-2-4 0,-1 1-553,2 1 434,1 3 1,1 5 0,0-1 0,1 1 0,-3 4 0,0 1-271,-2 2 474,0-1 1,-1-5 0,0 1-1,-2 2 1,-3 2 0,0-1 39,1 2 0,-2-5 1,2 2-1,-2-3 1,-2-3-1,0 3-126,0 2-98,0-9 0,1 10 1,2-9-1,1 1 0,1 5 1,-1-1-1,2 1-79,2-3 1,-5 0-1,1 4 1,-3 2 0,-1 2-1,0-2 326,0-2 0,0 4 0,-1-1 1,-2 1-1,-3-1 0,-1 1 0,-4-1-187,0 2 1,-1-3-1,1 6 1,2 0-1,1-2 1,-1-2-1,0-2-254,-2 1 0,1-2 1,0 4-1,1-2 0,-2 2 1,0 1 324,-3 4 0,1 1 0,0 1 0,-1 0 0,-1 1 1,-1 1-1,-3 1 27,-2 2 1,-1 4-1,-5-3 1,1 0 0,-1 2-1,0 0 1,-1 3-333,-3 1 0,1-3 0,-5 0 0,-1 2 0,1 1 1,-1 2 145,-1 0 0,-1-1 0,-2 1 1,0 0-1,0 1 0,1 1 1,1 4 51,-2 1 1,3-3 0,-8 5 0,4 1 0,1 4 0,-2 7 0,-2 6-948,-5 6 1,2 2 0,-1 6-1,1 3 1,1 5 0,0 2-2657,3 2 0,3 9 3678,4 0 0,4 6 0,5-8 0</inkml:trace>
  <inkml:trace contextRef="#ctx0" brushRef="#br0">7798 9969 8536,'0'-14'0,"2"3"0,2 0 0,5 2 9,-3 6 1,4-4 2997,-5 2-2121,-1-2 0,-2 0 0,1 4 0,1 6-665,-1 6 0,-2 2 0,-2 3 0,-2-1 0,-1 0 0,1 1 105,1-1 1,-2 0 0,-1 1 0,2-1-1,2 0 1,1 1 0,0-1-216,0 0 0,0-4 0,0 0 0,0 1-2310,0 2 1,0 2-4230,0-1 6428,0-6 0,6-1 0,1-6 0</inkml:trace>
  <inkml:trace contextRef="#ctx0" brushRef="#br0">7745 10115 8536,'-14'0'2324,"7"-1"0,4-2-2088,6-2 1,4 1 0,7 4 0,-1 1 0,0 2 0,1 2 0,-1-1 0,0 2-224,1 3 0,-1-1 0,0 0 0,1 3 0,-1 1 0,0-1 0,1 0-1089,-1-2 1,5-6 0,0 1 1075,-2-2 0,5-2 0,-1 0 0</inkml:trace>
  <inkml:trace contextRef="#ctx0" brushRef="#br0">7811 10622 8570,'0'-8'2583,"2"2"-1860,2 6 1,-1 0-1,5 2-361,-2 2 1,3 4 0,-5 5 0,-1 0 0,-2 1 0,-1-1-141,0 0 1,0 1-1,0 1 1,0 1 0,0 2-1,0-2 1,0 0-1217,0 2 1,0 1 0,0 3-4632,0-4 5625,0-9 0,0-9 0,0-7 0</inkml:trace>
  <inkml:trace contextRef="#ctx0" brushRef="#br0">7785 10768 8564,'-14'0'540,"3"2"0,2 2 1,4 5-118,4 3 0,2 0 0,2-2 1,5-1-1,1 1 0,4 1 1,0-2-153,4-5 1,0 2 0,0-1 0,0-3-1,0 0 1,-1-2 0,0 0 0,2-2-4621,-2-2 4349,-7 3 0,9-11 0,-3 4 0</inkml:trace>
  <inkml:trace contextRef="#ctx0" brushRef="#br0">7811 11315 8524,'-5'13'456,"3"0"0,-2 2 0,1 2-132,-2 0 1,4 5-1,-4-2 1,4-1 0,2 2-1,2-2 1,2 2 0,-1-2-250,2 0 0,-4 3 1,3-4-1,0-2 0,-1-1 1,1-3-1,-1-2-2150,1-1 1,1-1 2074,-2 1 0,3-9 0,7-8 0</inkml:trace>
  <inkml:trace contextRef="#ctx0" brushRef="#br0">7811 11595 8269,'-7'6'1214,"1"2"1,2 4-933,-1 2 0,1-1 0,4 0 1,0 1-1,1-1 0,2 0 1,3 1-1,0 0 0,2 3-132,-1 0 0,2 1 1,4-4-1,2-3 0,1 0 1,3-4-1,2-1-1166,3-3 0,0-1 0,-1-2 1,0-2 1015,0-2 0,2-10 0,2-6 0</inkml:trace>
  <inkml:trace contextRef="#ctx0" brushRef="#br0">14930 4505 7949,'6'-14'0,"1"1"0,2 0 886,0-1 0,-6 1 0,1 0 0,-2-1 190,-2 1 1,-2 7 0,-1 6 0,-1 7 0,1 5 0,1 2-1,2-1 1,0 2-616,0 3 0,0-2 1,-1 5-1,-2-2 1,-1-3-1,1-1 1,1-2-1,2 1-1491,0-1 1,2-1 0,2-2 0,5-3-1114,3-1 1,1-3 2142,0-7 0,1-9 0,-1-8 0</inkml:trace>
  <inkml:trace contextRef="#ctx0" brushRef="#br0">14823 4505 8109,'-18'-12'-38,"1"3"1619,-1 3 0,16 6 0,7-2 1,7-1-1,5-2-994,6-3 0,2-1 0,3-4 0,2 0 0,1-1 0,-2 1 0,-2 1 0,-3 2 0,-2 2-1297,2 2 1,-5 2 0,-1 4 709,-4 0 0,0 0 0,-1 0 0</inkml:trace>
  <inkml:trace contextRef="#ctx0" brushRef="#br0">14810 4731 8048,'-14'0'7362,"4"2"-7131,6 2 0,1-2 0,12 2 1,1-3-1,2-1 0,1 0 1,2 0-82,3 0 0,2-4 0,7 0 1,0-1-151,-1-1 0,1-1 0,0-7 0</inkml:trace>
  <inkml:trace contextRef="#ctx0" brushRef="#br0">15263 4585 8024,'-10'8'2080,"-4"1"0,2 0 0,4 6 0,-1 1-1507,1 2 0,-4 6 0,4-2 0,-3 5 0,1 2 0,1 2 1,0 0-1,2 1-1663,2-1 0,4-5 1090,1-4 0,6-5 0,1 2 0</inkml:trace>
  <inkml:trace contextRef="#ctx0" brushRef="#br0">13837 5917 29561,'0'14'-8225,"0"-7"8502,0-1 0,1-6 0,4 0 1,4 0-1,2 0 0,3 0 0,1 0 1,1 0-1,3 0 0,0 0 1,2 1-1,0 2 0,2 2 37,3-2 0,2-2 1,1-1-1,3 0 0,-3 0 1,1 0-1,-1 0 0,2 0 57,-1 0 0,3 0 1,-1 0-1,2 0 0,2 0 1,1 0-148,3 0 1,-6 0 0,9 0 0,1 0-1,1 0 1,1 0-214,-3 0 0,0-1 0,0-2 1,2-2-1,1 2 0,2 0 0,-4 0 91,-2-1 0,5 0 0,-8 4 0,-1 0 1,1 0-1,-1 0-87,1 0 0,4 0 0,-8 0 1,4 0-1,1 0 0,0 0 121,0 0 0,3 4 1,0 0-1,-2 1 1,3-1-1,1 1 1,2-1-137,1 2 0,-4-4 0,5 2 0,1-2 0,2-2 0,1 0 0,-1 0 0,-3 0 0,2-5 0,-6 1 0,3-1 0,1 1 0,-2-1 0,-2 2 0,-4 2 0,-1 1 0,0-2 0,0-1 0,0-1 0,0 1 0,0 2 0,1 1 0,2 0 0,3 0 0,2 0 0,2-2 0,2-2 0,-3 2 0,0-4 0,1 2 0,3-1 0,4 1 0,0-1 0,0 1 0,2-2 0,0 3 0,0-1 0,1 1 0,-4 1 0,-1 2 0,-3 0 0,-2 0 0,-1 0 0,0 0 0,0-1 0,-1-2 0,3-2 0,-4 1 0,2 4 0,1-2 0,2 0 0,3-3 0,3 2 0,0-3 0,5 0 0,4 0 0,0-1 0,2 1 0,-1-1 0,0-1 0,-1 5 0,0-3 0,-1 2 0,1-2 0,-2 0 0,-1-1 0,-2-1 0,-9 4 0,4-4 0,-1 2 0,-3 2 0,-2-2 0,-1 3 0,-5-4 0,-3 1 0,1 1 0,-1 1 0,1-1 0,-3 1 0,-2-2 0,8 5 0,-7-5 0,-1 1 0,1 1 0,-1-1 0,1-1 0,8 5 0,-7-5 0,0 2 0,0-1 0,-3 1-51,0-2 0,5 4 0,-7-2 0,2 2 0,-1 2 0,-5 0 0,-3 0-959,-1 0 1,-7 0 0,-2 2 0,-3 1 0,-3 3 844,-3 1 0,3 2 0,-5 4 0</inkml:trace>
  <inkml:trace contextRef="#ctx0" brushRef="#br0">13663 5504 18627,'-1'-12'0,"-4"3"0,-2 3 0,-2 2 0,0 0 0,-1 1 0,-2 1 936,-1 2 0,-1 0 0,1 0-738,0 0 1,4 0-1,0 0 1,-1 0-1,-1-1 498,2-4 0,2 4-844,3-4 1,-4 10 0,-7 5 0,-1 5 0,-2 4 0,2 2 0,1 3-164,2 1 0,1 1 0,3 1 0,5 0 0,4-2 0,6-3 1,7-4 547,8-3 0,10 1 1,4-1-1,4-5 1,2-2-1,2-5 1,2-2-74,-2-1 0,-3-1 1,-5-4-1,-4-5 1,-4-5-1,-5-4 1,-4-1-306,-3 1 0,-8-9 0,-2 1 0,-4-1 1,-2-1-1,-5-1-248,-8-1 1,-5 0 0,-9 6 0,-3 2 0,-5 6 0,-4 3-20,-4 5 0,-4 5 1,-5 8-1,0 7 346,-1 5 0,1 11 0,0 7 0</inkml:trace>
  <inkml:trace contextRef="#ctx0" brushRef="#br0">13863 6224 17551,'2'-14'-1830,"2"1"1,-2 4 0,1 2 1602,-6 1 0,0 1 1152,-6 5-333,6 0 0,-7 6 0,5 3-369,2 3 1,2-3 0,-1-2 0,-1 1-1,-1-1 37,1 4 0,0 3 1,0 3-1,-2-3 1,3 3-1,-1-1-139,-2 3 1,2 1-1,-4 3 1,-1-1 0,2 2-1,-1 0 1,1 0-380,0-2 1,-3-6 0,5 3 0,-1-1 0,1 0 0,-2-3-34,-1-5 0,4 2 0,-3-5-946,0 1 1213,4-2 1,-4-24 0,6-4 0</inkml:trace>
  <inkml:trace contextRef="#ctx0" brushRef="#br0">13623 6810 29150,'-20'0'0,"3"-1"-531,7-4 1,6 4 0,8-5 0,6 1 0,7-1 0,3 1-1,3-3 803,-1 1 0,0 4 0,5-3 1,-1 1-1,1 1 0,0 1 0,-2 0 1,-1 0 43,-2-1 0,0-1 1,6 5-1,2 0 0,2 0 1,2 0-1,3 0 0,3 0-17,5 0 1,-2 0 0,6 0 0,1 0-1,2 0 1,3 0 523,2 0-823,-2 6 0,6-4 0,-3 4 0,1-2 0,2 2 0,-2 0 0,2 0 0,5-2 0,-3-4 0,0 0 0,2 0 0,-1 0 0,3 0 0,1 0 0,-1 0 0,7 0 0,1 0 0,-37 0 0,1-1 0,2-1 0,1 1 0,1-1 0,0-1 0,1-1 0,1-1 0,0 3 0,0 0 0,0 0 0,1 0 0,-3-1 0,1 1 0,2 0 0,0 0 0,-1 0 0,0 1 0,3 0 0,-1 0 0,-2 1 0,-1 0 0,-2 0 0,0 0 0,-2 0 0,0 0 0,-1 1 0,-1 0 0,36 2 0,-1 1 0,-35-1 0,-1-1 0,34-2 0,-2 0 0,-4 0 0,-4 0 0,-2 0 0,-7 0 0,-2-5 0,-7-1 0,-3 0 0,-5 0 0,-2 2 0,-3-2-284,-2 4 1,-6-3-1,-1 3 1,-2-1 84,-3-1 0,5-7 0,0 4 0</inkml:trace>
  <inkml:trace contextRef="#ctx0" brushRef="#br0">16223 5331 7932,'7'-6'0,"-2"-3"120,-4-3 1,-1 3 0,2 0 0,2-1 0,5-2 0,3-1 0,0 0 4033,-3-1-3527,2 7 1,-9 2 0,1 11 0,-5 6 0,-4 6 0,0 3 0,-1 2-1,1 3-203,0 0 0,-4 1 1,2 0-1,0-1 1,0 1-1,1-1-1041,-1 1 1,4-5-1,-3-1 1,1-2 0,3-2-2666,1-3 0,4-6 3282,2-4 0,9-14 0,8-5 0</inkml:trace>
  <inkml:trace contextRef="#ctx0" brushRef="#br0">16249 5131 7932,'-13'0'385,"0"0"1947,-1 0 1,6 0-1710,-1 0 0,7 4 1,2 1-1,9-2 1,6-2-1,4-1 1,0 0-602,1 0 1,2 0 0,-3 0-1,0 0 1,2 0 0,-2 0-23,1 0 0,-3 0 0,-3 0 0</inkml:trace>
  <inkml:trace contextRef="#ctx0" brushRef="#br0">16076 5517 7932,'-13'9'1586,"0"0"-924,5 0 1,5-1-1,11-4 1,8-3-1,5-1 1,4 0 0,-2 0 211,3 0 1,-3-4-875,0 0 0,2-7 0,-5 4 0</inkml:trace>
  <inkml:trace contextRef="#ctx0" brushRef="#br0">16396 5531 8985,'0'-14'1151,"5"6"1,0 0-719,3 2 1,1-3-1,4 3 1,0 1 0,2-1-1,0 1 1,0 1-1,-3-1 14,0 2 1,-5 2 0,0 4 0,-1 6 0,-4 7 0,-5 5-376,-6 1 1,-3-4 0,-1 4 0,-2 2 0,-1-1 0,-2 1 0,2-3-21,1-2 1,7 3-1,4-4 1,2-2 0,2-1 160,0-2 1,6-4 0,3-1-1,5-2 1,2-3 0,2-2 175,-2-1 1,3 0-1,-1 0 1,-2 0-1,-1 0 1,-2 0 0,1-1-1859,-1-4 1,0 4-1,1-4 1,1 4 1468,2 1 0,4-6 0,6-2 0</inkml:trace>
  <inkml:trace contextRef="#ctx0" brushRef="#br0">13490 7277 25660,'12'-2'0,"-2"-1"-1269,-1-1 0,-7-1 0,-2 5 2545,-8 0-927,2 0 1,2 0 0,8 0 0,7 0-1,5 0 1,8 0 0,5 0 0,5 0 189,0 0 1,5 2 0,-5 1 0,0 3 0,-3 1 0,-4 3-664,-5 2 0,-9 2 0,-8-1 0,-4 0 0,-2 1 0,-5-1 0,-10 2 83,-14 2 0,-6-2 0,-12 3 1,-1-3-1,0-2 0,0 1 1,0-1 201,2 0 1,7 1-1,9-3 1,4 0 0,5-2-1,5 1 29,7 2 1,15 0-1,15-2 1,19-3-1,14-1 1,14-1-1,5-1-285,-34-2 1,0 1 0,34 6 0,2-3 0,-5-1 0,-4 3-1,-7-1-7693,-7 4 7679,1 0 0,-10 9 1,4 0-1</inkml:trace>
  <inkml:trace contextRef="#ctx0" brushRef="#br0">17316 6170 7934,'-6'-11'0,"-1"0"1189,-1 2 0,1 6 1,2-1-1,-4 2 1,-1 4-281,1 2 1,-1 5 0,5 9 0,2 3 0,0 1 0,0 0-1,-2 2 1,-1 1-683,0 2 0,-3-1 1,4 1-1,1-2 1,-1-3-1,1-4 36,1-3 1,2-2-264,1 1 0,0-13 0,0-2 0</inkml:trace>
  <inkml:trace contextRef="#ctx0" brushRef="#br0">17156 6104 7934,'-6'-8'1098,"3"-2"4627,-6 6-5006,6-1 0,3 5 1,11 0-1,3 0 0,6-1 1,0-2-1,6-2 0,2 1-696,3-2 1,0 4 0,-4-3-1,-2 0 1,-2 1 0,-2 1-24,-2 1 0,5-4 0,-3-1 0</inkml:trace>
  <inkml:trace contextRef="#ctx0" brushRef="#br0">17076 6397 7934,'-13'13'2415,"1"1"-1285,3-1 1,4-1 0,10-3 0,4-5 0,3-2-387,1-2 1,9-5-1,3-1 1,1-1 0,2-3-1,-3-2 236,0-2 1,3 1-981,-6 0 0,9-7 0,4 0 0</inkml:trace>
  <inkml:trace contextRef="#ctx0" brushRef="#br0">17463 6304 9912,'-5'-9'1496,"1"0"1,1 6-1,7-3 1,5 0-1355,3-3 1,3 2 0,1-2-1,3 0 1,0 0 0,1 2-1,-4 1 1,-1 3-543,-2 1 1,-1 4-1,-5 2 1,-7 5 0,-7 3 517,-5 1 0,-6 2 0,1 2 0,0 0 0,2 0 1,4-3 623,2 0 1,1-2 0,5-2 0,-1-1 0,2 0 0,4 0 0,4-2-406,1-1 1,7-2 0,3-4 0,1 0 0,0 0 0,1 0 0,0 0 14,1 0 1,-7 5 0,-4-1-1,0 1 1,0 1 4,0 2 1,-6 0 0,1 1-1,-4 1 1,-4 3 0,-4 4-1,-1 1-236,0-2 1,2 0 0,-3 0 0,1 2 0,0-2-359,1-1 1,-3-6-1,2-1 1,-3-3 0,-3-2-1,-3-1 1,-4-2-609,-3 0 1,-2 0 0,-1 0-1,-3 1 1,-3 2 0,0 2-1379,3-2 1,0 4 2222,4 2 0,-9-3 0,8 0 0</inkml:trace>
  <inkml:trace contextRef="#ctx0" brushRef="#br0">13517 8463 8270,'-9'-21'390,"0"3"0,5 8 1409,-5 1-1298,6 6 1,3-3 0,10 6 0,6 0-1,8 0 1,6 2 0,5 1-254,4 1 1,2 6-1,1-2 1,-1 1 0,-2 0-1,-2 1 1,-3 0-263,-3-1 0,-9 3 0,-4-5 0,-5 2 0,-4 0 0,-4 2-107,-4 0 1,-11 3 0,-5-1 0,-4-1 0,-5-2 0,-1-1 0,-2 0 276,0-2 1,2 4 0,3-7-1,4-1 1,3-1 627,2-2 0,6 1-531,2 4 42,4-4 1,11 6-1,6-4 1,7 3-89,5 2 1,3 1-1,-2 4 1,3 0-1,-3 1 1,-2-1-455,-5 0 0,-4 5 1,-9 0-1,-5 0 1,-4-1-1,-6 3 1,-9-1-1,-11 0-463,-13-3 1,-7-1 0,-8-1 0,-3-3-1,-2 0 1,-2-4-1838,-2-1 2547,-3 4 0,0-2 0,-1 5 0</inkml:trace>
  <inkml:trace contextRef="#ctx0" brushRef="#br0">18289 7890 8385,'1'-14'0,"2"1"0,2 0 0,5-1 0,-2 1 0</inkml:trace>
  <inkml:trace contextRef="#ctx0" brushRef="#br0">18369 7716 8385,'0'-13'-519,"0"0"0,4 4-90,1 0 1200,-1 6 1,-4-1 0,0 8 0,0 5 0,0 4 0,0 4-18,0 0 1,-4 3-1,-1-4 1,2 3 0,2 2-1,1 1 1,0 0 0,0-1-382,0-2 1,0 3 0,0-2 0,0-1 0,-2 0 0,0-1 0,-4 0-885,-2 0 0,-1 1 1,-3-3-1,2 0 0,3-2 1,-1-4-3399,1 0 4089,4-4 0,-3-6 0,6-7 0</inkml:trace>
  <inkml:trace contextRef="#ctx0" brushRef="#br0">18289 7770 8310,'-7'-42'730,"1"5"1,6 15 0,1 6-274,4 5 1,-2 5 0,5 6 0,3-1 0,1-2 0,1-1-1,0 1-731,1 1 1,3 2-1,1 0 1,0 2 0,0 2-1,-1 5 1,0 4-1,-2 4 274,-2 0 0,-6 13 0,-1-2 0</inkml:trace>
  <inkml:trace contextRef="#ctx0" brushRef="#br0">18289 8023 8545,'1'-22'1615,"4"1"0,4 6-1299,3 8 1,5 5 0,1 4 0,-2 1 0,-1 1-388,-1-1 0,-1 0 1,0 0-1,2 2 0,3-3 71,4 0 0,3 4 0,2 1 0</inkml:trace>
  <inkml:trace contextRef="#ctx0" brushRef="#br0">18915 7930 8322,'-8'-31'489,"-1"8"1,4 10 0,-4 16 0,-1 6 0,-5 9-347,-7 5 0,0 1 0,-9 0 0,3 2 1,1 1-1,0 6 0,1 1-316,-1 3 1,8 4-1,4-4 1,6 5 172,3 2 0,2 6 0,4-2 0</inkml:trace>
  <inkml:trace contextRef="#ctx0" brushRef="#br0">14983 8183 8856,'0'-31'0,"-1"1"0,-2 5 0,-3 6 306,-2 4-79,-1 8 0,-5-4 398,-4 7-402,-3-1 1,-6 1 0,-1-2 0,-1 0 0,-4 0 0,-1 3 0,-2 2 0,1 2 226,-1 4 1,2 3 0,-3 10 0,3 6 0,0 7 0,2 9 0,-1 9-265,3 7 1,2 8 0,15-28 0,1 2 0,1 1 0,1 2-1,3 0 1,2 1 0,5 0 0,3 0-366,6 1 0,3-1 127,3-2 1,4-2 0,11-3 0,5-3 0,0-3 0,2-2 0,0-2 0,3-1 0,0-3 0,1-2 0,0-3 0,-1-1-84,0-2 1,0-2 0,5-4 0,1-1-1,-5-3 1,-1-2 0,0 0 0,-1-2 0,-1-1-1,-1-2 1,30-9 0,-8-11-376,-10-10 1,-12-6 0,-9-16-1,-9-8 1,-10-2 0,-9-5-373,-3 33 1,-3 0 724,-14-26 0,3 24 0,-3 1 1,-3 6-1,-2 3 0,-1 1 1,-2 2-1,-2 2 0,-1 3 1,-36-12 80,-2 8 0,22 16 1,-1 1-1,0 3 0,-1-1 1</inkml:trace>
  <inkml:trace contextRef="#ctx0" brushRef="#br0">16010 8396 8426,'-12'-10'0,"3"-4"0,4 0 0,4-1 0,1 1 0,0 0 0,0-3 0,0 0 254,0-1 0,0 5 0,0-1 0,-2 1 0,-2 0 1,-5 1-1,-4 4 0,-5 8 0,-6 9 0,-4 7 0,-6 10 1,-4 6-45,-8 8 1,-3 15-1,0 1 1,6 5-1,6 1 1,7-1-1,8-2 1,9-3 49,7 1 0,16-7 1,12-7-1,14-6 1,16-6-1,10-4-191,-27-15 1,3-2 0,4 0 0,3-2 0,3-3-1,0-1 1,2-2 0,-1-1 0,3-2 0,-1-1 0,-3-3-1,0-1 1,-2-2 0,0-2-563,-5-2 0,-1-2 1,-2 0-1,-2-2 0,25-22 1,-8-5-1,-8-3 0,-11-5-47,-12 0 1,-10-4-1,-20 0 1,-12 0-1,-19 3 1,-16 4-1,24 25 1,-3 3 539,0 1 0,-3 2 0,-5 1 0,-2 2 0,-3 1 0,-1 0 0</inkml:trace>
  <inkml:trace contextRef="#ctx0" brushRef="#br0">17049 8423 9273,'-12'-19'0,"2"-4"0,1 0 0,-1 2 0,-2 8 188,-1 7 73,-1 4-54,1 2 0,-6 6 0,-5 4 1,-4 7-1,-5 5 0,-1 5 0,-3 4 1,0 6-1,0 6 0,3 7 0,1 8 227,4 8 1,8-3 0,9 2 0,14-5-1,16-5 1,19-3 0,17-8-374,-20-24 1,2-2 0,7 0 0,3-4 0,2-6 0,2-3 0,1 0 0,1-2 0,1-1 0,-1-1 0,0-2-1,-1-1 1,-2-2 0,-1-1-129,0-3 0,-1-2 0,-3-3 0,0-2 0,-3-1 0,-1-1 0,-3 1 0,-3-2 1,24-19-1,-14-3 0,-13-4-429,-13-5 0,-12-4 0,-18-3 0,-13-2 0,-16 0 0,15 29 0,-2 0 256,-2 0 1,-3 1 0,-6-1-1,-1 3 1,-1 2 0,-1 3 0,-2 3-1,-2 2 222,-3 2 0,-1 3 0,-7 3 0,-2 3 0,-2 2 0,1 0 0</inkml:trace>
  <inkml:trace contextRef="#ctx0" brushRef="#br0">17916 8449 8390,'-14'-26'0,"1"1"0,-2 2 0,-1 7 0,-2 6 0,-4 4 0,1 9 93,-4 6 1,0 7 0,-9 15 0,0 8-1,1 6 1,-1 9 0,3 1 0,3 2-1,9 3 1,8 0 0,13-3 87,10-6 1,23-5 0,17-1-1,10-10 1,-25-20 0,2-2 0,3-1-1,3-3 1,5-1 0,1-3 0,3-1-1,0-2-98,0 0 1,2-2-1,3-5 1,0-2-1,0-2 1,-1-1-1,-1-3 1,-1-2-1,-4-2 1,-1-2-1,-4 0 1,-2 0-8,-4-1 0,-2 0 0,0-2 0,-4-2 0,17-25 0,-11-3 0,-11-3 0,-12-3 1,-8-4 0,-11-7 0,-16-2 0,4 35 0,-3 2 0,-5 0 0,-4 1 0,-3 2 0,-3 2 0,-5 1 0,-2 2-160,-4 2 0,-2 2 0,-1 6 0,-1 4 0,-5 3 0,-1 3 0,-3 6 0,0 3 0,-2 6 0,-1 3 0,-3 5 1,0 3-342,0 4 0,-1 4 0,-3 4 0,0 4 0,18-7 0,0 0 0,0 0 0</inkml:trace>
  <inkml:trace contextRef="#ctx0" brushRef="#br0">16529 8996 19266,'-8'-5'0,"-1"1"0,-2 2 0,-1 5 36,-1 6-67,0-3 0,-1 0 0,1-6 0,-2 0 1,-1 0-1,-2 0 0,0 0 0,1 0 0,-1 0 1,0 0-1,0 0 0,-1-1 579,-2-4 1,5 4 0,-2-4 0,3 2 0,2 0 0,0-1 0,-1 1 0,1 0 0,0 0-306,-1-1 1,0-1-1,-3 5 1,0 0-1,-1 0 1,-1 0-1,-2 0-307,0 0 1,-4 0 0,3 2 0,-3 1-1,-4 1 1,0-1 391,-2-1 1,0-2 0,5 1 0,3 2 0,0 1 0,1-1-186,2-1 0,0 4 0,7 1 0,0 2 1,-2 0-1,-2 1-378,0 2 0,-1 1 0,5 1 0,-1 1 0,-1 1 0,1 2 131,0-2 1,-5-1-1,9-2 1,-1 0 0,-2 1-1,0-1 1,-2 0 118,3 1 0,2-5 0,-2-1 0,1 3 0,3-1 0,-1 1 0,0-3-101,0 3 1,4-1-1,-2 1 1,1-3 0,2 3-1,-1 1-155,1 1 0,-5 0 0,4 2 0,1 1 1,0 4-1,-1-1-18,2 0 1,2 3-1,1-4 1,0 0 0,1 0-1,2-1 1,3 0-887,1-2 1142,2-2 1,5 0-1,0 1 1,3-3-1,2 0 1,2-2 216,2 1 0,-2-3 0,1 2 0,2 2 0,1 1 0,2-1-164,0-2 1,-1 3-1,2-3 1,2 3 0,1 3-1,-1 1 1,-1 2-85,2-2 214,-2-1 0,9-3 1,-4-2-1,2-3 1,1 1-1,3-2 272,3 0 0,6-2 0,-3-4 0,1 0 0,3 0 1,1 0-254,-2 0 1,2 0 0,-2 2 0,3 1-1,1 1 1,-1 0 0,-1 1-255,-3-1 0,1 5 0,3-3 0,-1 2 0,-4 0 1,0 1-1,-1-1 27,0-2 0,3 2 1,-3-3-1,0-2 0,1-2 1,-1-1 251,0 0 1,4 0 0,-1 0 0,3 0 0,3 0 0,1 0 0,4-1-182,0-4 0,-3 4 0,2-3 0,0 1 0,2 0 0,1-2 0,-1 2-379,-2 2 1,-1-1 0,-2-1-1,2-1 1,2 1 0,-2 1 353,0 2 0,-2-4 0,-2 0 1,-3 1-1,1 0 0,0 0 0,3-3 565,0-2-543,-6 5 1,7-7-1,-3 4 1,3-1 0,2-2-1,-1 0-92,-6 0 0,6 0 0,-7-4 0,-1-1 1,0 1-1,-3 0-94,0-1 1,1 1 0,-6 0 0,-2-1 0,-2 1-1,-3 0 1,-3 0 79,-3-1 1,-3-1 0,-1-1 0,-3-3 0,-2 0 0,-1-2 0,-2 2-34,-2-1 1,0-2 0,-8 3 0,0 0 0,0-2 0,-3 2-142,-1-1 1,-2 3-1,0 2 1,0-1-1,-2-2 1,-1 1-152,-1 3 1,-11 0 0,2 1 0,-4 0 0,-2-1 0,-2 1 0,-1-2 231,0-3 0,0 4 1,-4-4-1,1 3 1,0 2-1,-3-2 318,0-3 0,-2 3 0,-1-2 0,-3 0 1,-2 2-1,-1-1 0,-3 1-209,-3-1 1,-5 1-1,2 5 1,0 3 0,-2-1-1,2 2-351,1 0 369,-6 2 0,8 2 1,-4-1-1,-2-1 1,-1 1-1,-8 2-201,-6 1 356,6 0 0,-17 0 0,5 0 1,-5 0-1,34 0 0,-1 0 0,-1 0 1,0 0-21,-2 0 1,0 0 0,-1-1 0,1 2 0,-1-1 0,0 1 0,1 0 0,0 1 0,-2 0 0,1 0 0,0 0 0,0-1-134,0 0 0,0 0 0,0 1 0,0 0 1,4 1-1,1 0 0,0 1 0,1 0 0,-2 0 1,1 0-1,1 1 0,0-1 0,1 0 1,1 0-549,-33 2 0,6 4 1,1-3-1,-1 2 1,3 0-1,-1 2 1,4 0-2444,0 3 2960,-11-1 1,8 6-1,-11 2 1</inkml:trace>
  <inkml:trace contextRef="#ctx0" brushRef="#br0">17529 10555 8556,'0'-27'9,"0"2"190,0 3 1,0 3-1,0 5-107,0 1 0,-6 6 1,-3 2-1,-3 4 1,-2 1-1,-4 0 1,-6 0-1,-4 0-199,-3 0 1,-5 0 0,4 0-1,-1 1 1,-1 2 0,0 3 0,-1 2 266,1 2 1,-5 2 0,5 1 0,-3 0-1,0 1 1,-2-1 0,2 0 32,-1 1 1,1 4 0,0 1-1,3 0 1,0 2 0,1 0-201,0 2 0,4 1 0,5 1 1,3-1-1,2 2 0,3 1-94,1 3 1,6-1 0,2 1 0,1 3 0,3 5 0,4 2 0,8 4 89,9 2 1,10-1 0,11 4 0,14 1-1,-22-24 1,3-2 0,6 2 0,2-1 10,3 0 1,3-1 0,2-2 0,2-2-1,9 3 1,3-3 0,2-1 0,2-2 0,3-3-1,1-1 1,-22-6 0,1-1 0,0 0-64,4-1 1,0 0 0,-1 0 0,20-1 0,1-1 0,-20-1 0,1-1-1,0 0 1,1 0 0,-1 0 0,1-1 0,1 0 0,-1-1 0,2 0 0,1 0-1,2-1 1,-1 0 0,1-2 0,0 0 0,1 0 60,1-1 1,0 0-1,0-2 1,2 0-1,0-1 1,-1 0-1,-1 0 1,-2 1 0,0 0-1,0-1 1,-2-1-1,1 0 1,-3 0-1,0 0 1,-1-1 0,-5 1-1,0-1 1,-2 0 24,17-5 0,-2-1 1,-3-4-1,-1-2 1,-10 2-1,-2 0 1,-1-1-1,-2-1 1,-4 0-1,-3-2 1,-4 0-1,-3-1 29,23-26 1,-11-3-1,-14 1 1,-12 1-1,-13 2 1,-9 2 0,-14 1-169,-16 0 1,-21 10 0,16 18 0,-3 2 0,-3 1 0,-2 2 0,-3 2 0,-1 1-1,-3 0 1,-3 2-1238,-4 2 1,-2 1 1352,1 3 0,-1 2 0,-11-3 0,-1 2 0,6 1 0,0 2 0</inkml:trace>
  <inkml:trace contextRef="#ctx0" brushRef="#br0">19729 6797 9156,'-8'-33'0,"2"8"0,0 10 270,-3 9 0,4-1 0,0 1 0,5 3 0,3 8 0,3 5 595,1 3 1,-2 2 0,2 1 0,-1 4 0,-3 0 0,0 5 0,0 4-425,2 2 0,-1 4 0,-4-2 1,0 1-1,-2 3 0,0 1 1,-4 2 322,-2 0 1,4 2 0,-5 1-572,-2 1 1,1 1-1,0-4 1,2 1-41,2-2 1,-2 7 0,3-6-1,2 4 1,0 2 0,0-2 0,-1-1-363,1-1 0,1-5 0,2 7 1,-1-4-1,-2-2 0,-2-2 1,1-2-866,-2 2 1,3-3 0,-4 1 0,1-4 0,1-5-1,1-3-5072,-1-4 6128,1-1 0,-2-5 0,-1 0 0</inkml:trace>
  <inkml:trace contextRef="#ctx0" brushRef="#br0">19609 7983 11525,'0'-13'0,"0"2"0,0 7 0,0 10 552,0 9 1,10 1 0,5 5 0,3-1-1,4 1 1,3 3 0,9 1 0,8 0-2715,6-3 1,10-2 2161,4-7 0,9-6 0,4-1 0</inkml:trace>
  <inkml:trace contextRef="#ctx0" brushRef="#br0">14223 4451 8822,'8'14'0,"-4"0"0,-2 3 0,-2 0-324,0 0 1,0 3 296,0 3 0,0 2 0,0 2 0,0 1 0,0 3 0,0 3 0,0 3 0,0 1 0,0 5 0,0 3 0,0 3 0,0 0 1,0 0-1,0 1 114,0 2 0,4 1 0,2 1 0,1 0 0,2 4 0,-1 1 0,-2 2 0,-2-3-9,0-2 0,5 12 1,-4-9-1,-2 1 0,-2 0 1,-1-2 91,0 3 0,5 1 0,-1-6 1,-1 2-1,0 0 0,0 0-126,1-1 1,5 3 0,-4-4-1,-1 0 1,1-1 0,-1-2-19,-1 2 0,3 1 0,0-2 0,0-1 0,1 0 3662,1 0-3737,-5-5 0,8-2 1,-3-6-1,1-2 1,-2-1-1,1-3 83,-1-1 0,-4 2 0,1-3 1,-2-4-1,-1-3 0,2-4 59,2-2 0,1 3 1,-3-3-1,3 2 1,1 0 81,3-5 1,-2 2-1,1-9 1,2 3-1,4 1 1,3-1 34,-2-3 0,5 2 0,1-2 0,4 3 0,2 0 0,1-2 0,5-1 179,5 2 0,-5-4 0,7 2 0,1 0 0,-4 0 0,4 0 0,-1 1 0,-1-3 0,9 2 0,2 0 0,0-1 0,4-3 1657,3 1-1783,-3-4 0,13 4 0,-3-5 0,2 2 0,2 2 0,-1-2-2,1-2 1,3-1-1,2 0 1,0 0-1,-1 2 1,-1 1-1,2 1 44,1-1 1,-1 4-1,-6 1 1,1 1-1,-2-2-170,-2-1 0,8 3 0,-7-5 0,3 1 0,0-1 1,2 2-1,3 0 0,0 0-103,-3-3 0,1 3 0,-3-2 1,-2-1-1,-1 0 0,-2 0-87,1 2 1,-1-1-1,1-4 1,0 0 0,3 0-1,1 0 118,-1 0 1,-3-4 0,0-2 0,-1 0-1,1-2 1,-1 1 0,-1-3 66,-2-2 0,-6-2 1,-8 1-1,-1 0 0,-3-1 1,-1 1-87,-2 0 0,-5-6 0,-2-2 0,-4-1 0,-4 1 0,1 0 0,-4 2-244,-4 0 0,2-4 0,-9 4 1,-2 0-1,-2-2 0,-4 2-593,-2 0 0,-1-5 0,-1 2 0,-3-2 1,-5 0-1,-3 2 519,-2-2 1,1-1-1,0-3 1,-1-1 0,0-4-1,-3-1 1,-2-5 441,-2-4 1,4 5 0,-6-5 0,0-1-1,-2-1 1,-4-1-407,-2 3 1,0 0 0,-7 2 0,-5-1 0,-2 5 0,-2 2-301,0 1 1,2 4 0,-2-1 0,-1 3-1,2 1 1,-1 1 0,1 1 138,0 2 1,-3-2 0,2 1-1,-2-4 1,-4-4 0,-1-1 425,-2 1 1,23 11 0,-1 0-1,1 1 1,0 0 0,-1 0 0,0-1-1,-2-1 1,-1-1 0,0 1 0,-1-2-1,-4-1 1,1-1 100,-2-2 0,1 1 0,0 0 0,0 0 0,-2-3 0,0-2 0,2 0 0,1-1 0,2-1 0,0 0-110,0-1 1,1-1 0,-3-2-1,0-1 1,4 2 0,0 0-1,0-1 1,-1 0 0,1 1-1,0 0 1,0 1 0,1 0-1,1 0 1,-1 1-86,0-2 0,0 1 1,3 4-1,0 0 0,-1 0 1,0-1-1,1 3 0,0 1 1,1 2-1,0 2 0,-1 2 1,-1 2-1,0 1 1,-1 3 25,-3 1 0,0 1 0,-3 0 1,-1 2-1,0 0 0,0 0 1,1 2-1,0 0 0,2 2 1,0 0-1,-35-5 94,1 0 1,3 2-1,8 3 1,6 5-1,6 3 1,5 2-1,4 5 731,1 7-784,6 7 0,-3 6 0,3 4 0,-5 5 0,-4 7 0</inkml:trace>
  <inkml:trace contextRef="#ctx0" brushRef="#br0">16463 12008 8298,'-2'-17'0,"-1"3"0,0 5 0,5 4 0,4 10 0,3 4 148,0 5 1,-1 7 0,6-2 0,-2 2 0,-2 3 0,-1 1 0,1 3 0,2 3 0,3 5-1,3 2 1,5 2 0,5 0 127,4 0 1,9 5 0,1 1 0,3 0-1,6 1 1,1-1 0,2 0-81,4-3 0,-2 0 0,-25-22 1,1 1-1,-1 0 0,1 0 0,1 0 1,0-1-1,0 0 0,0 1 0,1-1 1,-1 1-46,0 0 0,1 0 1,-1 1-1,0 0 1,1-1-1,-1-1 1,0 1-1,-1 0 1,0 1-1,0-1 1,-1 1-1,0 0-76,1 1 0,0 1 0,0-2 1,1 1-1,1 1 0,0-1 0,1 0 1,1 1-1,1-1 0,1 1 1,1-1-1,0 1 0,-1 0 0,1 0-137,-2 1 1,1 0 0,0 0-1,0 0 1,1-1 0,0 0 0,0-1-1,1 1 1,-1-1 0,2 1 0,0-1-1,2-1 1,0-1 0,0-1 26,-1-2 1,0-1 0,1 1 0,-1-1-1,-1-2 1,-1 1 0,0-1 0,-1 2 0,-1 0-1,1 1 1,-2-1 0,0 1 120,-1-2 0,-1 1 0,-2 1 0,1-1 0,29 16 0,-1 3 0,1 5 0,-32-21 0,0 1-156,0 1 0,0 0 1,24 18-1,0 5 0,-5 0 1,-1 3-1,-2 1 0,-1 0-673,0-1 0,-3-10 638,6 1 0,-2-11 0,2 0 1,-3-7-1,-3-3 216,-3-3 0,6-2 0,-9-4 0,-1-1 0,-2 0 1,-5 0-1,-1 0-57,-1 1 1,-5 2 0,-1 1 0,-2 0 0,-2 1 0,-3-1 0,0 0-295,-1 1 1,0 2 0,-1-1 0,-1-3 0,-3-2-1,3-3 355,1-2 1,1-4-1,0-1 1,1 0-1,-1-3 1,0-4-1,1-8 1,0-3 844,4-1 1,-3-9 0,4 0-1,-1-5 1,0-5 0,-2-4-849,-1-2 0,-2-6 1,-1-1-1,-1-5 1,-3-6-1,1-5 0,0-5-226,-4 32 1,-1 0 0,-2 1 0,1-1-1,0-3 1,1-1 0,0-3 0,-1 0-1,0-1 1,0-1 0,1-3 0,0 0-227,0 0 0,-1-1 0,-1-4 0,1 0 0,0-1 0,1-1 0,0-2 0,-1-1 0,1 1 0,0-1 0,1 0 0,0 1 0,1 3 0,0 1 124,1 1 1,-1 1 0,-1 0 0,-1 2-1,0 0 1,0 0 0,-1 4 0,1 1 0,-1 1-1,0 0 1,0 4 0,0 0 107,-2 2 1,1 0 0,-1 1 0,1 1 0,-1 0 0,1 1 0,2-36 0,-2 0 0,-4 3 0,-5 1-15,-5 5 1,2 10-1,-10-1 1,2 0-1,1 1 1,0-1-1,3 1 52,0 2 0,1-2 0,0 10 0,-1 3 0,1 0 0,0 4 119,-1 2 0,1 8 0,-2 7 0,-1 3 0,-5 5 0,-4 4 0,-9 3-59,-8 3 0,-12 8 0,-13 5 0,29-2 1,-1 0-1,-4 3 0,-1 1 0,-6 1 1,-1 0-1,-4 2 0,-1 0 19,-4 0 1,0 1 0,-4 1 0,0 0 0,1-2 0,1-2 0,0 0 0,1-1 0,-1 1 0,1 0 0,1-1 0,0-1-8,-2 0 0,-1 0 1,-1 2-1,-1 0 1,4-2-1,-1 0 1,2 1-1,0-1 0,0 2 1,1-2-1,0 0 1,1-1-37,-2-1 0,1 1 1,2 2-1,1 0 1,1-1-1,-1 2 34,2 1 0,0 1 0,1-3 0,0 0 0,-1 2 0,1 1 0,0 2 0,-1 1 0</inkml:trace>
  <inkml:trace contextRef="#ctx0" brushRef="#br0">20742 8116 12969,'-17'-53'0,"4"10"0,1 13 171,0 11 1,4 6-1,-1 4 1,-2 4-62,-1 4 0,-2 1 1,-4 0-1,-4 0 0,-5 0 1,-4 0-1,-3-1 0,-3-4 1,-2-2-1,-4-1 1,-3 2 161,-4 0 1,0 0 0,-2-2 0,1 2 0,-2 0 0,0-2 0,-3-1 0,2 1 49,4-3 0,-5-5 1,5-2-1,1 2 1,0 1-1,3 2-269,0-1 1,-7 1 0,1 0 0,-1 1-1,-7 3 1,0 3-46,-4 0 0,26 5 0,-1 1 0,1-3 0,0 1 0,-2 1 0,-1 1 0,-3 0 0,-1 0 0,1 0 0,-1 0 0,-2 0 0,-2 0 30,-4 0 1,1 0 0,4 0-1,0 0 1,-6 0 0,-1 0-1,2 0 1,1 0 0,3-1 0,0 0-1,1 0 1,0-1 0,4 0-1,1-2 79,1 1 0,-1-1 0,-2 2 0,0 0 1,5-2-1,0 0 0,-1 0 0,1 1 0,-1 0 1,0 0-1,2-1 0,0 0-49,1 1 1,0-1 0,-3 0 0,-1 1-1,2-2 1,0-1 0,-1 2 0,1-1 0,-1 1-1,0-1 1,2 2 0,0-1 0,-1 1 0,0 0-85,-2 0 0,-1 0 0,3 2 1,-1 1-1,-7-2 0,0 1 1,-1 2-1,0 1 0,0 2 1,0 1-1,-1 1 0,-1 1-19,1 2 1,0 0-14,-1-2 0,-1 1 0,-1 4 0,0 1 0,0-3 0,1 0 0,0 1 0,1 1 0,2-1 0,-1 0 0,1 1 0,-1 0 52,-1 0 1,0 1-1,-2 0 1,1 0-1,-1 0 1,0 0-1,4-1 1,-1-1-1,3 0 1,-1 0-1,3 1 1,0 0-44,-1 0 1,0 1 0,-2 2 0,0 1 0,5 0 0,2 1 0,0-1 0,0 1 0,2-1 0,0 2 0,1-1 0,0 1 0,0 2 0,-1 0-56,0 1 1,0 1 0,0 3-1,2 0 1,1-1 0,-1 0-1,1 1 1,0 0 0,1 1-1,0 0 1,-1 2 0,1 0-1,2 1 1,0 0 7,-1 0 0,1 1 0,1 2 0,2 0 0,-1-1 0,1 2 0,2 0 0,1 2 0,1 1 0,0 0 0,3 0 1,2 1-22,1-1 1,1 0 0,2 2-1,2 0 1,2-2 0,1 0-1,0 1 1,1 1 0,2 0-1,1 1 1,0 0 0,2 0-1,1 1 1,1 0-12,2 0 0,0 0 1,1-2-1,0 1 1,2 0-1,0 0 1,1 2-1,2 0 1,2 0-1,1-1 1,3 1-1,2 0 1,2-2-1,2 0 82,1-1 0,2 0 1,4 7-1,2 0 0,2 0 1,1-1-1,1 2 1,1 0-1,3 4 0,0 0 1,1 2-1,1 0 19,3 1 1,0 1 0,3 4 0,1 1-1,1-5 1,3 0 0,1 0 0,3-2 0,-13-16-1,2-1 1,1 0 0,3-2 0,1 0 0,2-2-1,4 0 1,1-1 0,1-2-1260,2-1 1,2-1 0,0-2 1261,-1-1 0,1-2 0,1-1 0,7 0 0,2-1 1,0-2-1,0-1 0,0-1 0,0-2 0,2 0 0,1-2 1,0 0-1,4-2 0,1-1 0,0-2 0,-18-1 1,1-2-1,0 0 0,0 0-4,0-1 0,1-1 0,1 1 0,1-2 0,6 1 0,2-1 1,1 0-1,-1-1 0,-4 1 0,0-2 0,0 1 0,0-1 1,2-1-1,1 0 0,-1-1 0,2 0 0,1-1 0,1 0 0,0-1 1,-1 0-1,-1-1 0,1 0 0,-1-1 0,0 0-27,0 0 1,0-1 0,0 0 0,0 0-1,3-1 1,-1 1 0,1-1 0,0 0 0,-2 0-1,-1 0 1,1-1 0,-1 1 0,0-1-1,-1 1 1,1-1 0,0 0 0,1 0 0,0 0-1,0 0 1,0 0 0,-3 0 0,1 0-1,-1 0 1,1 1 0,1-1 0,-1 0 0,1 1-1,-1-1 1,-2 0 0,-1 0 0,0 0-1,0-1 55,-1 0 0,0 0 1,0 0-1,-1-1 1,-1 1-1,0-1 1,-1 0-1,-1 0 0,15-6 1,-2 1-1,0-2 1,-2 1-1,1-1 1,-2 0-1,0-1 0,-1-1 1,0 0-1,-6 0 1,0-1-1,-1 0-10,-2-1 0,-1-1 0,-1 0 0,0-2 1,-2 0-1,-2-2 0,-5-1 0,-1-1 1,-1-1-1,-3-1 0,-1 0 0,-2-2 1,0-1-1,-2-1 0,-1-1 0,12-19 1,-2-2-1,-4-3 0,-3-2-144,-6-2 0,-3-1 172,-4 4 0,-5-3 1,-11 17-1,-3-3 0,-2 1 1,0-22-1,-3 1 1,-5-1-1,-5 1 0,-1 21 1,-3 0-1,-3 1 1,-2 1-1,-2 1 0,-2 0-35,-3 1 0,-1 0 0,-3 1 0,-8-3 0,-2 0 0,-4 3 1,-3 1-1,-3 2 0,-3 1 0,-3-1 0,-2 2 0,-3 2 0,11 9 1,-2 0-1,-1 2 0,-1 0 0,-1 2 0,-1 0 0,0 1 0,-2 2 1,-2-1-1,-2 2 0,0 1 0,-1 0-194,-3 2 0,-1 0 0,0 1 0,1 2 0,4 1 0,1 2 1,0 1-1,-2 0 0,-7 0 0,-1 1 0,-1 0 0,0 2 1,1 0-1,1 2 0,-1 0 0,0 0 0,2 2 0,0 0 1,1 1-1,-1 1 0,-2-1 0,0 2 0,0 0 0,1 1 201,-1 0 0,1 1 0,-1 0 0,1 1 0,1-1 0,0 0 0</inkml:trace>
  <inkml:trace contextRef="#ctx0" brushRef="#br0">20422 8276 22825,'-21'-12'0,"2"3"0,0 5 0,-4 3 0,-3 1 1293,-5 0-1246,2 0 1,-9 4 0,2 0 0,-2-1 0,-4-3 0,-1-4-1,-1-6 1,3-5 0,2-5 0,5 1-467,1 0 1,-2-3 0,4 3 0,1-1 0,2 1 0,1 3 0,1 1 739,-1 2 1,0-1-1,-1 2 1,-3 4-1,-3 2 1,-2 1-1,1 1-384,-2 1 1,-3 0 0,-5 0 0,-3-3-1,-6-1 1,-2-2-40,-2 1 1,-4-4 0,3 4-1,0-4 1,-2-2 269,0 1 1,9-2-1,0 0 1,5-1 0,6 3-1,2-1 1,5 4-139,1-2 0,-4 5 1,2-1-1,-4 1 1,-2 1-1,-4 0-175,-4 3 1,-2 2 0,-6-1-1,-2-1 1,-6-1 0,-2-1 213,-2-1 1,-5 5-1,1-3 1,0 1-1,-1 0 1,3-3 142,3-2 0,-4 5 0,9-3 1,4 2-1,1 0 0,2-1 0,-2 1-187,2-1 0,1 1 1,2 4-1,0 0 1,-2 0-1,-3 0 1,-3 0-75,1 0 1,-6 0-1,4 1 1,-4 2 0,-6 3-1,35-2 1,-1 0 75,-1 0 1,-1 2-1,-1 0 1,0 0-1,-1 1 1,1 1-1,0 0 1,0 0-1,0 1 1,-1 0-1,2-1 1,0 1 10,1 1 0,1 0 0,-34 6 0,3 6 0,1 2 0,0 1 0,5 0 0,2-1-146,4-2 0,1 0 0,0 5 0,-3 1 0,1 2 0,-1 2 79,-2 2 1,6-4-1,-12 3 1,4-1 0,1 4-1,-1 2 1,1 2-19,1 0 0,29-17 0,1 0 0,1 1 0,2 1 0,0 1 0,0 0 0,0 0 0,1 1 1,-25 28-165,27-27 0,1 2 0,-1-1 0,1 2 0,3 2 0,1 1 0,1-1 0,1 1 0,-15 32 0,8-1-178,6-2 1,5 2 0,4-5 0,3 1 0,1-3 0,3-3 0,4-1 211,8 4 0,2 0 0,9 7 0,3 6 0,-12-34 1,1 0-1,3 4 0,0 0 0,0 0 0,1 1 96,0 1 0,1 1 0,3 5 0,1 0 0,0-1 0,-1 0 0,3 2 0,0 1 0,3 3 0,0 0 0,1-1 0,1 0-61,0 0 1,2-1 0,5 6-1,2-2 1,0-6 0,2-2-1,1 0 1,3-1 0,4-2-1,2-3 65,4-2 1,1-4 0,-1-3 0,2-2 0,5-3 0,3-2-1,-1-1 1,2-2 0,0-3 0,1-2 0,3-1 0,1-1-1,1-3 1,0-1 136,-1-2 1,1-1 0,-18-3-1,1-2 1,0 1 0,-1 0-1,0 0 1,0 0 0,2 0 0,1 1-1,0-1 1,2 1 0,0 0-1,-1 0 1,0-1 0,0 1 0,0-1-1,2 1 1,0-1 0,1 0-184,1 1 0,0 1 0,0-2 0,-2 0 0,0-1 0,1 1 0,5 0 0,0 0 0,1-1 0,-2 0 0,0-1 0,0-1 0,-2 1 0,0-1 0,-1-1 1,1 0-1,0 0 0,0 0 56,-1 0 1,0-1-1,-1 1 1,-4-1-1,0-1 1,1 0-1,2 0 1,0-1 0,0-1-1,-1 0 1,-1-2-1,0 0 1,-1-1-1,-1-1 1,0-1-1,2 0 1,0-2 0,0 0-1,-1-1 1,0 0-1,0-1 61,2-1 1,-1 0-1,0-1 1,1-1 0,-1-1-1,0 0 1,-2 0-1,0 1 1,0 0 0,-2 0-1,0-1 1,1 1-1,0-1 1,0-1 0,1 1-1,-2-1 1,0 1-1,1-1 76,0-1 0,1-1 0,0 1 0,-2-1 1,-1 0-1,0 1 0,-1-1 0,0 1 1,0 0-1,-3-1 0,1 1 0,-1-2 1,0 1-1,-1-2 0,0 1 0,20-12 1,0 0-201,-1-1 0,0-2 0,-1-2 0,-2-2 1,-2 1-1,-1-2 0,-1-1 0,-1-2 1,1-3-1,-2-2 0,-2 1 0,-1-2 1,-1-2-1,-2-2 4,-1 1 1,-2-2 0,-2-1 0,-4-1 0,-2-4 0,-2 0 0,-5-1 0,-2 0 0,-3 0 0,-4-1 0,-2-1 0,-3-1 0,-3 0 0,-2-1 261,-2 0 1,-3 0-1,-2-5 1,-3 1 0,-2 2-1,-3 0 1,-4 1-1,-5 1 1,-6 0 0,-6 2-1,-6 4 1,-5 1-225,-8 2 1,-5 3-1,10 17 1,-2 3 0,-2 1-1,-6 2 1,-2 2-1,-2 2 1,-3-1 0,-3 3-1,-1 1 1,-4 0 0,-3 2-1,0 1 1,-5 1-1,-1 1 1,-2 2-1058,17 3 1,0 1 0,-2 1 0,0 1 1064,-3 1 0,-2 2 0,1 0 0,0 0 80,2 0 0,1 1 0,-1-1 0,0 2 0,-3 1 0,-2 0 0,1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4532 6704 28905,'0'-14'97,"0"7"1,0 2 0,2 8 0,2 2 0,5-1 0,3 1 0,3-1 0,1-1 0,3-1 0,2-2 262,3 0 0,1 0 1,3 0-1,2 0 0,2 0 1,1 0-1,1 0 1,-2 0-361,1 0 0,7 0 0,-3 0 0,0 0 0,0-2 0,-1-1 0,-1-1 0,2 1 0,-3-3 0,2 1 0,-1-1 0,4 3 0,-1-1 0,-1 0 0,0-2 0,5 4 0,-6-4 0,1 2 0,-2-1 0,-4 2 0,-3 2 0,3 1 0,2 0 0,0 0 0,1 0 0,-2 0 0,1 0 0,-4 0 0,4 1 0,0 2 0,1 2 0,1-2 0,2-2 0,2-1 0,2 0 0,2 5 0,-3-1 0,0-1 0,0-1 0,0-2 0,0 0 0,-4 0 0,-1 0 0,1 0 0,-1 0 0,-1 0 0,-1 0 0,3 0 0,-4 0 0,1 1 0,1 2 0,-2 1 0,2-1 0,0-1 0,-2-2 0,2 0 0,0 1 0,0 2 0,3 2 0,1-2 0,2-2 0,-1-1 0,-1 0 0,-1 0 0,2 0 0,-2-1 0,1-4 0,-1 4 0,0-4 0,-1 4 0,0 1 0,-1 0 0,-1 0 0,-1 0 0,2 1 0,-1 2 0,3 2 0,5-2 0,-1 0 0,1 0 0,-2 1 0,1 1 0,2-5 0,2 0 0,-1 0 0,2 0 0,3 0 0,1-5 0,1 1 0,-4-1 0,0 1 0,-1-1 0,0 2 0,3 0 0,-4 0 0,-3-1 0,0 1 0,-4 2 0,1-1 0,1-2 0,-3 2 0,7-2 0,-2 1 0,-2 0 0,0-3 0,0 0 0,0 0 0,6-4 0,1 1 0,1-3 0,-4-1 0,-3 1 0,-1 3 0,0-3 0,-1 5 0,-2-2 0,-3 1 0,-1 1 0,-4 0 0,-1-1 0,-1-2 0,-2 2 0,-1 1 0,-3 0 0,-2-4-94,-3-1 0,-5 0 1,-4 2-1,-1 1 1,-2-1-1,1-2 1,-1-1-304,-1-1 1,-3-3 0,-3-1 0,-3 2 0,0-1 0,-1 1 270,0-2 1,-2-4 0,-5 3 0,1-2 0,0-3 0,-1-1 0,1-2 163,0 1 0,-2-2 0,-1-2 1,-2-1-1,0 0 0,-1 0 0,-3 1-233,-4 5 1,0-2 0,-2 5 0,-2-2 0,-3 2 0,-1 4-226,-3 4 0,0 2 1,0 1-1,3 3 1,2-1-1,2 1 206,2 4 0,6-2 0,1 1 0,2 3 0,2 0 0,3 2 0,0-1 0,1-2 344,0-2 1,4 1 0,-2 2 0,-2-1-1,-5-1 1,-3 1 162,-2 1 0,-4-2 1,-5-1-1,-8 1 1,-6 0-1,-3-1-276,0 2 0,1 2 0,-2 1 1,3 0-1,1 0 0,3 0 0,1 0 270,2 0 0,2 0 62,2 0 0,2 0 0,5 0 1,-2 0-115,1 0 0,0 0 0,1-2 0,-2-2 0,1-4 0,-1-2 1,-2 0 92,-2-1 1,-10-8 0,7 6 0,-2-2 0,-5 2 0,1 2-396,-2 2 1,-3 2 0,3-2 0,2 3 0,-1 2 0,4-1 0,-2 2-140,1 2 0,-1 1 0,1-2 1,-3-1-1,2-1 0,0 1 1,0 1 189,-1 2 0,-5-4 0,2-2 0,-2 0 0,-3-1 0,3 1 160,2 0 1,-4 0 0,4 3 0,-2-3 0,2 0 0,-1 0-81,1 3 1,2 2 0,-4 1 0,1 0 0,-1 0 0,0 0-234,-2 0 1,1 1 0,0 2 0,2 3 0,1 0 0,0 2 0,-2-3 102,1 1 0,1 0 0,4-3 1,-2 3-1,3 0 0,0 0 0,2-3 177,0-2 0,2-1 1,1 2-1,2 1 0,3 1 1,1-1-66,-2-1 1,1-2 0,-5 1 0,1 2 0,-1 2-1,-2-2 1,-3 0-94,-7 1 0,4-1 0,-10 4 0,-1 1 0,-3-1 0,-3 4 0,2 0-135,6 3 0,-7-1 0,8 0 0,-2 1 0,0 1 0,3 1 65,3 2 0,5-1 0,7-3 0,3-1 0,1 0 1,5 1-1,4 0-157,7 4 0,2-3 0,3 3 0,3-2 0,5 2 0,2 4 0,2 3-69,0 2 1,6 4 0,4 2 0,7 1 0,6 1 0,7 1 244,6-1 0,6-1 0,6 3 0,4-3 0,7-1 0,5-3 98,2-2 0,-30-17 1,1 0-1,0 0 1,1-1-1,1 0 1,-1-1-1,2-1 1,-1 0-1,0 0 1,0-1-1,2-1 1,0 0-180,0-2 0,-1 1 0,3 1 0,-1 0 0,-2-3 0,0 1 0,-2 0 0,-1 1 0,34 4 0,-4 1 0,-6 2 158,-5 1 0,-3 1 0,1-1 0</inkml:trace>
  <inkml:trace contextRef="#ctx0" brushRef="#br0">9691 6410 8502,'-13'-11'0,"1"0"0,1 4 0,3 1 0,5 0 339,-2 1 1,11 2 0,7-5-1,8-1 1,6 0 0,2 0-1,4 0 1,1 0 0,5 0-1,2 0 1,4 1 0,-4 0-1,-1 2 1,-3 2 0,2-1-449,-2 1 0,-6-1 0,0 5 0,-3 0 0,-1 0 0,-2 0 1,-2 2-1,0 1 0,0 1 0,3-1 109,0-1 0,1-2 0,0 0 0</inkml:trace>
  <inkml:trace contextRef="#ctx0" brushRef="#br0">10757 6104 8502,'14'-21'0,"-5"-3"0,-2 5 0,-1-2 657,4 11 0,-8-8 0,2 9-297,-2-2 0,-2 0 1,0 7-1,0 8 0,0 8 1,1 6-27,4 4 0,-4 9 0,4 5 0,-4 1 0,1 0 1,1-2-1,1 2-255,-1 2 1,4-5-1,1-2 1,1-2-1,0-2 1,1-4-1,2-3-204,1-5 55,-6-7 1,5-3 0,-3-6-1,3-2 1,3-2 0,1-7-87,2-5 0,0-9 1,-5-9-1,0-3 0,1-6 1,-2-2-1,-2-2 86,-1 0 1,-2 7 0,4-2 0,-3 4 0,1 5 0,0 5 0,0 6 312,1 4 1,2 5 0,3 4-1,3 4 1,4 4 0,2 2 4,-2 4 0,6 7 1,-3 7-1,2 2 1,1 2-1,-4 4 0,-3 4 1,-4 3-49,1 0 1,-2-1 0,-7-7-1,-3 1 1,-1 0 0,-2-2-299,-5-3 1,-4 2-1,-9-6 1,-2-2-1,-6-1 1,-2-3-1,-3-2 1,-3-1-373,-5 1 1,-1-2 0,0 0 0,5 1 0,4-1 0,7-4-945,5-2 1,10 2-1,10 1 1,15-4 1413,16-4 0,18-4 0,2-7 0</inkml:trace>
  <inkml:trace contextRef="#ctx0" brushRef="#br0">11970 6064 8502,'21'-31'94,"-3"0"1,-5 1-1,-4 8 1,-4 4 431,-4 3 0,-1 2 1,-1 1-1,-4 3 0,-4 5 1,-3 2-1,-1 2-159,0 0 0,-1 0 0,0 2 0,-3 2 0,0 5 0,0 3 0,2 3 115,2 3 0,6-4 1,2 6-656,4-1 0,4-4 0,6 4 1,8-1 66,7-1 1,12 6 0,2-4-1,2 0 1,3 2 0,-1-2 0,-2 2-30,-5 0 0,-8-1 0,-9 4 0,-5-3 0,-4-1 0,-8 1 136,-8 3 1,-11-3-1,-16-1 1,-7 0-1,-5-4 1,-5-1 100,-1-2 0,5-4 0,4-2 0,6 1 0,7-2 0,5 0-428,3-3 0,9-2 0,5-1 1,19 0-1,17-1-1478,15-4 1,12-4 1803,2-9 0,-19 8 0,0 0 0,0-4 0,-1 1 0</inkml:trace>
  <inkml:trace contextRef="#ctx0" brushRef="#br0">12610 6117 8502,'0'-18'797,"0"1"146,0 0 1,2 3-585,2 0 0,4 7 1,5 4-1,0 7 1,1 8-1,-3 6 1,0 4-1,-4 5-95,-1 2 1,0 13 0,-3-1 0,2 2-1,-3 2 1,0-5 0,-2-2-351,0-5 1,0-5 0,0-6 0,0-4 0,-2-5-215,-2-4 0,3-9 1,-4-12-1,4-7 1,1-11-1,3-5 380,5-7 1,3-9-1,11-1 1,0-2 0,1-5-1,-3-2 1,1-1 40,0 7 1,-4 2 4,6 9 0,-7 7 0,2 10 0,-3 8 0,-2 5 44,0 6 1,1 2 0,-1 7 0,-1 4 0,-2 3 70,-1 4 1,-6 6 0,1 1 0,-2 2-1,-2 3 1,0 1-314,0 2 0,-2-1 1,-2 1-1,-6-2 0,-7-1 1,-5-4-1,-5 1-410,-4 0 0,-7-3 0,-10 2 0,-2 1 482,-5 0 0,-7 1 0,1 5 0</inkml:trace>
  <inkml:trace contextRef="#ctx0" brushRef="#br0">5559 8703 15287,'-15'-24'0,"-1"8"0,-2 7 879,2 6 1,1 6 0,1 1-1,1-1 212,0-1-1285,5-2 1,-4-2-1,5-2 1,0-5-1,4-3 1,6-1-1,6 1 1,2 3 1179,3 5 1,-1 2 0,0 3 0,2 4 0,1 2 0,2 2 0,0 0-762,1 1 1,-2-2 0,3-1 0,1 1 0,-2-2 0,2 0 0,0-3 312,2-2 0,9-1 0,3 0 0,2 0 1,2 0-1,-1-1-116,4-4 1,7 4-1,-1-5 1,4 1-1,3 1 1,1 1-396,2 1 1,4 2 0,-2 0-1,-1 0 1,1 0 0,0 2-28,-1 2 0,3-2 0,-4 2 0,-3-2 0,-2-2 0,-4 0 0,0 0 0,-3 0 0,-5 0 0,5 0 0,-1 0 0,-4 0 0,3 0 0,1 0 0,1 0 0,3 0 0,-5 0 0,-1 0 0,0 0 0,-1 0 0,-3 0 0,4 0 0,-7 0 0,1 0 0,0 0 0,-3 0 0,-1 0 0,-4 0 0,1 0 0,0 0 0,2 0 0,1 0 0,1 1 0,0 2 0,3 2 0,1-1 0,4-4 0,1 0 0,3 0 0,1 0 0,4 0 0,0 0 0,3 0 0,0 0 0,1 0 0,2 0 0,-4 0 0,-1 0 0,3 0 0,-8 0 0,0 0 0,-2-1 0,-2-2 0,-2-2 0,-1 2 0,3 2 0,-7 1 0,2 0 0,2-2 0,-1-1 0,-4-1 0,4-1 0,-4 5 0,2 0 0,0-1 0,-3-2 0,0-2 0,1 2 0,0 2 0,5 1 0,-1-1 0,-2-2 0,-2-2 0,2 2 0,2 2 0,5 1 0,2-2 0,0-1 0,3-1 0,1 1 0,5 1 0,1-2 0,-2-1 0,-1 2 0,0 2 0,1 1 0,-1 0 0,0 0 0,-5 0 0,-4 0 0,-3 0 0,-1 0 0,-1 0 0,-3-1 0,-5-4 0,-8 4 0,-2-4 0,-2 4 0,-2 1-782,-3 0 0,-5 0 748,0 0 0,0 6 0,4 1 0</inkml:trace>
  <inkml:trace contextRef="#ctx0" brushRef="#br0">23714 4398 8265,'-13'-15'-273,"6"3"1,1 14 0,4 2 0,-2 4 0,-4 1 272,1-1 0,-5-5 0,5 3 0</inkml:trace>
  <inkml:trace contextRef="#ctx0" brushRef="#br0">19955 5384 8387,'-18'0'0,"1"2"0,-1 4-8,-1 7 0,4 6 0,-3 9 205,3 3 0,2 8 0,0 7 0,-1 3 0,1 5 0,1 7 0,0 6 0,0 4 0,-2 3 0,6-36 0,-1-1 0,0 1 0,1 0 0,-1 0 0,0 1 0,0 0 0,0 0 0,0 1 0,0 0 199,0 0 0,0 0 0,0 0 0,-1 0 1,2 0-1,0 0 0,-1 0 0,0 0 0,1 1 1,0 0-1,0-1 0,1 1 0,0 1 0,1 1 1,-1-2-1,2 0-415,0 1 0,1-1 0,-1 2 0,0-1 0,-1 29 0,0-4 0,0-7 0,3-8-70,1-5 0,2-8 0,0-8 0,0-3 0,0-3 1,0-2 230,0-6 1,2-2 0,4-3 0,6-3 177,4-5 1,8-2 0,-1-2-1,5 0 1,7-2 0,3-2-1,8-5-152,4-3 1,8-3 0,4-1 0,9-3 0,-34 9 0,0 1-195,3-1 0,0 0 0,2-1 0,1 0 0,-1 1 0,0 1 0,-1-1 0,0 1 0,0-2 0,-1 1 0,-2 0 0,0 1 0,0-2 1,-1 1-371,36-11 1,-36 10 0,0 0 0,31-14 0,0 0 0,-4 1 0,-2-1 0,-3 1 310,1-1 1,-4-3 0,-6-2 0,-2 2 0,-4-3 0,-5 0 91,-7-2 0,-5-4 0,-5 0 0,-4-6 1,-5-6-1,-4-2 0,-5-6-47,-2-5 0,-8-2 0,1 26 0,0-1 1,-3-1-1,-2-1 0,-2-2 0,-1 0 0,-2-1 1,-1-1-56,-1 0 0,-1 1 0,3 4 0,-1 0 0,-1-1 0,0-1 1,0 0-1,0 0 0,1 0 0,0 0 0,-1-1 0,0 1 1,0 3-1,1 0-36,0 2 1,-1 1 0,2 0 0,-1 1 0,-12-32 0,-1 8 0,-3 7 0,4 8 304,5 3 0,-3 2 0,4 3 1,-3 7-1,-2 4 0,1 4 1,-1 2 187,0 2 0,-1 7 0,-3 3 0,-4 1 0,-4 3 0,-4 1-333,-6 2 0,-1 8 0,-12 4 0,-2 5 1,-1 4-1,-3 3 69,-3 1 1,5-3 0,-2 0-1195,3 2 1,3-5-1,10 1 1,3-3-2315,5 1 3410,8 0 0,4 1 0,5 2 0</inkml:trace>
  <inkml:trace contextRef="#ctx0" brushRef="#br0">20342 7437 8094,'-24'-2'589,"-1"-1"0,1 0 0,6 5-65,8 5 1,0 6 0,5 7 0,2 6 0,2 11 0,1 9 0,0 10 163,0 8 0,-2-3-639,-2 10 0,-3-1 0,-7 4 0,-1-6 0,-1-6 0,-3-3 65,-2-3 0,-6-7 1,-4-6-1,2-7 1,1-10-1,1-6-4,0-6 1,1-6 0,-1-5 0,0-8-1,-1-9 1,-2-15 0,-2-14-266,-2-13 1,17 19 0,0-3-1,-2-4 1,1-2 0,0-5-1,0-2 1,-1-4 0,0-3-1,-2-3 1,0-3 20,-1-4 0,0-2 0,7 24 0,0-1 0,0 0 0,2-3 0,-1 0 0,1 0 0,0 0 0,0 1 0,-1-1 0,1-1 0,0 0 0,1 0 0,0 0 1,0-1-1,0 0 67,1-1 1,1-1 0,0 1 0,1 0 0,0 1 0,1 0 0,0 3 0,0 0-1,1 1 1,-1-23 0,0 0 0,2 5 0,2 0 0,1 4 0,1 1 0,1 0 0,1 1 67,0 2 0,0 1 1,0 1-1,1 2 1,1-1-1,1 1 0,1 1 1,1 0-1,1 3 1,1 1-1,1 0 1,2 1-1,0 2 0,2 1 5,0 2 1,1 0 0,0 3 0,1 1 0,-1 4 0,2 1 0,14-27 0,4 7 0,1 8 176,3 5 1,2 9 0,4 3 0,1 4 0,3 7 0,-2 5-171,-1 4 1,2 9 0,-3-3 0,-3 5 0,2 6-1,-4 6 79,1 4 0,-1 8 1,-8 0-1,-4 5 0,1 8 1,-5 5 168,-1 2 0,-3 6 1,-5-1-1,1 3 1,-3 1-1,0 1 1,-4-2-555,-1-4 0,-1 3 1,-4-7-1,2 1 1,1-1-1,-2 0 1,-5-2-460,-6-5 1,2-4 0,-1-7 0,1-1 0,1-2 270,0-6 1,-4-9 847,1-8 0,3-6 0,1-8 0,5 3 1,5 2-87,4 4 1,3 4 0,4 1 0,6 1-1,9 4 1,9 2 0,8 2-282,5 0 0,9-6 0,-1 3 0</inkml:trace>
  <inkml:trace contextRef="#ctx0" brushRef="#br0">21635 6477 8110,'-25'7'0,"2"-2"0,6-4 0,2-1 0,6 0 0,2-1 477,1-4 0,3 4 1,7-4-1,6 4 0,7 0 1,8-4-1,8-2 0,8-4 1,5-1-1,6-2-376,4-1 0,5 0 0,4 2 0,-1-1 0,-4 1 1,0 0-1,-4-1-1400,-1 1 1,1-5 0,-1 1 1298,-3 0 0,-8 2 0,2 2 0</inkml:trace>
  <inkml:trace contextRef="#ctx0" brushRef="#br0">22568 6170 8110,'-33'0'793,"11"-5"1,-9 3 0,10-4-130,1 0 0,5 5 1,7-2-1,4 6 1,4 7-1,3 5-422,0 3 1,-2 10-1,-1 1 1,0 7-1,-1 7 1,-4 1-1,-3 4-420,-4-1 1,-2-4-1,1 0-1459,0-6 1,5-1 0,4-8 1636,2-3 0,20-7 0,4 1 0</inkml:trace>
  <inkml:trace contextRef="#ctx0" brushRef="#br0">24048 4438 8299,'-5'-13'3701,"1"-1"-3188,-7 1 0,10 7 0,-4 9 0,2 12 0,0 13 0,-1 7-102,1 7 0,0 13 1,0 4-1,-3 9 1,3-30-1,0 0 1,0 1-1,-1 0-357,0 1 0,1 0 1,-1 1-1,0 1 1,-1-1-1,0 1 1,1-1-1,0-1 1,1 2-1,0-1 1,2 0-1,-1 0 1,2-1-1,-1 1-497,0 0 1,2-2 0,5 29 0,4-6 0,7-7 0,5-7 0,4-8 6,6-8 1,-1-10 0,7-5-1,5-7 1,3-6 0,6-5-1,4-8 358,6-9 0,5-7 0,-31 10 0,1-2 0,2-3 0,2 0 1,2-4-1,1 0 0,1-1 0,0-2 163,0 1 1,-1-1-1,5-2 1,0-1-1,-1 0 1,0-1 0,2 0-1,-1 0 1,0 1-1,0-1 1,-2 1-1,-1 1-29,-1 1 1,-1 0 0,-1 0 0,-1 1 0,-5 0-1,0 1 1,-3 0 0,-2 0 0,-2 1 0,-2-1-1,21-21 1,-9-2 169,-7-3 0,-7 2 0,-3-8 1,-6 3-1,-3 2 0,-5 0-4,-5 0 0,-4-4 0,-6 3 1,-7 3-1,-8 4 0,-6 4 1,-4 1-110,-4 2 0,-14 6 0,-7 5 0,-7 6 0,-8 10 0,34 9 0,-1 2-242,-3 1 1,0 1 0,-2 2 0,-1 2 0,1 0 0,1 2 0,1 1 0,1 2 0,1 2 0,1 1 0,-32 13-738,7 1 1,9 1-1,11 0 1,6 1-1,8 3 1,7 4 865,8 4 0,7 1 0,7 0 0</inkml:trace>
  <inkml:trace contextRef="#ctx0" brushRef="#br0">24288 6197 8080,'-17'-13'0,"2"-1"0,4 1 468,-1 0 1,6 4 0,1 0-1,4-1 1,1-2 0,0-1-1,1-1 1,4 1 0,5 1 124,6 3 0,-1-1 1,3 5-1,-2 2 1,1 3-1,2 5 1,0 5-1,0 8-555,-2 9 0,-4 7 1,-4 10-1,-5 8 1,-1 4-1,0 6 1,2 1-212,-2 3 0,0 2 0,1-1 0,4-2 0,2-1 0,3-4-227,6 0 0,7 0 0,5-5 0,4-6 0,5-6 0,6-9 0,8-7 239,6-9 1,2-7 0,4-12 0,6-7-1,-32 1 1,0-3 0,5-5 0,1-1-1,0-4 1,1-2 148,0-2 1,1-1-1,-2-1 1,-1-1-1,1-1 1,-1-2-1,-1 0 1,-1 0 0,0-1-1,0-1 1,-2 1-1,0 0 172,-3-1 1,1 0-1,-1 1 1,1-1-1,-4 0 1,1 0-1,-2 2 1,0-1-1,-2 1 1,0 0-1,-3 0 1,-1 0-1,-1 1 1,0-1 353,21-26 1,-2 1 0,-7 2 0,-4 0 0,-5-2 0,-6 0-381,-6 2 1,-10-4-1,-3 9 1,-5-6-1,-6-2 1,-9-2 0,-10 2-176,-9 1 1,-12 3-1,-7 3 1,-8 6-1,28 24 1,-1 1-1,0 3 1,-1 1-63,-36-10 1,32 14 0,1 2 0,0 3 0,0 1 0,-1 2 0,0 0 0,-1 2 0,1 2 0,1 0 0,0 3-368,-33 8 0,36 0 1,-1 1-1,-30 13 1,5 2-1,8 2 1,8 2-3559,10 1 4028,11 13 0,5 8 0,5 12 0</inkml:trace>
  <inkml:trace contextRef="#ctx0" brushRef="#br0">24954 7063 8060,'-27'-20'328,"2"2"0,2 5 0,2 4 99,2 4 1,-4 7 0,6 7-1,0 8 1,1 10 0,0 9-1,-4 9 1,1 9-173,0 4 0,8-22 0,0 2 1,1 0-1,0 2 0,1 4 0,-1 1 1,0 3-1,1 2 0,1-1 0,1 1 1,1-1-1,2 1-168,1 0 0,1-1 0,2-3 0,0 0 0,2 1 0,1 1 1,1-1-1,2-1 0,2-2 0,2 0 0,3-1 0,2-1 1,3-1-1,3-2-290,1 1 1,3-1 0,5-1 0,2-2 0,1-5 0,2-3 0,1-2 0,1-3-1,2-4 1,2-2 0,1-4 0,2-3-93,2-2 1,1-2 0,4-4 0,0-3 0,0-4 0,-1-2 0,1-2-1,0-3 1,1-3 0,0-2 0,1-3 0,0-2 267,2-1 0,0-2 0,2-3 1,0-2-1,-2-1 0,-2-2 1,-2 0-1,-1-1 0,-2-1 1,-1-1-1,-4 1 0,-2-1 1,0-1-1,-2-1 282,-2 0 0,-1 0 0,-4 3 0,-2-1 0,-3 1 1,-1-1-1,-2 2 0,-2 0 0,-1 0 0,0 0 0,-2-1 0,0 0 135,-1 0 1,0-1 0,-1 1 0,-2-1 0,10-30 0,-2-4 0,-6-3 0,-9 35 0,-2-1 0,-1 1 0,-1-1-382,-2 0 0,0 0 1,0-32-1,-5 1 1,-6 5-1,-11 1 1,-8 5-484,-7 3 1,-14 8 0,-6 6 0,-4 6 0,-5 9 0,-2 10-532,-6 6 1,4 7 0,-4 11-1,2 11 1005,3 12 0,4 5 0,9 4 0,1 1 0,0 3 0</inkml:trace>
  <inkml:trace contextRef="#ctx0" brushRef="#br0">25101 8956 8057,'-14'-34'257,"1"3"0,0 4 1,1 5 144,3 4 1,-1 3 0,4 3 0,0 6 0,0 11 0,1 14-140,-1 14 1,5 11 0,-3 18 0,2 11 0,2-32 0,0 1 0,0 3 0,0 2 0,1 1 0,0 1-165,0 2 1,2-1 0,1 0 0,1 1-1,2-1 1,2 0 0,1-1 0,1-1-1,0-2 1,2 0 0,1 0 0,1-1-176,1 1 1,1-1 0,1-3 0,2 0 0,3 1 0,2-2 0,2 0 0,2-2 0,1-1 0,2-2 0,2-1 0,2-1 0,0-3 0,0-2-130,2 0 1,1-3-1,2-2 1,0-3-1,0-6 1,1-2-1,-2-3 1,1-1-1,1-3 1,1-3-1,-1-2 1,0-2 355,1-2 0,0-3 0,1-3 0,-1-3 0,-1-5 0,-2-3 0,-1-1 1,-1-2-1,0-3 0,-2-3 0,-1-3 0,0-3 0,-1-3 0,0-2 241,0-3 1,-2-2 0,1-2 0,-2-3 0,2-4 0,-1-2 0,2-5 0,-1-2 0,0-3 0,-1-1 0,0-2 0,-2 0-388,0 0 1,-1 0 0,-2 0 0,-2-1-1,-3 2 1,-2 1 0,-3 0 0,-2 1 0,-3 3-1,-3 1 1,-2 4 0,-2 1 0,-2 5 0,-2 2-288,1 3 1,-2 2-1,-3 1 1,-2 2-1,-8-25 1,-9 8 0,-8 9-1,-5 10-610,-4 7 0,-7 17 0,-4 7 0,-5 9 1,-3 11 891,2 11 0,-2 1 0,-4 13 0,28-17 0,0 0 0</inkml:trace>
  <inkml:trace contextRef="#ctx0" brushRef="#br0">25661 11195 8123,'-21'13'0,"5"12"176,5 17 0,5 21 1,6-22-1,0 1 1,0 4-1,0 0-44,0 5 1,0 2-1,-2 4 1,0 1-1,0 4 1,-1 1 0,1-2-1,0-1 1,0-1-1,-1-1 1,1-3-1,1-2 1,3-2 0,1-3-1,3-3 1,3-2-180,2-3 1,3-2 0,5-4 0,3-3 0,24 23 0,9-11 0,9-12 0,5-13 0,-31-15 0,0-2 0,1-3 0,-1-3 19,0-3 1,0-2-1,5-8 1,1-4-1,-1-3 1,-2-2-1,2-3 1,-1-4-1,0-3 1,-1-4-1,-1-3 1,-2-2 107,1-4 1,-2-1 0,0-7 0,-2-3 0,-2-2 0,-2-2 0,-10 19 0,-2-1 0,0 0 0,-1-1 0,-1 0 0,-1-1 0,-1 1 0,-1-1 0,0 0 0,3-25 0,-2 1 38,-1-1 0,-3 1 0,-3 6 1,-2 0-1,-4 2 0,-1 1 1,-3 3-1,-2 2 0,-3 3 1,-3 1-1,-2 4 0,-4 1 0,-1 4 1,-3 2-79,-2 3 1,-2 2 0,0 6-1,-2 4 1,-30-17 0,-5 13 0,-9 17-43,32 13 0,-1 3 0,2 1 0,-1 1 0,-6 4 0,-1 1 0,-1 1 0,0 1 0</inkml:trace>
  <inkml:trace contextRef="#ctx0" brushRef="#br0">3386 10355 17915,'-13'-4'0,"-2"-1"0,-2 4 0,0 4 0,0 6 0,1 3 0,0 1-1622,-2 0 1685,0-5 0,5-2 1,0-6-1,-1 0 1,4 0-1,5 0 0,10-2 1,7-1-1,5-3 518,6-1 1,8 4 0,6-3 0,6 1-1,6 1 1,4 0 0,3-1 0,5-1-1,1 0-906,2 0 1,3-3-1,-10 4 1,0-1 0,-3-2-1,-3 2 1,-4-1-1,-5-1-436,-4-2 1,-4 3-1,-10-2 1,-3 0-1,-4 0 325,-5 0 0,-6 6 0,-10-1 1,-7 4-1,-5 3 0,-8 3 427,-5 1 1,1 2 0,-5 4 0</inkml:trace>
  <inkml:trace contextRef="#ctx0" brushRef="#br0">7278 11315 8752,'14'-12'0,"-1"2"6,0 1 93,1 6 1,5-3 0,3 6 0,5 0 0,2 0 0,5 0 0,3 0 0,6 0 0,3 0 960,5 0 0,6 0-797,6 0 0,-1-5 0,2 1 0,2-1 0,-1 1 0,3 0-64,1 1 1,-12-3 0,7 0 0,-2 0 0,-5 0 0,-4 3 0,-4 1 0,0 1-1351,-2-3 1,-1 2 1150,-6-2 1,0 2 0,0 2-1</inkml:trace>
  <inkml:trace contextRef="#ctx0" brushRef="#br0">24474 3438 8191,'-43'-16'0,"6"4"0,8 5 0,8 4 0,5 1 0,2 2 0,1 0 221,0 0 0,2 6 0,-1 3 0,-2 3 0,-1 3 0,0 4 0,2 6 0,-1 8 0,1 5 0,0 8 0,-1 6 0,1 7 0,0 7 181,-1 3 0,7-25 0,-1 1 0,0 1 0,0 0-321,-1 2 1,0 1-1,0 3 1,-1-1 0,2-2-1,0-1 1,-1 3-1,0 1 1,1-1 0,0 0 20,0 2 0,1 0 0,1 1 0,0-1 1,1-1-1,0 0 0,1-3 0,0 1 0,1-2 1,-1 0-1,1-2 0,0 0 0,0 0 1,0 0 39,1 0 1,1 0-1,0-1 1,1 0-1,0 0 1,0 0 0,0 2-1,0-1 1,0 1-1,0 0 1,0 1 0,1 0-37,1-1 1,1 1 0,-2 2 0,1 0 0,2 1 0,0-1 0,1 2-1,1 0 1,0 1 0,0 0 0,0 4 0,-1 0 0,1 3 0,-1 0-152,-1 2 1,1 1-1,-2 4 1,1 1 0,1-2-1,0 1 1,0 0 0,-1-1-1,1 0 1,-1-2-1,1-1 1,-1-1 6,1-1 0,-1-1 0,0-3 1,-1-1-1,3-1 0,-1-1 0,-1 0 1,1-1-1,-1 0 0,1 1 1,-1-2-1,0-1 155,1-1 0,-1-1 0,-1 1 0,-1 0 0,1-1 0,1-1 1,-1 1-1,0-1 0,-1-1 0,1 0 0,-1-1 0,0 0 0,0-1 1,0 1-32,0-2 1,-1 0 0,2-1 0,0 0 0,0 2-1,0 1 1,0 0 0,0 1 0,0-1 0,0 1-1,-1 2 1,-1 0-99,0 1 1,0-1 0,-1-2 0,0-1 0,0 3 0,1 0 0,0 1 0,1-1 0,0 1 0,0 0 0,1-1 0,-1 1 0,1-2 0,0-1-82,1-3 0,1 0 1,0 1-1,2-1 0,-1-6 1,1 0-1,-1 1 0,0 0 1,-1 1-1,0-1 0,-1-1 1,0-1 334,1 34 1,6-3 0,-4-1 0,2 0 0,-1-1 0,-3 0 0,-2-1 48,-1 1 1,-1-5-1,2 7 1,2 0-1,-1-3 1,2 4-186,3-1 1,0-8 0,3 7 0,3 0 0,1-1-1,2 4-328,-1-1 1,6-3 0,-4 3-1,0-2 1,2-3 0,0 1-1,1-3 235,-1-1 1,4 1 0,-3-4 0,3-4 0,2 0 0,-2-4 222,-3 0 1,6 10 0,-4-9 0,0 1-1,1-1 1,-1-3 0,-1 1-336,0 0 0,-1 0 0,4 3 0,1 0 0,0-2 0,1 2-31,3-2 1,-3-1-1,3 0 1,-3-3-1,-1-3 1,0-2-1,-1-2 159,1-1 1,0-2 0,1-2 0,0-6 0,2-1 0,-2-4 262,1 3 0,5-7 0,-1 0 1,1-1-1,5 0 0,3-4-340,7-3 1,2-1 0,1-5 0,-2-3 0,3 0 0,-1-2 0,1 0-75,-2 0 1,-5 0 0,0 0-1,-3 0 1,-5 0 0,-1-2 72,-3-2 1,-1 1-1,-7-6 1,3-3 0,0-2-1,2-7 1,-1-3 297,-2-4 1,0-9-1,3-3 1,5-9 0,2-6-1,4-5-193,-20 27 0,0 0 0,1 2 1,0-1-1,3-4 0,0-1 1,0 2-1,0-1 0,0 1 1,1-1-1,-1 1 0,0 0-43,0 1 1,-2 0-1,-2 2 1,-1-1-1,2 1 1,-1-1-1,-1 1 1,-1 0-1,0 0 1,-1-1-1,15-29 1,-6 0 104,-4 1 0,-8 3 1,2-2-1,-4-1 0,0 0 1,-2-4-1,-3-3-58,-5-3 0,0 31 1,-1-2-1,1 2 1,0-1-1,0-1 1,1 0-1,-1-2 1,1 0-1,0 1 1,0 0-63,1 0 1,0 0 0,0-1 0,1 0 0,0 1 0,-1 1 0,2 0 0,-1 0 0,1 0 0,1 1 0,0 0 0,-1 0 0,0 2 0,-1 0-66,-1 0 0,-1-1 1,5-32-1,-4 1 0,0 3 1,0 1-1,-3 0 153,-2 1 0,-7-1 1,-3 1-1,-3-1 1,-1 0-1,0-2 0,-2-5-93,6 34 1,0 0 0,4-2 0,0 1 0,-1 1-1,0 0 1,2 0 0,1 0 0,1-1 0,1 0-1,0 0 1,0-1-197,1 0 1,0 0 0,3 0 0,0 1-1,1 2 1,1 1 0,7-34 0,1 2 0,-1 6 41,-3 4 0,1-3 0,-5 6 0,-2 0 0,-2 1 0,-1 1 0,-1-2 392,-4-4 0,-2 6 0,-7-12 1,1 1-1,1-1 0,2-4 63,1-3 0,5 1-326,-1 32 0,1-2 1,2 1-1,1 0 1,-2 0-1,1-1 1,1-1-1,1-1-26,0 0 0,0 0 0,0 4 0,0-1 0,0-3 0,0 0 0,0 2 0,0 0 0,0 3 0,0 0 0,0 0 0,0 0 0,0 1 0,0 1-10,0-1 0,0 0 0,-2-1 1,-1 1-1,0-2 0,-1 1 0,-1-1 1,0 0-1,-2 0 0,-1-1 0,0 2 1,-1 0 103,0 1 1,-1 0-1,1-1 1,-1 0 0,-2 3-1,-1 0 1,1 0-1,0 0 1,0-2 0,0 1-1,2 0 1,1 0-1,1-2 1,0-1-31,1-1 0,1-1 0,-1 3 0,2-1 0,0-1 0,1 0 0,1-2 0,1 0 0,1 1 0,1 0 0,0-2 0,0 0-71,0 0 1,0 1 0,0 2 0,1 1 0,1-1 0,-1 0 0,2-1 0,-1 1 0,-1 3 0,1 0 0,-1-37 0,-1 7-103,0 1 1,-6-2-1,-3 2 1,-4 3-1,-5-2 1,-2-1 207,-1-3 1,8 34 0,1 0 0,-11-33 0,-3 2 0,11 33 0,0 1-1,0-1 1,-1 0-142,1-1 0,0-1 0,-14-31 1,14 32-1,0 0 0,-1 0 0,0 1 1,-1-1-1,0 1 0,-1 0 1,0 1-1,-18-31-277,1 3 1,-1 9 0,-4-3 0,0-1 0,0 2 0,-1 1 340,-4 0 1,2 6 0,-5-1 0,-1 0 0,0 1 0,0 4 0,0 3 51,2 1 1,-5 1 0,4 3 0,0 5 0,-1 3-1,0 3-213,1 3 0,-3-2 0,2 8 0,-5 4 0,-3 5 0,-4 2-80,0 1 1,-4 5 0,3 10 0,-2 5 0,2 6-1,6 3 1,4 6-505,3 9 1,10 2 0,1 19 0,20-28 0,2 2 780,0 2 0,2 1 0,0 6 0,0 1 0,1 5 0,-1 1 0</inkml:trace>
  <inkml:trace contextRef="#ctx0" brushRef="#br0">6852 12234 8231,'6'-7'308,"1"1"1,6 6-1,1 0 1,-1 0 0,0 0-1,2 0 1,3 0-1,4 0 1,3 0 0,2 0-1,1 0 1,3 0 5391,5 0-5580,2 0 1,2 0 0,0 0 0,-1 0 0,-1 0 0,-1 0 0,2 0 88,-2 0 0,0-4 1,1-1-1,-1 2 1,-3 2-1,1-1 0,-3-1 4,1-1 0,2-1 0,-4 5 0,0 0 0,1 0 0,0 0 15,2 0 0,-3-1 0,5-2 1,-1-2-1,1 3 0,0-1 1,1 0-135,1-2 1,2 1 0,0 4 0,0 0 0,0-2 0,1-1-127,4-1 0,-7-1 0,5 5 0,0 0 0,-1-1 0,-1-2 0,-1-2 222,0 3 1,-1 0 0,-2 2 0,-2 0 0,2 0 0,0 0 126,-1 0 1,1-4 0,-4-1 0,-1 2 0,2 2 0,0 1 0,3 0-263,2 0 0,-4 0 0,1 0 0,1 0 1,1 0-1,2 0 0,0 0-184,0 0 1,3 0-1,-1 0 1,-4 0-1,1 0 1,-2 0 421,-2 0 1,2 0 0,-4-2-1,0-1 1,-1-1 0,-1 1 0,0 1-217,1 2 0,0-1 1,-2-2-1,2-1 0,1 1 1,0 0-83,-4-2 0,4 4 0,-2-4 0,0 4 0,0-1 1,0-1-1,-3-1-819,-4 1 0,0 1 0,-5 2 0,0 0 0,0 0-464,-2 0 1,-2 0-1,-4 2 1,-2 2-4113,-4 5 4485,-10 3 915,-2 1 0,-6 1 0,-1-1 0</inkml:trace>
  <inkml:trace contextRef="#ctx0" brushRef="#br0">24687 4465 7930,'0'-14'0,"0"1"0,0 0 0,0-1 265,0 7 0,0-1 647,0 4-579,0 3 1,-1-5 0,-2 4 0,-1-2 525,1-5 0,3 1-799,4 0 1,2 2 0,1 1 0,-7 10-1,-7 6 263,-5 7 0,-3 7 1,-2 8-1,-4 1 0,0 2 1,2-1-7,0 1 1,4-2 0,-2 3 0,6-2-1,3 2 1,1 0 172,-1-1-519,5 2 0,-3-4 1,6 6-1,0-1 1,0-2-1,2 0-202,2 4 179,4-7 0,5 15 1,0-9-1,2 2 1,2-1-1,2-2-72,2-4 0,5 2 1,5-4-1,0-1 1,2 1-1,3-5-123,2-4 1,2 0 0,2-7-1,1-2 1,1-5 0,-1-5 8,-2-4 0,-1-1 0,-1-3 0,-4-5 0,-3-10 0,-4-7 0,-3-8 225,-3-7 0,0-7 1,-7-10-1,-5-3 1,-2-4-1,-5-6 151,-2-2 1,-3 34 0,-2 0 0,0-2 0,-1 0 0,0 1 0,-1 0 0,-1 1 0,-1 0 0,-8-33 188,-2 3 0,-4 7 0,2 5 0,1 7 0,-2 9 0,1 8 1,-4 5-315,-1 5 0,-2 4 0,-1 9 0,-2 5 0,-1 4 0,0 4-459,-2 5 1,5 4-1,-4 7 1,2 5-1,2 6 1,4 2-1,4 2 446,3 4 0,-3-2 0,-1 9 0</inkml:trace>
  <inkml:trace contextRef="#ctx0" brushRef="#br0">25274 5677 7913,'-7'-6'455,"2"-2"0,4 0 1,1 2 286,0 5 0,-5-1-608,1 11 0,-1 0 0,4 3 1,-2 0-1,-2 0 26,2 2 1,2 4-1,-1 0 1,0 4-1,-4 3 1,0 2-1,-2 1 50,1 3 0,2 2 1,-3 4-1,-3-3 0,1 0 1,-1 0-89,3 3 0,5 1 0,-2 2 0,4 2 0,1 1 1,0 1-1,0 1-41,0 1 0,1-5 0,2 5 1,3-2-1,1 1 0,4-2-118,1-2 0,1-1 0,0-1 0,1-4 0,-1-2 1,0-2 8,1 0 1,-1-4-1,0-7 1,1 0 0,-1-6-1,0-2 1,1-4 9,-1-2 0,5-2 0,1-7 1,2-6-1,1-9 0,2-7-27,2-6 0,-2-4 1,6-8-1,-5-3 0,-3-2 1,2-2 84,1-2 1,-4 3 0,-4 1 0,-2-4 0,-1-2 0,-1 0 0,0 0 150,1-2 1,-3 3-1,-2-5 1,-3 5-1,-1 2 1,-1 4-111,-1 1 0,-3 6 0,-4 6 0,-4 1 0,-2 2 0,-2 2 0,-4 1-191,-4 2 0,3 7 0,-6-2 0,-2 4 0,-4 3 1,-5 5-21,-1 4 1,-3 0-1,2 5 1,-4 2-1,-4 2 1,-3 5-1,-2 4-127,0 5 1,1 6-1,0 5 1,3-1-1,7 4 1,5-1-785,6 1 0,16-1 1041,2-4 0,6 6 0,3 1 0</inkml:trace>
  <inkml:trace contextRef="#ctx0" brushRef="#br0">25381 7343 7958,'-26'0'0,"6"2"0,6 2 0,8 5 0,5 4 0,1 4 111,0 0 1,0 7-1,0 0 1,0 5-1,1 8 1,4 6-1,4 8 1,3 4-1,2 5 1,4 4-1,3 6 1,1 1 0,-11-35-1,0 0 99,13 34 1,6-2 0,2-3-1,2-3 1,3-5 0,2-9 0,1-8-337,0-7 1,6-11 0,1-6 0,2-5 0,-2-7-1,-2-4 1,-4-7 135,1-11 1,-11-10-1,4-16 1,-5-7-1,-5-5 1,-4-11-1,-13 30 1,-3-1 126,-1-4 0,-2-1 0,-1-5 1,-2 0-1,-1 2 0,-2 0 1,-2 0-1,-2-1 0,-4-2 1,-3 0-1,-3 1 0,-1 0 32,-2 0 1,-1 1 0,-3 2 0,0 3-1,0 5 1,1 3 0,-1 2 0,-1 3-1,-24-21 1,3 10 139,1 7 0,-2 11 1,7 6-1,5 5 1,5 7-1,6 2-421,0 2 1,5 8 0,3 5-1,3 9 1,4 9 0,3 9-1,1 11-2293,3 9 1,3 10 2404,1-28 0,2 0 0,3-4 0,2 0 0,2 1 0,0 0 0</inkml:trace>
  <inkml:trace contextRef="#ctx0" brushRef="#br0">26020 8916 7880,'-20'-8'15,"-4"-2"0,6 6 1,3-1 34,5-1 0,4-1 0,5-6 0,-2-1 1,-2 1-72,2 0 0,0 7 0,0 7 1,-3 11-1,1 10 458,-1 8 1,-3 10-1,3 9 1,-2 4 0,-2 6-1,0 8-235,1 7 0,3-32 0,0 0 0,2 1 0,1 0 0,-1 1 0,0 1 0,2-1 1,0 1-1,1 1 0,0 0 0,2-3 0,0 0-194,0-3 0,2 0 0,6 31 1,10-11-1,6-6 0,7-10 0,3-8-340,7-10 0,-2-2 0,7-11 0,2-5 1,4-7-1,0-7 164,-2-7 1,-1-14 0,-4-14 0,0-11 0,-23 22-1,0-2 1,-2-2 0,-1-2 94,-1-1 0,-1-1 0,1-5 1,-2-2-1,-3-1 0,-1-1 0,-3 0 1,-1-1-1,-2-1 0,-2-1 0,-2 3 1,-2-1-1,0 0 0,-2 0 108,0 0 0,-2 1 0,-3 6 0,-3 1 0,-3-1 0,-1 2 0,-18-29 1,-3 14-1,-3 10 0,-2 11 152,-1 8 0,0 7 0,0 10 0,0 3-187,0 4 0,6 12 0,1 4 0</inkml:trace>
  <inkml:trace contextRef="#ctx0" brushRef="#br0">6585 12954 8225,'2'-18'0,"2"2"0,5 4 18,3 5 1,1 7 0,0 0 0,1-2 0,-1-1 0,0-1 0,2 1 0,2 0 0,2 0 0,2-2 0,1 3 0,0 0 0,0 2 435,2 0 0,0 0 0,1 0 0,0 0 0,3 0 0,0 0 0,2 0 0,1 2-264,4 2 1,2-3 0,1 5 0,-3-1 0,2-1 0,2 1-1,2-1-104,4 1 1,-1 1-1,8-4 1,3 3 0,-1-2-1,3-2 1,-1-1 92,2 0 1,4-1-1,-3-2 1,0-3-1,2-1 1,-2-2 62,1 1 0,-4-2 0,-6 5 0,-1 1 0,0 0 0,-2-1-268,-2 2 1,1 2-1,-2-1 1,-2-1 0,-4-1-1,-4 1-139,-1 1 1,4 2-1,-3 0 1,1 0 0,0 0-1,-1 2 263,0 2 0,1-2 0,5 2 0,0-2 0,-1-2 1,-2 0-1,0 0 168,4 0 0,-4-5 1,6 1-1,0 1 1,-1 1-1,-1 2-279,-1 0 1,0 0 0,0 0-1,-1 0 1,-2 0 0,-3 0-1,-2 0-268,-2 0 0,2 5 1,0 1-1,-3 0 1,-1 0-1,-1-2 324,0 2 0,-1-5 0,2 4 0,2-4 0,1-1 0,-1 0 107,-2 0 0,-1-1 1,-1-2-1,1-2 1,-2 3-1,-1 0 1,-2 1 226,2-4 0,-4 4 1,1-4-378,-2 4 0,5 13 0,-3 2 0</inkml:trace>
  <inkml:trace contextRef="#ctx0" brushRef="#br0">23754 14300 8074,'-13'-1'0,"0"-2"0,-1-2 0,2-5 79,4 1 0,3-3 1,10-1-1,3-1 0,4 3 1,2 0-1,-1 4 461,0 1 0,-7 3 0,-6 7 0,-7 7 1,-6 4-1,-5 4-142,-4 2 1,-2 1-1,0 4 1,3 1-1,1 0 1,0-1-286,1 1 1,1 0 0,5-1-1,1 1 1,2 0 0,1-1 0,0 2-151,2 3 0,-5-2 38,3 2 1,2-2-1,-2 1 1,-2 3-1,1-1 93,1 1 1,-3-2-1,3-5 1,-3 1-1,1 0 1,0-1 33,2 1 1,6 0-1,-3-1 1,2 1 0,0 0-1,1-2-144,1-3 1,2 3 0,2-3 0,1 4-1,2 2 1,1 1 0,2 2 5,-1-1 0,1-2 0,2-1 0,-1 0 0,0-1 0,0 1 31,0-1 1,-2 0-1,3-3 1,-1 0 0,2-1-1,0-1 1,3-2 12,-1 0 1,0-3 0,1 5 0,-1-2 0,0-1 0,2 0-32,3 0 0,-3-1 0,4-2 1,-1 1-1,1 2 0,0-1-33,1-3 0,-1-5 1,-3 0-1,2 1 0,-2 1 1,-1-1 55,-2-1 0,2-4 0,1 2 1,2-1-1,0-3 0,1-2 0,3-1 72,4 0 0,2-6 1,0-3-1,2-2 1,-2-4-1,3-1 0,0-2 35,1 1 0,0-2 1,-6 0-1,-1 0 1,-1-2-1,-3 0-83,-2-2 0,3-1 1,-4-1-1,-2 0 1,-1-4-1,-1 1 39,-1 0 0,0-4 0,2-4 0,1-2 0,2-2 0,-2 0-31,-1 0 0,-2-5 1,1-1-1,-1 0 1,-1 0-1,-3 3 1,-3 2 4,0 1 1,-5 0 0,4 0-1,-5 2 1,-5 1 0,-4 1 0,-1 0 3,1 2 1,-3-4 0,3 2-1,-1-2 1,1-2 0,3 1-194,0 4 1,5-4 0,-4 4-1,2-4 1,0 1 0,-3 2-142,-1 5 0,-2 3 0,-6 3 0,-1 3 0,-5 4 0,-2 3 45,-6 2 1,-10 5 0,-3 5 0,-4 6-1,-4 6 1,-2 5 0,-1 3-616,-1 6 0,2 2 0,5 1 0,7 1 1,9 0 836,7-1 0,5 1 0,6 0 0</inkml:trace>
  <inkml:trace contextRef="#ctx0" brushRef="#br0">24794 14993 8107,'0'-13'-387,"0"-1"0,5 6 1,0 0 679,3 2 1108,-5 2 0,3 2 1,-8-1-1100,-2-1 1,1-1 0,-6 5 114,-1 0 0,-2 2 0,-2 2 0,1 5-269,0 3 0,4-3 1,1 0-1,1 1 0,1 4 1,-1 2-140,-1 2 1,5 4 0,-3-3 0,1 0 0,-3 2 0,-1 0 364,0 2-309,0-3 0,-4 5 1,0-4-1,-1 1 0,1 0 1,0 2 663,-1 1-602,1-4 1,1 4 0,2-3-1,3 2 1,1-1 0,1-2-64,-1-2 0,5 5 0,-4-2 0,4 2 0,1 0 1,1-2-3,4 2-94,-4 1 0,5 1 1,-6 0-1,0-3 0,0-1 1,0 2 105,0 1 1,0 2-1,-1 0 1,-2-2 0,-2-1-1,1-2 1,-1 0-8,1-1 0,-1 4 1,5-4-1,0-1 1,0 0-1,0-3-150,0 1 1,0 6 0,0-3 0,0 1 0,0-2-1,0 1 1,0-2 32,0 1 1,5 3 0,-1-2-1,-1 1 1,-1 1 0,-2 0-1,0 2 273,0 2 0,0 0 1,0-1-1,0 1 0,1 0 1,2-2-294,2-3 1,5 2 0,0-5 0,5 0 0,5 1 0,0-4-76,4-1 0,0-6 0,-1-2 1,0-1-1,-1-3 0,0-2 0,0-1 62,2 0 0,-3 0 0,-1 0 0,1-1 0,-2-2 0,1-3 1,-3-1 302,3-4 0,-4-5 0,5-3 0,-1-1 0,0 0 0,0-3-53,1-5 0,0 0 1,3-7-1,-4-1 1,1-1-1,-2 0-145,1 0-134,3-10 1,-6 11 0,3-8 0,0 2-1,-4 2 1,0-1-120,2-4 136,-9 10 0,9-14 0,-11 9 0,0-2 0,-2 1 0,-4 1 55,-1 0 1,-1-4 0,-4-1-1,-4 2 1,-4 0 0,-3 0 132,-2-1 0,-6-5 0,2 5 1,-2 1-1,-1 1 0,2 4 0,-3 2 47,3 5 1,1 3 0,-1 1 0,4 1 0,1 1 0,0 2-254,2 6 1,1 2-1,4 1 1,0 3-1,4 0-1586,1 2 577,-5 6 1,11-3 0,0 9 1121,8 6 0,4 6 0,1 12 0</inkml:trace>
  <inkml:trace contextRef="#ctx0" brushRef="#br0">25701 15673 8067,'-6'-8'106,"4"1"0,-2 2 1,2-3-1,4-3-68,2 2 1,-2 2-1,4 4 1,-2-3 434,0-1 1,-5 4 0,-8-2 0,-3 4 25,-1 1 1,4 0 0,0 0 0,0 1-466,2 4 0,-4 2 0,7 6 0,1 1 169,2-1 1,-4-4 0,-1 0 65,-1 1 1,2-2 0,-4-1 0,1 0 0,-1-1-54,0 0 0,1 5 1,-2-2-1,3 2 0,-1 3-175,1-1 0,2 2 0,-2 1 0,0 3 0,1 1 0,-2 0 0,2 0 105,0-1 0,-4 5 1,3-4-1,-2 4 0,1 0 1,1 1-1,1-1 0,0 1 0,2-2 1,2 3-1,-1-3 1,-1 4-1,1-2-261,1 0 1,2 8 0,0-6 0,0 1 0,-1 0 0,-2-2 90,-2 1 1,1 0 0,4-1-1,0 1 1,-2 0 0,0-1-1,-4 1 594,-2 0-459,5-1 1,-3 1-1,6 1 1,0 2 0,0 1-1,0-2-138,0 0 1,2-3-1,2 2 1,7 2 0,3 1-1,4-1 1,0-2-254,1-2 0,-3-3 1,5-3-1,0 1 0,-2-2 1,2 1-5,0-4 292,-5-1 0,8-2 0,-7-1 0,1-2 0,0-2 0,0-2 54,-2-3 0,3-2 0,1-1 1,-1 0-1,2 0 0,-1-1-17,4-4 0,1-8 0,2-9 0,-1-4 0,3 0 1,0-2-1,2-3-210,-1-5 1,-6 3 0,-4 1 0,0 1-1,-4-2 1,-1 1 0,-2-2 240,0-1 1,1 4 0,-2-3 0,-2 0 0,-3 0-1,1-3-38,-1-1 1,-2-5 0,2 0 0,-1 1 0,-3-2 0,0-1-1,0-2-86,1 0 1,2 4 0,-3-2 0,2 4 0,-2 1-1,-2 1 1,-1 4 6,0 4 0,0 0 0,-1 3 0,-4 2 0,-5 1 0,-5 1 82,-3 2 0,-6 3 1,2 6-1,-4-1 1,-4 3-1,-1 0 1,0 4-471,-2 1 276,-1 1 0,0 5 0,1 0 1,2 0-1,0 0 0,3 0-166,4 0 1,1 0 0,5 0 0,2 0-1,1 0-396,2 0 0,5 2 0,4 2 0,4 5 715,4 3 0,9 13 0,8 3 0</inkml:trace>
  <inkml:trace contextRef="#ctx0" brushRef="#br0">24461 14193 7987,'-12'-13'306,"3"0"1,5 5-1,8 4 1,5 2-1,3 2 247,1 0 0,0 0 0,1-1 1,-1-2-1,2-3 0,1-1 1,2-2-375,-2 1 1,4-3-1,-1 2 1,0-3-1,0 0 1,-2 2-1,-3 2 1,0 1-514,-1-1 0,-4 5 599,0-1 1,-6 4 0,1 4 0,-2 7 0,-2 4 865,0 2-1018,0 7 1,0-8-1,0 7 1,0 0-1,0 1 1,0 0-183,0-2 0,0-1 0,0 2 0,0-2 0,0 0 0,0-2 0,0 0-1082,0-2 1,0 2 0,0-1 0,1-2 1150,4-1 0,2-8 0,6-1 0</inkml:trace>
  <inkml:trace contextRef="#ctx0" brushRef="#br0">24674 14367 7983,'-18'-20'2999,"1"7"-2879,0 7 0,7 11 0,3 4 236,1 2 0,-3 3 1,3 0-1,0 4 1,0 6-1,3 4 0,1 6 1,2 2-326,0 1 1,0 7 0,0-7-1,2-1 1,2-1 0,5-2-1,5-1-323,3-2 1,0-6 0,3-4 0,0 0 0,-4-4 0,-1-3 0,-2-4-159,0-4 1,1-4 0,-1-2 0,-1-4-1,-3-4 408,-5-3 1,2-2 0,-1-3 0,-2 0-1,-2 0 1,-1 1 383,0-2 1,2 5 0,1-2 0,2 5-1,3 1 1,2 0 0,2 2-738,1 1 0,7 1 1,2 5-1,6-1 395,8-4 0,-1-2 0,11-6 0</inkml:trace>
  <inkml:trace contextRef="#ctx0" brushRef="#br0">25221 15153 7916,'-5'-13'0,"-1"1"631,-1 3 0,5 2-296,2 2 1,2-1-1,7-4 1,1 1 0,2-1-1,1-2 1,1 0 0,0 1-442,4 3 0,1-1 1,5-5-1,-3 1 1,-2 1-1,-3 2 1,-1 2-448,-1 3 0,-1-4 0,0 4 1109,1 2 1,-7 0 520,-3-1 0,-1 4-886,2 0 0,-4 6 1,5 7-1,0 0 0,2 2 1,0 1-1,1 2-446,2-1 1,1-3-1,-1 0 1,0-1-1,-2 0 1,1 1 254,2-1 0,1 0 0,1 1 0</inkml:trace>
  <inkml:trace contextRef="#ctx0" brushRef="#br0">25447 15233 7980,'-26'-13'2533,"11"7"0,6 6-2330,6 7 1,4 5-1,2 1 1,3 4-1,0 3 1,2 7-1,-1 3 1,3 2-450,2 4 1,3 2-1,0 1 1,0-2 0,-3-2-1,-1 2 1,0 0-529,-2-1 1,-2-1 0,-4-7 0,1-4 0,-1-3 0,-3-5 651,-4-1 0,-2-6 1,-4-2-1,1-1 1,-2-3-1,1-3 1,0-4 603,1-5 0,6-3 0,-2-1 0,5-2 0,5-1 1,5-2 867,7 2 1,6-1 0,11 1-1351,6-2 0,15-6 0,0 4 0</inkml:trace>
  <inkml:trace contextRef="#ctx0" brushRef="#br0">6398 13181 8492,'-56'-11'0,"1"-1"0,5 2 0,3 3 0,5 2 0,4 1 0,2 1-114,-1 1 0,-1 2 105,-2 0 1,0-4 0,0-1 0,0 2-1,0 2 1,-2 1 0,-1 0 0,-1 0-1,-1 0 1,1 0 0,-2 0 0,0 1 364,0 4 1,-4 8 0,1 9 0,-3 5 0,-1 4 0,-2 6 0,-1 6-318,27-19 1,0 1-1,0 1 1,2 1-1,-22 30 1,25-28-1,2 2 1,0 1 0,1 1-1,0 2 1,0 1-1,2 2 1,1 0 16,1 2 1,0 0-1,4-3 1,1 1-1,3 4 1,2 1-1,1-2 1,1 1-1,4 2 1,1 1-1,2 0 1,3 1-1,4 3 1,2 0 43,1 1 1,4-1 0,3 1-1,3-2 1,5 3 0,3-1-1,3 0 1,5-1 0,3-1 0,4-3-1,3 0 1,3-4 0,2-2-1,2-4-99,2-1 0,3-3 0,6-1 1,3-3-1,-22-11 0,2-1 1,0-2-1,3 0 0,1-2 1,0-1-1,4 0 0,0-2 1,1-1-1,1 0 0,0-2 1,1 0 116,1-1 0,0-1 0,2 0 0,4 0 0,2-1 0,-1-1 0,2-1 0,-1 0 0,1 0 0,1 0 0,0 0 0,1 0 0,-1 0 0,1 0 0,-1 0 0,0 0 0,0 0 0,-1 0-123,0 0 0,-1 0 0,1 0 0,3-1 1,1-2-1,0 1 0,-2-1 0,0 0 1,0 0-1,-1-1 0,-1 0 0,1 0 1,-3 0-1,1 0 0,-2-1 0,-3 0 1,0 0-1,-1 0 0,-1 0 0,-1-1 1,0-1-116,-2 1 0,0-2 1,-1 0-1,-5-1 0,-2-1 1,1 0-1,-1-1 0,0 0 1,-1 0-1,17-5 1,-2-2-1,-8 0 0,-3-1 1,-4 0-1,-2-2 0,-4-1 1,-2-1 153,-3 0 0,-1-2 0,-3-4 0,-2-2 1,-8-1-1,-3-2 0,-1-2 0,-3-2 1,-3-2-1,-4-2 0,-2-2 0,-4-1-46,-2-3 0,-5-1 0,-5-2 0,-5 0 0,-5-2 0,-3 2 0,-4 0 1,-4 1-1,-5-1 0,-4 0 0,-3 1 0,-4 1 1,-2 1 1,-4 1 0,-8-1 0,-4 4 0,-1 7 0,-3 5 0,18 9 0,-2 3 0,-2 0 0,-4 2 0,-3 2 0,0 2 0,-3 1 0,0 3 0,-1 1 0,-3 2 0,-2 2 0,1 1-235,-2 1 0,1 1 1,-1 1-1,-1 3 1,-1 2-1,0 1 1,13-1-1,0 0 1,-1 1-1,0 1 1,0 0-1,0 1 1,0 1-1,0 0 1,0 2-1,1-1 0,-1 2 1,0-1 244,0 2 0,0-1 0,-1 2 0,1-1 0,-2 0 0,0 1 0,0 0 0</inkml:trace>
  <inkml:trace contextRef="#ctx0" brushRef="#br0">25101 14500 8197,'6'-15'302,"-5"5"1,4 14 0,-4 5 0,-1 4-1,0 4 1,-1 0 0,-2 1-363,-2 2 0,-4-6 1,5 4-1,1-3 1,1-2-1,4 1 0,2-3 1,5-2 59,3-4 0,7-10 0,2-2 0</inkml:trace>
  <inkml:trace contextRef="#ctx0" brushRef="#br0">25421 14327 8076,'-5'-25'2582,"1"2"-2474,-1 10 1,7 7-1,1 8 1,1 2-1,1 5 1,-1 4 0,0 5-1,-1 4 10,-1 3 1,-2 2 0,0 1 0,0 2 0,0 1 0,0-2-76,0 0 1,0-3 0,1-1 0,2-1-44,2-2 0,5-5 0,-2 2 0</inkml:trace>
  <inkml:trace contextRef="#ctx0" brushRef="#br0">25247 14433 8061,'-20'-26'4734,"0"11"-4945,13 3 1,1 13 0,7 2 0,4 3 0,5 2 0,7 2 210,5 2 0,3 1 0,2 1 0</inkml:trace>
  <inkml:trace contextRef="#ctx0" brushRef="#br0">25114 14806 8154,'0'-26'691,"0"-1"1,16 12 0,8 6 0,6 7-1,4 2-1068,0 0 1,-3-5-1,4-1 377,2-1 0,14-2 0,4-4 0</inkml:trace>
  <inkml:trace contextRef="#ctx0" brushRef="#br0">25940 15193 8243,'-13'-13'1596,"6"7"1,2 6-1364,4 7 0,-1 6 0,-1 4 0,-1 2 0,1 0 0,1 2 0,2 0-588,0 2 1,0-2-1,0 0 1,2-2 0,2-3-1,5-1 355,3-1 0,1-1 0,1 0 0</inkml:trace>
  <inkml:trace contextRef="#ctx0" brushRef="#br0">26207 15020 8058,'0'-14'1214,"0"8"0,-1 6-903,-4 8 1,4 5-1,-5 3 1,1 4-1,1 0 1,1 3-1,1 0-365,2 4 0,0-8 0,0 8 0,0-2 0,2-1 1,2-1-1,4-2 0,1-2-3522,0-2 3576,-1-2 0,12-8 0,0-1 0</inkml:trace>
  <inkml:trace contextRef="#ctx0" brushRef="#br0">25834 15180 8079,'-19'-26'1277,"5"4"1,8 9-1,11 8-1150,4 4 0,4 0 0,3-2 1,5-3-1,3 0 0,5-2 1,4 2 378,4 0 1,6-2-1,4 3-506,5 2 0,-7 2 0,6 1 0</inkml:trace>
  <inkml:trace contextRef="#ctx0" brushRef="#br0">25967 15646 8019,'-12'-18'3070,"5"1"-2171,7 0 0,19 8 0,18 5 1,12 2-977,7 2 1,7-1 0,-3-3 0,5-7 76,8-5 0,-2-5 0,-35 8 0,1-1 0</inkml:trace>
  <inkml:trace contextRef="#ctx0" brushRef="#br0">12704 16299 8418,'1'-12'0,"4"3"0,3 5 214,4 2 1,2 2 0,-1 0-1,0 0 1,2 0 0,1-1 0,2-2-1,-2-1 1,1 1 0,-1 1-1,2 2 1,0 0 0,-1 0 0,3-1 699,0-4 1,3 4 0,3-4 0,1 4-613,0 1 1,4 0 0,3 0 0,3 0-1,6 0 1,1 0 0,4 0 7,-1 0 0,-3 0 0,5 0 0,2 0 0,-1 0 0,0 0-136,-1 0 1,0 0-1,4 0 1,-1 0-1,-1 0 1,-4 0-1,0 0 56,1 0 0,-1-5 1,2-1-1,-5 1 1,-1-1-1,0 1 0,2 1-119,-2-1 0,0-4 1,-2 5-1,1 1 0,-4 2 1,2-1-212,3-2 1,-4 2-1,2-2 1,-1 2 0,-3 2-1,2 0 1,-1 0 63,2 0 1,0 2 0,0 1-1,0 1 1,2-1 0,-1-1 257,-1-2 1,7 0 0,-7 0 0,2 0 0,1 0 0,-2 0-31,-1 0 1,3-5-1,-7 1 1,2 1-1,2 1 1,-1 2-1,-2 0-412,-2 0 1,1 0 0,2-1 0,-1-2 0,-1-2-1,1 2 33,2 2 0,1 1 0,-2 0 0,1 0 0,-1-2 0,5-1 0,1-1 278,2 1 0,3 0 1,-1 0-1,1-1 0,4 1 1,0 1 164,3 2 0,1-4 0,-4-1 0,-1 2 0,-2 2 0,-2 1-327,-2 0 1,2 0 0,-2-2-1,-1-1 1,-2-1 0,-3 1-1,0 2 48,-2 1 0,5 0 0,-9 0 0,3 0 0,0 0 0,3 0 115,2 0 0,-4 0 0,7 0 99,-4 0 1,4 0 0,2 0 0,2 0-85,1 0 0,5 0 0,-6 1 1,3 2-1,1 1 0,0-1-37,1-1 1,-2-2 0,-2 0-1,-3 0 1,1 0 0,-2 0-1,1 0 28,0 0 0,-2 1 1,2 2-1,-1 2 1,-3-2-1,-1-2 1,-2-1 26,0 0 0,3 0 1,-2 0-1,-1 0 1,1 0-1,1 0-191,-4 0 0,2 0 0,-4 2 0,2 1 1,2 1-1,-1-1-404,-3-1 1,2-2 0,-2 0 0,1 0 0,-2 0-1,-2-2 1,-2-1-2897,0-1 1,2-1 3365,-2 5 0,3-6 0,6-1 0</inkml:trace>
  <inkml:trace contextRef="#ctx0" brushRef="#br0">25207 3345 7973,'-74'9'0,"6"0"0,9 1 0,10 2 0,16 1 0,8-1 0,5 0 43,3 1 0,4-2 0,3 8 0,1 2 0,-2 4 0,-1 6 0,-1 3 0,0 6 0,-1 6 0,0 10 0,-4 6 9,-4 7 1,11-32-1,1 1 1,-2 0-1,0 1 1,0 2-1,-1 0 1,-1 2 0,0 1-1,0 0 1,0 1-1,-1 1 1,0 1-1,1-1 1,1 0 297,1-1 1,1 2 0,-2 4 0,2 1 0,2-2-1,0 0 1,1-1 0,1 1 0,2 0 0,0-1 0,2-2-1,2-1-254,0 0 0,0 0 0,1 5 0,0 0 0,0-2 0,0 0 0,0 0 0,0 1 0,0 2 1,0 0-1,0-2 0,0 1 0,0 0 0,0 1-81,0 1 0,0-1 0,0-4 0,0 1 1,0 3-1,0 1 0,0 0 0,0 0 0,0 1 1,0-1-1,0 2 0,0 1-43,0 2 1,0 0-1,0-7 1,0 0 0,0 3-1,0 1 1,0-1-1,0 0 1,0 0 0,0-1-1,0 2 1,0 0 0,0-2-1,0 0 7,0-2 0,0 0 1,1 4-1,0-2 0,0-3 1,2-2-1,1 3 0,1 0 1,0 3-1,0-1 1,1 0-1,-1-1-27,-1 0 1,1 0-1,-1 6 1,0-1 0,2-5-1,0-2 1,0 3-1,-1 1 1,-1 1 0,1 1-1,0 0 1,0-1 11,1 0 1,0 1 0,0 4 0,0-1 0,-1-5 0,0 0 0,-1 1 0,1 1 0,0 2 0,2-1 0,0 0 0,1-1 0,0 0 0,1 0-207,0-1 0,-1-1 0,0-6 0,0 1 185,1 4 1,0 1 0,-1-3 0,0 0 0,2 2 0,1 1 0,-1 1 0,0 1 0,0-3 0,0 0 48,-1-2 0,1 1 1,-1 0-1,0 1 1,-2-5-1,1 0 1,0 1-1,0 1 1,1 1-1,0 0 1,-1-1-1,0 0 72,0 1 1,-1 0 0,-1-2-1,1-1 1,0 2 0,-1 0-1,1-1 1,0-1 0,-1 1-1,1 0 1,0-1 0,1 0 6,1 0 1,0-1-1,-1 0 1,0-1 0,3 1-1,0 0 1,0-2-1,0 0 1,1 0 0,0-1-1,1-1 1,1 0-1,1 1 1,2 1-94,1-1 1,1 0 0,2 2 0,0-1 0,0 1 0,1 0 0,1-1 0,0 0 0,0-1 0,0 1-1,0 0 1,1 0-44,0 1 0,-1 0 0,-1 1 1,-1-1-1,2 0 0,-1 0 1,-1-1-1,-1 0 0,0-1 0,-1 0 1,-1-1-1,1 1 10,-1 0 1,-1-1 0,-2-3 0,0-1-1,0 0 1,0-1 0,-3-1 0,1-1-1,9 30 1,0-2 0,0-9 205,1-8 0,-3-7 0,6-6 0,-1-7 0,4-10 0,4-6 95,4-7 1,1-4 0,4-6 0,2-8 0,7-12 0,2-8-176,0-4 1,4-8-1,-8-4 1,1-7 0,-25 27-1,0 0 1,0-2 0,-1 0-1,1-1 1,-1-1-127,0-2 0,-1 0 1,1-3-1,0-1 1,-2-2-1,-1 0 1,0-2-1,1-1 1,-2-1-1,0-1 1,-2-2-1,-1 0 0,-1-2 1,-1 0 109,-2-1 1,0-1 0,0-10 0,-1-2 0,-3-1-1,-1-1 1,1-2 0,-1-1 0,-1-2 0,1 0 0,-2-1-1,1 0-67,0-1 0,-1-1 0,-2 21 0,0-1 1,0-1-1,0-1 0,-1-1 0,0 1 1,0-1-1,0 0 0,0-1 0,1-2 1,-1 0-1,1 0 0,-1 0 0,1 1 0,1 0 17,-1-1 1,0 0 0,1-1 0,-1-1 0,1 0 0,-1 0 0,1 0 0,-1 1 0,1 0 0,-1 0 0,0-1 0,-1 0 0,1-1 0,-1 0 0,-1 0 0,0 1 0,0 0 0,-1 0 0,-1-1 0,1 0 0,-1-1-93,0-3 0,0 0 0,0 2 1,0 7-1,0 1 0,-1-1 0,-1-4 1,1 0-1,-2-1 0,-1 3 1,0 1-1,-2-1 0,1 2 0,-2 1 1,0-1-1,0-1 0,-1-1 0,0 0 0,-1 0 1,0-1-1,0 1 1,0 2-1,-1-1 1,-1 0 0,-1-6-1,-2-2 1,0 1-1,1 0 1,0-1-1,-1 1 1,1 0 0,0-1-1,-1 0 1,1-2-1,-1 0 1,1-1 0,0-2-1,0 1 1,1-1-30,-1 0 1,1-1 0,1-1-1,3 11 1,0-1 0,0-1 0,1 2-1,1 3 1,0 1 0,0 1-1,0-1 1,1-1 0,0 0 0,0 0-1,0 0 1,-1-2 0,1 0 0,-1 0-1,0 1 1,1 2 0,-1 1-1,1-1 1,-1 1 144,1 1 0,-1 0 1,0 0-1,0-1 0,-2-1 1,-1 0-1,0-1 1,0 2-1,-1-11 0,0 1 1,-1 1-1,0 1 1,-2 1-1,0 1 0,0 1 1,-1 1-1,0 0 1,0 5-1,-1 0 0,-1 1 64,1 2 1,-1 0-1,-1 1 1,-2-4 0,0 1-1,-1 1 1,0 9 0,-2 1-1,0 0 1,0 0 0,-1 1-1,-2 0 1,-13-21 0,-2 3-1,-1 4 1,-2 1 0,-3 2-1,-2 2-253,-1 4 0,-1 1 1,1 5-1,-3 2 0,-4 2 1,-3 2-1,-1 2 1,-2 4-1,0 2 0,-2 4 1,-2 1-1,-2 4-623,-1 1 1,0 4 0,3 3 0,0 2 692,-7 1 0,-1 3 0,1 2 1,-2 4-1,24 1 0,0 1 0,-1 2 1,-2 3-1,0 1 0,-1 2 0,1 3 1,0 2-1,-1 2 90,0 3 0,0 2 0,0 1 0,-3 1 0,-1 1 0,2 2 0,3 1 0</inkml:trace>
  <inkml:trace contextRef="#ctx0" brushRef="#br0">14383 17019 8136,'-29'-21'0,"3"5"0,7 7 0,7 9 0,6 6 0,14 7 0,10 0 0,8 1 0,31-7 0,11-1 0,-29-4 0,3 1 0,6-1 0,2 0 426,2 0 1,1-1 0,3 0 0,1-1 0,3 1 0,1-2 0,1 1 0,0-1 0,0 0 0,-1-1 0,3-1 0,0 0 0,-1-1-1,0-1-170,1-2 1,1-1-1,-1 2 1,0-1 0,-3-2-1,-2 0 1,-2 2 0,-1 1-1,-1 0 1,-2 2-1,-4 0 1,-2 0 0,-2 1-1,-1-1-3065,-4 0 1,-1 0 2808,35 1 0,-9-3 0,-3 6 0,-3 0 0</inkml:trace>
  <inkml:trace contextRef="#ctx0" brushRef="#br0">19555 16939 8210,'-20'-12'1397,"3"5"1,14-4 0,14 13-961,12 10 1,26 4 0,16-4-1,-27-7 1,1 0 0,7-1-1,2-1 1,4 1 0,2-2-1,6 0 1,0-1 0,2 0-1,1 0-346,-1-1 0,2 0 0,6 0 0,0 0 0,0 0 0,-2 0 0,-2 0 0,0 0 0,-2 0 0,-1 0 0,-4 0 0,-2 0 0,-1 0 0,-1 0-627,-1 0 0,-1 0 0,-6 0 0,0 0 0,-1 0 0,0 0 0</inkml:trace>
  <inkml:trace contextRef="#ctx0" brushRef="#br0">9638 18245 8513,'-12'-15'0,"3"-3"-2,5 1 1,5 6-1,9 7 1,13 2 139,9 2 0,23 0 1,12 0-1,-29 0 0,2 0 1,7 1-1,1 0 0,4 0 1,1 1-1,6 0 0,2 0 1,3 0-1,1-1 0,6 0 1,2 0-1,1-1 0,1 0 1,-22 0-1,1 0 0,1 0 719,1 0 1,0-1-1,0 2 1,-2-1-1,-2 0 1,2 1-1,8 0 1,2 0-1,0 0-961,-2 0 1,1 1-1,0-1 1,5 1 0,0 0-1,1-1 1,-1 0 0,1-1-1,-1 0 1,1 1 0,-1 0-1,1 0 1,2 1 0,-1-1-1,1 1 1,-1-1-1,0 0 1,0 0 140,0-1 0,0 1 0,1-1 0,-14 0 0,1 0 0,0 0 0,0 0 0,-1 0 1,1 0-1,-1-1 0,0 1 0,0-1 0,0 0 0,0 0 0,0-1 0,2 0 1,-1 0-1,1 0 0,-1-1 0,0 1 0,-1-1 0,0 0 0,0 0-53,17-2 0,1 1 0,1-1 1,-17 2-1,2 0 0,-1-1 1,0 1-1,15-1 0,-1-1 0,0 1 1,-2-1-1,0 1 0,-1-1 1,0 1-1,-1 0 0,-1 0 1,-3 1-1,-2-1 0,0 1 0,-1 0 1,-2 1-1,1 0-230,-3 0 0,-1 0 0,-1 0 1,17-3-1,-1 1 0,1 1 1,0 1-1,-6 0 0,-3 0 1,-7 0-1,-2 0 0,-6-1 1,-2 1-145,-5 1 1,-3-1-1,25-1 1,-6 0-1,-11-1 1,-14 1 389,-9 1 0,-9 7 0,-2-1 0,2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6758 5837 18954,'-6'5'0,"6"-1"0,8-1 567,4-1 1,7-2 0,5 0 0,5 0 0,7-2 0,4-2 0,3-4 0,3-1 0,3 2 0,4 1 0,5 2 0,1-1 0,3 1-152,3 1 0,0 1 0,10 2 0,-1 0 0,-2 0 1,2 0-1,-1 0 0,1 0 0,-2 0-124,1 0 0,0-1 0,-4-2 1,4-3-1,-1-1 0,1-4 0,-2-1-228,2-1 0,-5 0 0,4-1 0,1 3 0,-36 5 0,1 1 0,1 1 0,1 1 0,0-1 0,0 0-64,0 0 0,0 1 0,-1 1 0,0 1 0,1-1 0,-1 0 0,0 1 0,0 0 0,2 1 0,0 0 0,0 0 0,-1 0 0,1 0 0,0 0 0,33 0 0,-2 0 0,-2 0 0,-3 0 0,-8 0 0,-6 0 0,-4 0 0,-6-1 0,1-2 0,-4-2 0,-4 1 0,-3-1 0,-1 1 0,-4-2 0,5 3 0,-2-1 0,0 1 0,-1 1 0,-4 2 0,-3 0 0,5 0 0,-5 0 0,1 0 0,1 0 0,0 0 0,2 0 0,-2 0 0,-1 0 0,-2 0 0,0 0 0,1 0 0,-1 0 0,2 0 0,-5-4 0,0-1 0,-1 1 0,0-1 0,-1 1 0,1 1 0,0 1 0,1 2 0,-2-1 0,2-2 0,2-1 0,2 1 0,2 1 0,2 2 0,1 0 0,2 0 0,4 0 0,1 2 0,2 2 0,9-3 0,-6 4 0,2-4 0,2-1 0,1 0 0,2 0 0,-1 0 0,0-4 0,7 0 0,2-1 0,0 1 0,1-1 0,0 2 0,-4 2 0,7 1 0,-2 0 0,1 0 0,2 0 0,-2 0 0,0 0 0,-2 0 0,-1 0 0,1 1 0,5 2 0,1 2 0,3-2 0,-1-2 0,0-1 0,2 0 0,1 0 0,0 0 0,-1 0 0,1 0 0,0 0 0,4 0 0,0 0 0,0 0 0,0 0 0,0 0 0,-1 0 0,-8 0 0,-3 0 0,-1 0 0,1-1 0,0-2 0,-1-2-927,-6 2 0,-6 2 0,-11 1 822,-3 0 0,-10-6 1,-3-2-1</inkml:trace>
  <inkml:trace contextRef="#ctx0" brushRef="#br0">22901 7583 8552,'5'-13'0,"-1"0"0,-1-1 409,-7 7 0,1 1 0,-5 7 0,2 4 1,2 4-1,-1 3 0,1 1 0,0 0 0,-1 0 1,1 1-1,1-1 0,1 2 1183,2 3 1,0-3 0,0 2 0,0-2-1502,0-2 1,0-7 0,0-6 0,0-9 0,0-5 0,0-7 0,0-1-151,0-2 0,0-7 0,0 7 0,2 2 0,1 0 0,1 3 343,-1-1 0,3 3 0,0 5-284,1 3 0,-2 4 1,4 10-1,1 2-465,2 1 1,1 3 0,1-3 0,0 1 0,4-2 0,4 1-591,4-1 1,5-4 0,3 1 0,3-2 0,6-4 0,1-1-180,2-1 0,7-11 0,-2 0 1234,-1-4 0,-6-3 0,2-5 0</inkml:trace>
  <inkml:trace contextRef="#ctx0" brushRef="#br0">23674 7330 8552,'14'-13'375,"-7"-1"0,-1 2 0,-2 2 0,-1 3 1,-4 1 145,-6 3 1,-1 1 0,-1 4-1,0 2 1,0 5 0,2 4 0,0 5-1,-1 3 1,-1 1 0,0 0 0,2 4-97,1 3 1,2-1 0,4 3 0,0-2 0,0-3 0,1 2-1,5 2-2079,7 1 1,5-1 0,7-8 0,2-3 1653,6 0 0,10-4 0,4 4 0</inkml:trace>
  <inkml:trace contextRef="#ctx0" brushRef="#br0">24181 7410 15560,'6'-31'733,"-3"15"0,6-7 287,1 14 1,2 8-1,1 1-1241,1 0 0,3 0 0,3 0 0,0 0 1,5 0-1,5 0 0,6 0 0,2 0-893,2 0 1,0 0 0,2 0 1195,2 0 0,-2 0 0,3 0 1</inkml:trace>
  <inkml:trace contextRef="#ctx0" brushRef="#br0">24141 7716 15560,'-25'-4'3041,"4"1"-2694,8 5 1,8 3-1,14 7 1,10-3-112,10-4 1,6-4-1,9-1 1,7 0-1,5 0 1,6-1-1,4-4-246,0-4 0,7-8 0,-36 6 0,0 1 0</inkml:trace>
  <inkml:trace contextRef="#ctx0" brushRef="#br0">23901 8783 29750,'-15'-2'0,"-1"-1"0,-2-1 0,2 1-854,1 1 1408,8 2 1,2-4 0,11-1-310,7 2 0,8-2 0,10 0 0,5 2 1,4 0-1,3 0 0,3-1 0,-2 1 1,1 1-246,-3 2 0,-9 0 0,3 0 0,-7 2 0,-2 1 0,0 1 0,-7 7 0,0-4 0</inkml:trace>
  <inkml:trace contextRef="#ctx0" brushRef="#br0">24034 9049 19095,'0'-27'-724,"2"4"0,2 5 0,5 9 1140,3 6 0,1 3 0,1 0 1,-1 0-1,2 0 0,1 0 1,3 0-1,2 2-3938,3 2 3587,1-2 0,7 9 0,3-3 0</inkml:trace>
  <inkml:trace contextRef="#ctx0" brushRef="#br0">24941 8756 29816,'-2'-24'-820,"-2"6"1,2 13 0,-2 13-1,2 6 676,2 4 0,-1-2 0,-2 5 0,-1-1 0,1 1 1,1 3-1,2 1 0,0 0 86,0-3 1,0 3-1,0-2 1,0 0-1,0 0 1,2-7-1,1-4-3015,1-3 2868,0-6 0,-4 1 0,0-8 0,0-5-175,0-3 1,0-7 0,0-4 0,0-2-1,0-1 1,0 0 465,0 4 0,2-6 1,1 4-1,3 2 0,0 1 1,1 5-1,-1 1 621,0 2 0,4 6 1,-1 2-1,3 4-751,1 1 1,1 1 0,1 4-1,2 3 1,6 4 0,3 2-1,4-1-2722,1 0 1,10 4 3192,-1-4 1,15 3 0,0-8 0</inkml:trace>
  <inkml:trace contextRef="#ctx0" brushRef="#br0">25754 8649 14937,'0'-34'665,"0"8"0,0 18 0,0 16 0,0 8-617,0 6 0,0 6 1,0-4-1,-2 6 0,-1 7 1,-3 4-1,1 6-1009,-1 5 1,1-1 0,5 6-3029,0-2 3579,0-2 1,0 7 0,0 0 0</inkml:trace>
  <inkml:trace contextRef="#ctx0" brushRef="#br0">24048 7943 12726,'-2'-13'0,"-1"-1"0,-3 2 0,0 2 240,0 1 0,-4 5 1,1-4-1,-3 1 1,-1 1-1,0 0 1,-2 3-1,-1 0 1,-2 0-1,0-1 1,0 1-1,0 0 1,2 0 1330,1-2 1,2 1-1,1 3 1756,3-4-2861,-3 4 1,12-5 0,0 6 0,8 0-1,4 0-85,1 0 1,0 1-1,1 2 1,-1 3-1,0 1 1,1 4-281,-1 1 1,2 1 0,3 0 0,2 1 0,3 0-1,-1 3 1,3 1 9,5-2 0,2 3 0,5 0 1,-3 1-1,0 0 0,0 0 275,3-1 0,2-1 0,1-4 0,0 3 0,0 0 0,-2 0 0,-1-2-362,-1-2 0,-2 0 1,2 2-1,-5 1 1,-3 2-1,-3-2 1,-1-1-214,-2-2 1,-6 1-1,2-1 1,-3 0 0,-3 1-1,-2-2-757,-1-3 1,-5 1 0,4-4 0,-1 1 531,1 4 1,0-5-1,6-2 1,-1-3-1,2-1-1073,3 0 1,-2 0 0,6 0 1366,2 0 0,1-5 0,2-3 0</inkml:trace>
  <inkml:trace contextRef="#ctx0" brushRef="#br0">25007 8303 11983,'-7'-21'27,"1"8"0,8 7 1,2 6 715,5 0 1,3 4 0,3 2 0,1 2 0,2 2-535,-2 2 1,-3 1-1,-2-1 1,-4-2-1,-1-1 1,-3 2-1,-2 0 1,-1 3-170,0-1 0,-6-4 0,-4 0 1,-6 1-1,-6 1 0,-4-3-148,0-3 1,1 1 0,1-2 0,2-1 0,-2-1 0,0-2 0,1 0-154,0 0 0,3 1 0,-4 2 269,2 2 1,-1 5-1,-3-3 1</inkml:trace>
  <inkml:trace contextRef="#ctx0" brushRef="#br0">6132 8796 10502,'6'-7'0,"3"2"520,3 4-144,7 1 1,3 0-1,8 0 1,1 0-1,0-2 1,0-1-1,2-1 1,-1 1-1,2 1 1,0 2-1,2 0 1,1 0 342,3 0 1,-3 0-1,7 2 1,-1 1-1,0 1 1,5-1-1,0 0 1,4 0-1,-3 1 1,0-1-263,-2-1 0,2-2 0,3 0 0,-1-2 0,-4-1 0,-1-1 0,-3 1-169,-2 2 1,-1-4-1,2 1 1,1 1 0,1 1-1,-1 2-183,-1 0 1,-2 0 0,-1 0 0,1 0 0,0 0 0,0 0 29,0 0 0,0 5 0,2 1 0,1 0 0,1-1 0,1-2 48,1-1 0,-5 2 0,5 1 1,-2-2-1,1 0 0,-2 0 0,0 1-33,1-1 1,-5-1 0,4-2-1,0 0 1,-3 1 0,0 2-1,-3 1-159,0-1 1,4-1-1,-5-2 1,1 0 0,1 0-1,-1 1 160,0 4 1,5-4 0,-7 4 0,4-4-1,2-1 1,1 0-147,-2 0 1,7 0-1,-7 0 1,0 0-1,0 0 1,-3 0 0,2 0-9,-2 0 0,-5 0 1,2 0-1,-1 0 0,-3 0 1,-2 0-8,-2 0 0,1-4 0,-2-1 0,-1 1 0,-3-1 0,-2 1 0,-3 1-539,-1 2 1,-2-4-1,1 1 1,-1 1 0,0 1-1910,1 2 0,-5 0 1,-1 2-1,1 2 2362,-1 5 1,4-3-1,-5 0 1</inkml:trace>
  <inkml:trace contextRef="#ctx0" brushRef="#br0">6345 9915 14748,'-13'-6'0,"2"-1"160,7 0 1,1-4 0,12 5 0,1 0 0,2 1 0,3 0 0,1 1 0,2-1 0,0 2 0,1 2 0,2 1 0,1 0 47,0 0 1,0 0-1,5 0 1,0 0-1,-1 1 1,1 2-1,1 3 1,2 0-1,2 1 71,3 1 1,-4-4-1,4 4 1,4-1-1,2-1 1,4 0-1,-1-3 1,0-2 33,1-1 1,5 0-1,-1 0 1,1 0-1,1 0 1,-2 0-162,1 0 0,2 0 0,1 0 0,1 0 0,-3-1 0,0-2 0,-4-1-93,-1 1 1,3 1 0,-5 2 0,-1 0 0,0 0 0,-1 0-71,-2 0 1,7 0-1,-5 0 1,2 0 0,3 0-1,1 0 1,4 0 241,4 0 0,-6-1 0,5-2 1,0-2-1,1 1 0,2-1 0,0 1-26,-1 1 0,6-3 0,-4 2 1,0-1-1,2 1 0,-3-1-284,-4 2 1,3-3 0,-10 2-1,1 1 1,-3 0 0,0 0-1,-1-1 52,-1 1 0,0-3 0,-1 0 0,1 0 0,-2-2 0,2 1 0,-1-3 239,-1-2 1,3-2-1,4 1 1,-1 1 0,2 2-1,-4 1-186,-1-1 0,-1 2 0,-3-1 0,-2 1 0,-1-1 0,-1 1 0,0 1-333,-2-1 1,-2 4 0,-5-3-1,0-1 1,-2 1 0,-2-2-539,0 1 731,-7-3 0,3 3 0,-5-5 0,-1 0 0,0-1 0,-1 1 56,-3 0 0,3-1 0,-5-1 0,2-1 0,-2-3 0,1 0-128,-1-1 0,-4-2 0,2 4 0,-4 1 1,-1-1-1,0 0 0,0 2-275,0 1 0,0 2 0,-1-1 0,-4 0 0,-4-3 0,-3 0-20,-1 0 1,0 4 385,0 4 1,-5-3-1,-2 3 1,0-3-1,-4-1 156,-1 0 0,-2-1 0,1 1 0,-1 0 1,-1 1-1,-2 2 0,-2 1-88,-3-2 0,1 1 1,-3 0-1,2 1 1,-1-2-1,1 1 1,-1 0 80,-1 1 0,3 1 0,0-2 0,1 1 0,2 0 1,0 2 117,0 2 0,0-1 1,3 2-1,-2 1 0,-2 2 1,-2 1-1,-3 0-205,-2 0 0,2 4 1,-1 2-1,-5 0 0,-3 1 1,-3-1 52,1 0 1,-3 3 0,3-3 0,-1 0 0,2 0 0,-1-2 0,3 1 117,-1-1 0,1 1 0,5-5 0,0 0 1,0 0-1,0 0 0,0 0 238,0 0 0,0 0 0,0 0 0,-1 0 0,-2-2 0,-3-1 0,0-1-148,0 1 1,-7 1-1,1 2 1,-1 2 0,-4 2-1,3 4-681,-1-1 0,-3 3 0,-1-4 0,0 2 1,-1 0-1,4 1 0,1-1 391,2-2 0,0 3 0,-1-3 0,2-1 0,2 1 0,1-3 0,0 0 319,2 2 1,-3-4-1,4 5 1,0-1 0,-3 0-1,-2 3-293,-3 2 0,-7 4 1,2 2-1,-2 3 0,-3 0 1,1 2-1,-1 0-165,2 3 1,5 1 0,1 1 0,6 1 0,7-2 0,6-1 0,6-2 26,3 2 0,8 1 0,7 2 0,7-1 0,5 1 0,2 0 239,3-1 1,14 1 0,13 0 0,9-1-1,14 1 1,8-2 0,-26-13 0,2 0-79,2-1 1,1 0 0,3-3 0,1 0 0,3 1 0,1 0 0,1-1 0,0-1 0,2 0 0,0-1 0,2 1 0,0-1 0,0 1 0,0 0-303,0-1 0,0 1 0,-3 0 1,-1 1 125,-1 1 0,0 0 0,-2-2 0,1 0 0,-2 3 0,1 0 0</inkml:trace>
  <inkml:trace contextRef="#ctx0" brushRef="#br0">23274 9755 11503,'0'-13'156,"6"7"0,2 8 0,1 8 0,-2 8 0,-1 1 0,-3 2 1,-2 0-1,1 2 2939,2 2-3092,-2-4 0,4 3 0,-6-5 1,0 0-1,1 1 183,4-4 1,-4-6 0,4-5 0,-4-7 0,-1-10-47,0-5 0,0-6 0,0-5 1,0-1-1,-1-4 0,-2 0 1,-3 1-195,-2 2 0,5 2 0,-1 3 0,2 1 0,2 4 0,0 0 39,0 4 1,0 1 0,2 2 0,2 1 0,5 2-288,3 1 1,6 6 0,1-2 0,2 4 0,3 1 0,1 0 0,1 0-786,1 0 0,0 0 1,1 1-1,1 2 0,3 2 1165,-3-2 1,11 4-1,2 1 1</inkml:trace>
  <inkml:trace contextRef="#ctx0" brushRef="#br0">24048 9582 19885,'-12'-6'-1014,"1"-1"2811,2-1 1,5 3-1527,-5 5 0,6 5 0,-1 4 0,2 3-961,2 2 1,0-1 0,0 0 0,0 1 0,-1-1 0,-4 0 414,-4 1 1,-2-1-1,-3 0 1,1 1 0,1-1-1,2-1 679,1-3 0,6 2 1,-2-2-1,5 2 1,5-1 29,4-1 1,3-5-1,2 4 1,3-2 0,2-2-1,2 1-609,2-1 1,3 0 0,0-4 0,1 0 0,1 0 0,2 0 0,2 0-2630,2 0 0,0 0 2828,2 0 1,2-5 0,-3-3 0</inkml:trace>
  <inkml:trace contextRef="#ctx0" brushRef="#br0">24674 9569 18387,'0'-33'-907,"0"7"1,2 11 1095,2 10 1,-2 5-1,3 5 1,0 4-1,-1 3 1,1 2-1,-1 4 1,1 6-442,-2 5 1,-2 4-1,-1 4 1,0-3 0,0 0-1,0 0 1,2 3 120,2 2 0,-2 1 0,3 0 0</inkml:trace>
  <inkml:trace contextRef="#ctx0" brushRef="#br0">24621 9849 8367,'0'-42'629,"0"7"1,1 5 0,4 18 0,4 3-457,2 5 1,-2 3 0,0-1 0,2-1 0,2-1 0,3 1 0,5 1 0,3 2-1400,4 0 1,3 5 1225,0-1 0,9 6 0,7-2 0</inkml:trace>
  <inkml:trace contextRef="#ctx0" brushRef="#br0">25354 9462 17676,'1'-28'45,"4"6"1,-2 13 0,4 21 0,-1 6-1,-3 2-340,-1 4 1,2-2 0,2 5-1,0 6 1,1 2 0,1 4-1,1-2-898,-2 0 0,5 4 1093,-3-5 0,3 2 0,1 2 0</inkml:trace>
  <inkml:trace contextRef="#ctx0" brushRef="#br0">25154 9835 8364,'0'-40'954,"3"3"1,6 6-1,9 11 1,7 6-560,6 5 1,0 6-1,8-1 1,2 3-1,2 1-395,3 0 0,7 0 0,8 0 0</inkml:trace>
  <inkml:trace contextRef="#ctx0" brushRef="#br0">25007 6650 29932,'-25'-13'-1566,"1"-2"1,2-1 0,-3-2 1523,-5 2 1,1 2-1,-5 4 1,0 3-1,0-1 1,-3 2-1,-2-1 1,-1 1-1,2 0 1,-1 3-214,-1 2 1,0 1 0,-12 0 105,-3 0 1,-7 0 0,0 0 0,-5 0-1,-4-2 1,34 1 0,-1-1 111,-1 0 1,-1 0-1,1-1 1,0 1 0,0 2-1,-1 0 1,1 0-1,0 0 1,-2 0 0,-1 0-1,0 0 1,-1 0-1,0 1 1,1 0 42,0 1 0,1 0 0,1 1 1,1 2-1,1 1 0,-1 2 1,0 1-1,0 0 0,0 2 1,1 0-1,-1 2 0,1 1-76,0 1 1,1 1 0,0-1-1,0 0 1,2 2 0,1 1 0,-2 1-1,1 1 1,0 0 0,0 1-1,1 2 1,1 0-703,2 1 1,0 0 770,-28 19 0,30-16 1,2 2-1,-1-3 0,1 1 1,-23 29-1,4 4 1,7 2-63,7 3 1,19-28-1,3 1 1,1 3-1,2 0 1,1 2-1,2 1 1,1 5-1,1 0 1,1 1-1,1-1-89,0 1 1,0 1 0,0 5-1,1 0 1,1 2 0,2 0-1,2 2 1,1 0 0,3 3 0,1 0-1,1-2 1,1-1 0,1 2-1,-1 1-48,0 0 0,1-1 0,0-2 1,0-1-1,1 5 0,-1 1 1,2-1-1,0-1 0,-2-3 1,0 0-1,-1 1 0,-1-1 130,0 2 0,-2-2 1,-3-7-1,-2 1 0,2 5 1,-1 0-1,1-3 0,0-1 1,0-3-1,0-2 0,3-2 1,0-1-1,0-5 0,0-1-54,2-4 0,0-2 0,2 1 0,2-2 0,16 21 1,1-6-1,1-9 0,0-8 94,3-7 0,6-8 1,1-10-1,1-2 1,1-8-1,4-8 0,6-8-173,7-6 1,3 1 0,-31 9-1,0 1 1,1 1 0,0 2-1,36-7 1,-1 5 0,-5 4-989,-1 4 0,8 4 1,-3 2 1190,-32 1 0,1 1 0,33 6 0,-31-2 0,1 1 0,2-1 0,0-1 0,2-1 0,1 0 0</inkml:trace>
  <inkml:trace contextRef="#ctx0" brushRef="#br0">23901 10502 8474,'-7'-28'-190,"2"5"1,2 9 0,-1 5 0,-5 6 0,-3 4 134,-1 4 0,-5 5 1,-1-3-1,-1 1 1,0-2-1,-1-2 1,-3 1-1,-1-2 434,-2-2 0,1-1 0,-1 0 0,0 0 0,-1 0 0,-1 0-165,-2 0 1,-2 5 0,3 1 0,-2 1 0,-1 3-1,-1 2 1,0 3-273,-3 3 1,3-1 0,-2 9 0,-1 3 0,-1 4-1,-2 5 13,0 5 0,3 2 0,0 8 0,-2 6 0,2 6 0,18-29 0,1-1 0,1 2 0,0 1 70,1-2 0,1 2 1,1 5-1,1 1 0,1-1 1,1 0-1,1 0 0,0 1 1,2 1-1,0-1 0,2-1 1,2 0-40,0 0 1,0 0-1,2 4 1,0 1 0,2-1-1,0 0 1,-1 2 0,0 0-1,0 1 1,-1 1 0,0-1-1,0 0 49,0 2 1,1 0 0,0 3-1,-1 0 1,1 0 0,-1 1-1,-1-1 1,0 1 0,0 0-1,-1 0 1,-1 1 0,1-1 0,-1 1-1,1 0 66,-1 1 0,1-1 0,2-2 0,1 0 0,-2 5 0,0 1 0,1 1 0,0-1 0,0-1 0,-1 0 0,2 3 0,-1 0-294,1 2 0,1-1 0,0-7 1,0 0-1,0 7 0,0-1 115,0-3 1,0-3 0,0-3 0,1-3 0,1-4 0,1-2 0,1-6 0,1-2-75,7 26 0,2-5 0,1-18 1,0-7-1,-3-10 0,0-8 415,0-4 1,5-10 0,3-1 0,0-7 0,4-7-1,1-2 1,3-5 91,3-4 0,4 6 0,5-8 0,2 4 0,4 0 0,6 3 0,3 2-591,6 6 1,2 0-1,7 8 1,1 1 0,3 1-1,-1 2-481,2 0 1,-5 0 0,-2 2 0,-7 1 0,-3 3 716,-2 1 0,-9 3 0,7 5 0,-3-1 0,1-4 0</inkml:trace>
  <inkml:trace contextRef="#ctx0" brushRef="#br0">24088 13620 8142,'-6'-13'289,"3"0"508,-6-1 1,0 3 0,-3 3 0,3 8-578,5 8 0,2 9 0,2 6 0,0 2 0,0 1 0,0 0 0,0-3 0,0-2-381,0-2 0,2-1 52,2-5 0,-2-11 1,4-8-1,-2-10 1,0-10-1,-1-5 114,-1-3 1,-2-6 0,1-6 0,2 0 0,2 1 0,-1 2 207,2 1 0,-3 8 0,5 4 0,-1 7 0,-1 5 0,0 3 0,-2 3 68,2 3 1,-3 4-1,6 5 1,1 0-1,4 0-905,3 0 1,0 5 0,5 4-207,2 3 1,1 2-1,2-1 1,1-1-193,3-3 0,3 2 0,7-3 1022,4-1 0,-4 5 0,5-5 0</inkml:trace>
  <inkml:trace contextRef="#ctx0" brushRef="#br0">24861 13301 8142,'0'-9'3369,"0"0"-2906,0 0 0,1 1 0,4 4 1,2 4-405,0 4 0,-1 4 1,-6 5-1,0 1 0,0-1 1,0 0-1,0 2-257,0 3 1,-1-2-1,-4 5 1,-3-1-1,-3 0 1,1-1 98,1-3 1,6 4-1,-3-3 1,2 0-1,-1-3 1,2 0 144,2-1 1,1 0 0,0 1 0,0-1 0,1-1 0,4-2-529,4-1 1,7-4 0,3 2 0,2 0 0,3-1-1,1 0-2644,1-3 3126,1-1 0,0-2 0,-1 0 0</inkml:trace>
  <inkml:trace contextRef="#ctx0" brushRef="#br0">25434 13314 8142,'0'-21'782,"0"-3"-5,0 7 0,0 3 0,-2 7-697,-2 1 1,3 3-1,-4 7 1,2 7-1,0 5 1,-3 6-1,-1 5 1,-4 3-466,0 1 1,-1 10-1,1 1 1,3 2 0,-1 2-1,0-3 1,1-2 384,2-1 0,2-12 0,4-2 0</inkml:trace>
  <inkml:trace contextRef="#ctx0" brushRef="#br0">25341 13620 8142,'0'-32'887,"0"-4"0,0 5 0,0 4 0,0 8-661,0 4 1,6 2 0,2 1 0,4 3 0,3 5 0,1 2 0,4 2-334,0 0 1,3 0 0,5 2 0,3 1 106,4 1 0,10 7 0,2-4 0</inkml:trace>
  <inkml:trace contextRef="#ctx0" brushRef="#br0">26140 13074 8502,'-4'-24'1090,"0"-2"0,-1 11 0,4 13-911,-4 13 1,4 5-1,-5-1 1,1 3 0,-1 4-1,0 4 1,1 6 0,2 2-155,1 0 1,2 3-1,0-5 1,2 1 0,2-1-1,3-3 1,4-6-1677,2-5 0,-2-3 1,6-3 1650,-2-3 0,10 2 0,3-3 0</inkml:trace>
  <inkml:trace contextRef="#ctx0" brushRef="#br0">26020 13181 8434,'-20'0'625,"2"0"0,3 3 0,3 4 0,2 8-534,1 4 0,6-1 1,-1 2-1,2 1 1,2 0-1,0 4-91,0 5 0,0-2 0,0 4 0</inkml:trace>
  <inkml:trace contextRef="#ctx0" brushRef="#br0">26100 13380 8368,'29'-40'0,"2"1"0,4-1 0,8 5 0,3 7 0,1 9 0,4 10 0,1 6 0,1 3 0,0 0 0</inkml:trace>
  <inkml:trace contextRef="#ctx0" brushRef="#br0">23981 13514 7758,'-13'-8'0,"1"2"256,3 0 0,9 5-188,9-3 1,3 2 0,1 1-1,0-2 1,1-3 0,-3-2-1,0-1 1,-4 1 0,-1-1-160,-3-2 0,-1-1 0,-2-1 0,0 0 669,0-1 1,0 6 0,1 0-1424,4 2 0,2 2 845,6 4 0,1 0 0,-1 0 0</inkml:trace>
  <inkml:trace contextRef="#ctx0" brushRef="#br0">24727 11168 8246,'-8'-4'0,"0"-2"0,2-2 542,2 5 0,4-4 1,1 4-1,4-1 1,4-1-1,2 1 1,4-2-1,2 0 0,2 0 1,0 2-1,2-1 1,0 1-235,2 1 0,1 1 0,0 2 0,-2 0 0,0 2-308,-1 2 0,-2 4 0,-6 5 0</inkml:trace>
  <inkml:trace contextRef="#ctx0" brushRef="#br0">24701 11408 8035,'-9'-16'661,"0"2"1,8 0-169,1 9 0,5 1 0,9 4 0,-1 0 1,2 0-1,1 0-1495,2 0 1002,6 0 0,-4 6 0,7 1 0</inkml:trace>
  <inkml:trace contextRef="#ctx0" brushRef="#br0">25501 11048 12794,'1'18'727,"4"0"0,-4 0 0,3-4 0,-1 3-365,2 0 1,-4 6-1,4-6 1,-2 1-1,0 0 1,1 0-1,-1-2-84,-1-1 1,-1-8-583,4-2 1,-4-7 0,3-5 0,-2-7-1,-2-2 1,0-3 78,0-3 1,0-4 0,0 0 0,1 1 0,2 1 0,2 3 540,-2 2 0,0 1 0,0 5 0,1 0 1,1-1-833,0 1 1,-2 0-1,6 1 1,0 1-1,0 4 1,1 1 515,5 3 0,5-10 0,6-2 0</inkml:trace>
  <inkml:trace contextRef="#ctx0" brushRef="#br0">25994 10835 8265,'9'-4'432,"-2"-2"1,2 0 1015,3 0 0,-2 1 0,9 4 1,1-2-937,2-2 1,-1 1 0,-1 4 0,0 0 0,-4 1 0,-1 2 0,-2 3 0,-1 2-390,-3 2 1,-3 3 0,-6 4 0,-2 2 0,-4 2 0,-6 2 0,-5 3-249,-4 0-1,-1 1 1,-3-2 0,2-3 0,6-2 0,3-3 98,5 1 1,3 0 0,8-5 0,4 1 0,7-1 0,8 0-1,4-1 282,2-3 1,4 1 0,1-5 0,4-1 0,3 1 0,0-1 205,0-1 1,-2 4-462,3 2 0,0 3 0,0 1 0</inkml:trace>
  <inkml:trace contextRef="#ctx0" brushRef="#br0">24048 10089 7975,'-5'-14'0,"1"1"0,1 0 391,1 5 1,4 2 0,2 8 0,5 2 343,3 5 0,-3 2 0,1-1 0,4 0 0,3 4 0,3 2 0,2 0 0,1-1 0,9 0-14,5 3 1,-3-4 0,10 4 0,3-2 0,2 1 0,2 0 0,-4 0-554,-1-2 1,-2-2-1,-4 0 1,-1 1 0,-2-1-1,-3 0 1,-1 1 0,-4-1-48,-1 0 0,-2 3 1,-3 1-1,-2-2 1,0 1-1,-1-1-86,4-1 1,-5 0 0,1-1 0,-3 0-1,3 1 1,-1-2-577,0-3 0,-1 1 0,-5-4 1,1 0-1,-2 1 0,-2-1 1,-1 0-2812,1-3 2618,-4-2 0,6 1 1,-3 1-1,3 1 1,2-1 733,4-1 0,3-2 0,6 0 0</inkml:trace>
  <inkml:trace contextRef="#ctx0" brushRef="#br0">25247 10475 8004,'-25'-10'223,"3"-4"0,6 4 1,10 7-1,7 5 505,5 2 0,3 0 0,6-2 0,3 1 1,4 3-1,3 1 66,2 4 1,-1-1 0,1 0-1,0-1 1,-2 2 0,-2 2-1,-2 3-607,-2 2 1,-2 0 0,-7-3 0,-2 1 0,-3 3-1,-3 2 1,-5 1-595,-6-1 0,-4 8 0,-5-2 0,-3 1 1,-1 2-1,1-1-4927,2 3 5334,1-1 0,5-5 0,0 1 0</inkml:trace>
  <inkml:trace contextRef="#ctx0" brushRef="#br0">25714 11581 7441,'-2'-7'169,"-1"1"1,-3 2-1,1-2 1,-3 0 841,1 0 0,4 0 1,-3 3-1,0-2-609,-3 2 0,2 6 1,-2 5-1,-2 2 0,0 6 1,-3 4-1,1 3-41,0 3 0,-2 5 0,-2 1 1,0 1-1,-1 2 0,0 2-54,0 5 1,-4 5-1,4-2 1,1-1 0,-1 1-1,0 0-133,2 3 0,1-1 0,0 2 0,-1-3 0,-2-2 1,2 1-194,1-2 0,2 3 1,-1-2-1,1-1 1,-2-1-1,0-4 1,1-1-311,2-1 1,1-5-1,-2 3 1,0-2 0,-1-4-1,1-2 1,0-6-794,-1 0 0,5 2 0,2-4 0,1-2 0,3-1 1122,2-2 0,1-6 0,0-1 0</inkml:trace>
  <inkml:trace contextRef="#ctx0" brushRef="#br0">24914 13047 7873,'-30'2'208,"5"4"1,9 6 332,9 4 0,5 6 0,2-4 0,0-2-397,0-1 1,6-2 0,4-1-357,7-3 1,5-3 0,10-6 0,8-2 0,9-4 211,8-7 0,-22-1 0,2-3 0,4-4 0,0 1 0</inkml:trace>
  <inkml:trace contextRef="#ctx0" brushRef="#br0">24461 10075 8344,'0'-17'0,"0"-1"227,0-6 0,0 9 1,0-2-1,-2 2-176,-2 1 1,1 6 0,-6 0 0,-1 2-1,-2 2 1,-1-1 0,-1 1 0,1-1 0,0 1 24,-1 0 0,1-5 1,0 4-1,-2 2 0,-2 0 1,0 0-1,-1-1 291,-1 1 0,4 0 0,-4 0 1,1-1-1,0 1 0,0 1-232,-1 2 0,3 0 1,-5 0-1,0 0 1,0 2-1,-1 2 0,0 5-127,0 3 0,0 1 0,-4 0 0,3 1 0,2-1 1,0 0 80,1 1 0,2-1 0,-3 0 1,2 1-1,4-1 0,3 0 0,3 2 78,-1 3 1,2-3-1,1 3 1,0-2-1,1 2 1,0 2-187,3 1 0,-3 4 0,1-1 1,1 4-1,0 3 0,-2-1-47,-2-2 1,5 3 0,-1 2-1,2-1 1,2 1 0,0-4 0,2-1 159,2-1 0,1 0 1,7-1-1,2 0 1,3-3-1,0-2 139,1-2 1,6 3-1,-2-2 1,3-1-1,3 2 1,2-2 0,3 0-183,1-2 1,1 2 0,5 0-1,2 2 1,1 1 0,3 0-76,1 0 1,2-4 0,4 3-1,1-2 1,-1-4 0,2-3 87,2-3 0,3-5 0,3 4 0,-3-3 0,-1-2 0,-1-1 0,4-2 230,0 0 0,-1-5 0,2 0 0,4-3 0,-2-2 0,3-1-461,1 2 1,-9-2-1,5 2 1,-2-5 0,-3-2-1,3-2 1,-4 1-223,-6-3 0,-3 6 0,-7-6 0,-3 1 1,-1-3-1,-6-3 356,-4-2 1,-4-6-1,-2-2 1,-6-4-1,-3-2 1,-5-2 265,-5-1 1,-3-5 0,-1 3-1,-3-2 1,-4 0 0,-8 0-1,-5 2-165,-9 0 0,-6 5 0,-14-4 0,-9 5 0,-7 5 1,29 18-1,-1 1-378,-2-1 1,-2 2 0,-2 2 0,-1 2 0,-4-2-1,-2 1 1,0 1 0,0 1 0,-1 2 0,1 0-1,0 0 1,-1 1 0,1 1 0,1 0 63,0 2 0,0-1 0,-3 0 0,1 0 0,6 2 0,2 2 1,2-1-1,1 1 0,-36 1 0,8 4-349,6 5 0,-9 10 322,13 8 1,-9 5 0,7 8 0</inkml:trace>
  <inkml:trace contextRef="#ctx0" brushRef="#br0">20595 8996 8526,'-4'-21'0,"-1"3"0,1 9 151,4 9 1,-2 9 0,-1 8 0,-1 0-1,-1 1 1,1 1 0,0 4 0,-1 2-1,1 1 1,-2 1 0,0 1 0,-2 2 0,2 1 439,1-1 1,0-2 0,5-2 0,0 0-592,0-4 0,6-3 0,1-6 0</inkml:trace>
  <inkml:trace contextRef="#ctx0" brushRef="#br0">21075 8996 8350,'-18'-36'705,"0"10"1,1 3 0,3 20 0,1 6-661,0 9 0,-1 6 0,1 7 1,0-1-1,1 3 0,3-1 1,4 4-1,4-1 0,5 4 316,10 3 0,9 1 0,22 0 0,5-5 0,7-2 0,6-7 0,4-3-438,0-8 0,-1-5 0,-12-7 0,-9-1 1,-6-5-1,-9-6 23,-7-5 0,-9-12 1,-11-2-1,-8-6 1,-11-5-1,-12 1 0,-14-1 23,-8 4 0,-6 2 1,-10 2-1,1 8 1,2 8-1,-1 7 0,6 7 31,6 3 0,0 6 0,5 3 0</inkml:trace>
  <inkml:trace contextRef="#ctx0" brushRef="#br0">20928 14087 8137,'-13'0'0,"1"1"0,3 4 0,5 4 0,2 2-1,2 3 0,0 4 1,0-1-1,0 0 0,2-3 1,1 0-1,1-1 1,-1 0 0,5 1 0,-1-1 0</inkml:trace>
  <inkml:trace contextRef="#ctx0" brushRef="#br0">20902 13767 8122,'-18'-31'2862,"2"1"-1899,4 5 0,6 10-1395,10 11 0,-1 2 0,6 2 0,3 2 0,3 1 0,6 1 432,4-1 0,-2 5 0,10-1 0</inkml:trace>
  <inkml:trace contextRef="#ctx0" brushRef="#br0">21635 13514 7961,'-12'-30'962,"3"3"1,3 11-1,8 18 1,2 10-571,5 8 1,1 10 0,-1 2 0,-4 2 0,-4 5 0,-2 4 0,-4 7 0,-4 7 0,-2 5-1390,-3 3 1,2 2 0,2-1 996,1 1 0,6 5 0,-3 2 0</inkml:trace>
  <inkml:trace contextRef="#ctx0" brushRef="#br0">20648 8356 8314,'-8'-4'0,"0"-2"0,1 0 0,-1 0 0,5 1 440,-3 11 1,6 2 0,0 5 0,0 0 0,0 1 0,3-1 0,5 0 0,5 1-441,2-1 0,0 6 0,-2 2 0</inkml:trace>
  <inkml:trace contextRef="#ctx0" brushRef="#br0">4879 8090 29563,'0'-39'-9831,"0"9"3869,0-5 4972,0 17 1,-2 8 1126,-2 14 0,1-1 0,-6 6 0,-1 1 0,-2 2 0,-3 2 0,-3 0 1,-4 3-1,-5 3 0,-4 4 0,-7 6 0,-7 1 0,-7 3 628,-2 0 1,0 7 0,24-17 0,0 1-103,0 0 1,0 2 0,1 7-1,1 2 1,1 2 0,0 1-1,0 2 1,1 2 0,-1 4-1,2 1 1,1 3 0,1 2-772,2 3 1,2 3 0,-1 6 0,3 2 0,3-1-1,3 0 1,2-1 0,4 0 0,5-3 0,3-1-1,6-5 1,3-3-463,2-5 1,5-2 0,3-4 0,4-3 0,1-5-1,1-3 1,1 0 0,1-1 0,2-2 0,0-3 0,0-1-1,1-2 570,0-1 0,1 0 0,0-2 0,0 0 0,1-1 0,1 0 0,1-2 0,0 0 0</inkml:trace>
  <inkml:trace contextRef="#ctx0" brushRef="#br0">18929 16166 8206,'-9'-16'0,"2"1"0,2 4 0,7 4 684,5 4 0,6 2 1,5 1-1,4 0 1,5 0-1,3 0 1,1 0-1,-2 0 1,-1 1-1,-1 2 1,0 3-1,-2 0 1483,-3 0 0,2 4-2167,-6-1 0,-1 3 0,-3 1 0</inkml:trace>
  <inkml:trace contextRef="#ctx0" brushRef="#br0">18942 16446 8076,'-21'0'1346,"-4"-6"1,10 4 0,-1-1 0,7 5 286,9 2 1,6 5-1326,7-4 1,2-1-1,5-4 1,6 0-1,7 0-1141,1 0 1,9 4 0,-2 1 832,5-2 0,3-2 0,4-1 0</inkml:trace>
  <inkml:trace contextRef="#ctx0" brushRef="#br0">19635 16219 10608,'-13'-15'2420,"4"5"1,2 16-1,1 6-1498,3 4 0,1 3 0,2-2-131,0 0 1,0 3 0,0-3 0,0 6 0,0 2 0,2 1-245,2 1 1,4-6-1,4-3 1,-2-4-1,-1-2 1,1-3-1454,2-4 0,-3-4 0,-2-2 0,-1-5 0,-3-8 0,-1-6 92,-2-6 1,-2-2-1,-1-1 1,-1-4-1,-1 0 1,1 1 1188,-1 2 1,1 2-1,4 3 1,1 1-1,4 4 1,4 0-1,3 5-98,1 5 1,5 0 0,1 5-1,2 2 1,2 2 0,4 1-1710,4 0 0,-1 0 1432,5 0 0,-5 6 0,3 1 0</inkml:trace>
  <inkml:trace contextRef="#ctx0" brushRef="#br0">20089 16019 8087,'13'-32'414,"2"5"1,2 9 0,7 8 813,6 5 1,2 0 0,7 0 0,-1 1-1,4-1 1,-2 1 0,-2 1 0,-5 1-41,-5 2 1,0 0 0,-10 2 0,-3 2-1,-5 7 1,-5 3 0,-7 6 0,-5 2-1189,-7 6 0,-8-1 0,0 5 0,-2-1 0,1 0 0,2-1 0,3-2-368,6-1 1,5-1 77,7 1 0,3-6 0,6-3 0,11-4 0,11-2 149,9-3 1,9 2 0,3-7 0,7-1 0,10-2 0,2-1-2099,1 0 1,-32 1-1,-1 0 2239,32 3 0,-28 2 0,0 2 0,-5 2 0,-1 0 0</inkml:trace>
  <inkml:trace contextRef="#ctx0" brushRef="#br0">18022 18458 8207,'0'-25'0,"0"3"0,2 5 0,1 6 0,1 2 819,1 6 0,-1 3 0,2 9 0,0 4 0,1 5 1,-1 4-1,2 3 0,-2 3 0,0 2 0,-3 2 0,-2 1 1,0 0 1615,4-4 0,-4-5 0,4-3-3298,-4-2 1,-1-1 249,0-5 0,0-7 1,0-6-1,0-9 1,0-7-1,0-8 216,0-6 0,-1 1 1,-2-5-1,-2 0 0,1 0 1,0-2 852,-1 2 0,-4 1 0,5 7 0,1-1 1,1 2-1,4 3 0,2 4-50,5 3 0,4 3 0,4 2 0,2 3 0,3 1 1,5 3-1291,3 1 0,7 2 1,0 2-1,4 1 0,5 3 884,1 1 0,-4-4 0,3 3 0</inkml:trace>
  <inkml:trace contextRef="#ctx0" brushRef="#br0">18729 18205 8360,'0'-19'6337,"0"4"-5434,0-3 1,1 9 0,4 6 0,4 6-516,3 6 1,1-2-1,0 1 1,1-1 0,-1-1-1,0 2 1,-1-1-1,-2 2 65,-1-2 0,-4 5 0,2-3 0,-1 3 1,-3 1-1,-2 1 0,-1-1-1303,0 0 0,-1 1 666,-3-1 0,-4 0 1,-4 1-1,2 0 153,1 4 1,0-6-1,-3 4 1,2 1 0,3-3-1,1 1 1,3-2-66,1 1 0,2-1 0,0 0 1,3 1-1,5-1 0,6 0-679,6 1 0,2-2 1,7-4-1,6-3 0,6-4 1,3-1 774,2 0 0,11 0 0,-3 0 0</inkml:trace>
  <inkml:trace contextRef="#ctx0" brushRef="#br0">19489 18205 8291,'-14'-34'2847,"-3"13"1,0 14 0,5 8-2464,7 8 1,3 4-1,1 2 1,-2 1-1,-2 1 1,2 4 0,0 2-1,0 5-342,-1 3 0,-1-1 0,5 6 0,0 1 0,0 0 0,0-2-42,0-4 0,6 3 0,2 0 0</inkml:trace>
  <inkml:trace contextRef="#ctx0" brushRef="#br0">19329 18365 8157,'0'-31'1194,"0"1"-21,0 5 1,6 10 0,3 11-1,4 4-1271,5 4 0,-2-2 0,6 2 0,2-2 0,4-2 0,6 0 1,9 0 97,7 0 0,1-6 0,8-2 0</inkml:trace>
  <inkml:trace contextRef="#ctx0" brushRef="#br0">19955 18125 8136,'-18'-5'2255,"1"1"1,-6 8 0,6 14 0,2 10-1852,5 5 1,2 4-1,5-4 1,-1-2-1,1 0 1,1-3-1,4 3 1,2 2-437,5 4 0,7 0 1,4 0-1,-1-5 1,2-2 31,-1-5 0,-3-1 0,2 2 0</inkml:trace>
  <inkml:trace contextRef="#ctx0" brushRef="#br0">19662 18431 7978,'13'-40'2216,"-5"12"0,11 9 0,3 15 0,12 2-2030,9 2 1,3 0-1,6-1 1,1-2 0,5-2-1,3 2 1,1 2-6198,2 1 6011,-5 0 0,6 6 0,-4 1 0</inkml:trace>
  <inkml:trace contextRef="#ctx0" brushRef="#br0">19102 19031 8041,'42'-26'859,"-7"2"0,-7 5 0,-6 7-265,-4 4 0,0 5 0,-5 8 1,-5 5-1,-5 9 0,-6 13 0,-8 10 1,-11 10-261,-10 6 0,10-26 1,-1 0-1,-2 3 1,-2-1-1,-1 1 1,-1-2-1,-4 3 1,0-2-1,1-1 1,-1-1-246,1-2 1,-1-1 0,-2 0 0,-1-1 0,3-5 0,1-2 0,-1 0 0,-1 0-1,0-3 1,-1-1 0,-32 10 0,0-9-249,1-8 1,6-6 0,-5-10 0,3-8 0,3-13 0,1-14 62,31 14 0,2-3 0,0-1 0,3-3 0,1-6 1,2-3-1,-1-2 0,1-2 0,1-2 0,1-1 1,0-5-1,3-1 0,0-3 0,1-2-217,1-2 1,2-1 0,-3-6 0,2-1-1,2 2 1,0 0 0,0-2 0,0-1-1,1-2 1,0 1 0,0 1 0,1 1 126,1 2 1,0 0-1,2-4 1,0 1 0,-2 3-1,1 1 1,1 1 0,1 0-1,0-2 1,0 1 0,1 4-1,1 0 153,0 2 1,0 1 0,3-8 0,1 0 0,0 6 0,1 2-1,1-2 1,1 0 0,2-2 0,1-1 0,1 4 0,1-1 0,2-3-1,1 0 64,0-1 0,0 1 0,-1 1 0,1 1 1,3-4-1,1 1 0,1-1 0,1 1 0,1 1 1,1 0-1,2 0 0,1-1 0,0 2 1,1 1-102,1 1 0,0-1 0,-1 0 0,1 1 0,0 1 1,1 2-1,0 3 0,0 0 0,1 2 0,1 2 1,0 4-1,1 0 194,1 2 0,0 1 1,0 1-1,1 3 1,0 4-1,1 2 1,-2 2-1,1 2 1,-2 4-1,1 2 1,29-19 341,-2 8 0,4 11 1,-4 9-1,0 7 1,0 5-1,-2 5-239,-3 5 1,0 10 0,-2 13 0,-5 9 0,-6 9-1,-4 6 1,-1 7-281,-2 5 1,-3-1 0,-7 1 0,-5 3 0,-3-2 0,-5 1-471,-4-2 0,2-6 0,-4-2 1,-2-6-1,-3-5 0,-5-5 0,-5-5-594,-7-4 1,-2-4-1,-5-3 1117,2-2 0,0-9 0,-5 2 0,1-3 0,-1-3 0</inkml:trace>
  <inkml:trace contextRef="#ctx0" brushRef="#br0">19275 15260 8198,'8'0'619,"4"0"0,-3 1 0,4 5 1,6 7-1,6 8-741,5 4 1,7 11 121,-1-1 0,14 13 0,5-7 0</inkml:trace>
  <inkml:trace contextRef="#ctx0" brushRef="#br0">18249 18858 7815,'-13'1'0,"-1"2"0,0 3 0,-3 0 0,-1 2 84,2-1 1,6 0 0,2 4 0,2-2-1,3 1 1,2 2 0,1 1 0,0 1 0,0 0-1,0 3 1,0 2 0,-1 2 230,-4 2 0,-2 1 0,-8 0 1,-1-2-1,-4 0 0,1 0 0,-2-1 1,2-2 26,0-2 1,-5-3 0,3 0-1,-1-2 1,1-2 0,2-3-1,1 1-161,-1-1 0,3-4 0,-6 2 0,-1-4 0,1-1 0,0 0 1,-2 0-65,-1 0 0,-6 0 1,0 0-1,1 0 1,1-1-1,-1-4 0,-1-2 1,1-2 138,2 0 0,2-4 0,0-5 1,4 0-1,3-1 0,1-2-311,0 0 1,1-8 0,3 2 0,2-1 0,2-2 0,1-1-28,-1-4 0,2 2 0,-1 1 0,1-1 0,-1-3 0,0-1 0,0 0 22,1 2 0,-3-2 1,3-6-1,-1-2 1,0 1-1,-1 0 1,0-1-24,1 2 0,-3-3 0,3 2 0,-1 1 0,-1 0 0,4 0-17,1-1 1,0 1 0,3 4 0,-1 1 0,1-5 0,1-2 0,2-1-1,0 4 66,0 0 1,2-2 0,1-2-1,1 0 1,-1 0 0,-1 3 79,-2 2 1,0 1 0,0 0-1,0 0 1,0 1 0,0 2 66,0 2 1,0 0 0,0-2-1,1 2 1,4-2 0,3 0 0,4-2-281,2-1 1,5 6 0,2-9 0,1 0 0,0 2 0,3 0 0,3 2 7,3 3 0,5-2 0,-5 4 0,-1 0 0,-4 1 0,-2 2 246,-2 0 0,-5 0 0,2 4 1,-3 2-1,-1 1 0,-3 2 0,0-1 509,-1-3-546,3 6 0,-1-6 0,0 4 0,2-3 0,2-2 0,2 1-164,2-1 0,1-4 0,6 0 0,2 1 0,4 1 0,1-1-75,2-1 1,3 1-1,-6 5 1,2 2-1,1-3 1,-5 4-1,-2 1 179,-3 5 0,-5 0 0,-1 0 0,-2-2 0,-3 1 0,-1 3 0,-2 0 42,1 1 0,3 0 0,3-2 0,0-1 0,4-2 0,1 0-95,2-1 0,3 4 0,-1-4 0,1 1 0,4 0 0,1 2 1,2 0-179,-1-2 1,-2 3 0,3-3-1,-3 3 1,-1 4 0,-2 0-1,-2 2 264,-2-1 0,3-2 0,-9 0 1,1 2-1,0 3 0,0-1 133,-1 1 1,4 2 0,-3-2 0,2-1 0,1 3 0,0-3 0,3 2-202,1 0-39,-1 2 1,3-1 0,1 1-1,1 1 1,0 2 0,-4 1-12,-1 0 1,-2 0 0,-4 0 0,-4 0 0,-2 0 0,0 1 201,2 3 0,-5-2 0,-4 4 0,2-2 0,0 2 0,3 2 0,-1 1-15,0-2 1,5 5 0,1-5 0,2 2 0,3 0 0,1 0 0,2 0-147,-1 0 0,-1-2 1,-1 3-1,-2-1 0,1 0 1,-3 0 36,-2 0 1,-3 0-1,-2 3 1,-1-2 0,-2-1-1,-1 1 265,2 2 0,1 1 0,-1 1 1,0-2-1,-2-2 0,3-1 1,2 1-155,4 2 0,0 1 0,-3 1 0,1-1 0,2 0 0,-2-1 1,-1-1-181,-2-3 0,-1 1 0,-2 3 1,-2-1-1,-2-3 0,-2 1-399,2-1 293,-4 4 0,4-9 1,-6 5-961,0 3 1,1-5 0,3-2 1151,5-2 0,15-8 0,4-2 0</inkml:trace>
  <inkml:trace contextRef="#ctx0" brushRef="#br0">20275 15753 7849,'-26'-20'3946,"6"9"-4018,7 2 0,6 4 0,7 14 1,0 2 302,0 0 1,0 3-1,0 1 1,-2-1-1,-1 3 1,-3-3-1,-1 3-243,-4-2 1,4-1 0,-2 0 0,-1-3 0,-1 0 0,1-2 0,1 1-692,-1 2 1,-2-3 0,-1 0 702,-1 1 0,-5-4 0,-2 0 0</inkml:trace>
  <inkml:trace contextRef="#ctx0" brushRef="#br0">6332 10982 8604,'-14'-63'0,"3"19"-5,2 19 1,6 17 0,10 7 0,9 5 94,8 4 1,4-5-1,17 1 1,13-2-1,14-2 1,-28 0 0,2 1-1,6 1 1,2 1-1,6 1 1,1 2 0,4 1-1,2 1 1,4 1-1,0 1 1,2 0 0,1 1-1,-22-4 1,2 1-1,0 0 1,2 0 0,0 0-1,2 0 1,4 0-1,1 0 1,2 0 70,2-1 1,2 1 0,-1-1 0,-4 0 0,0 0 0,1 0-1,2 1 1,2 0 0,-1-1 0,-2 1 0,0-2 0,-1 1-1,-2 0 1,-1-1 0,1 0 0,0 0 0,1-1 0,-1 1-1,-2-1 1,1 0 0,0 0 0,0-1 0,1 0 0,0-1-1,-1 1 1,-1-1 0,1-1-317,0 0 1,0 0 0,-1-1 0,-1-1 0,0 1 0,-1-1 0,-2 0 0,-2 0 0,1 0 0,-3 0 0,0 0 0,-1 0 0,-1 0 0,0 0 0,0 0 0,20 0 0,-2-1-247,-1-2 1,-1 1 0,-5 2 0,-1-1 400,-5-1 0,-1-1 0,0 0 0,0 0 0,-4 1 0,0 0 0,-3 0 0,0 0 0</inkml:trace>
  <inkml:trace contextRef="#ctx0" brushRef="#br0">4679 11928 8490,'0'-30'0,"0"4"0,0 5 253,0 10 0,0 4 1,-2 4-1,-2-1 1,-5 1-1,-3 1 1,-1 2-1,-2-1 1,-1-2-46,-2-2 0,-4-4 0,3 3 0,-2-1 0,-3-3 1,0-2-1,1-1 0,0-1 0,0 1 0,-2 1-14,-2 3 0,0 3 1,-1 6-1,-1 0 1,-6 2-1,0 2 1,-5 7-340,-2 5 1,4 0 0,-6 5 0,2 0-1,2-1 1,0 4 188,0 1 1,6 2-1,3-1 1,3 1 0,1-2-1,0 0 1,2 1 213,3 2 0,-2 1 0,7 0 1,0 0-1,2 2 0,2 0-149,0 2 1,-1 1 0,1 6-1,0 0 1,1 1 0,2 2-136,1 2 0,6 5 0,-3 0 0,1 5 0,1 4 1,0 1 144,-2-1 1,3 0 0,-5-3-1,1 1 1,-1-4 0,0-3-1,0-1 24,4-1 1,-2-1 0,1-6 0,2 2 0,2-3 0,2-1-61,4-7 0,4-2 0,8-5 0,7-3 0,4-4 1,6-3-1,3-3-136,5-3 1,1-2 0,-2-4-1,2 2 1,2-1 0,-2 0-212,-2 1 0,-7 1 1,-1-3-1,-4 3 1,-1 0-1,-2 1 1,-1 0-357,0 4 1,-4-2 0,-3 3 0,-4 4-1,0 2-1238,-1 1 1858,-6 16 0,-1-11 0,-6 15 0</inkml:trace>
  <inkml:trace contextRef="#ctx0" brushRef="#br0">5972 15220 8557,'0'-18'0,"0"-1"0,0-1 0,-2 1 0,-1 3 0,-1 1-51,1 2 173,-4 5 0,-1-4 0,-5 5 0,0 0 0,-1 2 0,1 4 0,0 1 0,-1 0 1,1 0 348,0 0 0,-1 0-48,1 0 1,0 0 0,-1 0-1,-1-2 1,-1-1 0,-3-3 0,-2 0-1,-3-1 1,-1 1-33,-1 0 1,-2 2 0,-4 4 0,-3 0 0,-5 1 0,-5 4 0,-2 4-588,0 2 0,-1 3 0,5-1 1,-1 0-1,1 2 0,3 1 1,3 2 121,1-1 0,2-3 1,-1 0-1,4-1 0,2 0 1,3 1 241,-1-1 1,1 0 0,0 1 0,3-1 0,0 2 0,1 3-355,1 4 1,-2-2 0,4 3 0,-1 0 0,0 3 0,0 0 0,0 2 47,-1 3 1,4-7 0,0 3-1,0-2 1,3-1 0,-1-1 388,3 0 0,2-6 0,-2 4 0,1-2 0,4-2 0,1-1 1,3 0-102,2 2 1,1 1-1,0-3 1,0 4 0,0-1-1,1 2-52,4-1 1,3 1 0,10 3 0,4-3 0,4-1 0,2 0 0,3 0 74,4 1 0,4-3 1,1 3-1,1-4 1,2-3-1,2-4 1130,-2 0-1081,4 2 0,-1-3 0,4-2 0,-1 1 0,2-2 0,0 1-223,3 1 0,-1-5 0,0 3 0,1-2 0,-1 0 0,2-1 11,3-1 0,-2-2 1,6 0-1,0 0 0,1-2 1,-1-1-1,1-3 263,3-1-235,0 4 0,-1-7 0,1 5 0,-1 1 0,3-1 1,-1 1 10,-4 1 0,4-3 1,-5 2-1,0 1 1,5 0-1,-2 0-165,-1-2 1,2-1 0,-3 3 0,-3-2 0,6-1 0,-3-2 0,5 1 137,0-4 1,-4 0 0,7-1 0,0 0 0,-3 0-1,4-3 1,0 0 17,2 1 1,-34 7 0,0 0 0,-2 1 0,0-1 0,-1 0 0,1 1 0,1-1 0,1 0 0,-2 1 0,1-1-70,-1 0 0,1 1 0,33-6 0,2 1 0,-5 3 0,-4-1 1,-7 0-125,-7 0 1,-5 1-1,-6-2 1,-1 1-1,-4-1 1,-4-2-1,-2-1 141,-3-1 1,-1 0-1,-2-3 1,-6-2-1,-2-2 1,-3-2-1,-3-3 230,-5 0 1,-2-5 0,-2 0 0,-2-1 0,-2 0 0,-6-1-181,-7 4 0,-3-2 1,-9 8-1,0 0 1,-5 0-1,-5 6 1,-7 3-595,-4 6 1,-5-4 0,-1 3 0,-3-2 0,-1 1 0,0 1 293,-1-1 1,3-1 0,-3 1 0,1 1 0,0-1 0,1-2 0,3-1 486,1-1 1,2-3 0,-1-3 0,3 1 0,0-2-1,2 2 65,-1 0 1,-11 3-1,-4 7 1,-2 4 0,-4 4-1,-3 1 1,34 0 0,-1 1-579,-3 1 0,0 1 0,-1 2 0,-1 1 1,-1 3-1,0 0 0,1 0 0,-1 0 1,0 0-1,1 1 0,-1 1 0,0 0 1,1 1-1,1 0-148,0-1 1,1 0 0,3 2 0,0 0 0,3-2 0,1 0 0,-1 1 0,0-1 0,1 1 0,0 0 0,-32 9-977,5-2 1,2 5 1411,8-2 0,-14 3 0,6 2 0</inkml:trace>
  <inkml:trace contextRef="#ctx0" brushRef="#br0">8985 15779 8136,'-18'-13'0,"9"7"0,15 8 0,13 1 460,3-2 1,18-7 0,2-4-1,11-7 1,12-5 0,-29 10-1,1-1 1,2-1 0,0 0 0,2-1-1,0 0 1,2 0 0,1-1-1,0 1 1,0-1 0,-1 1 0,1-1-1,-3 0 1,-1 1 90,-1 0 0,-1 0 0,31-8 0,-10 2 1,-4 3-3521,-8 6 1,-4 0 2968,-3 8 0,0-6 0,0 2 0</inkml:trace>
  <inkml:trace contextRef="#ctx0" brushRef="#br0">11411 15380 8524,'-14'-6'406,"1"6"1,6 6 0,2 7 0,4 0 0,1 2 0,0 1 0,1 4 0,2-1 0,2 0 0,-1-3 0,0-1 0,1-2 0,-1 1-857,2-1-242,-4 0 692,4-5 0,-6-2 0,0-6 0</inkml:trace>
  <inkml:trace contextRef="#ctx0" brushRef="#br0">11331 15313 8436,'4'-13'606,"1"-1"1,5 2-1,-1 4-499,3 3 0,-3 2 0,-1 0 0,4-1 0,5 1-107,5 1 0,9 2 0,3 0 0</inkml:trace>
  <inkml:trace contextRef="#ctx0" brushRef="#br0">11877 15113 8245,'-22'-12'2593,"1"3"-1638,2 5 1,7 8 0,8 7 0,2 3-812,2 4 0,0 1 0,0-1 0,2 4 1,2 5-1,5 4 0,3 5 0,1 2-528,1 2 1,-1 0-1,0 0 1,0-1 383,1-4 0,-1 4 0,0-5 0</inkml:trace>
  <inkml:trace contextRef="#ctx0" brushRef="#br0">11784 15606 8245,'0'-27'624,"0"1"0,0 5 1,0 3-1,1 3 0,4 2-5,4 0 1,4 1-1,5 2-958,4 1 0,8 4 0,2-2 1,1-1 338,-1 1 0,11-2 0,-1-4 0</inkml:trace>
  <inkml:trace contextRef="#ctx0" brushRef="#br0">12370 15060 8173,'-6'-21'1086,"5"9"1,-3 14-327,2 9 1,2 3 0,0 5 0,2-1 0,0 3 0,4 2 0,2 8 0,1 5-664,-2 5 0,5 2 0,-3-3 0,3-1 0,0-1 0,-2-2-97,-1-4 0,0 8 0,4-12 0</inkml:trace>
  <inkml:trace contextRef="#ctx0" brushRef="#br0">12317 15526 8173,'-7'-32'720,"1"9"0,6-2 1,0 12-1,0 0 1,1-1-258,4 1 1,4 0-1,7 1 1,3 1 0,2 2-1,3 1 1,1 0-1325,1 4 0,3-2 0,0 0 861,2-2 0,0 0 0,-4-6 0</inkml:trace>
  <inkml:trace contextRef="#ctx0" brushRef="#br0">12650 15140 11779,'2'-12'0,"2"4"0,4 8 1158,-1 8 0,0 5 0,-4 3 0,2 4-898,-2 0 0,0 7 0,0 4 0,1 0 1,-1 0-348,-1 0 1,2 1 0,1-6-814,-3 1 1,4-5 0,-1-1 0,-1-2-5020,2-3 5952,-4-1 0,4-10 0,-6-8 1,0-9-1,0-3 0,0 0 891,0 2 0,1 4 1,4 2-1,3 1-38,4 3 1,2 1 0,-1 2 0,0 0 0,2 0 0,1 2-605,2 2 0,0-2 0,-3 2 0,1-2 1,2-2-828,-2 0 1,-1 0-1,-3-2-134,-3-2 0,-5 1 0,-8-6 1531,-5-2 0,3 7 1,1 4-579,4 7 0,2 5 0,2 2 1,3 0-1,0 3 0,0 0 1,-1 0-982,0-3 0,-2 0 1,6-1-1,2 0 1,1 1-1,1-1-4612,0 0 5319,6-5 0,2-2 0,6-6 0</inkml:trace>
  <inkml:trace contextRef="#ctx0" brushRef="#br0">13397 15446 8109,'0'-18'1182,"0"1"1,-2 0 0,-1 7-711,-1 1 0,-2 2 0,2-2 0,-5 4 0,-2 5 1,1 5-411,1 4 1,2 7 0,-4 3-1,4 2 1,1 3 0,1 1-1,1 0 1,0-1-538,1-2 0,1-1 51,2 1 0,0-3 1,0-6-118,0 1 0,5-8 0,-1-8 708,-1-10 0,3-2 0,0-9 1,0 1-1,0 0 0,-2 1 0,1 2 877,-1 3 1,5 1-1,-3 3 1,0 2-927,0 1 0,3 7 0,-3 2 0,-1 8 0,3 5 0,-1 3-737,4 2 0,-4 0 1,2-3-1,1-1 1,2 1-1,1-3 619,1 0 0,5 0 0,2 1 0</inkml:trace>
  <inkml:trace contextRef="#ctx0" brushRef="#br0">13957 15486 9188,'1'-13'4700,"2"0"-4154,2-1 0,0 5 1,0 0-1,2-1 0,2 0 1,-1-1-1,-1 4-680,0 1 1,-4-4-1,2 1 1,-5-2 0,-5 2-196,-3 5 0,-6 3 0,-2 2 0,-3 2 0,-1 3 0,1 1 0,3 4 832,1 1 1,6 1 0,2 2-1,1 1 1,3 3 0,1 0-851,2 1 0,8-3 0,4-3 1,5-1-1,4 0 0,3-1-4701,1-3 5048,8-3 0,1-6 0,6 0 0</inkml:trace>
  <inkml:trace contextRef="#ctx0" brushRef="#br0">14517 14806 9495,'-6'-19'1196,"-2"10"1,-4 3 0,3 11-801,5 8 0,-2 12 0,0 1 0,-1 0 0,-4 5 0,0 2 0,-3 5 0,1 5-44,0 6 1,-1 4 0,1 4 0,1 1 0,2-2 0,2-1 0,2-2 0,3-1-2559,2-3 0,1-4 2206,0-5 0,6 0 0,1 0 0</inkml:trace>
  <inkml:trace contextRef="#ctx0" brushRef="#br0">14650 15300 8013,'-12'-14'1403,"3"10"0,3 8 0,6 10-852,0-1 0,0 0 1,0 2-1,0 1 0,0 4-321,0 0 1,0 3-1,0 3 1,0-1-1,-1-1 1,-4-3-1,-4-2-992,-2-3 1,-1-1 0,1-2 0,2-1 0,1-1-4762,0-2 5523,2-6 0,6-3 0,0-8 0</inkml:trace>
  <inkml:trace contextRef="#ctx0" brushRef="#br0">14876 15433 8033,'0'-13'4989,"0"5"-3616,0 2 0,0 5 0,0-4 0,2-2-1354,2-1 0,-2-3 0,1 3 1,-8 1-1,-6 2 0,-6 4-497,1 1 1,-3 1-1,-1 5 1,1 6-1,-2 6 1,2 3-1,0 4 1,4 3 157,5 3 0,4 6 0,7 0 320,4 6 0,8-2 0,8 5 0</inkml:trace>
  <inkml:trace contextRef="#ctx0" brushRef="#br0">15556 15113 8116,'0'-18'0,"-1"0"0,-2 2 3233,-2 1-2744,1 8 0,4 7 1,0 10-1,0 7 0,0 6 1,0 5-1,0 4 0,0-1 1,0 1-1,0 2 0,0 2 1,0-2-777,0-2 1,4 0 0,2-7 0,2-3 286,2-4 0,2 2 0,1 1 0</inkml:trace>
  <inkml:trace contextRef="#ctx0" brushRef="#br0">15516 15340 9470,'-7'-14'878,"1"1"0,6 0 1,0-1-1,3 2 0,4 2-769,7 1 1,8 5 0,2-4 0,4 2-1,6 3 1,3 2 0,6 1-734,3 0 624,3 0 0,10-6 0,2-1 0</inkml:trace>
  <inkml:trace contextRef="#ctx0" brushRef="#br0">16156 15180 8205,'-25'-18'1138,"9"13"1,-14-11 0,12 21 0,3 3-715,5 4 1,-2 0 0,5-1 0,-1-3-1,4 3 1,3 1 0,2 2 0,5 3-142,7 0 1,5 6-1,7-6 1,0 0-1,4-4 1,-3-4-1,-1-5-977,-2-2 0,-7-4 0,0-2 0,-7-5 0,-9-4 0,-9-4 568,-7 0 0,-5-1 0,-7 5 0,-2-1 0,-1 1 0,2 1 631,1 3 1,7 2 0,7 4 0,14-2-1291,18 2 1,13 0 0,15 1 0,6-4 784,4-2 0,8-7 0,-3-5 0</inkml:trace>
  <inkml:trace contextRef="#ctx0" brushRef="#br0">16543 14806 8205,'-14'-5'1586,"7"-3"0,-3 2 1,5 6-1187,2 8 1,2 6-1,1 7 1,0 7 0,0 5-1,1 5 1,2 4-345,2 2 0,-1 10 0,-4-4 0,0 0 1,0 2-1,0-3 0,-1-2-5410,-4-2 5354,4-13 0,-17 13 0,3-11 0</inkml:trace>
  <inkml:trace contextRef="#ctx0" brushRef="#br0">16449 15193 8205,'21'-40'189,"-3"3"0,-8 4 0,-1 8 23,2 4 0,0 5 1,3 6-1,-1 2 358,0 2 1,5 2 0,1 3 0,2-2-571,3-2 0,7 1 0,3 4 0</inkml:trace>
  <inkml:trace contextRef="#ctx0" brushRef="#br0">16889 14993 8205,'-9'0'1337,"1"0"1,-1 2 0,0 2 0,1 5-447,2 3 0,-2 1 0,3 2 0,2 1 0,2 3 0,1 1 0,0 0 0,0 0-871,0-1 0,6-1 0,4-5 0,6-1 0,5-2 0,1-2 1,-1-2-1,0-4-2074,-1 0 0,-3-8 0,0-3 0,-3-3-1000,-5-1 3328,-3 0 1,-6 4 0,-2 1 0,-2 1 874,-5 0 588,3 4 0,-4-2 0,5 10 0,4 3-1232,4 4 1,4 2 0,8-1 0,1 0-1,5-1 1,2-3 37,6-5-613,6-2 1,1-2 0,7-2 0,1 0 0,-1-4-1,-3-2-279,-4-2 0,-4-2 1,-5 0-1,-2 2 1,-4 1-1,-6 0 1,-5 0-122,0 0 1,-4 5 2398,-1-5-2174,2 6 1,0-2 0,7 10 0,1 5 0,2 5 0,7 4-1230,6 2 1405,4 1-219,18 11 1,-3 1-1,10 6 1</inkml:trace>
  <inkml:trace contextRef="#ctx0" brushRef="#br0">6025 13967 8499,'0'-25'0,"2"4"-9,2 8-149,-2 5 0,2 8 0,-7-1 0,-3-2 871,-1-2 0,-2-1 0,-4 3 0,-1-2 1,1-1-1,0 0 0,-1 3-373,1 1 0,-5 2 1,-1 0-1,-2 2 1,-3 2-1,-1 5-555,-1 3 0,-7-3 1,-3 1-1,-2 3 0,-3 4 1,-4-1 297,-4-1 0,2-2 0,-2 1 0,0-1 1,0 0-1,2 1 0,1-1 356,3 0 0,1 0 0,4 1 0,2-1 0,5 0 1,3 2-442,1 3 0,1-3 0,1 3 0,2-2 0,6 0 0,2 3 0,1 1-149,1-1 0,0 0 1,0-3-1,-1 4 1,1 0-1,1 3 206,3-3 1,-3 6-1,5-4 1,-1 1-1,4 1 1,3-2-1,1 2 71,0 1 1,0-3 0,1 1 0,3-1-1,5 0 1,5 0 608,3 2-586,-2-5 0,10 2 0,-1-5 1,4 4-1,5-1 0,1 0 96,3-3 0,6 1 1,3-1-1,1 2 1,4-2-1,0-3-216,3-4 0,3 3 1,3-3-1,0 1 0,4 1 1,0-2-1,1-1-171,2 0 0,-7 2 0,9-4 1,-1 0-1,-5 1 0,3-1 64,-3 0 1,-11 0-1,10-3 1,-1 3-1,-2 0 1,0 1 0,-1-1 255,0 0 0,6-1 0,-2-5 0,2 0 1,1 0-1,-2 0-94,1 0 1,7 0 0,-7 0 0,-2 0 0,2 0 0,-2 0 0,3 0-124,-1 0 0,-5-2 0,2-1 0,0-1 0,-2 1 0,0 1 0,-1 2-94,1 0 1,-4 0-1,4 0 1,-3 0-1,1 0 1,-3 0 249,3 0 0,-1 0 0,-1 0 0,0 0 0,1 0 0,-1 2-37,1 2 1,0-2 0,-2 4 0,-3-2 0,0 1 0,-4-1 0,1 0 48,-1 1 0,2-1 0,4-4 0,1 0 0,-1 0 0,0 0 0,0 0-37,1 0 0,4-1 1,2-2-1,3-3 1,2-1-1,-3-2-189,-1 1 1,5-4-1,-2 4 1,0-4-1,-1-2 1,-2 1 16,-3 0 0,-5-1 1,-3 1-1,-1 0 0,0-2 1,-1-1-1,-2-2 257,-1 2 0,-7-1 1,1 0-1,-1-4 1,-3-1-1,-1 1 737,-1 2-1051,-2-5 0,0 3 0,0-5 1,-3 0-1,-3 3 0,-4 0-463,-2 0 1,-1-1-1,-5 0 1,-1 4 0,-3-1-1,-4 2 1,-4-2 266,-1 0 0,0 0 1,-1-2-1,-5 1 0,-6-2 1,-6-1 566,-3-2 0,-1-6 0,-5-1 0,-1-1 0,-1 1 1,-5 1-1,-3 4 23,-5 0 1,-7 9-1,0 1 1,-2 2-1,-6 1 1,-3 1-390,-7-1 0,29 9 0,0 2 1,1 0-1,-1 1 0,-1 0 1,1-1-1,-1 1 0,-1-1 1,2 1-1,-1 1 0,0 0 1,0 0 165,0 1 0,1 1 0,-38 0 1,1-1-1,1-1 0,0-1 0,35 2 1,1 1-1,-37-1 632,6 2 1,-5-4 0,6-1 0,-2 2 0,-1 0 0,3 0-469,-2-1 0,-4 0 0,0 4 0,-1 1 1,35 0-1,1 1 0,1 1 0,-1 0-446,0 1 0,0-1 0,0 0 0,1-1 1,-1 1-1,1 1 0,-37 4 0,1-2 0,0 1 1,35-4-1,0 0 20,-3 0 1,1 0 0,1 0 0,0 0 0,-3-2 0,0 1 0,-2 0 0,0 0 0,-1 0 0,0-1 0,-2 0 0,0 0 0,1-1 0,2 0 268,2 0 1,0 0 0,-4 0 0,1 0 0,2-1 0,0 2 0,-1-1 0,0 1 0,-2 1 0,0 0 0,3 2 0,1 1-144,2 1 1,-1 0 0,-1 1 0,0 0 0,4-1 0,0 1 0,-1 0 0,0-1 0,-1 1 0,0 0-1,3 0 1,-1 0 0,1 2 0,1 0-343,-2 2 0,1 0 0,-33 10 1,31-10-1,0 0 0,1 0 1,1 0-1,0 1 0,2-1 1,-1 0-1,1 0-990,-1 1 1,1 0 1117,-26 7 0,25-7 1,0 0 138,-25 5 1,25-5 0,0 0 0,-31 9 0</inkml:trace>
  <inkml:trace contextRef="#ctx0" brushRef="#br0">9025 18032 7816,'28'-31'0,"1"1"0,11 1 0,5 3 0,13 4 0,7 6 0,-17 6 0,2 3 0,3 1 0,8 2 0,2 1 0,2 2 0,6 0 0,1 0 0,0 1 0,1-1 0,1-1 0,1 1 0,-15-1 0,2 1 0,-1-1 0,1 1 12,-1-1 0,1 0 0,1 1 1,-1-2-1,5 1 0,0-2 1,0 1-1,1-1 0,-2 0 1,0-1-1,0 0 0,1 0 1,-1 0-1,1 0 0,0-1 1,1 1-1,1-1 0,1 0 0,0 0 1,-1 0-1,0 0 0,-1 0 1,1 1-1,-1-1 0,2 0 1,0 0-1,-1 0 0,1 0 1,-3 1-1,-1-1 0,1 1 1,-1 0-1,1 0 0,1 0 1,-1 0-1,-1-1 0,-2 2 0,0-1 1,0 0-1,-1 0 0,1 0 1,1 0-1,-1 0 0,-1-1 1,-2 2-1,-1-1 0,0 0 1,-1 0-1,1 0 0,-1 0 1,1 1-1,-2-1-12,17-1 0,-1 1 0,-1 0 0,-1 0 0,-1 0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17769 5597 8201,'-4'-25'0,"-1"3"0,1 4 0,-2 5 0,-3 4 0,-3 5 108,-1 2 0,-6 1 0,-2-2 0,-1-3 0,-1 0 0,0-2 0,-3 1 0,0-3 0,-1-1 0,-1 1 0,0 3 0,0-1 0,3 2 308,-1 0 0,3 2 0,-1 4 0,3 0 0,1 0 0,-1 0 0,-3 0 0,-3 0-250,-4 0 0,-3 0 0,-6 0 0,-1 0 0,-4 0 0,-4-2 0,-4-1 0,-3-3 38,-2-1 0,-6-2 0,2-4 0,-1 0 0,0-1 0,6 1 0,2 0 103,1-1 1,6 1-1,0 0 1,2 1-1,3 1 1,2 2-338,1-1 0,0 3 0,1-1 0,1 1 0,-1 1 0,-4 0 0,-1 3 13,-2 2 1,-3-4-1,3 1 1,-1 1-1,-4 1 1,0 4 35,-3 2 1,-2 2 0,0 4-1,1-1 1,-1 2 0,1-1-37,0-1 0,-3 3 1,-1-3-1,0 3 1,-2-1-1,2 0 1,-3-2 68,-4 1 0,3-3 0,-10 2 0,2 2 0,0-1 0,-2 0 0,-1-1 79,37-4 1,-1 1 0,-3-1-1,0 2 1,-33 6 0,2-1-1,2 0 1,6-1-90,5 4 0,-6 3 0,12-2 0,-1 2 0,1 0 0,3 0 3,-1-1 1,2 1-1,8-5 1,-3 2-1,-5 2 1,-2 0 90,2 0 0,2 2 0,3 0 0,-4 0 0,-2 4 0,-1-1 0,-2 4-123,-2 3 1,8-4-1,-3 4 1,5-2-1,8-3 1,2 1-1,2-1-146,0 1 1,4-2 0,5 1 0,2-3 0,-2 0 0,0-2 286,2 0 0,-1 3 0,5-2 1,2-1-1,-1 0 0,1-1 1,-2 0 41,2-1 0,5 6 1,3-6-1,-1 0 0,1-1 1,4 0-1,2 3-157,2 2 1,2 1 0,2 4-1,7-3 1,5-1 0,6 2-114,3 1 0,5 0 1,0-1-1,-1-2 1,4 1-1,-1-1 203,0 0 0,0-6 1,-1 2-1,0-3 1,0 0-1,1 0 1,-1 1 625,1 0 0,2-9-662,6 7 1,0-4-1,0 4 1,2-1 0,2 0-93,5 0 1,3 1-1,3-2 1,1-2 0,5-3-1,1 1 80,2-1 1,7-4 0,-6 3 0,1-1 0,4-1 0,-2-1 32,0-2 0,-1-1 1,0 2-1,-1 1 1,1 1-1,-2-1 1,-1-1-12,-2-2 0,-3 1 1,5 2-1,1 2 1,-3-2-1,2-2 1,-2-1-214,2 0 1,7 0 0,-7 0 0,-2 0-1,2 0 1,-2 0 199,1 0 1,9 0 0,-9 0 0,-1 0 0,1 0 0,-4 0 0,2 0 44,-1 0 1,-2 0 0,3 0 0,1 0 0,0 0 0,5 0 0,0 0-104,2 0 1,-1 0 0,-2 0 0,-3 0 0,2 0 0,-2 0-55,-3 0 0,5-4 0,-4-1 0,-3 2 0,0 2 0,-3-1 0,1-1 90,2-1 1,-5-5 0,5 3 0,1-1-1,-3-2 1,2 0 0,-5 2 36,-2 1 1,3-5 0,-5 2 0,-1-1 0,-2 0 0,0 1-129,1-2 1,0 1 0,5 0-1,0 1 1,1-2 0,-2 1-181,-5 1 1,0-1 0,-1 4 0,1 0 0,0-1 0,-3 1-1,-1-2 91,-2 1 1,0 2 0,0-4 0,-2 1-1,-1-1 1,-3 0 89,-1-2 1,-1 0 0,-2-3-1,3-1 1,-1-1 0,2-3-1,-1 0-93,-1-1 1,5-3 0,-1 1 0,1-2 0,0 0 0,-3 2-79,-1-2 1,2 3 0,-4 1 0,-2 0 0,-4 3 0,-5-1 0,0 0 122,-4 2 0,-3 1 0,-2 0 1,-4-1-1,1-2 0,-3 0 1,3 1-120,-1-1 0,-2-6 0,2 2 0,-1-3 1,-2-2-1,1-1 126,-1-3 1,1-2 0,-5-5 0,0 1-1,0-2 1,-2 2 0,-2-1 26,-5-1 1,-6 4-1,-6 1 1,-7 1-1,-6 4 1,-7 0-1,-8 3-303,-7-1 0,-10 6 1,-6 4-1,34 9 1,0 1-1,-1 0 0,-2 0 1,-1 1-1,0-1 101,-2 0 0,1 1 1,2 2-1,0 0 0,-1 2 1,0 0-1,1 1 1,0 0-1,0 1 0,-1 0 1,2 0-1,0 0 1,0 0-1,0 0 37,1 0 1,0 0-1,0 0 1,-1 0 0,1 1-1,0 0 1,-2 0 0,0 1-1,3 1 1,-1 0 0,0 0-1,0 1 1,-35 7-798,0 0 0,0 4 1,5 2-1,7 2 998,6 2 0,-12 7 0,6 6 0</inkml:trace>
  <inkml:trace contextRef="#ctx0" brushRef="#br0">4706 12061 8102,'-2'-12'0,"-1"2"0,-1 1 0,1-1-62,1-2 0,2 3 0,0 0 1,0-1-1,0-2 0,0-2 0,0 1 1,0 0 1455,0-1 0,0 1 0,0 0-367,0 0 0,0 7 0,0 7-497,0 11 1,0 3 0,0 7 0,0 3 0,0 3 0,0 3 0,0 0-24,0 2 1,0 1-1,0 8 1,0 0-1,-1 6 1,-2 2-1,-2 6-159,2 4 0,0-3 1,0 4-1,-1 0 0,1-2 1,0 2-1,0-2-119,-1 0 0,-1-5 0,5-6 0,0 1 1,0 0-1,0-1-218,0-3 1,-4-2 0,-1-6 0,2-2 0,2-3 0,1-2 0,0-2-672,0-2 1,0-5 0,0-3 0,0-3-881,0-2 1,1-5-1,4-7 1,5-8 1539,6-11 0,5-18 0,6-5 0</inkml:trace>
  <inkml:trace contextRef="#ctx0" brushRef="#br0">4812 11981 8114,'0'-18'1017,"0"1"-213,0 0 0,2 7 1,4 1-1,5 0-276,6 2 1,8-1 0,2 5 0,5-1 0,7 1 0,2 2-1,9 1 1,5 0-39,6 0 1,4 0 0,-6 0-1,1 0 1,0 0 0,0 0-1,0 0 1,0 0-377,-1 0 1,-1 1 0,-4 2 0,3 1 0,0-1 0,-2-1-294,-4-2 1,0-5-1,-2-1 1,3 1-1,2-3 1,-1 1 0,2-4 31,2 0 1,-5-3 0,3 2 0,-2 2 0,-4 1 0,0 0-1,-4 0 3,-4 0 0,1 2 1,-10-2-1,1 3 0,-1 2 1,-4-1 360,-4 2 1,0-3-1,-5 2 1,0 1 0,1 2-1,-4 1 69,-1 0 1,-1 0 0,3 0 0,1 0-1,-2 0 1,-1 0-168,-2 0 1,5 1-1,0 2 1,-2 1-1,-1 1 1,-2 1-72,0 3 0,-1-2 0,-2 1 0,-2-1 0,-1 0 1,-1 4-1,0 1 398,-3 1 0,3 0 1,-2 2-1,-1 3 0,0 4 1,0 3-403,2 2 1,-1 5 0,-4 4-1,0 1 1,-1 1 0,-4 1 0,-4 4-65,-2 3 0,2-3 0,0 3 0,-2-2 0,0 0 0,-3 1-45,1 1 0,4-3 0,0 4 0,-1 2 0,-2 0 0,-1 3 0,-1-2-366,1 2 0,0-5 0,-1 1 0,1-4 0,0-2 0,-1-4 103,1-1 0,1 3 1,2-9-1,1-3 1,-1-4-1,-1-6 373,2-3 0,-3-2 0,2-1 1,-5-2-1,-3-3 0,1-1 0,-3-3 119,-2-1 0,-6-2 1,-5 0-1,-5 0 1,-5-2-1,-7-1-44,-5-1 1,-6-2 0,2 3 0,-6-1-1,-3 1 1,-5 1-173,0 2 0,-2 2 0,2 2 0,35 0 0,-1 1 0,1 1 0,-1 0 0,1 0 0,-1 1 0,-33 7-179,5-1 0,2 5 1,7-1-1,2 0 1,3-1-1,4 0-962,4 2 0,5 0 1,5-5-1,4 0 0,2 2 1193,3 3 0,-1-3 0,0 4 0</inkml:trace>
  <inkml:trace contextRef="#ctx0" brushRef="#br0">6119 10275 8532,'-9'0'-8,"0"-1"0,-2-2 1,0-2-1,-3 2 1,1 2-1,1-1-25,3-2 693,-3 3 1,5-5 1059,-6 6-1401,5 6 1,2 1 0,6 6 0,0 4 0,0 3 0,2 8-1,2 5 1,5 5 0,3 5 533,1 6 1,-1 8 0,-2 3 0,-1 2 0,0 5 0,0 0 0,-1 4-894,-3 1 0,1-2 0,-3 0 0,2-7 0,-2-5 0,-2-3 0,-1-3-1369,0-4 1,0 1 0,0-7-1,2-7 1,1-4 0,1-7-701,-1-3 0,-1-3 2109,-2-5 0,5-12 0,3-2 0</inkml:trace>
  <inkml:trace contextRef="#ctx0" brushRef="#br0">6265 10289 11686,'0'-33'360,"0"6"0,6 13 0,3 9 0,4 4 0,5 1 132,4 0 1,5 0 0,4 0 0,8 0-1,5 0 1,9-2 0,4-2-217,3-5 1,10 1 0,-3 0-1,1-3 1,3 1 0,-6-1-1,-1 4-629,-4 1 1,-2 2 0,3 4 0,-2 0 0,-3 0-1,-1 0 1,-4 1-11,-7 4 0,3-2 1,-10 5-1,-1 3 0,-2 1 1,-3 2 581,2 4 1,-5 3 0,3 7 0,-3 2 0,-1 4 0,-1 3 236,1 4 1,0 8 0,-1 3-1,3 7 1,-1 11 0,-14-33-1,0 1 1,-2 4 0,0 1-461,-2 2 1,0 0 0,0-2 0,-2 1-1,-1 4 1,-2 1 0,0-2 0,-1 0 0,-2-1-1,0-1 1,0-3 0,-1 0 0,2 32-1196,2-12 0,-1 1 1,-4-15-1,0-3 1,-1-7-1,-4-7 617,-4-2 1,-10-4 0,-8-3 0,-8-4 0,-8-5 0,-8-4 581,-5-5 0,-10-8 0,-9-3 0</inkml:trace>
  <inkml:trace contextRef="#ctx0" brushRef="#br0">4932 11341 8176,'0'-13'435,"-1"6"0,-4 2 1,-4 5-123,-3 5 0,-1-2 0,0 6 0,0 1 0,-1 3 0,1 4 31,0 0 0,4 1 0,0-5 0,-2 1 0,1-1 1,0 0-1,1-1 0,0-1 262,1-3 1,1 0-1,4 2 1,-1-1 0,-1 1-410,-1 2 0,5 2 1,-4-1-1,5-1 0,5-2 1,4-1-84,3 1 0,2-2 0,4-1 0,4 1 0,4-2 0,0 1 0,2-1-294,3 0 0,2 0 0,4-3 0,-3 1 1,-1-1-1,-2-1 0,0-2-1654,0 0 1,6 0 0,-3 0 1833,0 0 0,5 0 0,-5 0 0</inkml:trace>
  <inkml:trace contextRef="#ctx0" brushRef="#br0">5252 11528 8121,'-7'-25'1603,"4"4"-841,6 8 0,4 5 0,6 8 0,2-1 0,3-2 0,4-2 0,5 3 0,2-1 1,6 0-159,3-2 1,-1 1 0,8 4-1,-5 0 1,-5 0 0,-2 0 0,-4 1-1420,-2 4 1,-2-4-1,-9 5 1,2 0-18,-2 3 1,-7-2 0,-4 2 0,-5 0 0,-5-2 558,-4-2 0,-4 1 0,-3-2 0,-3 1 0,-2-1 1,-3 2-1,-1 0 293,-2 0 1,1 3-1,-1-3 1,2 0-1,0 1 1,1 0-209,0 4 1,2-1-1,9 1 1,1-3 0,3 3-1,5 1-1183,2 1 1,8-4 1370,3 0 0,20-6 0,7 3 0</inkml:trace>
  <inkml:trace contextRef="#ctx0" brushRef="#br0">6372 9689 8456,'-2'-12'0,"-2"3"-504,2 3 0,-4 5 1340,6-4 1,0-2 0,0-6 4,0-1 1,-1 7 0,-3 2 0,-5 4 0,-3 1-1,-3 1 1,-1 4-762,-2 4 0,-6 7 0,4 3 1,-3 2-1,3 3 0,0-1-530,4 0 1,1 2 0,2-5 0,1 3 0,3-3 0,5 0 0,2-4-124,2-1 0,0-2 1,0 0-1,2-1 338,2-3 0,4-3 1,5-6-1,0 0 235,1 0 0,5 6 0,2 1 0</inkml:trace>
  <inkml:trace contextRef="#ctx0" brushRef="#br0">6452 9875 8173,'-18'-13'642,"0"0"0,0 5 1,5 4-734,0 2 0,-1 2 0,3 2 223,2 2 1,9-2-1,10 2 1,6-2-1,5-2 1,3 0-1,1 0 49,3 0 0,6 0 1,-1 0-1,-1 0 0,2 0 1,-2 0-598,-4 0 1,1 0-149,-6 0 0,2 0 564,1 0 0,1-6 0,0-2 0</inkml:trace>
  <inkml:trace contextRef="#ctx0" brushRef="#br0">6758 9716 8173,'-13'0'675,"1"-2"91,3-2 1,-1-4 0,7-4-294,4 3 0,11 2 1,11 4-1,2-3 1,3 0-1,3 0 1,3 3-76,0 2 0,3-4 0,-6 1 0,-3 1 0,-2 3 0,-6 4-628,0 5 1,-9 3 0,-6 3 0,-5 3-1,-6 3 1,-9 2 0,-9 2-531,-5 4 0,-8 0 0,3-1 0,0 0 0,1 2 0,3-3 760,4-2 0,-10 3 0,8-7 0</inkml:trace>
  <inkml:trace contextRef="#ctx0" brushRef="#br0">5279 9902 8216,'-12'-18'-34,"2"1"0,2 0 95,2 2 0,-3 7 0,5-1 0,-1-2 169,-1-1 0,5-5 0,-3-3 1,4 0-1,4-4 0,5-1 0,4-2 1,5 1-108,4-1 0,8-4 1,2 0-1,4 1 1,5 0-1,5 2 1,3 0-112,0 3 0,0 1 1,3-1-1,-2 1 1,-2 4-1,-1 0 0,-3 4-43,-2 1 1,-1 2 0,-10 0-1,-1-1 1,-2 1 0,-3 1 0,-1 2 58,-2 1 0,-4 5 1,3-4-1,-2 2 0,-1 3 1,0 2-1,-1 1-64,0 0 1,2 1 0,0 2 0,0 3 0,1 2 0,-4 2-68,-1 2 0,-3 1 0,-2 2 0,-3 1 0,-1 2 0,-1-2-159,1-1 1,-5-2-1,4 1 1,-4-1-1,-1 0-1824,0 1 2086,6-1 0,7 0 0,8 1 0</inkml:trace>
  <inkml:trace contextRef="#ctx0" brushRef="#br0">6638 9196 8234,'-7'-18'1495,"3"0"-37,2 2 1,4 9-1451,2 7 1,2 5 0,4 9 0,-1-1 0,2 0 0,-1 1 0,0-1-76,-1 0 1,-1 2 0,2 1-1,-3 2 1,-1-1 0,-3-3-1,-1 0-273,-2-1 1,-2 0-1,-4 1 1,-6-1 0,-7 0-1,-4 1-421,-6-1 0,-6 6 1,-2 3-1,-5 4 761,-2 0 0,-6 1 0,2 0 0</inkml:trace>
  <inkml:trace contextRef="#ctx0" brushRef="#br0">14197 10115 8393,'-14'-12'504,"1"4"0,0 3 0,-1 4 416,1 1 1,7 0 0,6 0 0,7 0-472,5 0 0,8 0 0,2 0 0,4 0 0,6 0 0,3 0-287,4 0 1,7-2-1,4-1 1,5-1 0,4-1-1,2 1 1,2-1-60,2 2 1,4 1 0,-1-1 0,1-2 0,-1 2 0,2 2 0,-2 1-38,0 0 0,-1 1 0,0 2 0,-1 2 0,2-2 1,4-1-146,-35 1 1,1-1 0,36-1 0,-36 2 0,0-1 0,1-1-1,0-1 1,2 0 0,1-1 0,2 0 0,0-1 24,-1 0 0,1-1 0,1-1 0,0 0 1,-1 1-1,0 0 0,0-1 0,1 0 1,1-1-1,1 0 0,-1 0 0,0 0 0,1-1 1,0 1 44,1 1 0,-1-1 0,-4 2 0,-1-1 0,3-1 0,0-1 0,0 3 0,0-1 1,-1 1-1,0 0 0,0 1 0,-1 1 51,-1 0 0,-1 1 0,1 0 0,0 0 1,1 0-1,0 0 0,2 0 0,1 0 0,-1 0 1,0 1-1,1 0 0,0 1 0,0 1 0,0 0-42,0 1 0,1-1 1,2 0-1,1-1 1,1 2-1,-1 1 0,1-1 1,0 1-1,0-1 1,0-1-1,1 0 0,-1-1-9,-1-1 1,0-1-1,6 0 1,-1 0-1,-1 0 1,-1 0 0,0 0-1,-1 0 1,3 0-1,0 0 1,-1 0 0,0 0 108,0 0 0,0 0 1,5-1-1,-1 1 0,-3-2 1,0 1-1,0-2 1,1 0-1,2 0 0,1 0 1,-1 0-1,1 0 1,1 1-1,0 1-66,-1 0 0,0 0 0,-5 1 0,-1 0 0,6 0 0,0 0 0,1 0 1,-1 0-1,-1 0 0,1 0 0,0 1 0,0 0-71,2 1 0,0 0 0,-5 0 1,-1-1-1,2 3 0,0 0 1,-2-1-1,0 1 0,-3-1 1,-1 0-1,0 1 0,-1-1 1,-2 0-1,-1 0-19,-3 0 0,1 0 1,2 0-1,-1-1 0,-6-2 1,0 0-1,0 0 1,0 1-1,-1 0 0,0 1 1,34 3-226,-5-2 0,0-2 0,-10-1 0,-3 0 0,-5 0 0,-5 0 281,-4 0 0,-4-1 0,0 2 0,0 5 0,-1 1 0</inkml:trace>
  <inkml:trace contextRef="#ctx0" brushRef="#br0">4706 11968 8516,'-14'0'0,"1"0"0,0 0 0,-1 0 0,1 0 245,0 0 1,-1 0 0,2 1-1,3 4 1,5 4 0,3 2-1,2 1 1,2-1 403,1-2 0,7-1 0,-2 6 0,3-1 0,2 2 0,1 1 0,0 3-301,-3 2 1,-6 1 0,1 5 0,-1 0-1,-3-1 1,-1 2-145,-2 4 0,-6 2 0,-2 4 0,-1 1 1,0-2-1,-1 1 0,0-1-125,1 2 1,-2-1 0,6 2-1,-1-1 1,0-1 0,3-1-217,1 0 1,2 3-1,0-7 1,0-1 0,2 2-1,1-1 1,3 0 66,1-4 1,2 1 0,4-1 0,-1 4-37,-3 1 0,3-4 6,-3 1 0,-2-3 0,1-1 0,-3-1 0,0 1 0,-1-2 0,1-1-46,-2-2 0,0-6 0,0 2 0,1-3 0,1-3 0,-1-2 0,2-3 432,1-1 0,2-1 0,5-5 0,-1 0 0,2 0 0,1 0 149,2 0 1,0-5 0,-4 1 0,3 1-1,0 1 1,1 2-419,1 0 1,-4 0 0,4 0 0,-1 0 0,0 0 0,0 0 0,0 2-342,-1 2 0,3-1 1,-3 5-1,6-2 1,0-2-1,2 1 131,2-1 0,-3 0 187,7-4 1,2 0 0,-1-1 0,1-2 48,-1-1 1,1-2 0,-5 3 0,0-3-1,-3 0 1,-1-2 0,-3 2 261,-3 1 1,-4-4 0,0 4 0,-2 1 659,-4-2 1,3 3-978,-7-6 0,2 6 1,-1-3-1,3 2-214,4-1 1,-3-4 0,-1 3 0,-1-1 0,-1-3 0,1-2 555,1-2 1,-5 0 0,1-3 0,-2-2 0,-2-2 0,0-2-132,0-2 1,0-2-1,0-1 1,1-3-1,2-5 1,2-2-408,-3-2 1,0 0-1,-2-2 1,0-1-1,0-1 1,-2-1 0,0 1 125,-3 0 0,-4-2 0,5 4 1,-1-1-1,1 2 0,-1-2 270,2 1 1,0 1 0,1 2 0,-3 2 0,1 2 0,-1-1-92,1 2 0,-7 0 0,4 6 0,-2 0 1,0 4-1,-1 2 0,-2 3-177,-1 0 1,-1 1-1,1 6 1,1 2 0,2 2-1,2 1-530,2-1 0,-2 4-1093,3-5 0,1 5-387,4-5 0,3 1 2090,6-1 0,-1-2 0,12 3 0</inkml:trace>
  <inkml:trace contextRef="#ctx0" brushRef="#br0">6012 11888 8563,'0'-13'0,"-2"-1"0,-1 1-35,-1 0 1,-5 4 0,3 1 0,-1 1 0,-4 1 0,0 0 224,-3 3 1,5 2 0,0 1-1,1 1 1,0 3 0,2 5 396,0 3 0,5 7 1,-4 4-1,5 3 0,3 5 1,3 5-1,2 2-261,2 2 0,0 6 0,1 3 0,-4 2 0,1 2 0,-2 2-199,-1 4 0,0 2 1,-5-7-1,1 1 1,2 0-1,2-3-249,-2 0 1,0-5 0,0 0 0,1-1 0,1-3 0,-1-1 0,2-4 0,1-2-179,4-5 1,1-3 0,2-3 0,3-1-1,2-3 1,2-4 408,2-5 1,4 0-1,4-6 1,5 0-1,4 0 1,4-3-11,5-2 0,3-5 1,1-1-1,2 1 1,1-1-1,2 0 1,-3-3 86,-5-2 1,2 2 0,-5-1 0,-1 1-1,-4-1 1,-5 0 0,-2-2 174,-1 0 0,-1-3 0,-6-1 0,-2-2 1,-1-5-1,-4-4 2,0 0 0,-1-2 0,-4-2 1,-1-3-1,-3-2 0,-4-5 1,-4-5-491,-1-2 1,-2 3-1,-2-7 1,-2-2-1,-5-3 1,-5-1-223,-3 3 1,-4 0 0,-6 1 0,2 1 0,1 5-1,2 4 1,-1 4 25,-3 2 1,4 3 0,1 11 0,1 2 0,0 2 0,1 4-2663,3 4 2985,1 5 0,8 18 0,1 3 0</inkml:trace>
  <inkml:trace contextRef="#ctx0" brushRef="#br0">5639 14913 8552,'-20'-12'0,"0"3"0,-1 5 0,3 2 702,3 2 0,8-1 0,4-2 0,6-1 0,7-1 0,7-1 1,6-1-1,5-2 0,7 1 0,2 1 0,5 1 0,1 0 0,0 3 1,-6 2 182,-3 1 0,1 0 1,-7 0-1,-5 1 1,-3 4-1,-9 5 1,-6 6-907,-8 7 1,-12 6-1,-10 4 1,-6 1-1,-5 4 1,-2 2 0,-4 2 515,-1-4 1,11-1 0,-4 2 0,8-2 0,7-5-1,8-2 1,7-5-369,5 0 0,10-5 1,8-4-1,14-4 0,14-5 1,10-1-276,5-3 0,9-7 1,-7-5-1,1-3 1,3-1-1,-3-1-4010,1 1 0,4 4 4158,-6 0 0,3-6 0,2-5 0</inkml:trace>
  <inkml:trace contextRef="#ctx0" brushRef="#br0">23088 9436 8060,'-18'-5'434,"0"1"1,8-1 0,10 4-1,9-4 1,6-4 0,4-2-1,2-3 1,2 1 0,1 0 0,0-1-1,-2 1 1,0 0 0,0-1 1431,1 1 1,-7 4-1,2 2 1,-4-1-3143,0 1 1,-1 4 0,0-1 0,1 2-4560,-1 2 5835,0 0 0,7-6 0,0-1 0</inkml:trace>
  <inkml:trace contextRef="#ctx0" brushRef="#br0">23741 8903 8217,'-21'-9'510,"5"-2"-298,6 1 1,4 4 0,7-1 0,2-1 0,3 2 0,1 0 9,4 3 366,7-4 0,-4 6 0,4-4 0,-3 5 0,-2 5 0,1 3 129,-1 4 1,-4 5 0,-2 3 0,-1 8 0,-3 3 0,-1 5 0,-1 0-172,4 1 1,-4 3 0,5-8 0,0 1 0,4-1 0,5-4-559,3-4 1,4-5 0,-3-7 0,1-1-1,0-4 1,0-1 0,-3-5-331,-5-4 0,2-5 0,-6-10 1,3-7-1,-2-6 0,-3-8 119,0-2 1,-5 6 0,3-4 0,-2 1 0,-2 4 0,0 3 0,0 5-345,0 3 1,0 0-1,1 6 1,4 4-1,4 3 1,3 1-525,1 2 1,6-5 0,5 3 1090,5-3 0,11-1 0,8-1 0</inkml:trace>
  <inkml:trace contextRef="#ctx0" brushRef="#br0">24487 8649 8039,'-26'-12'1142,"1"5"0,2-6-231,6 7 1,6 6-1,4 4 1,1 5 0,3 4-1,2 5-227,1 4 1,0 5 0,1 3 0,3 1 0,5-2 0,3 0 0,2-4-376,-1-3 1,0 2-520,1-7 1,3 1 0,1-6-1,-2-3-267,-1-5 0,-2 2 0,-1-3 1,-3-4-1,-4-7 0,-4-5 546,-1-5 1,0-1-1,-1-3 1,-2 3 0,-3 1-1,0 0 1189,0 2 1,-3 1 0,3 3-82,-1 3 1,5 5-1,1 8-1587,4 5 0,7-2 0,-1 2 0,4 2 0,4 1 1,0 1-1,1 0-731,1 1 1,2-1-1,6 0 1,-1-1-1,1-2 1141,0-1 0,-1 0 0,1 5 0</inkml:trace>
  <inkml:trace contextRef="#ctx0" brushRef="#br0">24861 8996 8039,'-14'0'2095,"1"0"0,6-6 1,2-3-1223,4-3 1,7-3-1,1-2 1,3-6-1,1 0-544,-1 0 1,5-2 0,-8 3 0,2-3 0,-1-2 0,-2 2-1220,-3 3 0,0-2 0,0 6 0,1 2 0,0 1 0,2 3-184,3 4 1,3 2 0,1 6 0,1 0 0,-1 0 0,0 1 0,1 2 1032,-1 2 0,0-1 576,1-4 801,-7 0 1,-1 1 0,-6 4 0,0 5-1,0 5-1645,0 3 0,6 6 0,3-2 0,3 3 309,1 2 0,6-7 0,2 0 0</inkml:trace>
  <inkml:trace contextRef="#ctx0" brushRef="#br0">25194 8609 8006,'-25'-43'2473,"4"5"-1428,8 8 1,5 13 0,10 9-1014,2 2 0,2 0 0,5 3 0,-3-1 0,4 1 0,5 1 0,6 2 0,5 2-697,4 2 0,-1-1 1,-5 6-1,-1 0 0,-1 0 1,-3 0-3218,-2 1 3947,-7-4 1,-12 4-1,-9-5 1,-3-2 488,-1-2 1,-2-1 0,-1 0 0,-2 0 0,2 0 7314,1 0-7492,8 0 1,7 0 0,8 0 0,4 2 0,2 1 0,-1 3-320,0 1 1,1-2-1,-1 3 1,0 3-543,1 1 1,-3 1 0,0 0-1142,-2 1 0,-5-2 933,5-4 0,-5-2 0,7-6 692,4 0 0,4-12 0,8-2 0</inkml:trace>
  <inkml:trace contextRef="#ctx0" brushRef="#br0">25621 7783 8080,'-24'-30'315,"6"4"1,8 11 0,14 18 504,5 9 0,3 10 0,0 0 0,-2 5 0,-1 4 0,1 6 0,2 6 0,2 6 0,-1 3-567,0 1 0,1 0 0,-1 1 1,0-1-1,1-3 0,-1-4 0,-1-7-1562,-3-5 0,1-3 1,-4-6 665,1-3 1,-4-10 0,0-13 0,-4-13-1,-4-10 1,2-7 1038,2-3 0,1 5 0,0-2 1,1 2-1,2 4 0,2 3 838,-2 4 0,-2 4 0,1 2 1,2 3-476,5 4 0,-2 5 1,1 5-1,-1 4 0,-1 3 1,0 1-1,-1 2-1064,0 2 0,-2 0 0,6 3 0,0 0 0,0-3 0,0 1-4005,1 0 0,2 0 4310,1-5 0,7-5 0,0-3 0</inkml:trace>
  <inkml:trace contextRef="#ctx0" brushRef="#br0">26194 7676 8122,'-14'-34'2022,"3"11"-1297,2 14 1,3 9 0,6 15 0,0 1 0,-2 3 0,-1 3 0,-3 7-1,0 5-666,1 4 1,0 8 0,5 3-1,0 3 1,3 1 0,4 0-1,8 1 1,5-1-2082,3 0 2022,8-5 0,3-3 0,6-5 0</inkml:trace>
  <inkml:trace contextRef="#ctx0" brushRef="#br0">26487 8143 8275,'-34'-31'3638,"3"0"1,16 11-3309,11 12 1,8 5 0,11 3-1,1 0 1,3 0-1018,2 0 1,-5 0-1,2 0 1,-4 1 760,-6 4 1,-14 2 0,-11 8 0,-7 1 0,-3 3 0,1 2 459,-1 3 1,2 2-1,3 4 1,5 1-1,7 0 1,6 2-216,2 2 0,9 4 0,8 1-319,10 0 0,8-6 0,7-2 0</inkml:trace>
  <inkml:trace contextRef="#ctx0" brushRef="#br0">20475 13607 8031,'-30'-24'0,"5"7"0,5 8 0,3 9 0,2 7 0,2 6 323,0 2 0,-1-1 0,1-4 0,1-1 0,6 1 0,11 2 0,16 0 0,16-3 0,19-5 0,12-2 1,8-2 0,-29-5 1,2-1-1,-2-1 1,1-1-1,2-1 1,0-2-1,3-3 1,-1 0-1,1-3 0,0 0 1,1-3-1,1 0 1,1-2-1,-1-1 1,2-1-1,-1-1 1,-2 0-1,-1-2-456,-2 1 1,0-1-1,-6-1 1,-1-2 0,-5 1-1,-1-1 1,-5 0-1,-1-2 1,-4-1 0,-3-1-1,-4-1 1,-3-1-203,-4 0 0,-3-2 0,-2-33 1,-9 33-1,-3 1 0,-14-36 0,2 38 1,-4 2-1,-4 2 0,-4 3 368,-5 0 1,-3 2 0,-7 3 0,-3 3 0,-6 5 0,-2 2 0,-4 2 0,-3 3 0,-6 3 0,-1 3 0,-2 2 0,-1 4 0,-3 4 0,-1 3-394,1 5 1,-1 2 0,24-3 0,0 1 0,-1 1 431,-1 2 1,0 2 0,1 1 0,2-1 0,1 0 0,0 2 0,-3 3 0,1 1 0,1 2 0,2-1 0,1 2-1,1 0 1,4 1 0,1 0 0,1 1-94,-12 13 1,3 2 0,4 2 0,5 1 0,9-5 0,4 0-1,5-3 1,5 1 0,5-3 0,4 1 0,7-2 0,5-1-163,4 0 1,7-1 0,7 2-1,7-3 1,12-2 0,6-3-1,5-1 1,4-3 181,8 1 0,3-2 0,-21-8 0,0 1 0,2-1 0,1-3 0,1 1 0,0 0 0</inkml:trace>
  <inkml:trace contextRef="#ctx0" brushRef="#br0">18462 5531 8045,'-12'-9'0,"-5"1"0,-6 3 0,1 2 0,4 1 533,4 2 0,5 0 0,1-1 0,2-4 1,3-5-1,3-8 0,5-9 0,7-10 0,8-9 1,15-11-1,-14 23 0,2 0 143,3-6 1,1-2-1,6-4 1,1-1-1,0-3 1,0-1-1,2 0 1,1-1-1,2-4 1,2 0-1,0 1 1,2-1-599,1 2 0,1 0 0,2-4 1,-1-1-1,-3 8 0,0 0 0,0-1 1,0 0-1,1 1 0,-1 0 0,0 4 1,-1 0-301,-1 1 0,-1 0 1,1-1-1,0 0 0,-5 6 1,-1 0-1,-2 1 0,1 3 1,-3 2-1,0 1 0,-4 5 1,1 1-1,23-23-710,-5 7 1,-9 4 0,-6 6-1,-2 7 1,-4 8 0,-3 4 332,-4 2 1,-3 1 0,-2 3-1,-1 3 1,-2 2 598,-1-1 0,0 1 0,4 4 0</inkml:trace>
  <inkml:trace contextRef="#ctx0" brushRef="#br0">21048 2599 11796,'-25'-8'0,"4"5"47,8 6 0,6 5 0,7 5-24,0 0 0,1 1 0,4-1 0,3 2 0,6 1 1,2 3-1,3 2 561,2 3 0,1 1 0,3 2 0,1 1 1,-3 0-1,3 2 0,-3-4 0,1 1-309,-3-3 0,-2-7 1,-6 1-1,1-3 1,-3-2-635,-2 1 1,-3-10-1,-6-8 1,-1-13-1,-4-8 152,-4-6 1,-1-7 0,-2-8 0,2-2-1,-2-2 1,3 0 433,2 1 1,-2 3 0,4 7 0,2 4 0,2 5 0,1 6 407,0 7 0,6 6 0,3 4 1,3 1-1,2 4 0,3 5 0,0 6 95,0 3 0,4 7 0,1 4 0,1 2 0,0 0 1,-4-1-611,0-2 0,-4-1 0,3 1 1,-3-4-1,-2-5 0,-1-3 1,-2-2-812,-1-2 0,-5-2 0,5-7 1,0-6-1,-1-9 61,-4-5 0,2-5 0,-2-3 0,-1-5 0,-1-1 0,-2 1 0,0 5 1014,0 3 0,0 7 0,0 4 1,0 2 70,0 2 1,1 5 0,4 5 0,4 6 0,4 8-555,5 5 1,-2 5 0,6 5-1,2 1 1,1-2 0,3-1 0,3-4-3835,5 0 0,1-4 3933,-1-7 0,8-3 0,-3-6 0</inkml:trace>
  <inkml:trace contextRef="#ctx0" brushRef="#br0">22101 2332 9094,'-28'-28'1679,"15"7"0,17 14 0,8 0-1398,6-1 1,-3 4 0,4-5-1,0-2 1,4 0 0,0-3-1,-1 1 1,-4 0 162,-3-1 1,-6 1-1,-2 0 1,-1-1-1,-4 2 1,-5 2-371,-6 1 0,-7 6 0,-2 0 0,0 6 0,0 6 0,0 3 1,2 1 688,1 1 0,8-1 1,3 2-1,2 1 0,2 3 1,2 1-850,2-1 1,8 3 0,7-4 0,0-2 0,2-3 0,0-2-1013,3-2 1,4-6-1,1 1 1,-1-4-1,2-6 1,-2-7 0,-1-8-5810,-5-4 6907,-3-2 0,1-5 0,0-2 0</inkml:trace>
  <inkml:trace contextRef="#ctx0" brushRef="#br0">22488 2052 8208,'-13'-13'0,"-1"1"0,1 2 2083,0 1 0,4 5 1,3-4-1399,4 2 0,7 2 1,11 4-1,2 0 1,0 1-1,-1 2 1,3 2-639,0-2 0,-3-2-320,0-1 0,-2 0 1,-1 0-1,-1 2-1051,0 2 1,-5-1 1823,-4 6 1,-4-2 0,-3 4-1,-1-3 1,-1 3-29,-1 1 0,5 1 0,-2 0 1,4 1-1,5 0 0,0 3-888,0 1 1,5-1-1,-3-3 1,4-1 0,2 0-1,-1-1-1404,0-3 0,1-3 1,-1-6-1,0-2 1325,1-2 1,-7-3 0,-3-7 0,-2 1 0,-2 0 932,0-1 1,0 1 0,-2 0 0,-1-1-1,-1 1 1,0 0 605,-2-1 0,4 5 0,-1 2 1,6 0-810,6-1 1,3 5-1,1-1 1,1 2-1,-1 2 1,0 2-864,1 2 1,-1-2-1,0 4 1,1-2-1,-1 1 64,0-2 1,-1-8-1,-2-4 1,-2-3 0,-2-1-1,-3-2 681,-2-3 0,-1 4 1,0-4-1,0 3 0,0 2 1,0-1 1610,0 1 0,-3 1-1180,3 3 1,-1 8-1,10 7 1,2 1-1,4 2 1,3 0-1,0-2-406,1-1 0,0 3 0,5-3 0,-2 0 0,2 0 0,0-3-352,-2-2 1,2-5 0,-5-2 0,0-1 0,0-4-1,-4-1-252,-4-1 0,-1 4 1,-6 0-1,-1-1 0,-1-2 1,-4-1 1079,-2-1 0,-4 6 1,-5 0 395,0 2 1,7 3 0,7 6 0,10 2-1083,5-2 0,3-2 0,-2-1 0,2 0 0,2 0 0,1 0 0,-2-1-14,-2-4 1,2-2 0,-3-8-1,0-1 1,-4-2 0,-3 2 153,-1 1 1,-6-3-1,2 0 1,-5 4-210,-5 3 0,-2 8 0,-5 14 0,2 12 1,1 14 136,-2 11 0,-1 15 0,-1 5 0</inkml:trace>
  <inkml:trace contextRef="#ctx0" brushRef="#br0">23048 3145 8129,'-2'-44'0,"-2"1"0,-3 4 0,-1 7 0,2 5 0,8 3 0,2 4 719,5 0 1,-3 3 0,0 5 0,-2 1 27,1 3 0,-2 6 1,-8 4-1,-4 8 0,-2 8 1,-1 2-1,1 3-464,2-3 0,6 6 1,-1-6-1,4 2 0,4-1 1,4-2-1,2-4-570,4-4 1,-4-1 0,9-6 0,-1-1 0,1-3 0,0-6 0,1-5 92,-4-6 1,-1-6 0,-2 0-1,-1 0 1,-3-1 0,-5 3 433,-2 2 0,-2 1 1,-2 5-1,-2 1 1,-5 3 2445,-3 5-2618,-1 2 1,7 2-1,6 0 1,7 0-1,7-1-64,3-4 0,0-8 0,3-8 0,0-1 0,-4 0 0,-1-2 0,-3-1 66,-3-2 0,1 2 1,-6 3 0,-1 4 1,-3 12-1,-4 14 1,-4 18-1,0 20 1,0 15-1,2 9 44,4-33 0,1 1 0,3 2 0,1 0 0,1 1 0,2 1 0,1 0 1,2 0-1,2 0 0,1-1 0,0 0 0,1-2-182,0 0 0,0-2 0,16 29 0,0-8 1,2-4-1,-1-7 0,-2-9-250,-1-9 0,-5-10 0,-3-9 0,-3-2 0,-5-5 0,-4-9 305,-4-11 1,-7-12 0,-7-8-1,-5-5 1,-6-4 0,-3 0-224,-2 1 1,0-4 0,2 3 0,3 1 0,4 2 0,5 8-1,4 4-845,5 6 0,2 2 0,4 1 0,3 4 1,9 4-1,7-1 1080,4-3 0,1 3 0,1-4 0</inkml:trace>
  <inkml:trace contextRef="#ctx0" brushRef="#br0">23741 2066 8124,'-4'4'2292,"8"11"0,11 12-2023,4 8 1,5 4-1,-5 1 1,0 1-1,2 5 1,-2 7 0,2 8-1,-2 4 86,1 2 1,6-4 0,-2-2 0,0-5 0,-1-1 0,-2-4-1,-3-4-6403,-3-1 6048,-2-11 0,-6 10 0,-1-11 0</inkml:trace>
  <inkml:trace contextRef="#ctx0" brushRef="#br0">23901 2825 8124,'-33'-46'0,"7"6"651,6 8 1,7 8 0,3 3 0,2 2 0,2 3 0,5 1 0,5 3 0,8 3-415,5 5 0,11-2 1,1 0-1,5 0 0,6-1-237,2-1 0,-4-1 0,8-4 0</inkml:trace>
  <inkml:trace contextRef="#ctx0" brushRef="#br0">24101 2239 8239,'-28'-27'3019,"3"8"1,13 4-2529,3 5 1,4 7-1,11-2 1,6 5 0,6 5-1,1 5 1,2 7-1,0 5 167,2 3 0,1 8 0,0 2 0,-3 2 1,-1 0-1,0-3 0,-1-1-242,-3-4 1,0 0 0,1-3-1360,0 1 0,1-6 0,-4-4 1,-3-2-793,-2-2 1,2-2 1392,-7-7 0,-1-5 1,-7-14-1,-5-3 1,-3-4-1,0-2 1,2 1 1213,1 0 0,6 3 0,-2-3 0,4 6 1,2 3-498,4 5 1,-2 4 0,6 5 0,1 0 0,2 0 0,3 0 0,1 0-804,2 0 1,1 1 0,-1 3 0,2 5 0,3 3 0,-3 2-1717,0-1 1,2 0-1,-3 1 2144,2-1 0,1 6 0,5 2 0</inkml:trace>
  <inkml:trace contextRef="#ctx0" brushRef="#br0">24714 2506 8086,'-6'-14'820,"6"7"361,0 2 1,0 2 0,6 0-1,-1-3 1,0 1 0,1-3-740,0 1 1,-1-2-1,-5-4 1,0-1-1,0-1 1,0-1-1,0-2-508,0 2 1,-2 0 0,-1-1 65,-1 0 0,-1-7 0,5 3 0</inkml:trace>
  <inkml:trace contextRef="#ctx0" brushRef="#br0">24967 2292 8216,'-13'0'3125,"0"0"-2892,5 0 0,4 0 0,8 0 1,7 0-1,3 0 0,6 0 1,0-1-505,4-4 1,0 4 0,0-5 0,-2 2 0,0-2 270,-1-2 0,4-1 0,-4-4 0</inkml:trace>
  <inkml:trace contextRef="#ctx0" brushRef="#br0">25327 2066 8081,'0'-14'5041,"0"8"-4400,0 6 0,0 8 0,2 8 0,1 3 0,3 2 1,1 4-1,3 3 0,2 4-596,2-3 0,-1-1 0,-1-1 1,-2 0-1,-1-2 0,0-3 0,0-4-2920,0-3 0,-2-2 2350,2 0 1,-3-16 0,-8-7 0,-2-8 0,-5-7 0,-1-3 782,1-3 1,-7-5-1,2 5 1,-1 1 0,1 4-1,0 4 1,2 4 1652,4 3 1,-4 3 0,4 2-1790,1 1 1,2 12-1,10 0 1,2 4-1,4 2 1,1 1-804,2 2 0,7 2 1,-2-2-1,2-2 1,3-3-1,1-1-4858,2-3 5539,-1-1 0,1-8 0,0-2 0</inkml:trace>
  <inkml:trace contextRef="#ctx0" brushRef="#br0">25607 2012 8081,'-6'-11'313,"-3"2"0,-1 6 15,1 6 1,5 4 0,8 6 0,5-1 0,3-1 0,1-3 0,2 1 418,3-1 1,-2-2-1,5-6 1,0 0-1,-2-2 1,2-2-1,-2-5-1274,0-3 1,-3-6 0,-7-1 0,-4 0-1,-4-2 1,-1 2-133,0 0 0,-6 1 0,-3 4 0,-2 3 0,-3 2-345,1 4 0,7 4 1004,6 1 0,6 0 0,7 0 0</inkml:trace>
  <inkml:trace contextRef="#ctx0" brushRef="#br0">25954 1333 7988,'-21'0'572,"5"1"0,5 5-328,7 7 1,2 5 0,4 7-1,1 1 1,3 5 0,1 4-1,4 8 1,0 2 113,3 0 0,-1 9 0,0-5 0,1-3 0,-1-2-358,0 0 0,1-2 0,-1 4 0</inkml:trace>
  <inkml:trace contextRef="#ctx0" brushRef="#br0">25834 1746 8046,'-6'-42'533,"-3"7"1,6 10-1,8 16 1,11 0 417,7 2 1,9-8-1,0 4 1,4 2-952,5 2 0,17-9 0,10 1 0</inkml:trace>
  <inkml:trace contextRef="#ctx0" brushRef="#br0">13144 13261 8456,'0'-21'0,"0"3"0,0 3 0,0 2 0,-6 5 873,4 3 1,-5 6 0,2 3 0,-4 5 0,-4 5 0,-5 3 0,-4 7 0,-3 4 0,-5 6 0,-2 3 0,-7 6-260,-2 3 0,-4 5 1,19-23-1,-1 1 0,0 3 1,-1 0-1,0 2 1,-2 2-1,-2 3 0,-1 2 1,-2 2-1,-1 2 0,-3 5 1,0 0-1,-1 1 1,0 0-567,-2 1 0,1 1 0,-1 1 1,2 2-1,2 0 0,1 2 0,1-2 1,1 2-1,1-1 0,1 1 0,1-2 1,2-1-1,0 1 0,2 1 0,1-3 1,1 1-76,1-1 1,1 0-1,0 5 1,2 1 0,2-5-1,1-1 1,2 0-1,0-1 1,3-2 0,2-1-1,1-3 1,2 0-1,2 0 1,0 0 26,-1 0 0,2-1 0,2-1 0,1-1 0,0 0 0,1-1 0,1 0 0,1-1 0,0-3 0,0-1 0,0 31 0,1-5 15,4 0 0,-4-10 0,5-2 1,-1-4-1,-1-7 0,-1-4-15,-1-6 0,2-3 0,0-3 0,-1-2 0,-1-6 0,-2-2 0,1-3-9831,4-3 9831,-4 3 0,11-11 0,-4 5 0</inkml:trace>
  <inkml:trace contextRef="#ctx0" brushRef="#br0">12570 16912 8166,'8'-24'2151,"-4"-2"1,-1 7-1170,2 5 0,-4 8 0,4-3 0,-5 1 114,-5 0 1,-2 2-1,-8 6 1,-1 2-1,-5 2 1,-3 5-1,-4 3-728,0 1 0,-5 5 0,2 1 0,3 0 0,3 2 0,6-2 0,2 1-235,5-4 0,8 3 0,0 0 0,4 1 0,5 0 0,9 0-103,7-1 1,4 3 0,3-3 0,1 1 0,4 0 0,-2 0 120,-3-1 0,2 3 0,-8-3 1,2 2-1,-3 3 0,-7 1-132,-3 2 0,-8 1 0,1 1 0,-4 4 0,-4 0 0,-7-1 0,-5-2-19,-6-2 0,-3-3 0,-2-1 0,-1-4 0,-2 0 0,-1-4-2873,2-1 0,5-6 1,3-2 2872,2-1 0,31-19 0,11-10 0</inkml:trace>
  <inkml:trace contextRef="#ctx0" brushRef="#br0">12997 17139 7999,'0'-34'1966,"0"14"0,1 16 0,2 10 0,2 6 0,-2 1 3464,-2 0-5451,-1 1 0,0 1 0,0 1 0,0 3 0,2 0 0,2 1-1669,5-4 1,0-3-1,3-2 1690,3-3 0,7-5 0,-1 3 0</inkml:trace>
  <inkml:trace contextRef="#ctx0" brushRef="#br0">13104 17019 7999,'-14'-25'1185,"5"8"-408,0-5 1,6 13 0,1 9 0,4 8 0,9 3-1,5 3 1,8-1 0,4 0-1239,3 1 1,9-2 0,-3-2 0,0-3 0,0-1 0,-3-3-519,-3-1 1,-4-2-1,-5 0 1,-4 0-1,-5-2 1,-2-1 5458,-2-1-2866,-6-6 1,2 14 0,-5 2-1,0 9 1,0 7 0,0 3-839,0 2 1,0-5 0,2 0 0,1 2 0,3 0 0,0-2 0,1-3-126,1 0-1450,-5-10 0,8 9 1,-2-11-1,3 1-291,1-4 1,-4-4 0,-1-6 0,-2-6 0,-3-4 0,-2-2 828,-1-1 0,-1 3 0,-2-5 1,-3 3-1,0 5 0,-2 4 1395,1 3-1151,4 2 0,-3 5 0,8 4 0,2 4-529,5 2 0,9 3 0,5-2 1,6-2-1,5-3 0,3-1 83,4-3 1,1 3 0,-5-1 0,-5-2 0,-2-2 0,-7-1-1,-2-1-1011,-4-4 2497,-9 4 1,-2-7 0,-7 5 0,-4-1 7,-3 1 1,-4 3 0,-3 6 0,-1 7-1,-4 6 1,1 4 0,0-1-461,3 1 1,1-2 0,3 0 0,1 0-1,4-2 1,1 0-1023,3-3 1,-3-5 0,2-2 0,2 0 0,5-2 0,6-4-366,3-6 1,7-10-1,5-11 1,6-4-1,5-5 1,2-1-77,-1-3 1,1-1 0,-6-2 0,-2 0 0,0 0 0,-4 0 0,-1 0 490,-2 0 0,-2 0 0,4 0 0,-3 0 0,-2 0 0,-3 0 1,-2 0 772,-5 0 1,1 6 0,-6 3 0,-1 3 0,-1 1 0,-2 2 1545,0 3 1,0 7 0,0 9-1,0 6-487,0 10 1,0 11 0,0 13 0,0 6 0,0 1 0,0 2 1446,0 2-2857,0-4 0,10 4 0,5-7 0,3-1 0,4 0 0,2-4-336,4-4 0,2-8 1,-4-3-1,1-3 1,-2-3-1,-1-4-923,-2-3 1,-7-5 0,-2-5 0,-8-5 0,-10-5 0,-7-4 0,-6 0 1192,-2 0 1,-2-2-1,-7 7 1,0 7 0,-2 4-1,1 3 562,2 0 1,7 10-1,5 5 1,4 5-1,5 3 1,1 2 0,6 2-1288,7 0 1,5 1 0,16 1 0,9 3-1,11-3 770,8-1 0,10-7 0,-29-11 0,0-1 0</inkml:trace>
  <inkml:trace contextRef="#ctx0" brushRef="#br0">15996 17099 7986,'-9'-5'514,"0"1"202,-1 1 0,-2 1 0,-1 2 538,0 0 0,4-4 0,1-2-781,2-1 0,3 4 1,8 0-1,4 4-1255,3 4 0,1 4 0,0-5 0,1-1 1559,-1-2 0,-4-1 1,-2 2-1,-2 1 523,-7 1 0,1 7 0,-8-2 0,-2 1 0,0 2 0,-3-2-1682,1 1 1,4 8 0,2-6 0,-1 2 0,2 0 0,0-2-2040,3 0 0,3-5 2421,5-4 0,8-2 0,8-2 0</inkml:trace>
  <inkml:trace contextRef="#ctx0" brushRef="#br0">15970 16632 8190,'-5'-32'1457,"1"5"0,-1 14 1,7 11-1,2 7-1572,5 2 1,3 1 0,1 2 0,2-3 0,3 1 0,4-1 0,3 3 262,2 2 1,1 0 0,5-1-1,5-4 1,6-1-149,4-3 0,-5-2 0,3-1 0</inkml:trace>
  <inkml:trace contextRef="#ctx0" brushRef="#br0">16676 16499 8092,'0'-19'762,"0"10"0,-1-3 1,-2 15-1,-2 6 701,2 9 1,2 8-1,1 7-295,0 2 1,-2 11 0,-1-4 0,-1 2-535,1 2 0,-3 3 1,1-3-593,3 1 0,0-4 0,2 0 0,0-4 1,0-7-1999,0-4 0,0 2 1,2-9-1,2-2 1,5-6 878,3-7 1,0-12 0,-4-7 0,-3-8-1,-4-4 1,-1-3 1252,0-3 1,0 4-1,0 1 1,0 6-1,0 5 1057,0 2 1,2 1 0,1 5 0,3 7 0,0 7-100,0 5 0,4 0 0,0 0 0,5-2 0,3 2 0,0-2-969,1 2 0,0 0 0,5 0 1,-3-2-1,-1-2 0,0-2 1,-1-3-748,-3-2 0,-1-1 0,-2 0 0,-1-1 154,-3-4 1,-2-1 0,-4-4 973,2 1 0,1 8 0,-3 1 0,3 7 0,1 6 156,3 5 0,-2-3 0,1 4 0,1-1 0,2 1 0,0 0-571,-3 1 1,3-3-1,-4-3 1,4-1-1,2 0 1,-1-1 0,0-3-1026,1-4 0,-1-4 0,0-1 0,-1-1 0,-2-5 0,-1-6 435,2-5 1,-4-5 0,1 3 0,-3 0 0,-2-2 0,-1 2 4132,-2 0-3019,0 1 0,4 21 0,1 6 0,-2 4 0,0 3 0,1 1-768,5 0 0,-2 1 0,2-5 0,2 1 0,1-2 0,2-2-815,4-1 1,-2-6-1,5 1 1,-2-4-1,-1-4 1,0-7-1,0-3-793,-2-4 1,-3-4 1260,-4 4 0,3-4 0,-5 4 0,2 2 1,0 1-299,2 1 1,-4 3 0,0 0 0,1 2 0,-1-1 757,4-2 0,0-1 0,3-1 0</inkml:trace>
  <inkml:trace contextRef="#ctx0" brushRef="#br0">18009 16392 7892,'0'-13'841,"0"0"1,-4 7 0,-1 6-229,2 7 0,2 5 0,1 1 0,0 2 0,0 2 0,0 2 0,0 1-120,0 4 0,0 7 1,0 5-1,1 2 1,2 2-1,2-1-683,-2-4 1,0 8 0,-1-4 0,3-1 189,-2-1 0,-8-7 0,-2 2 0</inkml:trace>
  <inkml:trace contextRef="#ctx0" brushRef="#br0">17689 16832 8034,'-12'-34'0,"2"-3"693,1 3 1,8 12 0,1 17 0,7 4 0,6 1-792,5 0 0,3 0 1,5 0-1,1 0 0,1 0 1,3 0-1,5 1 1,2 4 97,2 4 0,6 3 0,2 1 0</inkml:trace>
  <inkml:trace contextRef="#ctx0" brushRef="#br0">18276 16925 8017,'-18'-19'1172,"0"6"1,2 11-1,7 13 1,4 4-969,4 2 0,1 1 1,0-5 341,0 1 0,4-5 0,4-2 1,2 0-444,5 1 1,7-5 0,2 1 0,4-2 0,3-2-1,-1 0 1,-2-2-861,-1-2 1,-7-4 0,-2-5 0,-5 0 0,-4-1 0,-4 1-1,-4 0 1403,-1-1 1,-1 3 0,-4 0-1,-4 4 1,-4 1 0,-3 3-1,-2 2 318,2 1 0,1 5 1,2 4-1,-1 3 1,2 1-871,4 1 0,-3 4 1,7 1-1,2 0 1,5 2-1,8-2 0,5 0-289,6-2 1,6-7 0,5-3 0,4-1 0,0-3 0,1-1 0,-1-4 142,-1-2 1,-5 1-1,-7-6 1,-4 0 0,0 0 829,-4 0 1,-7 8 0,-5 1 0,-2 7-1891,-2 5 1,1 10 0,4 3 0,4 2 0,5 4 0,9 0 1111,8 2 0,18 4 0,5-3 0</inkml:trace>
  <inkml:trace contextRef="#ctx0" brushRef="#br0">20302 16272 8014,'-9'-4'0,"0"0"635,-1 1 1,2 7-1,1 6 1,1 7 271,3 5 0,-3 9 1,2 8-1,1 5 1,1 6-1,1 1-29,-4 0 0,2 6 0,-6 2 0,-1-1 0,-2-1 0,-1-2 0,0 0 0,1-3-1292,3-2 0,-3-2 1,5 2-1,-1-3 1,4-1-1,2-3 1,4-1 413,2-2 0,9-6 0,8-2 0</inkml:trace>
  <inkml:trace contextRef="#ctx0" brushRef="#br0">20595 17099 7971,'7'-34'3686,"-1"13"-2179,-6 9 0,-1 12 0,-4 0 0,-2 2-675,0 2 0,1 3 0,6 7 0,1-2 1,2-2-1,3-1-1269,2 1 0,0-4 0,6 0 1,-1-1-1,0-1 0,1-1-1511,-1-2 2877,-6-1 0,-1 2 0,-7 2 1,-2 5-1,-1 3 0,1 3-564,1 3 1,2-4 0,0 6-1,0-3 1,2 1-1119,2-1 1,9-9 0,10-3-1,5-4 1,6-2 0,9-7-1,4-8 753,3-9 0,11-16 0,-6-1 0</inkml:trace>
  <inkml:trace contextRef="#ctx0" brushRef="#br0">21288 16446 12398,'0'-2'1126,"0"7"0,0 17 1,0 9-1,0 6 0,0 3-25,0 0 1,0 1 0,0 2 0,0 3 0,0 2 0,0 2 0,0 2-1380,0 1 0,-1-3 0,-2-2 0,-2-5 0,1 1 1,-1-1-1,0 2 278,-3-2 0,-1-11 0,-4 7 0</inkml:trace>
  <inkml:trace contextRef="#ctx0" brushRef="#br0">21182 17219 7990,'-6'-33'1366,"0"18"1,-3 6-1346,4 14 1,5 7 0,5 0 0,4-2-1,3-3 1,2 1 0,4-2 0,4 1-1261,4 0 1,6 2 866,4 5 0,-2-2 0,0-2 0,0-3 0,-1-1 398,-1-3 0,-2-1 0,-8-4 1,-4-1-1,-3-4 0,-4-4 431,-2-3 1,-1-4 0,-5 2 0,1-2 0,-1 2 0,-1 1 0,-4 3 0,-1 2 2372,-1 1 1,-2 6 0,3 0-2381,-2 6 1,1 4 0,4 8 0,0 1 0,0 2 0,0 0-464,0 1 1,0-4-1,1 3 1,2-4 0,2 0-1,-1-2 1,1-2-1076,-1-1 0,6-6 1,-1 1-1,3-2 0,3-2 1,1-2 162,2-2 0,6-4 925,-2-5 0,3 0 0,2-1 0</inkml:trace>
  <inkml:trace contextRef="#ctx0" brushRef="#br0">21981 17232 8737,'14'0'1477,"-1"0"1,-4 0 0,-2 2-1,1 0 1,-2 4-1497,0 2 0,4-4 0,-1 5 0,3 0-219,1-2 0,-4 4 0,0-7 0,1-1 0,2-1 0,1-2 0,1 0 1,-1 0 111,0 0 1,1 0-1,-1-2 1,0-1 0,1-3-1,-2-1 111,-4-3 1,4-2 0,-3 0 0,3 1-1,1 3 1,-1-3 378,-3-1 1,3 3 0,-3 2-1,3 0 1,1 1 287,0 0 1,1 7 0,-2 8 0,-4 5 0,-3 2 0,-2 2-294,1-2 1,-2 8 0,2-1-1,-2-1 1,-2 1 0,0-3 0,0 3-158,0-3 1,4 1-1,2-5 1,1 2-1,4-2 1,1-1-1628,1-1 1,0-3-1,1-2 1,-1-4 893,0-4 1,-5-2 0,-4-4 0,-2-4 0,-2-2 0,0-3 404,0 1 1,0-2 0,1-1-1,4-2 1,2 2 0,2 1-234,0 2 0,4-1 0,6 2 0,2 2 1,3 3-1,2-1 0,4 2-131,1 0 0,-4 2 1,-5 4-1,0 0 1,-1 0-1,-5-1 1864,-5-4 1,0 4 0,-3-5 1419,-1 0 1,-1 3-2107,-6-6 0,2 6 0,2-2 0,5 4 0,3 2-1113,1 4 1,1-2 0,-1 6-1,-1 1 1,-2 2 0,-1 1-1,0 2 462,-2 3 1,-1 3 0,-6 7 0,-1 3 0,-4 3 0,-5 1 0,-5 1 996,-3 1 1,-5 2-1,0 0 1,-2 0 0,-1-2-1,0-1-1015,4 1 1,-2-5 0,8-2 0,3-7 0,4-5 0,3-3-242,3-2 0,5-7 1,6-7-1,10-11 0,7-10 1,8-9-297,7-9 0,-5-2 0,4-5 0,-3-1 0,-4 4 0,1 1 0,-5 6-4897,-4 3 5415,-5 3 0,0 4 0,2 1 0</inkml:trace>
  <inkml:trace contextRef="#ctx0" brushRef="#br0">14836 5224 7916,'-26'0'0,"2"-1"0,6-4-1,9-4 1,8-4 7282,5-5-3620,4-2-3276,11-19 0,3-2 1,9-17-1,-13 25 1,1-1-1,3-6 1,1-1-1,2-5 1,2-1-1,2-5 0,1-2 1,1-1-1,0-1 1,2-4-1,1-1 1,0-2-1,0-1-270,-9 19 1,-1-1 0,1 0 0,-1-2 0,-1 0 0,1-1 0,0 2 0,0 1 0,-1 0 0,10-21 0,-1 1 0,-2 4 0,0 2 0,-4 6 0,-1 0 0,-1 5 0,-2 0 0,-1 5 0,-2 1 0,-1 4 0,0 1-498,-2 3 1,0 1 0,16-23 0,-6 5 0,-1 7 0,-2 6-1,-6 8 1,-2 7-298,-1 6 0,-3 4 1,0 2-150,-2 3 1,-6 4-1,3 8 1,-1 2 826,4-2 0,9-2 0,3-1 0</inkml:trace>
  <inkml:trace contextRef="#ctx0" brushRef="#br0">16356 2066 7946,'-9'-33'0,"0"6"629,3 8 0,9 10 0,6 5 0,3 2 0,1 4 0,1 2 0,1 10 0,1 9 0,3 16 264,2 10 1,-5 8-1,2 15 1,-11-34 0,-1 2-1,-1 1 1,-1 1 0,-1 1-1,0 0 1,-1-2 0,1-1-547,-1 1 1,0-2 0,4 32 0,-2-1 0,4-5 0,1-1 0,-1-6-2806,3-7 0,1-6 1,3-11-1,1-8 1823,2-6 0,5-17 0,-2-5 1</inkml:trace>
  <inkml:trace contextRef="#ctx0" brushRef="#br0">16863 2612 7822,'-12'-6'1732,"3"6"1,3 8 0,6 8 0,0 3-1056,0 2 1,0 4 0,0 5 0,0-2 0,0 3 0,1 0 0,4 2-1,4-4-305,3-1 0,5-7 0,4-5 1,1-5-1,4-7 0,-3-4 0,1-4 1,-5-7-599,-5-5 1,-3-6 0,-6-8 0,-4-1-1,-4 2 1,-6 0 69,-2 3 0,-7 1 0,-1 2 0,-1 6 1,1 2-344,3 1 1,8 3 0,10 2 0,11 3 0,12 1-790,9 1 1,11-6-1,4-1 1,4-4 1287,5-2 0,3-13 0,5 2 0</inkml:trace>
  <inkml:trace contextRef="#ctx0" brushRef="#br0">17489 2319 7822,'-24'0'204,"1"1"1,-1 2 0,5 2 0,1-1 0,3 2-1,0 2 1,5 0 1023,3 1 1,2 5 0,7 5 0,4 0-1,7 2 1,8 0 0,5 2 0,4 1-726,1-2 0,9-3 0,-3-5 0,0-2 0,2-3 1,-2-5-1,-2-4 0,-5-3-2110,-6-1 1,-7-7 0,-9 4 1685,-8-1 1,-11 5 0,-6 11 0,0 7 0,4 2 0,3 4 0,2 0 1057,2 3 0,3-1 1,9-1-1,8-4 1,9-4-1,10-6-734,7-3 0,4-7 0,1-8 1,4-14-1,2-11 0,0-10 0,-5-2-935,-6-3 1,-11-5 0,-4 0 0,-10 3 0,-9 0 0,-4 1 0,-5-1-2711,-6 3 1,-5 3-1,-9 8 3242,1 2 0,-1 3 0,-3 7 0</inkml:trace>
  <inkml:trace contextRef="#ctx0" brushRef="#br0">12784 18032 8288,'7'-14'0,"0"-2"150,-2 3 1,-4-4 0,5 7-1,-1-5 1,-1-4 0,-1 0 0,-1-2 1544,-2 0 0,-2 5-364,-2-2 0,1 3 1,-6 2-1,-3 1 1,-4 3-230,-7 5 1,-3 5 0,-7 10 0,-7 11 0,-9 12 0,-5 9 0,24-18 0,0 0-1065,0 3 0,0 1 1,1-4-1,0 0 1,-1 1-1,1 1 1,0-1-1,1 0 1,-21 24-1,5 1 1,5-4-852,1-1 1,5 3 0,2-3 0,3 0 0,3 0 0,3-5-1547,4-4 1,5 0-1,2-4 1,4-2 2358,1-3 0,1 2 0,5-10 0</inkml:trace>
  <inkml:trace contextRef="#ctx0" brushRef="#br0">11384 19471 8308,'0'-19'2729,"0"-3"0,-4 2-1757,-1 3 0,-4 9 0,3 10 1,0 11-1,-1 14 0,0 11-483,-4 9 1,-1 13-1,-1 5 1,0 7-1,7-34 1,0 0-1,0 0 1,1 1-1,-2 33-670,1-2 1,2-9 0,5-2-1,5-4 1,7-5 0,8-7-1759,4-3 0,6-7 1939,1-2 0,16-9 0,1-3 0</inkml:trace>
  <inkml:trace contextRef="#ctx0" brushRef="#br0">11944 19698 8521,'-12'-18'-31,"-4"1"1724,-4 6 1,1 5-1,6 9 1,1 3-514,3 1 0,-1 3 0,4 8 0,0 4 1,-2 5-1,3 4 0,-1 5-1130,3 2 1,3 7 0,4-2 0,5-4 0,4-3 0,5-3 0,4-4 328,3-1 1,8-7-380,3-3 0,2-3 0,2-2 0</inkml:trace>
  <inkml:trace contextRef="#ctx0" brushRef="#br0">12224 19937 8334,'-22'-20'4035,"1"3"-2682,2 7 0,1 4-80,4 6 1,7 2 0,4 1-1,6 2 1,7 1-1560,7 0 0,3-3 0,7-6 1,1-4-1,2-3 0,1-5 1,-3 0-743,-4 0 0,-5-3 0,-7 1 0,-3-1 0,-5 0 0,-2 0 1235,-2 2 0,-8 1 0,-4 2 1,-5 1-1,-3 2 0,0 2 0,0 2 1786,1 3 0,1 2 1,7 2-1,2 4-1817,4 4 1,10-2 0,5 2 0,8 0 0,8-2 0,10-2 0,5-4-553,4-1 1,5-7-1,-2-5 1,-1-4 0,-1-2-1,-3-1-538,-3-4 1,-5 4 0,-12 0 0,-7 1-1,-6-1 1,-5 0 1252,-4-1 1,-2 3 0,-4 3 0,-4 2 0,-2 2 0,-3 3 0,1 1 1234,0 3 1,-1 1 0,2 4-1010,4 2 1,8 4 0,10 5 0,6-1-1,6-2 1,5-2 0,4-2-562,5-4 1,8-3 0,5-8 0,1-9 0,2-5 0,-1-5-460,-1-4 1,-1-2-1,-11-7 1,-2-2-1,-5-1 1,-4 2-417,-5 5 1,-3 0 0,-4 6 0,1 3 870,2 4 0,6-7 0,-4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24274 15113 8203,'0'-15'0,"0"-1"0,0-2 0,0 2 0,0 1 0,0 2 0,0-1 0,0 1 0,0 0 0,0-1 529,0 1 0,0 4 0,-1 2 0,-4 1 0,-4 3 1,-2 1-1,-3 2 0,1 0 0,-2 0 0,-1 0 1,-3 2-314,-2 2 1,-1-1 0,-7 5 0,0-2-1,-4-2 1,1 1 0,-2-1 0,0-1 97,-4-2 1,4-1-1,-1 0 1,-1 0 0,1 0-1,1 2 1,0 1-250,0 1 0,0 5 0,-2-4 0,3-1 0,1 0 0,-4 2-232,-2 2 0,-2-4 1,0 4 182,0-2 0,0-2 0,-2-2 1,1 0 33,1 3 0,-6-1 1,7-4-1,1 0 1,-2 0-1,3 0 178,-2 0 1,2 0 0,0 0 0,2 0 0,-2 0 0,0 0 0,0 0-136,1 0 1,1 0 0,-5 0 0,-2 0-1,-1 0 1,-1 0-178,1 0 0,0 0 1,-2 0-1,-3 0 0,-3-1 1,1-2-1,2-2 105,3 3 1,-4-4 0,4 1 0,2 1-1,2-2 1,2-2 64,4 1 0,-4-3 0,5 4 1,0 0-1,1-2 0,2 2 1,-1-1 36,-2 0 1,4 4 0,-2-3 0,-1 1 0,-1 1 0,-2-1-68,1-1 0,-1 5 0,-4-3 0,-1 2 0,-1 1 1,-1-2-1,3-2-64,2 2 0,-8 2 0,7 1 0,1 0 1,1 0-1,1 0-6,2 0 0,-4 0 0,4 0 1,0-2-1,1-1 0,2-3 81,0-1 0,-2 3 0,4-4 0,-2 1 0,-1-1 1,1-1-1,-1 1 163,-2-1 0,3 6 0,-3-3 0,-1 1 1,1 1-1,-1 1-331,1 1 0,-5 2 0,5 0 0,-1 2 0,1 1 0,1 1-6,3-1 0,1 3 1,-1-1-1,-1-1 0,1 1 1,1-1-1,-1-1 90,-1-2 0,0-1 0,3 0 0,-2 0 0,-1 0 0,1 0 131,2 0 0,-3 0 0,0 0 1,0 0-1,0 0 0,-2 0 0,-1 0-295,-3 0 1,3 0 0,0 0 0,-1 2-1,-1 1 1,-3 1 124,2-1 0,0 3 0,-1-1 0,-1-1 0,1 1 1,-4-1-1,1-1 163,-1-2 0,7-1 1,-1 0-1,-1 0 1,-1 0-1,-2 0 47,0 0 0,0 0 0,-2 0 0,-1 0 0,-1 0 1,1 0-281,2 0 0,-4 0 0,1 2 0,-1 1 0,1 3 0,-2 0 0,-1 0 34,-4-3 1,4 0-1,-1 0 1,1 1-1,1-1 1,0-2 234,3-1 1,2 0 0,1 0-1,0-1 1,1-2 0,2-1-67,2 1 0,4-3 1,-3 0-1,-1 0 1,3 0-1,-2 3 0,1 1-191,1 2 1,-4 0 0,5 0 0,0 0-1,0 0 1,-2 0-133,-1 0 0,4 5 0,-2 1 0,-1 0 0,-1 1 0,0-1 213,3 0 1,3 0 0,3-3 0,1 1-1,3-1 1,2-1 18,3-2 0,1 1 0,2 2 1,1 3-82,3 2 1,2-6 0,4 4 0,-3-1 0,0 1 0,-2 0 0,1 1 44,-3 0 1,-2 1-1,-2 2 1,1-1-1,-2 2 1,-1 0 54,-2 3 0,0-2 1,5-2-1,0-1 1,-1 1-1,1 1 1,0-1 41,-1-1 0,1 0 0,0 3 0,-1-2 0,1-1 0,-2 1 1,-3 2 0,4 1 0,-4 2 1,3 1-1,2 2 0,-1 0 21,1 1 0,0-3 0,-1 5 0,1 0 1,1-2-1,2 2 0,2-2 62,3 0 1,-1 1-1,3-3 1,-2 4 0,2 1-1,2 1-75,1 0 1,0 4 0,0 3 0,0 2 0,0 2 0,0 3 0,0 2 3,0 1 0,0 1 1,-2 2-1,-1 3 0,-1 0 1,-1 0 48,0-3 0,3-2 0,-4-1 0,2 0 1,-2 0-1,0 0 221,0 0 0,-3-4 1,5-1-1,1 2 1,1 2-1,2 1 0,0 0-168,0 0 1,0-5-1,2 2 1,1 3-1,1 5 1,0 2-91,2 3 1,-4 2-1,4 3 1,-2 0-1,1 1 1,-2-1-152,-2 1 1,-1-1 0,0-5 0,0-2 0,0-2 0,0-5 0,2-3 305,2-2 1,-1-5 0,4 3-1,1 0 1,-1-1 0,4-1-1,-1-1-55,-1 2 1,3 0 0,-5 2 0,2-2 0,-2-1 0,1 4-180,-1 2 0,-4 2 0,2 0 0,-4 0 0,-1 2 0,0-1 0,0 1 87,0-4 0,0-2-76,0-1 0,2-2 0,1-6 0,2-1 1,3-1-5,2-2 0,-2-3 0,1-3 0,1 0 0,2 1 0,0 0 0,-4 0 0,4 4 0,-4-3 0,1 0 0,-2 2 0,-1 0 0,-3 3 0,3 1 0,-2 1 0,1 1 0,-1 0 0,1-2 0,-1-1-360,2-2 1,0-6-1,4 2 1,-1-3 0,2-2-1,2 0 307,5 1 1,-4-6-1,6 0 1,-1-2-1,3-3 1,3-2-1,2-1 81,0 0 0,4 0 0,1 0 0,1 2 0,2 1 0,3 3-129,3 1 0,2-3 0,-2 4 0,2-1 0,3 1 0,2 2 1,2 2 0,6-5 1,4-1-1,-1-1 1,3-1-1,0-1 0,5-1 196,1-2 1,-3-2-1,6-2 1,-1-4 0,1-1-1,-34 5 1,1-1-103,2 0 1,-1 0-1,1 1 1,0 1 0,0-1-1,0 0 1,1 0-1,-1 1 1,2 0 0,-1 0-1,2 0 1,-1 0-1,-1 1 1,1 1-176,-1 0 0,-1 1 0,0-1 1,0 2-1,0-1 0,0 0 0,0 0 1,0 0-1,0 0 0,-1 0 0,35 0 44,-8 0 0,4 0 1,-6 0-1,-1 0 0,3 0 1,-3 0 380,-1 0 0,2 0 0,-5 0 1,2 0-1,3-2 0,1-1-215,2-1 0,-1-1 0,1 5 0,0 0 0,1 0 0,0 0 0,0 0-270,-3 0 1,-4 0 0,3 2 0,2 1-1,-1 1 1,3-1 0,-4-1 222,-3-2 1,8 1-1,-8 2 1,6 1 0,7-1-1,1-1 144,1-2 1,-35 2-1,-1 0 1,0 1 0,0-1-1,2-1 1,-1 1-1,4-1 1,-1-1 0,0 0-1,0 0-101,-1 0 0,1 0 1,2 0-1,0 0 0,-2 0 1,1 0-1,-2 0 1,1 0-1,1 0 0,-1 0 1,-2 0-1,0 0-27,0 0 0,-1 0 0,0 2 0,0 1 0,-2-1 0,0 0 0,32 1 0,-4-1 0,-8-2 1,-1 0 197,0 0 0,-3 0 0,2 0 0,-2 0 0,-3 0 0,0 0 0,-2 0-130,1 0 0,2 0 0,-7 0 0,-2 0 0,1 0 0,-5 0-180,-2 0 0,7 0 1,-8 0-1,-2 0 1,-1 0-1,-4 0 454,-2 0 0,2-6 0,-2-3 0,-3-3 0,0-1 1,-1-1-172,-2 1 0,3-2 0,-3-1 1,4-2-1,0 0 0,1 1 1,0-1-170,-1 1 0,1 3 0,0 0 0,-1 1 0,-1 0 0,-1-1-264,-2 1 1,-1 0 0,1-1 0,-4 1 0,-3 0 0,-3-2 0,-2-1-4,-1-2 0,-6-4 0,1 1 0,-2-3 0,-2-5 0,0-3 165,0 0 1,0-10 0,0 1 0,1-6 0,4-10 0,4-8 105,3-9 0,-6 32 1,1-2-1,0-2 1,-1-1-1,1-3 1,1-1-1,1-3 1,0-1-1,1-3 0,1-1 1,0-4-1,0-2 42,0-1 1,0-1 0,-2 3 0,1-1 0,2-1 0,1 0 0,1 2 0,1 0-1,-1 3 1,0 0 0,0 0 0,0 1 0,-1 3 0,0 1-160,1 3 1,-1 0-1,0 2 1,-1 1-1,0 4 1,0 0 0,-1 3-1,-1 0 1,0 1-1,-1 1 1,-1 3 0,-1 1-394,3-31 0,-4-2 0,-6 8 0,-1 3 0,-4 2 0,-4 6-186,-3 2 1,-5 3-1,-3 7 1,0 4 0,-3 4-1,0 4 692,-4 5 0,-3-3 0,-10 4 0</inkml:trace>
  <inkml:trace contextRef="#ctx0" brushRef="#br0">14983 15779 8237,'9'-38'0,"-2"4"0,-1 7 457,-3 8 0,-1 11 0,-4 8 0,-2 9 1,-4 9-1,0 9 0,-1 8 0,-2 8 0,-1 8 1,-1 3 37,0 4 0,1 10 0,2 2 0,5-33 0,1 1 0,-1 4 0,1 1 1,-1 0-1,1 1 0,0 3 0,0-1 0,1 1 0,-1 0 0,1 1 1,0 1-1,0 0 0,-1 0-271,0 1 1,0-1-1,3 0 1,-1-1-1,0-3 1,0 0 0,0-1-1,1-1 1,0 0-1,-1 0 1,0-1 0,0-1-92,0 0 1,1 0-1,0-2 1,0 0-1,1 37 1,0-7-1,0-4 1,0-4 0,0-2-231,0-2 0,2-3 0,1-2 0,1-1 0,-1-4 1,-2-1-1,-1-3-692,0-2 1,5-5 0,-1-1 0,-1 1-1,-1-1 1,-4-1-425,-2-1 0,2 3 1,-4-7-1,2-2 0,0-5 1,1-3 1212,1-2 0,-10-8 0,-3-4 0</inkml:trace>
  <inkml:trace contextRef="#ctx0" brushRef="#br0">14463 18165 8438,'-25'-28'2455,"3"6"0,6 13-1921,11 9 1,4 7 0,14 9 0,6 4 0,6-1 0,6 2 0,5-2 0,4 2-257,4-1 0,-1-2 0,6 3 0,0-2 0,0-4 0,0-3 0,-2-5-5340,-4-1 5062,8-1 0,-16 0 0,11 3 0</inkml:trace>
  <inkml:trace contextRef="#ctx0" brushRef="#br0">13064 17792 8314,'-14'-11'1214,"1"7"1,5 13-1,4 17 1,3 9-749,1 3 0,0 6 1,0 2-1,1 2 1,2 2-1,3 0 1,1 1-1,2-4-249,-1-1 0,3 3 0,-2-5 0,3-1 1,2-3-1,-1-4-1398,0-5 1,5-4-1,1-5 1,0-4 1180,1-4 0,-2-6 0,-5-2 0</inkml:trace>
  <inkml:trace contextRef="#ctx0" brushRef="#br0">13130 18245 9905,'-15'-36'1070,"4"11"1,15 21 0,2 7-935,1 1 1,4 5 0,5-5 0,3 1-1,2-1-956,3 1 0,7 1 0,4-3 0,4 1 820,1-1 0,6-13 0,1-5 0</inkml:trace>
  <inkml:trace contextRef="#ctx0" brushRef="#br0">13503 18085 8383,'-26'-27'2932,"5"8"-711,3 6 1,5 7-1744,4 10 1,5-2-1,8 4 1,5-2-1,4 1 1,5-3-495,4 0 1,-1-2 0,1 0 0,0 0 0,-1 0 0,-2 0 0,-2-2-870,-4-2 1,2 1 0,-9-4-1,0-1 1,-2 1 1115,-5-3 0,-5 2 1,-8 1-1,1 1 1,0 3 1673,-1 1 1,1 2 0,1 2-1535,3 2 0,5 4 0,8 5 0,5-1 0,3-2 1,1-2-1,2-1-310,3 0 1,1-4-1,5 2 1,-2-4 0,0-2-1,1-2 1,-4-3-550,-4-1 0,1-1 0,-9-2 0,1 1 0,-4-1 89,-2-2 1,-2 3 0,-2 1 0,-2 2 1301,-5 3 1,3 3-1,3 3 1,6 3-1,7 0-653,7 0 0,5-1 1,7-5-1,4-2 0,0-2 1,2-7-1,-1-3-742,-1-4 0,-1-1 0,-14 2 0,-2-1 0,-2 1 0,-5-1 49,-5 0 1,-5 2-1,-7 6 1,-7 2 0,-5 4-1,-7 4 246,-3 3 1,4 13-1,5 2 1,2 7-1,4 6 1,5 5 0,7 2-3523,6 2 3719,10 6 0,20-5 0,8 5 0</inkml:trace>
  <inkml:trace contextRef="#ctx0" brushRef="#br0">16703 14353 8165,'-31'8'0,"-1"-4"0,3-2 0,1-2 0,1 0 0,0 0 0,1-2 222,-1-2 0,5 2 1,1-2-1,2 2 1,3 2-1,1 2 0,0 4 1,-1 6-1,-2 7 1,2 6-1,1 9 0,1 8-62,1 6 1,1 10 0,2 7 0,2 6-1,5-32 1,1 1 0,0-1 0,2 0 0,1 1-1,3-1 1,9 30 0,12-5-704,14-6 589,4-18 0,-11-15 0,4-3 0,-2-7 0,3-3 1,3-1-1,1-3 0,4-1 0,1-2 0,0-3 0,1-1 61,0-1 1,1-3-1,4-3 1,-1-3-1,-4-3 1,0-2-1,0-3 1,0-2-1,2-2 1,-1-2-1,-1-3 1,-1 0-56,-1-1 0,-1-3 0,1-3 0,-3-2 0,-6 2 0,-2-2 0,-1 1 0,-2-1 0,-3-2 0,-3 0 0,-4 0 0,-2 0-226,-3-2 0,-4-1 1,-3-2-1,-3 0 0,-3-32 1,-8 0-1,-12 4 1,-16 9-139,-14 12 1,12 28 0,-3 4 0,-2 5 0,-1 3 0,-5 1 0,-2 3 0,-2 1 0,-2 3 0,-1 3 0,-1 1 54,-1 2 0,-1 3 0,-6 4 0,-2 3 0,-3 4 0,-2 2 0,-1 2 0,1 3 0,0 1 0,0 0 257,2 2 0,-1 0 0,2 3 0,-1 1 0,0 0 0,1 1 0</inkml:trace>
  <inkml:trace contextRef="#ctx0" brushRef="#br0">18422 14073 8263,'-13'-5'0,"0"-4"0,-2-3 0,-1-1 222,-2-1 0,-4 1 0,2 0 0,1-1 0,-2 1 0,1 0 0,-6 1 0,-2 3 0,-3 6-15,1 6 1,-4 6 0,0 10 0,-3 11-1,-1 13 1,-4 14 0,21-23 0,1 2 0,-1 4-1,0 1-175,1 4 0,0 2 0,2 2 0,1 1 0,-1 5 0,2 1 0,0 4 0,1 0 0,2 0 0,2 0 0,2 1 0,3-2 0,2-4 0,2-2 2,0-4 1,3-1-1,3-3 1,4-2-1,12 26 1,11-9-1,11-11 1,4-12 77,4-10 1,12-12 0,5-11 0,3-5 0,4-10 0,-36 2 0,-1-4 0,3-3 0,-1-4-49,1-2 0,-2-3 1,-5 1-1,-2-2 0,4-5 1,-2-2-1,-3 0 1,-2-1-1,-4-1 0,-2-1 1,-2-1-1,-2-1-176,-1-3 0,-3 0 0,-4 2 0,-3 0 0,-2-4 0,-1 0 0,-4-1 0,-2 1 1,-3 1-1,-3 1 0,-5 1 0,-4 1 0,-3 5 0,-3 2-229,-2 3 1,-3 3 0,-6 2 0,-2 5 0,-1 7 0,-1 3 0,-5 2 0,0 2 0,-4 4 0,0 4 0,0 3 0,0 4 340,0 3 0,0 4 0,-4 6 0,0 3 0,4 1 0,-1 0 0</inkml:trace>
  <inkml:trace contextRef="#ctx0" brushRef="#br0">19502 14340 8310,'-27'-36'341,"1"1"1,-1 5 0,0 14 0,1 6-149,-1 5 0,-4 10 0,-2 5 0,1 5 0,-2 6 0,0 2 0,-3 5 0,0 1-167,1-1 0,0 3 0,10 3 0,5 3 0,6 6 0,8 3 0,8 6 66,11 4 0,9 5 0,12 4 0,-14-32 0,3-1 0,2-1 0,2 0 0,4 0 0,1-1 0,2-3 0,2-1-59,3 0 1,1-3 0,4-5-1,2-4 1,0-2 0,1-3-1,2-2 1,1-2 0,1-2 0,0-3-1,-1-1 1,0-2-16,0-3 0,0-2 0,-2 0 0,-1-3 0,-1-3 0,-2-2 0,-3 0 0,0-2 0,-2-2 0,-1-1 0,-3-1 0,-1-2-212,-1 0 1,-2-2-1,20-31 1,-11-3 0,-11-3-1,-12-2 1,-13 2-1,-19-3-37,-21 1 0,11 34 0,-4 2 0,-7 0 0,-3 3 0,-4 1 0,-1 4 0,-3 3 1,-2 3-1,-5 3 0,-3 4-125,-3 1 0,-2 5 0,-1 4 0,-1 3-212,-3 5 0,-2 2 0,0 3 0,0 4 0,-1 8 0,1 0 0</inkml:trace>
  <inkml:trace contextRef="#ctx0" brushRef="#br0">23114 14087 8320,'-20'-19'0,"0"-2"0</inkml:trace>
  <inkml:trace contextRef="#ctx0" brushRef="#br0">23501 14193 8321,'-7'-34'0,"2"5"0,4 4 0,-1 4 0,-2 2 134,2 1 1,-10 9 0,4 2-1,-4-1 1,-2 2 0,0-1-1,-4 1 1,-3 0 0,-3 3-1,-1 2 1,-4 1 0,-4 0 207,-4 0 1,-2 5 0,-2 6 0,-2 4-1,-3 5 1,0 6 0,-1 8 82,-1 7 1,10 3-1,1 8 1,7 6-1,11 3 1,7 5-306,8 3 0,16-10 0,11 1 0,17-8 1,17-9-1,-23-23 0,4-3 0,5-1 1,1-4-21,7-1 0,1-2 0,1 0 1,0-2-1,5-4 0,1-3 1,1-1-1,0-1 0,1-3 1,0-2-1,-1-3 0,0-2-96,-1-2 0,-1-2 0,-6 0 0,-1-2 1,1-2-1,-1-1 0,-4-1 0,-1-1 1,-4 0-1,-1-3 0,-4 1 0,-3-1 1,-3-1-1,-3-1-488,-1-1 1,-3 0-1,10-24 1,-14-5-1,-12-1 1,-19 3-1,-21-1-815,-21 7 982,21 28 1,-3 2 0,-13 3 0,-3 3 0,-3 3 0,-2 2 0,-3 1-1,-2 4-31,-5 1 0,-1 4 0,-8 6 0,0 4 0,1 3 0,0 0 0</inkml:trace>
  <inkml:trace contextRef="#ctx0" brushRef="#br0">21128 14513 8145,'-69'-10'0,"1"-2"0,5 0 0,9 3 0,12 3 0,12 3 290,11 2 0,13 1 0,12 1 0,19 2 0,18 2 0,20-2 0,9-2 0,-30-1 0,2 0 0,1 1 0,0 0 0,5 0 0,0 1 0,-1 0 0,1 0 2762,-1-1 1,1 1-3189,1 2 1,-1 0 0,-10-3 0,0 1 0,-1 1 0,0 2 0,29 6 0,-11 1-1,-11 1 1,-12 2 0,-11 3 0,-9 2-164,-8 1 0,-27 10 0,-13 0 0,-15 8 1,18-18-1,-2 1 0,-2 0 0,-1 0 641,0 0 1,-2-1-1,-3 0 1,1-1 0,2 0-1,0 0 1,2 0 0,0-1-1,-31 16 1,8-2 0,7-2 106,4 0 0,14 2 0,9-4 0,6 3 0,7-1 1,6 0-633,5 0 1,4 4 0,5-4 0,12 1 0,9-1 0,10-2 0,5-2-334,4-3 0,-1-7 0,2 4 1,-6-2-1,-6-1 0,-7 0 376,-7 0 0,-3 5 0,-9 0 1,-5 3-1,-10 5 0,-15 6 0,-14 6 460,-11 6 1,16-20 0,-1 0 0,-1 1 0,-2 1 0,0-1 0,0 0 0,1-1 0,0 0 0,2-1-1,0-1 374,2 0 1,0-1 0,-24 26 0,8-3-600,12-5 1,10-2 0,13-2-1,5 0-167,6 0 1,16-5-1,15-1 1,12-3 0,13-4-1,11-5 1,-32-12 0,2 0-106,1-2 1,1 0 0,1-1 0,-1 1 0,-4-2-1,1 1 1,33 6 0,-7 2 0,-7 1-515,-11 2 1,-7 6 0,-16-3 0,-6 2 0,-11 4-1,-11 7 1,-14 6 561,-11 4 1,-14 7 0,-8-2-1,23-23 1,0-1 0,-2 1-1,-1 0 1,1 0 0,-1-1 789,2-1 0,1 0 1,-26 22-1,6 2 1,3-4-1,7 1 1,5-2-241,6-3 0,15-3 0,4 3 1,6-1-1,8 1 0,9 0 1,10 2-556,9 2 1,8-1 0,3 3 0,7-1 0,0-4 0,1 3-1,-2 1-405,1 1 1,-9 7 0,-6 0 0,-11 5 0,-5 7 0,-6 2 297,-5 1 1,-7-31 0,-1 2 0,-4 0 0,-1 2-1,-1 0 1,-2 2 0,-2 4 0,-2 1 0,-2 1-1,-1 1 1,-2 5 0,-1 3-1675,-2 4 0,2 1 1601,3-2 0,2 1 1,1-9-1,-1 3 1,1-2-1,0 20 1,-1 0-1</inkml:trace>
  <inkml:trace contextRef="#ctx0" brushRef="#br0">21901 15100 8096,'-34'-40'0,"6"-5"0,8-1 0,6 8 525,10 13 0,-1 10 0,10 7 0,5 1 0,6 1 0,8 0 0,6 2 0,4-1 0,3 1 0,3 1-378,6 1 0,0 10 0,1 5 0,-1 8 0,-5 7 0,-4 6 0,-7 8 0,-8 5-360,-8 8 0,-7 3 0,-8 5 1,-5 1-1,-8 1 0,-6 2 132,-6-2 1,-5-4-1,0-1 1,3-5 0,4-2-1,8-4 365,6-1 0,-1-4 0,7-4 0,1 0 0,1 0 1,4 0-1,4 0-192,7 0 1,0-3 0,7 0 0,-3 1 0,1-1 0,0 0-156,1-2 0,-4 2 0,3-5 1,-5 2-1,-2 2 0,-4-1 0,-1 1-59,-3 1 1,-3-3 0,-5 1 0,-3 2 0,-4 0 0,-2 0 442,1-1 1,-5 0-1,-1 4 1,0 0-1,-2-1 1,2 0-35,-1-3 0,0 5 0,5-3 0,5 4 0,2 7 0,5 3 0,2 7-201,1 6 0,6-7 1,4 16-1,6-2 0,8-1 1,-9-33-1,1 0-311,4 1 0,0 0 1,1 0-1,0-1 0,2 4 1,1 1-1,-1-2 0,0 1 1,-2-1-1,-2 1 0,-1 2 1,-2 1-344,-1 2 0,-3 2 0,-5-4 0,-3 2 1,1 7-1,-4 3 0,-3 4 0,-5 2 568,-4 7 0,-4 1 0,-1 1 0,-2 1 0,2-20 0,0 0 0,-1 1 0</inkml:trace>
  <inkml:trace contextRef="#ctx0" brushRef="#br0">17556 18965 7705,'-19'-5'0,"-2"2"0,2 6 0,5 7 0,7 7 0,1-1 0,3 3 0,-6-1 0,0 4 0,-3-2 0,3 0 0,5 4 0,3 3 0,1 2 0,0 2 0,11 6 0,4-3 0</inkml:trace>
  <inkml:trace contextRef="#ctx0" brushRef="#br0">17569 19831 7717,'-31'7'0,"7"5"263,10 4 0,9 2 0,1-5 0,2 1-263,2-1 0,0 0 0,0 1 0</inkml:trace>
  <inkml:trace contextRef="#ctx0" brushRef="#br0">17502 20257 7700,'-32'6'654,"10"2"1,1 5 0,9 0-673,8 1 1,2-6-1,2 1 18,0 2 0,0 1 0,0 1 0</inkml:trace>
  <inkml:trace contextRef="#ctx0" brushRef="#br0">17396 20644 7700,'-46'13'2625,"7"3"1,5 5-866,15 6 0,10-2 1,9-4-1,0-2-1094,0-3 1,2-1-667,2-2 0,9 1 0,8-1 0</inkml:trace>
  <inkml:trace contextRef="#ctx0" brushRef="#br0">17769 21350 7700,'-21'-7'0,"4"4"0,2 6 0,0 4 0,-1 6 0,-4 1 0,0-1 0,-4-4 0,-7 0 0,-6 1 0,-5 2 0,-5 3 0,-5 3 0,2-4 0,-9 6 0</inkml:trace>
  <inkml:trace contextRef="#ctx0" brushRef="#br0">17009 21510 7700,'-7'-13'144,"2"-1"1,4 1-1,2 0 1,5-1 0,9 1-1,10 0 1,11 1 0,5 3 676,4 5 0,5-2 1,1 1-1,5 2 1,7 2-1,6 1 1,2 0-449,-2 0 0,2 4 1,1 1-1,0-1 1,-4 1-1,-1-1 0,-3-1-158,-2-2 1,4 4-1,-6-1 1,-6-1 0,-2-1-1,-6-2-320,-6 0 1,-3 0-1,-10 0 1,-6 0 0,-7-2-1,-5-2 55,-4-5 0,-11-3 0,-7-1 1,-11-1-1,-9 1 0,-10-2-32,-7-2 1,-8 2-1,-13-5 1,34 11 0,-1 1-1,-1-1 1,1 0-1,-2 1 1,1 0 0,1 1-1,0 0-271,-34-2 1,32 4 0,1 0 0,-26 1-1,3 1 1,7 1 0,11 2 352,7 0 0,4 0 0,7 0 0</inkml:trace>
  <inkml:trace contextRef="#ctx0" brushRef="#br0">5612 6997 7700,'7'-14'61,"5"7"0,-3 3 126,3 2-175,1 2 0,1 0 1,-1 2-1,0 1 0,1 1 1,-1-1-1,0-2 1,2-1-1,1 0 0,2 0 1,-2 0-1,1 0 1,1 0 245,4 0 0,-2-4 0,3 0 1,0-1-1,3 1 0,0-1 0,1 1 1,0-1-1,-1 1-158,1 1 1,0 1-1,-1 2 1,1-1-1,0-2 1,-1-1-1,1 1-58,0 1 1,-1 1 0,2-2 0,2-2-1,1 2 1,-1 0 169,-2-1 1,3 2 0,1-4 0,1 2 0,1 0-1,0 1-140,3 1 0,0 1 0,0-2 1,-1-2-1,1 2 0,1 2 1,1 1-52,-4 0 0,4 0 1,-5 0-1,2 0 1,-1 0-1,1 0 433,-2 0-359,4 0 1,-1 0-1,5 0 1,-4-2-1,2-1 1,0-1 146,0 1 0,6-3 0,-7 2 0,1-1 0,3 1 0,-2-1-243,1 2 0,2 2 0,0 1 1,-1 0-1,0 0 0,2-2 0,2-1-96,1-1 104,3 0 0,-9 4 0,4-2 0,-3-1 0,0-1 0,-2 1 53,2 1 1,4-2 0,-2-1-1,-2 2 1,-2 2 0,-1-1-1,0-1 1,0-1 1,5 0 0,-2 4-1,-2 0 1,-2 0 0,-1 0-1,-1 0-59,2 0 1,-2 0-1,1 0 1,-1 0 0,2 0-1,-4 0 120,-1 0 0,2 0 0,-5 0 1,-1 0-1,-2 0 0,-2 0 103,1 0 1,0-5 0,1 1 0,2 1 0,1 1 0,0 2 0,0 0-478,0 0 83,6 0 1,-4 0-1,4 0 1,-2 0 0,2 0-1,0 2 130,-1 2 0,5-2 0,-2 2 0,-1-2 0,2-2 1,-4 0-1,-2 0 273,-5 0 0,0 0 1,-3 0-1,1 0 0,0-2 1,-1-1-1,1-1-265,0 1 0,1 1 0,3 2 0,4 0 0,4 0 0,1 0-71,0 0 1,4 0 0,1 0-1,-2 0 1,0 0 0,-2 0 0,2-1-1,-1-2 204,0-2 0,1-4 0,-3 5 0,0 0 0,0-1 0,-1 1-133,-4 1 1,2-3-1,-5 1 1,-3 2-1,-1 2 1,-1 1-1,0 0-432,-1 0 473,1 0 0,4 4 0,2 1 1,-1-2-1,2-2 0,-1-1 156,0 0 0,2 0 1,-2 0-1,1 0 1,1 0-1,1 0 98,-1 0 1,-5 0 0,3-1 0,-2-2 0,0-2 0,-2 2-1,1 2-284,1 1 1,-3-2 0,5-1 0,-2-1 0,2 1 0,-1 2 0,2 1-91,0 0 1,-3-5 0,5 1-1,-1 1 1,1 1 0,-2 2 175,-1 0 0,4-4 0,-2-1 1,4 2-1,1 2 0,0 1 1,0 0-89,0 0 1,-5-2-1,1-1 1,1-1 0,0 1-1,0 2 1,-2-1-79,2-2 0,-2 2 0,-1-2 1,-2 1-1,-1 0 0,0-3 65,0-2 0,5 6 0,-5-4 0,-1 1 0,-2 1 1,-1 1-1,-1 1-330,1 2 1,1 0 0,2 0-1,1 0 1,-2 0 0,-1 0 0,-1 0-356,0 0 1,-5 0-1,-1 2 1,-2 1-1,-1 1 1,0 1 765,-1 1 0,1 1 0,-5 6 0</inkml:trace>
  <inkml:trace contextRef="#ctx0" brushRef="#br0">21488 6757 16497,'2'-12'0,"1"2"0,3 2 0,1 2 0,5 3 0,3 2 0,5 1 4599,6 0-4346,-3 0 1,22 1-1,1 2 1,8 3 0,10 0-1,6 2 1,-32-5 0,2 0-1,2 0 1,1 1 0,1-1-1,0 0 1,0 0 0,-2 0-1,0-1 1,-1-1 187,-1 0 1,0-1-1,0 0 1,0 0-1,0 0 1,0 0-1,0 0 1,-1 0-1,35 0 1,-6-1-1,-6-2 1,-4-2-1,-6 2 1,-8 2-1,-7 1-3154,-6 0 1,-8 0 2867,-6 0 1,4 6 0,0 1-1</inkml:trace>
  <inkml:trace contextRef="#ctx0" brushRef="#br0">5999 7623 13558,'-6'-9'81,"6"0"1,7 0 0,11 9 0,4 0 0,5 0 0,4 0 0,4 0-1,4 0 1,4 0 0,4 0 0,7 0 0,0 0 252,1 0 1,3 0 0,1 0-1,2 0 1,4 0 0,3 0-1,5 0 1,-2 0-260,-3 0 0,6 2 0,-7 1 0,1 1 0,0-1 0,-3-1 0,0-2 0,-3 0 79,-2 0 1,9 0 0,-11-2 0,0-1 0,0-1 0,-2 1 73,2 1 1,1 2 0,-3 0 0,2 0 0,1 0 0,2 0-320,1 0 0,5 0 0,-8 2 0,0 1 0,4 3 0,-1 0 0,3 0 42,-1-3 1,-1 3 0,1-2 0,-2-1 0,-3-2 0,2-1 0,-2 0 409,2 0 0,-6-4 0,4 0 0,-3 1 0,-1 0 0,-3 0-233,0-2 0,-2 1 0,2 4 0,-2 0 0,2 0 0,0 0 0,3 1-251,1 4 0,2-4 0,-5 4 0,1-2 0,-1 0 0,0 1 0,-1 0 237,-3 2 1,1-4-1,-2 2 1,1-1 0,2 0-1,0 2 15,1-2 1,-2 3-1,2-2 1,0 0 0,3 1-1,-1-1 1,1 1-1,-2-1-148,1 1 0,4-1 0,-1-4 0,1 0 0,0 0 0,0 0 24,-2 0 0,3 0 0,-1 0 0,-3 0 0,-4 0 0,-2 0 0,0 0 1393,-1 0-1288,-2 0 0,-2 0 1,0 0-1,-1 0 1,0 0-1,0 0-204,2 0 1,-1 0 0,-4 0-1,2 2 1,1 1 0,2 1-795,3-1 750,7-2 0,-1-1 0,4 0 0,-1 0 0,-1 0 1,2 0-1,-2 0 93,-1 0 0,-2 0 0,0 0 1,-1 0-1,-1 0 0,-4 0-64,-1 0 1,-3-4-1,-6 0 1,-2 1-1,1 1 1,-2 2-121,-3 0 0,2 0 0,-1 0 1,1 0-1,-1 0 0,-2-1 1,0-2-1028,1-2 1267,-3-5 0,9 8 0,-4-4 1,-1 2-1,1 0 0,-4 1 8,-1 1 0,2 2 0,0 0 1,-2 0-1,0 0 0,-3 0 0,-3 0-1011,-2 0 0,-3 2 1,-3 1-1,-2 2 1,-2 3 927,-1 2 1,0-4-1,4 0 1</inkml:trace>
  <inkml:trace contextRef="#ctx0" brushRef="#br0">16276 1186 7833,'-4'-9'0,"-1"0"0,1-1 0,-1-2 465,1-1 0,-1-1 0,7 3 0,1 0 0,3 2 0,1-1 0,4 0 0,-1-1 0,0 4 1173,-1 1 0,-6 3 1,2 7-1,-4 7 0,-1 7 1,0 8 681,0 8 0,-1 11-1800,-4 4 0,-2 2 0,-7 6 0,1 2-506,0 3 1,-1 9 0,1-6-1,0 2 1,-1 4 0,3 0 0,2 2-15,4-4 0,-1-2 0,2-5 0,-1-4 0,1-5 0,-2-4 0,0-5 0,0-2 0,-4-4 0,1-2 0,-1-5 0,-1-3 0,2-1 0,-1-2 0,-2-3 0,3 2 0,0-6 0,1-2 0,0-1 0,4-2-31,2 0 0,2 1 0,2-2 0,2-3 0,6-4 53,7 1 0,5-4 0,8 2 0,2-2 0,4-2 0,4-2 1,6-2-23,5-5 0,1-3 0,9-1 0,1 1 0,0 2 0,5 1 0,-2-2 0,0-1 0,2 4 0,-8 0 0,1 1 0,0 1 0,-2 0 0,-3 3 0,-3 0 0,-11 0 0,1-1 0,-4 1 0,-1 1 0,-1 2 0,-1 0 0,-5 0 0,1 0 0,-3 0 0,-3 0 0,1-1 0,0-4 0,-7-1 0,7-4 0,-6 1 0,4 0 0,-3-6 0,1-1 0,0-2 0,-1-5 0,4 0 0,-1-2 0,2-3 0,0-3 0,0-5 0,-2-2 0,0-5 0,2-3 0,1-7 0,-2-3 0,-1-7 0,-3 3 0,-2-1 0,3-1 0,-3 1 0,1-3 0,0-4 0,0 0-137,-1 0 1,-6 30 0,1 0 0,-2 1 0,-1-1 0,0 1 0,0 1 0,12-33 0,-6 5 0,0 5-270,-5 6 0,-4 10 0,1 3 0,-4 6 0,-4 4 0,-2 2 392,-4 3 0,-2 5 1,-6 1-1,-1 1 1,1 5-1,0 0 0,-1 4-27,1 1 0,0 0 0,-1 3 1,0 1-1,-3-1 0,-1 1-22,2 1 1,-3 1 0,-2 2 0,-3 0-1,-4-1 1,-1-2 0,-5-2-15,-6 3 1,-3 0-1,-9 2 1,-6 0-1,-4 0 1,-9 2-1,33-1 1,-1 2-11,-4 1 1,0 1 0,1-1-1,-1-1 1,1 2 0,0-1-1,2 1 1,0-1 0,2 0-1,0 1 1,-31 4 197,5 1 0,1 2 1,5 3-1,3 1 1,5 2-1,7-2-1070,6-1 0,4-2 1,8-1-1,3-2 0,5-1-3045,7 2 4004,10-5 0,19-6 0,9-8 0</inkml:trace>
  <inkml:trace contextRef="#ctx0" brushRef="#br0">16876 1293 7807,'-9'-14'1103,"0"1"1,5 1 0,-4 2-66,2 1 0,1 2 0,2-4-262,-2 2 0,-1 6 1,2-1-1,-4 4-394,1 4 0,-3 4 0,4 5 1,0 0-1,0 2 0,3 2-271,1 0 0,2 6 0,0-6 0,0 0 0,0-1 0,2 0-434,2 2 1,2-5-1,5-5 1,-3-2 0,3-3-266,1-2 1,0-7 0,-2-3 0,-3-3 1961,-1-1 0,-1 0-638,-5-1 0,1 7 0,4 3 0,2 4 1,2 2-234,0 3 0,-5 4-677,5-5 1,-4 7 0,3-2-900,3 2 0,1 1 0,1-3 0,0-4 0,1-4-2508,-1-1 0,2-3 3581,3-6 0,2-6 0,7-11 0</inkml:trace>
  <inkml:trace contextRef="#ctx0" brushRef="#br0">17236 973 7807,'7'-6'1759,"1"4"0,-5 0-516,1 4 1,5 6-1,-3 7 1,0 2-1,0 6 1,-2 2-800,2 2 0,-4 4 0,2 0 1,-2-2-1,-2-1 0,0-1 1,0-2-1,0-3-1169,0-4 1,-2 0 0,-1-3 0,-3-5 0,-1-2-1,-4-5 319,0-2 0,-7-2 0,0-2 0,2-3 0,1 0 0,2-2 1008,-1 1 0,1 4 0,0-1 0,-1 2-203,1 2 1,6 2 0,2 2 0,4 6 0,1 5 0,0 3 0,1-2-882,4-1 0,-3-2 1,7 1-1,3-1 1,3-1-1,4-3 1,2-5-5199,3-2 5680,7-2 0,3-12 0,6-3 0</inkml:trace>
  <inkml:trace contextRef="#ctx0" brushRef="#br0">17556 1026 11880,'0'14'2021,"0"-1"0,0 2-1454,0 2 0,0 4 0,0 6 0,1 1 0,2 2 1,3 1-1,0-2 0,0-2-292,-3-5 0,0 2 0,0-6-904,1-2 1,-5-7-1,-9-5 1,-5-4 0,-5-3-1,0-3 1,-4 0 619,-1 0 1,-2 2 0,2 4-1,1 0 1,4 2 0,0 2 0,5 5 217,5 3 0,0 5 1,5 3-1,2 0 0,3 3 1,5-3-39,4-2 1,8 1-172,6-1 0,8 0 0,3-5 0</inkml:trace>
  <inkml:trace contextRef="#ctx0" brushRef="#br0">18462 1773 8018,'0'-14'0,"0"5"0,0 0 100,0-1 1,0-2 0,0-1 0,2 1 0,1 2 0,3 1 0,0-2 0,1 0 0,0-3 0,2 1 0,0 0 767,0-1 1,0-5 0,4-2 0,-1 1 317,-3 2 160,-3 9 0,-6 6-871,0 12 0,0 7 0,-2 17 0,-2 7 0,-6 10 0,-5 9 0,-4 8-145,-2 1 1,12-29 0,0 0 0,-2 2 0,0 0 0,0 1-1,0 0 1,0 2 0,1 0 0,1-2 0,0 0-225,2-1 1,-1 0 0,-1 2 0,1 1 0,-1-4 0,1 0 0,1 0 0,1 0 0,1-1 0,1-1 0,-3 31 0,1-5-451,0-6 0,1-9 0,5-5 0,0-4 0,0-6 1,0-6-1934,0-4 0,2-11 0,2-5 2277,5-16 0,15-27 0,4-14 0</inkml:trace>
  <inkml:trace contextRef="#ctx0" brushRef="#br0">18662 1599 8142,'-13'-4'237,"0"-1"0,4-4 525,0 5 1,6-2 0,0 3 0,6-1-106,6 1 0,7 1 0,3 2 0,3 0 0,7 2 0,5 1 0,4 1-95,2-1 0,8-3 0,5-3 0,8-4 0,4-4 1,3-3-1,0-1-601,-1 0 1,4 2 0,-10-1 0,-4 1 0,0 0 0,-7 1-398,-4 3 1,-5-1 0,-2 5 0,-4 2 0,-5 2 0,-5 1 453,-3 0 0,-5 0 0,0 1 0,-2 4 0,-1 5 0,0 5 0,3 6 440,0 4 0,1 0 1,-4 10-1,0 4 1,3 2-1,0 5 166,0 2 1,-2 2 0,-2 8 0,0 4-1,1 5 1,-1 2 0,0 2-339,1-1 0,-1 4 0,0 0 0,-1 0 0,-2-3 1,-2-4-341,-2-5 1,3 6-1,-5-6 1,1-3-1,-1-2 1,0-7-1,-1-3-377,-1-2 1,-2-11 0,0 4-1,-2-4 1,-2-5 0,-6-4 68,-7-3 1,-5-4-1,-9 2 1,-6 0-1,-6-4 1,-9-1-1,-7-3 363,-8-3 0,30-6 0,-1-1 1,-38-2-1,38 0 0,-1 0 1,0 0-1,0 0 0,0 0 1,1 0 73,-1 0 1,1 0-1,-38 0 1,11 0 0,4 0-1,8 0 1,7-1 0,4-2-499,2-1 0,6-1 0,3 5 0,5 0 1,2 0-1,3 0 49,2 0 1,6 0 373,4 0 0,6-12 0,-3-2 0</inkml:trace>
  <inkml:trace contextRef="#ctx0" brushRef="#br0">18862 586 7905,'-9'0'-174,"0"0"0,5 0 466,-5 0 1,6 6 0,-1 3 0,2 3 0,4 1 162,2 1 1,4-7-1,5-2 1,2-4 0,1-1-1,2 0 1,-2-1-229,-1-4 0,3-2 1,-1-7-1,1 1 1,0 0-1,0-1-437,-2 1 0,-1 1 0,-3 2 0,-2 1 1,-1 0-504,1 2 1,-2 2 1042,1 10 1,-6 2 0,2 6-1,0 1 1,1 1 0,0 1-82,0 2 1,4-1 0,-1-2 0,1 1 0,1 4 0,-2-1-1,-1 0-668,0-2 1,4 2 0,-5-1-1,2-2 1,0-1 0,0-2-3909,-2 0 4327,5 1 0,-5-7 0,7-1 0</inkml:trace>
  <inkml:trace contextRef="#ctx0" brushRef="#br0">19062 786 7905,'-13'-12'495,"1"4"-71,3-10 1,3 7-1,6 3-77,0-3 1,0 7 0,0 5 0,0 10-112,0 5 1,0 8 0,0-1-1,0 5 1,0 5 0,0 1 0,0 3-1,-1 2 1,-2 2 844,-2 3 1,-5-2-1056,1 2 1,2-2-1,-1-2 1,1 0-1,1-2-109,0-2 1,-3-4-1,5-5 1,1-2-1,1-1 1,2-3-1,0-2-643,0-3 0,0-5 1,0-3-1,-1 1 593,-4-1 0,2-2 1,-4-8-1,-1-2 519,1-5 0,4 1 0,-1 0 0,2-3 337,2-1 0,2 5-707,2 2 0,-1 5 0,6 5 0,1 2 0,2 2 0,1-1 0,1-1-498,-1 0 1,5-4 0,1 2 0,0-4 0,4-1 0,0 0 15,5 0 0,2-10 466,-3-3 0,5-16 0,2 1 0</inkml:trace>
  <inkml:trace contextRef="#ctx0" brushRef="#br0">19502 1040 7905,'0'-21'0,"0"3"0,0 3 453,0 2 0,0 0 0,0-1 1,1 2-1,4 3 139,4 5 0,3 8 1,0 7-1,-2 4 1,-1 4-1,0 2 1,0 2-1,-2 3-749,-1 0 0,0 1 1,-3 1-1,1 0 0,-1 0 1,-1-4 156,-2-3 0,6-4 0,1-3 0</inkml:trace>
  <inkml:trace contextRef="#ctx0" brushRef="#br0">19435 1013 7905,'-13'-15'2482,"7"3"-1845,6 12 1,2 0-1,8 0 1,5 0-1,7 0 1,8-1 0,7-4-206,6-4 0,3-1 0,4 0 0,-3 1-432,-1-2 0,-1-6 0,-5-4 0</inkml:trace>
  <inkml:trace contextRef="#ctx0" brushRef="#br0">19342 1319 7905,'0'-17'2365,"2"0"0,2 7-1776,5 8 0,13 2 0,5 5 0,2-5 0,4-6-589,2-7 0,4-1 0,1-5 0</inkml:trace>
  <inkml:trace contextRef="#ctx0" brushRef="#br0">18836 2119 8012,'0'-19'675,"0"4"-459,0-3 0,0 3 1,0 1-1,0-3 778,0 0 0,-5-1 0,-1 6-456,-1 3 0,4 5 0,-2 8 0,4 5 0,1 3 0,0 1-313,0 0 1,0 1 0,0-1 0,0 0 0,1-1-366,4-3 1,-2 1 0,6-5-477,1-2 1,-4-3 1311,-2-5 0,-2 2 0,-2-2-396,0 3 1,4 5 0,2 9 0,0-2 0,2-1-481,-1 1 0,0 2 0,4 2 0,-4-1 0,1-1 0,-1-2-644,3-1 0,2-6 1,3 2-1,3-4 0,4-4 824,3-6 0,8-6 0,1-11 0</inkml:trace>
  <inkml:trace contextRef="#ctx0" brushRef="#br0">19329 1706 11354,'0'13'1235,"0"-4"0,0 1 1,0 5-1,0 6 0,1 6-323,4 4 0,-4 3-973,4 6 0,-4-6 0,-1-2 0,-1 0-267,-4-1 0,4-2 0,-4-5 1,4-3-1,1-2 0,-2-4-357,-2-5 1,1-4 0,-6-6 0,-1 0 0,-2-1 0,-3-4 0,-1-4 1069,-2-3 0,0 3 0,3 2 0,-1 1 1,-2 3-1,2 2 476,1 1 0,8 1 1,2 4-1,4 5 99,1 6-1279,0-1 0,4 4 1,2-5-1,2-1 0,3 0 1,4 1-374,3-1 0,4-1 1,-1-3-1,3-5 0,4-2 692,0-2 0,6-18 0,0-4 0</inkml:trace>
  <inkml:trace contextRef="#ctx0" brushRef="#br0">19662 1786 7911,'-9'-16'3917,"0"2"-3504,6-2 1,-3 16-1,6 0 1,0 9-1,0 6 1,0 4-1,2 0 122,2 0 1,-2 8-1,2-3 1,-2-1-1,-2 3 1,0-3-1,0-1 1,0-4-1307,0-3 0,1-3 0,1-3 19,-2-5 1,-3-2 0,-12-4-1,-1-1 1,-4-3 0,0 0 1243,-4 1 0,-4 0 1,0 5-1,2 2 1,3 2-1,2 5 1,3 3 1028,3 1 0,8 2-1693,3 3 1,5 2-1,8 7 1,10-2-1,9-1 172,8-2 0,8 0 0,4 5 0</inkml:trace>
  <inkml:trace contextRef="#ctx0" brushRef="#br0">20582 2439 8345,'-14'0'-60,"6"0"1077,-1 0 1,7-5-1,1 0 293,4-3 0,1 7-1002,-4 1 1,0 1 0,0 8 0,0 1 0,0 4 0,0 2 0,0 3 300,0 2 0,-4 6 0,-2 5 0,0 2 0,0 5 0,1 2-126,0 4 1,3 8-1,-4 0 1,2 4 0,-1 5-1,2-2 1,2 3-368,1-3 1,0-6 0,0 0 0,0 0 0,0-7 0,0-1-1,-2-6-619,-2-1 0,2 0 1,-2-7-1,1-3 1,0-1-1,-1-2-885,1-4 0,-3-3 1,1-6-1,1-1 1388,-2-3 0,4-3 0,-4-6 0</inkml:trace>
  <inkml:trace contextRef="#ctx0" brushRef="#br0">20608 2292 9259,'-13'-9'0,"0"-1"-17,-1 0-412,7 5 0,3-5 0,8 5 1,5 2 428,3 2 0,1-5 0,0-1 0</inkml:trace>
  <inkml:trace contextRef="#ctx0" brushRef="#br0">20568 2519 7568,'-8'0'3294,"-1"0"-2760,6-6 0,-2 0 0,8-4 0,2 1-349,-2-2 1,3 4 0,-2-2 0,-1-1 0,-2-2 0,1-1 0,1-1 91,1 1 0,1-2 0,-5-1 0,0-3 0,0-2 0,0-3-8,0-1 1,0 0 0,0 1 0,0 2 0,0-2-1,0 0 1,0 1-193,0 1 0,0 4 0,0-3 0,0 2 1,0 3-1,0 1-386,0 1 1,0 1-1,1 1-135,4 3 0,-2-1 372,6 6 0,-5-5 145,5 4 1,-6-1 0,3 3 57,0-1 0,-3-1 0,6 5 1,1 0-1,2 0 97,1 0 1,5 0 0,3 0 0,2 0 0,7-1 0,2-2 4,6-1 0,4-2 1,4 3-1,0-3 1,3 0-1,0-2 1,3 2-419,-2 1 0,-4-4 0,2 4 0,-3 1 0,-2-1 0,-1-1 1,-4 1-120,-2-1 0,-1-3 0,-5 4 0,-3 2 1,-1 0-1,-3 0 139,-3-1 1,-2-1 0,-3 4 0,1-2 0,2-1 0,-2 1 360,-1 1 1,-6-2-1,0-1 1,1 2-45,2 2 1,1 1-1,1 0 1,-1 0 23,0 0 0,-4 0 1,0 0-1,2 0 112,0 0 0,3 0 0,-1 1 1,0 2-1,1 2 28,-1-2 1,0 3-218,1-2 0,-5 5 0,0-3 0,1 1 15,2 4 0,1 2 0,0 5 0,2 4 0,2 3 1,0 3-1,0 2 95,-3 1 1,0 10 0,-1 1 0,0 2 0,1 2 0,-2-1 58,-4 1 1,3-4 0,-5 7 0,0 2-1,0 2 1,-2 3 0,0 5-288,1 4 1,-1-4-1,-4 8 1,0 1-1,0-2 1,0 2-1,0-1-226,0 2 1,0 1 0,0-7 0,-1-3 0,-2-4-1,-2-5 36,3-4 1,0-5-1,2-7 1,0-4-1,0-4 1,0-5-1,0-3 147,0-5 1,0-1-1,-1-3 1,-2-2-968,-2-1 0,-1-6 0,2 1 1029,-5-2 0,-3-8 0,-1-1 0</inkml:trace>
  <inkml:trace contextRef="#ctx0" brushRef="#br0">21115 2585 8045,'0'-25'380,"-2"3"1,0 4-263,-3 4 1,1 0 0,4 1-1,0 0 1,0-1 0,-2 1 811,-2 0 0,1 5 1,-5 2-1,1 2 1,0-1-541,-4 2 0,1 8 0,1 4 0,3 3 0,2 1 0,-1 0-368,2 1 0,2 3 0,1 1 1,0-2-1,1-1-517,4-2 0,2-5 1,6-4-119,1-2 0,-7-4 1,-3-2 1265,-2-5 0,-2 2-89,0-2 0,0 7 0,0 2 1,1 8-626,4 3 1,-2 3 0,6-1 0,1-1 0,2-2 0,1-2-1283,1-2 0,0-2 0,4-4 1,4-1 1342,4-4 0,0-8 0,1-8 0</inkml:trace>
  <inkml:trace contextRef="#ctx0" brushRef="#br0">21462 2226 9539,'0'-6'3566,"0"6"-3252,0 7 1,4 9 0,0 4 0,-1-1 0,0 2 0,0-1 0,2 4 0,-2 1-62,-2 2 0,-1-2 1,0-1-1,0-4 1,0 0-1,0-4-4425,0-1 3769,0-8 1,-1-2 0,-4-10 0,-4-2 0,-2-2-1,-3 2 1,1-1 1451,0 1 1,-5 4 0,0-2-1,2 5-677,1 5 0,8-2 0,2 6 0,4 1 0,1 2 0,1 1-766,4 0 0,6 1 0,10-2 0,3-3 0,7-5 0,3-3 0,6-2 0,0-3 394,3-5 0,6-15 0,-2-4 0</inkml:trace>
  <inkml:trace contextRef="#ctx0" brushRef="#br0">21861 2172 10354,'-11'2'0,"0"2"0,4 5 0,-1 3 0,3 3 0,-1 3 880,3 4 0,1 3 0,1 2 0,-2-2 1,-2-2-1,2 0 0,2 0 0,1 1-824,0-2 0,0-2 0,0-7 0,1-1-1466,4-3 0,-5-5 0,0-8 1410,-8-5 0,-15-15 0,-6-4 0</inkml:trace>
  <inkml:trace contextRef="#ctx0" brushRef="#br0">20688 1239 8147,'0'-13'1846,"0"6"-1563,-6 1 0,6 4 1,0-1-1,8-1 1,4 1-1,1 0-20,0-1 1,5 1 0,1-6 0,1 0 0,0 0 0,0 0 0,-1-1-537,-3-2 1,-1 3-16,-2 0 1,-1 5 230,-3-5 0,-3 7 0,-6 2 0,0 8 0,0 5 364,0 5 0,0-2 0,0 6 1,1 2-1,2 0 0,3-1 1,2 0-177,2 0 0,2 1 1,1-2-1,1-3 0,-1-1 1,0 0-856,1-2 0,-1-5 1,0-4-1,1-1 1,-1-3-1,0-2 724,1-1 0,-1-6 0,0-1 0</inkml:trace>
  <inkml:trace contextRef="#ctx0" brushRef="#br0">20915 1306 8147,'-7'0'991,"-4"2"-589,7 2 1,-1-1 0,5 6 0,0 1 0,0 2 0,0 1-1,0 2 1,0 1-159,0 2 0,0 6 0,0 0 0,0 4 0,0 4 0,0 1 0,0-1-479,0-2 0,-1-2 0,-2-1 1,-2-2-1,3-1 0,0-4 1,2 0-404,0-4 1,0-6 0,-1-2 0,-4-2 0,-4-3 456,-3-2 1,-1-2 0,0-4-1,-1-2 1,3-2 0,0 2 0,2-1 1137,-1 1 1,2 4-1,1-3 449,1 0 0,3 4 1,9-2-1,6 3-1123,4 1 1,8 4-1,-3 0 1,2 1-1,1-1 1,1 1-1,-1-2-424,1-2 1,0-1 0,1 0 0,-3 0 0,-2-1 0,0-2-1447,-1-2 1,3-5 1586,3 1 0,7-9 0,1-2 0</inkml:trace>
  <inkml:trace contextRef="#ctx0" brushRef="#br0">9198 9609 8486,'0'-18'0,"1"2"0,5 4 0,6 5 0,6 2 0,1 1-21,0 1 20,5 1 241,-9-4 0,14 3 1,-2-4-1,1 1 1,2 3-1,0 0 1,4 0-1,3-1 0,6 1 1,1 1-1,5 2 1,1 2-1,7 1 398,2 1 0,4 1 1,6-5-1,0 0 1,-1 0-1,2 0 1,-2 0-1,2 0 1,-1 0-561,2 0 1,3 0-1,-5 0 144,-4 0 0,-2-2 1,4-1-1,0-1 0,-2-1-55,-3-1 1,2 5-1,-5-4 1,2 2-1,4 0 1,2-1-74,-1 1 1,8 2 0,-6 1 0,4 0 0,0-2 0,-2-1-56,-2-1 0,-1-1 0,-1 5 0,-1 0 1,-2 0-1,-6 0 0,0 0 109,0 0 1,3 0-1,2 0 1,-4 0 0,-4 0-1,1 0 1,1 0 50,2 0 1,4 0 0,-2 0-1,-1 0 1,3 0 0,0 0-181,2 0 0,4 0 0,-6 0 1,1 2-1,-3 1 0,-3 1 1,-3-1 112,-3-1 1,2-1-1,-6 2 1,2 1 0,-1-1-1,-1-1 35,1-2 1,-4 1 0,3 2 0,1 2-1,-1-2 1,3-2-33,2-1 0,6 0 1,0 2-1,0 1 0,1 1 1,3-1-1,2-1-79,-2-2 0,2 0 0,-5 0 1,2 0-1,2 0 0,1 0 107,-2 0 1,2 0 0,-6 0-1,-2 0 1,-1 0 0,0 0 24,2 0 1,1 0-1,3 0 1,-6 0-1,-1 0 1,0 0-1,1 0-125,-5 0 1,5 0 0,-5 0 0,3 0 0,-1-2 0,0-1-64,0-1 0,1-1 0,-1 5 0,-2 0 0,-2 0 0,1 0 0,3 0 0,-7 0 0,9 0-4,-10 0 0,7 0 1,-6 0-1,1 0-318,0 0 0,-1 0 1,-5 0-1,0 0 1,-2 0-1,-2 0-181,-5 0 0,-3 0 1,-1 2-1,-2 1 1,-3 1-1,-4-1-2887,-3-1 1924,-8-2 1,2 0 0,-9 0 1465,-6 0 0,-16 0 0,-6 0 0</inkml:trace>
  <inkml:trace contextRef="#ctx0" brushRef="#br0">9744 9716 9443,'2'-35'0,"1"6"0,1 5 253,-1 6 0,-1 4 1,-4 2-1,-1 1 0,-3 4 1,-1 0-1,-3 1 0,-2 0 1,-3 3-1,-1 1 0,-4 2 1,1 0-1,-2 0 221,1 0 0,2 2 0,-3 1 0,2 1 0,3-1 0,1-1 0,1-2 0,1 0 1,0 0-1,-1 0-55,1 0 0,-5-6 1,-1-3-1,-2-2 0,-4 1 1,-3 3-233,-3 1 1,-5-3 0,4 4 0,-2 2 0,-3 2 0,-2 1 0,-1 1-147,0 4 1,0-2 0,0 6 0,0 1 0,0 2-1,0 1-20,0 1 0,5-6 0,1 1 0,1 2 0,2 1 0,0-1 177,0-2 0,0 3 1,5-3-1,1 3 1,2 1-1,-3 1 1,3-1-209,-2 0 1,-1 1 0,0-1 0,-1 0 0,0 2 0,2 1-47,3 2 0,-3 1 0,3-2 0,-2 0 1,0 0-1,3-3 65,2 0 0,-3 4 0,4 1 0,2 0 0,1 0 1,2-1 85,-1 1 1,-2 1 0,1 3 0,3-2 0,2 0 0,1-2 0,2 3-215,1 3 1,1-5 0,5 6 0,2-1-1,2-1 1,7 0-138,5-2 0,5-1 406,5 1 1,1 2-1,1-7 1,2 0 35,1-2 0,0-2 0,-4 0 0,1 0 0,1 1 0,3-1 0,-3 0 51,-1 1 0,5-1 0,2-1 0,4-2 0,2-1 0,4 2-137,4 0 0,3-2 1,1 0-1,0 0 1,4 0-1,0-2-233,1-1 0,9 5 1,-11-4-1,3 2 1,-1-2-1,-3 1 177,-2-1 1,0-2 0,1 2-1,-1 0 1,0 1 0,-1 1 0,-1-2 123,-3-2 1,-3 0 0,2 1 0,2 0 0,0 2-1,3-2-147,-2 0 1,2-2 0,4-3 0,4 2 0,-3 2 0,0-2 0,-5-2-89,-1-1 0,1 0 1,0 0-1,-3 0 0,-3 0 1,-2 0 27,1 0 1,-1-1-1,-4-2 1,-1-2-1,-2 2 1,-2 2 84,2 1 1,2 0 0,1 0 0,0 0-1,1 0 1,2 0 0,3 0-331,1 0 1,-4 0 0,3 0 0,0 0 0,2 0 0,1 0 193,-1 0 1,3 0 0,4 0 0,1 0 0,-1-1 0,1-2 89,-1-2 0,1-1 0,-1 3 0,1-3 0,-1 0 0,1 0 416,-1 4 1,0-1 0,-2 0-551,0-2 1,2-1-1,1 3 1,2-3-20,-1-1 0,0 0 1,0-4-1,-1 2 0,2-1 1,-1-2 51,1-1 0,-7-1 1,3 1-1,-3 0 1,-1-1-1,2 1 144,1 0 0,-4-1 0,-2 1 1,-1 0-1,-3-1 0,-1 1 1,-2 0-157,0-1 1,-5 1 0,-1 0-1,-1 0 1,-3-1 0,-2-1-165,-2-2 0,1 2 0,0-3 0,-1 2 0,1-1 0,-2-2 110,-3-2 0,4 4 1,-6-6-1,1 0 0,-3-1 1,-3-1-1,-3 0-25,-4-3 1,-2-2 0,-6 2 0,0-2-1,-3-2 1,-5-1-17,-10 1 1,-7-4 0,-7 3 0,-5 1 0,-7-1 0,-8 4 91,-4 1 0,-14 1 0,1 0 0,31 14 0,0 0 0,-1-1 1,0 1-1,-2 0 0,0 1 0,0 0 0,-1 0 40,-1 0 0,0 2 1,3 3-1,0 2 0,-2-2 1,-2 1-1,-1 0 0,0 1 1,1 1-1,-1 1 0,-1 1 1,0 1-183,1 2 1,0 1 0,6 1 0,1 3 0,-4 2 0,0 2 0,1 0 0,2 2 0,0 0 0,1 1 0,-2 1 0,1 2 252,-1 1 1,0 1-1,4-1 1,1 2 0,-4 4-1,-1 0 1</inkml:trace>
  <inkml:trace contextRef="#ctx0" brushRef="#br0">16609 15220 7930,'-25'-2'0,"1"-1"0,4-3 0,1 0 418,2 0 1,8-4 0,6 3 0,6-1 0,6 4 0,2 4 0,-1 3 0,-3 3 0,1 1 1264,-1 3 1,-4 7-1329,2 1 1,-4 10-1,-1-2 1,0 4-1,0 2 1,0 4 270,0 3 1,0 5-1,0 2 1,0 0 0,2 1-1,0 1-234,3 2 1,-1 3 0,-4 5 0,0 4-1,0 3 1,0 2-129,0 0 0,0 4 0,0 1 0,0 1 0,0-1 0,0-2 0,0-2 32,0-1 0,-1-1 0,-2-1 1,-2 1-1,3-4 0,-1 1-195,-2 1 0,4-9 0,-4 7 0,4-4 0,1-3 0,0 1 0,0-1-392,0 1 1,0-6 0,0-4 0,1-3 0,2-1-1,2-5 95,-2-3 1,-2 1 0,1-4 0,0-2 0,3-4 0,-2-5 251,-2 0 1,-1 2 0,0-4 0,0-2-265,0-1 1,0-11-75,0-8 0,0-11 1,0-16-1,0-9 1,0-10-1,0-13 70,0-3 1,0-10 0,0 37-1,0 0 1,0-4 0,0 0-1,0-1 1,0-1 0,0-2-1,0 1 1,0 0 0,-1 0 42,-1 0 1,-1 0-1,0-2 1,-1 0-1,-2 4 1,-1 0 0,0 3-1,0-1 1,1 2-1,1-1 1,-1 3-1,1 1 239,-4-38 1,5 6 0,-4 4-1,3 1 1,2 0 0,1 5-1,2 3 37,0 3 1,-4 4-1,-1 1 1,2 2-1,2 3 1,1 3-466,0 5 0,4-2-84,1 6 0,-1 0 0,-4 4 0,0 2 216,0 3 0,0 2 1,0 10 759,0 6 1,0 17-1,0 21 1,0 12-1,-1 16 1,-1-24-1,1 1-215,-1 7 1,-1 1 0,-1 11-1,-1 3 1,3 3 0,0 2 0,0 3-1,1 0 1,0 2 0,0 0-1,1 0 1,0-1-160,0-1 0,0-1 0,0 1 0,0 0 0,1-2 0,0-1 1,1-3-1,0-1 0,2-4 0,1-1 0,0-5 0,1-1 0,-1-4 1,0 0-171,0-3 1,-1 0 0,-2-5-1,-1 0 1,1 1 0,0-1 0,0 32-1,-2-6 1,0-1-412,0-5 1,-2 0-1,-2-6 1,-4-4-1,0-3 1,-1-2-1,-2-2-833,-1-5 1,1 0 0,0-6 0,4-1 0,1-2 0,1-3 1253,-1-3 0,-1 3 0,-6-4 0</inkml:trace>
  <inkml:trace contextRef="#ctx0" brushRef="#br0">25034 15246 8469,'-13'-19'0,"-1"6"0,1 5-8,0 2 0,4 5 0,1-5 402,2 0 1,1 5-1,3-5 1,2 1-1,7 1 1,8-1-1,10-1 1,8-2-1,7-4 1,3-2-1,3 0 1,3-3-1,1-2 1196,-1-2 0,-3 3 1,-6-2-1904,0 0 1,-7-2 0,-5 5 0,-6 0 0,-4 2 539,-6 2 0,-5 7 1,-10 8-1,-4 9 1,-7 12 536,-1 6 0,-4 5 0,1 8 0,2 2 0,1 7-401,2 5 1,6-1 0,2 4-1,4-1 1,1 1 0,1 0 0,5 2-956,7 0 0,2-8 0,7 3 0,2-1 0,0-5 0,-1-5 0,0-8-1368,0-6 1,-2-3 0,0-3 0,-2-4 1959,-3-8 0,-1-5 0,-1-8 0</inkml:trace>
  <inkml:trace contextRef="#ctx0" brushRef="#br0">25474 15686 8345,'-19'-27'827,"10"7"1,-9 6-1,9 13 1,-1 8-103,1 11 0,-3 13 1,5 9-1,-4 10 1,-1 8-1,-2 10 1,-1 6-296,7-33 1,1 1 0,1 3-1,0 1 1,1-3 0,1 1-1,1 1 1,0 0 0,1 3-1,0-1 1,0 1 0,-1 0 0,2 1-1,-1 0-484,2 0 1,-1 0-1,1 1 1,0 1-1,0-3 1,0 0-1,0 1 1,0-1 0,0-1-1,0 0 1,1 1-1,-1 0 1,2-1-1,-1-1-272,1-1 1,1 1 0,0 2-1,0 0 1,-2-6 0,1-1 0,0 0-1,0 1 1,0 0 0,-1 0 0,0-1-1,0 0 1,-1-1 0,0 0-184,0 35 0,-6-8 1,-3-11-1,-3-6 0,-1-7 1,-2-6 575,-3-6 1,2-8 0,-5-6-1,2-3 1,1-5 0,0-6 1152,0-6 1,5-8 0,6-10-938,1-5 0,1-10 1,7 1-1,4-4-380,7-1 1,5-3-1,6 3 1,-4 6 0,0 5-1,-4 4-325,-1 2 1,-2 0 0,-1 5 32,-3 2 0,-2 8 1,-2 8-1,3 8 1,6 3 310,4 3 78,2-7 0,19 5 0,2-5 0</inkml:trace>
  <inkml:trace contextRef="#ctx0" brushRef="#br0">26100 16779 8164,'-13'-39'2782,"0"5"1349,-1 8-3437,7 11 1,1 10 0,6 11-1,-1 8-308,-4 6 0,2 12 1,-4 5-1,-1 4 1,2 6-1,1 2 1,0 3-974,-1-2 0,5-4 1,-4 2-1,5-2 0,5-5 1,4-4-1,4-6 587,5-3 0,8-13 0,8-3 0</inkml:trace>
  <inkml:trace contextRef="#ctx0" brushRef="#br0">26407 16446 8100,'-6'-34'2718,"-3"6"-1842,-3 8 0,5 10 1,3 14-1,1 7 0,0 5 1,-3 8-1,0 5-135,0 7 1,-3 13-1,3 4 1,-1 0-1,-2-1 1,1-3 0,4 0-1261,2-2 1,2 4 0,0-7 0,2-1-1,2-2 1,5-2 0,3-5 518,1-7 0,7-1 0,0-5 0</inkml:trace>
  <inkml:trace contextRef="#ctx0" brushRef="#br0">26060 16592 8066,'-26'-25'1227,"5"15"1,2-8 0,7 19-1,3 4-1080,5 4 0,4 1 1,3 1-1,4-4 1,5-1-1,7-2 0,8 1 41,8-1 1,5 1 0,17-5 0,6 0-1,4-2 1,0-1 0,-4-3-189,-1-1 0,-5-2 0,2-4 0</inkml:trace>
  <inkml:trace contextRef="#ctx0" brushRef="#br0">25727 17312 7982,'-16'3'1054,"6"4"290,11 7 1,23 6-1,22-3 1,7-5 0,11-7-1267,10-3 1,-37-2-1,3 0-78,10 1 0,2-2 0,3-4 0,1-2 0,8 0 0,-1-1 0</inkml:trace>
  <inkml:trace contextRef="#ctx0" brushRef="#br0">4985 16592 8190,'-8'-25'0,"-1"3"0,0 4 0,1 3 0,4 2 0,2 0 0,7-1 636,-1 1 1,5 0 0,-3 1-1,0 2-62,0 1 0,-2 12 0,-4 1 0,-1 8 0,-2 6 0,-3 4 0,0 5 0,-1 2-12,-1 2 1,1 6 0,-3-1-1,1 4 1,0 4 0,0 5 0,2 3-204,1 1 1,-3 9 0,3 4 0,0 0 0,0 4 0,3-4-277,2-2 1,1-3-1,0-6 1,1-1-1,3-3 1,5-4 0,3-4-388,1-1 0,1-4 0,-1-2 0,0-5 0,1-3 0,-1-2-152,0 1 1,1-5-1,-1-1 1,-1-2-1,-2-4 1,-2-3-1040,-2-3 0,0-6 0,-3 0 569,1-6 0,5-6 926,-5-9 0,1-9 0,-5-7 0</inkml:trace>
  <inkml:trace contextRef="#ctx0" brushRef="#br0">4719 17485 8514,'-13'-20'1313,"5"8"1,5 10-878,6 5 1,5 3 0,5-3 0,0 1 0,2 1 0,3 1 0,5 3 0,7 1-1,6 0-716,2-1 0,2 0 0,0 3 0,2-2 0,1-1 0,4 0 0,3-1 280,5-4 0,1-8 0,-2-4 0</inkml:trace>
  <inkml:trace contextRef="#ctx0" brushRef="#br0">5639 17312 8243,'-27'-19'1147,"2"10"0,4 1 0,8 10 0,5 8 0,4 5-510,-1 3 0,-3 0 0,3-4 1,2 3-1,2 2 0,1 2-742,0 2 0,6 6 0,2-1 0,6-5 1,4 0-1,2-6 0,3-2 105,-1-7 0,0-5 0,5-3 0</inkml:trace>
  <inkml:trace contextRef="#ctx0" brushRef="#br0">5519 17259 8231,'-8'-28'1070,"4"5"1,7 11 0,6 8-1529,4 4 1,11 2 0,4 0 457,4 3 0,10 5 0,5-2 0</inkml:trace>
  <inkml:trace contextRef="#ctx0" brushRef="#br0">6105 17205 8124,'-13'-19'0,"0"13"0,1 5 1351,3 11 0,3 11 0,6-2 1,0 0-1,0 1-565,0-4 0,0 5 0,1-1 0,4 3 0,2-1 0,4 1 0,0 1-826,4-2 0,2-2 1,-4-7-1,0 0 1,1-1-1,-1-3 1,0-5-1234,1-2 0,-6-2-1490,1 0 2346,-6 0 0,8-8 0,-7-5 0,-1-6 279,-1-2 1,-2-3-1,0 5 1,-2 0-1,-1-2 1065,-1 1 1,-5 6 2123,4 5 1,2 9-2768,8 14 1,-2 3-1,6 1 1,1 0-1,2 0-176,1-1 1,1 1-1,-1-4 1,0-3 0,0 0-1,1-4-1122,-1-1 1,0-1 0,-1-7 158,-3-2 1,-3 1 0,-6-6 0,0-2 0,0 0 0,-1-3 1104,-4 1 0,4 3 0,-2 5 185,6 10 1,9 5 0,7 5 0,2 1 0,4 3 0,3 1-1198,3-1 0,12 3 0,0-6 0,4-4 0,2-6 0,2-4 0,-1-4 762,-1-2 0,3-22 0,-5-9 0</inkml:trace>
  <inkml:trace contextRef="#ctx0" brushRef="#br0">6985 17325 8124,'-28'-32'1192,"-2"5"0,1 8 1,2 4-1,3 3 1,2 2-1,1 2-341,4 2 1,2 2-1,3 6 1,3 2-1,5 6 1,4 5 0,4 4-1079,5 2 0,9-5-89,4 2 0,5-3 1,1-3-1,0-2 1,-4-1-1004,-4 1 0,2-2 1,-5 1-1,-5 1 1,-6 2 936,-5 1 1,-7 1 0,-4 0 0,-5 4 0,-4 4-1,-2 4-1137,-3 0 1519,-1 7 0,-2 1 0,1 6 0</inkml:trace>
  <inkml:trace contextRef="#ctx0" brushRef="#br0">7878 16686 8002,'9'-17'0,"0"3"0,1 2 0,2 4 0,1-2 340,1 0 0,-5-10 0,0 7 0,-1-2 0,1 0 1,0 2-1,0 0 0,0-1 0,0 0 0,0-3 1,0-1 2214,0 2 1,-5 1-266,5 2-1898,-6 0 1,-3 7 0,-11 7-1,-5 10 1,-8 8 0,-4 5-1,-4 4 1,1 0 251,2 0 0,-3 3 0,8 0 0,2-1 0,1-1-505,5 3 0,6-7 0,2 3 0,2-2 0,3-2 0,3 1 0,6-1-886,8-2 0,0-2 0,9-7 0,0 0 0,2-1 1,1-2-33,-4-1 1,-3-6 0,-7 3 0,-2-1 0,-2 1 1048,-2 1 0,-12 3 0,-11 8 0,-8 4 0,-10 5 0,-8 3 489,-5 1 0,1 9 0,-5-2 0,2 2 0,-2 3 1,3-1-1,2-1-1192,4-1 1,3-5 0,4 1 0,7 0 0,5-1 0,8-1 0,5-1-2026,7-4 0,5 4 1,10-2-1,11-3 2322,10-4 1,13 1 0,2-4-1</inkml:trace>
  <inkml:trace contextRef="#ctx0" brushRef="#br0">7891 17658 8092,'-26'-26'0,"-1"8"1701,0 11 0,7 10 0,2 3 0,5 1-1277,4 3 0,-3-2 1,4 1-1,1 1 0,3 3 1,2 4-1,4 0 0,2 1-322,5 1 1,3-4 0,3 3-1,1-5 1,3-4 0,2-4-388,3-4 0,-5-1 1,-1-1-1,-4-4 1,-2-4-1,-1-4 0,-4-5 218,-1-4 1,-7 0-1,-8-2 1,-5-1-1,-2 3 1,-2 1-1,0 5-106,-1 1 1,4 3 0,-2 3 172,2 5 0,-4-4 0,-2 1 0</inkml:trace>
  <inkml:trace contextRef="#ctx0" brushRef="#br0">9051 17019 7920,'0'-22'1321,"0"-1"1,0 1 1313,0 9 0,0 7-2203,0 6 0,-1 12 0,-5 13 0,-9 9 0,-9 12 1,-7 7-1,-3 8-107,-3 4 1,-1-7 0,-1 4 0,3-6 0,7-2 0,4-1 0,4-1-932,2-3 0,2-1 1,9-6-1,3-5 0,5-3 1,5-4-608,3-2 0,15-12 0,6-4 0,7-6 1,7-11-1,3-11 1213,4-14 0,2-18 0,-25 20 0,-1 1 0</inkml:trace>
  <inkml:trace contextRef="#ctx0" brushRef="#br0">9384 16979 7920,'14'-45'0,"-1"1"0,-6 5 0,-2 10 0,-2 5 704,1 6 1,-1 5-1,5 6 1,-1 7-1,-1 9 1,0 10 3259,-3 12-3136,-2 3 0,-2 22 0,-4-1 0,-3 4 0,-4 5 0,-2 0 0,1-1 0,1-1-1380,3 2 1,3-3 0,6-2 0,0-4 0,0-6 0,2-3 0,2-3 0,5-5 551,3-5 0,1-11 0,1-3 0</inkml:trace>
  <inkml:trace contextRef="#ctx0" brushRef="#br0">8611 16819 7990,'-7'0'2047,"1"-6"0,22 4 0,9-2-1758,11 3 1,13 1 0,12 0-1,2 0 1,4 0-80,5 0 1,1 1-1,-35 1 1,0 0 0,0 2-1,1 0 1,0 1 0,0 0-1,0 1 1,1 0 0,-2 2-1,-1 0-210,34 12 0,-9 2 0,-2 4 0</inkml:trace>
  <inkml:trace contextRef="#ctx0" brushRef="#br0">8665 17832 7922,'-18'-6'2951,"0"-2"-2595,2 1 1,14 6 0,14 6 0,16 1 144,15 0 1,15-3-1,12-9 1,-30 1 0,3-2-1,7-1 1,3-1-502,10-1 0,0-1 0,-3 0 0,0 0 0,12-3 0,0 1 0</inkml:trace>
  <inkml:trace contextRef="#ctx0" brushRef="#br0">10504 17379 8185,'-13'-21'3500,"-6"-4"-3165,4 16 0,3-3 0,12 12 0,7 1 0,7 2 0,5 2 283,8-2 1,5 3 0,11-2 0,6-1 0,9-1 0,7-2-1,7 0-394,-32 0 1,0 0-1,0-1 1,-1 0 0,4-1-1,0 0 1,1-2-1,1-1 1,-2-1 0,1 0-1,2-1 1,0 1-1,-1-1 1,0 0 12,0 1 1,1-1-1,4 0 1,0 1 0,-7 0-1,-1 0 1,0 0 0,0 1-1,0 1 1,-1 0-1,-1-1 1,-1 1 0,-1 0-1,-1 0-18,34 0 1,-8 1-1,-6 0 1,-2-2-1,-3 3 1,-2 0-21,-1 2 1,-7 0-187,-2 0 1,0 0 0,-6 0 0,1 0 0,-1 0 4,-1 0 0,1-1 0,-6-2 1,-3-2-1,-1 1 0,-3-1-88,-4 1 0,-2-2 0,-1 3 0,-1-1 0,0-1-1082,1-1 0,-1 5 0,-1-5-2936,-3 0 1,-3 6 4087,-6 0 0,-6 6 0,-2 7 0</inkml:trace>
  <inkml:trace contextRef="#ctx0" brushRef="#br0">12664 16899 8188,'0'-34'3452,"0"-6"0,-2 6-3550,-2 12 1,4 11 0,0 7 0,7 2 0,5 4 0,3 1 0,3 3 273,4 1 0,3 6 0,5 7 0,4 0 0,6 4 0,1 0 0,1-1 0,-2 0 514,0 0 0,-2 1 0,-2 0 0,-5-2 1,-5 0-1,-3 0-627,-6 1 1,-3-3-1,-5 4 1,-5-2-1,-4 2 1,-6 1-1,-9 3-258,-10 3 1,-9-3-1,-10 4 1,-5-4 0,-5-2-1,-3 1-330,-6 0 1,3-4-727,-2 4 1,7-6 0,0 8 1250,5 1 0,7 5 0,-3 0 0</inkml:trace>
  <inkml:trace contextRef="#ctx0" brushRef="#br0">24328 15126 8236,'-2'-12'0,"-2"4"0,-5 3 52,-3 4 1,3 1 0,2-2 0,1-2 0,3-5 0,1-3 0,4-1 834,2-1 0,-1 3 0,5 0 0,-3 2 0,-3 0 0,-5 0-791,-6 1 0,-10 5 0,-6-2 0,-6 4 0,-5 2 0,-4 2 0,-6 2 116,-6-2 0,2 2 0,-8 1 0,3 0 0,3 0 0,1-3 1230,-3-1-1268,10-2 0,-12 0 0,11 0 0,2-2 0,2-1 0,1-3-94,0-1 0,-5 0 0,-1-4 0,0 2 0,-1 0 0,1 2-78,0 3 1,-4 2-1,1 2 1,-1 0-1,-2 0 1,1 0 0,0 2-42,0 2 1,1 3-1,-3 5 1,-4 0-1,0-2 1,-4 2 27,2-1 0,5 2 0,-4 2 0,4-3 0,2-2 1,1-1-1,3-2 104,-3-1 1,1-1 0,1-5-1,5 0 1,1 0 0,0 0-109,-2 0 1,1-5 0,4-1 0,0 0-1,0-1 1,0 1 0,0 0-19,0 3 1,3-3-1,0 2 1,-2 1 0,2 1-1,-3 2-58,-3 0 133,8 0 1,-14 0-1,9 0 1,-2 0-1,-1 0 1,2 0 23,1 0 0,-7 0 0,7-1 0,-2-2 0,1-3 1,1-1-1,0-2 25,0 1 1,4-4 0,1 4 0,-1-4 0,2-2-1,1 3-84,1 2 1,2-2 0,-4 7-1,0 1 1,2 1 0,-3 2-1,3 0-36,-1 0 1,-4 0-1,3 2 1,-1 1-1,1 1 1,1-1 34,3-1 0,-2-2 0,1 0 0,1 0 0,2-2 0,3-2 114,3-5 0,-4-1 0,4-1 1,-3 2-1,-2-1 0,1-2 1,-1-1-123,0-1 1,1 6-1,-1 0 1,-1 2-1,-2 3 1,-4 2-1,-3 1-101,-4 0 0,-2 1 0,1 2 0,1 3 1,-2 0-1,1 0 116,-1-3 1,-4 3 0,3-2 0,1-1 0,0-1-1,1-2 1,1 0 81,2 0 1,2-2-1,-1-2 1,2-5 0,4-3-1,0-1-71,1-1 0,-1 6 0,2-1 0,-2-2 0,-1 1 0,-1 0 0,0 2-88,-3 2 1,-6 2-1,-3 4 1,0 0-1,-1 0 1,-1 0 88,-2 0 1,2 1-1,0 4 1,-1 2-1,0 1 1,1-3-5,3 1 0,-3-4 0,5 4 0,3-2 0,-1 1 0,2-2 1,-1-2-70,3-1 1,5 0 0,-2 0 0,-1 0 0,3 0 0,-1 0 0,5 0-164,4 0 1,-1 0 0,5 0-1,-3 2 1,3 1 0,-1 3 66,0 1 0,3-3 1,-4 5-1,0 2 1,0 0-1,1 3 1,0-1 58,0 0 1,4 1 0,-4-1 0,0 0 0,2 1 0,-2 1 205,0 2-253,5-2 0,-5 4 0,5-5 1,-2-1-1,2 0 0,1 1 20,2-1 0,-6-4 0,-2 0 1,-1 1-1,0 2 0,-2 1 191,-1 1 0,-1-1 1,1 0-1,2 2 0,-3 1 1,3 2-1,-1-2-11,3-1 0,-2 0 1,5 1-1,2 4 1,1-1-1,1 0-79,1-3 0,4 4 1,2-1-1,1 0 1,1 2-1,1 0 1,0 2-54,1 2 0,0 2 0,0 0 0,-2-1 0,1 1 0,-1 0 211,1-1 1,-2 6 0,3 0 0,-1 2 0,-1 3 0,1 2 0,-1 2 84,2 4 0,2 3 0,1 7 0,0 3 0,0 0 0,1 4 0,4 0-35,4 3 0,2 5 0,3 1 0,-1 0 0,0 0 0,1 0-109,-1-1 0,0-8 0,1-4 1,-1-5-1,0-3 0,-1-2 0,-1-2 163,-3-3 0,-5-2 0,3-1 0,-1 0 0,-1 0 0,-1 0 0,-1-2-94,-2-2 0,4 3 0,1-4 1,-2 2-1,-2 0 0,-1-1-344,0 1 1,4 1-1,1 4 1,-2 1 0,-2 1-1,-1-3 1,0-1 164,0 0 1,-4-7 0,-2 5 0,-1-3-1,-2-6 1,0-1 115,0-1-19,6-6 1,-7 4-1,4-4 1,0-1-1,0-2 1,3-3 17,1-2 1,2 1-1,0-1 1,0 0-1,2 1 1,1-1 0,3 2-523,1 2 0,-2-2 0,2 3 0,0-2 0,-1 1 0,2 2 0,-2 0 348,0 0 0,5-1 0,1-5 1,6-1-1,3-1 0,4-4 314,5-1 1,5-2 0,11-4 0,7 0 0,10-1-1,6-3 1,-31-1 0,1 1-165,3-2 0,-1 0 0,0-1 0,0 0 1,3 1-1,0-1 0,4 0 0,-1 1 1,1-1-1,1 0 0,1 1 0,0 1-118,0 0 0,0 1 0,-2-2 1,0 1-1,-3 3 0,0 0 1,1 0-1,0 1 0,-1 0 1,-1 0-1,0 1 0,-1 0 0,-2 0 1,0 0 8,-3 0 1,1 0-1,36 0 1,-5 0-1,-1 2 1,-31-1-1,0 1 1,2 0-1,0 0 20,2 0 0,0-1 0,1 2 1,-1 0-1,-1 0 0,1-1 0,1-1 1,0 1-1,1-1 0,1-1 0,-2 0 1,-1 0-1,1 0 0,-1 0-57,0 0 0,0 0 0,-2 0 0,-1 0 0,3 0 0,0 0 0,1 0 0,0-1 0,0-1 0,0 1 0,-1-2 0,0 1 40,-1 1 1,0-1-1,-2 1 1,-1-1 0,0 1-1,-1-1 1,1 0 0,0 0-1,32-1 1,-2 1 0,-6 2 39,-1 0 1,-4 0 0,-3 2 0,1 2 0,1 4 0,2 1-140,-2 0 1,9-1 0,3 4 0,5-3-1,-35-6 1,1 0 0,-1-1 0,1 1-1,0-1 1,0 0 100,1 0 0,0-1 1,0 0-1,0-1 1,5 1-1,1-2 1,0 1-1,1-1 1,-2 0-1,0-1 1,2-1-1,0 0 1,-2 0-1,0-1 168,1-1 0,1-1 0,4 1 0,-1 0 0,-4 0 0,0 0 0,-1 1 1,0 0-1,1 1 0,0 0 0,-2 2 0,-1-1-201,2 1 1,-1 1 0,1 0 0,-1 0 0,-2 0-1,-1 0 1,1 0 0,-1 1 0,-1 1 0,0 1 0,34 6-1,-3 2-325,-1 3 0,-10-1 0,6 0 1,-4 1-1,-3-1 0,-1-1 0,-5-2 376,-2-1 0,-9-6 0,4 2 0,-1-4 1,-1-1-1,-1-1 701,-1-4 0,-2 4 1,0-5-1,0 1 0,-2-1 1,-1-1-1,-3-2-463,-1 2 0,2-5 0,-3 3 0,-3-4 1,-2-4-1,-4-2 0,0 0-105,0 0 1,3-10 0,0 1 0,1-4 0,0-5 0,-2-3-22,-3-5 1,8-7-1,-4-8 1,2-5-1,-13 29 1,-1-1 0,-2-1-1,1-1 1,-1-2-1,-1-1-51,1-2 1,-1-1 0,-3 3 0,0-2 0,1-3 0,1-2 0,-1 1 0,0 0 0,0 1 0,0-1 0,-1-1-1,0-1-116,0-4 0,-1 1 1,-2 6-1,-1 0 1,0-7-1,-1 1 1,0 2-1,0 0 0,-1 1 1,-1 1-1,0-2 1,-1 1-1,0 0 1,-1 1-469,-1 0 1,0 0 0,0-4 0,1 1 0,-3 4 0,0 1 0,0-1 0,1 0 0,-1-1 0,0 0 0,0 3 0,-1 0 0,1 0 0,0 0 315,-1 1 0,1 0 0,1 4 0,1 1 0,-1-5 0,-1 1 0,1 1 0,0 0 0,1 1 0,-1 1 0,1-1 0,0 1 142,0 2 0,0 1-53,-3-30 0,1-6 1,-2 10-1,-2 11 1,0 8-1,-1 11 135,0 5 0,-6 8 0,-6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7505 2426 9075,'0'-15'0,"0"-2"0,-2 0 264,-2 0 0,-5 4 0,-7 4-58,-2 5 1,-6 2-1,2 2 1,-5 0-1,-1 0 1,-1 0 0,2 0-1,0 0 1,4 0-1,-1 0 1,3 0-1,3 0 1,4 0 0,0 0-1,1-1-1,0-4 1,-1 2-1,1-4 85,0 1 0,-1-4 1,0 2-1,-3 1 1,-2 1-1,-3 2-75,-6-1 0,-1 1 0,-6 4 0,-4 0 0,-4-2 0,-5-1-199,-4-1 1,3-1 0,1 4 0,3-2 0,2-3 0,1-1 0,4-2 122,2 1 0,-2-4 0,3 4 0,0-4 0,1-2 0,1 1 135,4 0 1,-4 1 0,0 1 0,1 4 0,-2 0 0,1 1 0,-1 0-164,0 3 0,2 1 0,-5 1 0,-3-2 0,0-2 0,-5 3 1,-1 0-163,-4 2 1,2 0 0,0 0 0,-1 0 0,0 0 0,1 0 191,2 0 1,-2 0-1,2 0 1,-2-1-1,-1-2 1,1-2-51,-1 2 1,1 2 0,-2 2 0,3 2 0,-1 3 0,1 0-104,-4 0 0,0 3 0,-3-5 0,2 1 0,1-1 1,-1 1-1,-2-2 41,4-2 0,-2 3 0,8 1 0,-1-1 0,1 1 0,-1 1 67,2 1 0,2-2 1,2 3-58,4 3 1,-8-4 0,3 2 0,-1 0-46,-1-2 0,-2 4 1,-1-5-1,2 1 1,0 2-1,-1 0 0,-4 0 11,1 1 0,0-2 1,5 0-1,-1 1 1,3 0-1,0 0-4,3 1 1,5-2-1,-2 1 1,0 1-1,1 2 1,-1 1 0,1-1-45,1-3 0,1 6 0,4-3 0,0 1 0,-1 3 0,0-1-16,1 0 0,-7-2 1,8 2-1,-3 1 1,1 4-1,2-1-41,-1 0 0,0 5 1,1-2-1,1 2 0,1-1 1,3 0-1,0 0-68,1 2 0,3 2 0,0 0 0,2-1 0,1 0 1,1-3-1,1-2 38,3-2 0,-1 3 0,6-2 1,-1-1-1,1 2 0,-1-2-9,2 0 1,2 5 0,1-2-1,0 2 1,0-1 0,0 0 22,0 0 1,4 7-1,4 1 1,2 0-1,5 0 1,0 0-1,1 0-241,2 2 1,-2-5 285,6 3 0,0 2 0,5-2 1,0-1-1,-1-2 63,1-2 0,-5-3 0,0-1 1,1 0-1,-1 0 0,-1-1 81,-2-2 0,9 3 0,-1-4 0,1-2 0,3-1 0,3-1 108,6-1 1,9 2 0,1 1 0,5 2-1,4-2 1,2-1 0,3-2-80,1 1 0,1-1 1,0 0-1,-3 0 1,-2 1-1,0-1 25,0 0 1,-5 1 0,2-1-1,-4 0 1,0-1 0,-1-1 0,2-2 109,3 1 0,-4 0 0,6 1 0,-3-2 0,3 1 0,-1 2-81,0 1 1,3-4-1,-1 0 1,1 0 0,3 0-1,-2-1-90,-3 3 1,3-1 0,-6 1 0,0-3-1,-1 3 1,0-1 0,3 1-4,2-3 1,-2-3 0,5 2-1,1 1 1,-1-2 0,1 1-1,-1-1 105,-2 0 1,6-2 0,-3-2 0,0 1-1,4 1 1,-3 1-211,4 1 1,0-3-1,-4 5 1,1 1 0,-1 0-1,0-1-30,-4-2 0,2 4 0,-4-3 1,2 2-1,5-1 0,-2-2 1,2-2 113,-3 2 1,-4-5 0,4 4 0,3-4 0,-2-1 0,1 0 0,-3 0 97,-3 0 1,9 0-1,-3 0 1,1 0-1,0 0 1,-5 0-141,-3 0 1,11 0 0,-11 0 0,3 0 0,3 0 0,-1 2-136,-2 2 1,6-2 0,-3 4 0,1-2 0,0 0 0,-4-1 0,2-1 219,1-2 1,-1-2 0,4-1 0,-4-2 0,-5-1 0,2-2 106,-3 1 0,2 4 1,-2-3-1,0 2 1,0-1-1,2 2 0,2 2-263,2 1 0,3 0 0,-8 0 0,0 0 0,2 0 0,-2 0 30,1 0 0,2 0 0,-3-2 0,0-1 0,3-1 0,1-1 0,3 1 170,2-1 0,-5-5 0,5 3 0,0-2 0,-3 1 1,3 1-66,0 0 1,-1 2 0,7-4 0,-36 5-1,0-1 1,0 1 0,1-1 0,1 1 0,1 0-1,0-1 1,0 1-260,0 0 1,-1 0-1,34-8 1,-1 5-1,-2-2 1,1 2-1,-1-1 135,-2 1 0,2 2 0,-9-2 0,-1 0 0,4-1 0,0-1 0,4 0 129,0 1 1,-10-1 0,-1-3 0,1 2 0,0 1 0,0-3-35,1-5 0,-3 3 1,7-4-211,0 3 0,8 2 0,-4-1 0,4 0-22,0-4 0,-1 3 0,-3-3 0,0 3 1,1 2-1,-6 0 0,-2-2 86,-5-3 0,-1 2 0,-2-5 1,1 1-1,-2-1 0,-2-4 112,-1-5 1,-5-6 0,4-6 0,-2-4 0,-3 0 0,-3-3 0,-5-2-284,-4-3 1,-4-3 0,-5 4 0,-6 0 0,-5 0 0,-7 1-100,-2 3 1,-4-2 0,-2 6-1,-5 0 1,-5 1 0,-3 4 130,-5 1 0,-4-1 0,-2 9 1,-3 2-1,-6 0 0,-4 4 1,-5 2 259,-2 0 1,-4 6 0,-8-6 0,24 11 0,-1-1 0,-3-1 0,-1 0 0,-5-2 0,-2-1 0,0 1 0,-1 0-7,-4 0 1,-1-1 0,-5-3 0,-2-1 0,-6 0 0,-2 0 0,-2-1 0,0 0 0,19 6 0,-1-1-1,1 1 1,-2 0 0,1 0 0,0-1-22,-2 1 1,-1-1 0,1 0-1,-4-2 1,-1-1 0,1 1-1,3 2 1,-1 0 0,1 1-1,-2-1 1,0 1 0,-1 0-1,-1 0 1,-1 0 0,0 1-1,1 0 1,0 1 0,-1 1 44,1 0 1,0 1 0,0 0-1,0 1 1,1 1 0,0 0-1,1 1 1,1 2 0,0-1-1,2 1 1,1 1 0,-1 0-1,-1 0 1,1 1 0,0 1-1,2 1 1,0 1 0,0 0-1,0 0 1,0 1 0,-1 1 32,2 0 0,1 0 0,-1 0 0,1 0 0,1 0 0,-2 0 18,-2 0 0,-2 0 0,2 0 1,-19 0-1,1 0 0,17 0 1,0 0-1,-1 0 0,1 0 1,1 1-1,0-1-134,1 1 0,1 1 0,0 0 0,1 0 0,0 0 0,0 1 1,-19 4-1,0 1 0,0 1 0,2 1 0,4 3 0,1 2 1,1 4-1,1 2 55,2 4 0,1 2 0,2 0 0,1 2 0,-1 4 0,1 1 0,0 1 0</inkml:trace>
  <inkml:trace contextRef="#ctx0" brushRef="#br0">3586 6384 16151,'-12'-11'0,"2"-1"0,2 1 0,2 0 0,3 1 0,2-2-268,1-1 1,0-1 0,0 4 1179,0 6 0,7-1 0,5 11 0,6-1-333,3-1 0,2 0 1,8-2-1,5 1 0,4 1 1,3-1-167,1-1 1,5-4 0,-3-2-1,0-4 1,0 0 0,-3 0-388,-2 2 0,-2-4 1,-4 1-1,-3-1 0,-4-1 1,-3 4-1,-3 1-499,-4 3 0,-8-3 0,-4 3 0,-4 5-1622,-8 5 0,-5 3 2242,-2-1 1,0 3 0,-1-5 0</inkml:trace>
  <inkml:trace contextRef="#ctx0" brushRef="#br0">4412 6130 21811,'-6'-23'-1310,"6"-4"1,6 5 0,8 9 0,-1 8 1682,0 8 0,5 0 0,0 4 1,-2 1-1,-1-2 0,-2 1-478,1 1 1,-7 1-1,-3 4 1,-2 2-1,-5 1 1,-4 3-1,-10 2 1,-5 4 3,-6 5 0,-8-1 0,1 7 0,-4 1 0,-2 1 0,-2 2-288,-2 0 1,0 0 0,2 2 0,-2 1-1,2 1 428,2-1 1,1-7-1,0-4 1</inkml:trace>
  <inkml:trace contextRef="#ctx0" brushRef="#br0">3373 7370 27766,'-6'-19'-755,"-3"-2"1,-3 2-1,-1 5 1,-1 8-1,1 5 2068,0 1-1166,5 0 0,-2-2 0,7 0 0,6-4 1,7 0-1,8 0 0,4 3 0,6 1 280,6 2 0,6 0 0,3 0 0,3 0 0,3 0 1,4 0-1,4 2 0,2 1 0,0 1 0,2-1-273,-2-1 1,-1-2 0,4 0 0,-4 0-1,-5 0 1,-4 0-692,-4 0 1,-6-5-1,-3 1-329,-5 1 1,-4 0 0,-5 0 0,-4-2 859,-3 2 0,-2 2 0,0 1 0</inkml:trace>
  <inkml:trace contextRef="#ctx0" brushRef="#br0">4466 7130 16216,'7'-36'-496,"6"1"1,2-1 0,6 13-1,-2 3 1,-3 9 772,-1 3 1,-1 4-1,-1 4 1,0 1-1,-1 4 1,-3 4-383,-5 2 1,-2 9-1,-4 2 1,-2 5 0,-6 2-1,-7 4 1,-6-1 139,-7 1 0,0 4 0,-5-2 0,-2 4 0,0-1 0,1-1 1,4-2-241,-1-3 1,3 4-393,-5-5 1,5 6 573,-1-2 1,-3 10 0,0 2 0</inkml:trace>
  <inkml:trace contextRef="#ctx0" brushRef="#br0">21582 4678 8980,'-5'-19'0,"1"-4"0,-1 0 191,-1 0 1,5 0 0,-5 5 0,0 0-1,-1 0 1,-2 1 0,-2 2 0,-4 3-1,-5 5 1,-7-1 98,-4 1 1,-3 2 0,-8-2 0,-2 1 0,-5 2-1,-4-1 1,-5-1 0,-6 0 0,-4 0-289,-3 3 0,33 2 1,1-1-1,-37 0 1,35-1-1,1 1 1,-3 0-1,0 1 1,0 0-1,1 1 1,-1 0-1,0 0 126,1 0 0,0 0 0,-1 0 1,1 0-1,-1 0 0,0 0 1,-1 0-1,0 0 0,-2 0 1,0 0-72,-3-1 1,-2 2-1,1 2 1,0 1 0,-3 2-1,0 1 1,0 2 0,-1 2-1,-1 0 1,0 0-1,0 0 1,1 0 0,-2 0-1,0 0-53,0-1 1,1 1-1,-2 2 1,0-1 0,1-1-1,0-1 1,0 1 0,0 0-1,3 0 1,0 0 0,2 0-1,0 1 138,3-2 1,0 0 0,4 1 0,0-1 0,1-2 0,0 0 54,-31 10 0,34-9 1,2 0-1,-28 4 1,2 2-136,1 3 1,5-3-1,5 4 1,3 0-1,-3 3 1,-1 2-1,-1 1-147,0 2 1,-2-4 0,-4 10 0,-6-2 0,29-15 0,0 1-1,0-1 1,-2 0 85,0 1 0,-1-1 0,1 0 0,-1 0 0,-2 0 1,-1 0-1,-2 1 0,-2 1 0,0 1 0,0-1 1,0 1-1,0-1 158,1 0 1,2 0 0,4-1 0,1 1 0,-1 1-1,2 1 1,3-2 0,1 1 0,-26 15 0,7 0-1,6 0-39,8 3 0,-1 3 1,7 4-1,-2 4 1,-2 1-1,2-1-212,3 3 0,-2 7 0,4 4 0,2 4 0,5 5 0,11-34 1,1 0-1,0 2 0,1-1 85,-1 3 0,1-2 1,-8 34-1,12-34 1,0 0-1,1-1 1,1 0-1,-3 33 0,3 0 45,1-1 0,7-5 1,1 7-1,1 1 1,3 1-1,-4-36 1,0 0-1,1 0 0,0 1-23,-1 1 0,1 1 0,-2-1 0,-1 0 0,0 2 0,1 0 0,-1-1 0,0 0 0,0 0 0,0 1 0,-1 1 0,-2 0-26,0 1 1,0 1 0,-1 0 0,0 0 0,0-3 0,0 0 0,-1 1 0,0 0 0,0 0 0,-2 0 0,-1-1 0,-1-1 50,-1 0 0,0 1 0,-1 2 1,1 1-1,0-1 0,0 1 1,1-1-1,0 0 0,1 1 0,0-1 1,1-1-1,0 0 0,1 2 1,0 0-31,-1 2 1,0 0-1,2-4 1,0 1 0,-1 2-1,0 0 1,1-1-1,1 0 1,-1 0 0,2 1-1,-1 1 1,1 2-83,1 0 1,0 1 0,0-1-1,-1 0 1,3 1 0,1 0-1,0 2 1,1-1 0,-1-1-1,2 0 1,-1 2 0,1 0-1,0-1 1,1 0-39,1 3 1,-1-1-1,0-3 1,-1 0 0,3-1-1,-1-1 1,0-3-1,0 0 1,0 0 0,0-1-1,-1-2 1,0 0 67,0 1 0,-1-1 1,0-3-1,-1-1 1,6 33-1,-1-5 1,-2-2-1,-1-3 1,1 0 529,0-1 0,-1-2-363,1 4 0,1-4 0,-4 3 0,0-1-7,0 1 0,4-3 1,-1 3-1,3-1 1,1-1-1,2 2 1,1-2-116,2 1 0,6 0 1,-2-3-1,3-3 0,3 1 1,2-3-65,1-2 1,6-2 0,-1 1-1,2-5 1,3-1 0,2-2 0,3 2 124,2 0 0,1-7 1,5 7-1,3 0 1,2-2-1,0 2-65,0 2 0,2-7 1,-2 5-1,-27-21 1,0-1-1,-1 0 1,0 1-1,1 0 1,-1 0 34,29 23 1,-2-1 0,3-4 0,-1-1 0,1-2 0,4-3 0,4-2 84,-35-16 0,3-2 0,5 0 0,1-1 1,0-1-1,0-1 0,2 0 0,-1-1 1,3 0-1,0-1 0,0 0 0,0-1-69,2-1 1,0 0 0,3 0 0,1 0 0,0 0 0,1-1 0,2 0 0,0 0 0,2-1 0,0 0 0,-1-1 0,0 0 0,1-1-1,0 1-206,1 0 0,0-1 0,-3-1 0,1-1 0,2 2 0,0-1 0,-1-1 0,0-1 0,-3 0 0,1 0 0,-1 0 1,1 0-1,-2 0 0,0-1 100,1-1 1,0-1-1,0-2 1,-1-1-1,-1-4 1,-1 0-1,0 1 1,-1-1 0,-2 0-1,1-1 1,-1 1-1,0-2 192,-1-2 0,1 0 0,0 0 1,0 0-1,-1-3 0,-1-2 0,0 1 1,1-1-1,0 0 0,0 0 0,0-2 1,0 0-1,2 0 0,-1-2-8,1-1 0,0-1 0,2-1 0,-1 0 0,-1 0 0,-2-1 0,0 0 0,0-1 0,0 0 0,-1 0 0,-1-1 0,0-1-151,-1 0 1,-1-1-1,-1 0 1,0 0-1,-3-2 1,0 1 0,0-1-1,0 0 1,0 0-1,0 0 1,0-3 0,0-1-30,0-1 0,0-1 1,-5 2-1,-1-1 1,-1 0-1,-1 0 0,0-1 1,-1 0-1,-2-1 1,-1 0-1,1-1 0,-1 0 1,-3 2-1,0 0 93,-1 0 0,-1-1 1,1 0-1,0-1 0,-2 0 1,-1-1-1,-1 1 0,0 1 1,0-3-1,0 0 0,-2-1 1,1-1-89,0-2 0,0-1 0,0 1 1,-1-1-1,1 2 0,-1-1 0,0 0 1,-2-1-1,1-2 0,-1 0 0,-1-1 1,0-1-102,-1 0 0,0-1 1,-3 1-1,-1 1 0,-1-2 1,1 0-1,-2 2 1,0 0-1,0-1 0,-1 1 1,-1 0-1,0-1 1,0-1-1,0 0 294,-1-1 0,1 1 1,1 0-1,0 1 1,0 0-1,-1 0 1,0-1-1,0 0 1,-1 0-1,0-1 0,0-1 1,-1 1-1,1-1 1,-1 1 41,0 1 1,-1-2 0,1-1 0,-2-2-1,-1 1 1,-2-1 0,1 0 0,0 0 0,0-1-1,0 0 1,0 1 0,0 0 40,1 2 1,-2 0-1,-1-1 1,-2 0 0,0 1-1,0 1 1,-2 2 0,0 1-1,-1-1 1,0 2 0,1 2-1,-1 2-231,0 1 1,1 0-1,-1 1 1,0 1-1,0 2 1,0 1-1,-1 0 1,-1 1-1,0-1 1,1 0-1,-1 2 1,1 0-1,1 0 1,-1-1-412,2-1 0,-1 1 0,0 1 0,-1 1 0,0-3 1,0-1-1,-1 0 0,-1-1 0,0 2 0,0 0 0,0-2 1,0 0-1,0 1 0,0 1 293,1 0 0,-1-1 0,-3-7 0,-2-1 0,2 4 1,-1 0-1,0-1 0,0-1 0,0-1 0,-1 0 0,0 2 1,0 1 215,0 1 1,-1 0 0,-2-1 0,-1 0 0,1 1 0,0 1-1,-1-1 1,0 0 0,-1-1 0,0 1 0,0 2 0,0 0 132,0 3 0,0-1 0,-2 0 0,-1 1 0,1 4 1,0 1-1,0 0 0,0 0 0,-1 1 0,1 1 0,0 2 1,0 0-263,-21-27 0,-5 4 1,-1 2-1,-4 1 1,-3 4-1,-2 1 0,-1 2-82,27 20 0,0 2 1,1 1-1,-1 0 1,-6-1-1,0 0 1,0 0-1,-1 1 1,1 0-1,-1 0 0,0 1 1,-1-1-1,1 2 1,0 0-11,-1-1 0,-2 1 0,-1 0 0,-1 0 0,1-1 0,0 0 0,1 0 0,0 1 1,-1 1-1,0 0 0,1 2 0,-1 1 169,0 1 0,-1 0 1,0 1-1,1 1 1,3 1-1,0 1 0,0 3 1,0 1-1,0 2 1,0 2-1,0 1 1,0 2-1,-1 1 0,0 2-515,-1 1 1,0 3 0,0 4 0,1 2 0,-3 3 0,1 3 0,-1 1 0,0 3 0,0 4 0,1 2-1,-3 6 1,0 2-2408,-2 6 0,0 3 2878,-2 0 0,-1 2 0,14-12 0,0 2 0,0 0 0,0 0 0,-1 0 0,2 2 0</inkml:trace>
  <inkml:trace contextRef="#ctx0" brushRef="#br0">18369 10742 8192,'-12'-2'0,"3"-2"155,3-4 1,8-5 0,1 0 0,1-1 0,-1 1 0,-1 0 0,-2-1 1262,0 1 1,0 4-1026,0 0 1,1 6 0,4-1 0,2 1 1423,0-2-1550,-1 4 0,-4-5 0,1 8 1,1 2-1,-1 5 0,-1 3-155,-2 1 1,1 0-1,2 2 1,2 1-1,-3 2 1,1 0-1,0 1 16,2 3 1,4-2 0,-5-1 0,-1 0 0,-1 2 0,-2 0 188,0-4 0,0 3 0,0-1 0,-2 0 0,-1 2 0,-3-2-139,-1 0 1,4 4-1,-3-6 1,2 0-1,-1-2 1,2-2-1,2 0-269,1 1 1,-2-1-1,-1 0 1,-1 1-1,1-1-686,1 0 3,2 0 0,0-4 1,0 0-250,0 2 0,2-5 1,2-2-813,5-3 0,3-1 1835,1 0 0,1 0 0,-1 0 0</inkml:trace>
  <inkml:trace contextRef="#ctx0" brushRef="#br0">18316 11102 8192,'-14'0'366,"1"0"94,0 0 1,4 0 0,1 1 0,2 3 0,2 5 0,0 3 0,-1 2 0,2-1 0,3 0 0,5 0 2256,3 1-2686,4-1 0,8 3 1,2-2-1,4-7 1,4-4-196,1-3 0,9 0 0,-1-3 0,-1-4 0,2-8 0,-3-3 1,2-3-1161,-1 1 1,-4-2 981,-3-5 1,-2 5 341,-3-1 0,1 1 0,0-4 0</inkml:trace>
  <inkml:trace contextRef="#ctx0" brushRef="#br0">17169 18045 8351,'-13'-6'0,"0"-1"0,-1-1 0,1 4 0,0 2 209,-1 2 1,1 0 0,0 0 0,-1 0 0,2 2 0,2 1 0,1 1 0,0 1 562,2 1 1,2-5 0,11 3 0,6-2 0,7-2 0,5 0-185,4 0 0,14-4 0,2-2 0,8-2 0,6-1 0,5 0-241,7 1 1,0 0 0,4-2 0,-2 1 0,-1 0 0,1 0-129,-1 0 1,-2 6 0,-7-3 0,-5 2-1,-7-1 1,-5 3-380,-4 0 1,-7 1 0,-4-2-1,-7-2-79,-5 2 1,-12 2 0,-10 1-1,-16 0 1,-11 0 0,-12 1 97,-7 4 0,-3-2 0,-13 4 1,-6 0-1,34-3 0,0 0 1,-2 0-1,-1 1 0,2-1 1,1 1 113,-1-1 0,1 0 0,-36 1 0,6 4 0,0 1 0,1 2 1,6 1 26,5 1 1,10-5 0,6-2 0,9 0-1,7-1 1,8 2-759,6-1 0,8-2 0,14 2 0,13 0 0,11 1 758,10 2 0,16 2 0,6 1 0</inkml:trace>
  <inkml:trace contextRef="#ctx0" brushRef="#br0">18836 18165 8293,'-12'-6'0,"3"-3"622,4-3 1,5 3 0,6 2 0,8 1 0,6 2 0,5-1 0,4 1-64,2 1 1,4-3-1,10 0 1,4 0 0,4-1-1,3 1 1,5-2 0,0 2-220,-2 0 0,11 2 1,-13 2-1,3 0 1,-1-3-1,-1 2-191,-2 2 1,-3 1-1,-3 0 1,-2 0-1,-2-2 1,-5-1-1,-2-1-321,-4 1 0,-9 1 0,0 2 1,-2-1-1,-3-2-85,-4-2 1,-2 0 0,-3 0 186,-3-4 0,-5-3 0,-8 0 0,-6 2 1,-7 3-1,-6 1 0,-7 3-145,-6 1 0,-8 2 1,-6 0-1,-5 2 1,-4 2-1,-1 4 8,1-1 0,-3 3 1,4-4-1,3 0 1,5 0-1,7-3 1,6-1 932,6-2-260,3 0 0,7 0 1,5-2-190,5-2 1,14 2 0,15-4-1,12 2 1,10-2 0,7 0-771,6 0 1,14-3 0,3 5 0,4 1 0,-35 1 0,0 1 0,0-1 0,-1 1 0,1-1 0,1-1-835,-1 2 0,0 0 0,34-1 1327,2 2 0,-14 6 0,10 1 0</inkml:trace>
  <inkml:trace contextRef="#ctx0" brushRef="#br0">5425 10848 7358,'-31'-40'0,"-1"-1"0,2 4 0,2 1 0,-18-17 0,10 20 0,11 19 0,5 6 457,3 5 1,5 2 0,11-1 0,16-1 0,23-3-1,24 0 1,-19 3 0,3 1 0,6 0 0,3 1-1,7 0 1,2 2 0,2 0 0,1 1 0,6 0-1,1 1-179,-23 0 0,1-1 1,0 1-1,-2 0 1,0-1-1,1 2 0,6 0 1,1 1-1,1-1 1,1 1-1,2-1 1,-1 0-1,2 1 0,-1-1 1,1 1-1,4 0 1,0-1-1,-1 2 1,0-1-1,0 0 0,-1 1 1,2 0-1,-1 0 1,0 1-1,-3 0 1,-1 0-1,-1 0 0,1 0 1,-1 1-1,0 1-495,-1-1 0,-1 0 0,0 1 109,-5-2 1,-1-1 0,1 1 0,5 1 0,0 1 0,0-2 0,-5-1 0,-1 0 0,0 0 0,-1 0 0,-1-1 0,1 0 0,0 0 0,-1-1 0,0 1 0,21-1 0,-2 0 58,-3-1 1,0-1 0,-2-1 0,0-1 0,-8-1 0,-2-1 0,-1-1-1,-1-1 1,-1-3 0,-2-1 0,-3 0 0,-2-2 194,-4 1 0,0-1 0,1-3 1,-1-2-1,22-12 0,-6-1 0,-9 0 1,-11 3-1,-8 3 1,-10 4 1,-10 3 0,-5 2 0,-7-1 0,-10 3 0,-20 0 0,-19 2-603,-19-1 0,20 6 0,-3 2 0,-4-1 0,-2 2 1,-7 0-1,-3 2 0,-4 0 0,-1 2 0,22-1 1,0 1-1,0-1 204,0 1 0,0-1 1,-1 1-1,-6 2 0,-1 1 1,0-1-1,2 0 1,0-1-1,-1 0 0,0 2 1,0-1-1,0 1 1,-3 0-1,0 0 0,1 1 1,-1 0-1,1 0 1,0 0 207,-1 0 0,0-1 0,-1 1 0,-1 2 0,0-1 0,0 1 0,3-2 0,0 0 0,1 1 0,-1 0 0,0 1 0,1 1 0,-2-1 0,0 1 1,1 0-1,1 0 0,1 0 0,0 0 0,1-1 0,0 0 0,1-1 381,2 1 0,0-1 0,2-1 0,-19 1 0,2 0 0,1 1 0,1 0 0,8-1 0,2-1 0,8-1 0,1 0 0,6-1 0,1 0 1,-30 3 434,12-2 0,17-1 1,23-2-1,24 2-880,31-2 0,2-4 0,5-1 0,16-1 0,5 0 0,7-1 0,4 1 0,-19 0 0,2-1 0,1 2 0,5-1 0,1 0 0,0 1 20,6 0 1,0 1 0,2 0-1,-12 0 1,1 0 0,0 1-1,1-1 1,3 0 0,0 1-1,0-1 1,1 0 0,0 0 0,1-1-1,1 1 1,0-1 0,2 0-1,2 0 1,-1 1 0,1-1-1,0-1 1,0 1 0,0 0-1,0 0 2,1 0 1,0 0 0,1 0-1,-1 0 1,3 0 0,1-2-1,-1 1 1,0 0 0,-3 1-1,0 0 1,-1 0 0,0 0-1,-2-1 1,0 0 0,0 0-1,-1 0 1,1-1 0,-1 1-1,0 0 1,0-1 0,-4 1-1,0 0 1,0 0 0,0 0-58,0 1 0,0 0 0,0 0 0,0 0 1,-1-1-1,0 0 0,0-1 0,-1 2 0,13-1 1,0 1-1,-2-1 0,-1 0 0,-2 0 0,0 0 1,-4 1-1,-2-1 0,0 1 0,-5 0 0,-2 0 1,0 0 141,-2 1 0,-2 0 0,1 0 0,-2 1 0,-1-1 0,0 1 0,20 0 0,0 0 0</inkml:trace>
  <inkml:trace contextRef="#ctx0" brushRef="#br0">5679 12901 8356,'0'-14'-200,"1"7"1,4 3 0,3 2-1,4 4 472,2 2 0,-1-3 0,2 4 0,1-4 0,3-1 0,1 2 0,2 1 0,1 1 96,6-1 0,2-1 0,-2-1 0,4 2 0,1 2 0,3-2 0,2-2-210,1-1 1,0 4 0,-2 1 0,1-2 0,-1-2 0,4-1 0,-1 0 29,0 0 1,-5 0 0,1 0 0,2 0 0,1 0 0,-2 0-8,1 0 1,-1 0 0,2 0 0,0-1 0,0-2 0,0-2-119,0 3 1,0 0 0,0 2 0,-1 0-1,-1 0 1,1 2 0,2 0-83,0 3 1,-2-1-1,-1-4 1,5 0-1,2 0 1,1 0 0,-3-1 180,-2-4 1,2 2 0,0-4 0,-1 0-1,1 1 1,-2 0-90,0 3 1,2-3 0,0 1 0,-1 3 0,1-1 0,-3 0 0,0-2-255,0 2 0,-8 2 0,8 1 0,-1 0 0,-2 0 1,1 0-1,-1 0 246,0 0 1,8 0-1,-8 0 1,0 0-1,1 0 1,1-2 194,1-2 0,0 2 0,0-4 1,-2 2-1,1-1 0,-2 1 0,3 0-349,1-1 0,-1 1 0,9 4 0,2 0 0,-1 0 0,0 0-241,-1 0 0,-4 0 0,4 0 0,-1 0 0,1 0 0,-1 0 0,-1 0 470,1 0 0,-6 0 0,4 0 0,-1 0 0,1 0 1,0 0 146,0 0 0,-2 0 1,-3 0-1,2 0 1,2 0-1,-1 0 0,1 0-408,-1 0 1,7 0 0,-4 0-1,2 0 1,0 0 0,1 0-1,0 0-12,-1 0 0,3 0 0,-4 0 0,0 0 0,1 0 0,0 1 391,-1 4 1,2-4 0,-4 4-1,0-4 1,0 1 0,-3 0-159,-2 3 0,4-1 0,0-2 0,1 1 0,2 1 0,-1 1 0,2-1 268,-2 1-503,5-1 1,-4 0-1,5 1 1,0-2-1,2-2 1,1-1 196,2 0 0,0 0 1,-5 0-1,2 0 1,1 0-1,1 0 147,-6 0 1,6 0 0,-7 0 0,-1 0 0,0 0 0,-3 0 0,0 0-269,-3 0 0,0 0 1,0 0-1,1 0 0,-1 0 1,-2 0-1,-2 0-260,-4 0 0,2-4 1,-4-1-1,0 3 1,-1 0-1,-2 2-508,-2 0 1,-6 0-1,-1 0 1,-2 0 826,-3 0 0,-13-6 0,-4-1 0</inkml:trace>
  <inkml:trace contextRef="#ctx0" brushRef="#br0">5625 13847 10453,'-7'6'-436,"1"1"0,7 5 0,4-3 0,4-3 0,3-2 715,1 1 0,2-1 0,3-4 0,2 0 0,1 0 0,-2 0 1,1 0-1,2 0 98,3 0 1,2 0 0,1 0 0,3 0 0,4 0 0,4 0 0,2 0-303,4 0 0,-2 0 0,6 0 0,0 0 1,-1 0-1,3 0-105,4 0 0,-4 0 0,9 0 0,2-1 1,-1-2-1,2-2 0,-1 1 193,2-2 1,7 0 0,-6-4-1,1 2 1,0 2 0,-4 3 279,-1 2 1,6-1 0,-3-1-1,-1-1 1,2 1 0,-2 2-621,-6 1 0,6 0 1,-9 0-1,4 0 1,1 0-1,-2 0 1,-3 0-1,0 0 1,-1 0-1,0 0 1,1 0-1,-1 0 1,0 0 241,1 0 0,-1-5 0,2 1 0,1-1 0,2 1 0,1-1 0,2 2 261,1 2 1,5 1 0,-7 0 0,3 0 0,2 0 0,-2 0-538,3 0 0,2 0 1,1 0-1,0 0 1,0 0-1,-1-2 232,0-2 0,-2 3 0,-3-5 0,-2 1 0,0 1 0,-2-1 0,2 1 277,-1-1 1,-3-1 0,0 4 0,-2-3 0,-1 1 0,-1-1-345,0 1 0,5-1 1,0 5-1,0 0 0,-1 0 1,1 0-1,-2 0-181,-1 0 1,-3 0-1,0 0 1,-2-1-1,2-2 1,-3-2 176,-2 2 1,-4 2 0,-6 1-1,-3 0 1,-1 0 0,-5 0-1,-4 0-1373,-6 0 1,-4 0-1,-2 1 1423,-3 4 0,-15-4 0,-9 5 0</inkml:trace>
  <inkml:trace contextRef="#ctx0" brushRef="#br0">23914 14873 8335,'0'-13'0,"0"-1"58,0 1 1,5 4-1,1 0 1,1 0 0,2 1-1,-2-1 1,-2-2 919,-4-1 1,-1 4 0,0 2-1,0 4 1,0 8 0,0 4-4,0 4 1,0 5-1,0 5 1,0 4-1,0 4 1,0 3-518,0 2 1,0-3 0,0 1-1,0 1 1,0-1 0,0 1-725,0 1 0,-1-3 1,-2 0-1,-2-2 1,2-2-1,0-2 1,1-3-1887,-3-2 869,1 2 1,5-12-1,4 0-406,3-7 0,6-6 1,4-6 1688,4-7 0,3-12 0,2-9 0</inkml:trace>
  <inkml:trace contextRef="#ctx0" brushRef="#br0">24394 14727 8299,'8'-26'1080,"-2"4"1,-2 4 4265,0 4-4877,1 6 0,-4 8 0,2 11 1,2 5-1,-2 7 0,0 7 1,0 7-1,1 5 214,-1 2 0,-1 5 1,-2-3-1,0 0 1,0 0-1,0-5 1,0-2-854,0-4 1,0-1 0,0 2 0,0-7 0,0-4 0,0-4-1144,0-2 1,-2-2 0,-2-8 0,-5-6 1176,-3-6 1,-1-5-1,-2-5 1,-2-2-1,-2-1 1,0-2 775,0 2 0,1 1 0,5 3 1,1 2-1,1 2 462,2 2 1,2 3 0,-2 8 0,5 4 0,2 3-1178,2 1 1,0 6 0,2 2-1,1 1 1,3-1 0,1 0-1,3-2-1467,2 0 0,6-3 1,0-5-1,0-4 1,1-1 1541,3-3 0,9-1 0,3-2 0</inkml:trace>
  <inkml:trace contextRef="#ctx0" brushRef="#br0">24981 14527 8474,'0'-9'1245,"-2"0"56,-2-2 1,1 6 0,-6 3-1,0 9-467,2 11 1,-5 10-1,3 5 1,-4 2 0,-4 5-1,0 5 1,0 4-414,2 6 0,2-7 0,0 7 0,-1-1 0,3-1 0,2-1 0,4-2-354,4-3 0,1 4 0,1-7 1,4-2-1,4-4 0,2-5-666,3-5 1,-1 1 0,2-8 0,1 0-1,2-3 1,-2-5 0,-1-4-725,-2-5 0,1 2 1,-1-1-1,0-4 1323,1-4 0,-1-10 0,0-8 0</inkml:trace>
  <inkml:trace contextRef="#ctx0" brushRef="#br0">25234 15060 8782,'0'-21'3326,"0"8"0,0 8-2784,0 10 1,0 4 0,0 7 0,0 3 0,0 2 0,0 2-213,0 3 0,-2-4 0,0 0 0,-3 0 0,2 1 0,2-3 0,-1-1-1829,-2-2 900,2-2 1,-4-9-1,6-8 1,0-8-1,0-10 1,0-2 425,0-1 1,0-10-1,0 6 1,0-1-1,0 0 1,0 3 0,0 3 993,0 4 1,0 3 0,0 2-190,0-1 0,2 3 1,2 2-1,5 6 0,3 4 1,1 5-2096,1 1 1,-1 1 0,2 2-1,1-1 1463,2 2 0,11 0 0,0 3 0</inkml:trace>
  <inkml:trace contextRef="#ctx0" brushRef="#br0">25594 14940 8120,'0'-25'3995,"0"8"-3091,0-5 1,1 12 0,2 7-433,2 6 0,4 0 1,-3 4-1,0 2 0,1 1 1,-1 7-1,1 0-4,1 3 1,-5 6-1,1-1 1,-2 1-1,-2 2 1,0-2-1,0 4 1,0-2-1573,0 0 0,0-3 0,0-1 0,1-2 0,3 1 1,4-3 1103,-1-2 0,11-9 0,-3-3 0</inkml:trace>
  <inkml:trace contextRef="#ctx0" brushRef="#br0">25927 14593 8362,'6'-32'870,"-3"2"1,4 2 0,2 12-5,3 7 0,0 4 0,9 5 0,-1 2 1,1 2-1,1 5 0,1 4 0,-1 7-90,2 6 0,-1 7 0,-1 8 0,-4 2 0,-4 3 1,-4 2-1,-3 2-865,-1 2 0,-7 6 1,-8-1-1,-6 3 0,-6 0 1,-7 4-1338,-4 0 1,-4-1-1,17-30 1,0-1-1,-20 32 1426,-1-2 0,-3-5 0,16-28 0,1 1 0</inkml:trace>
  <inkml:trace contextRef="#ctx0" brushRef="#br0">23474 17285 8141,'0'-32'3452,"0"15"-2724,-6 0 1,5 18 0,-3 4-1,2 4 1,2 4 0,0 3-188,0 2 0,0 4 1,0-3-1,0 1 1,0-1-1,0-3 1,0-1-801,0-2 0,2-1-67,2-3-105,-3-3 0,5-8 0,-4-3 0,1-7 0,1-5 0,-1 0 0,-1-3 296,-2-2 0,4-3 0,1 0 0,-2 3 0,-2 4 0,-1 3 818,0 2 1,2 1 0,1 1 0,2 4-405,3 1 0,-4 2 0,4 5 0,-1 4 0,0 4 0,2 4 0,0 3-1153,0 2 0,0 1 0,4-3 1,1 2-1,1 0 0,1-2-1866,2-2 0,11 0 2740,2-9 0,12-1 0,5-4 0</inkml:trace>
  <inkml:trace contextRef="#ctx0" brushRef="#br0">24114 17032 8102,'0'-13'-65,"2"5"-100,2 4 0,-1 2 0,6 2 0,1 0 1,2 0 164,2 0 0,5 6 0,2 2 0</inkml:trace>
  <inkml:trace contextRef="#ctx0" brushRef="#br0">24448 16992 8102,'-5'-13'392,"1"-1"1,-1 1 0,5 0 0,2-1 399,2 1 0,-1 0 1,4 0-1,1 1 0,-2 1 1,1 4-331,1 1 1,-5-1 0,1 7 0,-3 5 0,-1 6-77,0 2 1,0 2 0,0 1 0,-1 4-1,-2 0 1,-1 4-27,1 1 0,-3 2 0,1-1 1,2 1-1,2 0 0,1-1 0,0 1-262,0 0 1,-5-5 0,1-1-1,1-1 1,2 0 0,1-1-1088,0-3 1,0 3-1,0-1 1,0-2-1,0-1 1,0-1-5191,0-1 6179,0 0 0,5-5 0,3-2 0</inkml:trace>
  <inkml:trace contextRef="#ctx0" brushRef="#br0">24954 16912 8219,'13'-19'0,"-5"0"0,-2-2 599,0 8 1,-3 5 0,4 10 0,-1 2-1,-2 4 1,1 2 0,-1 2 0,-1 4-132,-1 3 1,-2 3-1,0 7 1,-2 0-1,-2 4 1,-4 1 0,-1 3-1,1 0-570,-3-2 0,4 2 0,-1-4 1,1-2-1,1-1 0,0-5-762,3 0 0,2-6 864,1-1 0,6-3 0,1-2 0</inkml:trace>
  <inkml:trace contextRef="#ctx0" brushRef="#br0">24887 17165 8200,'-6'-19'2831,"4"4"-1345,-7-2-1428,6 8 0,-2 4 0,10 10 0,5 4 0,5 4 0,4 3 0,2 2 107,3-2 0,5-2-165,2-6 0,18 4 0,0-4 0</inkml:trace>
  <inkml:trace contextRef="#ctx0" brushRef="#br0">25434 17005 8174,'-13'-5'1503,"-1"-1"1,1-3-1394,0 4 1,-1 5-1,1 5 1,0 4 347,-1 2 1,2 7-1,2 1 1,3 2 0,-1 3-1,2 1 1,0 2-327,3-1 0,2 1 1,2-2-1,4-1 1,4-3-1,4-2 1,3-3-133,2-1 0,6-2 0,-3 1 0</inkml:trace>
  <inkml:trace contextRef="#ctx0" brushRef="#br0">25181 17259 8164,'-21'-5'2180,"3"-1"-1500,3-1 1,9-2 0,8-3 0,11 2 0,11 1-1,7-1-187,3-2 0,3-2 1,6 1-1,4 1 1,2 2-1,3 2 1,-3 3-1,0 2-493,-2 1 0,-4 8 0,3 1 0</inkml:trace>
  <inkml:trace contextRef="#ctx0" brushRef="#br0">24141 17978 8050,'-2'-19'0,"-2"6"0,-3 8 139,-1 8 1,-4 5-1,3 5 1,-2 0-1,-3 2 440,1 3 0,-5-2 0,-1 6 0,0 2 0,-2 1 0,0 2 0,-3 0-220,-1-1 1,-1 1 0,-1-2 0,0-1-1,1-4 1,-2 0 0,-2-4-223,-1-1 0,-5-3 0,5-2 0,2-3 0,-1-1 0,0-3-412,-1-1 1,-1-8 0,0-4 0,-2-5 0,-1-5 0,-1 0 240,-1-4 0,3-1 0,-1-3 0,-2 0 0,-2-2 0,1 2 0,1-2 292,1 2 1,5-2 0,-3 1-1,0-4 1,1 1 0,1-2 0,2 0-46,2-3 1,6-3-1,1-5 1,2-1-1,2 0 1,3 0-225,0-5 0,5-1 0,2-7 0,1 1 0,3-3 0,2-3-296,1-4 1,0-1-1,0 1 1,0-2 0,0-3-1,1 1 184,4-1 0,-4 36 0,0-1 1,8-35-1,0 1 0,0-2 0,0 1 1,0 1 205,-2 2 0,5 0 1,-3 1-1,3-2 1,1 1-1,1 0 0,-1 1-146,0-2 0,2 0 0,1 4 0,2 0 1,0 1-1,0-1-79,-1 1 0,6-4 1,-4 0-1,2 2 1,2-1-1,2 1 178,2-1 1,-2 4-1,1 2 1,-1 2 0,4 0-1,2 2-84,2 0 0,3-2 0,-4 5 0,1 1 1,-1-1-1,-1 1 0,1 2 18,-1 4 1,1-2 0,-2 5-1,2 2 1,2 0 0,2 4-7,-2 1 1,6-2 0,-1 5 0,4-1-1,-1 2 1,0 2 0,-2 2 141,0 0 1,-5 0 0,1 4 0,0 2 0,-1 1 0,-1 2-110,-1-2 1,2 4 0,-2-1 0,0 2 0,-1 2 0,-1 4 177,2 4 0,-5-1 0,3 5 0,-3 2 1,0 2-1,2 1 0,1 0-6,-1 0 1,-2 6 0,-2 3-1,1 4 1,0 5 0,-2 5-205,-3 7 0,-1 1 0,-5 8 0,0 2 1,-2 2-1,-5 4 0,-3 4 44,-3 1 1,3 8 0,-2-6 0,-1 0 0,-2 1 0,-1-3-220,0-3 0,0-5 0,0-8 0,0-5 1,2-4-1,1-4-470,1-1 1,2-5-1,-3 1 1,3-5 0,0-3-2042,0-1 2721,4-6 0,-8 3 0,4-6 0</inkml:trace>
  <inkml:trace contextRef="#ctx0" brushRef="#br0">24634 14380 8209,'-13'7'1578,"4"-1"-874,0-6 0,6 6 1,0 2-1,8 1 0,8-1-148,8 3 1,7-5 0,6-2 0,9-2 0,6-4 0,5-2 0,0-7-1011,-4-5 1,9-3-1,-1-6 1,1 1 453,4 0 0,3-10 0,-5 6 0</inkml:trace>
  <inkml:trace contextRef="#ctx0" brushRef="#br0">23688 17858 7945,'-14'0'360,"7"0"1,-5 0 0,5 2-1,-1 2 1,2 5 0,2 3 0,-2 1-1,0 1 581,0-1 0,-4 0 0,1 2-658,-3 3 1,-1-2 0,-1 6 0,1 1-1,-2-1 194,-3 0 0,4-4-322,-4 4 0,-1 0 0,-1 3 0,1-1 1,-2-2-3,1 2 0,-1-3 1,-3-1-1,2 0 1,-2-2-1,1-1-48,0 1 1,-2 0 0,3-6-1,-2-2 1,1-3 0,0-1 0,1-3 226,1-1 1,-2-2-163,5 0 0,-4 0 0,4-2 1,2-2-97,1-5 0,2-3 1,-1-1-1,1-2 1,0-1-1,-1-4 1,1 0-61,0-4 1,-5 0-1,0 1 1,2 0-1,1 0 1,2-1 73,-1 2 1,1-3 0,0 2 0,-1-2 0,1-1 0,1-1-79,3 0 0,2 1 0,4-2 0,-2-2 0,2-3 0,2 1 0,2-4-201,4-2 1,-2 5 0,4-7 0,1 2 0,-2 1 0,1-2 77,0-1 1,-2 8-1,2-7 1,-1 4-1,-1 2 1,-1-1 0,0 1 304,-1 1 1,-1 1-1,-2 3 1,0-2-1,1-1 1,2 1-101,2 2 1,-1 1 0,-2-1 0,2-1 0,5-4-1,1 1-211,-1-1 0,8-3 0,-4 4 0,2-1 0,1-1 1,0 2-1,2-2 42,-2-1 1,-1 6 0,-1-4 0,-1 2 0,0 0 0,1 0 0,-3-2 164,-2-2 0,3 1 1,-3-2-1,3 1 1,1 1-1,0 1-130,1 1 0,1 2 0,1-4 0,2 1 0,-1 2 0,3 0-53,2 0 1,3 0 0,0 4 0,-1 1 0,-2-1 0,0 0 47,-1 1 0,3-1 1,-6 0-1,-2 1 1,0-2-1,1-2 0,0-1 192,0 1 1,-1 2-148,2 1 1,-4-1 0,4-1-1,-1-2 1,-1 1-2,2 2 1,4 1 0,-3 1 0,0-1 0,2 0 0,0 1-147,2-1 0,-2 0 1,0 1-1,0-1 0,-2 0 1,0 2 109,-2 3 1,2-3 0,0 3 0,0-4 0,2 0 0,0-1 16,2 0 1,-2 1 0,1-1 0,2 0-1,1 1 1,2-2 0,0-2-373,-1-1 1,1 0 285,0 4 0,4 0 1,0 1-1,-3-1 1,-3 2 84,-3 3 1,1-2 0,2 5 0,-2 0 0,-2-2-1,0 2 41,0-1 1,-4-2-1,6 3 1,0 0 0,2-2-1,2 2 37,0-1 1,-1-3 0,3 1 0,0-2 0,4 0-1,-1 2 1,2 0-161,1 1 0,-6-3 0,2 7 1,-3-1-1,-1 0 0,0 0 79,-1 2 1,-5 1 0,-3 3 0,-3 2 0,-2 1 0,0 0 40,1 2 1,-1-5 0,0 4-1,1 0 1,-1 0 0,0 1 0,1 1-18,-1 0 0,5-3 0,0 3 0,-1-1 0,3-2 1,0 0-31,1 0 1,3 5-1,-5-4 1,0 1 0,1 1-1,-4-1 108,-1-1 1,-2 5-1,0-3 1,1 2 0,-1-1 195,0 2 0,-4 2 0,0 1-222,1 0 1,-2 0 0,1 1 0,1 4 19,2 4 1,-3 3-1,-2 1 1,-1 0 0,-3 1 65,-1-1 1,2 0 0,0 1 0,-1-1 0,0 0 0,0 0 0,2 1-10,-2-1 0,-2 0 0,1 2 1,1 2-1,1 0 0,-1 1 1,-1 0-84,-2 0 1,4-1 0,0-2 0,-1 2 0,-1 0 0,-2 0 82,0-3 1,1 0 0,2-1 0,2 0 0,-2 1 0,-2-1 71,-1 0 1,0 1 0,2-1 0,1 0 0,1 1 35,-1-1 0,3 0 0,-2 1-163,-1-1 0,3-4 0,-1 0-156,-2 1 0,0 0 0,0 1-38,1-2 1,1 0-1,-4 2-655,3-2-463,-2-3 0,5-6-6,-2 0 0,-2 0 1,6 2-1,1 1 1,2 3-1,1 0-1848,1-1 3094,-1 0 0,0 1 0,1 1 0</inkml:trace>
  <inkml:trace contextRef="#ctx0" brushRef="#br0">25474 14780 8371,'-13'0'-2,"-1"0"0,8 0 620,6 0 1,6-2-1,8-1 1,-1-3 0,2-1-1,1-2 1,3 0-1,1 0-168,-1-1 1,3-2 0,-3-1 0,1 0 0,0-1 0,0 1 0,0 0-72,1-1 0,-3 5-948,4 0 0,-6 1 0,2-6 0,-3 1 0,-2 1-461,1 3 1,-1-3 0,0 3 0,0-1-376,1 1 0,-5-1 1405,0 5 0,-6-5 0,2 3 0</inkml:trace>
  <inkml:trace contextRef="#ctx0" brushRef="#br0">7691 14687 8320,'2'-17'0,"2"4"177,5 6 1,-1 5 0,1 5 0,1 1-1,2-1 1,1 0 0,0 0 0,1 2 0,-1-2-1,2-2 1,3-1 0,2 2 421,1 2 0,9-2 0,-2 2 0,5-2 0,5-2 0,4 0 0,5 0 0,5 0 0,7 0 0,3 0 0,3 0 0,1 0 0,2 0 491,0 0 0,4 0 0,-1 0 1,1 0-1072,0 0 1,-4 0 0,3 0 0,-2 0 0,-4 0 0,0 0 0,-1 1-16,-1 3 0,4-2 0,-8 4 0,0-2 0,2 1 0,-2-1 249,1 2 1,8-3 0,-2 4 0,3-1 0,2-3 0,0 0 0,-34-1 0,1-1-46,1 1 1,-1 1-1,32 3 1,-30-5-1,0 1 1,-1 0-1,0 0 1,0 0 0,1 0-1,1 1 1,1-1 28,2 0 0,1 0 0,-3 3 1,0-1-265,5-1 0,-1-1 1,0 0-1,-1 0 1,1-2-1,0 0 1,-1 1-1,1 0-42,1 1 0,0 0 0,-5-1 0,0 0 0,3 1 0,0 0 0,-1-2 0,-2 0 0,0-1 0,-1-1 0,0-1 0,-2 0 0,-1 0 0,0-1 213,34-7 1,2-1-1,-7 1 1,-8 0 0,-5 2-1,-8 1-430,-5 0 1,-1-2 0,-12 5 0,-4 2-1,-2 0-1828,-1-1 0,-5 2-6500,2-2 8614,-9 3 0,-3 1 0</inkml:trace>
  <inkml:trace contextRef="#ctx0" brushRef="#br0">12037 16606 8293,'0'-18'0,"3"2"0,6 4 182,9 6 1,5 4-1,6 2 1,2 0-1,6 0 1,6 0 0,6 0-1,4 0 1,5 0-1,4 0 1,3 0 0,2 0-1,1 0 1,3 0-1,3 0 1,0 0 129,-3 0 0,0 0-312,-4 0 0,2 0 0,-8 0 0</inkml:trace>
  <inkml:trace contextRef="#ctx0" brushRef="#br0">3852 17765 8323,'-7'-32'0,"4"6"0,6 12 0,7 8 0,8 4 0,7 4 62,5 2 0,7-2 0,0 2 0,6-3 1,7-2-1,5-2 0,6-1 0,4 1 1,8 1-1,-35 2 0,1 0 0,2 0 0,1 0 1,0 0-1,1 0 118,1 0 1,1 0-1,5 0 1,1 0 0,-2 0-1,1 0 1,3 0 0,1 0-1,3 0 1,0 0 0,0 0-1,0 0 1,3 0 0,0 0-1,0 0 1,1 0-136,3 0 1,1 0-1,6 0 1,0 0 0,-2 0-1,0 0 1,3 0-1,0 0 1,-22 0 0,1 0-1,0 0 1,3 0 0,-1 0-1,2 0 1,3 0-1,1-1 1,0 1-204,3-1 0,-1-1 1,1 0-1,-1 0 0,0 0 1,1-1-1,2-1 0,0-1 1,1 0-1,0 1 1,2-1-1,-1 0 0,1-1 1,1 0-1,0 0 0,2-1 1,1 0-1,0 0 1,-1 0-1,1-1 0,-1 1 213,1 0 1,-1-1 0,0 1-1,-2 0 1,0-1 0,0 1 0,-2-2-1,0 1 1,-1-1 0,0 1-1,0 0 1,-1 1 0,1 0 0,0 0-1,-1 0 1,0 0 0,0 1-1,-1 0-135,0 0 0,0 1 1,-1-1-1,0 1 1,0 0-1,0 1 0,-5-1 1,1 2-1,-2-1 1,0 0-1,0 1 0,0-1 1,-1 2-1,1-1 1,-1 1-1,-1 0 0,0 0 1,-1 0 79,-1 1 0,0 0 0,0 0 0,-1 0 0,0 1 0,-1 0 0,24 0 0,-1 0 0</inkml:trace>
  <inkml:trace contextRef="#ctx0" brushRef="#br0">23608 17965 8094,'0'-13'326,"0"-1"0,-2 4 0,-2 6 0,-4 8 0,-1 5 0,1 1 0,-3-1 144,-1 1 0,3 2 0,1 2 0,-1-1 0,0 2 0,1 1 0,1 2 0,0-2 0,-4 0-261,-1 2 0,2-2 0,-2 5 0,-3 0 0,-1-2 0,-3 0 0,-3-1-34,-4 1 0,-2-4 0,-3 5 0,-3-3 0,-1 1 0,1-3 15,1-5 0,-4 2 1,3-4-1,0 0 1,4 0-1,5-2-107,3-3 1,5-2 0,0-1-1,2 0 1,2-1 0,-1-2-81,1-2 0,0-10 0,-2 1 0,-2-4 0,-2-3 0,0 0 110,0-2 1,-9-7 0,1-1-1,-1 1 1,-2 1 0,0-1 12,-1-1 0,0-2 0,5 4 0,-1-4 0,2 1 0,1-1 0,3 2-166,2-2 1,-3 5 0,4-4 0,2 1-1,2 0 1,4-1 0,3 1 71,1 0 1,-3 0 0,3 5-1,0-1 1,0-1 0,2-2 48,-2-1 0,4 0 1,-2 3-1,2-2 0,2-2 1,0-1-103,0 0 0,0-7 0,2 2 0,2-2 0,5-3 0,3 2 0,1-2-666,1-2 0,0 4 516,4-4 0,-3 4 1,3 1-1,-3 0 1,-2 0 67,0 0 1,-1 4 0,-1 1 0,-4-1 0,-1 1 0,-3 1 291,-2 1 0,4 1 0,-1 2 0,-1-1 0,0 0 0,0-2-93,2-2 1,3 1 0,-2-2-1,2-1 1,4-1 0,2-2 0,6 0-395,0 0 0,-2 0 1,4 0-1,2 0 0,0 0 1,-1 0 105,0 0 0,-6 4 0,4 2 0,-2 0 0,-2 0 0,-2-2 178,-2 2 0,-4 0 0,-2 5 0,1-2 0,-2 0 0,1-1 0,-1 1 90,0 2 1,4-8-1,-1 0 1,4 1-1,4 1 1,2 1-264,2-3 0,1-1 0,5 1 0,1 3 1,1 0-1,2 2 0,-1-1 92,-2 4 1,-3 5 0,-1 3 0,-3 0 0,-2 2 0,-3-2 214,-1 1 0,-2 2 1,1-3-1,-1 0 0,0 2 1,2-2-91,3 1 1,-3 2 0,3-4 0,-2-2-1,2-1 1,4 0 0,3 1-256,2 2 0,5 0 0,4-5 1,1 2-1,1 1 0,-1 2 127,0-2 1,5 3 0,-8 1 0,-1 0 0,-5 4-1,-5 1 216,1 2 0,-3 0 0,0-1 0,-1 1 0,0 0 0,0-1-137,1 1 0,1 0 0,5-1 0,0 1 0,-1 0 1,1-1-1,1 1-81,3 0 1,3-1 0,5 1 0,-2 0 0,-5 1 0,-2 2 0,-5 1 186,0-2 0,-1 4 1,-2 0-1,-4-1 1,-2 2-1,1 0-28,0 3 1,3-3 0,-4 2 0,3 0 0,0-1 0,2 1 0,-2-1-65,1-1 0,2 5 0,-3-4 1,2 2-1,3 0 0,1-1-48,1 1 1,0 2 0,-3 1 0,-2 0 0,-2 0 0,-2 0 69,-3 0 1,0 0 0,-1 1 0,0 2-1,-1 3 56,-3 1 0,1-2 1,-4 2-1,2 1 1,1-1-106,-2 3 0,3-2 1,-4 1-1,0 1 0,2 2 1,-1 1 5,3 1 1,-2-1 0,-1 0 0,1 0 0,-2 2 0,1 2 0,-1 0 45,0 0 0,3-1 1,-5 0-1,1 2 0,-1-2 1,1-1 113,-2-2 1,-1 2 0,1 2 0,3 0 0,0 0 0,0-3 0,-1 1-39,1 3 0,-5-3 0,5 3 0,-2-4 0,1 1 1,-2 1-58,-2 2 0,4 0 1,-1-5-1,-1 1 1,-1-1-1,-2 0 1,1 1-46,4-1 0,-4 0 0,3 1 0,-2-1 0,-2 0 0,0 1-199,0-1 1,0 0-1,0 1 1,1-1-1,2 0 1,3 1-481,2-1 0,2 0 1,6 1-1,4-1 1,0-1-1,3-3-1093,-3-5 1,6 2 1777,-4-2 0,3 1 0,2-5 0</inkml:trace>
  <inkml:trace contextRef="#ctx0" brushRef="#br0">24914 14766 8555,'-9'-5'193,"0"-4"0,6-3 0,0-1 154,6-1 0,5 5 0,7 2 0,1-1 1,3 3-1,2-1 0,3 1 0,1 1-186,1-1 1,1 1 0,1 4 0,2 0 0,1 0-1,-3 1 1,-3 2 0,-4 3-665,-2 2 0,3-5 0,-2 3 0,-1-2 0,0 2 1,-1 0-972,1 0 0,0 0 1474,4-2 0,2-8 0,-4 2 0</inkml:trace>
  <inkml:trace contextRef="#ctx0" brushRef="#br0">25061 15766 8078,'-5'-13'0,"1"-1"783,-1 1 0,5 4 1,0 3-1,0 5-422,0 7 1,-1 4 0,-4 3 0,-5 1 0,-5-1 0,-3 0 80,2 1 1,-3 0 0,1 3 0,0 1-1,1-2-257,-1-1 0,0 2 1,5 1-1,-1-2 1,1-1-1,0 0-80,-1 3 0,1-2 0,0 5-40,-1-2 1,1-1-1,0-3 1,-1 1 94,1 2 1,0 0 0,-1-5-1,1 0 1,0 2 0,-2 1 34,-3 2 0,3 0 0,-2-5 0,2 0 1,1 2-1,1 2-73,0 0 0,-1 1 0,1-5 0,0 2 0,-1 2 0,1 0 0,0 0-35,0-3 0,4 0 1,0-1-1,0 0 1,0 1-1,0-1 0,0 0 161,2 1 1,-5-2 0,3-2 0,-1-1 0,-1 0 0,4 0-73,1-1 0,-4-3 1,2 4-1,-1 0 0,2 0 1,0-1-1,-1 1-281,-2-1 0,2 4 0,1-4 0,0 4-96,-1 2 0,1-1 1,-4 0-1,4 1-485,1-1 1,0-4 0,3 0-1,-1 1-651,1 2 0,3-3 0,4-2 0,5-1 0,3-3-3029,1-1 4366,12-8 0,-2-8 0,9-6 0</inkml:trace>
  <inkml:trace contextRef="#ctx0" brushRef="#br0">24221 16606 8052,'-13'-2'2284,"-1"-2"-1783,7 2 0,1-2 0,7 8 0,2 5 0,3 3 38,2 1 0,-4-4 1,4 0-1,-3 1 1,-2 2-1,0 2-259,2-1 0,-4 0 1,5 1-1,0-1 0,3-1 1,3-3-316,1-5-120,1-2 1,-1-2 0,0 0 0,2 0-1,3 0-573,4 0 0,-1-2 0,1-2 0,2-5 0,1-2 728,1 3 0,7-10 0,1 3 0</inkml:trace>
  <inkml:trace contextRef="#ctx0" brushRef="#br0">24341 16326 7929,'-6'22'0,"-3"0"0,-4 3 0,-4 4 0,-2 5 0,0 1 0,-2 5 0,0 2 513,-1 2 0,-3 12-568,3-2 0,-2 11 1,5-5-1,0 6 1,-2 3-1,2-2 1,-2-1-1,0-3 1,-4-3-1,-6-6 1,-9-5-599,-8-7 1,-5-2-1,-3-4 857,-2-5 0,-10-7 0,1-5 0,-1-3 0,0-5 0,3-4 0,1-4 99,2-1 1,3-4-1,0-4 1,7-7 0,4-6-1,7-5 1,4-1-194,6-3 0,0-9 0,2-3 0,4-8 1,2-5-160,2-5 1,2 0-1,5-7 1,1-4-1,1-2 1,7 32 0,0 1-1,1-2 1,0 0 110,1-3 1,0 0 0,3-4 0,2-1 0,2 1 0,2 1 0,2-4 0,1 0 0,2-3 0,3 0 0,1-3 0,2 1-61,2-3 0,2-1 1,6-6-1,1-1 1,1 4-1,1 0 1,3-2-1,1 1 1,3-1-1,1 2 1,1 3-1,1 1-331,0 2 1,1 2 0,6 0 0,1 2 0,-4 3-1,0 3 1,0 1 0,1 3 0,0 0 0,1 2-1,-1 4 1,1 1 0,1 1 0,2 3 264,-1 2 1,2 3 0,1 1 0,1 3 0,-3 3 0,-1 2 0,-1 2 0,0 0 0,-1 3 0,0 2 0,0 3 0,0 1 0,-1 2 0,-1 2 78,0 1 0,-1 1 1,-1 2-1,-1 1 1,-2 2-1,-1 2 0,0 3 1,0 3-1,-1 3 1,0 3-1,-1 3 1,-2 3-16,-3 3 0,0 1 0,-2 1 0,-2 2 0,0 3 0,-1 1 0,1 1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21435 2572 7888,'-8'-22'0,"4"1"0,1 2 0,-1 3 0,2 1 0,-4 3 0,0 2-19,-3 1 1,-4 0 0,-3-4 0,-2 1 0,2 3-1,1 3 1,0 1 0,-1 1 0,-3 0 0,-2-1-1,-1 1 1,-2 1 0,-1 1 0,-3 2 0,-1 0 0,0 0-1,-2 0 344,-5 0-280,4 0 1,-7 0 0,4 0 0,-4 0 0,-2 0-1,-4 0 1,-2 2-36,-1 2 0,-8-2 1,3 2-1,-4-2 0,0-2 1,-1 0-1,0 0 39,-1 0 1,-2 0-1,-4-2 1,1-1 0,2-3-1,-2-1 1,-2-4 392,-5 0 0,3-7 0,-5 0 0,2 3 0,-2 3 0,1 4-240,-1-3 0,35 6 0,-1 0 0,1-1 1,1 1-1,-2 1 0,1 0 0,-2-2 1,1 1-1,1 0 0,1 0-53,-36-4 1,31 3 0,1 0 0,-32-3 0,-1-3 0,36 6 0,-1-1 0,-35-6 62,2-1 0,32 8 0,0-1 0,-30-6 0,-2 1 0,-2 1 0,1 3 0,-1-1 6,1 1 0,2 1 0,33 5 0,1 1 0,-36-4 0,2 3 0,-2 0-71,-1 2 0,3 0 0,-3 0 1,0 0-1,2 0 0,-4 0 1,38 0-1,-1 0-27,-2 0 1,1 0 0,-2 0-1,1 0 1,-1 0 0,1 0-1,-1 0 1,-1 0 0,-1 1-1,-1 0 1,2 0 0,-1 0 14,0 2 1,-1-1 0,-1 0 0,0 0 0,3-1 0,0 0 0,1 0-1,-2 1 1,0 0 0,0 0 0,-1 0 0,1 1 0,-2-1 0,0 0-82,1 0 1,0 1 0,2 1-1,1 0 1,-2 0 0,-1-2-1,-2 1 1,-1 0 0,0 0 0,-1 0-1,-3-1 1,0-1-996,0 0 1,0 0 999,3-1 0,1 0 1,-1 0-1,0 0 1,1 0-1,1 0 0,0 0 1,-1 0-1,-1 0 1,-1 0-1,1 0 1,0 0-12,-1 0 0,0 0 1,3 0-1,0 0 1,-2 0-1,1 0 1,-1 0-1,1 0 1,-2 0-1,0 0 1,-1 0-1,1 0 1,-1 0-1,0 0-63,0 0 1,1 0 0,2 0 0,0 0-1,-1 0 1,0 0 0,1 0 0,0 0 0,0 0-1,1 1 1,-1 0 0,0 1 0,1 0-1,0 1-39,1-2 0,0 1 0,-3-2 0,-1 1 0,3-1 0,1 0 1,-1 0-1,1 0 0,-1 0 0,2 0 0,1 0 0,2 0 59,1 0 1,0 0 0,-4 0 0,-1 0-1,3 0 1,1 0 0,0 0 0,0 0 0,0 0-1,1 0 1,1 0 0,0 0 0,0 0-1,0-1 28,0-2 0,0 1 0,-2 1 0,-1-1 0,1-1 1,0-1-1,0 1 0,-1 0 0,2 0 0,0 1 1,-1 0-1,1 0-25,-1 0 1,1-1 0,1 1-1,1 0 1,-3 2 0,0 0-1,1 0 1,0 0 0,2 0-1,0 0 1,0-1 0,-1 1 0,1-2-1,-2 1-45,-2-2 0,0 1 0,1 0 0,0 0 0,-1 1 1,0 2-1,1-1 0,0 0 0,-1 0 0,0 0 0,0 0 1,0 0 15,0 0 0,0 0 0,-4 0 0,1 0 0,0 0 0,1 0 0,1 0 0,1 0 0,-1 0 0,0 0 0,2 0 0,0 0 0,-2 0 0,-1 0 42,1 0 0,-1 0 1,3-2-1,0-1 0,0 1 1,-1 0-1,2 0 1,0-1-1,-1 1 0,-1 0 1,-1-1-1,-1 0 37,-1-1 1,0 1-1,2 1 1,0 1 0,1-2-1,0 0 1,0 0-1,0 1 1,1 0 0,-1 0-1,-2 0 1,0 1-1,0 0 1,0 0-64,-1 1 0,0 0 0,-2 0 0,0 0 0,2 1 0,1 0 1,0 0-1,0 1 0,-3 0 0,0 0 0,0 0 0,1 1-49,-2 0 1,0 0 0,1-3-1,1 1 1,1 2 0,0 0 0,2-1-1,0 0 1,-2 1 0,1-1 0,1 0-1,1-1 1,-2 0 0,-1-1 68,2 0 1,0 0 0,1 0 0,0 0-1,-1 0 1,0 0 0,1 0 0,-1-1-1,1 0 1,0-1 0,0-1 0,0 0-1,1 0 1,1 0 17,0 0 0,1 0 0,-2-2 0,1 0 0,-1 1 0,1 0 0,0 0 0,0 0 1,0 0-1,-1 0 0,2 1 0,-1 0-64,0 2 1,0-1 0,0 1 0,0-1 0,-1 1 0,1-1 0,0 0 0,0 0-1,-1 0 1,0 1 0,0 0 0,-1 0 0,0 1 0,-1 0 5,0 0 0,0 0 0,3 2 0,0 1 0,-2 0 0,0 0 0,0 0 0,1 0 0,1 0 0,-1 0 0,1-1 0,1 0 1,0 1-1,1 0 42,1 1 0,-1 1 0,-2-1 1,1-1-1,-34 6 0,36-4 0,0-1 1,0 0-1,1 1 0,-1-1 1,0 1 7,-36 5 0,35-6 0,0 0 0,1 0 0,0 0 0,0 1 0,-1-1 0,0 1 0,0-1 0,0 1 0,1-1 0,-2 1 0,0-1-6,-1 0 1,0-1 0,3 3-1,-1 0 1,-2-2 0,1 0 0,0 0-1,1 1 1,0-1 0,0 0 0,-2 1-1,0 1-25,0-1 1,-1 2 0,3 1 0,0 1 0,-3 0 0,-1 0 0,3-1 0,0 0 0,2 1 0,1-1 0,-36 8 0,2 2-9,0-2 1,1 3-1,7-1 1,2-2 0,0 1-1,2-1 1,-2 3 59,1 2 0,3-3 0,1 2 0,4 1 1,3 0-1,0 3-115,2 1-4,1 1 0,6 1 0,0 0 0,0 1 0,2 2 0,1 2 170,1 2 0,6 0 1,-1 3-1,5-1 1,3 1-1,6 1 1,2 1-375,1-4 1,7 4 0,3-4 0,2 2 0,2 0 0,3-1 115,6 1 1,0-3 0,10 0 0,0 0 0,4 0 0,3 2 0,5-1 95,5 1 0,2-7 0,2 3 1,2-4-1,2-2 0,4 1 93,-1 0 1,14-1 0,-2 1 0,5 0 0,5-2 0,-32-13 0,0-1-7,2 1 1,1-1 0,4-3 0,1 0-1,1 2 1,0-1 0,0 0 0,-1 0-1,2 0 1,0 0 0,-3-1 0,1-1-1,0-1 1,0-1-24,1 0 0,0-1 1,2 0-1,0 0 1,5 0-1,1 1 1,-1-3-1,0 0 1,0 0-1,0-1 1,0 0-1,0 1 1,0 0-1,-1 0 18,0 0 0,0-1 0,5 0 0,0 0 0,-7-1 0,-1 1 0,2 1 0,-1-1 0,1 1 0,0 1 0,-1-1 0,-1 0 24,1 1 1,0 0 0,1 0 0,1 0 0,-1 2-1,1 0 1,0 0 0,1-1 0,1 1 0,0 1 0,0-1-1,0 1 1,1 1 0,0 0-42,-1 0 1,1-1 0,-2 0 0,1 0 0,3-1 0,0 0 0,1 0 0,-1-1 0,0 1 0,-1-1 0,0 1 0,1-1 0,-3 0 0,0-1 70,2 1 0,0-2 0,-1 1 0,0-1 0,1-2 0,0 0 0,-1 0 1,0 0-1,-1 0 0,0 0 0,-1 0 0,-1 0 117,1 0 0,-1 0 0,0 0 1,0 1-1,1 1 0,1-1 1,-2 1-1,1 1 0,1-2 0,0 1 1,-1-1-1,1-1-128,2 0 1,0 0 0,0 2-1,-1 1 1,4-1 0,-1 0-1,1 0 1,1 0 0,0 1-1,1-1 1,0 1 0,0 0 0,1 0-1,0 0-412,1 0 1,0 0 271,-5-1 1,1 0 0,9 0 0,0 1 0,-3-1 0,-1 0 0,0 0-1,0-1 1,1 0 0,0-1 0,-3 0 0,-1 0 31,-1 0 1,0 0 0,5 0 0,0 0 0,-7 0 0,0 0 0,0 0 0,1 0 0,1 0 0,1 0 0,-1 0 0,-1-1 160,-1-1 1,1-1 0,3 3 0,0-1 0,-2-2 0,-1 0-1,-2 1 1,1 0 0,1-1 0,1 1 0,-1 0 0,0 0-1,2 0 1,1-1-40,0 1 0,-1 0 0,-3-1 0,1 1 0,3 2 0,2 0 0,1 0 0,0 0 0,0 0 0,0 0 0,3 0 0,-1 0-135,1 0 0,-1 0 1,-3 0-1,1 0 1,3 0-1,2 0 1,-1 0-1,1 0 1,0 0-1,-1 0 1,0 0-1,0 0 1,-3 0-1,0 0-26,-4 0 1,0 0 0,5 0 0,-1 0 0,-2 1 0,-2-2 0,2 1-1,0-1 1,1 0 0,0-1 0,-1 0 0,-1 0 166,0 0 0,0 1 0,7 0 1,1 0-1,-5 0 0,0 1 1,2-2-1,2 1 0,2-2 1,1 1-1,0 1 0,0-1 1,1 1-1,0-1-75,1 0 0,-1 0 0,-3 1 0,0 0 0,3-1 0,0 0 0,-2 1 0,0 0 0,-1 1 1,0-1-1,0 0 0,1-1-75,2 0 1,-1 0 0,-1-2 0,0 2 0,3 0 0,1 1 0,-1-2 0,-1 0 0,0 0 0,0 0-1,1 0 1,-1 0 0,-2 1 0,-1-1 104,0 1 0,-1-1 0,1 0 0,0 0 0,-1-2 0,-1-1 0,0 2 0,0-1 0,0 1 0,0-1 0,-2 1 0,1 0 27,0-1 1,0 1 0,-1 2 0,1 1 0,-2-2-1,0 0 1,-2 1 0,0-1 0,2 1 0,0 0 0,-1 0-1,1 1-91,0 0 0,1 0 1,1 1-1,0-1 1,-4 0-1,-1-1 1,1 0-1,0 0 1,1 0-1,0 1 1,-2 0-1,0 0 1,1 1-1,-1 0-41,0 0 0,-1 0 0,-5-2 1,0 0-1,1-1 0,-1 0 1,-2 0-1,0 0 0,-1-1 1,0 0-1,0 1 0,0-1 1,0-1-1,-1 0 122,-2-1 0,-1 0 0,-1-3 0,1 0 0,-2 0 0,0-1 0,-2 0 0,0 1 0,0-2 0,0 1 0,-3 0 0,0-1-12,-1 0 0,0-2 0,5 0 0,-1-2 0,-3 1 0,-1-1 0,0 1 0,0 0 0,2-2 0,0 0 0,-3 0 0,1 0 0,-1-2 0,1 0-173,-4 2 1,1-2-1,-1-1 1,1 0-1,-4 1 1,1 0-1,0-1 1,0 0 0,-2-1-1,-1 0 1,31-20-1,-7 0-90,-2 0 0,-1-5 0,-13 1 0,-2 0 0,-2-2 0,-5-2 75,-5 1 1,-4-8 0,-8 5 0,-3-1 0,-1-2 0,-4-2 0,-3-5 70,-2-6 1,-10 7-1,-6-6 1,-12 3 0,-8 4-87,-4 3 1,-12 1 0,-5 11 0,-5 3 0,-5 6-1,-3 4 1,32 18 0,0 2 21,-1 1 1,0 1 0,-38-6 0,35 11 0,-2 3 0,-4 0 0,0 1 0,-3 3 0,0 2 0,-5 4 0,0 3 0,-4 3 0,0 2-399,-3 1 0,-2 3 0,14-1 1,-1 2-1,1 0 539,0 0 0,0 1 0,0 0 0,-3 2 0,0 1 0,-1 0 0,0 1 0,0 0 0</inkml:trace>
  <inkml:trace contextRef="#ctx0" brushRef="#br0">24154 4971 8231,'0'-18'0,"-1"0"0,-2 1 0,-2-3 0,1 0 0,4-5 0,0 1 314,0 2 1,1 1 0,2-3 0,3 4 0,0 0 0,0 4 0,-1 1 0,-1 2 846,0 0 1,1 13 0,-5 10-1,0 12 1,0 11 0,-2 4-1,-1 6 1,-2 3-520,-3 4 1,4 11 0,-4 4 0,1 1 0,1 5 0,-1 1-362,-1 0 0,5-33 1,-1 1-1,-1-3 0,1 1 1,1 0-1,0 0 1,1 1-1,-1 0 0,1 0 1,0-1-278,0 1 0,1-1 1,-2 36-1,2-35 0,-1-1 1,-1 0-1,0 0 0,0-1 1,-1 1-1,-1 0 1,-1 0-26,1 0 1,-1-1-1,-8 33 1,-1 4 0,7-37-1,0 1 1,-1 2-1,0-1 1,1 0 0,0-1-1,-8 34-81,-2-3 1,3-6-1,-3 1 1,4 1-1,0-3 1,1-1 0,1-5-143,3-1 0,-3 1 0,5-1 0,-2-5 0,2-1 0,1-4 77,3-4 0,1 2 1,2-7-1,0 1 1,0-2-1,0-4 1,0-1 0,0 1 1,2-7-1,1 1 1,3-3-1,1-3 1,3 1-7,2-4 0,3-1 1,3-3-1,4-4 0,5-3 1,4-4-1,6-2 364,6-4 0,1-3 1,10-10-1,3-4 1,6-5-1,3-3-83,-30 15 1,1-1-1,1 0 1,1 1 0,1 1-1,0 1 1,-1 1 0,0-1-1,0 1 1,-1 1-1,-1 0 1,0 1-131,36-9 1,-3 1 0,-8 6-1,-4 2 1,-4 2 0,-2 2 0,-3 3 222,-5 2 1,-2 1-1,-4 0 1,0 0-1,-4 0 1,-2 0-51,-2 0 1,-1 0 0,1 0-1,1 0 1,-3-2 0,-3-1 0,-2-3-214,0-1 0,-2-2 0,0-4 0,-2 0 1,-3-4-1,-1-3 354,-1-7 1,-1-9 0,-1-2 0,-2-10-1,-1-12 1,1-14 0,-4 31 0,0-2-258,1-1 1,0-2-1,-1-6 1,1-1-1,0 1 1,-1-1-1,1-5 1,-1-2-1,1 1 1,0 0-1,0-5 1,1 1-1,0 2 1,0 0-190,1 1 1,0-2 0,0-4 0,-1-1 0,-1 4 0,0 1 0,-1 0 0,1 1 0,0 0 0,-1 1 0,1 6 0,0 1-113,0 4 1,-1 0 0,-2 3-1,0 0 1,-2 2 0,0 0-1,-1 3 1,-1 0 0,1 1 0,-2 0-1,1 2 1,0 1-35,0-33 0,-1-2 1,-3 11-1,-4 3 1,-1 0-1,0 3 1,-1-1 138,-2-1 0,3 8 0,2 0 0,-1 3 0,3 7 0,-3 2 41,1 4 133,-2 5 1,-5-3 0,3 8-1,0 3 1,2 4 0,-1 5 55,-2 4 0,-7-1 1,-3 5-1,-5 2 0,-6 3 1,-5 5-9,-5 4 0,-12 4 0,0 5 1,-4 4-1,-6 3 0,-3 2 0,32-14 1,1 0-104,-35 14 0,6-2 0,4-1 1,2-2-1,6 0 0,6 1 0,6-3-1039,5 0 0,-4-1 0,5-3 0,0 2 0,1-2 0,4 0-4005,2 2 5085,3-3 0,5 4 0,-2-5 0</inkml:trace>
  <inkml:trace contextRef="#ctx0" brushRef="#br0">24607 8023 8242,'-25'-27'1256,"9"12"0,-3 5 1,14 15-1,4 5 0,1 6 1,1 6-653,4 4 0,-2 12 1,4 8-1,1 9 1,-1 6-1,2-1 0,0-2 1,-2-3-398,-1-2 1,0-1 0,-3-3 0,1-6 0,-1-6 0,-1-6 0,-2-5-821,0-3 0,0-4 0,-2-9 0,-1-7 180,-1-12 1,-2-16 0,3-16 0,-1-13 0,1-9 0,1-8 360,2-3 0,6 0 1,-2 35-1,1 1 0,7-35 1,1 3-1,2 8 0,3 5 467,4 5 0,-1 12 1,1 3-1,0 7 0,0 9 1,-1 7-103,-2 5 1,-1 3 0,-5 7 0,-1 4 0,-3 5 0,-4 6-145,-4 7 0,-7 12 1,-4 5-1,-7 3 1,-6 1-1,-5-1-418,-3-4 1,-6 4 0,2-6 0,0-2 0,2-1 0,4-4-118,4-2 0,2-7 1,1-3-1,6-4 1,5 0-1,7-1 315,2 0 1,2-4 0,2-1 0,2-1 0,7 1 0,5 2 379,6 2 1,1-3 0,2 0 0,3 1-1,1 0 1,4 2 0,1-2-349,0 1 0,5 7 0,-2-8 0,4 0 0,7 1 0,0-4-3665,3-2 0,5-5 3704,-3-5 0,1-8 0,5-8 0</inkml:trace>
  <inkml:trace contextRef="#ctx0" brushRef="#br0">25367 7943 8073,'-12'-3'289,"4"3"1,3 6 736,4 4 0,2 8 0,2 1 0,2 2 0,-3 3 0,1 2 1,0 6 1206,2 3 1,1-1 0,-2 0-2200,5-1 1,-1 1 0,-1-6 0,0-4-822,1-4 1,-4-6 297,5-5 1,-6-9-1,0-5 1,-5-11-1,-3-8 1,-3-3-1,-2 1 480,-2-1 1,-3 1 0,0-1 0,1 2-1,2 1 1,0 3 305,0 2 0,3 0 1,2 2-1,1 0 1,3 0-1,1 3 1,2 0-241,0 1 0,0 0 1,0-1-1,0 1 0,0-2 1,0-1-52,0-2 1,0-6 0,0 1-1,0-5 1,0-3 0,0 1 0,0 3-25,0 5 0,0-2 0,0 7 0,0 0 0,2 4-364,2 4 0,-1-1 0,6 5 0,1 2 1,4 2-1,4 1-425,4 0 1,3 0 0,3 1 0,3 2 0,5 2 806,2-2 0,2 4 0,0 0 0</inkml:trace>
  <inkml:trace contextRef="#ctx0" brushRef="#br0">25141 8050 8156,'-20'0'0,"13"1"0,4 4 0,13 2 452,11 0 0,6-1 0,4-6 1,4 0-1,7 0 0,5 0 1,7 0-1,2 0-452,3 0 0,-4 0 0,4 0 0</inkml:trace>
  <inkml:trace contextRef="#ctx0" brushRef="#br0">25381 8183 8157,'-5'-25'0,"1"2"0,5-2 0,7 5 0</inkml:trace>
  <inkml:trace contextRef="#ctx0" brushRef="#br0">24088 5251 11217,'19'9'852,"3"0"0,9-6 1,6 1-1,6-2-431,6-2 1,13-6-1,5-3 1,2-5 0,-32 6-1,1-1 1,0-2-1,1-1-355,-1 0 1,2-1 0,5-2-1,0-2 1,-3 0 0,-2 0 0,-1 0-1,0 0 1,0 0 0,-1 1-1,-2 1 1,-1-1 0,32-17-1601,-11-1 0,-2 5 0,-10-1 0,-2 5 0,-7 6 1534,-8 4 0,0-7 0,-7 7 0</inkml:trace>
  <inkml:trace contextRef="#ctx0" brushRef="#br0">23394 5091 8459,'-17'0'657,"-1"0"0,2 7 0,7 5 0,4 6-178,4 3 0,1-5 0,0 3 0,1 1 0,2 0 0,3 2 0,2-1-19,2-2 0,-3 1 0,1-4 0,-1 2-563,1-2 1,-7-3 0,0-5 0,-5-8-37,-3-8 1,4-8 0,-2-3-1,2-2 1,0-3 0,-1-1-1,1-1-390,1-1 0,7 2 855,-1 3 1,7-2-1,-2 6 1,1 2 0,0 1 3,-1 2 1,0 1 0,4 1 0,1 4 0,-1 1 0,0 3-785,1 2 1,1 1 0,1 0 0,3 1-1,0 2 454,1 2 0,3-1 0,-2-4 0</inkml:trace>
  <inkml:trace contextRef="#ctx0" brushRef="#br0">23808 4851 8270,'-20'-15'1778,"12"9"0,-1 17 0,6 4-1616,3 2 0,1 1 0,2-3 0,2 3 0,-1 4 0,2 3 0,3 3 1,3 3-3707,1 5 3544,0 2 0,1 2 0,-1 0 0</inkml:trace>
  <inkml:trace contextRef="#ctx0" brushRef="#br0">23954 6064 8432,'-19'1'1326,"6"4"0,11-2 0,14 4 0,9 1-840,10-1 0,12-4 1,9 1-1,8-2 0,12-2 1,-34-1-1,2 0 1,3-1-1,1-2-299,5-2 0,0-1 1,-2 0-1,-1-1 1,6-2-1,0-2 0,0 0 1,0 0-1,-3 1 1,0-1-1,-1 0 0,0 0 1,-3 1-1,-1 0 1,0 0-1,1 0 1,-3 0-1,0-1-755,0 1 1,-1 0-1,-2 3 1,-1 0 0,35-10-1,-10 5 1,-5 2 0,-8 4-1384,-2 1 0,-10 2 1,-7 5-1,-4 2 1951,-5 2 0,-8 5 0,-8-3 0</inkml:trace>
  <inkml:trace contextRef="#ctx0" brushRef="#br0">23448 5851 8460,'-6'-8'1536,"4"4"0,-2 8 1,2 5-856,2 3 1,0 7 0,0 3 0,0 5 0,0 3 0,0 2-1,0 1-641,0-1 0,0 4 1,0-5-1,2-1 0,1-4 1,1-2-1,1-5 1,-1-2-1702,1-6 1,-1-8 0,-4-3 0,0-9 1499,0-7 0,-1-9 0,-2-9 0,-3-2 0,0-2 0,0 1 683,3-2 0,-3 5 1,2 0-1,1 3 0,1 5 1,2 3 594,0 4 0,0 1 0,0 5 0,2 0 1,3 1-1784,9 3 0,1-1 0,5 5 0,3 2 0,0 0 0,5 0-5626,1-1 6292,5-1 0,6-1 0,7-1 0</inkml:trace>
  <inkml:trace contextRef="#ctx0" brushRef="#br0">23781 5771 8211,'-25'0'1372,"3"0"0,8 1 0,10 4-839,2 3 1,7 4-1,-1 3 1,-1 3 0,0 3-1,0 2 1,2 1-698,-2 0 1,-2 7-1,-1-8 1,1 1-1,2 0 1,3-2 0,0-1-1,2-3-352,-1-7 0,2 1 0,4-7 0,2-2 0,1-2 0,4-1 29,0 0 0,1-6 1,4-3-1,1-1 487,2 1 0,7-9 0,-1 4 0</inkml:trace>
  <inkml:trace contextRef="#ctx0" brushRef="#br0">23794 6970 8173,'-19'0'1608,"18"2"0,7 1 0,16 1-1298,12-1 0,12-2 0,9-1 0,8 0 0,11 0 0,-35 0 0,1-1 0,2-1 0,2-2-129,0-2 1,1-1 0,-1-2-1,0-2 1,6-1 0,0-2-1,-1 1 1,-1-1 0,-1 1 0,-2-1-1,1 1 1,-1 0 0,-3 0-1,0 1 1,0 0 0,-1 1-463,-2 2 0,-1 1 0,27-6 0,-12 5 1,-4 5-1,-9 3 0,-4 1-2492,-7 0 1,-6 5 0,-7 6 2772,-6 5 0,-10 5 0,-7 6 0</inkml:trace>
  <inkml:trace contextRef="#ctx0" brushRef="#br0">23288 6717 10952,'-21'0'448,"3"10"1,9 5-1,6 3-318,6 1 1,6 3 0,8-2 0,2-1 0,0 2-1,2-1 1,-2 4 0,0 0-119,-2-2 0,-3 2 0,-2-7 0,-3 0 0,-3-3-908,0 0 0,-10-7 852,-1-2 0,-5-11 0,-4-8 0,1-6 71,0-6 1,4-9 0,1-2 0,3 0-1,2 0 1,1 3 0,2 3 547,0 3 0,0 5 0,0 3 0,0 0 0,2 6 0,1 2-124,1 3 1,6 6 0,-1-2 0,3 4-1,1 2-564,1 4 1,4-2 0,1 6 0,2 0 112,2-2 0,8-1 0,3-6 0</inkml:trace>
  <inkml:trace contextRef="#ctx0" brushRef="#br0">23621 6464 8216,'-19'-5'1745,"-3"1"0,10 1-1763,7 7 0,10 2 0,8 5 0,0-4 0,1-1 1,-1-2-1,0 2 0,1 2 150,-1-1 0,0 5 1,-1-3-1,-1 1-482,-3-1 0,-3 3 414,4-3 0,-2 3 0,4-1 0,-4 0 0,0-2 0,1 1 0,1 2 688,-2 1 1,5 1-1,-3-1 1,1 0-1,1 2 1,-3 1-353,3 2 1,1 4 0,1-2 0,0-1 0,-1 0-1,-1-3 1,-3-1-394,3-2 1,-5 1 0,-2-1 0,-2 0 0,-4 1 0,-4-1-508,-7 0 1,-3-4 0,-10 0 0,-5 3 0,-3 3 0,-4 3 0,1-2-989,-2-1 1,4 4 1487,4 3 0,-6 9 0,8 3 0</inkml:trace>
  <inkml:trace contextRef="#ctx0" brushRef="#br0">25714 4451 8196,'-8'-1'635,"5"-4"1,6-4-1,6-2 1,5-4-1,3-1 1,7-4-33,6 0 1,-1-1 0,5-3 0,-1 2 0,-3 0-1,-2-1 1,-2 3 0,1-1 0,-2 0-401,-2-2 1,-4 2 0,-4-1 0,-1-1-1,1 1 1,-3 0 0,-2-3 189,-2-5 1,2 2 0,-4-4-1,0 0 1,1 0 0,-1-2-163,0-3 0,3 3 0,-4-2 0,-2-1 0,0 0 0,0 0 1,1 3 8,-1 1 0,-3 2 1,-3 3-1,-3 0 1,0-2-1,-1 4-169,-1 1 1,4-3-1,-5 5 1,0-2-1,0-2 1,0 1-1,-1-1 1,3-2 0,-1 0 0,1 4 0,1-1 0,-2-1-197,1 0 1,-2-2 0,-4 6 0,1-2-1,0-1 1,2 0 0,-4 4 234,0 4 0,2 2 1,-6 0-1,2-2 1,-1 2-1,0 1 1,0 3 48,2 3 1,1-3 0,-3 4 0,0-4 0,0-2-1,1 1 58,-2 0 1,3 4 0,-2 0 0,2-1 0,0-2-87,-3-2 0,3 1 0,-2 0 0,2-1 1,2 3-1,-1 0 0,1 2-1,0-1 0,-1 0 1,2-1-1,2 2 1,1 0-573,-1 2-4474,4-5 1,1 11 4779,10-4 1,8 4 0,8 1 0</inkml:trace>
  <inkml:trace contextRef="#ctx0" brushRef="#br0">23514 1653 8251,'-7'-2'0,"3"-2"0,-2-4 0,1-5 0,2 0 19,2-1 1,1-4 0,0-1 0,0-1 0,0-4 0,1 0 0,2 0 0,3 4 497,2 0 1,-6-2 0,3 4 0,-4 2 0,1 1 0,1 2-1,1 0 987,-1-1 0,-1 6-809,-2-1 1,0 7 0,-2 4 0,-2 9-155,-5 10 1,2 9 0,-2 4 0,0 3 0,0 6 0,1 1-143,3 2 1,-4 5 0,4-4-1,2 2 1,2 1 0,1 5-195,0 6 1,1 2 0,2 1 0,2-2 0,-1 2 0,1 1 0,-1 0-523,-1-3 1,3 1-1,-2-9 1,-1 0-1,-1-1 1,-2 0-1,-2-2 285,-2-4 0,-2 0 0,-4-4 0,2-3 0,1 2 0,-1-2-70,-2 3 1,3-5-1,-1-4 1,1-1-1,1-2 1,0-1-1,1-2-177,-1-3 1,4-3-1,-6 2 1,2-4-1,3 0 1,2-4-1,1-1 451,0-2 0,0-4 0,1-2 0,4 1 0,4-2 0,4 0 205,5-3 1,7-2 0,9-1-1,4 0 1,10-1 0,5-4-324,5-4 0,10-7 1,0-2-1,3 2 0,2 1 1,-5 2-315,-4 0 1,2-1-1,-5 2 1,-5 2-1,-1 1 1,-6 0-1,-2 2-595,-4 2 1,-7-1 999,-5 2 1,-4-2 0,-5 3-1,-3-1 114,0 1 0,-4-3 0,1 0 1,-4-2-1,-3-2 0,2-3 1,0-5 480,3-4 1,-1-3 0,0-4 0,2-2 0,2-4 0,0-5-544,0-5 0,-3-2 0,1-8 0,2-1 0,0-3 0,0-2 0,-3-3-356,0-1 0,-2-7 0,-2-2 1,-6 36-1,1 0 0,4-36 0,-5 36 1,1 1-163,-1-3 1,0 1 0,-1 1 0,-1 1 0,2-4 0,-1 2 0,3-35 0,-3 4 0,-1 0 0,-2 4-106,0 1 0,0-2 1,-2 8-1,-1 1 1,-3 2-1,-1 4 491,-3 0 0,-4 3 1,-2 2-1,-2 5 1,0 2-1,1 5 52,-1 1 0,-6 4 0,2 8 1,-3 4-1,-2 3 0,-1 3-23,-3 4 0,-3 2 1,-8 7-1,-1 4 0,-4 5 1,-3 6-1,-8 6-617,-6 4 0,0 0 0,-5 1 0,4 0 0,4-1 0,2-1 0,4-1-59,5-2 0,1-5 0,7 2 0,5-3 0,5-1 0,6-3-755,7 0 0,6-5 1337,4 2 0,3 0 0,6 4 0</inkml:trace>
  <inkml:trace contextRef="#ctx0" brushRef="#br0">23461 1679 8338,'-13'-1'126,"-1"-4"0,6 4 0,0-5 160,2 0 1,2 3 0,5-4 0,4-1 0,4 2 0,2 0 674,3 3 0,5-3 1,3 2-1,5 1 0,4 0 1,5 0-569,2-1 1,6-7 0,2 4 0,3-2-1,6 0 1,6 0 0,2 0-166,0 1 0,0 0 1,-3-1-1,-1 3 1,0 2-1,-4-1-514,-5 2 0,1-2 1,-5-1-1,-1 0 1,0 0-1,-7 1 1,-5 1-408,-5-1 0,-3-3 0,-2 2 0,-6 0 0,-2 0 0,-2 1-1315,1-1 0,-5 5 2008,0-4 0,-12 10 0,1 2 0</inkml:trace>
  <inkml:trace contextRef="#ctx0" brushRef="#br0">23488 2212 8320,'-8'-6'2563,"8"3"-2121,9-5 1,3 5 0,1-3 0,1 1 0,-1-1-47,0-1 0,1 4 0,1-3 0,1 2 1,2-2-1,-1 0 0,3-2 493,2 1 1,-1-1 0,1-2-633,1 1 1,3 5 0,0-4 0,1 1-140,0 0 1,4 2-1,0-2 1,0-1 0,2 1-1,1-2-104,0 2 0,9-10 0,-3 4 0,3-3 0,1-4 0,2-2 0,1-1-340,4 0 1,-5 0-1,-3 5 1,-5 2 0,-4 1-1,-1 3-375,-4 3 1,-1-1-1,-2 5 1,-3 2-1,-2 2 1,-2 1-1,-2 0-1014,-3 0 1,0 6-1,-2 3 1715,-3 2 0,2 9 0,-3 0 0</inkml:trace>
  <inkml:trace contextRef="#ctx0" brushRef="#br0">23474 2719 8152,'-13'-5'725,"0"1"0,5-2-133,4 1 1,8 4 0,7-3 0,4 2 0,4 2-1,2 0-146,2 0 0,4 0 0,4 0 0,5 0 0,2 0 0,3-1 0,2-2 0,5-3 380,4-2 1,0-2-1,10-6-493,1-2 0,6-3 1,-1 6-1,-5 4-685,-2-1 1,-5 4 0,-5 1 0,-5 1-1,-2 3 1,-2 1 0,-1 2-551,-4 0 1,-1 0 0,-7 2-1,2 1 1,-3 3 901,-4 1 0,7 2 0,-3 4 0</inkml:trace>
  <inkml:trace contextRef="#ctx0" brushRef="#br0">24141 1066 7825,'-5'-9'0,"0"2"1754,-3 1 0,7-3-1018,1 5 1,6-1-1,5 7 1,0 2-1,-4 5 1,1 3 0,-1 3-1,2 1-77,-2 2 0,4 4 0,-5-3 0,0 0 0,1 2 0,0 0-684,4 3 1,-4-5-1,2 0 1,1-1 0,2 1-1,2 0-2001,-1 1 1,0-3 0,1-3 0,-1-1 2025,0 0 0,1-5 0,-1-2 0</inkml:trace>
  <inkml:trace contextRef="#ctx0" brushRef="#br0">24088 1479 7825,'-27'0'846,"2"0"0,3 0 360,4 0 0,9-6 1,4-4-1,5-5-869,5-3 1,8-4 0,11 2 0,6-4 0,7-4 0,6-2-1,5-1 1,3 0-2155,-2 1 1817,2 8 0,-9-3 0,4 4 0</inkml:trace>
  <inkml:trace contextRef="#ctx0" brushRef="#br0">24821 1293 7982,'-14'-2'0,"3"-2"0,2-5 0,4-3 0,5-1 0,3-1 346,2 1 0,5 0 1,-1-1-1,3 3 1,1 0-1,0 4 1,-1-1-1,-1 3 1383,-2-1 1,-5 1-1488,5 5 1,-5 0 0,5 0 0,2 0-1,0 2-34,3 2 1,3-2 0,1 3-1,-1 1 1,-1 2 0,0 1-94,2 0 1,1-1-1,-3 4 1,2-1-1,-1-2 1,-3 2 0,0 4 51,-1 3 0,0 0 1,1-3-1,-1 1 0,0 3 1,1 0-63,-1 1 0,-4-1 1,0-3-1,0 2 0,0-2 1,-2 0-203,-1 2 0,-2-3 0,-4 3 0,0-3 0,-1-2 0,-4 0 122,-4 1 1,-4-1 0,-3 0 0,-3-1 0,-1-2 0,1-1 295,3 2 0,-3 1 0,1 1 0,1-1 1,3-2-272,0-1 1,1-2 0,1 4-1440,3-2 0,2-6 0,2 1-533,-3-2 0,0 2 0,2 0-1251,5-1 3173,-2-1 0,15-2 0,-5 0 0</inkml:trace>
  <inkml:trace contextRef="#ctx0" brushRef="#br0">25061 1613 7982,'-9'0'1728,"0"0"-1379,6 0 1,-4 0-1,4 1 1,-2 4 0,2 3 79,2 4 1,1 6-1,-2 1 1,-1 2 0,-3 1-1,0 0 1,-1 1-123,0 0 0,4-3 0,-2-3 0,4-2 0,2-2 0,4-1-581,4-3 0,7-3 0,3-6 0,2 0 0,3 0 0,1 0-558,1 0 0,1 0 0,0 0 1,-1 0 831,1 0 0,0 6 0,-1 1 0</inkml:trace>
  <inkml:trace contextRef="#ctx0" brushRef="#br0">24981 1879 7957,'-6'-13'3952,"-3"-1"-3230,3 7 0,2 1 0,8 6 0,5 2-228,3 2 0,3 3 1,1 7-1,3-1 1,0 2-1,1 1-325,-4 2 0,0 6 0,0-4 0,1 3 1,-4-1-1,-4 0 0,-3 0-441,-3 0 1,-2-4 0,-1 3 0,-1-2 0,-4-2-1,-5-3 1,-5 0-21,-3-1 1,-4 0 0,3-1 0,-2-1 0,-2-4 0,-1-1 135,2-3 0,-2-2 0,6-1 0,2 0 0,1 0-2015,2 0 1361,-1 0 1,13 0 0,5 0-1,7 0 810,2 0 0,6 0 0,2 0 0</inkml:trace>
  <inkml:trace contextRef="#ctx0" brushRef="#br0">24994 2172 7957,'-1'-12'1826,"-2"2"-1429,-2 1 0,-1 6 0,3-3 1,-3 3-62,-1 3 0,4 3 0,-3 12 0,2 1 0,-1 4 0,2 0 0,2 4-398,1 1 1,0-1-1,0 0 1,0 1-1,0-1 1,1 1 0,2-2-902,2 0 1,5 0 962,-1-5 0,3 6 0,1-3 0</inkml:trace>
  <inkml:trace contextRef="#ctx0" brushRef="#br0">24914 2665 13403,'13'0'465,"1"0"1,-1 0 0,0 0 0,1 0-541,-1 0 1,0 11-1,1 2 1,-2 3-1,-4 4 1,-3 2-1,-4 3-259,-1 2 0,-1-1 1,-4 1-1,-3 0 0,-4-1 1,-3 1-1,-1-2 1,-4-1-11,0-2 1,3-6 0,0 2-1,0-3 1,1-2 0,-2-1 0,0-2-929,-1-1 0,4-4 1272,-2 4 0,-4-6 0,0 3 0</inkml:trace>
  <inkml:trace contextRef="#ctx0" brushRef="#br0">24701 3132 7976,'-8'7'-582,"4"5"582,8-3 0,10 3 0,6 1 0</inkml:trace>
  <inkml:trace contextRef="#ctx0" brushRef="#br0">1866 7463 23708,'-12'-1'0,"3"-4"0,5-4-6749,3-2 7122,6-3 1,3 5 0,7 0 0,1-1 0,3-2 0,2 0 0,3 2 0,1 1 0,2-1 0,1-1 0,1 1 0,4 1 120,1-1 1,-4-1 0,2 1 0,-1 1 0,2 0-1,-1 0 1,1 2 0,-2 0 0,0 1 0,0-2 0,0 2-571,2 0 0,0 1 0,2 2 1,-4-2-1,-1 2 0,-1 2 1,3 2-3751,-3 4 3852,5-4 1,-6 11-1,5-5 1</inkml:trace>
  <inkml:trace contextRef="#ctx0" brushRef="#br0">2933 7077 20537,'-15'-28'-2593,"-3"2"1,18 23 3026,0 3 0,6 5 0,7-2 0,1 1 0,0 1-208,4 1 1,-1-3-1,3 6 1,1 1-1,-2 0 1,0 1 0,-4-3-392,-4 3 0,-1 5 1,-6 2-1,-1 0 0,-3 1 1,-5 3-94,-9 3 1,-5 6 0,-8 2 0,1 0 0,-3 2 0,0 2 0,-5 5-2900,-5-1 3172,2 1 0,-21 3 1,4 3-1</inkml:trace>
  <inkml:trace contextRef="#ctx0" brushRef="#br0">9464 8463 21254,'6'-8'69,"5"4"0,4 2 1,2 2-1,3 0 0,0 0 1,5 0-1,2 0 45,3 0 0,-1 0 0,0 0 1,0 0-1,4-1 0,1-2 0,1-1 1,-1 1-1,-1 1 3,0 2 1,1-1-1,4-2 1,-1-2 0,-3 2-1,0 2-96,0 1 0,2 0 0,2 1 1,-1 2-1,-1 2 0,1-1 1,2 1 27,1-1 0,-5 2 1,1-3-1,1 1 0,1-1 1,1-1 154,-4-2 1,4 0 0,-5 0 0,0 0 0,-2-2 0,1-1-110,3-1 1,-2-2 0,1 3-1,1-1 1,-1 1 0,1 1-1,1 2-255,1 0 0,2 0 0,0 0 0,0 0 1,0 2-1,-1 1 6,-4 1 1,4 2-1,-5-3 1,1 1 0,1 1-1,0-1 267,-2 1 123,4-1 0,-5-4 0,4 0 0,-3 0 0,0 0 0,-2 0-23,1 0 0,3-4 0,-2-1 0,1 2 0,4 2 0,-2 1 1,0 0-342,-3 0 0,4 0 1,-2 0-1,2 0 0,1 0 1,-2 0 172,-1 0 1,-4 0 0,4 0-1,-1 0 1,-2 0 0,1 0 0,0 0 133,1 0 0,0 0 1,2-2-1,-2-1 0,1-3 1,-1 0-4,1 1 1,-2-4 0,1 4 0,-2 2 0,-2 0 0,2 0-369,1-1 0,0-1 0,3 5 1,-3 0-1,0 0 0,0 0 1,3 0 89,2 0 1,-4 0-1,1 0 1,-1 0-1,-1 0 1,-1 0-36,-1 0 386,-3 0 1,12 0 0,-2 0 0,1 0 0,4-1 0,-1-2-242,-2-1 1,7-1-1,-8 5 1,1 0 0,1 0-1,-4 0-158,-2 0 0,7 0 0,-3 2 1,1 1-1,1 1 0,-1 0 1,2 1 79,2-1 0,-1 1 1,-4-5-1,1 0 1,1 0-1,1 0 290,0 0 0,-6 0 0,4 0 0,-4 0 0,0 0 0,2 0 1,1 0-274,0 0 1,-5-2-1,1-1 1,1-1 0,1 1-1,1 1-151,-3 2 1,1 0-1,-5 0 1,1 0 0,1 2-1,-2 1 1,1 1-345,-3-1 0,-2-1 1,-2-2-1,1 0 0,-2 0 1,-3 0-1,-2 1-946,-1 4 0,-9-4 1481,4 4 1,-4 2 0,3 0 0</inkml:trace>
  <inkml:trace contextRef="#ctx0" brushRef="#br0">22475 7503 6164,'0'-18'0,"0"-1"0,0 0 0,1 0 0,2 2 488,2 3-212,-1 0 0,-4 5 0,-2 2 0,-2 1 0,-5 3 0,-3 2 0,-1 1 393,0 0 0,-5 0 0,0 0 1,2 0-1,0 0 0,-1 0 1,-2 0-1,-2 0-14,-2 0 1,-4-5-1,-3-1 1,-1 0-1,0-1 1,0-1-1,-2-2-364,-1-2 0,0 0 1,-3 2-1,2 1 1,-2 0-1,-2 2-16,-1 2 1,0 0 0,2 0 0,-1 2 0,1 2 0,-4 1-151,1 0 1,-2 0-1,0 0 1,-3 0-1,0 0 1,0 0 686,3 0 0,0 0 0,0 0-77,-1 0 0,-1 0 0,4-2 0,-1-1-269,2-1 1,-3-5 0,8 3 0,-4-1-1,-1-4 1,0-1-390,0-1 0,-4 4 0,-2 0 0,0 0 0,-3 2 0,-1 1 0,-5 2-386,0-1 0,-1 1 244,-2 4 0,3 0 0,-2 0 0,2 0 0,2 0-49,-1 0 1,1 4 0,1 1 0,2-1 0,1 0 0,0 1 84,2-2 1,-8-2 0,3-1 0,-1 0 0,-4 0 0,4 0 210,3 0 1,-10-1-1,6-2 1,-1-3 0,-2-1-1,1-2 1,-2 0-132,-1 0 1,7 6-1,-4-1 1,0 2-1,1 2 1,0 0-160,2 0 1,-2 6 0,-1 1 0,-2 2-1,0 0 1,0 0-23,1-2 0,-1 5 1,5-4-1,-1 1 0,1-2 1,0 0-1,-1-1 140,1 0 0,0-1 1,-1-5-1,0 0 0,-3 0 1,1 0 48,4 0 1,-6 0-1,5 1 1,-3 2 0,-2 3-1,2 0 1,1 1-128,0 1 1,5 1 0,-8 2-1,3 0 1,2-2 0,0 1 13,-1 2 0,1 1 1,0 1-1,1-1 0,1-1 1,4-2-1,0-1 105,-1 1 0,5-2 1,-1-1-1,2-1 0,2-3 1,0 0-42,0 1 0,5-1 1,1 5-1,0-2 1,1-2-1,-1 2-64,0 3 0,3-2 0,-3 2 0,0 0 0,1 0 0,-1 0 0,0 0 56,-3-2 1,0 5-1,1-4 1,4 0 0,1 1-1,-2 2-70,-1 1 0,5-4 0,-3 1 1,4 2-1,2 0 0,-1 3 0,0-1-174,1 0 1,-1 5 0,0 1 0,1 1-1,-1-1 1,0-1 113,1 1 1,-5-4-1,-2 4 1,2-1-1,0 0 1,3-2 155,-2-1 1,0-2-1,5 2 1,2 1-1,2 2 1,2-2-1,4-1-262,4-2 1,1 1 0,6-1-1,1 0 1,1 2 0,2 1-163,0 2 1,5 1-1,0-1 1,4 3-1,5 1 1,2-1-1,2 0 185,1-1 0,-3-3 0,6 2 0,2-1 0,1-1 0,2 0 197,0-3 0,4 3 1,1-2-1,1-4 1,3 1-1,1 0 1,5 1 62,4 1 1,-1-5 11,4 0 0,1-1 0,6 4 0,7-1 1,2-2 0,3 1 0,-29-6 0,0-1 0,32 5 0,-33-5 1,0 0-1,1-1 0,1 0 0,-3 0 0,1 1 56,35 1 1,1 5 0,-12-5 0,3 1 0,2-1-1,-1 1 104,1-2 1,0 2 0,-1 1 0,-1 0 0,-1 2-1,-3-2 38,-2 0 1,8 2 0,-4-3 0,0-1 0,0 1 0,0-1 0,3-1 59,2-1 1,-5-2 0,6 0 0,2-2 0,-1-1 0,2-3-136,3-1 0,-7 0 0,-29 1 1,2 1-1,-3 1 0,1-1 0,-1 1 1,-1-1-1,37-4 0,-1 2 58,-4 1 0,4 0 0,-2 3 0,-3-1 0,-1 1 0,-3 1-398,-1 2 0,1 0 0,-8 2 0,2 1 0,0 1 0,0-1 0,-1 0 70,0 2 1,3-4-1,1 4 1,0-4 0,-3-1-1,-4 0 258,0 0 1,-1 0-1,0 0 1,1 0-1,-3 0 1,0 0-155,-2 0 0,0 0 0,2 0 1,0 2-1,-2 0 0,1 4 1,0 0-117,-1 0 0,3 3 0,-3-4 0,1-1 0,2 0 0,0 1 186,3-2 1,1-2 0,-1-1 0,1 0 0,2 0 0,-2-1 0,-1-2 7,-2-2 0,-4-3 1,-1 3-1,-1 2 1,-1 2-1,0 1 1,-3 0-204,-2 0 1,4 0 0,-1 0-1,-1 0 1,0-2 0,0-1-68,1-1 1,10-5 0,-5 3 0,-3-1 0,-2-5 0,-1-3 431,1-3 0,8-4 0,-4 3 1,-3-2-1,3-3 0,-2-1-232,-2-2 1,2-4-1,-1-1 1,-4-1 0,-4 1-1,-6 2 1,-3 2-526,-1 1 0,-5 1 0,-1-1 1,-2 0-1,-3 2 0,-2 1-108,-5 2 0,1 0 0,-4-5 0,0-1 0,0-1 0,-3-4 0,-2 0 211,-1 1 0,0-10 1,0 1-1,0-3 1,-1-4-1,-2 2 129,-2 0 0,-5-3 1,0 5-1,-5 3 1,-4 4-1,-2 7-213,-3 6 1,-3 5 0,-5 7 0,-8 3 0,-7 3 0,-7 2 0,-5-1 188,-8 2 0,-1 2 0,30 1 0,-1 1 0,-2 1 0,-1 1 0,-3 1 0,0 1 0,-3 0 0,0 2 333,-1-1 0,1 1 0,1 0 0,0-1 0,0 1 1,2 0-1,1-1 0,0 1 0,4 0 0,2-1 186,-30 8 1,-5-7-1,5-1 1</inkml:trace>
  <inkml:trace contextRef="#ctx0" brushRef="#br0">24954 1133 8181,'-19'1'0,"-2"2"0,0 2 416,2 5 1,10-8 0,2 1-1,2-6 1,7-6 0,5-3 0,7-2 311,3 1 0,4 0 1,6 0-1,1-1 0,3 1 1,3 0-1,3-1 0,0 1-238,0 0 1,5 4 0,-7 1 0,2 1 0,0 1-1,-3 0 1,0 3-454,0 2 0,-4-1 1,0-1-1,-5-1 1,-4 1-1,-1 0 0,0 0-783,-1-2 0,3-1 0,-4 3 0,-2-2 0,-1-1-2132,-2 0 0,1 1 2878,-1 5 0,0-6 0,1-1 0</inkml:trace>
  <inkml:trace contextRef="#ctx0" brushRef="#br0">26074 813 10105,'-9'0'1542,"0"0"0,5 1 1,-4 4-1,2 4-935,3 3 0,-3 1 1,2 2-1,-1 3 1,1 4-347,0 3 0,-1-3 0,5 0 0,0 2 0,0 0 0,0-1 0,0-2-650,0-2 0,6 4 0,1-6 0,2-2 0,0-3-385,2-3 0,0-6 0,3 1 0,1-4 1,2-4-1,4-5 0,1-3-2537,1-1 3311,-1-1 0,4-5 0,1-1 0</inkml:trace>
  <inkml:trace contextRef="#ctx0" brushRef="#br0">26447 866 8156,'-13'-4'1240,"-1"-1"-1421,7 1 0,3 4 1,6 1 3163,3 4-2597,-1 2 1,1 7 0,-1 0 0,-1 3 0,-1 2 0,-4 2 0,-1 2 212,-1 3 0,-1-1 1,5-2-1,0-2 1,0-2-1,2-2-479,2-3 0,4-6 1,5-4-1,0-4 0,1-6-357,-1-7 1,0-6 0,-1-8 0,-1 2 0,-4 1 0,-1 2 66,-3-2 1,-2 1-1,-1 0 1,-1 6 0,-4 2-1,-3 3-494,-4 3 1,4 0 0,4 9 0,4 6-4008,4 5 4671,10 2 0,6-6 0,7-1 0</inkml:trace>
  <inkml:trace contextRef="#ctx0" brushRef="#br0">26767 1119 8156,'-34'-13'465,"7"6"0,11 1-189,6 0 0,4-1 0,6-7 0,0 1 0,0-2 0,1-1 0,4-2 0,2 0-510,0-1 0,5 3 1,-3-7-1,3 1 0,1 0 1,1 1 233,-1 2 0,0-5 0,1 4 0</inkml:trace>
  <inkml:trace contextRef="#ctx0" brushRef="#br0">26980 906 8156,'-13'0'518,"1"2"1,2 1 1007,1 1 0,6-1-1618,-2-7 0,5 2 0,5-4 0,4 2 0,3-1 0,1 2 92,0 2 0,1-5 0,-1-1 0</inkml:trace>
  <inkml:trace contextRef="#ctx0" brushRef="#br0">27087 906 8156,'-13'6'2269,"-1"-3"197,1 6-1474,0-6 0,7 3 0,6-6-272,7 0 1,5 0-1094,1 0 1,1 0 0,-1 0 0,0 0 0,1 0-1140,-1 0 1,-1 1-119,-3 4 2054,-3-4 0,-8 5 0,-2-6 0,-5 2 897,-3 2 0,3-2 0,2 4 1,1-1-441,3 4 0,3 3-1297,4 2 1,4-6 0,5 1-131,0 2 0,1-4 0,-1 0 0,0-1 1,1-3-1,-1-3 0,0-4-511,1-5 1,-3-7 0,0-4-1,-4 0 1,1-4 0,-3-1 812,1-2 0,-1 5 1,-5 1-1,0 2 0,0 3 1,0 1-1,-2 3 1040,-2 3 1,1 3-196,-6 6 0,6 6 0,-1 3 1,2 4-1,2 4 0,0 2 1,2 2-709,2 2 1,2 1 0,4 0-1,-2-2 1,-2 0 0,-3 0-725,-2 1 1,-1-3 830,0 3 0,-18 2 0,-4-5 0</inkml:trace>
  <inkml:trace contextRef="#ctx0" brushRef="#br0">27180 1159 8156,'-26'0'242,"-1"0"0,6-1 1,5-3-1,4-5 0,5-3 1,2-2 184,7 1 0,5 0 0,11 0 0,4-1 0,6 1 0,6 0 0,8-1-427,4 1 0,-3 0 0,2-1 0</inkml:trace>
  <inkml:trace contextRef="#ctx0" brushRef="#br0">25154 1719 8156,'0'-13'1009,"1"0"-421,4-1 0,7 1 1,7 0-1,2-1 1,2 2-1,4 2 1,3 3-184,1 1 1,0 0 0,-4 3 0,1-2 0,1 4 0,2 4-1,-1 4-799,-2 1 1,-1 8 0,0-3 0,1 2-1,1 1 1,2 1 0,1 0-2371,0 0 0,-4-4 2764,3-4 0,3 3 0,0-5 0</inkml:trace>
  <inkml:trace contextRef="#ctx0" brushRef="#br0">26300 1479 7762,'-13'0'3246,"0"0"-2528,-1 0 1,7 2-1,3 2 1,2 5 0,2 4-1,0 4-8,0 1 1,0 4-1,0-3 1,2 2-1,1 2 1,2 3-936,3 0 1,-4 1 0,4 0 0,-1-1 0,1 1 0,0-2-1,1-1 1,0-2-1941,2 2 1,0-5 2164,3-1 0,-7 2 0,-1 1 0</inkml:trace>
  <inkml:trace contextRef="#ctx0" brushRef="#br0">26540 1759 8156,'-6'-21'3163,"-1"8"0,-2 6-1050,0 2 0,6 5-2116,-1 0 1,2 6 0,2 8 0,2-1 0,1 0-1,3 2 1,0 1-253,0 2 0,2 0 0,-2-6 1,2-2-1,2-1-1749,2 1 0,-3-4 2220,0-1 0,-8-5 0,-1-3 1,-6-3-1,-3 0 4313,1 0-4197,-1 1 1,-3 7 0,3 2 0,4 5-782,4 3 1,2 1 0,4-1 0,4-1-1,3-2 1,2-1-452,4 0 0,3-2 0,6-6 1,-1 0 899,1 0 0,6-6 0,1-2 0</inkml:trace>
  <inkml:trace contextRef="#ctx0" brushRef="#br0">26820 1733 8156,'-19'-6'341,"6"6"57,-1 0 0,8 0 0,11 6 0,4-1 1,3 4-1,-1 3 539,-2 2 1,3-1-1,-3 0 1,1 0 0,1 1-1,-4-1 1,-1 0-884,-3 1 1,0-1 0,0 0 0,1 1-1,-1-1-2478,-1 0 0,-4-1 2424,-2-3 0,8-3 0,-2-6 0</inkml:trace>
  <inkml:trace contextRef="#ctx0" brushRef="#br0">27140 1439 8156,'-19'-4'1899,"0"1"0,2 6 1,9 7-1383,5 7 1,3 2 0,0-1 0,0 4 0,0 3 0,1 2 0,3 1 0,4 3-743,-1 4 0,7 4 1,-3-1-1,4-2 0,-1-5 1,-4-3 224,0-1 0,-4-1 0,0 1 0</inkml:trace>
  <inkml:trace contextRef="#ctx0" brushRef="#br0">27100 1679 8156,'-6'-19'63,"11"10"0,-1 0 1,7 6 649,2 3 0,0 2-713,1 2 0,5 9 0,2 8 0</inkml:trace>
  <inkml:trace contextRef="#ctx0" brushRef="#br0">24927 2372 8278,'-8'0'1414,"0"2"-964,2 2 1,8 2 0,8 4-1,6-2-280,7-2 1,9 3-1,8-5 1,8-1-1,5-1 1,5-2 310,4 0 1,3 1-1,2 2 1,-2 1-1,-2 1 1,-2-1-482,-2 1 0,5 11 0,-3-1 0</inkml:trace>
  <inkml:trace contextRef="#ctx0" brushRef="#br0">26194 2212 9827,'-14'-6'1680,"6"3"-1006,-1-5 0,6 3 0,0-2 1,6 1-1,6 4-347,2 5 1,0 6 0,1 9 0,2 4 0,1 3 0,-1 3 0,-4 2 0,-1 3-1276,1 1 414,2-5 0,0 8 1,-2-6-1,-1-1 1,2 0 533,0 1 0,3-3 0,-1 4 0</inkml:trace>
  <inkml:trace contextRef="#ctx0" brushRef="#br0">26567 2346 8259,'-13'-14'3842,"5"5"-3102,4 0 0,2 8 1,2 1-1,0 7-449,0 5 0,5 6 0,-1 1 0,1 1 0,-1 0 0,1 1 1,-1 3-298,2 1 1,-3 2 0,4-1 0,1-1 0,-2-1 0,0-3-901,-3-2 0,2 0 1,1-2-1,0 0 1,0 0-1,-1-4-2476,1-4 3382,1 3 0,6-11 0,1 5 0</inkml:trace>
  <inkml:trace contextRef="#ctx0" brushRef="#br0">26834 2519 8177,'-21'0'360,"3"0"1,3 0-1,2 0 1,0 0 1779,-1 0 0,5-5-1677,1 1 1,5 5-1,-2 8 1,4 3-1,2 1 1,2 1-373,2-1 0,0-4 0,0 0 0,4 0 0,3 0-571,1 0 1,-4-6-1,0 1 1,1-3-615,2-1 1554,-5 0-1228,-1 0 0,0 0 1,3 0-1,4 0 0,4 0 768,0 0 0,7-5 0,-3-3 0</inkml:trace>
  <inkml:trace contextRef="#ctx0" brushRef="#br0">27114 2372 8177,'-14'0'2456,"1"0"-1801,0 0 0,-1 5 1,2 1-1,2 0 0,3 1 1,1 0-1,3 4 0,1 1 1,2 2-426,0 4 1,0-3 0,2 3-1,1-3 1,3-2 0,1 0 0,3 0-1624,2 1 1,2-5-1,0-2 1,3-1 1392,0-3 0,1 4 0,-4 1 0</inkml:trace>
  <inkml:trace contextRef="#ctx0" brushRef="#br0">27234 2186 8051,'-14'-6'2045,"1"0"1,0-3-1525,-1 4 0,7 5 0,2 5 0,4 5-710,1 7 0,1-1 0,4 6 0,5 2 0,5-1 1,3 1-1,0-2-3760,1 2 3949,-4 1 0,4-4 0,-6-2 0</inkml:trace>
  <inkml:trace contextRef="#ctx0" brushRef="#br0">27420 2186 8051,'-13'0'0,"-1"0"0,1 0 0,1 1 0,3 4 0,2-2 185,3 5 1,2-3 0,-2 4-1,4 1 1,4 2 0,5 0 0,3-2-1,1-2 1,2-2 0,3-4 0,4 0-186,3-2 0,8-6 0,1-1 0</inkml:trace>
  <inkml:trace contextRef="#ctx0" brushRef="#br0">27513 2159 8051,'-28'0'0,"-1"0"768,-2 0 0,1 4 1,6 1-1,4-1-137,0 2 1,4 2 0,7 5-1,5 0 1,2 1-1306,2-1 1,8 0 0,3 1 0,7-3 0,4-2 673,7-4 0,3-4 0,8-1 0</inkml:trace>
  <inkml:trace contextRef="#ctx0" brushRef="#br0">27567 2106 8051,'-30'-5'206,"3"1"980,4-1 0,14 5 1,3 0-1,3 2-692,4 2 0,8-2 1,-1 4-1,1-2 0,0 2 1,1 0-1,2 1 0,1 1-391,0 2 0,1-4 0,-1 0 1,0 0-1,1 3-584,-1 3 0,-6 1 0,-1-1 1,-1-2-1,1-2-173,1-2 0,2 2 0,6-3 0,3-2 654,4-2 0,3-1 0,2 0 0</inkml:trace>
  <inkml:trace contextRef="#ctx0" brushRef="#br0">24941 3025 8285,'-22'0'0,"2"-1"0,8-2-43,14-2 1847,4 1-1662,25 4 0,-6-2 1,14-1-1,4-1 1,2 1-1,7 2 0,2 1 1,2 0-1,-1 0 1,0 0-1,-4 1-1989,0 4 0,-4 0 1847,2 4 0,-3 3 0,-6-4 0</inkml:trace>
  <inkml:trace contextRef="#ctx0" brushRef="#br0">26527 2985 8252,'-19'-13'0,"-2"1"0,0 3 0,4 3 0,2 2 346,1-1 1,3 2 0,2 9-1,4 6 1,4 7 0,1 5 0,0 6-1,0 2 1,0 5 0,1 3 0,4 3-1,2 2 580,0-2 0,5 1 0,-3-2 0,3-4-1779,1 1 1,1-2 0,0-2 0,3-4 0,1-4 852,-2-5 0,-1-3 0,-2-5 0</inkml:trace>
  <inkml:trace contextRef="#ctx0" brushRef="#br0">26754 3372 8096,'-26'-12'3702,"3"3"-3155,1 5 1,5 2 142,-1 2 0,10 2-422,3 2 1,4-1 0,1 6 0,1 1 0,2 2 0,2 1 0,-1 1-1148,2-1 0,-3 0 0,4 1 390,-1-1 0,0-6 1,-3-1-273,2 0 3397,-1-4-2093,-4 4 0,0-5 0,1 4-914,4 4 1,2-2 0,8 0 0,3 1-1,4-2 1,5 0 370,4-3 0,-3-8 0,5-2 0</inkml:trace>
  <inkml:trace contextRef="#ctx0" brushRef="#br0">27007 3372 8096,'-25'-5'1799,"2"1"0,4-1-1600,6 5 0,6 2 0,2 2 1,5 5-61,5 3 1,2 1-1,6 1 1,1-1 0,-1 0-1,0 1-1329,1-1 1,-1 0 63,0 1 1,1-2 1125,-1-4 0,6 4 0,2-4 0</inkml:trace>
  <inkml:trace contextRef="#ctx0" brushRef="#br0">27087 3012 8096,'-13'0'900,"-1"0"0,1 7 0,1 5-461,3 4 0,3 4 1,6-1-1,0 6 1,0 6-1,0 2 1,0 1-1,2-2 1,4 3-687,7-1 1,2-9 0,6 1 0,-1-2 246,1-3 0,1 4 0,5-4 0</inkml:trace>
  <inkml:trace contextRef="#ctx0" brushRef="#br0">27127 3332 8096,'-27'-21'2431,"8"6"-2737,6 6 1,8 2-1,14-3 1,9 2-1,6 1 306,2-1 0,7-6 0,1-7 0</inkml:trace>
  <inkml:trace contextRef="#ctx0" brushRef="#br0">27327 2999 8096,'-25'0'2616,"2"0"-2701,6 0 0,9 4 1,7 2-1,5 1 1,2 4-1,2 2 1,-1 3-1,3 2 611,2-2 0,1 5 1,1 0-1,-1 1 1,0 0-1,1 1 0,-2-3-1518,-3-2 1,2-3 0,-3-2 0,-1 0 991,-2 1 0,-10 5 0,-2 2 0</inkml:trace>
  <inkml:trace contextRef="#ctx0" brushRef="#br0">27313 3305 8096,'-13'-18'191,"0"2"146,-1 4 1,1-1 0,1 4 0,3-3 0,5-1-136,3 0 0,6 1 0,4 1 0,5 2 1,2 1-1,2-1 0,-1 1-82,3 2 1,-5 0 0,4 3-121,0-1 0,2-6 0,5 2 0</inkml:trace>
  <inkml:trace contextRef="#ctx0" brushRef="#br0">27353 3145 8096,'-13'6'0,"0"2"146,-1 5 1,7 0-1,3 1-170,2-1 1,10-1 0,3-3 0,7-5 0,1-2 23,1-2 0,9 0 0,-1 0 0</inkml:trace>
  <inkml:trace contextRef="#ctx0" brushRef="#br0">27580 2892 8096,'-21'0'1721,"2"0"0,6 0-1407,-1 0 1,7 1-1,4 2 1,6 3-265,6 2 0,-2-4 0,2 5 0,2 0 0,-1 0 0,0-2 0,-1 1 540,2-1 0,0 0-509,3 2 0,-5 2-1,0-7 1,-5 5 0,3-3 0,-1 1 0,-3 4-309,-1 1 0,-2 1 0,0 0 0,0 1 1,0-1-1,0 0 77,0 1 0,0-1 0,0 2 0,0 1 0,-2 3 0,-2 0 0,-4 2-519,1 0 0,-3-5 670,5 2 0,-5 9 0,2 1 0</inkml:trace>
  <inkml:trace contextRef="#ctx0" brushRef="#br0">24847 773 8096,'0'-19'0,"0"-2"0,0 0 0,0 9-136,0 12 0,0 2 0,0 4 0,-1-3 0,-4-5 218,-3 1 1,-6 1 0,-2 3 0,-2 3 0,0 0 0,1 0 0,-4-3 0,-3-2-1,-4-1-62,0 0 0,-5 0 0,1-1 0,-1-4 0,-1-2 0,2-2 247,-1 0 1,2 4 0,4-2-190,1 1 0,-1 2 1,2 4-1,1 0-24,2 0 0,0 0 0,-7 1 0,-2 4 1,-4 3-1,-5 6-130,-5 4 0,-5-2 1,-8 6-1,0 2 0,-4 1 1,2 2 56,-1-1 0,0 5 0,6 2 1,3 0-1,4 1 0,5-2 0,7 2 75,6 0 1,10-3 0,2 5-1,5-1 1,2 1 0,4 0 0,1-1 3,3-1 0,1 3 0,5-4 0,5-1 0,7 1 0,4-2 52,5 2 1,7-5-1,7 4 1,10 1-1,9 1 1,9 1-1,-30-17 1,2-2 73,3 1 1,2-1-1,1 2 1,1-2-1,6-1 1,2-2-1,0 0 1,2-2-1,1 0 1,0-1 0,2-2-1,0-2 1,-1 0-1,1-1-374,1-2 1,-1-2 0,1 0 0,1 0 34,0 0 1,0-2 0,-4-3 0,0-3 0,-2 0 0,-1-2 0,-4-1 0,0-2 59,-3-1 0,-2-2 0,-4-2 0,-1-2 1,26-18-1,-10-6 0,-11-7 0,-8-6 1,-11-9 5,-10-10 0,-11 37 0,-1-1 0,-3-4 1,-2-2-1,-1-1 0,-2 0 0,-4 0 1,-3 0-1,-5 0 0,-3 2 185,-3 1 1,-3 3-1,-6 5 1,-4 3 0,-6 1-1,-4 1 51,-2 3 0,-3 3 0,-8 2 0,-3 5 0,-7 3 0,-2 3 1,-1 2-1,-2 3-246,21 3 1,0 1-1,-1 1 1,-4 1-1,-2 0 1,0 2-1,-2 0 1,-1 1 0,0 1-1,1 0 1,0 2-1,-1 1 1,1 1-1,0 1 1,0 1 0,2 1-1,1 1 1,0 0 96,1 3 0,0 0 0,-1 0 0,-1 0 0,0 0 0,1 1 0,5 0 0</inkml:trace>
  <inkml:trace contextRef="#ctx0" brushRef="#br0">23021 1546 8369,'-1'-15'0,"-2"-1"0,-3-2 0,0 2 0,0 1 0,2 2 0,2-1 152,-2 1 1,1 4 0,-6 0 0,-2 0 0,1 3 0,1 6-1,5 8 1,2 5 0,2 5 528,0 4 1,0 9-1,2 6-694,2 6 1,2 11 0,4 8 0,-2 4 0,-1 5 0,-4-33-1,0 0 1,0 2 0,0 0 58,-1 2 1,-1 0-1,0-1 1,0 0 0,-1 1-1,0 0 1,-1-1 0,0 0-1,0-1 1,-1 0-1,0-1 1,0 0-66,0-1 0,1 0 0,-2 33 1,0-9-1,-2-6 0,2-6-278,2-5 1,5-5 0,2-5 0,2-4 0,2-4 0,2-5-2235,1-4 2531,1-3 0,-1-8 0,0-1 0</inkml:trace>
  <inkml:trace contextRef="#ctx0" brushRef="#br0">22928 2905 8315,'-34'0'0,"6"2"404,8 2 1,9-1 0,11 6-13,0 1 1,1 1 0,3-1-1,5-1 1,5 0 0,3 0 0,6-2-1,2-1-480,2-3 0,1-1 0,1-4 0,2-1 1,-1-4-1,0-5 0,1-7-1361,4-5 1449,-2-9 0,11-13 0,-2-8 0</inkml:trace>
  <inkml:trace contextRef="#ctx0" brushRef="#br0">24208 3985 8506,'-14'-9'0,"-1"0"0,-2-1 0,-4-1 0,0 1 35,3 1 1,4 5 0,0-4-1,1 5 1,1 8 0,2 8 0,2 6-1,-1 6 1,-1 5 0,-6 6-1,-5 2-63,-7 2 1,0 2 0,-9 0-1,-3 1 1,-6-1 0,-5-4 0,-3 1-1,-1-2 353,0 1 1,3-5-1,2 0 1,1-1 0,0 4-1,2 1 1,4 0-160,6-2 0,4 2 0,6 6 0,1 5 1,-1 2-1,2 6-271,3 3 1,-3 1 0,2 5 0,-2 4-1,12-33 1,0 1 0,-1 1 0,1 1-1,0 0 1,-1-1 159,1 0 0,0 0 1,0 1-1,0 0 1,1-2-1,1 0 1,-10 36-1,2-4 1,2-4 45,3-1 0,2 3 0,3-7 0,4 4 0,4 4 0,1 0 0,0 3-109,0 5 0,2-37 0,0 0 1,1 7-1,0 2 0,1 1 0,0 1 1,1 1-1,0 2 0,0 1 1,0 1-1,1 1 0,0 1-51,1 0 1,0 1 0,-3 0 0,2-2-1,3-4 1,1-2 0,-1-1 0,0 0 0,0-1-1,0-1 1,-1-1 0,0 0 108,0-2 0,-1 1 0,0-5 0,-1-1 0,8 33 0,0-6 0,4-2 0,3-3 0,1-4 72,0-5 0,6 1 1,8-7-1,4 0 1,3-3-1,4 0 1,5-1-14,7-1 0,-24-23 0,1-2 0,2 1 0,0-1 0,0-1 0,0 1 0,3 0 0,1-1 0,0 0 0,1 0-83,2-1 0,1 0 1,3-3-1,1-2 1,-3 1-1,-1-2 1,2-1-1,-1 0 0,1-2 1,0-2-1,1 0 1,0-1-1,2-2 1,0 0 42,2-2 0,-1-1 1,3 0-1,0-2 0,0-4 1,1 0-1,3-2 0,-1-2 1,1-2-1,-1-1 0,4-3 1,1-2-1,-2-2 0,1-1-96,0-2 1,0 0 0,2-2-1,-1-1 1,-4 1 0,-1-1-1,0 0 1,0 0 0,1-2-1,0-2 1,-3 2 0,-2-1 61,-2 0 0,0-2 0,0-1 0,-1-1 1,-5 4-1,-3-1 0,-1 0 0,-1 0 1,-2-2-1,-1 0 0,-3 1 0,-2-2 0,0 1 1,-2-2 487,-3-1 0,-1 0-432,1 0 0,-1-2 0,-6-3 0,-1 0 1,2-2-1,0 0 0,-1-3 0,-2-1 0,0-3 1,-1-1-1,0-2 0,-1-2-19,-1-3 1,0 0-1,2-6 1,0-2 0,-2 1-1,-1 0 1,-1-2-1,0 0 1,-1-2 0,-1 0-1,-2 0 1,-1 1-223,-1 1 1,-1-1 0,-1-1-1,-1 0 1,-5 6 0,0 1-1,-1 1 1,0 0 0,-2-1-1,-1 1 1,-3 2 0,-3 2-1,-2-1 1,-4 1-47,-1 2 1,-3 2-1,-3 3 1,-4 2 0,-4-2-1,-3 1 1,-3 3 0,-2 2-1,-1 3 1,-3 3 0,-3 0-1,-3 1 1,0 4 0,-1 1 23,-2 0 0,-2 1 0,-5 2 1,-1 3-1,-1 4 0,-1 2 1,0 2-1,-2 3 0,-1 1 0,0 1 1,2 2-1,0 2 151,1 0 0,0 1 1,2 3-1,1 1 0,8 2 1,1 1-1,4-1 1,1 2-1,4 0 0,2 1 1,-28-1-1,14 4-407,11 2 0,15 10 428,14 8 0,1-1 0,8 1 0,-1 0 0</inkml:trace>
  <inkml:trace contextRef="#ctx0" brushRef="#br0">25874 5491 8211,'-14'0'251,"7"0"0,3 0 0,8 0 1,5 1-1,3 2 0,3 3 1,1 2-1,3 3 0,2 4 0,4 4 1199,5 2 0,-1-3-1410,7 4 0,-5 0 0,2 5 0,-2 0 0,-3 1 0,1 3 0,0 4 0,-1 5 20,-2 5 0,-3-1 0,-3 8 0,1 6 0,-2 3 0,1 4 0,-4-2 20,-1 3 0,-2 8 1,-6-35-1,1 0 0,0 1 1,0 0-1,1 2 0,0 0 1,-1 1-1,0-1-93,0 1 0,-1 0 1,0 1-1,-1 1 1,2-2-1,-1 1 1,1 0-1,0 1 1,1 1-1,-1 1 1,-1-1-1,-1 0 1,-1 2-1,0 0 34,1 2 1,-1-1 0,-2-1 0,0 1 0,-1 5-1,0 1 1,-1 0 0,0 0 0,-1-1 0,0 0-1,-1 2 1,0 0 0,-1 2 0,0 0-34,-2 1 1,-1 2 0,-1 5-1,-1 1 1,-1-5 0,-1-1 0,0 0-1,0 1 1,1 1 0,-1 0-1,0-2 1,0 1 70,0-2 1,0 1 0,-2 5 0,0 0-1,2-3 1,0 0 0,0 0 0,0 0-1,1-1 1,-1 0 0,0-3 0,0-1-1,0 0 1,2 0-86,-1-1 0,1 0 1,0 0-1,0 0 0,1 0 1,-1 1-1,0-2 0,1-1 1,-1-2-1,0-1 0,0-1 1,0-1-140,-2-1 1,0 0 0,1-3-1,0 0 1,-3 1 0,1 0-1,0-2 1,-1-2 0,1-4-1,-1 0 1,0-1 0,-1 0-1,-14 33-378,0-3 0,-5-4 0,0-11 0,2-1 543,6-3 0,-2-5 0,2-6 0,-2 2 0,-2 3 0</inkml:trace>
  <inkml:trace contextRef="#ctx0" brushRef="#br0">25007 12647 8202,'-6'-44'0,"-1"1"0,0 6 997,2 9 0,4 12-589,1 7 1,1 18 0,4 5 0,2 15 0,0 14 0,-2 11-1,-4 16 1,-1-30 0,-1 1-170,-1 6 1,-1 1-1,0 2 1,-2 1-1,-3 1 1,-2 1 0,-1-2-1,0 0 1,-2 0-1,0 0 1,0-2 0,0 0-1,0 0 1,1 0-152,0-1 0,1-1 0,2-4 0,1-1 0,2-1 0,1 0 0,1-2 1,1 0-1,-3 32 0,4-5-384,5-9 0,6-8 1,8-4-1,2-5 0,3-5 1,6-5-1,5-7-214,1-5 1,10-9 0,4-6-1,9-7 1,10-10 0,3-8 561,-34 8 0,0-1 1,0-1-1,1-1 0,1-1 1,1-1-1,-1 1 0,-1 0 1,2 0-1,-1-1 0,2 1 1,-1-1-1,0 1 0,0 1 35,-1 1 0,0 1 0,-1 0 0,0 0 0,-2 1 0,1 0 0,1 0 0,0 0 0,0 2 1,-1 0-1,30-10-59,-6 1 0,-6 3 0,-2-4 1,-3-2-1,-4-2 0,-4-5 1,-2-3 131,-4 0 0,2-15 0,-6-2 0,-1-6 0,-4-10 0,-14 31 1,-1-1 7,-2-2 0,-1-1 1,2-7-1,-2-1 0,0-2 1,-1-1-1,-1-4 1,0-1-1,0-4 0,0-1 1,-1-2-1,0 0-119,0-2 0,-1-1 0,0 0 0,-2-1 1,-2 2-1,0 0 0,-1 3 0,0 1 1,0 1-1,-2 1 0,-1 3 0,-1 1 0,-1 4 1,-1 0-216,-2 5 0,0 2 0,1 5 0,0 2 1,-16-29-1,-4 9 0,-6 12 0,-6 12-50,-5 12 0,-9 11 1,-13 16-1,29 0 1,-1 3-1,-4 3 0,0 2 1,-5 5-1,-2 2 1,-2 4-1,-1 1-104,-3 1 1,0 2 0,-7 5 0,1 1 0,2 1-1,0 0 1,0 1 0,0 1 0,0 1 0,0 1 0,2-2-1,1 1 115,0-1 0,1 1 0,2-1 0,1-1 1,9-4-1,1-1 0,3-1 0,2-1 0,3-2 1,3-1-1,-21 22-1905,11-4 2110,20-6 0,6-2 0,11-6 0,1 0 0</inkml:trace>
  <inkml:trace contextRef="#ctx0" brushRef="#br0">24981 12727 8180,'-6'-22'0,"0"1"0,3 7 800,7 6 0,23 7 0,12 1 0,8-2-561,8-2 1,11-1 0,5-8 0,-31 4 0,0-1-1,5-2 1,1 0 0,0-2 0,1 0 0,1-1 0,0 0-15,1 0 0,0-1 1,3-3-1,0 0 1,3 0-1,1-1-214,-1-1 1,1-1 0,1 1 0,0-1-1,-6 4 1,-1 1 0,0 1 0,-1 2-1786,-2 2 1,-1 1 1773,-2 0 0,0 2 0,-4 3 0,0 0 0,0 2 0,0 0 0,0 1 0,0 1 0,0 1 0,0 1 0</inkml:trace>
  <inkml:trace contextRef="#ctx0" brushRef="#br0">25127 13314 8300,'-62'0'3769,"7"0"-3304,24 0 0,13 1 0,20 2 1,11 2-399,12-2 1,15-3-1,18-6 1,15-9-1,-28 3 1,2-3 0,4-3-1,3-2 1,4-4-1,2-1 1,2-2 0,1 1-125,1-1 1,2 0 0,2-3 0,2 0 0,0 3 0,0 2 0,0-1 0,0 0 0,-2 1 0,0 1 0,-3 1 0,-1 2-329,-3 1 0,-1 1 1,4 1-1,-2 2 1,-8 3-1,0-1 0</inkml:trace>
  <inkml:trace contextRef="#ctx0" brushRef="#br0">25207 13847 8141,'-59'-24'1001,"19"6"1,30 10-853,29 5 0,25 3 0,25-2 1,-30 0-1,3-2 0,7-3 0,1-2 1,8-4-1,1-2-149,5-3 0,3-3 0,-12 4 0,3-2 0,0 0 0,2 1 0,-1 0 0,0 0 0</inkml:trace>
  <inkml:trace contextRef="#ctx0" brushRef="#br0">25207 15073 8150,'0'-13'0,"0"-1"0,0 1 0,0 0 547,0-1 1,0 1-1,0 0 1,0-1 0,0 1-1,0-2 1,2-1 0,1-2 659,1 2 0,1 9 0,-7 7 1,-2 8-841,-5 9 0,-2 8 1,1 6-1,3 0 1,-1 0-99,1 0 0,4 0 0,-2-4 0,5-2 1,5-3-458,4-4 1,7-3 0,5-3-1,1-3 1,3-5 0,-1-2-143,1-2 0,-4 0 1,0 0-1,-4-2 1,-3-1-1,-5-3 847,-3-1 1,-4 4 0,-6-2 29,-5 4 0,-1 7 0,1 3 0,6 3-1240,6 1 1,4-1 0,10-2 0,3-2 0,7-3 0,3-2-1,2-3 693,4-4 0,2-9 0,2-8 0</inkml:trace>
  <inkml:trace contextRef="#ctx0" brushRef="#br0">25794 14993 8134,'-11'-16'1683,"-2"2"0,3 6 0,5 12-1440,4 5 1,1 3-1,0 1 1,0 0-1,1 1 1,4-1 661,4 0 0,1 5 0,0 0 1,-1-3-1,2-3 0,1-4-1859,1 3 1,0-5 0,-1-3 0,-3-6 236,-5-6 0,-2-3 1,-2-3-1,-2-3 0,-2-2 1,-5-3 283,-3 1 1,-1 0-1,-2-5 1377,-3 1 0,3 5 0,-2 2 1,3 1 281,5 0 0,-1 5 1,6 4-1,2 0-987,5 2 0,5 1 1,6 6-1,6 0 1,5 1-287,4 4 1,8-4-1,0 4 1,5-4 46,2-1 0,7-6 0,-4-1 0</inkml:trace>
  <inkml:trace contextRef="#ctx0" brushRef="#br0">26154 14766 8134,'-19'0'196,"-2"0"0,0 0 0,3 0 0,3 0 747,2 0 0,13 2 0,8 1 1,6 1-1,4 1 0,1-1 1,2 1-841,0-2 0,3 0 0,-7 0 1,1 1-1,0-1 0,0-2-1901,-2-1 1,-1 0 1889,-2 0 1,-6 2 0,-2 2 0,-4 5 537,-1 3 1,0 7 0,0 4 0,2 0-1,1 2 1,3 1 0,0 2-378,0 0 0,4 4 1,-3 0-1,2-3 0,-1-1 1,-2-1-336,-3 0 1,0-7 0,-1-2-1,3-3 1,-1-3-839,2-3 0,-3-5 0,5-8 0,-2-5 1,-3-5-1,-2-3 832,-1-6 0,2-6 0,0-4 0,3 1 1,-2-2-1,-2 3 434,-1 2 1,0 1-1,0 9 1,0 0 0,2 0-1,2 2-1066,5 2 1,-1 8-1,0 3 1,3 2-1,1 2 1,2 0-1,3-1 176,1-4 0,5 4 0,-2-5 1,0 0-1,-2-3 0,-1-1 672,0 1 1,-5-3 0,-6 3-1,-1-3 1,-3-1 0,-1-1 1232,-2 1 0,0 4 0,-2 0 0,-2 1 1,-4-1-1,-1 1 2294,1 2-3709,5 2 0,3 4 1,8 0-1,4 0 0,2 0 1,-1 0-587,0 0 1,1 0-1,0-2 1,3-1 0,1-3 576,-2-1 0,-3 6 0,-4 2 0,-5 11 524,-2 9 0,-2 8 1,-2 5-1,-1 2 1,-2 4-1,-1 0-364,0 3 0,1 0 0,5-5 0,0-2 0,2-5 0,2-3-685,5-1 0,3-8 1,3-6-1,3-7 0,4-4 1,4-4-1,4-5-3077,1-11 3665,0 3 0,2-28 0,1 8 0</inkml:trace>
  <inkml:trace contextRef="#ctx0" brushRef="#br0">10837 12701 8426,'-20'-6'0,"2"-3"0,3-1 0,0 1 0,-2 4 0,0 4 0,-5-1 106,-2-2 0,1 2 0,-3-2 0,1 2 0,-3 2 0,0 0 0,-2 2 0,-1 1 0,-4 1 0,-2 1 0,-2-1 0,1 1 0,-5-2 210,-3-2 0,-3-1 0,-4 0-148,-1 0 1,1 0-1,-2 0 1,-1-1-1,-3-2 1,-1-3 76,1-2 0,-6 5 0,3-1 0,1 2 0,-4 2 1,1 0-1,-1 0 0,4 0-237,1 0 1,3 2 0,-3 1 0,0 3 0,3 0 0,-1 0-130,0-3 1,-4 3-1,3-1 1,-2 3-1,-3 1 1,0-2 205,2-2 1,-1 1-1,5-1 1,1 1 0,1 0-1,1-1 42,2 1 0,-8-5 0,8 5 0,-2-1 0,0-1 0,2-1-199,0-2 1,-8 4 0,-1 1 0,1 0 0,-4 0 0,3-3 0,-3 0-9,1 1 0,6-3 1,-10 5-1,1-1 0,5-1 1,0-1 3,1-1 0,2-2 1,-6 0 126,-3 0 0,-2 1 0,2 2 0,0 2-9,1-2 0,-5-2 0,6-1 0,0 0 0,-4 2 0,2 0-27,0 3 0,1 4 1,1-3-1,0 0 0,1 1 1,2 0-65,-1 4 0,-9 5 0,7 2 0,-3 0 0,0-1 0,1 3 1,-2-1-22,1 0 1,3 0 0,-5-2 0,3 2-1,1 0 1,1 0 0,1-2 105,2-2 1,0-2 0,4 0-1,1-1 1,0-2 0,3-1 100,-1 2 1,4-4-1,3 2 1,2 0-1,1 0 1,3 0-141,0 1 1,1 2 0,7 1 0,4 1-1,4-1 1,3 0 0,4 0-560,0 1 540,3 5-3,3-4 0,5 6 0,2-4 0,0 6 0,1 0 111,0-1 1,1 8 0,5-2 0,0 5 0,0 4 0,0 1 17,0 2 1,0 5 0,0 2 0,0 5 0,0 7-1,0 6-50,0 6 0,0 3 0,0-32 1,-1-1-1,-1 3 0,-1 0 0,0 3 1,-1 1-1,0 1 0,-1 1-5,1 2 1,-1-1-1,1 0 1,-1-1-1,0 1 1,-1 0-1,0 1 1,1 0-1,1 0 1,1 1-1,0 0 1,0 1-1,1-2 1,1 1-6,0-2 1,0 0 0,1-1 0,0 1-1,0-2 1,0-1 0,1 3 0,0-1 0,1 1-1,0 0 1,3 0 0,1 0 0,1 1-1,1-1 20,0-1 0,1 0 0,1 3 0,0-1 0,-2-1 0,0-1 0,1 1 0,1-1 0,0 0 0,-1-1 0,1 0 0,0 0-46,-2 0 0,0 0 0,1 1 0,1 0 1,-1-2-1,0 0 0,-1 0 0,0 1 0,0 0 1,-1 1-1,-1 0 0,0-1-61,-2 0 0,1 0 0,1 0 0,0 0 0,-2-2 0,0 0 0,2-1 0,-1 0 0,0 0 0,0-1 0,0-2 0,-1 1 0,1-2 0,0 0-45,1-1 0,0 0 0,0-2 0,0 0 1,0 0-1,-1-1 0,3 36 0,3-3 1,1-3 26,1 1 0,2-16 1,1 3-1,2-7 1,-2-6-1,0-2 0,1-2 210,1-4 0,5-2 0,-1-8 0,4-1 0,0-2 0,1 0 5,0-1 1,8-2 0,4-4 0,1 1 0,6 2 0,2-2-231,7-1 1,12-1-1,2-1 1,6 0-1,-34-6 1,0 0-1,2-1 1,0-1-1,5 1 1,1-1 93,1 0 1,0-1-1,0-3 1,1 1-1,4 0 1,1 0 0,0-1-1,1 0 1,0-2-1,1 0 1,4-1-1,1 0 43,1-3 1,1 1 0,-2 0-1,1 0 1,5 0 0,0-1 0,-1 1-1,0 0 1,-1-1 0,1 1 0,0 0-1,0 0-114,0 1 0,0 0 0,-3 1 1,-1 0-1,3 2 0,-1 0 1,1 0-1,-2 0 0,-2 0 1,0 0-1,2 0 0,-1 0 1,-2 0-1,0 0-52,1 0 1,-1 0 0,0 0 0,-1 0 0,-5 0 0,-1 0 0,-1-1-1,0 0 1,0 0 0,0-2 0,-4 0 0,-1-1 320,-1 0 0,-1 0 0,-2-2 0,-1-1 1,-4 1-1,0 0 0,-1-2 0,0-2 0,0 0 1,-1 0-1,0-2 0,-1 0 0,-1-1 0,0-1 436,-1-1 1,0-1-1,28-14 1,-2-4-1,-2 0 1,-2 2-1,-3-4-529,0-2 0,-5 4 0,-2-11 1,0-2-1,-1-5 0,0-7-161,-24 26 1,-1-1 0,1-2-1,-1-2 1,1-3 0,-1-2-1,2-2 1,-1-1 0,-1-2-1,-1-1 1,0-5 0,-1 0-1,-2-4 1,0 0 8,-1-1 0,0 0 0,0-5 1,-1 0-1,-1 3 0,-1-1 0,0-2 1,-1-2-1,0-3 0,0-1 1,-1-2-1,-1-1-82,-4 23 0,0 0 1,1-1-1,0-3 0,1 1 1,-1-2-1,0-1 1,-1-2-1,0 1 0,1-2 1,0 1-1,0-2 1,1-2-1,1-2 0,-1 1 1,1-2-1,1 0 1,-1-1-1,2-1 0,0-1 1,0 0-131,0 1 1,1 0 0,-1 0 0,-1 1 0,0 0 0,0 1 0,0 1 0,1 0 0,-1 0-1,-1 0 1,1 0 0,-1 1 0,0 1 0,0 0 0,0 0 0,-1 2 0,1-1 0,-1 2 0,-1 2-1,0 2 1,-1-1 54,0 4 1,-2 0 0,0 1-1,0-23 1,-1 1 0,-3 8-1,-1 2 1,-1 4 0,-1 2-1,-1 6 1,-2 1-136,-1 7 0,-2 2 1,-1 3-1,-1 2 0,-16-25 1,1 8-1,-1 8 1,-1 10-1,-2 8 321,-1 8 0,4 6 0,5 4 0,0 3 0</inkml:trace>
  <inkml:trace contextRef="#ctx0" brushRef="#br0">6372 19511 8217,'-2'-16'51,"-2"2"0,1 5 1,-4 14-1,-1 4 138,1 3 0,-2-3 1,-6-1-1,-1 3 1,-4 2-1,-2 3 0,-4 4 1,-6 0 724,-2 4 0,0 1 0,-3 2 1,3 0-1,2-1 0,2-1-670,2-2 0,7 0 0,3-3 0,4-1 1,2 2-1,3-2 0,4 0-196,4-3 0,2 1 0,5-1 0,8 3 0,6 0 0,6 1 0,0-4 105,1-1 1,0 2 0,-1 1 0,1 0 0,-2 0 0,-3 0-159,-4-2 0,-5 3 0,-2 0 1,-4 1-1,-1-1 0,-3-3 0,-4 0-118,-8 2 0,0-3 0,-10 3 1,-1-3-1,-2-2 0,-3 0-153,-2 1 1,-4-1 0,0 0 0,0 1 0,0-1-1,0 0 1,3-1-1741,4-3 1,5 3 0,7-3 2015,3 3 0,9 1 0,7 0 0</inkml:trace>
  <inkml:trace contextRef="#ctx0" brushRef="#br0">7145 19831 8253,'-4'-33'793,"-2"8"1,0 9-38,0 5 1,-6 8 0,0-2-432,-4-1 0,-3 4 1,1-2-1,-4 2 1,-4 2-1,0 2 1,-1 2-1,0 5 1,2 1 37,3-1 1,-2 5-1,6-4 1,2 3-1,3-1 1,2 0-1,4 0-224,1 1 0,2 5 0,4 0 0,1-1 0,5 3 0,6 0 0,4 3-23,1-1 1,2 0 0,0 3 0,0-1 0,1-3-1,-6-1-4,-3 1 0,-1-5 0,-5 2 0,-2-2 0,-3 1 0,-5 1 0,-5-2-131,-7-1 1,-3-2-1,-8 0 1,-2 1 0,-3-1-1,1-1-561,-1-3 1,2 1 0,4-4 0,2 1 0,3 2 0,4 0-2474,3 0 3053,8 0 0,1-2 0,6-1 0</inkml:trace>
  <inkml:trace contextRef="#ctx0" brushRef="#br0">7438 20311 8253,'0'-15'1417,"6"3"1,3 12 3081,3 0-4097,-5 0 1,1-5-1,-5-2 1,1-3 0,1-7-1,0-2 1,6-6-577,5-5 1,3-1-375,4-9 1,2 2-1,-3-11 1,3-3 0,0-1 404,-2 0 0,5-2 1,-5 9-1,0 1 1,-1 4-1,-3 7 720,0 4 1,-2 10 0,-7 2 0,-1 4-1,0 4 817,-2 1 1,-1 8 0,-6 1 0,0 9-1,2 7-930,2 6 1,-2 6-1,2 6 1,-1 9 0,0 6-1,3 7 1,1 2-1235,4 1 1,0 6 0,3-2 0,-1-4 0,2 2 0,1-7 769,2 0 0,0-11 0,-5-11 0</inkml:trace>
  <inkml:trace contextRef="#ctx0" brushRef="#br0">7625 20124 8253,'-15'-61'0,"8"15"1966,8 20 0,14 12 0,13 14 0,9 0 0,8-1-641,2-4 0,3 4 1,10-3-1326,6 2 0,7 2 0,-33 0 0,0 0 0</inkml:trace>
  <inkml:trace contextRef="#ctx0" brushRef="#br0">10251 18511 8416,'-9'6'0,"2"6"0,1 9 0,1 1 0,5 11 168,0-1 1,0 2-1,0 8 1,0 2-1,0 7 1,0 3 0,0 7-1,0 3 1,0 7-1,2 1 1,-1-33 0,2-1-1,8 36 1,-4-35-1,2-1 366,1 1 0,2-2 0,15 31 0,4 0 0,4-1 0,4-3 0,-19-32 0,1-1 0,24 28 0,7-4-286,-22-29 0,0-1 0,0-1 1,0 0-1,4 3 0,3-2 1,0 0-1,1-1 0,2-1 1,0-1-1,3-1 0,2-1 248,0 0 1,1 0-1,-2-1 1,0 0-1,4 0 1,0-1-404,0 0 0,0 0 1,3-1-1,1 0 1,-1 2-1,1-1 1,1-1-1,1 0-62,-1-1 0,0 1 1,4 1-1,1-1 0,-5-1 1,0-2-1,0 0 1,1-1-1,-1-2 0,0 0 1,-1-1-1,0-1-108,0 0 0,0-2 1,4-1-1,0-3 0,-2 0 1,-1-1-1,0-1 0,1-1 1,0 0-1,0 0 1,-2 0-1,1-1 0,1-2 1,0 0 31,0-3 0,-1-2 0,-2 1 0,0 0 0,4-4 0,0-1 0,-2 1 0,0-1 0,-2-1 0,0 1 0,0-2 0,-1-1 208,-2 0 0,-1-1 1,-4 0-1,0 0 0,-2-3 1,-1 1-1,-2 0 1,-2 0-1,28-17 0,-6 1 1,-9 2 13,-6 4 0,-6 3 0,-12 1 0,-3 4 0,-4 0 0,-5 4-504,-4 1 0,3 2 0,-5 0-1386,1-1 1,-2 5 0,-5 2-2327,3 1 1,-2 3 4172,2 8 0,-2 8 0,-2 8 0</inkml:trace>
  <inkml:trace contextRef="#ctx0" brushRef="#br0">14250 19937 8401,'0'-54'671,"0"5"0,1 19 1,4 11-1,4 9-139,3 4 0,7-3 0,2 4 0,1 2 0,0 2 1,2 1-1,1 0-340,2 0 0,-1 6 0,1 4 0,-2 6 0,-3 8 0,-5 6-335,-7 5 1,-4 4 0,-8 1-1,-2 0 1,-6 1 0,-7 1 0,-5-2-517,-3-6 1,0-5 0,2-2 0,6-2-1,2-3 1,3-2 658,3-1 0,15-4 0,9 4 0</inkml:trace>
  <inkml:trace contextRef="#ctx0" brushRef="#br0">15956 19711 8401,'-4'-22'1957,"-1"-1"-465,2 4 1,2 10 0,1 9-1205,0 8 0,0 9 1,0 9-1,0 6 1,0 11-1,0 6 1,0 7 154,0 4 1,1 0 0,2 2 0,3-4 0,2-4 0,3-4-1,4-4 1,5-3-498,0-5 1,-3-8 0,0-4 0,-2-8 0,-2-7 0,1-7-212,-1-2 1,-4-4 0,-2-5-1,-1-10 1,-3-9 0,-1-8-1,-2-8-167,0-5 0,0-11 0,0-6 0,0-4 0,1-3 0,2 3 594,2 4 0,5 7 1,-1 9-1,3 8 1,1 9-1,0 7 356,1 7 0,-1 8 0,2 4 0,3 4 0,4 4 0,3 4 0,3 8 558,3 4 0,-3 9 1,2 9-1,-5 6 1,-4 6-1,-2 5-1049,-2 3 1,-9 0-1,-3 3 1,-4 0-1,-2-7 1,-5-4-1,-6-8-1236,-4-2 0,-9 1 0,-1-9 0,-5-3 0,-3-4 0,-3-7 544,-1-2 0,-7-3 0,2-3 0,3-3 1,5-2-1,4 1-254,6-2 0,4-2 1,12-2 918,9-4 0,15-8 0,19-8 0</inkml:trace>
  <inkml:trace contextRef="#ctx0" brushRef="#br0">17369 19778 8401,'0'-46'916,"-1"7"1,-2 11 0,-3 10 342,-2 8 1,4 4 0,-6 6 0,-4 0 0,-3 0 0,-4 0 0,-3 0-549,-1 0 0,-3 6-634,-3 3 1,3 4 0,-4 3 0,4 4 0,3-1 0,3 2 99,4-1 1,5 1 0,2 3-476,3-2 1,5-1 0,-2 2 0,4-2 167,1-2 1,6 5-1,2-3 1,4-1 0,2 0-1,-1-2 1,0-1 291,1 0 0,-6-3 0,0 0 0,-2-1 0,-3 0 1,-2 1-606,-1-1 0,-1 5 0,-4 1 1,-5 0-1,-5 1 0,-4-4-374,-2-1 1,-1-2 0,-3-1-1,1-2 1,3-2 0,1-3-1,0-2-1278,1-1 0,6-2 2095,4 0 0,6 0 0,-3 0 0</inkml:trace>
  <inkml:trace contextRef="#ctx0" brushRef="#br0">17449 20444 8401,'0'-21'2461,"0"2"1,0 6-1939,0-1 1,0-4-1,0-1 1,0-2-1,0-4 1,2-4-1,2-7 1,5-2-834,3-2 1,7-2-1,3-2 1,5-7-1,3-2 1,1-2 0,-2 5 21,-1 3 1,-1 2-1,0 8 1,-2 6 0,-1 9-1,-5 6 330,-4 2 0,1 7 1,-7 2-1,3 7 1,0 7-1,-2 9 152,-1 5 1,-5 11 0,4 8 0,-2 8 0,-3 9-1,0 4 1,0 2-2120,1-2 0,2-5 1381,-2 0 373,-2-15 1,4 1 0,-6-10 0</inkml:trace>
  <inkml:trace contextRef="#ctx0" brushRef="#br0">17529 20084 8401,'-7'-59'881,"1"17"0,9 8 0,6 15 0,10 10 895,9 3 0,12 2 0,10 2 1,5-1-1,6-1-1776,4 1 0,5-4 0,-30 3 0,0 0 0</inkml:trace>
  <inkml:trace contextRef="#ctx0" brushRef="#br0">5839 13101 8196,'-12'-2'0,"3"-2"292,3 2 1,7-10 0,4 5 0,2-2-1,2 2 1,-1-1 0,-1 2 0,-1-1 1454,0 0 1,-2 2-1489,-4-4 1,5 5 0,1-4 0,1 1 0,3 1-63,2 0 0,3-4 0,3 1 0,3-3 0,1-1 0,0-1-76,2 1 0,4 0 0,0-1 0,-3 1 0,0 1 0,1 2-3,0 1 1,-1 2 0,-1-4 0,-2 4 0,1-1 0,-1 2-1,-2-1 62,0 0 1,-1 2-1,-1-2 1,4-1-1,2 1 1,1-2-84,1 2 1,0-5-1,9 4 1,1 0 0,-1-1-1,1-2-148,1-1 0,1 4 1,2-1-1,0-2 1,0-1-1,0-1 0,0 1-33,0 3 0,-1-2 0,-2 2 0,-3-3 1,-1-1-1,-2 1 343,1 3 0,-4-3 0,3 3 1,-1-3-1,0-1 0,1 1 1,1 2-70,5 1 1,-4 0-1,11-4 1,2 1 0,2 1-1,2 2-214,5-1 0,-6-2 0,6-1 0,-2 0 0,0 1 0,1 1 0,-1 3 12,-1-3 1,3-1 0,-11 0-1,-1 2 1,0 1 0,-2-1 345,-1-2 0,8-1 0,-8 1 0,0 1 1,0 3-1,-3-1-277,0 1 1,9-4-1,-6 5 1,1-2 0,4 2-1,0-1 1,6 2-187,-1 0 0,-1-2 0,1 2 0,1 0 0,1-2 0,1 2-26,-1 1 1,-2-4 0,2 3-1,-2-2 1,-2-1 0,-1 1 0,-1 0 319,0 2 0,3-3 1,-3 3-1,0 0 1,1 1-1,-1 0-22,0-1 0,3 5 0,-3-5 0,0 1 0,1 1 1,-1 1-335,0 1 1,1 2 0,-4 0 0,-3-1-1,2-2 1,-1-1 164,7 1 0,2 1 1,3 2-1,1 0 1,0-1-1,3-2 1,2-2 144,2 2 1,-4 2 0,4 1-1,0 0 1,-2 0 0,0 0 0,-2 1-58,-3 4 1,0-4 0,-1 4 0,0-2 0,1 0 0,-3 1-157,-2-1 1,3 0 0,-4 0-1,0 1 1,0-1 0,-1 0 139,1 2 1,-5-4 0,3 4-1,-2-2 1,2 0 0,0 2-1,0 1 25,-3 0 1,-2 0-1,-1-3 1,2 3-1,1 0 1,1 1-200,-1 1 1,0-5 0,0 3 0,1-2 0,-1 2-1,0 0 1,0 1 216,2 1 1,0-4-1,-2 4 1,2-1-1,-1-1 1,-1 1-32,-3 1 0,8-1 1,-8 4-1,1-4 1,-1 0-1,-4 1-73,-5 2 0,3-2 0,0 0 1,1 1-1,-1 0 0,1 0 0,-1 0-20,3-2 1,-3 4 0,1-5 0,1 1-1,-1 2 1,1 0 0,-1 0 219,0 1 1,3-2-1,-4-1 1,0 0 0,-1 1-1,-2 1-139,0-2 1,0 5 0,-3-3 0,0 1 0,2 0 0,-3-2-226,-2-2 1,6 4 0,-7-1-1,-1 1 1,2 1 0,1-2 0,0 1-23,1 2 0,-5-3 446,0 0 1,1 0 0,3 4 0,1-1-114,0-3 0,-1 2 0,-1-2 0,-1 3 1,-2 0-1,2-2 0,0-1-114,-2 2 0,3 0 0,-3 1 1,2-1-1,0-2 0,-2 1 33,2 2 1,-1-3-1,1 0 1,-2 1-1,2 0 1,1 1 62,2-2 1,-2-1 0,0 6-1,-1-2 1,1-2 0,-1-1-1,1 1 10,0 2 1,2-3-266,-1 0 0,-3-2 1,-3 4-1,1-4 95,0-1 1,0 4 0,1-2 0,-3 1 0,-1-2 0,1 0 0,0-1 295,1 0 0,-3 0 0,-3-3 0,-1 3 0,0 0 1,1 0-151,-1-3 1,0 3 0,1 0 0,-1 0 0,-1 1-325,-3 0 1,3-4 0,-5 3 0,2-1 0,0 1-1219,1 1 1,2-2 0,1 2-143,1-1 0,-7 0 1,-1-3-1,-2 3-2009,1 1 3593,-1 2 0,-10 4 0,-1 1 0</inkml:trace>
  <inkml:trace contextRef="#ctx0" brushRef="#br0">15303 12954 8108,'1'-28'673,"4"7"1,4 9-559,3 8 1,1 2-1,0 2 1,-1-1-1,-1-2 1,-3-2-1,3 3-226,1 0 1,-3 2-1,-2 2 1,0 0 884,1 3 1,-5 5 0,1-1 0,-2 3-1,-2 1 1,0 1 74,0-1 0,-2 0 0,-1 1 0,-3-1 0,-1 0 0,-3 1-879,-2-1 1,-6 0-1,-1 1 1,-2-3 0,-3 0-1,-1-4-688,-2-1 1,2-1 0,1-4-1,4 2 1,-1 1 0,2 1-1028,-1 1 1,3-3 1744,3 6 0,7-6 0,1 3 0</inkml:trace>
  <inkml:trace contextRef="#ctx0" brushRef="#br0">24048 12541 8293,'-8'-6'1734,"1"4"1,4-3 372,-2-1 0,2 4 0,8-2 1,4 2-1455,3 2 0,1 0 1,0 0-1,1 0-1654,-1 0 1,0 0 0,1-1 0,-3-4-1,0-4-630,-2-2 1,-2 2 0,3 0 0,-1-3 1630,2-4 0,1-5 0,1-6 0</inkml:trace>
  <inkml:trace contextRef="#ctx0" brushRef="#br0">24288 12248 8261,'0'-14'1564,"0"5"1,1 2-572,3 1 1,-1-3-1,6 5 1,0 2 0,-1 5-1,-4 6-214,-2 3 1,-2 3 0,0 3-1,0 4 1,0 3 0,0 2 0,0-1-441,0 1 1,4 0-1,0-1 1,-1 1-1,-1-2 1,-1-1-1242,4-2 0,1-6 0,4 4 0,-1-3 0,1 0 902,2-6 0,2 9 0,-1-6 0</inkml:trace>
  <inkml:trace contextRef="#ctx0" brushRef="#br0">24248 13034 8468,'-14'0'1056,"7"-2"0,2-2 0,4-5-374,1-3 1,-2 5 0,-1 4-1,-2 4 1,-1 5 0,0 2-1,1 2-355,-1 2 0,3 3 1,-4 1-1,1 2 1,3-2-1,2-1-57,1-2 0,0 2 1,0 1-1,1 2 1,2-2-1,3-1-173,1-1 0,2-1 0,5 0 0,0 1 0,3-3 0,0 0-191,0-2 0,-2-5 0,-2 3 0,0-1 0,1-3 16,-1-1 1,-1-4-1,-3-2 1,-3-5-1,-2-4 1,0-4-95,-1 0 1,-1-7 0,-2 2-1,0-3 1,-2-2 0,-1 2-38,-1 3 0,-8-2 1,0 6-1,-4 3 0,-2 3 1,-1 5-1,-2 1 372,0 3 0,-2 2 0,4 2 0,-1 4 0,1 2 0,3 2 0,2 0-624,6 1 1,-3 2 0,7 3-1,1 1 461,1 2 0,8 0 0,2-5 0</inkml:trace>
  <inkml:trace contextRef="#ctx0" brushRef="#br0">24248 13740 8328,'0'-13'-4,"0"0"433,0-1 1,0 1-1,0 0 1,1-1-1,2 1 1,1 0-1,-1-1 4975,-1 1-5030,-2 6 0,-5 2 1,1 10-1,1 4 1,2 4 389,1 5 0,1-2-726,3 6 1,-2-4-1,4 3 1,0-1-400,3 1 1,-2-3 0,2 3-1,1-2 1,1-3 0,-1-1-3404,-1-2 0,1-1 3764,8-3 0,-3 3 0,4-5 0</inkml:trace>
  <inkml:trace contextRef="#ctx0" brushRef="#br0">24234 14287 8705,'-6'-8'0,"-1"2"1819,-1 0 1,3 4-1302,5-7 0,5 0 0,6-5 0,4 1 0,4 0 0,0 1 0,2 2 0,-2 2-122,0 2 0,4 2 1,-6 4-1,0 0 1,-2 1-1,-4 5-431,-2 8 0,-3 0 0,-6 7 0,-1 1 0,-4 2 0,-4 4 0,-2 0 50,-3 0 0,1-1 0,0-2 1,1-1-1,1-3 0,4-2 19,1-3 0,3-3 0,7-4 0,7-4 0,5-4-277,6-1 0,8-6 1,3-4-1,-1-5 1,2-3-1,-1 2 1,1 1-1246,0 2 1,-4 1 1487,1 3 0,-3-3 0,-2 5 0</inkml:trace>
  <inkml:trace contextRef="#ctx0" brushRef="#br0">5292 12887 8327,'0'-13'0,"0"0"255,0-1 0,0 5 0,0 1 0,0-3 0,-1 1 0,-4 1 0,-4 5 0,-3 2 0,-1 2-85,0 0 1,-2 0 0,-1 0 0,-2 2 0,2 1 0,1 1 0,1 0 0,1 1-1,0-1 248,-1-1 1,1 5 0,0-1 0,-1 2 0,1-2-1,0 1-360,-1-1 0,6-2 0,-1 2 0,-2 0 0,-1 1 0,-1 2-39,0 2 1,-1 1 0,1 1 0,0-1 0,1 2 0,2 1 29,1 2 1,0 1 0,-3-3 0,2 4 0,2-1-1,1 2 255,-1-1 1,5-2 0,-2 4-189,-1 2 0,4 0 0,-2-1 0,2 0-48,2 0 1,0-2 0,0 0 0,0 0 0,0-2-1,0 2 3,0-1 0,0 1 0,0 3 0,2-4 0,1 1 0,3-2 0,1 2 73,3 0 1,2-5 89,2 2 1,-4-3 0,2-2 0,3 0 0,-1-1 18,1-3 0,3 3 1,1-5-1,0 2 0,2-1 1,0-1-115,3 0 1,1-2 0,1 2-1,1-1 1,1-3 0,2 0-130,1 2 0,0-4 0,-3 3 0,2-2 0,1-2 0,-1 0 0,-2-2 171,-2-2 0,3 3 1,0-5-1,2 0 1,-1-2-1,-2-1 608,-1 1 0,-1-1-666,1-5 0,0 5 0,-2 1 0,-1-3-127,-2-1 1,1 3 0,6 1 0,0-1 0,-1 0 0,2 0 0,-2-1-270,0-2 0,-1-2 0,0 1 1,-2 0-1,-2-1 0,-2 1 267,-2 0 1,-1-1-1,-4 0 1,-1-3-1,0 0 1,-1-1-1,-2 0 23,-1 0 0,-4-4 0,2 3 0,-1-2 0,-3-3 0,-1-1-13,-2-1 1,0-1-1,0 0 1,0 1-1,-2-1 1,-1 0 0,-3 2-46,-1 3 1,-2-3-1,-4 4 1,-1-1 0,-1 0-1,-2-1-117,-6 3 0,-2-4 0,-1 5 0,-1-1 0,-1 1 0,-3 1-173,-5-1 1,4 4 0,-1-2 0,0 3 0,-1 4 0,-1 2-118,-1 3 1,2-4 0,-3 4 0,3 2 0,0 2-1,0 1 1,-2 0-279,2 0 0,2 4 1,7 2-1,1 2 0,3 2 1,0 3-1,2 4 726,0 0 0,-5 7 0,3-3 0</inkml:trace>
  <inkml:trace contextRef="#ctx0" brushRef="#br0">15703 12661 8396,'1'-14'0,"4"1"-200,2 6 0,2 1 0,-1 4 0,-1-1 0,-1-3 860,0-1 0,-2 3 0,-5-4 0,-4 1-46,-4-1 0,2 5 0,-2-1 0,-1 3 0,-2 1-575,-1 0 0,-1 0 0,1 0 1,-2 1-1,-1 2 0,-3 1 1,-2-1 211,-3-1 0,0 2 1,1 1-1,1-2 0,-2 0 1,0 0 19,2 1 0,3 2 0,4-2 0,-1 4 0,-2 1 0,1 0-335,3 1 0,0 2 1,0 3-1,-3 1 0,-1 3 1,2 0-19,1 1 1,2 2-1,-2-4 1,-1-1-1,-2 1 1,3 0-1,3-2 188,4-1 0,0 3 0,-2 0 0,2-2 0,1-1 212,0-2 0,4 0 0,-2 1 0,4-1 0,1 0 0,1 1-193,4-1 1,-2-1 0,6-2 0,-1-1 0,3 1 0,1 2-76,2 2 1,4-1 0,0 0-1,3 1 1,2-1 0,3 0 188,2 1 0,1-1 0,-1-1 0,2-2 0,3-1 0,1 0 0,3 0-17,1 0 1,2-5-1,0 3 1,0 1-1,0-2 1,2 0-164,2-3 0,-2-2 0,2 1 0,-1 1 0,-2 1 0,2-1 0,-1-1 125,1-2 1,0 0-1,-3 0 1,0 0 0,1 0-1,2 0-77,2 0 1,-1 0-1,-2 0 1,1 0-1,2 0 1,1 0-1,2-2-330,-1-2 1,-2 2 0,0-4 0,0 0 0,-5-1 0,0-2 292,-3 0 1,-2 0-1,3-4 1,-4 0 0,0-1-1,-2-1 1,1-1 4,-4-2 0,4-4 0,-2 3 0,0-2 0,0-3 0,0-1-70,-1-1 1,-3-1 0,-5 0 0,-4 1 0,-3-2 0,-4-2-191,-2-1 0,-3-2 1,-6 4-1,-1-4 0,-4 0 1,-5 1-1,-6 2-65,-7 2 0,-3 1 0,-5 1 0,-5-1 0,-2 2 0,-2 1 60,0 2 1,-6 4-1,-3-2 1,-6 0 0,-4 6-1,-6 2 1,-2 4 50,-3 2 0,31 4 1,0 1-1,0 3 0,1 1 1,-1 1-1,-1 1 0,0 1 1,0 1-1,1 1 0,0 0-313,2 1 0,0 0 1,0 3-1,1 0 1,-30 10-1,5 3 1,6 2-1,8 1 0,5 2-3881,5 1 4333,7 6 0,-2 3 0,5 7 0</inkml:trace>
  <inkml:trace contextRef="#ctx0" brushRef="#br0">5332 13754 8424,'-6'-8'0,"3"2"118,-6 6 0,5 0 0,-5 0 0,-1 0 0,-2 0 0,-2 0 0,1 0 0,-2 0 327,-3 0 1,2 2 0,-6 2-1,-3 7 1,-3 3 0,-5 6-1,0 0 1,-1 6 0,3 2-109,3 3 1,-4 3 0,9-5-1,6 0 1,5 2 0,7 0-64,4 1 0,10-1 0,8-4 0,15 0 0,11-2 0,10-3-169,8-4 0,11-5 0,-34-8 0,1-1 1,0-2-1,1-1 0,2-2 0,2-2 1,-1-2-1,0-2 0,1-2 0,0-1-426,0-3 0,0 0 1,-5 1-1,0-1 0,1-4 1,-1-1-1,-2 0 1,-2-1-1,28-20 0,-12-4-2699,-9-6 2803,-11 6 1,-10-19 0,-14 9 0,-10 0 0,-13-1 0,-12 5 150,-11 4 0,-16-1 0,-4 16 0,-6 5 0,-5 7 0,4 8 68,1 5 0,-7 10 1,10 7-1,3 7-2,3 7 0,2 22 0,1 1 0</inkml:trace>
  <inkml:trace contextRef="#ctx0" brushRef="#br0">5505 13794 9520,'2'-20'0,"2"7"361,5 7 1,4 5 0,5 1 0,4 0-268,4 0 1,0 0-1,4 0 1,4 0 0,7-2-1,5-1 1,6-3 24,5-1 1,-1-2 0,6-4 0,3-1 0,5 1-1,4 0 1,-36 6 0,-1 0 0,2 0 0,-1 0-41,3-2 1,0 0-1,0 1 1,1 1-1,3-2 1,2 0-1,0 1 1,0 1-1,0 1 1,0-1-1,-1 0 1,1 1-46,0-1 0,-1 0 0,-2 3 0,0 0 0,3 0 1,1 0-1,-1 0 0,0 1 0,-1 0 0,0 0 0,2 0 1,0 0-1,0 1 0,-1-1 37,1 0 1,1 0 0,4 3 0,2-1 0,-6-2 0,1 0 0,0 1-1,1 0 1,0-1 0,1 0 0,-1 0 0,0 0-29,1 0 0,0 0 1,2-2-1,0 0 0,-3 0 1,0 1-1,1-1 0,0-1 1,1 0-1,-1 0 0,0 1 1,0 0-1,1-1 0,-1 0-14,0 1 0,0 0 1,2 0-1,0-1 1,1 0-1,1-1 1,1 0-1,0 1 1,1 0-1,0 0 0,2 1 1,1 0-172,1 0 1,0 1-1,-2 0 1,-1 0 0,6 0-1,0-1 1,-1 2-1,0 1 1,-3-1 0,1 1-1,2 0 1,0 0-1,1 0 1,-1 1 118,3 0 0,0 0 0,0-1 1,0 0-1,-5-1 0,-1 1 1,-1 1-1,0-1 0,0 1 0,0-1 1,-2 1-1,0-1 158,-1 0 1,0 0 0,-1 0 0,-1 0 0,-2 1 0,1 0-1,-2 0 1,-1-1 0,0 0 0,-1 0 0,-2 0 0,-1 1-130,-1 0 0,0 0 0,-2 2 0,0 0 0,-3 0 1,-2 1-1,1 0 0,-1 2 0,0-1 0,-1 1 0,0 0 1,0 1-1,-1-1 0,1 1-173,36 4 0,-35-6 1,-1 1-1,35 6 0,1-1 1,-36-4-1,1 1 0,0-1 1,0 1 205,1 1 1,0 0 0,0-2 0,0-1 0,0 0 0,0 1 0,2 0-1,-1 0 1,2 1 0,0 0 0,2 0 0,0 1 0,-1 0 0,0-1 190,-3 1 0,1 0 1,-1-1-1,-1 1 0,33 6 1,-2 1-1,-2-1 0,-5 0-213,-3 1 1,-3-1 0,-6 0-1,-4 1 1,-3-2 0,-5-2-156,-5-1 0,1-5 1,-8 4-1,-3-2 1,0-3-1,-1-2 0,0-1-115,-2 0 1,-6 0 0,2 0 0,-3 0 0,-2 0-1781,1 0 1,-1 0 2032,0 0 0,1 6 0,-1 1 0</inkml:trace>
  <inkml:trace contextRef="#ctx0" brushRef="#br0">14583 13487 8290,'0'-13'110,"2"1"1,2 3 84,5 5 0,3 2 1,3 1-1,1-2 1,3-2-1,2 2 0,1 2 1,0 1 72,1 0 0,-9 6 0,1 3 0,-6 2 0,-3 4 0,-6 2 0,-7 2-536,-11 2 1,-13-5-1,-6 2-81,-2-4 1,-10 4-1,6 0 1,-3-2 1,2-1 0,4-2 1,6 1-1,7-1 1,10 0-1,9 1 347,13-1 0,32 0 0,19 1 0</inkml:trace>
  <inkml:trace contextRef="#ctx0" brushRef="#br0">15836 13500 7467,'-6'-7'-367,"3"1"0,-6 6 361,-1 0 0,-6 0 0,-2 0 0,2-1 0,1-4 0,0-2 0,-1-2 0,-3 0 401,-2-1 0,-1 2 0,-5 1 0,0 1 0,-1 1 1,-1 1-1,-4 0-25,-1 1 0,-2 3 0,-2 4 0,-1 5 0,2 4 0,0 7-281,5 6 0,2 4 0,5 10 0,3 6 0,5 4 0,8 5 0,11 1-172,10 2 1,23 3 0,-10-32-1,4-2 1,3 0 0,4-2-1,6 0 1,3-1 0,5-3-1,1-3 202,3 1 1,1-2-1,6-2 1,1-2 0,0-2-1,-1-3 1,1-1 0,-1-2-1,4 0 1,1-2 0,-4-2-1,0-1 1,1-1 0,-2-1-21,-2-2 1,-2-1 0,-8-1 0,-2-1 0,0-1 0,-2-2 0,-3-1 0,-2-1 0,-4-2 0,0-1 0,32-17-212,-7-2 1,-17-3 0,-10-8 0,-10-4 0,-10-4 0,-13-3 0,-14-2 2,-18 2 0,3 25 1,-5 3-1,-7-2 0,-3 3 1,-4 1-1,-2 2 0,-6 2 1,-1 4-1,-4 3 1,0 2-404,-5 2 0,-1 3 0,-6 2 1,-1 3 216,0-1 1,-1 3-1,23 5 1,-1 2-1,0 1 1,1 0-1,-1 0 1,1 1-1</inkml:trace>
  <inkml:trace contextRef="#ctx0" brushRef="#br0">4932 15180 8522,'-47'13'0,"1"2"0,1 1 0,1 3 0,3 2 0,3 3 0,9 1 54,5 2 1,5-1 0,7 2-1,5 2 1,8 3 0,12-1-1,14 2 1,13-1 0,12-2 0,12-7-1,-27-16 1,1-2 0,5-2-1,0-2 66,2 0 0,0-2 1,6-1-1,-1-1 1,-3-2-1,-1-1 1,1-3-1,0-2 0,-2-1 1,-1-3-1,-4-1 1,-2-1-1,-3-1 1,-2-2-202,27-19 0,-18-4 0,-7-2 0,-10-3 0,-9-2 0,-9 0 0,-13-2-111,-14 0 0,-13-1 0,-13 3 0,-6 5 0,-7 4 0,-5 4 233,-4 5 1,0 15 0,6 7 0,4 7 0,3 11 0,5 10 0,4 15 30,6 11-72,15 1 0,-6 19 0,10-4 0</inkml:trace>
  <inkml:trace contextRef="#ctx0" brushRef="#br0">5225 15833 8510,'-40'-34'88,"0"3"1,0 4 0,0 18 0,2 6 186,2 6 1,-2 12-1,-1 13 1,-5 9-1,-6 9 1,1 6-1,25-23 1,0 1-540,2 1 1,1 2-1,-17 29 1,7-2 57,9 0 1,13-3-1,10-5 1,14-3 51,15-4 1,5-16 0,14-8 0,1-9 0,2-9-1,0-6 1,-3-9 58,-5-9 1,-8-8 0,-6-16 0,-8-4 0,-9-3-1,-7-2 409,-5-4 1,-4 2-1,-5-5 1,-12 2-1,-6 4 1,-7 5-103,-1 5 0,-2 11 1,-3 7-1,-1 10 1,0 6-1,0 11 1,1 11-578,3 11 1,-1 16 0,8 5 364,4 8 0,-2-1 0,6 9 0</inkml:trace>
  <inkml:trace contextRef="#ctx0" brushRef="#br0">5279 16859 8526,'-20'-71'253,"-2"0"1,-3 3 0,-2 25 0,2 12-97,3 10 1,-8 12 0,1 4 0,-8 5 0,-11 6 0,-6 9 0,-10 10 0,-3 11-333,34-16 0,0 3 1,-2 2-1,3 3 1,4 4-1,3 1 1,0 3-1,2 1 1,2 4-1,2 1 1,2 2-1,3 1 1,2 2-1,3 2 1,3-1-1,2 0 197,2 0 0,4-1 0,7 1 0,6-3 0,5-4 0,4-3 0,5-3 0,4-4 0,8-3 0,3-4 0,4-4 0,2-4-51,2-2 1,2-3 0,5-4-1,-1-2 1,-4-4 0,-1-2-1,0-3 1,-1-3 0,0-2-1,-2-4 1,-2-3 0,-3-2 93,0-1 0,-2-3 0,0-5 0,-2-3 0,-6 2 0,-2-3 0,0-1 0,-2-2 0,-1-2 0,-1-1 0,-2 1 0,-2-1 52,-1 2 1,-2-2 0,-1-4 0,0 0 0,-2 2 0,0 0 0,-1 1-1,0 0-117,13-30 0,-3 3 0,-1 7 0,-1 2 0,1 1 0</inkml:trace>
  <inkml:trace contextRef="#ctx0" brushRef="#br0">15756 14980 8409,'-9'-5'0,"0"1"0,7-1 0,-10 11 0,4 2 0</inkml:trace>
  <inkml:trace contextRef="#ctx0" brushRef="#br0">15716 14980 8409,'0'-8'155,"-1"-4"0,-5 5 0,-7 0 79,-8 2 0,-12 7 0,-7 5 0,-9 9 0,-5 7 0,-6 6 0,1 4 45,0 4 1,7 1 0,8 4 0,5 1 0,8 1 0,10-2 0,12-4-460,14-2 1,18-7 0,26 1 0,21-6 0,-27-15 0,3-2 0,8-1 0,3-2 104,6-1 0,3-1 0,0-2 0,3-2 0,-20 0 1,2 0-1,0-1 0,-1-1 0,1-1 0,0-1 0,0 0 1,-1 0-1,0-1 0,2-1 0,-1-1 0,0 1 1,-1-1-1,0-1 0,0 0 0,22-5 0,0-2 0,-6 0 1,-2 0-1212,-4-1 1,-2-1 1336,2 0 0,-4-1 0,-14 3 1,-1-1-1,-1 0 0,-2 0 1,25-17-1,-19 1 0,-17 1 1,-16 0-1,-16-2-71,-21-4 1,-21-1 0,7 20 0,-4 0 0,-8 0 0,-3 2 0,-7 0 0,-2 2 0,-6 1 0,-2 3 0,-2 2 0,0 2-31,23 4 1,0 1-1,0 0 1,-24 0-1,-1 2 1,25 2-1,1 1 1,0 1-1,-20 2 1,1 3-1,4 2 1,1 4 49,3 1 0,2 4 0,1 0 0,0 3 0,0 4 0,1 1 0,1 0 0</inkml:trace>
  <inkml:trace contextRef="#ctx0" brushRef="#br0">16343 15633 8351,'-22'-70'5,"-1"4"1,-14 11-1,3 21 1,-4 14-130,-5 13 1,-12 11-1,-7 7 1,-11 4-1,31-5 1,0 0 0,-2 2-1,-1 0 1,-3 2-1,0 0 137,-1 0 1,0 0 0,-1-1-1,1 0 1,2-1 0,2 1-1,-1 1 1,1 1 0,2 1 0,1 1-1,0 1 1,2 1 0,3 0-1,2 2 135,1 1 1,2 0 0,-22 24 0,14 5 0,14-3 0,15 3 0,13 1-67,15 1 0,26-3 0,-11-26 0,5-3 0,5-3 0,4-2 1,8-2-1,4-3 0,6-2 0,1-2-144,6 0 1,2-3 0,-21-4 0,2 0 0,0-2-1,0-1 1,-1-2 0,1 0 0,0-2 0,-1 0 0,0-1-1,1-2 1,-1 1 0,0-2 0,21-6 0,-1-2-1,-5 0 1,-1-3-12,-5-2 1,-3-1 0,-9 3 0,-2 0 0,-3-4 0,-3 0 0,-6 1 0,-4-1 0,19-22 0,-16-6 0,-11 2 102,-11 1 0,-23 2 1,-20 10-1,-16 4 1,-17 7-1,26 17 1,0 2-50,-2 4 0,-1 1 1,-6 3-1,0 2 19,4 2 0,0 3 0,-10 6 0,-1 3 0,2 6 0,-1-1 0</inkml:trace>
  <inkml:trace contextRef="#ctx0" brushRef="#br0">16463 16392 8340,'0'-26'-184,"-6"5"1,-5 5 0,-5 4 82,-6 3 1,-9 5 0,-9-4 0,-11 1 0,-15-1 0,27 3 0,-2 0-1,-6-1 1,-1 0 0,-3 0 0,-2 0 224,-2 1 1,-1 1 0,0 1 0,0 0 0,-4 4 0,0 1 0,-1 2 0,0 1 0,-2 4 0,0 2 0,1 2-1,1 3 1,2 3 0,1 2 121,4 2 0,2 2 1,6 1-1,3 2 1,5 1-1,2 2 0,3 0 1,4 3-1,3-1 1,4 2-1,5 0 0,3 1 1,-1 32-439,14-6 1,35-3-1,-6-30 1,5-4 0,7-1-1,6-2 1,9-3 0,5-3-1,6-2 1,1-4 151,6-1 1,1-3 0,-18-4 0,1-1 0,0-1 0,1 0 0,0 0 0,0-2 0,-1-1 0,0-1 0,0-2 0,2-1 0,-1-2 0,-1 0 0,-4-2 0,-1 0 0,0-1 3,21-7 0,-1-1 0,-5-2 0,-2-2 0,-8 0 0,-3-2 0,-5-1 1,-3-1-1,-6-1 0,-2-1 0,-6 0 0,-3-1 0,-6 0 0,-3-2 36,5-32 0,-10-3 0,-20-3 0,-5-3 0</inkml:trace>
  <inkml:trace contextRef="#ctx0" brushRef="#br0">5959 13474 8163,'-6'-14'0,"-3"3"0,-3 0 0,-1 2 0,-1 6 2970,7-3 1742,1 6-4016,6 0 1,0 2 0,1 2-1,4 5 1,4 3-441,3 1 1,-2-4 0,2 0 0,3 2-1,-1-1 1,3 0 19,0-1 0,-2-4 0,3 2 0,-3 0 0,-2-1 0,2 0 0,1-1 285,2 1 1,1-3 0,-2 4 0,2 0-1,2 1 1,1 1-322,-1-2 1,4 5 0,-3-3 0,2 1 0,-1 1 0,-2-3 0,0 3-156,0 1 0,-5 0 0,2-2 0,-4-1 0,0 0 0,-2 0-268,-3-1 0,2 1 0,-2 3 0,2-1 1,-1-3 25,-1 3 1,-2-4 0,4 1 0,-2-3 0,-1 0 0,1-1-1693,0 1 0,-4-1 0,4-4 480,1 0 0,-3 0 0,2 0 0,2 0 0,0 0 0,3-1-3473,-1-4 4842,0 4 0,7-17 0,0 3 0</inkml:trace>
  <inkml:trace contextRef="#ctx0" brushRef="#br0">6745 13727 8163,'-13'0'1288,"-1"0"-954,1 0 0,7-6 0,6-1 511,8-1 0,3-2 0,3 5 1,-1 2-180,0 2 0,-5 7 1,-4 3-1,-4 3 1,-3 1-1,-4 0 0,-2 2 1,-3 1-1,2 2 1,-2 0-948,0 1 0,-1-5 0,1 0 0,3-3 0,3-1 1,2 2-3363,-1 1 0,8-5 3643,10-4 0,13-8 0,8-4 0</inkml:trace>
  <inkml:trace contextRef="#ctx0" brushRef="#br0">6732 13727 8417,'-14'-4'-639,"0"-2"1,-3 0 811,0 0 0,-6 0 1,4 3-1,0-3 195,0-1 0,-4 2 1,4-2-1,0 1 1,-2 3-1,2 0 1,0 0-1,2-2 400,2 2 0,-2 2 0,-1 2 0,2 4 1,1 5-1,3 5 0,2 6-229,1 4 1,6 5 0,0 11 0,4 4 0,7 3 0,2 6 0,6 2-599,4 2 0,3-2 0,8-6 0,5-4 0,1-3 1,0-7-226,-1-7 0,4-1 0,4-10 1,-1-3-1,-2-5 0,-1-5-41,0-4 0,-6-4 0,-2-6 1,-6-7-1,-4-6 0,-4-5 0,-3-5 128,-2-5 1,-5-6 0,-4-3 0,-5-4 0,-7-1-1,-7-1 1,-4 2 191,-4 1 0,-7-1 0,-4 5 0,-3 4 0,-5 4 0,-1 7-193,-3 7 1,5 9-1,-3 10 1,4 2 0,3 5-1,4 5 198,5 5 0,-8 9 0,8-1 0</inkml:trace>
  <inkml:trace contextRef="#ctx0" brushRef="#br0">16849 13261 8348,'0'-14'0,"-1"2"0,-4 3-24,-3 5 1341,2 3-360,-6 1 3342,4 0-3164,-5 0 1,9 1-1,7 2-589,8 1 0,16 5 0,1-3 0,5 2-20,4 2 0,1 2 0,2 1 0,0 1 0,2-1 1,1 0-1,1 0 0,-1-1-404,-1-3 1,1 3 0,-2-3 0,-4 1 0,-1 1 0,-5-2-1,-2-1-788,-4 0 0,-7 2 1,0-4-1,-3 0 0,-2 1-2280,0 1 1,-5-4-1755,-4 5 4700,-2-6 0,4 9 0,1-5 0</inkml:trace>
  <inkml:trace contextRef="#ctx0" brushRef="#br0">17596 13447 8135,'-12'-25'0,"3"3"1949,3 8 1,8 8-1266,2 6 0,3 2 1,7 1-1,-1 1 0,0 1 1,1 1-1,-1 3-602,0 2 0,-5 3 1,-4-1-1,-2 0 0,-2 2 1,-2 2-610,-2 0 0,-4 1 0,-5-5 0,0 1 0,1-1 0,3 0 0,5 1 527,2-1 0,2 0 0,0 1 0</inkml:trace>
  <inkml:trace contextRef="#ctx0" brushRef="#br0">18076 13394 8140,'-27'-6'-274,"0"-2"178,1 1 0,-1 0 0,0 4 0,1-3 397,-1-2 0,2 5 0,0-1 1,0 2-1,-4 2 0,1 0 1,0 2-1,1 2 610,1 5 0,4 9 0,1 4 1,2 5-1,4 4 0,4 5-567,7 2 1,4 11-1,6 3 1,9 1 0,10 5-1,9 0 1,7 2-252,-17-29 0,1-1 0,29 20 0,-21-24 1,2-3-1,2-1 0,1-2 0,1-2 0,1-2 1,2-2-1,2-2-97,1-1 1,0-2-1,-3-4 1,0-1 0,5-2-1,0 0 1,0-1 0,1-2-1,-3-1 1,0-2 0,0-2-1,0-1-195,-1-3 0,0-1 0,-5-1 0,0-1 0,0-1 0,-1 0 0,-2-1 0,-1-1 0,26-20 0,-8-4 0,-11-3-393,-7-1 0,-15-11 0,-12 2 0,-9-2 0,-14-1 0,-16 1 514,-13 1 0,11 26 0,-4 2 0,-3 3 0,-1 3 0,-5-1 0,-2 3 0,-4 2 0,-2 1 0,-2 2 0,-1 2 0,-2 2 0,0 2 171,1 1 1,0 2-1,2 0 1,1 2-1,0 2 1,0 1-1,5 1 1,1 2-1,5 2 1,1 2-1,3 2 1,3 2-512,-28 17 0,1 11 0,33-16 1,1 0-1</inkml:trace>
  <inkml:trace contextRef="#ctx0" brushRef="#br0">7878 13007 8115,'-4'-9'0,"-2"2"72,-2 1 0,5 0 0,-3 3 2591,1-1 0,-3-1-2366,-5 5 1,4 0-1,0 0 1,-1 2-1,-2 2-195,-2 5 1,1-1-1,0-1 1,-1 0 0,1-1-1,0 2 97,-1-1 1,1-2 0,0 2 0,0 0 0,-1-1-1,-1 2 1,-1-2 208,-2 0 0,1 4 1,2-3-1,-2 2 0,0 0 1,0 1-318,3 2 0,0 2 0,1 0 1,0 3-1,-1 2 0,1 2-54,0 2 0,-1-2 1,2 0-1,2 0 1,3-1-1,1 2 275,3-1 1,1 3 0,2-5 0,0 2 0,0 3 0,2-1 0,2 1 1,5-2 1,3-4 0,3 4 0,2 0 0,6 1 0,2-3 0,2 0-148,-1-4 1,2-1 0,3-2-1,5 0 1,3 1 0,0-3-124,1-2 0,0-1 1,0-5-1,0 1 1,-1-1-1,-2-1 54,-1-2 1,-5-5 0,3-1 0,0-1 0,-2-4 0,2 0 0,0-4 134,4-3-388,-6 3 1,7-10-1,-4 3 1,2-3-1,0-2 1,-4 0 16,-5 1 0,5-7 0,-10-2 1,-1-2-1,1-2 0,-4 2 195,0 0-14,-7-10 0,-6 11 1,-6-7-1,0 3 0,-2 3 1,-2 0-24,-5 5 0,-9-2 1,-4 2-1,-5 3 1,-2 2-1,-5 5 0,-3 4-538,-5 3 0,-7 4 1,-1 2-1,-5 4 0,-3 4 1,2 1-1195,1 0 1,2 1 0,1 4-1,3 4 1712,5 2 0,-3 9 0,-1 0 0</inkml:trace>
  <inkml:trace contextRef="#ctx0" brushRef="#br0">3106 15699 8560,'-18'-8'0,"-1"0"0,0 2 0,-1 3 0,4 2 0,1 1 437,2 0 0,3 0 0,7 0 0,12 0 0,10 0 0,7 0 0,4 0 218,1 0 1,6 0-1,0 0 1,5 0-1,4 0 1,0 0-1,1 0 1,0 0-714,4 0 1,-4-5 0,0 1-1,-1-1 1,-3 1 0,-1-2-1,-2 0 1,-2-1-1648,-2-1 1,-1-1-1,-5-4 1,-3 0 1704,-2-1 0,9-5 0,-6-2 0</inkml:trace>
  <inkml:trace contextRef="#ctx0" brushRef="#br0">3866 15326 21391,'-14'0'838,"3"2"1,2 2 0,4 5-963,4 3 1,2 7-1,4 2 1,4 1-1,4 0 1,3 1-1,2-3 1,-2-2 305,-1-3 1,-2 3-1,-1 1 1,-3 2-1,-4 2 1,-5 4-1,-6 3 1,-8 1-515,-6-2 1,-12 5 0,-3 2 0,-4 2 333,-1 2 1,-5 0 0,-3 0 0</inkml:trace>
  <inkml:trace contextRef="#ctx0" brushRef="#br0">19675 12647 8356,'9'-5'0,"0"-3"0,1 1 97,-4 1 1,6 1 23,-3 1 0,-9-1 0,-4 5 0,-7 0 1,-2 0-1,0 0 0,-1 2 0,1 1 1,0 1 502,-1-1 0,1-1 0,0-2 0,-1 0 0,1 0-259,0 0 0,4-6 1,0-2-1,-1 0 1,-1-1-1,1 0-263,1 1 1,0-3 0,-6 3 0,-1-1 0,-3 2 0,-2-1-1,-3 3 30,-1-1 1,-2 1 0,-1 5-1,-1 0 1,-2 0 0,1 2 57,2 2 1,-3 2 0,0 4 0,1-1 0,2 2 0,1 1 2,0 1 1,2 0 0,2 2-1,2 0 1,0 1 0,2-1-45,0 1 0,-1 0 0,4-1 0,-2 2 0,1 2 0,-1 0 0,0 2-162,2 0 0,1-4 0,2 4 0,-1 0 1,2-1-1,2 3 0,3-1 58,1 0 0,-3-1 0,4 3 1,2-2-1,2 1 0,2 1 94,4-2 0,2 4 1,8-6-1,1 2 0,4-1 1,0-2 118,4-2 0,6-2 0,2-2 0,2 0 0,3 1 0,2-1 0,1 0-130,0 1 1,-3-6 0,1 0 0,4-1 0,-1-1 0,2 0-197,2-3 1,-7 3-1,5-2 1,0 1-1,-1-1 1,0 1 0,0-2 14,-2-2 1,6-1 0,-8 2 0,2 1 0,5 1-1,-1-1 127,2-2 0,3-1 1,-3 0-1,0 0 1,1 0-1,-1-1 35,0-3 1,-1 1-1,-4-6 1,2-2 0,1-1-1,-2-1-101,-5 0 0,4-5 1,-2-1-1,-1 0 1,2-2-1,-3 0 1,2-3-7,-1-1 0,-6-1 0,-3-1 0,1 0 0,-4 2 0,-2 0 0,-6 0-106,-3-3 0,-2-2 1,-1 2-1,-3-2 1,-5-2-1,-4-1-241,-4 1 0,-4-6 0,-8 4 0,-5-1 0,-7-1 1,-4 2-33,-5 5 1,-8-7 0,-5 9 0,-5 1 0,-7 2 0,-3 6 0,-8 4 254,35 6 0,0 2 0,1 2 0,-1 1 0,-5 0 0,-1 1 0,-1 1 0,1 1 0,0 0 0,0 1 0,0 1 0,-1 1-83,2 0 0,1 3 1,2 1-1,1 2 0,-1 0 1,0 1-1,-33 11 0,8 3 1,6 1-1,7 3-1500,5 3 1705,2 3 0,11 6 0,2 0 0</inkml:trace>
  <inkml:trace contextRef="#ctx0" brushRef="#br0">23768 12168 7943,'-14'6'0,"1"1"0,0 0 0,4 5 0,0-3 295,-1 3 0,-2 1 0,-2 1 0,3-1 0,0 2 0,4 1 0,1 5 0,3 3 0,1 5 1,2 5-1,2 8 0,1 4 0,3 5 0,0 3 0,1 5 0,-1 2 1119,0 5 1,3 7-1,-5-1-1435,-1 2 0,3-2 1,-3-35-1,-1 1 0,-1 0 1,1 1-1,-1 0 1,-1 1-1,0 0 0,-1 1-237,-1 1 1,-1 0 0,0-3 0,0-1-1,-1 1 1,-1-1 0,1 35 0,2-8-1,2 0-355,0-1 1,0-12 0,0 8 0,0-3 0,0-8 0,0-6-991,0-6 0,0-12 402,0 1 1201,0-8 0,-6-5 0,-1-7 0</inkml:trace>
  <inkml:trace contextRef="#ctx0" brushRef="#br0">23621 14113 7931,'-13'-20'390,"-2"2"1,-1 9 408,-2 5 0,-4 2 0,4 4 0,0 2 0,2 5-551,2 3 0,0 6 1,9 1-1,4 2 1,4 2-1,6 2 0,4 2 87,5 0 1,7-5-1,9-3 1,3-3-1,4-5 1,2-4 0,3-5 466,3-5 0,-1-6 1,-1-10-1,0-8 1,-1-7-803,0-5 0,5-12 0,-4-4 0</inkml:trace>
  <inkml:trace contextRef="#ctx0" brushRef="#br0">23488 15473 8347,'0'-13'0,"0"-1"0,0 1 801,0 5 1,0 4 0,0 8-1,0 5 1,-2 5 0,-1 2-1,-1 2 1,1-2 0,1-1 0,2 0-1,2 1-966,2 2 0,5-2 0,8-7 0,2-5 0,0-2 1,2-4 164,-1-2 0,3-9 0,3-8 0</inkml:trace>
  <inkml:trace contextRef="#ctx0" brushRef="#br0">23568 15326 8334,'-15'-6'0,"-1"-1"1428,-2 0 1,0-4-983,5 7 1,7-1-1,6 5 1,7 0 0,7 0-1,3 2 1,6 1-1,2 3-1888,1 1 0,1-4 0,0 1 1442,-1-2 0,1-2 0,0 0 0</inkml:trace>
  <inkml:trace contextRef="#ctx0" brushRef="#br0">23834 15300 8303,'-13'0'1500,"0"0"0,-1 0-300,1 0 1,6 6-1,2 2-915,4 4 0,5 2 0,2-1 0,1 0 0,2 1 1,0-1-1,-1 0 542,-2 1 1,2-1-1,-2 0 1,2-1-1016,2-3 0,-4-5 0,-2-8 1,-2-5-1,-2-3 0,0-1 1,0 0-1,0-1-2001,0 1 2163,0 0 0,6 10 0,3 4 0,3 4 0,2 0 1,4-2-1,3-1-3657,0-2 1,8-2 3682,-2-2 0,3-9 0,-4-8 0</inkml:trace>
  <inkml:trace contextRef="#ctx0" brushRef="#br0">24168 15206 8287,'0'-19'-2,"-5"9"201,1-4 0,-7 5 1,1 1 991,-6 3 0,1 4 0,-3 2 0,5 4 0,4 3-756,4 4 1,4 2-1,1 0 1,1 3 0,2 1-1,3-2 1,2-1-88,2-2 0,3 0 0,4 1 0,0-3 0,0 0 0,-2-4-2078,-2-1 0,-1-3 874,-3-7 0,-3-4 0,-6-5 1,-2 1-1,-1 2 1928,-1 1 1,-1 7 0,5 2 0,2 6-611,2 2 1,-1 2-1,6-6 1,1-1 0,2-1-1,3-2 1,1 0-1558,2 0 0,0-6 1,-5-3-1,-1-3 1,-2-3 869,-1-2 1,-6 2 0,0-1 0,-4 4 0,-5 4-1,-2 2 536,-2 3 1,0 5 0,1 5 0,4 7 0,4 2 0,1 2-251,0-1 1,6 6-1,3-6 1,4 0 0,3-2-1,4-4 1,-1 0-3040,0-2 0,8-6 2978,-5 1 0,6-8 0,-7-4 0</inkml:trace>
  <inkml:trace contextRef="#ctx0" brushRef="#br0">14890 17778 8383,'-6'-7'-198,"-3"3"-432,3 2 1719,0-4 0,5 5 1,-2-5-1,-3 1 57,-2 1 1,4-5 0,-4 3 0,1 0 0,0 0 419,-4 3-1306,5 2 1,-5 1-1,2 1-62,-3 4 0,-3 2 0,-1 8 1,-4 3-1,0 4 0,-3 2 1,1-1-1,2 0 245,0 0 0,3 2 0,3 2 0,1 0 0,1-2 0,2-1-196,1-2 1,6-6 0,-2 3 0,4-1 0,1 0 0,0-2 0,1-1-302,4-2 0,-2 1 0,4-1 1,1 0-1,-3 1 0,1-1-500,-3 0 1,3-4-200,-1 0 0,-1 0 1,-2 3-1,1-2-132,1-1 0,1 0 0,-4 3 0,3-2 0,5-3 0,3-1-720,2-3 1,-1-1-1,0-4 1,0-4-1,1-7 1605,-1-8 0,-5-4 0,-3-1 0</inkml:trace>
  <inkml:trace contextRef="#ctx0" brushRef="#br0">14543 18165 8383,'-18'4'0,"1"2"201,0 2 1,3 1 0,2 4-1,3 0 1,4 1 0,4-1 600,1 0 1,0 1 0,1-1 0,4 0 0,5 1 0,5-1-1,4-1 1,2-2 2012,3-1 0,2-6-2672,5 1 0,-1-2 0,4-2 0,0-2 0,0-1-880,3-1 737,2-6 0,1-4 0,0-6 0</inkml:trace>
  <inkml:trace contextRef="#ctx0" brushRef="#br0">15676 17219 8312,'0'-18'0,"-1"2"0,-4 4 71,-2 4 0,-2 8 1,0 0-1,-1 0 1,-2 0-1,-1 0 1,-1 0-1,1 0 1,0 0-1,-1 0 1,1 0-1,0 0 123,-1 0 0,1 0 0,0 0 0,-1 0 0,1-1 0,0-2 0,-1-3 0,1 0 1,0 0 98,-1 3 1,-3 2 0,-3 1 0,0 0 0,-4 0-1,-3 0 1,-2 1-439,-3 4 1,-9 1-1,1 4 1,-1-1 0,-1 1-1,4 1 148,2-3 0,-1 4 0,4-4 0,2 1 0,2-1 0,3 1 82,1-1 0,2 4 0,0-5 0,4 2 0,1 0 1,1 1-1,0 2 46,2 1 0,2-2 1,0 1-1,0 2 1,-1 1-1,-1 1-191,-2 2 0,2 3 0,-3 6 0,2-1 0,-1 1 0,0 0 0,2-1 61,4 1 0,0-5 1,3 0-1,1 0 0,2-1 1,2-2 126,-1 1 1,2-5 0,-2 2 0,4-2 0,3-2 0,3 1 0,1-1 20,4 0 1,1 1 0,1-1 0,0 0 0,1 1 0,0-1 0,3 0-142,0 1 1,6 3 0,-4 1 0,0-1 0,2-3 0,0 1-3,2 3 0,2-3 0,2 2 0,0-3 0,1-4 0,2-2 0,2-1 140,2 0 1,2-4-1,4 3 1,1-1 0,2-1-1,2-1 1,-2-1 39,-2-2 0,3 0 1,1 0-1,-2 0 0,0 0 1,0 0-195,1 0 0,1 0 1,-4 0-1,2 0 1,0 0-1,-2 0-123,1 0 1,-9 4 0,8 0 0,0-1 0,2-1 0,0-2 0,0 0 186,2 0 1,-7 0-1,5 0 1,0 0-1,-1-2 1,1-1-1,-2-1 78,-1 1 1,7-3-1,-7 0 1,2 0-1,-1 0 1,-1 2-167,0-2 1,0 5 0,-1-4 0,-2 4-1,-3 1 1,-1 0-90,-4 0 0,4 0 0,-2 0 0,-1 1 1,-1 2-1,1 2 0,2-1 103,2 2 0,2-5 0,4 4 1,1-4-1,2-1 0,2 0 0,-1 0 236,2 0 1,0-4-1,4-2 1,-2 0-1,-1-1 1,-1 1-145,0 0 0,3-3 1,-5 4-1,-1 1 1,-1 0-1,-2-1 1,0 2-140,0 2 1,-5 1 0,-1 0 0,0 0-1,-1 0 1,0 1-56,-4 4 0,5-2 0,0 4 0,3-1 0,2-2 0,4 1 0,1 1 268,2 1 1,3-4-1,-2 1 1,2-1 0,3 0-1,0 2-24,4-2 1,-7-2-1,6 1 1,-2 1-1,2 1 1,0-1-1,0-1-160,-5-2 0,3 4 0,-5 0 0,-1 1 0,-2-1 0,-2 1 0,-2-2-87,-1-2 1,7-1 0,-5 0 0,2 0-1,4 0 1,-2 0 192,0 0 1,7 0-1,-3 0 1,1 0-1,0 0 1,1-1-1,2-2 52,-1-2 0,-4-4 0,0 4 0,1-3 0,0-1 0,1 0 0,-4 1 12,-1-3 1,3-1 0,-3-1 0,0 0 0,0-1 0,-3 1-208,-2 0 1,4-1 0,-1 1-1,-1 0 1,-3-1 0,-3 1 0,-3 0-55,-1-1 0,-1 1 1,-2 0-1,1-1 1,-3 1-1,-3 0 115,-3-1 0,1 1 0,2 0 0,-3-2 0,-4-1 1,-3-2-1,-2 2 170,0 1 1,1-3-1,-1 0 1,-1 2-1,-3 1 1,-3 2-294,0 0 0,-5-1 0,3 1 0,-2 0 0,-4-1 0,0 1 1,-4 0-65,-2-1 1,-1 1 0,-4 0 0,0-1 0,-1 2 0,1 1 0,0-1 222,-1-3 0,1 0 0,-2 3 0,-1 0 0,-3-2 0,-1-1 186,1 0 1,-5 2-1,1-1 1,-5 1-1,-5 1 1,-1 2-1,-3 2-581,-2 2 1,-2-2-1,-2 2 1,-3 0 0,0 0-1,0 1 1,3 1 33,2-1 1,-4 1 0,1 4 0,1-1 0,1-2 0,4-2 290,2 2 1,-1 2 0,5 1-1,-1 0 1,-1-2 0,2-1 325,-1-1 0,2-1 0,3 5 0,-2 0 0,-2 0 0,-1 0 0,-1 0-341,0 0 0,3 0 1,-3 2-1,0 1 1,1 1-1,-1 1 1,1-1-458,1 1 1,-5 1-1,3-4 1,-2 3-1,-1-2 1,-3-2 485,-3-1 1,-7 0-1,1 0 1,-3 0 0,-3 0-1,-2 0 1,-6 0 145,-2 0 1,-7 0 0,-2 0 0,35 0 0,0 0 0,0 0 0,0 0-1,-2 0 1,-1 0 0,-1 0 0,0 0-146,-2 0 1,0 0 0,-1 2 0,0 1-1,-2 0 1,0 0 0,-1 0 0,0 1 0,-1 1-1,-1 0 1,2 1 0,-1 0-47,-1 1 1,0 0-1,0-1 1,0 0-1,-2-1 1,0 0-1,2-1 1,0 1-1,-1-1 1,1 1-1,0-1 1,-1 1-1,-1-2 1,0 1 71,-1-1 0,1 0 0,0-1 0,-1 0 0,1-1 0,0-2 1,-3 1-1,1 0 0,0 0 0,0 0 0,0 0 0,-1 0 0,2 0 1,0 0-80,0 0 0,0 0 0,4 0 0,1 0 0,1 0 0,1 0 0,2 1 0,1 0 0,1 0 0,1 1 1,3 0-1,1 2-1005,-30 3 1,-1 2 0,5 4 1088,0 1 0,2 5 0,-3 0 0,-2-3 0,-2-4 0</inkml:trace>
  <inkml:trace contextRef="#ctx0" brushRef="#br0">21435 17658 8451,'-5'-8'0,"0"0"-3,-3 2 720,5 2 0,-3 5 1,6 4-1,2 4 0,4 2 1,5 3-1,7-1 1,3 0-1,4 1 0,3-1 91,3 0 1,2 1 0,-3-2 0,1-2 0,0-1 0,0 1 0,0 1 0,0-1-1,0-1-2470,0 1 0,0 1 1662,-4-3 0,6 4 0,1-4 0</inkml:trace>
  <inkml:trace contextRef="#ctx0" brushRef="#br0">22301 17805 8205,'-4'-25'0,"-1"3"1995,1 8 1,0 10 0,-1 8-1033,2 5 0,-3-1 0,2 2 1,-1 3-1,1 5 0,-2 1 1,0 2-458,0 0 1,-3 0-526,5 1 0,-1 1 0,5-5 0,0-1-672,0-3 1,2-6 0,2-4 0,4-4 0,1-4 0,1-7 201,5-5 0,-2-5 0,5-5 0,-3-1 0,-3 0 1,-2 1-1,-1-1 1285,1 0 0,-2 2 0,-1 3 1,0 4-436,1 3 0,-4 8 0,4 4 1,-1 8-1,0 6-1262,4 6 0,2 6 0,3 0 1,5 2 900,4 1 0,5 1 0,10 0 0</inkml:trace>
  <inkml:trace contextRef="#ctx0" brushRef="#br0">22861 17872 8136,'-19'-40'205,"-2"10"1,0 12 0,4 9 3070,2 4 1,9 0 0,6 5-3029,7 0 0,5 5 1,3-1-1,3-1 1,4-2-1,3-1 1,2 0-1,-2-1-1468,-3-3 0,3-4 0,-2-5 1,0-2-1,1-1 0,-3-4 0,-2 1 665,-3 0 0,-2-3 0,-4 2 0,-3 1 0,-1-2 0,-3 1 0,0-2 473,2 1 1,-2 2 0,4 5 0,1 1 0,-1 0 1180,3-1 1,-2 5 0,1 2-1,1 1 1,0 5-455,-1 4 1,-1 10 0,-5 9 0,1 5 0,-1 4 0,-3 4 0,-4 5-679,-5 5 1,1 1-1,-1 4 1,0-3-1,1-1 1,0-4-2046,2-5 0,2 0 0,4-8 2078,0-3 0,0 0 0,0-5 0</inkml:trace>
  <inkml:trace contextRef="#ctx0" brushRef="#br0">23114 18018 8136,'-7'-28'438,"-8"-3"0,5 10 0,1 1-155,2 2 0,-2 3 1,6 3-1,4 3 135,7 5 1,9 8 0,6 5-1,3 3 1,5 1 0,5 1 0,4-1 340,4 0 1,-1-4-1,5-1 1,-1-2 0,-2-3-1,-2-2 1,-6-1 0,-5-1-1,-7-2 1,-7-3-2363,-8-2 1,1-1 1452,-7-4 1,-5 4 0,-10 0 0,-5-1 0,-5 0 0,-1 1-1,1 4 592,2 4 1,-3 2-1,4 4 1,3 5 0,5 6-1,6 7 1,4 2 0,5 1-270,9 1-173,11 0 0,15-1 0,7 1 0</inkml:trace>
  <inkml:trace contextRef="#ctx0" brushRef="#br0">26540 12381 13239,'9'-19'0,"0"4"0,1 6 455,2 3 106,2 2-667,-7 4 0,-1 1 0,-7 2 0,-2 3 0,-3 0 0,-2 0 1243,-2-3 1,2 0-531,0 1 1,-1-2 0,-5 2-1,1-2 1,0-2-410,-1 0 0,1-5 0,0 1 0,-2 1 1,-1 1-1,-5 2 0,-3 0 0,-4 0-151,0 0 1,-6 2 0,-2 1 0,-2 1 0,-2 1 0,0 1 0,0 1 271,0 0 1,6 5 0,3-3 0,2 1 0,3 1-1,-1-2-228,0 1 1,5 2 0,0 0 0,0-2 0,-2-2 0,0-1-260,1 0 0,-10-4 0,5 2 0,-3-2 0,-2 0 1,2 1-1,-1 1 272,-4 0 30,4-3 1,-10 8 0,5-4 0,0 0 0,-2 2 0,2-1 34,2 3 1,-2 7 0,4 0 0,1 1 0,-1 0 0,3 1-191,2 2 0,3-5 0,1 3 0,4-1 1,-1 0-1,2-2 0,-2 1-96,0 0 1,5-2-1,-2 3 1,2-3 0,0-2-1,-2 0 58,2 1 0,1-1 0,1 0 0,1 1 0,0-1 0,1 0 0,2-1-210,1-3 0,1 3 0,-2-3 0,2 3 55,3 1 1,0-4-1,5 0 1,2 0-1,2 0 269,5-1 1,9-5 0,4 2 0,3-2 0,3 0 0,5 1 1587,7-1-1510,6-1 0,7-2 1,2 0-1,3 0 0,4 0 1,3-2 72,2-2 0,-1 2 1,1-4-1,0 2 0,-1-2 1,2 0-230,3 0 0,-2-4 1,3 1-1,-1-3 1,0-1-1,-1-1 1,-2 0 109,-1-4 0,-2 1 1,-3-5-1,-3-1 1,-2-3-1,-3 0-175,-2-1 0,-3-6 0,-1-1 0,-7-1 0,-4-2 1,-1-3-1,-2-3-86,-3 0 0,-9 2 0,-4 1 0,-5 0 0,-4 1 0,-6 4-44,-6 3 0,-12 6 1,-11 4-1,-10 4 1,-7 3-1,-6 3 1,-4 3-138,-5 5 0,0-2 0,-5 1 0,-4 4 0,2 4 0,-2 6 0,5 1-280,1-1 1,5 7 0,7-4 0,6 0 0,8-2 595,8 1 1,6 1-1,8 1 1</inkml:trace>
  <inkml:trace contextRef="#ctx0" brushRef="#br0">26634 12714 8312,'-5'-13'0,"1"-1"0,1 1 0,1 0 135,2 5 1,2-2 0,2 4 0,5 0 0,3-1 0,1 1-1,1-2 1,-1 3 0,0-1 0,2 3 0,1 1 707,2 2 1,4 0 0,-2 0 0,-1 0-613,0 0 0,3 6 0,-2 4 0,-1 5 0,2 5-20,-1 0 0,1 8 1,3 6-1,-3 5 0,-2 1 1,-3 6-1,-1 1 41,-2 7 0,-4 5 0,-1 1 0,-1 3 0,-1 3 0,1-1-217,1 1 0,1 6 0,4-4 1,0 3-1,1 3 0,-3 0 1,-5-35-1,-1-1 6,0 2 1,-1-1 0,-3-1 0,1-1-1,2 37 1,-2 2 0,-3-38 0,0 1 0,0 2-1,-1 1 3,1 1 1,-2 0 0,-4 0 0,-1 0 0,1 2 0,0 0 0,-1 2 0,-1-1 0,-2 1 0,-1 0 0,0 1 0,-2 1 0,-1 1 0,0 0-22,-1 1 1,0 1 0,0 0-1,-1 0 1,-1 0 0,-1 1-1,2-1 1,0 1 0,0 1-1,0 0 1,1 0 0,-1 0-51,1 1 0,0-2 0,-1-2 0,1-1 1,1 0-1,1-1 0,-1 0 0,0 0 1,1 0-1,1 0 0,1-1 0,1 0 26,-1 0 1,0-1 0,-1-2-1,1 0 1,-2 0 0,1-1 0,0-2-1,-1 0 1,1 1 0,0-1-1,-1-3 1,0 0 0,-1-1 0,0 0-171,0-3 1,-1-1-1,-15 35 1,4-4 0,0-3-1,1-4 1,-1-5-449,0-4 0,1-2 0,1-4 0,4 0 0,6-4 0,6-5 619,3-2 0,-3-4 0,5 3 0,1-2 0,1-3 0</inkml:trace>
  <inkml:trace contextRef="#ctx0" brushRef="#br0">25914 17938 8118,'-18'-23'1112,"-1"5"1,0 8-711,-1 2 1,-2 7 0,3-4-1,-2 5 122,-3 5 0,1-2 0,-1 5 1,2 1-1,0 2 0,1 1 1,2 2-1,2 1-96,4 0 1,-2 4 0,11 3 0,1 4 0,1 0 0,4 1 0,2 0-968,5-1 0,4 1 0,5 0 0,4-2 0,2-3 0,1-4 1,-1-3-1856,0-2 0,8-4 2394,-5 0 0,8-6 0,-1 3 0</inkml:trace>
  <inkml:trace contextRef="#ctx0" brushRef="#br0">26194 18045 8146,'-14'-16'1403,"3"4"-494,2 9 1,3 3 0,6 9 0,0 1 0,0 2 0,1 0 0,4-2-871,4-1 1,2-6 0,4 1 0,2-2 0,2-2 0,0 0 0,0-2-528,-2-2 104,-3-3 0,-2-8 0,-1-1 0,-4-2 0,-1 0 0,-3 0-610,-2 0 0,-1 1 0,0 3 486,0 1 0,2 7 1,2 5-1,5 5 0,3 2 609,1 0 1,1 3-1,-1-5 1,0-1-1,1-1 1,-2-1-1,-2 2 1107,-1 2 1,0-1-1,3-5 1,-2-2-1,-1-3 1,0-2-418,-2-2 0,5-2 1,-3-1-1,3-1 1,1 3-1,0 0-931,1 2 0,-1 2 0,0-2 0,1 5-353,-1 2 1,-6 12 0,-2 5 0,-4 3 0,-1 3-1,0-1 511,0 4 0,2 0 1,2 0-1,7-4 0,5 1 1,8-2-1,5-1 99,7-6 1,16 0 0,8-8-118,8-1 0,-24-7 0,1-2 0,0-2 0,-1 1 0</inkml:trace>
  <inkml:trace contextRef="#ctx0" brushRef="#br0">5039 12261 8419,'-16'-22'0,"2"0"0,7 2 0,4 4 0,3 9-160,6-5 0,-5 9 1,2-5-1,-6 2 1,-6 4-1,-3 0 1,1 4-1,-1 2 0,1 6 359,1 7 1,-8 3-1,6 7 1,1 0-1,-3 2 1,4 5-1,-2 6 1,0 3-1,-1 3 1,0 3-215,-1 3 1,1 6 0,0 1 0,-2 2 0,-3 4 0,-3 0 22,0-3 1,9-26-1,-1 1 1,-9 26 0,-2 5-1,12-31 1,-1-1-1,-11 34 1,12-34 0,-1 0 70,-10 35 0,5-3 0,0 5 0,3-1 0,3-2 0,2 3-96,1-2 1,5 1-1,0-32 1,0 0-1,1 1 1,0 0-1,1 0 1,0 1 0,0 1-1,-1 1-34,2 2 1,-2 0 0,-1 1 0,-1 2 0,2 4 0,0 1 0,0 0 0,-1 1 0,-1 1 0,-1-1 0,1 2 0,0 0 0,0-1 0,0 1 14,0 1 0,1-1 0,0-1 0,-1-1 0,-1 2 1,0 0-1,1-1 0,1-1 0,2 1 0,0 0 0,1-4 1,0 1 11,1-2 1,0 1 0,0 2-1,0-1 1,0-2 0,0 0 0,0 1-1,0 0 1,1 0 0,0-1 0,0 0-1,1-1 1,0 0 0,0-1 3,-1 0 0,1-1 0,2-2 1,0-1-1,-1 0 0,1-1 1,0 1-1,1 1 0,-1-2 0,1 0 1,0 3-1,2 0 30,0-1 0,2 1 0,-1 0 0,0 1 0,2-3 0,1 0 0,-1 0 0,1-1 0,-1-1 0,0 0 0,2 1 0,2 1 1,0-1 0,1 1 0,0-3 0,0 0 1,2 0-1,0-1 0,0-2 0,0 0 0,0-2 1,1-1-1,2-1 0,0-2 0,25 26-15,2-7 1,1-9-1,4-10 1,-1-8 0,4-5-1,1-5 99,4-4 0,-1-7 1,5-10-1,-2-9 0,3-10 1,-31 8-1,0-1 0,2-4 1,1-1-14,0-3 1,0-1 0,1-3-1,1-1 1,2-4 0,1-2-1,1-3 1,0 0 0,-1-3-1,0-2 1,0-1 0,-1-1-57,-1-1 1,-1-2 0,-5 1 0,0-1 0,1-5 0,-1-2 0,1-5 0,-2-1 0,0-4 0,-2-2 0,-11 21 0,0 0 0,-1-1-128,0-2 0,0 1 0,-2-2 0,0 0 0,-2-1 0,1 0 0,-1-3 0,-1-1 1,-1 0-1,0-5 0,-1 0 0,-1-1 0,-1-2 0,-2 0 0,-1-1 0,-1-1 1,-1-1-1,-1 1 0,-2 0 0,-1 0 0,-1 1 48,-1 0 0,-2 1 0,0-1 0,-3-3 0,-1-1 0,-3 0 1,-1 0-1,-3 1 0,-1-1 0,0 0 0,-1-1 0,-2 0 0,0 1 1,0-1-1,-2 1 0,0 0 0,-1 1 0,0 0 33,0 1 1,-1-1 0,0 1 0,-1-3-1,0 0 1,-1 1 0,1 2 0,1 1 0,-1 0-1,2 5 1,0 0 0,-1 1 0,2 3 0,-1 0-1,0 1 1,2 6 0,-1 1 0,0 1 0,-10-17-1,-1 2 17,1 8 0,-1 4 1,6 11-1,-1 4 0,0 5 1,-2 4-1,-24-10 0,1 23 3,-3 21 0,1 7 0,0 23 0,-1 2 0</inkml:trace>
  <inkml:trace contextRef="#ctx0" brushRef="#br0">15276 15619 8431,'3'-11'0,"5"2"0,7 6 0,4 6 0,4 6 0,3 1 0,0 0 0,1-1 57,0-6 0,4 3 1,3-6-1,1 2 0,4 1 1,-2 1-1,0 0 0,-2 1 1,1-1-1,0 1 0,-1-1 1,-1 1-1,-1-1 0,-4 1 197,0-1 1,-3 6 0,2-1 0,2 3-1,3 1 1,-1-1 0,2-1-149,0-3 1,-1 1-1,4 5 1,3-2 0,1-4-1,7-3 1,1-4-1,2-1-6,3 0 1,2-1-1,8-2 1,-2-3-1,-3-1 1,3-4 148,1-1 1,-4 3 0,2 2 0,-1 0 0,-2 1 0,-2 0 0,-4 3-585,0 1 1,0 2 0,1 0-1,-1 0 1,-3 2 0,-3 1 229,0 1 0,-5 7 1,5-4-1,-1 2 0,0-2 1,1-1 300,0-3 0,3 3 0,-3-1 0,0-2 0,1-3 0,1-3 213,2-2 0,2-1 1,1 3-1,1-1 1,-1 1-1,0 1-535,1 2 0,-1 0 0,0 0 1,-1 0-1,0 0 0,0 0 1,3 0 43,-1 0 1,0 0 0,-4 0 0,-1 0 0,0 0 0,0 0 0,-2-1 373,-1-4 0,3 4 0,-5-3 0,1 2 0,-1 1 0,2-2-61,1-2 0,1-1 1,4 3-1,0-1 1,2 1-1,1 0-330,0-2 0,3 2 0,1-4 0,0 0 0,0-1 0,-2-1-118,-2 2 1,-4-5-1,0 3 1,-4-4-1,1-3 1,-3-2 512,1 2 1,-1-5 0,-5-1 0,0-2 0,0 0 0,-2 4-212,-2 0 1,-4-2-1,-3 3 1,-1 0 0,0-2-1,-3 2 1,-1-1-394,-4 4 0,0 0 1,-7-1-1,-1 0 1,-2 0 288,-1 3 1,-4-4-1,2-1 1,-1-1 0,-3 0-1,-3-1 1,-3-4 41,-2-5 0,-9 2 0,-1-3 0,-4 1 0,-5 1 0,-3-1-356,-4 5 0,-3 0 0,-6 7-52,0 2 1,-4 2 0,-2 4 0,0 2 227,0 3 1,-4-4 0,1 4 0,-2 2 0,1 0 0,3 0 347,1-1 1,-3-6 0,4 1 0,2-2 0,0-1 0,0 1 223,-1-4 1,-3-6 0,4 3 0,0 1-1,-5-1 1,-2 1 0,-3 4-675,-1 3 1,4 2 0,0-2-1,-2 3 1,3 1 0,0 1-1,3 1-237,0-1 0,-3 1 0,3 4 0,0 0 0,-1 0 0,1 0 427,0 0 1,0 0-1,2 0 1,-3 0-1,-2 0 1,0 0 214,-2 0 0,-2 0 0,-3 0 1,-2-2-1,2-1 0,1-1-32,2 1 1,-2 0 0,-3 0-1,-3-1 1,1 1 0,2 1-1,2 2-336,-2 0 0,2 0 0,-5 0 0,2 0 0,2 2 0,1 1 85,-2 1 0,3 2 0,-4-3 0,1 1 0,1-1 1,-1-1-1,0-2 200,0 0 0,-4-6 1,3-3-1,0-1 1,-1-1-1,4 2 123,1-1 0,2-2 0,0 0 0,-1 4 0,0 3 0,-3 4-232,0 1 1,-12 0 0,3 1 0,-2 4 0,-3 5 0,-4 5 0,35-6 0,-1 1-2,-2 0 1,0 1 0,0 0-1,0 1 1,-2 3 0,0 0-1,-1 1 1,0-1 0,1 0-1,1 0 1,0-1 0,1 0 95,1-1 0,1 1 1,3-1-1,0 2 0,2-1 1,1 1-1,-31 18 1,3 1-1,4 3-126,0 1 1,8 2-1,1 0 1,7 2-1,9-1 1,6 1-1,7-4-762,8 1 0,8-1 0,16 4 0,11 1 839,11 1 0,17 6 0,5-2 0</inkml:trace>
  <inkml:trace contextRef="#ctx0" brushRef="#br0">15770 15739 8313,'-14'-13'0,"1"1"0,0 3 0,-1 5 0,1 2 0,0 2 64,-1 0 0,1 0 0,0-1 0,1-4 0,1-2 0,4-2 0,0 0 0,1-1 0,-2 0 0,2-1 583,0 2 0,3 6 0,9 0 0,8 5 0,8 4 0,6 1-444,3 4 0,12-1 1,0 0-1,6-2 1,3-2-1,1-3 1,0-2-15,2-1 1,-6 0 0,6-1 0,-6-4 0,-3-4 0,-3-3 0,-2-1-192,-1 0 0,-3-1 0,-4 1 0,-7 0 0,-2 1 0,-3 2-826,-3 1 0,-4 6 0,0-2 1,-1 5 827,0 5 0,1 8 0,-1 8 0</inkml:trace>
  <inkml:trace contextRef="#ctx0" brushRef="#br0">17742 15779 8328,'8'-6'205,"-1"5"1,-2-5 0,5 2 0,5-2 0,4 0 422,2 0 0,6 0 0,7 1 0,4-2-113,8 0 0,9-5 0,4 4 1,0 0-358,1-1 0,8 4 0,-2-4 1,1 0-1,-3 1 0,-7 0 0,0 2-826,0 3 1,-6 2 0,1 1 0,-5 0 0,-5 1 667,-5 4 0,1 8 0,-4 8 0</inkml:trace>
  <inkml:trace contextRef="#ctx0" brushRef="#br0">15623 16459 9884,'0'-31'-593,"0"0"395,6 12 281,-5 7 0,11 12 0,-3 0 0,3 1 0,1 2 0,2 3 0,3 0 1,4 1-1,5 1 0,1 2 0,1 2 189,1 1 0,0 1 0,7-1 0,0-1 0,3-2 1,3-2-1,0-2 0,0-2 0,1 0-2037,5 1 1,1-1 1781,-1-4 1,9-6 0,-3-1 0</inkml:trace>
  <inkml:trace contextRef="#ctx0" brushRef="#br0">17756 16566 9085,'-8'-26'0,"5"6"0,8 6 0,8 9 0,11 5 0,10 4 374,10 5-191,19-3 1,5 4-1,-29-7 1,0-1 0,1-1-1,0 1 1,1-2-1,0 1 1,2-1 0,1 0-1,0 0 1,1-1-170,1-1 1,0-1-1,2 0 1,1-1-1,2-3 1,-1 0 0</inkml:trace>
  <inkml:trace contextRef="#ctx0" brushRef="#br0">17449 14220 8152,'-21'-27'0,"2"2"0,1 3 0,1 6 0,-1 5 0,0 7 0,0 2 136,-5 2 0,2 12 0,-4 6 0,1 7 0,2 6 0,0 8 0,-1 7 0,3 9 1,0 2-1,6 7 0,3 1 0,7 3-68,2-6 0,10-5 0,5-8 0,9-6 1,8-6-1,7-8 0,6-7 0,7-8 1,5-8-1,6-8 97,4-7-189,-7-6 0,-21 0 1,1-4-1,-5 1 1,-1-2-1,0-1 1,-1-1-12,23-21 0,-3-4 0,-11-2 0,-8-3 1,-7-1-1,-8-1 0,-7 0 0,-7-1-18,-6 1 0,-10 0 0,-11 9 0,-4 4 0,-6 4 0,-2 7 102,-1 6 0,-3 7 0,9 6 0,2 4 0,2 1-703,5 3 1,13 7 0,19 4 653,20-1 0,19-7 0,11-7 0</inkml:trace>
  <inkml:trace contextRef="#ctx0" brushRef="#br0">20075 12674 8258,'-35'-27'9,"1"-1"0,0 4 0,-1 2 0,1 4 0,-1 4 0,-2 3 0,0 4-14,-2 2 1,-1 3 0,-2 3 0,0 2 0,-2 2 0,0 2 0,-1 2 0,-1 1 0,-4 3 0,0 2 0,-1 2 0,-1 0 0,-2 4 0,0 1-1,-1 2 1,1 1 92,1 0 1,0 2-1,-4 7 1,1 3-1,4-3 1,2 2-1,0 2 1,2 2-1,2 3 1,2 2-1,4-2 1,1 2-1,5 1 1,2 0-197,3 1 0,3 0 0,7-8 0,4 0 1,5 0-1,2 0-30,1 28 1,14-14-1,14-10 1,16-7-423,13-9 0,18-8 0,5-12 560,-33-6 0,1-2 0,4 3 0,1-2 0,1-4 0,-1-1 0,-1-1 0,0 0 0</inkml:trace>
  <inkml:trace contextRef="#ctx0" brushRef="#br0">20235 13580 8234,'-32'-4'0,"5"-1"0,9 4 0,8 4 0,-8 16 0,3 9 0</inkml:trace>
  <inkml:trace contextRef="#ctx0" brushRef="#br0">17729 15140 8266,'-65'-26'-50,"26"12"1,5-3 49,18 14 0,22 21 0,9 10 0</inkml:trace>
  <inkml:trace contextRef="#ctx0" brushRef="#br0">19395 14247 8207,'-1'-22'0,"-2"1"0,-3 3 0,-1 5 0,-4 4 0,-1 1 0,-2 2 95,-4 1 0,-3 0 1,-7 4-1,-3-2 1,-6-2-1,-6 2 0,-5 3 1,0 5-1,-3 4 1,-2 2-1,-5 4 0,-1 3 291,0 4 0,-2 8 0,6 2 0,3 1 0,3 3 0,5 1 0,5 6-47,5 2 0,11 6 1,9 5-1,10 5 1,10 2-1,13 4 1,15-3-250,12-5 0,-11-31 0,4-3 0,3 0 1,2-2-1,4-3 0,3-2 0,5-2 1,1-4-1,4-2 0,1-2-95,2-2 1,2-2-1,5 0 1,2-2-1,0-2 1,0-3-1,1 0 1,1-2-1,-1-3 1,0-2 0,-2-1-1,-1-2 1,1-1-1,-2-2-121,2-1 0,-1-1 0,-5-2 0,-1-2 0,4-3 0,-1-3 1,-6 2-1,-3-1 0,-6 1 0,-2 0 0,-6 1 0,-3-2-461,-4 1 0,-3-1 0,17-24 0,-9-8 1,-15 0-1,-16-2 0,-18-1 0,-19 1 540,-17 2 1,9 30-1,-5 2 1,-6 2-1,-2 3 1,-8 1-1,-2 3 1,-7 2-1,-1 4 1,-5 2-1,-2 2-108,21 4 0,0 0 0,-2 2 0,-4 1 0,0 2 1,-1 2 154,1 1 0,0 3 0,-1-1 0,0 1 0,-1-1 0,1 2 0,1 2 0,0 1 0</inkml:trace>
  <inkml:trace contextRef="#ctx0" brushRef="#br0">17582 14100 8486,'-7'-15'0,"10"6"0,18 12 0,11 9 0,14 8 0,9 0 665,3-3 1,-20-10 0,2-1-542,-2-3 0,0-2 0,5 0 0,1-2 0,2 0 0,0-2 0,0-1 0,1-1 0,3-1 1,1-1-1,1-1 0,0-1 0,3 0 0,1-1 0,-1-1 0,-1 0 0,2-2 0,-2-1-51,-2 0 1,0-1 0,-3-1-1,-2-1 1,-4 2 0,-2-1 0,-1-1-1,-1-2 1,-5 1 0,-1-2-1,23-19 1,-15 2-576,-11 2 1,-11-4 0,-13-4-1,-12 2 1,-16-2 0,-16 2 488,-14-1 0,14 24 0,-3 2 0,-5 0 1,-3 2-1,-2 2 0,-1 2 0,-7 3 1,-1 2-1,-2 4 0,-2 2 0,-5 5 1,-2 5-1,-3 3 0,1 4 30,22-4 1,1 2 0,-2 2 0,-4 3 0,-2 3-1,2 0 1,4 0 0,2 0 0,0 1 0,1-1 0,1 1-1,1 1 1,2 1 0,2 0 0,1 1 0,-16 13 0,3 2-1754,4 0 0,3 3 1736,2 4 0,3 1 0,9-7 0,1 1 0,0 4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4799 5757 8340,'13'-13'0,"1"1"0,0 2 0,3 2 0,3 2 0,4 4 0,4 0 18,8 2 1,-7 0 0,5 0-1,0 0 1,1 0 0,2 0-1,1 0 1,2 2 0,0 0 0,2 4-1,2 0 1,3 2 0,2-2 210,0 0 0,0-2 1,7-4-1,4 0 0,5 0 1,1 0-102,4 0 1,3-1-1,-4-2 1,-1-3 0,3-2-1,-1-1 1,1 0 6,-1 1 1,-4 3 0,-28 2-1,0-1 1,0 1 0,-1 0-1,37-2 1,-2 1 0,-6-1-94,-4 3 0,7 0 0,-6 2 1,-1 0-1,1 0 0,-4 0-176,0 0 0,3 0 0,-4 0 1,0-1-1,0-2 0,-1-2 142,0 2 0,6 2 0,1 1 1,-2 0-1,1 0 0,-4 0 1,3 0 122,3 0 1,-6 0-1,8 0 1,-2 0-1,-1 0 1,0 0-77,-2 0 0,0 0 1,3 0-1,0 0 0,-1 0 1,3 0-1,-2 0-32,0 0 1,2 0 0,-10 0 0,0-2 0,-1-1 0,-1-3 90,-2-1-114,3 4 1,-13-3-1,6 5 1,2-2-1,-1-2 1,0 2-28,-1 2 0,0 1 0,4 0 0,2 0 1,1 0-1,4 0 0,-1 0 68,0 0 0,3-5 0,-2-1 0,-1 0 0,3-1 0,0 1 244,2 0 0,3-3 0,-7 3 0,1 0 0,1 1 0,-4 2-379,0 1 0,-6 2 0,-3 0 0,-1 0 1,1 2-1,-1 1 0,-1 1-56,0-1 1,-1 3 0,5-2 0,2-1-1,0-1 1,5-2 0,0 0 295,1 0 0,3 0 0,-1 0 0,1-2 0,3-1 0,-2-1 312,-3 1 0,7 1 0,-3 2 0,-1 0 0,3 0 0,-3 0-505,0 0 1,3 5 0,-5 1 0,-3 0-1,1 1 1,-1-1 0,1 1-19,-3 1 1,0-5 0,1 1 0,1-2-1,-2-2 1,-1 0 527,-2 0 0,0-2 0,2-1 0,1-1 0,4 1 0,-1 1 0,0 2-186,-3 0 0,4 0 0,-3 0 0,1 0 0,0 0 0,-2 0-273,-4 0 0,1 5 1,-4-1-1,3-1 1,1-1-1,-1-1 20,-3 4 0,3-4 1,-3 4-1,1-4 1,1-1-1,-4 0 1,2 2 217,3 2 0,-3-1 1,5 4-1,-3 1 0,-1-2 1,2 1-1,1-1-362,1 0 1,-1 4-1,0-2 1,0 1 0,1-1-1,-1 1 41,0-1 0,1 4 0,-1-5 0,0 2 0,1 0 0,1 1 0,2 2 0,4 1 148,0 1 1,4-1-1,-1 0 1,2 1 0,4-1-1,-1 0-55,6 1 1,-37-8 0,1 1 0,2 0 0,0-1 0,2 1 0,0 0 0,3-1 0,0-1 0,1 1 0,0-1 79,1-1 0,0 1 0,1-2 0,0 1 0,-3 1 0,1 0 0,-3-1 0,1 0 0,1-1 1,0 0-1,-1-1 0,1 0 0,2 0 0,1 1 0,-2-1 0,-1 0 29,-1 0 0,0-1 0,3 2 0,-1 0 0,-1-1 0,0 0 0,0 1 0,0-1 0,1 0 0,-1 0 0,-2 1 0,-1-1-212,-1-1 0,-1 1 0,6 1 1,0 0-1,-3-1 0,-1 0 0,2 0 1,0 1-1,0-1 0,-1 0 0,-1 0 1,-1 0-34,-3 0 1,0-1 0,5 0-1,0 0 1,-3-1 0,-1 0-1,0 0 1,-1 1 0,-1 1 0,1-1-1,32 5-764,-3 2 1,0-1 0,-10 5 0,-3 0 976,-5 3 1,2 1 0,-5-3 0</inkml:trace>
  <inkml:trace contextRef="#ctx0" brushRef="#br0">5732 4851 8017,'-18'-9'0,"3"-1"0,8-1 0,10 0 257,7 5 0,5-6 0,1 3 0,5-3 1,3-1-1,4 1 0,0 2 0,2 1 1,-1 0-1,2 0 0,-1 2 518,-2 1 1,-3 0 0,-1 3 0,-3-2 0,-2 2-1,-3 2-1918,-1 1 1,3 0 0,0 0-1,0-2 1143,1-2 0,2-3 0,5-7 0</inkml:trace>
  <inkml:trace contextRef="#ctx0" brushRef="#br0">6625 4478 8251,'-12'-6'250,"3"-3"0,-1 2 473,6-2 1,-1 0 0,5-4-1,2 1 2776,2 3 0,-2 4-2611,2 10 1,-3-2 0,-1 6-1,0 1 257,0 2 0,0-3 0,2-2-1151,2-1 0,4-3 1,5-7-1,0-4 0,-1-1-634,-3 1 0,3 3 0,-5-4 2036,1-1 1057,-2 4-1884,-6 0 1,1 6-570,4 0 0,-4-2 0,4-2 0,-4 3 0,-1-4 0,0 10 0,0 3 0,2 4 0,1 2 0,1-1 0,0 5 0,-4 1 0,2 2 0,1 1 0,1 0 0,-1-1 0,-1-2 0,-1 5 0,2-3 0,2 1 0,-1-2 0,1 1 0,-1 0 0,0-5 0,-4 2 0,2-3 0,1-2 0,1 0 0,-1 1-961,-1-1 1,-2-4-1,0 0 931,0 1 0,-2-4 0,-1-3 0,-3-7 0,0-10-42,1-6 1,0-11 0,5-6 0,0-5 0,2-4 0,1 0-1,2-1-78,3-1 1,1 7-1,3 1 1,-2 7-1,-1 5 1,0 3 157,-2 3 1,3 3-1,-4 7 1,0 1 0,2 4 1087,-1 1 0,2 3 0,4 8 1,-1 3-1097,-3 4 0,1 6 0,-4 0 0,0-2 0,0-1 0,-1-2 0,-1 1-206,1-1 0,-1 0 0,-4 1 0,-1-3 0,-2 0 1,-3-2-1,-2 0-3071,-2-2 0,2 3 0,3-5 3060,3-2 1,11-20 0,12-5-1</inkml:trace>
  <inkml:trace contextRef="#ctx0" brushRef="#br0">7425 4078 7983,'-2'-12'733,"-2"3"1,4 14 0,-2 8 0,5 2 425,0 0 1,-1 0-1,-1 1 1,2 3-1,3 3 1,0 5-1,2 4 1,-2 2-449,-1-1 1,4 4 0,-4-4 0,-1-1 0,1-1 0,-1-5 0,-1-1 0,-1-3-1992,-2-4 0,0-6 1,-2-4 635,-2-1 0,-4-7 0,-5-8 0,0-2 0,-2 1 0,-2 1 0,-2 0 1302,-2 2 0,5-4 0,-2 7 0,4 1 1,2 3 216,3 5 0,3 2 0,6 6 0,0 1 0,1-1 1,5 2-2026,8 2 1,5-2-1,8 3 1,-1-3-1,4-3 1,4-3 1149,6-5 0,9-2 0,-2-2 0</inkml:trace>
  <inkml:trace contextRef="#ctx0" brushRef="#br0">8105 4425 8100,'-9'-18'4915,"0"0"0,6 5-3624,-1 4 0,2 0 0,1-3-810,-4 3 0,2 11 0,-4 10 0,1 5 0,3 4 1,1 1-1,2 1 0,0-1-472,0 1 1,0-2 0,2 0 0,2-2 0,5-4 0,3-3-437,1-3 1,5-6 0,0 1 0,-2-2-1,-1-4 1,-3-2 0,-2-5 0,-2-3 368,-2-1 0,-2-1 0,-4 1 0,0 0 2255,0-1 1,0 8-2217,0 6 0,0 6 1,2 6-1,2-2 1,5-1-1,3 2 0,1-1-1292,0-1 0,2 1 0,3-5 1,3-2-1,1-2 0,0-2 0,0-2-1067,-1-2 0,0-5 0,-5 1 0,2-3 2230,-2-1 1,-7 0 5552,-5-1-2948,-2 7 1,4 1-1,3 4 1,3-1-1692,1-1 1,0-5 0,1 3 0,-3-1 0,0-2 0,-2 2-3568,1 2 0,2-2 0,1-1 424,1 1 1,-6 1 3879,1 6 1,-4 0 0,2 1-230,-1 4 0,5-2 0,-3 4 0,4-1-909,2-3 1,0-1 0,3-2 0,0 0 0,1 0 0,0 0 0,1 0-939,2 0 0,-5 0 0,2 0 1,-3-2-1,-2-1 433,1-1 1,-6-1 0,0 7 0,-2 2 0,-3 5 1000,-2 3 1,-1 1 0,2 1 0,1 0 0,3 3 0,-1 2 0,4 0-1227,3 0 0,0-1 1,10-6-1,3-3 1,5-5 364,6-2 0,8-8 0,3-1 0</inkml:trace>
  <inkml:trace contextRef="#ctx0" brushRef="#br0">22981 12368 8127,'0'-52'0,"0"4"0,2 10 0,2 8 0,5 8 0,4 1-2,5 1 555,-3 3 1,6 0 0,-5 8 0,2 4 0,-2 4 0,0 2 0,1 7 0,0 9 0,0 14 0,-3 11 0,-2 10-148,-3 8 1,2 15-1,-9-31 1,0 2 0,0 2-1,-1 0 1,0 3-1,-1 0 1,-1 4 0,-2 1-1,-2 5 1,-2 1-1,-4 6 1,-2 2 0,-1 3-1,-3 1-355,5-24 1,0 1-1,-1 0 1,1 0-1,-1 0 1,0 0 0,-1 1-1,0 1 1,0 0-1,0-1 1,0 1 0,-1-1-1,1 1 1,-1-1-1,0 0 1,1-2-1,0-1 1,0 0 0,-5 21-1,0-1-349,1-4 1,0-1 0,3-6 0,-1 0 0,-1 1 0,-1 0 0,0-2 0,0 0 0,2-3 0,0-1 0,1-3 0,2 0-290,0-2 0,2-2 1,0-6-1,1 0 633,-1 0 0,0 0 0,-8 26 0,7-1 0,3-5 0,4-9 0,4-5 1,2-4-1,7-4 1,8-2-1,11-7 1,7-5-34,7-6 0,16-9 0,12-5 0,-30-3 0,1-2 0,4 0 1,2-2-1,3-2 0,1-1 120,2-1 0,1-2 0,8-3 0,0-2 1,2-4-1,1 0 0,3-2 0,0 0 0,2-1 1,1-1-1,-1 0 0,1 0 0,0-1 0,1 1 25,1-1 0,-1 0 1,-6 2-1,-2-1 1,2-1-1,0-1 1,-3 1-1,-1 0 1,-4 2-1,0 1 1,0 0-1,-1 0-30,-1-1 0,-1 2 0,-9 3 0,-1-1 0,0-2 0,0-2 0,-5 2 0,-1 0 0,-4 0 0,0-1 0,29-20 0,-6 0-48,-7 0 0,0-4 1,-5-4-1,-4-2 1,-2-8-1,-5-4-47,-2-6 0,-15 25 0,-1-1 0,-1-3 0,0-1 0,0-5 0,1-1 0,0-6 0,-1-1 0,1-4 0,-1-1 0,1-6 0,-1-2-332,-5 21 0,0 0 1,0 0-1,-1 2 1,0 0-1,-1-2 151,0-7 1,0-1-1,-1 0 1,-1 4-1,0 1 1,-1 0-1,-1-2 1,-1 0 0,-1-1-1,0-1 1,0 0-1,-1 0 41,-1-2 0,1 1 1,-1 0-1,0 5 1,0 0-1,0 1 1,0-4-1,0 1 1,-1 0-1,-1 4 0,0 1 1,0 1-1,-3-19 1,-2 2-1,-2 3 1,-1 3-1,-2 6 1,0 1 120,-1 3 1,-2 3 0,-2 6 0,-2 3 0,2 5 0,-3 1 0,-23-23 0,-6 13 0,-2 11 75,-3 8 1,-5 13 0,-3 9 0,-5 5-1,-4 8 1,33-1 0,1 2 0,-3 2-1,0 1-289,-2 2 0,-1 1 1,0-1-1,-1 0 1,-3 2-1,0 1 1,1 1-1,-1 1 1,1-1-1,0 2 1,1 0-1,0 1-421,0-1 1,1 1-1,3-4 1,1 1-1,0 1 1,1 1-1,4-3 1,2 0 619,-26 14 0,2 2 0,9 2 0,5 5 0</inkml:trace>
  <inkml:trace contextRef="#ctx0" brushRef="#br0">23168 12674 7971,'-34'-19'528,"6"6"-38,14-1 0,22 7 1,26 7-1,12 0 1,16 0-1,-24-1 1,2 0-1,9 0 1,2-2-1,4-1 1,2-1-102,2-1 0,1 0 0,6-1 0,1-1 0,-2 0 0,0 0 0,4-1 0,0 0 0,3 0 0,0 1 0,0-1 0,1 0 0,0-1 1,-1 1-411,0-2 1,-2 1-1,-3 2 1,-2-1-1,-2 1 1,-2-1-1,1 1 1,-1-1-1,-2 1 1,-2 0-1,-2 0 1,-1 0-1,-3 1 1,-2 1-1249,-4 0 1,-1 1 0,-4 3 0,-2 1 0,23-3 0,-8 2 1268,-7 2 0,-16 0 0,-5 0 0</inkml:trace>
  <inkml:trace contextRef="#ctx0" brushRef="#br0">23288 13340 8073,'-37'-5'1080,"6"-4"0,29 9 0,27 3 0,17 3-988,11-2 1,-15-5 0,1-2 0,2-1 0,1-1 0,4-2 0,1 0 0,5-1 0,2 0 0,1-1 0,1 0 0,2 0-1,2 1 671,2-2 1,1 0 0,-4 0-1,2 0 1,4-3 0,0-1-860,-3 1 0,-1-1 1,1 1-1,0 0 1,-3-1-1,-1 1 1,0 0-1,0 1 1,0 0-1,1 2-885,-4 0 0,-1 2 1,-3 0-1,-1 1 981,-1 0 0,0 1 0,0 0 0,0 1 0,-2-1 0,-1-1 0,-1-1 0,0 0 0</inkml:trace>
  <inkml:trace contextRef="#ctx0" brushRef="#br0">23194 13820 7923,'-25'0'1117,"5"2"-414,6 2 1,19 2 0,14 3 0,11-5-485,10-2 0,14-4 0,14-2 0,-30-1 0,1 0 0,7-2 0,0-1 0,4-2 0,1 1 1,4-2-1,1 1 0,1-1 0,0 0-17,1 0 0,0 1 0,6-3 0,-1 1 0,-7 1 0,-1 0 0,0-1 1,0 0-1,-2 0 0,0 2 0,-3 1 0,-2 1 0,-1 2 0,-1 0 1,-3 2-1,-1 1-413,-2 0 0,0 0 0,-2 1 0,-1 0 1,30 2-1</inkml:trace>
  <inkml:trace contextRef="#ctx0" brushRef="#br0">23168 14460 7842,'-34'-9'1404,"3"0"0,11-4 0,31 10 1,23 4-1,28 5 0,-22-2 1,1 0-411,5-1 1,2-2 0,11-5 0,2-4-1335,2-2 0,3-2 0,-17 3 0,1-2 1,0 0-1,3-2 0,1-1 0,-1 0 1,0 0-1,1 0 0,-1 0 0,3 0 1,-1-1-1,2 1-1952,0-1 1,2 1-1,-2 0 2292,-6 3 0,0 1 0,1-1 0,10-4 0,2 0 0,-2 0 0,-8 4 0,0-1 0</inkml:trace>
  <inkml:trace contextRef="#ctx0" brushRef="#br0">22915 11968 7954,'1'0'80,"-5"0"1,-2-6 0,-2-3 0,2-3-1,3-3 1,3-1 0,5-2 0,4 1-1,3-1 1,1 0 0,0 2 323,1 1 0,-1 2 0,0 1 1,-1 1-1,-2 4 84,-1 1 1,-6 7 0,2 8 0,-4 5 0,-2 3-178,-4 6 1,-2 2 0,-6 3 0,1 2 0,1 1-1,2 0 1,-1 1-52,-2 4 1,3-1 0,2 2 0,-1 3 0,1 0 0,-2 5-38,2 1 0,-4 0 0,7 4 0,0 2 0,-1 0 0,1 2-116,1 3 0,0-1 1,0-3-1,-2 5 1,2-2-1,2 2 1,1-5-247,0-2 1,0-2-1,1-6 1,4-2-1,4 0 1,1-4 20,-1-4 1,3 0 0,-3-2 0,1-2 0,-1-1 0,-3-2 171,0-4 1,-5 2-1,5-5 1,-1 0-1,-1 2 1,-1-2-1,-1 0 207,-2-2 0,0 3 1,0 1-1,0 1 0,0-1 1,0 0-237,0-1 1,4-3-1,2 1 1,0-4-1,1 0 1,1-1-1,2-1-215,2-3 1,1 1 0,1-5 0,-1-3-1,2 0 1,2-4 99,6-2 0,0-2 0,1-4 0,-2 1 0,2-2 0,1 0 0,2-1 247,-1 3 1,3-3 0,0 5-1,2-2 1,-1 1 0,0 2-75,1 3 0,1 2 0,5 1 1,0 0-1,3 0 0,5 0-18,2 0 0,-2 0 0,5 0 0,3 0 0,4 0 0,2 0 21,4 0 1,-5 0-1,7 0-58,-4 0 1,1 0-1,-1-1 1,3-4-175,4-4 1,1-3 0,0-1 0,-1 0 0,1-1 0,-2 1-1,0 0-69,-4-1 0,-3 1 1,0 0-1,1 1 1,-3 2-1,-3 2 119,-8 2 0,-4-3 0,-5 5 0,0-1 0,-6 1 0,-2 0 285,-5 1 1,-3-3 0,2 0 0,-3-2 0,-2-1 0,-1 1-1,-1-3 144,1-4 1,4 1 0,-2-9 0,-1 0-1,3-4 1,0-4-295,2-5 1,4-2 0,-4-5 0,2-1 0,3-5-1,-4 0 1,0-6-291,0-3 0,-3 0 0,-1-4 1,0-1-1,-2-3 0,0 0 188,-2-1 1,-3-1-1,-2 0 1,-1-2 0,-2 2-1,1-1 37,2 1 1,3-1-1,1 4 1,2 2 0,-2 2-1,-1 2 1,-2 4-93,0 5 0,-1 4 0,-1 7 0,-4 4 1,-1 3-1,-3 6 30,-2 4 1,-1-2 0,-1 6-1,-4 3 1,-5 3 0,-5 4 101,-2-3 0,-6 4 1,4-1-1,0 1 1,-2 1-1,0-1 1,-2 1 81,-3 0 0,3-5 0,-2 4 1,-5-3-1,-3-2 0,-5-3-130,-5 0 1,-6-1 0,-9 0 0,-4-4 0,-5 1 0,-5 0 0,34 10-1,-1 2 121,0-1 0,-1 1 0,-8 2 1,-1 2-1,1 1 0,-1 0 0,-3 1 1,-1 2-1,-5 1 0,-2 2 0,-3 2 1,-2 1-78,-3 3 1,-1 1 0,16-2 0,-2 1 0,1 1 0,1-1 0,0 1 0,-1 0 0,-1 0 0,1 1 0,-1-1 0,0 1 0,0 1-1,0-1 1,2 1 0,1-1 0,0 0-34,-21 6 1,1 0 0,5 0 0,2 1-1,9-3 1,3-1 0,4 0 0,1 0-1,7-2 1,2 2 0,-24 11-1511,12 1 1,17-5-1,11-1 1533,8-2 0,9 5 0,6-2 0,9 3 0</inkml:trace>
  <inkml:trace contextRef="#ctx0" brushRef="#br0">22528 13007 8151,'-18'-6'0,"-1"-1"0,-2 0 0,5-1 0,-2 4 0,2 2 0,0-2 326,-2 2 1,-4-2 0,2-2-1,0-1 1,-4-4 0,-1 1 0,-3-1-1,-4 4 1,-2 1 0,-1 2 0,-1-1-1,-1 1 1078,-1 1 0,-2 1 0,0 4 1,0 2-1,0 4 0,0 1 1,1-1-2757,4 3 556,-4 1 0,11 1 0,-3 0 0,3 1 796,1-1 0,1 6 0,-1 2 0</inkml:trace>
  <inkml:trace contextRef="#ctx0" brushRef="#br0">19715 13181 8347,'-7'-33'3530,"-5"-1"-1623,-4 4 1,4 14 0,6 16-1431,0 7 1,3 11 0,-4 6 0,-1 6 0,2 5 0,-1 5 77,0 4 1,4 4-120,-2 5 0,4-4 0,1-3 0,1-3 0,4-5 0,3-1 0,4-4-667,2-6 0,-1-4 0,0-9 1,2-7-1,1-4 0,2-6-222,-2-6 0,4-10 0,-1-15 1,0-5-1,0-7 0,-2-4 527,-2-3 0,-2 1 0,0 2 0,1 4 0,-3 3 0,-2 7 1314,-4 7 1,-4 5-1,-1 11 2146,0-1-3534,0 7 0,5 2 0,-1 10 0,1 4 0,-5 9 0,1 5 0,2 7 0,3 5 0,1 4 0,4 1 0,1 3 0,1 0 0,2-3 0,1 0 0,3-5-7544,2-1 6559,-5 3 0,9-13 0,-2 1 1,3-4 984,5-5 0,4-1 0,5-2 0</inkml:trace>
  <inkml:trace contextRef="#ctx0" brushRef="#br0">20462 13460 8347,'0'-32'0,"-6"5"567,-3 1 0,3 9 0,0 10 837,0 1 0,6 3 0,2 6 1,10 3-1,8 1 0,7 2 1,4 0-436,5 0 1,-4-6 0,-1 3-1,-4-2 1,-8 1-1495,-10-2 1,-16-3 0,-21-3-1,-10-2 1,-6 2 0,0 2 902,2 1 0,-5 1 0,8 4 0,2 4 1,6 2-1,7 4 0,8 2 362,6 0 1,4 7 0,9-2-1,6 2 1,10-2 0,12-3-1970,13 1 0,7-10 0,14 2 0,5-5 1,1-5-1,-34-4 0,1-1 0,36-9 1094,-1-4 0,-36 2 0,0-1 0,24-14 0</inkml:trace>
  <inkml:trace contextRef="#ctx0" brushRef="#br0">21128 13167 11361,'-6'-38'4915,"5"21"0,-2 4-4265,6 16 1,0 4-1,4 2 1,1 2-1,-1 1 1,3 2 0,2 3-478,2 0 1,-1 6 0,-1-6-1,-2 0 1,-2-2 0,-3-2-816,-2 0 0,-1-4 0,-4-2 0,-2-1 1,-5-3-1,-4-1 0,-5-4 0,-4-2 631,-3-5 1,-2-3 0,0 0 0,1 2 0,0 1 0,4 0 2499,4 2 0,4 1 0,2 7-2496,3 4 1,10 4 0,13 7 0,6 3 0,7 0 0,4 1 0,5-4 0,4-1-1520,4-2 0,-1-1 0,5-3 0,-3-5 1,-2-2-1,-3-4-83,-4-2 1,-3-4 0,-8-5 0,-5-2 0,-5-2 0,-6-6 1133,-3-2 0,-1 0 0,-7 0 0,-2 1 0,-5-1 0,-3 1 1103,-1-1 0,-4 0 0,1 0 0,3 1 0,-2 3 0,3 2 776,0 3 0,-7 2 0,6 6 1,-2 3-1,-2 4 0,1 2 1,-3 5-493,-2 7 1,5 13 0,-2 11 0,3 7 0,3 8 0,5 7-8880,7 6 6697,6-1 1002,5-28 1,3 0 0,14 31 0,-8-34-1,0 1 1</inkml:trace>
  <inkml:trace contextRef="#ctx0" brushRef="#br0">24101 15646 8084,'-28'-49'0,"0"12"0,1 15 0,6 13 0,5 6 0,3 5 515,-1 2 1,5 3 0,2 8 0,1 2 0,3 3 0,2 4 0,2 6-1,4 1 1,3 3 0,4-2 0,2 2-516,-1 0 0,6-4 0,2 3 0</inkml:trace>
  <inkml:trace contextRef="#ctx0" brushRef="#br0">23914 16379 8208,'-23'0'591,"-4"0"0,-3 18 0,7 9 0,3 8-164,7 5 0,9-1 0,-1-2 0,4-5 0,1-1 0,0-4 1,3 0-428,6-4 0,-1-5 0,12 1 0</inkml:trace>
  <inkml:trace contextRef="#ctx0" brushRef="#br0">23888 16965 8179,'-15'9'1413,"-3"0"0,-3 6 1,-5 9-1,0 5-1745,4 7 1,3 8 0,7 5 0,2 2 0,2-1 0,2-1 331,3 1 0,2-4 0,1 0 0</inkml:trace>
  <inkml:trace contextRef="#ctx0" brushRef="#br0">23754 17938 7964,'-40'-13'467,"-3"20"0,3 17 1,8 18 898,7 8 0,5 6 0,6-5 0,-3 2 0,1 2 0,4-2-1366,6 3 0,-1 9 0,-1 9 0</inkml:trace>
  <inkml:trace contextRef="#ctx0" brushRef="#br0">25661 13807 8458,'-26'-27'0,"4"4"0,4 3 414,4 7 1,8 9 0,6-1-1,7 4 1,6 1 0,7 0-1,8 1 1,10 4 0,11 3-1,6 4 1,4 3 0,0 3 780,1 4 1,3 14-1,-3 5 1,-3 5-1145,-3 4 1,-16 8-1,-2 7 1,-21-29 0,-2 1-1,-2 3 1,-1 1-1,-3 2 1,-1 2 40,-2 2 1,-2 0-1,-1 2 1,-2 0-1,-1 3 1,-1 1-9,0 0 1,-2 1 0,-4 1-1,-2 1 1,-1 4 0,-1 1 0,-1 1-1,-1 1 64,0 0 0,0 1 1,-1-3-1,-1 1 1,1 6-1,0 0 1,-1 1-1,1 0 1,0 1-1,0 1 1,0 2-1,2 0-100,4-23 1,1 0 0,0 0 0,0 1 0,0 0 0,0 1 0,0-1 0,0 0 0,0 1 0,1 1 0,-1 0 0,0 1 0,0 0 0,0 0 0,0 1 0,0-1 0,0 0 0,0 0-60,1 0 0,-1-1 0,0 0 1,-1 1-1,-1-1 0,1 0 1,-1-2-1,1 0 0,0 0 1,-1 1-1,1 0 0,0-1 1,-1 0-1,1 0 0,-1 0 1,1-1-1,0-1 0,-1 0 1,-3 22-1,0-1-123,2-3 1,0-1 0,0-2 0,-1-1 0,3-3 0,0-1 0,-2-1 0,1-1-1,1-2 1,0 0 0,-1-4 0,1-2 32,-1-4 1,1-1 0,1 1 0,0-1 0,-1-5 0,-2-2 0,-12 32 0,-1-7 0,-3-10-242,-3-4 0,-3-5 0,-8-8 0,-2-4 1,-5-4-1,-1-5 0,-2-4-689,-1-3 0,7-6 370,-8 0 1,10-7-1,0 3 1,2-4-1,2-1-2338,0 0 2999,6 0 0,-7 0 0,5 0 0,3 0 0,4 0 0,2 0 0</inkml:trace>
  <inkml:trace contextRef="#ctx0" brushRef="#br0">26434 16606 8220,'-11'-17'1121,"-2"4"1,0 9-408,2 10 0,1 7 1,4 12-1,0 2-324,0 5 1,-4 5-1,2 5 1,-1 2 0,1 5-1,-3 3 1,1 0 0,1-2 449,5-1 0,2-6 0,2 1 0,0-4 1,0-4-1,0-5-1382,0-3 0,0-7 0,2-3 0,2-5 0,5-4-90,3-5 0,1-16 0,0-10 1,2-10-1,1-8 0,2-6-156,-1-8 1,-3 5 0,-2-4 1395,-3 1 0,1 8 1,-4 2-1,0 8 884,0 6 0,-1 5 0,-5 9 0,1 2-726,4 3 1,-4 9 0,5 11 0,-2 7 0,1 7-1,-1 7-1629,2 7 1,2-2 0,5 7-1,0-1 1,1-1 0,0 1 0,3-3 862,1-2 0,11-2 0,-1-10 0</inkml:trace>
  <inkml:trace contextRef="#ctx0" brushRef="#br0">26874 17112 8073,'-11'-35'1080,"-2"0"5804,-2 7-6281,6 12 1,5 10 0,8 6 0,5-1-575,3-4 1,1 4 0,1-4 0,-3 2 0,0 0-1,-4-3-836,-1-1 0,-1 3 1,-5-5 1792,0-2 0,-6 5 0,-2 3 0,-1 6-475,0 6 1,7 3-1,-3 1 1,5 2 0,5 2-1,3 2-617,4 2 1,2-5 0,-1 3-1,0-3 1,2-1 0,1-3-1,2-2-686,-2-2 1,-1-2-1,-1-6 1,-1 0 0,-1-2-1,-3-2 616,-5-5 1,-2-3 0,-2-1 0,0-1 0,0 1 0,-2 1 2994,-2 3 0,1-1-2346,-6 6 1,7-1 0,2 5 0,8 0 0,4 2 0,2 1-428,4 1 0,3 0 1,6-4-1,-1 0 1,1 0-1,0 0 1,-2-1-734,-3-3 0,-3 1 1,-6-6-1,-1-2 1,-3-1 82,-4-1 0,-4 4 763,-1 0 0,-1 6 0,-4 0-331,-4 6 0,3 11 0,2 9 0,2 9 1,2 7-1,0 9-1503,0 4 0,8 5 1675,5 1 0,1 12 0,5-2 0</inkml:trace>
  <inkml:trace contextRef="#ctx0" brushRef="#br0">26367 18152 8226,'7'-37'-8,"-4"0"0,-4 4 783,-4 9 0,1 8 2501,4 3 1,2 8 0,0 8-2535,3 9 1,-1 12-1,-4 1 1,0 6 0,0 2-1,0-1 1,0-2-1,2-2-1869,2-1 0,-2-2 0,4-3 0,0-4 98,3-3 1,2-8-1,3-4 1,-2-8-1,-2-8 1,-3-8-1,-1-4 1088,-3-1 1,-1-1 0,-2 0 0,0 2-1,0 1 1,0 4 2470,0 0 0,-5 3-1939,1 3 0,1 11 1,7 5-1,5 5 1,4 7-1,5 2-1926,4 0 1,4-1 0,2-2-132,3 1 0,3-3 0,6-2 0,-2-4 823,-2-4 0,1-2 0,-7-2 1,-4-3-1,-5-2 0,-5-2 1,-5-2 826,-4-1 1,-2-2 0,-5-1-1,-2-2 1,-2 2 0,-5 1 1294,-3 2 0,-1 1 0,-1 1 0,1 4 89,0 1 0,5 3 0,4 8 0,4 3 0,3 6-1637,1 4 0,11-8 0,0 3 0,4-1 1,5-2-1,1-1-784,2-4 1,-2-4-1,-2-1 1,0-1-1,-1-4 1,-1-4-1,-5-4 470,-6-5 0,1 1 0,-7-7 0,-1-1 0,-1 1 0,-2 0 868,0 4 1,-6 0 0,-3 9 0,-2 0 0,1 4 0,1 2-134,-1 7 1,2 10 0,1 11 0,0 8 0,1 8 0,0 7-353,3 6 0,1-2 0,2 9 0</inkml:trace>
  <inkml:trace contextRef="#ctx0" brushRef="#br0">6398 9236 10132,'-25'-31'0,"2"1"0,2 3 0,2 7 0,1 5 0,0 7 0,-1 5 137,-2 3 1,-1 2 0,-5 2-1,-1 5 1,-3 5 0,-3 2 0,-3 2-1,-2-2 1,-2-1 0,-1-2-1,-1 2 1,0 1 0,-1 2 0,1-2 42,2-1 0,2 3 1,1 0-1,1-2 1,-3 0-1,0 0 1,-3 4-1,0 0 1,-3 3 8,-3-3 0,-4 7 0,-4-2 0,-2 6 0,-3 3 0,29-15 0,-1-1-187,0 2 1,-1-1 0,-2-1-1,0 1 1,0 0 0,1 2 0,-3 1-1,-1 2 1,1 0 0,-2 1-1,0 0 1,0 1 0,0 0 0,0-1-1,0 1 1,1 0 0,0-1-1,1 0 58,1 1 0,1 0 0,0-2 1,1-1-1,3 1 0,1 1 0,0 0 1,2 0-1,0 1 0,2 0 1,0 1-1,1 0 14,-26 26 0,5 5 1,4-1-1,4 1 1,3 1-1,3 2 1,0 1-95,0 0 0,6-2 0,-1 2 0,7 2 0,3-4 1,4 2-1,3-2-132,3 0 1,6-6 0,0 0 0,6-3 0,8-1-1,5-1 145,6-5 0,5 4 0,4-11 0,6 0 0,6 1 0,6-1 108,3-1 0,6 1 0,2-6 1,4 0-1,4 0 0,-33-14 1,0-1-1,1 0 0,0 0 264,2 1 0,0-1-373,-2 0 0,0-1 0,5 1 1,0 1-1,-2 0 0,0 1 0,1 1 1,0-1-1,2 0 0,1 0 0,-1-2 1,0-1 21,1-1 0,0 0 0,4 2 1,-1-1-1,0 0 0,0 0 1,1-1-1,1-2 0,2 0 0,1-1 1,0-1-1,0 0-31,0 1 0,0-1 1,3-2-1,0 0 1,-1 1-1,-1 0 0,2-2 1,-1-1-1,2 0 1,1-1-1,0-1 1,-1 1-1,3-1 0,0 1 55,1-2 1,0 1 0,-5 0 0,0-1 0,4-1 0,0-1 0,0 1 0,-1 1 0,1-1 0,0 0 0,1 0 0,0 1 0,-1-1 0,0 0 35,-2 0 1,1-1-1,3 1 1,-1-1 0,-3 0-1,0 1 1,1 0 0,1 0-1,1 1 1,1-1 0,-2 0-1,-1 0-46,-1 1 1,1-1 0,1 0-1,-1 0 1,-3-2 0,-1 0-1,2 0 1,1 0 0,2 0 0,-1 0-1,0 0 1,1 0 0,0 0-1,1 0-14,-2 0 1,0 0 0,-1 0-1,2 0 1,1 0 0,0-1-1,0-1 1,1 1 0,-3-1-1,1-1 1,0 1 0,0 0-23,-2-1 0,0 0 0,-2 2 1,0 0-1,3-1 0,0 0 1,1 0-1,0 1 0,-1 0 1,0-1-1,1-1 0,-1 0 1,0 0-1,-1 0 39,2 0 1,0 0-1,1 1 1,0 0-1,2 1 1,0 0-1,-3 0 1,1-1-1,1 0 1,0 0 0,-2 0-1,1 1 1,2 0-1,0 1-1,2 0 0,-1 0 0,-1-2 0,-1-1 1,2 1-1,1 0 0,0 0 0,1 1 1,-1-1-1,0 1 0,3-1 0,0 1 1,-1-1-1,0-1-124,1 2 0,0-1 0,5 0 0,0-2 0,-2 2 0,-2 0 0,1 0 0,-1 0 1,1-1-1,0 1 0,-1-1 0,0 0 59,1-1 1,0 1 0,2 1-1,-1-1 1,0 0 0,0-1-1,0 0 1,1 1 0,3-1-1,-1 0 1,2-1 0,-1 0-1,1 0 1,0-1 88,0 2 0,-1 0 0,-2-2 1,0 1-1,0 2 0,0 0 1,1 0-1,0-1 0,0-1 1,1 1-1,1-1 0,0 1 0,0 0 1,0 1-38,-1 0 0,1 0 0,-23 1 0,2 1 1,-2-1-1,24 1 0,0 1 0,-24-1 1,0 0-1,1 0 0,0-1 0,0 1 1,-1-1-1,1 1 0,-1 0 0,1 0-109,22 1 0,1-1 0,-23 1 0,1 0 1,-1 0-1,23 0 0,0 0 0,-25 0 1,1 0-1,0 0 0,0 0 0,0-1 1,0 1-1,24-2 0,-1 1 0,1-2 0,0 0 103,0-1 0,0 0 1,-3 2-1,1 0 1,-23-1-1,0 0 1,1 0-1,23-2 0,0 0 1,-1-1-1,-1 0 1,1-1-1,-1 0 542,1 1 0,1-1-572,0 0 1,1 1-1,-22 1 1,1 0-1,-1 0 1,0 0-1,0-1 1,0 1-1,-1-1 1,0 0-1,-1 0 1,1 0-1,-1 1 1,0 0 0,1-1-1,0 1 1,0-1-29,1 0 1,0 0-1,1 0 1,2 1-1,0 1 1,-1-1-1,0-1 1,0-1-1,0 0 1,-1 1 0,-1 1-1,1-1 1,0-1-1,-1 1 1,0-1-1,0 1 1,-1-1-1,0 0 1,1-1 0,0 0-1,0 0-55,-1 0 0,1-1 1,-1 1-1,-2 0 1,1 0-1,-1 0 1,0 0-1,0 0 1,-1-1-1,25-5 0,-1 0 1,0-1-1,-1 0 1,1 0-1,1-1 1,-2 0-1,1 0 179,-1-1 0,0-1 0,-3 2 0,1-2 1,0 0-1,-1-1 0,-3 2 0,0-1 1,-2-1-1,1 1 0,-2-1 0,0 1-167,0 0 1,-1 0-1,2-1 1,-2 0-1,-1 1 1,0 0-1,-3-1 1,1 0-1,0-1 1,0 0-1,-2-1 1,-1 0 0,0 0-1,-1-1-81,-3 0 1,0 0 0,0-2 0,-1 1 0,-2 0-1,-1 0 1,0-2 0,0-1 0,-3 1 0,-1 0 0,-1-1-1,0 0 1,-3 1 0,0 0 207,-2 1 1,1-1 0,-1-3-1,-1 0 1,-3 1 0,-1 0 0,-2 0-1,-1 0 1,-2-1 0,0 1 0,22-25 227,-5 3 0,2 0 1,-11 6-1,-5 2 1,-5-2-1,-6 1 1,-4 1-782,-4 1 0,-8 0 1,-1 0-1,-7-2 0,-8 0 1,-9-3-1,-6 2 451,-5 2 0,-16-4 1,1 1-1,-9 2 1,-8 2-1,29 22 0,-1-1 184,-3 1 1,-1-1 0,-4-2 0,-2 1-1,1 2 1,-2 0 0,-1-1 0,-1 0 0,-3-2-1,0 0 1,-2 1 0,0-1 0,-4 0 0,-1 0-17,-4 2 1,0 0 0,1 1 0,-1 0 0,-9 1 0,-2 0 0,24 7-1,-1 1 1,1 0 0,-2 1 0,0 0 0,-1 1 0,-4-1 0,0 0-1,-1 0 1,-1 0 0,-1 0 0,0 0-155,-4 1 0,0-1 0,-1 1 0,-2 0 0,-1 0 0,0 0 0,-2 1 0,-1 1 0,0 0 0,0-1 0,-1 0 0,-1 0 1,16 2-1,0 0 0,-1 0 0,1 0 0,-1 0 0,0 0 0,1 1 0,-1-1 42,-2 1 1,0-1 0,0 1 0,0 0-1,-5 0 1,1 0 0,-2 0 0,1 0 0,2 0-1,-1 1 1,1 0 0,-1 0 0,-1 0 0,0 1-1,0-1 1,-1 1 0,-2 0 0,-1 0 0,1 0-1,-1 0 1,0 0 0,1 0 0,-1 0 0,-1 1-1,-1 0 1,-1 0 0,0 0 0,0 1-58,0 0 0,-1 1 0,0 0 1,1 1-1,2 0 0,0 0 1,0 1-1,0 0 0,-3 1 1,-1 0-1,0 0 0,0 1 1,1 1-1,-1 0 0,1 1 1,0 0-1,1 0 0,0 1 1,-1 1-1,1 0 0,-2 1 1,0 0-1,0 1 0,0 0 1,0 0-1,0 1 0,0 0 1,0 0-14,14-2 0,-1 1 0,1-1 0,0 1 0,0 0 0,-13 5 1,0 0-1,0 1 0,0 1 0,14-3 0,0 0 0,-1 1 0,1 0 1,0 0-1,0 1 0,0-1 0,0 2 0,0-1 0,0 1 79,-1 0 0,0 1 0,0 0 0,0 0 0,0 0 0,-2 0 0,0 1 0</inkml:trace>
  <inkml:trace contextRef="#ctx0" brushRef="#br0">5199 12288 8399,'-34'-23'0,"4"4"0,6 3 0,7 6 0,2 2 0,1 5 3,1 2 1,0 1 0,-1 0-1,1 0 1,-2 1 0,-1 2-1,-3 3 1,0 1 0,-2 4 0,0 1-1,-1 1 1,0 0 37,-1 1 0,6 3 1,-4 1-1,0-2 1,2 1-1,-2 1 1,0 4-1,-1 3 103,1 2 1,-2-1 0,4 1 0,-1 0 0,1-1-1,1 2 1,0 2-88,1 1 1,-7 3-1,3-1 1,-1 5-1,0 2 1,-2 5 0,-1 0 24,-2 6 1,1 7 0,0 4 0,3 4 0,1 5 0,10-33 0,0 0-73,-1 1 1,1 0-1,-1 7 1,0 2-1,1 0 1,1 0-1,0 1 1,1 0-1,0 2 1,1 0-1,1 1 1,1 0-18,1 1 1,2 0-1,-2 4 1,1 0 0,3 0-1,0 0 1,0 0-1,1-1 1,0 1 0,2 0-1,1-1 1,0 0 4,2 0 1,1-1-1,3 1 1,0-1 0,2-1-1,1-1 1,1-2 0,1-1-1,3-2 1,1 0 0,1-2-1,1 0 1,1-1 0,1 0 58,1 0 1,1-1 0,-2-6 0,1 0 0,2 0 0,1-1-1,0 0 1,0-1 0,1-3 0,0-1 0,1 0 0,1-1-1,0-1 1,0-2-67,1 0 1,0-1-1,2 1 1,1-1 0,-1-4-1,-1 0 1,1 0 0,0 1-1,1 1 1,-1 0 0,-1 1-1,0 0-677,-1 0 1,-1 2 0,1 1 0,-2 1 685,-4 0 0,-2 2 0,3 3 0,0 1 0,-3 1 0,-2 2 0,-2 0 0,0 0 0,-2 1 0,-1 0 0</inkml:trace>
  <inkml:trace contextRef="#ctx0" brushRef="#br0">25674 12261 7780,'10'-12'0,"4"2"0,5 2 0,5 2 0,4 3 132,3 2 0,-2 1 0,7 0 0,1 0 0,1 1 0,2 4 0,2 4 0,1 3 0,1 2 0,-2 4 0,-5 4 426,-6 4 0,-4 3 0,-4 5 0,-3 8 0,-6 2 0,-6 5 0,-5 1 0,-5 7 0,-2 0-356,-5 3 0,-7-4 0,-4-6 0,1-2 0,-2-2 0,2-5 0,0-4-1115,3-6 1,7-7-1,4-3 1,4-2 912,1-3 0,6-7 0,1-3 0</inkml:trace>
  <inkml:trace contextRef="#ctx0" brushRef="#br0">26100 12941 7719,'-29'-5'1119,"2"1"0,9 10 0,14 7 0,2 2-737,2 0 0,2-6 0,2-1 0,5 3 0,5 1 0,2-1 0,3 0 0,2-4-509,3-1 1,-4 5 0,3-4 0,-1 2 0,-2 0 0,-2 0 0,-1-1 126,0 1 0,-2-6 0,4 3 0</inkml:trace>
  <inkml:trace contextRef="#ctx0" brushRef="#br0">26047 13500 9938,'-13'0'748,"1"9"0,3 11 0,6 14-263,6 12 1,0 4-1,4 0 1,1-2 0,-2-1-1,1-1 1,-1 1 178,0 1 1,0-4-851,-2 5 1,-2-9-1,2 1 1,-2-1-1,-4-3 1,-2 2-341,-5-1 0,-3-2 0,-3-2 0,-2 0 526,-6 0 0,-8 2 0,-3 4 0</inkml:trace>
  <inkml:trace contextRef="#ctx0" brushRef="#br0">3986 13207 8444,'-25'-43'0,"2"5"0,7 8 0,4 11 0,5 7-13,1 3 118,1 6 0,11-4 1,5 2-1,5-2 1,6-2-1,5 0 1,5-3-1,10-2 0,10-4 1,11 3-1,12 3-3,-34 7 0,2 1 0,5 0 0,2 1 0,4-2 0,1 1 0,5 1 0,2 2-18,3-1 1,2 2 0,7 0 0,1 0 0,1 0 0,-1 2 0,-24-1 0,1 0 0,-1 1 0,3 1 0,1 0 0,-1 1-141,2 1 0,1 1 0,-1 0 0,1-1 0,0 0 0,1 1 0,1 1 0,0 0 0,1 1 0,-1 0 0,-1 0 0,1 0 0,-2 0 0,-1 0 0,1 1 1,1 0-1,0 1 0,-1-1 0,0 1 0,-1-1 0,0 0 20,1 0 0,0 0 0,0 0 1,-1 1-1,1-1 0,0 0 1,-1-3-1,-1 0 0,1-2 1,1 1-1,0-1 0,1-1 1,3 0-1,1-1 0,0-1 1,0 0-1,1-1 0,-1 1 118,0-1 1,0 0 0,1 0 0,0-1 0,1 1 0,0-1 0,-6 0 0,0-1 0,0-1 0,0 0 0,0-2 0,0 0 0,1-2 0,1 0 0,0-1 0,-1-1 0,-1-1 0,1 0 97,0 0 1,1 0-1,-1-1 1,1 0 0,0-1-1,-1 0 1,-3 1 0,-2 0-1,0 0 1,0 1 0,-2-1-1,1 0 1,-1-1-1,0 1 1,-1 0 0,23-6-1,-2 1-118,-3 0 0,-2-1 1,-6 1-1,-1 0 1,-4 1-1,-1-1 1,-1-1-1,-1-2 1,-2 0-1,-1-2 1,-4 0-1,0-1-221,-5 1 1,-1-2-1,-3-2 1,-3 0-1,22-26 1,-13-4-1,-14-4 1,-15-3-1,-11-6 62,-10-6 0,-5 36 0,-6 2 0,-6-2 0,-5 0 0,-5-1 0,-5 1 0,-5-1 0,-3 1 0,-8 0 0,-3 1 117,-5 0 0,-3 3 0,20 10 0,-2 2 1,0 0-1,-4 0 0,-1 0 0,-1 2 1,-3-1-1,-2 1 0,-1 2 0,-1 0 1,-1 1-1,-1 1 0,-4 1 0,-1 0 1,0 1-204,-2 0 1,-1 1 0,0 1 0,15 5-1,-1 0 1,0 1 0,-1 0 0,-2-1 0,-1 1-1,0 0 1,0 1 179,-2 0 1,0 1 0,0 0 0,-1 1 0,-5-1 0,-2 1 0,1 1 0,0 0 0,1 2 0,0 0 0,0 1-1,0 0 1,-1 0 0,-1 0 0,0 1 0,0 0-14,-1 0 1,0 1-1,-1 1 1,0 0 0,11 0-1,-1 1 1,0 0 0,0 1-1,0 1 1,2 0 0,1 0-1,0 2 1,-1-1 0,1 1-1,-2 0 1,1 0-1,-1 1 1,0 0 0,1 1-1,-1 0 1,0 0 0,0 1-1,1 0 1,0 1 0,1 0-1,0 1 1,0 0 0,1 1-1,0 0 1,-14 5 0,1 1-1,1 1 1,0 1-38,0 0 1,1 2 0,1 0 0,2 1 0,5-1 0,1 0-1,1 1 1,1 2 0,0 0 0,1 2 0,1 1 0,0 1 0,3 0-1,1 2 1,2 0 0,0 1 0,5-1 0,1 1 0,1 1 0,2 1-1,-12 14 1,2 1 0,2 2-18,3 2 0,2 1 0,4 0 0,5-3 0,2-1 1,3 3-1,2 5 0,3 1 0,3 2 0,2-2 0,4 1 1,3 0-1,4-2 0,5 1 0,2 0 70,4 0 0,4 0 0,1 0 0,-1 1 0,2 0 0,2 0 0,3-3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5879 10862 8475,'-24'-11'0,"5"-2"0,7-2 295,4 0 1,2 8-57,2 2 0,-3 8 0,-5 3 1,1 2-1,3 2 0,-3 2 1,-1 1-1,-1 2 0,1 1-122,3 2 1,-3 6 0,3-2 0,-1 3-1,0 2 1,1 0 0,-1-1-132,-2 1 0,3 1 0,0 2 1,-1 1-1,-2-2 0,-2-1 1,1-1 249,0 0 0,-1-1 0,0 1 0,-3 0 0,-1-1 0,2 1-101,1 0 1,4 4 0,0 0-1,2 0 1,-1 2 0,0 2-133,1 4 0,-3 4 0,4-1 0,-1 0 1,1 1-1,-1-3-16,1-3 0,-4 4 1,4-4-1,-4 0 1,-2 2-1,1-2 1,-2 0 289,-3-2 1,7-8-1,-4 3 1,1-1 0,4 0-1,-2 0-110,0 2 0,4-1 0,0 5 0,1 2 1,1 0-1,-2 2-200,1 1 0,3-2 1,-4 10-1,1-1 1,1-1-1,-2 1 1,2-2-69,1-4 0,-4 2 1,3-9-1,0 0 1,0-1-1,1-2 385,0 0 1,2 0 0,-5-4-1,2 0 1,3-1 0,2 1-122,1 0 1,-5 5 0,1 4 0,1 1 0,1 1 0,2 1 0,0 4-326,0 3 1,5-4 0,-1 4-1,-1-3 1,-1-1 0,-2-4 115,0 1 0,0-2 0,0-2 0,0-2 1,0-2-1,0 0 0,0-1 265,0-2 1,0-6 0,-2 0 0,-1 2 0,-1 3 0,1 2 38,1 2 1,2 2 0,0-2 0,0 5 0,0 2 0,0 2-524,0 0 1,0 4-1,0 2 1,0 0-1,0 2 1,0-2-1,0-2 198,0-6 1,0 1-1,0-9 1,0-4-1,0-2 1,0-2 371,0-1 0,0-2 1,0-6-1,0 2 0,0 2 1,0 0-1,0 1 52,0 1 1,0-2-1,0 5 1,2 2-1,1 1 1,1 3-715,-1 3 0,-1-1 0,-2 5 0,0 1 0,0-1 0,0-1 235,0-1 1,0 1-1,0-6 1,0-4-1,0-2 1,0-3 342,0 0 0,0 4 0,0-6 0,0 0 1,0-1-1,1 0 0,2 4-3,2 0 0,4-2 0,-4 3 0,1-1 0,2 1 0,-1 4-387,4 5 0,-5 0 0,-1 5 0,0 2 0,-1 2 1,-1 1 141,-1 0 1,2 0 0,1-2 0,-2-2 0,0-5 0,0-3 0,1-1 434,-1-1 1,4-1 0,1-1 0,1-3 0,0-2 0,1-1-176,2 1 0,6-3 0,-1 5 0,0 0 0,-3-2 1,0 0-1,-1-1-499,0 1 1,1 2-1,-2 4 1,-2-1 0,-1-2-1,0 2-31,-2 1 1,5 2-1,-5-2 1,2-1-1,0-4 1,2 1 336,0 0 0,3-5 0,-1 2 0,2-5 0,1-3 0,3-2 1,1-1 171,-1 1 1,5-5 0,-2 1-1,2-2 1,-1-2 0,-2 0-105,-2 0 1,3 0 0,-2 0-1,-1 0 1,0 0 0,-3 0-22,-1 0 1,3-2 0,0-1 0,-2-1 0,0 1 0,1 0 0,2-2 61,2-4 0,-2 2 47,8-2 0,-7 0 0,10-6 0,0-1-145,-2-2 0,4 1 0,-1 2 1,-1-1-1,-2-2 0,0 0 0,2 0-99,1 0 1,0-1 0,-4 3 0,-2-2 0,-1 2 0,-4 1 135,0 2 1,2-5-1,-3 0 1,0 0-1,2-1 1,-2-3-1,2-3 106,0-2 1,1-1 0,3-2 0,-1-2 0,-2-2 0,2-3-132,1-2 1,6-1-1,0 0 1,-1-1-1,0-2 1,-1-2-107,2 2 1,0 2-1,-4 3 1,0 0 0,-2 4-1,-3 0 1,-3 2 143,1-1 1,-6 2 0,4 3-1,-5 0 1,-2-2 0,-2 2-61,1-2 1,0 1 0,1-1 0,-2-2 0,1-5 0,2 0 0,1-3-42,1-3 0,-4-2 0,2-5 0,3-2 0,-1 2 0,3-2-92,1 0 0,-2 3 0,5 2 0,-2 1 1,-3 3-1,-1 0 0,-2 0-293,1-1 0,-1 1 0,0 6 1,-1 1-1,-2-1 0,-2 0 513,-2 2 0,-2-8 0,-4 1 0,2-4 0,1-4 0,1-2 29,-1-1 0,3-5 0,0-1 0,1 0 0,4-1 0,-1 4-261,-1 1 0,6-1 0,-5 1 0,0 5 0,1 3 0,-4 5 0,-2 2-254,-4 0 0,4 8 1,-1-7-1,-1 3 1,-1 4-1,-4-2 349,-2 0 0,2-2 0,-4-4 0,2-1 0,-1-4 0,2-3 0,2-4 90,1-2 1,0-5-1,0-2 1,0 1-1,0 2 1,0 5-320,0 4 1,0-2 0,0 7 0,0 3 0,0 2 0,0 5 0,0 0 27,0 0 0,0 4 0,-2-1 1,-1 2-1,-3-1 0,-1-3 206,-3-1 1,2-1 0,1-5 0,-1 0 0,1-2 0,-2-4 93,2-7 0,-5-2 1,5-5-1,-2-3 0,1 3 1,1-2-1,1 4-179,0 0 0,-3 5 1,3 7-1,0 7 1,-1 5-1,1 5-193,0 1 1,-6 1 0,0 2-1,-5 2 1,-4 4 0,-3 1-139,-1 1 0,-12-1 1,-5 6-1,-3 2 0,-7 2 1,-5 2-1,-5 3-161,-3 2 0,-2 1 0,2 0 0,2 0 0,2 1 0,2 2 16,2 2 0,-2 5 0,3 1 565,4 5 0,-7 5 0,4 5 0</inkml:trace>
  <inkml:trace contextRef="#ctx0" brushRef="#br0">19582 6690 26940,'0'-13'-2084,"0"0"1,0-1 0,0 1-1,0 0 1892,0-1 0,0 5 0,0 1 0,-1-1 0,-4 1 0,-4 4 0,-4 2 1,-5 2 1467,-4 0 1,-9 8-1,-3 4-1059,0 4 0,-3 6 0,4-3 0,-1 2 0,-2 3 0,4 1 0,5 2-139,8-1 0,6-1 1,4-1-1,4-2 0,5 0 1,6 1-1,9-1 317,10 2 1,8-1 0,8 0 0,4-6 0,5-3-1,6-4-4,6-1 0,2-6 0,-2 0 0,-4-5 1,-3-5-1,-3-3 0,-5-5-529,-7 0 0,-6-7 1,-9-3-1,-2-7 0,-7-2 1,-6-3-378,-5-1 0,-7-2 85,-7 0 0,-8 0 0,-17 1 0,-8 4 0,-5 5-186,-8 7 0,3 9 1,-4 11-1,4 8 1,0 8 617,2 8 0,5-2 0,-1 0 0</inkml:trace>
  <inkml:trace contextRef="#ctx0" brushRef="#br0">20075 11875 7937,'-6'-18'0,"-1"0"0,-1 2 284,4 1 0,3 6 1,-1 2-1,-2 1 1,-5 3-1,-3 1 1,-1 2-1,-1 0 0,-1 0 3144,-2 0 0,2 0-1433,-3 0 0,11 0 1,7 0-1267,7 0 1,5 2 0,1 2 0,1 5 0,-3 4-520,-2 5 1,3 3-1,-3 8 1,3 4-1,3 6 1,1 1-1,5 4 1,1 0-211,2 2 0,8 0 0,-5-3 0,3 2 0,2-1 0,2 0 0,0 1 0,3-1 0,-4-4 0,-1 0 0,2 2 0,-1-1 0,0-1 0,-4-6 0,-1 0 0,-2-4 0,-3-4 0,0-3 0,-1-3 0,-2 0 0,-2-1 0,0-1 0,-3-6 0,-3-4 0,-2-2 0,-3 0-1544,5-4 0,-10 10 1,5-5-2770,4 0 0,0-1 4313,16-6 0,-3 0 0,8 0 0</inkml:trace>
  <inkml:trace contextRef="#ctx0" brushRef="#br0">20875 12634 7851,'-25'-27'1273,"4"13"1,9 14-501,11 12 0,1-1 0,6-2 0,-2 2 0,1 2 1,-2 3 107,-2 2 1,3 4 0,1-3 0,-2 2 0,-2 3 0,-1 0 0,0-1-421,0-1 1,-1 1-1000,-4 3 0,2-3 0,-7-3 0,-3 0 74,-4-4 1,-6-1 0,1-3-1,-4-2 1,0-3 0,-2 1 463,-4-1 0,4 2 0,-4 4 0</inkml:trace>
  <inkml:trace contextRef="#ctx0" brushRef="#br0">16636 15686 7772,'-6'-9'1695,"-3"0"-908,3 6 0,6-3 3709,9 6-2575,-3 0 1,-4 6-1647,-7 3 1,1 5 0,4 3 0,0 6 13,0 2 0,0 3 1,0 3-1,0 4 0,0 4 1,1 1-1,2-2 238,2-2 0,-1 7 0,-4-5 0,0 1 0,0-2 0,0 0-257,0 1 0,0 2 1,0 0-1,0-1 0,0-2 1,0-3-1,0 0-384,0 0 0,0-6 0,0 0 0,2-5 0,0-4 0,3-3-925,-2-1 1,-2-2-1,-1 1 1,2-3-887,2-2 0,5-7 1,7-11-1,4-6 1925,0-9 0,3-10 0,3 0 0</inkml:trace>
  <inkml:trace contextRef="#ctx0" brushRef="#br0">16516 16552 8409,'-19'2'1300,"5"2"1,16-1 0,8 5 0,1-1-933,1 0 1,-1-4-1,4 3 1,3 0 0,4 2-1,3 1 1,4-2 0,0 0 160,2 1 0,5-5 1,-4 1-1,2-4 1,3-4-1,3-7 1,2-5-671,-2-6 0,7-9 0,-8-5 0,1-4 0,-2-3 0,1-4 0,-4-2-573,-1-1 1,-4-2 0,-6 9 0,-3 3 0,-4 1 0,-3 7-2934,-4 2 3647,-1 4 0,4-7 0,1-1 0</inkml:trace>
  <inkml:trace contextRef="#ctx0" brushRef="#br0">22168 12128 8097,'-13'-31'0,"1"0"0,1 1 0,4 3 0,1 4 0,5 0 0,4 0 612,6-3 1,4 6 0,3 2 0,3 5 0,2 4 0,1 4 0,1 4 0,-3 1 0,0 3 0,-4 6-1,-3 8 1,-2 9 406,-3 5 1,-6 7-1,-2 8 1,-7 2-1,-5 2 1,-3 3-1,-1 2 1,-2 0-801,2-3 1,1-4 0,1 3-1,1-5 1,1-3 0,3-6-1,5-3-641,2-5 0,2-5 0,0-3 0,2-2 1,2-4-1,5-3-3634,3-3 3509,1-6 0,5 2 1,3-5-1,3 0 0,4 0 1,1 0-1828,4 0 1,1-4 2373,6 0 0,6-13 0,1 2 0</inkml:trace>
  <inkml:trace contextRef="#ctx0" brushRef="#br0">22968 12461 8276,'-6'-28'2094,"-3"6"1,2 1-1,-2 16-1617,-2 2 0,0 2 0,-3 1 1,1 1-1,0 5 0,-2 6 1,-2 4-1,-2 2-229,-2 1 1,5-2-1,-2 4 1,4-2 0,0-1-1,2-1 1,4 1-366,3-2 0,4-1 0,1-2 1,1 1-1,4-2 0,5-2 1,6-3-34,6-1 0,4 3 1,-1-4-1,-2-1 1,-2 1-1,0 0 558,0 3 0,-5 1 0,0 6 0,-5 1 0,-8 3-219,-6 2 1,-6 1 0,-9 3 0,-6-1 0,-4-3 0,-3-1-623,1 1 1,2-5-1,3 2 1,1-3-1,5-2 1,3-1-1281,4-3 1,9-3 1712,3-6 0,18-6 0,10-1 0</inkml:trace>
  <inkml:trace contextRef="#ctx0" brushRef="#br0">23408 12474 8230,'7'8'1475,"-2"-2"-744,-10-6 1,2 0 0,-6 0 0,-1 0-1,0 1 1,-1 2 0,2 3 697,-1 1 1,3 7 0,-1 3 0,2 0 0,3-2 0,2-2-2157,1 0 1,0 0-607,0 1 1,0-8 0,0-6 588,0-8 1,0 1 0,-2 0 0,-1-1 1438,-1 1 0,-2 4-1194,2-2 1,8 4 0,2 1 0,9-2 0,7-4 498,3-7 0,8-6 0,1-8 0</inkml:trace>
  <inkml:trace contextRef="#ctx0" brushRef="#br0">23554 11848 8271,'-6'-42'4084,"5"17"-3281,-3 21 0,6 8 0,3 11 0,-2 1 0,-2 5 0,-1 3 0,0 7 0,0 6 133,0 9 1,-6 10 0,-2 6 0,-4 3 0,-3 3 0,-1 1 0,-2-3-1507,2-5 0,1-5-279,1-2 0,6-1 0,-1-1 0,0-2 0,1-4-224,4-5 0,2 1 0,2-13 1073,0-3 0,6-6 0,2-6 0</inkml:trace>
  <inkml:trace contextRef="#ctx0" brushRef="#br0">23501 12674 8127,'0'-32'1420,"0"9"0,0-2 0,0 12-723,0 0 1,0 4 0,2 1 0,3 2-1,7 5 1,6 2-971,3 4 0,1 5 0,5-2 0,-1 0 0,1 0 0,-2-2 0,-1-3 0,-3-2-2277,-2-1 0,-1 0 2871,-5 0 0,-12 0 1,-5-1-1,-6-2 8589,-4-2-8335,1 1 1,12 10 0,5 1 0,8 2 0,4-2-378,2-1 0,4 0 0,-3-3 0,1 2 1,0-2-1,0-2-572,-1-1 0,3-1 0,-4-2 0,-2-3 1,-3-2-1,-4-2-171,-4-2 0,-4 3 0,-1 0 0,2 1 1484,2 0 1,4-2-1,5 5 1,2 1-1,4-1 1,6-1-719,5-1 1,10-2-1,-2-6 1,2-1-1,3-3 1,-1-2-589,-1-3 0,-1-1 1,0-3-1,-1-3 1,-4-5-1,-4-2 1,-3-2-622,-1 0 1,-5 7-1,-2 5 1,-4 6 0,-4 4 932,0 6 1,-6 8 0,-2 16 0,-4 15 0,-4 15 0,-5 13-348,-3 7-1,3 11 1,5-34 0,0 1 0,1 1 0,1 0 0,0 0 0,1 0 0,-1 34 402,2-8 0,0 0 0,0-7 0</inkml:trace>
  <inkml:trace contextRef="#ctx0" brushRef="#br0">24634 12488 7802,'0'-59'1097,"0"1"1,2 3-1,2 6 1,5-4-1,9 17 1,5 14-1,6 7-1320,2 2 0,0 5 0,-5 5 0,1 8 223,0 8 0,-1 18 0,1 11 0</inkml:trace>
  <inkml:trace contextRef="#ctx0" brushRef="#br0">19369 17685 7968,'-2'-53'0,"-2"11"0,-5 19 0,-3 18 0,-3 16 577,-3 9 1,-4 6 0,-7 2-1,-4 3 1,-1 4 0,-3 7 0,0 5-1,1 6 1,5 2 0,5 0-1,3-3 1,6-2 3,2-1 0,7-6 0,4 1 0,4-1 1,4-1-1,7-2 0,5-6 0,6-5 1,3-3-1042,2-4 1,4 0-1,2-7 1,1-3 0,3-2-1,1-1 1,2-2-273,0-1 0,-1 5 0,-2-2 0,-2 2 0,4 4 732,4 3 0,-2 3 0,5 5 0</inkml:trace>
  <inkml:trace contextRef="#ctx0" brushRef="#br0">20502 18232 7969,'-22'-5'834,"-2"1"1,2 1-293,1 1 0,-3 7 1,2 1-1,-2 1 1,1 2-202,0-2 0,1 5 0,-4-3 1,0 3-1,3 1 0,2 1 1,2-1-1,2-1-224,3-3 1,6 2 0,4-2 0,4 2-437,4-2 1,9 1 0,10-6 0,2 1 0,2-1 0,-1 2 0,1 2 571,-1 2 0,0 0 0,-4 1 1,-4-2-1,-5 2 0,-4 4 91,-5 3 1,-2 4 0,-5-3-1,-5 1 1,-6 0 0,-6 0-447,-3-1 1,-1-1 0,0-5 0,4-1 0,0-2 101,4-1 0,1-6 0,2 3 0</inkml:trace>
  <inkml:trace contextRef="#ctx0" brushRef="#br0">20848 17738 7903,'-20'-34'2150,"6"24"1,10 16 0,2 10-1411,2 8 0,-4 4 0,-1 8 1,1 8-1,0 8-902,-1 6 0,-1 2 0,2 7 1,-4-2-1,1-3 0,3-2 0,2-4 162,2-3 0,-6 3 0,-1-8 0</inkml:trace>
  <inkml:trace contextRef="#ctx0" brushRef="#br0">20888 18258 7957,'-13'-6'724,"7"0"-730,6-3 0,2 4 0,6 5 0,4 0 0,5 0 0,3 0-30,1 0 1,4 0 0,-3 0 0,4 0 0,-1 0-1,-3 0 1,-4 0 0,-3 0 0,-4-2 1391,-2-2 0,-3 1-817,-6-6 1,0 7 0,0 2-1,0 9 1,0 6 0,0 4-329,0 2 1,6-3 0,3 2-1,3 0 1,3-4 0,1-1-165,2-2 0,0-5 1,-5-4-1,0-3 0,-1-2 226,-3-3 1,-3-4 0,-5-5 0,2 0 0,2-1 0,-1-1 181,2-2 1,-4 6-1,4-2 1,0 3-246,2 2 0,0-2 1,1 5-1,1 2 1,2 3-221,1 5 0,1-2 0,-1 4 1,-1 1 686,-3-1 0,2-4 1,-3 3-232,-1 0 0,1-5 1,-4 4-1,5-2 0,4 0 1,5 3-385,4 1 1,9 2-1,5 4 1,3-1-1,2-2 1,2-2-1,3-2-702,1-3 0,-2-2 0,1-1 0,-2-1 0,-4-4 0,1-4 251,1-2 0,-8-9 1,5-2-1,-5-5 1,-5-4-1,-2-4 403,-5-4 0,2-1 1,-6-1-1,-1-4 1,1-2-1,0-2 1,-2 2 329,-1 1 1,-3 7 0,-2 8-1,-1 5 1,1 3 0,1 6-605,-2 2 1,3 7 0,-5 5 43,0 6 0,5 6 0,-3 9 0,3 6 0,1 5 0,2 7-55,3 2 0,-2-2 0,5-1 0,-2 1 1,-3 0-1,-1-2 0,-1 0-4385,-1 0 4656,-6-5 0,-1 4 0,-6-6 0</inkml:trace>
  <inkml:trace contextRef="#ctx0" brushRef="#br0">22115 17778 7850,'-25'-45'0,"1"0"0,3 6 0,5 4 0,4 0 0,13 12 790,16 11 0,11 1 0,16 2 0,11-5 0,12 0 1,-27 6-1,3 1 0,3 1 0,1 1 1080,5 1 1,1 1-1,2 3 1,0 3-1871,2 2 0,1 3 0,4 4 0,1 1 0,-3 5 0,1-1 0</inkml:trace>
  <inkml:trace contextRef="#ctx0" brushRef="#br0">12277 10755 8554,'2'-28'-394,"2"6"515,-8 5 1,2 17-1,-11 0 1,-1 0-1,1 0 1,-2 0-1,-1 0 1,-3 0-1,-1 0 1,-2 0 200,-3 0 0,0 0 0,-11 0 0,-1 0 0,-1-1 1,-5-2-1,-3-2 0,-6 1 0,-1-2-231,-4-3 1,-8 2 0,0-2 0,0 0-1,-3-1 1,1-2 0,-4-3 184,-1 0 0,3 0 1,-2 2-1,-1 0 1,1-1-1,-3 3-109,1 2 1,0 1-1,7 5 1,-2-1-1,0 1 1,-2 3-502,0 4 1,8-1 0,-6 6 0,1 2-1,5 0 1,0 3-171,1-1 1,5-4 475,-2 0 1,3 0 0,1 4-1,-4 0 1,-3-1 87,0-3 0,2 3 0,4-5 1,-3 2-1,-2 0 0,-2 0-48,-1-2 1,4 8 0,-2-3 0,4 1 0,-3 4 0,1-2-114,1-1 0,4 4 0,-1 0 0,-2 0 0,0-1 1,0 1 116,3-2 1,-4-1 0,0-1 0,2-1 0,1 0 0,3-1-1,3-2 161,5-1 1,4-6 0,4 3-1,5-1 1,3-1 0,1 1-1,2-1-125,3 0 0,-2 7 0,7-4 0,0 2 0,2 0 0,2 1-177,0 2 0,-1 2 0,0-1 0,-3 0 0,0 2 0,0 1 105,2 2 1,1 6 0,-3-2 0,0 3 0,0 2 0,2-1 266,2 1 1,4 9-1,0 1 1,0 0-1,1 3 1,0 1 0,1 7-147,-1 3 1,4 1-1,-3 9 1,1 0-1,1-1 1,-1 5-1,-1 4-31,-1 2 0,2-31 1,-1 1-1,1 0 1,0 0-1,-2 1 1,-2 0-1,0 2 1,0 1-1,-1-1 0,0-1-21,0 0 0,1 0 0,-3 3 1,1 0-1,1-6 0,1-2 1,-1 1-1,1-1 0,-8 35 1,4-6-23,0-5 1,1 1 0,0-3 0,1-1-1,1 2 1,4-4 85,1-2 0,2 6 1,4-8-1,0 2 1,0 3-1,1 1 1,4 6-147,3 3 1,4-1 0,-5-30-1,0 1 1,-1 1 0,1 1 0,0 0-1,-1 1 1,1 3 0,0 0-45,-1 2 0,1-1 0,-1-2 0,0-1 0,-1 2 0,0 1 0,-1-4 0,1-1 0,5 34 0,1-7 0,-1-8 70,-1-4 1,0-9 0,4-5 0,1-5 0,-1-2 0,2 0 243,2 3 1,-2 6 0,5 1 0,-3-1 0,1 0-1,-2 2-276,-1 3 0,-2 4 0,1 2 1,-1-1-1,0 3 0,-1 3 1,-1 5-196,-2 0 0,-6 4 0,2 3 0,0 1 0,1 1 0,1 1 261,4-1 0,-4-13 0,2 1 0,1-9 0,2-8 0,1-4 0,1-4 94,-1-5 1,2-4 0,1-4 0,3-2 0,1-2-1,0-2-317,1-3 0,-5-2 0,4-1 0,-2-4 0,-1 0 0,0-1 0,-3 2 273,0-1 1,-5 2-1,0 4 1,1 1-1,2 0 1,1 4-285,0 4 0,2 5 0,1 3 0,4 1 1,0 0-1,4 0-158,1 0 1,2-4 0,1-5 0,3 0-1,5-1 1,4-5 0,3-5 248,1-7 0,7-3 0,-4-2 1,3-3-1,2-5 0,3-3 593,0-2 0,5 3 0,3 0 0,3 4 0,5 1 0,-33 4 0,0 1-456,1 0 1,0 1 0,5-1-1,1 2 1,1-1 0,0 1 0,1 1-1,-1 0 1,3 2 0,-1 1 0,-1 1-1,-1 0 1,1 1 0,-1-1-260,1 1 1,0 0 0,-5-2 0,0-1 136,7 1 1,0-1 0,-7-3 0,0 1 0,6 0 0,1 0 0,-3-1 0,-1-1 0,-1 0 0,0-1 61,-2-1 0,2 0 0,5-4 1,-1-2-1,-3-3 0,-1-1 1,3-2-1,0-1 0,1-1 1,0-2-1,-1 1 0,-1-1 275,-1 0 0,-1-1 0,3-3 0,-1-1 0,-5 4 0,0 0 0,0 0 1,1-1-1,0 0 0,0 0 0,-2 3 0,0 0-86,-1 2 0,1 1 0,0-2 0,0 2 0,31-7 0,-3 1 0,-4 3 0,-8 5-424,-6 4 0,-5 3 0,-8-2 0,-5-1 0,-2 2 0,-6-1 0,-4 0 292,-3-4 1,0-1-1,-2-1 1,-3-3-1,0-3 1,0-7 178,1-2 0,0-3 1,1-9-1,1-3 1,1-4-1,3-9 1,0-7-261,1-5 0,-9 32 0,0-2 0,-1 0 1,1-1-1,0-2 0,0-1 0,1-4 1,1-1-1,-1-1 0,0 0 136,0-3 1,1 0 0,-1-1 0,0 0 0,-1-1-1,0-1 1,-2 2 0,0-1 0,-2 1 0,0 0-1,0 3 1,0-1 0,-1 1 0,1-1-23,0 0 0,-1-1 0,0 4 0,0 0 0,-1-6 0,1-1 0,-1 1 1,0-1-1,1 1 0,1-2 0,2-1 0,0-2-68,1-1 0,1 0 1,-2 0-1,1-1 0,1-2 1,2 0-1,0 0 1,0 1-1,1 1 0,-1 0 1,2-2-1,0 0 0,-1 1 1,0 0-186,0 2 1,0 0 0,-1 1 0,-1 0 0,0 3 0,0 1 0,-1 0 0,-1 0 0,-1-1 0,-1 2 0,-1 0 0,-2 2 225,-1 1 0,-2 1 1,-1 0-1,0 1 0,-2 2 1,0 1-1,-1 1 0,0 2 1,-2-1-1,-1 1 1,-2 2-1,0 0 0,0 1 1,0 0-48,0 1 1,0 0 0,-9-33 0,11 34 0,1-1 0,-1 0 0,0 0 0,-1 1 0,1-1-1,1-1 1,1 1-8,0-3 0,0 0 1,0 2-1,2 0 0,1-4 1,1 0-1,1-1 0,1 1 1,0 0-1,2 1 0,1 0 1,0 1-1,0 2 1,0 1 36,3-33 0,3-1 0,-5 12 0,1 7 1,-4 6-1,-2 10-332,-2 8 0,-2 6 1,-2 8-1,-7 5 0,-6 5 1,-12 11-1,-9 13 325,-10 14 0,-8-1 0,-2 13 0,1-1 0</inkml:trace>
  <inkml:trace contextRef="#ctx0" brushRef="#br0">20608 10848 8257,'-11'-14'0,"0"-1"0,4 0 0,1 3 0,3 0 794,1 0 0,4 3 1,1 1-1,4-3 1,4 1-1,5-1 0,3 4 1,5 1-1,1 2 1,2-1-1,-1 1-187,1 1 0,-2 7 1,-1 5-1,-2 3 0,0 1 1,-1 1-1,-5 0 0,-5 4 1,-7 3-467,-2 0 0,-2 4 0,-2-3-115,-2 3 1,-8 2 0,-7 0 0,-2-1 153,-3 1 1,1-5-1,-1 0 1,3 1 0,0-1-1,2-2 396,0 0 0,7-2 0,8-4 0,2 3 0,5 0-342,6 0 0,6-3 0,13-2 0,3-1 1,6-4-1,4-1 0,5-3-625,2-2 1,2-1-1,5-1 1,1-2-1,-1-3 1,1-1-2887,-1-4 0,4 4 0,-1 0 3068,-2 1 0,-1-11 0,-1 2 0</inkml:trace>
  <inkml:trace contextRef="#ctx0" brushRef="#br0">16050 8263 9499,'-8'-28'0,"4"5"0,1 9 466,-2 5-52,4 3 0,-5 13 1,6 5-1,0 4 1,1 2-1,4 1 1,2 4-1,2 2 1,0 3 63,1 3 0,2-3 0,0 5 0,-2-2 0,-2 3 0,-1 1 0,-1 4 0,0-2-715,-3 1 1,3 5 0,-2 2 0,-1-2 0,-1-2-1,-2-1-848,0 0 0,4-1 1053,1-4 0,5-2 0,-3-7 0</inkml:trace>
  <inkml:trace contextRef="#ctx0" brushRef="#br0">20942 11328 8388,'-14'5'0,"1"-1"0,0-1 0,-2-2 0,-1-1 364,-2 0 1,0 0 0,5 0 0,-1 0 0,3-1-1,0-2 1,4-3 391,1-1 0,3 4 0,7-3 0,5 1 0,5 1 0,3-1 0,6 1-114,2 0 1,-2-1-1,3 5 1,5 0-1,3 0 1,6 0-93,1 0 0,-5 2 1,5 2-1,-1 3 1,-3 2-1,0 0-305,-3 2 1,-1-4 0,-8 2-1,-1 0 1,-3 0 0,-2-2-80,-3-1 1,-1 3-1,-2-5-4,1-1 1,-6-1-120,1-2 0,-7 4 1,-4 2-1,-10 0 1,-10 3-1,-9 1 0,-10 7-147,-11 2 1,-3 4 0,-7 7-1,-2 3 1,-1-1 0,-2 1-284,1-4 0,5 0 1,3-3-1,5-1 1,4-1-1,6-3-151,6-2 1,6-1 0,9-5 0,5 1 0,7-1 537,6 0 0,14 1 0,5-1 0</inkml:trace>
  <inkml:trace contextRef="#ctx0" brushRef="#br0">15316 11368 8418,'-7'-25'0,"2"1"0,4 3 0,4 2 0,4 3 0,8 0 314,4-2 0,4 3 0,5-4 0,3 1 1,4-1-1,5 0 0,2-1 0,-1 5 1,-2 4-1,-1 3 0,-2 2 0,-2 3 177,-3 2 1,-12 2 0,4 4-1,-9 4 1,-5 4 0,-4 5-1,-4 3 1,-2 1-379,-4 0 1,-8 3 0,-9 3 0,-2-3 0,0 1-1,2-1 1,-2 1 183,-1 1 1,0-5-1,3 0 1,4 1-1,3-3 1,2 0-253,0-1 0,4-3 1,1 5-1,2 0 0,5-2 1,4 2-229,6-1 0,4-2 0,6 1 0,7-2 1,6-5-1,7-2 0,8-3-540,8-2 0,6-4 1,5-2-1,2-4 723,3-4 0,3-2 0,-34 4 0,0 0 0</inkml:trace>
  <inkml:trace contextRef="#ctx0" brushRef="#br0">15250 13340 8405,'-14'-1'0,"1"-3"0,0-4 0,1-1 0,1 0 0,3-1 327,-3-2 1,5-1 0,2 0 0,2-1 0,5 1 0,5 0 0,7-1 0,4 1 0,6 1 0,5 2 0,4 1 261,0-2 1,0 6-1,-5-1 1,3 1-1,-3 1 1,-2 1-1,-5 1 1,-4 4-775,-3 2 0,-4 4 1,-2 5-1,-4 0 1,-4 2-1,-4 1 0,-4 4 39,-6 0 1,-10 1 0,3 3-1,-3-4 1,3 0 0,0-4 385,4-1 1,3-2 0,4 0 0,4 1-1,4-1-62,1 0 0,10-4 0,5-1 0,4-1 0,5-1 0,1 0-33,2-3 1,-2 4 0,-1 1-1,-3 1 1,-4 0 0,-3 1-1,-5 2-152,-4 1 0,0 0 1,-7 1-1,-3 1 1,-9 2-1,-8 6 1,-8 2-327,-5 1 0,-2 1 0,-2 0 0,2-1 0,-1 2 0,4 1-372,4-3 1,-3 10 0,11-5 704,3 6 0,-3 9 0,1 1 0</inkml:trace>
  <inkml:trace contextRef="#ctx0" brushRef="#br0">15223 15420 8484,'-19'-24'781,"-2"-1"0,0 1 491,4 5 0,3 8 1,4 4-1061,1 1 1,6 3-1,-1 8 1,4 3-1,4 4 1,6 3-1,7 3-28,5 4 1,13 9-1,7 5 1,4 4-1,4 4 1,1 3-1,-4 2 1,-7 0-842,-8 2 1,-5-6 0,-5 0 0,-5-4 0,-7-2 0,-6-2 656,-2-2 0,-14-5 0,-3 3 0</inkml:trace>
  <inkml:trace contextRef="#ctx0" brushRef="#br0">15290 15433 8180,'0'-48'501,"0"1"1,-1 3 0,2 2 0,6-17 0,6 15 0,11 11 0,9 9 0,10 5 980,7 0 1,6 8 0,12 0-1483,4 3 0,-28 8 0,3 2 0,4 1 0,1 1 0</inkml:trace>
  <inkml:trace contextRef="#ctx0" brushRef="#br0">21795 11421 8006,'-8'-6'0,"4"-4"392,2-6 1,8 1-1,5-3 1,4 3 0,2 1-1,0-3 1,-3 1 0,0 3-1,-1 4 1,0 3 444,1 3 1,-7 3-1,-2 6 1,-5 7-1,-5 11 1,-4 8-1,-3 10 1,-2 2-593,-4 2 1,2 3-1,-5-3 1,0 0-1,2 0 1,0-5-1,2-4-548,2-6 1,4-2 0,2-4 0,4-3-1,4-4-5938,1-3 6241,12-8 0,8-13 0,14-9 0</inkml:trace>
  <inkml:trace contextRef="#ctx0" brushRef="#br0">22408 10515 8135,'-22'0'259,"0"0"1,1 0-1,-1 0 1,4-1 371,3-4 0,2 4 0,-1-5 0,3 0 0,2-3 193,4-3 1,5 3 0,5 0 0,4-1 0,5-2 0,7-1 0,7 0-550,5-1 0,2 5 1,5 2-1,2 1 0,-1 3 1,1 2-1,-5 1-292,-3 0 1,0 4 0,-6 2 0,-4 1-1,-4 4 1,-5 2 27,-4 5 1,-5-2 0,-8 6 0,-2 2 0,-8 3 0,-6 2-1,-6 2 293,1-1 0,-1-2 0,-1-1 0,1-2 0,3-1 0,2-4 0,4 0-42,5-4 0,0-1 0,5-2 0,4 2 0,5 1 0,8 2-304,4-2 0,17-1 1,1 0-1,3 1 0,3 2 1,-3-2 140,1-1 1,-7 3 0,-2-1-1,-7 0 1,-4-1 0,-5 0-2,-3 2 0,-8 1 1,-2-2-1,-9 2 0,-9 0 1,-9 2-1,-8-2-148,-8 0 0,0-2 1,-4-7-1,1-1 0,4 0 1,4-2-585,2-2 0,7-4 0,-3 1 1,6 1-1,4 1 0,5 0-1911,7 2 1,4-3 0,6 6 2544,0 2 0,12 6 0,3 4 0</inkml:trace>
  <inkml:trace contextRef="#ctx0" brushRef="#br0">8705 14580 7987,'0'-13'707,"0"5"1,1 1 0,4 2 554,3-4 1,4 4-709,2 0 0,-1 4 0,0 1 0,1 0 0,0 0 1,3-2 73,0-2 0,3 1 0,-3-6 0,4 0 1,1 0-1,-1 0 0,-2 0-455,-2 2 0,0-1 0,-2 6 0,-3-3 0,-1 1 0,-3-1-28,1 1 1,-4-1 0,2 4-1,1-2 1,-1-3 15,3-1 0,1 2 0,1-4 0,-1-1 0,4-2 0,0-1 1,1-1 32,2 1 1,-3-2-1,3-1 1,-4-2-1,0 2 1,-1 1 0,-1 2-160,-3-1 1,1 1-1,-4 0 1,0-1-1,0 1-256,-3 0 1,3-1 0,-2 1-1,-1 0 1,-1-1 0,-2 1 225,0 0 1,4 4 0,1 0 0,-2-3-1,-2-3 1,-1-2 0,2-1 48,2-1 1,-2 2-1,2-3 1,-3 0-1,-1 3 1,0-1-2,0 0 1,0 0-1,-1 5 1,-2 0-34,-1-1 1,-5 1 0,4 0-1,1 1 1,-1 1-152,1 3 0,-2 3 0,3-4 0,-1-1 0,-1-1 313,-1 3-103,5-4 1,-7 6-1,5-5 1,-3 3-1,0-3-46,1-1 1,-6 3-1,2 2 1,-3 1-1,-1 3-276,0 2 0,4 1 0,0 0 0,-1 0 1,-2 0 213,-2 0 0,1 0 0,0 0 0,-1 0 0,1 0 108,0 0 0,0 0 0,-1 0 0,1 0 0,0 0-54,-1 0 0,1 0 1,0 0-1,-2 0 0,-2 1 1,0 2-281,0 2 1,3 5-1,0-1 1,1 1 0,1 1-1,2-4 59,1-1 0,4 3 0,-2-3 0,0 0-124,-1 0-608,-1 4 1,0-9-3091,0 4 4018,6-4 0,-2 5 0,5 2 0</inkml:trace>
  <inkml:trace contextRef="#ctx0" brushRef="#br0">8865 13514 8037,'-14'-6'1712,"7"4"1,1-5-237,6 2 0,0 3-802,0-7 0,0 7-514,0 2 1,-2 6 0,-2 7 0,-3 1 0,-2-1-140,0 0 1,4 1-1,-2-1 1,1 0 0,2 1-1,-1-1 233,1 0 0,-1 1 0,5-1 0,0 0 0,0 1 0,0-1-62,0 0 1,0-4 0,0 0 0,0 1-1,0 2 1,2 0-154,2-3 0,-2 3 0,4-5 0,-2 2 1,0 0-82,-1 1 1,-1-2-1,-1-1 1,2 1 0,3-1-105,2 3 1,1-4-1,4-1 1,0-4-1,2-1 160,3 0 0,-2 0 1,5 0-1,0 0 1,-2 0-1,0 0 0,-3 0-160,-1 0 0,-1 0 1,-1 2-1,0 1 1,-1 3-1,-2 1-373,-1 3 1,-4 4 518,4 3 0,-6 4 0,2 6 0</inkml:trace>
  <inkml:trace contextRef="#ctx0" brushRef="#br0">9424 13847 8086,'-13'0'-21,"6"0"403,1 0 1,6 1 0,0 4 0,1 4 0,4 3-1,4 1 1,2 2 0,4 1 0,3 2 0,3 0 0,1-1-1,0 3 1,2-1 0,1 0 0,0-1-103,-3 1 1,2-4-1,-5 3 1,1-4-1,-1 0 1,-1-1-1,-1-1 1,3-2-6399,0-1 6118,-3-6 0,8 3 0,-4-6 0</inkml:trace>
  <inkml:trace contextRef="#ctx0" brushRef="#br0">9771 13847 8004,'-21'0'761,"-7"-5"0,4 1 0,2 1 521,1 2 1,-2 7-1,2 5 1,-1 9-1379,0 6 0,-1 14 1,-2 0-1,2 3 1,0 5-1,1 5 1,0 8 95,0 4 0,5 1 0,-2 1 0</inkml:trace>
  <inkml:trace contextRef="#ctx0" brushRef="#br0">8998 13927 8042,'-8'-6'0,"4"-3"0,3-3 0,1-1 421,0 0 0,0-1 1,0 1-1,0 0 1,1 1-1,2 1 1,3 4-1,0 0 1,1-1 2386,1-2 0,1-1-2656,4 3 0,5-3 1,1 5-1,0-1 1,2-2-1,0 0 0,1 2 68,-1 1 1,-2-3 0,-6 4-69,0 2 0,-13 2 0,-8 4 0,-12 4 1,-6 7-1,-4 2-37,-1 3 0,-5 0 0,4 5 0,-2-3 0,-2-2 0,2-1 265,3 1 0,7-4 0,4 3 1,0-3-1,6-2-443,3 0 0,7-1 1,8-3-1,7-5 0,5-2 1,6-2-189,3 0 1,6-5-1,0 0 1,-1-3-1,-2-2 1,-3-1 821,-2 2 0,0-2 0,-5 3-173,-2 1 0,-8 1 0,-8 7 0,-9 4 0,-6 4 18,-3 3-267,1 1 0,-1 2 1,-2 1-1,1 2 1,0-2-1,3-1 180,1-2 1,2 1-1,1-1 1,3 0-271,4 0 1,5-1 0,5-1 0,7-4 0,7 1 0,8-3 0,2 1-596,4-3 0,-5 3 1,4-1-1,-2-2 0,-3 0 1,-5 0 256,-1 1 1,-11 5 0,2-3 0,-5 1 0,-4 4-1,-1 0 707,-2 3 0,-6 4 0,-3 1 1,-4 0-1,-5 2 0,-3-2 1,-1 2 2514,0-1-2932,5-3 1,-6 6-1,5-5 1,2-1 0,1-3-12,2 0 0,5-1 0,4 0 0,2 1-764,2-1 1,6-4-1,3-2 1,4-1-1,4-1 1,0-1-1,0 0 357,-3-1 0,0-1 0,-1-1 590,0 4 1,-7-2-1,-6 4 1,-7-1 0,-5-1 301,-1 1 1,-1-4 0,1 6 0,0-2 0,0-2-1,-1 1 1,1-1-253,0-1 1,5 0-56,4 1-333,2-2 0,4 4 0,2-6 1,5 0-1,4-2-190,5-2 1,-2-3-1,5-7 1,0 1-1,-2-2 1,0-1 208,-2-2 1,2-4 0,-3 3 0,-2-2-1,-6-3 1,-2-1 0,-3-3 86,-1-3 1,-2-2 0,-2-4 0,-2 2 0,-5-1 0,-3 2-75,-1 3 430,-1 3 0,1-2 0,0 1 0,-2 2 0,0 0 0,0 5 455,4 1 0,2-1 1,0 4-1,3 2 1,1 1-689,1 2 1,1 1-447,7 3 1,4 3 0,5 6 0,0 0 0,1 0-1,1 0 1,1 0-62,2 0 1,4-6-1,-3-3 1,0-2 0,1-3-1,-3 1 607,3 0 0,-10-1 1,2 1-1,-5 0 1,-4-1 184,-1 1 0,-8 6 0,-5 2 0,-5 4 0,-6 1 0,-3 1-89,-2 4 0,6 2 1,4 6-1,2 2 1,3 1-1,3 2 0,5-2-356,2-1 1,8 3-1,6 0 1,7 0 0,11-1-1,5 1 1,8-3-257,3-5 1,-1 1 0,1-5 0,-3 0 0,-8-1 0,-5 0-195,-10 1 1,-3-5-1,-5 5 1,-4 0-1,-6 3 1,-9 4 704,-11 5 1,-7-2-1,-4 5 1,1-2 0,3-2-1,1-3 568,4 0 0,2-5 0,8-2 0,4-1-685,4-3 0,11-9 0,13-6 0,5-6 0,4-1 1,3-2-1873,0 1 1427,-7 3 0,-4 0 0,-5 6 0,-1 4 225,-3 1 0,-6 3 1,-5 7-1,-6 7 0,-6 5 1,-4 6-1,-5 5 618,-4 4 0,1-1 0,0 4 1,2-2-1,3-2 0,1-2-640,1-1 1,1-1 0,0 0 0,1-1 0,2 0 0,2 5 0,2 2 189,3 5 0,14-4 0,3-1 0</inkml:trace>
  <inkml:trace contextRef="#ctx0" brushRef="#br0">16289 8756 8586,'2'-12'0,"2"3"0,5 5 193,3 2 0,-3 8 1,0 3-1,0 3 1,-2 1-1,-1 1 0,-1-1 1,-1 0-1,-1 2 1,-2 1-1,-1 2 0,0 0 1,-1 1-195,-3 3 1,2-2-1,-2-3 1,2-2 0,2-1-1,2-3 1,4-2 0,7-4 0,6-10 0,8-2 0</inkml:trace>
  <inkml:trace contextRef="#ctx0" brushRef="#br0">16543 8543 8220,'-8'-27'1751,"-2"2"-1124,6 3 0,-1 7 1,8 6-1,4 0-351,7 2 1,12-4-1,4 5 1,6 0-1,5 1 1,-1 2 0,-1 1-1,-5 2-83,-2 0 1,-8 6 0,-9 4 0,-6 5 0,-3 4-1,-6 2-232,-8 3 1,-8 1 0,-15 2 0,-3-1 0,-2 1 0,2-2 100,1-3 0,7-1 0,7-5 0,4 2 0,7-2 0,8-1 72,9-1 0,9-5 0,16-2-599,6-1 0,9 3 0,0-3 1,3 0-2379,1-1 2843,0 6 0,1-10 0,-1 5 0</inkml:trace>
  <inkml:trace contextRef="#ctx0" brushRef="#br0">20448 7023 8166,'-22'0'0,"2"2"0,0 2 0,5 5 0,5 3 0,3 1 0,4 1 312,-2-1 1,1 2 0,4 1 0,-2 3 0,-1 1-1,-1 0 1,1 0 0,1 0 0,2 0 0,0-1 0,-1-3-1,-2 0 147,-1 2 0,-1-3 1,5 3-1,2-5 1,1-5-460,1-8 0,6-12 0,-2-9 0</inkml:trace>
  <inkml:trace contextRef="#ctx0" brushRef="#br0">20835 6570 8626,'-12'-13'0,"3"0"379,5-1 0,2 1 1,2 0-1,0-1-137,0 1 1,5 0 0,-1-1-1,-1 1 789,-1 0 0,-4 2 1,-1 7-1,-3 10-552,-1 9 1,-2 7-1,-3 7 1,2 6-1,2 2 1,2 5-216,4 4 1,0-6-1,4 3 1,2-1 0,5-5-1,4-5 1,3-5-174,2-5 0,10-3 0,1-7 0,3-4 0,7-10 0,2-10-331,4-8 1,0-11 0,-3-5 0,-2-2 0,-6-4-1,-6-1-143,-6-1 1,-8-1-1,-10 4 1,-2-1-1,-5 1 1,-6 4-1,-11 3 103,-8 4 1,-10 4-1,-8 5 1,-3 7-1,-3 9 1,-1 5-382,1 4 1,9 3 0,5 7 0,9 1 660,10 2 0,4 10 0,2 7 0</inkml:trace>
  <inkml:trace contextRef="#ctx0" brushRef="#br0">8491 11768 16073,'-12'-2'0,"4"-4"0,3-5 0,2-6 0,0 1-803,-1 1 1,-1 2 0,5 3-1,-1 4 1,-4 7 1565,-3 5 1,0 1 0,-1 4-1,-1-4 1,-2 1 0,-1-2-1,-1-1 289,1-2 1,4-1 0,0-2 0,-1 0 0,-2 0-715,-1 0 1,-1 1-1,0 4 1,-3 4-1,-2 4 1,0 3 0,-2 4-477,0 0 1,1 3-1,-4 3 1,3 2 0,0 2-1,2 1 1,-2-1 211,1-2 1,3-2-1,0 1 1,2 0-1,1-2 1,1-3 77,0-4 1,5 1 0,2 0 0,2 1 0,0 0 0,-1 0-122,-1-1 0,5 5 0,-5-1 1,0 7-1,-3 4 0,-3 1 1,-1 1 40,-1 1 1,1-1-1,-2 1 1,-1 1-1,-2-1 1,2 0-165,1-3 1,-3-1 0,2-7-36,4 1 1,-1 0 0,5-2 0,0-1-16,-1-2 0,6-1 0,-2 2 0,4-1 0,1 2 1,0 0-1,0 1-73,0 2 1,0-2 0,0 10 0,0 1 0,0-1 0,0 1 0,0 1-22,0 2 0,-5 0 1,-1 1-1,1-1 1,-3-2-1,1-1 386,-4 1 1,1-5-1,0-2 1,2-5 0,2-4-1,2-2 3,-2-3 1,4 3-1,-2-1 1,3-2-1,2 1 1,2-1-393,1 2 1,5 4 0,-3-3 0,0 2 0,2 3 0,-1 1 0,2 3-136,-2 3 0,1-1 0,-5 4 0,1 0 0,-1-2 0,-1 1 294,-2-3 0,1-1 1,2-1-1,1 1 1,1-6-1,-1-1 1,2-1 175,2 3 1,0-5 0,6 0 0,-1 1 0,2 0-1,1 1-217,2-3 0,4 1 0,-4 0 0,0 2 0,0 3 0,-1-1-93,0 0 0,2 2 1,-1-1-1,-2 4 0,-3 3 1,-2-2-1,-2 1 184,1 1 0,2-3 0,1 2 1,0-6-1,1-5 0,-1-3 177,0-3 1,7 2 0,2-10 0,3-2 0,2-2 0,1-1 0,1 0 10,3 0 0,-3 0 1,-4 0-1,1-1 0,2-2 1,0-3-149,0-2 0,-3 5 0,-1-1 0,-2 2 1,2 1-1,1-2 213,2-1 0,-7-2 0,0 3 0,-1-3 0,3-2 0,3-4 0,2-2 137,0-4 0,5-7 0,4-2 0,2-7 0,2-4 0,-1-2-124,-4 0 0,4 4 1,-5 0-1,1-1 1,-1 0-1,-1 0-397,-3 2 1,-4 4-1,-2-3 1,-2 0-1,0 0 1,-1-3 0,-3 0-124,-3 1 1,3-7-1,-1 3 1,0-1-1,-3-2 1,-2-2 196,-3-4 1,3-2-1,-5-3 1,2 1-1,0 0 1,0-1 135,-2 1 1,4 1 0,-5 5 0,0 5 0,0 5 0,-2 2 0,1 1 119,-1 3 0,0-2-322,-4 2 0,5-2 1,-1 4-1,-1-4 134,-1-1 0,-2 8 0,-2-4 0,-1 0 0,-1 1 0,-1-4 0,1-1-7,0 0 0,-1-5 0,4 2 1,-2-3-1,-3-2 0,0 2-3,0 1 0,1-5 0,4 7 0,-2 1 1,-1 2-1,1 6-85,1 4 1,-2-1-1,-1 4 1,1 1-1,-1 2 1,-1 3-66,-1 2 1,-2-1 0,-4 1-1,-2 0 1,-3-2 0,-3-1 0,-2-4 41,-4 0 1,2 2 0,-9-4 0,0-2 0,1-1 0,-1-3 307,0-4 0,-1-2-128,-5-6 118,0 6 1,-3-3-1,1 6 1,4 2-208,-1 1 1,1 8 0,-4 7 0,-1 7 0,-3 6 0,0 6-1013,0 7 1,-4 17 0,0 14 1149,21-17 1,1 1 0,1 3 0,0 2 0,-3 7 0,0 0 0</inkml:trace>
  <inkml:trace contextRef="#ctx0" brushRef="#br0">8158 16632 8177,'-12'-9'0,"2"1"0,2-3 0,3-1 0,0-1 910,5 6 0,0-5 0,-1 4 0,-4 2 0,-5 6-382,-7 8 0,-3 4 0,-10 2 0,-2 3 1,-7 2-1,-1 2 0,-3 2 0,0 3 0,-3 0-152,-3 1 1,-4 5 0,-3 3-1,-5 2 1,-3 1 0,29-17 0,-1 1-344,-2 1 1,-1 0 0,1 1 0,-1 1 0,-3 2 0,0 1 0,0 0 0,-1 1 0,0 2 0,-1 1 0,-3 1 0,-1 0-228,-1 3 1,-1-1 115,-1-1 1,0 0 0,-4 7-1,-1 0 1,-1-1 0,0 0-1,0 0 1,0 1 0,-1 1-1,2 1 1,2-4 0,1 0 50,1-1 0,2 0 0,1-3 1,1-1-1,3-2 0,0 0 0,2-2 1,2 1-1,1-2 0,1-1-285,4-2 1,1 0 19,4 2 0,0-3 1,-28 11-1,11 0 1,9-8-1,8-6 1,9-4-1641,6-4 0,5-5 1,13-1 1931,6-2 0,1-2 0,12-4 0,1 0 0</inkml:trace>
  <inkml:trace contextRef="#ctx0" brushRef="#br0">5225 19164 8374,'-3'-23'1009,"-5"-4"0,-1 8 1,-11 7-343,1 5 1,4 2-1,-4 7 1,1 2-1,1 6 1,0 7-1,4 6-122,4 7 1,-1 4 0,5 6 0,4 2 0,4 1 0,7 1 0,6-3 0,8-4-394,6-5 0,5-6 0,8-5 1,3-8-1,2-7 0,0-6-497,0-4 1,2-10 0,-7-8 0,-3-4 0,-6-6 0,-4-2 0,-7-1 61,-2-1 0,-9 7 0,-7-2 1,-4 2-1,-2 4 0,-4 5 10,-4 6 0,-7 2 1,-3 8-1,-1 2 0,1 5 1,4 6-1111,5 3 1,0 7 0,8 4 0,8 0 1382,10-1 0,20-2 0,5-7 0</inkml:trace>
  <inkml:trace contextRef="#ctx0" brushRef="#br0">6199 19098 8566,'-6'-16'2284,"-3"2"0,3 16 1,1 15-1,2 6-1962,-1-1 0,2 3 0,-2-3 0,3 3 0,1 4 0,0 0 0,0 2-21,0-1 0,4-6 1,2-4-1,1 0 1,4-4-1,1-3-892,1-4 1,-6-4-1,-1-10 1,-1-4 1153,-1-3 1,-1 1-1,-6 0 219,-1 2 0,1 6 1,7 0-1,5 6 1,4 5-1,4 1-1499,0-1 1,7 1 0,-2 3 0,3-3 0,2-4 0,1-4-1636,3-1 0,2-3 0,4-6 0,-1-9 2352,1-5 0,1-10 0,2-1 0</inkml:trace>
  <inkml:trace contextRef="#ctx0" brushRef="#br0">6878 18605 8272,'-4'-14'1308,"-1"11"0,3 14-177,0 10 1,2 10-1,0 4 1,0 4 0,2 2-1,0 4 1,3 3 0,-2 4-150,-2 2 0,4-3 0,1 0 0,3-4 0,4-2 0,3-7-1779,1-5 1,-3-10-1,0-2 1,-1-3-182,0-6 0,-5-6 0,-5-11 0,-8-4 0,-8-3 0,-8-2 0,-4-1 1477,-2 1 1,-4-5-1,0 10 1,2 3-1,0 3 1,4 3 337,3 0 0,4 6 0,9 5 0,5 4 1,2 5-1,4 2 0,4 5-1249,7 1 0,8-3 0,10 7 0,5-4 0,4-3 1,5-1-5416,9-2 5827,-1-12 0,-15-1 0,1 0 0,-1-5 0,0-1 0</inkml:trace>
  <inkml:trace contextRef="#ctx0" brushRef="#br0">7398 19311 8127,'-22'-30'1187,"0"4"0,1 9 0,12 17 27,5 8 1,2-1-1,4 1 1,2-2-1,5-2-1078,3 2 1,6-5-1,1 4 1,0-4-1,2-2 1,-2-2-1,-1-3 1,-6-1-863,-6-4 0,-5 4 1,-2-1-1,-5 1 1,-8 1-1,-8 0 893,-7 3 1,0 2 0,-2 2 0,3 4 0,3 4 0,3 2 0,4 3 768,3-1 0,8 5 0,2 0 0,5-1 0,6 1 0,8 0-1344,6-2 1,13-7-1,7-4 1,9-4 0,7-4 407,6-6 0,9-12 0,-34 4 0,1 0 0</inkml:trace>
  <inkml:trace contextRef="#ctx0" brushRef="#br0">7811 18658 8157,'-37'-19'697,"2"10"0,1 16 0,7 18 399,5 11 1,4 10 0,5 3 0,0 1 0,-1 0 0,1 1 0,1 2 642,3 3 0,5 5-2032,8 1 0,5-7 0,7 4 0,4-10 0,0-6 1,4-7-1,1-5-6174,2-6 6467,-1-13 0,1 6 0,0-11 0</inkml:trace>
  <inkml:trace contextRef="#ctx0" brushRef="#br0">7771 19258 8157,'-20'-25'746,"2"4"200,3 8 0,8 7 0,2 12-928,4 7 1,10 2 0,6 5 0,10 1-1,7-2 1,11 1-19,6-4 0,4-1 0,1-2 0</inkml:trace>
  <inkml:trace contextRef="#ctx0" brushRef="#br0">8345 19284 8157,'0'-20'724,"-6"0"1,-3 7 0,-3 1 0,-1 3 0,-1 6 0,1 6-5,0 6 1,5 3 0,2 1 0,2 1 0,-1-1 0,3 0 0,0 1-2513,2-1 0,0-4 738,0 0 1,0-14 0,0-3 0,-1-12 0,-2-5 0,-3 0 1142,-2 3 1,1-2-1,-4 5 1,4-1-1,0 1 1177,-1 3 0,5 9 0,0 7 0,6 7-942,6 5 1,3 3 0,3 1 0,1 2 0,3-2 0,1-1-1,0-2 25,1 0 0,0 1 1,3-1-1,-2-1 0,0-3 1,0-5-492,0-2 1,-5-2 0,0 0 0,-2 0-1,-1-2 1,-1-1-169,0-1 0,-4-1 0,-1 4 0,-1-2 0,-1 0 76,0 4 0,3 5 1,-5 8-1,1-1 0,-1 0 587,1 1 1,0-1 0,-2 0 0,3-1 0,2-1-1,2-4 1,2 0 2053,1 1-2077,1-5 1,8 3 0,4-6 0,4-2 0,7-2 0,0-5-848,2-3 0,5-1 1,-7-1-1,-1 3 1,-2 0-1,-6 4-584,-4 1 1,-1-3-1,-5 5 2376,-2 1 0,-7 3 203,-4 4 1,-2-3-1,3 1 1,7-8-1501,8-7 0,4-14 0,3 0 0,3-2 0,5-4 0,2-2 0,4-5-1283,2-5 1,-5 1-1,2-8 1,-2-4-1,-7-4 1,-4-5-1,-7-3 956,-8-3 1,-1-1 0,-7 2 0,-4-3 0,-2 36 0,-1-1 0,-2-1 0,-1-1 971,0 1 1,-2 0 0,-1-2 0,-3 0-1,-11-27 1,-2 9 0,-1 13 0,0 15 0,-3 12 2,0 10 1,-2 16 0,-1 16-1,-5 18 1,-1 15 0,18-21 0,1 1-1,0 4 1,1 2-583,-2 4 1,1 3-1,1 4 1,3 2-1,-1 2 1,3 1 0,1 1-1,3-1 1,0 1-1,2-1 1,2 0 0,2 0-898,3 0 0,3 1 0,4-3 0,5 0 0,5-1 0,5-2 0,2-2 0,3-2 598,3-3 1,4-4 0,5-4 0,4-5 0,3 0 0,1 0-1</inkml:trace>
  <inkml:trace contextRef="#ctx0" brushRef="#br0">16476 17205 7935,'-22'-28'0,"0"-3"0,2 2 43,4 3 0,7 12 0,0 6 0,-1 2 0,-2 3 1,-3 2-1,-1 1 0,-3 1 0,-1 2 0,0 3 0,-1 0-86,-3 0 0,-1 4 0,-2-1 1,1 3-1,-1 1 0,0 1 0,-1-1 1,-1 0-1,-2 1 1744,1-1 0,-3 0-1420,2 1 1,0 1 0,5 1-1,-1 3-234,0 2 0,2 1 0,1 5 0,2-1 1,-2 2-1,-1 4 0,0 3-49,3 4 0,1 5 0,5 2 1,0 0-1,2 1 0,5-2-62,3-4 1,2 2 0,4-7-1,0 1 1,1 0 0,5-2 174,8 2 0,5-4 0,9-2 0,2-3 1,5-1-1,7-1 0,10-1-52,5-2 1,13 2 0,-31-14 0,2-1 0,3 0 0,1 0 0,2 0-1,2 0 1,2-1 0,0-1 0,2 1 0,1 0-11,1-1 1,1 0-1,2 0 1,1-1 0,4 0-1,0 0 1,1-1 0,1 1-1,3 0 1,2-1 0,0 0-1,2 0-63,2-1 1,1-1 0,-2 1-1,-1 0 1,4-2 0,0-1-1,-1-1 1,1 1 0,-25-2-1,1 0 1,0 0 0,0-1-1,1-1 1,-1 0 77,1 0 1,-1-1 0,0-1 0,22-4-1,0-1 1,-24 2 0,0-1 0,0 0-1,23-4 1,-1-2 0,0-1 0,0-1-1,-3-2 1,-1 0 0,-1-1 0,0-2 44,-2-1 0,-1 0 0,-7 0 0,0-1 1,-1-2-1,0-2 0,-2 0 0,-1 0 1,-4 0-1,0-1 0,-4 0 0,0 0-73,-4-1 1,-2 0-1,-4 1 1,-2-2-1,-4-2 1,-2-3-1,-1 0 1,-3-2 0,-2-1-1,-3-1 1,-3-2-1,-2-1 1,-3-1-1,-2-1 122,-2-3 1,-2 0-1,-3-3 1,-4 0 0,-3 0-1,-4 0 1,-3 1 0,-3-1-1,-6-1 1,-2 1 0,-4 2-1,-4 2-224,-1 2 0,-5 2 0,-10-2 0,-6 5 0,-3 8 0,-4 6 1,-6 1-1,-3 5 0,18 8 0,-2 3 0,-1 1 0,-3 4 0,-2 2 1,0 1-175,-2 2 1,-1 1 0,-1 2 0,-6 4 0,0 1 0,-1 3 0,2 0 0,0 3 0,0 0 0,1 2 0,0 1 0,1 1 0,-1 1 0,-1 1 0,2 1 0,1 1-1,1 1 1,0 0 0,0 2 0,0 0 0,0 1 239,-1 1 0,0 0 0,1 2 0,1 0 0,2 0 0,-2 1 0</inkml:trace>
  <inkml:trace contextRef="#ctx0" brushRef="#br0">15863 15699 8045,'-8'-13'140,"3"6"1,5 7-1,1 7 1,2 2-1,1 0 1,1 0-1,1-2 732,3-2-1,3-4 1,1-1 0,0 0 0,2-1 0,3-2 0,3-3-970,-1-2 1,5 1 0,-1-3 0,4 1 97,3-2 0,12-1 0,-1-1 0</inkml:trace>
  <inkml:trace contextRef="#ctx0" brushRef="#br0">16436 15993 10743,'7'-6'0,"-2"-3"0,-2-3-560,1-1 1,-1 1 674,6 3 1,-6 0 0,2 9 0,-4 6 0,-2 4 0,-4 4 0,-2-1 0,-2 2 1139,0 3 1,0-4 0,-4 6-998,-1-1 1,3-4-1,0 2 1,2-2-133,-1-1 1,-2-1 0,0 0 0,3 1-969,5-1 0,2 0 0,4-1 0,4-3 832,7-5 1,6-8 0,8-3 0</inkml:trace>
  <inkml:trace contextRef="#ctx0" brushRef="#br0">17103 15526 9640,'0'-6'1132,"0"6"1,0 6 0,1 7-852,4 1 0,2 4 0,6 1 0,1 2 0,0 2-189,4 2 1,-2 7-1,5-1 1,-2 0 0,-1 0-1,0 1 1,0 1-497,-2 0 0,-3-2 1,-2-6-1,-4-2 1,-1-2-1,-3-2-504,-1-2 1,-4-4-1,-2-3 1,-7-2 907,-5-2 0,-11-8 0,-7-5 0</inkml:trace>
  <inkml:trace contextRef="#ctx0" brushRef="#br0">17049 15633 8294,'8'-52'413,"-2"9"1,0-12 0,4 14 0,6 4 0,8 3 0,6 4-1,5 2 81,4 1 0,8 4 1,5-1-1,7-3 1,6 2-1,-29 11 1,1 1-1,1 2 0,1 0-2472,0 0 1,2 1 1977,4 1 0,2 1 0,0-2 0,0 0 0,7 0 0,-1 0 0</inkml:trace>
  <inkml:trace contextRef="#ctx0" brushRef="#br0">15903 13194 8420,'-8'-6'0,"-3"-1"0,3-7 0</inkml:trace>
  <inkml:trace contextRef="#ctx0" brushRef="#br0">15863 13207 10735,'13'-1'309,"1"-4"0,-1 4 0,0-4 0,1 4 0,0-1 0,3-1 1,2-2-1,0-3-309,0-2 0,5-8 0,-3-3 0</inkml:trace>
  <inkml:trace contextRef="#ctx0" brushRef="#br0">16023 11315 8364,'1'-12'0,"4"3"0,5 5 0,5 2 328,3 2 1,5-4 0,0-2 0,2 0 0,1-2 0,1 2 0,1-1 0,2 1-1,0 0 1,-4 2 0,-4-1 0,-2 1 0,-4 1 0,-1 1-2834,-2 2 2505,0 0 0,1 0 0,-1 0 0</inkml:trace>
  <inkml:trace contextRef="#ctx0" brushRef="#br0">16449 12727 8276,'-1'-11'428,"-4"2"0,3 1 0,-7 5 317,-2-1 1,5-6-1,3 1 1,8-3 0,7-2-1,5 3 1,3 0-396,-1 2 0,5 2 1,-2-2-1,2 3 0,-1 2 1,-2-1-1,0 2 0,-2 3-547,0 5 0,-2-2 0,-7 6 0,-3 1 0,-1 2 0,-3 3 34,-1 2 0,-4-2 0,-2 4 0,-5-1 0,-3 0 0,-1-2 1,-1-1 310,1-2 0,4 1 0,2-1 0,1 0 1,3 1 83,1-1 0,2 0 0,2 1 1,4-1-1,6 0-222,4 1 0,2-1 0,-5 0 0,0 1 0,1-1 1,-1 0-1,0 1 47,1-1 1,-7 0-1,-2 1 1,-4-1-1,-1 0 659,0 1-735,-12-1 1,2-1 0,-12-2 0,-2-1 0,-3 0 0,-2 0-559,-3 0 0,-2-6 1,6 3-1,3-2 0,1 2 1,4 1 576,2 4 0,-3 1 0,0 1 0</inkml:trace>
  <inkml:trace contextRef="#ctx0" brushRef="#br0">16569 11062 9513,'-13'-17'0,"1"-5"0,3-5 0,5-1 0,2 3-13,2 3 0,6 3 382,3 5 1,5 1 0,2 1-1,3 2 1,2 2 0,3 2-1,-1 3 1,2 2 0,-1 1 0,1 0-1,-1 0 1,1 1 1530,0 4 0,-4-2 0,-2 6-1802,1 1 1,-6 0-1,4 2 1,-5 0 0,-2 3-1,-4 0 99,-1 0 1,-1 2 0,-5 1-1,0-2 1,0 1 0,0-1 157,0 2 0,-6 0 0,-5-4 1,-2 3-1,-2 0 0,3-2 1,0-3-73,1-3 1,3 0-1,4 4 1,2 0-1,4 1-322,2-1 0,10 5 0,8 0 0,3-2 0,3-1 0,2-2 0,2 0-332,2 1 0,0-2 0,3-2 0,-2-3 0,-1 1 0,-2-2 0,1 0-1087,-4-3 1,5-2 0,1-1 1437,-1 0 1,10 6-1,-2 1 1</inkml:trace>
  <inkml:trace contextRef="#ctx0" brushRef="#br0">23341 11062 8373,'2'-15'-3,"2"6"1,-2 12 0,0 19 148,-4 3 1,-6 2-1,-5 0 1,-2-1 0,-3 1-1,-4-1 1,-2 0 0,1-3-1,2-2 1,2-2 0,2-2-1,4-3 615,4 0 1,6-7-1,12-4-761,9-6 0,11-10 0,5-8 0</inkml:trace>
  <inkml:trace contextRef="#ctx0" brushRef="#br0">24008 10409 8252,'7'-45'750,"-3"4"0,-2 7 0,-1 11-403,4 12 0,-4 6 0,4 10 1,-5 3-1,-5 6-154,-4 3 1,-2 4 0,-3 6 0,1 1 0,1 3-1,3 5 1,5 1 0,2 1 0,4-2-568,2-4 1,10 2 0,8-14 0,4-3 0,7-5 0,7-6-1150,7-7 1523,11-5 0,-3-19 0,4-4 0</inkml:trace>
  <inkml:trace contextRef="#ctx0" brushRef="#br0">24594 10195 8252,'-15'0'142,"-1"0"1,-3 2-1,-2 2 1,-3 10-1,-1 11 1,-1 18 0,-1 11 564,0 9 0,14-27 0,0 0 1,-13 32-1,4 3 0,13-34 0,0 0 1,-4 36-1,4 1 0,5-1-4021,2-1 3314,5-33 0,0-1 0,5 30 0,5 5 0</inkml:trace>
  <inkml:trace contextRef="#ctx0" brushRef="#br0">17036 8823 9829,'9'-26'0,"0"-2"0,3 0 0,2 7 77,4 10 1,0 5 22,-5 6 0,-5 1 0,-4 4 1,-4 3-1,-4 6 0,-5 2 1,-3 2-1,-1 0 0,-1-1 1,2 1 622,4-2 1,-4 4-1,4-3 1,1 0-1,2-2 1,4-2-1,1 0 1,1-1-575,4-3 1,2-3 0,7-6 0,-1 0 0,0 0 0,2-2-1947,3-2 0,1-5 0,5-9 1773,-2-4 0,6-15 0,6-4 1</inkml:trace>
  <inkml:trace contextRef="#ctx0" brushRef="#br0">17449 8236 12193,'-12'-40'-199,"3"0"0,4 2 0,5 16 456,0 4 0,0 10 1,1 7-1,2 7 611,1 6 1,7 4 0,-2 12 0,1 3 0,0 5 0,-1 5 0,0 5 380,-1 3 1,-3 7-1,-5-4 1,0 4 0,0 1-1,0-3-1868,0 0 0,-4-1 1,0 0-1,1-1 1,1-3-1,2-6 1,2-5-4853,2-2 5450,9-1 1,8 0 0,6-3 0</inkml:trace>
  <inkml:trace contextRef="#ctx0" brushRef="#br0">21768 6784 13325,'5'-21'0,"-1"3"0,-1 3-202,-2 2 345,-1 5 1,-1 3 0,-3 6 0,-4 5 6817,1 7-6933,-5 1 1,4 6-1,-3-2 1,0 4-1,4 2 1,1 0 0,1-4-1008,0 0 0,3 2 1,-2-4-1,2-2 1,4-3-1,4-4 1299,7-4 0,6-10 0,8-2 1</inkml:trace>
  <inkml:trace contextRef="#ctx0" brushRef="#br0">22555 6224 12323,'-2'-30'315,"-2"4"1,-4 3 0,-5 14-1,-2 6 1,-3 8-50,-4 8 0,-6 9 0,-6 14 0,-8 10 0,-2 7 0,20-23 0,1 1 0,-1 1 0,2 1-310,-2 3 0,2 1 0,2-1 0,1 0 0,4 1 0,1 0 0,-9 34 0,13-3 0,13-4 0,18-5-304,16-8 0,13-13 1,-15-22-1,1-2 423,1-1 0,2-3 0,2-1 0,2-4 0,1-3 0,1-3 1,0-1-1,0-3-22,0-3 0,-1-2 1,-1-1-1,-1-3 1,-3-1-1,-1-3 0,-1-1 1,-2-2-1,0-1 1,-2-3-1,-2 0 0,-2-2-165,23-26 0,-11-5 0,-13-1 0,-12 0 0,-10-2 0,-12 0 0,-11-1-100,-11 1 1,-8 7-1,-8 9 1,-5 8 0,-5 12-1,0 9-583,0 7 843,-2 9 1,9 19 0,-7 9-1</inkml:trace>
  <inkml:trace contextRef="#ctx0" brushRef="#br0">21662 13021 8103,'-8'-6'0,"2"-3"0,2-3 0,-1-1 0,1-1 0,-1 1 0,-1 0 373,-1-1 0,3 0 1,-4-3-1,2-1 1,2 4-1,-1 2 0,1 3 1,0 0-1,-1 0 1,1 0 451,1-1 0,0 4 1,-2 2-1,-2 1 1,-2 0-1,0-3 1,-3 0-1,-3 0 1,-2 1-413,0-1 1,1 4 0,0-6 0,-2 2 0,2 2 0,1-1 0,0 1-309,-3 1 0,4 1 0,-6 2 0,1 2 1,-5 2-1,-4 5-199,-3 3 1,-4 1 0,0 1 0,-2-1-1,-6 0 1,-1 1 0,-3 1 232,-1 2 1,4-2 0,-4 3-1,4-5 1,4-2 0,4-4 1407,4-1-1409,7 4 0,-3-7 1,5 5-1,3-1 1,0-1-1,3 0-96,0-3 1,-2 3 0,0 0-1,-2 1 1,-3 3 0,1 2 0,-3 2-53,0-1 0,5 0 0,-10 2 0,-2 3 0,1 3 0,-1 1 1,4 0 73,2 2 1,-1-4 0,10 1-1,2-2 1,1-1 0,2 0-25,-1 0 0,2 1 0,3-3 1,4 2-1,0-2 0,1 1 0,1-1-9,1 2 0,2 5 1,0-2-1,0 3 1,0 1-1,0 3-42,0 0 0,0 2 0,0 1 0,0 4 1,0 3-1,2 0 0,2 1-36,5 2 1,3-3-1,3-3 1,1-3-1,3-2 1,2-4 237,3-3 0,1 0 0,3-5 0,2-2 0,1-1 0,0-2 14,1 1 0,-2-2 0,6-2 1,-1-1-1,1 1 0,-2 2 1,0 1-206,0 1 0,1-1 0,5 2 0,2 1 0,4 2 0,6 0 0,4 0 0,0-1 0,3 5 0,1-4 0,0-1 0,4-4 0,1-4 0,2-5 0,-2 2 0,-1-1 0,-3-2 0,-1-2 0,-1-1 0,1 0 0,-3-6 0,-2 3 0,2-6 0,2 0 0,0 2 0,0 1 0,-2 0 0,-3 5 0,-2-5 0,-1 1 0,-4 1 0,0 1 0,-1 1 0,0 2 0,5-1 0,-3-2 0,4-2 0,2 3 0,-3-1 0,-2-2 0,8 2 0,-6-4 0,1-1 0,-1 1 0,-1-3 0,2-2 0,6-2 0,1 1 0,0 0 0,2-1 0,-2 1 0,0 0 0,5-1 0,-3 1 0,4 0 0,-1-1 0,-4 3 0,0 0 0,-4 2 0,-1 0 0,-4-4 0,0 0 0,-5 0 0,-2-2 0,-4-2 0,-1 0 0,5-1 0,-8 3 0,-2-1 0,0-3 0,0-2 0,0-3 0,0-1 0,-4-2 0,1 1 0,-2-1 0,-1 0 0,-1 1 0,0-5 0,-1-1 0,0 3 0,-3 1 0,-2 1 0,-2 0 0,-2 1 0,-8 4 0,-4-1 0,0 1 0,-1 0 0,-2 0 0,-5-2 0,-5 5 0,-9-5 0,-3 5 0,0 0 0,-4-2 0,-3 0 0,-4-3 0,-3 4 0,-6-3 0,0 1 0,-3-1 0,-4-1 0,-8-1 0,-4 1 0,0 0 0,-5-2 0,-6-1 0,34 14 0,0 1 0,-5 0 0,-1 0 0,-1 1 0,0 1 0,-3 1 0,-2-1 0,-3-1 0,-1 0 0,0 2 0,0 2 0,1 0 0,0 0 0,0 2 0,0 1 0,2 1 0,0 0 0,2 2 0,-1 0 0,-1 0 0,0 0 0,5 1 0,1 0 0,1 0 0,0 0 0,0 0 0,1 0 0,2 1 0,1 0 0,0 0 0,0 0-171,-1 1 0,1 1 1,-27 3-1,-6-3 1,6 3-1,4 0 0,3 1-1250,3 0 1,7-2-1,-1 2 1,0-1-1,-2-3 1421,-2-1 0,-3-2 0,-11 0 0</inkml:trace>
  <inkml:trace contextRef="#ctx0" brushRef="#br0">17276 17085 8099,'1'-65'0,"2"8"0,2 12 0,-1 20-82,-4 25 1,-6 4 0,-3 5 0,-4-4 0,-3-2 0,-3 0 0,-1 1 0,1-1 0,3-2 0,1-1 0,2 0 0,-1 0 740,1 0 1,4 0-1,0 0 1,-1-1-1,-2-2 1,-1-3 0,-1-1-208,1-4 1,0 4 0,-2 0 0,-3 1 0,-6 3-1,-7 1 1,-9 4-557,-7 2 1,-6 4-1,-7 6 1,-5 3-1,-6 2 1,34-9-1,0 1 1,-1 0 0,-1 0 64,0-1 0,-1 1 0,1 1 1,-2-1-1,2-1 0,-2-2 0,1 0 1,0 0-1,1 0 0,0-1 1,-35 6 349,7 1 0,2-2 0,7-2 0,2-1 0,1 1 1,3 2-1,2 3-35,1 3 0,6-2 0,-1 6 0,1 2 1,0 2-1,-3 6 0,2 2-570,2 0 1,-4 10-1,11-1 1,2 4 0,5 2-1,7 0 184,8-1 1,7 2 0,13-4 0,11 0-1,16 1 1,15-1 0,-17-22 0,3-1 245,4 2 0,2-2 1,4-1-1,3-1 0,8 1 1,2-1-1,4-2 1,0-1-1,3-3 0,1-1 1,4-1-1,0-2-7,3-2 0,1 0 1,-23-4-1,1 0 1,1 0-1,4-1 1,1 0-1,0-1 1,1 1-1,0-1 0,1-1 1,-1 0-1,1 0 1,0-1-1,3 0 1,2-1-1,-1 0 1,2 0-1,0 0 1,1 0-105,3 0 0,0 1 0,0-2 0,-1 0 0,-1-1 0,0-1 0,-2 1 0,0 0 0,0-1 0,-3 0 0,-1 0 0,0 0 0,-1 0 0,0 0 0,0 0 0,-1 0 0,0-1 0,0 1-162,1-1 1,0 0 0,0 0-1,0 0 1,-1-1 0,0 1-1,-4-1 1,0 1 0,-1-1-1,-1 1 1,-2-1 0,1-1-1,-2 1 1,0-1 0,-1 0-1,21-5 1,-1-1 0,-2 0-1,-1-2-1053,-3-1 1,-2-1 1106,-6 0 1,-1-2 0,-1-4 0,-2-1 0,-7 1 0,-2-2 0,-5 1 0,-2-1 0,-5-1 0,-1-2 0,18-28 329,-8-2 0,-13-12 0,-14 0 0,-9 32 0,-3-2 0,-3-2 0,-3-1 0,-5 0 0,-3 0 23,-4-1 1,-4 0-1,-9-3 1,-5 2 0,-5 1-1,-3 3 1,-6 2 0,-5 3-1,-7 2 1,-3 3 0,-6 3-1,-3 5 1,22 8 0,-1 1-1,-2 1-1129,-1 2 1,-2 1 0,1 2 537,2 1 1,2 1 0,-2 1 0,-9 1 0,-1 1 0,1 1 0,3 0-1,0 2 1,-1-1 0,0 0 0,-1 0 0,0 0 0,-1 0 0,0 1 0,0 1-1,1 0 1,2 0 0,-1 1-242,3 1 1,-1 0 0,0 2-1,-4 2 1,-2 1 0,2 2-1,4-1 1,1 1 0,0 0 561,0 2 0,0 1 0,0 1 0,0 0 0,1 1 0,0 0 0,0 1 0</inkml:trace>
  <inkml:trace contextRef="#ctx0" brushRef="#br0">16383 10702 8315,'-5'-24'0,"-1"-1"0,-1 3 195,-3 7 0,-1 9 1,1 9-1,1 1 1,-1 1-1,-2 1 1,-2 1-1,1 2 1,0 0-1,-1 1 1,1 4-1,0 2-230,-1 2 1,1 1 0,-2-1 0,-1 2 0,-2 3 0,2-1 0,0 1-1,-1 4 382,0 4 1,-1 3 0,5 8-1,-2 1 1,-2 3 0,-2 1-217,-2 3 0,4 7 1,-6 2-1,1-1 0,0 1 1,0-3 25,-2 0 1,-1 8-1,-2-9 1,1 3 0,-1 2-1,0-2 41,1-3 0,-1 3 1,0-8-1,2 3 0,3-1 1,6-2-243,5-2 0,5 2 0,6-4 0,0 0 0,0 1 0,0-1 136,0 0 1,0 4 0,2-1 0,1 3 0,1 4-1,-2 4 1,-4 5 139,-2 3 0,-5-1 0,4 7 0,1 0 0,0-2 0,-1 1-171,2-4 0,8-2 1,3-5-1,6-4 0,4-5 1,7-2 50,9-3 0,1-5 1,10 0-1,-1-4 1,4-5-1,6-2 1,3-2 215,-3-2 0,6-7 0,-7-3 1,2-5-1,4-4 0,-3-5 128,2-2 0,3-2 1,0-2-1,1-2 1,4-5-1,3-3-513,5-1 1,-36 4-1,1 0 1,1 0-1,1 0 1,0 0-1,0 1 1,0-1-1,1 0 1,-2 0-1,1 0 1,0 0-1,1 0-103,-1 0 0,-1-1 0,-1 2 0,-1 0 0,-1-3 0,-1 0 0,34-15 0,-8-2 0,-4-4-26,-7-2 1,-5-3 0,0-6 448,-4-2 1,-1-16 0,-10-1 0,-1-6-194,-15 32 0,-2 0 1,-1-3-1,-2-1 1,1-4-1,-1-1 1,1-2-1,-1 0 0,-1-6 1,1-1-1,0-3 1,1 0-283,-1-3 0,0-2 0,-1 0 0,-1-1 0,1 0 0,0 0 0,-2-1 0,0 0 0,0-2 0,-2-1 0,0 2 0,-1 1 0,-2 2 0,-1 0 20,-2 4 1,-1 2 0,-1 1 0,-3 0 0,-2 2 0,-3 1 0,-1 1 0,-3 0-1,-1 3 1,-2 1 0,-1 3 0,-2 1 0,0 4 0,-1 1 124,1 3 0,-2 0 1,-4-2-1,-2 2 0,0 3 1,0 3-1,-2 0 0,-2 2 1,-1 1-1,-2 3 0,1 1 1,-2 2-13,0 2 0,-2 2 1,-5 2-1,-2 2 1,3 2-1,0 2 1,-1 2-1,-1 3 1,-1 1-1,-1 3 1,0 1-1,1 3-298,-1 2 1,0 4 0,-3 3 0,0 6 0,2 5-1,2 5 377,-1 1 0,0 3 0,-3 3 0,2 3 0,1 1 0,0 2 0,2-1 0</inkml:trace>
  <inkml:trace contextRef="#ctx0" brushRef="#br0">17609 12288 8298,'2'-45'0,"1"4"0,3 7 0,1 11 0,5 10 0,3 6 0,2 1 124,0 3 1,2-3 0,-1 0 0,-2-1 0,-1-2 0,0 0 0,1 1 0,3 1 0,0 0 0,2-4 0,1-1 0,5-1 0,4-2 302,3-2 0,6-4 0,6-6 0,1-1 0,5-2 0,5-2 0,6-4 0,-29 17 0,0 0 0,2-2 0,0 0 183,-2 0 1,1-1 0,1 3 0,1 0-543,-2-3 0,1-1 0,-1 2 0,1 1 0,29-17 0,-3 3-29,-4 3 0,-5 10 0,-4-4 1,-6 3-1,-6 2 0,-7 1 1,-6 3-277,-7 1 1,-3 2-1,-5-1 1,-5 1-771,-3 0 0,-2 5 76,-3 4 1,2 4 0,-1 3 930,6 1 0,4 7 0,7-4 0</inkml:trace>
  <inkml:trace contextRef="#ctx0" brushRef="#br0">18982 11288 8271,'-4'-15'367,"-2"0"1,0 1 261,0 2 1,3 7 0,7 1 0,5 2 298,3 2 0,1 2 0,-1 2-741,-3 5 0,-1 5 1,-5 2-1,1 3 27,-1 2 0,-2-3 0,-1 4 0,0 0 0,0-1 0,0-2 0,0-1-311,0 0 0,-1 1 1,-2-3-1,-1 3 1,-1 1-1,1 0-1891,-1 1 0,-7 3 0,-1 7 1988,-8 4 0,-4-2 0,-2 0 0</inkml:trace>
  <inkml:trace contextRef="#ctx0" brushRef="#br0">15970 11048 8386,'-38'39'0,"6"-4"0,7-4 0,4-3 0,5-2 0,1-3 0,2 0-26,-1 0 0,1 8 0,-2 8 0,-3 8 0,-4 15 0,9-24 0,-1 1 0,-1 8 0,-1 3 0,-1 5 0,0 2 0,0 7 1,0 1-1,1 4 0,1 1 0,5-19 0,1 0 0,0 1 0,0 3 0,0 1 0,0 1-40,0 2 1,0 2 0,1 1 0,0 5 0,1 1 0,1 0 0,0-3 0,0-1 0,0 1 0,1 0 0,1 1 0,0 0 0,0 0-1,1 1 1,1-1 0,0-1 0,1-2 0,1 0 0,0-2 0,2-1 0,0-1 0,2-7 0,1 0 0,1-2 0,6 16 0,3-4 44,2-7 0,4-6 1,2-11-1,3-5 1,4-7-1,2-6 0,4-4 1,3-5-1,2-6 1,2-4-1,5-5 0,0-4 1,3-6-1,0-3 227,3-4 1,1-3 0,7-4 0,1-3 0,4-2 0,0-1 0,-20 11 0,1-2 0,0 1 0,4-2 0,1 0 0,1 1 0,1-1-1,1 0 1,0 1-316,4-1 1,0 1 0,1-1-1,6-3 1,1 0 0,0 0-1,1 0 1,0 2 0,0-2-1,-16 7 1,-1-1 0,0 0-1,0-1 109,0 0 0,-1 0 0,1-1 0,-1 1 0,17-8 0,1 0 0,-2-1 0</inkml:trace>
  <inkml:trace contextRef="#ctx0" brushRef="#br0">18222 10635 4444,'-61'-20'0,"0"0"0,0-1 0,-3 2 0,1-1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16050 5957 22486,'-12'2'0,"3"-7"0,4-5 0,4-3 120,1-1 0,0 5 0,1 2 0,2 0 1,3 1-1,2 0 0,2 3 0,2 1 0,1 2 1,0 0-1,1 2 0,1 1 0,2 3 0,6 0 634,2-1 0,3 0 0,2-4 0,2 2 0,2 2 0,3-2 0,3-2-385,5-1 0,-4 0 0,4 0 0,-2 0 0,-1 0 0,4 0 0,2 0 0,1 0 0,0 0-369,-1 0 0,0 2 0,2 1 0,-2 3 0,-1 0 0,-1 1 0,0 0 0,-2-2 0,-2 2 0,1-1 0,1-3 0,-1-1 0,-1-2 0,-2 0 0,0 0 0,-1 0 0,1 0 0,0 0 0,2 0 0,1 0 0,1 0 0,7 0 0,-2 0 0,1 0 0,0 0 0,-1 0 0,2 0 0,0 0 0,-2 0 0,-1 0 0,-1 0 0,-1 0 0,0 0 0,-3 0 0,-2 0 0,4 0 0,1 0 0,0 0 0,-1 0 0,0-2 0,1-2 0,0 1 0,4-5 0,-1 1 0,1 1 0,2-1 0,3 1 0,1 0 0,2 3 0,4-3 0,-4 1 0,0 2 0,0 2 0,1 1 0,1 0 0,-3 0 0,1 0 0,-4 0 0,0 0 0,-1 0 0,-1 0 0,-3 0 0,-2 0 0,-4-2 0,1-1 0,-1-2 0,0-1 0,-1-2 0,-2 1 0,6-1 0,-9-2 0,0 3 0,0 1 0,-3 1 0,-3-1 0,2 5 0,-2-4 0,-2 4 0,-1 1 0,-1 0 0,0 0-3591,-1 0 3566,1 6 0,0-11 0,-1 4 0</inkml:trace>
  <inkml:trace contextRef="#ctx0" brushRef="#br0">8118 5957 30889,'-13'-13'-7030,"4"6"7216,0 2 0,9 4 0,3 1 0,10-2 0,7-1 0,5-3 0,3 0 595,3 0 1,10-3 0,1 5 0,2 0 0,5-1 0,0 1 0,3 1-478,-2 1 1,2 2 0,4 0-1,4 2 1,-1 1 0,2 3 0,-2 1-305,0 3 0,3-2 0,-2-1 0,-1 1 0,2-2 0,-2 1 0,0 0 0,-1-4 0,-3 2 0,-1-4 0,1-1 0,-3 0 0,0 0 0,0 0 0,1-6 0,0-1 0,1-2 0,-1 0 0,0-1 0,1-2 0,-1-1 0,0 4 0,2 0 0,1 0 0,2 0 0,-2 2 0,-1 1 0,-3-3 0,-2 4 0,-1 2 0,0 2 0,-1 1 0,-4 0 0,-3 0 0,1 1 0,1 2 0,1 3 0,-1 0 0,-1 0 0,-2-3 0,0-1 0,4-2 0,2 0 0,1 0 0,4 0 0,-1 0 0,-1 0 0,9 0 0,-2-2 0,3-1 0,-1-1 0,-3 1 0,-2 1 0,5-2 0,-2-1 0,-4 2 0,-4 2 0,-4 1 0,0 0 0,-1 0 0,-3 0 0,-4 0 0,-4 0 0,0 0 0,0 0 0,2 0 0,-3 0 0,5 0 0,2 0 0,4 0 0,4-2 0,3 0 0,5-3 0,0-1 0,4 3 0,-4-1 0,1-1 0,1 1 0,1-1 0,-5 2 0,1 2 0,-6 1 0,2 0 0,-1 0 0,-3 0 0,-2 0 0,-1 0 0,2 0 0,2 0 0,0 0 0,2 0 0,0 1 0,7 4 0,1-4 0,7 4 0,-3-4 0,6-1 0,0 0 0,2 0 0,3 0 0,4-1 0,-1-2 0,-37 0 0,1 0 0,32-4 0,-1-2 0,-1 1 0,-5 2 0,5 5 0,-3-2 0,-6-2 0,-3 2 0,-2 2 0,-1 1 0,-5 0 0,-6 0 0,-3 0 0,-5 1 0,-3 2-294,-6 2 0,2 5 1,-6-2-1,-1 1 1,-3-1 140,-7 3 1,2 1 0,-5 1 0</inkml:trace>
  <inkml:trace contextRef="#ctx0" brushRef="#br0">5492 7103 13024,'6'8'263,"1"-2"1,7-6 0,-1-2 0,0-2 0,1-5 0,-1-3 0,0-1 0,1 1 230,-1 3 0,5-3 0,0 5 0,-1-1 0,3 2 0,0 2 0,4 0 0,1 1 0,5 1 0,1 2-411,1 0 0,10 5 0,-2-1 1,3-1-1,3-2 0,1-1 1,2 0 227,0 0 0,0 0 0,3 0 0,-2-1 0,-3-2 0,1-3 74,-1-1 1,-4-2-1,2-3 1,-4 2-1,-2 2 1,-2 2-430,-2 3 1,-5-3-1,1 2 1,-3 1 0,-1 1-1,-1 4 1,0 2-200,-4 5 0,7-1 1,-2 1-1,3 1 1,1 0-1,1 1 254,2-2 1,0-5 0,5 3 0,1-1-1,4-3 1,4-1 0,1-4 461,1-2 0,2 1 1,1-5-1,-1 1 0,-3 1 1,-5-1-1,-2 1-327,-2 0 1,-2 0 0,-2 3 0,-5-1-1,-3 1 1,-3 1-565,-2 2 0,0 2 0,-4 1 1,2 1-1,1 0 0,1 1 427,-1-1 0,0 1 0,5-5 0,1 0 0,2 0 0,2 0 0,2 0 235,3 0 1,2-5 0,1-1 0,0 0 0,0 1 0,0 0 0,0 1-45,0-1 0,0-1 1,-2 3-1,-2-1 1,-4 1-1,-2 1-360,-3 2 0,2 0 0,-8 0 1,1 0-1,-1 0 0,-2 0 44,-3 0 0,-1 0 0,0 0 0,1 0 0,2 0 0,0 0 0,1 0 464,3 0 0,1-1 0,0-2 1,4-1-1,0-1 0,4 1 1,0-1-112,1 2 1,-2-3-1,-6 2 1,-2 1 0,0 0-1,-1 0-712,-3-1 1,-4-1 0,0 5 0,-1 0-2564,0 0 0,-5 2 1191,-4 2 1,-2 3 0,-2 7-1,0-1 1748,0 0 0,6 7 0,1 0 1</inkml:trace>
  <inkml:trace contextRef="#ctx0" brushRef="#br0">9184 7023 10078,'9'12'0,"-1"-1"0,-1-4 0,1 0 0,2-1 359,2 0-123,-5-1 0,9-5 0,-2 0 0,1 0 0,2 0 0,3 0 0,3-2 0,1-1 0,3-3 0,1 0 0,3 1 0,-1 2 0,-1 1 0,1 2 361,1 0 1,2 0 0,-2 0-1,3 0 1,0 0 0,-2 0-1,-1 0 1,2 0-323,1 0 1,-3 0-1,3 0 1,0 0-1,-1 0 1,1-1 89,0-4 0,0 2 1,5-4-1,-2-1 0,3 1 1,-2-2-97,1 2 1,5-4 0,-5 5 0,2-1 0,6-2 0,4 0-26,2 0-351,0 6 1,1-4 0,-2 4 0,-3-1-1,-5 1 1,-3 1 11,-1 2 1,0 0-1,0 0 1,-1 0 0,-2 0-1,-3 0 1,0 0 85,0 0 1,-4 0 0,1 0 0,-3 0-1,-1-1 1,-2-2 194,-3-2 0,3-4 1,-6 3-1,-1 1 1,-6-3-1,-3 2-189,-2 0 1,-4 0 0,2 5-69,-4 1 0,-1 9 0,0 11 0</inkml:trace>
  <inkml:trace contextRef="#ctx0" brushRef="#br0">12224 6877 13718,'-8'-6'0,"4"-3"0,4-1 0,3-1 146,1 2 332,7 6 1,-8-2 0,6 3 0,1-1-1,2-1 1,1 1 0,0 1 0,1 2-1,-1 0 1,0 0 0,2 0 0,3 0-46,4 0 0,3 0 1,4 0-1,0 0 1,4 0-1,1 0 1,3 0-1,1 0 1,4-1 149,2-4 0,-1 2 0,5-4 1,-1-1-1,-1 3 0,1-1 1,-1 1-261,0-1 0,3 5 0,-3-4 1,-2 4-1,1 1 0,-4 0-415,2 0 1,5 0 0,-4 1-1,-1 2 1,-2 3 0,-1 0-1,2 2 134,2-1 1,-2-3 0,4 4 0,0-2 0,1-3 0,2-2 0,1-1 466,5 0 0,-2-4 1,7-2-1,-4 0 0,0-2 1,-1 3-424,1-1 1,-1-3-1,-5 3 1,-2 0-1,-1 0 1,1 3-87,2 2 0,-3-1 0,2-1 0,0-1 0,0 1 0,-2 1 0,1 1 0,-1-4 0,-1 4 0,7-4 0,-7-1 0,6 1 0,-3-1 0,-2 0 0,-1-3 0,5 3 0,2-2 0,0 0 0,4-1 0,-4 1 0,-3 2 0,1-3 0,-5 5 0,0 0 0,-1-1 0,-2 1 0,-1 1 0,-2 1 0,0 2 0,-2 0 0,-1 0 0,-1 0 0,1 0-295,1 0 1,-2 0-1,0 0 1,1 0-1,1 0 1,1 0 0,-2 0-384,-2 0 0,-4-1 0,3-2 0,-1-2 0,-2 2 1,0 2-1107,0 1 0,2 0 1748,-2 0 0,3-6 0,6-1 1</inkml:trace>
  <inkml:trace contextRef="#ctx0" brushRef="#br0">5812 9449 22417,'-7'-10'-3843,"2"-4"3971,4-2 1,2 9 0,2 4 0,3 6 0,1 4-1,4 2 1,1 0 0,1 1 0,2 2 0,1 0 255,2-3 0,6 3 0,-2-4 125,3 4 0,6 0 0,2-2 1,1-2-1,1-2 0,2-3 2166,3-2-2393,-3-1 0,14 0 0,-7 0 1,0 0-1,1 0 0,-1 0-211,-1 0 1,3 0 0,0 0 0,-1 0 0,-1 0 0,-3 0-1,4 0-82,1 0 1,-3 0 0,1 0 0,-1 2-1,0 1 1,2 1 0,-2-1 386,-2-1 1,3-2 0,2 0 0,0 0 0,2-2 0,-2-1-104,-1-1 0,6-5 0,-1 3 0,3 0 0,2 0 1,-3 2-276,0-2 0,-2 4 1,2-2-1,-1 2 1,-1 2-1,-3 0-69,1 0 0,-5 0 0,4 0 0,0 0 0,-1-1 0,0-2 0,-1-2 155,1 2 1,-3 0-1,2 0 1,0-2-1,-4-1 1,2 0-85,-1 3 0,-1-3 0,-2 1 0,-2 2 0,-2 0 0,2 1 0,2-3 0,-4 1 0,0 4 0,-1 0 0,0 0 0,1-2 0,1-1 0,-1-1 0,-1-1 0,3 5 0,-1-1 0,1-2 0,1-3 0,2-1 0,-1 2 0,-1-4 0,1-1 0,2-2 0,1 0 0,1 2 0,1 1 0,-5 0 0,4-4 0,-2-1 0,-2 1 0,-2 0 0,0-1 0,-3 5 0,0 1 0,-1-3 0,-2 1 0,0 0 0,0 1 0,-2-2 0,-2 4 0,-3-1 0,-2 1 0,0 1 0,0-1-67,1-1 0,-6 4 0,4-4 0,-2 1 1,-1 0-1,0-2 15,0 1 0,1-3 0,-3 2 1,2-3-1,-2-2 0,-1 1-114,-1 0 0,-1-1 0,0 1 1,1 0-1,-3-2 0,-2-1-165,-4-2 0,1 0 1,-2 3-1,-1-1 0,-1-2 1,-2 2-1,0 1-34,0 2 0,-6-5 0,-2 0 0,-1 2 0,0 1 0,-1 2 0,-3 1-53,-5 3 1,3-3 0,-4 3 0,1-2 0,-1-3 0,-2 1 413,-3 0 1,-2-1 0,-4 1 0,-2 0 0,-3 1 0,-2 1 0,-1 3-1,-2-3 55,0-1 1,-2 3 0,-2 2 0,-3 1 0,-1 3 0,2 2-161,0 1 1,5 0 0,-5 1-1,3 2 1,2 2 0,2-1 106,1 2 1,5-5 0,0 5-1,4-1 1,1-1 0,2-1 0,1 0 249,0 2 1,-2-4 0,1 4 0,-1-4 0,0-1 0,-1 0 107,-3 0 0,2-1 1,-7-2-1,-1-2 0,-1 2 1,-1 2-1,2 1-257,1 0 0,2 0 1,-3 0-1,3 0 0,0 0 1,2 0-155,-1 0 0,2 0 0,3 0 0,-2 0 0,-1 0 1,1 0-1,2-2 444,2-2 1,-2 2-159,-4-2 1,4-2-1,-3 1 1,3 1 0,1 0-144,1-1 0,-1 1 0,0 2 1,1-1-1,-2-1 0,-2 1-234,-1 1 0,0 2 0,3 0 1,-2 0-1,-3-1 0,1-2 1,-2-2 79,0 3 0,-2 0 0,-2 2 0,1 0 0,1 0 0,-1 0 152,-1 0 1,-1 0 0,2 0 0,3 0-1,0 0 1,1 0 0,1 0 70,2 0 0,-3 0 0,1 0 0,-1 0 1,-1 0-1,2 2-180,-1 2 1,2-3 0,3 4 0,-2-4 0,-1-1 0,1 0-1,2 2-66,2 2 1,-1-2-1,2 2 1,1-2 0,2-2-1,-2 0 1,-1 0 151,-2 0 0,5 0 0,0 0 1,0 0-1,0 0 0,-1 0-41,0 0 1,-7 0-1,-1 0 1,0 0-1,0 0 1,-2 0-205,-1 0 0,0 6 0,-3 1 0,1 2 1,1-2-1,-1 1 0,1-2 71,-2 0 1,3 2 0,0-2-1,0 0 1,1 0 0,-1-1 0,3-1 280,3 1 1,-2 0-1,8-2 1,-3 2 0,-2-1-1,0 1-173,1-1 1,-1 7 0,0-3-1,-1 4 1,-3 3 0,-3 1-1,-2 4-211,1 0 0,-1 4-192,-4 7 1,5-1-1,1 2 1,1-1 0,4-2 71,0 0 1,9 1 0,2-4-1,5 0 1,2-3 0,4 0 100,1 0 1,1-2 0,7 0-1,2-2 1,5-1 0,3 0 490,1-1 1,7 1 0,0-3 0,3 1 0,-1 2 0,0-2 0,2-1-251,2-2 1,-5 5 0,9 0-1,1-2 1,0-1 0,3-3-1,0-2-119,3-1 0,5-4 0,-1 2 1,-2-1-1,-1-3 0,-1-2-20,-1-1 1,-5-1 0,-8-2 0,-2-2 0,0 2 0,-2 2 0,0 1-912,-2 0 1316,-2 0 1,4 0 0,2 0 0</inkml:trace>
  <inkml:trace contextRef="#ctx0" brushRef="#br0">11611 9062 8518,'-5'-28'0,"-1"8"0,-1 8 423,4 6 1,-3 7 0,6 4 0,1 2-1,2 2 1,3-2 0,2-1 0,2-3 0,3-1-1,4-2 2245,0 0 1,1 0-2325,-4 0 0,3-6 1,3-3-1,-1-4 1,2-4-1,-1-2 37,4-2 0,-3 1 0,-1-4 0,0 3 1,-4 2-1,-3 3 0,-2 1-634,-2 2 0,-5 1 0,3 1 0,1 4-143,-1 1 0,-2 2 0,4 4 860,1 0 1,6 4 0,2 2-1,-2 0 1,1 1 0,-1-1 0,2 2-56,-2-1 1,-1 0 0,0 4 0,-1-2 0,1 0 0,-3-1-1,0 0-1375,0-2 1,-3 4 0,-2-1-1,0 3 1,-1 1-127,0 1 1,3-1 0,-3 0 0,0 1 0,1-1 0,1 0 0,2 0-4249,2 1 5340,1-1 0,1 0 0,-1 1 0</inkml:trace>
  <inkml:trace contextRef="#ctx0" brushRef="#br0">12104 9102 8441,'-8'-13'0,"8"6"1638,9 2 0,3 4 1,1 2-1,-1 4 0,-3 4 1,-4 4-750,-4 5 1,-2 2 0,-4 9 0,-4 2 0,-3 4-1,-1 2 1,0 2 0,-1-2-799,1 0 1,6 3 0,2-8 0,4 1 0,1-1 0,0-2-1199,0-2 0,1-6 0,4 1 1,2-1-1,2-1 0,1-2 1,4-1 1106,2-1 0,8 1 0,-4-5 0</inkml:trace>
  <inkml:trace contextRef="#ctx0" brushRef="#br0">14623 9129 13076,'-13'-24'0,"0"7"531,-1 8 1,2 12-630,3 6 0,-1-2 1,7 0-1,5-1 0,6-3 1,9-3-1,4-4 1190,-1-5 0,5-4 0,-1-4 0,4-2 1,5-2-1,-2-2 0,0-2 0,-3-2 1,0 2-685,-4 2 1,-2 4 0,-5 6 0,0 1 0,0 3-875,-3 5 1,-5 2 0,-1 4 0,-2 2 0,-3 5 271,-2 3 1,1 1 0,1 2 0,2 1 0,3 4 0,1 0 461,-2 4 1,9 0 0,-2-1 0,2-2 0,2 0 0,1-2-163,2 0 1,0-1-1,2-5 1,-2 1 0,0-1-1,-2 0 1,2-1-568,-1-3 0,-3 2 1,1-6 770,-4 3 1,6-5-1,0 3 1</inkml:trace>
  <inkml:trace contextRef="#ctx0" brushRef="#br0">15210 9049 28419,'-23'-18'-159,"1"2"1,-1 4 0,-1 9 0,-1 11-407,-2 9 1,3 3 825,-7 2 0,2 5 0,-1 5 0,-1 2 0,0 5 1,0 2-31,0 4 1,-1 2-1,7-1 1,3 4-1,4-1 1,5 0-1,4-5-996,5-2 1,2 4 0,5-9 0,5 0 0,6 0 678,6-3 0,2-2 0,4-5 1</inkml:trace>
  <inkml:trace contextRef="#ctx0" brushRef="#br0">17143 9636 10173,'-12'-6'0,"3"-3"0,4-3 0,4-1 0,2 1 0,4 1 5145,4 2-3856,3 1-1105,1 0 1,-1-4 0,-2 5 0,-1-2-1,0 0 1,0-1 0,0-2 0,1-1-1,2-1-265,1 1 0,1-5 0,-1-1 0,2 0 1,2-2-1,4 0 0,0-2 0,-2-1 41,0 2 1,-4-2 0,5 6 0,-3 2 0,1 3 0,-2 2 0,-1 4 0,-2 1 7,1 3 0,-1 1 0,0 4 0,1 4 0,-1 6 0,0 4-27,1 0 0,-1 5 1,0 0-1,1 1 1,1 0-1,1 0-159,2-1 1,4-2 0,-4-5 0,-2-1-1,0 0 1,1 1 0,2-3-842,2-2 1,-4-1-1,4-5 1099,-2 1 1,5-5 0,-3-7 0</inkml:trace>
  <inkml:trace contextRef="#ctx0" brushRef="#br0">17782 9422 8543,'-20'-17'2036,"0"6"1,9-7-1765,2 18 0,-3 12 0,3 10 0,-1 5 1,-1 4-1,2 5 0,-3 5 0,-2 8-430,-4 9 1,-6 7 0,13-29 0,0 1-1,-1 1 1,0 2 0,1 1 0,0-1-1,2 0 1,2-1 157,-4 34 0,0-5 0,3-2 0</inkml:trace>
  <inkml:trace contextRef="#ctx0" brushRef="#br0">10278 8796 8472,'-8'-13'0,"4"-1"70,2 1 51,2 0 0,2 5 0,2 5 0,5 5 0,4 4 0,4 0 0,2 1 1,3 0-1,6 4 0,5 1 0,4 1 0,1 2 0,5 3 0,2 2 0,4 2 1,0 1-1,5 2 833,6 4 1,-4-3-1,-21-12 1,1 1-842,1 0 0,0 0 0,1 2 0,0 0 0,1 0 0,0 0 0,0 0 1,-1 2-1,2 0 0,0 1-55,1 1 0,0 0 0,-2-2 0,1 0 0,3 4 0,0-1 0,0-1 0,-1-1 1,-2 0-1,1-1 0,1 0 0,1-1 4,-1 0 0,2-1 1,0-1-1,0-2 0,3 2 1,0-1-1,1 0 0,0-2 1,1 0-1,0-1 1,2 0-1,0-1 58,1-2 1,0-1-1,1 0 1,2-1 0,5 0-1,1-2 1,1 0 0,1-1-1,-2-1 1,1 0 0,1-1-1,1 0 254,1 1 0,-1-1 1,-3 0-1,1 0-352,4-2 0,1 0 0,-3 0 1,-1 0-1,1 0 0,0-1 0,0-1 1,1 1-16,0-1 0,0-1 0,-7 0 0,0 0 0,7 2 0,1-1 0,-2 0 1,0-2-1,-3 1 0,1-1 0,1-1 0,0-2 0,-1 0 0,0-1-7,2 0 1,-1-1 0,3-3 0,0 0 0,-3 0 0,0 0 0,-1-1-1,1-2 1,0-1 0,-1-2 0,1 0 0,-1-1 61,1-1 0,1-1 0,2-3 1,-1-1-1,-4 0 0,0-1 1,0 0-1,0-2 0,1-2 1,0-1-1,0 0 0,-1-2 1,1-2-1,-1-1 15,-1-2 0,-1-1 0,-6 3 0,-1 0 0,-2-3 0,-1 1 0,-4 1 0,-1 1 0,-5 3 0,-1-1 1,-3 2-1,0 1-134,-4 3 1,-2 1-1,16-22 1,-10 9 0,-7 2-1,-5 4 1,-7 5-795,-6 6 1,-5 6 0,-10 1-1,-4 6 1,-4 8 0,-6 10 850,-8 9 0,-4 3 0,-4 2 0,2 0 0</inkml:trace>
  <inkml:trace contextRef="#ctx0" brushRef="#br0">13517 10222 13787,'-8'-13'992,"2"5"1,6 4-1,0 8-289,0 5 0,0 7 0,-1 5 0,-2 3 0,-3 5-567,-1 4 0,4 3 0,-2 4 0,4-1 0,1 1 0,0 0 1,0-1-702,0-4 0,0 1 0,1-8 0,2-4 1,2-3-1297,-2-5 2811,-2-1 0,-2-8 218,-4-2-1578,4-4 0,-10 1 0,7 2 0,1 5-622,1 3 1,2 5-1,0 1 1,0-1-3540,0-3 4557,0-6 0,0-8 1,0-8-1</inkml:trace>
  <inkml:trace contextRef="#ctx0" brushRef="#br0">13810 10182 10571,'0'-37'-954,"0"6"789,0 9 1,0 13 162,0 9 0,6 6 0,3 7 0,1 0 0,1 2 0,-3 3 0,1 4 654,-1 3 0,2 12 0,-5 3 0,-2 2 0,0 1 0,-1 0 0,3 3 0,-1-1-528,2 1 1,-3 3 0,5-4-1,-1-2 1,-1-2 0,0-2-4209,-3-4 4073,-2-2 1,5-13 0,2 0-1</inkml:trace>
  <inkml:trace contextRef="#ctx0" brushRef="#br0">13677 10715 8231,'-17'-37'2031,"4"6"-2303,9 12 0,4 17 0,9 7 0,4-2 0,5 0 0,5 0 1,7 2 271,6 3 0,2 7 0,2 5 0</inkml:trace>
  <inkml:trace contextRef="#ctx0" brushRef="#br0">14277 10662 8248,'0'-40'1603,"0"18"-1487,0 4 0,1 18 0,2 1 0,3 2-304,1 2 1,-5-1-1,-2-2 605,-8 2 1,1-1-1,0 6 1,1 1-277,3 2 1,1 6-1,2 1 1,0 2 0,2 3-1,2 1 1,5 1-610,3 1 0,3 4 468,3 0 0,2 0 0,7-4 0</inkml:trace>
  <inkml:trace contextRef="#ctx0" brushRef="#br0">14530 10782 8261,'-5'-45'2853,"1"10"0,-2 14-3397,2 17 0,-2 4 0,-3 4 0,4 6 0,4 5 544,1 3 0,6 6 0,1-4 0</inkml:trace>
  <inkml:trace contextRef="#ctx0" brushRef="#br0">14690 10755 8225,'-5'-22'303,"1"0"1,-1 16 0,5 15-1,0 4 1,0 2-244,0-2 0,5 0 0,1-1 1,1 0-1,2 0 0,0 3 0,0 0-10,1-1 1,-4 0 0,-1-1-1,-4 0 1,-1 2 0,0 1-1,-1 2 71,-4-2 1,-1-5 0,-4-2-1,1 0 1,-1-1 0,-2 0-321,-2-2 0,10-3-2244,8-8 2443,10-2 0,24-18 0,4-3 0</inkml:trace>
  <inkml:trace contextRef="#ctx0" brushRef="#br0">15210 10289 9204,'-8'-26'567,"2"13"1,6 0 0,0 16-1,0 12 950,0 7 0,0 4-1612,0 5 1,0 4 0,0 6 0,0 2 0,0 4-1130,0 5 0,-1 3 0,-2 7 1219,-2-4 0,-11-3 0,1-2 0</inkml:trace>
  <inkml:trace contextRef="#ctx0" brushRef="#br0">15156 10662 8270,'9'-67'1063,"0"9"1,0 17 0,4 28 0,1 7 0,-1 4-1,0 2-1142,1 0 0,-5 0 0,-1 2 0,4 1 0,5 3 0,5 2 79,3 7 0,14 4 0,2 8 0</inkml:trace>
  <inkml:trace contextRef="#ctx0" brushRef="#br0">14796 10448 8359,'9'-20'0,"0"2"0,2 5 0,0 2 0,3 4 0,-1 1 0,0 2 1503,-5-2 1,4 4-1337,-3-2 1,-3 8 0,-2 6 0,-3 7 0,-2 5 0,-3 5 0,-5 2 0,-3 4-1,-2 1 1,1 4 0,0 2 0,-1 2-155,1-4 1,0-1 0,1 2 0,2-5 0,2-6 0,2-6 64,3-2 1,3-4-1,5-7 1,4-6 1,2-6 0,1-5 0,-1-5 1,-2 0-1,1-2 0,0-1 0,1-4 38,-2 0 0,-5 8 0,3-2-58,-1 3 0,3 6 0,-3 5-368,2 7 1,-4 5 0,5 3-1,1 3-461,2 4 1,7 5 0,5 2-1,6 3 769,5-3 0,10-1 0,2-1 0</inkml:trace>
  <inkml:trace contextRef="#ctx0" brushRef="#br0">15903 10182 12749,'-5'-9'-554,"1"0"1,-6 2 0,1-2 859,-3 4 1,3 4 0,0 1 0,0 1 0,0 4 0,0 5 0,1 8 152,0 9 0,-4 1 0,5 9 0,-2 3 1,0 4-1,-1 4 0,-1 2-796,3 2 0,-3-3 0,7-2 1,-1-1-1,1-3 0,-1-2 1,2-2-2073,2-4 2381,1-2 1,-6-6 0,-1-1 0</inkml:trace>
  <inkml:trace contextRef="#ctx0" brushRef="#br0">15650 10742 8250,'0'-42'691,"0"7"1,1 7 0,4 19 0,3 4-399,4 4 1,2 1 0,-1 0 0,0 1 0,2 4-1,1 4-880,2 2 1,10 3 0,-1-1 0,1 0 0,0 1 0,-1-1 586,0 0 0,-7-5 0,0-2 0</inkml:trace>
  <inkml:trace contextRef="#ctx0" brushRef="#br0">16010 10768 8250,'-14'0'0,"1"0"0,0 0 0,-2 0 0,-2 0 364,0 0 0,-1 0 1,6 2-1,3 2 1,6 5-1,6 3 81,6 1 1,7-5 0,4-4 0,0-2 0,3-2 0,-3 0 0,-2 0 0,-3-2-1141,-2-2 1,-1-4-1,-3-5 637,-5 0 1,2-5 0,-1 0-1,-4 0 1,-2 1 314,-4-1 0,-4 0 0,3 5 0,1-1-360,-1 1 0,4 7 0,10 6 0,5 9 1,3 6 102,3 3 0,8 5 0,7-2 0</inkml:trace>
  <inkml:trace contextRef="#ctx0" brushRef="#br0">14890 11728 8241,'1'-13'1146,"4"-1"0,-4 1 1,5 1-592,0 3 0,-3-1 0,6 5 1,1 2-1,2 2-328,1 1 1,-1 6-1,0 1 1,0 2 0,3-1-1,0-3-672,-1-2 1,0-1-1,-1-2 1,-1-2 255,-3-2 1,-3-3 0,-6-7 0,-3 1 0,-5 0 0,-5-1 0,-3 2 600,-4 4 0,4-3 0,-5 7 1,1 1-1,0 1 0,1 2 1,4 2 1268,5 2-1652,-2 4 0,11 6 0,-4 3 0,4 2 0,1 2 0,1 1-326,4-1 0,4 4 0,8-4 0,4 1 1,3-2-1,1 0 0,3-4-246,0-1 0,6-2 543,2 1 0,-4-1 0,1 0 0</inkml:trace>
  <inkml:trace contextRef="#ctx0" brushRef="#br0">15236 11755 8262,'-11'-33'1643,"2"6"0,4 13 1,10 9-1649,4 4 0,4 7 0,3 2 0,3 6 0,1 2 1,0 3-1,1 1 214,3-1 0,1 4-209,2 0 0,5-4 0,2 0 0</inkml:trace>
  <inkml:trace contextRef="#ctx0" brushRef="#br0">15556 11848 8262,'-20'-12'288,"-4"-1"0,5-8 1,-2 6-1,-1 6 0,-1 2 1,1 1-1,0 0 598,1 3 1,2 2-1,6 2 1,-1 3-1,2 5 1,4 5 0,3 2-1181,4 2 1,1 1 0,1-3-1,5 4 1,7-1 293,8 0 0,10-7 0,3-6 0</inkml:trace>
  <inkml:trace contextRef="#ctx0" brushRef="#br0">15676 11715 8305,'-18'-20'1153,"1"1"-94,0 3 0,3 4 1,0 13-1,2 4-857,4 4 0,2-2 1,6 2-1,1 1 0,4 2 1,5 2-1,5-3-1813,2-2 1,3 2 1610,-2-7 0,2 1 0,7-5 0</inkml:trace>
  <inkml:trace contextRef="#ctx0" brushRef="#br0">15770 11461 8305,'-14'-32'364,"5"4"0,2-2 1,1 6-1,2 7 1,-1 2 620,1 1 1,-1 6-1069,5-1 0,8 1 1,4-1-1,5 5 0,3 2 226,-1 2 1,0 2-144,-1 2 0,3 4 0,5 5 0</inkml:trace>
  <inkml:trace contextRef="#ctx0" brushRef="#br0">15996 11288 8305,'-13'-13'229,"4"5"1,0 4-1,0 4 1,2 4 266,2 5 0,-1 9 0,2 6 0,1 5 1,0 7-1,0 4 0,-1 4 0,1 5-1335,1 3 1,1 0 838,-4-3 0,-2-3 0,-6-6 0</inkml:trace>
  <inkml:trace contextRef="#ctx0" brushRef="#br0">15970 11528 8205,'5'-61'328,"4"6"1,2 14 789,-2 14 1,2 17 0,-2 4-1314,3 0 1,-3 5 0,0-4 0,1 2 194,2-1 0,1 8 0,1-2 0</inkml:trace>
  <inkml:trace contextRef="#ctx0" brushRef="#br0">16609 11128 8708,'-9'-12'0,"2"5"0,1 7 0,2 7 0,-2 5 0,-3 2 0,-3-1 0,-1 0 4924,-1 0-4977,1 1 0,4 1 0,0 1 0,0 2 0,2-2 0,3-1 0,2-2 0,2 0 0,2 1 0,2-2 53,5-4 0,3-2 0,1-6 0</inkml:trace>
  <inkml:trace contextRef="#ctx0" brushRef="#br0">16463 10928 8317,'-14'-35'558,"1"-1"1,1 8 836,3 1 0,2 5 0,4 6-993,-1-2 1,-1 5-1,7 5 1,2 4-1,5 7 1,4 9-403,5 8 0,3 6 0,5 0 0</inkml:trace>
  <inkml:trace contextRef="#ctx0" brushRef="#br0">10877 12368 15021,'6'-14'486,"-4"5"0,4 2 1,-3 3-1,-2 5 3720,-2 6 1,-2 1-4136,3 1 357,0-6 0,0 9 0,0-4 593,0 4 0,6-4-830,3-4 1,1-4 0,-3-3-291,-7-1 0,-6-2 0,-7 3 387,0-2 0,2 1-265,7 4 1,1 0 0,12 0 0,1 0-1,2 0 1,1 0 0,1 0-4674,-1 0 0,6 0 4693,4 0 1,8-12-1,3-3 1</inkml:trace>
  <inkml:trace contextRef="#ctx0" brushRef="#br0">11277 12168 8362,'0'-20'1218,"2"12"1,1-3 0,3 5-1033,1 2 0,-2-1 1,2 4-1,0-2 1,1-1-1,2 1 798,2 1 1,-3 2 0,0 0 0,1 2 0,2 2-1,1 3-163,1 1 0,-6 4 0,1-5 0,0 2 0,0 0 0,-1 1-388,-3 2 0,1 1 0,-3 2 0,2 1 1,-2 2-1,-2-1 0,-1-1-1043,0 2 1,-6-4 0,-3 4-1,-2-2 1,-4 1 0,-3 0-364,-4 0 1,-3-1 0,-2 0-1,-1 1 1,0-4 0,0-3-1,4-1-602,3-1 0,-1-2 0,4-6 0,2 0 1458,1 0 1,8-2 0,4-1 0,4-3 0,5-1 491,1-4 0,2 4 0,5 0 0,-2-1 1,-2 2-1,0-1 0,4 1 208,2 0 0,2 2 1,-5 4-1,2 0 1,1 0-1,2 0 1,-2 0-968,-1 0 1,3 0 0,0 1 0,-2 2 0,0 1 0,0-1 383,2-1 0,6-8 0,-3-1 0</inkml:trace>
  <inkml:trace contextRef="#ctx0" brushRef="#br0">11797 12128 8371,'-13'-5'368,"0"1"1,-1 1-1,1 6 1,1 3 386,3 1 1,-1 2 0,4 4 0,0 1 0,0 1 2076,3 2 1,2 0-657,1 5-1913,0 0 0,5 3 0,3-1 1,1-2-1,-2 2 0,-1-1 1,-1 1-489,0-2 1,-3-5-1,2 0 1,-4-2 0,-4-3-1,-5-2-1531,-3-1 1,-3-6 0,-1 0 0,-3-6 1755,-2-6 0,-1-8 0,-5-4 0</inkml:trace>
  <inkml:trace contextRef="#ctx0" brushRef="#br0">11637 12221 8371,'14'-19'0,"-1"10"2292,0-9 1,-4 17-777,0-4 1,0 4-1,4-1 1,1-1 1636,-1-1-3667,0-1 1,1 7-654,-1 2 1,2-1 0,1 5 1166,2-2 0,5 10 0,-2-1 0</inkml:trace>
  <inkml:trace contextRef="#ctx0" brushRef="#br0">12317 11928 8403,'7'-33'4994,"-2"7"-4200,-4 11 1,-1 10 0,-1 10-1,-5 4 1,-6 4 0,-6 6 0,-2 8-75,-4 7 0,0 4 0,1 4 0,0 2 1,1 5-1,1 5 0,5 2 0,6 2 3160,5-2-3810,4-1-1123,1-8 1,6 3-1,4-7 1,5-4-1,4-5 1,2-3 1052,3 0 0,-5 0 0,0-4 0</inkml:trace>
  <inkml:trace contextRef="#ctx0" brushRef="#br0">12450 12288 8087,'-13'-6'0,"0"-2"0,1-1 563,3 1 0,3-1 0,6-5 0,0 1 821,0 0 0,2 5 1,2 4-1,5 2 1,4 2-1,3 0-1120,2 0 0,4 0 0,-2 0 0,0 0 0,3 0 0,-3 0 1,0 0-569,-1 0 1,-9 0 0,4 0 352,-3 0 1,-6 0-1,-4 2 1,-5 2-58,-3 5 1,-2 3 0,-3 1-1,3 1 1,3-1-74,0 0 0,5 1 0,-4-1 1,5 0 5,5 1 0,2-3 0,5 0 0,-2-4 0,-1 1 517,1-1 0,-2 0 0,-1 4 1,-1-2-1,-3 1-324,-1 2 1,-4 1 0,-2 1 0,-4-1 0,-1 0 0,1 1 0,-1-1-302,1 0 1,-4 1-1,4-1-458,-4 0 1,-2-5-1,1-4 1,0-2-1,-1-2-1458,1 0 1,1-2 2098,3-2 0,3-4 0,6-5 0</inkml:trace>
  <inkml:trace contextRef="#ctx0" brushRef="#br0">12917 12381 8235,'-12'-21'3456,"3"3"-3306,3 10 0,8 2 0,2 6 0,7 1 0,5 2 1,5 3-1,1 0 821,0 0 0,0 3 0,5-3-971,0 1 0,-1 2 0,1 4 0</inkml:trace>
  <inkml:trace contextRef="#ctx0" brushRef="#br0">13450 12288 9183,'0'-9'2933,"-1"1"-2408,-4 2 1,-2 2-1,-7 4 1,1 0-1,0 1 1,-1 4 0,0 4-1,-3 3-137,0 1 0,3 6 0,7 3 1,1 5-1,3 3 0,4 2 1,8 1-1,9-1-135,6-2 1,7-6 0,2-5 0,1-3 0,1-5 0,-1-4-693,-3-4 1,-4-6-1,-3-4 1,-4-5 0,-2-7-1,-6-7 38,-6-5 0,-5 3 0,-2-4 0,-5 0 0,-6 1 0,-6 2 123,-2 1 1,2 7-1,-3 3 1,2 5 0,3 4 268,1 4 0,7 5 0,5 5 0,8 4 0,8 3 0,8 2-1137,4 4 0,8-3 1,2 3 1145,4-3 0,1-2 0,0 0 0</inkml:trace>
  <inkml:trace contextRef="#ctx0" brushRef="#br0">14090 12288 8082,'1'-12'1160,"4"3"1325,-4 3 0,10 9 1,-7 4-1954,-1 7 0,3 3 1,-1 1-1,-3 4-507,0 4 0,-2 0 0,0 2 0,0 2 0,0 1 0,0-1 0,-2-2-212,-2-1 1,-3-1 186,-7 1 0,1-1 0,0 1 0</inkml:trace>
  <inkml:trace contextRef="#ctx0" brushRef="#br0">13957 12514 8216,'0'-32'1717,"0"9"1,6 4 0,2 15 0,4 2-1564,2 2 0,-1 0 0,0 0 0,2 0 0,1 0 0,2 2 0,-2 2 0,-1 5 496,-1 3 0,-1 1 0,0 1-650,1-1 0,5 0 0,2 1 0</inkml:trace>
  <inkml:trace contextRef="#ctx0" brushRef="#br0">14490 12354 8711,'0'-7'331,"6"1"0,1 6 1</inkml:trace>
  <inkml:trace contextRef="#ctx0" brushRef="#br0">14610 12221 9426,'6'-13'1402,"-5"7"0,4 6 1,-4 7-938,-1 5 1,0 7 0,0 5 0,0 4-1,0 6 1,0 2 0,0 4 177,0 1 1,-6-2-1,-3 4 1,-2-3 0,-1-3-1,1 1 1,4-2-1473,1-2 1,-3-5 0,5-5 0,1-3 0,1-2 828,2-3 0,12-7 0,3-3 0</inkml:trace>
  <inkml:trace contextRef="#ctx0" brushRef="#br0">14796 12114 8027,'14'-6'928,"-1"-2"0,2 5 0,3 7 0,4 11-557,3 4 1,6 11 0,0-2 0,-1 4-1,-2 5 1,-3 3 0,-3 5 0,-5 2 426,-7 1 1,-4 8 0,-7-3 0,-5 2 0,-8 1 0,-6-1 0,-9 1-1085,-6 1 0,4-10 602,-9 6-1833,3-8 0,-8-1 1,-1-7-1,1-4 1517,-1-5 0,-5-4 0,4-11 0</inkml:trace>
  <inkml:trace contextRef="#ctx0" brushRef="#br0">15516 12541 8361,'0'-13'824,"0"5"1,6 2-6,3 6 0,-1 0 0,-1 2 0,-1 2 0,-3 5 1,-2 3-1,-1 3 0,0 2 0,0 4 0,0 1 0,-1 1 1,-2 0 385,-2 2 0,-3 1 0,3-3 0,1 0 1,-1-1-1,1 0 0,-1-1-1988,-1-2 0,5-1 1,-4-5-1,2-1 783,-1-3 0,-3 3 0,-7-5 0</inkml:trace>
  <inkml:trace contextRef="#ctx0" brushRef="#br0">15450 12714 8195,'7'-34'7768,"-1"6"-6973,0 9 1,1 11 0,8 14 0,1 0-1,4 2 1,-1-1 0,2 3 0,-1 2-1546,4 1 0,-5 1 0,-1-1 0,-3-1 1,-2-2 749,1-1 0,5 0 0,2 4 0</inkml:trace>
  <inkml:trace contextRef="#ctx0" brushRef="#br0">16089 12954 8268,'0'-13'0,"-1"1"0,-3 3 0,-4 3 641,1 6 0,-1 2 0,5 2 0,-3 3 1,1 2-1,-1 0 0,1 1 0,1 2 0,-1 2 1,2-1-1,2 0 0,1 1 0,0-1 464,0 0 1,0 1-1,1-1 1,2 0-1,3-1 1,2-2-930,2-1 0,-3-6 0,1 0 0,-1-6-800,1-6 0,-5-2 1,1-3 268,-3 1 1,-1 0 620,0-1 0,-5 2 1,-3 2-1,-1 3 869,0 1 0,1 1 0,-4 7 1,3 2-710,4 5 0,4 3 0,1 1 1,0 1-1179,0-1 0,1-1 0,2-2 1,3-2-1,2-3 0,2-2 0,3-1 752,5-2 0,3-12 0,5-3 0</inkml:trace>
  <inkml:trace contextRef="#ctx0" brushRef="#br0">16423 12687 8222,'-9'-1'0,"0"-2"0,-1-1 1447,-2 1 1,3 1-1153,0 2 0,8 0 1,1 0-1,7 0 166,5 0 1,1 0-1,0 0 1,1 0 130,-1 0 1,0 0 0,-1 2 0,-1 1-1,-2 2 1,-1 3-37,0 2 1,2-2 0,-5 1 0,-1 1 0,1 2-235,-1 1 1,0-4 0,-4 0-1,0 1 1,0 2 0,-1 1 134,-4 1 0,4-1 0,-3 0 0,1 1 0,0-1 0,-2 0 0,2 1-264,2-1 0,-4 2 0,-1 1 1,-1 2-1,-3-2 0,-1-1 1,1-2-1822,1 1 0,0-1 0,-4 0 0,1 1 0,3-1-1762,5 0 1,4-5 3389,4-4 0,9-2 0,8-2 0</inkml:trace>
  <inkml:trace contextRef="#ctx0" brushRef="#br0">16783 12767 8133,'-2'-17'1272,"-2"-1"0,2 8 157,-2 10 1,2 5 0,2 9-1,2-2-480,2-4 1,-1 9-1,6-2 1,1 2-671,2 3 0,-3 3 0,-1 0 0,-2 2 0,-3 1 0,-2 1 0,-2 0 0,-4-1-1036,-4 1 0,-4-2 0,-5-1 1,-3-3-1,-1-4 757,0-5 0,0 2 0,-5-7 0</inkml:trace>
  <inkml:trace contextRef="#ctx0" brushRef="#br0">16849 12754 8149,'14'-49'0,"-1"0"0,0 14 0,1 17 0,-5 9 535,-1 9 0,3 0 0,7 2 0,2 2 0,1 5 0,-3 3 0,-2 1 1848,2 0 1,-3 1-2646,2-1 262,4 0 0,0 7 0,6 0 0</inkml:trace>
  <inkml:trace contextRef="#ctx0" brushRef="#br0">17449 12488 8369,'14'-26'6633,"-3"6"-6561,-2-7 0,-3 18 1,-6 14-1,0 5 0,-3 3 200,-6 1 0,-1 5 0,-12 3 0,-5 6 0,-6 6 1,-8 8-1,-3 4 0,-2 4 890,3 2 0,1 4 0,5 3 0,5 5 0,6 0 0,7-1 0,7-2-873,6-3 0,6-6 1,6-7-1,8-6 0,8-5-289,8-4 0,4-2 0,6-2 0</inkml:trace>
  <inkml:trace contextRef="#ctx0" brushRef="#br0">17343 12967 8277,'0'-20'0,"1"3"0,3 7 599,5 6 1,-3 4-1,-3 4 1,-4 5-1,-5 3 1,-2 2-1,-2 3 1,0 1-1,1-2 3420,4-1 0,-1-1-3678,2 4 1,1-1-1,6 3 1,3-1 0,1-1-1,4 0 1,1 0 0,1-2-501,0-1 0,1-2 0,-3 1 0,-2-1-862,-4 0 0,-10-5 0,-5-4 0,-5-2 0,-4-2 0,-2 0-817,-3 0 1,-1-2 0,0-2 0,1-7 1837,2-5 0,0-11 0,-5-7 0</inkml:trace>
  <inkml:trace contextRef="#ctx0" brushRef="#br0">17316 13021 8277,'27'-14'1086,"-7"-3"-233,-2-1 1,-3 4-1,-2 7 1,1 0 0,-1 1 241,0 0 1,-1 0 0,-2 3 0,-1-2 0,2 4-1594,0 4 1,7 0 0,0 6 497,-2 1 0,11 2 0,1 1 0</inkml:trace>
  <inkml:trace contextRef="#ctx0" brushRef="#br0">17662 13087 8306,'8'-17'4573,"-2"8"-325,0 12 0,1 7-4168,6 3 0,1-4 1,-1-1-270,0-3 1,1 4 0,1-3 0,1 2-1,2 2-6615,-2 2 6804,-1-5 0,4-1 0,2-6 0</inkml:trace>
  <inkml:trace contextRef="#ctx0" brushRef="#br0">18049 13114 8346,'-7'0'601,"-1"-2"374,4-2 1,1 1 0,-6-4 0,0 2 3612,2 7-4129,-5 4 0,4 11 0,-3 3 0,0 0 0,4 4 0,1 1 1,3 2-1,1-2 464,2-3 1,2 2 0,4-6 0,6-2 0,5-3 0,3-4-1030,-1-4 0,3-4 0,-4-1-502,-2 0 0,2-12 0,-3-4-17,-3-3 0,-3-6 0,-1 1 1,-3-4-1,-4-3 0,-1 3 1,0 2-1212,0 4 0,-4 6 1,-2 0 1511,-1 5 1,4 8-1,0 11 1,6 6-1,5 4 1,6 3-1,2-3 324,2-3 0,6 7 0,-4-7 0</inkml:trace>
  <inkml:trace contextRef="#ctx0" brushRef="#br0">18476 13101 8312,'16'-2'2457,"-3"-2"1,-8 8-1,-1 1 1,-2 6-1982,-2 7 0,-2 3 1,-2 6-1,-5-1 0,-3 2 1,-1 2-1,-1 3 1,1 1-2715,0 3 0,-1-6 0,1-3 2238,0-4 0,-7-2 0,0 4 0</inkml:trace>
  <inkml:trace contextRef="#ctx0" brushRef="#br0">18316 13327 8096,'13'-32'2050,"-4"15"1,0 4-647,1 9 1,2 5 0,1 2-1,1 3-1201,-1 1 1,0-4-1,1 3 1,-1 0 0,2 2-1,1 0 1,0 1-1,-2 0-203,-4-1 0,-1 3 0,4-3 0</inkml:trace>
  <inkml:trace contextRef="#ctx0" brushRef="#br0">18702 13181 8151,'-12'5'1884,"3"-5"-804,-2 0 1,15-4 0,1 8 0,3 5-325,1 3 1,-3 2 0,-6-1 0,0 2 0,0 2 0,0 6 0,-1 2-372,-4 1 1,-2 1-1,-6 0-1470,-1-1 1,-4 1-1,1 0 1,0-2 23,3-3 1061,6 3 0,-4-10 0,5 4 0</inkml:trace>
  <inkml:trace contextRef="#ctx0" brushRef="#br0">19009 12981 8178,'9'-24'2997,"0"8"0,1 11-2017,2 11 0,1 7 0,0 7 0,1 6 0,-1 10 1,0 7 85,1 6 0,-2 3 0,-3 4 0,-5 3 0,-6 5-290,-6-1 0,-9-3 0,-14 2-965,-4 2 1,-10-4-1,21-29 1,-2 0 0,-1 1-1,-1-1 1,-1 0 0,0 0-1,1-1 1,0-1 0,0 0-1,0 0 189,-1 0 0,0-2 0,-26 19 0,26-20 0,-1 0 0</inkml:trace>
  <inkml:trace contextRef="#ctx0" brushRef="#br0">8491 12288 8522,'2'-12'-26,"1"1"392,1 3 0,2 5-170,-1-2 0,0 5 0,6 5 1,-4 3-297,-1 4 0,-1 2 1,-5-1-1,1-1 779,4-3 1,2-3 0,8-6 0,1 0-1,2 0 1,0 0-279,1 0 0,2 0 0,5 0 1,1 0-1,0 0 0,-1 0-421,1 0 1,3 0-1,-1 0 1,-1 1 0,2 2-1,-2 3-14,0 1 1,-1 1 0,0 2 0,-1-2 0,1-1-1,-1-1 135,1 0 1,-2 3 0,-1-5 0,-2-1 0,2 0 0,1 0-15,2 1 1,5 1-1,2-5 1,2 0-1,1 1 1,2 2-1,2 2-188,2-2 0,-5-2 0,5-1 0,-4 2 0,-4 1 0,2 1 183,2-1 0,-5 3 1,-3-2-1,-3 1 1,-3-1-1,-1 2 0,-2 0 5,2 0 0,0 3 0,0-3 1,-2 1-1,1 4 0,3-1-131,0-1 0,1 3 0,0-5 0,-1 1 0,2-2 0,3-2-51,5 0 1,3 5-1,-1-4 1,-1-2-1,0-2 1,2-1-1,1 0 197,-2 0 1,-2 2 0,-1 1 0,-2 1-1,-2 0 1,0 1 8,-1-1 1,-2 7-1,-2-2 1,1 2 0,0 3-1,-1-1 1,0 0-480,-4 1 1,6-1-1,-3-1 1,2-2 0,2-2-1,1-1 423,3 1 0,-1-6 0,7 3 0,-1-4 1,5-1-1,2 0 367,1 0 1,2-4 0,-2 0-1,0 1 1,2 1 0,-2 2-264,-1 0 0,3 0 1,-5 0-1,-3 2 1,0 2-1,-3 5 1,1 3-621,1 1 1,1 0 0,-2 1 0,1-1 0,-2 0 0,1 1 535,-1-1 1,0-4 0,2-2 0,-2-1 0,-1-1 0,1-1 0,1 1 225,2-2 1,4-2-1,1-1 1,-2 2 0,0 0-1,0 3-161,1-2 0,5 0 0,-4 0 1,-3 3-1,1 0 0,0 1-461,2 0 1,-2-2-1,-5 4 1,-1 0-1,2 0 1,-2-1-1,1 1 236,1-1 1,-2 2-1,1-4 1,4 0 0,-1 0-1,2-2 340,2 2 0,-2-4 0,4 4 1,0-2-1,-1 2 0,2 0 1,-2 0-257,0-3 1,8 4-1,0 1 1,1 0-1,-1 1 1,-2 2-231,-3 1 0,3 1 0,-5 0 1,2 1-1,-1 0 0,-3 3 123,-2 0 0,3 1 0,-1-4 0,-2-3 0,0 0 0,0-2 1,1 1 382,-1 2 0,0-3 0,0 0 0,3 1 0,0 0 0,1 1-302,1-2 0,-4-2 0,3 3 0,1-1 0,-2 0 0,1 0 0,-1-2 48,0-1 1,0 3 0,-3-3 0,3 0 0,0 0 0,1-2 42,0 2 1,-4 0-1,3 5 1,-1-4 0,1 0-1,0-1 1,-1 2-115,-2-1 1,3 1 0,0 2 0,2-1 0,1 0 0,-1 0 61,1-1 0,0-3 0,3 2 0,0-1 0,-2-3 1,2 0-1,-2 0 75,2 2 0,3-1 0,1-2 0,-1 0 1,3 4-1,1 0-107,5 0 1,1 5 0,3-3 0,0 4 0,2 2 0,-1-1-114,6 0 1,-4 1 0,3-1 0,-2 0 0,2 1 0,-1-1 0,1 0 264,-2 1 0,-34-8 1,0 1-1,33 5 0,3-2 1,-1-2-1,1-1 424,-2 0 1,1-2 0,-8 2 0,-1-1-1,-2-1 1,-1-1 0,-3 2-859,-5 1 0,-10 1 1,-2 2-1,-5-2 1,-4-1-1,-3-1-1634,-6 0 1,1 3 0,-5-3 0,0 0 1935,1-1 0,3 0 0,-2-5 0</inkml:trace>
  <inkml:trace contextRef="#ctx0" brushRef="#br0">8865 13141 10684,'0'-14'0</inkml:trace>
  <inkml:trace contextRef="#ctx0" brushRef="#br0">8811 13127 20649,'0'8'-1780,"0"-14"1,0 1 755,0-8 1,2 9 1199,2-1 1,-2 5 0,4 5 0,-1 3-1,3 4 110,-1 2 0,5-6 0,-3 0 0,3-2 0,1-2 1,1 1 499,-1-1 0,0 1 0,2-5 0,1 0 0,4 0 276,0 0 1,3 0-888,3 0 0,1 1 0,-1 2 1,3 1-1,0 1 0,4-1-623,1 1 0,-3 5 1271,5-1-775,-7-3 1,8 6-1,-4-5 1,-1 2 29,1 0 1,3-2 0,-5 2 0,0-3 0,0-1 0,0 1 0,0-1 254,2 1 1,-4 0 0,5-3 0,0 2 0,0-1 0,3 1 0,0 1-258,-1 1 1,-2-3 0,-3 4 0,3-1 0,0 1-1,-1 0-268,0 0 1,-4 2-1,7-4 1,1 0 0,0 0-1,0-2 1,0 1 361,4-1 0,-4 1 0,6-5 1,0 0-1,-1 0 0,1 0-30,1 0 0,-2 0 0,2 0 1,-1 0-1,0 0 0,3 0-378,1 0 1,-4 1 0,2 4-1,-4 4 1,-1 1 0,0 2-1,0 0 9,0 2 1,0 3 0,0-4 0,-2 0 0,0 1 0,-3-1 375,2 0 0,0-4 0,0-1 0,-1-1 1,1-1-1,1 1 68,2 1 0,0-4 0,0 4 0,0-2 0,2-2 0,2 0 0,5 1-583,3-2 0,1 3 0,0 0 0,1 1 1,-1 2-1,0 0 0,-1 0 19,-3 1 0,1-2 1,-4 0-1,0 3 1,2 1-1,-2 1 336,0 0 0,-1-4 1,-2 0-1,2 0 1,-2 0-1,-2 0 129,-1 1 1,-1-4 0,-2 0 0,-2-2 0,2 2 0,2 2 0,1 1-325,0-2 1,-3 5-1,1-5 1,5 2-1,2-1 1,2-1 65,1 0 0,-2-2 0,4 4 0,2 0 1,-2-1-1,3 0 0,1-1 125,-1 1 1,6-4 0,-7 3-1,1-1 1,4-1 0,-4-1 100,-3 1 1,5 4 0,-4-3-1,-1-1 1,0 3 0,-1-2-236,0 0 1,-2 3-1,4-3 1,-4 1-1,1 2 1,-1 0 185,3 0 1,2-2-1,3 3 1,1-1 0,2 0-1,-2 0 1,2-2 350,4-1 1,-8 0-143,8-1 1,-9-2 0,5 4 0,0 0-237,4 1 1,-7-1 0,8 4-1,1-2 1,-3 1 0,1 2 0,-3 1-317,0 0 0,8 1 0,-3-2 1,-2-2-1,0-1 0,-3 1 404,1 2 1,8 1-1,-2 1 1,3-1-1,0 0 1,-1 1-1,2-1 133,0 0 0,-4-4 0,8 0 1,0 1-1,-1 1 0,1 1-197,0 1 0,-35-9 1,1-1-1,0 5 1,1 1-1,-2-1 0,0 0 1,1-1-1,-1-1 1,1 1-1,0 0 0,1-2 1,1 1-207,0 2 0,0-1 0,3 1 0,-1-1 0,-1-1 0,-1-2 0,-1 1 0,1-1 0,-2 1 0,1 1 1,-1-1-1,0 2 207,0-1 1,0 1-1,34 6 1,-1 1-1,-4-3 1,-1 0-1,-4-2-209,-3 1 0,-3 2 0,-5 1 0,-1 0 0,-2-1 0,-3-1 0,-1-2-318,-3 1 1,-3-3 0,-3 1 0,-3-1 0,0-1 0,-1 1-277,0 1 0,-2-5 1,-5 3-1,0-2 0,-3 1 751,0-2 0,-1 4 0,4 0 0</inkml:trace>
  <inkml:trace contextRef="#ctx0" brushRef="#br0">10891 13287 11294,'-6'-9'810,"6"2"0,7 1 0,5 3 1,1 2-1,1 1 8083,-1 0-8060,-6 0 1,-1 1 0,-6 3 0,0 5 0,0 3-380,0 2 1,0-6 0,2 0 0,1-1 0,3-1-418,1 0 0,-2-2 0,2-5 0,-1-3-107,-3-5 0,-2-3 0,-2 0 1,-2 2 65,-2 1 1,1 7 0,4 2-57,0 8 0,0-1 0,0 2 0,2 1-1280,2 2 0,3-3 0,7-2 1,-1-1-1,0-3 0,1-1 0,1-2 1318,2 0 1,4-12 0,6-3 0</inkml:trace>
  <inkml:trace contextRef="#ctx0" brushRef="#br0">11384 13181 9556,'1'-20'4052,"4"7"-2367,4 7 1,3 9 0,1 3 0,0 0 0,1 1-189,-1 1 0,5 2 0,-1 6-1256,0 2 0,-2 0 1,-2-3-1,0 1 0,-1 2 1,-3 0-1,-5-1 0,-2 1-287,-2-2 0,-2 4 0,-2-3 1,-6 0-1,-5-4 0,-4-3-3024,-2-1 1888,-1-6 0,-1 8 0,3-7 1,0-1-1,4-2 27,1-1 1,3-5 0,4-4-1,3-3 1,4-2 0,1 1 0,0 0 882,0-1 0,6 1 0,1 0 0,2 1 1,0 2-1,1 2 2363,2 2 1,-3 0-1,0 3 518,1-1 1,2 0 0,1 4-654,1 0-2569,-1 5 0,2 3 0,1 4 0,3 0 1,2-1-1,3 4-2652,1 0 3277,2-6 0,5 3 1,2-5-1</inkml:trace>
  <inkml:trace contextRef="#ctx0" brushRef="#br0">11904 13234 8507,'-6'7'1846,"-2"-1"1,-5-6-344,0 0 0,4 2-649,0 2 1,6 4 0,-1 5-1,2 0 1,2 1 1636,0-1-2214,0 6-365,0-4 0,5 4 0,-1-6 1,1 1-1,-1-1 0,0 0-2545,-1 1 1615,-1-1 1,-4-4-778,-2 0 1,-3-6-1,-8 1 821,-3-2 1,-3-2 0,-5-2-1,0-4 974,4-7 0,-3 0 0,4-7 0</inkml:trace>
  <inkml:trace contextRef="#ctx0" brushRef="#br0">11624 13327 8507,'21'-13'1314,"4"0"0,-3 1 439,3 3 0,5-2-1062,5 7 0,-4-2 0,9 3 0,-3-1 0,-1 1 0,0 1 4427,1 2-4864,-5 0 0,5 0 1,-6 0-1,-1 0 0,-2 0 1,-3 0-1,-1 0-254,-2 0 0,-6 0 0,4 0 0</inkml:trace>
  <inkml:trace contextRef="#ctx0" brushRef="#br0">12624 13101 8522,'7'-14'982,"-1"7"1,-13 1 0,-5 7 0,-6 5 5353,-3 8-5895,-1 11 1,-9 9 0,-3 7 0,-2 2-1,-2 5 1,1 2 149,-2 5 0,8 4 0,3-3 0,6-1 0,3 1 1,4-1-1,4-2-1204,7-4 1,4-3 0,4-7-1,8-2 1,7-5 612,8-4 0,15-4 0,-1-10 0</inkml:trace>
  <inkml:trace contextRef="#ctx0" brushRef="#br0">12717 13460 8253,'-9'-11'0,"2"0"0,1 2 0,3-1 0,1 4 134,2-6 1,2 9-1,2-4 1,5-1-1,3 3 1,1-1 0,1 3-1,0 1 1,3 2 7396,1 0-6908,-1 0 1,-3 0-223,-1 0 0,0 5 1,1 1-1,-1 1-377,0 3 0,-4-2 0,-1 1 1,-3 1-1,-2 2 0,-1 1-4,-2 0 0,0 1 0,-2-2 0,-1-2 1028,-1-1-905,0-6 0,4 4-68,0-2 12,0 2 0,6 6 0,2-1 0,4-1 0,0-3 194,-3 3 1,6 5-1,-5 2 1,1-2-1,-1-1 1,-1-2-1,-2 1 852,-1-1 0,-1 0 1,-5 1-673,0-1 1,-2 0 0,-2-1-462,-5-3 0,-3-3 0,-1-6 0,-1 0 0,-1 0 0,-2 0-453,-6 0 1,3 0 0,-3-2 0,0 0 0,-2-4 0,-1 0 0,4 0-2177,4 3 0,2-3 0,0 1 2629,-2 2 0,-6 8 0,4 2 0</inkml:trace>
  <inkml:trace contextRef="#ctx0" brushRef="#br0">13317 13687 8165,'-9'-6'0,"2"-3"0,1-3 538,7 5 0,4-3 0,6 4 0,4 0 0,1 0 1,4 3-1,0 1 0,1 2 0,-2 0 0,-1 0 0,0 0 1,-2 0 26,-1 0 1,-2 2 0,1 1-1883,-1 1 0,-1 2 0,-2-3 1317,-1 2 0,0-1 0,4-4 0</inkml:trace>
  <inkml:trace contextRef="#ctx0" brushRef="#br0">13663 13594 8121,'-6'-14'1039,"-1"7"0,1-3 0,6 5 0,8 2-195,3 2 1,7-1-1,3-1 1,3-1 0,4 1-420,0 1 1,0 2 0,-3 0 0,-3 2 0,-4 1 0,-3 3-263,-2 1 0,-5 2 0,-4 4-10,-2 1 1,-8 3 0,-5 3 0,-5 0 28,-6 4 0,-3-3 0,-2 1 1,0 0-1,2-1 0,3-2 0,4-1-68,3 0 0,4 0 1,2-5-1,4 0 1,4 1-1,1-1-346,0 0 1,7-5 51,6-4 0,2 2 0,8-2 0,0 1-263,2 1 0,-2-5 0,-1 4 0,0-2 0,-1 0 1,-3 3-1,-2 0-4823,2-1 5266,-4 6 0,6-4 0,-7 7 0</inkml:trace>
  <inkml:trace contextRef="#ctx0" brushRef="#br0">14383 13674 8243,'0'-15'0,"0"-1"0,-1-1 0,-4 5 355,-2 5 1,-2 7 185,0 0 0,5 0 0,-4 2 1,1 2-1,1 5 0,-1 3 1,1 2-1,0 4 0,1 4 1,1 4-1,-1 0 1179,2 1 0,2 0 0,1-2-1989,0-3 1,0 2 0,0-5 0,0 0 0,1 0-821,4-2 0,-2-7 1089,6-1 0,0 0 0,4 4 0</inkml:trace>
  <inkml:trace contextRef="#ctx0" brushRef="#br0">14250 13807 8394,'4'-18'1053,"1"0"1,1 7 0,-2 6 0,5 4 0,3 1-415,1 0 1,1 0-1,-1 0 1,0 0-1,2 0 1,1 0-1,4 1-1074,0 4 1,-2-2-1,3 4 1,-2 0-1,-1-1 435,1 0 0,2-1 0,6-5 0</inkml:trace>
  <inkml:trace contextRef="#ctx0" brushRef="#br0">14743 13700 8184,'-13'-14'328,"1"6"1,3 11 0,3 9 1075,0 4 0,3 2 0,-4-3 1,1 3-1,2 2 0,-1 4 1,-1 1-1315,-1 3 0,4 2 0,-2-3 0,4-1 0,1 1 0,0-2 0,0-1-90,0-2 0,6 0 0,1 5 0</inkml:trace>
  <inkml:trace contextRef="#ctx0" brushRef="#br0">15063 13447 8137,'7'-34'1318,"1"9"0,-4 13-418,5 11 0,3 12 0,1 12 1,1 0-1,-1 2 0,0 2 1,1 7-1,-2 8-412,-4 7 0,-2 11 1,-7 5-1,-4 1 1,-5 2-1,-6-3 1,-8 3-1,-4-3-1047,-3 0 1,13-31-1,-1-1 1,-17 25 558,-2-2 0,-2-1 0,0-2 0</inkml:trace>
  <inkml:trace contextRef="#ctx0" brushRef="#br0">15730 13860 8523,'7'-20'0,"-3"2"0,-2 3 507,-2 2 0,-5-1 1,0 2-1,-3 4 1,-1 5-1,2 7 1,1 8-157,0 4 1,5 3-1,-4-1 1,4 4 0,-1 4-1,-1 0 1,-1 1-1,-1-2 1,1-1 0,-2-2-1,0 0-2527,0-1 1,2 3 0,4-7 2175,0 0 0,-6-8 0,-2-4 0</inkml:trace>
  <inkml:trace contextRef="#ctx0" brushRef="#br0">15596 13980 8368,'14'-12'694,"-3"3"1,0-7 0,-2 4 5,1 3 0,2 5 0,3-3 1,1 1-1,3 3-893,2 1 0,-3 2 0,3 2 0,-2 2 0,-1 5 193,1 3 0,2 1 0,5 1 0</inkml:trace>
  <inkml:trace contextRef="#ctx0" brushRef="#br0">16036 14073 8398,'8'-13'4218,"-4"0"-3754,-2 0 0,-2 7 1,0 6-1,0 7 225,0 5 0,0 1 1,0 0-1,0 1 1,0-1-1,0 0-1197,0 1 0,5-7-125,4-2 1,-4-5 0,-5-5 2035,-8-4 0,1 2 0,0-2-618,1-1 0,3 4 0,7 1 1,5 4-1,3 1-1499,1 0 0,0 1 0,1 2 0,-1 2 1,0-1-1,1 1 714,-1-1 0,0 6 0,1-2 0</inkml:trace>
  <inkml:trace contextRef="#ctx0" brushRef="#br0">16316 13954 8411,'0'-18'2470,"0"0"0,6 5-2084,3 4 0,-2 6 0,2-2 0,2 4 0,0 1 0,3 0 0,-1 1 0,0 4 69,1 4 1,1-2 0,1 2-1,2 0 1,-2 0 0,-3 0 0,-2 1-789,-2 2 0,-7-3 112,3 0 1,-4 0 0,-1 4 0,-1-1 277,-4-3 0,-2 2 0,-6-3 975,-1-1 1,3 5-2395,2-3 1,4 3 0,8 1-1,3 0 1,0 1 1361,0-1 0,4 6 0,-2 2 0</inkml:trace>
  <inkml:trace contextRef="#ctx0" brushRef="#br0">16756 14034 9057,'-1'-14'3905,"-4"1"-3161,4 5 1,-4-2-1,10 6 1,3 1-1,4 3 1,2 4 1067,-1 5 1,-1 7-1664,-3 2 1,1 6 0,-5-2 0,-2 3 0,-2 2 0,-2-1-260,-4 1 1,1 0 0,-8-1 0,-3 1 0,-1 0-1,-2-2 1,0-3-1229,2-4 0,-3-3 1,-1-2-1,1-1 1,0-3-1,3-5 1338,1-2 0,1-8 0,1-2 0</inkml:trace>
  <inkml:trace contextRef="#ctx0" brushRef="#br0">16703 14073 8211,'13'-25'0,"0"3"0,1 4 0,-1 8 0,0 3 547,1 1 0,3 1 1,1 5-1,0 0 0,1 2 1,2 2-1,1 5 1,0 1-548,2-1 0,7 9 0,3-3 0</inkml:trace>
  <inkml:trace contextRef="#ctx0" brushRef="#br0">17369 13820 8353,'0'-13'1256,"0"0"0,-1 7 0,-4 6 1,-4 9-650,-2 7 1,-7 5 0,-1 7 0,-2 3 0,-3 4 0,-1 4 0,-2 4 0,1 3-184,-1 3 1,6 5 0,3-5 0,5 3 0,4 1 0,6-1 0,6-3 0,8-5-1016,5-2 1,5-4 590,5-2 0,13-3 0,2-7 0</inkml:trace>
  <inkml:trace contextRef="#ctx0" brushRef="#br0">17356 14167 8119,'-8'-6'540,"3"4"1,6-4-1,2 5 1,3-2-1,1-1 1,5 1-1,3 1 1,3 2 0,-2 0-70,-1 0 0,3 6 1,-1 1-1,0 4 0,-3 1 1,0 2-1,-2 3 0,-2 1 1,-3 1-1,-1 2 55,-3 2 1,-3 2 0,-4 2-1,-6 0 1,-5-2 0,-3-1-1,2-2 18,1 1 0,2-3 0,1-3-949,3-2-625,-3 5 1,6-10 0,-4 3-765,1-1 0,4-6 1794,-4-2 0,6-8 0,-2-3 0</inkml:trace>
  <inkml:trace contextRef="#ctx0" brushRef="#br0">17383 14207 8225,'7'-33'383,"5"11"1,-8 3-1,8 14 1,4 4-1,4 1 1,3 0 599,2 0 0,2 1 0,0 2 1,1 3-1,2 2 0,2 2 0,1 0-5834,-1-1 3724,-1 3 0,-4-5 0,-2 5 1127,-3-3 0,4-3 0,-6-6 0</inkml:trace>
  <inkml:trace contextRef="#ctx0" brushRef="#br0">17862 14407 8222,'0'-20'1572,"2"12"1,2-1-1,7 6-1684,5 3 1,-1 0 0,4 0 0,-1 0 111,0 0 0,11 6 0,-1 1 0</inkml:trace>
  <inkml:trace contextRef="#ctx0" brushRef="#br0">18289 14287 8144,'13'-36'1203,"-1"2"1458,-3 6 0,-2 12-2138,-2 11 1,-4 7 0,4 7 0,-4 10 0,-2 8 0,-5 7-1,-6 3 1,-6 4-835,-2 1 1,2 0 0,-4 1-1,-1 2 1,3-4 0,2-2 0,3-5 310,2-2 0,-1 0 0,1-6 0</inkml:trace>
  <inkml:trace contextRef="#ctx0" brushRef="#br0">18636 14313 8106,'0'-13'1563,"0"0"-920,0-1 1274,0 7-1491,0 1 1,5 6 0,4 2 0,2 2 0,-2 5 0,-3 4 0,-2 3-117,0 2 1,-1 6 0,-7 0 0,-5 4-1,-3 3 1,-1 0 0,-2 0 0,-1 2-610,-2 1 299,-6-11 0,9 8 0,-4-10 0</inkml:trace>
  <inkml:trace contextRef="#ctx0" brushRef="#br0">18609 14420 8114,'6'-21'3509,"-5"2"0,5 13-3362,-6 6 1,2 5-1,2 5 1,5-3 0,3 1-1,0-1 1,-2 3-881,-1 2 0,1 0 0,7-1 733,0-3 0,13 1 0,-2 5 0</inkml:trace>
  <inkml:trace contextRef="#ctx0" brushRef="#br0">19275 14180 8139,'-1'-12'1621,"-4"3"1554,-3 5-2823,-4 8 1,0 10 0,0 8 0,0 5 0,-3 2 0,1 4-1,-1 1 1,1 3-127,1 1 0,0 2 0,-1-1 0,1-2 1,0-3-1,1-2 0,2-2 0,1-2-2088,-2-1 2043,5-6-181,0-2 0,1-12 0,-3-1 0</inkml:trace>
  <inkml:trace contextRef="#ctx0" brushRef="#br0">19515 14034 12322,'0'-11'998,"0"7"0,2 11 1,2 14-1,5 3 1,2-1-916,-3 1 1,4 11 0,-4 1-1,-1 10 1,-2 7 0,-5 3 0,-6 5-1,-8 3 503,-6 4 1,5-33 0,-2 0 0,-18 30 0,-5-3 0,-5-3 0,21-30 0,0 0 0,-3 0 0,0 0-845,-1-1 1,-2 0-1,1-2 1,-2-2 257,-2 1 0,-1-1 0,1-2 0,-1-1 0,1 2 0,0 0 0</inkml:trace>
  <inkml:trace contextRef="#ctx0" brushRef="#br0">800 14766 7957,'-9'-11'0,"0"2"0,11 4 106,-2 10 0,13-4 0,2 5 0,4-1 1,5-1-1,1-1 0,1 0 67,1 1 1,0-1 0,-1 5 0,3-1-1,0-1 1,2 0 0,0-3 0,2 0-1,1 0 1,3 1 0,0-1 169,0-1 0,11-2 1,-4 0-1,5 0 1,3 0-1,0 0 1,4 0-1,3 0-383,5 0 0,-1 0 0,1 0 0,-3-2 0,1-1 0,0-3 120,2-1 0,-2 3 0,-7-4 0,0 1 0,0-1 0,-5-1 12,-3 2 0,2-5 0,-3 3 1,0-1-1,1 0 0,-1 1 1,2 0-124,-1 1 1,-2-2-1,2 4 1,0 0-1,1 0 1,2 3-1,0 2-113,-1 1 0,8 0 0,-4 0 0,2 0 0,0 0 0,-2 0 270,0 0 1,-1 0-1,-2 0 1,-2-2-1,-1-1 1,-1-2 17,0-3 1,3 5 0,-3-3 0,0 0 0,1-1-1,1-2-34,2 0 0,-3 2 0,2-4 0,1 4 0,2 0 1,2 1-1,-1 0-359,0 3 1,-4 1 0,0 2 0,1 0 0,2 2 0,2 1 302,-1 1 1,0 2 0,1-3 0,0 1 0,3-1 0,0 0 183,0 2 1,-3-4 0,1 4-1,2-4 1,0-1 0,1 0-1,0 0-121,0 0 0,1 0 1,-3 2-1,2 1 0,-2 1 1,-2 1-381,-6 0 0,4-2 1,-4 6-1,0 0 0,1 0 1,0-1 315,-1-3 0,3 4 1,-2-4-1,3-2 1,2-2-1,-3-1 0,1 0 212,2 0 1,-4 0-1,8 0 1,-2 0 0,0 0-1,3-1 48,2-4 0,-2 4 1,5-4-1,0 4 1,-5 1-1,-3 0 0,-1 0-674,3 0 0,-8 0 0,4 0 0,-4 1 0,0 2 0,-1 2 329,-3-2 1,6 3 0,-11-2 0,4-1 0,2 0 0,1 0 0,0 1 514,0-1 0,2-1 1,-4-2-1,2 0 0,0 0 1,3 0-217,2 0 1,-3 0 0,8 0 0,0 0 0,1 0-1,5 0-506,0 0 0,-1 0 0,1 0 0,-2 0 0,-3 1 1,2 2-1,-2 2 126,2-2 1,-6-2 0,4-1-1,-3 0 1,-1 0 0,-3 0 186,0 0 0,-2 0 0,1 0 0,-4 0 1,0 0-1,-1 0 0,0 0-248,-3 0 0,0 0 0,-1 0 1,-1 0-1,-2 0 0,-1 0-698,1 0 0,-8 0 0,-3 0 0,-3 2 872,-6 2 0,-2 4 0,-4 5 0</inkml:trace>
  <inkml:trace contextRef="#ctx0" brushRef="#br0">1040 15579 14145,'0'-13'-873,"1"6"1,2 1 1026,2 0 1,6 4-1,3-2 1,7 2-1,7 1 1,4-2-1,5-1 1,2 1-1,4 1-49,4 2 0,2-4 1,3-1-1,4 2 1,3 2-1,5 1 0,1 0 176,2 0 0,-2 0 1,0 0-1,0 0 0,4 0 1,-1 0-268,0 0 0,3 0 0,1 0 0,1 0 0,1 0 0,0 0 43,-35 0 0,-1 0 0,35 0 0,-1 0 0,1 0 0,1 0 0,0 0 1,-1 0 154,-1 0 1,-4 0-1,3-2 1,-1-1-1,0-1 1,1 1-152,-2 1 0,-1-2 0,-1 0 0,1 1 0,0 1 0,1 2 0,-6 0-187,-2 0 0,7 0 1,-1 0-1,-1 0 1,1 0-1,-3-1 120,-1-4 1,4 4-1,-6-5 1,1 1 0,3 1-1,-1 0 1,1-2 317,0-3 1,-1 1 0,0-1-1,1 1 1,-3-1 0,2 0-180,1-2 0,-6 1 0,6 0 0,-3 2 0,-2 1 0,-1 1 0,-3-1-220,-1-1 1,-2 4-1,1-4 1,-3 2 0,1 3-1,-1 2-41,-1 1 1,5-2-1,-6-1 1,1-1-1,2 1 1,-2 0-1,2 0 330,-2-1-129,1-1 0,2 5 0,2 0 1,0 0-1,1 0 152,0 0 1,2 0 0,6 0-1,-4 0 1,-3 0 0,-1 0 0,-1 0-361,0 0 0,-3 0 0,-2 2 1,-3 1-1,-1 1 0,-3-1 50,-1-1 1,-4-2 0,-1 0 0,-3 0 0,0 0-1,0 0 1,3 0 299,2 0 1,1 0-1,0 0 1,1 0-1,2 0 1,3 0-40,2 0 0,2 0 1,5 0-1,0 0 1,-2 1-1,2 2 0,1 3-294,0 1 1,2-2 0,-3 2 0,-2 1 0,2-2-1,0 1-216,-3 0 0,4 1 0,-6 2 0,-1-2 0,0-3 0,-2 0 350,4 1 1,-4-5 0,2 4 0,1-4 0,2-1 0,2 0-1,-1 0 353,0 0 1,0 0 0,1 2 0,-1 1-1,0 1 1,1-1-255,-1-1 0,0-1 0,-1 2 0,-1 1 1,-5 1-1,-4-1 0,-5 1-490,-2-2 1,0 3 0,-4-2-1,-3-1 1,-4-1 0,-5-2-1019,1 0 1,-10 0 0,3 0-2351,-1 0 3690,-6 0 0,6-6 0,-5-2 0</inkml:trace>
  <inkml:trace contextRef="#ctx0" brushRef="#br0">20528 13887 7788,'-5'-13'0,"-3"-1"0,2 1 0,6 1-12,8 3-68,3-3 0,3 9 0,-1-4 0,0 1 0,1 3 0,-1 0 0,0 0 0,-1-3 570,-3-1 0,-4 4 0,-8-3 0,-3 0 1,-2-1-1,-2-1 174,-2 4 1,-1 2-1,-2 2 1,-1 0-1,-2 2 1,0 1 0,-1 3-416,-3 1 1,-1-2 0,-2 3-1,-3 3 1,-2 1 0,-2 1 247,-4 0 1,-1 1-1,0-1 1,3 0-1,2 2 1,2 1 417,2 2-733,1 0 1,5 3 0,0 4 0,0 6 0,-1 3 0,3 3-133,0 1 0,-2 8 1,3 2-1,0 1 0,-1 1 1,4 3-1,1 5 49,2 3 1,6-2 0,2 5 0,4 2 0,4-1 0,5 2 0,10-3-58,6 1 1,9-7-1,4-4 1,5-6-1,10-7 1,8-7-47,6-4 0,-29-19 1,0-3-1,37 6 0,-35-11 1,-1-2-1,3-2 1,0-2-1,0-3 0,-1-2 1,1-2-1,0-3-73,-1-3 0,0-3 0,-5 1 0,-1-2 0,0-5 0,-2-3 0,-2-1 0,-1-2 0,-2 0 0,-2-3 0,-2-1 0,-2-1 0,-2-1 0,-1 0-82,-1 1 1,-3-2-1,-4-3 1,-2-1-1,-1 3 1,-2 0 0,-1-1-1,-2 1 1,-3 1-1,-1 1 1,-10-33-15,-9 9 0,-10 4 0,-4 14 1,-5 4-1,-5 8 0,-2 7 1,-2 8-1131,0 6 1,5 4-1,-4 7 1303,2 4 0,-4 8 0,2 8 0</inkml:trace>
  <inkml:trace contextRef="#ctx0" brushRef="#br0">21088 14540 7697,'12'-6'0,"6"5"0,6 5 0,2 3 285,1-4 1,1 5 0,2-4-1,4 4 1,3 0 0,6 1-1,3 0 1,6 0 0,2-1 0,6-1-1,-1-1 2603,0 0 0,3 3-2664,-4-5 1,4 2 0,-1-3-155,4 1 1,-7 1 0,3-5 0,-7 0-1145,0 0 0,-5 1 0,5 2 1,-3 2-1,-2-2 0,-2-2-2700,-3-1 3774,-2-6 0,-8-1 0,-1-6 0</inkml:trace>
  <inkml:trace contextRef="#ctx0" brushRef="#br0">22515 14527 7681,'-27'-11'1454,"2"-1"-527,3 2 1,11 3-1,14 7-786,9 0 1,9 0 0,-1 0-1,6 0 1,6 1 0,5 4-1,3 3 1,0 4 251,0 2 1,3-1-1,-1 0 1,-5 1-1,-3 0 1,-6 3-1,-6 2-318,-9 2 0,-5 1-362,-8 5 0,-9 5 0,-7 2 0,-11 2 101,-6-1 0,-8-4 0,-6 3 186,-1-1 0,17-12 0,-2 1 0,-29 19 0</inkml:trace>
  <inkml:trace contextRef="#ctx0" brushRef="#br0">11051 15313 8138,'-2'7'0,"-2"-2"568,-5-4 1,3-7 0,3-3 0,6-1 0,6 1 0,3 3 0,1 2 0,0-1 2817,1 2 0,-7 3-3132,-2 5 1,-3-2 0,1 6-1,2 1 1,-2 2 220,-2 1 1,-1-4-94,0 0 1,-4-8-1,-2 1 1,0-6 1111,0-4 0,0 5 0,3-3-1251,-1 0 1,-1 6-1,5 0 1,0 8-283,0 4 1,0-4 0,0 1 0,0 2 0,2-1 0,2 0 38,5-1 0,9-6 0,3 3 0</inkml:trace>
  <inkml:trace contextRef="#ctx0" brushRef="#br0">11477 15060 8173,'-13'-17'0,"0"4"564,-1 6-306,7 10 0,2-2 1,10 5-1,4-2 0,3 2 1,1 0-1,0 0 902,1-3 0,-1 0 0,2 0 0,1 2 0,2-2 0,-2-2 0,0-1-538,2 0 0,-7 0 0,2 0 0,-1 2 0,0 0 1130,1 3 0,-6 1-1565,-2-2 0,-4 4 0,-1 5 0,-1-1 0,-2 0 0,-3 0-99,-2 2 1,0 3 0,-4-3 0,0 3 0,0 2 0,-3 0 0,0 2-858,1 0 0,2-1 0,1 4 0,4-3 0,1-2 1,3-1-1726,2 1 0,4-4 2494,5 3 0,13-9 0,13-3 0</inkml:trace>
  <inkml:trace contextRef="#ctx0" brushRef="#br0">11904 15153 8166,'0'-21'1283,"0"3"1,0 11 0,1 6-333,4 4 1,-2 7 0,6-1-1,1 3 1,2 1 0,0 2-1,-2 3 83,-1 4 0,-6 4 0,1 4 1,-2 1-1,-2-1 0,-2-2-1263,-2-1 0,-4-1 0,-5-1 0,-2-2 1,-1-6 228,-2-2 0,-5-7 0,2-3 0</inkml:trace>
  <inkml:trace contextRef="#ctx0" brushRef="#br0">12024 15126 8114,'7'-26'3835,"1"11"-2801,-4 6 0,-1 6 0,6 5 0,1 0 0,2 3-668,1-2 1,1 3 0,1 0 0,2 0 0,6 0 0,3-2-367,5 2 0,3 1 0,6 7 0</inkml:trace>
  <inkml:trace contextRef="#ctx0" brushRef="#br0">12637 14846 8098,'0'-26'0,"-1"2"2124,-4 6 1,-2 14 0,-8 17 0,-1 8-1564,-2 4 1,-4 8 0,4 2-1,0 7 1,0 7 0,0 7-1,1 6 1,0 3 93,4 3 0,1 6 0,9-4 1,-1-3-1,1-7 0,1-3 1,4-7-10487,2-3 9453,4-2 0,5-11 1,0-2-1</inkml:trace>
  <inkml:trace contextRef="#ctx0" brushRef="#br0">13050 15193 8198,'9'-13'0,"0"1"0,0 1 1819,-2 3 0,4 3 1,-5-2-1,0-1-595,-1 1 1,-2 5 0,-6 2 0,-1 9 0,1 6 0,2 4 0,1 2 0,0 3-1023,0 1 1,0 2 0,0-1 0,-2 2 0,-1 2 0,-3 1-1,-1-3-1095,-4-4 0,0-3 1,-3-5-1,1 2 0,0-2 1,-1-3-2458,1-4 1,4 2 3349,0-7 0,0 0 0,-4-4 0</inkml:trace>
  <inkml:trace contextRef="#ctx0" brushRef="#br0">13037 15140 8230,'4'-30'0,"4"5"2033,4 9 0,-1 7 0,12 9-655,0 0 1,8 0-1,6 1 1,3 2-1,3 5 1,-1 2-1379,1 5 0,6-5 0,-2-4 0</inkml:trace>
  <inkml:trace contextRef="#ctx0" brushRef="#br0">13463 15300 8107,'2'-8'3276,"2"4"1,8 7 0,7 1-2322,2-1 0,-2 3 0,7-2 1,3-1-1,2-1-955,2-2 0,10 6 0,-2 1 0</inkml:trace>
  <inkml:trace contextRef="#ctx0" brushRef="#br0">13917 15140 8061,'0'-14'1589,"-3"7"0,3 2 0,7 4-515,8 1 0,3 0 0,7 0 0,3 0 0,0 0 0,2 0 0,-1 0-1041,3 0 0,-6 4 0,-5 1 0,-2-2 1,-4 0-558,-5 1 1,-7-1-1,-10 5 1,-8-1 0,-4-1-1,-3 1 976,1 1 1,0-4-1,5 5 1,0 1-1,4 2 1,6 2 289,4-1 0,2 5 0,3-1 0,5 0 1,6-1-1,6-1-404,3-2 0,1 6 0,0-8 0,-3-1 0,-2 2 0,-4 0-75,-5 1 1,-3-4 0,-4 0 0,0 1 0,-4 2 0,-8 0-190,-7-3 0,-5 3 1,-6-3-1,1 1 1,-1 0-1,0-1 1,1 2-802,-1 0 1,5-2 0,1 0-1,2 2 1,2-1 0,4 0 0,3-1-2341,1 2 0,6 0 3067,-2 3 0,10-1 0,2 0 0</inkml:trace>
  <inkml:trace contextRef="#ctx0" brushRef="#br0">14570 15220 8100,'0'-14'0,"-6"7"6796,-3 2-5111,3 10 1,-1 4 0,2 7-1349,-4 2 0,2 6 0,0-2 0,1 3 0,1 3 0,1 2 0,-1 2 0,1 1-1449,-2-1 0,4 4 1,-2-5 1111,3-1 0,-5-2 0,-2-2 0</inkml:trace>
  <inkml:trace contextRef="#ctx0" brushRef="#br0">14370 15460 8030,'9'-14'0,"0"1"0,3 1 709,4 3 1,-1 3 0,4 6 0,0 2 0,3 1 0,4 3 416,0 1 0,5 2 0,2 3 0,1-2-1126,3-1 0,1-6 0,2 3 0</inkml:trace>
  <inkml:trace contextRef="#ctx0" brushRef="#br0">15156 15220 7994,'-13'1'1277,"0"4"1,-1 9 0,1 12 0,0 5 0,1 1-338,3 1 1,-3-1 0,3 1-1,-3 5 1,1 5 0,2 0-1,4-1-1059,4-2 1,2 0 0,4-3 118,4-6 0,8 0 0,4-10 0</inkml:trace>
  <inkml:trace contextRef="#ctx0" brushRef="#br0">15623 15086 7900,'6'-7'1362,"-5"7"1,5 21-1,-6 14 1,0 10-1,0 4-825,0-1 1,0 0-1,0 4 1,0 2 0,-1 9-1,-2 5 1,-3 4-1,-2 2 201,4-36 0,-2 0 1,1 3-1,-2-1 1,-8 34-1,8-37 1,-2 0-739,-9 34 0,2-33 0,-3-2 0,1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10757 6197 8231,'-7'-25'0,"3"3"110,2 4 1,1 9 0,-4 5-1,-4 2 1,-3 2 0,-1-1-1,-2-2 1,-2-2 0,-4 2-1,-1 2 1,-1-1 0,1-1-1,0-1 363,0 1 1,1-3-1,-3 0 1,4-1 0,-1-2-1,2 1 1,-2 3 0,0 0-1,-1 1-265,1 1 0,-6 1 1,2 2-1,-6 0 1,-3 0-1,-3 0 1,-1 0-197,-2 0 0,-5 0 0,-1 0 0,-1 0 0,-2 0 0,2 0 223,2 0 1,-1-4 0,2-1 0,1 1 0,3-1-1,3 1 1,1 1 1350,-1 2-1538,5-5 1,-7 4 0,2-2 0,-4 2-1,-4 2 1,1 0-31,-2 0 0,-3 0 0,-7 0 1,-2 0-1,0 0 0,0 2 1,-1 1 73,-2 1 0,5 1 1,0-5-1,4 0 1,3 0-1,-1 0 1,-1 0 148,3 0 1,-3 0 0,5 0-1,-1-2 1,-3-1 0,-1-3 1,2-1 0,-1 2 0,4-2 0,0 0 1,-1 1-1,-1-2 0,-1 2-125,2 0 1,-5-4-1,3 3 1,-3-2 0,-1 1-1,0 2 293,0 3-289,-1-4 1,-2 6 0,0-4 0,1 4 0,-1 1 0,2 0-8,4 0 1,-5 0 0,5 1-1,-1 2 1,0 3 0,-1 0 366,-2 0-425,1 4 1,4-7-1,2 5 1,-1-1-1,1-1 1,-2 1-1,0-1 80,0 0 1,6 3 0,-3-5 0,4-1 0,-1-1-1,1-2 132,-1 0 1,-3 0 0,3 0 0,3 0-1,-1 0 1,2 0-32,1 0 0,1-2 0,7-1 1,-1-1-1,0 0 0,0-1 0,0 1 382,1 1-543,-4 1 0,4 2 1,-5 0-1,-1 0 0,-1 0 1,-1 0-161,-4 0 0,-5 0 1,1 0-1,0 0 1,-1 0-1,1 0 188,0 0 0,-3 0 1,3 0-1,0-1 0,0-2 1,3-2-1,2 2 872,1 2-977,0 1 0,1-5 0,2 1 0,2 1 0,-1 2 0,1 1 0,-1 0 0,5-5 0,-3 1 0,0 2 0,0 4 0,-2 4 0,2 1 0,-4 2 0,4 0 0,-5 1 0,2 2 0,2 1 0,-2-1 0,-2 0 0,-1 0 0,0 1 0,2-1 0,0-2 0,4-1 0,2 0 0,2-1 0,-2 3 0,1-2 0,1 2 0,2-1 0,3-1 0,1 1 0,2 2 0,-1-3 0,-2 0 0,2 1 0,2 2 0,2 1 0,1-1 0,-1-3 0,4 3 0,-3-3 0,3 1 0,3 1 0,2-2 0,1 1 0,0 2 0,-3 1 0,3 0 0,4 1 0,0-1-90,1 0 0,-2 1 1,3-1-1,-3 2 1,0 3-1,-2 4 1,3 3-140,-1 2 0,-5-1 1,4 2-1,-1 4 1,3 5-1,0 4 49,1 3 1,-5 5 0,3-1 0,0 1-1,0 4 1,2 0-1218,-2 3 1312,4 1 0,-8-4 0,5 0 1,1 2-1,-1 1 0,0 2 0,-1-2 67,0-1 0,1 6 1,5 1-1,0-1 0,0 3 1,2-4-91,2 1 1,-1 7 0,5-1 0,-3 2 0,0 2 0,-1 0-34,1-1 0,1 3 1,-3-1-1,1-1 1,1 0-1,-1-4 96,0-2 0,1 5 0,-5-10 0,0-2 0,0 0 0,0-5 0,-2 1 394,-2-1 0,1-7 0,-4 7 0,1-3 1,1-1-1,1 2 1,-1 3 0,-1 1 0,3 7 0,-1 2 0,1 0 0,2 1 0,-1 0-341,-2 3 1,2 2 0,-2-5 0,2-4-1,2-5 1,0-4-19,0-2 1,-1-1-1,-2-9 1,-2 0-1,1 0 1,-1-2 35,1-2 0,0 2 0,4-2 0,-2 2 0,-1 2 0,-1 0 0,1 2-9,1 2 0,2-1 0,2 6 0,1 3 0,3 3 1,1 5-1,2 3-33,-2 0 0,5 8 0,-3-5 1,3-3-1,0 1 0,-2-6-207,-1-1 0,-5 1 0,4-2 0,-2 2 0,-3-2 0,-2-1-80,-1-1 349,0-1 1,0-1 0,0-2 0,-1-1 0,-2 0 0,-3 0 364,-2-1-428,5-5 1,-7 8-1,6-7 1,-1 1-1,1-1 1,-1 0-24,2-1 1,2 3 0,1 0 0,0 2 0,0 2 0,0 2 0,0 1-342,0 0 1,0 2 0,0 1 0,1 2 0,2-3 0,2-5-1436,-2-5 1803,4-10 0,-5 2 0,2-7 0,-2-3 0,-2-5 1,1-3 198,3-3 1,-2-1-1,2-2 1,-2 1-1,-1-1 184,4 0 1,-4-4 0,5-1 0,-1-1 0,1-1 0,1 0-355,3-3 0,2 3 1,2 0-1,-1 0 0,0 1 1,2-1-275,3 0 0,2 4 0,7-2 0,0-1 0,1-1 0,3-1 0,3-1 74,0-1 0,9-2 0,-3-1 0,3 0 0,2 0 1,0 0 248,3 0 1,-4 0 0,4 0-1,-1 0 1,0 0 0,2 0-1,0 0-90,0 0 1,0 0 0,4 0 0,2 2-1,0 1 1,0 3 0,-5 0-73,-3 0 1,4 3-1,-4-4 1,2 1-1,-2 2 1,1-1 89,-1 4 0,-4-4 1,3 0-1,-3-1 1,0-1-1,-1-1 364,0 1-274,1-1 0,-1-4 0,1 0 0,3 0 0,0 0 0,1 0 439,0 0-574,2 0 1,3 0-1,-1 0 1,-3 0 0,3 0-1,-1 0-54,-1 0 1,3 0-1,-5 0 1,1 0-1,-2 0 1,-2 2 116,0 2-12,1-3 1,-4 5 0,2-6 0,3 0 0,2 0 0,2 0-3,2 0-18,-5 0 0,9-1 0,-2-2 0,2-2 0,2 1 0,0 0-191,-2-1 1,0-1-1,0 3 1,2-1-1,-2 1 1,-2 1 163,-5 2 1,3 0 0,-4 0 0,3 0 0,-2 2 0,-5 1 52,-2 1 1,2 5 0,0-3-1,-1 0 1,0 1 0,-1-1-1,1 2 4,0-1 0,-5-4 1,7 2-1,-2-4 1,0-1-1,2 0 1,1 0 145,0 0 1,5 0-1,-4-1 1,0-2-1,-1-2 1,-1 2-113,-1 2 0,5 1 1,-4 0-1,-4 0 1,-1 0-99,0 0 0,-3 4 0,7 2 0,-2 0 0,-2 1 0,1-1 0,2 2-31,2-1 0,4-4 0,-5 2 0,-1-4 1,0-1-1,-2 0 0,2 0 304,0 0 0,-6-1 0,5-4 0,-5-4 1,-2-1-1,1-1 0,0 3 130,1-3 0,-3 1 0,1-1 1,1 4-1,-1 0 0,-1 1-661,-1 0 0,2 1 0,-2 4 0,1-2 1,2-2-1,-2 3 0,-2 0-37,1 2 0,-5-1 0,3-2 1,-3-2-1,-1 1 0,-2-1 677,-3 1 0,4-2 0,-6 1 1,2-2-1,-1-2 0,0 2 1,-2-1 180,0 1 0,4 3 1,-6-4-1,0 2 1,-1 2-1061,2-2 363,-3 4 0,4-5 0,-6 4 0,-1-3 0,-2 0 76,-1 0 1,-6-4 0,3 2 0,-1 0 0,-1-3-1,-1-2 343,-1-3 1,-2-5 0,1 0 0,2-6 0,3-2 0,1-5 0,4-5-115,1-4 0,5-11 0,3-1 0,0-4 0,4-5 1,0 2-118,-2 4 0,-3-4 0,-6 8 0,1 1 0,-1 3 0,-1 4 0,-3 1 0,-5 1 0,-2-2 0,-2 3 0,0-3 0,0 0 0,0-1-1906,0 0 1658,0 4 1,0-8 0,0 5 0,0 0 0,0-1-1,0 1 27,0 0 0,0-4 0,0 3 0,0-1 0,0 2 0,0 2 455,0-1 1,0 1-1,-2 4 1,-1 2-1,-3 0 1,1 4-1,-1 2-498,3 2 126,-5 2 0,7-3 0,-5-2 0,1-1 0,1-3 0,1 0-55,1 2 0,2-10 0,2 2 0,1-4 0,3-2 0,0-1 301,0-2 0,4 0 0,-3 2 0,2-1 0,-1 0 0,-1-3 893,1 3-1048,-5 0 1,7 2-1,-6 2 1,-1 0 0,0 2-1,0 2-26,2 5 1,-1 1 0,-4-2-1,0 2 1,0 2 0,0-2 0,0-2-147,0-1 1,0 0 0,-1-1 0,-2-2 0,-2-3 0,2 0 249,2 0 1,-4-7-1,1 4 1,1 1-1,1 3 1,2 0-1,0 2-71,0 2 1,0 1 0,0 0 0,0 0 0,0 0 0,0 0 0,0 1-131,0 4 0,0-8 0,-1 3 0,-2-2 1,-1-1-1,1 2 46,1 1 0,-2-4 0,-2 5 0,0-2 0,-2-1 0,3 2 0,-1-1 179,3-1 1,-3 1 0,1 1 0,2 0-1,2 1 1,1 4 0,0 2-157,0 1 0,0 2 1,0-6-1,0 1 0,0-1 1,1 2-7,4 2 0,-4-5 1,4 1-1,-4-2 1,-1-2-1,0 0 1,0-2 110,0-2 1,5 5-1,-1-2 1,-1 1-1,0 1 1,0-1-1,1 0 12,-1 2 1,-1 2 0,-2-1 0,1 3 0,2 0 0,2 2-139,-2-1 0,-2 2 0,-1 3 1,0-2-1,0-1 0,0 0 1,0-2-87,0-2 1,-1-4 0,-4-1-1,-2-1 1,-2-3 0,2-5-1,1-3-14,3-1 1,1-5 0,2-1-1,0-1 1,0 0 0,0 0 141,0 1 1,0 3-1,-1 6 144,-4 1 1,2 7 0,-4 2 0,1 8 31,3 4 0,-4 5 0,-2 4 0,-3 3 0,-2 5 0,1 4 1,0 4-97,-1 2 1,1 1 0,0 1-1,0 5 1,1 6 0,3 6-1,4 2-1605,4 4 1,2 1 0,4 2 1750,4-1 0,14 7 0,5 1 0</inkml:trace>
  <inkml:trace contextRef="#ctx0" brushRef="#br0">8425 9089 10817,'0'-13'0,"-2"1"0,-2 3 0,-5 6-65,-3 6 1,3 0-1,2 6 1,2 0 0,7-2-1,7-2 1,5-4-1,6-1 1,-1 0 3749,0 0 1,0 0-3059,-1 0 1,-1 0-1,3 0 1,1 2 0,-2 1-1,1 2-109,-4 3 0,0-4-493,2 5 0,-3-4 0,4 2 1,-1-1-1,1-3 162,2-2 0,-4-1 0,6 0 1,0 0-1,3 0 0,0 0 1,1 0 214,0 0 0,-1 0 0,2 0 0,2-1 0,3-2 0,-1-1 34,1 1 1,2 1-1,-2 2 1,1 0-1,1 0 1,1 0-268,0 0 0,-2 0 1,1 0-1,-4 0 0,-3 0 1,-1 0-1,0 0-943,-1 0 874,-5 6 1,3-4 0,-5 2-1,0-3 1,2-1 0,-2 0 199,1 0 1,2 5-1,-3-1 1,0-1 0,2-1-1,-2-1 1,2 2-173,0 2 1,1-1-1,5-2 1,-1 1-1,-1 1 1,-1 0-129,-2 2-54,1-4 0,3 8 1,-1-4-1,-1 0 1,-3 1-1,0-1 33,-1 0 1,-2 3-1,3-4 1,-2-1 0,-1 0-1,0 1 84,-1-2 1,3-2-1,-4 1 1,2 1-1,0 1 1,-1-1 0,3-1-64,0-2 0,-3 0 0,2 0 0,-1 1 0,1 2 0,2 2 0,1-1 0,-1 2 0,4-5 0,-3 5 0,2-1 0,-1-1 0,0-1 0,0-1 0,-2 2 0,1 1 0,0-1 0,1 0 0,-1 1 0,0-1 0,-1 2 0,4-4 0,-4 4 0,5-5 0,0 2 0,-3 2 0,0-1 0,0 2 0,1-3 0,0 4 0,-2-1 0,0-3 0,0 0 0,0 2 0,-4-4 0,3 5 0,0-2 0,-2 2 0,0 0 0,-2 2 0,-3-1 0,0-2 0,-1 3 0,0 1 0,1 0 0,-1 0 0,0 0 0,1-2 0,-1 5 0,0-4 0,1 0 0,0 0 0,3-1 0,1 1 0,1-5 0,-3 3 0,2-2 0,0 0 0,-1-1 0,3-1 0,0-2 0,-3 0 0,0 1 0,-2 2 0,-1 2 0,-1-2 0,0-2 0,1-1 0,-1 0 0,-1 2 0,-2 1-1867,-1 1 0,-6 2 1,3-2-1,0 4-158,3-1 1,-2 4-1,2-7 2028,1-1 0,8-1 1,3-2-1</inkml:trace>
  <inkml:trace contextRef="#ctx0" brushRef="#br0">11571 9489 24605,'-8'0'914,"4"-2"1,8-1 0,5-1-484,3 1 0,3 2 0,1 1 0,3 1 0,2 2 0,1 3 0,0 1 0,-1 2-150,-2-1 0,-1 4 1,-4-4-1,-1 4 1,-1 2-1,-2-1 1,-3 0-554,-1 1 0,3-1 1,-4 0-1,-2 1 1,-2-1-1,-1 0-369,0 1 1,0-1 0,-1-1 0,-4-3 185,-4-5 0,-7 2 0,-5-2 1,-2-1-1,-7-1 0,-3-2-934,-4 0 1,-4 0 1358,1 0 1,-3 6 0,9 1-1</inkml:trace>
  <inkml:trace contextRef="#ctx0" brushRef="#br0">8398 12887 19229,'7'-10'-1267,"-1"-3"1,-1-2 0,-1 0-313,-1 2 1817,5 5 1,-2 1-1,1 4 1,-7 0-94,-7 4 1,1 1 0,3 5 0,6-1 0,7-3 492,6-1 0,5 2 1,7 1-1,3-2 0,5-2 1,2-1-1,4 0-328,2 0 1,-1 0 0,5 0 0,-1 0-1,-1 0 1,0 0-100,-3 0 0,-2 2 0,-1 0 0,0 3 0,0-2 0,0 0 9,0 1 1,-4-2 0,-1 4 0,2-2 0,2 1 0,1-1 0,0 0 114,0 1 1,4-1-1,2-4 1,0 0 0,0 0-1,-3 0 1,0 0-123,1 0 0,-1 0 0,5 0 0,-2 0 0,-4 0 1,0 0-1,-4 2-114,-2 2 1,1-1-1,-4 5 1,-1-1 0,1-1-1,-4 1 31,0 1 1,-4 1-1,-2 4 1,0-1-1,0-2 1,1-1-43,-2 1 0,6 1 1,-2-1-1,2-2 1,4-1-1,1-1 1,-1 1 77,1 1 1,-3-5 0,4 3 0,0-2 0,-2 2 0,1 0 0,-3 0 13,-2-3 0,-2 4 0,0 1 0,-3 0 0,-2 1 1,0 2-288,-1 1 0,-3 1 0,1 0 0,-4 1 0,0-1 0,-1 0 0,0 1-7,1-1 1,-1 0 0,2 1 0,1-3 0,2 0 0,-2-4 0,-1 1 100,-2-1 0,5-3 1,0 4-1,-2-2 1,-1-2-1,-2 1-270,1-1 0,3 5 0,1-5 0,-2 1 0,-1-1 0,-1 2-1126,-1 2 1,-4-5 0,0 1 0,0-1-1608,-2 1 2972,5-2 0,-11 4 0,5-6 0</inkml:trace>
  <inkml:trace contextRef="#ctx0" brushRef="#br0">11224 13234 19771,'4'-9'-906,"2"2"0,2 1 1448,2 3 0,3 1 1,4 2-1,1 0 0,-2 0 1,-1 2-1,-2 1 1,-1 3-527,-3 1 1,-2 2 0,-4 4 0,2 1 0,-3-1 0,0 2-1,-4 1-479,-2 2 1,-3 1-1,-7-3 1,-1 4-1,-1-1 1,-2 1-1,2 0-429,1-1 0,-2-1 0,-1-3 0,1 1 0,3 3 818,0 2 1,-5 1 0,-2 5 0</inkml:trace>
  <inkml:trace contextRef="#ctx0" brushRef="#br0">11331 10302 9233,'7'-6'592,"5"3"0,-3-4 0,3-1 0,1 2 1,2 0-1,1 2 0,2-1 0,0 1 1,-1 1-95,1 2 1,4 1 0,-4 1 0,-2 2 0,-1 3 0,-3 1 0,-3 5 0,-5 3 0,-2 6 0,-4 2-524,-2 6 1,-14 0-1,-10-1 1,-3 2 0,-5 3-1,1-1 1,-4 1-442,2-4 0,2-2 0,-1-3 0,5-4 0,4 0 0,4-6-372,1-3 1,10-1 0,-2-5 0,4-4 787,3-4 1,11-3-1,9-4 1,2 1-1,1 0 1,1 0 600,1 0 0,-1 6 0,-3-1 1,-1 2-1,2 2 0,1 0 0,2 0-160,-2 0 0,-1 0 1,-2 2-1,1 1 1,-1 3-1,0 1-760,1 4 1,3-4-1,3 0 1,-1 1-1,2-2 1,-1 0 368,4-3 0,7-2 0,3-1 0</inkml:trace>
  <inkml:trace contextRef="#ctx0" brushRef="#br0">11757 10435 8440,'0'-19'0,"5"0"0,1-2 0,1 8 0,-4 7 0,3 10 0,-2 5 0,1 3 0,-1 3 0,2 2 0,-4 4 0,2 6 0,-2-2 809,-2-3 0,0 2 1,0-6-1,0-1 0,-2 1 1,-2-2-1,-5-2 6610,-3-4-7419,4-7 0,-9 9 0,2-5 0</inkml:trace>
  <inkml:trace contextRef="#ctx0" brushRef="#br0">11704 10422 8440,'13'-25'0,"2"4"0,1 6 0,2 5 0,6 5 0,-2-2 0,2 1 0,-2 3 0,3 2 0,-3 1 0,3 0 0,4 0 0,0 0 0,2 1 0,-1 3 0,4-2 0,0 4 0</inkml:trace>
  <inkml:trace contextRef="#ctx0" brushRef="#br0">12424 10195 8520,'-14'-26'-4,"1"5"3,6 8 1,1 8 0,7 10 0,2 3 0,2 4 0,3 2 0,-2-1 0,0 0 0,0 1 0,-1-1-2,1 0 0,-3-1 1,5-3 201,3-5 0,-5-4 0,-3-3 922,-6-1 0,-6 6 1,-9 6-1,-4 6 1,-3 2-1,-2 5 1,0 2-356,1 6 1,-5 2 0,0 0 0,1 3 0,2 1 0,3 1-1251,2 1 1,4 0 0,7 0 0,3-3 0,5-1 0,4-5 482,4-5 0,10 3 0,6-6 0</inkml:trace>
  <inkml:trace contextRef="#ctx0" brushRef="#br0">12384 10675 8132,'-18'-4'1271,"0"-1"0,8 4 0,-4 8 0,9 6 1,3 2-106,2 0-974,0-2 1,6 1-1,4-1 1,5 0 0,4-1-1,2-3-240,3-4 1,-5-4-1,-1-1 1,-3 0-1,-3-1 1,-4-4-1,-3-4-905,-4-3 1,-7-2 0,-4-3 0,-6-1 0,-8 2 0,-4 3 0,-5 4 952,-1 5 0,-1 2 0,-5 2 0</inkml:trace>
  <inkml:trace contextRef="#ctx0" brushRef="#br0">11397 14167 8191,'-10'-5'0,"-2"1"0,-3 1 0,0 1 0,1 2 349,0 0 0,5 0 0,2-1 0,4-2 1,7-3-1,10 0 0,4-1 0,2 1 1,1 0 448,3 3 0,5 1 1,2 2-1,-1 0 0,-3 0 1,-4 0-1,-2 0-999,-2 0 0,4 0 0,-6 0 105,0 0 0,-8 6 0,-5 3 0,-2 5 0,-2 2 730,0 2 1,-6 4 0,-2-3 0,-1 2 0,2 3 0,0-1-1,1 2-417,0 2 0,0-3 0,3 5 0,-2-3 1,2-4-1,2 1 0,-1 1-954,-2-2 0,2-2 0,-2-7 0,3 0 1,2-1-203,3-3 939,10-3 0,7-6 0,5 0 0</inkml:trace>
  <inkml:trace contextRef="#ctx0" brushRef="#br0">12064 14193 8114,'-12'-38'1422,"-6"2"1,0 16 0,2 12-813,6 10 1,4 5 0,6 6 0,1 1 0,2-1-1,5 2 1,2 1-1138,5 2 0,7 6 0,2-4 0,5 1 0,5-3 0,2-3 527,0-2 0,-1-6 0,5-1 0</inkml:trace>
  <inkml:trace contextRef="#ctx0" brushRef="#br0">12384 14220 8114,'6'-18'947,"-6"1"0,-6-6 0,-8 6 0,1 2 1,0 3-1,-1 5 0,1 1-140,0 3 1,-1 9-1,1 7 1,0 11-1,-1 10 1,3 12-1,0 7 1,4 6-927,1 2 0,1 2 0,5 7 1,2 1 118,2-1 0,10-2 0,6-2 0</inkml:trace>
  <inkml:trace contextRef="#ctx0" brushRef="#br0">7172 14727 8321,'-6'-26'0,"-2"9"0,1 14 0,2 19-4,4 15 789,1 13 1,-2 5-1,0 9 1,-3 3-1,2 1 1,0-1-1,0-2 1,-1-1 0,1-1-786,1 1 0,8 6 0,2-3 0</inkml:trace>
  <inkml:trace contextRef="#ctx0" brushRef="#br0">4319 7130 8549,'-19'-6'0,"5"-3"0,8-3 0,1 3 206,0 1 0,1 3 0,4-4 1,1 0-1,4 3 0,3 6 0,4 6 1,3 3 253,3 0 1,3-4 0,5 2 0,1-1 0,0-2-1,1 1 1,1-1 0,4-1 0,0-1 0,-1-2-74,-2 0 0,4 0 0,0 0 0,1 0 0,-1-2 0,-1-2-255,-3-5 0,2-3 1,-1-1-1,0-2 1,1-1-1,-1-4 1,-2 0-157,-1-4 0,-1 2 1,0-3-1,-1-4 0,0 0 1,-3-2-59,0 0 0,-7-2 1,0 3-1,-6-1 0,-5 2 1,-4 1-1,-1 1-136,0 0 1,-10 2 0,-6 3 0,-6 4 0,-8 2 0,-1 1-12,-2 2 0,-8-4 1,-1 9-1,-2-3 1,-5 2-1,0 5 1,-4 2 58,-2 2 0,3 0 1,-6 0-1,2 2 0,1 2 1,0 5-1,4 3 314,-1 1 0,6 7 1,1 2-1,5 1 0,3 3 1,3 0-59,2 7 1,11-2-1,9 2 1,5-2 0,5 0-1,7 0 1,10 0-298,10 0 1,9 2 0,9-5-1,4 0 1,4-3 0,6 0-2704,7 0 2942,0 2 1,-25-13-1,0-1 1,-2 0-1,0 0 1</inkml:trace>
  <inkml:trace contextRef="#ctx0" brushRef="#br0">6745 7916 8510,'2'8'0,"9"-4"0,16-2 305,10-2 0,8 0 1,12 0-1,5 0 0,4 0 1,0 0-1,1 0 0,0 0 1,-2 0-1,-2-2 1,-2-1-1,-2-3 215,-2-1 0,-4-2 0,-4-4 0,-5-2 0,-4-3 0,-4-4 0,-6-5 0,-7-2 0,-7-4-1188,-5-1 1,-1-6 0,-7-6 0,-4-1 0,-8-2-1,-9 0 1,-9 2 642,-7 1 0,-7 3 1,-5 7-1,-7 8 0,-4 7 1,-6 9-1,-3 5 139,-3 4 0,31 5 0,0 2 0,-36 9 0,37-3 0,0 3 0,1 1 1,1 1-1,-30 21-173,7 2 1,8 8 0,16 3-1,7 3 1,9 1 0,11 0 0,14 1-203,19-1 0,15-1 0,-12-27 0,3-3 0,2 0 0,1-2 261,3-1 0,1-1 0,-1-3 0,1-1 0,4 3 0,0-1 0</inkml:trace>
  <inkml:trace contextRef="#ctx0" brushRef="#br0">14277 6330 8523,'-8'-13'0,"4"0"0,4 5 0,4 4 0,2 1 0,4 0 221,-1-1 0,0-5 0,5 3 0,-1-2 0,-1-2 732,-3-2 1,-3 3 0,-6 0 54,0-1-556,0 4 0,0-1 0,1 4 469,4-2-987,-4 1 1,5 5 0,-8 2 0,-1 3 0,-1 2 0,0 2 141,-2 2 0,4 6 0,-2-1 0,2 1 0,2 0 0,0 1 253,0 2 0,5-3 0,1 4 1,0 0-1,1 0 0,-1-1 1,0 0-63,-3-1 1,0 1 0,0 3 0,1-3-1,-1-1 1,-1 0 0,-2-1-462,0-3 1,0 3 0,0-1 0,0-2-370,0-1 1,-2-7-201,-2-4 0,2-4 0,-2-4 1,4-4-1,4-1 0,5 0-972,3-1 1,1 3 1734,1-2 0,5 0 0,2-4 0</inkml:trace>
  <inkml:trace contextRef="#ctx0" brushRef="#br0">14210 6664 13719,'-7'-6'461,"1"3"-223,6-6 1,0 7-1,0 2-32,0 8 1,0 4 0,0 1 0,0 0 0,1 2 0,2 1 0,3 2 204,1-2 0,1-1 1,2-3-218,-1-3 0,0 1 0,6-5 1,1-2-329,2-2 0,1-7 0,-3-3 0,2-2 0,0-4 0,0-2-778,-1 0 1,-3-3-1,-7 4 794,-1-2 1,4 1-1,-2 3 1</inkml:trace>
  <inkml:trace contextRef="#ctx0" brushRef="#br0">13383 6504 15221,'0'-14'-1738,"-1"2"1,-2 2 2567,-1 1 1,-1 5 0,5-2-585,0 4 0,0 5 1,0 11-1,0-1 1,0 2-1,0 1 1,0 2-149,0-2 1,0 0-573,0 2 0,0-3 349,0 3 0,-1-11 1,-2-7-1,-2-9 94,2-7 0,0-3 0,0-5 1,-1 2-1,1-2 0,1 0-44,2 2 1,5-1 0,1 5 0,0 2 0,0 1 0,-2 1 192,2 1 1,-3 1-1,6 2-276,1 1 0,-2 6 0,-1 0 0,1 5 0,-3 3 0,3 3 1,-1 2-1681,4 2 1,5 1 1980,2 1 0,11-1 0,-1 0 0</inkml:trace>
  <inkml:trace contextRef="#ctx0" brushRef="#br0">13797 6304 8537,'-6'-28'-193,"3"2"0,-6 15 43,-1 2 0,-2 3 1,-2 6-1,1 0 0,0 0 1,-1 0-1,1 1 434,0 4 1,5 2 0,4 6 0,2 2 0,2 2 0,2 2 44,2 2 1,-1 1 0,6 6-374,2 3 0,-4-1 0,0 5 0,-1 1-525,-3-2 0,3 3 0,-1-5 1,-2-1 568,-2-2 0,-7 0 0,-1-8 0</inkml:trace>
  <inkml:trace contextRef="#ctx0" brushRef="#br0">13557 6557 8552,'6'-27'341,"7"5"1,9 1-177,3 2 0,7 1 0,0 6 0,2 4 0,2 5-876,-2 6 711,4 4 0,2 12 0,8 2 0</inkml:trace>
  <inkml:trace contextRef="#ctx0" brushRef="#br0">4386 7796 8485,'0'-22'0,"-2"1"0,-2 2 0,2 1 48,-2 5 1,4 6 0,3 4-1,4 4 1,4 5 0,5 2 0,3 3-1,6 4 1,5 3 0,7-2-1,4-2 1,5-4 370,2-1 1,1-6-1,4 1 1,0-2-1,-1-2 1,-3-2-1,-5-2 1,-2-7-1,-2-5 1,-2-6-333,-2-3 0,-4-5 0,-6-2 0,-4-7 0,-6-1 0,-6-3 0,-5 2-430,-4-1 1,-12-2-1,-9-1 1,-9 4-1,-13 4 1,-8 7 238,-6 7 1,-13 5-1,3 9 1,-4 6-1,-1 7 1,0 10 80,1 6 0,4 15 0,4 2 0,5 1 1,7 3-1,7 2-74,6 0 1,12 3-1,11 0 1,10 2 0,10 2-1,13 0 1,18-1-2071,18-4 2167,6-4 0,-15-20 0,4-2 0,-2 1 0,0 0 0</inkml:trace>
  <inkml:trace contextRef="#ctx0" brushRef="#br0">6079 10089 8419,'-6'-8'0,"-3"4"0,-3 2 0,-1 2-38,-1 0 0,5 5 0,0-1 1,2-1-1,4-1 1571,8-2 0,5 0-1233,3 0 1,6 0-1,4 0 1,3 0 0,5 0-1,4 0 1,2 0 0,1 0-171,4 0 0,5 0 1,-1 0-1,0 0 1,1-2-1,-1-2-369,0-5 0,-2-3 1,-4-3-1,-1-1 1,-2-5-1,-4-3-9,-5-4 0,0-7 0,-10 1 0,-4-2 0,-3 1 0,-7-2 190,-2-2 1,-5 4-1,-6-1 1,-9 1-1,-7 0 1,-6 6 208,-5 5 0,-4 5 1,-4 7-1,-5 3 0,-4 5 1,-5 5-1,-4 8-26,-4 9 1,6 6-1,3 4 1,9 1-1,8 2 1,9-1-149,7-2 0,10-1 1,12-2-1,7-1 0,13-4 1,15 1-1,13-2-462,11 1 1,9-3 0,3-3 0,2-2-1,0-2 485,2-1 0,-33-5 0,0 1 0,4 1 0,-1 1 0</inkml:trace>
  <inkml:trace contextRef="#ctx0" brushRef="#br0">15050 7863 8445,'-2'-12'0,"-1"2"0,-1 1 0,-7 0 0,4-4 0</inkml:trace>
  <inkml:trace contextRef="#ctx0" brushRef="#br0">14557 11022 8210,'-14'0'0,"1"0"0,0 0 595,5 0 1,2 1 0,6 3 0,2 4 0,1 1 0,3-2 0,1-1 193,3-3 1,2 3-1,3-2 1,3-1-1287,4-1 0,3-2 1,2-2-1,1-2 497,3-5 0,3-15 0,6-4 0</inkml:trace>
  <inkml:trace contextRef="#ctx0" brushRef="#br0">14890 7596 7759,'-19'6'0,"-2"2"0</inkml:trace>
  <inkml:trace contextRef="#ctx0" brushRef="#br0">18995 1866 7577,'-31'13'0,"-9"0"0,-6 1 0,2-1 0,11 8 0,17 5 0,6 9 0,5 5 0,5 2 3188,5 3 1,10 10-1631,11-2 0,14 9-1671,-14-30 0,2-2 0,2 0 0,3-2 0,4 0 0,0-3 0,1-1 0,0-3 0,2-2 0,1-3 0,0-1 0,1-3 0,3-1 0,1-3 0,-1 0 0,0-2 0,2-2 0,-1-1 0,-2-2 0,0-2 1,-1-2-1,0-3 0,-4 0 0,0-3 0,-1 0 0,0-2 266,30-15 0,-15-3 0,-4-11 946,-6 0 1,-9 1 0,-4 2 0,-7 2 0,-5-1 0,-5 2-363,-4 3 1,2 4 0,-7 5-1,-2 4 1,-7 5-740,-8 4 0,-9 3 1,-13 9-1,-7 8 0,-10 11 1,-11 13-80,29-12 1,0 2 0,0 0 0,0 2 0,3 4 0,0 1 0,0 1 0,1-1 0,4 0 0,0-1 0,-18 29 210,10-3 1,12-4 0,10-4 0,12-3 0,13-2-1,15-1-164,15-4 1,14-7-1,-21-19 1,3-4-1,4 0 1,2-1 0,3-3-1,1-1 1,4-4-1,1-3 1,-1-3 0,1-3-93,-2-2 0,-1-3 0,2-5 0,-1-2 0,-4 1 0,-2 0 0,-6-1 0,-2-1 0,-4 0 0,-3-1 0,20-21 375,-8 1 0,-12 1 1,-15 2-1,-6 2 1,-7 2-1,-7 5 250,-9 3 0,-13 7 0,-11 5 0,-7 6 0,-9 8 1,-8 11-1,-4 13-544,-2 11 1,6 10-1,5 3 1,7 0 0,9 0-1,11-5-319,9-4 1,9 2-1,15-4-2233,9 4 1,18-7 2596,27-5 0,-17-18 0,3-3 0,7-3 0,0 0 0</inkml:trace>
  <inkml:trace contextRef="#ctx0" brushRef="#br0">15530 8050 7751,'-21'-21'0,"3"3"-422,3 3 0,9 6 0,6 2 422,8 1 0,10-10 0,2 1 0</inkml:trace>
  <inkml:trace contextRef="#ctx0" brushRef="#br0">14610 7756 7712,'-5'-8'0,"-1"0"0,1 1 0,-1-1-34,1 5 0,5-4 0,2 4 1,2-1-1,4-1 0,0 1 1,0-2 470,-2-2 1,0 5 0,-2-1 0,4 4 0,0 3-1,0 3 1,-1 0 0,1 1 0,0 1 335,0 2 0,4 2 0,-3 0 0,2-2 1,1-1-290,-3 1 0,3 2 1,-5 1-1,1 1 3,-4-1 0,-1 0 1,0 1-1,3-1 0,2-1 56,2-3 1,-3 3 0,4-5-413,4 0 0,-1 5 0,7-4 0,-2 1-16,-2-1 0,2 0 1,-1 2-1,-2-2 1,-1-1-1,-2 0-49,0 4 0,-5-4 0,-2 2 1,-2 1-1,1 2 0,-2 2 0,-2-1 146,-1 0 1,0 5 0,0 0 0,0-2 0,0 0 0,0 1 0,2 2 25,2 2 1,-1-5 0,4 3-1,1-1 1,-1 0 0,4-1-283,0 3 0,3-4 1,-1 5-1,-1-2 1,-2-1-1,-2 0 26,-2-1 1,2 3 0,-3-4-1,-2 2 1,-2-2 0,-1-1-1,0 0 159,0 2 0,-4-2 0,-1 3 0,1-2 0,0 0 0,-1 2 1,2-1-268,2-3 1,1 4 0,0 1 0,1 1 0,4 0 0,2 1-45,0 3 1,5-1 0,-4 1 0,1-3 0,-2 0 0,-1-1 0,-3 3 248,-2-3 1,-1 5-1,0-4 1,-1 1-1,-4-1 1,-2 0 118,0 0 1,-5-4 0,4 4-1,-1-2 1,2-1 0,1 0-1,3 0-333,2-2 0,1 3 0,0-1 1,0 0-1,0-1 0,0 1-155,0-1 0,0 2 0,0 0 1,0 0-1,0 1 0,0-3 0,0 3 300,0 2 1,-5-3 0,-1 0-1,-1 1 1,-2 0 0,0 2-1,2 1 91,1 0 0,0-2 0,3 1 0,-1 1 0,1-1 0,1 0-419,2 2 0,5 1 0,-1 1 1,-1 1-1,-2 0 0,-1-2 302,0-3 0,0 3 0,0-2 0,-1 0 1,-2 1-1,-3-3 0,-1-1 303,-4 1 1,1-3 0,0 3 0,1-2 0,0-3 0,0 0 0,1 1-163,3 1 1,0-1-1,5-3 1,0-1 0,0 0-1,0 1-619,0-1 1,-1 0-1,-2 1 1,-2-1-1,2 0 1,0 1 0,0-1 489,-1 0 1,-6 2-1,1 1 1,-3 2 0,-2 0-1,3 0 1,0-1 607,2 0 1,0 3 0,-2 1 0,2 0-756,4-3 0,2-4 1,0 0-1,-1-1 0,1 0 1,1 1-1,2-1 26,0 0 0,0 1 0,0 1 0,-1 1 0,-2 2 0,-3-1 0,-1 1 225,-4 0 1,4 4-1,-2-3 1,-1 1-1,-2 0 1,0 0 204,3-1 1,-1 3 0,5-3-1,1 1 1,-1 0 0,1 1-545,1 3 0,0 1 1,0 2-1,-1-1 0,-1 1 1,1-2-1,-2 0-98,-2 2 0,4-8 1,-3 6-1,-1-2 1,1-4-1,-4 0-961,0-3 0,2-1 1,0-2 289,-2 1 1,7-8-1,5-8 1,11-10-1,9-11 1,4-8 1007,2-5 0,-6-5 0,-2 7 0</inkml:trace>
  <inkml:trace contextRef="#ctx0" brushRef="#br0">14703 11035 7687,'-15'4'157,"-2"1"1,-4-1 0,0 2 0,3 2 0,4 0 0,2 1 0,1 2 396,2 1 1,6-4-1,-1 1 1,4 2 0,4-1-1,7 0 1,5-2 0,6-2-1,5-3-648,4-2 1,2-11 0,4-5 0,-2-4 0,2-5 0,2-3 0,-1-4-2028,-2-4 2121,2 2 0,-4-17 0,6 1 0</inkml:trace>
  <inkml:trace contextRef="#ctx0" brushRef="#br0">15410 8116 8323,'0'14'1333,"0"-1"-1106,0 0 0,0-4 0,1 0 0,2 1 1,3 2-1,0 2 0,0-1 60,-3 0 0,-2 1 1,-1-1-1,0 0 0,-1-1-47,-4-3 0,4-5 1,-4-8-200,4-5 1,1-3-1,0-3 1,0-1-1,0-2 1,1 1-19,4-3 0,2 4 0,7-5 0,-3 2 0,0 3 1,-4 1-1,-1 2-204,-3-1 1,-1 5-290,-2 0 0,1 7 0,4-3 0,3 5-659,4 5 0,8-4 0,3 3 0,7-2 1129,5-2 0,4-12 0,1-3 0</inkml:trace>
  <inkml:trace contextRef="#ctx0" brushRef="#br0">15796 7930 7799,'-25'-6'13,"9"3"1,-6-5-190,5 2 0,4 2 1,0 4 214,-1 0 1,7 1 0,1 2 0,1 3 0,1 2-1,1 4 1,3 2 289,5 4 1,-3 4-1,7-2 1,2 0-1,1 4 1,-1 1-1,0 2-210,-2 0 1,-2 1-549,2 3 0,1-8 0,-5 4 1,-2-3-1,-2-3 111,-1-4 1,-6-6 0,-4-4 0,-5-1 0,-4-3 0,0-3 449,-1-4 0,-2-4 0,3-5 1,0-1-1,-1 1 0,6 0 1,3 0 898,7-1 0,2-4-540,2 1 1,12-3 0,7 4 0,11-3-119,10-2 0,3 5 0,9-3 0,4 1 0,2 2-373,1 4 0,11-8 0,-2 6 0</inkml:trace>
  <inkml:trace contextRef="#ctx0" brushRef="#br0">4319 10942 8235,'-12'1'0,"3"4"0,3 2-17,0 0 91,-1 5 1,0-12-1,2 0 1,5-7 819,5-5 1,2-1 0,8 1 0,1 1-1,3 3 1,2-1 0,3 0 0,1 1-1,2 2 1,-1 3-455,1 2 0,0-1 1,-2 0-1,-3-3 1,-3 2-1,-1 2-230,0 1 0,4 1 0,-3 2 0,1 2 0,0-3 1,1 0 112,3-2 0,-1 0 1,0 0-1,-6 0 1,0 0-1,-1-2 94,2-2-970,0 3 0,-13-5 1,-6 6-1,-9 0 1,-8 1-1,-3 2 223,-3 2 0,-1 3 1,-1-2-1,0 0 1,3 0-1,0-1 1,1-1 421,1 1 0,-4-1 0,5-4 1,-1-2-1,3 0 0,3-4 0,2 0 556,0 0 1,-1 0-1,1 3 1,0-2 0,-1 2-691,1 2 0,6 2 22,2 4 0,10-4 0,5 4 1,6-4-1,8-1 0,4 0 0,5-1 53,1-4 1,-3 2 0,4-4 0,1 0 0,-2 1 0,-3 0-464,-3 3 0,-1 0 0,-2 0 0,-3-2 0,-4 2 0,-3 2 0,-2 1-530,0 0 0,-5 1 0,-2 2 1,-2 3-1,-1 2-2647,-4 2 3607,-5 2 0,-8 1 0,1 1 0</inkml:trace>
  <inkml:trace contextRef="#ctx0" brushRef="#br0">5572 7197 8384,'0'-14'0,"0"1"136,0 6 0,1 1 0,2 7 1,3 2-1,2 2 0,1-1 1,0 0-1,-1 1 0,3-1 330,1 2 1,2-4 0,3 2-240,1-2 1,4-2 0,-3 0 0,2 0 0,2 0 319,3 0 1,0 0 0,1-2 0,0-1 0,-1-1 0,1 1-519,0 1 0,-4 1 0,1-2 1,1-2-1,-1 2 0,1 2-611,0 1 480,-4 0 1,-2 0-1,-5 1 183,-1 4 1,-7-4-1,-8 4 1,-8-4-1,-9-1 1,-5 0 0,-7 0 5,-6 0 0,4 0 0,-7 0 0,2 0 0,-1 0 0,-1 2 0,2 1-84,2 1 0,-1 5 0,6-4 0,1-1 0,4 0 0,4 1 199,4-2 1,3-2 0,5-1 43,5 0 0,8-4 1,15-1-1,4 2 1,3 1-1,3-1 0,2-2-850,1 2 0,9 2 1,-1 2-1,1 2 1,3 3-1,0 1-4315,2 4 4919,3 1 0,-1 1 0,-1 0 0</inkml:trace>
  <inkml:trace contextRef="#ctx0" brushRef="#br0">14663 6330 7991,'2'-19'0,"2"4"0,6 6 0,7 4 0,5 2 62,3 1 0,-3 1 0,-1-2 0,0-2 1,-2 2-1,0 2 0,-2 1 0,-3 0 1,0 0-1,-2 1 0,-2 2 0,-3 3 245,-1 2 1,5-1 0,-2 5 0,2 0 0,3 2-1,1 1 1,1 2 0,3-1 0,2 2 0,3-2-4,1-1 0,6-2 1,0 0-1,0 1 1,0-2-1,2-2 0,-1-3-110,1-1 0,2 5 0,-3-3 0,-3 4 0,1 2 0,-1-1 0,3 0-174,-3 1 0,1 5 0,-1 3 1,2 2-1,-1-1 0,-2 0-140,-1 0 0,0 3 0,-2 0 0,-2 1 0,-2 0 1,-2-2-1,-1-3 0,0-3 355,0 0 1,0-4 0,-5 3 0,0-3 0,2-2-1,1-1 103,2-3 0,4 3 1,-2-3-1,0 2 1,4 4-1,1 2 1,2 0-308,-1 0-127,1-3 1,-2 4 0,-2 1 0,-6 1 0,-2 0 0,-3 1 19,-3 3 1,-3-1-1,-6 1 1,0-3 0,0 0-1,0-2 331,0 0 0,0 3 0,0-2 0,0-1 0,0 0 0,0-1 0,1 0-66,4-1 1,-4 7-1,4-3 1,-4 3 0,-1 1-1,2 3 1,1 0-314,1 0 0,0 8 0,-5 2 0,-3 1 0,-4 1 0,-1-3 81,0 1 1,2-1 0,-3-1-1,1-5 1,0-3 0,0-1 0,0-1-1,0 1 550,2 0 1,-1-2-1,5 0 1,-3 0-1,1 3 1,-1 0-567,3 0 0,-3 5 0,0 3 0,-2 4 0,-2 4 0,-2 3 0,-1 2-225,-1 0 0,-3 3 0,-1 3 0,0-2 1,0 0-1,-1 1-405,-2-2 854,5-8 1,-8 5-1,7-6 1,0-3 0,3 0-1,0-5 133,1-1 0,0 3 1,-1-1-1,1 2 1,0 2-1,-1 2 1,1 2-447,0 5 0,-1 4 0,-1 5 0,-1 6 0,-3 4 0,-2 5 0,10-37 1,0 0-196,-10 37 0,-3-2 1,7-5-1,-1-1 1,0-2-1,0-6 1,2-2-1,1-3 341,2-3 1,-2 0 0,-1-8 0,-3-2 0,-1-2 0,1-2 460,3 1 0,1-5 1,2 4-1,-1 1 0,1 1 1,1 0-1,2 3-691,1 2 0,4-3 0,-3 12 0,-3 2 0,-1 3 0,-1 1 0,0-1-27,-1 2 1,1-8 0,-2 2 0,-1-5 0,-2-4-1,2-1 570,1-2 1,2-6-1,-2-3 1,-1-3 0,-2 0-1,2 0 14,1-1 0,1 7 0,1-7 0,0 1 0,-1 1 0,3 2 1,0 5-1121,2 2 586,0 2 0,-4 0 1,0 2-1,-1-1 0,1 1 1,0-4 93,-1 1 1,1-5-1,0 0 1,-1-3-1,1-4 1,1-5-1,2-3-238,1-3 0,6-5 1,-3-4-5265,0-1 5025,5-1 0,7-22 0,10-3 592,3-3 0,6-3 0,-4 5 0</inkml:trace>
  <inkml:trace contextRef="#ctx0" brushRef="#br0">14730 12368 7747,'-5'-14'19,"1"1"0,1 6 1,7 2 137,5 4 1,-1 1 0,1 0-1,-1 1 1,1 2 0,0 2 0,2-3 201,0 0 0,4-4 0,3-3 1,6-9-1,5-7-359,7-4 0,2-13 0,2-4 0</inkml:trace>
  <inkml:trace contextRef="#ctx0" brushRef="#br0">16303 9129 7825,'0'-9'373,"0"0"297,0 6 1,0 8-1,0 8 1,1 2 0,2 0-243,2-2 1,-1 0 0,-4 1 0,0-1 0,0 0 0,0 1 205,0-1 0,-6-6-704,-3-2 1,3-5 0,2-5-1,2-5 1,2-5 0,0-2 60,0 0 1,0-4 0,2 1 0,1-1 0,3 3-1,1 3 1,2 2 333,-1 0 0,3-1 0,-3 1 0,1 0 0,0 1-473,1 3 1,2-1 0,1 5 0,0 2 0,1 2-411,-1 1 0,0 1 0,1 4 1,-1 2-1,2 2 0,3-2-1558,4-1 0,-1 3 2116,1-4 0,6-1 0,6-4 0</inkml:trace>
  <inkml:trace contextRef="#ctx0" brushRef="#br0">16716 9022 7825,'-12'-5'236,"2"-3"1,2-1 0,2 0 979,4-1 0,0 6 0,2 4-944,0 7 1,0 5-1,0 1 1,0 0 0,2 1-1,0-1-312,3 0 0,1 1 1,-3-1-1,3-1 1,1-2-1,3-2-556,2-2 1,2-2 0,-1-4-1,-1-1 901,-3-4 1,-3 2 0,-6-6 738,0-1 1,0 6 0,0 4 44,0 7-1271,6-1 1,1 6-1,6-5 1,1 2 0,0-2-1,4-1-1177,4-3 0,4 3 0,0-1 1359,1-2 0,0-2 0,-1-1 0</inkml:trace>
  <inkml:trace contextRef="#ctx0" brushRef="#br0">2213 10035 8438,'-14'-19'0,"1"-2"0,1-1 0,3 1 0,3 2 0,2 3 0,0 1 614,-1 2 0,5 4 0,2 3 0,2 3 0,5 6-141,3 3 1,7-2 0,3 4 0,3-2 0,2-3-1,1-2 1,2-1 0,1 0 0,0 0 0,2-1-50,2-4 0,-1-1 0,0-4 0,0 2 0,-1 1 0,0 1 0,-2 0-461,1 3 1,-4-3 0,4 2-1,-4 1 1,-3 1 0,-1 2-1,-4 0-509,0 0 1,-3 0-1,-3 0 1,-1 2-1,0 1-273,1 1 1,-7 7 0,-1-2 0,-2 2-1,1 3-1000,-2-1 1,0 2 1818,1 3 0,4 2 0,5 7 0</inkml:trace>
  <inkml:trace contextRef="#ctx0" brushRef="#br0">2959 9782 8499,'-4'-29'595,"-1"2"0,1 3-612,4 11 1,1 5 0,4 4 0,4 4 572,3 4 1,-1 4-1,0 7 1,-2 1-1,1 3 1,2 0-1,3 2-218,3 0 0,-4-3 1,4 4-1,-2 0 1,-1-1-1,2-2-591,-1 0 0,-9-4 1,7 3-1,-4-3 0,-3-2 1,-2 0-468,-4 1 1,-2-1 0,-4 0 0,-5-1 0,-5-1 719,-3-3 0,-11 1 0,1 5 0</inkml:trace>
  <inkml:trace contextRef="#ctx0" brushRef="#br0">2359 7596 12881,'-11'-25'0,"0"5"0,2 5 0,-1 6 0,-2 3 0,-1 3 0,-1 2 280,1 1 0,0 0 0,-1-2 0,1-2 0,0-5 0,1-3 1,3-1-1,5-1 0,4 2 0,4 2 2584,5 1-2645,3 6 0,6-3 1,2 6-1,3 2 1,3 1-26,2 1 1,-2 2-1,6-3 1,-1 1-1,0-1 1,0 0-1,1 0-390,-1 2 0,4-1 0,-4-2 0,-1 1 1,-2 1-1,-1-1 0,-1-1-461,1-2 1,0 0-1,-2 0 1,-1 0-1,-4 0 1,1 0-1249,0 0 2068,-5 0 1,15 0 0,-3 0 0</inkml:trace>
  <inkml:trace contextRef="#ctx0" brushRef="#br0">2866 7437 32455,'-19'-18'-3246,"10"7"1,0-11 1980,6 6 1,4 10 0,4 6 0,4 7 1455,3 5 1,5-3 0,1 0-1,-2 1 1,-1 4 0,0 2-1,0 3-694,-2 2 0,2-3 1,-10 4-1,-3 2 1,0 1-1,-4 1 0,-2 1 1,-6 1 326,-7 3 1,-3 3 0,-7 6 0</inkml:trace>
  <inkml:trace contextRef="#ctx0" brushRef="#br0">2439 11635 16178,'-13'0'0,"0"1"0,-1 2 0,1 3 0,1 1-1471,3 4 1272,-2-5 1,3 4 0,-5-6 685,-1-1 0,9-7 0,5-3 0,5-2 0,6 1 0,1 1 0,2 1 0,1 0-330,0 3 0,4 0 0,4 0 1,2-1-1,1 1 0,1 1 0,0 2-464,-1 0 0,1 0 0,-2 0 0,-1 0 0,-2 0 0,2 0-2596,1 0 2614,-4 6 0,2 0 163,-5 3 0,12 3 0,-2-5 0</inkml:trace>
  <inkml:trace contextRef="#ctx0" brushRef="#br0">3053 11515 8389,'-8'-30'411,"4"3"0,10 10 1,6 14-21,4 6 1,2 3-1,-5 4 1,0-1-1,1 0 1,-3 0 0,0-1-433,-2 3 0,-2 1 0,2 2 0,-5 3 0,-2 1 0,-2-2 0,-2 0-48,-2 2 0,-3-2 0,-7 6 0,-1 1 1,-2-3-1,-4 0-199,0-1 0,-4-3 1,1 5-1,-4 0 1,-4-1-1,-1 4 1,-1 1 287,0 2 0,-2 11 0,-4 4 0</inkml:trace>
  <inkml:trace contextRef="#ctx0" brushRef="#br0">7278 7463 12755,'-13'-13'0</inkml:trace>
  <inkml:trace contextRef="#ctx0" brushRef="#br0">7252 7463 16075,'0'-13'-575,"-6"0"0,4 4 1,-4 1-1,2 1 1,-2 1 720,-2 0 1,-2-3 0,-6 5-1,-3 1 1,-2 3 0,-3 4-1,-1 5 19,-2 3 1,-2 6 0,-1 1 0,3 0-1,1 2 1,2 0 0,-1 2-65,0 3 0,4 5 0,5 1 1,5 1-1,7 1 0,2-2 0,5 2 1,8-1-1,11 0 420,11-4 0,11-2 0,9-3 0,8-5 0,10-3-403,-33-9 0,0-2 0,36-1 0,-33-1 1,1-1-294,-4-1 0,1-1 0,1 0 0,1-1 1,-2-1-1,-1-1 0,36-7 0,-3-6 1,-7-6-1,-3-7-430,-5-6 1,-13 2-1,-9-10 1,-9-1-1,-9-1 1,-7-2-1285,-9 0 1821,-12 4 1,-16-8 0,-13 8 0,-9 5 0,-8 7-1,-3 9-222,-3 8 1,-5 10-1,-1 13 329,5 9 1,4 11-1,8 5 1</inkml:trace>
  <inkml:trace contextRef="#ctx0" brushRef="#br0">7012 7996 10596,'0'-20'939,"0"2"-674,0 3 0,-2 8 1,-1 4-165,-1 6 0,-2-2 0,3 5 161,-2 0 0,7 0 0,7 3 1,4-3-1,5-2 0,6 1 0,5-3 256,7 0 0,4-2 0,3 1 1,3 2-1,1 2 0,2-2-428,-2-2 0,-1-1 1,-7 0-1,-2 0 1,-3 0-1,-2 0-212,-2 0 0,-8 0 0,-4 0 1,-3-1-1,-2-2 342,0-2 0,-5-5 1,-5 3-1,-8-2 0,-8 1 1,-8 1-294,-4 0 0,-7 4 1,-4-2-1,-2 4 1,-2-1-1,0-1 1,0-1-150,0 1 1,6 1-1,2 2 1,6 0-1,4 0-299,4 0 0,10 0 0,8 0 0,11 0 0,9 0 0,13 0-1339,9 0 0,2 5 1862,9-1 0,4-5 0,9-7 1</inkml:trace>
  <inkml:trace contextRef="#ctx0" brushRef="#br0">4959 1613 8022,'0'-14'0,"0"1"0,0 0 0,0-1 822,0 1 1,0 4-1,0 0 1,1 0-1,4 2 1,2 4-1,2 6 1,-2 6-1,1 4 1,-2 5 0,0 4 895,-3 3 1,-2 3-1,-1 2 1,0 3-1495,0 1 1,0-3 0,-1 3-1,-2-2 1,-2-2 0,1-3 0,-1-5-202,1-4 0,-1-4-276,5 0 1,0-16 0,0-10 0,0-11 0,0-7 0,2-1-86,2 0 1,-1-6-1,5 3 569,-2 0 0,3 6 0,-5 7 0,-1 2 494,-2 2 0,4 7 1,-1 4-1,-1 5-467,-1 7 0,2 10 1,1 6-1,-2 3 1,-2 0-1,1 1 1,1-1-259,1 3 0,5-3 0,-3-4 0,1-2 0,2-3 0,0-1 0,0-2 0,0-5 0,4-4 0,0-4 0,-1-4 0,-1-5-303,-2-3 1,-5-6 0,3 1 0,-1-1 0,-3 0 486,-1 0 0,-2 1 1,0 3-1,1 2 1,4 3-101,4 5 0,-2 3 0,2 2 0,1 3 0,2 5 0,1 5 1,2 3-85,3 6 0,-3-3 0,4 3 0,-1-1 0,1 0 0,0-1-674,1-2 1,2-1-1,-3-5 1,2-1-1,3-3 1,2-5-588,5-2 1,-3-4 1260,4-2 0,2-15 0,0-10 0</inkml:trace>
  <inkml:trace contextRef="#ctx0" brushRef="#br0">5879 1386 7979,'0'-13'-481,"4"-1"2017,0 1 0,2 7 0,-3 6 0,3 9 0,2 7 0,1 8-132,-2 6 0,5 5 0,-5 8 1,2 2-1,0-1 0,1 2 1,1 0-1140,-2-3 1,2 0 0,-2-11 0,3-1 0,2-1 0,-3-6 0,0-4 0,-4-3-1556,-1-3 0,-4-3 0,-10-7 1,-7-8-1,-4-7 841,-5-2 1,-1-5 0,-1 1 0,-1 0 0,0 2 0,2 4 1660,3 2 0,-2-2 0,6 7 1,4 2-601,3 5 1,5 5 0,6 7-1,2 1 1,2 3 0,4 2 0,2 3-613,3 1-604,-2-5 0,9 4 0,-2-6 0,3-3 1,3-3-1,1-5-4312,3-1 1,3-2 4644,0-4 1,3-11 0,6-4 0</inkml:trace>
  <inkml:trace contextRef="#ctx0" brushRef="#br0">6199 1892 10003,'5'-7'1172,"4"3"1,8 7 0,2 2 0,0 1 0,3 0-1,1-3 1,2-1 0,-2-2-597,3 0 1,-7 0 0,-1-2 0,-4-2 0,-2-5 0,-3-3 0,-6 0-955,-6 3 0,-6 2 0,-8 4 1,-6 0-1,-2 5 0,-2 5 1,1 5-1,1 1 17,2 0 0,6 7 0,8 0 0,4 3 0,4-1 1,1 2-120,0 1 1,7-5-1,8 0 1,9-4-1,8-3 1,5-5 479,5-5 0,7-9 0,-2-2 0</inkml:trace>
  <inkml:trace contextRef="#ctx0" brushRef="#br0">6705 1906 7911,'-13'-8'1638,"-1"4"0,6 8 1,0 7-1,2 5 0,3 6 1,2 3 1531,1 2-2175,0 6 1,1-4 0,4 7-1,2-1 1,2-1 0,-2-2-927,-1-4 0,5-6 0,-4-1 1,2-4-1,0-5-1348,1-6 1,-4-16 0,-1-8 0,-4-9 0,-1-8 0,0-8 834,0-3 1,0-6 0,-1 6 0,-2 2 0,-2 5 0,1 5 0,-1 5 2929,1 0 1,-2 10 0,3 4-1696,-1 5 1,-1 9 0,7 2 0,1 9 0,1 7 0,0 0-1051,2 3 0,-4-4 0,4 5 0,0-2 0,1-3 0,2-1-1708,0-2 1,1-1 0,8-3 0,4-4 0,3-5 1632,2-5 0,6-8 1,1-8-1</inkml:trace>
  <inkml:trace contextRef="#ctx0" brushRef="#br0">7145 1653 11849,'-6'-17'0,"-3"5"0,-3 5 0,-1 4 0,0 2 1228,-1 1 1,5 6 0,2 4 0,1 6-1,3 6 1,2 4 0,2 0 0,5 2-593,7 3 0,5-4 0,7 3 1,1-5-1,2 0 0,0-3 0,-2-1 1,-3-3-1057,-6 1 0,-3-4 0,-5 3 1,-5-4-1,-4 0 0,-4-1 0,-8 0 1,-7-1-889,-8-3 1,-7 3 0,1-5-1,2 2 1,2-1 1307,3-2 0,3-2 0,-4-4 0</inkml:trace>
  <inkml:trace contextRef="#ctx0" brushRef="#br0">7785 1519 8082,'-14'-1'-1,"1"-2"1,0-2 0,-1 2 0,3 3 0,0 5 302,2 4 0,6 3 1,-1 1-1,2 0 1,2 2-1,0 1 0,2 2 1,2-2-1,5 1-302,3 0 0,1 4 0,1 6 0</inkml:trace>
  <inkml:trace contextRef="#ctx0" brushRef="#br0">7705 2012 7918,'-6'-13'360,"0"7"0,-3 6 0,6 8 0,6 5-360,6 5 0,3-4 0,1 6 0</inkml:trace>
  <inkml:trace contextRef="#ctx0" brushRef="#br0">8678 1666 8124,'-13'-5'0,"-1"1"0,1 1 0,1 0 438,3-1 1,3 1 0,6-6-1,2 0 1,2 0 0,7 0-1,5-1 1,8-2 0,5 0-1,7 2 1,2 1 0,2 0 232,0 2 0,-4 1 1,-2 6-1,-3 0 1,-4 0-1,-5 3 1,-3 4-1,-3 6 1,-2 4-532,-5 2 1,-3 3-1,-8 9 1,-2 3 0,-7 2-1,-4-1 1,-4 1-57,-2-2 0,-1 0 0,-3-4 1,1 2-1,4-1 0,0-1-9,4-5 0,3-7 0,2 0 0,4-4 0,1 0 0,3-1 334,2 0 0,2-5 0,3-4 0,7-2 0,5-2 0,6 0 398,4 0 1,2-2 0,3-1 0,3-3 0,1 0 0,-1 0-808,-1 4 0,-2-4 0,-3 0 0,2 0 0,1 0 0,-1 3 0,-2 0-1220,-2-2 1,0 4 0,-3-3-1,0 1 1,0 0 0,2-2-1,2 1-4368,0-2 5588,-1 4 0,7-10 0,1 5 0</inkml:trace>
  <inkml:trace contextRef="#ctx0" brushRef="#br0">9598 1932 7899,'-14'-17'3964,"3"-1"1074,2 2-4195,3 7 1,12 1 0,3 5 0,4-1 0,5 1 0,4 0 0,5 0-155,4-1 1,1-2 0,7 3-1,-2-2 1,3 2 0,0 2 0,3-1-543,-2-2 1,1 2 0,-4-2 0,-1 2 0,-3 2 0,0 0 0,-3-1-626,-2-3 0,-1 2 1,-9-2-1,0 2 1,0 2-3805,-2 0 2184,-2 0 1,-7 0 2097,1 0 0,-6-6 0,3-1 0</inkml:trace>
  <inkml:trace contextRef="#ctx0" brushRef="#br0">10104 1639 8052,'-13'-32'2908,"3"11"0,5 3-2054,10 11 1,6 4-1,6 0 1,2-2 0,2 2-1,2 2 1,3 1-534,0 0 0,5 6 1,2 3-1,-2 3 0,-1 1 1,-5 0-1,-1 2-425,-4 3 1,0-2 0,-9 5 0,-2 0 0,-4-1 0,-4 4 0,-2 1-305,-4 2 0,-7-1 0,-7 1 0,0-2 0,-2-1 0,3-3-374,4-2 1,-3 0 0,10-2-1,-1 0 1,6-2 781,4-5 0,24-10 0,9-7 0</inkml:trace>
  <inkml:trace contextRef="#ctx0" brushRef="#br0">10917 1466 7978,'-17'-16'2219,"-1"2"458,2 7 1,7 5-2054,4 7 0,4 2 1,2 8-1,4 3 0,4 6 1,4 4-1,3 6 0,3 3-173,2 4 0,0 2 0,1-4 0,-4-2 0,-3-2 0,-3 1 0,-4-1-1457,-3 1 0,-4-6 0,-2 1 0,-5-3 0,-6-3 1006,-4-3 0,-20-3 0,1-5 0</inkml:trace>
  <inkml:trace contextRef="#ctx0" brushRef="#br0">10757 1559 8043,'21'-68'674,"-2"12"1,-2 20-1,5 13 554,9 6 1,11 8 0,3 1 0,1-3-1,0 1 1,-1 0 0,2 2 0,3 2-1900,2 3 0,9 2 671,-8 1 0,15 12 0,1 2 0</inkml:trace>
  <inkml:trace contextRef="#ctx0" brushRef="#br0">12090 1573 7854,'0'-14'882,"0"7"0,0-2 0,0 9 0,0 7 0,2 8 0,1 6 0,1 1 0,-1 0 0,-1 2 0,-4 1 1382,-2 2 1,1 0 0,-5-1 0,3-1-2518,2-2 1,-3-4-1,1-6 1,2 0-568,2 1 1,1-8-1,1-8 1,4-10 0,4-10 757,2-7 0,3-4 1,1-4-1,1 1 0,2 1 1,-2 1 479,-1 3 0,-2 4 1,0 5-1,-1 4 0,-1 5 1,-4 2-1,0 4 1684,1 1 0,-4 2-1782,5 4 1,-6 3 0,2 4 0,-4 8-321,-1 4 0,0-1 0,0 4 0,0 0 0,0 0 0,0-1 0,0 0 0,0 0 0,2-5 0,2 0 0,5-5-515,3-7 1,1-4-1,0-6 1,1-7-1,-2-8 1,-2-4-1,-1-2 309,1 1 0,1 3 1,-1 3-1,-3-1 1,1 3-1,-2 2 645,0 4 1,0 3-1,-2 0 1,5 6 0,1 6-1,-1 6 1,1 9 0,-4 4-1,0 3 1,0 2 0,-1 0-1055,1-1 0,-5-1 0,4-1 1,-3-2-1,3 1 0,2-3 1,2-3 614,0-7 0,6 2 0,6-5 0</inkml:trace>
  <inkml:trace contextRef="#ctx0" brushRef="#br0">12850 1426 10750,'-7'6'1452,"-5"1"0,5 7 0,-2 0 0,1 4 1,2 4-671,3 4 0,2 0 1,1-1-1,0-2 1,0-6-1,0-2 1,1-1-1,4-3-1385,4-2 1,4-4 0,3-8 0,2-3-1,-2-3 1,-1-4 0,-3-5 394,-3-3 1,1 0-1,-5-1 1,-2 3 0,-2 1 1774,-1 0 0,0 5 0,0 7 1,0 6-1,2 9 0,2 6-1526,5 1 1,4 3 0,5 1 0,3-1 0,3 0 0,1-3-980,3-1 1,10-7 0,1-5 0,2-6 937,7-6 0,8-15 0,5-4 0</inkml:trace>
  <inkml:trace contextRef="#ctx0" brushRef="#br0">15450 1333 7944,'7'-6'0,"-1"-2"0,-2 0 0,2-1 0,2-2 0,1-1 0,-2-1 0,5 0 866,-11 5 0,7-2 0,-5 4 0,1-1 0,-1-4 0,-3 1 218,-4 1 0,-4 3 1,-5 8-1,0 2 0,-1 5 1,2 3-1,2 1-474,1 0 1,2 1-1,-4-1 1,4 0-1,1 2 1,3 2-293,2 0 0,1 1 1,1-3-1,4 1 1,3 3-1,4 1 1,2 0-1,-1 0-30,0-1 1,5 3-1,0-3 1,-2 1-1,-3 0 1,-2 1-289,-2 3 0,-6-4 0,1 3 0,-2-1 0,-2 0 0,-2-1 0,-2-2 0,-4 3 0,-5-4 0,0-2 0,-2-1 0,-1-2 0,-2 1-4916,1-1 1,-2-5 3958,1-4 1,1-14 0,3-5 0</inkml:trace>
  <inkml:trace contextRef="#ctx0" brushRef="#br0">15370 1359 7947,'0'-26'2343,"1"2"1,4 5 0,5 7-1165,6 5 1,6 2-1,8 4 1,3-2-1,1-2 1,3 2 0,1 2-1,2 1-2001,0 0 0,-4 0 0,-2 0 0,-3 0 0,-4 0 0,-4 0 0,0 0 822,-3 0 0,5 0 0,-4 0 0</inkml:trace>
  <inkml:trace contextRef="#ctx0" brushRef="#br0">15930 1426 18203,'10'-7'1009,"3"2"0,11 4 1,1 1-1,6-2-867,3-2 0,2 2 1,2-2-1,-2 2 1,-4 2-1,-2 0 1,-2 0-1,-3 0-967,1 0 1,-7 0 0,-1 0-1,-4 0 1,0 0 0,-1 0 824,0 0 0,1 0 0,-1 0 0</inkml:trace>
  <inkml:trace contextRef="#ctx0" brushRef="#br0">16289 1253 7863,'-7'-21'2475,"3"3"1,4 8 0,4 2-1301,5 3 0,9 0 0,4 5 0,5 0 0,2 0-467,2 0 1,9 0 0,-3 0 0,0 0 0,0 0 0,-1 2 0,-2 1-1,-1 2-971,-4 3 1,-5-4 0,-3 5 0,-2 0 0,-4 0 0,-5 0 53,-5 1 1,-4 2-1,-1 3 1,-1 1-1,-5 2 1,-6-2-1,-6 1 558,-3 0 1,3 0-1,-4 3 1,-1 1-1,-1-2 1,0 2-1,3-2-308,2 1 1,1 2-1,5-3 1,0 0 0,-1 2-1,3 0-1446,2 2 1,-2 1 0,7 1-1,1-1 1,1 1 0,4-3-1,1-1 1364,1-5 0,13-7 0,-3-3 0</inkml:trace>
  <inkml:trace contextRef="#ctx0" brushRef="#br0">16983 1053 8017,'-12'-6'0,"1"-1"1635,3-1 1,5 1 0,0 4-491,6-2 1,10 1 0,12 2-1,8-1 1,8-1 0,5 1 0,3 2-1,0 1-250,0 0 0,-3 0 1,-1 0-1,-5 1 1,-2 2-1,-4 3 0,-5 1-850,-5 4 0,-5 2 0,-7 3 0,-3 5 0,-5 3 0,-5 5 0,-7 4-45,-5 4 0,-11 3 0,-1 3 0,-4 1 0,-1 1 0,2-1 0,1 1 0,1-1 0,-1-4 0,0 0 0,2-2 0,3-2-735,4-5 0,-1 0 1,2-3-1,4-4 1,3-2-1,1-3 735,2 1 0,12-3 0,10-3 0</inkml:trace>
  <inkml:trace contextRef="#ctx0" brushRef="#br0">4506 10089 8359,'0'-26'0,"-2"6"367,-2 6 1,4 7-1,1 7 1,11 0-1,9 0 1,4 0 0,5 0-1,2 0 439,4 0 0,5 0 0,-5 0 0,2 0-573,2 0 0,-1-4 1,-2-2-1,-3 0-365,-2 0 0,-2-3 0,-6 3 0,-4 0 0,0-1 1,-4-1-103,-1-2 0,-9 3 0,-6-1 0,-11 2 0,-9 3-180,-11 2 0,-7 1 0,-3 0 302,-3 0 0,1 4 1,-5 2-1,2 0 125,3 0 1,2 3 0,1-5 0,1 1-1,4-1 1,5 1-112,7-2 1,3-2 0,11-1 0,9 0-1569,14 0 1666,14 6 0,24-5 0,10 5 0</inkml:trace>
  <inkml:trace contextRef="#ctx0" brushRef="#br0">5785 11795 8567,'-13'0'-44,"6"0"286,1 0 1,16-6 0,6-3 0,7-3 0,6-1 0,4-1 0,5 1 0,4 0 0,4 1 0,0 1 0,1 4 0,-1 0-9,0-1 1,1 5-1,-5-1 1,-4 2-1,-1 2 1,-3 0 0,-3 0-502,-3 0 0,-7 0 1,-3 0-1,-3 0-70,-2 0 0,-7 0 0,-7 0 0,-13 2 0,-11 2 120,-9 5 0,-2-2 0,-4 4 0,-5 2 0,-6 3-1538,-2 1 1755,0 3 0,-1-5 0,1 5 0</inkml:trace>
  <inkml:trace contextRef="#ctx0" brushRef="#br0">18089 1333 7880,'-6'-8'3489,"5"2"-2977,-5 12 1,6-3 0,0 6 0,0 2 0,1 0 0,2 4 0,3 1 0,0 2 0,0 0 0,-3 1 0,-2 3 866,-1 4 0,0-3-1326,0 4 0,-1-8 1,-4 6-1,-3-4 1,-3-5-1,1-1 1,1-3-1,0-2-254,2-1 1,-1-6-1,5 0 1,-1-6-1,2-7 1,5-5 201,6-3 1,3-5 0,3-1-1,1-3 1,2-1 565,-2 3 1,-1 7-1,-3 0 1,-2 4-1,-1 2 99,1 3 1,-4 6 0,-1 10 0,-4 8 0,-1 3-515,0 1 0,0 5 1,0-3-1,0-1 0,0 0 1,0-3-643,0 1 0,2-2 0,1-8-47,1-8 0,7-8 0,-4-8 0,2-3 0,0-2 0,1-1 0,0 0 781,-1 0 0,2 5 0,-5 1 0,0 4 0,1 5 1,0 1 500,4 3 1,-4 1 0,2 2-1,1 2 1,2 2 0,2 5-1,-1 4-780,0 5 1,-2-1 0,-1 3 0,2 1 0,0-2 0,3 0 0,1-2-2424,0-2 0,6-4 1,5-2-1,6-4 2328,1-4 1,10-19 0,-2-4 0</inkml:trace>
  <inkml:trace contextRef="#ctx0" brushRef="#br0">19022 933 7880,'0'-18'1938,"0"0"0,-1 2-806,-4 7 1,-1 6 0,-3 14 0,5 11 0,1 10 0,0 8 0,-1 5-559,1 4 1,1 11-1,1 6 1,-2-1 0,-2 1-1,2-3 1,0-3-1,-1-4-2213,-5-1 1,2-3-1,-2-5 1,-2-8 0,-1-11-1,-1-9 1601,0-4 0,-6-13 0,-2-4 1</inkml:trace>
  <inkml:trace contextRef="#ctx0" brushRef="#br0">18729 1559 7880,'-22'-40'2379,"2"3"-1128,6 6 0,3 0 1,11 10-1,0-1-497,0 0 1,11 7 0,5 0-1,8 6 1,8 4 0,7 2-1,7 1 1,4 2 0,3 2-1000,-1 2 245,-2-3 0,4 17 0,-1-3 0</inkml:trace>
  <inkml:trace contextRef="#ctx0" brushRef="#br0">17649 786 9456,'0'-41'0,"0"7"0,0 7 0,-1 8 0,-2 3 0,-3 4 0,-2 1 251,-2 4 1,-8-3 0,-4 4 0,-6-2-1,-6-2 1,-6 0 0,-3-1 0,-3 2-1,-3-1 1,-1-2 0,-1-1 0,2 1-1,1 2 46,0 1 0,-5 4 1,1-2-1,-4 1 1,-1 3-1,3 1 1,-3 2-1,-2 0 1,-5 0-1,1 0 1,-4 0-1,-1 0-118,-3 0 0,33 0 0,-1-1 1,1 0-1,0-1 0,-1 0 1,-2 0-1,-1-1 0,0 1 1,-1 0-1,0 0-104,2-1 0,-1 1 1,-4 0-1,-1 0 0,3 2 1,0 0-1,-1 0 1,0 0-1,-2 0 0,-1 0 1,2 0-1,0 0 1,-1 0-1,0 0-84,-1 0 0,1 0 0,1 0 0,0 0 0,-3 0 0,0 0 0,2 0 0,-1 0 0,2 0 0,-1 0 0,0 0 0,-1 0 2,-1 0 0,1 0 1,0 2-1,1 0 1,-2 1-1,0 0 0,1 1 1,0 0-1,-1 0 1,0 2-1,-2 0 1,0 0-1,-2 0 0,-1 1 2,-1 0 1,-1-1 0,1 1 0,0 0 0,-1-1 0,-2 1 0,2 0 0,0-1 0,0 1 0,1 0 0,-1-1 0,-1 1 0,0 0 0,-1-1 0,1-1 0,0-1 0,0 0 0,0 0 0,1-1 0,1 1 0,0-1 0,1 0 0,2 0 0,-1 0 0,1-1 0,-1-1 11,1 0 0,0-1 0,1 1 0,0-2 0,0 1 0,0-1 0,1 0 0,-1-1 0,2-1 0,-1 0 0,0 0 0,-1-1 180,2-2 0,-1 1 1,1 1-1,-1 1 0,-3-1 1,1 0-128,1 2 1,-1-1 0,-3-2-1,-1 1 1,3 1 0,0 1-1,0 1 1,-1-1-106,-2 1 0,0 1 0,1 0 0,0 0 0,-2 0 0,0 1 0,1 0 0,-1 1 0,0 1 0,-1 0 0,0 1 0,0 0 0,-2 0 0,-1 2-82,-2 0 0,1 0 0,4 0 0,-1 1 1,0 0-1,-2-1 0,-1 0 0,0 0 1,1 0-1,-1-1 0,-2-1 0,1-1 1,2 0-1,2 0 51,1-1 1,0-1 0,-5 0-1,-1-1 1,4 0 0,1 0-1,-1 0 1,-1 0 0,-2 0-1,0 0 1,1 0 0,1 0 211,1 0 1,-1 0 0,-4 0-1,1-1 1,3 0 0,2-1 0,0 0-1,1-1 1,-2 2 0,1 0-1,2 0 1,0 0-72,0 1 0,0 0 1,-2 0-1,0 0 0,1 0 1,2 2-1,-1-1 0,1 2 1,-2 1-1,-1 1 0,0 0 1,0 2-142,-1-1 1,0 1 0,-3 2 0,0 1 0,3 1-1,0 0 1,-2 2 0,-1 0 0,-2 0 0,-1 2 0,-1-1-1,0 1 1,-2 1 0,0-1 0,1 0 0,0 0-29,2-1 1,-1 0-1,-6 0 1,1-1 0,6 0-1,0 1 1,-2-2 0,0 1-1,0-1 1,1-1-1,3 0 1,1 1 206,2-1 0,0 1 1,-4 1-1,0 0 1,3 0-1,1 0 1,0 0-1,0-1 0,0 0 1,1 0-1,2-1 1,2 0 8,1 1 0,0 0 1,-1 3-1,0 1 0,4 1 1,1 0-1,2 1 0,1 0 1,1-1-1,0 1 0,5 0 1,0 1-1,1 1 1,2 0-146,1 2 1,2 1-1,-25 20 1,30-20-1,0 1 1,-24 23-1,8-1 1,5 2-270,5-1 0,14-3 1,0 4-1,9-2 1,5-2-1,4 1 1,7 0 199,7 3 1,5-5 0,16 3 0,6-2 0,10 1 0,10-3 69,-24-20 0,2-2 1,7 1-1,3-1 0,5 1 1,1 0-1,3 0 0,2-1 1,4 0-1,1-1 0,3 0 1,1-1-1,4-1 0,2 0-1,1-1 0,2-1 0,-23-4 0,1 0 0,0 0 0,0-1 0,0 0 1,1-1-1,1 0 0,0 0 0,1 0 0,0-1 0,1 0 0,0 0 1,3-1-1,1 1 0,-1-1-73,2 0 1,1-1 0,-1 1-1,-2 1 1,-1 1 0,1-2 0,3 0-1,0-2 1,1 1 0,-1 0-1,0 0 1,1 0 0,-2 0 0,1-1-1,0 1 1,1 1 0,0-1-1,0 1 1,1-1 0,-1 1 0,0-1 38,0 0 0,0 1 0,1-1 0,2 0 0,1 0 1,0 0-1,-3-1 0,1-1 0,0 0 0,0 0 1,1 0-1,0 0 0,1 0 0,2-1 0,-1 1 1,1-2-1,0 1 0,1-1 8,0 0 1,2 0 0,-1 0 0,0-1 0,1 0 0,0 0 0,1-2 0,0 0 0,1-2 0,1 1 0,1-2 0,0 0 0,-17 0 0,1 1 0,0-2 0,1 1-1,-1-1 1,1-1 0,0 0 0,0 1-10,1-1 1,-1-1 0,1 1 0,0-1 0,4 0 0,0-1 0,0-1 0,0 1 0,-2-1 0,1 0 0,-1 0-1,1 0 1,1 0 0,0-1 0,0 0 0,1 1 0,2-1 0,0 0 0,0 0 0,1 0 0,-2 0 0,1 0-1,0 0 1,0 0 0,1 0 0,1 0 0,-1 0 0,1 0 106,0 0 1,0 0-1,-1 0 1,0 0-1,-3 1 1,-1 0-1,0 0 1,0 0-102,5 0 0,0 0 1,1 0-1,-2 1 0,-5 0 1,-2 0-1,0 1 1,0-1-1,3-1 0,-1 1 1,1-1-1,-1 1 1,0-1-1,0 1 0,-1 0 1,1 0 81,-1 0 0,-1 1 1,0 0-1,0-1 1,-5 1-1,-1 0 1,1-1-1,-1 1 1,3-1-1,-1 1 1,1 0-1,-1-1 0,1 0 1,0 1-1,-1-1 1,0 0-1,-1 1 1,0-1-1,-1 1 1,1-1-1,1 1 1,0 0-1,-1 0 0,1 0 1,16-2-1,0 1 1,0-1-51,-2 0 1,0 0 0,0 0 0,-14 1 0,0 1 0,1-1-1,-1 0 1,-1 0 0,0 0 0,0 1 0,0-1 0,-1 0 0,1 0-1,-1 1 1,0-1 0,1 0 0,-1 0 0,0-1 0,0 1 0,16-3-1,0 0 1,-1-1-123,-2 1 0,0 0 1,-1-1-1,-4 0 1,0-2-1,-1 1 1,-3 2-1,0-1 0,-1 0 1,-1-1-1,-1 1 1,0-2-1,1 1 1,0-1-1,-1 0 0,-1 0 1,-1 0-1,0-1 132,-1 1 1,0-1 0,0 0 0,2-1 0,2-1 0,-2 1 0,-4 0 0,-2 1 0,1 0-1,-2 0 1,0 0 0,-1-1 0,23-8 0,-1-1 0,-6 1 0,-2-1 0,-3-1 0,-1-3 217,-5 0 1,-1-1 0,-8 6 0,-1-1 0,0-3 0,-3-1 0,-4 2 0,-4 0 0,22-22 0,-14 2 19,-12 3 0,-9 10 0,-13-5 0,-12 3 1,-18 4-1,-20-4 0,-20 1-371,27 16 0,-3 1 0,-11-5 1,-3 1-1,-2 3 0,-2 1 0,-5 0 1,-1-1-1,-8 0 0,-1 0 1,21 6-1,-1 1 0,-1 0 26,-3 0 0,0 0 0,-2 0 0,-6 0 1,-2-1-1,0 1 0,0 1 0,-1 0 0,-1 1 1,-3-1-1,-1 0 0,-1 0 0,16 3 0,-1-1 1,1 0-1,-1 1 0,-1 0 0,0 0 1,0 1-1,0-1 0,-2 0 0,0 1 0,-1-1 1,1 1 159,-1 1 0,-1-1 1,0 1-1,2 0 0,3 1 1,2 1-1,0 1 1,-1-1-1,-4 0 0,-1 0 1,0 1-1,0 1 1,4 0-1,-1 1 0,1 0 1,0 2-34,1 0 0,1 1 0,-1 0 0,0 0 0,0-1 0,0 0 0,0 1 0,0 0 0</inkml:trace>
  <inkml:trace contextRef="#ctx0" brushRef="#br0">14263 7503 8439,'-13'0'0,"0"-1"0,-1-4 0,7 4 0,-5-5 314,3 6 1,2 0-1,-1-2 1,1-1-1,-2-1 1,-6 1-1,-4 2 1,-2 1-16,3 0 0,-2 0 1,-2 0-1,-5 0 1,-3 1-1,-4 3 1,-1 5-1,-5 5 1,0 2-1,-3 3 1,1 0-5,1 1 1,1 3 0,0 1 0,1 4-1,4 3 1,4 0 0,2 1-156,3-1 1,4 6 0,1-2 0,0 4-1,2 1 1,0 1-13,2 4 0,2-3 0,2 6 0,0-1 0,-1 1 0,1 2 443,0 2-505,5-5 0,-3 5 0,2-3 1,-3 3-1,-1 1 0,-1 0 2,1 1 1,1 8-1,2 3 1,2 0-1,1 3 1,1-3-31,0 1 0,2 5 0,4-6 0,0 0 0,0 2 0,0-5 0,0 0-46,0-1 43,5-5 0,-2 8 0,6-5 1,2 0-1,1 2 0,-1-3-1,-2-4 0,3 7 0,-4-8 1,0 2-1,0 1 0,-2 1 2,-3 0 0,-2 3 1,1-4-1,1 2 1,4-2-1,3-3 1,5-2-1,0-4-28,0-1 0,4 3 0,3-5 0,3-2 0,2-4 0,0-2 90,-1 1 0,1-5 0,0 1 1,-2-3-1,-1-1 0,-4-1-82,0 2 0,-3-2 0,-2-3 0,2-1 0,0 1 0,0-1 0,-3 1 247,0 0-624,-7-4 0,5 0 0,-3-5 1,1 2-1,1-2 0,-4-1-1559,-1-2 0,0 0 0,-3 1 1920,1-1 0,1 0 0,-5 1 0</inkml:trace>
  <inkml:trace contextRef="#ctx0" brushRef="#br0">13810 11248 7958,'-18'-27'1048,"0"1"0,8 7 1,10 20-1,8 11 0,3 7 1375,3 2-2318,5 4 0,-4-6 0,3 5 0,-2-2 1,0 2-1,2 1-290,-2 2 0,-2-1 0,-6 1 0,-3 0 0,-4-1 0,-2 1 0,-4 0-498,-3-1 0,-10-1 0,-3-1 0,-1-3 0,1-2 0,2-3 683,3-1 0,-5-7 0,0-2 0</inkml:trace>
  <inkml:trace contextRef="#ctx0" brushRef="#br0">14597 11835 8213,'0'-14'0,"-2"1"-8,-2 0 256,2 5 0,-2 2 1,8 6-1,5 2 0,3 2 1,1 5-1,2 3 0,3 1 1,4 1 575,3-1 1,6 0 0,2 2 0,1 1 0,3 4-1,1 0-585,2 4 1,0 1 0,-1 3-1,-4 3 1,-2 5 0,-3 2-1,-2 4-97,-3 2 1,-7-1-1,0 6 1,-4 0-1,0 0 1,-1 0 0,0 1-28,1 2 0,-1 1 1,0 0-1,1-1 1,0 0-1,3-2 1,2 2-41,2-1 0,-3-7 0,2 1 0,1-3 0,-3 0 0,-2 1 0,-4-2-95,0 2 1,-2 0 0,-1-1 0,-3 1 0,-2 3-1,1-1-100,-2 1 1,-2-1 0,-2-5 0,-2 0 0,-2 0 0,1-2 95,-2-2 1,-1 2-1,-7-2 1,-1 1-1,-1 0 1,-2-2-1,1 1 230,-3-2 1,4 0 0,-5-4 0,2 1 0,3-2-1,0 1 1,-1-2-307,-1-1 0,1 2 0,3-6 1,1 2-1,-2 0 0,-1-1 0,-2-2-184,2 2 0,-3-4 0,-1 1 0,1 0 0,-2-2 0,1 2-177,-4-1 0,3-2 0,0 3 1,1 0-1,0-1 0,0 4 1,0 0 133,1-2 0,1 2 0,7-7 0,0 1 0,4 0-611,1 0 0,4-2 938,11-7 0,6-9 0,12-7 0</inkml:trace>
  <inkml:trace contextRef="#ctx0" brushRef="#br0">15023 14380 7870,'-25'-19'0,"3"5"909,4 9 0,5 13 0,2 6 0,4 1-584,1-1 0,-3 0 1,3 0-1,-1 4 0,-2 4 1,0 4-1,0 2 0,-1 1 1,-1 2-41,2-1 0,3-2 0,6-1 0,2-2 0,4-3 0,7-4 0,9-5-981,8-4 1,17-4 0,17-11-1,-26-1 1,1-1 695,4-3 0,2-3 0,9-7 0,1-3 0,3-3 0,0 0 0</inkml:trace>
  <inkml:trace contextRef="#ctx0" brushRef="#br0">15823 13567 7974,'-6'-13'0,"-1"-1"0,-2 3 0,1 0 0,1 4 0,-1 1 208,5 1 1,-2 7-1,6 1 1,2 4-1,1 4 1,1 3-1,-1 3 1,2 0-1,0 3 1,0 0-1,-3 3 1,-1-1 1267,-2 0 1,0-6 0,0 2 0,0-3 0,0-2-1,-2-1-1506,-2-3 0,2-5 1,-2-8-1,2-6 1,2-7-1,0-5-314,0-3 1,0-6 0,0 0 0,2 3 0,1 2-1,3 6 1265,1 1 0,-4 1 0,3 6 1,0 3-139,3 5 0,-2 4 0,2 4 1,1 5-1,2 4 0,2 4 1,0 2-1209,4 1 0,1-2 0,4 3 0,-6-2 0,0-2-350,0-3 1,-2-2 0,3-3 0,-5-6 0,-4-6-1,-4-6 694,-4-3 1,-1-1 0,0 0 0,0-1 0,0 1 0,0 0 745,0-1 1,2 3 0,2 2-1,5 6-1165,3 6 1,6 4-1,1 6 1,2 2 0,2 1-1,2 2-529,2-1 1029,0 3 0,5-5 0,2 4 0</inkml:trace>
  <inkml:trace contextRef="#ctx0" brushRef="#br0">16503 13234 8171,'-14'-42'1097,"1"7"1,6 14-1,2 26 1,4 11-1,1 8-114,0 2 1,1 7 0,4 4 0,4 6 0,2 9 0,3 7 0,-1 9-1075,0 4 1,-5 0 0,-4 0 0,-2-5 90,-2-11 0,0-7 0,0-9 0</inkml:trace>
  <inkml:trace contextRef="#ctx0" brushRef="#br0">16423 13807 8102,'0'-46'0,"1"-4"0,4-5 0,4 5 0,2 2 0,7 4 0,3 5 0,3 5 0,5 6 0,4 7 0,4 7 0,7-9 0,4 8 0</inkml:trace>
  <inkml:trace contextRef="#ctx0" brushRef="#br0">12264 9476 12342,'1'-12'0,"2"1"0,3 4 0,0 0 0,1 1 851,1 0 1,-5-2 0,1 8 0,-2 6 0,-2 5 0,0 2-381,0 0 0,0 5 1,0 1-1,0 1 1,0 0-1,0 0 1,0 0-1,0 0 1,0 0-560,0 1 0,0-5 1,0 2-1,0-3 0,0-2-518,0 1 1,0-9 0,0-5-1,0-7 1,0-5 316,0-1 1,-2-5 0,-1-1-1,-1 0 1,1-2 0,1 2 0,2-1 742,0 4 0,0 6 1,0 1-9,0-2 1,0 7 0,0 4-1,0 9 1,0 6-249,0 2 0,0 1 0,0-4 1,0-1-1,0 0 0,2 1 1,1-1-2237,1 0 1971,7-5 1,-4-2-1,6-6 1,1-2 0,-1-2-255,0-5 0,-4-3 0,0-3 0,0-3 0,-2-2 0,-2-1 0,-4 3 610,-1 3 1,0 2-1,0 3-117,0 5 1,-4 7 0,-1 11-1,1 2 1,0 2 0,-1 6-1,2 2-2131,2 2 861,7-7 1,1 4 0,8-6 0,4-2 1231,8-1 1,5-2 0,8 0 0</inkml:trace>
  <inkml:trace contextRef="#ctx0" brushRef="#br0">12677 9569 16996,'0'-34'-395,"-4"7"814,-1 9 0,-1 10-381,2 3 0,2 5 1661,-2 5-1714,2 2 1,7 6-1,1 1 1,0-1-1,1 0 1,0 1-143,4-1 1,1 0 0,1 1 0,0-3 0,1-2-1,-1-4-97,0-4 1,-4-1 1110,0 0 0,-7-1-162,-2-4 1,0 5 0,-3 0 0,7 8-669,9 4 1,4-4 0,8 0 0,4-1 0,3-1 0,2 2 10,0-1 0,1 2 0,5 4 1</inkml:trace>
  <inkml:trace contextRef="#ctx0" brushRef="#br0">4359 11115 12185,'-9'-12'0,"0"3"94,-1 5 1,-2 2 0,-3 2 0,-1 2-1,-2 1 1,2 1 0,0 1 0,-2-1-1,-3 0 1,0-1 0,3-1 0,4-2 242,0 0 1,1-2 0,0-1 0,-1-3 0,1 1-1,1-3 1,2 2 0,1 0 0,-3 3-67,-4 2 1,-1 1-1,-5 1 1,-1 4-1,-3 4 1,0 3-1,-2 2 1,-2 3-1,-1 2-657,1 2 0,2-5 1,1 3-1,2-1 1,3 0-1,4-2 481,3-1 0,2-2 1,0 0-1,1 1 1,3-1-1,3 0 1,2 1 985,-1-1-1239,1 0 1,5 5 0,4 0 0,4-2-1,2 1 1,3-1 126,-1 2 1,6 1 0,4-3 0,2 2-1,1-2 1,1-1 0,1 0-190,3 3 0,-1-4 0,4 4 0,0-3 0,0-2 1,3 1 893,2-1-631,1-6 0,1 4 0,4-5 0,2 0 0,3-1 0,2 0 8,3 1 1,7-5 0,0 4 0,4-4 0,2-1 0,1-1-136,2-4 1,1 4-1,-6-5 1,1 1 0,-1 0-1,1-3 1,0-1 324,-1 2-122,-5-5 0,3 9 0,-6-4 1,-1-1-1,1 2 0,0 0-161,-2 3 0,-3 2 0,-2-1 0,-2-1 1,1-1-1,2 1-167,1 2 0,-1-1 0,-2-1 1,-1-1-1,2-1 0,-1 1 1,0-1 217,-1 2 1,0-2-1,4 0 1,2 2-1,2 0 1,2 0 0,0-1-105,0 1 0,4 1 0,-6 1 0,0-2 0,-3-3 0,0 0-213,-1 0 1,5-4-1,0 1 1,-2-2-1,-1 0 1,-2-1-1,0-3-535,1 0 942,-7-6 0,3 1 0,-4-7 0,-1 0 0,-1 1 0,-4-1 42,-1 0 0,1-1 0,-9-1 0,-3-2 0,-4 1 0,-7 2 63,-2 1 1,-3 1-1,-3-1 1,-5 0 0,-4 1-1,-4 0 1,-8 1-719,-9-1 504,-7 8 0,-18-12 1,-7 11-1,-9 0 0,25 9 1,-2 0-1,-2 2 0,-2 0-74,-5 0 1,-1 1 0,-1 3 0,-2 1 0,-3 0 0,-1 1-1,-2 1 1,-1 1 0,-4 0 0,-1 1 0,-1 1 0,-1 1-162,1 1 1,-1 1-1,-3 1 1,0 1 0,3 2-1,0 0 1,1 1 0,0 1-1,-1 0 1,0 1 0,3 1-1,0 0 1,-1 0 0,1 2-837,0-1 1,1 0 0,5 0 0,0 1 1080,-5 1 0,0-1 0,4 0 0,-1-1 0,-7 1 0,-2 1 0,3-2 0</inkml:trace>
  <inkml:trace contextRef="#ctx0" brushRef="#br0">3532 11355 8392,'-13'0'2308,"0"0"-962,0 0 1,-1 0-1039,1 0 1,4 0-1,0 0 1,-1 0-1,-2 0 1,-1 1-344,-1 4 0,1-4 1,0 5-11,-1 0 0,1-5 1,-2 5-1,-1-1 109,-2-1 1,0 1 0,5-5-1,0-2 1,1-2 0,1-5 0,2-3 343,-1-1 1,3-2 0,-1-1 0,2-5 0,3-3 0,0-4-4,-1 0 1,3-2 0,-4 1 0,4-4 0,-1 1 0,-1-2-94,-1-1 1,-5 6-1,3-2 1,-2 3 0,0 1-1,-1 0 1,1 1-253,2-1 0,-3-4 1,5 0-1,0 0 0,-1-2 1,1-1 90,1 0 1,1-5 0,2 4 0,0-2 0,0 0 0,0 1 22,0-1 1,0 0 0,0 0-1,0 3 1,0 2 0,0 2 0,0 0-220,0-1 0,0 6 0,0-3 0,0 0 0,0 1 1,0-2-1,0 1-619,0-1 650,0-3 0,0 4 0,0-5 0,0 1 1,0-3 105,0 1 0,0-7 0,0 4 1,0 1-1,0 1 0,0 2 1,0-1 545,0 0 0,0 3-621,0-5 1,0 7 0,0-2 0,-1 3-20,-4 1 1,4 0 0,-4 1 0,2-1 0,0 2 0,-1 0 0,0 1-20,-2 0 1,4-7-1,-2 6 1,2 0 0,1-3-1,-2 3 159,-2-1 1,1-6 0,4 5 0,0-1 0,0 0 0,0 1-19,0 1 0,0-1 0,0 0 0,0 2 0,0 1 1,0 4-1,0 0-307,0 4 1,0 1 0,0 2 0,0 0 0,0-1 0,0 1 0,-2 0-320,-2-1 0,3 1 0,-4 0 1,4-1-1005,1 1 1,0 4-463,0 0 1,0 3 0,1 2-3752,4 8 5817,2 13 0,6 3 0,1 7 0</inkml:trace>
  <inkml:trace contextRef="#ctx0" brushRef="#br0">2853 8676 28460,'-20'0'-632,"6"0"1,-4 0 0,3 0 517,2 0 1,-1-1 0,2-4 0,4-4-1,3-3 131,4-1 1,2 0 0,4-2 0,3 0 0,4-1 0,2 1 0,-1-1 0,-1 1 477,-3 0 1,3-3 0,-4 1 0,3 0 0,-1 2 0,-2 2-307,-2 0 1,-1-1 0,-2 1 0,2 0 0,-1-1-143,2 1 1,-3 1 0,6 3-1,1 5 61,2 2 0,2 2 1,-1 2-1,2 2 1,1 5-1,3 5 1,2 2-311,3 2 1,1 5 0,2-2 0,-2 1-1,0 1 1,-1-1-729,-1-2 0,5 6 0,-5-4 0,0 3 0,1 0 0,-3-1 0,0-2 637,-1 2 1,-3-5 0,2 0 0</inkml:trace>
  <inkml:trace contextRef="#ctx0" brushRef="#br0">4292 11741 8201,'-17'-15'0,"-1"-2"-9,1-1 0,7 8 311,1 5 0,8 4 1,2 2-1,11 2 1,12 3-1,8 1 0,10 4 1,5-1-1,8-1 1,6-3 1147,4 0 1,5-5 0,-2 2 0,-5-4 0,-2-7-1230,-5-3 0,-7-1-541,-4-11 0,-5 1 371,-5-4 1,-8-4-376,-9-6 0,-5-1 0,-4-11 0,-5-3 0,-4-1-192,-4-1 1,-8-3-1,-10 1 1,-5 5 0,-8 2-308,-5 5 0,-2 12 917,-11 5 0,-3 15 0,-13 8 1,0 15-1,-1 13 27,5 9 1,32-11-1,2 3 1,4 1 0,1 1-1,2 2 1,2 1 0,2 1-1,3 2 1,-8 34-536,10-2 0,15-1 0,15-7 0,12-2 414,11-1 0,20-8 0,-24-24 0,0 0 0</inkml:trace>
  <inkml:trace contextRef="#ctx0" brushRef="#br0">4479 7423 9639,'0'-13'0,"0"0"-55,0-1 0,-2 2 1,-1 2 264,-1 1 1,0 0 0,4-4-1,0 0 1,-2 1 0,-1 1-1,-3 4 1,-1 1 0,-4 3 1659,0 2 1,-7 1 0,0 0-1246,2 0 0,-1 0 1,1 1-1,-2 2 0,1 2-213,-3-3 0,6 0 1,-4-2-1,3 0 0,0 0 1,-1-2-1,-2 0 1,2-3 21,1 2 0,2 0 0,-1 0 1,1-1-1,0 1 0,-1 3-386,1 4 1,-2-1 0,-1 8-1,-2 2 1,0 3 0,1 2-140,-1 1 1,0-4 223,5 3 1,-4 1 0,3-1 0,2-2-1,1-1 1,3-2 136,-1 1 1,6-1-1,-2 0 1,4 1-434,1-1 0,0-4 0,0 0 0,0 1 1,0 2-1,1 1-117,4 0 1,-2 1 0,6 1 0,1 1 0,2 3-1,1 0 1,0 2 83,1 0 1,1-3 0,2 2 0,6 0 0,0-4 0,1-1 0,-2-2 315,2 0 0,5-4 0,4-1 0,0-2 0,1-2 0,-2 0 98,1 1 0,8-1 1,1-4-1,4 0 1,4 2-1,0 1 1,1 3-237,-2 1 0,3-2 0,2 2 0,-2-1 0,0-2 0,-2 1 0,1 1-29,-2 1 0,-1-4 0,6 2 0,-2-4 0,-2-1 0,-3 0 485,-1 0 1,3 0-1,-4 0 1,-2-1 0,-2-2-1,-1-2 10,0 2 1,4 0-1,1 0 1,-2-1-1,-2 1 1,1 1-483,2 2 0,-1 0 0,6 0 1,0 0-1,0 2 0,1 1 1,3 1-79,4-1 1,2-1 0,-3-2-1,2 0 1,-2 0 0,-2 0-1,-4-2 304,-1-2 1,-2 1-1,4-5 1,-2 1-1,-1 1 1,1 0-304,0 3 0,0 0 0,4 0 0,-1-1 1,-1 1-1,-3 0 0,1 0 27,-1-2 0,4-3 1,-5 2-1,2-2 0,-2-2 1,1-2-1,-1-1 144,3-1 0,1 1 0,-1-2 1,-1-1-1,1-2 0,1 0 5,-2-1 1,1 4 0,-6-4 0,-1 1 0,-1 1 0,-4 0-251,-2 2 1,-4-2-1,-5-3 1,-2 1 0,-3 0-1,-5 3 12,-7 1 1,0-4-1,-5-4 1,-2-2-1,-5-3 1,-5-2-1,-9-2 106,-8-2 0,-3 1 0,-13-5 0,-7-4 0,-6 1 1,-8-1-1,-3 2-6,31 20 0,-2 0 1,-8 2-1,-1 2 1,-2 1-1,0 1 0,-3 1 1,0 2-1,-2 2 1,0 2-1,-1 0 0,0 2-233,0 0 1,-2 1 0,-7 3 0,-1 1 0,3-1 0,1 2 0,-3 1 0,0 3 0,-2 1 0,0 1-1,2 1 1,-1 1-42,1-1 1,-1 1-1,-4 4 1,-1 1 0,7-2-1,0 0 1,3-1 0,0 1-1,3 1 1,0 0-1,5-2 1,0 1 0,3 0-1,0 0-82,4-1 0,1 0 0,3 2 0,-1 1 1,2 1-1,0 1 429,-29 14 0,1-7 0,7 2 0,2 8 0,1 7 0</inkml:trace>
  <inkml:trace contextRef="#ctx0" brushRef="#br0">4012 7690 14950,'0'-14'-570,"0"1"0,-4 0 1,-1-1-1,1 3 877,-2 2 0,3-2 0,-6 7 1,-1 2-1,-2 5-159,-1 6 0,-1 3 1,1 1-1,-2 1 1,-1 1-1,-3 1 1,-1 2 22,1-2 1,-3 3-1,3-1 1,-1-2-1,0 1 1,0-1 115,1 2 1,-4 1 0,2-3 0,-1 3 0,-1 2 0,0 3 0,-3 1-149,0 2 0,-2 5 1,-2 4-1,-3 2 1,-1 4-1,-3 2 1,0 4-418,2-1 1,2 3-1,8-7 1,3-3-1,3-4 1,1-4 240,0-2 1,2-2-1,5-1 1,2-2-1,-1-1 1,-2-4-1,0 1 331,4 0 1,-4 2-1,3 7 1,-3 3-1,-1 1 1,-1 4-1,1 4-370,0 2 0,-5 15 0,-1 1 0,-1 2 0,0 4 0,2 0-219,3-4 1,0 3-1,9-16 1,0-3-1,0-5 1,3-5 220,2-5 1,0-5 0,-2-2-1,-2-3 1,2 0 0,2-2 605,1 0 0,-5 3 0,1-4 0,1 0 0,1 1 0,2 3 1,0 5-491,0 4 1,0 0 0,0 8 0,-1 2-1,-2 1 1,-2-1 0,2-1-580,2 0 0,1-6 1,0-3-1,1-4 0,4-5 1,2-4 88,1-3 1,2-7 0,-4 0-1,1-2 1,4-3-234,1-2 1,-3-1 0,-1-1 0,1-4 727,-1-4 1,4-8-1,-5-4 1</inkml:trace>
  <inkml:trace contextRef="#ctx0" brushRef="#br0">2786 10089 8476,'-21'-33'1086,"3"6"1,10 14 0,3 13-875,4 8 1,1-1 0,1 2 0,5 1 0,7 2 0,8 1 0,6 1 0,5-1-193,8 0 0,0 1 0,5-1 0,-2 0 0,-2-1 0,1-3 0,-5-5-388,-3-2 1,1-2 0,-5 0 0,-3 0 367,-4 0 0,-6-12 0,2-3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13050 10835 8112,'-18'-24'0,"-1"7"0,0 8 0,-2 6 0,2 3 0,-2 1 0,0 2 0,-2 2 0,-2-1 595,-2-4 0,0 0 1,2 1-1,1 2 0,4 2 1,0-1-1,6 2 0,6 2 1,13-1 78,11-2 1,19-4-1,11-1 1,9 0-1,10 0 1,6-1 0,-31-1-1,0 1 1,2-2-1,1 0 1,3-1 0,1 0-387,2-1 1,0 0 0,1-1 0,1 0 0,1-1 0,1 1 0,1-1 0,0 0 0,-1 1 0,1-1 0,1 0-1,1 1 1,-1-1 0,1 0-218,-1 1 0,1-1 1,-1 1-1,1 0 1,-2 1-1,-1 0 1,-3 1-1,0 0 1,-1 1-1,-1-1 1,-3 1-1,0 0-59,-3 0 1,0 0 0,2-1 0,0-1-1,-6 3 1,1 0 0,-1 0 0,1 1 0,-1 0-1,1 0 1,35 0-43,-3-4 1,-4 4 0,-5-3 0,-4 2 0,-4 2 0,-2 0 0,-3 2 94,-5 2 0,-2-3 0,-4 5 0,-2-1 0,-6-1 0,-5 1-212,-3 1 1,-6-5 0,-1 4 137,-9-4 1,-19-1 0,-21 0 0,-12 0 0,-15-1-1,-10-2-66,32 1 1,-2-1 0,-8-1 0,-3-1 0,-1 2-1,-2 0 1,-4 0 0,-2 0 0,-4 0 0,0 1-1,-2 0 1,0 1 0,-1 0 0,0 0-42,0 1 0,0 0 1,1 1-1,1 0 1,-4 0-1,0 2 1,2 1-1,0 1 1,4 0-1,1 0 1,2 1-1,0 0 130,4 1 0,0-1 1,4-1-1,1 1 1,-1 3-1,1 1 0,4-1 1,1 0-1,5 0 1,1 0-1,-31 8 1,11 1 284,9 0 1,14 0 0,12-5 0,12 0 0,12 1-400,14-1 1,13-1-1,27-3 1,15-5-1,-27-3 1,3 0-1,5-1 1,1 0 117,6 0 1,1 0-1,4-3 1,2 0 0,6-1-1,2-1 1,0-1 0,0 0-1,2-1 1,0-1-1,0 1 1,1-1 0,0 1-1,1 0 286,-2 0 1,-1 2 0,2 0 0,0-1 0,-4 0 0,-1-1-1,1 1 1,0 0 0,-1 1 0,-1 1 0,-2 1 0,0 0-305,-3 0 0,-1 0 0,-7 3 0,-3-1 0,-2-1 0,-3-1 0,-5 3 0,-2-1 0,26 1 0,-8 0 0,-13 1-722,-10 4 0,-4-4 0,-17 2 81,-10-6 1,-12-4 0,-26-6 0,-13-1 0,-17 1 0,26 7 0,-2 0-364,-6 1 1,-1 1 0,-3 1-1,0 0 1004,-2 2 0,-1 2 0,-7 4 0,-2 2 0,-2 1 0,1-1 0</inkml:trace>
  <inkml:trace contextRef="#ctx0" brushRef="#br0">13383 18205 8131,'-22'-12'0,"-1"-4"0,-1-3 0,-1 2 0,1 5 0,0 3 0,4 1-11,0 0 178,-3 2 1,8 5 0,-3-2-1,9-2 1,12 2 0,18 2-1,11 1 652,10 0 0,20 0 0,6 0 0,8 0 0,-32 0 1,1 0-1,1 1 0,1-1 0,6 2 0,1-1 0,0 2 1,1 0-466,2 1 0,0 0 0,6-2 0,0 0 0,-6 2 0,-1 0 0,1-1 0,1 1 1,2-1-1,0 0 0,0 0 0,-1 0-236,-2-2 0,1 1 0,3 1 0,0 0 0,-7 0 1,0 0-1,0-1 0,0 2 0,-2-1 0,0 1 0,-4-1 1,0 0 27,-4 0 1,1 0 0,2 0 0,-1 0-1,-6-2 1,0 1 0,-1 0 0,1 0 0,34 1-1,-9-1-96,-5-2 1,-3 0 0,-8 0 0,-6 0 0,-6 0-1,-6 0-160,-3 0 0,-7 0 0,-7 0 0,-9 0 59,-14 0 0,-18 0 0,-17 0 0,-14 0 1,-12 0-1,30 0 0,-2 1 0,-6 1 0,-1 0-291,-5 3 1,-1-1 0,-8 2 0,-2 0 0,-2 1 0,0 0 0,-2-1 0,0 1 0,-2 0 0,0-1 0,-2 1 0,0 0 210,23-3 1,-1 0-1,0 1 1,0 0 0,0 0-1,0 0 1,0 0 0,-1 0-1,0 1 1,0 0 0,1 0-1,0 0 1,0-1 0,1 1-1,0-1 1,-23 3 0,2-1-1,4-1 1,1 0 426,6-2 0,1 1 1,5 0-1,3 0 1,9-2-1,1-2 1,-30 2-1,12 0 0,10 0 1,10 2 623,11-2 0,15 0 1,17 0-1,20 1 1,25-1-960,22-2 0,-22-3 0,4-1 0,9-2 0,4-1 1,6-1-1,2-1 0,-18 2 0,1 0 0,1-1 1,2 1-1,0-1 0,2 1-118,2-1 1,2 1-1,-1 0 1,2 0-1,-1 0 1,1 1-1,0 1 1,1 1 0,-1 0-1,-1 0 1,1 1-1,0 0 1,-1-1-1,0 1 1,0 1-1,-2-1 1,0 1 0,-1 1-1,-1-1 1,0 1-1,-1-1-206,-2 1 1,0 0 0,-2 0 0,-3 0 0,0 0 0,-2 0 0,21 0 0,-1 0 0,-3 1 0,-2 0-1,-6 0 1,-3 1 0,-6 0 0,-2 2 0,-8-1 0,-2 1-2996,25 6 0,-15 2 3358,-19 2 0,-4 2 0,-9-3 0,2-3 0</inkml:trace>
  <inkml:trace contextRef="#ctx0" brushRef="#br0">14143 5477 8873,'-9'-25'0,"2"6"0,0 10 848,-1 12 0,4 3-893,-5 3 0,1 0 1,-2 3-1,1-2 1,-1-3-1,-2 1 1,-3-2-1,-1 1 1,-2-1-1,0 1 1,1 1-1,-3 1 183,0-2 1,-1 5-1,-1-5 1,2 2 0,3 0-1,-1 2 1,2 2-1,1 3 1,0 3 29,-3 2 1,2 3 0,-6 5 0,-2 6 0,-1 2-1,-2 4 1,0 0-204,1 1 1,1-4-1,1-1 1,3-1 0,2 0-1,3-1 111,1 1 1,3 1 0,3 7 0,5 5 0,2 4-1,2 6-104,0 8 0,0 1 0,0-30 0,0 1 0,0 1 0,0 0 0,0 3 1,0 0-1,0 1 0,0 1-3,0 0 1,0 0 0,0 5 0,-1-1 0,-1 0 0,-1-1 0,-1 2 0,-1 0 0,-1 3 0,-1 1 0,-1 0 0,0 0 0,-2 2 0,0 1-30,0-1 0,0 0 0,1 1 0,1 0 0,0-3 0,0-1 1,2-1-1,2-1 0,1-3 0,3-1 0,1-2 0,2-1 0,3-3 1,3-2 3,2-2 1,3-1 0,3 1-1,2 0 1,2-5 0,2-2-1,0 0 1,2-1 0,3 0-1,1-2 1,3 0 0,2-2 37,0 0 0,3-1 0,7 2 1,2-2-1,0-1 0,1-1 0,3 0 1,1-1-1,5 0 0,1-1 0,0 0 1,1-1-1,3-1 0,0-1 28,0-1 1,0-1 0,-7-1-1,-1-1 1,5-1 0,0 0-1,-5-2 1,-1 0 0,-6 0-1,0-2 1,-4-1 0,0 0-71,32 3 0,-9-7 1,-4 1-1,-2-2 0,-2-4 1,-1-4-1,-1-5-9,-2-6 0,8-8 0,-7-2 0,4-7 0,-27 14 0,0-3 0,1-2 0,-1-1-19,1-4 1,-1-3 0,4-8 0,-2-3 0,-1-4 0,-1-2 0,1-6 0,-1-2 0,1-8-1,-1-3 1,-12 21 0,-1-1 0,-1-1-32,0-1 0,-2-1 0,-1-2 0,0-8 0,-1-2 0,-3-1 0,-1 2 0,-2-1 0,0-1-97,-1-3 0,0 0 0,-1 0 0,-1-3 0,-2 1 0,0-1 0,-1-1 0,-1 0 0,-1 0 0,-1-2 0,-1 0 0,-1 1 251,-1 1 0,0 0 0,-1 1 0,-1 7 0,0 0 0,0 1 0,-2-1 0,0 0 0,-1 1 1,-1 3-1,1 1 0,-2 1 0,0 3 0,-1 2 0,0 1 0,-2 1 0,-1 1 0,-1 1 1,-9-17-1,-3 3 91,-1 4 1,-3 4 0,-4 6 0,-3 5 0,-1 9 0,-1 5-1,-4 2 1,-2 4 0,-3 4 0,-3 4 0,-5 6 0,-2 4-127,-6 6 0,-2 2 0,-4-2 0,-1 1 0,1 5 0,0 0 0</inkml:trace>
  <inkml:trace contextRef="#ctx0" brushRef="#br0">13610 8463 8100,'-19'-6'164,"8"4"1,-2-2 0,1 4-1,0 4 43,-1 5 0,-5 9 1,1 6-1,0 4 0,1 4 1,0 2-1,-2 2 0,0 0-148,-1-1 0,3-4 0,-5 5 0,2 1 1,2 0-1,2 0 0,2-3 0,1-2 170,3-2 0,-1 3 0,4-2 1,0 0-1,0 1 0,3 4 174,2 2 0,1 4-290,0 2 1,0-5 0,0 4-1,0 1 1,0 1-30,0 0 1,0 0 0,0-4 0,-2 2 0,-2 2 0,-3-2 21,-1-2 1,-4-2 0,3-2 0,-1-3 0,0-2-1,2-2 1,2-2 0,3-3 21,2-3 1,1 4 0,1-6 0,2 1 0,3-2-1,2 1 1,2 2-396,2 3-59,-5-4 1,4 4 0,-7-4-1,1 1 1,-1-1 0,0-2-393,-1-3 1,-1 3-1,-2-1 1,0-2 0,0-1-1643,0-1 2360,0-1 0,6-6 0,1-1 0</inkml:trace>
  <inkml:trace contextRef="#ctx0" brushRef="#br0">13090 10262 8100,'-19'0'756,"10"-6"-287,-9 5 1,18-4 0,0 8 0,8 3 0,5 1 0,5 4-1,4 1-219,3 1 1,2-4-1,0 0 1,-1 1-1,1 0 1,0 1-1,-1-4-458,1-1 0,1-1 0,2-5 0,2-2 0,1-2 0,1-7 0,-2-4-3194,1-2 3402,4-7 0,3-9 0,7-8 0</inkml:trace>
  <inkml:trace contextRef="#ctx0" brushRef="#br0">14343 11248 8106,'-22'-27'0,"3"2"0,2 3 0,6 4-7,6 4 0,-5 8 0,4 6 0,-2 8 0,-2 7 1,-2 5-1,-3 0 0,-1 2 0,-2 1 0,1-1 0,-1 0 194,0-1 1,-1 0 0,3-5-1,-2 2 1,1-2 0,3 0 0,0 0-1,2 4 43,4 0 1,-4 3 0,4 5 0,-1 1 0,1 5 0,-3 4-265,-1 3 1,-1 6-1,-2 1 1,-3 2 0,-4 6-1,-3 4 21,-2 3 0,1-3 0,-2-1 0,-1-3 0,1-1 0,3-5 256,0-2 0,1-1 1,1-4-1,2-3 1,2 1-1,2-1 1,4 5-146,4 1 0,-3-2 1,5 3-1,-1 2 1,4 0-1,1 4 1,0 1-158,-1 2 0,-5 6 1,3 2-1,-2 4 1,-4 5-1,-2 1 67,5-36 1,0 1 0,-2 1 0,0 1 0,1-1-1,2 0 1,0-3 0,0 0 0,-7 31 0,1-6-1,1-5 127,0-7 0,-1-3 0,3-5 0,0 1 0,4-2 0,1 4 0,3-1-179,2 2 1,1 4 0,0-1 0,0 3 0,-2 3 0,-1 1-4,-1 2 1,-2 10 0,1 0 0,-2 3 0,-2 3 0,2-3 0,-1-1 73,1-5 0,4-7 0,-3-3 0,1-8 0,1-9 0,1-2 44,2-2 1,1-4 0,0 1 0,0-3 0,0-1 0,1-1 0,3 1-200,5 0 0,-1 4 0,1 0 0,0-2 0,-1-1 0,0-1 113,-2 0 0,3 4 0,-5 1 0,-1 1 1,-1 3-1,-2 1 0,0 4 151,0 1 1,-6 0-1,-2 0 1,-1 1 0,2-3-1,-1 0 1,3-5 1,-1-1 1,1-2-1,7-6 1,1 1-1,4-2 1,3-1-295,5-2 1,2-6 0,-4 3 0,0-1-1,0 0 1,1 0 0,-1 0 96,0-1 1,-4 3-1,-1-3 1,-2 6 0,-3 2-1,0 1 130,1 1 1,-2 0 0,2-1 0,-1 1 0,0 0 0,3-1 0,1-1-98,4-2 0,5 0 0,2-5 0,-2-2 1,0 1-1,1-1-63,0 2 0,1 0 0,-5-5 0,1 2 0,-1 2 0,0 4 0,1 1 96,-1 1 0,-4-1 0,0 6 0,0 2 0,0 1 0,0 0-38,1 1 1,-4-4 0,4 5 1,-4-5-1,2 2 0,2 1 1,2-1-57,1-2 0,0-2 1,1 1-1,-2-2 0,-2-1 1,-1-3-1,0-1 139,-2 1 0,3-3 0,-4 3 0,0-1 0,2-1 0,-2 1 264,0-4-276,4 5 0,2-2 0,7 5 0,0-2 0,2 2 0,0-1-156,2 0 1,3 2 0,2-3 0,0 2 0,0-2 0,-3-4 0,2-4 97,3 0 1,-2-1 0,1-1 0,-4-3 0,-2-3 0,-1-2 0,0 1 124,0-2 0,1-3 0,3-3 0,2-5 1,2-2-1,3-6-163,1-4 1,6-3 0,4-9 0,1-3-1,-1-4 1,0-1 0,-2 0-138,-5 0 0,-3 1 0,-6-1 0,0 0 0,-3-2 0,-1-1 0,-3-3 167,-3-1 1,-4-6 0,0-8 0,-1-4 0,2-9 0,-7 34 0,0 0 189,1-2 1,0-1 0,0-6 0,0-1 0,-2 1 0,-1-1 0,1-1 0,1 0 0,0-2 0,0 1 0,1 0 0,0 0 0,0-1 0,0 1-82,0-2 1,1 1-1,-1 2 1,1 0-1,1-2 1,0 1-1,-1 4 1,0 1-1,-1 4 1,-1 0-1,1 2 1,0-1-1,0 0 1,-1 0-245,-1-2 0,0-1 0,0 0 0,0 0 0,-1-1 0,1 1 0,0 1 1,-1-1-1,0 0 0,0-1 0,0-2 0,-1-1 44,-1-1 1,0-2-1,-1 0 1,-1-1 0,1-1-1,1 0 1,0-1-1,-2 0 1,0-1 0,-1-2-1,1 0 1,-1-1-1,1-2 1,-1 0 112,1-2 1,1 0-1,0 0 1,-1 1-1,0 0 1,-1 0-1,2 2 1,0 0-1,1 3 1,0 0-1,0 0 1,1 0-1,-1 1 1,1-1 126,-1 1 1,0 1-1,1 4 1,-1 2-1,2 0 1,0 1-1,0 2 1,-1 1-1,-1-1 1,0 0-1,1 1 1,-1 1-166,0 0 1,0 0-1,-1 3 1,0 0-1,-3 2 1,0 1-1,0-38 1,-2 1-1,0 37 1,0 0-1,-9-36-95,-5 1 1,8 34 0,-2 0-1,-2 0 1,-1-1 0,-1-2-1,0-1 1,-1-2 0,0-1-1,-1-1 1,0-1 0,-1 1-1,0 0 60,0-1 1,0 1 0,-5-4-1,1 0 1,1-1 0,0 0 0,-1 2-1,0 1 1,1 2 0,0 2 0,2 6-1,-1 1 265,-16-29 1,2 16 0,0 12-291,7 11 0,2 13 0,-3 15 1,1 15-2009,-1 21 2109,-5 8 0,3 18 0,-2 0 0,3 6 0</inkml:trace>
  <inkml:trace contextRef="#ctx0" brushRef="#br0">13450 13940 8104,'-9'-6'145,"2"-3"1,1-2 326,3-3 1,1-4-1,2 1 1,0 0 0,0 0-1,2-3 1,2-3 0,4-1-361,-1-1 1,1-5-1,-5-2 1,1-2-1,-1-3 1,-2-2-1,-1-2-123,0-4 0,-4 2 0,-2-6 0,-1-2 0,-4-4 0,-1-4 0,-1-1 308,0 1 1,1-9-1,2 1 1,2-1 0,1 2-1,1 3-14,0 6 1,1 3-1,5 5 1,0 5 0,0 3-1,0 2 1,0 2-213,0 1 0,0 1 1,-1-4-1,-2 2 0,-1 3 1,-1 0-692,-1 0 0,3-1 524,-6-5 0,6-2 0,-1-1 0,2-3 22,2-1 0,0-2 1,0-4-1,0 1 1,2 3-1,2 5 1,4 2-2,-1 2 1,4 6 0,-5 3 0,-1 3 0,1 3 0,-3 1-9,-1 2 0,2 6 0,1-2 0,-2 3 0,-3 2 0,-3-1 3,-2 1 1,-4 0-1,3 1 1,1 2 0,-1 1-1142,3-2 0,1 4 90,2-2 1,0 8-1,0 1 1131,0 7 0,0 11 0,0 2 0</inkml:trace>
  <inkml:trace contextRef="#ctx0" brushRef="#br0">13184 11475 8098,'-17'-6'82,"2"-3"0,4-1 156,-1 1 0,4-2 0,1 5 0,1-1-43,3-3 1,2-2-1,2-2 1,2 1 0,3-2-1,1-3 1,5-4-1,3-1 1,4-1 40,2 2 1,1-1-1,3-2 1,-1 3-1,-2 4 1,0 4-1,1 2-306,-1 3 0,-6 3 1,2 6-1,-3 0 1,-2 1-145,0 4 1,1 7-1,-1 7 1,0 2-1,2 2 1,2 2-1,2 4 1,2-1-363,2-2 0,7 4 576,1-8 0,12 3 0,-2 2 0</inkml:trace>
  <inkml:trace contextRef="#ctx0" brushRef="#br0">14170 11315 8268,'-25'3'0,"3"4"0,4 9 0,3 7 0,2 8 0,-1 6 0,1 10 0,0 8-51,-1-6 1,1 19 0,0-4 0,-2 7 0,6-32 0,0 2 0,-2 0-1,0 2 1,-2 3 0,1 1 0,-2 2 0,1 2 0,0 3 0,-1 3 0,1 1-1,0 1 1,-1 3 0,1 0 0,0-1 0,1 1 70,0-1 0,2 1 1,-1 6-1,2 1 1,3-5-1,1-2 1,0 0-1,1-1 1,1-1-1,1 0 0,1-3 1,1 0-1,0 0 1,0-1-1,-1 0 1,0 0-108,-1 2 0,0 0 1,1 3-1,-1 1 1,-2 2-1,-1 1 1,0 1-1,0 1 1,-1 3-1,0 2 1,-1 2-1,0 0 103,3-22 1,-1 1 0,1 0 0,0 3-1,-1 0 1,1 0 0,-1 3 0,0 0 0,0 1-1,0-1 1,-1 1 0,1 0 0,-1 2 0,0 2-1,0-1 1,0 3 0,0 0 0,0 1-88,0 2 0,-1 1 1,1 1-1,1 1 1,0 0-1,0 0 1,-1 0-1,0 0 1,0-1-1,1-2 1,1 0-1,0-1 1,0-4-1,1-2 1,1 0-1,0-7 1,1-1-1,1-2 1,1 19-1,3-3 30,1-8 1,3-3 0,1-7 0,3-3 0,1-8 0,3-3 0,17 28 0,1-8 0,3-4 0,1-3 59,2-5 1,0-8 0,2-7 0,2-5-1,7-8 1,3-5 197,4-7 0,9-14 0,0-10 0,-32 7 0,1-3 0,3-4 0,2-2 0,0-3 0,1-1-213,0-4 0,1-1 0,2-1 0,-1-1 0,0-2 0,0-1 0,0-2 0,-1 0 0,1-3 0,-1-1 0,-1 1 0,-2-1 0,0-2 0,0-1-93,0-1 1,-2-2 0,-2-1-1,-2-2 1,0-7 0,-3-4 0,1-4-1,-3-4 1,-10 22 0,-1-1 0,-2-2-1,1-5 1,-2-1 0,-1-2 2,-1-2 1,-1-1 0,-1-1-1,-1-2 1,-1-1 0,0-2-1,-3 13 1,-1-1 0,0-2-1,0 1 1,-1-3 0,-1-1-1,0-1 1,0 1 0,-1-2-1,0 1 1,-1-1 0,0-1-1,-1-4 1,0-2 0,-1 0-1,0 1 1,0-1 0,-1 0-1,0 0 1,0 0 67,-1-2 0,0 0 1,0-1-1,-1 0 1,0 12-1,-1-1 0,1 0 1,-1 0-1,0 1 1,0-12-1,0 2 0,-1-1 1,0 2-1,0 2 1,0 1-1,0 1 0,-1 0 1,0 3-1,1 1 1,-2 0-1,1 2 0,-3-12 1,0 2-1,-1 2 63,0 6 0,-1 1 0,-1 2 0,1 5 0,-1 1 1,0 3-1,-7-12 0,0 4 0,1 8 0,-1 4 0,3 7 1,-1 5-1,-13-12 0,2 19-45,3 17 0,-7 7 0,-1 3 0</inkml:trace>
  <inkml:trace contextRef="#ctx0" brushRef="#br0">15370 14380 7952,'-9'-4'0,"1"-2"0,2-2 0,8 5 0,5-3 0</inkml:trace>
  <inkml:trace contextRef="#ctx0" brushRef="#br0">15383 14380 7952,'0'7'256,"12"-13"1,3-8-1</inkml:trace>
  <inkml:trace contextRef="#ctx0" brushRef="#br0">15436 14460 7952,'-13'-7'-785,"6"1"1,2 6 673,10 0 0,-2 0-267,5 0 378,-5 0 0,9 0 0,-4 0 0</inkml:trace>
  <inkml:trace contextRef="#ctx0" brushRef="#br0">13797 15846 7967,'-27'0'0,"0"1"0,2 2 0,2 3 0,0 2 0,3-4 0,-3 4-22,6-2 0,2 4 0,1-1 0,3 3 0,2 1 1,4 0-1,4 2 0,2 1 0,5 4 0,8 0 0,6 4 1,7 3-1,4 2 0,5 4 862,2 1 0,4 2 1,2 3-710,5 1 0,4 0 1,5 0-1,4-1 0,3-2-190,2-2 1,-32-19 0,1-2-1,1 2 1,0-1 0,1-1-1,1-1 1,2-1 0,1-2-1,0-1 1,0-2-71,1-1 1,0-1 0,1-2 0,0-2 0,-2-3-1,-1-2 1,-1-1 0,0-3 0,1-2 0,-1-2-1,0-3 1,-1-1-15,0-3 1,0-2-1,-2-1 1,-3-2-1,-3-3 1,-1-3 0,0 1-1,-2-2 1,-1-3-1,-2-2 1,-2-1 0,-2-1-1,-1-4 1,-1-1 188,-1-2 1,-1 0 0,-2 0 0,0 0-1,0-6 1,-1-1 0,-1-2 0,-2-1 0,-2-1-1,0-1 1,-1-3 0,0-1 0,0-1 0,0-1-47,1-1 0,0-2 0,2-3 0,0-1 0,-1-1 0,-2 0 0,0-1 0,0 0 0,1-2 0,-1-1 0,-3 24 1,1 1-1,-1 0 0,1-2 0,0-1 0,0 1 3,-1-4 0,1 1 0,-1 0 0,0 4 0,0 1 0,0 0 0,0-6 0,-1-1 0,0 1 0,1 0 0,-1 0 0,1 1 0,-1 0 0,0 0 0,-1 0 1,1 0-1,-1 0 0,1-1-13,-1 1 0,0 0 0,0 1 0,0-17 0,1 0 0,-1 20 1,0-1-1,0 1 0,0-24 0,-2 2 0,0 3 0,0 1 1,-1 1-1,0 1 0,0 1 1,0 1 0,-1 10-1,0-1 1,0-3 0,-2-2-96,-1 3 1,-1-1 0,-1 4 0,0 1 0,0 0-1,0 0 1,1 4 0,0 1 45,0 3 1,1 1-1,0-2 1,-1 1-1,-1 6 1,-1 1-1,-6-35 1,-1 9-1,-1 13 1,-2 10 73,-6 7 1,-3 13-1,-5 9 1,-8 13-1,-7 18 1,-12 28 0,25-12-1,-2 6-123,-5 8 1,-1 4 107,8-8 0,-1 3 0,0 0 0,0 0 0,0 0 0,0 1 0,-3 7 0</inkml:trace>
  <inkml:trace contextRef="#ctx0" brushRef="#br0">15490 15140 7730,'0'16'0,"1"6"-122,4 9 0,8 12 0,9 6 0,3 4 225,2 5 0,4 1 1,3 7-1,2-3 1,-17-30-1,0-1 1,18 32-1,-18-31 1,1-1 13,-1 1 0,0-1 0,17 31 0,-4-3 1,-4 1-1,-7-2 0,-4 0 0,-6-4-66,-2-4 0,-3 3 0,-9-3 0,-4 1 1,-8 2-1,-3 1 0,-3-2-52,1-2 1,-2-2 0,-5 4 0,0-1 0,2-2-1,1-3 1,2-2-297,-2-7 1,1-5-1,-1-11 1,2-4 0,-2-5-1,-1-4 1,-2-4-296,1-4 0,-5-2 592,-1-4 0,-5-2 0,3-7 0</inkml:trace>
  <inkml:trace contextRef="#ctx0" brushRef="#br0">15370 16859 7945,'7'1'179,"-2"4"1,-3 2 0,1 8 0,2 1-33,-2 2 0,3 6 1,-2-1-1,-1 6 1,-1 3-1,-2 1 1,0-1-1,-2-2-34,-2-2 0,-5-3 0,-7-1 1,-2-3-1,3-1 0,5 0 0,5-1-252,4-3 1,4-7 0,7-4 138,12-4 0,15-7 0,11-1 0</inkml:trace>
  <inkml:trace contextRef="#ctx0" brushRef="#br0">18316 6637 13899,'-9'-13'0,"0"1"0,-2 4 389,0 8 1,-3 0-1,1 5 1,1-2-1,2 0 862,1 1 0,13 1 0,4-5-755,7 0 1,14 0 0,2 0-1,8 1 1,5 2 0,5 3-1,4 0 1,4 0 0,3-2-38,6 2 0,-3-4 0,8 2 0,0-2 0,1-2 0,0 0 0,-5 0-54,-5 0 0,-4-6 0,-5-3 0,-1-2 0,-2 1 0,-4 1-259,-4-1 1,-5 2 0,-12 1 0,-3 0 0,-3 1-1097,1 0 1,-7 3-1,0 7 1,-7 5-5855,-4 3 6527,-2 1 0,-6 1 0,-2-1 0</inkml:trace>
  <inkml:trace contextRef="#ctx0" brushRef="#br0">20635 5837 28787,'-28'0'-705,"-2"0"1,-2-1-1,-1-2 430,1-2 1,2-1 0,6 4 0,4-4 0,0-2 776,4-2 0,10-1 0,10 3 1,16 2-1,14 1 0,13 1 0,14-1 1,9 1-216,-33 2 0,3-1 0,8 0 1,1 1-1,-3 0 0,0 1 0,1-2 1,1 1-1,3 0 0,0 1 0,0 0 1,0 1-288,1 0 0,0 0 0,3 0 0,0 0 0,-8 0 0,-1 0 0,0 0 0,0 0 0,-1 0 0,-1 1 0,-3 0 0,-1 1-212,-1 0 0,1 1 0,0-1 0,0 0 0,31-1 0,-3 2 0,-5 2 0,-8-2 0,-7 0 0,-10 0-5865,-4 1 5819,-3 7 0,-4-10 1,0 5-1</inkml:trace>
  <inkml:trace contextRef="#ctx0" brushRef="#br0">23314 8983 8426,'14'-35'0,"1"6"0,1 5 0,3 8 0,0 4 0,2 5 0,0-1 0,3 1-399,1-2 0,-3 0 0,-1 0 419,-2-1 1,-1-2-1,-5-3 1,0 0-1,-1-1 1,-1 3-1,-4-1 1,-1 4-1,-3-2 672,-2 0 0,-4-1 1,-5 1-1,-10 3 1,-7 5-1,-8 2 0,-8 4 1,-11 2-715,-9 5 1,-10 3 0,32-5 0,-1 1 0,-1 0 0,-1 0 0,-3 1 0,0 1 0,0 0 0,0 1 0,-3 1-1,-1 0 43,1 0 1,0 1 0,2 1 0,0 0 0,-2 1-1,-1 0 1,-1 1 0,2 0 0,2 1 0,1 0-1,2 2 1,1 1 165,1 0 1,3 3 0,3 1 0,2 4 0,-2 3-1,2 3 1,-1 3 0,3 3 0,0 2 0,2 3 0,2 2-1,3 2-269,2 1 0,4 1 0,4-2 0,7 0 0,9-6 1,6 0-1,6-2 0,6-1 0,6-2 0,6-3 1,7-2-1,5-4 0,5-3 0,3-3 17,4-3 1,3-3 0,12-4 0,3-4 0,-22-4 0,0-1 0,1-1 0,3-1 0,0-2 0,1-1 0,5-1 0,1-2 0,0 0 0,0-2 0,0 0 0,-1-1-41,1-1 0,0-1 1,0-1-1,0-2 0,1-3 1,-2 1-1,-5-1 0,-1 0 1,0-1-1,-2-2 0,0 0 1,-1-1-1,0-1 1,-1-2-1,-1 0 0,-3 0 1,-2-1-1,-1-1-50,18-13 1,-3-2 0,-8-2 0,-5-2 0,-7-1 0,-4-3 0,-5 1 0,-3-2 0,-5-1 0,-4-2 0,-7 3 0,-5-1 0,-6 1 0,-5 1 122,-5 2 0,-7 2 0,-9 5 0,-7 4 0,-10 1 0,-6 4 1,-10 1-1,-5 5 0,15 10 0,-2 3 0,-1 1 0,-4 1 0,-3 2 1,0 2-1,-4 2 0,0 1 0,-1 3-110,-3 0 0,-1 2 0,-1 1 1,11 1-1,-1 1 0,0 0 1,0 3-1,-3 2 0,0 2 1,1 2-1,-1 0 142,-2 1 0,1 1 0,-1 1 0,0 1 0,1-1 0,-1 1 0,0 1 0</inkml:trace>
  <inkml:trace contextRef="#ctx0" brushRef="#br0">17649 13007 8378,'0'18'0,"2"9"0,1 16 0,1 14 0,-1 15 0,-2-27 0,-1 3 0,1 4 0,-2 2 50,1 5 1,0 2 0,0 6-1,0 3 1,0-20 0,0 1-1,0 0 1,0 1 0,0 0-1,0 0 1,1 23 0,0 1-1,1-2 1,2-2 0,1-6-1,3-1 1,2-6 0,2-1-1,2-8 1,2-3 0,1-4-1,2-3 1,-1-5 0,2-3-1,20 24 1,0-10 128,0-8 0,0-6 1,0-12-1,-1-6-179,-4-8 0,10-17 0,-4-4 0</inkml:trace>
  <inkml:trace contextRef="#ctx0" brushRef="#br0">18142 12914 8375,'20'-55'147,"11"6"1,32 9 0,-21 30 0,2 6 0,4 2 0,2 4-108,4 3 0,2 4 0,11 5 0,3 2 0,-19-4 0,0 0 0,1 1 0,6 0 0,1 1 0,1-1 0,5 1 0,2 0 0,1-1 0,1 0 0,1 0 0,1-2 0,-14-2 1,1 0-1,1 0 0,-1-1 0,2-1 0,1 0 0,-1 0 0,1 0-234,0-1 1,0 0-1,0 0 1,0-1-1,1 1 1,-1 1-1,0-1 1,0-1-1,-4 0 1,-1-1-1,1 1 1,-1-1-1,2 0 1,-1 0-1,1-1 1,0 1-1,1-1 1,1-1-1,-1 1 1,0-1-1,0 0 1,0-1-1,0 0 1,0-1 93,-1 1 0,1 0 0,-1-1 0,-1 0 0,17-1 0,-2-1 0,0-1 0,-2 0 0,-1 0 0,-1-1 0,-2-1 0,-2-1 0,0 0 0,-1 0 0,-1-2 0,-1 0 0,-3 0 0,1 0 0,-2-1 0,-1 0 0,0 0 0,-2-1 160,-1 0 1,0-1-1,-2 1 1,21-4-1,-2 0 1,-4-2-1,-1 1 1,-3 0-1,-1 1 1,-5 1-1,-1 0 1,-4-1-1,-1 1 1,-7 0-1,-1 1 660,-4 1 0,-1 0 1,25-13-1,-16 6 0,-9 2 1,-8 1-1,-9 2-146,-9-1 1,0 1-1,-8 1 1,-5 5 0,-5 8-372,-5 11 0,-1 19 0,-1 17 1,2 11-1,2 15 0,5-32 0,1 0 1,0 5-1,-1 1-589,2 2 0,-1-1 0,-2 2 1,0 1 406,2 1 1,-1 0 0,-2 2 0,-2 0-1,0-1 1,-1 0 0,-1-1 0,-1-1 19,-1 0 0,-2 1 0,-1 2 0,-2 0 0,-3 0 0,-1 1 0,0-1 0,-2 1 1,1-1-1,-1-1 0,-2 1 0,0 0 0,-1-1 0,-1 0-72,0 1 0,-1 0 1,-5-1-1,-2 0 1,0-2-1,-2-2 1,-3-1-1,-3-2 1,-2-1-1,-4-2 1,-1-2-1,-3-2-150,-3-2 0,-3-4 0,-6-2 0,-4-6 1,19-11-1,-1-2 0,-1-2 0,-2-1 1,-1-1-1,-2-2 0,-3-1 0,-1-1 0,-1-2 1,-3-2-1,-1-1 0,0-1 186,-4-2 1,-1-1 0,0-1 0,15-1 0,0-1 0,-1-1 0,0-1 0,-1 0 0,-1-2 0,0 0 0,0-1 0,-1 0 0,0 0 0,1-1-1,-1 0 1,-3-1 0,0-1 0,-1-1 0,1 0 0,1 0 0,-1 0 0,1-1 0,-1 0 0,-2-1 0,1 0 0,-1-1 0,0 1 175,1-1 1,0 1-1,1-1 1,-1 1-1,4 2 1,-1 0-1,1 1 1,-1 0-1,-1 0 1,0 1-1,0 0 1,-1 2-1,1 1 1,-1 1-1,1 2 1,0 0-1,2 2 1,0 1-1,0 1 1,-1 1 0,1 2-1,-2 0 1,1 2-1,1 2 1,4 0-1,0 2 1,0 0-1,2 2-1267,-17 4 0,1 2 1,2 2 1085,1 3 0,1 3 0,2 1 0,5-2 0,1 1 0,0 1 0</inkml:trace>
  <inkml:trace contextRef="#ctx0" brushRef="#br0">3399 9329 8347,'-35'0'0,"-1"0"0,4 0 0,2 1 0,5 4 0,2 2 0,6 1 290,2 4 0,8-9 0,4 4 1,7 0-1,14-1 0,16 0 0,21-3 1,14 0-1,-27-1 0,2-1 0,3 1 1,1 1-1,7-1 0,1 0 0,4 1 1,1 0 245,7 1 1,2 1 0,-19-2 0,1 1 0,1-1-1,2 1 1,1 0 0,2 0-397,4 0 0,1 1 0,0-1 0,-3 0 0,0-1 1,2 1-1,7 1 0,2 2 0,1-2 0,-1 1 1,0-1-1,0-1 0,0 1 0,0-2 0,0 1-133,0-1 1,1 0 0,0 0 0,-15 0 0,1-1-1,0 1 1,0-1 0,-1 0 0,0-1 0,0 0 0,0 0-1,0 0 1,1-1 0,-1 1 0,1 0 0,2-1-1,0 1 1,1-1 0,-1 0 0,-1 0 0,0 0 0,0 0-1,0-1 1,1 0 0,1 0 0,0-1 0,0 0 75,0-1 0,0 0 1,0-1-1,-2 1 1,15-2-1,-3-1 1,2 0-1,-14 0 1,1 0-1,0-1 0,0 0 1,0-1-1,0-1 1,0 1-1,0-1 1,-1-1-1,0 0 1,0 0-1,1 0 1,0-2-1,1 1 0,0-1 1,-1 1-26,1-1 1,1 0 0,-2 0 0,-1 0 0,10-2 0,-2 0 0,1 1 0,5-1 0,0 0 0,-1 0 0,-5 2 0,-1 0 0,-2 1 0,-4 0 0,-2 1 0,0 0 0,-2 1 0,-1 0 0,0 2-251,-2-1 1,0 2 0,-2 0 0,16 1 0,-2 1 0,-3 2 0,-1 0 0,-7 1 0,-1 0 0,-7 1 0,-1 0 0,-4 1 0,-2 0 0,28 3-1601,-12 5 0,-11 8 0,-13 2 1,-10 3 1791,-9 6 0,-2 3 0,-5 5 0,-1-4 0</inkml:trace>
  <inkml:trace contextRef="#ctx0" brushRef="#br0">25167 1812 8233,'-20'-37'0,"0"-1"0,0 1 0,0 0 0,-15-28 0,5 16 0,8 19 0,4 15 0,3 8 246,2 4 0,-2 8 1,-4 6-1,-9 13 0,-14 21 1,14-13-1,-1 4 0,-9 11 1,-3 3-1,10-10 0,-2 1 1,-1 1-1,-3 7 0,-1 1 1,-1 1-1,-1 3 0,0 2 1,0 1-1,-1 5 0,-1 0 1,1 2-1,9-14 0,0 0 1,1 1-1,-1 1 0,-2 3 1,0 0-1,0 1 0,-1 0 888,-1 3 0,0 0 0,0 0 0,1 0-1791,1-5 0,2-1 0,-1 1 1,0 1-1,-3 6 0,-1 1 0,1 0 1,1-1 632,4-7 1,1-1 0,1 0-1,-1 0 1,1-1 0,-1-1-1,1 0 1,2-1 0,-5 8-1,2-1 1,1-1 0,2-5-1,1-2 1,1 0 0,-9 17-1,3-3 1,6-11 0,4-2-683,4-8 1,3-2 0,-1 23 0,10-17-1,5-9 1,8-9 0,8-11 0,12-14-3890,9-15 4595,12-28 0,4-9 0,-22 16 0,1-1 0,0 1 0,1 0 0</inkml:trace>
  <inkml:trace contextRef="#ctx0" brushRef="#br0">23035 2532 8405,'-54'13'334,"20"4"0,12 8 0,16 18 0,13 19 80,1-24 1,2 1 0,4 7 0,2 1-1,3 2 1,2 0 0,3 4 0,4 1-1,5 4 1,3 1 0,5 1 0,3 0-1,-11-19 1,1 0 0,2 0 0,3 0-1,1 0 1,1-1-415,4 3 0,0-2 1,3 0-1,3-1 1,3 0-1,0-2 0,0 0 1,1-1-1,0-1 1,0 0-1,1 0 0,0-1 1,0 0-1,0-1 1,0 1-1,-3-2 0,-1 0 1,0 0-495,-4-1 0,0-1 0,1 1 1,1 0-1,1 0 0,-1 0 0,-7-3 1,0 0-1,0 0 0</inkml:trace>
  <inkml:trace contextRef="#ctx0" brushRef="#br0">4199 11128 11075,'0'-19'0,"0"-2"0,0 0 0,1 4 403,4 2 1,-4 6-437,4 0 1,-2 2-1,0-4 1,1 2-1,-1-1 1,-3 0-1,-4 1 1,-5 4 592,-3 4 1,-3 1 0,-3 0 0,-2 0 0,-3 1-1,1 2 1,-1 3-140,-3 2 1,4 1-1,1 4 1,1 0-1,0 1 1,0-1 0,0 0-278,1 1 0,0-1 0,3 0 0,-2 1 0,0-1 0,0 0 34,1 1 0,-1-1 0,4 0 1,1 0-1,1 1 0,2-1 0,1 0-93,-1 1 1,-1-1 0,1 0 0,2 1 0,1-1 0,1 0 22,0 1 0,2-1 1,4 0-1,-2-1 1,-1-1-1,-1-2 0,1 1 0,3 2 1,3 1-1,3 0 3,1 1 1,2-1-1,4 0 1,1-1-1,-1-1 1,2-3-1,1 3 1,3 1-117,2 1 1,-3-4 0,4 0 0,0 0-1,2-2 1,1-1 143,3 0 0,2-5 0,-3 5 0,1-1 0,1-1 0,4-1-23,1-1 1,-3-2 0,5 0-1,-1 0 1,2 0 0,0 0-1,2 1 2,-2 4 0,0-4 0,3 3 0,0-2 0,-2-1 0,-1 2 0,-1 3-84,1 2 1,-3-4-1,2 5 1,-1 0 0,1 0-1,-2-2 54,-2-1 0,4 3 0,-5-3 0,-1 0 0,-1 0 0,1-3 0,1 0 263,-1 1 0,-1-2 0,1 2 0,2-2 1,1-2-1,0 0 0,-4 0-15,-1 0 1,4 0 0,0 0 0,1 0 0,-1 1 0,-1 2-346,2 1 1,-3 2 0,4-3 0,0 2 0,0-1 0,3 1 0,1-1 3,2-1 0,2 0 0,1 0 0,0 1 0,-3-1 0,-3-1 0,0-2 261,1 0 1,1 0 0,-2 0 0,-2 0 0,2 0 0,0 0-191,-1 0 1,2 0 0,-2 0-1,1 0 1,2 1 0,-2 2 0,1 2-224,-1-2 1,0 3 0,3-2-1,0 1 1,0-1 0,2 0-1,1-1 134,1-1 0,0-2 0,-2 0 0,-1 0 0,2 0 0,-1 0 199,1 0 0,0-2 0,-5-1 0,-1-1 0,-1 0 0,1-1 1,0-1-177,-2-1 0,4 2 0,-5-2 0,1 0 0,1-1 0,1-2 0,0-1-91,-1 2 1,1-7 0,-5 3 0,1-3 0,-1-2 0,-1-1 160,2-2 0,-6 0 0,1-3 0,-4 1 0,-1-4 0,1-3 0,-2-1-176,-4-1 1,1 4-1,-1-3 1,-2 2-1,-2 3 1,-4-1-1,-3 2-403,-1 3 0,0-2 0,-3 6 1,2 2-1,-4 0 0,-2-1 116,-4 0 0,-7-1 0,1 3 0,-7-1 0,-4-2 1,-5 2-1,-6-1 0,-4 0 208,-4-6 1,-8 3 0,-1-3 0,-5 1 0,-7 0 0,-4 0 230,-2-2 0,27 12 0,-1-1 0,4 0 0,-1 1 0,-2 0 1,-1 2-1,-3 0 0,0 2 0,0 1 0,0 0 0,-3 2 1,-1 2-449,0 0 0,1 1 245,0 1 0,-1 1 0,-7 0 0,0 1 0,1 1 0,0 1 0,-1 0 0,0 2 0,-4 2 0,0 1 0,-1 1 0,0 2-75,0-1 1,-1 2 0,-4 2 0,-1 0 0,5-3 0,1 0 0,1 1 0,2 1 0,0 0 0,1-1 0,7 0 0,1 0-1,3-1 1,2-1-13,5-1 0,1 1 0,-29 12 0,8-2 0,4-1 0,8 0 244,4-3 0,9 5 0,3-2 0,2-2 0,3-5 0</inkml:trace>
  <inkml:trace contextRef="#ctx0" brushRef="#br0">3546 11528 16894,'-14'-25'-1656,"3"3"1,0 5 2212,2 7 1,5 0-736,-5 5 1,6-5-1,-3 2 1,2-1-1,-1 1 1,2-3 187,2-1 0,1-1 0,0 0 0,0-1 0,0 1 0,0-2 0,-2-1 192,-2-2 1,1-5 0,-6 0-1,-1-2 1,-1-2 0,1-1-1,1-3 82,-1-4 0,2-4 0,-1-2 0,1-2 1,-1-3-1,1 0-95,2 0 0,-4-1 0,1 4 0,-3 1 1,-1-1-1,1 2-401,3-1 1,-6 4 0,3 2 0,-1 4 0,-3 1-1,1 0 1,0 0 56,2-2 1,-2 2-1,-1-6 1,-2-2 0,2 4-1,-1-2 296,0-2 0,2 1 0,-3-10 0,3 1 0,2 0 0,0-4 0,-1-1 100,1-1 0,0 1 0,-1 2 0,1 3 0,0-1 1,-1 4-1,2 1-185,4 4 0,-4 7 1,4-2-1,-1 1 0,2 3 1,1 2-182,3 2 1,-3-1 0,2 0-1,-1 1 1,1-1 0,-2 0 0,0 1 21,0-1 1,0 0 0,3 1 0,-3 1 0,0 1 0,0 2-97,3-2 1,-2 5 0,0 1 0,1 3-1,-1 2-875,1 0 1,-1 4 0,4 1 624,-4 2 0,4 8 0,-4 7 0,4 3 1,1 1-1,0 2 0,0 1 523,0 2 0,4 1-41,1-1 0,5 3 0,-2 5 0</inkml:trace>
  <inkml:trace contextRef="#ctx0" brushRef="#br0">2586 8943 27241,'-27'-32'-7162,"5"7"6637,0-15 0,6 9 1,-1 0-1,6 4 0,2 5 1,-2 4 766,-1 4 1,4 0 0,0 1 0,2 0 0,3-1 0,2 1 0,2 0-1,4-1 202,4 1 1,10 4 0,6 2 0,8-1 0,4 2-1,6 0 1,1 4-595,2 0 1,7 6 0,-2 4-1,-3 2 1,1 7 0,-3 0 0,2 4-331,-1 0 0,-4 1 0,1 6 0,-2 3 0,-4 5 0,-1 5 0,-2 5-2958,-3 3 2973,-1 18 0,-10-5 0,-11-22 1,-1 0-1</inkml:trace>
  <inkml:trace contextRef="#ctx0" brushRef="#br0">4679 11168 9681,'0'-10'0,"-2"4"0,-1 7 539,-1 5 1,-6-3-1,1 2 1,-3-4-1,-1-1 1,-1 0-1,1 0 1,0-1 458,-1-4 0,7 2 0,1-4 0,0 1 0,-3 3-660,-3 2 1,-3 6 0,-2 4 0,-6 3 0,0 1 0,-2 1-1,1-1-203,0 0 1,-2-1-1,6-1 1,1-4 0,0 0-1,2-1 1326,3 0 0,0-1-784,1-5 0,4 0 0,2 1 0,1 4 1,1 4-962,-1 2 1,5 3 0,-5-1 0,2 2-1,-2 1 1,0 3 0,-2 1 138,1-1 1,-1 3-1,0-3 1,3 1 0,4-1-1,1-3 202,0-1 0,0-2 0,0 1 0,1-1 0,2 0 0,3 1 0,1-1 218,4 0 0,1 1 1,1 0-1,0 3 0,1 0 1,-1 1-386,0 1 0,5-4 1,0 5-1,0-1 1,-1 2-1,3 1 82,0 0 1,3-4 0,2 2-1,-2 0 1,0-4 0,2-1 0,3-2 209,3 0 0,0-1 1,-3-3-1,2-4 1,3-4-1,-1-1 149,1 0 0,2-1 1,-2-4-1,-1-4 0,3-1 1,-3 0-101,1 1 0,2-2 0,-4-5 0,-1-2 0,0 2 0,-1 1 0,2 0-161,-1-2 0,-2 0 0,-1-3 1,-1-1-1,1 0 0,-2-3 6,-3-1 0,2-1 0,-6-1 0,0 0 0,-2 1 0,-1-3 1,-3-2-114,0-4 1,-2-2 0,0-2 0,-2 2 0,-1-3 0,-1 0-60,0-3 0,0 0 0,-3 3 0,1 2 0,-1 1 0,-1 3 1,-2 0-18,0 0 0,0 4 1,-2 1-1,-2 3 0,-5 6 1,-4 0-188,-5 4 1,1 1 0,-5 2-1,-3 0 1,-3 1 0,-6 3-259,-5 4 1,2 4 0,-9 1-1,1 0-330,-4 0 0,-3 1 1,-2 4 565,1 4 1,-5 3-1,-1 1 1,0 2 0,1 3-1,5 4-470,2 3 0,9 2 0,-3 2 0,5 7 866,5 8 0,-4 12 1,5 5-1</inkml:trace>
  <inkml:trace contextRef="#ctx0" brushRef="#br0">11184 9542 14581,'-9'-22'0,"-1"0"0,-1 3 0,0 4 0,-1 6 0,-2 4 3983,1 4-1834,-6 1-2229,4 0 1,-4 1 0,5 2 0,1 2-1,0-2 728,-1-2 1,3-2 65,2-4 0,1 4 0,5-5 0,-3 0 24,-1-3 1,2 2 0,-3-1 0,-1 1-1,0 1-469,0 0 1,5 2-1,-4 5 1,1 4 0,1 5-459,0 6 1,1-4 0,5 4 0,2 1 0,2-3 0,5 1 449,3-1 0,7-1 0,2 0 0,1-1 0,0-2 0,2-1 0,1 0 165,2-1 1,4 3-1,2-2 1,1 3-1,3 2 1,1-1-427,2 0 0,3 2 0,0 1 0,-3 4 0,0 0 0,-4 4-202,-2 1 1,1-3 0,-4 1 0,-1-1 0,-2 0 0,-3-1 0,-2-2 0,-7-3-261,-6-1 1,1-2 0,-5-1 0,-1-1 532,1-3 1,-3-5-1,-7 0 1,-5-6-66,-3-5 0,-7-9 1,-3-2-1,-3-2 0,-4-1 1,0 0 227,-2 0 1,0-5 0,2-4 0,0 1 0,-4 2 0,1 2-305,-1-1 1,-4 2 0,1 1 0,-2 3-1,-2 2 1,0 4 0,0 3-198,0 3 0,4 6 0,2-2 295,2-1 1,5 4-1,6-2 1,2 2 182,3 2 1,6 0 0,4 2 0,4 1 0,11 3 93,10 1 1,9 2 0,12 4-1,2 1 1,2-1 0,5 0-306,3 1 0,1 3 0,1 3 0,-1 0 0,-1 3 0,-2-1 0,-2 0-504,-3 2 0,-2 1 0,-7 1 0,-5 1 0,-4 0 1,-5-1-859,-4 1 0,-9 0 1,-5-1-1,-2 1 0,-4 1 1194,-2 3 1,-10-3 0,-6 5-1</inkml:trace>
  <inkml:trace contextRef="#ctx0" brushRef="#br0">7292 10862 10351,'-14'0'0,"1"0"8,0 0 0,-1 1 0,1 2-61,0 2 0,-1-1 1,1-4-1,0 0 1,-1 0-1,1 0 1,1-2-1,2 0 0,2-4 1,1 0-1,1-2 601,0 1 1,-3 2 0,3-2 0,-1 1-1,-3 3 1,-2 2 0,-2 2-560,1 4 1,-2 8-1,-3 9 1,-4 5-1,-3 2 1,-2 4-23,1 1 1,-1-3 0,0 5 0,2-1 0,3-1 0,4-3 0,3-3 287,2-1 0,6 4 0,2 2 0,4-1 0,1 2 0,1 1-39,4 2 1,8 5 0,11 3-1,7-2 1,9 0 0,7-2-1,6 1-182,5-4 0,0-7 0,6-1 0,2-8 0,1-9 0,4-7 276,2-4-199,-4-14-117,4 3 0,-9-18 0,-2 2 1,-2-7-1,-6-5-118,-5-5 1,-5-5 0,-5-1 0,-5-2 0,-8-6 0,-8-2-95,-8-1 1,-4-5 0,-7 2-1,-6-2 1,-11 1 0,-10 3-1,-8 4 112,-4 4 0,3 9 1,-9 3-1,2 8 0,1 5 1,4 5-1,7 6-428,4 5 1,7 5 0,3 6 0,5 2 0,4 4 517,4 7 0,4 6 1,1 8-1</inkml:trace>
  <inkml:trace contextRef="#ctx0" brushRef="#br0">7572 11195 9170,'-5'-14'0,"-1"1"864,-1 0 0,4 0 821,-2-1-1333,4 1 1,2-5 0,4-1 0,4-2 0,3-4 0,1-5 0,2-5-1,2-4-17,6-1 1,3-6 0,4-2 0,3-4 0,1-3 0,4-3 0,4-4 0,-20 29 0,1-1-186,1-1 0,0-1 0,-2 0 0,0-2 0,3-2 1,-1 0-1,1 0 0,1-1 0,-1-1 0,1-1 1,2-1-1,-1 0-104,2-2 0,0 0 0,-2 2 0,1 0 1,1 1-1,0-1 0,-2 1 0,0 0 0,0-1 1,0 1-1,-1 1 0,-1 1 0,0 1 0,-1 0-29,-1 3 1,-1 1-1,-1 3 1,-1 1-1,19-29 1,-4 4-1,-4 5 1,-2 7-167,-3 8 0,-4 5 0,-1 5 0,-2 1 1,-2-1-1,-2 2 0,-4 1-459,-2 2 0,3 4 1,-3-3-1,3 2 0,1 1 1,-1 1 155,-3-1 0,7-4 0,-2 2 0,0 0 1,1-3-1,0 3 0,1 0-1417,2 1 1910,6 4 1,-4-4-1,7 6 1</inkml:trace>
  <inkml:trace contextRef="#ctx0" brushRef="#br0">9518 8116 28938,'-8'-1'-2058,"2"-2"0,0-2 1994,-2 2 0,-4 6 1,0 3-1,2 0 0,2 2 1,2-1-730,3 3 0,2-2 0,1 1 0,1 0 0,4-1 1648,4 1 0,1 0 0,0 5 0,-2-1 0,-2 0 0,-3 2-853,-2 3 1,4 2 0,-1 7 0,-1 1 0,-2 2 0,1 2 0,1 3-135,1 2 1,7-5 0,-4-1 0,3-4-1,2-5 1,3-4 0,0-5 692,0-4 1,4-4 0,3-10 0,3-5 0,2-8-1,-2-9-518,-3-7 1,4-6-1,-7-4 1,-1-4-1,-5 0 1,-3-1-1,-2 0-209,-4 1 0,-2 1 0,-2 6 0,0 1 0,0 6 0,-2 5-1128,-2 7 0,1 4 0,-5 8 0,2 4 0,3 5-2083,2 7 1,2 5 3314,4 7 1,8-3 0,8 4 0</inkml:trace>
  <inkml:trace contextRef="#ctx0" brushRef="#br0">10238 7983 28975,'-14'-39'-5808,"2"5"5573,3 8 1,-2 11 0,3 12 0,-1 4 0,0 5 0,1 2 0,0 2 0,2 1 19,0-3 0,5 9 0,-4-4 0,4 2 0,2 1 1,4 0-1,4 4 0,3-1 378,1 0 1,5-1-1,1-5 1,2 1 0,1-3-1,-1-2 503,-4-4 1,3-4 0,-3-1-1,0 0 1,-4-1 0,-3-4-393,-1-4 1,-6 2 0,2-2-1,-5 0-302,-5 2 1,2 1 0,-6 7-665,-1 4 1,4 2 0,2 7-1,4-1 1,4-1 0,6-2 148,7-1 1,2-6 0,6 1 808,2-2 0,3-2 0,9 0 1</inkml:trace>
  <inkml:trace contextRef="#ctx0" brushRef="#br0">10757 7570 29717,'-13'-13'-5385,"1"7"4754,3 6 1,2 7-1,4 9 1,-1 4-1,1-1 138,1 0 1,2 5 0,0-2 0,0 3 0,0 2-1,2-1 1,2 1 0,5 1 816,3 3 0,6-3 0,1 4 0,2-3 0,2-1-237,2-1 1,8-3 0,1-11 0</inkml:trace>
  <inkml:trace contextRef="#ctx0" brushRef="#br0">10984 8023 29170,'-16'-27'-598,"2"10"0,8 8 0,-1 10-165,1 4 0,2-2 0,4 5 0,0 3 0,0 1 0,1 1 1,5-1-3476,7-3 4682,1-3 0,11-6 1,-4 0-1</inkml:trace>
  <inkml:trace contextRef="#ctx0" brushRef="#br0">11291 7330 29248,'-5'-27'-9831,"1"1"6233,1 3 1,0 7 3784,-2 7 1,4 5 0,-4 8 0,4 5 0,1 3 0,0 3 0,1 3-279,4 4 0,2 4 0,8 4 0,3 3 0,4-1 0,2 1 0,0-4 0,-2-2 123,1-5 1,1 2-1,-2-6 1,-4-3-1,-3-4 1515,-2-2 0,-7-6 0,-7 2 0,-10-4-908,-5-1 1,-8 0-1,1 0 1,-6 0 0,-2 2-1,0 4-739,-1 7 0,4 2 1,-2 8-1,5 4 0,4 4 1,2 3-1,4 3-596,5 2 1,4 2-1,7 2 1,4 3 717,3 1 1,4-4 0,2 3 0</inkml:trace>
  <inkml:trace contextRef="#ctx0" brushRef="#br0">10784 8663 15379,'0'-21'-2718,"0"-3"2812,0 6 1,0 1 0,0 3 0,-1 3 0,-2 0-125,-2 2 0,-4 8 1,5 1-192,1 7 1,3 5 0,4 0 0,5-2-1,5-2 1,2-2 688,2-3 0,-1-2 0,-3-2 0,-1-4 0,-1-4-154,-3-3 1,-3-1 0,-6 0 0,0-1 0,0 1-432,0 0 1,-2 1 0,-1 2-503,-1 1 0,1 7 1,7 1 296,5 4 0,3 6 0,1-4 1,1 1-1,-1 0 0,0-3 172,1-1 0,-1-2 1,-1-2-1,-2-2 0,-2-7-26,-2-5 0,-2 6 1,-4-4-1,-1 3 0,-2-1 1,-3 0 598,-2 3 1,-1-1 0,-4 5 0,0 4 0,-1 2-188,1 4 0,1 5 0,3-1 0,5 3 0,2 1 0,2 0-97,0 1 0,0-1 1,2-1-1,1-2 1,3-2-1,1-1 0,4-1 30,0 0 0,-2-2 0,0-4 0,0-1-276,-2-4 0,-1-2 0,-4-6 1,1-1-1,1 1-15,-1 0 0,-1-1 0,-2 1 1,1 0-1,2-1 20,2 1 0,-1 0 1,-4-1-36,0 1 1,0 4-326,0 0 0,2 6 525,2-1 0,3 2 0,7 2 0,-2 2 0,-2 1 0,-3 3-211,-1 1 0,3 7 0,-4 5 1,-2 2-1,-2 4 0,-1 3 15,0 3 0,-6 12 0,-1-2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16396 5771 14686,'7'-6'0,"-2"-3"0,-4-3 0,1 0-1624,2 3 1926,-2-3-190,4 11 0,-6-11 0,-2 5 1,-1-2-1,-1 0 0,1 3 66,1 7 0,2 8 0,0 20 0,0 2 0,2 6 0,1 6 0,3 7 0,0 5 0,0 4 60,-3 2 0,-2-4 0,-1 4 1,0 0-1,2-2 0,1 2 1,1-2-1,-1 2 0,-2-2 299,-1 0 1,2 3 0,1-1-1,3 1 1,0 5 0,0-2-544,-3 0 0,-2 6 1,-1-6-1,0 2 0,0 3 1,0-4-1,0-1-493,0-2 1,0-7 0,0 0 0,0-5 0,0-8 0,2-6 0,1-6-187,1-3 0,2-6 1,-2-3-1,5-2 1,3-7-1,3-3-1301,3-4 2013,2-7 0,13-15 1,1-10-1</inkml:trace>
  <inkml:trace contextRef="#ctx0" brushRef="#br0">16249 5704 12963,'8'-41'-714,"5"-4"0,8 4 1174,4 7 1,2 4 0,1 12 0,0 2-237,-1 1 1,8 3 0,-4 2-1,6 1 1,5-1 0,4-4 0,7-2-1,6-2-91,2 2 1,10 6 0,-1 1 0,4 0 0,-36 4-1,-1 1 1,1 0 0,0 1 0,0-1 0,-1 0-1,2 1 1,-1 0-202,3 0 1,0 0 0,-1 1 0,0 0 0,2 2 0,0 0 0,-1 0 0,-2 0 0,1 0 0,-1 0 0,-1 0 0,1 0 57,-1 0 1,1 0-1,1 2 1,0 0 0,31 3-1,-3-2 1,-1 0-1,-4 0 1,3 3-31,-3 1 0,1-3 1,3 4-1,1-2 1,0-2-1,0 1 1,-3-1 112,0-1 1,-5-1 0,-1-2 0,-1 0 0,1 0 0,2-2 116,2-2 0,1 1 0,0-6 1,-4 0-1,0 0 0,-4 2 1,-1 1-112,-2 3 0,-4 0 1,-2 0-1,1-2 1,-2 2-1,-1 2-144,-2 1 0,-6 4 0,-1 2 1,1 2-1,2 2 0,1 2 1,0 1 19,0 1 0,0-3 0,0 0 0,0-2 0,1 0 0,0-1 115,-1 1 1,6-4 0,-9 4 0,-1-1 0,-1 1 0,-2 0-19,0 2 1,2 0 0,-4 3 0,0-1 0,1 0 0,-1 1 0,-2 1-140,-1 2 0,-1 0 0,-2 3 0,-1 1 0,-3 0 0,-2 1 0,-3 0-39,-1 0 1,-6-1 0,-2 3-1,1-3 1,-2-1 0,0 0 279,-3-1 0,2 3 1,1-4-1,0 0 1,2-1-1,-2 1 1,1 0-48,0 1 0,1-3 0,2 7 0,-1 2 0,0 3 1,0 5-1,-2 1-172,-1 3 1,0 7 0,-3 6 0,2 5-1,-4 6 1,-2 1-9,-4 2 0,1-1 1,4-6-1,0-1 0,1-3 1,2-4-1,3-1 300,1-1 1,1 2 0,2 3 0,-2 1 0,-1 2-1,-1 5 1,0 1-24,-3 0 0,-2 1 0,-2-1 1,-4 1-1,-4 3 0,-2-3-249,-3-1 1,1-3-1,0-6 1,-1-4-1,1-3 1,1-5-1,2-3 88,1-2 1,4-5 0,-2 0 0,0-5 0,1-4 0,-2-2 0,2-1 147,0 1 0,-4-3 0,1 5 0,-3-2-171,-1-3 0,-2-1 0,-1 0 0,-3 1 0,-2 2 0,-3-3 1,-2-2-125,-6 1 0,-2-9 0,-6 9 0,0-4 0,-1-2 0,-4-4 0,-3-3-59,-4-1 1,-2 0 0,1 0 0,0 0-1,-2-1 1,-1-3 202,-2-5 1,-4-2-1,1 1 1,-1 1 0,-6 0-1,-2 0 1,31 5 0,0 1 61,-3 0 1,-1 0-1,-1-2 1,-2 1-1,-5 1 1,-2 0-1,0 0 1,-1-1 0,-1-1-1,-2 1 1,-4-1-1,-1 1 1,0 0-1,0-1-132,-1 0 1,1 0 0,2 0 0,2-1 0,5 0 0,1 1 0,0-1 0,1 1 0,0-1 0,0 0-1,2 1 1,0 0 37,1-1 1,-1 0 0,-2 1 0,1 0 0,1-1 0,0 1 0,2 1 0,-1 1 0,2 0 0,-1 0 0,1 1-1,0 0 1,-1-1 0,-1 1 0,2 0 0,-1 0-66,2 0 0,0 1 1,-3 0-1,-1 0 1,3 1-1,-1 0 1,-1 1-1,0 0 1,-1 1-1,0 2 0,0 1 1,0 2-219,1 0 0,0 2 0,-3 2 0,0 0 0,2-1 0,0-1 1,4 1-1,1 0 0,4 0 0,0 0 0,-29 9-397,5 1 0,-3 2 1,7-4-1,3-2 1,4-1-1,9-2 1,5-1-727,8-3 1,4-2 1397,5-2 0,3 2 0,6 6 0</inkml:trace>
  <inkml:trace contextRef="#ctx0" brushRef="#br0">18302 7117 8795,'-13'0'266,"0"0"1,5-6 0,2-3 0,2-4 0,-1-5 0,1-3 0,0 0 0,-1 4 0,1 2-192,-2 1 1,-2 7 0,-5 1 0,0 2 0,-1-1 0,1 2 0,-2 2-1,-1 2 1,-2 2 0,0 2-127,-1-2 1,4 3-1,-2-2 1,2-1 0,0-2-1,-1-1 1,-2 0 372,2 0 0,-1 0 1,1 0-1,-2 0 0,0 0 1,1 0-1,-3-1-186,0-3 0,3 2 1,-2-2-1,1 4 1,-1 4-1,0 3-597,0 1 1,-1 8 332,3-3 0,0 4 1,-4-2-1,2 1 1,1 2-1,1-2 15,-1-1 1,-1-2-1,2 0 1,0 1 0,0-1-1,2-1 580,2-3 1,0 1 0,1-4-1,2 0 1,1 1-355,-2 1 1,1 1 0,1 4 0,3 0-1,2 1 1,-1-1 0,1 2-103,-2 3 0,4 1 0,-2 4 0,3-2 0,2 0 0,3-2 0,4 2 128,-1 0 1,7-4 0,-3 4 0,6-2 0,1-2 0,-1-4 226,1-4 0,10 3 0,-1-5 1,1 1-1,2-3 0,1 0-121,4-1 1,-1 1 0,2-4 0,-1 2 0,1 2 0,0-2 0,-1 0-390,-1 1 0,3-1 69,-6 6 1,6-5 0,-1 5-1,2 2 1,2-1 1,0-1 0,0 1 0,0-4 0,0 0 0,0 1 0,0-1 146,0 0 1,5 0 0,1-3 0,0 2-1,1-2 1,-1-2 194,0-1 1,1 0-1,-4 0 1,-1 0-1,1 2 1,-2 1 0,-1 1-319,-4-1 0,2 3 1,-4-2-1,0 1 1,-1-1-1,-2 2-16,0 2 0,2-6 0,-4 3 0,5-4 0,2-1 0,4 0 0,0 0 368,3 0 0,4-1 1,-1-4-1,0-2 1,1-2-1,-1 0-112,0-1 1,-1 0-1,-4-1 1,2 2 0,1 0-1,-2 1 1,-2-1-449,0-2 1,-9 4 102,5-2 1,-5 0-1,-2-4 1,2 1-1,-1 2 103,-2 1 1,-3 0-1,1-5 1,-3 1-1,4-2 1,-2-1 157,0-2 1,8-1-1,-7 3 1,4-4-1,3 1 1,1-1 0,0 0-51,-3 1 1,-3 0 0,-1 2 0,-1 0-1,0 0 1,-4 3 0,-4 0-242,-4 1 1,-5 0 0,-1-1 0,-2 1 0,-3 0 0,-2-1 15,-1 1 0,-4 0 0,-2-2 1,-2-1-1,-2-2 0,-2 2 0,-1-1 75,-1-1 1,6 2-1,-1-5 1,-3 1-1,-3 0 1,-3 0 160,2-1 0,0 3 0,-2-3 1,-6 1-1,-5 1 0,-9-1 0,-4 4-497,-7 1 1,-3 3-1,-4 3 1,-4 4-1,-3 0 1,-1 1 0,-1 1-401,0 1 1,2 2 745,1 0 1,6 0 0,-3 0 0,1-1 0,2-2 53,4-2 1,-10-4 0,2 3-1,-2 1 1,-3-3 0,1 2 207,2 0 1,-2-3 0,7 5-1,0 1 1,2 2 0,2 1-509,0 0 1,0 1 0,-1 3-1,1 5 1,1 5 0,3 3 0,2 7 366,-4 6 1,8 4-1,-8 6 1</inkml:trace>
  <inkml:trace contextRef="#ctx0" brushRef="#br0">17449 7303 20277,'0'-13'-1267,"0"0"0,3 2 0,-3 7 1,-6 8 1488,-4 7 1,-3 0 0,-1 0 0,1-2 0,0 1 0,-1 0 0,1-1 420,0-4 0,-1-4 1,1-1-1,0 0 0,-1-1 1,1-4-1,0-4 8,-1-2 0,1-9 0,-2 0 0,-1-3 0,-3 0 0,-2-4-421,-3-3 0,3-2 0,-1 2 0,-2-1 0,1 2 0,-2 0 0,1 4-339,0 3 1,-4-2 0,4 5-1,-4 0 1,-4-2 0,1 2 0,-1 0-24,3 2 0,4 3 0,-5-1 1,5-2-1,3 0 0,-1-1 0,1 0 132,0 0 1,6-5 0,-2 0 0,3-2 0,2-1 0,1 0 214,3 4 1,-1-3-1,4 3 1,0-3-1,-2-2 1,2 0-496,1 1 1,-6-5 0,4-1-1,-2 3 1,1 1 0,1 1-1,0 0-14,-4 1 1,5 1 0,0 1 0,2 2-1,-2-1 1,0 1 0,0 0 160,3-2 0,2-1 0,1-1 1,0-3-1,0 0 0,0-4 104,0-1 1,1 5-1,4-4 1,2 0 0,2-1-1,0 0-181,1 3 1,1 7-1,-1 2 1,-1 0 0,0 0-1,0 1 1,0 2 67,1 3 0,-3-4 0,2 3 1,2 0-1,0 1 0,4 0 1,1-2 161,2 2 1,6 1 0,-2 0 0,3-1 0,2-2 0,1 2 0,2 1 145,1 2 1,4-1-1,-2 1 1,0 0 0,-1-1-1,-2 2 1,-2 2 60,-1 1 0,-7 2 1,0-4-1,-3 4 1,1 1-1,-3 2-64,-5-2 0,2 4 0,-3-2 0,3 2 0,1 2-54,1 0 0,-1 0 0,0 0 0,1 0 0,0 0 0,4 0 0,3 0-18,0 0 0,2 2 0,-5 1 0,-2 1 0,-1-1 0,-1-1-434,-1-2 1,-4 4 0,-2 2-1,-1 1 1,-3 4-468,-1 1 0,-1 1 1,3 2-1,4 1 1,1 2 790,0-2 0,5 5 0,7 0 0</inkml:trace>
  <inkml:trace contextRef="#ctx0" brushRef="#br0">17356 5198 29990,'-19'-39'-9435,"4"4"7910,4 3 0,7 10 1,-3 4 1313,1 4 0,-3 0 1,4 1-1,2 0 0,3 1 1,3 1-1,3 4 1,0 0 629,0-1 1,4 5 0,-1-1-1,3 2 1,2 2 0,-1 0 0,2 0-1,2 0 143,6 0 0,0 6 1,1 3-1,-2 3 1,3 1-1,4-1-210,2-3 0,-2 3 1,-5-3-1,-3 1 0,-1 1 1,0-3-299,-1 3 1,-6-4 0,-5 2 0,-4 0-1243,-5-2 1,-1 4 0,-7-5 1046,-1 1 0,-6 2 0,-4 6 0,0 1-127,-4 2 0,-3 6 1,-2-2-1,-2 3 0,1 2 1,3-1-1,4 2-358,0 3 137,13 4 0,-2 4 0,12 1 0</inkml:trace>
  <inkml:trace contextRef="#ctx0" brushRef="#br0">19115 14860 7912,'0'-14'0,"2"1"0,1 0 0,1-1 0,1 1 0,-5 0 290,0-1 0,-2 3 0,-1 0 1,-3 4-1,-1 1 0,-2 4 0,2 5 92,2 6 0,4 3 0,1 1 1,0 1-1,0 1 0,0 1 1,0 3-1,0 2 0,1 3 273,4 1 1,-4 1 0,5 1 0,-1 1 0,-1 2-1,0 2 1,1 1-260,-1 0 0,1 4 0,-4-3 0,2 1 1,2 1-1,-2 1-183,-2 1 1,-1 7 0,0-1 0,0 1-1,0-1 1,0 0 0,0 1 95,0 1 1,0 0 0,0 4 0,0-3 0,0-1 0,2-1-330,2 1 1,-2-5 0,2 3 0,-1-4 0,0-4 0,1-3 0,-1-2-355,-1 0 1,-2 0-1,1-5 1,2 0-1,2-3 1,-2-2-1466,-2-2 1,4-1 0,-1-5 0,0 1-1865,2-1 3703,-4-6 0,4-7 0,-6-7 0</inkml:trace>
  <inkml:trace contextRef="#ctx0" brushRef="#br0">19049 16272 7833,'-14'0'692,"1"0"1,1 2-1,2 1 66,1 1 0,8 7 0,1-2 0,7 2 0,6 1 0,4-1-134,0-2 0,1-5 0,-5 3 0,1-1 0,-1-1 0,0-1 0,2 1-815,3-2 1,-3-2 0,4-1 0,0 0 0,4 0 0,2-1 0,1-4 0,4-7-5542,6-8 5732,-1 3 0,17-32 0,-5 6 0</inkml:trace>
  <inkml:trace contextRef="#ctx0" brushRef="#br0">22248 12061 8549,'13'-24'0,"-1"-2"0,-1-2 0,-3 1 43,3 5 0,1 2 0,2 7 0,1 0 1,2 1-1,-3 3 0,3 3 0,-4 0 1,-1-1 400,-3-1 0,0-2-84,4 6 0,-7-5 0,-6 4 0,-9 2-126,-7 2 1,-5 2-1,-7 2 1,-3 3-1,-6 0 1,-6 2-100,-6-1 0,-4-3 0,-5 4 0,-7-2 0,-8-2 0,33-2 0,-1 1 0,-1-1 0,-1 0-110,1 0 0,-2-1 0,-3 0 0,-1 0 0,1-1 0,0 0 0,-3 0 0,0 0 0,-1-1 0,-1 0 0,-1 0 0,1-1 38,-2 0 0,1 0 0,-2-3 1,-1 1-1,-2 1 0,0 0 0,-1 0 1,0 0-1,-4 0 0,0 0 0,0 1 1,0 1-73,-1 0 0,-1 1 0,0-1 0,0 2 0,2-1 0,0 1 1,0 1-1,-1 0 0,-3 2 0,0 0 0,2 0 0,0 1 1,-1-1-1,0 1-44,0 0 0,0 0 0,6-1 1,0-1-1,-3 2 0,-1-1 1,-1 1-1,0-1 0,2 1 1,0-1-1,-2 0 0,1 1 0,3 0 1,0 0 91,2 1 1,-2 0 0,-3 0 0,0 0 0,1-1 0,1 0-1,-1 0 1,0-1 0,-2 1 0,-2 1 0,2-1 0,0 1-9,0 1 1,-2 0 0,-4 1-1,0 2 1,3-1 0,0 1-1,-1-1 1,0 1 0,-1 0-1,-1 1 1,2-1 0,-1 1-51,1 0 1,0 1 0,3 1-1,1-1 1,0 2 0,1-1 0,1 0-1,1 1 1,0-1 0,0 0 0,2 1-1,1-1 1,1 0 0,-1 1 17,2-1 0,0 0 0,4 0 0,1-1 0,0 1 0,1-2 0,2 0 0,1-1 0,4 0 1,1 1-1,2-2 0,0 1 95,3-1 1,1 1-1,-31 9 1,8-2 0,6 0-1,8 0 1,6-2-1,7-2-89,5 0 0,1 1 0,13-1 0,3 0 0,2 0 0,3 1-66,0-1 0,2 0 0,4 2 0,0 2 1,0 2-1,0 0 0,0 2 40,0 0 0,0 1 0,-1 4 0,-2 3 0,-3 2 1,0 6 133,0 6 1,-3 10 0,4 11 0,3 8 0,1-31-1,0 1 1,1 4 0,2 1 0,-1 3 0,2 1-35,1 3 0,1 0 0,1 0 0,1 0 0,1 3 0,0 0 0,2 0 0,0-1 0,-1-1 0,1 1 0,0-1 0,1 1-32,-1 0 0,0-1 1,-1-2-1,-1-1 0,1-3 1,1 0-1,-1-2 1,0 1-1,0-2 0,1 1 1,0 0-1,-1 1 59,1 1 1,0-1-1,1 0 1,0 1 0,-2 1-1,0 0 1,-2 0-1,0 0 1,0-1 0,-2 1-1,0 1 1,-1 0-100,1 2 1,0 1-1,-1 0 1,0 1-1,0-1 1,1 0-1,-1 0 1,1 0-1,-1 2 1,1 1-1,-1 0 1,0 0 0,1 2-1,-1 0-110,0-2 0,0 0 0,1 2 0,0-1 1,-2-1-1,0-1 0,0 0 0,1-1 1,1-2-1,1-1 0,0-1 0,1-1 71,2-2 1,0 0-1,-1-3 1,0-1-1,2-2 1,1-1-1,-1-2 1,-1 0-1,-1-1 1,0 0 0,1 0-1,-1-1 1,0 1-1,0 0 29,1 0 0,0-1 0,7 33 0,-6 1 0,-1-1 1,0-1-1,-1 4-12,-4 1 1,-2 1 0,-3-34 0,0 0-1,-1 0 1,0 1 0,-2 1 0,-1 1-1,-1 0 1,0 1-1,-1 0 0,1 0 1,-2 4-1,-1-1 0,2-4 1,-1-1-1,2-1 0,1-1 1,-1-1-1,1-2 1,-2 30-1,2-7 109,4-6 1,7-12 0,1-5-1,4-4 1,0-5 0,6-4 43,2-3 1,-1-10 0,5 1-1,6-1 1,5-2 0,6 1-1,4-4-56,5-1 1,9-2-1,5-2 1,7 1 0,-32 0-1,1 0 1,1 0-1,0 0-67,-1 0 1,2 0 0,9 2 0,1 0 0,-1-1 0,0 1 0,4 1 0,1 0 0,5 0-1,1 1 1,0 0 0,1-1 0,5 1 0,1 0-51,3-1 1,0 1 0,-4 0-1,1-1 1,-18-1 0,2-1-1,0 1 1,0-1 0,0 1-1,1-1 1,-1 0 0,0 0-1,1 0 1,0-1 0,1 0-1,0 0-219,1-1 0,0-1 0,0 0 0,-4 0 1,-1-1-1,1 1 269,5-1 1,1 0-1,-1 0 1,-3 0-1,-1 0 1,0 0-1,3-1 1,1 1-1,-1-1 1,-2 0-1,0 0 1,-1-1-1,24-2 1,-2-1 106,-1-1 0,-1 0 0,3 0 0,-2-1 1,-7 0-1,-1 0 0,-2 1 0,-1-1 1,0 0-1,-1 1 0,-4-1 0,-1 0 80,-2 1 0,-1-1 0,-1 1 0,-1 0 0,-8 1 0,-1 0 0,-1 1 0,-1 1 0,-1-1 0,-1 0 0,32-2-412,-6 0 0,-7 0 0,-9 3 0,-8-1 1,-6-1-1,-5 0 0,0-4 294,-4-3 0,-6-3 0,2-3 1,-1-4-1,0-5 0,-1-5 0,-1-7 102,1-4 1,2-11 0,5-3 0,1-5 0,-13 26 0,0 0 0,2-4 0,1 0-100,2-5 0,2-1 0,-1-6 0,1-1 0,4-1 0,1-1 0,0-3 0,1 0 0,1-4 0,0 0 0,1-3 0,-2-1 0,1-2 0,-1-1-92,0-1 1,0 0-1,-3 2 1,0 0 0,0 4-1,-2 1 1,1-1 0,-1 1-1,-1 1 1,-1 1-1,2-3 1,-1 0-275,0 0 0,0 1 0,0 4 1,1 1-1,-2 0 0,1 0 1,0 0-1,0-1 0,-2 2 1,-1-1-1,-1-3 0,0-1 0,-3 1 1,0 1-10,-2-2 0,0-1 0,-3 0 0,-1-1 0,-2 0 0,-3 1 1,0-3-1,-1 0 0,-2-3 0,0-1 0,-2-2 0,-1 0 243,-1-1 0,-1-1 1,1 24-1,0 0 0,-1-1 1,0-1-1,0-1 0,0 0 1,0-2-1,0-1 1,0-1-1,1-2 0,1-2 1,0 1-1,0-1 0,1 0 1,0 1 162,0-1 0,1 0 0,1 1 0,-1 0 0,1 0 0,1 0 0,-1 2 1,1 0-1,1 0 0,-1 1 0,1 0 0,0 0 0,1 1 0,-1-1 0,1 2 1,0 2-1,0 0 0,1 2 0,2-24 0,2 2-89,1 3 0,-1 2 0,-2 6 0,0 1 0,1 3 0,1 2 1,-1 3-1,-1 2 0,-1 5 0,-1 0 0,0 6 0,0 0 0,-1-28-726,-2 9 1,-11 7 0,-7 6 0,-5 9-1,-7 8 1,-4 9-712,-4 9 1,-7 8 0,-5 12 1407,-3 8 0,3 3 0,0 2 0,0 0 0</inkml:trace>
  <inkml:trace contextRef="#ctx0" brushRef="#br0">23141 11035 29514,'15'-18'-923,"1"0"0,2 2 0,-2 1 612,-1 2 1,3 0-1,0 1 1,-4 1 0,-2 3-1,-4-3 369,-2-1 0,-12 5 1,-12 2-1,-7 4 0,-11 1 1,-2 1-1,-7 5 606,-1 8 1,2 1 0,-3 8-1,1 4 1,3 2 0,3 3 0,4-1-398,5 0 1,3 0 0,3-3-1,4 0 1,8 0 0,7-4-1,4-2-1174,2-1 0,6 0 0,5 1 0,5-4 0,6-4 1,6 1 198,8 3-732,-1-3 2282,11 4 1,-6-6 0,-1 1 0,-4-1-698,-4 0 1,-4 5-1,-5 1 1,-4 1-1,-5-1 1,-4-1-1,-6-1-496,-6 1 1,-6 4 0,-10-2 0,-8-1 0,-7-1 0,-4-5 199,-2-3 1,0-2 0,0 1 0,1-5 0,2-2 0,5-2 0,2 0-897,5 0 0,7 0 0,2-2 916,6-2 1,21-10 0,12-6-1</inkml:trace>
  <inkml:trace contextRef="#ctx0" brushRef="#br0">23768 11155 23961,'13'-46'-1794,"0"-3"1,1 2 2332,-1 20 0,-6 11 0,-2 20 0,-4 7 0,-1 5 1,0 6-1,0 5 0,0 4-1007,0 4 0,-6 11 1,-1 2-1,-2-4 0,2 0 1,1-2-1,3-2-12,1-5 0,2-3 1,0-10-1,0-4 546,0-4 1,5-8 0,1-7 0,0-13 0,0-11-1,-3-7-267,-2-2 1,-1-11 0,0 1-1,0-8 1,0-4 0,0-2 299,0 2 1,0 2 0,1 7-1,2 7 1,2 7 0,-2 7 104,-2 4 1,5 4 0,3 9 0,3 6 32,1 6 0,1 4 0,-1 7 0,0 0 0,1 4 0,0 4-672,4 4 0,-3 5 1,4 0-1,-1-2 1,0-2-1,0-3 0,-1-4 396,1 0 1,4 2-1,-2-4 1,0-3-1,4-4 1,1-2 368,2 2 0,0-1 0,-2 0 0,-2-2 0,-2-1 0,-3 1 1,-5 2-120,-2 2 1,-8-2 0,1 2-1,-2 4 1,-2 2 0,-2 4 339,-2 3 0,-4-1-637,-5 7 0,0-3 0,-1-1 0,-1 0-84,-2-1 1,0-3 0,-5-3 0,-3 0 0,-3-6 0,-6-2 0,-5-4-349,-7-3 1,0 0 0,-4-5-1,-3 0 1,-5 1 0,-1 4 126,-1 4 1,-3 9 475,1 4 1,-4 3 0,0 2 0</inkml:trace>
  <inkml:trace contextRef="#ctx0" brushRef="#br0">17476 17219 8029,'-21'-27'0,"5"2"0,4 3 0,3 4 0,2 8 0,-4 2 0,2 1 0,-1-1 63,-2-2 0,-1 3 0,-2-1 0,-1 1 1,-3 1-1,-2 0 0,-4 3 0,-2 1 0,-3 2 1,2 2-1,-1 1 739,0 1 0,1 11 1,3-2-429,3 2 0,3 10 0,5 2 0,2 3 1,4 2 904,3 4-1139,4 2 0,2 11 1,5 2-1,7-1 1,10 2-1,8-2-3,9-1 0,10 1 0,11-5 0,-29-24 1,1-1-1,3-1 0,0-1 0,2-2 0,0-2-22,0-1 1,0-3-1,1-2 1,2-2-1,33-2 1,-5-2-1,-1-5 1,-5-5-54,-3-5 1,1-14 0,-8-1 0,-5-4 0,-7-7 0,-5-2 0,-7-7-105,-5-3 1,-6 2 0,-9-11 0,-8-2 0,-8 0 0,-12-5-1,-10 1-198,-6-1 1,14 34-1,-3 2 1,-26-20 0,-5 3-1,-5 10 1,-3 10-276,0 8 0,-4 11 0,9 5 0,5 3 0,6 3 0,8 7-907,5 9 0,3 12 1422,4 5 0,6 10 0,2 2 0</inkml:trace>
  <inkml:trace contextRef="#ctx0" brushRef="#br0">17303 17499 8265,'-14'-45'2444,"2"10"-1650,3 11 1,-2 14-1,2 5-488,-3 4 1,-1 1 0,-1 0-1,1 0 1,-2-2 0,-3-2 0,-4-5-24,-3-3 0,-2-7 0,1-3 0,-3-5 0,0-4 0,-2-6-93,1-6 0,-4-5 1,0-5-1,-2-2 1,2-1-1,0-3 1,0 0 8,-3-1 0,0 0 0,0 3 0,3 3 0,1-1 0,2 3-157,-1 2 1,4 2 0,-5-2 0,2 2-1,0 1 1,0 0 0,0-4-94,0 0 1,-1-4 0,6-2 0,-1-2 0,0-1 0,1-4 187,-1-1 0,5 1 0,1-1 0,0-3 1,2-2-1,1-1 22,7 0 0,-3 3 1,7 4-1,-2-2 1,2 0-1,1 0 1,3 4-97,1 1 1,1 0-1,-2 5 1,-2 1 0,2-3-1,2 1-291,1-3 0,-5 0 0,1 3 0,1 3 0,2-3 0,1 3 0,0-3 141,0 0 0,0 2 0,0-3 0,0 3 0,0 2 1,0 0 84,0-1 1,1 1 0,3 1 0,7 2 0,4 2 0,2 2 0,0 5-62,-2 4 1,4-4-1,3 4 1,2 1-1,-1 2 1,0 4-108,0 2 1,-2 3 0,0 1 0,-2 2 0,-3-2 0,-1-1 142,-2-1 0,-1-1 0,0 0 0,0 2 0,3 0 0,0 1 98,-1 1 1,4-6-1,1 7 1,2-3-1,3 0 1,0 1-95,-2 2 1,3 6 0,-3-4 0,3 4 0,1 1 0,-4 3 0,-4 2-704,-4 3 1,0 1-1,-1 6 133,0 0 1,-5 1 0,-5 2-1,-5 3 1,-2 2 5,1 2 1,-3 2 0,1 1 0,3 0 0,0 2-1581,2 3 2167,0-3 0,0 10 0,0-4 0</inkml:trace>
  <inkml:trace contextRef="#ctx0" brushRef="#br0">16356 12821 8416,'0'-30'0,"0"2"0,2 4 458,2 4 0,8 3 1,7 7-1,2 1 32,3-1 1,5-1 0,5 1-1,5 1 1,7-1 0,4-2-1,3 0 1,-1 3-197,-3 5 0,1 2 0,-5 2 0,-5 0 0,-5 2 0,-6 2 0,-4 5-348,-6 3 1,-9 7 0,-5 3 0,-5 5-1,-5 4 1,-5 6 0,-6 6-627,-7 6 0,-2 6 0,-1 1 0,-1-1 0,0 2 0,1 1-2846,-1 1 3526,6-1 0,-4-10 0,4-3 0</inkml:trace>
  <inkml:trace contextRef="#ctx0" brushRef="#br0">18062 17992 8399,'-13'0'0,"0"0"1542,5 0 0,2-2 0,6-2-1152,0-5 0,6 1 0,3 1 1,5 0-1,2-1 0,2-1 1,-2 0-1,-1 2 0,-1 1 0,3 3 640,1 2 1,-1-4 0,-3 1-330,-1 1 1,0 1 0,1 2 0,-1 0 0,0 0 32,1 0 1,-5-4 0,-1-1-1,3 1 1,1-2 0,1-3 0,0-4-735,1-5 0,0 2 0,3-6 0,1-2 0,-1-1 0,1-2 0,0 0 0,-2 2 0,-6 2 0,-2 0 0,-1 1 0,-1 0 0,0 0 0,-1 4 0,-5-3 0,0 2 0,0 1 0,0 0 0,-2-1 0,-2-2 0,2 4 0,-4-4 0,2 2 0,-1 2 0,2 1 0,2-2 0,-1 4 0,-1-4 0,-1 2 0,1-1 0,0-1 0,0 2 0,-1 1 0,-2 2 0,1 0 0,-2-1 0,-2 1 0,0 0 0,-1-1 0,-2 3 0,-1 0 0,-1 2 0,1-1 0,0-2 0,-1 3 0,1 2 0,1-1 0,2 2 0,1 1 0,4 0 0,-3 4 0,-3-2 0,-1-2 0,-1 2 0,0 2 0,1-1 0,1-1 0,3-1 0,-3 1 0,-1 1 0,-1 2 0,0 0 0,-1 0 0,1 0 0,0 0 0,-1 0 0,1 6 0,0 2 0,-1 1 0,1 0 0,0 1 0,-1 0 0,1 1 0,1-2 0,2 1 0,1 2 0,-1 1 0,-2 2 0,0 1 0,2 2 0,1 0 0,0-1 0,0 3 0,0 0 0,5-3 0,-4 1 0,2-4 0,2 1 0,-1 1 0,1 2 0,-2 0 0,3-5 0,-1 2 0,1 1 0,1 2 0,2-2 0,0 4 0,0-1 0,0 2 0,0 2 0,0 1 0,0 0 0,0-2 0,0 0 0,0 5 0,2-1 0,2 1 0,5 0 0,3-1 0,1-2 0,0 0 0,1 1 0,1-1 0,1-1 0,2 0 0,-2-1 0,-1-6 0,0 2 0,1-3 0,2-2 0,-2-1 0,-1-3 0,2 1 0,3-5 0,-1-2 0,2-3 0,-1-5 0,4-4 0,0 2 0,0-2 0,-2-1 0,1-2 0,3-2 0,0 1-1613,1 0 0,-5 4 0,0 1 0,1 2 1613,-3 4 0,0 0 0,-7 2 0</inkml:trace>
  <inkml:trace contextRef="#ctx0" brushRef="#br0">17076 11248 8347,'0'-21'0,"0"4"0,0 2 0,0 1 0,0 1 1051,0 0 0,0 4 0,0 3 0,0 5 0,1 6-383,4 6 0,-2 4 1,6 1-1,1 2 0,2-1 1,1 1-1,1 0 0,-1-2 1,0-1-863,1-2 1,-3 1-1,0-1 1,-2 0-1,0 1-725,-2-1 0,5-1 0,-3-2 919,3-1 0,1-6 0,0 3 0</inkml:trace>
  <inkml:trace contextRef="#ctx0" brushRef="#br0">17476 11235 8401,'-18'-15'0,"0"-1"1095,2 2 0,-3 16 0,-1 13 1,1 2-1,-2 4 0,2 0-143,0 3 0,-3 1 0,3 3 0,-1 3 0,0 6 0,0 4-780,1 4 1,1 5 0,6-2-1,2-1 1,3-4 0,1-5-1,3-5-879,1-5 0,7 2 0,1-9 0,1-1 0,3-3 0,2-7 707,2-6 0,-1-2 0,0-2 0</inkml:trace>
  <inkml:trace contextRef="#ctx0" brushRef="#br0">17769 11208 8422,'0'-21'0,"0"4"0,0 2 988,0 2 1,6 5 0,3 2 0,3 2 0,1-1 0,0 2 0,1 2-644,-1 1 1,0 0 0,2 0-1,2 0 1,2 1 0,0 2-1,2 3 1,-2 0-2603,0 0 0,-1 4 1,-5-1 2256,1 3 0,-1 7 0,0 2 0</inkml:trace>
  <inkml:trace contextRef="#ctx0" brushRef="#br0">17729 11395 9415,'-7'-2'2678,"4"-1"-2448,6-1 1,6-2 0,8 1 0,6-2 0,2-2-1,1 2 600,1 1 1,4 1-1196,0 5 1,5-4 0,-4 0 0,1 1-1,0 3 365,-4 4 0,5-3 0,0 5 0</inkml:trace>
  <inkml:trace contextRef="#ctx0" brushRef="#br0">18489 11168 8485,'4'-29'3278,"2"3"-2576,2 10 1,-5 9-1,1 11 1,-2 5-1,-2 3-239,0 1 1,0 2 0,0 3-1,0 4 1,0 5 0,-2 4-1,-2 4 1,-4 4-940,1 1 1,-4 0 0,7 0 0,1 0 475,2 0 0,-5-6 0,-2-2 0</inkml:trace>
  <inkml:trace contextRef="#ctx0" brushRef="#br0">18822 11941 8149,'-6'12'0,"-1"-2"0,-2-2 0,0-2 0,-1-3 0,-2-2 732,-1-1-637,5 0 1,4 0 0,8 0 0,5 2 0,1 2 0,1 5-56,-2 3 1,-6 7 0,1 2 98,-2-1 0,-2 10 1,0-2-1,0 3 1,0 3 127,0 0 1,0 1 0,0 2-1,0-3 1,0-2 0,0-1-58,0 2 0,0-9 1,1 2-1,2-1 0,3-1 1,1 1-1,4-1-58,1 0 1,1 7 0,0-6-1,0 2 1,1 4 0,-1 1-103,0 5 1,1 0 0,-2 2 0,-2-2 0,-1 3 0,0 0 0,0 3 105,0-2 1,-5 1-1,5-4 1,0-1-1,0-3 1,0 0 420,1 0 0,-3-4-399,2 1 1,0-3 0,4-1-1,1-1 1,1 1-114,2 0 1,-2-1-1,4 1 1,-1 0 0,0-1-1,-2 1-45,-1 0 1,3-1 0,0 2 0,-2 4 0,-1 3 0,-2 2-102,0-1 0,1 5 1,-1-4-1,0 0 0,1 0 1,-1-3-1,0-1 272,1-1 0,-1-3 0,0 2 0,1-3 0,-1-2 1,0 1-45,1 0 1,0-5 0,3 0 0,1 2 0,-1 1 0,1 2 0,0-1-187,-2 1 0,3 4 1,1 2-1,-1-1 1,2 2-1,-2-1-11,0-1 0,3 1 0,-2-3 0,-1-1 0,2-2 0,-1-3 0,3-2 172,-3-1 0,4 2 0,-6-4 0,0 1 1,-2 0-1,0 0 0,-1-1 177,1-3 1,2 4 0,-2-1 0,4 0-1,0 0 1,3-1-313,-3 1 1,7-2-1,-2 3 1,3 0-1,0-3 1,-1 3-157,1 2 0,3-3 0,-1 0 0,1-1 0,-1 0 1,-4-2-1,-2-1 242,-2-2 0,-1 1 0,1-1 0,-3 0 1,-1 1-1,0-1 197,-2 0 1,1 1 0,0-1 0,6 0 0,2 1 0,1 0-1,3 3-534,2 0 0,-3 1 1,4-3-1,-1 1 1,2 2-1,0-2 157,-1-1 0,2-2 0,-4 1 0,-3-1 0,-1 0 0,-4 1 266,-1-1 1,1-4 0,-2 0-1,-1 1 1,0 2 0,-1 1 0,1 1 135,3-1 0,4 0 0,0 1 0,1-1 0,1 0 0,2 1-400,1-1 0,1-4 0,-2 0 1,3 1-1,-1 1 0,2-1 1,-1-1 123,-1 1 1,0 2-1,-6 1 1,1 1-1,-1-1 1,1 0 301,0 1 0,-1-1 0,3 0 0,2 1 0,4-1 0,4-1-184,1-3 1,4 2 0,2-3-1,0 1 1,1-2 0,1 1-1,1-2-371,-2-1 0,-1 4 0,-6-3 0,-2 2 0,-2 2 0,-3 2 192,-1 1 1,-4-4 0,3 0 0,-2 1 0,-3 4 0,1 2-1,1 2 272,3-2 1,-1 0 0,4 1 0,-2 0-1,0 1 1,-1 0-75,0 0 1,4 4 0,-4-3 0,-1 0-1,-2 2 1,-1-2-325,-1 1 0,0 2 0,-4-3 0,-4 0 0,-4 1 0,0-3 0,-1 1 328,0 0 1,1 0 0,-1-5 0,0 0 0,-1 1 0,-1-1-165,-2 0 0,-1 1-1041,6-1 0,-5 0 1,0 1-1,1-1 149,2 0 1,-3 1 0,-2-1 0,0 0 0,1 1 0,1-1 895,-2 0 0,11 1 0,-3-1 0</inkml:trace>
  <inkml:trace contextRef="#ctx0" brushRef="#br0">24101 17512 7819,'-7'0'2342,"2"-5"1,10 1-2041,3 1 0,4-3 1,2 2-1,-1 1 63,0 1 0,1 2 0,-1 0 1,0 0-1,1 0 0,-1 2-757,0 2 0,1-1 1,-1 5-1,-1-1 1,-2 0-1,-1 4 1,1 1-992,2 1 1,0 0 1382,-3 1 0,3-1 0,-5 0 0</inkml:trace>
  <inkml:trace contextRef="#ctx0" brushRef="#br0">24234 17792 7819,'-13'7'1200,"0"-2"1,4 1-1,3-1-1127,4 3 0,1-5 0,11 1 0,3-2 0,5-2 0,3 0 0,1 0 0,0 0-67,1 0 0,0-2 0,7-1-6,1-1 0,0-7 0,-4 4 0</inkml:trace>
  <inkml:trace contextRef="#ctx0" brushRef="#br0">25047 17632 10527,'-7'6'887,"1"-3"0,6 6-449,0 1 1,0 2 0,0 1-1,2 0 1,2 2 0,5 2-1,3 0-509,1 0 0,0 2 1,2-1-1,1-2 1,4-1-1,-1-3 1,2-2-444,-1-1 0,1-6 1,1 1-1,-4-2 0,-2-2 1,1 0-145,1 0 0,4-6 0,-4-5 1,-1-5-1,3-6 0,0-3 0,2-3 658,1-3 0,-7 2 0,3-3 0</inkml:trace>
  <inkml:trace contextRef="#ctx0" brushRef="#br0">25527 17619 7790,'8'-14'346,"-2"1"0,-8 5 0,-4 4 1,-6 3-1,-5 2 0,-4 3 1,-1 7 656,1 5 1,-4 5 0,2 7-771,-2 3 0,3 3 0,0 8 0,0 1 1,1 2-1,3 3 0,3 4 0,2 2-263,0 4 1,-1 4 0,2-4-1,4-2 1,3-2 0,4-5 0,1-5-1,0-4 30,0-4 0,12-4 0,2-5 0</inkml:trace>
  <inkml:trace contextRef="#ctx0" brushRef="#br0">17769 18125 7905,'-28'3'0,"6"4"0,7 10 0,6 6 0,6-3 0,10 6 176,7-1 1,10-1 0,2 0 0,7-5-1,4-3 1,3-5 0,6-4 0,4-4 0,5-1-1,0-5 1,2-6 0,1-11 0,3-8-1,-2-9 85,2-6 1,-11-4 0,-22 19-1,-1 0 1,0-3 0,-1-1-1,1-3 1,-2-2 0,0-2-1,-2-2 1,-2-2 0,-1 0-307,-2-1 0,0 1 0,-2 0 0,-1 0 0,-4-1 1,-2-1-1,-1 0 0,-2 0 0,-3 2 0,-2 0 1,-2 0-1,-2 0 0,-3 2 1,-2 2 0,-1 1 0,-4 2 0,-3-1 0,-2 1 0,-2 1 0,-3 2 0,0 3 0,-3 1 0,-30-21 434,-3 10 0,-6 9 1,-6 13-1,33 12 1,0 3-1,-38 3-264,37 3 1,-2 3-1,1 0 1,1 4 0,-1 5-1,1 4 1,0 1-1,1 3 1,-1 4 0,1 2-1,0 3 1,2 3-1,-1 5 1,1 1 0,1 3-1,1 1-71,0 2 1,3 1 0,-2 8 0,2 2 0,4-3 0,2 1 0,3 3-1,4 2 1,4 3 0,4 1 0,6-3 0,5 0-1970,4-2 0,5-1 1242,9 3 1,7-3 0,2-14-1,6-4 1,7 3 0,5-4 671,2-4 0,3-3 0,5-4 0,2-4 0,2-6 0,0-2 0,3-1 0</inkml:trace>
  <inkml:trace contextRef="#ctx0" brushRef="#br0">16476 12141 8216,'-25'-28'0,"3"-3"0,10 4 0,13 11 0,17 16 0,16 13 0,21 6-2,10 2 1,-25-13-1,2-1 1,6 0-1,3-1 1,6-2 0,1-2-1,7-2 1,2-1-1,5-2 1,1-2 0,-22 1-1,0-1 1,0 0-1,2-2 1,0 0 0,1 0-1,0-1 1,1-1-1,0-1 1,3 0 0,0-1-1,1 0 1,0-1-1,0-1 1,1 1 0,0-2-1,1-1 1,0 1 87,-1-1 1,-1-1-1,0 1 1,-3 0-1,-1 0 1,0-1-1,-2-1 1,0-1-1,-1-1 1,-1 1-1,0-2 1,0 1-1,-3-1 1,-1 1-1,0-1 1,18-10-1,-1 0 1,-7 1-1,-3-1 1,-5-1-1,-3-2 1,-6 0-1,-2-2-58,-4 1 1,-4-3 0,-6-1 0,-4-2 0,-6 0 0,-6 0 0,-3-3 0,-4-2 0,-4-1 0,-6 1 0,-5-3 0,-6 2 0,-6 0 0,-5 0 86,-9 1 1,-3 2 0,-6 1 0,-3 5 0,-10 3 0,-3 4-1,18 12 1,-2 3 0,-1 1 0,-5 3 0,-2 2 0,-2 2-1,-9 4 1,-1 2 0,-2 2-204,13 2 1,-1 1 0,-1 2 0,0 1 0,-1 1 0,-1 1 0,1 2 0,-2 1 0,-4 2 0,-2 3-1,1 1 1,-1 1 0,0 1 0,-1 1 0,0 1 0,1 1 0,1 0 0,2 0 0,-1 2 0,1 0-1,2 1 1,0 0 0,1 1 0,1 1-88,3-3 1,2 1-1,0 1 1,2 0-1,-10 7 1,2 0 0,3 1-1,4-2 1,3 0-1,2 1 1,7-4-1,3 1 1,3-1 0,-8 11-1,6 1 1,10-2-1,5 2 1,9-3-1,6 2-936,4 0 1,9 1 1110,12 2 0,5 0 0,-2 0 0,3 0 0,8 2 0,-1 1 0</inkml:trace>
  <inkml:trace contextRef="#ctx0" brushRef="#br0">18102 11301 8114,'-6'-16'0,"-1"1"0,0 3 0,4 2 0,4 1-78,4 0 1,-1 8 0,-4 1-1,-1 6 1,-4 1 0,-4-2-1,-1-2 1,-1 0 377,3 1 0,0 2 0,-1-2 0,6 5 0,6 3 0,5 1 0,1 4 0,-1 2 0,1 6 727,-1 3 0,2 0-980,-5 12 1,-1-1-1,-4 10 1,0 1-1,-1 2 110,-4 1 0,2 1 0,-4-1 0,1-1 0,3-2 32,1-1 1,2-6 0,0 1 0,2-2 0,4-2 0,7 0 4,8 0 1,4 0 0,2-2-1,1-1 1,3-1 0,4 1-1,2 1-104,-1 2 0,6 5 0,-4 2 0,1 2 0,1 4 0,-5-1-79,-1 0 1,2 6 0,-4-8 0,1 0 0,-1 1 0,-2-2 0,-2-1 109,-1 3 1,0-5 0,1 0 0,1-2 0,2 0-1,2-1 126,4-1 1,-6-7-201,9 1 1,-3-5-1,3 3 1,0-1-97,0-4 1,0-1 0,0-1 0,0 1 0,-1 2 0,-2 1 0,-3 0 38,-2 2 1,4-5-1,-4 4 1,1-1 0,0 2-1,-4-1 86,-1 1 0,-1 3 0,0-5 0,-1-2 0,1-1 1,0-2-1,1-3 38,3 0 0,-3-7 0,3 3 0,-1-1 0,-1 0 0,2-2-43,-1-1 1,-2-2-1,-1 0 1,1 1-1,2-1 1,1 2-1,-2 1-95,0 2 1,3 1-1,4-1 1,1 3 0,1 1-1,2 0-126,6 2 1,0-4 0,3 1 0,1-2-1,2-2 1,1-1 110,1 2 0,-1-3 1,-1 2-1,-2-2 1,-1-1-1,0-1 79,-2 0 0,2 1 0,-7-1 0,-4 0 0,1 0 0,-2 1 0,0-1 0,-2 0 129,2 1 0,2-1 0,2 0 0,4 1 0,4-1 0,3 0-265,1 1 0,0-1 0,2 0 0,1 1 0,2 1 0,-2 1 73,-1 2 0,-3-1 1,0-3-1,-2-1 0,0 2 1,-2 0 207,-1-2 0,-5 6 1,5-7-1,1 0 1,3 1-1,3-2 0,3-1-112,3-3 1,-1 1 0,5-5 0,2 1 0,1-1 0,3-1-117,-2-2 0,-3 4 0,-1 2 0,-1 1 0,-2 4 0,-3 1 16,-5 1 0,2 2 1,-11 1-1,-1 3 1,-1 1-1,-2 0 1,0 1 108,0 3 0,0-1 0,0 1 0,0-3 0,0 0 0,1-2-87,4 0 0,-4 3 0,5-2 1,-2-1-1,2 1 0,0 0 1,0 0-144,-3 1 1,-1-3 0,-2 4 0,0 2 0,-2 0-1,-1 1 251,-1 1 0,-5-5 1,3 7-1,0 0 1,-2-2-1,1 2 0,-3-3 24,-2 0 1,3 8 0,1-7 0,1 2 0,0 2 0,-4-2-145,-1-1-1,-1 8 1,0-5 0,-2 3 0,-1-1 0,-2-1-145,2 0 0,-1 5 0,1-4 0,-3 1 0,-2 1 0,-1-1 254,1-1 1,-4 4 0,1-5 0,-4 0 0,-3 0 0,0 0-1,0 0 108,-1 2 0,-5-5 1,3 3-1,-1-1 1,1-1-1,0 2-192,0-1 1,2-2-1,-2-1 1,2-1-1,1 1 1,0 0-1,-1-1-144,3 1 1,-4-2 0,2-1 0,0-3 0,0-1 0,-2 0 69,-1-1 0,-1 3 1,-5-3-1,0 1 0,0-1 1,0-3-130,0-1 1,0-2-1,0 1 1,0-1-1,-2-1-1764,-2-3 0,2 3 665,-2-4 1,8-3 0,7-7 1293,5-9 0,11-15 0,7-8 0</inkml:trace>
  <inkml:trace contextRef="#ctx0" brushRef="#br0">25181 17205 7870,'-12'-1'-34,"3"-4"1,-3 4-1,5-5 471,-1 0 0,1 5 1,5-4 54,2 4 0,3 5 1,12 2-1,3 1 1,4 4-1,3-1 0,2 1 94,0-3 1,8-5-1,1 3 1,-4-1-1,-2-1 1,-3-1-580,-1-1 1,-1-7-1,-1-1 1,-3-1-1,-2-3 1,-1-2 0,0-3-734,-1-3 1,3-4 0,-3-9 0,7-8-1,4-5 726,3-5 0,-10 16 0,1-1 0,20-28 0</inkml:trace>
  <inkml:trace contextRef="#ctx0" brushRef="#br0">17369 17539 7841,'2'13'0,"2"0"0,-2-5 571,4-2 0,-8-8 0,-1-2 0,-1-5 0,1-3 0,1-3 220,2-3 0,0 2 1,0-6-1,0 0 1,0-1-1,0 1 0,-1 0 1,-2 0-703,-2 0 0,-7-1 0,1-2 0,-7 1 0,-3 2 0,-4-1 0,-3-3 74,-3 0 1,-2-1 0,2-1-1,-3-2 1,-2-1 0,2 0 194,2-1 0,-4-3 0,5-5 1,1 2-1,1 1 0,1 3 1,0 1-289,2 4 1,7-4 0,-2 2-1,1 1 1,0 2 0,1 0-950,3-3 788,-5 3 0,6-5 0,-4 5 0,0-3 0,-3-4 0,-2-2 129,2 1 0,-4-2 1,4 2-1,-1-3 1,-1 0-1,2-1 1,-2 0 97,-1 0 0,4 0 0,3 0 0,2 0 0,0 0 0,-1 1-97,6 4 1,-1-4 0,6 4 0,0-2 0,0 0 0,1 2 0,1 1 50,0 0 1,-1 3 0,5-3 0,0 2 0,-1 1 0,-2-1-69,-2 1 1,-1-1 0,3 1-1,-3-3 1,1-2 0,-3 1-207,1-3 0,2 0 0,-2-2 0,1 0 0,1 0 0,1 2 1,0 1-91,1 1 1,1 5 0,2-3 0,0 1 0,0 4 0,0 0 178,0 3 1,-4-2 0,-1-2-1,1-1 1,-1 0 0,-1 0-1,1-2 426,-1-1 0,-3 3 0,4-4 0,1-1 0,-1-1 0,1 0-306,1 0 1,1-5 0,4 7 0,1-2 0,3 0 0,0 1 0,0 1-366,-3 1 1,3 1-1,0 7 1,-1-1-1,1 2 1,-3 1 251,-1 2 0,-1 5 1,2 0-1,2 0 1,-2 1-1,-2-3 0,-1 0 219,0-1 1,5 1-1,1 1 1,-1-2-1,3-3 1,-1 1-254,4-1 1,5-3-1,2 0 1,-1-1 0,1 0-1,1 2 1,1 2 94,-1 0 0,3 6 1,-3-4-1,1 0 1,-1 3-1,-3 1 98,-1 0 0,-2 5 1,1-5-1,-1 2 0,0 2 1,1-2 114,-1-3 0,2 2 1,1-7-1,3 0 1,2-2-1,3-2 0,0 0-195,-2 1 0,6-4 0,-4 2 0,-1 3 0,2 0 0,-1 1-21,-2 2 0,-2 2 0,-8 7-675,-4 0 0,-2 7 1,-6 6-59,0 7 1,0 5 0,2 0 0,1-2-216,1-1 1,7-6 0,-3 3-15,4 0 1,-4-3 0,-4 6 991,-2 1 0,-8 2 0,-2 1 0</inkml:trace>
  <inkml:trace contextRef="#ctx0" brushRef="#br0">16529 13367 8300,'-19'-53'0,"6"2"189,7 7 1,4 11 0,2 16-1,2 3 532,2 6 0,-1-3 0,6 5 0,2 0 0,0 0 0,3 2 0,1-1 1,1 1-698,2 1 1,-1 8 0,-3 5-1,-2 6 1,-4 6 0,-3 5 0,-4 4-101,-1 5 1,-7 4-1,-6 3-806,-8 1 0,-9 2 1,-2-2-1,-1 4-159,1-1 0,-10 12 1041,2-5 0,16-22 0,-1 1 0,-22 22 0</inkml:trace>
  <inkml:trace contextRef="#ctx0" brushRef="#br0">18276 16872 7915,'-14'0'0,"1"0"-35,0 0 0,-1-4 0,1-2 0,0 0 0,-1-2 0,0 3 0,-3-1 0,-2 3 0,0 1 0,-2 1 0,2-2 0,-2-2 477,0 2 1,3 3 0,-2 5 0,0 4-1,3 5 1,-1 7 0,0 9-207,2 7 0,0 9 0,-2 14 0,-4 10 1,9-33-1,0 2 0,-1 2 0,0 2 1,0 2-1,-1 0-120,-1 5 1,1 0 0,-1-1 0,0 1 0,3 1-1,0 0 1,0 0 0,1 0 0,1-1 0,1-1-1,2-2 1,3 0-121,0-4 1,4-1 0,7 28 0,8-11 0,13-11 0,13-14 0,13-11 0,11-11-444,6-10 434,-32-6 1,1-4-1,2-4 1,1-4 0,4-4-1,-1-3 1,2-4-1,-2-2 1,2-5 0,-2-2-1,-1-2 1,-2-2-226,1-2 1,-3-1 0,-5-2-1,-3-2 1,-2-2 0,-3-1-1,-3 0 1,-5-2 0,-3 0-1,-4-1 1,-4 0 0,-4-1 43,-1 1 1,-6 1 0,-7 1 0,-5 0 0,-4-1 0,-5 2-1,-3 1 1,-4 1 0,-3 3 0,-3 3 0,-1 3 0,-4 4-1,0 5 1,-3 4 185,-1 5 0,-1 3 0,-2 4 0,0 5 0,1 5 0,1 5 0,0 2 0,1 2 8,2 4 0,0 2 0,2 4 0,1 2 0,1 3 0,0 0 0,0 3 0,0 0 0</inkml:trace>
  <inkml:trace contextRef="#ctx0" brushRef="#br0">18622 17565 8203,'-15'2'-993,"-2"2"658,-6 5 1,0 3-1,-2 1 1,1 1 471,0-1 1,-4-1-1,6-3 1,-2-5-1,2-3 1,4-2-1,5-3 1,2-4 502,3 1 0,5-10 0,1 4 0,8-2 1,10-1-1,8-2 0,9-4 37,4-3 0,10-2 1,6 1-586,8-1 1,6 0 0,2 1 0,-33 12 0,1 1-82,0 0 1,0-1 0,3-2-1,0 0 1,2-1 0,0 0 0,0-1-1,-1 0 1,1 0 0,-1 1 0,1-2-1,-1 1 1,3-2 0,0 1-47,2-1 0,-1 0 0,-2 0 0,0-1 0,3-1 1,0 1-1,-1-1 0,-1-1 0,-2 2 0,0-1 1,1 1-1,-1 1 36,-1 0 0,1 0 0,-2-1 1,0 0-1,3 1 0,1-1 1,0 0-1,0 0 0,-2 3 1,1-1-1,1 1 0,0 1 1,-1 0-1,0 1-40,-1 0 0,2 0 1,2 0-1,1 1 1,-2 1-1,-1 0 0,-1 0 1,0-1-1,-1 1 1,0-1-1,-2 1 0,0 1 38,-2 1 1,0-1-1,3-1 1,-1 0-1,30-8 1,1-2-1,-3 0 1,-6 2 67,-3-2 0,8 1 0,-5-1 0,-4 3 1,-3 0-1,-5 2 0,4-1-68,0-1 1,4 3 0,9-3-1,1 2 1,1 1 0,-31 9-1,0 0-67,4 1 0,-1-1 0,-3-1 0,0 0 0,4 3 0,1 0 0,-1-1 0,-1 1 0,-1 1 0,-1 0 0,1 0 0,0 0 0,-2 1 1,-1 0 85,37-4 0,-8-1 0,-7 4 1,-3 0-1,-3 0 0,-5 1 252,-5-1 1,-5 5 0,-2-4 0,-5 4 0,-1 1 0,-1 1-171,2 4 0,2-2 0,-1 6 0,7 1 0,5 2 0,2 3 0,2 1-243,-1 2 1,2 1-1,3-3 1,-2 4 0,-2 0-1,-2 3-154,-4-3 1,0 4 445,-2-6 0,-5 1 0,0-3 0,-3 4 1,-2-1 161,-2 0 1,-6 3-1,0-2 1,1-1 0,-1 2-1,0-1-140,2 4 0,5 6 0,4 2 1,2 1-1,5-1 0,5-1-421,2 2 1,-2-5 0,4 3 0,1-3-1,0-3 1,-1-1 0,-6-3 285,-6-2 0,0 3 0,-7-4 0,-4-2 0,-5-1 1,-5-1-1,-4-1 197,0 0 0,-1-4 0,-1 0 1,-3 1-1,-1 2 0,-1 2-640,1-1 0,-3 5 0,5 1 1,3 2-1,1 1 0,1 0 0,0-1-655,1-2 0,2 3 1,-1-4-1,-3-2 0,-2-1 1062,-3-2 0,5 1 0,-4-1 0</inkml:trace>
  <inkml:trace contextRef="#ctx0" brushRef="#br0">25194 16899 7992,'-21'-59'2091,"3"5"1,11 31 0,7 18-2413,7 13 0,5 2 0,2 2 0,-2 3 0,-2-1-104,-1 1 1,-6 9 0,3 3 0,-2 2 0,2 2 0,0 0 0,1 0 424,1 2 1,-4-3 0,4 4 0,-2-2 0,-5-4 0,-4-2 0,-7-4 40,-7 2 0,-9-4 1,-11 1-1,-6-2 0,-8-1 1,-3 0-2331,-4 0 2289,-12 5 0,-4-8 0,30-5 0,1-1 0</inkml:trace>
  <inkml:trace contextRef="#ctx0" brushRef="#br0">6185 6330 12776,'14'-7'0,"-3"1"0,0 2 141,-2-1 49,0 1 1,-1 2 0,1-1 0,2-1-1,1 1 1,1 1 0,0 2 0,0 0 0,2 2-1,2 1 1,0 1 0,1 1 564,1 1 1,-1-5-539,9 4 1,-2-4 0,11-1 0,2 0 0,2 0 0,3 0 0,-2 0 0,2-1 173,-1-4 1,1 4-1,-2-5 1,2 1-1,-1-1 1,1 0-1,-2 1 1,1 2-391,-2 1 1,0 1 0,0-2 0,1-2 0,2 2 0,1 0-313,-1-1 382,-1 2 0,2-4 0,1 6 1,-2 0-1,-2 0 0,-1 0 58,0 0 0,0 0 0,0 0 0,-1 0 0,-2 0 0,-2 0 0,2 0-103,2 0 1,1 0 0,1 0 0,4 0 0,2 0 0,2 0 0,-2 0 8,-1 0 0,8 0 0,-4 0 0,0 0 1,2 0-1,-2 0 159,-1 0 0,2 0 0,-5 0 0,0 0 1,-1 0-1,-2 0 285,-1 0-417,4 0 1,-9 0-1,3 0 1,-2 0 0,-1 0-1,0 0-189,-1 0 85,-1 0 1,5 0 0,0 0-1,2 0 1,2 0 0,5 2 44,3 2 0,6-2 0,1 2 0,0-2 0,4-2 0,0 0 219,5 0 1,2 0 0,-3 0-1,-2 0 1,-1-2 0,-4-1 0,-1-3-1,-1 0-25,1 1 1,2-1 0,6 3-1,0-2 1,-1 2 0,-1 0-389,-2-1 1,0 2 0,-2-2 0,1 2 0,3 2 0,-2 0 0,-1 0-196,-2 0 0,-6 0 1,2 2-1,0 1 1,-2 1-1,-2 1 1,-7-1-245,-3 1 0,5 1 0,-8-3 0,-1 1 0,-2 0 0,-4 1-937,-2-1 0,-3 1 0,-5-5 1562,-4 0 0,-3 6 0,-2 1 0</inkml:trace>
  <inkml:trace contextRef="#ctx0" brushRef="#br0">5492 7170 14829,'-13'-21'-617,"1"9"1,1 12 0,4 8 352,1 4 1,3-5 0,8-2-1,5-4 1,9-1 781,12 0 0,11 0 1,16 0-1,5-1 0,5-4 1,-30 1-1,0-1 0,2-1 1,1 0-152,4 0 1,1-1 0,4 0 0,0 1 0,1-1 0,-1 0 0,1 1 0,-1-1 0,0 0 0,1-1 0,-2 1 0,1-1 0,0 1 0,1 0-304,-1 0 0,-1 2 0,-5 0 0,-1 1 0,2-1 0,-1 0 1,-2 1-1,-1 0 0,-2 0 0,-1 1 0,33-3-513,-9 0 0,-5 1 1,-7 5-1,-4 0 0,-8 0 1,-4 0-1,-5 0-425,-6 0 1,1 0 0,-6 0-1,-3 2 766,-5 2 1,-4 10 0,-6 6 0</inkml:trace>
  <inkml:trace contextRef="#ctx0" brushRef="#br0">19542 14687 7912,'-27'-2'0,"2"-1"0,3-3 0,4 0 0,3 0 0,8 2 710,-5 4 0,11-2 1,-2-1-1,6-1 1,6 1-1,2 2 1,3 1 166,-1 0 1,0 0-1,1 0 1,-1 0 0,0 1-1,1 2-93,-1 1 1,2 7 0,3-2 0,4 3 0,4 1-1,6 0 1,3 1-537,4-1 1,2 2 0,2 1-1,3 2 1,0-2 0,1 0 20,1 2 0,-5-3 0,1 3 0,-2-4 1,-2 1-1,-2 2 0,-1 0-29,-1 0 1,-7 2 0,4-1 0,-2-1 0,0 3 0,0 0-215,2 1 0,-5 4 1,4-3-1,1 4 1,3 0-1,2 1-107,2 0 1,-1-2 0,-1-2 0,-1 0 0,2 0 0,-2 1 0,1-2 181,1-4 1,1-2 0,-2 1-1,-1 0 1,-3 0 0,0-2-102,0-2 0,-2 0 0,3 0 0,-8 2 0,2 2 0,1 0 0,-2 0 0,6-3 0,0 0 0,2-1 0,-1 0 0,2 2 0,2 2-19,1 0 0,4 1 1,2-5-1,2 1 0,2-1 1,0 0 36,-1 1 1,5-1 0,-7 0-1,-3-1 1,2-1 0,-3-3-19,-1 3 0,4-1 0,-11 1 0,-1-3 0,-1 3 0,-2-1 0,-1-1 0,2 6 0,-1-5 0,0 1 0,0 0 0,1 1 0,-1 2 0,1-1 0,-8-1 0,3-2 0,-4-1 0,-1 0 0,-1 0 0,-2-2-404,-2-1 1,-2 0 0,-2-3 0,-1 3 0,-2 0-470,-1 0 0,-6 0 0,3-3 0,0 1 0,3 1 0,3-1 0,1 0-7825,0-1 8698,6-1 0,8-14 0,7-3 0</inkml:trace>
  <inkml:trace contextRef="#ctx0" brushRef="#br0">22728 15766 7767,'-28'-21'240,"-3"4"0,11 2 539,20 15 0,6 1 1,14 2-1,-3 3 1,3 0-1,0 1 1,4 1-1,1 2 5,2 2 1,1 6 0,0 1-1,0 0 1,-4 2 0,-3 0 0,-5 4-464,-1 5 0,-3-2 0,-3 4 0,-5 1 0,-4 1 0,-6 3-716,-7 3 0,-1-8 0,-5 7 1,1-5-1,-1-4 0,0-2 1,-2-3-5642,0-3 6036,-1 3 0,-4 2 0,-1 7 0</inkml:trace>
  <inkml:trace contextRef="#ctx0" brushRef="#br0">22075 15340 8107,'-25'20'0,"1"-2"0,3-2 0,2 1 0,3 0 0,1 1 0,1-2 770,1-2 0,6 2 0,4-9 0,7 1 1,8-5-1,7-6 0,6-7 0,8-8 1,6-9-1,5-8-14,5-8 0,-20 19 0,1 0 0,2-2 0,1-1 0,3 0 1,-1 1-1,1-1 0,1 0 0,1 0 0,-1 0 0,1-1 1,0-1-538,0 1 1,1-2-1,2-1 1,0 0-1,-4 2 1,0 1-1,0 0 1,0 1-1,-2 1 1,1 0 0,-2 2-1,0 1-467,-1-1 0,0 2 0,28-21 0,-3 6 0,-5 3 0,-5 3 0,-7 5-292,-4 7 0,-9 4 0,-1 3 1,-8 2-1,-4 3 0,-2 1 0,1 3-436,-1 1 0,5 2 0,1 0 0,2 0 0,3 0 0,1-1 976,1-4 0,13-2 0,2-6 0</inkml:trace>
  <inkml:trace contextRef="#ctx0" brushRef="#br0">24368 13647 8190,'-18'-4'1748,"0"1"-469,2 4 1,7 11 0,4 9 0,4-1 0,2 0-1,2-1 1290,2 3 1,5 9-2206,-1 5 1,-2-1 0,1 4 0,-1 4-1,-1 1 1,0 4-241,-3-1 1,-1-3-1,-1 4 1,2-1-1,1-1 1,-1 0-1595,-1-3 1,-1-3-1,2-3 1,3-5-1,2-2 1,3-8 1469,6-5 0,9-7 0,8-10 0</inkml:trace>
  <inkml:trace contextRef="#ctx0" brushRef="#br0">24781 14127 8109,'-15'-25'2896,"-3"4"4152,0 8-6655,2-1 1,9 19 0,2-1 0,4 6 0,2 4 0,4 1-822,4 2 1,2 3 0,3 3 0,-1-2 0,2 0 0,1-2 427,2 0 0,6-1 0,-4-5 0</inkml:trace>
  <inkml:trace contextRef="#ctx0" brushRef="#br0">24901 13980 8341,'-20'-26'1994,"12"12"1,0 8-2148,10 8 1,5 4 0,8-2 0,1 5-1,5 3 1,3 1 152,4 1 0,7-1 0,-1 0 0</inkml:trace>
  <inkml:trace contextRef="#ctx0" brushRef="#br0">25314 13954 8372,'-18'-5'1593,"0"1"1,4 2-676,3 5 0,1 6 1,5 7-1,2 2-418,2-2 0,1 1 1,0 0-1,0 4 1,3 1-1,4 1 0,8-1 1,4-1-604,5-4 0,3-3 0,2-5 1,2-5-1,1-4 0,-1-4 1,0-7-1,-3-5 0,-4-6 1,-7-4-1,-2 0-2673,-1-1 0,-7-4 1,-3-2 2775,-2-1 0,-8-7 0,-1-6 0</inkml:trace>
  <inkml:trace contextRef="#ctx0" brushRef="#br0">25607 13860 8285,'8'14'1721,"-2"-1"-729,-6 0 0,0-7 0,0-6-257,0-7 0,4-1 1,2-1-1,1-1 0,4-2 1,-1-1-445,-1 0 0,0 5 0,-11 5 0,-7 6-251,-5 6 0,-10 9 0,2 4 0,-3 3 0,-2 2 0,2 0 534,3-1 1,-2 1 0,8 1 0,4 2 0,6 1-1,4-2-455,2-1 1,6-5 0,5-3 0,6-2 0,10-6 0,7-6-3371,5-5 1,5-2 3250,0-4 0,7-8 0,-4-8 0</inkml:trace>
  <inkml:trace contextRef="#ctx0" brushRef="#br0">25847 13940 8346,'-13'-13'3273,"0"0"0,5 7-2359,4 6 0,2 6 1,2 7-1,2 0 0,1 1 1,3-3 128,1-2 1,0 3-1,4-3 1,-2 3-1,1 0-7689,2-3 5373,-5 2 0,-1-11 1,-6 0 979,0-7 1,-1-5-1,-2-1 1,-2 0 0,2-1 1512,2 1 0,-2 7 522,3 6 0,-2 7-1963,11 11 1,5-3-1,5 4 1,2-1 342,2 0 1,8-2-1,5-7-122,2-5 0,2-2 0,0-2 0</inkml:trace>
  <inkml:trace contextRef="#ctx0" brushRef="#br0">26220 13967 8284,'-25'-21'232,"2"5"1,2 4 0,0 5 0,2-1 0,0 2-1,2 0 996,2 3 1,8 3 0,3 5 0,2 4-1,2 3 1,0 1 0,0 0 0,0 1-1165,0-1 1,6 0 0,3 1 0,3-1 0,1-1 0,0-2 0,2-3 0,2-1-2523,0-3 0,7-1 1,-2-2-1,3 0 2411,2 0 1,0-12-1,-1-3 1</inkml:trace>
  <inkml:trace contextRef="#ctx0" brushRef="#br0">26367 13927 9426,'-13'-5'1596,"-1"1"1,8 0 0,6 4 0,8 0 0,5 0-1499,5 0 0,-3 0 1,4 1-1,-1 3 0,-2 5 1,-4 3-1101,-6 2 0,-6 3 0,-6 3 1,-9 2-1,-10 4 0,-11 4 0,-7 1 126,-5 2 0,-3-5 1,-1 4-1,4 1 876,2 3 0,-2 8 0,14 3 0</inkml:trace>
  <inkml:trace contextRef="#ctx0" brushRef="#br0">12010 6903 8248,'0'-31'0,"0"0"0,0 0 0,-1 2 0,-2 0 0,-1 4 0,1 0 180,1 6 0,2-5 0,0 6 0,2 1 0,1-1 0,3 0 0,-1 2 0,3 2 0,-2 4 0,1 3 0,1 4 1,0 7-1,0 9 832,-4 7 1,-2 11 0,-4 7-533,-2 4 1,1-2 0,-5 7 0,1 1-1,1-3 1,0 1 0,3-3-9,2-1 1,1-8 0,3-5 0,6-5 0,8-6-1,9-5 1,8-7 1085,10-10 0,2-14-1326,16-22 1,-32 18 0,1-2 0,6-8 0,1-3 0,1-1 0,0-3-188,0-3 1,0-2 0,-1 1 0,0-1 0,-1-5 0,0-2 0,0-1 0,0-1 0,-1 0 0,0 0 0,1-2 0,-1 0 0,-1 4 0,-1 0-441,0 2 0,1 0 1,-1 3-1,0 2 0,-1 2 1,-1 1-1,-3 5 0,0 1 1,-3 4-1,1 3 0,19-20-3771,-3 13 1,0 5 4165,-3 17 0,0-2 0,-5 11 0,7-1 0</inkml:trace>
  <inkml:trace contextRef="#ctx0" brushRef="#br0">17742 18445 8137,'15'-22'0,"2"-1"0,2 1 0,0 0 0,2 0 0,-2 0 0,0 1 268,-1 2 1,-5 5 0,1 1-1,-2 0 1,-4-1 0,-5 2-1,-6 3 654,-5 5 0,-6 6 1,-2 5-1,-3 8 1,-2 5-1,-3 9 0,-1 5 1,-3 6-1,-2 3-7,-1 1 1,-4 11 0,2 0 0,-1 2-1,-3 4 1,0-2-892,1 1 0,-1 2 0,6-6 1,3-4-1,4-5 0,7-4 1,2-3-838,2-6 0,-1-4 1,2-5-1,3-3 1,5-4-4089,3-3 0,8-8 4901,6-2 0,7-4 0,6-1 0</inkml:trace>
  <inkml:trace contextRef="#ctx0" brushRef="#br0">17582 20004 7992,'0'-18'0,"2"2"0,1 3 0,3 4 310,1 3 0,-4-2 0,0 8 0,-6 6 1,-7 5-1,-5 2 371,-3 0 1,-5 5-1,0 0 1,-2-2 0,0-2-1,1-4 1,4-1-1,-1 0-16,0-2 0,5 3 1,-2-4-1,3 0 0,3 2-372,3-1 1,-1-2 0,6 3 0,2 3-229,5 1 0,5 1 0,3 0 0,0 1 0,-2-1 0,0 0 92,-2 1 0,3-1 0,-5 0 0,-2 1 0,-2 0 0,-1 3-20,0 0 0,0 1 0,-1-3 1,-2 1-1,-3 2 0,-2-2-222,-2-1 1,-2-1 0,-3-1 0,-1 0-1,-2-1 1,2-2-642,1-1 1,-3-4 0,1 2-1,0-1 1,3-1 0,0-1-602,1 0 1,8-1 0,8-7 0,12-6-1,9-7 1327,9-5 0,15-9 0,7-3 0</inkml:trace>
  <inkml:trace contextRef="#ctx0" brushRef="#br0">17956 19711 7992,'-6'-21'5094,"3"-1"-4497,-6 9 0,6 4 0,-3 13 0,2 5 0,-2 4 0,0 5 0,-2 4 0,1 5-47,-3 4 1,2 9-1,-1 10 1,-1 4-1,-2 3 1,-1 1 0,1 3-1069,3-3 1,-1-6 0,5-5-755,2-1 0,2-2 0,1-4 0,0-1-1497,0-4 1,0-4 2768,0-8 0,6-4 0,1-6 0</inkml:trace>
  <inkml:trace contextRef="#ctx0" brushRef="#br0">17849 20284 7992,'7'-13'1612,"-4"-1"0,-4 1-952,-3 0 0,2 5 0,9 5 0,8 5 0,5 4-1385,3 1 0,2 0 1,2 4-1,0-4 1,1-1-1,0-3 1,0-1-1,-4-2 646,-3 0 1,-4 1-1,-3 2 1,-4 1 247,-6-1 1,-5-1 0,-12-2 0,-1 0 0,1 0 0,0 0 1751,-1 0 1,5 0 0,2 1 0,1 4-1674,3 4 0,8-2 0,3 1 0,6-3 0,2-2 0,3-1-388,2-2 0,0 0 0,3 0 0,-4 0 0,1-2 1,-3-2-1,-2-3-1016,-4-1 0,-3-4 968,0 3 1,-3 2 0,-6-2 578,0-1 0,0 2 0,0 0 0,0-3 1926,0-1 0,0 6-2049,0 6 1,6 5 0,1 5-1,2-1 1,0 1 0,1 1-200,2-2 1,1 3-1,2-4 1,1 3 0,2-1-1,0-1-199,1 1 0,0 1 0,5-1 0,-2-1 0,2 1 0,1 1 48,2-2 0,0 2 0,-1-3 0,1 1 0,1-2 0,2-1 0,1-3 309,-2-1 0,-2-2 1,-3-2-1,-4-2 0,0-5 1,-4-5 80,-1-3 1,-3 0 0,-3-3 0,-5 0 0,-3 4 0,-1 1 86,0 2 1,-1 1 0,-3 3 0,-5 5 0,-2 4-985,2 4 1,5 5 0,10 9-1,7 4 1,9 5 0,10 2-8406,8 2 8994,5 6 0,3-8 0,-2 3 0</inkml:trace>
  <inkml:trace contextRef="#ctx0" brushRef="#br0">12397 8876 14243,'13'-24'0,"1"-1"0,-2 1-332,-4 5 0,-2 9-107,-6 1 1,-6 6 986,-2-2 0,-6 4 0,-4 1 0,-4 0 0,-4 1 0,-6 2 0,-3 2 0,-2-1 0,0 1 0,1-1 0,-1-1 0,0-1 0,-1-2 0,1 0 0,-2-2 0,4-1 400,1-1 0,-3-7 0,1 1 1,-2-3-1,-2-2 0,-2 3 1,-2 0-451,-5 0 1,0 3 0,-1 2 0,-2 1 0,0 3 0,-3 2-628,-1 1 1,-4 0 0,4 0 0,-3 1 0,0 2-1,-1 2 1,4-1 126,1 2 0,-1-5 0,1 4 1,3-4-1,1-1 0,-1 0 369,-2 0 1,-2 0 0,1-1 0,4-2 0,-1-3 0,0-1 0,-1-4-368,-1-1 0,-1 3 0,-1 1 0,-2-1 0,2 1 0,-2 2 0,-4 0 0,4 5 0,-8-3 0,2 1 0,-3 0 0,-1-2 0,-1 2 0,-2 2 0,-5 1 0,5 0 0,0 1 0,0 2 0,0 2 0,1-2 0,-3-2 0,1-1 0,1 0 0,0 0 0,4 0 0,-1 0 0,0 0 0,3 0 0,-7 0 0,3 0 0,1-1 0,-2-2 0,1-2 0,6-1 0,-5 3 0,0-1 0,3 1 0,-3 1 0,3 2 0,-1 0 0,0-4 0,7-1 0,-1 3 0,-2 0 0,0 2 0,-2 0 0,-2 0 0,5 0 0,-1 0 0,-5 0 0,2 0 0,-3 0 0,-1 0 0,4 0 0,-6 0 0,2 0 0,0 0 0,0 0 0,1 0 0,-2 0 0,1 0 0,0 0 0,1 2 0,-1 0 0,2 3 0,2-2 0,-5 3 0,8 0 0,1 0 0,-2 1 0,2 0 0,-1 2 0,1-1 0,5 4 0,-2-5 0,3 2 0,2 0 0,-1 1 0,1 2 0,0 1 0,1 2 0,2 1 0,2 4 0,1 0 0,1 3 0,0-3 0,-1 8 0,5-4 0,4 0 0,-1 1 0,2 0 0,2 2 0,3 0 0,4-5 0,5 0 0,3 0 0,8 0 0,4-1 0,2 0-94,0 0 1,7-1 0,8 4-1,4-2 1,8 2 0,9 1 149,8 2 0,16-5 0,0-1 0,6-1 0,6 0 0,4-1 0,-33-11 0,1 0 0,0 0 0,0-1-56,2 0 0,0-1 0,0 0 0,0 0 0,0 0 0,0 0 0,0-1 0,0 0 0,2 1 0,0 0 0,0-1 0,-1 1 0,2-1 0,-1 1 0,-1 0 0,-1 0 0,0 1 0,0 0 0,0-1 0,0-1 0,2 1 0,-1-1 0,-1-1 0,0 1 0,0-1 0,0 1 0,-1-2 0,1 1 0,-2 2 0,1 0 0,-1-2 0,1-1 0,0 1 0,0 0 0,0-1 0,-1 0 0,1-1 0,-1 0 0,36 4 0,-3 1 0,-33-5 0,0-1 0,36 5 0,-3-1 0,2-1 0,-4-1 0,-1-1 0,6-2 0,-7 0 0,1 0 0,0 1 0,-3 2 0,-2 1 0,0 1 0,-2-5 0,1 0 0,3 1 0,-1 2 0,1 2 0,0-2 0,4 3 0,0-2 0,4-1 0,-1-1 0,2-2 0,-1 0 0,0 0 0,-35-1 0,1 0 0,35-3 0,-36 0 0,1-1 0,0 0 0,0-1 0,2 1 0,0 0 0,-1 0 0,1 1 0,2 0 0,0-1 0,0-1 0,0-1 0,0 0 0,0 1 0,0-1 0,0 0 0,-2 1 0,1-1 0,-2 0 0,1 1 0,-1-1 0,0 0 0,3-1 0,0-2 0,0 2 0,0-1 0,-1 0 0,0 1 0,-2 1 0,0 0 0,0 0 0,-1 2 0,0 0 0,0 1 0,1-2 0,0 0 0,0 2 0,0 1 0,0-1 0,-1 0 0,-1 1 0,1 0 0,-1 1 0,-1 0 0,2-1 0,-1 0 0,2-1 0,-1 1 0,0 1 0,0 1 0,0-2 0,-1 0 0,0 0 0,0 1 0,0-1 0,1 0 0,-1 0 0,1 0 0,-1 1 0,-1-2 0,36-4 0,-6 2 0,-2-2 0,0-2 0,-1-1 0,-1 1 0,-3 1 0,0 2 0,-2-4 0,1 3 0,2-1 0,1 0 0,-2 0 0,-4 0 0,-3-4 0,0-1 0,-1 1 0,-3 0 0,-6-2 0,-6-3 0,0 3 0,-7-4 0,-5 1 0,-6 1 0,-5-1-9,-6-1 1,-2-2 0,-7-6 0,-5-1 0,-9-3 0,-13-3 0,-16-2-307,-17 1 1,24 17 0,-3 2-1,-6-2 1,-1 2 0,-7 1-1,-1 3 1,-1 2 0,-2 1 0,-2 1-1,0 2 1,4 1 0,1 2-604,4 0 1,0 1 0,2 1 0,0 1 0,7 0 0,1 1 0,-31 4 639,8 3 0,3 10 0,14 3 0</inkml:trace>
  <inkml:trace contextRef="#ctx0" brushRef="#br0">13130 8889 29676,'0'-13'-9388,"0"0"7905,0-1 0,0 5 1377,0 0 0,2 7 0,2-1 963,5 6 0,-3 4 1,-2 6-1,-1 1 1,0 0-1,2 3 1,-2 3-441,-2 6 1,-1-3 0,0 8-1,0-1 1,0 0 0,0 1-1,0-2-254,0-1 1,-1-1 0,-2-2 0,-2-3 0,2-4-609,2-3 1,1-9 0,0-6-118,0-7 1,3-16 0,4-5 0,8-4 0,4-5 0,5-3 0,1-3 436,2-2 1,-1 2-1,0 8 1,-4 4 0,-4 4-1,-4 5 490,0 4 0,-2 8 0,-2 2 871,-1 2 0,-5 2-899,5 4 0,-6 6 0,2 4 0,-2 5 0,0 4 0,1 2 0,-1 3-294,-2 1 1,-1-3 0,0 0 0,0 2 0,0 1 0,0 2 0,0-2-1319,0-3 1,5 3 0,1-2-1,1 0 1,4 1 0,0-3 1441,3-2 0,11 5 0,3-4 0</inkml:trace>
  <inkml:trace contextRef="#ctx0" brushRef="#br0">13997 9036 14064,'7'-42'307,"-1"13"0,-6 20 508,0 12 0,-6 3 0,-1 3 1,-2 1-1,0 2 0,-1 3 1,-1 2-963,2 6 1,3 2-1,6 0 1,0-3 0,0-3-1,2-1 1,2-2 209,5-4 0,3-4 0,1-8 0,-1-2 1,-3-4-1,-3-7-34,0-8 1,-5-4 0,2-3 0,-6-2 0,-5-1-1,-6 2 1,-2 1 38,-2 1 1,0 2 0,5 2 0,0 6-663,-1 2 1,7 9-1,3 6 1,2 7-1,4 7 1,2 3-5081,5 6 5722,9 8 1,2-3 0,7 4-1</inkml:trace>
  <inkml:trace contextRef="#ctx0" brushRef="#br0">14970 9156 8519,'4'-40'853,"1"3"555,-2 6 1,3 5 0,-4 15-1193,-3 2 1,-5-2 0,-7 7 0,-1 0-1,0-1 1,-3 1 0,-2 1 0,0 1-174,0 2 0,-5 6 0,2 3 0,-2 3 0,0 1 0,4 0 0,0 1-111,4-1 1,-2 0 0,3 1-1,5-1 1,1 0 0,3 1 137,0-1 0,3-1 1,8-2-1,5-1 0,3 2 394,1 0 1,2-2 0,-7 0 0,1 2-273,-1 0 1,-3 3 0,-7-2 0,-5-2 0,-8-1 0,-5 0 0,-3 0-296,0-1 0,4-3 1,-3 2-1,2 1 1,3-2-1,2 1-966,5 0 1,-1-2 0,7 2 0,6-1 1068,9-3 0,13-7 0,9-4 0</inkml:trace>
  <inkml:trace contextRef="#ctx0" brushRef="#br0">15210 8929 20954,'25'-43'287,"-3"3"0,-3 5 1,-7 13 115,-3 4 1,-3 10-1,-7 8 1,-5 8-1,-6 7-609,-5 7 1,-11 6 0,2 15 0,-2 3-1,-2 6 1,0 1 0,1 6 0,3 2-4534,7 3 4577,4-2 1,8-15 0,1-1-1</inkml:trace>
  <inkml:trace contextRef="#ctx0" brushRef="#br0">15050 9329 9877,'1'-50'1081,"4"-4"1,2 10-1,6 23 1,1 9-778,-1 8 0,0-2 1,1 2-1,-1 1 1,2 3-1,1 3 1,2 4-608,-2 5 1,3-2 0,-1 8-1,0-3 1,0-2 0,0 0-1,-2-1-738,-1-3 0,-2 3 0,0-5 1533,1 1 0,-7-4 1,-2-8-1,-4-5 3229,-1-3 1,0 3-3278,0 0 1,6 6 0,3 0 0,3 8 0,2 7 0,3 5-753,1 4 0,-1-3 0,-2 4 0,1 0 1,4 1-1,-1-3-579,0 0 0,-1 2 1,-5-4-1,1-4 1,-1-2-1,0-4 759,1-3 1,-6 0 0,1-7 1607,2-2 0,2-3 1,5-7-869,4 1 1,9-5 0,5-1 0,2-2-424,2-2 0,-4 2 1,-2 0-1,-3 2 1,-6 1-1,-6 0-338,-4 0 0,-9 7 0,-6 5 1,-9 1-1,-7 1 0,-9 4 0,-6 6-615,-5 7 1,1 5 0,8 0-1,2 4 1,4 3 0,8 2 419,7-1 1,4 5 0,5 1-1,6-3 1,10-1 0,11-1-1,8-2 1,7-1-3687,2-2 4035,8-6 1,0-2 0,4-8 0</inkml:trace>
  <inkml:trace contextRef="#ctx0" brushRef="#br0">16556 9342 8548,'-9'-4'295,"0"-1"1,-4 1-1,-8 4 1,-2 0-1,-6 0 331,1 0 1,-6 0 0,0 0 0,-1 0 0,0 0 0,4 0 0,5 0-19,2 0 0,8 1 1,-1 4-1,7 4 1,6 3-1,5 1 1,7 0-863,5 1 1,12 0 0,0 3 0,2 2 0,1 0 0,-4 0-376,-5-2 0,-6 4 0,-4-1 0,-4 2 1,-7-1-1,-8 0 0,-14-2-4655,-13 0 5284,-9-1 0,-19 1 0,-3 2 0</inkml:trace>
  <inkml:trace contextRef="#ctx0" brushRef="#br0">8238 7903 11178,'9'-13'0,"-2"-1"0,1 3 95,-1 2 1,-2 3 725,3 6 1,-5 1 0,3 4 0,-1 4 639,-1 2 0,2-2 1,-3 0-1239,2 1 0,0 2 0,-2 3 0,2 1 1,-2 2-1,-2 0 188,-1 1 0,0-4-726,0 3 0,0-3 0,0-2 1,-1-1 248,-4-3 1,4 0 0,-4-9-1,4-6-37,1-5 1,1-2-1,2 0 1,3-1-1,0 1-168,0 0 1,0 1 0,-3 1 273,2 3 1,5 5-1,-1-2 1,1 5 414,-1 5 1,1-2 0,-4 4 0,0 0 0,2 1-1,-1 1-306,3-2 0,-2 3 1,-1-4-1,1 0-87,-1 0 0,-2-1 0,3-5 0,1-2 0,0-2 83,0-5 0,0 1 0,3 0 0,-2-1 1,-1 0-1,1 1 417,2 2 0,-3 2 1,0 4-261,1 0 0,-4 1 1,0 2-1,-1 3 1,1 2-581,1 2 1,2 2 0,4 0 0,2-3 0,1-3 0,2-2-668,-2 0 0,1 1 1,-1-4-1,3 2 1,2 2-1,3-2-526,1-2 0,-3-1 1580,0 0 1,1-6-1,3-1 1</inkml:trace>
  <inkml:trace contextRef="#ctx0" brushRef="#br0">8998 8050 16612,'7'-6'-1466,"-1"-2"1716,-6-5 1,0 4 0,-1 2 0,-4 1 0,-4 3 199,-2 1 1,-3 8-1,1 2 1,0 1 0,-1-1-1,1 3 1,1 2 21,3 5 0,-1-8 1,5 4-1,2-3 1,2 1-684,1 2 1,1-7 0,4-4 0,2-6-1,2-6 1,-1-3 0,-3-3 0,-2-1 0,-1-2-243,-2 2 0,0 0 0,-2 1 0,-1 0 0,-2 3 0,-3 2 294,-2 3 1,1 1 0,4 6-474,10 0 0,11 4 0,8 2 1,4 0-1,5 0 740,1-3 1,7-8 0,6-2 0</inkml:trace>
  <inkml:trace contextRef="#ctx0" brushRef="#br0">9398 7770 16612,'0'-20'-3626,"0"6"3660,0-4 0,0 3 0,-2 3 441,-2 3 0,2 5 0,-2 8 0,2 5 0,1 5 0,-2 2 0,-3 3-341,-1 2 1,2 1 0,-2 5 0,1 1 0,1 0 0,1 0 0,-2-3 0,0-1-379,0-3 1,2-2 0,4-6 0,-2 1 220,-2-1 0,1-6 0,-5-4 0,1-6 0,0-6 0,-2-2 289,1-3 0,-3 2 1,2 2-1,-3 3 0,-2 1 165,1 3 0,4 1 0,2 4 0,1 2 0,3 5-46,1 3 0,-2 1 1,0 1-510,1-1 1,1 0-1,2 1 1,0-1-222,0 0 1,8 1 0,3-1 0,7-1 0,1-3 0,2-3-1180,0-1 0,1-3 0,5 2 1740,-1-2 0,7-8 0,1-1 0</inkml:trace>
  <inkml:trace contextRef="#ctx0" brushRef="#br0">9571 8010 17455,'0'-2'7,"0"7"1,-1 1 0,-2 2 0,-2 3 0,2 1 0,2 1 0,-1 0-1456,-2 1 1,2-6 0,-2 1 1423,2 2 0,8-11 0,2-2 0</inkml:trace>
  <inkml:trace contextRef="#ctx0" brushRef="#br0">9558 8076 16612,'-8'-20'-3763,"-2"0"3486,6 7 0,-5 0 1,4-1-1,2 1 1,0 0 269,-1-1 1,2 5 0,-2 1 0,4-1 0,4 1 0,5 4 0,5 2 0,3 2 3532,6 0 0,2 0-3357,1 0 1,7 6 0,1 2-1</inkml:trace>
  <inkml:trace contextRef="#ctx0" brushRef="#br0">9998 7703 16612,'7'-25'-372,"-1"3"0,-2 4 1,1 6-1,-4 9 1,-4 12 135,-6 10 123,-2 1 0,-3 9 0,1 1 0,0 4 0,-1 6 0,1-2 0,0 4 0,1-4-345,3 1 0,-1-4 1,5-8-1,2-2 367,2-3 0,1-2 0,0-7 0</inkml:trace>
  <inkml:trace contextRef="#ctx0" brushRef="#br0">9878 7983 16612,'7'-27'-891,"5"2"1,-3 3 0,3 4 1166,1 3 1,-1 2-1,-2 1 1,-1 2-1,1 2 1,2 2-1,2 4 1,-1 0-1,0 2-280,1 0 1,-1 0 0,0 0 0,1 0-1,-1 2 1,2 0 0,1 4 0,2 0-239,-2 0 1,-1-1 0,-2-4 0,1 2 0,-3 3 0,0 0 0,-4 1 346,-1 1 0,-1-4 0,-5 5 0,0 3 0,0 4 0,-2 6 0,-2 4 272,-5 0 0,-5 7 0,-2 2 0,-3 4 0,0 1 0,-2-2 0,2-2-417,-1-5 0,3-3 0,3-4 0,2-5 0,4-6 74,3-1 0,5-7 0,6-5 1,7-9-1,11-7 0,7-7 0,9-5-77,6-7 1,-4 4 0,9-9-1,-2 3 1,-3 3 0,0 2 0,-3 6-2443,-2 4 2395,-1 2 0,6 1 1,2-2-1</inkml:trace>
  <inkml:trace contextRef="#ctx0" brushRef="#br0">4399 4465 6649,'1'-37'0,"4"7"798,4 8-315,-3 10 0,-3 6 1,-11 6-1,-5 0 1,-3 0-1,-2-1 0,0-2 1,0-3-1,1-2 1,-3-2 11,0-2 1,-4 3-1,-7 2 1,-6 1-1,-6 3 1,-6 1-1,-3 4 1,-4 2 158,-6 5 1,2 4 0,-11 4-1,34-8 1,-1 1 0,-1 0-1,-1 1-602,1 0 0,-2 1 0,-5 3 0,-1 0 0,2 1 0,1 1 0,-2-1 0,0 2 0,1 0 0,0 1 0,3-1 0,1 1 0,1 0 0,0 0 0,2 0 0,0 1 53,2 0 1,0 1-1,0 2 1,2 2 0,-21 20-1,2 3 1,4 4-1,5 1-126,4 0 1,18-20 0,2 1 0,-11 31 0,17-29-1,0 2 1,1 5 0,1 2 0,1 1 0,1 2 86,0 3 0,1 2 1,-3 13-1,0 3 0,1-2 1,1 2-1,0 4 1,1 2-1,4-23 0,0 0 1,2-1-1,0 1 0,2-1 1,0 0-1,2 1 0,0 0 1,2 0-7,0-1 1,2-1 0,0 0-1,5 21 1,1 0 0,3 2 0,2-1-1,0-2 1,0-2 0,0-2 0,-1 0-1,0 0 1,0 1-131,-2 1 0,-1-1 0,-1-3 0,0 1 1,1 1-1,-2 1 0,0-1 0,-2 0 1,0-3-1,-1 0 0,-1 1 0,0 0 8,-1 1 1,-1-1-1,-1-2 1,0-1-1,-4 5 1,-1 0-1,-1-1 1,-2 0 0,-1 0-1,-2 1 1,-2 1-1,-1 2 275,-3 1 1,0-1 0,0-2 0,1-1 0,-2 0 0,0-1 0,2-4 0,1-1 0,2-7-1,1-2 1,0-4 0,2-1-920,0-4 0,2-3 0,-4 27 0,-1-9 0,2-11 1,2-9-1,3-7-3545,2-6 4726,7-5 0,7-6 0,12-1 1,9-3-1,12-5 0,9-2 444,7-2 1,5 0-1,4 0 1,3 0 0,-36 0-1,1 0 1,0 0-1,1 0-788,0 0 0,1 0 1,5 0-1,0 0 1,-2 0-1,1 0 1,-3 0-1,0 1 0,-2 1 1,0-1-1,33 4-396,-5-2 0,-2 3 1,-12-2-1,-7-1 0,-7 0 1,-7 0-3070,-7 1 3334,-8 7 0,-3-10 0,-24 5 0</inkml:trace>
  <inkml:trace contextRef="#ctx0" brushRef="#br0">826 7650 28772,'8'-28'-6563,"-1"8"6572,-2 16 0,1 8 0,4 5 0,-3 3 0,-1 3 0,-3 3 1,-1 5-1,-4 7 495,-2 6 0,-4 4 0,-5 2 0,-2 4 0,-1 0 0,-2 2-791,2-1 0,6-7 0,2 2 0,2-4 0,3-7 1,2-4-1,2-7 584,4 0 1,2-7-1,6-6 1,1-1 0,-1-3-1,2-3 1,1-4 404,2-5 0,4-3 1,-4-3-1,-2 1 1,-1-1-1,-2 3-1051,1 0 0,-1 2 1,0 1-1,1 4 1,-1 4-1114,0 1 0,-4 0 0,-1 1 0,-1 4 1,1 4-1,2 1-3722,2-1 5612,1-3 1,6-12-1,2-1 1</inkml:trace>
  <inkml:trace contextRef="#ctx0" brushRef="#br0">1413 7983 28447,'0'-19'-3277,"-1"-1"0,-2 6 0,-2 9 4847,2 11 1,-3 6 0,2 3-2121,1 3 1,0 2 0,0 7 0,-2 0 0,2-1 0,2 1 0,1-2-985,0-3 1,6 2-1,3-6 1,3-3 1769,1-5 1,0-4 0,1-6 0</inkml:trace>
  <inkml:trace contextRef="#ctx0" brushRef="#br0">1466 7943 28258,'-4'-19'-9831,"-2"-2"9341,-1 0 0,4 2 0,-2 6 0,4 2 535,1 7 1,6 5 0,4 14 0,5 1 0,4 2 0,2 0 0,2 0 0,3 0-4598,0-2 4876,1-7 0,0-3 1,-1-6-1</inkml:trace>
  <inkml:trace contextRef="#ctx0" brushRef="#br0">1786 7930 28176,'0'-9'-9831,"0"0"8953,0-1 1,0 5 1122,0 5 0,5 6 0,1 9 0,1 1 0,3 3 0,2 1 0,2-1 0,-1-3-408,0-1 1,5-3-1,1-3 1,1-5-1,-1-2 1,-3-2 0,-1-2-1,-2-2-362,1-5 0,-3-3 0,-2-1 0,-4-2 0,-4-1 1,-1-2 448,0 1 1,0 1-1,0 0 1,-1-2-1,-2 2 1,-3 1 2248,-2 2 0,4 1 0,-5 3-1941,-1 5 0,4 4 1,1 4-1,4 5 0,1 3 1,0 1-674,0 0 0,4 5 0,2 0 1,2-2-1,1-1 0,-1-2 1,1-1-691,2-3 1,-4 3 0,2-3-1,1 1 1,2-1 1668,2-5 1,-1-2-306,0-2 0,6-6 0,2-1 1</inkml:trace>
  <inkml:trace contextRef="#ctx0" brushRef="#br0">2413 7836 28063,'0'-9'-9111,"0"1"9946,0-3 0,0 7 1,0 4-1,-2 7 1,-1 5-1,-3 3 1,0 1-984,1 2 0,-4 4 0,3-4 0,0-2 0,0-1 0,3-2 1,3 1-507,4-1 1,5-6-1,8-4 1,2-6-1,0-6 1,2-4 542,0-5 0,-7 2 0,1-5 0,-4 2 0,-3 3 1,0 1-1,-4 2 1653,-2-1 1,-2 1 0,-2 0-1170,-2-1 0,1 7 0,-5 4-836,3 6 0,0 0 0,7 6 1,1 1-579,1 2 0,0 1 0,-2 1 0,1-1 1,1 0 491,-1 1 1,-7-2-1,-5-2 1,-3-3 0,-1 1-1,-1-2 1,1 0 1662,0-3 0,-1-1 0,3 3-1572,2 4 0,6 1 0,13 1 0,12-4 710,11-1 1,17-2 0,5-4 0</inkml:trace>
  <inkml:trace contextRef="#ctx0" brushRef="#br0">2946 7796 17680,'-25'-29'-1278,"3"4"1,4 8 1548,3 10 0,2 5 0,1 4 0,1 1 1,3 3-1,-3 1 0,1 4-243,1 0 0,3 3 1,5 1-1,-2 1 1,-2 3-300,2 2 0,2-5 1,1 2-1,1-3 0,2-2 1,2 0-1,-2 1-747,-2-1 1,3 0 0,2-1 658,2-3 1,-4-3 0,5-6-1,3 0 473,4 0 1,5-12 0,6-3-1</inkml:trace>
  <inkml:trace contextRef="#ctx0" brushRef="#br0">3239 7703 17680,'0'-19'-559,"-6"4"1,-3-3 0,-2 3 0,-3 2 0,1 1 2593,0 3-1739,-1 3 0,7 8 0,2 2 0,4 5-522,1 3 0,1 3 0,4 3 0,2 2 0,2 3 1,0-3-1,1 1 0,1 0 104,-2 3 1,1-5-1,-4 0 1,0-1 0,0 0-1,-3-2 1,-2-1-82,-1-2 1,0 0 0,0 1 0,2-1-785,2 0 0,-1 1 800,6-1 0,0 0 1,4 1-1</inkml:trace>
  <inkml:trace contextRef="#ctx0" brushRef="#br0">1413 8516 17120,'-74'0'15,"3"2"1,9 2 18,8 5 1,5 1-1,8 1 1,5-3 286,7 3 0,2-4 0,12 1 0,6-2 0,9-3 0,20-2 0,23-2 20,25-4 0,-20 0 0,4-2 1,11-3-1,2 0 0,8-2 0,2 0 1,-19 2-1,2 0 0,0 0 0,3-1 1,1 0-1,0-1 0,4-1 0,0 0 1,0-1-1,2 0 0,0 0 0,1-1-178,0 1 1,0-1 0,0 1 0,3 0 0,-1 1 0,1-1 0,-3 0 0,1 1 0,-2 0 0,-1 0 0,-1 0 0,0 0 0,-4 2 0,-1-1 0,-1 1 0,-4 2 0,-2 0 0,-1 1-660,21-2 0,-3 0 0,-2 1 0,-3-1 0,-8 2 0,-2 0 0,-6 1 0,-2 2 0,-7 2 0,-3 0 0,19 0 527,-14-1 1,-15-4 0,-8-5 0</inkml:trace>
  <inkml:trace contextRef="#ctx0" brushRef="#br0">3892 12634 9628,'-20'-4'0,"2"-1"337,3 2 1,20 2 0,11 1 0,16 0 0,19 0 0,12 0-1,13 0 1,-34-1 0,0 0 0,5 0 0,0-1 0,3 0-1,2-2 1,4 1 0,2-1 0,3 0 0,1-1 0,4 1 0,1-1-1,0 1 1,0-1 1716,0 0 1,0 0 0,3 0-1,0 0-1943,-8 0 0,0 1 0,5-2 1,1 0-1,-7 1 0,-1 1 1,0-1-1,-1 0 0,-1-1 1,-1 1-1,-2 1 0,-2-1 0,0 0 1,-1 0-1,-2-1 0,-2 0-303,-2-1 0,-1 1 1,1 1-1,-1 1 0,-6 0 1,-2 1-1,34-3 0,-6 1 1,-9 1-1,-5-1-3085,-7 2 0,-7 2 0,-4 1 3187,-5 0 1,8 6 0,-8 1 0</inkml:trace>
  <inkml:trace contextRef="#ctx0" brushRef="#br0">8891 15779 8064,'-13'0'0,"0"0"0,-1 0 0,1 0 0,1-1 307,3-4 1,-1 2-1,5-7 1,2-3-1,2-4 1,1 0-1,0-3 1,0 0-1,0-1 1,0 3-1,0 3 1,0 2-1,-2 0 169,-2-1 0,-3 7 0,-7 3 1,-1 2-1,-1 2 0,-3 0 0,-2 0 1,-3 0-1,-1 0-33,-1 0 0,-1 0 0,2 0 0,0 2 0,1 1 1,-1 1-1,2 0-106,3 2 0,-2-4 0,2 4 0,0 0 0,-4 1 0,0 2-212,2 0 1,-3 0 0,3 4 0,-4 0 0,0 1 0,-1-1-1,0 2-25,1 3 1,-1-2-1,0 5 1,1-1-1,-1 1 1,2 1 189,3-1 1,-2 4 0,5-4 0,-1 1 0,1 0 0,3 2 0,3 0-166,4-2 0,3 3 1,6-4-1,0 1 1,0-1-1,1-2-51,4-3 1,7 4 0,7-3 0,3 0 0,6-2 0,6-2 95,5 0 1,5-4-1,5 0 1,4 0-1,8 0 1,1-2 37,3-1 0,5 3 0,3-5 0,-1 1 0,1-1 0,-4 1 1,1-1-209,1 2 0,-3-4 0,3 3 0,-2 0 0,-4-1 0,-2-1 0,0-1 0,-4-1 0,5 2 0,-1 2 0,-2-2 0,0-2 0,-1-1 0,1 0 0,3-1 0,-6-2 0,-1-2 0,1 1 0,0-1 0,-2 1 0,3-5 0,-1 3 0,-2 0 0,-1-1 0,-1-1 0,-1-2 0,2 3 0,-1-2 0,1-2 0,-3-1 0,-2-1 0,-1 0 0,0 0 0,-6-1 0,2 1 0,-4 0 0,-2-1 0,-2 1 0,-2 0 0,-1-2 0,2-2 0,-5 0 0,-3-1 0,-1-1 0,-2-2 0,-3 0 0,2-3 0,-8 7 0,-3-1 0,-4-1 0,-1-2 0,-1 0 0,-5-8 0,-2 2 0,-9-1 0,-9 0 0,-9 1 0,-10-1 0,-10-3 0,-5 4 0,-13-1 0,29 16 0,-1 2 0,-1-1 0,-2 1 0,-4 0 0,-1 1-224,-1-1 0,-1 1 1,-2-1-1,0 2 0,-3 1 1,-1 2-1,-1-1 1,1 2-1,-1 0 0,-2 0 1,-2 0-1,-2 1 85,-2-1 0,0 0 1,-1 3-1,0-1 0,-2 0 1,1 0-1,-2 1 1,1 1-1,3-1 0,0 2 1,0-1-1,1 1 1,4 1-1,1 0 14,2 3 1,0-1 0,2 0 0,1 0 0,4 0 0,2 2-1,3 0 1,1 1 0,2 2 0,1 0 0,-29 12-1415,5 3 0,10 1 0,9 4 1539,6 7 0,5 5 0,5 13 0,0-1 0,1 0 0</inkml:trace>
  <inkml:trace contextRef="#ctx0" brushRef="#br0">18276 16992 8080,'6'-19'88,"-11"10"1,4-4-1,-13 10 1,1-3-1,0-2 1,-1-1 0,1 2-1,1 1 546,3 0 0,3 3 361,6-6 1,-1 6 0,-4-1 667,-3 3-1466,-4 1 0,-8 0 0,-2 0 0,-4-2 0,-6-1 0,-2-1 239,0 1 0,-9 1 0,2 2 0,-4 0 0,-2 0 1,1 0-283,0 0 0,-3 5 0,3-1 0,2 1 0,0-1 0,2 0-41,-1-1 1,0 5 0,2 1-1,-2 2 1,-3 3 0,0-1 0,0 2 27,3 3 0,-3 4 0,2 8 0,1 2 0,1 2 0,2 3 540,0 2-585,0 7 1,6 0 0,3 7 0,4 0 0,5 6 0,6 1-68,6 2 1,4 3 0,10-4-1,8 1 1,12 3 0,8-1-78,-12-31 1,2-1 114,24 27 0,-18-30 1,1-2-1,2-2 0,2-1 1,4 1-1,2-1 0,1-2 1,3-1-1,3 0 0,2-2 1,2-2-1,1-1 144,2-1 1,2-1 0,7-3 0,1-1 0,0-1 0,1 0 0,3-1 0,1-1 0,3-1 0,1-1 0,2 0 0,1-1-225,-1-1 1,1-1 0,-21-3 0,1-1 0,1 0-1,-1 0 1,1-1 0,0-1 0,0 0 0,-1 0-1,1-1 1,2 0 0,0-1 0,0-1 0,-3 1-1,1-1 1,-2 0-60,0 0 1,-1 0 0,0 0 0,5-2 0,-1-2 0,0 1-1,-3 1 1,-1 0 0,0-1 0,1 0 0,-1 0 0,0-1-1,1 0 1,0-1 0,0 1 0,-3 0 0,0 0 0,-1 0 0,23-6-1,-1 0-72,-3 1 0,-3-2 0,-8 1 1,-2-1-1,-1-2 0,-2 0 0,-4 0 1,-1 0-1,-6-1 0,-2 0 0,-2 0 1,-3-2 194,-2-1 0,-2-1 1,21-24-1,-12-3 1,-11-6-1,-10-4 0,-10-7 106,-6-4 0,-8 35 0,-4-1 0,-4-3 1,-3 0-1,-6-3 0,-6 1 0,-5-1 0,-5 1 1,-6 0-1,-4 4 0,-4 2 0,-3 3-322,-4 3 1,-3 3-1,15 10 1,-2 0-1,-2 3 1,-1 1-1,-2 2 1,-1 1 0,-2 0-1,0 1 1,-1 1-1,-2 1 1,0 1-1,-1 1 1,2 2-1,-1 1 1,0 0-383,2 1 1,0 1 0,-1 1 0,-4 2 0,-1 1 0,0 1 0,5 1 0,0 0-1,1 1 1,0 1 0,-1 1 0,1 1 0,1 0 0,0 1 0,1 1 0,3-1 0,1 2-1,0 0 547,1 0 0,1 1 0,0 0 0,-23 6 0,1 0 0,0 1 0,2 2 0</inkml:trace>
  <inkml:trace contextRef="#ctx0" brushRef="#br0">16876 17645 8449,'13'-6'-10,"-1"3"0,-1-4 1096,-3 1 1,-3-3 0,4 5-143,1 1 1,-5 1-1,-7 2-601,-10 0 1,-3 6 0,-7 3 0,-2 3-1,-1 1 1,-3 0 0,-1 1-146,-3-1 1,-8 0 0,2 1 0,-2-2 0,-4-3 0,-1-5-92,-1-3 1,2-1 0,4 0-1,0 0 1,1-1 0,2-5-1,2-6 81,-2-4 1,3-8-1,0 2 1,-1-5-1,3-2 1,-1-4 105,4-1 1,1 3-1,1-3 1,0 0-1,1 1 1,0-2-1,3-1-35,0-1 1,6-7 0,-4 5 0,2-1 0,1-4 0,0-1-357,0 0 1,1 0 0,3 4 0,1-4 0,0-2 0,-1-2-133,1 0 1,0 2 0,-2-4-1,-2 4 1,0 0 0,0 1 0,1 0-19,-2 3 1,2 1-1,-5 4 1,1 2 0,0 5-1,0 3 1,0 3-531,1 3 1,1 7 776,5 6 0,0 6 0,-1-3 0</inkml:trace>
  <inkml:trace contextRef="#ctx0" brushRef="#br0">17209 17765 7964,'-13'-22'0,"0"1"0,-1 6 0,2 6 0,4 4 1978,2 3-1590,6-4 1,0 0 0,-2-3 0,-1-3-1,-1-1 1,-1-2 0,-1-1 0,-1-5 0,-2-1-174,0-2 0,-4-8 0,-5 2 0,0-4 0,0-4 0,-1 1 0,-1-3 0,-3 0 246,3 0 0,-6-8 0,6 7 0,-3-4 1,1 0-1,0 2-496,1 1 1,-4-2-1,3-1 1,-3 1-1,-3-1 1,-2 1-1,-1 0-37,1-2 1,-4 4-1,0-4 1,-1 2 0,0-2-1,3 0 369,2 0 1,4-4-1,2 1 1,3-1 0,0-1-1,2 2-9,0-1 1,1-2 0,6-1-199,3 0 0,-1 1 0,6 1 1,-1 1-190,-1-5 1,5 6-1,-5-4 1,0 1-1,-3-1 1,-3-3-273,-1-2 1,-5-4-1,0 4 1,2 2-1,0-2 1,-1-1 588,0-3 1,-4-5 0,5 8-1,2-1 1,1 0 0,4 1 0,0-4-333,2-2 0,4 7 1,-2-5-1,4 4 1,1-1-1,0 1 1,0 1-37,0 6 0,4 1 0,2 5 0,2 0 0,2-2 0,2 3 132,1-1 0,1-3 0,-1 3 0,-1-2 0,-2-2 0,-1-2 1,0-1 248,-2 0 1,4 2 0,-5 1 0,-1-2 0,3 2-1,-1-2-142,4 0 0,0 3 1,3 2-1,-1 1 0,0 3 1,2 2-66,3 1 0,-2 4 0,5 2 0,0 1 0,-2 5 0,2 5 0,-2 5-473,0 3 0,-1 3 0,-3 3 0,3 5-705,4 2 1,-3 8 0,-1 5 0,-5 5 0,-4 8 1153,-4 5 0,-4 5 0,-1 6 0</inkml:trace>
  <inkml:trace contextRef="#ctx0" brushRef="#br0">16209 13287 8493,'-8'-29'0,"-3"3"0,2 13 398,2 15 1,2 23 0,5 21 0,-1 8 0,-3 10-1261,-5 6 0,-9-2 0,-4 1 505,-4-5 0,0-11 0,-1-10 1,1-6-1,-1-6 357,0-2 0,1-3 0,-1 1 0,0 0 0</inkml:trace>
  <inkml:trace contextRef="#ctx0" brushRef="#br0">19929 18178 8283,'-2'8'0,"-1"-2"0,-1-1 782,1 4 1,3-4 0,4-4 0,4-5 0,0-4 0,1-3 0,2-6 0,1-5 0,1-3 1200,0-2 1,5-4 0,0-1-1,-2-1-1851,-1 0 1,-2 2 0,1 5 0,-3 1 0,-2 2-1,-3 6-62,0 2 1,-3 3 482,6 3 1,-5 6 0,5 10 0,2 7 0,1 2 0,1 3-390,0 4 0,6-3 0,2 2 0,3 1 0,1-1 0,3 0 0,0 0-663,0-1 0,-1 3 0,0-6 0,-1-1 1,1 1-1,0-2-4417,-1-4 1,0 2 4876,-4-6 0,3 4 0,-4 2 0</inkml:trace>
  <inkml:trace contextRef="#ctx0" brushRef="#br0">20422 18005 8144,'-19'-12'0,"-2"3"631,0 5 1,8 10-1,8 6 1,4 7-1,1 5 597,0 4 1,0 3 0,1 1 0,4 7-1,4 7 1,2 4 0,3 6 0,1 2-287,2 1 1,3 4-1,3-6 1,0 1-1,0-2 1,2-1-1,2-5 1,0-2-2284,-1-5 1,7-3-1,3-6 1,1-6-1,0-6 1,-2-4-1,2-6-3553,2-6 4894,-5-5 0,4-1 0,-4 0 0</inkml:trace>
  <inkml:trace contextRef="#ctx0" brushRef="#br0">21182 19738 8402,'-20'-17'-6,"0"4"0,-1 6 0,5 5 825,5 6 0,5-1 0,6 6 0,2 2 0,2 2 1,5 3-1,4 4 0,4 0 0,2 4 0,0 1 0,2 2 1,-2-1-533,0 1 1,4-2 0,-4-1-1,0-2 1,0 0 0,-2 1 0,-1-3-1,2-2-10118,4-6 9743,3-5 1,8-7-1,1 0 1</inkml:trace>
  <inkml:trace contextRef="#ctx0" brushRef="#br0">21635 19484 8147,'-19'0'0,"-2"0"0,-4 0 0,1 3 0,3 5 718,2 5 1,0 9-1,2 0 1,-2 4-1,-2 3 1,-1 4 450,1 2 1,2 13-1,6-5 1,0 4-1,1 0 1,1-1 0,4-3-1,1-1-1771,3-2 0,2-6 0,1-3 1,1-4-1,4-4 0,3-4 602,4-4 0,2 2 0,-1-10 0</inkml:trace>
  <inkml:trace contextRef="#ctx0" brushRef="#br0">21808 19711 8256,'-6'-28'-4,"5"8"1,5 10 0,10 4 0,0 0 1048,1 0 1,3-3 0,1 4 0,3-3 0,5-1-2558,3 2 0,7-4 1512,-2 7 0,4-6 0,1 2 0</inkml:trace>
  <inkml:trace contextRef="#ctx0" brushRef="#br0">21835 19937 8108,'-5'0'0,"8"0"183,9 0 1,15 0 0,2-1 0,7-3 0,8-8 0,5-8-184,6-6 0,-18 3 0,0-2 0,1 1 0,0 0 0</inkml:trace>
  <inkml:trace contextRef="#ctx0" brushRef="#br0">22835 19458 8002,'-60'14'1078,"-2"9"1,0 9-343,4 11 1,27-17-1,1 0 1,-20 18 0,1-2-1,3-4 1,8-4 0,7-1 422,7-3 0,11-2 1,8-3-562,4-3 0,8-4 1,8-9-1,10-5 1,12-5-1,8-10-909,3-11 1,6-9-1,-10-9 1,-2 0-1,-7 0 1,-10-1-1,-10-2 1,-10-2-2016,-8 2 1,-12 8 2325,-12 4 0,-23 3 0,-12 1 0</inkml:trace>
  <inkml:trace contextRef="#ctx0" brushRef="#br0">20195 13514 8412,'-1'-20'0,"-2"-2"0,-2-3 0,2 0 0,2 3 0,1-6 0,0 4 119,0 0 1,-2 2 0,-1 0 0,-4 4 0,-3 3 0,-7 2 0,-2 1 0,-6 3 0,-6 5 0,-9 2 0,-8 2 85,-3 0 0,-9 2 0,-3 1 0,-5 3 1,-4 1-1,1 2 0,-1 0-98,34-5 0,0 1 1,-36 4-1,36-3 1,1 2-1,-1 1 1,0 0-1,0 2 0,1 0 1,-1 2-1,1-1 149,1 1 0,0 1 0,-29 19 0,7 2 0,5 5 0,2 6 0,5 6 0,3 6-289,5 2 0,22-24 0,1 1 0,-1 3 1,1 1-1,1 3 0,1 0 0,2 2 0,1 1 1,3 1-1,1 0-45,1 1 0,4-1 0,7-2 1,4-1-1,4 0 0,3-2 1,6-2-1,3-2 0,8-1 0,3-2 1,6-4-1,3-4 0,9-2 1,3-4 78,7-4 0,3-5 0,-1-3 0,2-4 0,-15-3 0,1-2 0,1 0 0,3-1 0,1 0 0,0 0 0,1-1 0,1 0 0,0-2 0,3 0 0,1-1 0,0-2 68,1-1 1,0-2 0,-1 0 0,-4 1 0,-1-1 0,0-1 0,4-3 0,0-3 0,0 1 0,0-1 0,-1 1 0,0-2 0,-2 1 0,-1-1 0,0 0 0,0-1 0,0-1 0,-1 0 0,-4 0 0,-1-1 0,0-1-43,-4 1 1,0 0 0,-1-2-1,0-1 1,-2-1 0,-2-1-1,8-9 1,-3 0 0,-5-2-1,-3-1 1,-6-2 0,-3-2 0,-7 0-1,-4-1-99,-5 1 1,-3-2 0,-3-5 0,-5-1 0,-8 6 0,-4 1 0,-2-2 0,-4 0-1,-7 0 1,-5 1 0,-7 1 0,-5 4 0,-10 0 0,-5 3-123,-7 2 0,-5 4 1,16 11-1,-2 2 1,-3 1-1,-6 1 1,-2 2-1,-1 1 1,-4 2-1,0 1 0,-2 2 1,-2 1-1,-1 3 1,-1 1-1,13 2 1,0 0-1,0 1 1,0 2-1,-1 0 1,0 2-1,-1 0 0,1 1 194,-1 1 0,-1 2 0,1-1 0,-1 1 0,-2 1 0,-1-1 0,1 1 0</inkml:trace>
  <inkml:trace contextRef="#ctx0" brushRef="#br0">2599 16912 8402,'-13'-6'24,"0"11"1,4-8 0,0 12 0,-1 1 0,-2 0 0,0 1 0,2-4-1,2 1 1,1-3 4412,-1 1-3714,5-1 0,-1-5 1,8 0-1,7-2 1,5-1-1,6-1 301,3 1 1,8-3-749,3 2 1,4-5 0,2 4 0,4 1-9,2-2 0,-4 3 0,4-4 0,-1 1 0,-1 3 1,0 1 72,-3 2 0,-2-4 0,-1-1 0,0 2 0,-1 2 1,-2 1-1,-3 0-75,-2 0 0,4 0 0,-5 0 0,-1 0 0,-2 0 0,-1 0-291,-1 0 0,1 0 1,-1 0-1,0 0 1,-3-2-1,-2-1-597,-2-1 0,4 0 1,-6 4-1,-2-2 1,-3-1-1,-5-3-3927,-1-1 4549,5 4 0,-22-3 0,2 6 0</inkml:trace>
  <inkml:trace contextRef="#ctx0" brushRef="#br0">3666 16659 8200,'-14'-4'2099,"1"-1"-1748,0-5 0,5 14 1,5-1-1,6 5 0,8 0 1,5 1-1,6 0 382,3 0 0,7 0 1,2 4-1,3-1 1,4-2-1,1-1 1,-1 2 359,-1 1 1,-4 1 0,-2 0-874,-2 1 0,-1-1 1,-5 0-1,-4 1-260,-4-1 0,-5 0 0,-4 2 0,-5 1 0,-5 4 1,-8-1-1,-12 3-835,-12 3 0,-5-4 0,-14 9 1,-4-1-1,-2-1 0,-1 2-1428,3 1 1,2-6 2302,5 6 0,-2 0 0,3 9 0</inkml:trace>
  <inkml:trace contextRef="#ctx0" brushRef="#br0">3959 11941 20440,'27'-6'198,"-7"5"1,0-10-39,-7 7 1,-7 4 0,-8 4 0,-8-2-24,-6-5 0,-2 0 0,3-4 1,-1-1-1,-3 2 0,-2 0 0,-4 2 1,-3-1 24,-3 1 1,-11 0 0,1 4 0,-7 1 0,-7 3 0,-5 5-111,-6 3 0,0 9 0,-2 6 0,33-11 1,0 2-1,-1 1 0,1 2 0,0 0 0,0 2 1,2 1-1,0 2-69,1 2 1,2 1 0,-1 1 0,2 3 0,2 4 0,1 2 0,0 2 0,0 2 0,1 2 0,1 2-1,1 3 1,0 2 0,1 4 0,1 1 48,1 3 0,0 3 0,7-15 1,1 3-1,2-1 0,1 0 0,2 0 1,1 1-1,-1 2 0,2 0 0,0 1 1,1 1-1,1 1 0,1-1 0,2 0 1,0 1-1,0-1-71,2-1 0,0 0 1,2 1-1,2 7 0,2 3 1,0-1-1,1-1 0,0 1 1,1 0-1,1 2 1,0 2-1,0-1 0,1 2 1,0 0-1,1 1 0,0-1 1,-1 1-1,1-1 1,1 2-1,-1 0 0,0 1-11,1 0 1,-1 1-1,0-1 1,1-3 0,-1-1-1,0 0 1,1-1 0,-1-1-1,0 0 1,1-2 0,-1-2-1,0-1 1,0-4 0,-1-1-1,0-2 1,0-2 0,-2-1-1,1-1-205,3 20 0,-1-2 159,-4-11 1,-1 0 0,2-2 0,-2-1 0,-2-9 0,-2-1 0,0-3 0,0 0 0,2 33 0,-3-9-90,-2-5 1,-1-3 0,0-10 0,0-7 0,2-9 0,1-6-252,1-2 1,7-12-1,-3 1 1,6-3 0,6-3-1,10 0 1,10-5-434,6-4 1,9-4 0,4-6 0,2-2 0,-3-1 0,1-4 868,-1 0 0,-1-3 0,5-3 0,-2-1 0</inkml:trace>
  <inkml:trace contextRef="#ctx0" brushRef="#br0">1080 15100 8345,'-12'-14'-226,"3"1"1,-6 4 0,5 2 0,-1-1 393,0 1 1,3 0 0,-1-4 0,0 2 0,1-1 0,0-2 0,1 0-1,1 2 1811,0 1 0,1 7 1,5 4 675,0 10 1,0 7-1,2 9-1939,2 3 1,-1-1 0,5 5 0,-1 1-630,1-2 1,0 3 0,6-6 0,-1-1 0,0-4 0,-1-3 0,-1-6-1133,-2-2 0,-2-6 0,2-3 0,-5-6 568,-2-10 1,-2-14-1,-2-12 1,-1-4-1,-3-2 1,0-6 0,1-2 451,2-5 0,3-1 1,3 4-1,2 3 1,3 5-1,2 4 919,2 4 1,1 5-1,1 7 1,-1 4 0,2 0-1,1 4 1,2 1-362,-2 2 1,3 4 0,1 2 0,-1-1 0,2 2 0,-1 0 0,4 2-1354,1-2 0,-2 4 0,-3-2 0,1 3 0,-2 1 0,2 0-1170,0 0 0,-5 0 1,2 0-1,-3 1 1990,-2 3 0,0 4 0,1 5 0</inkml:trace>
  <inkml:trace contextRef="#ctx0" brushRef="#br0">1080 15033 8416,'-14'7'571,"1"-2"1,7-4 0,6-1 0,9 0 312,7 0 1,5-1 0,7-4 0,2-3 0,2-4 0,1 0 0,1 1 0,-1 4-665,-1 1 1,-1 2-1,-5 4 1,-3 1-1,-4 4-220,-4 4 0,2 8 0,-10 4 0</inkml:trace>
  <inkml:trace contextRef="#ctx0" brushRef="#br0">973 15460 9483,'-9'-12'411,"8"3"0,13 4 0,8 4 817,8 1 1,7-2 0,-1-2 0,1-3-1,5-1 1,-1 2 0,1 2 0,-3-1-2058,1 2 1,-4 2 0,0 1 817,-1 0 0,-2 0 1,-4 0-1</inkml:trace>
  <inkml:trace contextRef="#ctx0" brushRef="#br0">1866 15060 8250,'-1'-34'0,"-4"5"2247,-4 10 1,3 1-275,2 10 1,1-3-1,-1 4-1389,-5 7 1,-3 10 0,-1 11 0,-1 3 0,-1 5 0,-1 2 0,-2 3-632,2 0 0,1 2 1,2 4-1,0 1 1,-1 1-1,2-1 1,2-4-669,1-3 0,6 3 1,-1-2-1,2-1 1,2-2 714,0 1 0,6-11 0,2 3 0</inkml:trace>
  <inkml:trace contextRef="#ctx0" brushRef="#br0">1640 15086 8210,'-15'-10'1728,"-3"-3"1,8 2 0,-2 8-1192,4 6 1,5 0 0,8 6 0,4 2 0,4 0 0,3 3 0,4 0-58,0 4 1,1 3 0,3 6 0,-2-1 0,2 1 0,-1 0 0,1-1 0,-2 1-2051,2 0 0,1-5 0,2-1 1570,0-2 0,5-1 0,2-5 0</inkml:trace>
  <inkml:trace contextRef="#ctx0" brushRef="#br0">2279 15100 8162,'-22'-28'2354,"0"5"-1097,3 11 1,7 8 0,3 4 0,0-1-1009,2-4 1,-5 4-1,3-4 1,-3 5-1,0 5 1,2 5-1,3 5 1,1 4-355,3 2 0,1 2 0,2 7 0,0 3 0,2 1 1,2 3-1,5 0-2859,3-2 1,7-2 2963,3-6 0,3-1 0,2 1 0</inkml:trace>
  <inkml:trace contextRef="#ctx0" brushRef="#br0">2399 15140 8215,'-17'-24'2906,"-1"6"1,6 8-2443,8 14 0,2 4 1,4 4-1,1-2 1,2-1-1,3 1 1,2 2-244,2 1 0,1 2 1,1 0-1,-1 0 0,-1-3 1,-2-2-1,-2-1-2578,-2 0 0,-5-6 2302,-10 1 0,-4-2 0,-9-2 0,4 0 1524,3 0 0,8 6 0,2 2 1,5 4-1,5 2-1704,4-1 0,4 0 0,3 1 1,3-3-1,2 0 0,3-4 0,0-1-687,-2-3 0,6-1 0,-4-2 922,-1 0 0,1-6 0,3-2 0</inkml:trace>
  <inkml:trace contextRef="#ctx0" brushRef="#br0">2653 15166 8215,'7'0'1987,"1"2"1,-6 2-1426,3 5 1,4 9 0,-3 3 0,1 1 0,2 0 0,0 0 0,-2 0 0,1-1 0,-2 0 0,1-2 2441,0 0 1,-4-1-3897,2-4 1,-4-9-1,-1-5 361,0-7 0,-4-11-147,-1-4 1,0-3 0,2 0 0,-3 1 0,0 3 0,0 2 88,3 3 4452,-5 1-1246,7 8-1938,1 1-588,7 12 0,8-3 0,1 4 0,4-1-408,0-3 0,3-2 0,3-1 0,1-1 1,0-4-1,-1-4 0,1-4-4158,0-5 4475,-7-2 0,0-13 0,-7-1 0</inkml:trace>
  <inkml:trace contextRef="#ctx0" brushRef="#br0">3013 14727 8210,'11'14'1870,"0"6"0,-4 5-1241,-1 4 1,3 11 0,-5-3-1,1 0 1,-1 0 0,2-1-1,0-1 56,0 3 1,3-4 0,-3-2-1,0-2 1,0-7 0,-3 0-686,-2-3 0,-7-9 0,-1 1 0</inkml:trace>
  <inkml:trace contextRef="#ctx0" brushRef="#br0">3093 15100 8196,'1'-27'178,"4"0"0,-4 7 0,5 2 0,-2 3 3621,1 2 0,5 1-3290,-1 3 1,3 5 0,1 8 0,1 5 0,-3 3 0,0 3 53,-2 2 0,0 4-430,4 6 0,0-1 0,1 0 0,-1-4 0,0-3-973,1 0 1,-1-5-1631,0-1 1,1-1 2132,-1-8 0,-6-5 0,-2-8 0,-4-3 0,-1-1 1,0-1-1,2 1 982,2 0 0,-1-1 1,7 1-1,4 1 1,4 2-1,4 2 0,6 2 1,7 2-1,7 0 58,2-1 0,1 1 0,-5 2 0,0-1 0,0-3 0,0 0 0,-2-1-703,-2 0 0,2-2 0,-4-5 0</inkml:trace>
  <inkml:trace contextRef="#ctx0" brushRef="#br0">1133 13700 11635,'7'-37'-931,"-2"-3"0,-4 3 1,-1 8-1,0 4 1826,0 2 1,0 7 0,0-2-1,0 3 333,0 2 1,0 9 0,0 8 0,0 12-1,-1 11 1,-4 7 0,-2 8 0,-2 2-209,0 2 1,2 4 0,-3-1 0,2 0 0,2-5 0,3-8-2046,2-6 0,2-10 0,4-3 1,4-7-1,1-7 500,-1-6 1,-2-12 0,-4-12 0,2-8 0,-2-7 0,0-6 304,1-9 1,-3 4 0,5-14 0,-1 4 0,1 2 0,1 3-1,4 5 497,0 4 0,-2 5 0,0 10 0,2 5 0,2 7 0,3 4 315,2 7 1,1-1-1,-3 7 1,4 2-1,0 2 1,4 2 0,1 4-152,2 4 1,-5 4 0,-1 3 0,-2 4-1,-4-1 1,-5 2-361,-5-1 0,-4 3 0,-4 3 1,-7 1-1,-11-1 0,-8 3 1,-5-1-805,-3-2 1,-1 7-1,1-9 1,3-2-1,2 0 1,4-4-1478,4-3 1,6 1 0,12-9 0,12-1-1030,15-6 3229,10-6 0,21-19 0,3-3 0</inkml:trace>
  <inkml:trace contextRef="#ctx0" brushRef="#br0">1946 13154 9199,'0'-13'1638,"5"27"0,-1 12 1,-1 8-1,-1 3 0,-2 3 1,0 4-1004,0 5 1,-2 13-1,-1-4 1,-3 1-1,-1 6 1,-2-1 0,0 0-1,2-10-1498,1-6 0,1-8 0,4-5 855,-4-4 1,-2-8 0,-6-4-1</inkml:trace>
  <inkml:trace contextRef="#ctx0" brushRef="#br0">1586 13247 8434,'2'-66'0,"4"9"0,7 20 853,8 18 1,8 12 0,5 7-1,3 0 1,6 0 0,3 1 0,6 4-1,4 5 1,7 8-913,2 8 0,1 2 59,1 8 0,0 0 0,-34-16 0,0 0 0</inkml:trace>
  <inkml:trace contextRef="#ctx0" brushRef="#br0">3639 15180 8213,'-7'0'753,"1"0"1,7-2 0,4-1 0,4-3-754,2-1 0,3-2 0,-1-4 0</inkml:trace>
  <inkml:trace contextRef="#ctx0" brushRef="#br0">3706 15060 8213,'-14'-17'1290,"1"4"1,0 4 0,-1 0-1000,1 5 1,6 4 0,4 3 0,4 3-1,7 1 1,2 2 0,6 0 0,2-2-181,1-1 0,5 3 0,0-4 0,4-2 0,3-2 0,-3-1 1,-3 0-1,-4 0 0,-2 0-604,-2 0 0,-7-4 220,-1-1 0,-6-5 0,0 1 411,-6-3 0,-5 0 0,-3 2 1,0 2-1,2 2 0,-1 2 0,-2 0 1214,-1-1 1,2 2-1159,7 8 0,7-2 0,13 5 0,3 1 0,2 0 0,1 0-203,-1 2 0,3-6 0,-5 0 0,0-4 0,1-1 0,-4 0-233,-1 0 0,-8-1 1,-1-4-1,-2-3 233,1-4 0,-1-2 0,-2 3 0,1 0 1,3 4-1,1-1-21,3 1 1,7 4 0,2 2-1,2 6 1,4 10 0,5 6 29,5 7 0,10 11 0,2 8 0</inkml:trace>
  <inkml:trace contextRef="#ctx0" brushRef="#br0">6212 17219 8040,'11'-37'0,"0"1"0,13-31 0,-3 14 0,-4 13 0,-6 14 317,-4 6 0,-8 7 0,-11 4 1,-8 3-1,-8 2 0,-3-1 0,-3 2 1,0 2-1,-4 1 0,-4 0 0,-4 0 1,0 0-1,-4 0 0,-5 0-119,-9 0 0,-5 4 0,-4 2 0,34-2 1,0 0-26,-2 0 1,-1 2 0,-6 2-1,0 2 1,-1 0 0,0 2-1,-3 0 1,-1 1 0,-2 0 0,0 1-1,0 0 1,-1 0 0,0 1-1,-1 1 1,0 1 0,0 0-134,0 0 1,-1 0 0,-4 4 0,-1 0 0,5-2 0,-1 0 0,2 0 0,0 1 0,-1 0 0,1 1 0,0-1-1,1 0-8,-1 1 0,0 1 0,-2 1 1,1 1-1,8-1 0,1-1 0,0-1 1,2 1-1,2-1 0,1 1 0,2-2 1,2 1-1,3 0 0,0 1 4,3 0 0,2-1 0,-26 18 1,13 5-1,10-1 0,8 0 0,9 3-68,10 1 0,19 3 0,16 8 1,-5-26-1,3-2 0,6 3 0,4-2 1,7 2-1,3-2 0,6 0 0,3-2 52,8 2 0,4-2 1,2 0-1,3-2 0,-21-9 1,2-2-1,0 0 1,1 1-1,2-2 0,0 1 1,4-1-1,0 0 0,2-1 1,1 0-1,1-1 1,0 0 4,3 0 1,2 0 0,-1-2-1,2-1 1,1-1 0,0 0 0,4 1-1,1 0 1,0-2 0,-17-2-1,-1 0 1,2-2 0,0 1 0,2 0-1,1-1 1,1 0 0,-1-1 0,2 1-1,-1-2 1,1 1 0,0-1-1,3 0 1,1 0 0,0 0 0,0-1-102,2 0 0,-1 0 1,1-1-1,0 1 1,-2 0-1,0 1 0,0 0 1,0-1-1,3 0 1,1 0-1,0 0 0,0 1 1,1-1-1,0 0 1,0 0-1,0 0 0,-1 0 1,0 0-1,0 0 1,0 0-1,1 1 1,0-1-1,1 0 0,-1 0 18,0 0 0,0 0 0,0-1 0,0 1 1,-4-1-1,-1 1 0,1-1 0,0 0 1,3 0-1,1 1 0,0-1 0,-1-1 1,0 1-1,1-1 0,-2 1 0,1-2 1,-3 1-1,1-1 0,-1-1 0,0 0 1,0 0-1,1-1 0,-1-1 0,0 0 1,-3-1-1,0 0 0,-1 0 0,0 0 4,-3 0 1,0 0 0,0-1 0,1-1 0,4-1 0,2-1 0,0-1 0,-2 0 0,-3-1 0,-2 0 0,0 0 0,1-1 0,-1 0 0,0-1 0,0 1 0,0-2 0,1 0 0,0 0 0,-1-1 0,-1 0 0,-3 1 0,-1-1 0,-1 1 0,0-1 95,16-5 1,-1-1 0,-1 0-1,-1-1 1,-1 0 0,-2-1 0,-4 1-1,-1-1 1,-2 0 0,-3 1 0,0-1-1,-2 0 1,-2 1 0,-1-1 0,-1 0-1,-4 0 1,0 1 0,-1-1 61,19-11 1,-3 0 0,-3 0-1,-2-2 1,-10 1 0,-3-1-1,-4 1 1,-1-1 0,-5 1 0,-3-2-1,-5 2 1,-4-2 0,-5 1-1,-4-1-118,0-36 0,-16 36 0,-5 0 0,-5 1 0,-5 0 0,-8-3 0,-6 2 0,-9-3 0,-5 3 0,-11 0 0,-6 2 0,17 12 0,-3 2 0,-1 0-46,-4 1 0,-3 0 0,-2 2 0,-11 1 0,-3 2 0,-2 0 1,17 5-1,-1 0 0,-1 0 0,0 1 0,-4 0 0,0 1 0,-1 0 1,0 0-1,-5 1 0,-1 0 0,0 1 0,-1 1 0,0-1 0,-1 1 1,1 1-1,-1 0 30,-1 1 0,0 1 1,0 0-1,-1 0 1,11 1-1,0 0 1,0 1-1,-1-1 1,0 2-1,-1-1 1,0 1-1,0 0 1,-1 0-1,0 1 1,-1-1-1,-1 0 1,0 1-1,0 0 1,0 0-1,-1 0 1,0 0-1,0 0 1,1 1-1,-1 0 1,1 0-1,0 1 1,0 0-1,0 0 1,0 1-1,0-1 1,1 1-1,-1 0 1,0 1-1,0-1-14,-2 2 1,1-1 0,-1 1 0,1-1 0,0 2 0,1-1-1,1 0 1,-1 1 0,1 0 0,-1 1 0,-4 0 0,1 0-1,-2 1 1,1 0 0,1 0 0,2 0 0,-1 0 0,2 1-1,-1-1 1,1 1 0,2 0 0,-1-1 0,2 1 0,-1 1-1,1-1 1,0 1 0,1 1 0,0-1 0,0 1 0,0 0-68,1 0 0,-1 1 0,0 0 0,1 0 0,2 0 1,-11 3-1,1 0 0,1 1 0,0 0 0,-1 2 0,0 1 1,1 0-1,0 1 0,3 1 0,1-1 0,1 2 0,0 0 111,3 1 0,0 1 0,1 0 0,1 0 0,1 0 0,2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17609 5717 8795,'2'-23'0,"1"3"132,1 7 0,2 4-177,-2 0 1,-4 2 0,0 4 0,-7-3 0,-3-1 312,1-4 0,-2 4 741,7-2 1,-1 5 0,4-4 0,-3 2-777,-5 3 1,-3 2 0,-3 1 0,-3 0 0,-4 0 0,-2 0-6,2 0 1,-6 0 0,3 0 0,0 0-1,-2 0 1,3 0 21,-1 0 0,1 0 0,1 0 0,2 0 0,2 0 1,1 0-1,0 0-108,0 0 0,-1 1 0,3 2 0,-2 3 0,0 2 0,-1 0 0,-2 1-106,1 0 0,-6-1 0,4 2 0,-2-1 1,1 1-1,1 2 59,-2 1 1,-1-4-1,-1 0 1,3 0-1,2 0 1,2 0 53,2 1 0,3-4 0,0 0 1,1-2-1,1 2 0,2 0 1,2 2-79,2-1 1,-2-2 0,2 2-1,0 0 1,-2 1 0,1 2-199,-3 2 0,-2 1 0,0 1 0,1-1 0,4 0 0,0 1 10,-1-1 0,5 0 1,-1 1-1,1-1 0,0 0 139,-2 1 0,1-1 0,6 0 0,0 1 0,4-3 0,0 0 143,0-2 0,5 0 0,-2 4 0,1 0 0,0 1-127,-1-1 0,0 0 1,4 0-1,1 1 1,-1-1-1,0 0 60,1 1 0,-1-2 0,0-2 0,1-1 0,-1 0 0,2 0 150,3 0 1,-2-5 0,6 3 0,0 1-1,1-2 1,-1 0 6,1-3 0,1 0 1,0 0-1,-2 1 1,2 0-1,1 1 0,2-1-167,-1-1 0,-4 3 0,1-1 0,0-1 0,3 1 0,0-1 0,-1-1-18,-2-2 1,2 4-1,-3-1 1,2-1-1,1 0 1,-1 0 40,-1 2 1,5-1 0,-4-2 0,4 0 0,3 3 0,-1-2 16,-2-2 1,-3-1 0,-1 2 0,-2 1 0,2 1 0,1-1-1,2-1 228,-1-2 1,-2 0-267,3 0 0,-6 0 0,8 0 1,1 0-1,-2 0-57,0 0 0,3-2 0,0-1 0,0-1 0,0 1 0,1 1-40,-3 2 1,-1-1-1,0-2 1,2-2-1,1 3 1,-1 0-56,-2 2 0,-1 0 1,-1 2-1,-1 0 0,1 3 1,-3-2-1,3-2 68,-3-1 0,1 0 0,3 0 1,-1 0-1,1 0 0,0 0 375,-1 0 1,2 0 0,3 0-208,5 0 0,-3 0 0,-1-1 0,1-2-110,2-2 0,4-3 0,1 2 0,-2 0 0,-1-2 0,-1 1 0,1-2-135,1 2 1,-2-5 0,-2 3 0,0-1 0,-1-1 0,-1 2 0,-2 0 25,-2 2 1,-1-5 0,-1 5 0,1-2 0,0 1 0,-2 1-40,-3 0 1,6-1 0,-4-2 0,0 3-1,1-1 1,0 2 0,2-1-123,-1-1 0,-1 1 0,-1-3 0,-3 1 0,0-2 115,-1 0 0,-3-3 0,0 1 0,-3 0 0,-4-2 0,-2-2 0,-3-2 0,0 0-101,1 0 1,-5-1 0,4 4 0,-4-2 0,-1 2 0,0 1-153,0 2 0,0-5 0,0 0 0,0 2 0,0 1 53,0 2 1,-6 4-1,-3 0 1,-2-1 0,-4-2-1,-3-1 1,-4-1 15,-3 1 1,-2 0 0,0-1 0,-1 3 0,-1 0 0,-4 2 0,0-1 131,1-2 0,-5 0 0,1 2 0,-2 1 0,-2-1 0,0-1 86,0 2 1,-5-1-1,1 4 1,1 0-1,0 0 1,0 3 0,-3 0 81,-1-1 0,2 2 1,-4-2-1,-1 2 1,0 2-1,-1 0 1,2 0 0,-1 0 0,-2 0 0,-3 0 1,1 0-1,-3 0 0,4 0 120,1 0 0,-1 0 0,7-1 0,2-2 0,-1-3 0,4 0 0,-2 0 41,1 3 0,1-3 0,1 2 0,-2 1 0,-2 0 0,-4 0 0,0-1-298,-1 1 0,0 1 0,-5 2 0,1 2 0,0 1 0,0 3-535,-1 1 1,7-3-1,1 5 1,1 2-1,0 0 1,0 3 0,1-1-776,1 0 1,7 2 0,-7 3 1364,0 4 1,0 3 0,3 2-1</inkml:trace>
  <inkml:trace contextRef="#ctx0" brushRef="#br0">18422 6317 10298,'5'-13'0,"1"-1"238,1 1-50,-4 6 1,-3 1-1,-9 6 1,-1 1-1,-1 2 1,3 2-1,-3-1 1,-1 1-1,-1-1 1,0-1-1,-1-2 2174,1-1 1,4 2-2165,0 2 1,5 4 0,-4 5-1,2 0 1,2 1 0,0-1-188,-1 0 1,-5 2-1,1 1 1,-3 2 0,-1 0-1,1 0 1,1 0 248,3-2 1,5-1 0,-3-2 0,1 0 0,1 1-1,1-1-125,1 0 0,2 1 0,0 0 0,0 3 1,2 2-1,1 2 0,1 1-96,-1-1 0,3 4 0,-1-3 0,-1 2 1,0-1-1,2 0 0,0-1 36,0-1 0,-1 2 0,-5-5 0,0-2 0,0-1 0,0-2-12,0 1 1,1-1-1,2 0 1,2 1-1,-1-2 1,2-2-1,3-1 106,3 1 0,-2-2 0,2 1 0,3 1 0,-1 2 0,3 1 0,-1 0-221,2 1 1,0-1 0,-5 2-1,0 1 1,1 2 0,-1-2 19,0-1 0,-1 3 0,-2 0 0,-1-2 0,2 0 0,-1 0 0,0 2 191,-1-2 1,-1-5-1,2-2 1,-1 1 0,1 2-1,2 0 953,2-3-947,-1 2 1,0-8 0,1 6 0,-1 0 0,0 0 0,1 0-73,-1 1 1,0 1 0,1-1 0,-1-1 0,0 0 0,1 0-832,-1 0 0,-1-5 0,-2 5-1874,-1 1 1647,0-4 0,-2 2 0,-1-5 0,0 3 1,3 1-3654,3 3 4669,1-4 0,12 12 0,3-3 0</inkml:trace>
  <inkml:trace contextRef="#ctx0" brushRef="#br0">18969 7450 14998,'-14'-8'-2257,"6"-2"801,-1 6 3533,6-1-1445,-3 5 0,12 5 0,3-1 0,2-1 0,3-1 1,-2-1-1,-2 2 0,-1 3-219,1 1 0,2-2 0,1 4 0,-1 1 0,-3 2 0,-3 1-380,0 1 0,-4-1 1,2 2-1,-4 1 0,-4 3 1,-7 0-185,-5 1 1,0-3 0,-7-3 0,1-1 0,0 0 0,1-1 68,2-3 0,-3 2 0,4-6 0,2 1 0,1 2 1,2-1-1,1 4-954,3 0 0,3 0 0,7 1 1009,4 2 1,8 9 0,8-3-1</inkml:trace>
  <inkml:trace contextRef="#ctx0" brushRef="#br0">17449 6410 8407,'-12'-6'0,"2"-2"0,1-3 0,-1 1 0,-2 2 0,-1 2 0,-1 4 42,1 0 0,4 6 1,0 2-1,-1 2 1,-1 2-1,1 2 1,1 3-1,0 1 1,0 3-1,2 1 0,0 0 1,-1 0-1,-2 0 1,-1 1 192,2 3 0,-2 5 0,3 4 0,-1 0 0,0-1 0,-1-1 1,-2 2-1,-1 2 0,0 4-44,-1 1 0,-1 0 1,-1 0-1,-3 0 1,0-2-1,-2-1 0,0-1-86,-3 1 0,4-3 0,-1 1 1,2 1-1,1 0 0,0-2 112,0-2 0,1-1 0,5-3 0,1 2 0,3 1 0,-1-1-15,1-2 1,-2 4-1,5 2 1,1 2 0,0 0-1,-1 1 1,1 1-81,-2 2 0,4 0 50,-2 0-187,2-6 0,2 8 1,0-4-1,0 1 124,0-1 0,2 4 0,2-7 1,5 2-1,3-1 0,3-5 13,3-3 1,-4-2-1,6 1 1,-3 0-1,3-1 1,-1 1-1,2-2 1,-2-1 167,0-2 0,-1-1 1,-3 3-1,1-2 1,2 2-1,-2-1-166,-1-1 1,3 4-1,1-3 1,2 5-1,2 4 1,3-3-205,0-1 0,1-3 1,1-1-1,2-3 1,2-2-1,1-3 205,-1-1 0,4-1 0,-3-3 0,-1 0 1,1-4-1,-4-1 0,-2-3-127,-5-1 0,-3 2 1,-5 0-1,-1-1 1,0 0-1146,1 2 0,-5-4 0,-2 5-129,-1 0 0,-2-3 0,-2 4 0,2-1-870,5-3 2146,3-1 0,7-14 0,2-3 0</inkml:trace>
  <inkml:trace contextRef="#ctx0" brushRef="#br0">17822 8809 10249,'-7'-13'943,"3"6"1,7 4-541,1 6 0,6-2 0,-1 5 0,3 0 0,1 1 0,2 2 0,3 0-13,4 1 1,2 2 0,0 3 0,-4 1 0,1 2 0,-2-2 0,-1 1-425,-6 0 0,0 0 0,-8 3 0,-2 0 0,-7-4 0,-8 0 0,-8 1-258,-4 0 0,-3 1 0,-3-5 1,-5-1-1,-2-1 0,-2-2 0,1 1-121,4 2 1,-2-3 0,6 0-1,-1 2 1,3 4 404,2 3 1,-8 12 0,6-2 0</inkml:trace>
  <inkml:trace contextRef="#ctx0" brushRef="#br0">11157 8250 25227,'14'-6'0,"-1"-2"0,-1-1-1570,-3 0 1136,-3 1 0,-5 0 0,2 2 0,2 0 0,-2-3 873,-2-2 1,-1 2-1,0 0 1,-1 0 0,-4 1-1,-4 4 1,-4 3 62,-5 1 1,-3 1 0,-5 2 0,-1 3-1,2 1 1,1 5 0,2 3 0,0 3-1,1-2 1,3-1 526,3-2 0,4 2-777,2 3-308,3-3 1,6 4 0,1-6 92,4 0 1,6-4 0,9-1 0,0-2 0,4-3 805,1-2-843,-4-1 0,3-1 0,-6-2 0,-2-3 0,-1 0 0,-3-2 0,-4 1-94,-3-3 0,-4 2 0,-2 1 1,-4 1 186,-3 3 1,0 3 0,-1 3 0,0 3-94,2 1 0,1 2 0,6 4 0,1 1 0,4-2 0,4-2 0,3-1 0,1-6 0,0 7 0,2-5 0,3-2 0,4-2 0,2-1-2115,-2 0 0,3-6 1962,-3-3 1,4-8-1,0-4 1</inkml:trace>
  <inkml:trace contextRef="#ctx0" brushRef="#br0">11504 7943 30638,'0'-31'-2487,"0"0"1,1 7 3132,4 11 0,-4 7 0,4 12 1,-4 6-1,-1 5 0,0 4-570,0 3 0,-4 2 0,-1 6 0,1 3 0,-1 4 0,1 1 0,0 0 0,-1 0-407,1 0 1,1-5-1,7-1 1,5-1-1,4-4 1,4-2-749,0-5 0,6-4 0,-6-9 0,1-5 0,0-2 0,0-5 0,-2-6-3364,-1-9 4295,-2-11 0,6-11 1,2-8-1</inkml:trace>
  <inkml:trace contextRef="#ctx0" brushRef="#br0">11784 7823 26757,'0'-40'-1428,"1"6"1,2 4-1,2 7 1,-2 5 0,-2 3 3449,-1 2-2337,0 5 818,0 8 1,0 9 0,-1 9 0,-2 4-1,-3 3 774,-2 2 0,4 7-1323,-5 6 0,5-3 0,-4 6 0,2 2 1,3-1-388,2 2 0,1 3 1,0-3-1727,0 1 1,7-7 0,5 1 0,6-2 977,3-6 0,-1-1 0,4-4 1479,-2-3 0,0-1 0,5 3 1</inkml:trace>
  <inkml:trace contextRef="#ctx0" brushRef="#br0">12224 8236 29463,'-8'-19'-2514,"-4"10"1,4 0 3206,-4 6 1,-2 9 0,0 3-1,-3 3 1,-2 1 0,0 2 0,0 1-1,2 2-713,2-2 0,4 1 0,2-1 1,4 3-1,5 2 0,5 1 1,5-1-1,6-2-165,7 0 0,2-5 0,0 0 1,-1-5-1,-4-3 0,0-3-200,-4-1 0,-3-10-353,-4-5 299,3-6 1,-11-5 0,2-1 0,-7-3 0,-8 0 108,-4-1 1,-8 4-1,2 2 1,-2 2 0,1 2-1,2 2 1544,2 3 1,1 6 0,4 2-1372,1 0 0,7 6 0,8-1 0,8 5 0,9 4 0,6 1 0,8-1-306,4 1 1,3-4-1,0 2 1,0-1-1,0-3 587,0-1 0,0 3 1,0 3-1</inkml:trace>
  <inkml:trace contextRef="#ctx0" brushRef="#br0">12490 8236 25514,'-6'-9'-184,"-4"0"1,-5 1 0,-3-1 0,1 1 0,-1 1 0,0 1-1,2 0 5271,1 3-4949,2 2 1,4 2 0,1 3 0,3 5-1,2 5 1,1 2 0,4 3 0,3 2 43,9 3 1,4-1 0,7 1 0,0-3 0,3-1 0,0 0-562,0-1 1,2-3 0,-2-5-1,-4-4 1,-3-1 0,-5-3-210,-1-2 0,-8-2 1,-2-4-1,-5-2 1,-5-2-1082,-4 0 1906,3 0 0,-6-2 0,4 0 0,-4 4 222,-2 1 1,7 3-1,2 7 1,4 5-1,2 3 1,4 1-464,4 1 1,4-5 0,3-2 0,4-1-1,-1-3 1,0-2 0,-1-2-463,1-4 0,-4-8 0,1-9 1,-4-3-1,-4-2 0,-2-1-208,-4-3 1,1 3 0,0-5 0,2 4 0,-2 0 0,0 6 0,1 2 414,5 5 0,3 1 1,1 2-1</inkml:trace>
  <inkml:trace contextRef="#ctx0" brushRef="#br0">13397 8250 28571,'0'-26'-7562,"0"4"7633,0 4 1,-6 5-1,-3 3 1,-4 2 543,-5 2 1,-4 2-1,-8 4 0,-1 1 1,0 4-1,1 2 1,2 4-1,4 0-406,4 4 0,2 2 0,6-3 0,3 3 0,5 2 0,4 2 0,4 1 0,7 0-841,5 0 1,5-5 0,7 2-1,3-1 1,6-1 0,4-2-4111,4-5 4934,-1 2 1,-4-10 0,0 4 0</inkml:trace>
  <inkml:trace contextRef="#ctx0" brushRef="#br0">13663 8316 21717,'-20'-19'264,"-1"4"0,5-1-44,-2 5 0,0 6 0,5 5 0,-2 0-182,-3 0 1,3 1 0,-1 3 0,4 4 0,3 1 0,0 0 0,2 1 0,3 2 0,2 1 198,2 0 0,6 5 0,3 0 0,4-2 0,4-1 0,3-2 0,4 1-202,4-1 1,0-6 0,-4-2 0,-3-4 0,-2-1-603,-3 0 0,-7-10 1,-4-3-1,-5-2 0,-5-1 1,-5-1-1,-5-2 584,-3-2 1,-1 5 0,3-2 0,-2 5 0,2 3-194,1 1 0,10 1 0,10-1 275,11 5 1,20 3 0,5 1 0</inkml:trace>
  <inkml:trace contextRef="#ctx0" brushRef="#br0">14117 8010 30950,'-2'-23'-1124,"-2"1"0,2 7 0,-4 17 954,0 10 1,3 7 0,-5 8 0,-3 1 0,1 1 0,-1 4 0,4 1 0,0 2-177,-1-2 1,5 0-1,-1-5 1,1 2 0,0-1-1,-2-2 1,2-3-1,2-2-1745,1-6 0,1-3 0,1-6 2073,-2-3 0,-3-5 0,-9-5 1,2-5-1,1-5 0,-1-2 1,-2 0 1529,-2 2 1,5 2 0,1 1-1,-1 2-902,1 1 0,4 6 0,7 0 0,4 6 0,4 6-1245,3 3 1,4 1 0,0 0-1,4 1 1,3-1 0,2-1 0,0-2-925,-1-1 1,-3-1 0,-3 2 0,0-3 0,-4-1 1837,-1-3 1,-9-1-1,-6-2 1,-8-2 0,-4-1 1325,-1-1 1,0-1 0,1 4 0,1-2 312,3-1 0,2-1 1,1 5-1,10 0-1639,5 0 0,5 0 0,1 0 0,2 0 0,-2 0 0,-1 0-922,-2 0 1,-5-6 0,-5-3 0,-6-1 0,-6 0-153,-3 1 1,3 6 0,0-2-1,-1 4 389,-2 1 0,5 6 0,4 4 0,6 5 1,7 4-1,5 2 0,4 1 284,2-1 1,7 4 0,6-4-1</inkml:trace>
  <inkml:trace contextRef="#ctx0" brushRef="#br0">14743 8436 8580,'-12'-25'446,"3"3"0,-2 8-185,2 10 1,-3 2-1,-1 2 1,-1-1-1,1-2 1,0-1 0,-1 1 187,1 1 1,-5 4 0,0 2-1,2 5 1,1 3 0,2 3 0,1 1-1,3 2-518,5-2 1,2 5 0,2 1 0,2 2 0,2-1 0,6-1 0,7 1-605,5-3 1,0 1 672,5-3 0,-3-3 0,8 4 0</inkml:trace>
  <inkml:trace contextRef="#ctx0" brushRef="#br0">14903 8529 8827,'0'-25'-105,"0"3"174,0 4 1,-6 9 0,-3 6 217,-3 6 0,-1 0 1,0 5-1,-1-1 0,1 1 1,0 2-1,-1 2 0,3 1 305,2 0 1,-2 5-1,7 0 1,1 0-1,1-1 1,4 1-1,4-1-538,7-3 0,2-2 0,7-1-505,2-3 1,6-5-1,-1 2 1,-2-4 47,-3-1 0,-8-6 0,0-4 0,-6-5 0,-5-4 0,-4 0 0,-4-2 346,-5 0 1,-3 3 0,-11-2 0,-2 0 0,1 4 0,-1 3-1,3 3 465,2 1 0,1 6 1,6 0-1,5 4-1253,7 4 0,10 8 0,11-3 846,4 1 1,11 5-1,11 5 1</inkml:trace>
  <inkml:trace contextRef="#ctx0" brushRef="#br0">15183 8556 10484,'-7'-27'449,"-1"8"617,4 6 1,2 11 0,-4 13 0,2 3 0,-1 4-893,3-1 0,-4 2 0,1 0 0,2 0 0,2 2 0,1 0 0,0 1 0,0 0-493,0 0 1,0-1-1,0 1 1,0-4-1,1-5 1,2-2-369,2-2 0,-1-9 0,-2-3 0,0-9 0,3-4 784,-2-4 1,3 0-1,0-7 1,1 0 0,2 2-1,0 1 1,0 2 1616,1-1 0,-2 3 0,-1 3-1385,-1 2 0,-2 6 0,-5 1 0,-4 4-480,-3 5 0,-3 5 0,1 8 1,2-1-1,2 0-1037,4 1 0,6-2 0,6-2 0,5-1 0,4 0 0,2-2 1247,3-2 1,7-4 0,3-1 0</inkml:trace>
  <inkml:trace contextRef="#ctx0" brushRef="#br0">15490 8529 10484,'0'-13'229,"6"0"0,-5-1 189,3 1 1,-2 7-1,-1 6 1,4 8-1,4 2 1,3 0-21,1-1 1,0 4-1,1 5 1,-1-1-1,0-1 1,-1 0 0,-3 3-1,-5 2-181,-2 3 1,-2-3 0,-3 1-1,-4 1 1,-7 3 0,-2 0-1,-2 1-93,0 0 0,-7 1-626,-1 3 0,2-7 0,-4 1 1,1-5 110,3-3 1,5-2-1,-2-4 1,2-2 0,3-6 737,1-6 1,8-9-1,2-5 1,4-1-1,4 0 1,6 0-88,8 2 1,7 1-1,4 2 1,3 1-1,5 2 1,2 2-244,2 2 0,6-4 1,2 3-1</inkml:trace>
  <inkml:trace contextRef="#ctx0" brushRef="#br0">16303 5251 10178,'0'-42'0,"0"8"0,0 9 0,1 7 0,4 5 0,4 4 0,2 3 983,3 0 0,-1 5 0,0-4 0,1 2 0,-1 1 0,0-3 0,-1 4 0,-3 4 0,-4 7 0,-5 6-845,-5 6 1,-1 5 0,-4 3-36,1 1 1,5 10 0,-4-2 0,2 1 0,3 0 0,2 3 0,1 1 0,0 2 75,0-3 0,0 3 0,0 0 0,0 0 0,-2 0 0,-1-2 0,-3 2 208,-1 3 1,3 3-1,-5 1 1,0 0-1,0-1 1,1-2-355,3-1 0,0 0 1,5 4-1,0-1 1,0-1-1,0-4 623,0-1 1,2 1-1,1-5 1,2-4 0,3-1-1,1-3-570,-2-3 0,5 2 0,-5-2-1,2-1 1,-1-2 0,-2-2 0,-3 1-391,-2 0 0,1-1 0,1 1 0,1 0 1,-1-1-1,-2 1 280,-1 0 0,0-1 0,2 1 0,1 0 0,3-1 0,0 1-112,0 0 1,4-1 0,-1-1 0,3-2 0,1-4 0,2-1 0,1-1 484,2 0 1,4-2 0,-4-2 0,0 0 0,-1 1 0,1-1-275,-1 0 1,-3 1 0,0-1 0,-1 0 0,0 2 0,1 1-267,-1 2 0,0 6 1,1-2-1,-1 2 1,0-1-1,2-2 0,3 0 54,4 0 1,-1-5 0,1 2 0,2-5 0,1-3-1,2-1 580,-1 2 1,-1-4-1,-1 0 1,-2 1-1,1-2 1,-3 1 0,0 0-232,-1 4 0,-4 1 0,2 1 0,-2 0 0,0 1 0,1 0-290,2 4 1,4-3-1,-2 4 1,0-2 0,4-1-1,3-3 1,2 1 105,2-4 0,6-1 1,-2 0-1,0-3 0,-1-2 1,-1 0 211,-4-1 0,1-1 0,-2-2 0,2 0 0,-4 0 0,1 0 1,-3 0-227,1 0 1,-6 1 0,0 2 0,-1 3 0,1 0 0,1 2 0,-1-1-14,-3 3 0,4-2 0,-1 1 0,1 0 0,4-2 0,1-1 0,2-2 0,0 1 0,4-1 0,0-4 0,-1 0 0,-1 0 0,1 0 0,1 0 0,0 0 0,-3-1 0,2-2 0,2-2 0,1 2 0,-1 2 0,-2 1 0,0 0 0,-1 1 0,2 2 0,-1 3 0,-2 0 0,-1 0 0,0 4 0,-1-7 0,1 5 0,0-1 0,1-1 0,1 0 0,2-3 0,5-1 0,-3-2 0,-1 0 0,2 0 0,0 0 0,3 0 0,2 0 0,-4-5 0,-1 1 0,2 1 0,-1 1 0,4 2 0,-2 0 0,-1 0 0,1 0 0,-2 0 0,1 0 0,-1 0 0,1 0 0,-1 0 0,4 0 0,-1 0 0,-1 0 0,2 0 0,-2 0 0,1 0 0,-1-4 0,0-2 0,-1-2 0,0-2 0,-1-2 0,1-1 0,-2 4 0,3-1 0,-3-4 0,0-2 0,-2 0 0,3-1 0,-1 0 0,-3 0 0,3-3 0,-2-1 0,-2 2 0,-3-2 0,-5 0 0,3-1 0,-6-5 0,4 1 0,-6-2 0,-2-2 0,-2-1 0,1 1 0,-1-8 0,0-2 0,1-3 0,-2-3 0,-2-3 0,-1-3 0,0-9 0,4-2 0,-1-1 0,-2-5 0,-1 0 0,0-2 0,-2 3 0,4 6 0,-7 3 0,-1 3 0,0 1 0,0 4-194,2 4 0,-1 1 1,-4 3-1,0-1 1,-1 1-1,-2 0 1,-2 0-290,2-2 0,-3-3 0,2 3 1,1 2-1,1 0 0,2 2 150,0 1 1,0-8 0,0 7 0,0-3 0,0-1-1,0 5 1,2 3 48,2 0 1,-1 0 0,5 2 0,-1 2 0,-1 3-1,0 2-819,-3 3 923,-2 1 0,-1 4 0,0 2 0,0 3 0,0 2-3,0-1 0,0 6 0,0-1 0,0-2 0,0-1 222,0-1 1,0 0-1,0-1 1,0 1-1,0 0-69,0 0 0,0-1 1,0 1-1,-1 1 1,-2 2-1,-3 1-67,-1-2 1,2 1 0,-4 0 0,-1 2 0,-2 2 64,-1 3 0,-1-3 1,1 2-1,-2 1 1,-1 0-1,-3 0 0,-2-3 201,-3-1 1,2-1 0,-3-2 0,-3 1-1,-2-1 1,-2-2 99,-4-1 0,-3-1 0,1 1 0,1 0 0,1-1 0,-1 2 1,0 2 15,2 1 0,-2 2 0,4-4 1,-1 4-1,-1 1 0,-1 3-125,0 2 1,2 1-1,-3-2 1,2-1-1,-1-1 1,1-1 0,-1 1 47,-1-1 1,2 0-1,-2 2 1,-2-3 0,2 0-1,-1-2 1247,-1 1-1324,5-2 1,-5 0 0,4 2 0,-4 1 0,-2 1 0,-1 1-73,2-1 1,-7 1 0,6 4 0,-2 0 0,-2 0 0,4 0-33,-2 0 1,-5 0 0,2 0 0,1 0-1,-4 0 1,0-1 66,-2-4 0,-3 2 0,5-6 0,-2 0 0,0 0 0,0 1 0,-1-1-96,2 1 0,4-2 1,-3 6-1,-3 1 0,-1 1 1,-3 2-1,1 0-178,-1 0 1,-11 2-1,-1 2 1,-5 5-1,34-3 1,0 0 0,-2 0-1,-1 1 70,-2 0 1,-1-1-1,0 2 1,0-1 0,-1 1-1,1 0 1,2 1-1,0 0 1,1 0 0,0 0-1,2 0 1,0 0 0,1 0-1,1 0-407,-30 7 0,6 5 1,10-1-1,3 3 1,5-1-1,4 1-1625,4 3 1788,3 6 1,7 2 0,1 8 117,2 2 0,4 4 1,6 5-1</inkml:trace>
  <inkml:trace contextRef="#ctx0" brushRef="#br0">20955 6704 8211,'-18'-5'0,"0"-1"-1,2-1 1,7 2 253,5-4 0,2 5 0,2-5 0,2-1 0,2-2 1,5-1-1,3-1 0,3 1 0,1 1 0,3 2 0,2 1 733,3-2 1,-1 6-1,3 0 1,-3 2-1,3 0 1,-4-1-1,0 1 1,-3 1-1,2 2-642,0 0 1,1 0 0,5 0 0,-1 0 0,1 0-1,0 0-1160,-1 0 1,1-1 0,1-2-1,2-3 1,1 0 815,-2 0 0,5-10 0,1 1 0</inkml:trace>
  <inkml:trace contextRef="#ctx0" brushRef="#br0">21835 6317 8121,'1'-12'785,"2"2"1808,2 1 0,1 5 1487,-2-5-3601,-2 6 1,2-2 0,-8 10 0,-5 5 0,-3 5 0,-2 4-222,1 2 0,0 0 0,1 2 1,3-2-1,5-2 0,2-2-305,2-3 1,6 0-1,4-1 1,7-1 0,5-3-1,3-5 1,3-2-63,3-2 0,-4 0 1,0 0-1,-8 0 0,-4 0 1,-3 1 374,-4 4 1,3-2 0,-7 5-1,-4 4 1,-6 5 0,-10 5 266,-8 3 1,1 2 0,-8-1 0,1 1 0,-1 0 0,-3-1 0,0-1-408,3-2 0,4 0 1,3-3-1,4-3 0,0 0 1,4-6-2337,1 1 1,3-4 0,6-1 0,11-2 2209,11-7 0,14-10 0,4-9 0</inkml:trace>
  <inkml:trace contextRef="#ctx0" brushRef="#br0">22288 6410 7996,'-6'-41'0,"0"16"0,-1 19 746,7 7 0,1 14 1,7-2-1,-2 4 1,-3 0-1,-2 3 1,-1 0 481,0 4 1,0 6 0,-1 2 0,-2 2-1,-2 2 1,2-1 0,0-2 0,0-3-827,-1-5 1,-1-3 0,5 0 0,0-4-1334,0-3 1,2-9 0,2-8-1,7-10 1,3-10 0,4-7-1,0-8 610,1-6 0,-2 0 0,3-5 1,-2 1-1,-5 3 0,-4 1 711,-3 4 1,3 12 0,-4 2 0,-1 5 0,0 3 0,1 2 1247,-2 2 0,0 6 1,0 4-1,3 6 0,1 6 1,3 4-1594,2 5 0,3 2 1,1 7-1,4 0 0,-1-1 1,2 1-46,-1 0 0,3-2 0,2-1 0,-2-4 0,-2 1 0,-2-2 0,-2 1-461,-2-4 0,-4 5 0,-2-1 1,-4 1-1,-4-3 191,-1-3 0,-10-2 1,-6 0-1,-8 1 0,-10-1 1,-8 2-1,-7 1-298,-2 2 0,-4 5 0,0-2 0,0 1 0,3 2 568,1 4 0,5 5 0,0 7 0</inkml:trace>
  <inkml:trace contextRef="#ctx0" brushRef="#br0">18862 8969 21926,'-13'0'0,"0"2"0,1 2-2565,3 5 2526,-3-3 1,10 6 0,-2-3-1,3 2 1,2 3 0,5-2-1,9-3 1,10-5 0,10-3 740,8-1 0,6 0 0,11 0 0,8 0 0,-30 0 0,2-1 1,4 0-1,1-1 0,3-1 0,0 0 0,4 0 0,1-1 0,3-1 1,0 1-450,1 0 1,1 0-1,6-2 1,1 1-1,-3 1 1,-1 0-1,0 0 1,-1-1-1,2 1 1,-1 1-1,-2 0 1,-1 0-215,-1 1 0,0 1 0,0-2 0,-1 0 0,-7 1 0,0 0 0,-2 0 0,0 1 0,-1 0 0,-1 0 0,-3 1 0,-1-1 0,-1-1 0,0 1-349,0-1 0,0-1 0,28-6 0,4 3 0,-5 1 0,-9-3 0,-6 2 85,-8 0 0,-7-4 1,-3 1-1,-3-1 1,-4-1-1,-5 2 1,-3 1-597,-2 0 0,-2-2 0,-2 4 0,0 0 1,-1-1-1,-2 1-1417,-1 0 1,0-3 0,4 4 2321,1 2 0,-1-10 0,0-2 0</inkml:trace>
  <inkml:trace contextRef="#ctx0" brushRef="#br0">22261 8996 11257,'-13'-12'-829,"0"9"3493,-1-6-2197,7 6 0,4 8 0,10 1 0,8-1 0,3 1 1,4-3-1,0-1-322,2-2 0,7 0 0,-7-2 0,-2-2 0,0-5 0,-2-3-118,-1-1 0,-3 0 0,-7-2 0,-5-2 0,-2 0 0,-2 0 0,-2 3-73,-2 0 1,-5 2 0,-7 4 0,-2 3 0,0 4-1,1 1 1,-3 1 374,0 4 1,3 2 0,-1 6 0,5 2 0,3 1 0,2 4 141,2 0 1,2-2 0,4 3 0,0 0 0,1-2 0,5 2-1,6-2-872,5 0 0,6-1 1,-1-6-1,5-3 1,4-5-1,5-3-305,2-1 0,2 0 1,-1 0-1,-2-1 0,-3-3 687,-2-5 1,6-9 0,-4-3 0</inkml:trace>
  <inkml:trace contextRef="#ctx0" brushRef="#br0">22755 8836 8553,'-14'0'1879,"2"1"-667,4 4 0,2 2 0,6 7 0,1-1 1,4 0-681,3 1 1,10 5-1,3 2 1,1-1-1,2 0 1,2-3-1,4 1 1,1 0-746,2 1 0,-5-4 0,3 1 0,-3-4 0,-1-3 0,-1 0 1,1-2-1427,0-2 1,-1-4-1,0-2 1,-4-4 0,-4-4-1,-5-3 1209,-4-1 1,-5 0 0,-10-1 0,-7 3 0,-9 0 0,-6 4 0,-5 1 963,-1 3 1,-2 1 0,-3 2 0,0 0 0,2 2 0,1 2 532,-1 5 1,6 3 0,5 0 0,6-2 0,6-1 0,0 2 0,2 0-915,3 3 0,4 1 0,8 1 0,5 3 0,12 0 0,9 1-153,11-4 0,12-1 0,9-2 0</inkml:trace>
  <inkml:trace contextRef="#ctx0" brushRef="#br0">23248 9116 8311,'-27'-25'1247,"5"8"1,1-3 0,2 8 0,4 9-657,5 6 1,-2 3-1,4 4 1,1-1-1,1 0 1,2 0-753,-1 0 0,8-2 0,12 2 0,10-5 0,12-4 0,9-4 161,7-5 0,16-9 0,-1-3 0</inkml:trace>
  <inkml:trace contextRef="#ctx0" brushRef="#br0">23728 8583 8357,'-9'-37'2755,"0"6"1,4 11-2478,-3 16 0,5 8 0,-2 5 0,4 3 1,1 3-1,0 3 0,0 4 0,0 3-310,0 2 0,0 10 1,0 4-1,1 4 0,4 3 32,3 4 0,4-1 0,2 8 0</inkml:trace>
  <inkml:trace contextRef="#ctx0" brushRef="#br0">23328 9182 9907,'-8'-45'4097,"2"15"-2949,6 3 0,12 11 0,8 7 0,9 5-234,11 2 0,13 2-914,14 0 0,-26 0 0,3 0 0,3 0 0,0 0 0</inkml:trace>
  <inkml:trace contextRef="#ctx0" brushRef="#br0">18569 6210 8407,'13'-13'0,"1"0"0,-3-1 0,-2 1-55,3 6 0,-9-5 1,5 3-1,-1-3 0,0-1 787,4 0 0,-4 1-371,2 3 1,-6 1 0,0 5-178,-6-1 1,-4 4 0,-7 6 0,1 1-1,0 4 1,-1-1 35,1-1 0,0 3 0,-1-2 0,2 5 0,2 4 0,1 0 3,-1 1 1,2 8 0,1-2-1,0 3 1,1 0 0,-2 1-31,1 1 0,-1 9 0,-2-2 0,3 2 1,-1 3-1,2 0-161,0 3 1,2-4 0,4 4 0,0-2 0,1 2 0,4 0-1,5 0 41,7-3 0,5-2 0,7-1 0,2 0 0,-1-1 0,-2-4 18,-1-4 0,-5-1 0,-1-2 1,0 0-1,-2-3 0,0 0-59,-3 1 1,-1-4 0,-1-1 0,-1-1 0,0 0 0,-1-1 0,-2-3-270,-1-1 0,-1-2 0,1 1 0,-4-3 1,0 0-3740,-1-2 1975,1-6 1,-4-2 2000,4-5 0,2-7 0,6 4 0</inkml:trace>
  <inkml:trace contextRef="#ctx0" brushRef="#br0">18995 7490 8407,'-13'0'471,"4"0"1,0 0 530,-1 0 1,6 1 0,4 4 0,7 2 0,3 2-749,-1 0 1,3-2 0,-5 4 0,2-2 0,-1 1 0,-2 2-1,-3 1 1,-2 0 0,-1 1-378,0-1 1,-10 5 0,-7 1 0,-5 0 0,-7 4 0,-4 0 122,-4 5 0,-1 8 0,-2-2 0</inkml:trace>
  <inkml:trace contextRef="#ctx0" brushRef="#br0">18316 9369 8579,'-5'-18'0,"1"0"0,-1 7 0,5 5 0,0 4 0,0-2 0,2 2 0,2-2 0,4 2 0,5 2 0,2 0 801,3 0 0,2 0 1,7 0-1,0 0 1,-1 2-1,2 1 0,1 1 1,0 1-1,-2-1-1702,-2 1 0,2 3 1,-10-2-531,0 2 1,-4 1 1430,-4 4 0,-3 0 0,-6 1 0</inkml:trace>
  <inkml:trace contextRef="#ctx0" brushRef="#br0">18369 9476 10338,'-7'0'1106,"2"0"0,10 0-553,3 0 0,6 0 0,2 0 0,3 0 1,1 0 265,-1 0 0,3-5-822,-4 1 0,4-1 0,-4 5 0,0 0 0,-1 0-2,1 0 1,0 6 0,-5 2 0</inkml:trace>
  <inkml:trace contextRef="#ctx0" brushRef="#br0">19075 9369 8826,'-20'-9'355,"2"0"1,3-4 0,0 8 0,-1 2 0,-2 2 200,2 1 1,6 0-1,1 0 1,-2 0 612,-1 0 1,4 0-608,-1 0 0,4 1-104,-4 4-240,6-4 0,-3 11 0,5-3 132,-3 3 1,2 3-43,-2 3 1,4-4-298,4 4 1,3-3 0,7-3-1,-1-2 1,2-2-282,3-3 1,1 4 0,5-4-216,-2-2 1,-6-3-1,2-3 113,-3-2 0,-2-4 0,-1 4 203,-3-3 1,-3-1 0,-6-4 672,0 0 0,-6 4 0,-3 1 0,-3 2 523,-1 3 0,5 3 1,4 5-1,5 4 0,8 3-986,9 1 0,7 0 0,8 1 0,5-1 0,7-1 0,1-2 1,0-1-2898,-3 1 2857,-2 2 0,5-4 0,1-2 0</inkml:trace>
  <inkml:trace contextRef="#ctx0" brushRef="#br0">18902 9142 8422,'-52'-32'0,"3"-2"0,4-2 0,-1 1 0,-3 5 0,-9 0 94,-4 7 1,-5 4 0,-5 5 0,33 8 0,-1 0 0,-3 1 0,0 1 0,-2 3 0,0 1 0,-3 3 0,0 1 0,-1 4 0,1 2 0,0 2 0,0 1-1,4 2 1,1 1 0,1 2 0,2 1 0,4 3 0,1 1 0,1 2 0,3 3 0,3 1 0,3 3 0,2 2 0,4 2-34,3 3 0,4 1 1,4-2-1,4 0 1,6 7-1,5 0 1,7 1-1,6-1 0,9-1 1,6-2-1,10 1 1,6-2-1,6-2 1,4-3-1,-15-11 0,2-1 1,1-1-1,1-2 1,1 0-1,2-1-78,2 0 0,2-1 1,1-2-1,3-1 1,1-1-1,0-3 0,1-2 1,0-2-1,1-1 1,0-1-1,1-1 1,0-3-1,2 0 0,0-3 1,0-1-1,-2-2 1,-1-1-1,0-2-98,-2-1 1,0-2-1,-1-2 1,-1-2-1,0-3 1,-2-1-1,-5 0 1,-1-1 0,0-2-1,-4 1 1,0-1-1,-2-1 1,17-12-1,-3-2 1,-7-1-1,-4-3 110,-3-3 1,-5-3 0,-6 1-1,-4-1 1,-8-3 0,-4 0 0,-3 2-1,-3 0 1,-6 2 0,-4-1 0,-5 0-1,-5 1-23,-5-1-1,-6 2-35,-8 1 0,-8 3 0,-9 5 0,-6 5 0,-11 2 0,-6 4 0,17 9 0,-2 3 0,-2 1 0,-5 1 0,-2 2 0,-1 2 0,-5 2 0,-1 2 0,-1 2-267,-3 2 1,0 1-1,0 2 1,13 0-1,0 1 1,-1 1 0,1 2 330,-2 2 0,0 3 0,0 0 0,0 0 0,-2 0 0,-1 0 0,0 0 0</inkml:trace>
  <inkml:trace contextRef="#ctx0" brushRef="#br0">15743 12807 8191,'-6'-20'0,"-1"-4"0,-1-3 0,4 2 0,2 7 0,4 2 37,2 6 1,1-1 0,6 7 0,4 1 0,0 1 0,0 2 0,-2 2 0,1 4 0,-3 6 0,0 5 0,-4 6 0,1 3 472,-1 4 0,-4 6 1,1-4-217,-2 2 1,2 2-1,1 4 1,-1 0 0,1 0-1,-1 1 139,-1 4 1,3-4-1,0 3 1,0-1-1,1 0 1,-1 3-189,0 2 1,3 0 0,-3 4 0,0 2 0,0-1-1,-3 6-152,-2 3 0,4 3 0,-3-26 0,0 1 0,0 0 0,-1 0 0,1 2 0,-1 0 0,0 2 0,1 1 0,1 2 0,0-1-49,1 4 0,-1 0 0,1-2 0,0 0 0,1 0 0,0-1 0,-1-3 1,1-1-1,0 0 0,0-2 0,1-1 0,0-1 80,8 35 1,-8-35 0,1-1 0,6 26 0,0-2 0,1 0 0,-1-1 519,0 2-501,1 3 0,-1-4 0,-1-1 0,-2-2 0,-1-2 0,0 1 1,0 1-77,0 2 1,-2-5-1,4 4 1,-4-3 0,0 3-1,-1 0-226,0 4 1,-1 0 0,-5 1 0,0-1 0,0 2 0,0-1-77,0 1 175,-6 2 0,3-12 0,-5 5 1,3-4-1,0-3 0,1-5 101,-1-4 1,1-5 0,4-6-1,0 1 1,0-3 0,1-1 0,2-4 55,2-3 1,4-4 0,-5 4 0,0-3 0,1-1 0,1 0-55,1-1-259,-4 5 1,5-8 0,-5 5-1,2-1 1,1 0 0,2 0 107,-1 1 1,-2 0 0,4 1 0,2-3 0,4-2-1,4-1 1,2-3 336,3-1 1,3 1-1,4-8 1,3-1-1,3 1 1,1-1-33,4-1 0,7-3 0,-1-3 0,4-1 1,3 1-1,0 1 0,0 2-191,-3 0 0,-2 2 0,3 2 0,1 5 1,-1 1-1,2 2-150,2 2 1,1-4 0,6 6 0,4-4 0,0-4-1,5-3 1,-2-2 164,4-1 0,-36-3 0,-1 0 1,3 0-1,0-2 0,0-1 1,-1-1-1,2-1 0,-1-1 1,0-1-1,0-1 86,0 1 1,1-1-1,-1-2 1,-1-1 0,0 3-1,0 1 1,0-1 0,0 1-1,3 1 1,0 0 0,-1 0-1,0 0 1,2 1 0,0 0-181,-2 2 1,0 0 0,-3-2-1,-1 1 1,3 2 0,0 2-1,-1-1 1,0 1 0,35-1-1,-1 2-1426,-4 0 1383,-8 0 1,2 2 0,-6 1 0,-1 1 0,1 1 0,0-1 252,-2 1 1,3-1 0,1-4 0,0-2 0,6-2-1,2-3 862,3-1-899,0-4 1,-2 5-1,4-6 1,-35 6-1,1 0 1,0 1-1,-1-1 1,1 0 0,-1 1 35,36-8 0,-1 1 0,-7 1 0,1 2 1,0 1-1,-2-1-135,-3-2 1,-3 3-1,-7 1 1,-1 1 0,-4 1-1,-1-1 1,-3 1 104,-2 0 1,-1-3-1,2 3 1,1 0-1,3-1 1,-1 1-345,1 0 0,-1-3 1,-7 3-1,-1 0 1,-3-1-1,-2-1 0,-6-1 122,-2 2 0,-8-5 0,2 3 0,-5-3 0,-2-1 1,-4-2 1948,-1-2-1584,-2-4 0,-4-6 0,0-1 1,0-3-1,0-5 0,-1-2 118,-3-2 1,2-6 0,-2-3 0,2-3 0,2-2 0,0-4-341,0-4 1,0-10-1,0 34 1,0-1 0,0 0-1,0-1 1,0-3 0,0 1-1,0 0 1,0 0 0,1-3-1,0-1-388,1 0 0,0-1 0,-1 3 1,0 1-1,1-2 0,0-1 1,-1 3-1,-1 1 0,1 1 1,-2 0-1,1 0 0,0-1 69,0 1 0,0 1 1,0 1-1,0 1 0,0-36 1,-1-2-1,-2 2 0,0 36 1,0 1-1,-4-35 57,-4 1 1,-2-3-1,-3 2 1,-2-1 0,10 36-1,0 0 1,-7-37 66,8 36 1,0-1-1,-6-33 1,-2-2 0,-1 1-1,-2 0 1,2 5 83,1 2 1,2 2 0,-1 2 0,3 4 0,0 3-1,4 3 1,-1 2 132,1 1 0,3 0 1,-4-2-1,2 0 0,3 2 1,0-1-107,-1-2 1,1 0 0,-4-1 0,-1-3 0,1 2-1,-4 1 1,0 3-234,-3 1 0,1 0 1,-2 8-1,-1 2 0,-2 2 1,0 3 374,-1 3 0,4 9 0,-3 2 0,2 3 0,0 0 0,-2 4 0,0 3 52,-1-1 1,3 4 0,-7 0 0,0 1 0,-1 1 0,0 1-99,2-1 1,-2 1-1,-5 4 1,-4 0 0,1 0-1,-2 0 1,0 0-31,-3 0 1,-8 0 0,-4 0 0,-3 0-1,-2 0 1,-4 0 36,-4 0 1,-14 0 0,35 0 0,-1 0 0,-2 0 0,-1 0 0,-3 0 0,-2 0 0,0 0 0,-2 0 28,-1 0 0,-2 0 0,-8 0 0,-1 0 0,-2-1 1,-2 0-1,-2 0 0,-2-2 0,0 0 0,-1-1 1,2-1-1,0 1 0,1-1 0,-1 1-40,-1-1 0,1-1 1,2 1-1,0-1 0,-4-1 1,-1 2-1,2 0 0,-1 1 1,1 1-1,0 1 1,0 2-1,-1 0-57,0 2 1,0 1-1,-2 0 1,0 3-1,22-1 1,0 1-1,1 0 1,-1 1-1,1 1 1,0 0-1,0 0 1,2 1-1,-1 0 1,0 1-1,1 1 1,0-1-1,0 2 1,1 0-1,0 0-292,-1 0 0,0 1 1,0 0-1,0 2 1,0 0-1,1 1 1,0 1-1,0-1 1,1 2-1,-21 8 0,1 1 1,3 1-1,2 0 1,5 0-1,1-1 314,1 1 0,1 0 0,1 2 0,1 1 0,4-2 0,0 0 0,4-1 0</inkml:trace>
  <inkml:trace contextRef="#ctx0" brushRef="#br0">17356 19551 8408,'-5'-15'0,"-1"-1"0,-1 0 0,-2 2 0,0 5 0,0 3 0,-1 3 959,4 2 0,-1-3 0,4 1 0,-2 6 0,2 7 0,2 8 0,2 1 0,4 2 0,2-1-256,1 4 1,8 3 0,-1 4 0,2 3 0,3 3 0,-2 1 0,-1 4 0,1-1 0,0 1-1525,1-2 0,-7 0 0,4-2 1,-1-1-1,-3-3 0,-3-1 1,-3-5-3236,-3-4 0,-2-1 4056,-1-5 0,0 0 0,0-5 0</inkml:trace>
  <inkml:trace contextRef="#ctx0" brushRef="#br0">17396 19738 8408,'-13'-29'6920,"-1"4"-6531,7 18 1,7 1 0,9 6 0,3 0 0,2 0-932,4 0 0,4 4 0,8 1-1536,1-2 0,11-2 2078,-2-1 0,8-12 0,0-2 0</inkml:trace>
  <inkml:trace contextRef="#ctx0" brushRef="#br0">17916 19418 7976,'-20'0'1442,"-2"0"1,-1 3 0,0 6 0,7 7-980,6 3 1,-2 6 0,3-4 0,-1 1 0,1 0 0,4 2 0,4 3 0,1 4 162,0 4 0,1-1 0,4 0 0,5-1 0,5-5 0,4-3 0,2-4 0,3-3-1309,1-6 0,1-5 1,3-7-1,0 0 1,2-3-1,-3-4-497,-4-7 1,0-8-1,-8 0 1,-3-3-1,-4 0 1,-3 2-1,-3 4 1237,-1 0 0,-4 9 0,-2-4 1,-5 4-1,-3 2 0,-1 4 1,-1 4 870,1 4 1,0 4-1,1 5 1,3 1 0,5-1-445,2 0 0,4-4 0,2-2 1,5 1-1,4-2 0,5 0-504,4-3 0,5-2 1,2-1-1,4-1 0,0-4 1,-1-4-1,-2-2-1223,-2-3 0,-7 2 0,-4 2 0,-3 1 959,-5-1 1,-5 4-1,-8 1 1,-5 5 0,-3 3-1,0 5 908,3 4 1,-1-2 0,5 9 0,2-1-1,3 1 1,5 2 0,5 1 509,7-1 0,-1 0 0,6-5 0,2 0 1,1-2-1,2-6-1008,-1-2 0,2 3 0,1-4 0,-1-4 0,-3-2 0,-1-5 0,-4-3-421,-2-6 1,-3 2-1,-3-7 1,-3 3-1,-3-1 1,-2 2 565,0 1 1,1 2 0,-5-1 369,0 1 0,1 11 0,4 8 1,5 9-1,6 6 0,7 3-902,2 2 0,7-2 1,4 7-1,5-3 0,7-3 1,7-1-1409,4-2 0,8-10 1669,-28-5 0,2-1 0,2-3 0,2-1 0,9 1 0,-1 0 0</inkml:trace>
  <inkml:trace contextRef="#ctx0" brushRef="#br0">23608 18858 8135,'-20'-2'0,"0"-1"325,-1-1 1,-3 0 0,7 4-1,-1 0 1,0 0 0,0 0 5588,2 0-5347,1 0 1,14 4-1,8 2 1,9 1-294,7 4 0,9-5 0,-4-2 0,5-2 0,2-2 0,1-2 0,-2-2-466,-1-5 1,-2-5-1,-6-2 1,-3-3-1,-6 0 1,-5-2 0,-7 0-150,-2-2 1,-8-1 0,-5 0-1,-5 3 1,-8 2 0,-4 4 849,-3 5 0,-4 4 0,3 6 0,3 2 1,2 3-1,5 9 0,4 5-153,3 2 1,8 4-1,3-3 1,2 3 0,4 0-1,2-1-786,5-2 0,9-4 1,5 3-1,8-2 0,9-4 1,9-5-1,6-5-3716,3-4 1,10-8 4145,-1-6 0,-30 1 0,1-2 0,-1-3 0,0 0 0</inkml:trace>
  <inkml:trace contextRef="#ctx0" brushRef="#br0">24221 18098 8125,'-24'-16'1181,"-1"4"1,1 11-50,5 11 1,6 9 0,2 9 0,2 4-845,-1 3 0,-2-1 0,0 2 1,2 2-1,3 5 0,1 6 0,3 4 1,3 4-1,3 0-778,1 0 0,11-7 0,0-4 0,6-3 1,5-5-1,5-1 490,3-3 0,8-1 0,5-6 0</inkml:trace>
  <inkml:trace contextRef="#ctx0" brushRef="#br0">24567 18578 7983,'-25'-18'616,"3"1"1,-2 3 0,7 7 0,0 1 110,3 3 1,6 3-1,4 4 1,2 5-1,2 3 1,0 1-439,0 1 1,2-1 0,1 2 0,3 1-1,1 2 1,3 0-626,2 1 1,1-4 0,2 3 335,3-4 0,3 0 0,5-1 0</inkml:trace>
  <inkml:trace contextRef="#ctx0" brushRef="#br0">24754 18618 7978,'-13'-15'469,"-1"-3"1,3 5 758,2 13 1,6 0 0,10 5 0,8-4-1,4-1 1,5 0 0,1 0 0,3-1-761,3-4 1,2-2 0,1-7 0,-6 1 0,-6 0 0,-4-1-1,-6 1-904,-6 0 0,-16 5 0,-10 4 0,-8 4 0,-6 6 0,-1 6 0,0 5 401,3 4 1,7 1-1,8 7 1,9 2 0,10 4-1,16 2 35,16-1 0,-5-14 0,5 0 0,3-1 0,1 0 0</inkml:trace>
  <inkml:trace contextRef="#ctx0" brushRef="#br0">17609 13994 8051,'-21'0'0,"-2"0"0,-4 0 0,3 0 0,2 0 0,1 0 175,5 0 0,-3 0 0,6 0 0,-1 0 0,1 0 0,0 0 0,-1 0 0,1 0 362,0 0 0,-7-2 0,-2-1 0,-3-1 0,-2 1 0,1 0 0,-1 0-242,0-2 0,-2 1 0,0 4 0,4 0 0,0 0 0,1 0 0,1 0-260,1 0 1,-1 0 0,-2 0-1,0 1 1,-2 2 0,-5 2-12,-5-2 1,-3 0-1,-2 0 1,-2 1 0,-5 1-1,-1-1 1,-1 0 268,2-1 1,5 3-1,-2 0 1,3 2-1,4 1 1,2-1-173,3 1 1,3-4 0,8 4 0,0 1 0,1 2 0,1 0-193,4-3 0,-3 2 0,1-2 0,0 3 0,-2 3 0,0 1 0,-2 3 62,-2 2 0,-2 1 1,0 5-1,1 0 0,-1-1 1,0 1 226,1 0 0,0-5 0,4 0 0,3 2 0,1-1 0,0 1 0,4-2-179,3 2 1,-1 1-1,5 2 1,-2 0-1,2 1 1,1 3-86,3 4 1,-3-1-1,0 2 1,0 1-1,-1 1 1,1 1 201,0-4 0,-5 4 0,2-3 0,-1 2 1,0 2-1,1 0 33,-2 0 0,4 4 0,0 1 0,1-2 0,3 0 0,1 0 1,2 3-187,0 1 0,0-3 0,2 4 0,2-1 0,4-1 0,1 1 0,-2 1 27,-1 2 1,3 2 0,-5 3 0,-1 0 0,0 1-1,0-1 164,2 1 0,-1 5 0,-4-2 0,-2 0 0,0 0 1,-3-1-1,2 0-35,2 0 1,1-1-1,0-3 1,1-1-1,4 0 1,3-1-1,4-2-228,2-1 0,3-1 0,3 2 0,-1-1 0,0 1 0,-3 1 30,-1-3 0,-1 0 0,-1-5 0,-1 1 0,-2 1 0,-2-1 0,-3 0 309,-2-1 1,-1 0 0,-2 0-1,0 2 1,0-2 0,0-2-1,0-2-183,0-4 1,4 2-1,2-4 1,2-1 0,2 2-1,2-1-366,1 0 1,1-1 0,-1-2-1,0 2 1,1 2 0,-3 2 143,-2-2 0,3 4 0,-4-2 0,-1 3 0,-3 1 0,-1-2 426,2-2 1,-4 2 0,4-4 0,-4 0-1,-1-1 1,0-2 0,0 0-69,0-1 0,2-2 0,1-2 0,3 1 0,1-2 0,2 0 0,0 1-638,0 2 0,-2 1 1,2-2-1,-3 0 0,-2-1 1,1 1 302,-2 0 1,-2 4-1,-1 1 1,0 1-1,0-1 1,0-2 0,0 0 334,0 1 0,0-8 0,-1 3 0,-2-4 0,-2-3 0,2 0 0,2-2-507,1-3 0,4 0 0,2-1-504,2 0 1,-4-1 0,3-1-1,-1-3 865,-3 3 1,-1-4 0,-4 1 0,-1-1 0,-1 0 333,1 4 0,2-4 0,1 2-2683,0 1-2225,0-4 2041,0 0 0,0-4 2456,0 2 0,11 4 0,4 5 0</inkml:trace>
  <inkml:trace contextRef="#ctx0" brushRef="#br0">15770 19338 7886,'-18'0'321,"0"0"0,2 0 217,1 0 0,6 4 0,2 2-285,1 1 1,1 4 0,5 5 0,2 2 0,4-2 0,7 2 0,8 1 378,4 3 1,7 7 0,6-7 0,3 1 0,5 0 0,1-6-380,4-2 1,-1-3 0,0-3 0,-4-5 0,-3-2 0,-4-4 0,-1-3-311,1-9 0,-4-2 0,-1-11 1,0-8-1,-1-10 0,1-10 1,-1-2-822,-1-2 0,4-4 1,-5 4-1,-1 1 1,-2 4-1,-3 6 878,-3 5 0,3-3 0,-4-1 0</inkml:trace>
  <inkml:trace contextRef="#ctx0" brushRef="#br0">19902 17352 8309,'-2'-27'0,"-2"2"0,-5 3 658,3 3 1,0 10 0,5 1 0,-1 4 1547,2 5 1,3 5 0,11 8-1401,-1-1 0,9 0 0,3 2 0,3 1-331,7 2 1,2 4 0,4-2 0,2 0 0,3 4 0,0 1 0,1 0 8,1-2 1,-2 2-1,4-4 1,2 1-1,-2 0 1,2 2-1,0-1-291,1 0 1,-1 5-1,-2-3 1,-1 2-1,2 2 1,-1 1-194,-1 2 0,1 1 0,-4 5 0,1 1 0,4 2 0,-1 2 0,2 2 0,1-1 0,-7 1 0,8-5 0,-3 0 0,1-2 0,3-2 0,3-5 0,-9-3 0,10-6 0,-7-1 0,4-2 0,-1-3 0,-5-1 0,-5-2 0,1 1 0,-4-2 0,-3-2 0,-6-1 0,-5 0 0,-3 0-5,-3 0 0,-3-1 0,-5 6 0,-1-1 0,-1 0 0,-2 1 0,-2 1-1634,-2 2 1,-2 0-1,-4 5 1,0 1 0,0 1-1,0 0-2314,0-2 0,0-1 3953,0 1 0,0-3 0,0-5 0</inkml:trace>
  <inkml:trace contextRef="#ctx0" brushRef="#br0">21888 17885 8052,'-25'-12'0,"3"3"0,4 5 0,11 1 756,7-2 0,11 0 0,13-7 0,6 0 0,7-4 0,4-2 1,7-4-1,2-2 0,6-6 0,2-1 0,3-3 0,-2 2 1,2-3-466,-1 1 0,-3 8 0,0-4 0,-3 2 0,-5 3 0,-5 3 1,-4 2-1,-4 4-5536,-5 1 4225,-9 2 0,2 4 0,-7 2 1020,0 1 0,3-5 0,1 4 0</inkml:trace>
  <inkml:trace contextRef="#ctx0" brushRef="#br0">23488 16939 9133,'7'-6'4743,"-1"6"-4191,-6 0 0,0 7 1,0 10-1,-1 2 1,-2 2-1,-2 2 1,2 1-1,2 0-582,1-2 1,0-6-1,1 2 1,4-3 29,4-2 0,8 0 0,4 1 0</inkml:trace>
  <inkml:trace contextRef="#ctx0" brushRef="#br0">23541 16686 8158,'-25'-12'2207,"3"3"0,8 9 1,10 9-2308,2 3 1,10 1 0,5 0 0,8 1 0,7-1 0,8-1 99,8-3 0,18-3 0,6-6 0</inkml:trace>
  <inkml:trace contextRef="#ctx0" brushRef="#br0">24101 16672 8077,'-27'-4'855,"1"-1"1,0 4 194,4 4 1,3 4 0,7 7-1,2-1-534,1 0 1,6 1 0,-2-1 0,4 0 0,1 1 0,0-1 0,1 2 0,4 1-171,4 2 0,-2 4 0,2-4 0,0-2 0,-2-1 0,-1-2 0,-1 0 0,-1 1-1098,-1-1 1,-1 0-1,-2 1 1,-2-1 0,-4 0-435,-7 1 1,-2-5 0,-7 0 0,0 1 0,-1 0 1185,1-1 0,6 3 0,-3-5 0</inkml:trace>
  <inkml:trace contextRef="#ctx0" brushRef="#br0">24461 15966 8257,'-6'-13'-1,"-3"-1"392,3 7 0,0 2 1,6 11-1,0 6 1,0 6-1,0 1 0,2 3 1,1 1-1,3 3 1,-1-1-1,3 4-391,-1-1 0,2-3 0,4 8 0</inkml:trace>
  <inkml:trace contextRef="#ctx0" brushRef="#br0">24834 16446 8031,'-1'-8'401,"-4"4"1,4 1-1,-5 0 1,1-3-1,-1 0 1,-1 0-1,-3 3 456,-2 2 0,3 1 0,1 1 0,3 4 1,2 4-546,1 2 0,8 3 1,3-1-1,3 0 1,3-1-1,2-3 0,4-4-746,0-4 1,4-1-1,-4-1 1,-1-2-1,-2-3 1,-4-2 0,-6-2 226,-3-2 1,1 3 0,-3 0 0,-5 0 670,-5 2 1,-5 1-1,0 8 1,2 2-1,2 5 1,3 3-199,2 1 0,6 2 1,4 0-1,3-1 1,7-2-1,2-1-1545,5-4 0,7-1 0,4-7 1279,4-4 0,1-8 0,0-8 0</inkml:trace>
  <inkml:trace contextRef="#ctx0" brushRef="#br0">25421 15633 8056,'-6'-21'3451,"-2"8"-2697,-5 8 1,1 10 0,2 4 0,2 4 0,1 5 0,1 5 0,-1 7 0,-1 6-939,-2 2 1,2 3-1,1 2 1,1 3 183,3 2 0,2-11 0,1 1 0</inkml:trace>
  <inkml:trace contextRef="#ctx0" brushRef="#br0">25021 17259 8042,'0'-15'0,"0"-1"0,0-2 0,0 7 405,0 11 0,6 11 0,1 8 1,2 2-1,-2 2 0,1 4 1,-2 3-1,0 4 0,-3 1 0,-1 4 2521,3-2 1,-2-5 0,4 3-3641,-1-3 0,5-2 0,-3-7 1,6-2-1,2-2 0,3-4-2993,2-4 3707,1-6 0,11-5 0,1 0 0</inkml:trace>
  <inkml:trace contextRef="#ctx0" brushRef="#br0">25514 17325 10743,'-6'-14'1551,"-3"5"1,3 12 0,2 5-1320,2 4 0,2 2 0,0 0 1,2 3-1,1 2 0,3 0 0,1 0 1,3-1-3301,2 2 0,3-10 3068,3 3 0,-3-8 0,4 1 0</inkml:trace>
  <inkml:trace contextRef="#ctx0" brushRef="#br0">25847 17272 8700,'-22'0'0,"1"0"1334,2 0 0,1 1 1,5 2-466,0 2 1,5 5-1,4-1 1,2 3-204,2 1 1,6-1-1069,3-3 1,4 1-1,4-5 1,2-2 0,0-2-1,2-1-2303,0 0 2705,-5 0 0,9-6 0,-4-1 0</inkml:trace>
  <inkml:trace contextRef="#ctx0" brushRef="#br0">26047 17152 9508,'-6'5'644,"5"0"1,4 3-331,0 2 1,4 2 0,2 1 0,3 1-1,1-1 1,0 0 215,1 1 1,4-7-1,1-1 1,0-2-1,2 1 1,-2-2 0,0-3-1,-2-5-1000,-3-3 1,0 0 329,-1-1 1,-4 0-1,-2-4 1,-1 0 292,-3-1 1,-1 1-1,-2 0 1,0-2-1,0-1 1,0-2-1,-2 2 518,-2 1 0,-2 1 1,-4 1-1,1 0 0,-2 1 1,1 2-264,1 1 0,-3 6 1,5 0-233,-1 6 1,2 4 0,8 6 0,4 2 0,6 2 0,5 2-346,4 2 0,1-1 0,7 1 0,2-6 1,3-5-1,1-1 0,1-2-1589,1-2 0,0 1 1758,-2-2 0,4 1 0,-5-5 0</inkml:trace>
  <inkml:trace contextRef="#ctx0" brushRef="#br0">25714 17392 8161,'-8'-13'502,"1"5"0,4 2 1,-1 0 709,1-3 1,3 4-1,3 2 1,3 4-244,1 4 1,2 5-691,4-1 0,-4-2 1,0 2-1,1 3 1,1 3-1,-1 2 384,-1 0 0,-2-2 1,4-4-1,-2 0 1,1-4-1,2-1-882,1-3 0,0-3 0,2-7 0,2-10 0,3-11 0,4-7-453,4-7 0,2-10 0,-4 2 0,1-2 1,-2-3-1,-4 1-6040,-8 2 6712,1-1 0,-13 11 0,5-4 0</inkml:trace>
  <inkml:trace contextRef="#ctx0" brushRef="#br0">18476 14247 8136,'-18'-48'0,"0"7"0,3 7 0,5 9 0,5 4 0,4 3 0,1 5 409,0 0 1,1 5-1,4 5 1,2 6-1,2 7 1,0 8 0,1 10-1,1 11 1,-1 10-1,-2 7 1,-3 8 0,-2 7-1,-2-31 1,0 1-1,-1 5 1,-2 0-1,1 3 1,-2 1 0,0 1-1,-1-1 1,-1 0-1,-1-1 1,1 0 0,-2 0 319,0 0 1,0 0-1,-2 1 1,1 0 0,2-3-1,0 0 1,1-4 0,0-1-1,1-2 1,1-1 0,-3 31-1,3-7 1,1-7-1574,2-5 1,0-7 0,0-8-1,0-5 1,0-4 0,0-5-1124,0-4 1,6-5 0,3-4 0,3-8 0,1-8 1874,1-11 1,-1-12 0,0-4 0</inkml:trace>
  <inkml:trace contextRef="#ctx0" brushRef="#br0">18396 15526 8091,'-20'-19'0,"0"4"0,-6-1 983,4 5 0,3 1 1,6 6-1,-1 1-466,1 1 1,6 4 0,2 2 0,5 6 0,5 8 0,3 9 0,4 5-263,2 3 1,5 7 0,2-2-1,1 2 1,0-2 0,3-6-1,5-7 1,5-10 0,7-6-1,5-8 1,7-8 0,0-8 0,1-8 0,-3-13 0,-2-4 0,-2-4 0,-2-5 0,-5-2-256,-4 0 0,-15 15 0,1-2 0,-3 2 0,1-1 0</inkml:trace>
  <inkml:trace contextRef="#ctx0" brushRef="#br0">9704 5624 9320,'0'-38'0,"0"2"0,0 6 0,-1 8 443,-4 9 1,2 5 0,-5 10 0,-3 1 0,-1 3 0,-1 0 0,-2 0 0,-1-3 0,-3-2 0,-1-1 0,0 0 0,-1 0-80,-3 0 0,-1 0 0,-3 0 1,-2 0-1,-2-1 0,-2-2 0,-5-3 1,-1 0-1,-3-2 0,3 3-17,2-1 1,-10 0 0,4 3 0,-5-2 0,-3 2 0,0 2 0,-4 2-224,-3 4 0,0 2 0,-5 6 0,-3 1 1,1-1-1,-6 0-12,0 1 0,-2-1 0,35-6 0,1-1 1,0 1-1,0-2 0,0 1 0,1-1 1,-37 2 85,3-1 0,7 3 0,3-5 0,2-1 1,3-1-1,1-2 0,2 0 0,-1 0 0,1 0 0,0 1 0,-2 2 0,-2 3 1,-2 2 6,-1 2 1,2 2 0,-4 1-1,-1 0 1,1 2 0,1 1-265,2 2 1,-5 4 0,4-2 0,-1-1 0,2 2 0,1-1 0,2 4 0,2 1 12,4 2 0,6 0 0,-5-1 0,1 1 0,4 0 0,4-1 37,1 1 1,1 0 0,-2-1-1,0 1 1,-2 1 0,-1 3-56,-1 5 1,-2-2 0,2 3 0,-4 1 0,1 2-1,1-1 1,2-1-40,-1 1 0,1 1 1,5-2-1,4-2 1,4-5-1,2-3 0,3-1 90,-1-1 0,6-1 0,2-2 0,3-4 0,1-1 0,3 1-149,0 2 0,6-4 0,0 6 1,2 0-1,0 4 0,1 3-122,1 1 1,2 9 0,0-2 0,2 2 0,2 3 0,5-3 0,4-1 78,5-4 0,-2-5 0,8 1 0,4-3 1,5-3-1,2-3 504,1-4 73,5-3 1,2-3-1,8-2 1,2-1-1,5 0 1,1 0-152,0 0 1,8-2-1,-2 3 1,0 1 0,3 2-1,-1 3-207,3 1 0,1 3 1,0 1-1,-34-10 1,0 0-1,0 0 1,1-1-1,0 0 0,0-1 1,0 0-1,1-1-58,0-1 1,0 0 0,1-2-1,-1-1 1,-1 0 0,-1 0-1,36 3 1,-2-1 0,2 0-1,-1-3 534,1-2 1,-1 4 0,-2-1-1,1-1 1,0 0 0,0 0-172,0 2 1,-33 0-1,0 0 1,33 4 0,-1 3-1,-2 1 1,-2 2-1,3 1-472,2 2 1,-2 6 0,-32-14 0,0 0 0,0 1 0,0-1 0,1-1 0,0 0-1,2-1 1,0-1 246,1 0 0,1-1 0,0-2 1,-1-1-1,-3 0 0,-1-1 0,37-1 1,0-1-1,-35 0 0,-1-1 1,1-1-1,-1-1 107,2-1 0,-1-1 0,0 0 0,-1 0 1,1 0-1,-1 0 0,0 1 0,0 0 0,0 1 1,1 0-1,-1 2 0,1-1-226,36 1 0,-4 1 1,-9 0-1,-4 1 0,-4 2 1,-6 3-1,-3 0-115,-4 0 1,-1 3 0,0-4 0,2-3 0,1 0 0,3-2 268,1 0 1,2 0 0,6 0 0,2 0 0,4 0 0,3 0 23,3 0 0,-7-2 1,10 0-1,-1-3 0,0 2 1,-1 0-1,-2 0-75,1-1 1,-2-1-1,-1 5 1,-3 0 0,-2-1-1,-3-2 1,0-2-48,2 2 0,-6-4 0,3 0 0,-2-2 0,-2 0 1,0-1-32,1-2 0,-1-2 0,0 1 0,3 0 0,-2-2 0,-2-1 0,0-2 0,2 2 0,0-5 0,-2 0 0,-1-1 0,2 1 0,-1 0 0,-1 1 0,3 2 0,-4-3 0,4 0 0,2 1 0,-1-4 0,0-1-24,1-2 1,-6-1 0,0-2 0,1-4-1,0-3 1,2-6 0,0-1-223,1-2 0,-2-4 0,-1 1 0,-6-3 0,-5-3 1,-4 0-16,-1 2 0,-2-3 0,-4 7 0,-2-1 0,-3-1 0,-6 5 0,-4 3-47,-3 5 1,-4 5-1,2-1 1,-1 0 0,-3 2-1,-2-1 1,-1 4-285,0 0 1,-4-2-1,-3 0 1,-4 2 0,-4-1-1,-1 0 237,-3-1 0,-6-4 0,-9 4 0,-3 0 0,-6-1 0,-3 1 290,-5 2 0,-9-5 0,-6-2 1,33 17-1,0 0 0,-3-1 0,1 1 1,-1 0-1,1 1 0,-2 0 0,0 1 323,-1-2 0,2 1-144,1-2 0,0 1 1,-4 0-1,-1 0 0,2 0 1,-1 1-1,-1 0 0,-1 1 1,-2 1-1,0 0 0,0 1 1,0 0-13,1 1 1,-2 0 0,-4 0 0,-2 1-1,-1 1 1,-1-1 0,-6 1 0,-1 1-1,-4 0 1,-2 1 0,0 0 0,-1 1 0,-2 0-1,-1 1-82,-1 1 0,-2 0 0,-1 0 0,-2 2 0,22 1 0,-1 1 0,0 1 0,0 0 0,0 0 0,0 1 0,1 1 0,0-1 1,1 1-1,0 0 0,2 1 0,-1-1 15,-24 2 0,0 1-98,9 0 1,1 1-1,-6 5 1,1 3 0,9 0-1,2 1 1,2 2 0,0 1-1,2 1 1,0 2 0,2 0-1,1 2-763,1 0 1,0 1 825,1 2 0,1 2 0,1 0 0,1 0 0,-2 3 0,0 0 0,-2-1 0,0 0 0</inkml:trace>
  <inkml:trace contextRef="#ctx0" brushRef="#br0">4972 9396 8559,'6'-33'0,"3"8"0,3 10 0,1 9 0,2 5 0,3 2 0,5 2 330,7 2 0,0 3 1,7-2-1,4 2 0,7 2 1,2 2-1,2 1 0,-2 1 1,2 0-1,-3 4 1,-2 4-1,-5 2 0,-4 0 1,-5-3 144,-5-2 0,-4 4 1,-13-2-1,-2 0 1,-4-2-1,-5-1 1,-6 0-1,-9-2 1,-10-1-1,-9-3 1,-6-2-1,-5-3-434,-3-1 0,-4 0 0,-2-3 1,3 2-1,2-2 0,6-2-552,6-1 0,4 0 0,6 0 0,2 2 0,3 1 0,4 3-2561,3 1 0,8-3 3072,3 5 0,2 0 0,2 4 0</inkml:trace>
  <inkml:trace contextRef="#ctx0" brushRef="#br0">5172 9716 10805,'-46'-26'1098,"3"7"0,-6-5 0,-2 11 0,-4 7-431,-3 8 0,-4-1 1,2 8-1,-2 1 1,-4 2-1,-4 2 1,-3 0-1240,35-5 1,-1 0-1,-26 12 444,30-8 1,-1 0-183,-29 14 1,-2 6 0,1 1-1</inkml:trace>
  <inkml:trace contextRef="#ctx0" brushRef="#br0">2013 9542 10479,'0'-23'0,"0"-4"0,0 0-134,0 4 754,0 3 1,0 11-1,0 1 1,0-3-1,0 2 1,0 6 1173,0 12 1,-5 15 0,1 13-1088,1 6 1,2 6-1,1 8 1,0 4 0,0 3-1,0 0-440,0-1 0,5 1 1,3-9-1,1-2 0,0-4 1,1-3-1,0-3-426,-1-5 1,-3-5-1,-6-11-628,0-4 0,0-3 703,0-2 0,-6-7 0,-4-8 0,-5-10 1,-4-10-1,0-7 264,-1-7 1,-2-1 0,3 0 0,0 2 0,-1-1 0,4 3 0,1 7 477,2 7 0,4 5 0,0 5 0,-1 6 0,-2 8 0,0 7-381,3 4 0,-1 11 1,5-2-1,2 3 0,2 4 1,1 3-1132,0 0 0,6-1 1,4 2-1,5-4 0,3-1 1,0-1-512,1-5 1,2 5 0,7-8 0,1-3 0,5-4 1479,5-6 0,-2-3 1,9-6-1</inkml:trace>
  <inkml:trace contextRef="#ctx0" brushRef="#br0">2413 10062 8523,'-5'-37'3137,"1"6"1,-2 7-2788,2 15 0,2 5 0,-4 7 1,2 3-1,-1 1 0,2 5 0,2 3-1125,1 3 0,1-1 0,4-3 0,4-1 0,2 0 0,3-1 775,-1-3 0,6-3 0,2-6 0</inkml:trace>
  <inkml:trace contextRef="#ctx0" brushRef="#br0">2519 9849 8523,'-17'-34'764,"-1"3"1,0 10 0,5 6 0,-1 5 176,1-1 0,6 7 0,5 4 0,10 6 0,12 3-1434,13 0 1,4-6-1,12 1 493,1-3 0,2-6 0,1-3 0</inkml:trace>
  <inkml:trace contextRef="#ctx0" brushRef="#br0">2973 9516 8523,'0'-18'0,"0"0"0,-6-4 0,-3 6 0,-2 2 281,3 4 1,-4 7 0,3-2 0,-3 5 0,-3 6 0,-1 8 0,-2 9 0,3 10 581,5 7 1,0 13 0,5 4 0,2 3 0,2 7 0,1 0 0,0 2 0,1-4 0,4-3 0,3-7-2760,4-3 1,2 0 0,-2-12 0,-4-6 1895,-3-4 0,-4-10 0,-1 0 0</inkml:trace>
  <inkml:trace contextRef="#ctx0" brushRef="#br0">2813 10262 8523,'-21'-33'16,"2"1"1,5-5 0,1 1-1,1-1 1,3-1-6,5-2 1,2 6 0,2 3 0,0 2 0,2 4 0,1 3 0,3 6 355,1 5 0,6 5 0,7 6 1,0 0-1,4 0 0,4 2-367,8 2 0,-1 4 0,11 5 0</inkml:trace>
  <inkml:trace contextRef="#ctx0" brushRef="#br0">3346 9502 14622,'0'-53'-2683,"0"9"4399,0 8 1,0 12-1041,0 20 0,1 1 0,2 12 0,2 1 1,-1 3-1,1 5 0,-1 4 0,1 5-890,0 4 1,-3 3 0,2 6 0,-2 0 0,-2-1 0,0-2 0,0-2-1,0 2 0,1-4 0,2-1 0,2-2 0,-2-2 0,-2-3 0,1-1-81,2-3 0,-2 3 252,2-7 1,-2 1-1,-2-5 1,-2 2 0,-1 1-485,-1 2 1,-7 6 0,2 0 0,-2 4 527,-3 3 1,-5 6 0,-2-3 0</inkml:trace>
  <inkml:trace contextRef="#ctx0" brushRef="#br0">3319 10155 10930,'9'-32'-479,"0"-4"1,-5 1 2210,5 17 1,0 2-1713,5 11 1,-1 1 0,-1 5 0,-2 4 0,-1 4 0,1 4 0,2 3-58,2 2 0,-1 6 0,0-4 1</inkml:trace>
  <inkml:trace contextRef="#ctx0" brushRef="#br0">3666 10142 8482,'-6'-34'1889,"-3"3"1,3 3 0,2 14-1254,2 1 0,4 6 0,2 2 0,6 4 0,5 1 1,4 1-1,1 2-1273,-1 2 0,-1 1 0,-5-4 0,0 3 0,1-1 0,-1 1 0,-1 1-470,-3 1 1,-5-4 0,-8 2 3035,-5-4 1,2 5 0,-1 3-1432,2 3 1,3 1 0,9 2 0,6 1 0,7 2 0,5-2 0,7 0-499,6 2 0,6-3 0,10 4 0</inkml:trace>
  <inkml:trace contextRef="#ctx0" brushRef="#br0">18982 8836 8568,'0'-19'-17,"2"5"14,2 1 0,3 6 0,5 5 46,-3-2 0,-3 1 1,-6-6-1,0-2 1,0 0-1,-1-3 1,-2 1-1,-3 0 1,0-1-1,-2 1 1,1 1-1,-3 2 1,-2 1-1,-2 0 1,1 2 232,0 2 0,-6-1 0,-2 2 0,-3 1 0,-1 1 0,-5 4 0,-1 1 0,-3 1 0,0 1-392,-3 1 1,-3-5-1,-4 5 1,-4-2-1,-2 1 1,-2-1 364,-3 2 1,-5 0 0,0 5-1,1-4 1,0 0 0,2 1 71,3 2 1,2 8-1,3 4 1,5 5-1,1 7 1,0 9-348,-2 9 1,20-17 0,1 2-1,2 2 1,1 1 0,1 2 0,2 3-1,1 3 1,3 2-1081,1 1 1,2 1 1023,2 0 1,5 0-1,5 2 1,5-1-1,5-4 1,3-2-1,5-2 1,4-1-1,5-3 1,3-2-1,4-2 1,3-2-1,4-1 1,3-3 54,3-1 1,3-2 0,5 0-1,2-4 1,6-4 0,3-3-1,1 0 1,3-1 0,-22-7-1,2-2 1,0 0 0,3 0 0,1-2-1,0 0 105,3-2 1,1-1 0,-1 0 0,1-1 0,0 0 0,-1-2 0,2 0-1,-1 0 1,0-2 0,0-2 0,0 0 0,-1-2 0,-1-1 0,0-1-1,0-2 1,-1-1 0,1-1 0,-1-2 0,-4 0 0,-1 0 0,0-2-46,19-9 0,-1-3 1,-5-1-1,-2-2 1,-9-3-1,-3-1 0,-2 0 1,-2-2-1,-4-4 1,-3-2-1,-4-3 1,-5-2-82,-2-4 0,-4-1 0,-6-3 0,-5 0 0,-1 1 0,-3-1 0,-3 0 0,-3 0 0,-4 0 0,-4 0 0,-4 1 0,-4 1-33,-3 0 1,-5 4 0,-6 7 0,-6 3 0,-5 2 0,-6 4 0,-8 4 0,-5 6 0,-10 3 0,-5 5 0,20 8 0,-1 2 0,-2 1 80,-2 2 0,-1 3 0,0 0 0,-2 2 0,0 1 0,-1 1 0,-1 2 0</inkml:trace>
  <inkml:trace contextRef="#ctx0" brushRef="#br0">25447 6370 8573,'0'-22'0,"0"0"0,0 6 0,0 8 77,0 13 0,0 11 0,0 6 0,0 3 0,0 2 0,0 0 0,0 1 0,0 1 1,0 4-1,-1 0 0,-4-1 0,-2-2 324,0-2 1,-5 3 0,1 0 0,-3-1 0,-6-1 0,0 1 0,-6 3 0,-2 1-259,-3 3 0,-10 1 0,-1 5 0,-5 4 0,20-20 0,-1 0 0,-1 0 1,-1 1-1,-2 0 0,0 0-250,-1 1 0,-1 0 0,5-4 0,-1 0 0,-3 2 0,-1-1 1,2 0-1,-1-1 0,2-2 0,-1-1 0,-1-1 0,0-2 195,-33 14 0,7-5 1,-8-3-1,2-2 0,1-7 1,-1-4-1,1-3 307,0 1 1,1-3 0,7 2 0,-1 0 0,2 0 0,4 0-318,0 1 1,-8 2 0,6 3 0,-2 1-1,-1 3 1,-1 2-130,0 3 1,-7 1 0,2 2 0,-1-1 0,1 1 0,4-2-143,2-3 0,-12-2 0,10-7 0,1 0 0,-1 1 0,3-1 0,0 0 388,3 1 0,2-6 0,-3 1 0,-1 2 0,2 1 0,2 1-194,1 0 1,0 2-1,-4 1 1,-2 4 0,0 0-1,-1 4-124,0 1 0,0 3 0,-7 0 0,6 2 0,3-3 1,5-1-1,5-3 40,3-3 0,2-2 1,0-5-1,2 1 1,0-1-1,5-1-225,2-3 0,9 1 0,4-4 1,2 0-1,2 0-4307,-1-3 4615,7-2 0,1-1 0,6 0 0</inkml:trace>
  <inkml:trace contextRef="#ctx0" brushRef="#br0">21342 8303 15637,'-20'-11'-159,"-2"-2"0,3 3 1,0 7 411,-1 6 0,6 10 0,-6 11 1,1 5-1,-3 7 0,-3 2 0,-2 4 1,0 1-57,1 1 0,5 1 0,5-5 1,5 0-1,8 0 0,8-2 0,11-2-476,14-5 1,19-9 0,23-6 0,-28-10 0,2-1 0,7-2 0,3-2-1,6-1 1,1-1-1657,6-3 1,2-1 1551,-21 1 0,2 0 0,0-3 0,5-4 0,1-3 0,0 0 0,2 1 1,0-1-1,1 0 0</inkml:trace>
  <inkml:trace contextRef="#ctx0" brushRef="#br0">22635 18445 7869,'-14'0'0,"1"0"0,0-2 0,-1-1 0,1-1 0,0 1 0,-1 0 294,1-1 1,4 1-1,2-6 1,1-2 0,4-1-1,5-1 1,8 0 0,3 1-1,7 2 1,3 2 0,4 1-1,0 1 1844,0 0 0,2 2-1916,-3 4 1,2 0-1,-7 1 1,2 5-1,-2 7 1,-4 8-1,-5 6 1,-2 4 127,-2 4 0,-6 2 0,1 2 0,-2-2 0,-2 1 1,0-1-275,0 2 0,-6-7 0,-3-2 0,-2-6 1,0-7-1,-1-2 439,-3-1-415,-7-1 0,1-6 1,-6-2-1,-1-4 0,-2-1 1,-2 0-302,-2 0 1,7 0 0,-1-1 0,3-2 0,7-3 0,5 0 173,4 0 27,6-4 0,9 2 0,9-5 0</inkml:trace>
  <inkml:trace contextRef="#ctx0" brushRef="#br0">22995 19231 7872,'7'-34'186,"-3"3"0,2 3 1,-1 1-1,-2 2 1,-2 1-1,-1 2 1,0 0-1,0 0 1,0 1 403,0 2 1,-4 1 0,-2 6 0,-2 3 0,-2 5 0,0 5-1,-1 11 1,4 16 55,1 18 0,-9 18 0,8-25 0,1 2 1,-2 4-1,0 2 0,-2 6 0,-1 2 1,-1 3-1,-1 2 0,-2 3 0,0 1-484,0 2 1,0 0-1,1-2 1,0 0 0,1 2-1,1 1 1,1-3 0,0-1-1,1-4 1,2-2 0,1-3-1,1-2-724,1-2 1,1-2 0,0-6-1,2-1 1,2 33 0,1-7 0,2-8-1,3-4 1,2-9-351,2-8 0,6-11 0,4-11 0,0-7 0,6-12 1,2-13 911,3-14 0,6-31 0,-20 27 0,0-1 0</inkml:trace>
  <inkml:trace contextRef="#ctx0" brushRef="#br0">22901 19178 7862,'-34'-55'715,"5"5"0,9 16 0,8 7-1,5 8 1,3 8 0,5 2-1,5-1 1,9-2 0,8-3-1,12-1 1,6-2-474,9 2 1,16 1-1,2 2 1,4 1-1,-32 7 1,0 1 0,2 1-1,1 0 1,2 1-1,1 0 1,1 0-1,0-1-150,1 2 1,0-1 0,-1 1 0,-1 1 0,-1 0 0,-1 1 0,-1 1 0,-1 1 0,-1 1 0,1 2 0,-4 2 0,-1 1-296,34 13 0,-7 7 0,-5 5 0,-7 3 0,-5 8 0,-5 5 143,-5 9 0,-4 5 0,-7 6 0,-13-34 0,-1 0 0,1 4 0,-2 0 0,0 2 1,-1 1-1,0 2 0,-1 1 0,-1 2 0,0-1 213,0 3 1,-1-1 0,0-2 0,-1 0-1,2 1 1,-1 0 0,1-2 0,1 0-1,-1-1 1,0 0 0,-1-2 0,-1 0 16,0-1 0,-1-1 0,-2-3 1,1-1-1,1 1 0,-1 0 1,-1 0-1,-2-1 0,1 38 0,-4-6-453,-2-5 1,-5-5 0,-12-7-1,-11-3 1,-17-5 0,18-23 0,-3-2 81,-5 0 1,-1-2-1,-5-3 1,-2-3 0,-5-3-1,-2-3 1,-4-1 0,0-2-1,-5-1 1,0 0-1,0-2 1,0 0 235,2-1 1,-1 0 0,1-1 0,1-2 0,4-2 0,1-1 0,0 0 0,2 0 0,1 0 0,2 0 0,4 1 0,1 1 0,6 1 0,1 1 92,-26-2 0,16-3-127,8 4 0,11 1 0,10 4 0</inkml:trace>
  <inkml:trace contextRef="#ctx0" brushRef="#br0">26394 14393 8033,'4'-25'0,"2"3"0,1 6 0,4 5 0,1 5 0,1 2 0,0-1 0,-5 1 449,-2-2 1,-2 6 0,1 0 0,-2 8 0,-3 3 0,-5 4 0,-2 3 0,-2 4 312,0 3 0,0 3 0,-6 4 1,-1 3-1,-3 5 0,-1 3 1,0 3-1,0 1-317,1 4 1,-5 0 0,1 4 0,-5 5-1,-5 3 1,-1 4-240,-3-2 1,18-32-1,-1 1 1,1 0-1,-2 0 1,-19 29-1,0-2 1,2-5-1,1-1 151,1-2 1,10-4 0,-4-1 0,0-1 0,2-1 0,0 1-197,2 1 0,-1-4 0,0 5 1,1 1-1,-1 1 0,-1 1 1,-2-2-149,-1 0 0,-5 5 1,5-8-1,2 2 0,-1 0 1,1 0 74,-3-2 0,-3 8 1,4-6-1,1-4 1,2-5-1,1-5 116,1 2 0,-1-3 0,2 0 0,1-1 0,2-2 0,-2 0 0,-1 2-103,-2 1 0,1 0 1,1 3-1,1-3 1,2-2-1,-2 1-137,-1 4 1,-2-6 0,0 9-1,1-1 1,-1-2 0,2-2-1,1-2 158,2-1 1,1-2-1,-1 4 1,3 0-1,1-1 1,0 1-123,2 0 0,1-5 0,2 2 0,-1-3 0,1-1 0,0 0-35,0-1 1,1-3-1,1-1 1,2 0-1,-1 0 1,-2-1-1,-1 0 156,0-1 0,-2 3-121,-3 3 0,3-3 0,-4-1 0,1 1 0,0 3 0,1-1 0,3-1 0,1-2 0,0 0 0,-1 0 0,1 0 0,0-5 0,1 0 0,3-2 0,-3-1 0,5 0 0,-2 1 0,0-2 0,4 7 0,-4-8 0,-1 1 0,-2 3 0,0-1 0,4 0 0,-4-2 0,1 2 0,-4 1 0,-2 4 0,0-1 0,3 0 0,0-3 0,1 1 0,0-1 0,1 2 0,1-2-2260,3-1 0,5-6 724,-2 0 0,10-12 1,3-3-1,6-9 1,2-7-1,3-4 1536,2 0 0,1-13 0,5-2 0</inkml:trace>
  <inkml:trace contextRef="#ctx0" brushRef="#br0">23981 18112 7851,'-13'0'-315,"-1"0"1096,1 0 0,0 0-198,-1 0 1,2 6-1,2 2 1,3 4 0,-1 3-1,2 1 1,-1 5 0,0 3 47,-4 4 0,1 7 0,-1 2 0,3 5 0,-3 2 0,1-1 0,-1-1 0,4-4 14,1-2 1,-3 1-1,5-8 1,1-2-1,1-5 1,2-2-744,0-4 0,0-6 0,2-2 0,4-2 0,7-5 1,8-4-259,4-6 1,12-10 0,4-8 0,5-7 0,5-4-1,1-1 1,2 2-1512,4 2 1,-6 8 0,4-1 1866,1 3 0,-24 8 0,2 0 0,33-11 0</inkml:trace>
  <inkml:trace contextRef="#ctx0" brushRef="#br0">20902 17632 7947,'-14'-12'0,"1"2"0,0 2 0,-1 2 653,1-4 0,6 10 0,2 1 1,4 10-1,1 7 0,0 4 1,0 4-1,0 7 0,0 5 0,0 8 1,0 5-1,0 2 1935,0 0 0,0 1-2432,0-1 0,0 0 0,0 1 0,0-3 0,0-2 205,0-4 0,-2-4 0,-1-1 0,-1-1 1,1-5-1053,1-8 0,-2 0 0,-1-9 0,3 0-927,0-3 983,2-6 1,2-2-1,2-9 1,5-8 0,4-11-1,3-10 635,2-7 0,12-19 0,-2-4 0</inkml:trace>
  <inkml:trace contextRef="#ctx0" brushRef="#br0">20968 17672 7879,'-6'-27'599,"-2"1"1,2 9 0,3 4-143,6 1 1,0 5 0,5-2 0,4 0 0,3 0-1,3 2 1,0-1 28,1 1 0,2 2 0,5-2 0,2 1 0,2 3 0,1 0-238,-1-1 0,-2 2 0,0-2 1,0 2-1,0 4 0,-2 1 1,-1 3-1,-2 0 40,0-1 0,0 6 0,-5-2 0,0 4 0,0 3 1,1 2-1,2-2-214,2-1 1,-2 0-1,1 1 1,2 2-1,1-2 1,2-1-8,-1-2 0,1 1 1,-2-1-1,-2 0 0,-4 1 1,-1-1 214,-1 0 0,1 2 0,-6 3 0,-2 4 0,-2 3 1,-2 4-1,-3 2-31,-2 4 1,-1 8 0,0 3-1,-1 1 1,-4 5 0,-4 4-396,-3 7 0,-1 0 0,-2 0 0,-1-6 0,-2 0 0,2-3 0,1 0 105,2-7 0,-2-4 0,-1-4 0,-4-4 0,0-4 0,-4-4 32,-1-5 0,-9-3 1,-5-7-1,-5-3 1,-4-5-1,-2-2 1,-2-4-177,-1-2 0,-5-9 0,0-8 0,4-1 0,2 0 0,3-2-46,-1-1 0,8 4 1,4 3-1,3 3 1,7 3-1,5 4-3703,5 3 3932,3 4 0,14 18 0,2 6 0</inkml:trace>
  <inkml:trace contextRef="#ctx0" brushRef="#br0">4426 5531 15237,'19'-68'0,"5"4"0,2 11 0,2 8 0,-4 11 0,-3 6 356,-5 6 1,-9 10-1,-7 12 1,-8 7 0,-10 7-1,-9 3 1,-8 7-1,-8 6 1,-6 7 0,-5 7-1,26-17 1,-1 1-346,-2 4 1,0 1 0,-3 4-1,-1 2 1,-1 4 0,0 1-1,-3 4 1,-1 0 0,1 3-1,0 1 1,-2 3 0,2 1 0,1-1-1,2 2 1,0 1 0,1 1 129,1 0 0,3-1 0,6-5 0,4-1 0,0 4 1,2 1-1,3-3 0,2 0 0,3-4 0,1-1 0,2 0 1,3-2-1,2-3 0,3-2 11,2-2 0,3 0 0,4 3 0,5-3 0,5-6 1,5-3-1,2 1 0,4-2 0,5 0 0,4-3 0,3-3 1,2-1-1,4-1 0,2-1 0,0-2 0,2-1 145,3 0 0,1-2 1,-2 0-1,0-2 1,0-2-1,-1-1 0,-5 0 1,0 1-1,-4-1 1,-1 1-1,-4 0 1,-1 0-1,32 13-1490,-9 2 1,-17 0 0,-10 11 0,-10 6 0,-12 7 1007,-11 8 0,-25-1 1,-11 1-1</inkml:trace>
  <inkml:trace contextRef="#ctx0" brushRef="#br0">8585 11288 8497,'-52'0'0,"1"3"0,4 4 0,0 7 0,1 2 0,0 2 0,4 0 92,5-2 0,5-6 0,7-2 1,5-2-1,14-3 0,18-2 1,21-1-1,14-1 0,17-2 0,10-3 379,-31 2 0,1 0 0,5 1 0,2-1 0,1-1 0,2 0 0,3 1 0,0 0 1,6 0-1,0 1 0,1-1 0,1 0 0,3 0 0,0-1 0,-2 1 0,0 1-351,-2 0 1,1 2 0,2 0 0,-1 0 0,-5 1 0,-2 0-1,0 0 1,1 0 0,0 0 0,0 0 0,-3 0 0,0 0 0,-2 1-1,1 0-262,-2 1 0,0 0 0,-7-1 1,-1 1-1,3 1 0,-1 1 0,-4-1 1,0 0-1,-3 0 0,0-1 0,-2 0 1,-1 0-1,31 3-997,-5-2 0,0-2 0,-6-2 0,-4-2 0,-3-3 1139,-7-2 0,-2-1 0,-2-4 0</inkml:trace>
  <inkml:trace contextRef="#ctx0" brushRef="#br0">17116 6091 24066,'12'-38'-1686,"4"7"0,3 11 0,-1 8 1810,-3 7 0,4-2 0,2 0 0</inkml:trace>
  <inkml:trace contextRef="#ctx0" brushRef="#br0">17796 5584 20670,'13'-41'-4770,"0"7"4496,1 8 0,-2 7 0,-2 7 0,-3 2 0,1 1 0,-2-1 0,0-2 0,-5 0 222,-4 3 0,-10-3 0,-9 3 0,-5-2 1,-4-1 450,-5 3 0,-8 1 0,-5 5 0,-3-1 0,-4 1 1,-3 3-1,-7 4-215,-2 5 0,0 9 0,30-7 0,-1 2 0,-1 1 0,0 1 0,0 3 0,0 1 0,-2 2 0,0 1 0,1 2 0,0 1-170,3 1 1,-1 0 0,-3 2 0,1 2-1,7-1 1,2 1 0,1 0 0,1 1-1,2 0 1,3 1 0,2 0 0,3 0-1,-14 30 129,11-4 1,12 1 0,18-2-1,15-4 1,23-6 0,-10-24-1,7-3 1,8 0 0,5-3 58,6 1 0,5-2 0,-9-6 0,2-2 1,1-1-1,1 0 0,0-2 0,1 0 0,6-1 1,1-1-1,1 0 0,-12-1 0,0-1 0,1 0 1,0 0-1,4-1 0,-1 0 0,1 0 1,1 0-190,3-1 0,1 0 1,0 0-1,0-1 1,5-1-1,0-1 1,1 0-1,-2-1 1,-4-1-1,-1 0 1,0-1-1,-1 1 1,-2-1-1,0 1 1,0-1-1,-1 0 1,-1-1-1,1 0 1,-2 0-1,0-1 1,-4 1-1,0 0 1,-1-1-1,-1 0 1,19-3-1,-1-2 1,0 0-101,-4 1 1,0-1 0,-2 0 0,-6 0 0,-2-1-1,-1-1 1,-2 0 0,-1-2 0,-3-1 0,17-8-1,-5-2 1,-10 0 0,-5-1 0,-6-2 0,-5-1-1,-8-1 1,-4-1-168,-4-1 1,-5-2-1,-6 0 1,-6-1-1,-7-2 1,-6-1-1,-7-1 1,-6 1-1,-11-5 1,-7 3-1,-10-1 1,-5 3 164,12 13 0,-2 1 0,-2 2 0,-9-1 0,-4 2 0,-1 1 0,-3 3 0,-3 1 0,0 2 0,-4 0 0,-2 2 0,-1 1 0,14 5 0,-1 1 0,0 1 0,-1 1 0,0 1 0,0 1 0,-1 0 0,0 2 0,-2 1 0,-2 1 1,1 1-1,0 2-36,-1 0 0,1 1 0,0 1 0,1 1 1,6 0-1,1 1 0,0 1 0,1 1 0,-15 4 1,1 3-1,2 0 125,8 1 0,1 1 0,1 1 0,0 0 0,0 0 0,2 1 0,9-2 0</inkml:trace>
  <inkml:trace contextRef="#ctx0" brushRef="#br0">16929 5917 29558,'-13'-56'-3277,"4"3"0,0 26 0,-1 8 3557,-2 7 0,-6 6 1,-1 6-1,-3 1 1,-5 5-1,-4 6 1,-5 6-201,-5 3 1,1 2-1,-6 9 1,2 5-1,-1 4 1,1 8 0,-1 7-1,22-22 1,0 2-1,0 3 1,0 2-5,0 3 1,1 1-1,-1 1 1,1 1 0,2 3-1,0 1 1,0 2-1,2 2 1,0 2 0,2 1-1,1 0 1,3 0 138,1-1 0,3 0 1,2-2-1,3 1 0,1-3 1,2-1-1,3-1 1,2-1-1,2-3 0,3-1 1,2-3-1,2 0-225,0-2 1,3-1 0,1-5 0,2-2 0,3 0 0,0-2 0,1-1 0,0-1 0,26 27 0,2-2 12,1-4 0,0-7 0,2 3 0,0-2 0,0 1 0,-3-2 0,-1-2-691,1-1 1,-3-4 0,-3-4-1,-4-2 1,-10-5 0,-7 0-1,-7 0-194,-3 2 1,-8-2 196,-2-2 0,-10 8 0,-2-3 1</inkml:trace>
  <inkml:trace contextRef="#ctx0" brushRef="#br0">17036 7970 9480,'0'-20'855,"0"1"-452,0-3 0,0 10 1,0 14-1,0 9 0,0 10 1,0 6-1,0 5-603,0 8 0,-2 11 0,-2 8 0,-6 0 0,-5 3 0,-4 1 0,-1 2 200,1-2 0,-11-5 0,2 1 0</inkml:trace>
  <inkml:trace contextRef="#ctx0" brushRef="#br0">8531 10875 8363,'0'-49'0,"0"2"0,0 7 0,-1 12 209,-4 13 0,2 10 0,-7 14 0,-8 10 0,-13 14 0,-18 16 1,16-16-1,-2 4 0,-7 6 0,-3 4 0,9-10 0,0 1 0,-2 1 1,-3 4-1,-1 1 0,-1 1 0,-4 5 0,-2 1 0,0 2 1,11-12-1,-1 1 0,0 1 0,0-1 33,-3 4 1,1-1-1,-2 1 1,1 1-1,-2 3 1,-1 0-1,0 0 1,1 0 0,3-3-1,0-1 1,1-1-1,0 1 1,1-3-1,1 1 1,1-1-1,0 0 1,-10 11 0,1 0-1,1-1 1,3-4-1,2-2 1,0-1-1,3-3 1,1-1-1,1-1 1,-11 13 0,2-3-1,5-6 1,2-4-1,7-6 1,1-3-1090,-18 18 0,10-5 0,14-14 0,6-3 0,3-4 0,7-8-1939,7-6 1,9-11 2785,13-21 0,12-21 0,-10 6 0,-1 0 0</inkml:trace>
  <inkml:trace contextRef="#ctx0" brushRef="#br0">6452 11515 8218,'-43'-34'1003,"6"13"1,29 18 0,4 22 0,5 20 0,8 17-426,9 14 0,1-25 0,5 1 0,5 2 1,3-1-1,5 4 0,4 0 0,6 3 1,3-1-1,2-1 0,2-2 0,-15-15 1,0-1-1,2-1 0,0 0 0,0-1 1,1 0-406,1-1 1,0-1-1,1 0 1,2 2-1,1-1 1,0 0-1,1-2 1,0 0-1,1 0 1,0-1-1,0 0 1,1-1-1,2 0 1,1 0-1,0-1 1,0-2-1,-1 0 1,0-1-925,0-1 1,0-1 0,0 1 0,4 1 0,1 0 0,-1 1 0,-4-2-1,-1 1 1,0 1 750,-1 1 0,-1 1 0,0 0 0,0-1 0,0 0 0,0 1 0,0 2 0,0 2 0</inkml:trace>
  <inkml:trace contextRef="#ctx0" brushRef="#br0">5185 14820 26809,'-50'-18'-483,"-5"-1"0,-5 0 0,-9-1 1,-5 5 496,36 10 1,-2 0 0,-3 2-1,0 3 26,-1 3 1,-1 3-1,-3 1 1,-2 2-1,-1 6 1,-1 3-1,-2 1 1,0 2-1,-3 3 1,1 1 0,-1 2-1,0 1 1,-2 1-1,1 1 1,0-1-1,0 1 1,2 0-1,0 1 1,2-1 0,1 2-1,1 1 1,0 1-1,2 0 1,1 3-1,1 0 1,1 3-1,2 1 1,2 2 0,-1 3-1,2 3 1,-1 2-1,1 3-1085,-1 3 0,0 3 0,5 1 0,1 2 950,11-19 0,0 0 0,2 2 0,1 3 0,1 1 0,2 2 0,1 0 0,1 1 0,2 0 0,1 1 0,3 0 0,0 1 0,2 2 1,2 1-1,1 0 0,2-1 0,1-1 0,3 0 0,1 1 0,2 0 0,2-1 0,2-2 0,3-1 0,1 0-104,2 0 1,1-1 0,3 0-1,5 3 1,2 1 0,1-2-1,2-4 1,2-2 0,1 0-1,2-1 1,2-1 0,1-1-1,3-1 1,2-2 0,2-1-1,2-2 1,1-2 0,2-2 39,3 1 1,1-2-1,3-2 1,5 0-1,3-3 1,2-2-1,0-3 1,1-3 0,1-1-1,2-1 1,1-1-1,0-2 1,5 0-1,0-3 1,2 0 0,-17-4-1,0-1 1,2-1-1,-1 0 201,4 0 1,-1-1 0,2-1 0,1 1 0,6-1 0,3 0 0,0 0 0,0-1 0,-2-1 0,0 0 0,0 0 0,1 0 0,1-1 0,1 1 0,1 0 0,-1-1 0,-12 0 0,0-1 0,0 1-1,1-1 1,-1 0 0,1 1 0,0-1 0,-1 1 0,2-1 0,-1 1-42,0-1 0,1 1 0,0 0 1,0-1-1,2 0 0,5 0 0,1 0 1,1-1-1,0 1 0,-2-1 1,-2 1-1,0 0 0,-2 0 0,2 0 1,-1 0-1,2-1 0,1 1 1,-1-1-1,1 1 0,0 0 0,2-1 1,0 1-1,0-1 0,0 1 0,-1 0 1,-2-1-1,0 1 0,0 0 1,-1 0-1,1 0 0,2 0 0,0-1 1,0 0-1,1 1 0,-1-2-114,2 1 1,-1 0-1,1-1 1,-1 1 0,0-1-1,-5-1 1,0 1 0,-1-1-1,0 0 1,2 0-1,3-1 1,1-1 0,1 1-1,0-1 1,-1 0 0,-1 0-1,-1-1 1,0 0 0,0 0-1,-1 0 1,-2 0-1,0-1 1,-1 0 0,0 0-1,0 0 1,1-1 0,1 0-1,-1-1 1,0 0 0,-1 1-1,-2-2 1,0 1-1,-1 0 1,-1-1 0,1 0-35,0-1 0,0 1 0,-1 0 0,0-1 1,0-1-1,-4-1 0,0 0 0,-1-1 1,0 0-1,-1-1 0,13-3 0,-1-2 1,-1 1-1,-1-2 0,-2 0 0,-1 0 1,-1-1-1,-1-1 0,-1-1 0,0-1 1,-1-1-1,0-1 0,-3 1 0,0-2 1,-1 0-1,0-2 164,-1 0 1,-1-1 0,0-1 0,-1-2 0,0 0 0,-1-3 0,-1 1 0,-2-1 0,-4 1 0,-1 1-1,0-1 1,-2-1 0,14-12 0,-1-1 0,-1-2 0,-3 0 0,-1-1 0,-2-2 0,-2 2 0,-2-2 0,-1 0 77,-2 2 0,-1-1 1,-2-1-1,-3-1 0,-1 0 1,-4 0-1,-4 4 1,-3 0-1,-2 1 0,-3 1 1,-1 0-1,-2 0 1,3-22-1,-5 0 0,-6 3 1,-5 1-155,-3 2 1,-7 0 0,-7 0 0,-8 1 0,-10 3-1,-8 2 1,-6 1 0,-6 4 0,11 17 0,-2 2-1,-3 1 1,-5 1 0,-1 1 0,-4 1-1,-6 0 1,-4 1 0,-1 1-21,12 7 0,-2 0 0,0 1 1,-1 1-1,-2 1 0,0-1 0,-1 2 1,-2 0-1,-6 0 0,-1 0 0,-2 1 1,0 0-1,10 4 0,0 0 0,-1 0 1,0 1-1,-1 0 0,-3 0 0,0 0 1,0 1-1,-2 0 0,0 0 0,7 2 1,-1 1-1,0-1 0,-1 1 0,1 0 1,-1 0 5,-2 0 0,0 1 0,0-1 0,0 1 0,-1 0 0,1 0 0,-1 0 0,0 0 0,0 0 0,-1 0 0,1 1 1,-2 0-1,-2 0 0,-1 0 0,0 0 0,-1 1 0,0 0 0,0 0 0,-1 1 0,-1-1 0,1 2 0,-1-1 0,0 1 1,0 0-1,10 1 0,0 0 0,0 0 0,1 0 0,-1 1 0,-1 0 0,1 0 0,-2 1 0,-1 0 0,1 0 0,-1 0 1,0 1-1,0 0 0,0 0 60,-1 1 0,0 0 0,-1 0 1,1 0-1,-1 1 0,1 0 0,1 1 1,1 0-1,0 0 0,1 1 1,0 0-1,0 0 0,-1 2 0,0 0 1,-1 2-1,-2 0 0,1 2 0,-1 0 1,1 0-1,0 1 0,0 1 13,2-1 0,0 2 0,0 0 0,0 0 0,1 0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10664 5997 8519,'13'-12'0,"1"3"236,-1 5 1,-5-3 0,-3-1 0,1-1 812,3 0 0,-1 7 1,-2-3-407,-5 4 1,-5 1-554,-14 0 1,-3 0-1,-7 0 1,-3 0-1,-3-2 1,-2-1 214,1-1 1,4-7 0,-5 4-1,-1-2 1,0 0 0,0-1 48,1-2 1,7-1 0,-4 1 0,2 1-1,0 3 1,1-1-155,2 1 0,2 2 1,-3 6-1,0 0 1,-4 0-1,1 0 0,-4 0-53,-2 0 1,1 0 0,-8 2 0,2 1 0,0 1 0,-3 1 57,-1 1 1,2-5-1,-2 5 1,0-2 142,-1 1 0,8-1 0,-1-4-152,2 0 1,-2 0-1,7 0 1,-2 0-1,1 0 1,-1-1-65,2-4 0,-4 4 0,2-4 1,-2 4-1,-4 1 0,-1 1-78,-1 4 1,-2-4-1,3 5 1,-3-1-1,-2 1 1,0 0-1,-1 0-15,0-4 0,4 4 0,-1-1 0,2-2 0,3-2 22,-2-1 1,0 0 0,3 0 0,0 0 0,0 0 0,0 0 0,0 0-1,0 0 174,0 0 1,-3 0-1,0 2 1,1 1-1,-2 1 1,-2 1-174,-4 1 1,-2-5-1,-3 5 1,-1-2-1,-5 1 1,-1-1-97,-2 2 0,-8-3 1,3 6-1,0 0 1,-2 0-1,3 0 0,-2 0-44,2-2 1,-2 5 0,1-3 0,-2 1-1,1-1 88,2-5 0,3 2 82,2-1 0,0-1 0,5-4 1,0 0-1,0 0 0,2 0 154,4 0 1,0 0 0,7 0-108,-3 0 1,5 0 0,-1 0-1,4-1-272,4-4 0,-4 4 0,2-4 0,-5 2 1,0 0-1,0-2 0,0-1 0,-2-2 0,1 2-52,-2 0 1,3-3 0,-4 5 0,-1 1 0,2 2 0,1-1 0,0-1 310,-1-1 1,5-1 0,-4 7-1,2 2 1,0 4 0,-1 0-1,0 1-475,-2 2 101,4 1 0,-5 1 23,2 0 0,-1 1 0,-4-1 0,1 0 115,-1 1 1,-2-1-1,0-1 1,2-2-1,2-3 1,2-1 0,3-3 349,2-1 1,-2 2 0,2 1-1,4-2 1,1 0 0,3 0-168,1 1 0,1 5 0,4-3 0,2 1 1,1 4-1,2-1 0,-2 2-318,-1 1 1,-2-2 0,2 6 0,2-2 0,0-2-1,0 1 1,-1-1-124,2 0 0,1 1 1,5-1-1,-2 0 1,2 1-1,1-1 378,2 0 1,-5 1 0,0-1-1,2 0 1,1 2 0,2 1-99,-1 2 1,1 4 0,0-1 0,-1 3 0,2 4-1,2 2 1,1 1-165,-1 0 0,4 7 0,1-1 1,4 5-1,1-2 0,0 1 29,0 1 0,0-4 0,0 7 0,0-4 1,0-1-1,0 0 256,0 0 1,0 1 0,0 2 0,0 3 0,0 0 0,0 3-1,0 1-68,0 5 0,0 6 0,0 0 0,0 2 0,0 7 1,-2 1 21,-2 2 1,3-34 0,0 2-1,-1-2 1,0 1 0,1 1 0,1 0-1,-1 2 1,2 1 0,-1-1 0,0 0-1,0 2 1,0 1-51,0-2 1,0 0-1,-1-2 1,2-1 0,-1 1-1,1 1 1,0-1 0,1 0-1,1-2 1,0 0 0,0 0-1,0 0 43,0-1 0,0 1 1,1-3-1,1 1 0,-1 36 1,-1-1-1,-1-4 0,-2 1 143,0 1 0,0-2 0,0 6 0,-2 0 0,1-37 0,-1 1 0,-1 3 0,0 0 0,0 2 0,0 0-22,0 1 0,0 0 0,0 7 0,0 0 0,2-3 1,-1 1-1,0 2 0,0 0 0,0 1 0,1 0 1,0 1-1,1-1-201,-1 0 0,2-1 1,-1-3-1,1-2 1,1 0-1,0 0 1,2-5-1,0 0 1,0-2-1,1-2 1,2 35 74,-1-5 1,3-4 0,-3-11 0,0 0 0,0-1 0,-2-3 0,1-3 293,-1 0 0,6-5 0,-2 4 0,1-4 1,0-1-1,1 2-66,2 2 0,0-2 1,-2 4-1,-3-1 1,1 4-1,-2 3 1,0 1-349,-3 1 0,0 5 0,0 2 0,1-1 1,-1 0-1,-1-4 0,-1-1 0,2-5-154,1-3 1,5-2-1,-3-5 1,0-2 0,2-1-1,-3-3 369,1-1 0,3 0 1,-3-4-1,0 2 0,0 0 1,-2 0 48,2 1 1,-4-1 0,4-3 0,-2 3 0,1 4 0,-2 4 0,-2 2-341,-1 4 0,0-4 0,0 4 0,0-4 1,0-1-1,0-1 52,0-4 0,0-2 1,2-8-1,1-1 1,3-4 108,1 0 1,-3-4 131,5-7 1,0 1 0,4-5 0,1-2 0,-1-2-1,0-1 194,1 0 0,4 0 0,1 0 0,0-1 1,3-2-1,2-3-193,4-2 1,6 5 0,0-1-1,3 2 1,6 1 0,3-2-112,5-1 1,0-1 0,4 5-1,3 0 1,4 0 0,5 0 0,4 0 7,4 0 1,-36 0-1,-1 0 1,2 0-1,0 0 1,3 0 0,0 0-1,0 0 1,0 0-1,3 0 1,0 0 0,-1 0-1,-1-1 101,-1-2 0,1 1 0,6 1 1,0 1-1,-6-3 0,0 1 0,1 1 1,1 1-1,1-1 0,1 0 0,-2 0 1,-1-1-48,1 0 0,-1 0 0,1-1 0,1 1 0,-2 2 1,-1-1-1,0 0 0,-1-1 0,2 0 0,-1 0 1,-1 0-1,-1 1 0,-1 0 0,1 0-62,-2 1 0,0 0 1,0 0-1,-1 0 0,1 0 1,0 0-1,0 0 1,0 0-1,0 0 0,0 0 1,0 0-1,0 0-13,1 0 1,-2 0 0,0 0 0,-1 0-1,2 0 1,-1 0 0,2 0 0,-1 0-1,1 0 1,0-1 0,0-1 0,-1 1-1,0-2 1,0 1 95,0 1 0,0-1 0,0-1 0,0 0 0,0 1 0,0 0 0,0 0 0,0 1 0,0-1 0,0 1 0,0 0 0,-1-1-1,-2 0 1,1 0 0,2-1-1,-1 1 1,35 2 0,1 0-1,-1 2 1,-1 1-284,-3 1 1,2 5 0,-1-3 0,-1 1 0,-2 2 0,-3 0 0,-1 0 127,-2 1 0,-4-2 0,3-1 1,-1-1-1,0-2 0,0 1 288,1-1 20,-5 1 0,5-5 1,-5 0-1,2 0 1,0 0-1,0 0 23,-1 0 1,3 0 0,-4-2 0,0-1 0,-3-3 0,-4 0-155,-3 1 1,-1-6 0,-5 4 0,-2-2 0,-1 1 0,-3 1 0,-1 0-117,-4-4 1,4 4-1,-2-1 1,0 1-1,2 1 1,2-1-158,4-1 1,-4 4 0,0-4-1,-1 1 1,-2 1 0,1-1-1,-4 1 205,0 0 1,-7-3-1,-2 5 1,0-1-1,-4 1 1,-1-2 168,-2-2 1,-4 4 0,-2-5 0,1-1-1,-1-2 1,2-1 0,0-2-113,0-3 0,-5 0 1,5-6-1,2-2 1,0-1-1,1-2 214,-3 0-230,3-5 1,-3 0 0,7-7 0,3-4 0,1-3 0,0-4-43,1-2 0,0-8 0,3-3 0,-2-3 1,-10 31-1,0 0 0,0-1 0,-1 0-57,1 1 0,-2-1 1,1-5-1,-2 0 0,-2 1 1,-1 1-1,1 0 0,-1-1 1,1 0-1,-2 0 0,0 2 1,-1 0-1,-1 0 0,-1 1-216,-1-36 1,-1 4-1,0-5 1,0 1 0,0 1-1,0 3 1,-1 4 104,-4 5 0,-1-8 1,-6 3-1,0-1 1,-2-1-1,-1 1 52,0 1 0,2-6 0,-2 8 0,0-1 1,-1-4-1,1 2 0,-1-2-115,1-1 0,0 2 0,2-5 1,1 0-1,2 1 0,1-1 256,-2 0 0,5 0 0,3 36 1,0 0-1,-1-34 0,-2 2 0,0 1 1,0 2-20,3 2 1,2-6-1,1 7 1,0 2 0,0 0-1,0 2 49,0 1 1,0 0-1,0 1 1,0-2-1,0-4 1,0 0 0,0-1-158,0 1 1,0-1 0,0-4 0,0-4 0,0 2 0,0 0 0,0 1 63,0-4 1,1 5 0,2-1 0,2 3 0,-1-1 0,1 0 259,-1 0 0,6 4 0,-2 4 0,1 3 0,-2 1 1,0 0 118,1-3-423,-5 4 1,4-1-1,-4 2 1,2-5-1,-4-3 1,-4-2-1772,-6 2 1779,3 0 0,-7-11 0,7 36 0,0-1 0,-2-1 0,0-1 1,0 1-1,0 0 0,0 1 0,1 0 19,-7-33 1,-5-1 0,-2 0 0,-1 4 0,0 5 0,0 5 38,1 3 1,-4 0 0,3 4 0,-2 5-1,0 3 1,2 6 0,-2 4-249,-1 5 0,4 7 1,4 3-1,2 5 1,2 6-1,-1 7 283,1 7 1,5 5 0,3 1-1</inkml:trace>
  <inkml:trace contextRef="#ctx0" brushRef="#br0">4012 6490 30140,'0'-17'-3277,"0"-1"0,0 1 0,0 3 1233,0 0 1,0 5 2350,0 1 0,-1 5 1,-4-2-1,-3 4 1,-4 1-1,-2 0 0,1 1 1,0 2-1,-1 2 293,1-2 1,0-2 0,-1-1 0,1 0 0,0 0 0,-2-1-1,-1-2 1,-4-2 0,1 2 48,0 2 0,-5 1 0,2 0 0,-5 0 1,-2 1-1,-2 4 0,2 4-580,6 2 0,-1 3 0,5 0 0,0 3 1,-1 1-1,4-2-143,1-1 1,6 2 0,0 3 0,1-1 0,-1 2 0,1-2-113,2 0 0,-3 3 1,5-2-1,1-1 0,2 0 1,1-3-1,0 1 474,0 0 1,4 0-1,2 3 1,3 1-1,4 0 1,5 1-1,3 0 94,2 1 0,8-1 0,6 4 0,5 1 0,4 0 0,1-1-333,4 1 0,-4-5 0,2-1 0,0-2 0,0-2 0,-2-4 0,-1-4 22,-3-5 0,-2-2 0,-2-2 0,-2-2 0,-2-2 0,1-5 1,0-4-93,-1-5 1,-5 1 0,2-5-1,-2 0 1,-2-2 0,-3-1-269,0-3 1,-5-2 0,-3 2 0,-3-3 0,-5-4 0,-5-4 0,-2-1 119,-2 0 1,-3-1 0,-6-1 0,-11 2 0,-9 5 0,-11 2 0,-6 2-27,-1 1 1,-14 8 0,0 4-1,-4 4 1,-6 2 0,-2 3-515,35 6 1,-1 2 0,-1 4-1,0 2 1,1 2 0,0 1-1,-31 11 749,8 5 1,-5 7 0,12 3-1</inkml:trace>
  <inkml:trace contextRef="#ctx0" brushRef="#br0">3839 6997 15628,'0'-21'-1020,"0"3"0,-1 5 0,-4 4 1017,-4 5 1,2 7 385,-2 1 0,2 2 1,-2-2-1,3 4 1,1 1-151,1 0 1,-6-1 0,2 6 0,-1-1 0,0 0 0,-1 1-64,-2-1 0,-1 2 1,-1 1-1,1 2 0,-2-2 1,-1-1-20,-2-2 0,-5 1 0,2-1 1,-1 0-1,-1 1 0,1-1 0,0 0 1,1 1 50,2-1 1,-5 0 0,4 2-1,-3 1 1,1 2 0,0 0-176,1 1 0,-7 0 0,4 5 1,1-3-1,-1 0 0,2-2 10,-1 0 1,3 3 0,-4-2 0,3-1-1,2 2 1,3-2 34,1 0 0,2 3 0,-1-2 0,1-1 1,0 1-1,-1 0 0,1 0-49,0 1 1,4-5 0,1 4 0,1-2 0,1 1 0,-1 1-1,1 3-28,0-3 1,0 4 0,3-5-1,-3 1 1,0 0 0,-1 1 14,-1 3 1,4 1 0,-4 0-1,1-1 1,1-2 0,-1 0-1,1 0 3,0 1 0,0-6 1,3 4-1,-2 0 1,2-2-1,2 2 1,2 0-31,4 2 1,1-2 0,6 1 0,0 0 0,2 1-1,1-3-2,0 0 1,3 2-1,0-3 1,-2 0-1,-1 1 1,-1-3 25,4 3 0,-3-6 1,3 4-1,-3-3 1,-2-2-1,0 1 1,1-1 205,-1 0 0,6 1-35,3-1 1,-1-4 0,3 0 0,2 0-3,4-2 0,6 3 0,-5-4 0,0 2 0,0 1 0,0 0 0,-1-2-44,-2-1 0,-6 3 0,-1-3 0,-2 1 0,-3 3-280,-1 2 0,-3-3 0,-2-1 0,-2-1 0,-1-1 90,1 0 1,-4 0-1,5-3-80,1 1 1,-2 1-1,-1-4-826,-1 3 0,-2-1 0,-5 5 1,-3-1-1,-5 1-1104,-3 2 1,6-4 2025,6-2 0,12 4 0,8-1 0</inkml:trace>
  <inkml:trace contextRef="#ctx0" brushRef="#br0">3626 8849 22782,'-30'-6'-1492,"4"-1"1451,0 0 1,9 7 0,2 8 0,6 4 96,3 2 0,3-7 0,7-3 0,5-2 0,5-2 0,3 0 0,7 0 0,6 0 0,4 0 352,0 0 1,3 4 0,-6 2-1,-3 0 1,-3 2 0,-4-1 0,-2 3-436,-2 2 1,-4 3 0,-4 1 0,-5 2 0,-4-2-255,-4-1 1,-8 3-1,-7 1 1,-1 0 0,0 1-1,-1-3-394,-3 3 0,-1-5 0,-2 2 1,2-2-1,3 0 0,4 0 508,3-2 1,2-3-1,0-10 1</inkml:trace>
  <inkml:trace contextRef="#ctx0" brushRef="#br0">3906 6690 30763,'0'-13'-9358,"0"6"8035,0 1 1,0 4 0,-2-1 1234,-2-1 0,-2-2 1,-4 3-1,2-3 0,1 0 1,-1 0-1,-2 3 675,-2 2 0,0 2 0,2 4 0,2 3 0,1 6 0,0 2-550,-4 2 1,-2 0 0,-3-4 0,-4 3 0,1 2 0,-2 0 0,1 2 0,-3-2 193,3 0 0,-5 1 0,2-4 0,-3 3 0,-2 2 0,-1 1-131,4-1 1,-3 8 0,-3 0 0,1 2 0,1 3 0,-1 0 0,-2 3-333,-3 1 1,9 2-1,-4 2 1,1 1-1,0 1 1,3-1 0,2-1 409,2-2 1,1 0 0,-3 0 166,2-1 0,4 1 1,-2 0-251,0 0 1,1 0 0,3-1 0,-2-2 0,2-3 0,1 0 0,2 0-274,-1 3 0,1 3 0,0 5 0,-1 3 0,1 4 0,-2 3 0,-3 3 99,-4 4 1,-3 8 0,11-34-1,0 0 1,-1 0 0,0 1 0,0 0-1,-1 0 1,1 0 0,1 0-44,-1 1 0,1 1 0,-11 27 0,3-3 0,4-9 1,2-5-1,1-4 0,0-4 232,3-1 0,2-6 0,-2-3 0,2-1 0,1-1 0,0 3-70,2-3 0,-1 1 0,5 1 0,-3 6 0,0 4 0,-1 5 0,0 3-199,-4 6 1,-1 3 0,-2 5 0,-4 1 0,-4 3 0,-2 2 0,0 1-19,2-2 1,6-6 0,-2-1 0,3-3 0,3-5 0,2-4 194,1-3 1,5-6 0,-4-5 0,2 2 0,3 0 0,2 0 0,1-3-31,0-1 1,0 4 0,1-1 0,4 2 0,2 2 0,2 0 0,0 1-202,1 4 1,-2-2-1,-1 6 1,1 1-1,-3 2 1,1 1 94,-3 0 0,0 2 1,0 2-1,3-1 1,0-4-1,2-5 0,-1-3 128,3 1 0,2-2 0,1-6 0,2-3 0,3 0 0,4-3 0,3 0 42,2-1 1,4-5 0,0 5 0,0-4 0,1-2 0,-1 3 0,-2-1-114,-1 4 0,-1-1 0,-2 0 0,-3-1 0,-2 1 0,-3-1-133,1 2 1,-4 4 0,-6-3-1,3-1 1,1-1 0,1 1 140,0 1 0,5 5 0,1-4 0,2-1 0,4 0 0,3-4 0,5 0 137,1-4 1,-1 0 0,5-1-1,4-3 1,1-3 0,1-1-1,0-4 111,-1-4 1,-1 2 0,-2-5 0,-2 1 0,-2-1 0,-6 1 0,-7-2-291,-5-2 1,-3-1 0,-2 2 0,-1 2 0,-3 5-774,-5 3 1,2 3 0,-1 1 0,-1 2 17,2-2 1,1-1-1,8-3 1,3-2 0,6-3 851,5-1 1,5-1 0,6-5-1</inkml:trace>
  <inkml:trace contextRef="#ctx0" brushRef="#br0">3359 12634 8549,'-13'-1'-35,"0"-4"1,4 4 393,0-4 0,7 4 0,4 1 0,8 0 0,8 0 0,3 0 0,4 1 240,4 4 1,1 2-507,6 6 1,-5 1-1,3-1 1,-2 2-1,-2 1 1,-2 3-184,-1 2 0,-8-3 0,-4 4 1,-6 0-1,-3 1 0,-3-1 1,-3 0 9,-5-1 1,-4 4 0,-10-3 0,-8 2-1,-7 1 1,-4 0-104,-2 3 0,-11 6 1,-2 0-1,0 2 0,0 4 1,4 0 182,3 3 0,19-16 0,0 1 0,-14 26 0</inkml:trace>
  <inkml:trace contextRef="#ctx0" brushRef="#br0">4252 7103 8468,'0'-13'0,"0"0"0,2 1 0,2 2 0,5 1 259,3 6 0,1-5 0,1 5 0,-1-1 1,0 1-1,1 3 0,-1 3 0,0 3 0,1 1 1,0 5-1,3 3 0,3 3 313,6-2 1,-1-6-1,10-1-122,2 2 0,2-6 1,2 0-1,2-4 0,3-1-27,2 0 0,-5 0 1,1-1-1,-1-4 1,-2-2-1,2-3 0,-1-2-43,1-3 1,-6 2-1,-6 1 1,-3-3-1,-1 0 1,-2-1-360,-3-2 0,0 3 0,-7-2 0,-3 0 1,-2 1-1,-1-2 0,-1 0-52,-2-1 0,0 3 0,-3-5 1,1 0-1,0 1 0,1-5 0,-1-4 70,-1-2 1,3 0 0,-1 3 0,-2-2-1,-2-1 1,-1 2-81,0 1 1,-4 2 0,-2 3-1,-2 2 1,-2 2 0,-3 1-184,-5-1 0,-1 8 1,-7-2-1,0 1 1,-7 2-1,-4-1 0,-3 4-151,0 1 1,-1 2 0,-2 4 0,-2 0 0,2 0-1,0 0 1,0 0 564,-1 0 1,-2 0 0,3 0 0,-1 0-1,1 0 1,1 1-21,2 4 0,0-2 0,2 5 0,1 3 0,3 1 0,0 3 0,1 1-9,0 2 0,4 4 0,5-4 0,3-1 0,2 1 0,3 1 0,2 2 163,6 3 0,2 1 0,6 2 0,0-1 0,3 1 0,4-2-7,6-3 0,10 8 0,-3-5 1,3 0-1,0-1 0,4 0 0,3-1-801,-1 0 0,-1 2 0,-1-5 0,0 1 0,-1-2 0,1-1 1,-2 0-621,-3-2 0,4-1 0,-3-2 0,5 1 0,3 1 1,1 1 1113,0 2 0,-4 5 1,5-2-1</inkml:trace>
  <inkml:trace contextRef="#ctx0" brushRef="#br0">11544 10728 8260,'-5'-37'0,"1"9"0,1 15 193,2 5 0,5 25 0,2-5 1,1-1-1,4 0 0,2-1 0,5 2 1,6 1-1,5-1 495,7-3 1,4 1 0,4-5 0,4-2 0,2-2 0,2-2-1,3-4-452,-1-3 0,7-10 0,1-4 0,3-4 0,1-2 0,-4-3-328,-4-4 1,1-10 0,-30 21 0,0-1 0,24-27 0,-6-2 0,-10-4 0,-6-4-378,-5-3 1,-15-6 0,-2-2 0,-9 0-1,-9 1 1,-10 2 487,-9 2 0,-3 13 0,-9 6 0,-6 9 1,-4 9 287,-4 9 1,-9 7-1,-5 8 1,-5 8 0,34 5-1,-1 2 1,0 3 0,-1 3-1,-3 3 1,1 3-513,-4 3 1,2 1 0,2 1 0,0 2-1,-3 5 1,0 3 0,2 0 0,2 2-1,3 1 1,1 0 0,3 1 0,2 0-1,4-1 1,2 0-213,2-2 1,4 0 0,3 3 0,5-1 0,2 26 0,16-2 0,18-1 0,16-6 416,8-5 0,-9-23 0,3-2 0,-3-1 0,1-1 0</inkml:trace>
  <inkml:trace contextRef="#ctx0" brushRef="#br0">11757 14567 8397,'-13'7'0,"0"-3"0,1-1 0,4 0 253,8 2 1,17 5-1,12-1 1,7 3-1,11 1 1,9 1 0,16-1-1,-34-6 1,2-1-1,3 0 1,1 0-1,1-1 1,1-1 0,1-1-1,1-2 1,0 0-1,0 0-160,1-1 1,0 0-1,2-3 1,0-2 0,-2 0-1,0-3 1,-1-2 0,0-2-1,0-3 1,-1-1 0,-2-3-1,0-1 1,-2-1 0,-2-2-1,-2 0 1,-2-1 0,-2-2-1,0 0-269,-2-2 0,0-1 0,-2 0 0,-3-1 0,-1-1 0,-2-1 0,-2 0 0,-3 0 0,14-35 0,-19 32 0,-3-1 0,-3-1 0,-2 0 113,-2-1 0,-2-1 1,-6-35-1,-3 36 1,-3 1-1,-4-2 1,-4 2-1,-3-1 0,-4 2 1,-2 1-1,-3 2 1,-4 2-1,-2 3 146,-4 2 1,-2 3-1,-1 4 1,-2 4 0,-8 2-1,-1 3 1,-3 4-1,-1 2 1,-2 3 0,-2 2-1,-1 2 1,-2 3-244,0 1 1,0 4 0,2 3 0,1 3-1,-6 1 1,0 2 0,2 2 0,1 2-1,4 1 1,2 2 0,2 2 0,1 1 28,3 1 0,3 2 1,5 3-1,4 2 1,2 0-1,3 3 1,3 0-1,3 2 0,4 0 1,3 1-1,3 1 1,2 1-813,5-1 0,2 1 943,2-2 0,3 0 0,6-1 0,2 0 0,0-3 0,-1 0 0,0 0 0,0 0 0</inkml:trace>
  <inkml:trace contextRef="#ctx0" brushRef="#br0">5105 15673 6673,'-7'-34'368,"4"14"1,13 16-81,13 10 1,15 12 0,18 5-1,14 6 1,-29-14 0,1-1-1,3 0 1,2-3 0,3-1 0,2-2-1,4-2 1,1-2-286,3-1 1,3-1 0,4-1 0,2-1-1,-3 0 1,0-1 0,-1-1 0,1-1-1,2-2 1,-1-1 0,-1-3 0,0-2-1,1-2 1,-1-2-37,0 0 1,-1-2-1,-8-1 1,0-1-1,-2-2 1,-1-1-36,-2 0 1,-1-1 0,-5-1 0,-1-2 0,-3 2 0,-2-1 0,-3-1 0,-2-1 196,-2-2 0,-3 0 1,18-26-1,-9-6 0,-12 1 1,-14-4-1,-13 0-56,-12-1 0,-19 7 1,-19 4-1,17 29 0,-4 2 1,-8 1-1,-5 3 0,-6 2 1,-3 3-1,-7 2 1,-3 3-179,-5 3 0,-2 3 0,25 5 1,-1 2-1,0 1 0,-5 1 1,-1 1-1,0 2-14,-2 0 0,-1 2 0,1 1 0,-4 5 0,-1 1 0,1 2 0,3 0 0,0 2 0,1 0 0,2 0 0,1 1 0,0 1-14,5 0 0,1 0 1,0 1-1,2 1 1,1 0-1,3 2 0,-10 12 1,3 1-1,4 1 1,3 2-1,5 3 1,3 1-1,6-1 0,4 1 133,5 0 0,3 1 0,4 1 0,3 0 0,1-3 0,0-1 0,0-1 0,0 0 0</inkml:trace>
  <inkml:trace contextRef="#ctx0" brushRef="#br0">12264 10448 6119,'-6'-23'0,"6"5"0,7 9 4354,5 6 0,1 3-4118,1 0 0,4 0 0,-1 0 1,0 0-1,-1 0 0,0 0 1,2 2-1,-2 1 0,-2 3 0,-4 1 1,-3 3-1,-1 4 0,-3 2-908,-1 2 1,-4-1 0,-2-3 738,-5-1 0,-3 5 0,0 0 0,2-1 0,1 1 0,-1 0 91,-2-2 0,4-1 0,4-2 1,2 1-1,4-2 161,2-4 1,4 3 0,7-7-1,1 1 1,3-1 0,0 1-1,1-1-380,-4 2 0,0 0 1,-1 4-1,0-1 1,-3 1-1,-2 2-169,-3 2 0,-1-1 0,-6 0 0,0 1 0,0-1 76,0 0 1,-6 1 0,-1-1-1,-2-1 1,2-2 320,1-1 1,1-4-1,5 3 1,2 1 0,2 0-1,5 0-11,3 1 1,-3 2-1,0 2 1,1-1 0,1 2-1,-1 1-513,-1 2 1,-5 0-1,4-4 1,-2 3-1,-3 0 1,-2 1-1,-1 0 311,0 0 1,0 1 0,0-3-1,0 2 1,0-2 0,0-1 125,0-2 1,0 2-1,0 3 1,1 1 0,4-1-1,4-5-158,3-1 0,5 0 0,3 1 1,-1 1-1,0-1 0,-1 0-237,1 1 1,-8 3 0,2 1 0,-1-1-1,-2-1 1,0-1-81,-1-2 1,0 6-1,5-8 1,-1-1-1,0 0 1,1-1-1,-1 0-68,0 1 0,-4-2 0,0-1 750,1-1 1,8-1-1,3-5 1</inkml:trace>
  <inkml:trace contextRef="#ctx0" brushRef="#br0">12610 12168 17359,'-1'-9'-4740,"-4"0"5105,4 6 1,-4-3-1,10 6 1,4 0 382,3 0 1,5 0 0,3 0 0,0 0 0,3 0-1,-1 0 1,-1 0-879,-2 0 0,3 2 0,-3 0 0,1 3 1,-1-1-1,-3 1 175,-1-1 0,4 7 1,2-4-1</inkml:trace>
  <inkml:trace contextRef="#ctx0" brushRef="#br0">12584 12328 21588,'-2'-8'-1837,"8"4"0,7 2 2099,5 2 1,0 0-1,-5 0 1,2 0-1,1 0 1,4 0 0,-1 0-1,0 0 713,-3 0 0,4 0-974,-2 0 0,-1 6 1,-3 2-1</inkml:trace>
  <inkml:trace contextRef="#ctx0" brushRef="#br0">13184 12168 13110,'7'-21'-288,"-1"5"306,0 5 0,0 16 1,4 8-1,-1 2 0,0 0 1,0-2-1,0 0 0,0 2 89,-2 3 0,3-3 0,-4 4 0,0-1 0,2 0 0,-3-2 0,3-1-123,-1-2 1,-5-6-1,-2-4 1,-8-6-123,-4-6 0,-1-7 0,0-3 0,0-2 0,1-4 0,1-3 0,4-3-37,1 1 1,2 6-1,4 2 1,0-1-1,1-1 1,2 2 232,1 4 0,7 8 808,-2 1 1,4 4 0,3-2-1,4 1-479,0 3 0,0 1 0,5 2 0,3 0 0,1 2 1,4 1-1,1 3-2569,0 1 0,9-2 2276,-3 4 1,9-1-1,-2 6 1</inkml:trace>
  <inkml:trace contextRef="#ctx0" brushRef="#br0">14077 11648 28367,'0'-33'-1893,"-2"7"0,-2 2 0,-4 14 0,-2 16 2518,-3 13 1,1 10 0,-10 16 0,-2 4 0,-1 1-1,-2 2 1,2 0 0,3 5-1236,4 7 0,5-3 1,4 8 219,4 1 1,21-6 0,7-5 0</inkml:trace>
  <inkml:trace contextRef="#ctx0" brushRef="#br0">18462 5984 8514,'14'-13'-20,"-1"-1"1,5 1 315,-1 0 0,1 1 1,-6 1-1,-2 4 1,-2 0-1,-2-1 1,-5 1-32,-4 4 1,-4 4 0,-6 11 0,-1-2 0,-1-1 0,-1 2 0,-2-1 0,2 0 91,1-1 0,2-6 1,0 2-1,-1-4 0,1-1 1,0 0-42,-1 0 0,1 0 1,0 0-1,-1 0 1,1 0-1,0 0 0,-2 0-166,-3 0 0,3 0 0,-3 0 1,2 0-1,-2 0 0,-4 0 1,-2 0-24,2 0 0,-6 5 1,3 1-1,0 0 1,-2 1-1,3-1 72,-1 0 1,2 3-1,-1-3 1,3 0 0,0 1-1,2-1 1,0 1-116,3 1 0,-1 1 0,1 4 0,-3-1 0,-1-2 0,0-1 0,-1 1 3,-3 2 0,-1 1 0,-2 1 0,1-1 0,-2 2 0,-2 1 34,-1 2 1,-5 1 0,5-2-1,2 0 1,1 0 0,2-1-1,4 0-77,4 2 1,-1 0 0,3-5 0,2 2 0,4 1 0,0 2 0,-1-2-27,2-1 0,-2 3 0,3 0 0,-1-2 0,0 0 0,-1 0 52,-2 2 0,-1 4 0,-2-2 0,-1-1 0,-2 2 1,0-2-1,0 2 167,1-1 1,-3-2-1,6 3 1,-3-2 0,3-1-1,-1 0 1,3 1-170,2 2 1,2-4-1,-2 4 1,2 0 0,1 0-1,1 2-106,0 2 0,2-2 0,2-1 0,-1 2 0,-1-1 0,-1 1 0,1-2 141,-1 2 1,-5-3-1,3 1 1,-2 0 0,0-1-1,0-2 1,0-1 152,0 0 0,5-1 0,-4-2 0,2 1 0,2 4 0,0-1 1,-1 2-202,2-1 1,2-2 0,1 3 0,0 0 0,0-2-1,0 2-68,0-1 0,0-2 0,1 4 0,2 1 0,2-3 0,-2-1 0,-2-1 129,-1 0 0,0 4 0,0-3 0,0 1 1,0 0-1,0 0-76,0-1 0,0 5 1,0-4-1,1 3 1,4-1-1,4 2 1,3 1-41,1 1 0,0 1 0,1 0 0,-1-1 0,0 1 0,-1 0 0,-1-1 0,-3 1 0,0 0 0,2-1 0,-2-1 0,-1-1 0,-1-2 0,0 2 0,0 0 0,-3-1 0,1-2 0,1 0 0,-1-2 0,2 2 0,1 0 0,-2 1 0,4 3 0,3-1 0,2-2 0,4 2 0,0 1 0,1 1 0,-4 1 0,3 0 0,-3-2 0,-2-1 0,0-2 0,1 1 0,-3 1 0,0 0 0,-2-2 0,0 0 0,-2-1 0,-1-2 0,0 0 0,-3-4 0,4 3 0,1-3 0,-1-2 0,3 1 0,2-1 0,2 0 0,-1 1 0,0-1 0,1 0 0,0 2 0,3 1 0,0 2 0,6 0 0,-6-5 0,0 0 0,-3 2 0,0 2 0,-1 0 0,0 0 0,-1-1 0,-1 0 0,-4 2 0,1-2 0,-3-1 0,3-2 0,-1 1 0,1-5 0,3-1 0,1 1 0,3 0 0,1 0 0,4 1 0,0-2 0,7 1 0,0 0 0,-1 0 0,1-2 0,0 0 0,-1 1 0,-3-4 0,-3 5 0,0 1 0,-4 2 0,-1 2 0,-2-1 0,0 0 0,-4 1 0,-1-1 0,-1 0 0,-1 1 0,1-3 0,1-2 0,1 3 0,4-4 0,0 0 0,2 0 0,1-1 0,2-1 0,0 0 0,1-3 0,-2-1 0,3-2 0,0 0 0,-4 0 0,-1 0 0,-2 0 0,-1 1-1025,-3 3 1,-3 4-781,-6 5 0,4-4 0,2-2 0,1-1 642,4-3 1,-4-3 0,2-4 0,1-3 0,2-4 1162,2-2 0,-1 2 0,0-8 0</inkml:trace>
  <inkml:trace contextRef="#ctx0" brushRef="#br0">18342 9489 8057,'-20'0'717,"0"-5"0,7 0 0,0-1 19,-1 0 0,8 1 1,8 5-1,11 2 1,11 1-1,8 3 1,6 1 203,3 3 0,2-2 0,-2 1 0,1 1 0,-1 2 0,-5 1-841,-6 1 0,-7-1 0,-9 0 0,-3 1 0,-3-1 1,-10 0-1,-11 2 0,-11 1-118,-5 2 0,-13 4 1,2-2-1,-3-1 0,-1 2 1,-1-2-1,2 0-550,2-3 0,1 4 0,1-3 0,4 0 0,5-3 0,7 1 0,5 2-1048,3 0 1,9 1 1616,6-5 0,12 7 0,9 0 0</inkml:trace>
  <inkml:trace contextRef="#ctx0" brushRef="#br0">15370 7916 8567,'6'-19'0,"2"6"0,0 5 222,1 8 1,-6 2-1,1 2 1,-2 5 0,-2 3-1,0 1 1,0 2-1,0 1 1,0 4 0,0 0-1,0 4 1,1 1-1,2 2 555,2 0 0,5-2 0,-1-2 0,3-2 0,-1-2 0,0-2 1,-2-2-1,0-2-418,-2 0 1,3-7-621,-5-6 1,-1-6-1,-4-10 1,-1-5-1,-2-7 1,-3-3 152,-1-2 0,4-4 1,-3 3-1,1 0 1,1 2-1,1 2 0,1 3 264,2 7 0,2-1 0,1 3 0,3 2 0,1 3 0,3 2 836,2 2-1030,2 6 0,-1-7 0,0 6 0,1 1 0,-1 1 0,-1 4-812,-3 2 1,3-1 0,-4 7 0,6 4 0,2 3-1,3 3 850,2-1 0,7 5 0,6-4 0</inkml:trace>
  <inkml:trace contextRef="#ctx0" brushRef="#br0">16169 7770 8530,'-1'-21'0,"-2"3"0,-1 3 1208,1 2 1,1 0-1,2 4 147,0 9 1,0 6-1,0 19-954,0 3 0,0 8 0,-1-1 1,-2 4-1,-3 1-248,-2 0-1,4-5 1,-3 1 0,-1-1 0,2 1 0,0-2 0,3-2-605,2-2 1,1-2 0,0-1 0,0-2 0,0-1-1,0-4 1,0 1 451,0 0 0,6 1 0,1 5 0</inkml:trace>
  <inkml:trace contextRef="#ctx0" brushRef="#br0">3612 7863 8471,'-13'-1'0,"0"-2"0,-1-2 53,1 1 1,6 5 0,4 2 0,6 2 0,6-1 0,2 0 0,4 1 0,3-2 0,4-2 0,3-1 191,2 0 1,10-4 0,5-2 0,2 0 0,3-1 0,1-1 0,2-4 0,2-2 0,3-6 41,3 0 0,-8-3 0,3-3 0,-1-2 0,-3-2 0,-3-3-115,-6-1-217,-9 5 0,5-13 0,-8 4 0,-6-2 0,-4-5 0,-8 1-31,-3-2 1,-4-4-1,-8 1 1,-9-2-1,-10 3 1,-10 5 93,-10 6 1,-12 6 0,-7 8 0,-2 7 0,-6 7 0,33 8 0,-1 2-138,-3 2 1,0 2 0,-5 5 0,0 3 0,3 2-1,0 1 1,-2 3 0,1 1 0,0 1 0,1 2 0,2 1-1,1 1 1,3 1 0,1 1-52,3 2 1,1 0 0,3-2 0,2 1 0,-14 30 0,12-3 0,14-4 0,13 0-826,10-2 995,14-6 0,25 8 0,9-3 0</inkml:trace>
  <inkml:trace contextRef="#ctx0" brushRef="#br0">11864 10928 8582,'-12'-17'0,"2"0"-1,1 5 153,6 5 1,-5 13 0,5 3-1,-1 3 1,1 1 0,3-1-1,4-3 1,7-5 99,5-2 1,5-2 0,8 0 0,6 0 0,6 0 0,5-2 0,6-4 160,4-7 1,0 0-1,5-5 1,-2 3-1,-2 0 1,-3-1-1,-2-2-37,-3 2 0,-3 1 0,-7 2 0,-4-1 0,-5 1 0,-7 0-562,-5-1 1,-9 5-1,-5 1 1,-6-1 0,-12 1 139,-12 4 0,-11 2 0,-8 2 1,-4 0-1,-6 0 0,-4 2 182,-3 2 0,-11-1 0,7 5 0,-1-2 0,3-2 0,7 0 0,3 1 69,5-2 1,5-2 0,10 1 0,7 1 0,8 1-270,4-1 0,8 0 0,2 2 0,5 2 1,8 2-1,10 0 0,13 1-1679,10 2 1,14 1 0,10-1 1742,5-3 0,-21-5 0,2-2 0,1-2 0,0 0 0</inkml:trace>
  <inkml:trace contextRef="#ctx0" brushRef="#br0">10931 9809 8352,'13'13'0,"2"0"0,3 2 0,4 3 0,3 3 0,3 1 0,3 0-141,5 2 0,2 5 0,5 3 1,3-3-1,5 1 0,-1 1 1,3 6 140,4 6 0,-3 4 0,-24-20 0,0 0 0</inkml:trace>
  <inkml:trace contextRef="#ctx0" brushRef="#br0">8211 7636 14003,'-1'-20'0,"-4"3"0,-2 9 0,0 8 0,2 7 0,4 5 572,1 1 1,1-5-1,5-4 1,6-3-1,6-1 1,2 0-1,3 0 1,-1 0 0,2 0-1,2 0 489,4 0 1,1-4-1,-3 0 1,2-1-787,1-1 0,12-1 0,-2-7 0</inkml:trace>
  <inkml:trace contextRef="#ctx0" brushRef="#br0">9304 7357 31013,'0'-14'-9831,"0"1"8939,0 6 0,-1-4 1,-5 7-1,-6 1 0,-6 3 1178,-2 4 0,-3 4 0,-3 5 0,-1 0 0,-1 2 0,-2 1 1,1 4 37,4 0 1,-1-2-1,9 3 1,2-2 0,4-1-1,7 0-463,3-1 1,2 1 0,3-3-1,7 1 1,7 2 0,8-2-1,8-1-10,5-2 1,2 1-1,2-2 414,2-3 0,5 2 0,-3-3 0</inkml:trace>
  <inkml:trace contextRef="#ctx0" brushRef="#br0">9824 7450 30304,'-7'-21'-9640,"-5"3"8812,3 9 1,2 4-1,-2 5 983,-1 0 1,-2 0 0,-2 0 0,2 1 0,2 3-91,1 5 0,6 3 0,-1 2 1,2-1-1,2 0 0,2 1 1,1-1 73,1 0 0,7-1 1,-4-2-1,2-1 0,0 0 1,0 0 73,-2 0 0,0-6 0,-2 1 289,4-2 1,-3-4 0,-2-2-827,-2-5 0,-1 2 0,4-1 0,3 2 490,4 3 1,-3 2 0,0 2 0,1 4-1,1 4-1274,-2 3 1,3 1 0,-4 0 0,4 0 764,2 1 0,5-1 0,2 0 0</inkml:trace>
  <inkml:trace contextRef="#ctx0" brushRef="#br0">10304 7490 29990,'0'-13'-9831,"0"-1"7414,0 1 0,0 0 2898,0-1 1,-1 7 0,-4 4 0,-4 6 0,-1 6 0,0 3-801,1 1 0,6 0 0,-2 1 1,4-1-1,1 0 0,0 1-2718,0-1 3427,0-6 0,6-1 0,3-7 0,3-4 0,2-5-185,4-6 0,-3-1 1,3-5-1,-3 0 0,-1 1 1,1 2-53,-2 0 0,4 5 1,-10 0-1,2 5 0,-2 1 51,-1 1 1,0 5 0,-3 2 0,2 8 0,-1 4 0,1 2 0,1 4-1054,1 4 0,3 4 0,8 0 845,4 1 1,9 0 0,3-1-1</inkml:trace>
  <inkml:trace contextRef="#ctx0" brushRef="#br0">11171 7357 29999,'0'-29'-9831,"-6"10"8725,4 13 1,-4 8 0,6 2 1087,0 5 1,2 3 0,1 1 0,1 1 0,1-1 0,-1 2 0,1 1 98,-2 2 1,2 0-1,0-5 1,-2 0-1,0 1 1,0-1 0,3-1-37,1-3 0,-2-3-17,3-6 1,-5-6 0,2-3 0,-2-3 0,0-1 0,1-2 0,-1-2-59,-1 0 1,2-6 0,1 6 0,-1 0 0,0 3-162,1 0 1,1 7 340,-2 2 0,-2 10 0,2 4 1,-1 3-1,0 1 0,2 2 0,-1 1-712,2 2 1,-3-2 0,4-6 0,1-1 0,-1 0 701,3-1 0,2-2 0,0-8 0,-3-2 0,-3-5 88,0-3 1,-3-1-1,4-1 1,1 1 0,-1 0-1,3-1 385,2 1 1,2 1 0,-1 3 0,0 5-857,1 2 0,-6 7 0,0 2 0,-1 3 1,1 5-1,4 0 0,2 1-180,4 2 1,6-6 0,-2 3-1,3-2 1,0-4 0,-1-2 927,-2-4 0,-5 5 0,2-1 0</inkml:trace>
  <inkml:trace contextRef="#ctx0" brushRef="#br0">11771 7490 29738,'0'-13'-1639,"-2"-1"1,-2 1-1,-5 0 1,-3-1 0,-1 2-1,-1 3 1818,1 5 1,4 3 0,2 2 0,1 3 0,3 5 0,1 3 0,2 2 0,2-1 0,1 0 0,4 1 402,5-1 1,-2-4 0,8-2-1,-3-1 1,-2-1 0,1-1-1133,-1 0 0,-6-5 0,-2-8 0,-4-3 1,-2-1-1,-2-2 0,-3-1 317,-2-2 1,5 0 0,-2 5 0,0 0 0,1-1-182,1 1 1,3 6-1,6 2 1,5 5-1,6 3 1,-1 1 70,-1-1 1,3 3-1,-1-1 1,1-2-1,0-2 1,0-1 332,-2 0 1,-1 0 0,-3-1-1,-2-2 1,-3-3 1383,-1-2 0,-1 4-854,-5-5 1,0 8 0,0 1 0,1 6 0,4 4 0,4 2-380,2 3 1,3 1 0,-1-3 0,0-1 0,2-2 0,2-1 0,0 0 319,0-1 0,-1-1 0,0-4 0,2 1 1,-2-2-1,-1-4-123,-2-2 1,1-6-1,-2 1 1,-2-3-1,-3-3 1,1-1-357,-1-2 1,-2 0 0,2 5 0,0 0 0,-1-1 0,0 1-838,-3 0 1,-3 5 0,-4 4 464,-5 2 1,-3 8 0,0 3 0,3 4 0,5 4 0,2 2 0,2 2-42,0 2 0,8-2 0,5 1 0,8 2 175,4 1 0,14 2 0,2 0 1</inkml:trace>
  <inkml:trace contextRef="#ctx0" brushRef="#br0">6638 8703 8333,'0'-14'-20,"0"1"1,5 4 0,1 2 0,-2 1 0,-2 3 0,-8 1 0,-5 2-1,-2 0 1,0 0 0,-1 0 545,1 0 1,-2 6-83,-2 3 0,2 3 1,-5 1-1,3 2 1,-3 3-1,1 4-335,0 3 0,-3 2 0,2 0 1,1-1-1,-2 1 0,2 0 95,0-1 1,0 5-1,2 2 1,0-1-1,0 3 1,3-1-20,0 3 0,7 1 0,4 2 0,7 0 0,13 0 0,14-1 1,16-5-240,12-8 1,-23-14 0,2-3 0,2-2 0,2-2 0,3-1-1,0-1 1,2-1 0,-1-2 0,3-2 0,0-2-60,1-1 0,-1-2 0,-2-1 0,-2-2 0,1-4 0,-1-1 0,-3-2 0,0-1 0,-3 0 0,-1-2 0,-1-2 1,-1-2-1,-4 0 0,-2-1-167,20-24 1,-5-5-1,-14 2 1,-5-2 0,-6-2-1,-11 1 199,-6 1 1,-17 3-1,-10 4 1,-13 7 0,-13 4-1,-9 11 95,-8 7 0,-7 8 0,0 13 0,36 1 0,-1 2 0,-2 4 0,1 1-14,-1 2 0,0 2 0,3 1 0,1-1 0,0-1 0,1-1 0</inkml:trace>
  <inkml:trace contextRef="#ctx0" brushRef="#br0">9798 8463 22843,'1'-14'-1839,"4"1"0,-2 4 0,5 0 2223,3-1 1,-4 4-1,1 0 1,-1 2 0,0 1-1,4 3 1,1 3 0,-1 1-1,1 1 1,0-1 0,3 0-1,1 1-196,4-1 1,0 1-1,8-5 1,4 0-469,3 0 0,2 0 1,2 0 399,1 0 1,-3-6 0,9-2 0</inkml:trace>
  <inkml:trace contextRef="#ctx0" brushRef="#br0">10677 8303 32192,'0'-21'-4916,"0"3"1,-5 9 5317,-4 5 1,-3 3 0,-2 1 0,0 0 0,-3 2-215,0 7 0,-3 0 0,4 9 0,-2-2 0,3 1 0,4 0 0,3 0-700,2-3 0,2 0 1,5-1-1,4-1 0,5-2 45,6-1 1,5-6-1,6 2 1,1-4 771,3-1 1,9 0 0,7 0 0</inkml:trace>
  <inkml:trace contextRef="#ctx0" brushRef="#br0">11131 8316 22388,'-14'-28'-4444,"1"3"4636,0 12 1,4 5-1,0 4 35,-1 2 1,-2 4 0,-2 1 0,3 3 0,0-1 0,2 3 0,0-1 0,2 4-1,3 0-445,2 3 0,2 4 1,0-1-1,0 0 1,2-3-1,3-2 0,7-1 140,5-2 1,0-6 0,-3 1 0,-1-3 0,0-1 565,1 0 1,-5-1 0,-2-3 0,-1-5 3004,-3-3-3788,-8 4 0,4 4 0,-2 8 0,6 5-105,6 3 1,4-3 0,3-2 0,2 1 0,1-1-1,2 2 1,3 0-1061,0 0 0,-1-6 1492,4 1 0,6 4 0,1-1 0</inkml:trace>
  <inkml:trace contextRef="#ctx0" brushRef="#br0">11557 8356 22388,'-7'-13'-1480,"2"-1"1786,4 7 1,1 3-601,0 8 0,1 2 1,2 4-1,3-2 1,2-2-1,2-3-33,2-2 1,-2-1-1,2 0 1,3 0-1,0-1 1092,0-4 0,-2-2 1,-1-7 318,-3 1 0,-2 6 0,-4 4-1242,1 6 0,7 3 0,-2 4 1,3-1-1,1 1 0,0 2 1,2 1-1252,3 1 1,3-1 0,5 0 1571,1 1 1,-1-1-1,1 0 1</inkml:trace>
  <inkml:trace contextRef="#ctx0" brushRef="#br0">12277 8303 24119,'-9'-25'-4696,"0"2"5230,6 4 1,-9 13-438,4 6 0,2 11 0,1 6 0,4 1 0,1 0 0,0 0 0,0-1-405,0 3 1,0-5 0,0 2 0,1-3 492,4-5 1,-2-4 0,6-6-1,-1-3 1,0-7 26,-4-5 1,2 1 0,-1-3 0,-2 3 252,-2 2-1200,-1 0 0,0 7 0,0 6 747,0 7 1,0 5 0,2 1 0,1 1 0,2 1 0,3 1-4,2 2 1,2-1 0,1-5-1,1-3 1,-1-4 22,0-4 1,1-1 0,-2-1 0,-4-4 0,-3-4 0,-2-4-201,1-5 0,-2 3 0,2-4 0,-1 1 0,0-1 0,3 0 70,1 0 1,-2 1 0,4 6 0,1 3 467,2 5 1,1 4 0,-1 4-1,-1 5 1,-3 3 0,3 1-731,1 0 0,-3 1 1,-1-1-1,3 0 1,1 1-1,1-1-105,0 0 0,1-4 1,-1-1-1,0-2 0,1-3 763,-1-2 0,0-7 0,1-3 0,-1-3 0,0-1 0,1 1 1836,-1 3 1,0-2-1,1 3-1852,-1 1 0,-1 7 1,-3 9-1,-3 2 1,-2 3-1,2-1-132,1 0 0,2-1 1,5-1-1,0-4 0,3-1 1,2-2-1,0 1-147,0-1 1,5-1 0,-2-7 0,2-5 0,0-3 0,-2-3-135,2-2 0,-5 0 1,0-3-1,-1-1 1,-2 2-1,-2-1 1,-4 4 313,0 1 0,-5 3-506,-5 3 1,-5 11 0,-5 11-1,3 8 1,1 7 0,3 6 0,3 8 82,4 4 0,15-4 1,10 4-1</inkml:trace>
  <inkml:trace contextRef="#ctx0" brushRef="#br0">4012 9636 9571,'2'-14'0,"1"1"0,1 0 0,-2 1 592,-5 3 0,-5 3 1,-5 6-1,0 0 1,-1 0-1,0 0 1,-3 0-1,-2-2 1,-2-1-1,-2-2 1,-3-1-64,0 0 0,1-3 0,1 3 0,2 0 1,-2 0-1,-1 3 0,-2 2 0,0 1 0,1 1-293,-1 4 0,0 8 1,1 9-1,1 5 0,2 4 1,6 6-1,3 4-702,5 4 1,4 10-1,7-2 1,7 0-1,11-1 1,8-6 1144,7-5 0,10-4 0,5-13 0,6-5 0,8-7 0,4-4 1,5-7-284,1-4 0,-3-9 0,1-7 1,0-3-1,-7-5 0,-2-4-493,-3-3 1,-14-2 0,-2-4 0,-10-1 0,-9-2-1,-7-3-248,-9-1 0,-8 2 0,-8-2 0,-11 2 0,-11 7 0,-11 7 0,-9 7-101,-9 6 0,-7 10 1,-5 6-1,-1 8 0,-1 10 393,33-5 0,1 2 1,0 1-1,0 2 1,-5 4-1,0 0 0</inkml:trace>
  <inkml:trace contextRef="#ctx0" brushRef="#br0">3559 9822 8457,'13'-41'0,"1"8"0,-1 12 0,0 12 1538,-5 12-1533,-2 5 1,-6 5 0,-2 0 0,-1 1 0,-3-1 0,-1-1 0,-2-2 0,0-1 0,0 2 0,-1-1 472,-2-1 0,-1-3 0,-1-6 0,1 0 0,-2 0 0,-1 0 1,-5-2-218,-4-2 1,1 1-1,-8-5 1,-2 1-1,-3 1 1,-5 0-242,-1 3 0,6-3 0,-4 0 0,4-1 0,1-2 0,1 0 15,-1 0 0,5 0 0,-3-4 1,1 0-1,4 0 0,2-1 159,5 1 0,-3-6 1,4-2-1,0-3 1,3-1-1,2-5 34,-2-2 1,5-5-1,-2-6 1,6-5-1,2 0 1,1-7-155,0-4 0,2 4 0,4-9 1,0 3-1,0 5 0,0-5 1,1 2-46,4-3 0,1-3 0,4 6 0,-3-1 0,-1 0 0,-3 0-31,-1 1 1,-2-3 0,0 3 0,-2 1 0,-2 2 0,-5 4-9,-3 0 0,3 0 0,0-1 0,-1 1 0,-2 2 0,-1 2 0,1 2-219,3 4 0,-3 2 1,5 4-1,-2 5 0,1 3 1,1 3-1,1 2-75,0 6 1,0 6 0,2 4 0,-5 1-1,-3 3-102,-1 2 1,-1 2 0,1 2 0,1 3 0,2 1 0,2 5-145,3 4 0,0-4 1,7 5-1,1-1 1,2-1-1,1-1 0,0 0 572,-3-1 0,-1 0 1,-2 1-1,-3-1 1,-6 0-1,-7-1 177,-4-3 1,-9 2 0,2-7 0,-1-1 0,0-3 0,1-5-1,2-3-65,3-4 0,-3-8 1,4 0-1,0-2 0,3 1 1,3 0-1,2 0 420,0-2 0,0 3 1,1 1-1,3 1 1,4-1-1,4 0-154,1 0 1,6-1 0,4 4 0,6-2 0,10 2 0,6 1 0,10 3-112,4 3 1,1 4-1,3 5 1,-1 1-1,0 3 1,-2 7 0,-2 5-672,-4 6 0,2 2 1,-1 1-1,-7 0 0,-4 4 1,-5 0-281,-1 4 1,-6-5 0,-3 6 0,-5 1 632,-7 5 1,-2 9 0,-2-1 0</inkml:trace>
  <inkml:trace contextRef="#ctx0" brushRef="#br0">13237 9862 8495,'0'-13'335,"-2"5"1,-1 5 0,-3 5 0,1 4 0,-3 1 0,1 2 0,-4 0 0,0 0 28,-3 1 1,1 2 0,1 1 0,2 1 0,1-1-1,-2 2 1,0 1 0,-1 2 0,1-2-283,2-1 1,6-2-1,-1 1 1,3-1 0,1 0-1,0 1 1,0-1-148,0 0 0,0-4 0,0 0 0,0 1 0,-2 2 197,-2 2 1,-4-5 0,-5-2 0,0 0 0,-1 1 0,1 1 0,0-1 224,-1 1 1,5-1-1,2 2 1,1-1-1,2 1-293,-2 2 1,4 2 0,-1-1 0,5 0 0,4-1 0,0-2-336,-1-1 1,4 0 0,-4 5 0,-2-1 0,-2 0 78,-1 1 0,0-1 0,0 0 0,0 0 0,-1-1 0,-2-1-181,-2-2 1,1-1 0,5 4-1,5-3-1798,8-4 2171,5-4 0,19-1 0,4 0 0</inkml:trace>
  <inkml:trace contextRef="#ctx0" brushRef="#br0">13490 10222 17500,'-6'-13'-3395,"3"5"3726,-6 4 1,5 7 0,-4 3-1,1 0-34,0-1 1,2 6 0,-2-2 0,-1 1 0,3 0 420,-1-1 1,-3-4-1,4 4 1,2 1-267,2 2 0,5-3 0,2-2 0,2-1-620,2-3 0,-4 0 428,-2 1-210,-2-2 1,-2 10 0,1-5 0,4 1 0,4-2-250,2-1 0,3-2 1,-1 5-1,0-2 1,1-3-1,-1-2-1127,0-1 1,5 0-1,1-1 1,1-2 1343,-1-2 1,11-17-1,-2 0 1</inkml:trace>
  <inkml:trace contextRef="#ctx0" brushRef="#br0">13823 10075 8446,'-1'-16'1732,"-4"3"1,4 4-961,-3 13 0,-2 5-639,1 9 1,-1-3 116,2 3 1,1-2 0,-6 0-1,0 3 1,0 2-177,0 3 0,2 1 0,-3 2 0,2-2 0,2-2 0,3-2 0,2 0 0,2-3-1057,4-4 0,8 1 1,9-10-1,3-2 983,2-2 0,6-19 0,1-4 0</inkml:trace>
  <inkml:trace contextRef="#ctx0" brushRef="#br0">14090 9889 8415,'-2'-17'0,"-2"6"349,-5 8 1,2 15 437,-2 14 0,4 1-308,-3 4 0,5-1 0,-2-2 1,4 1-1,1-1 0,0 2 113,0-2 0,0 2 1,1 1-1,2 3 1,3 0-593,1-3 0,2-3 0,5-1 0</inkml:trace>
  <inkml:trace contextRef="#ctx0" brushRef="#br0">13317 10875 9061,'0'-13'372,"0"7"336,0 6 0,1 4 1,2 7-1,2-3 0,-2 3 1,-2 2-1,1 3-147,2 2 1,-2 0 0,3-5 0,0 2 0,-1 1 0,1 2 0,-1-2-939,1-1 1,4-6-1,-3-1 1,1-3-115,3-2 0,2-7 1,0-5-1,-2-3 0,-1-1 1,0-2 451,-1-3 0,-1 4 0,-4-4 1,1 3-1,-1 2 0,-1-1 958,-2 1 0,0 4 1,1 2-1,2 2-373,2 7 0,1 4 1,-3 7-1,1 0 1,-1 1-1,0 0-691,1 4 0,-2-3 1,4 3-1,-2-3 1,2-2-1,0 0-1394,0 1 1,4-7 1342,-1-3 0,2-8 0,-1-5 0,-3-3 0,-1-1 0,-1 0 0,-1-1 102,1 1 1,1 0 1084,-2-1 0,-3 5 0,5 0-593,0-1 0,-3 4 0,5 3 0,-2 6 0,-2 6-820,2 3 0,-5 1 1,4 2-1,-2 1 0,0 2 1,1-2-1,-1 1-2092,-1 0 1,-1-2-121,4 3 2634,-4-9 0,11 3 0,-5-5 0</inkml:trace>
  <inkml:trace contextRef="#ctx0" brushRef="#br0">13770 11008 8559,'7'-6'1168,"4"-1"0,-5-5-572,1 3 0,2 3 1,4 6-1,1 0 0,-1 2 1,0 1-481,1 1 1,-5 5 0,-1-5-428,3-1 0,-7-1 0,-4-2 0,-7 0 0,-5 0 962,-1 0 0,4 4-186,0 1 1,6 1-1,0-3 1,4 3 0,5 0-1,2 1-1036,2 0 1,2-4-1,1 3 1,1-1-1,-1-1 1,0-1-5556,1-1 6126,-1-2 0,6 0 0,2 0 0</inkml:trace>
  <inkml:trace contextRef="#ctx0" brushRef="#br0">14037 11008 8819,'0'-9'431,"1"2"1,4 1 0,3 2 327,4-2 1,2 4-1,-1-2 1,0 2 0,1 2-1,-1 0 1,0 0-1,1 0-1052,-1 0 0,-4 0-4072,0 0 5484,-6 0 0,4 0 228,-2 0-1,2 0-2055,6 0 234,1 0 1,-6 0 0,1 0-33,2 0 0,-5-1 0,-2-4 591,-2-4 1,-2 2 0,1 0 2953,4 1-2784,-4 1 0,6 7 0,-2 2 0,4 4-505,3-1 0,-4 3 0,1-4 0,2 2 0,1 1 0,1-2-1002,0-3 1,1-2 0,-1-2 1246,0 0 1,-1-6-1,-2-3 1,-2-3-1,-2-1 572,-3 0 0,3 4 0,0 1 0,0 1 0,1 1 0,0 0 1421,4 3-1784,-5 2 1,4 2-1,-6 4 1,-1 3-294,-1 4 1,-2 8 0,0 0 0,1 1-1177,4-3 1,-4-3-1,5-4 1,-1 0 1113,-1-2 0,-1 0 0,-7 2 1,-5 0-1,-3-4 518,-1-1 1,-5 4 0,0-2 0,2 1 0,2 0 0,4 0 0,3-1 260,1 1 0,3-6 0,7 0 0,7-6-625,5-6 1,-1-4-1,2-3 1,-2-2-1,-1 0 1,-1-1 0,0-2-606,1 0 1,-6-4 0,0 5 0,-1-3 0,-1 3 0,0-1 0,-1 2-4300,0-1 4902,-3-3 0,10 2 0,-5-6 0</inkml:trace>
  <inkml:trace contextRef="#ctx0" brushRef="#br0">14770 10022 8472,'-14'-40'0,"7"0"840,-5 12 0,6 3-421,-3 11 1,-2 3 4,2 2 0,3 4 966,1 10-2427,4 8 1125,1 8 0,3 2 0,4 3 0,8 3 0,4 2 324,5 2 0,1 2 1,2-2-1,-1 0 0,1 1-658,0 0 0,-1-5-675,1 2 751,-6-2 0,-2-3 0,-6-5-64,1-3 0,-5-8-138,0-1-128,-7-6 0,4 6 367,-6-9 0,0 1 1,-1-10-1,-4 1 308,-3 0 0,2 4 0,0 8 1,1 5 15,1 3 1,-1 1 0,5 2 0,0 1 0,0 4 490,0 0 1,2-2-524,2 4 0,4-4 0,4 3 1,-1-1-1,1 0 0,3-1 1,0-1 87,0 1 1,-3-4 0,-2 4 0,-1-1 0,0 1 0,-2 0-325,-2 1 0,-4 3 1,-1-1-1,0 4 0,0 0 1,-1 1-1,-4 0-351,-4-1 1,-4 5 0,-5 0 0,-6 1 0,-5-1 0,-7 0-580,-2-2 1,-4 5 1006,-2 2 0,2-3 0,-4-1 0</inkml:trace>
  <inkml:trace contextRef="#ctx0" brushRef="#br0">6025 7876 22638,'0'-10'-35,"0"6"0,0 1 0,2 10 1,2-1-1,7-3 0,5-2 1,6-1-1,5 0 0,4-1 1,4-2-1,4-2 0,2 3 1,4 0 1119,4 2 0,4 0 1,3 2-1222,2 2 0,4 2 0,-1 6 1,1-2-1,5 2 0,-1-2 99,4 2 0,-32-8 0,0-2 0,36 4 0</inkml:trace>
  <inkml:trace contextRef="#ctx0" brushRef="#br0">18329 10582 8430,'1'-12'0,"4"3"0,4 5 0,3 2 0,-1 1-44,-2-4 1,2-2 0,-5-5-1,0 2 768,0 1 0,-2 4 1,-6-2 113,-2 1 1,1 1-472,-6 5 1,0 0-168,-4 0 1,0 0 0,-1 0 0,1 2 0,0 1 15,-1 1 1,1 1 0,-2-5 0,-1 0 0,-3 0 0,-1 0 0,0 0 66,-1 0 1,3 0 0,-3 0 0,1 0 0,0 1 0,0 2 0,0 3-132,1 2 1,-5-1 0,4 3 0,-3-1 0,1 2-1,-1 0 1,-3 4 2,0 3 0,-5-3 0,0 4 0,-1-1 0,0 1 0,-2 0 64,0 1 0,0 3 1,4-2-1,0 1 1,4 0-1,4 2 548,2 1-679,-3-4 0,8 4 0,-2-3 0,6 2 0,3 0 1,1-3-226,-1-2 0,5 3 173,-1-4 0,3 0 0,1-4 0,0 3 0,0 0 41,0 0 0,4-2 0,3-2 0,4 0 1,5-1 195,3-3-311,-2 3 0,8-6 1,-3 4-1,3-3 1,2 1-1,-2-2 1,-1 0-627,-2-3 1,-6-2 0,2 1 0,-3 1-1,-2 1 1,0-1 0,1-2-487,-1-1 1,5 0 0,3 0 0,2 0 1149,5 0 0,8-11 0,-2-4 0</inkml:trace>
  <inkml:trace contextRef="#ctx0" brushRef="#br0">17796 11128 15772,'-14'-26'534,"7"12"87,3 10 0,12 2 0,6 7 1,2-4-1,3-1 0,4 0 1,2 2-1,1 1-228,1 1 0,-5 5 0,-1-3 0,-2 0 0,-2 1 0,-4 1 0,-4 2-1036,-5 2 0,-2 1 1,-2 2-151,0 3 1,-6-3-1,-5 4 1,-3-1 3,-4-1 0,-6 6 1,3-4-1,-1 0 1,1 2-1,2-2 759,3 0 0,-5 5 0,0-3 0</inkml:trace>
  <inkml:trace contextRef="#ctx0" brushRef="#br0">16983 11568 16305,'1'-13'-3230,"2"-1"3575,2 1 1,0 4 0,-2 0-1,3 0 1,2 2 305,2 2 0,-4 5 0,-2 5 0,-2 4 0,-2 3 0,0 1 0,1 2-355,4 3 0,-4-4 0,4 4 0,-4-3 0,1-2 0,1 1-180,1-1 0,1 0 0,-4-1-437,4-3 1,-4-9 0,3-10 0,-2-5 0,-2-4 0,0-1-30,0 1 1,0-5-1,0 4 1,0-3 0,0 1-1,0 0 1,0 1 679,0 4 1,1 2 0,2 1 1232,2 1-1546,-1 6 1,2 1 0,3 7 0,3 2-799,1 2 0,1 5 0,-1-1 0,0 3 0,2 0 1,1-2-1,2-1-1679,-2 1 2580,-1-4 0,4 6 1,2-5-1</inkml:trace>
  <inkml:trace contextRef="#ctx0" brushRef="#br0">17463 11381 14313,'0'-7'632,"0"3"1,0 8-406,0 5 0,-5 4 0,-1 3 0,0 2 1,0 0-1,2 0 0,-1 0 0,1-1 147,1 3 1,3-6-1,4 4-362,5-3 1,9-2 0,3 1 0</inkml:trace>
  <inkml:trace contextRef="#ctx0" brushRef="#br0">17742 11688 20617,'0'-7'-831,"-1"1"1672,-3 6 0,2 7 0,-4 6-989,0 8 1,5-2 0,-5-1 0,1-3 0,1-2 0,1 1-7564,1-1 7564,2 0 1,6-5 0,2-2 0</inkml:trace>
  <inkml:trace contextRef="#ctx0" brushRef="#br0">17916 11701 16048,'0'-7'-1515,"0"2"1659,0 10 0,0-2 0,0 6 0,0 1 231,0 2 0,0-3 0,0-3-257,0-5 0,0-4 0,0-10 0,0-2 0,0-3 0,0-4 0,0-3 0,0 0-24,0 3 1,0-2-1,1 5 1,2-1-1,3 1 1,0 3-2001,0 1 1446,4 8 0,-7-4 0,6 7-1107,2 1 915,0 1 0,3 2 0,-1 2 1,2 1 750,3 1 0,2 7 1,7-4-1</inkml:trace>
  <inkml:trace contextRef="#ctx0" brushRef="#br0">18156 11515 8460,'0'-21'876,"0"8"1,6 2-1,2 5-210,4-1 1,2 2 0,-1-2 0,0 1 0,1 3-539,-1 2 1,-6 7 0,-2 3-1,-4 2 1,-2 4 0,-4 1-645,-4 2 0,-2 0 1,-4-5 179,-3 1 1,3-1 0,-3 0 404,4 1 0,0-1 0,2 0 53,4 1 0,2-6 0,6 1-4,0 2 1,7-5 0,5-2 0,6-2 682,2-2 0,-3 1 1,2 2-719,0 1 0,-4 1 0,4-5 0,-1 0 0,0 0-3497,-2 0 3038,5 0 1,0 0 375,5 0 0,7 0 0,1 0 0</inkml:trace>
  <inkml:trace contextRef="#ctx0" brushRef="#br0">3746 10395 17058,'-14'0'0,"1"0"0,0-1 0,-1-2 0,3-3 0,0 0-692,2 0 1,2 0 919,-2 2 1,-3 2 0,2-2 0,-5 2 0,-4 4 0,0 2 0,-2 6 0,0 7 0,-3 5 0,1 5 0,-1 4 0,5 4-148,4 4 0,5 5 0,10 1 0,1-1 1,6-1-1,10-2 0,12-4 167,13-2 1,4-10 0,17-8 0,4-3 0,3-5 0,1-5 0,1-4-53,-34-2 1,0 0-1,33-6 1,-3-7-1,-7-2 1,-5-5-1,-6-5 1,-4-4-452,-7-5 1,-7 1 0,-9-2-1,-7-3 1,-6 0 0,-5-5 0,-7 1-125,-7-2 1,-5-3 0,-16 5 0,-4 2 0,-9 5 0,-6 6 0,-9 6 52,-5 7 1,0 6 0,-8 15-1,-3 8 1,37-1 0,0 3 312,-3 4 0,0 3 1,-1 5-1,1 2 1,0 4-1,0-1 1</inkml:trace>
  <inkml:trace contextRef="#ctx0" brushRef="#br0">11677 10808 8457,'-13'-16'0,"0"1"0,-1 5 0,1 4 0,0 7 0,1 7 0,3 4 0,-3-5 0,3-1 0,0-2 1,5 1-1,10-2 0,7-2 0,8-1 861,4 0 1,0 0-1,9 0 1,2 2-1,-1 1 1,4 3-1,-2 0 1,1 1-817,1 0 1,1 1-1,-2 2 1,-2-2-1,-5-1 1,-1-1-1,-1 0-99,2-3 0,-1-2 1,-6-1-1,-4 0 1,0 0-1,-4-1 1,-3-4 191,-4-4 0,-3 2 0,-6-2 0,-1-1 0,-4-2 0,-5-1-28,-7-1 0,-5 2 1,-7 2-1,-4 3 1,-1 1-1,-5 3 1,-2 1-43,-3 2 0,-7 6 0,2 3 0,-1 3 0,1 3 0,5 0-96,2-2 1,8 3-1,3-8 1,4 1 0,5-2 17,4-1 1,11-2-1,10-4 1,16 0-1,18-1 1,20-5-170,15-7 0,-35 5 0,2 1 1,9-4-1,3 0 0,0-1 0,2 1 1,0 1-1,2 0 179,-1 0 0,1 2 0,2 0 0,0 1 0,0 0 0,0 1 0</inkml:trace>
  <inkml:trace contextRef="#ctx0" brushRef="#br0">7985 10662 19491,'6'-20'-4333,"-3"6"3667,6-4 1,-5 8 686,5 1 0,0 1 1,4-2-1,0 2 135,1 3 1,-7 2 0,-4 7 0,-6 3-1,-6 2 1,-3-1 0,-1-1 0,0-1 1981,-1 0 0,1 4-1748,0-1 1,-1-1 0,1 1 0,1 1 0,2 0-474,1-1 1,5 3 0,-4-3 0,2 3 0,5 1-595,4 0 1,4-5 0,8-2-1,1-2 1,5 1 0,3-2-56,4-2 0,1-1 0,-2-1 0,-2-2 942,-3-2 1,10-5 0,-4 2 0</inkml:trace>
  <inkml:trace contextRef="#ctx0" brushRef="#br0">8385 10648 19491,'0'-13'-3364,"0"6"3612,0-5 1,-2 10 0,-1-1 0,-1 6 270,1 6 1,-3 3-1,1 1-438,2 1 1,2-1 0,1 0 0,0 1 0,0-1 0,1 0-1,4 1-32,4-1 1,3-1 0,1-2 0,0-2 0,1-2-689,-1-3 446,0-2 1,-1-2 0,-1-4 0,-4-4 0,-1-3-48,-3-1 1,-2 4-1,-1 0 1,-1 0 1254,-4 2 1,4 3-1,-4 8 1,4 5-869,1 3 1,0 1 0,0 0 0,1 1 0,4-1-1,4 0-1044,3 1 1,1-5-1,0-2 1,1-1-1,-1-3 1,0-2-1189,1-1 2255,5 0 0,2 0 0,5 0 0</inkml:trace>
  <inkml:trace contextRef="#ctx0" brushRef="#br0">8758 10755 19491,'7'-6'-1070,"-1"-1"1819,0-1 0,2 2 0,5 6 0,-1 2 1,-2 2-504,-1 5 1,-6-1-1,1 0 1,-1 3-1,0 1 1,2 1-1309,-2 0 1,0-5 467,1-4 0,-2-13 0,4-4 0,-2-3 0,2-2 0,0 0 0,1 0 418,1-1 1,-4 6 966,5-1 1,-6 1-1,3 6-10,0-1 1,1 4 0,7 8 0,-3 5-660,-2 3 0,2 6 0,-5 0 1,1-1-1,3 1-1486,2 0 0,-1 0-2921,2-5 4422,-3 0 1,15 1-1,-4-1 1</inkml:trace>
  <inkml:trace contextRef="#ctx0" brushRef="#br0">9464 10582 16030,'8'-14'-506,"-4"1"1,-1 6 1525,2 2 0,-4 5-669,4 5 1,-4 2 0,-1 6 0,0 1 0,0-1 0,0 0 0,0 1-480,0-1 1,0 0-1,0 1 1,2-1-266,2 0 1,-1-5 0,4-5 0,-1-6 157,-3-6 0,-1-3 0,-2-3 0,0-1 0,0-2 0,1 0-359,4-1 1,-4 9 902,4-4 1,-4 4-1,1-2 294,2 3 0,-3 5 0,4 8 0,-4 5 1,-1 3-465,0 1 1,2 5-1,1 0 1,3-2 0,0-1-1,1-2 1,0-1-87,4-3 0,-5-1-834,-2-4 0,4-4 324,1 0 0,-4-6 1,0-7-1,-4-2 1,-1-1 190,0-2 0,0 0 0,2 5 903,2-1 1,-1 9 0,5 5-647,-2 7 0,2 6 0,-2 4 0,0 0 0,2 1 0,-2 0 1,1 0-1232,0-2 1,-2-3-1,4-2 1,1-4-1,2-1 1376,1-3 1,1 4-1,-1 1 1</inkml:trace>
  <inkml:trace contextRef="#ctx0" brushRef="#br0">9798 10702 16030,'0'-14'-1759,"0"1"0,1 0 1789,4-1 0,-4 1 857,4 0 0,-3 1 1,3 3 1001,4 5 0,3 7-1801,1 1 1,-4 5-1,0-3 1,1 1-1,2 2 1,1-2-1,1-2 1,-1-4-1664,0-1 0,-4 0 1351,0 0 1,-4-6 0,2-2 161,-1-4 2167,-2 4-1755,-4-4 1,2 12 0,2 0 0,4 8 0,1 4 0,-1 0-231,3-4 0,1 4 0,1-4 0,2-1 0,1-1 0,2-2 0,0 1-242,1-2 1,-4-2 0,4-2 0,-3-4 0,-1-3-1,-3-4 183,0-2 0,-2 1 0,0 0 0,-2-1 0,-2 1 1,-3 0 420,-2-1 0,-1 6-610,0-1 0,0 7 1,0 4-1,0 8-4743,0 6 3903,0 8 765,6-3 1,-4 11 0,4 2 0</inkml:trace>
  <inkml:trace contextRef="#ctx0" brushRef="#br0">3812 11715 11276,'-7'-11'0,"3"-2"-1098,2-2 1357,2 6 1,2 5-1,2 7 1,5 3-1,3 1 328,1 3 0,5-4 0,0-1 0,-1-4 0,3-1 0,2 0 0,5 0 0,2-1-34,2-4 0,5 2 0,-5-6 0,0 1 0,0-1 0,0 0-553,-1-2 1,-3 1 0,-5 0 0,-5 1 0,-2-2-391,-1 0 1,-8-1 0,-6 1 0,-9 3-1,-9-1 1,-7 0 0,-6 1 0,-3 2 268,-3 3 1,-2 2-1,-1 1 1,2 0-1,0 0 1,4 0 333,2 0 0,5 0 0,6 1 0,2 2 1,4 3-1,5 2-197,6 2 1,2 2 0,2 1 0</inkml:trace>
  <inkml:trace contextRef="#ctx0" brushRef="#br0">7172 11661 8319,'-6'-7'0,"-3"2"0,-2 5 0,1 5 0,1 2-49,-1 1 47,-8-2 0,8-2 0,-4 2 0,3 0 0,-1 0 535,-2-3 1,7-3-1,2-5 1,4-4 0,2-1-1,4 0 1,4 2 0,3 2-220,1 3 0,-3 2 0,2 1 0,3 0 0,0 0 0,1 0 1,0 1-166,2 4 0,9-4 0,-2 4 0,0-4 0,3-1 0,-1 0 0,3 0 7,-2 0 1,-5 0-114,0 0 1,-3 0 0,3 0 0,-6 0 143,-2 0 1,-1-1-213,-1-4 1,-12 4 0,-7-4-1,-8 4 1,-9 1 0,-3 0 34,-5 0 1,-3 1 0,-5 2-1,2 2 1,1-2 0,1-2 148,1-1 1,-2 5 0,8-1 0,4-1-1,4-1 1,3-2-97,3 0 1,8 0 0,7 0 0,13 0 0,11 0-782,9 0 1,10-2 0,5-1-1,4-1 718,5 1 0,-9-11 0,3 0 0</inkml:trace>
  <inkml:trace contextRef="#ctx0" brushRef="#br0">4546 10888 8518,'6'-12'0,"2"5"0,4 7 0,2 0 0,-1 6 0</inkml:trace>
  <inkml:trace contextRef="#ctx0" brushRef="#br0">18102 10142 8356,'0'-13'0,"0"-1"0,2 2 0,2 4-162,-2-4 1,8 9 0,-7-5 0,-3 4 0,-4 4 0,-4 4 0,-4 2 0,-2 0 173,-4-3 1,0 3 0,3 0 0,-1 0 0,-2 0 260,2-3 0,1 3 0,0-2 0,0 1 0,-1-1 0,1 1-179,-1-3 0,-2 0 0,2-2 0,-2 0 0,2 0 0,0 0 1,-1 1-50,0 4 0,-7-4 1,3 4-1,-1-2 0,0 0 1,-1 1-1,1 1 21,0 1 1,4-1-1,-2 4 1,0-3-1,2-1 1,1 1-1,-1 0 13,2-1 0,-4 4 0,1-3 0,0 0 0,-2 2 0,0-2-54,-2-1 0,2 6 0,-1-4 0,-2 2 1,-1 0-1,-2 1 0,1 2-48,-1 2 1,0-6-1,1 1 1,-3 2-1,0 1 1,-2 1-1,1 0 109,2 1 0,-3-6 0,-2 1 0,2 2 1,0 0-1,3 3 0,-2-1 12,2 0 1,0 1 0,3-1 0,1 0 0,2 1 0,0 1 0,-1 1-65,1 2 1,2 4-1,-4-3 1,2 2-1,-2 3 1,0-1-1,1 1-74,0-2 1,1 0 0,-3 4 0,1-3-1,3-2 1,1 0 0,0-2 188,1 0 1,1 0-1,5-2 1,0 2-1,-1 0 1,3 0-42,2-2 0,-2 3 0,7 1 1,1 1-1,1 1 0,1-1 0,-2 0-152,-1 0 0,-1 0 1,5 4-1,0-1 1,0-1-1,0 2 1,0 1 37,0 2 1,0 1-1,2-3 1,1-1-1,1 3 1,0 0 70,2 2 0,0 0 0,5-4 1,-2 0-1,2-1 0,4 1 1,4 0 35,2-1 1,1 1 0,5 0-1,0-2-62,-1-3 1,6 3-1,-1-3-7,-2 4 0,-1 0 1,-1 1-1,-2-1 1,-1 3-1,-2 0 1,0 4-116,-1 1 99,-2 1 1,-1 5 0,0-1-1,-2-2 1,0-2 0,2 1 64,4-2 0,5-1 0,4-5 0,5 1 0,2 2 0,2-2 3,0-6 1,6 2 0,2-2 0,0 2 0,0 1 0,-4 1 0,-4 0-263,-3-1 92,-7 1 0,7 4 1,-6 0-1,-3-1 0,-3 0 1,-2-1 5,0 2 0,-3 5 0,-3-4 0,-2 2 0,0 3 0,1 2 39,2 1 1,6-5-1,-2 0 1,3-3-1,2-2 1,-1-2-1,1-1 155,0-1 0,-1-4 0,1-1 0,0-2 0,-1-2 1,0-3-1,-4 0-48,-4-1 1,-4 0-1,0 1 1,-2-1-1,-4 0 1,-2 1-210,0-1 0,-4 0 0,2 2 0,-4 1 1,-3 4-1,-3-1 0,-1 2-117,-3-1 1,4-3 0,1 1 0,4-4-1,2 0 1,5-1 259,7 0 0,7 1 0,6-1 0</inkml:trace>
  <inkml:trace contextRef="#ctx0" brushRef="#br0">18196 13620 8000,'-17'-6'435,"3"-1"1,2 0 1899,0 2-2043,6 4 0,1 2 0,10 2 0,5 3 0,7 1-92,5 4 1,3 1 0,3 2 0,2 3 0,2 2 0,1 0-1,1 2-542,0 0 0,-4-3 0,1 2 0,-5 1 0,-3 0 0,-6 1 0,-3 0-227,-5 0 1,-3-4-1,-9 3 1,-5 0-1,-10-2 1,-8 2-88,-11-1 1,-6-2 655,-2 4 0,-2-5 0,-6 2 0</inkml:trace>
  <inkml:trace contextRef="#ctx0" brushRef="#br0">17489 13780 8211,'-13'0'0,"1"2"0,2 1 398,1 1 1,4 7 0,-4-3 0,1 6 0,0 4 0,4 2 0,4 1 0,3-3 0,3-3 0,1-4 0,2 0 0,0-2 941,0 1 0,0-4-1905,4-2 1,-4-4-1,-2-6 390,-1-7 1,-6 0 0,-6-6 0,0-1 0,-1 0 0,1-3 454,0 1 0,-3 4 1,5-2-1,1 0 1,1 4-1,2 1-154,0 2 1,0 4 0,0 0-1,2 0 1,2 2-573,5 2 1,3 4-1,1 1 1,0 0-1,1 0 1,1 1-4342,2 4 4787,4-4 0,12 11 0,1-4 0</inkml:trace>
  <inkml:trace contextRef="#ctx0" brushRef="#br0">17956 13687 8051,'-14'-21'1243,"3"6"-881,2 7 1,1 5-125,4-2 1,4 5-1,0 5-117,7 3 0,1 4 1,-1 2-1,-1-1 0,-3 0 1,-2 1-1,-1-1-100,0 0 0,-6 1 1,-1-1-1,-2 0 1,0 1-1,0-1 345,2 0 1,-5 1 0,5-1 0,-1 0-181,4 1 0,4-7 0,4-3 1,5-2-1,3-2 0,1 1-180,1 4 1,1-4-1,1 4 1,3-4-1,0-1 1,1 0 0,-4 0-309,-1 0 0,0 5 1,1 1-1,2 1 1,-2 2-1,-1 0-2905,-2 0 3207,6 0 0,2 10 0,6 2 0</inkml:trace>
  <inkml:trace contextRef="#ctx0" brushRef="#br0">3919 11701 8420,'-19'0'0,"-3"0"0,-5 0 0,-3 0 0,-2 0 0,-1 0 0,-1 0 0,0 0 179,-2 0 1,1 6-1,1 3 1,1 3-1,4 3 1,1 2 0,1 6-1,2 2 1,2 3-1,7 3 1,6 6 589,5 6 0,7-1-740,7 2 1,11 2 0,17-2 0,8-1 0,8-1 0,11-4 0,-29-20 0,2-2 0,4-1 0,0-3 1,2-1 1,0-3-1,0-2 1,0-3-1,2 0 1,2-2-1,-1 1 1,1-2 0,-2-1-1,0-1 1,-1-1-1,-2-1 1,-2-3-1,-1-1-17,32-11 1,-8-5 0,-15-7 0,-10-3 0,-11-3 0,-12-3-147,-9-6 1,-28-6 0,-17-4-1,12 26 1,-4 2 0,-6 0 0,-3 1-1,-4 2 1,-2 1-47,-3 3 1,-3 2 0,-8 2 0,-3 3 0,-2 4 0,-2 4 0,-2 3 0,-1 4-330,-1 5 1,0 3 0,22 0 0,-1 2 0,1 2 0,-2 3 0,-1-1 0,1 1 0</inkml:trace>
  <inkml:trace contextRef="#ctx0" brushRef="#br0">9331 12141 8450,'-6'-3'0,"6"3"210,12 3 1,3 1-1,4 1 1,0-2-1,2-2 1,1-1-1,-1 0 1,-2 0-1,-2 0 1,-3 0-1,0 0 1,1 0-1,1 0-210,2 0 0,-1 0 0,-3 0 0</inkml:trace>
  <inkml:trace contextRef="#ctx0" brushRef="#br0">9878 12114 8450,'7'-13'851,"-3"0"0,-2 4-768,-2 0 1,-2 6 0,-2-1 0,-5 2 0,-3 4 118,-1 2 0,-5 3 0,0 7 0,2 1 0,1 1 0,2 2 1,1-2 1283,3-1 0,-1-2-1330,5 0 1,1 1-1,4-1 1,1-1-210,4-3 1,4 1-1,9-5 1,4-2-1,3-2 53,2-1 0,5 0 0,2 0 0</inkml:trace>
  <inkml:trace contextRef="#ctx0" brushRef="#br0">10144 12154 8413,'-4'-25'2851,"-2"4"-1773,-2 8 0,6 7 1,-3 11-235,4 4 0,1-2-814,0 2 0,0 0 0,0 4 0,0 0 0,0 1 0,1-2-57,4-4 1,-3 4 0,7-4 0,2-1-1,1-2 1,1-4-237,0-1 1,1 0 0,0-1 0,3-2 0,-1-3 0,-3-2 103,-2-2 0,-7 2 1,4 0-1,-4-1 234,-6 1 1,1 4 0,-8 7 0,0 3 0,2 1 0,1 4-78,0 0 0,4 3 0,-2-1 1,4-1-1,3-2 0,4-2 0,4-2-1199,4-3 0,7-2 1,0-1-1,2 0 1201,-2 0 0,9-12 0,-3-3 0</inkml:trace>
  <inkml:trace contextRef="#ctx0" brushRef="#br0">10491 12154 8413,'0'-9'0,"-2"2"94,-2 1 0,1 2 1,-4 5-1,1 4 0,3 4 768,1 2 1,2-2 0,0 0 0,2 0-1,2 0 1,5-2 0,3-1 0,1-3 0,0-1-1411,1-2 0,-1 0 0,0-2 1,-1-2-1,-1-4 0,-4-1 0,1 1 1,-3-3 725,1-1 0,-1 3 0,-7 2 0,-1 3 0,-1 5 506,1 7 1,1 3 0,2 3 0,2-1-1,4 0 1,6 1-1102,4-1 1,8-4 0,-2-2 0,3-1 0,0-3 0,0-1 416,2-2 0,-3-6 0,8-2 0</inkml:trace>
  <inkml:trace contextRef="#ctx0" brushRef="#br0">10984 12154 8387,'0'-13'0,"2"1"1474,2 3 1,-1 8 0,4 7-690,-1 1 0,-1-2 0,-5 3 0,0 3 1,0 1-1,0 1 0,0 0-1130,0 1 1,1-5-1,2-1 1,3 1-36,1-1 1,-2-2-1,2-8-166,-1-2 0,-1-4 0,-4-5 1164,4 0 1,-4-1-1,5 1 1,-2 0 212,1-1 0,1 3 1,-3 3-1,1 8-852,-1 8 0,-1 3 0,-1 1 0,2-1 0,3-3 0,0 3 1,1-1-973,1-1 1,1 1-1,4-5 1,-1-4 652,-3-4 0,1 0 1,-5-5-1,-2-3 1,-2-1-1,-1-1 883,0 0 1,0 4 0,1 1 0,2 1 1979,2 0-2592,-1 4 0,-4-2 1,0 10-1,2 4 0,2 4 1,5 3-961,3 2 0,1 4 1,1-4-1,0-2 1,3-2-1,2-4 0,0-3-914,1-1 0,-3-1 1818,-3-5 1,-5-2-1,-2-2 1,-1-5 494,-3-3 0,-2-1 0,-2-2 0,-2-1 0,-2-2 0,2 2 0,2 1 2298,1 1 1,0 1 0,1 1-1727,4 3 0,-2 3 0,6 8-1021,1 2 0,2 4 0,1 5 1,1 0-164,-1 1 0,5 3 0,1 1 0,0-1 1,2-4-1,-2-3 0,0-2-604,-2-2 1,-2-2 0,-4-5 994,-2-4 0,-3 2 0,-6-6 0,-1 0 1,-2 0-1,-3 1 0,0-3 1064,0-1 0,3 1 0,7 0 0,7 4-1390,5 1 1,2 1 0,6 5 0,1-1 0,-3-2 0,-1-2-1030,-5 3 673,-1 0 0,-3 4 0,-3 2 0,-5 5 0,-2 4-1631,-2 5 1,-2 3 2163,-2 5 0,-4-5 0,-5-2 0</inkml:trace>
  <inkml:trace contextRef="#ctx0" brushRef="#br0">4839 13314 9770,'-13'-15'0,"1"5"0,1 4 0,4 3 0,-1 3 144,1 3 0,0 3 0,-4-3 0,2 3 0,-1 1 0,-2 3 1,-1 2-1,-2 1 0,-3 2 0,-2 2 0,-4 2 0,0 2 583,0 2 1,-4-2 0,6 0 0,-2-2 0,1-3 0,2-2-1,2-4-1115,2-1 0,3-6 1,0 3-1,1-2-2150,0 1 2537,5-1 1,8-4 0,8 0-1</inkml:trace>
  <inkml:trace contextRef="#ctx0" brushRef="#br0">4572 13980 8603,'0'-9'346,"0"0"0,0 8 0,-1 1 0,-2 7-152,-2 5 0,1 2 0,4 0 0,0 3 0,0 3 0,0 4 1,0 4-1,0 0 225,0 0 1,0-1 0,0 0-1,0-1 1,0 1 0,1-2-1,2-3-273,2-4 0,4-3 1,-3-2-1,1-1-229,3-3 1,-4-9 0,-1-9 0,-4-4 0,-2-5 0,-4-4-171,-4-3 0,2-8 1,-2-2-1,0-4 1,0 1-1,2 1 0,1 1 244,3-1 1,2 9-1,1 1 1,0 4-1,1 0 1,4 3 0,3 0 338,4 4 0,7 6 0,4 2 1,0 2-1,1 3 0,-3 2 25,-2 1 1,3 1-1,-2 4 1,-1 4 0,0 3-1,-4 1-636,-5 0 0,1 5 0,-7 0 0,-1 0 0,-1-1 0,-2 1 0,0-2-6,0-1 0,-6-1 1,-3-1-1,-5-1 1,0-2-1,-3-3-766,1-1 0,4 3 0,-6-4 259,4-2 0,9-3 1,8-5-1,10-4 794,7-3 0,2-7 0,5-1 0</inkml:trace>
  <inkml:trace contextRef="#ctx0" brushRef="#br0">5105 13860 8867,'-13'6'0,"-2"3"0,-1 4 0,-2 4 1677,2 0 0,1 7 1,3-2-1145,3 4 1,-1 0 0,6 1 0,2-1-1,5 0 1,7-3-790,7 0 1,5-9 0,11 0 0,5-8-1,9-5 1,7-1 0,6-3-2221,3-6 0,-4-1 2476,3-12 0,-6-1 0,4-3 0</inkml:trace>
  <inkml:trace contextRef="#ctx0" brushRef="#br0">4052 9196 16368,'-11'-2'0,"2"-2"0,3-4 0,1 0-134,1-1 0,-1 0 0,4-6 1,-2-1-1,-2-2 0,1 0 0,-2-1 1,-3-3-1,-3-2 0,-1 0 0,-2 4 1,-3-1-1,-4 2 0,-3-1 247,-2 4 0,-11 1 0,-7 2 0,-5 0 0,-6-1 1,-5 2-1,-9 4 0,33 5 0,-1 1-113,-2 1 1,-2 1-1,-3-1 1,-1 2-1,0-1 1,0 0-1,1 0 1,-1 0-1,0 0 1,1 0-1,1-1 1,0 2-1,0-1 1,-1 1-1,3 0 1,0 1 245,0 0 1,1 0-1,2 3 1,1 1 0,-36 3-1,6 1 1,1 2-157,3 1 0,7-1 0,0 9 1,7 0-1,7-1 0,8 4-53,8 1 1,0 2 0,7-1 0</inkml:trace>
  <inkml:trace contextRef="#ctx0" brushRef="#br0">1133 9076 25274,'-12'-16'-2342,"3"2"1,3 11 0,6 3 1976,0 8 1,0 5-1,0 5 1,0 4-1,0 5 1,0 2-1,0 4 1,0-1 105,0 1 0,0 2 0,0-3 1,0-4-1,0-3 0,0-3 0,0 0-124,0-1 1,0 3 262,0-7 0,0-3 0,2-7 486,2-1 1,-2-4 0,2-11 0,-4-9-387,-4-6 0,1-13 1,-5-4-1,1-5 1,1-4-1,0-2-86,3-2 1,2 3 0,1 2 0,0 4 0,0 4 0,1 2 0,4 5 353,4 8 1,2 0 0,3 9-1,1 2 1,1 3 0,3 5 0,0 1-101,1 3 1,3 1 0,0 2 0,0 2-1,1 2 1,-3 5-360,-2 3 1,3 6 0,-4-1 0,-3 0 0,-5-2 0,-5-2 209,-4 0 0,-1 1 0,-1 0 0,-5 3 1,-8 0-1,-6 0 0,-6-3 242,0 0 1,3-1 0,3-1 0,0-2-641,4-1 0,9-6 1,10 0-1,12-7 1,11-8-1,7-6 768,4-3 1,1-1-1,2-6 1,0 0 0,0 0-1,-1 4 76,-4 3 1,2-1-1,-6 3 1,-2 0-1,-6-1 1,-5 4 321,-3 1 1,-3 9 0,-3 6 0,-8 9-696,-8 8 1,-4 8-1,-9 6 1,-1 0 0,0 0-1,-1 0 1,0 0-278,0 2 0,7-5 0,0 4 0,6 0 0,5-1 0,5-2-995,6-1 0,17-1 0,10 0 868,12-1 1,-3 1 0,9 0 0</inkml:trace>
  <inkml:trace contextRef="#ctx0" brushRef="#br0">14530 9329 8753,'-5'-18'0,"1"0"0,1 2 0,2 1 0,1 2 0,0 0 404,0-1 1,1 6 0,2-1 0,3 0 0,1 3 0,2 6 0,-1 7 0,-2 7 0,-2 3-252,0 6 1,7 6 0,-4 4 0,2 1 0,-2 3 0,1 0 0,-2 0 0,1-3 0,1 0-19,2 0 1,-3-6 0,1 0 0,-1-6 0,-1-2 0,0-4 215,-3-1 1,1-9-454,-4-6 0,2-11 1,-9-9-1,1-4 1,1-7-1,1-5 1,-1-5 2,2-1 1,0 1 0,0 2 0,-1 2 0,1 3 0,2 3 51,1 6 0,0 0 0,0 7 1,1 2-1,2 1 0,4 2 225,5-1 1,3 3-1,7 0 1,-4 4 0,-2 1-1,1 3-51,0 1 1,1 2 0,-5 0 0,1 2-1,-2 2-169,-3 5 1,-4-1-1,-5 1 1,0 1 0,-1 2-1,-3 1-87,-5 0 0,-3 1 0,-2-1 1,3 0-1,0 1 0,2-1-309,-1 0 0,4 1 1,2-1-1,2 0 0,4-1 1,2-1-559,5-3 0,13-5 0,8 2 1085,7-4 1,6-1 0,10 0 0</inkml:trace>
  <inkml:trace contextRef="#ctx0" brushRef="#br0">15356 9222 11693,'0'-17'-1380,"-1"-1"1641,-4 2 1,-2 2 0,-8 5 0,-3 5 32,-4 2 0,-1 4 0,-1 2 1,2 7-1,-2 4 0,0 4 0,2 2 1,4 2-1,5 2 0,4 1-138,5-4 0,4 1 0,5-3 0,9-1 0,9 0 0,10-4 0,10-3 0,6-5 0,7-1-1006,3-3 1,2-1 0,1-2 901,-4 0 1,-3-12 0,-2-3 0</inkml:trace>
  <inkml:trace contextRef="#ctx0" brushRef="#br0">13783 13967 8543,'-1'-13'0,"4"8"0,4 10 249,2 2-49,-6 5 44,9-11 0,-9 11 1,4-3-1,-1 4 0,-1 5 1,-1 4-1,1 5 1,-2 4-1,-2 3 0,-1 2 1,-1-1 458,-4 2 1,4-4 0,-4-2 0,4-3 0,1-3 0,0-3 0,1-5-966,4-7 0,-2-16 1,4-12-1,0-7 1,1-7-1,1-8 1,0-9-48,-1-7 1,-3-1 333,4-5 0,0 4 0,3-1 0,-2 4 1,-1 8 101,1 4 0,-2 9 1,0 4-1,1 7 0,0 5 105,0 3 1,0 8 0,4 2 0,-1 5 0,-3 6-207,-4 7 0,-4 4-196,-1 9 0,0-5 0,0 9 1,0-1-1,0-2-201,0-3 1,0-1 0,0-5 0,0 0-1,-1-2 1,-2-1-1018,-2-3 0,1-2 0,7 2 1388,5-3 0,7-3 0,12-6 0</inkml:trace>
  <inkml:trace contextRef="#ctx0" brushRef="#br0">14557 13887 8493,'-40'-13'543,"5"1"1,4 3 0,3 6 0,2 6 0,-3 7 0,0 5 0,-2 3 0,3-3 219,4-5 1,5 2 0,5-2 0,2 5-1,4 4 1,5 2-1020,6 3 1,14 4 0,14 1 0,9-2 0,14-2 0,6-6 0,12-4 0,2-6 255,-36-6 0,1-1 0,7-4 0,1-1 0,-3-1 0,1 1 0</inkml:trace>
  <inkml:trace contextRef="#ctx0" brushRef="#br0">7825 15086 8350,'-12'12'551,"2"6"0,2 7 1,2 8-113,3 7 0,-3 1 0,2 7 1,1-3-1,1-2 0,2-1 1,0-5-408,0-6 0,2 0 0,1-10 1,3 0-1,1-5 0,4-6 0,0-5-108,3-4 1,-5-7 0,0-4 0,1-6-1,0-8 1,1-6-46,-2-5 1,-5-4 0,3-1 0,-1 0 0,-3 0 0,-1 2 80,-2 2 1,1 4-1,2 5 1,2 0 0,-2 2-1,0 3 907,1 4 1,-2 8-1,3 2-664,1 2 0,-4 4 0,2 6 0,-4 5 0,-4 4 0,-5 5-356,-3 4 0,-1-1 1,-1 0-1,1-1 0,0 1 1,-1 1-1,3-1-277,2-3 1,-2-3-1,7-2 1,1 0 0,3-1-296,4-3 0,11-3 0,13-9 725,11-6 0,13-12 0,8-13 0</inkml:trace>
  <inkml:trace contextRef="#ctx0" brushRef="#br0">8465 15060 8350,'-27'0'0,"0"6"0,1 4 0,-1 6 86,0 6 0,2 4 0,3-1 1,4-3-1,3-4 0,4-2 0,2 0 1,4 2-1,7-2 0,7-1 0,11-3 3135,13-3 0,5 3-2429,16-3-792,-4-3 0,-12-5 0,1-2 0,-1-3 0,0 0 0</inkml:trace>
  <inkml:trace contextRef="#ctx0" brushRef="#br0">9544 5891 6876,'0'-14'0,"0"1"0,0 0-635,0-1 1052,0 7 1,-1 1 0,-4 6 0,-3 0 0,-4 0-1,-3 0 1,-1 0 0,-4 0 0,1 0 0,-2 0 0,2 0-1,-2 0 1,2 0 0,-2-2 0,1 0 347,-4-3 1,0-1-1,1 3 1,0-1 0,-2 1-1,-3 1 1,-5 2-335,-1 0 1,2 0 0,-5 2 0,-3 1 0,0 3-220,-3 1 1,-6-2 0,0 2 0,-3-1 0,-3-2 0,-1 1 0,-5-1 136,-4-1 1,6-1-1,-6-2 1,1 0 0,0-2-1,-4-2-47,0-5 0,0-3 0,1-1 0,1-2 0,1 0 0,-1 0 214,0 3 0,5 8 1,-7-1-1,-2 4 0,2 2 1,-4 5-1,1 6-515,33-4 0,0 1 0,0 0 0,0-1 0,0-1 0,-1 0 0,-33 6 1,1 0-1,3 1-111,-2-1 1,0 0-1,1 2 1,-4 0 0,35-7-1,-1 0 1,1 0 0,-1-1-1,1 1 1,-1-1 235,-35 3 1,35-3 0,0-1 0,-35 2 0,36-4 0,0 1 0,0-1 0,0-1 0,0 0 0,-1 0 0,1-1 0,-1 1 3,2 0 0,-1-1 0,-3 0 0,0-1 0,3 3 0,-1 0 0,1 0 0,-1-1 0,0 1 0,0 0 0,0 1 0,-1 0-216,0 0 1,0 2 0,0 1 0,-1 2-1,1-1 1,1 1 0,-33 9 0,-1 0 0,4-1-246,1 1 0,-5-4 1,8 4-1,0-1 1,-4 0-1,4 0 294,0 1 0,-1-4 1,5 4-1,-1-1 1,-4 0-1,3-2 1,-2 0 226,-1 2 1,6-3-1,2 3 1,5-4 0,4-2-1,6-1 1,6-4-82,6-1 0,4 3 0,3-3 0,4 0 0,0 0-29,4-3 1,6-2-77,1-1 1,6 1 0,-3 2 0,1 3-330,1 2 0,-5 1 0,3 4 0,-1 2 0,-2 1 0,0 3-12,0 2 0,6 3 1,-3 7-1,2 4 0,-1 4 1,2 2-1,2 4-69,1 4 0,0 2 1,0 3-1,0-1 1,0 2-1,0 1 120,0 2 0,-2 4 0,-1-1 1,-1-1-1,0 4 0,-1-3 0,1 3-46,1-2 1,0-3 0,0 2 0,-2-1 0,2 1 0,0 3 84,-1 1 1,2 2-1,-2-2 1,3 0 0,1-1-1,0 2 1,0-1-8,0 1 1,0 6 0,0-2 0,-2 4-1,1-34 1,-1 0 0,-1 0 0,0 0 98,0 1 1,-1 1-1,0 4 1,0 1-1,-1 0 1,0 1 0,1 0-1,-1 0 1,0 1-1,0 0 1,0-3 0,-1 1-1,1-1 1,0 0 44,0-3 1,1 0-1,2-1 1,1 0-1,-2-1 1,0-1-1,1 1 1,0 0 0,-1-2-1,0-1 1,-3 36-1,0-6 25,3-4 0,0-1 0,0-3 0,-1-1 0,1 2 0,1-2 183,2 0 0,0 8 0,0-2 0,0 1 0,0 7 0,0 1 0,0-34 0,0 0-107,0 1 1,0-1 0,0 36 0,0-34 0,0 0 0,0 2 0,-1 0 0,0-1 0,-1 1 0,-1 1 0,0-1 0,0-2 0,0 0 433,0 0 1,0-1-1,-2 2 1,1-1-1,0 29 1,1-3-1,1-3 1,2-6-511,0-4 0,2-5 0,1-11 1,3-4-1,0-3 0,1-4 99,0-2 0,2 0 0,5-3 1,-3-1-1,1 2 0,0 1 130,3 2 1,1 0 0,-1-1 0,1 2 0,4 2-1,0 1 1,4-1-759,1-2 490,2-1 0,-1 1 1,1 0-1,0 0 1,1-3-1,2 0 110,1 0 1,9-2-1,-2-3 1,2 1 0,3-2-1,0 1 35,3-4 1,-3 3-1,6-1 1,0-2 0,1-1-1,2-2 1,4 1 226,3-1 0,-1 0 1,3 1-1,0-1 0,-2 0 1,2 1-1,-2-1 59,0 0 1,3 1 0,-2 0-1,0 4 1,4 4 0,3 4-196,-32-13 1,1 0-1,0 1 1,0-1 0,3 0-1,1 1 1,-1-1-1,0 0 1,3 1 0,-1-1-1,1 0 1,1-1 0,1 0-1,1 0-196,0-1 1,1 0-1,0-3 1,0-1 0,5 1-1,0-1 1,0-2 0,1-2-1,-1 1 1,0-2 0,1 0-1,-1-1 1,2 0 0,0 0 161,-1-1 1,1 0 0,4-3 0,1 0 0,-3-1 0,0-1-1,2-1 1,0 0 0,0-1 0,0 1 0,-1 0 0,1 0 93,-3 1 1,1 1 0,2 1 0,0 0 0,1 3 0,0 0 0,1 0-1,0 0 1,1 1 0,-1 0 0,-1 0 0,-1 2-346,-1 1 0,-1 1 0,2 1 0,0 0 0,0 0 0,0 0 0,0-1 0,-1 0 0,-2-1 0,0-1 0,-2 1 0,0-2 0,0 0 0,1-1 61,2 0 0,0 0 1,-6-2-1,1 0 0,0 0 1,1-2-1,-2-1 1,-1-1-1,-1-1 0,-2-1 1,0-2-1,-1 0 1,-3-2-1,-1 0 278,0-2 0,-1 1 0,1-2 0,0 1 1,30-14-1,-5 2 0,-6 3 0,-6 4 1,-2 5-167,-3 4 0,-2-2 0,2 10 0,-4 7 0,1 7 0</inkml:trace>
  <inkml:trace contextRef="#ctx0" brushRef="#br0">22475 13407 7996,'-5'-42'0,"1"0"0,-1 0 0,1 1 0,-2-32 0,3 17-29,3 19 0,-6 16 0,-6 20 0,-11 10 1,-17 11-1,-17 10 0,23-13 0,-3 2 1,-4 1-1,-1 2 0,-5 4 0,-1 2 1,-2 3-1,0 1 0,-4 5 0,1 0 81,-1 4 0,0 1 1,2 2-1,2 1 0,14-10 1,0 1-1,1 1 1,0 2-1,-1 1 0,2 0 1,0 1-1,1 0 0,1 1 1,-2 3-1,1 1 1,0 1-1,2-1 0,1 0 1,0 1-1,-1 2 0,2 1 1,0 1-1,1-2 1,1 1-1,0 0 0,1 4 1,0 1-1,1 1 129,1 1 0,0 2 0,1-1 1,1-2-1,1 0 0,0 1 0,1 5 1,0 1-1,1 0 0,1-1 0,0 1 1,1-1-1,2-2 0,1-1 0,1 1 1,3-1-1,0-1 0,2 0 0,2-5 1,2-1-1,1 0-372,1 21 0,3-1 1,1-7-1,3-1 1,4-9-1,3-1 1,1-3-1,3-3 1,4-3-1,2-2 0,1-5 1,3-2 168,0-2 0,2-2 0,8 0 0,2-4 1,3-4-1,3-4 0,5-1 0,3-4 1,6-2-1,4-2 0,3-3 0,1-3 130,6 0 1,0-4 0,-21-3 0,-1-2-1,2 0 1,0-2 0,1 0 0,0-2 0,2 0-1,0-1 1,1-2 0,4 0 0,0-2-1,1 0 1,1-1 0,0 0 0,0-2 0,3-1-1,1-2 1,-1 0-141,0-2 0,-1-1 0,1 0 0,2-1 0,-1-1 0,1-2 0,-2-1 0,-1-2 0,1 0 0,1-3 0,0-1 0,-1-2 0,-2 0 0,-1-1 0,-1-2 0,1-2 0,-2-2 0,-1-1-129,-2 0 0,-1-1 0,-1-2 0,-3-1 1,-2-3-1,-3-1 0,-3-1 0,-4-3 0,-1-1 1,-2-3-1,-2-2 0,-3-1 0,-4-2 1,-2-2-1,-3-1 0,-8 13 0,-1-2 0,-2 0 1,-1-2 100,-2-2 0,-1-1 1,-2-1-1,-1 1 0,-1 1 1,-2 1-1,0 0 1,-3-1-1,-1-2 0,-3 0 1,-1-1-1,-2 1 0,-1-1 1,-2 0-1,-1 0 1,-2 2-1,0 1 0,-3 2 1,0-1-1,-3 2 0,-1-1 1,-2 0-1,-1 1 1,-2 2-1,-1 3 0,-1 2 1,-1 1-1,-1 1 195,-12-14 0,-2 1 0,-4 4 0,8 15 0,-2 2 0,-2 2 0,-2 2 1,0 2-1,-2 3 0,-1 1 0,-2 2 0,0 2 0,-2 2 0,-1 1 1,-1 3-1,-4 1 0,-1 3 0,-2 1 0,0 3 0,-1 1 0,0 3 0,-1 2 1,-1 1-120,-1 1 1,0 2-1,-1 2 1,0 2-1,-5 2 1,0 3-1,0 2 1,0 2-1,2 2 1,1 1 0,0 3-1,1 1 1,1 1-1,0 1 1,1 2-1,2 1-16,2 2 0,1 1 0,1 1 0,0 0 0,0 1 0,-1 1 0</inkml:trace>
  <inkml:trace contextRef="#ctx0" brushRef="#br0">19529 7143 8265,'-6'-9'0,"-2"1"0,1-3 0,2-1 0,4-1 61,1 0 0,0 4 0,-1 1 1,-4 3-1,-4 2 0,-1 3 369,1 4 1,3 3-188,6 7 1,2-5 0,2-2-1,5-1 1,3-3 0,2-2-67,4-1 0,3 0 1,6 0-1,1 0 0,1 0 1,4 0-1,0 0-398,-1 0 1,4 0 245,-5 0 1,1 5 0,0 1 0,2 0 0,1 1 1,1 0 1,-1-2 0,7 2 0,1-1 0,3-3 0,1-1 58,3-2 1,2 0-1,3 0 1,1 0-1,2 0 1,0 0-64,1 0 1,-4 0 0,4 0 0,-1 0 0,0 0 0,-2 1-28,-1 4 1,-2-4 0,-1 5 0,-3 0 0,-3 1 0,-3 2 0,-2-1-130,-2-2 0,-8 2 213,0-3 0,-3 4 0,-1-3 0,-1 0-46,1 0 1,-5 2 0,0-2-1,2 0 1,0 2 0,-1-2 0,-2 1-34,-2 0 0,4-2 1,-6 4-1,1 0 1,0-1-1,0 1 68,-2 2 0,-6-4 0,-1 1 0,0-1 1,-1 0 349,-4 4 1,2 1-1,-2 1 1,-1 0-243,-1 1 1,-2-1-1,1 0 1,2 1-1,3-1 1,2 0-185,2 1 0,-3-1 0,2 0 0,2 1 0,-1-1 0,0 2 0,-1 2 0,-6-2 0,3 4 0,-1 1 0,-1 0 0,-1 3 204,-2-1 0,-1 0 1,0 5-1,-1 1 1,-2 1-1,-1 4 0,1 0-24,1-1 1,-2 1 0,-1-4 0,2 4 0,2 1 0,1 2-206,0-2 1,0 9 0,1-3-1,2 3 1,2 4 0,-2 3 7,-2 2 0,-1 4 1,0-7-1,-1 2 1,-2-1-1,-3-1 117,-2 1 0,4 0 0,-5 1 0,0-2 1,0 1-1,0 0 0,-1 1 136,-2-2 0,-1-1 1,1 6-1,2-1 1,2-1-1,2-2-231,3-1 0,-3 4 0,2 5 0,1 0 0,2 1 1,-1 3-132,-2 4 0,2-1 0,-4-2 0,2-2 1,-2-2-1,0-2 0,0-4 169,3-4 1,-3-3 0,0-5-1,0 1 1,-1 0 0,1 0 148,0 1 0,0 1 0,3-1 1,-1 3-1,1 2 0,0 2 1,0 2-224,-2 1 1,1 0-1,4 1 1,0 2 0,0 5 13,0 5 1,0 4-1,0-5 1,0-3 0,-2-3-1,-1-1 1,-3 0 136,-1-2 0,3-2 1,-5-4-1,0-1 0,0 1 1,0 2-1,0 1 26,2 1 0,-4-1 0,6 2 0,-1 1 0,0 3 0,3 0-133,1 1 0,1-3 0,-2 0 0,-2 2 1,2 5-1,2-1-44,1 2 1,-2-5 0,-1-3 0,-2-2 0,-1-3 0,-2-3 0,2-5 66,0-2 0,-4-2 0,3-2 0,-2-2 0,1-5 0,1-5 53,-1-3 0,4-3 1,-3-3-1,1 0 1,3 1-1,1 0 1,2 0-198,0-2 0,0 0 1,0 1-1,0 2 1,0 0-1,0 2-44,0 0 1,0 1 0,0 4-1,0 0 1,0-3 0,-1-2 13,-4-2 1,4-1 0,-4-5 0,4 1 0,1-1 0,-2-1-1,-1-2-1299,-1-1 0,0-7 192,4-2 0,0-9 1,1-12-1,4-9 0,5-5 1252,6-7 0,5-12 0,6-1 0</inkml:trace>
  <inkml:trace contextRef="#ctx0" brushRef="#br0">21088 12834 8061,'-43'18'548,"3"0"0,6 10 0,15 0 0,7 3-151,5 2 1,2 4-1,7 0 1,2 4 0,7 5-1,3 0 1,7-2-157,4-5 1,5-5 0,11-9-1,4-4 1,4-8 0,3-7-1,1-7 1,2-10 0,2-11-466,6-11 1,-31 12 0,-1-4 0,2-1 0,0-2 0,-1-4 0,-1-1 0,3-6-1,-1-1 1,0-4 0,1-1 223,0-3 0,1-2 0,3-5 0,0-2 0,-1 3 0,0 0 0</inkml:trace>
  <inkml:trace contextRef="#ctx0" brushRef="#br0">18569 12421 8372,'-13'-9'0,"1"-1"0,3-1 0,4-1 0,4 1 0,1-3-54,0 1-104,0 0 1,0 4 0,0 0 0,0-2 0,-2 1-1,-1 0 1,-2 2 0,-3 1 0,-2 1 0,-2-1 0,-1 1 336,-1 0 1,5 1-1,0 5 1,-1 0 0,-2 2-1,-1 2 1,0 7 0,-1 5-1,1 8-11,0 5 0,-2 10 1,-1 8-1,-4 3 1,0 8-1,-3 3 1,3 6-22,2 1 0,3-2 1,3 8-1,3 0 0,5-1 1,4 0 271,4-4 0,7-5-309,11-2 1,9-10 0,16-2 0,10-7-90,6-9 0,7-7 0,-31-17 0,0-2 0,1-3 1,0-2-1,2-1 0,-1-2 0,5-3 0,0-1-62,3-4 0,0-2 0,-1-3 1,0-2-1,1-6 0,-2-3-56,-1 1 1,-1-3 0,2-3-1,-1-2 1,-3-1 0,-1-2-1,-4 2 1,-1-2-35,-3 0 0,-1-2 0,-4 0 0,-2-2 1,-3 2-1,-2-2 0,-3 1 0,-3-1 0,-1-3 1,-3 0-1,-3 0 0,-3-1 0,-2-2 0,-2-1 58,-4 1 0,-2 0 0,-3 3 0,-4 2 0,-5-1 0,-5 3 0,-3 0 0,-2 3 0,-3 1 0,-1 2 0,-6 1 0,-1 2 74,-2 3 0,-1 3 0,2 1 1,-1 5-1,-2 5 0,-2 4 0,0 1 1,0 3-1,2 2 0,-1 2 1,1 3-1,1 2 0,-33 15 27,9 7 1,16 8-29,8-5 0,0 7 0,13 2 0,6 6 0</inkml:trace>
  <inkml:trace contextRef="#ctx0" brushRef="#br0">19475 12927 8123,'-17'-1'0,"-1"-2"0,3-3 171,5-1 1,4 2-1,6-5 1,1-4 0,5-2-1,7 0 1,8 1-1,7 0 1,5-1 40,2-2 1,10 0-1,-7 5 1,2 0 0,3-1-1,-1 0 1,1-3-1,-2-2-100,-1-2 0,8-2 1,-8-8-1,1-5 1,2-4-1,0-3 1,3-3 37,1-1 0,-4-4 1,3-6-1,-24 26 1,1 0-1,0-2 1,0 0-1,-1 0 0,1 0-45,1 0 0,-2-1 1,-1 0-1,-2 0 0,-1-1 1,0 0-1,0-1 0,1 0 1,0 0-1,0-1 0,1 1 1,0 0-1,0 1 1,-1 0-39,-1 1 0,-1 0 0,3-1 1,-1-1-1,-2 1 0,0 0 0,19-31 1,-2 2-1,-2 3-78,-2 5 0,-2-6 0,-3 7 0,-1-3 0,-3-2 0,-2 2 0,-3 0 7,-1 2 1,-2 4 0,1-6 0,-1 3-1,0 2 1,1-2 0,-1 1 59,0 0 1,1-6-1,-1 6 1,0 1-1,1 1 1,-1 5-69,0 1 1,1-5-1,-3 4 1,0 0 0,-2 1-1,0 1 1,-1-1-52,1-1 0,-1 3 0,2-4 0,-1-1 0,1 1 0,1-4 0,-1 0 65,-1-4 0,-2 2 1,2-3-1,-3 2 0,-1 1 1,-1 3 9,-1 2 0,-1 0 0,-2 6 0,0 3 1,0 0-1,0 3-160,0-2 0,0 7 0,-2-1 0,-1 2 0,-3 0 0,-1 3 0,-4 3-688,0 3 83,3 5 0,-4 0 0,5 6-91,0 2 1,1 17-1,6 2 1,0 8 843,0 5 0,-6 9 0,-2 2 0</inkml:trace>
  <inkml:trace contextRef="#ctx0" brushRef="#br0">20968 8983 8510,'-29'-29'215,"2"-3"0,8-2 399,7 0 0,6 4 1,6 6-1,0 2 0,3-2-520,6-1 0,0 3 0,10 1 0,-1 1 0,1 0 0,2 1 0,1 3 0,0 1 1,0 3-153,2 3 0,-3-1 1,1 5-1,2 3 1,1 0-1,2 2-101,-1 0 0,2 6 0,2 4 0,3 7 0,1 6 0,1 5 0,2 7 69,3 3 0,-3 5-129,8 10 1,-2 2 0,0 4-1,-21-27 1,0 1 0,-1 3-1,0 0 219,-3 0 0,1 2 0,0-1 0,0 1 0,-2 2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05363-444E-43D2-BFB5-3531F3351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AB1D573E-20C3-4D66-A6A6-64ADA8456093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06A63FC4-3364-4E43-83C0-CCCB0BFEB13F}" type="slidenum">
              <a:rPr lang="en-US" altLang="en-US" smtClean="0">
                <a:solidFill>
                  <a:schemeClr val="tx1"/>
                </a:solidFill>
              </a:rPr>
              <a:pPr/>
              <a:t>30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00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9665C99-CAE1-4C02-99CE-EEE53E04C79F}" type="slidenum">
              <a:rPr lang="en-US" altLang="en-US" smtClean="0">
                <a:solidFill>
                  <a:schemeClr val="tx1"/>
                </a:solidFill>
              </a:rPr>
              <a:pPr/>
              <a:t>31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680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526202D-C03C-4299-857C-D4F8967471B0}" type="slidenum">
              <a:rPr lang="en-US" altLang="en-US" smtClean="0">
                <a:solidFill>
                  <a:schemeClr val="tx1"/>
                </a:solidFill>
              </a:rPr>
              <a:pPr/>
              <a:t>32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8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E471E3F1-0B5D-42B8-AE30-5AFDD4781322}" type="slidenum">
              <a:rPr lang="en-US" altLang="en-US" smtClean="0">
                <a:solidFill>
                  <a:schemeClr val="tx1"/>
                </a:solidFill>
              </a:rPr>
              <a:pPr/>
              <a:t>22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0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82CB09A8-9326-44B2-AD7D-C6B255969D4E}" type="slidenum">
              <a:rPr lang="en-US" altLang="en-US" smtClean="0">
                <a:solidFill>
                  <a:schemeClr val="tx1"/>
                </a:solidFill>
              </a:rPr>
              <a:pPr/>
              <a:t>23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67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2FA160D7-ED4D-4B70-A20A-0FEA35D0C4DD}" type="slidenum">
              <a:rPr lang="en-US" altLang="en-US" smtClean="0">
                <a:solidFill>
                  <a:schemeClr val="tx1"/>
                </a:solidFill>
              </a:rPr>
              <a:pPr/>
              <a:t>24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6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12C4FE55-3C1E-44C0-83B2-BE125B512F5A}" type="slidenum">
              <a:rPr lang="en-US" altLang="en-US" smtClean="0">
                <a:solidFill>
                  <a:schemeClr val="tx1"/>
                </a:solidFill>
              </a:rPr>
              <a:pPr/>
              <a:t>25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80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39F3D792-C32A-470C-A3FE-816DDFCF47B2}" type="slidenum">
              <a:rPr lang="en-US" altLang="en-US" smtClean="0">
                <a:solidFill>
                  <a:schemeClr val="tx1"/>
                </a:solidFill>
              </a:rPr>
              <a:pPr/>
              <a:t>26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F80B5391-8AE7-42FE-A1D9-9EB008A01886}" type="slidenum">
              <a:rPr lang="en-US" altLang="en-US" smtClean="0">
                <a:solidFill>
                  <a:schemeClr val="tx1"/>
                </a:solidFill>
              </a:rPr>
              <a:pPr/>
              <a:t>27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49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75CF03E2-0AB2-4F7A-9CB6-E216BE64CF25}" type="slidenum">
              <a:rPr lang="en-US" altLang="en-US" smtClean="0">
                <a:solidFill>
                  <a:schemeClr val="tx1"/>
                </a:solidFill>
              </a:rPr>
              <a:pPr/>
              <a:t>28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8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68E34635-6D36-42F0-ABF4-9E8D5BEA47A8}" type="slidenum">
              <a:rPr lang="en-US" altLang="en-US" smtClean="0">
                <a:solidFill>
                  <a:schemeClr val="tx1"/>
                </a:solidFill>
              </a:rPr>
              <a:pPr/>
              <a:t>29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40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586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4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9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0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7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5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BC9BBBAB-A5CE-4D09-8679-56119BB5B95C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12</a:t>
            </a:r>
            <a:br>
              <a:rPr lang="en-US" altLang="en-US" sz="4800" dirty="0"/>
            </a:br>
            <a:r>
              <a:rPr lang="en-US" altLang="en-US" sz="4800" dirty="0"/>
              <a:t>Superblock Scheduling, Intro to Modulo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February 15, 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633E74-78E7-AAFB-31E1-92CF988D10B8}"/>
                  </a:ext>
                </a:extLst>
              </p14:cNvPr>
              <p14:cNvContentPartPr/>
              <p14:nvPr/>
            </p14:nvContentPartPr>
            <p14:xfrm>
              <a:off x="7209360" y="5066280"/>
              <a:ext cx="890280" cy="588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633E74-78E7-AAFB-31E1-92CF988D10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0000" y="5056920"/>
                <a:ext cx="909000" cy="60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 Control Dependences to a Superblock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cmpp(r2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66294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7818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781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67818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6781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7818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64008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68580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68580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3886200" y="3352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3886200" y="4724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67818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67818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>
            <a:off x="67818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3581400" y="16732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Assumed liveout sets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4038600" y="35020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4191000" y="48736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905000" y="52546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{r5}</a:t>
            </a:r>
          </a:p>
        </p:txBody>
      </p:sp>
      <p:sp>
        <p:nvSpPr>
          <p:cNvPr id="24609" name="Freeform 33"/>
          <p:cNvSpPr>
            <a:spLocks/>
          </p:cNvSpPr>
          <p:nvPr/>
        </p:nvSpPr>
        <p:spPr bwMode="auto">
          <a:xfrm>
            <a:off x="62357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60198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572770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914400" y="5635625"/>
            <a:ext cx="3663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Notes: All branches are control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dependent on one another.</a:t>
            </a:r>
          </a:p>
          <a:p>
            <a:r>
              <a:rPr lang="en-US" altLang="en-US">
                <a:solidFill>
                  <a:schemeClr val="tx1"/>
                </a:solidFill>
              </a:rPr>
              <a:t>If no compensation, all ops dependent</a:t>
            </a:r>
          </a:p>
          <a:p>
            <a:r>
              <a:rPr lang="en-US" altLang="en-US">
                <a:solidFill>
                  <a:schemeClr val="tx1"/>
                </a:solidFill>
              </a:rPr>
              <a:t>on last branch</a:t>
            </a:r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54864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7467600" y="4949825"/>
            <a:ext cx="1104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All ops</a:t>
            </a:r>
          </a:p>
          <a:p>
            <a:r>
              <a:rPr lang="en-US" altLang="en-US"/>
              <a:t>have cdep</a:t>
            </a:r>
          </a:p>
          <a:p>
            <a:r>
              <a:rPr lang="en-US" altLang="en-US"/>
              <a:t>to op 9!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2CC545-A8A7-DD20-B9B7-E91F637B1524}"/>
                  </a:ext>
                </a:extLst>
              </p14:cNvPr>
              <p14:cNvContentPartPr/>
              <p14:nvPr/>
            </p14:nvContentPartPr>
            <p14:xfrm>
              <a:off x="388800" y="2067840"/>
              <a:ext cx="8367120" cy="3967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2CC545-A8A7-DD20-B9B7-E91F637B15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440" y="2058480"/>
                <a:ext cx="8385840" cy="39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041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Scheduling on Superblocks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41475"/>
            <a:ext cx="4419600" cy="5216525"/>
          </a:xfrm>
        </p:spPr>
        <p:txBody>
          <a:bodyPr/>
          <a:lstStyle/>
          <a:p>
            <a:r>
              <a:rPr lang="en-US" dirty="0"/>
              <a:t>Follow same algorithm as BBs</a:t>
            </a:r>
          </a:p>
          <a:p>
            <a:r>
              <a:rPr lang="en-US" dirty="0"/>
              <a:t>Steps</a:t>
            </a:r>
          </a:p>
          <a:p>
            <a:pPr lvl="1"/>
            <a:r>
              <a:rPr lang="en-US" dirty="0"/>
              <a:t>Draw data dependence graph</a:t>
            </a:r>
          </a:p>
          <a:p>
            <a:pPr lvl="1"/>
            <a:r>
              <a:rPr lang="en-US" dirty="0"/>
              <a:t>Compute </a:t>
            </a:r>
            <a:r>
              <a:rPr lang="en-US" dirty="0" err="1"/>
              <a:t>Estart</a:t>
            </a:r>
            <a:r>
              <a:rPr lang="en-US" dirty="0"/>
              <a:t>, all </a:t>
            </a:r>
            <a:r>
              <a:rPr lang="en-US" dirty="0" err="1"/>
              <a:t>Lstarts</a:t>
            </a:r>
            <a:r>
              <a:rPr lang="en-US" dirty="0"/>
              <a:t>, priority</a:t>
            </a:r>
          </a:p>
          <a:p>
            <a:pPr lvl="1"/>
            <a:r>
              <a:rPr lang="en-US" dirty="0"/>
              <a:t>Perform list scheduling</a:t>
            </a:r>
          </a:p>
          <a:p>
            <a:r>
              <a:rPr lang="en-US" dirty="0"/>
              <a:t>Scheduling process</a:t>
            </a:r>
          </a:p>
          <a:p>
            <a:pPr lvl="1"/>
            <a:r>
              <a:rPr lang="en-US" dirty="0"/>
              <a:t>Ignore side exits – treat SB just like a BB</a:t>
            </a:r>
          </a:p>
          <a:p>
            <a:pPr lvl="1"/>
            <a:r>
              <a:rPr lang="en-US" dirty="0"/>
              <a:t>Control dependences prevent illegal code motion across branches</a:t>
            </a:r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6294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7818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7818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7818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7818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7818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64008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68580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68580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7818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67818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818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33"/>
          <p:cNvSpPr>
            <a:spLocks/>
          </p:cNvSpPr>
          <p:nvPr/>
        </p:nvSpPr>
        <p:spPr bwMode="auto">
          <a:xfrm>
            <a:off x="62357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34"/>
          <p:cNvSpPr>
            <a:spLocks/>
          </p:cNvSpPr>
          <p:nvPr/>
        </p:nvSpPr>
        <p:spPr bwMode="auto">
          <a:xfrm>
            <a:off x="60198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35"/>
          <p:cNvSpPr>
            <a:spLocks/>
          </p:cNvSpPr>
          <p:nvPr/>
        </p:nvSpPr>
        <p:spPr bwMode="auto">
          <a:xfrm>
            <a:off x="572770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37"/>
          <p:cNvSpPr>
            <a:spLocks/>
          </p:cNvSpPr>
          <p:nvPr/>
        </p:nvSpPr>
        <p:spPr bwMode="auto">
          <a:xfrm>
            <a:off x="54864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7467600" y="4949825"/>
            <a:ext cx="1104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All ops</a:t>
            </a:r>
          </a:p>
          <a:p>
            <a:r>
              <a:rPr lang="en-US" altLang="en-US"/>
              <a:t>have cdep</a:t>
            </a:r>
          </a:p>
          <a:p>
            <a:r>
              <a:rPr lang="en-US" altLang="en-US"/>
              <a:t>to op 9!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914A642-456B-F15C-2696-974B8064DB5B}"/>
                  </a:ext>
                </a:extLst>
              </p14:cNvPr>
              <p14:cNvContentPartPr/>
              <p14:nvPr/>
            </p14:nvContentPartPr>
            <p14:xfrm>
              <a:off x="1081800" y="1540080"/>
              <a:ext cx="5315400" cy="4222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914A642-456B-F15C-2696-974B8064DB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440" y="1530720"/>
                <a:ext cx="5334120" cy="424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042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Relaxing Code Motion Restrictions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1800"/>
              <a:t>Upward code motion is generally more effective</a:t>
            </a:r>
          </a:p>
          <a:p>
            <a:pPr lvl="1"/>
            <a:r>
              <a:rPr lang="en-US" altLang="en-US" sz="1600"/>
              <a:t>Speculate that an op is useful (just like an out-of-order processor with branch pred)</a:t>
            </a:r>
          </a:p>
          <a:p>
            <a:pPr lvl="1"/>
            <a:r>
              <a:rPr lang="en-US" altLang="en-US" sz="1600"/>
              <a:t>Start ops early, hide latency, overlap execution, more parallelism</a:t>
            </a:r>
          </a:p>
          <a:p>
            <a:r>
              <a:rPr lang="en-US" altLang="en-US" sz="1800"/>
              <a:t>Removing restriction 1</a:t>
            </a:r>
          </a:p>
          <a:p>
            <a:pPr lvl="1"/>
            <a:r>
              <a:rPr lang="en-US" altLang="en-US" sz="1600"/>
              <a:t>For register ops – use register renaming</a:t>
            </a:r>
          </a:p>
          <a:p>
            <a:pPr lvl="1"/>
            <a:r>
              <a:rPr lang="en-US" altLang="en-US" sz="1600"/>
              <a:t>Could rename memory too, but generally not worth it</a:t>
            </a:r>
          </a:p>
          <a:p>
            <a:r>
              <a:rPr lang="en-US" altLang="en-US" sz="1800"/>
              <a:t>Removing restriction 2</a:t>
            </a:r>
          </a:p>
          <a:p>
            <a:pPr lvl="1"/>
            <a:r>
              <a:rPr lang="en-US" altLang="en-US" sz="1600"/>
              <a:t>Need hardware support (aka </a:t>
            </a:r>
            <a:r>
              <a:rPr lang="en-US" altLang="en-US" sz="1600" u="sng"/>
              <a:t>speculation models</a:t>
            </a:r>
            <a:r>
              <a:rPr lang="en-US" altLang="en-US" sz="1600"/>
              <a:t>)</a:t>
            </a:r>
          </a:p>
          <a:p>
            <a:pPr lvl="2"/>
            <a:r>
              <a:rPr lang="en-US" altLang="en-US" sz="1400"/>
              <a:t>Some ops don’t cause exceptions</a:t>
            </a:r>
          </a:p>
          <a:p>
            <a:pPr lvl="2"/>
            <a:r>
              <a:rPr lang="en-US" altLang="en-US" sz="1400"/>
              <a:t>Ignore exceptions</a:t>
            </a:r>
          </a:p>
          <a:p>
            <a:pPr lvl="2"/>
            <a:r>
              <a:rPr lang="en-US" altLang="en-US" sz="1400"/>
              <a:t>Delay exceptions</a:t>
            </a:r>
          </a:p>
          <a:p>
            <a:endParaRPr lang="en-US" altLang="en-US" sz="18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562600" y="19050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&lt;= 0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6553200" y="2514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553200" y="2514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715000" y="3200400"/>
            <a:ext cx="1524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z / x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0" y="4416425"/>
            <a:ext cx="2698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R1: y is not in liveout(1)</a:t>
            </a:r>
          </a:p>
          <a:p>
            <a:r>
              <a:rPr lang="en-US" altLang="en-US"/>
              <a:t>R2: op 2 will never cause</a:t>
            </a:r>
          </a:p>
          <a:p>
            <a:r>
              <a:rPr lang="en-US" altLang="en-US"/>
              <a:t>       an exception when op1</a:t>
            </a:r>
          </a:p>
          <a:p>
            <a:r>
              <a:rPr lang="en-US" altLang="en-US"/>
              <a:t>       is taken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ADDC6B-0907-5278-860A-E6BEE34AA346}"/>
                  </a:ext>
                </a:extLst>
              </p14:cNvPr>
              <p14:cNvContentPartPr/>
              <p14:nvPr/>
            </p14:nvContentPartPr>
            <p14:xfrm>
              <a:off x="452160" y="1479240"/>
              <a:ext cx="8795520" cy="537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ADDC6B-0907-5278-860A-E6BEE34AA3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0" y="1469880"/>
                <a:ext cx="8814240" cy="539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Restricted Speculation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3200400" cy="5216525"/>
          </a:xfrm>
        </p:spPr>
        <p:txBody>
          <a:bodyPr/>
          <a:lstStyle/>
          <a:p>
            <a:r>
              <a:rPr lang="en-US" altLang="en-US" sz="1800"/>
              <a:t>Most processors have 2 classes of opcodes</a:t>
            </a:r>
          </a:p>
          <a:p>
            <a:pPr lvl="1"/>
            <a:r>
              <a:rPr lang="en-US" altLang="en-US" sz="1600"/>
              <a:t>Potentially exception causing</a:t>
            </a:r>
          </a:p>
          <a:p>
            <a:pPr lvl="2"/>
            <a:r>
              <a:rPr lang="en-US" altLang="en-US" sz="1400"/>
              <a:t>load, store, integer divide, floating-point</a:t>
            </a:r>
          </a:p>
          <a:p>
            <a:pPr lvl="1"/>
            <a:r>
              <a:rPr lang="en-US" altLang="en-US" sz="1600"/>
              <a:t>Never excepting</a:t>
            </a:r>
          </a:p>
          <a:p>
            <a:pPr lvl="2"/>
            <a:r>
              <a:rPr lang="en-US" altLang="en-US" sz="1400"/>
              <a:t>Integer add, multiply, etc.</a:t>
            </a:r>
          </a:p>
          <a:p>
            <a:pPr lvl="2"/>
            <a:r>
              <a:rPr lang="en-US" altLang="en-US" sz="1400"/>
              <a:t>Overflow is detected, but does not terminate program execution</a:t>
            </a:r>
          </a:p>
          <a:p>
            <a:r>
              <a:rPr lang="en-US" altLang="en-US" sz="1800"/>
              <a:t>Restricted model</a:t>
            </a:r>
          </a:p>
          <a:p>
            <a:pPr lvl="1"/>
            <a:r>
              <a:rPr lang="en-US" altLang="en-US" sz="1600"/>
              <a:t>R2 only applies to potentially exception causing operations</a:t>
            </a:r>
          </a:p>
          <a:p>
            <a:pPr lvl="1"/>
            <a:r>
              <a:rPr lang="en-US" altLang="en-US" sz="1600"/>
              <a:t>Can freely speculate all never exception ops (still limited by R1 however)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749935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49935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49935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49935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749935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49935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749935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749935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749935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765175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765175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65175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765175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765175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727075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772795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772795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765175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765175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765175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Freeform 24"/>
          <p:cNvSpPr>
            <a:spLocks/>
          </p:cNvSpPr>
          <p:nvPr/>
        </p:nvSpPr>
        <p:spPr bwMode="auto">
          <a:xfrm>
            <a:off x="710565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Freeform 25"/>
          <p:cNvSpPr>
            <a:spLocks/>
          </p:cNvSpPr>
          <p:nvPr/>
        </p:nvSpPr>
        <p:spPr bwMode="auto">
          <a:xfrm>
            <a:off x="688975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Freeform 26"/>
          <p:cNvSpPr>
            <a:spLocks/>
          </p:cNvSpPr>
          <p:nvPr/>
        </p:nvSpPr>
        <p:spPr bwMode="auto">
          <a:xfrm>
            <a:off x="6597650" y="3644900"/>
            <a:ext cx="977900" cy="1384300"/>
          </a:xfrm>
          <a:custGeom>
            <a:avLst/>
            <a:gdLst>
              <a:gd name="T0" fmla="*/ 2147483646 w 568"/>
              <a:gd name="T1" fmla="*/ 2147483646 h 872"/>
              <a:gd name="T2" fmla="*/ 2147483646 w 568"/>
              <a:gd name="T3" fmla="*/ 2147483646 h 872"/>
              <a:gd name="T4" fmla="*/ 2147483646 w 568"/>
              <a:gd name="T5" fmla="*/ 2147483646 h 872"/>
              <a:gd name="T6" fmla="*/ 2147483646 w 568"/>
              <a:gd name="T7" fmla="*/ 2147483646 h 872"/>
              <a:gd name="T8" fmla="*/ 2147483646 w 568"/>
              <a:gd name="T9" fmla="*/ 2147483646 h 872"/>
              <a:gd name="T10" fmla="*/ 2147483646 w 568"/>
              <a:gd name="T11" fmla="*/ 2147483646 h 872"/>
              <a:gd name="T12" fmla="*/ 2147483646 w 568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8" h="872">
                <a:moveTo>
                  <a:pt x="568" y="8"/>
                </a:moveTo>
                <a:cubicBezTo>
                  <a:pt x="532" y="8"/>
                  <a:pt x="496" y="8"/>
                  <a:pt x="472" y="8"/>
                </a:cubicBezTo>
                <a:cubicBezTo>
                  <a:pt x="448" y="8"/>
                  <a:pt x="480" y="0"/>
                  <a:pt x="424" y="8"/>
                </a:cubicBezTo>
                <a:cubicBezTo>
                  <a:pt x="368" y="16"/>
                  <a:pt x="200" y="24"/>
                  <a:pt x="136" y="56"/>
                </a:cubicBezTo>
                <a:cubicBezTo>
                  <a:pt x="72" y="88"/>
                  <a:pt x="48" y="144"/>
                  <a:pt x="40" y="200"/>
                </a:cubicBezTo>
                <a:cubicBezTo>
                  <a:pt x="32" y="256"/>
                  <a:pt x="0" y="280"/>
                  <a:pt x="88" y="392"/>
                </a:cubicBezTo>
                <a:cubicBezTo>
                  <a:pt x="176" y="504"/>
                  <a:pt x="488" y="792"/>
                  <a:pt x="568" y="8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Freeform 27"/>
          <p:cNvSpPr>
            <a:spLocks/>
          </p:cNvSpPr>
          <p:nvPr/>
        </p:nvSpPr>
        <p:spPr bwMode="auto">
          <a:xfrm>
            <a:off x="635635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8566150" y="2740025"/>
            <a:ext cx="149225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We assumed</a:t>
            </a:r>
          </a:p>
          <a:p>
            <a:r>
              <a:rPr lang="en-US" altLang="en-US"/>
              <a:t>restricted</a:t>
            </a:r>
          </a:p>
          <a:p>
            <a:r>
              <a:rPr lang="en-US" altLang="en-US"/>
              <a:t>speculation </a:t>
            </a:r>
          </a:p>
          <a:p>
            <a:r>
              <a:rPr lang="en-US" altLang="en-US"/>
              <a:t>when this</a:t>
            </a:r>
          </a:p>
          <a:p>
            <a:r>
              <a:rPr lang="en-US" altLang="en-US"/>
              <a:t>graph was </a:t>
            </a:r>
          </a:p>
          <a:p>
            <a:r>
              <a:rPr lang="en-US" altLang="en-US"/>
              <a:t>drawn.</a:t>
            </a:r>
          </a:p>
          <a:p>
            <a:endParaRPr lang="en-US" altLang="en-US"/>
          </a:p>
          <a:p>
            <a:r>
              <a:rPr lang="en-US" altLang="en-US"/>
              <a:t>This is why</a:t>
            </a:r>
          </a:p>
          <a:p>
            <a:r>
              <a:rPr lang="en-US" altLang="en-US"/>
              <a:t>there is no </a:t>
            </a:r>
          </a:p>
          <a:p>
            <a:r>
              <a:rPr lang="en-US" altLang="en-US"/>
              <a:t>cdep between </a:t>
            </a:r>
          </a:p>
          <a:p>
            <a:r>
              <a:rPr lang="en-US" altLang="en-US"/>
              <a:t>4 </a:t>
            </a:r>
            <a:r>
              <a:rPr lang="en-US" altLang="en-US">
                <a:sym typeface="Wingdings" panose="05000000000000000000" pitchFamily="2" charset="2"/>
              </a:rPr>
              <a:t> 6 and</a:t>
            </a:r>
          </a:p>
          <a:p>
            <a:r>
              <a:rPr lang="en-US" altLang="en-US">
                <a:sym typeface="Wingdings" panose="05000000000000000000" pitchFamily="2" charset="2"/>
              </a:rPr>
              <a:t>4 8</a:t>
            </a:r>
            <a:endParaRPr lang="en-US" altLang="en-US"/>
          </a:p>
        </p:txBody>
      </p:sp>
      <p:sp>
        <p:nvSpPr>
          <p:cNvPr id="27677" name="Text Box 3"/>
          <p:cNvSpPr txBox="1">
            <a:spLocks noChangeArrowheads="1"/>
          </p:cNvSpPr>
          <p:nvPr/>
        </p:nvSpPr>
        <p:spPr bwMode="auto">
          <a:xfrm>
            <a:off x="3946525" y="1708150"/>
            <a:ext cx="17875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1: r1 = r2 + r3</a:t>
            </a:r>
          </a:p>
          <a:p>
            <a:r>
              <a:rPr lang="en-US" altLang="en-US" sz="1400"/>
              <a:t>2: r4 = load(r1)</a:t>
            </a:r>
          </a:p>
          <a:p>
            <a:r>
              <a:rPr lang="en-US" altLang="en-US" sz="1400"/>
              <a:t>3: p1 = cmpp(r2 == 0)</a:t>
            </a:r>
          </a:p>
          <a:p>
            <a:r>
              <a:rPr lang="en-US" altLang="en-US" sz="1400"/>
              <a:t>4: branch p1 Exit1</a:t>
            </a:r>
          </a:p>
          <a:p>
            <a:r>
              <a:rPr lang="en-US" altLang="en-US" sz="1400"/>
              <a:t>5: store (r4, -1)</a:t>
            </a:r>
          </a:p>
          <a:p>
            <a:r>
              <a:rPr lang="en-US" altLang="en-US" sz="1400"/>
              <a:t>6: r2 = r2 – 4</a:t>
            </a:r>
          </a:p>
          <a:p>
            <a:r>
              <a:rPr lang="en-US" altLang="en-US" sz="1400"/>
              <a:t>7: r5 = load(r2)</a:t>
            </a:r>
          </a:p>
          <a:p>
            <a:r>
              <a:rPr lang="en-US" altLang="en-US" sz="1400"/>
              <a:t>8: p2 = cmpp(r5 &gt; 9)</a:t>
            </a:r>
          </a:p>
          <a:p>
            <a:r>
              <a:rPr lang="en-US" altLang="en-US" sz="1400"/>
              <a:t>9: branch p2 Exit2</a:t>
            </a:r>
          </a:p>
        </p:txBody>
      </p:sp>
      <p:sp>
        <p:nvSpPr>
          <p:cNvPr id="27678" name="Rectangle 21"/>
          <p:cNvSpPr>
            <a:spLocks noChangeArrowheads="1"/>
          </p:cNvSpPr>
          <p:nvPr/>
        </p:nvSpPr>
        <p:spPr bwMode="auto">
          <a:xfrm>
            <a:off x="3886200" y="1593850"/>
            <a:ext cx="1847850" cy="214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27679" name="Line 22"/>
          <p:cNvSpPr>
            <a:spLocks noChangeShapeType="1"/>
          </p:cNvSpPr>
          <p:nvPr/>
        </p:nvSpPr>
        <p:spPr bwMode="auto">
          <a:xfrm>
            <a:off x="5734050" y="257175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23"/>
          <p:cNvSpPr>
            <a:spLocks noChangeShapeType="1"/>
          </p:cNvSpPr>
          <p:nvPr/>
        </p:nvSpPr>
        <p:spPr bwMode="auto">
          <a:xfrm>
            <a:off x="5734050" y="3748088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24"/>
          <p:cNvSpPr>
            <a:spLocks noChangeShapeType="1"/>
          </p:cNvSpPr>
          <p:nvPr/>
        </p:nvSpPr>
        <p:spPr bwMode="auto">
          <a:xfrm>
            <a:off x="4572000" y="374808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30"/>
          <p:cNvSpPr txBox="1">
            <a:spLocks noChangeArrowheads="1"/>
          </p:cNvSpPr>
          <p:nvPr/>
        </p:nvSpPr>
        <p:spPr bwMode="auto">
          <a:xfrm>
            <a:off x="5800725" y="2787650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{r1}</a:t>
            </a:r>
          </a:p>
        </p:txBody>
      </p:sp>
      <p:sp>
        <p:nvSpPr>
          <p:cNvPr id="27683" name="Text Box 31"/>
          <p:cNvSpPr txBox="1">
            <a:spLocks noChangeArrowheads="1"/>
          </p:cNvSpPr>
          <p:nvPr/>
        </p:nvSpPr>
        <p:spPr bwMode="auto">
          <a:xfrm>
            <a:off x="5800725" y="3913188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{r2}</a:t>
            </a:r>
          </a:p>
        </p:txBody>
      </p:sp>
      <p:sp>
        <p:nvSpPr>
          <p:cNvPr id="27684" name="Text Box 32"/>
          <p:cNvSpPr txBox="1">
            <a:spLocks noChangeArrowheads="1"/>
          </p:cNvSpPr>
          <p:nvPr/>
        </p:nvSpPr>
        <p:spPr bwMode="auto">
          <a:xfrm>
            <a:off x="4318794" y="4059455"/>
            <a:ext cx="506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{r5}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504AD0-1B57-8988-B845-1620C4DEC7EC}"/>
                  </a:ext>
                </a:extLst>
              </p14:cNvPr>
              <p14:cNvContentPartPr/>
              <p14:nvPr/>
            </p14:nvContentPartPr>
            <p14:xfrm>
              <a:off x="676800" y="1957320"/>
              <a:ext cx="8426880" cy="415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504AD0-1B57-8988-B845-1620C4DEC7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440" y="1947960"/>
                <a:ext cx="8445600" cy="4174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Speculation Model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2 types of exceptions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Program terminating (traps)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Div by 0, illegal address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Fixable (normal and handled at run time)</a:t>
            </a:r>
          </a:p>
          <a:p>
            <a:pPr lvl="2">
              <a:lnSpc>
                <a:spcPct val="90000"/>
              </a:lnSpc>
            </a:pPr>
            <a:r>
              <a:rPr lang="en-US" altLang="en-US" sz="1600"/>
              <a:t>Page fault, TLB miss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General 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Processor provides non-trapping versions of all operations (div, load, etc)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Return some bogus value (0) when error occurs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R2 is completely ignored, only R1 limits 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Speculative ops converted into non-trapping version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Fixable exceptions handled as usual for non-trapping ops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1788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81788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81788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81788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1788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81788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81788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81788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81788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83312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8331200" y="4800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8331200" y="5334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8331200" y="5867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8331200" y="3200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7950200" y="26670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8407400" y="21336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8407400" y="26670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8331200" y="3733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8331200" y="64008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8331200" y="6400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Freeform 24"/>
          <p:cNvSpPr>
            <a:spLocks/>
          </p:cNvSpPr>
          <p:nvPr/>
        </p:nvSpPr>
        <p:spPr bwMode="auto">
          <a:xfrm>
            <a:off x="7785100" y="3733800"/>
            <a:ext cx="469900" cy="304800"/>
          </a:xfrm>
          <a:custGeom>
            <a:avLst/>
            <a:gdLst>
              <a:gd name="T0" fmla="*/ 2147483646 w 296"/>
              <a:gd name="T1" fmla="*/ 0 h 192"/>
              <a:gd name="T2" fmla="*/ 2147483646 w 296"/>
              <a:gd name="T3" fmla="*/ 2147483646 h 192"/>
              <a:gd name="T4" fmla="*/ 2147483646 w 296"/>
              <a:gd name="T5" fmla="*/ 2147483646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6" h="192">
                <a:moveTo>
                  <a:pt x="296" y="0"/>
                </a:moveTo>
                <a:cubicBezTo>
                  <a:pt x="156" y="32"/>
                  <a:pt x="16" y="64"/>
                  <a:pt x="8" y="96"/>
                </a:cubicBezTo>
                <a:cubicBezTo>
                  <a:pt x="0" y="128"/>
                  <a:pt x="124" y="160"/>
                  <a:pt x="248" y="19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Freeform 25"/>
          <p:cNvSpPr>
            <a:spLocks/>
          </p:cNvSpPr>
          <p:nvPr/>
        </p:nvSpPr>
        <p:spPr bwMode="auto">
          <a:xfrm>
            <a:off x="7569200" y="2133600"/>
            <a:ext cx="685800" cy="1371600"/>
          </a:xfrm>
          <a:custGeom>
            <a:avLst/>
            <a:gdLst>
              <a:gd name="T0" fmla="*/ 2147483646 w 432"/>
              <a:gd name="T1" fmla="*/ 0 h 864"/>
              <a:gd name="T2" fmla="*/ 2147483646 w 432"/>
              <a:gd name="T3" fmla="*/ 2147483646 h 864"/>
              <a:gd name="T4" fmla="*/ 2147483646 w 432"/>
              <a:gd name="T5" fmla="*/ 2147483646 h 864"/>
              <a:gd name="T6" fmla="*/ 2147483646 w 432"/>
              <a:gd name="T7" fmla="*/ 2147483646 h 8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2" h="864">
                <a:moveTo>
                  <a:pt x="432" y="0"/>
                </a:moveTo>
                <a:cubicBezTo>
                  <a:pt x="264" y="36"/>
                  <a:pt x="96" y="72"/>
                  <a:pt x="48" y="192"/>
                </a:cubicBezTo>
                <a:cubicBezTo>
                  <a:pt x="0" y="312"/>
                  <a:pt x="88" y="608"/>
                  <a:pt x="144" y="720"/>
                </a:cubicBezTo>
                <a:cubicBezTo>
                  <a:pt x="200" y="832"/>
                  <a:pt x="292" y="848"/>
                  <a:pt x="384" y="864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Freeform 26"/>
          <p:cNvSpPr>
            <a:spLocks/>
          </p:cNvSpPr>
          <p:nvPr/>
        </p:nvSpPr>
        <p:spPr bwMode="auto">
          <a:xfrm>
            <a:off x="7035800" y="3568700"/>
            <a:ext cx="1219200" cy="2527300"/>
          </a:xfrm>
          <a:custGeom>
            <a:avLst/>
            <a:gdLst>
              <a:gd name="T0" fmla="*/ 2147483646 w 768"/>
              <a:gd name="T1" fmla="*/ 2147483646 h 1640"/>
              <a:gd name="T2" fmla="*/ 2147483646 w 768"/>
              <a:gd name="T3" fmla="*/ 2147483646 h 1640"/>
              <a:gd name="T4" fmla="*/ 2147483646 w 768"/>
              <a:gd name="T5" fmla="*/ 2147483646 h 1640"/>
              <a:gd name="T6" fmla="*/ 2147483646 w 768"/>
              <a:gd name="T7" fmla="*/ 2147483646 h 1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8" h="1640">
                <a:moveTo>
                  <a:pt x="720" y="8"/>
                </a:moveTo>
                <a:cubicBezTo>
                  <a:pt x="508" y="4"/>
                  <a:pt x="296" y="0"/>
                  <a:pt x="192" y="56"/>
                </a:cubicBezTo>
                <a:cubicBezTo>
                  <a:pt x="88" y="112"/>
                  <a:pt x="0" y="80"/>
                  <a:pt x="96" y="344"/>
                </a:cubicBezTo>
                <a:cubicBezTo>
                  <a:pt x="192" y="608"/>
                  <a:pt x="480" y="1124"/>
                  <a:pt x="768" y="164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8839200" y="1452563"/>
            <a:ext cx="11176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</a:t>
            </a:r>
          </a:p>
          <a:p>
            <a:r>
              <a:rPr lang="en-US" altLang="en-US"/>
              <a:t>edge from</a:t>
            </a:r>
          </a:p>
          <a:p>
            <a:r>
              <a:rPr lang="en-US" altLang="en-US"/>
              <a:t>4 to 7</a:t>
            </a:r>
          </a:p>
        </p:txBody>
      </p:sp>
      <p:sp>
        <p:nvSpPr>
          <p:cNvPr id="28700" name="Text Box 3"/>
          <p:cNvSpPr txBox="1">
            <a:spLocks noChangeArrowheads="1"/>
          </p:cNvSpPr>
          <p:nvPr/>
        </p:nvSpPr>
        <p:spPr bwMode="auto">
          <a:xfrm>
            <a:off x="4784725" y="1689100"/>
            <a:ext cx="1787525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1: r1 = r2 + r3</a:t>
            </a:r>
          </a:p>
          <a:p>
            <a:r>
              <a:rPr lang="en-US" altLang="en-US" sz="1400"/>
              <a:t>2: r4 = load(r1)</a:t>
            </a:r>
          </a:p>
          <a:p>
            <a:r>
              <a:rPr lang="en-US" altLang="en-US" sz="1400"/>
              <a:t>3: p1 = cmpp(r2 == 0)</a:t>
            </a:r>
          </a:p>
          <a:p>
            <a:r>
              <a:rPr lang="en-US" altLang="en-US" sz="1400"/>
              <a:t>4: branch p1 Exit1</a:t>
            </a:r>
          </a:p>
          <a:p>
            <a:r>
              <a:rPr lang="en-US" altLang="en-US" sz="1400"/>
              <a:t>5: store (r4, -1)</a:t>
            </a:r>
          </a:p>
          <a:p>
            <a:r>
              <a:rPr lang="en-US" altLang="en-US" sz="1400"/>
              <a:t>6: r2 = r2 – 4</a:t>
            </a:r>
          </a:p>
          <a:p>
            <a:r>
              <a:rPr lang="en-US" altLang="en-US" sz="1400"/>
              <a:t>7: r5 = load(r2)</a:t>
            </a:r>
          </a:p>
          <a:p>
            <a:r>
              <a:rPr lang="en-US" altLang="en-US" sz="1400"/>
              <a:t>8: p2 = cmpp(r5 &gt; 9)</a:t>
            </a:r>
          </a:p>
          <a:p>
            <a:r>
              <a:rPr lang="en-US" altLang="en-US" sz="1400"/>
              <a:t>9: branch p2 Exit2</a:t>
            </a:r>
          </a:p>
        </p:txBody>
      </p:sp>
      <p:sp>
        <p:nvSpPr>
          <p:cNvPr id="28701" name="Rectangle 21"/>
          <p:cNvSpPr>
            <a:spLocks noChangeArrowheads="1"/>
          </p:cNvSpPr>
          <p:nvPr/>
        </p:nvSpPr>
        <p:spPr bwMode="auto">
          <a:xfrm>
            <a:off x="4724400" y="1574800"/>
            <a:ext cx="1847850" cy="214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  <p:sp>
        <p:nvSpPr>
          <p:cNvPr id="28702" name="Line 22"/>
          <p:cNvSpPr>
            <a:spLocks noChangeShapeType="1"/>
          </p:cNvSpPr>
          <p:nvPr/>
        </p:nvSpPr>
        <p:spPr bwMode="auto">
          <a:xfrm>
            <a:off x="6572250" y="25527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23"/>
          <p:cNvSpPr>
            <a:spLocks noChangeShapeType="1"/>
          </p:cNvSpPr>
          <p:nvPr/>
        </p:nvSpPr>
        <p:spPr bwMode="auto">
          <a:xfrm>
            <a:off x="6572250" y="3729038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24"/>
          <p:cNvSpPr>
            <a:spLocks noChangeShapeType="1"/>
          </p:cNvSpPr>
          <p:nvPr/>
        </p:nvSpPr>
        <p:spPr bwMode="auto">
          <a:xfrm>
            <a:off x="5410200" y="3729038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Text Box 30"/>
          <p:cNvSpPr txBox="1">
            <a:spLocks noChangeArrowheads="1"/>
          </p:cNvSpPr>
          <p:nvPr/>
        </p:nvSpPr>
        <p:spPr bwMode="auto">
          <a:xfrm>
            <a:off x="6629400" y="2743200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{r1}</a:t>
            </a:r>
          </a:p>
        </p:txBody>
      </p:sp>
      <p:sp>
        <p:nvSpPr>
          <p:cNvPr id="28706" name="Text Box 31"/>
          <p:cNvSpPr txBox="1">
            <a:spLocks noChangeArrowheads="1"/>
          </p:cNvSpPr>
          <p:nvPr/>
        </p:nvSpPr>
        <p:spPr bwMode="auto">
          <a:xfrm>
            <a:off x="6629400" y="3868738"/>
            <a:ext cx="5064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{r2}</a:t>
            </a:r>
          </a:p>
        </p:txBody>
      </p:sp>
      <p:sp>
        <p:nvSpPr>
          <p:cNvPr id="53" name="Text Box 32"/>
          <p:cNvSpPr txBox="1">
            <a:spLocks noChangeArrowheads="1"/>
          </p:cNvSpPr>
          <p:nvPr/>
        </p:nvSpPr>
        <p:spPr bwMode="auto">
          <a:xfrm>
            <a:off x="5156200" y="4073943"/>
            <a:ext cx="5064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{r5}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3DF45A-9595-E312-478C-D841B17630DE}"/>
                  </a:ext>
                </a:extLst>
              </p14:cNvPr>
              <p14:cNvContentPartPr/>
              <p14:nvPr/>
            </p14:nvContentPartPr>
            <p14:xfrm>
              <a:off x="513360" y="1867320"/>
              <a:ext cx="9343800" cy="3703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3DF45A-9595-E312-478C-D841B17630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00" y="1857960"/>
                <a:ext cx="9362520" cy="372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Programming Implications of General Spec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/>
              <a:t>Correct  program</a:t>
            </a:r>
          </a:p>
          <a:p>
            <a:pPr lvl="1"/>
            <a:r>
              <a:rPr lang="en-US" altLang="en-US" sz="1800"/>
              <a:t>No problem at all</a:t>
            </a:r>
          </a:p>
          <a:p>
            <a:pPr lvl="1"/>
            <a:r>
              <a:rPr lang="en-US" altLang="en-US" sz="1800"/>
              <a:t>Exceptions will only result when branch is taken</a:t>
            </a:r>
          </a:p>
          <a:p>
            <a:pPr lvl="1"/>
            <a:r>
              <a:rPr lang="en-US" altLang="en-US" sz="1800"/>
              <a:t>Results of excepting speculative operation(s) will not be used for anything useful (R1 guarantees this!)</a:t>
            </a:r>
          </a:p>
          <a:p>
            <a:r>
              <a:rPr lang="en-US" altLang="en-US" sz="2000"/>
              <a:t>Program debugging</a:t>
            </a:r>
          </a:p>
          <a:p>
            <a:pPr lvl="1"/>
            <a:r>
              <a:rPr lang="en-US" altLang="en-US" sz="1800"/>
              <a:t>Non-trapping ops make this almost impossible</a:t>
            </a:r>
          </a:p>
          <a:p>
            <a:pPr lvl="1"/>
            <a:r>
              <a:rPr lang="en-US" altLang="en-US" sz="1800"/>
              <a:t>Disable general speculation during program debug phase</a:t>
            </a:r>
          </a:p>
          <a:p>
            <a:endParaRPr lang="en-US" altLang="en-US" sz="20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629400" y="15240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== 0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7620000" y="2133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7620000" y="2133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781800" y="2819400"/>
            <a:ext cx="1524000" cy="114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*x</a:t>
            </a:r>
          </a:p>
          <a:p>
            <a:pPr algn="ctr"/>
            <a:r>
              <a:rPr lang="en-US" altLang="en-US"/>
              <a:t>3: z = y + 4</a:t>
            </a:r>
          </a:p>
          <a:p>
            <a:pPr algn="ctr"/>
            <a:r>
              <a:rPr lang="en-US" altLang="en-US"/>
              <a:t>4: *w = z 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6781800" y="4572000"/>
            <a:ext cx="17526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2’: y = *x</a:t>
            </a:r>
          </a:p>
          <a:p>
            <a:pPr algn="ctr"/>
            <a:r>
              <a:rPr lang="en-US" altLang="en-US"/>
              <a:t>3’: z = y + 4</a:t>
            </a:r>
          </a:p>
          <a:p>
            <a:pPr algn="ctr"/>
            <a:r>
              <a:rPr lang="en-US" altLang="en-US"/>
              <a:t>1: branch x == 0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7772400" y="55626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7772400" y="55626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934200" y="6248400"/>
            <a:ext cx="15240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4: *w = z </a:t>
            </a: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5791200" y="3657600"/>
            <a:ext cx="762000" cy="15240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003225-457B-8360-7676-7D07EB93F93D}"/>
                  </a:ext>
                </a:extLst>
              </p14:cNvPr>
              <p14:cNvContentPartPr/>
              <p14:nvPr/>
            </p14:nvContentPartPr>
            <p14:xfrm>
              <a:off x="1276560" y="628560"/>
              <a:ext cx="8676720" cy="6523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003225-457B-8360-7676-7D07EB93F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200" y="619200"/>
                <a:ext cx="8695440" cy="6542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F45C5D-A167-3F29-B724-34707F8D9500}"/>
                  </a:ext>
                </a:extLst>
              </p14:cNvPr>
              <p14:cNvContentPartPr/>
              <p14:nvPr/>
            </p14:nvContentPartPr>
            <p14:xfrm>
              <a:off x="362520" y="5263200"/>
              <a:ext cx="319320" cy="1218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F45C5D-A167-3F29-B724-34707F8D95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160" y="5253840"/>
                <a:ext cx="338040" cy="12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427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– Solution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66294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66294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6294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629400" y="4495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6629400" y="3429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6629400" y="5029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6629400" y="5562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8</a:t>
            </a:r>
          </a:p>
        </p:txBody>
      </p:sp>
      <p:cxnSp>
        <p:nvCxnSpPr>
          <p:cNvPr id="3" name="Elbow Connector 2"/>
          <p:cNvCxnSpPr>
            <a:stCxn id="14" idx="3"/>
            <a:endCxn id="16" idx="2"/>
          </p:cNvCxnSpPr>
          <p:nvPr/>
        </p:nvCxnSpPr>
        <p:spPr bwMode="auto">
          <a:xfrm rot="5400000">
            <a:off x="6172201" y="2546163"/>
            <a:ext cx="959037" cy="44637"/>
          </a:xfrm>
          <a:prstGeom prst="bentConnector4">
            <a:avLst>
              <a:gd name="adj1" fmla="val 89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urved Connector 6"/>
          <p:cNvCxnSpPr>
            <a:stCxn id="14" idx="5"/>
            <a:endCxn id="19" idx="6"/>
          </p:cNvCxnSpPr>
          <p:nvPr/>
        </p:nvCxnSpPr>
        <p:spPr bwMode="auto">
          <a:xfrm rot="16200000" flipH="1">
            <a:off x="6165663" y="2812862"/>
            <a:ext cx="1492437" cy="44637"/>
          </a:xfrm>
          <a:prstGeom prst="curvedConnector4">
            <a:avLst>
              <a:gd name="adj1" fmla="val -6167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15" idx="4"/>
            <a:endCxn id="16" idx="0"/>
          </p:cNvCxnSpPr>
          <p:nvPr/>
        </p:nvCxnSpPr>
        <p:spPr bwMode="auto">
          <a:xfrm>
            <a:off x="6781800" y="2667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6" idx="4"/>
            <a:endCxn id="19" idx="0"/>
          </p:cNvCxnSpPr>
          <p:nvPr/>
        </p:nvCxnSpPr>
        <p:spPr bwMode="auto">
          <a:xfrm>
            <a:off x="6781800" y="3200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9" idx="4"/>
            <a:endCxn id="17" idx="0"/>
          </p:cNvCxnSpPr>
          <p:nvPr/>
        </p:nvCxnSpPr>
        <p:spPr bwMode="auto">
          <a:xfrm>
            <a:off x="6781800" y="37338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7" idx="4"/>
            <a:endCxn id="18" idx="0"/>
          </p:cNvCxnSpPr>
          <p:nvPr/>
        </p:nvCxnSpPr>
        <p:spPr bwMode="auto">
          <a:xfrm>
            <a:off x="6781800" y="42672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20" name="Curved Connector 30719"/>
          <p:cNvCxnSpPr>
            <a:stCxn id="18" idx="3"/>
            <a:endCxn id="21" idx="2"/>
          </p:cNvCxnSpPr>
          <p:nvPr/>
        </p:nvCxnSpPr>
        <p:spPr bwMode="auto">
          <a:xfrm rot="5400000">
            <a:off x="6172201" y="5213163"/>
            <a:ext cx="959037" cy="44637"/>
          </a:xfrm>
          <a:prstGeom prst="curvedConnector4">
            <a:avLst>
              <a:gd name="adj1" fmla="val -4196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5" name="Straight Arrow Connector 30734"/>
          <p:cNvCxnSpPr>
            <a:stCxn id="20" idx="4"/>
            <a:endCxn id="21" idx="0"/>
          </p:cNvCxnSpPr>
          <p:nvPr/>
        </p:nvCxnSpPr>
        <p:spPr bwMode="auto">
          <a:xfrm>
            <a:off x="6781800" y="5334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37" name="Curved Connector 30736"/>
          <p:cNvCxnSpPr>
            <a:stCxn id="19" idx="2"/>
            <a:endCxn id="21" idx="1"/>
          </p:cNvCxnSpPr>
          <p:nvPr/>
        </p:nvCxnSpPr>
        <p:spPr bwMode="auto">
          <a:xfrm rot="10800000" flipH="1" flipV="1">
            <a:off x="6629399" y="3581399"/>
            <a:ext cx="44637" cy="2025837"/>
          </a:xfrm>
          <a:prstGeom prst="curvedConnector4">
            <a:avLst>
              <a:gd name="adj1" fmla="val -512131"/>
              <a:gd name="adj2" fmla="val 8917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5" name="Curved Connector 30744"/>
          <p:cNvCxnSpPr>
            <a:stCxn id="15" idx="2"/>
            <a:endCxn id="21" idx="2"/>
          </p:cNvCxnSpPr>
          <p:nvPr/>
        </p:nvCxnSpPr>
        <p:spPr bwMode="auto">
          <a:xfrm rot="10800000" flipV="1">
            <a:off x="6629400" y="2514600"/>
            <a:ext cx="12700" cy="3200400"/>
          </a:xfrm>
          <a:prstGeom prst="curvedConnector3">
            <a:avLst>
              <a:gd name="adj1" fmla="val 40651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49" name="Curved Connector 30748"/>
          <p:cNvCxnSpPr>
            <a:stCxn id="17" idx="5"/>
            <a:endCxn id="20" idx="6"/>
          </p:cNvCxnSpPr>
          <p:nvPr/>
        </p:nvCxnSpPr>
        <p:spPr bwMode="auto">
          <a:xfrm rot="16200000" flipH="1">
            <a:off x="6432363" y="4679762"/>
            <a:ext cx="959037" cy="44637"/>
          </a:xfrm>
          <a:prstGeom prst="curvedConnector4">
            <a:avLst>
              <a:gd name="adj1" fmla="val -4196"/>
              <a:gd name="adj2" fmla="val 6121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2" name="Curved Connector 30751"/>
          <p:cNvCxnSpPr>
            <a:stCxn id="16" idx="6"/>
            <a:endCxn id="20" idx="6"/>
          </p:cNvCxnSpPr>
          <p:nvPr/>
        </p:nvCxnSpPr>
        <p:spPr bwMode="auto">
          <a:xfrm>
            <a:off x="6934200" y="3048000"/>
            <a:ext cx="12700" cy="213360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754" name="Curved Connector 30753"/>
          <p:cNvCxnSpPr>
            <a:stCxn id="15" idx="6"/>
            <a:endCxn id="17" idx="6"/>
          </p:cNvCxnSpPr>
          <p:nvPr/>
        </p:nvCxnSpPr>
        <p:spPr bwMode="auto">
          <a:xfrm>
            <a:off x="6934200" y="2514600"/>
            <a:ext cx="12700" cy="1600200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755" name="TextBox 30754"/>
          <p:cNvSpPr txBox="1"/>
          <p:nvPr/>
        </p:nvSpPr>
        <p:spPr>
          <a:xfrm>
            <a:off x="5257800" y="5912037"/>
            <a:ext cx="4538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Additional control deps: 2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4, 27, 47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 memory dependence between 3 and 5 since</a:t>
            </a: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can prove the addresses are always 4 apart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756" name="TextBox 30755"/>
          <p:cNvSpPr txBox="1"/>
          <p:nvPr/>
        </p:nvSpPr>
        <p:spPr>
          <a:xfrm>
            <a:off x="4876800" y="1447097"/>
            <a:ext cx="463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 Dependence graph with restricted speculation</a:t>
            </a:r>
          </a:p>
        </p:txBody>
      </p:sp>
    </p:spTree>
    <p:extLst>
      <p:ext uri="{BB962C8B-B14F-4D97-AF65-F5344CB8AC3E}">
        <p14:creationId xmlns:p14="http://schemas.microsoft.com/office/powerpoint/2010/main" val="46165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– Solution (continued) 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1714500"/>
            <a:ext cx="1879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r7 + 4</a:t>
            </a:r>
          </a:p>
          <a:p>
            <a:r>
              <a:rPr lang="en-US" altLang="en-US"/>
              <a:t>2: branch p1 Exit1</a:t>
            </a:r>
          </a:p>
          <a:p>
            <a:r>
              <a:rPr lang="en-US" altLang="en-US"/>
              <a:t>3: store (r1, -1)</a:t>
            </a:r>
          </a:p>
          <a:p>
            <a:r>
              <a:rPr lang="en-US" altLang="en-US"/>
              <a:t>4: branch p2 Exit2</a:t>
            </a:r>
          </a:p>
          <a:p>
            <a:r>
              <a:rPr lang="en-US" altLang="en-US"/>
              <a:t>5: r2 = load(r7)</a:t>
            </a:r>
          </a:p>
          <a:p>
            <a:r>
              <a:rPr lang="en-US" altLang="en-US"/>
              <a:t>6: r3 = r2 – 4</a:t>
            </a:r>
          </a:p>
          <a:p>
            <a:r>
              <a:rPr lang="en-US" altLang="en-US"/>
              <a:t>7: branch p3 Exit3</a:t>
            </a:r>
          </a:p>
          <a:p>
            <a:r>
              <a:rPr lang="en-US" altLang="en-US"/>
              <a:t>8: r4 = r3 / r8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990600" y="1600200"/>
            <a:ext cx="22860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276600" y="2286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3276600" y="2819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0386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57600" y="22828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{r4}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657600" y="2892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{r1}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600200" y="4416425"/>
            <a:ext cx="89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{r4, r8}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3276600" y="3657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657600" y="3654425"/>
            <a:ext cx="59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{r2}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33400" y="5026025"/>
            <a:ext cx="51988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1. Draw the dep graph assuming restricted speculation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2. What edges can be removed if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general speculation support is provided?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3. With more renaming, what dependences could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be removed?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224463" y="1714500"/>
            <a:ext cx="461803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2. With general speculation, edges from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5, 45, 48, 78 can be removed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3. With further renaming, the edge from 28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can be removed.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Note, the edge from 23 cannot be removed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since we conservatively do not allow stores to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speculate.  </a:t>
            </a:r>
          </a:p>
          <a:p>
            <a:endParaRPr lang="en-US" alt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Note2, you do not need general speculation to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remove edges from 26 and 46 since integer</a:t>
            </a:r>
            <a:b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subtract never causes exception.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76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Change Focus to Scheduling Loops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66800" y="3578225"/>
            <a:ext cx="2063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for (j=0; j&lt;100; j++)</a:t>
            </a:r>
          </a:p>
          <a:p>
            <a:r>
              <a:rPr lang="en-US" altLang="en-US"/>
              <a:t>    b[j] = a[j] * 26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165725" y="2019300"/>
            <a:ext cx="22320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r1 = _a</a:t>
            </a:r>
          </a:p>
          <a:p>
            <a:r>
              <a:rPr lang="en-US" altLang="en-US"/>
              <a:t>r2 = _b</a:t>
            </a:r>
          </a:p>
          <a:p>
            <a:r>
              <a:rPr lang="en-US" altLang="en-US"/>
              <a:t>r9 = r1 * 4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19600" y="3349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105400" y="3352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248400" y="5410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4191000" y="5638800"/>
            <a:ext cx="205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4191000" y="3124200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191000" y="3124200"/>
            <a:ext cx="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5105400" y="1981200"/>
            <a:ext cx="2438400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172200" y="2895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429000" y="3657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62000" y="1673225"/>
            <a:ext cx="2946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Most of program execution</a:t>
            </a:r>
          </a:p>
          <a:p>
            <a:r>
              <a:rPr lang="en-US" altLang="en-US">
                <a:solidFill>
                  <a:schemeClr val="tx1"/>
                </a:solidFill>
              </a:rPr>
              <a:t>time is spent in loops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Problem:  How do we achieve</a:t>
            </a:r>
          </a:p>
          <a:p>
            <a:r>
              <a:rPr lang="en-US" altLang="en-US">
                <a:solidFill>
                  <a:schemeClr val="tx1"/>
                </a:solidFill>
              </a:rPr>
              <a:t>compact schedules for loops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7183B7-BB7F-CEAD-99BD-F6B1AC855FF6}"/>
                  </a:ext>
                </a:extLst>
              </p14:cNvPr>
              <p14:cNvContentPartPr/>
              <p14:nvPr/>
            </p14:nvContentPartPr>
            <p14:xfrm>
              <a:off x="638640" y="619560"/>
              <a:ext cx="7001640" cy="519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7183B7-BB7F-CEAD-99BD-F6B1AC855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280" y="610200"/>
                <a:ext cx="7020360" cy="52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07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54150"/>
            <a:ext cx="8229600" cy="5216525"/>
          </a:xfrm>
        </p:spPr>
        <p:txBody>
          <a:bodyPr/>
          <a:lstStyle/>
          <a:p>
            <a:r>
              <a:rPr lang="en-US" altLang="en-US" sz="1800" dirty="0"/>
              <a:t>Homework 2 – Due tonight midnight</a:t>
            </a:r>
          </a:p>
          <a:p>
            <a:r>
              <a:rPr lang="en-US" altLang="en-US" sz="1800" dirty="0"/>
              <a:t>Project discussion meetings – signup next week, meetings week of Mar 6</a:t>
            </a:r>
            <a:endParaRPr lang="en-US" altLang="en-US" sz="1400" dirty="0"/>
          </a:p>
          <a:p>
            <a:pPr lvl="1"/>
            <a:r>
              <a:rPr lang="en-US" altLang="en-US" sz="1400" dirty="0"/>
              <a:t>Each group meets 10 </a:t>
            </a:r>
            <a:r>
              <a:rPr lang="en-US" altLang="en-US" sz="1400" dirty="0" err="1"/>
              <a:t>mins</a:t>
            </a:r>
            <a:r>
              <a:rPr lang="en-US" altLang="en-US" sz="1400" dirty="0"/>
              <a:t> with Aditya and I</a:t>
            </a:r>
          </a:p>
          <a:p>
            <a:pPr lvl="1"/>
            <a:r>
              <a:rPr lang="en-US" altLang="en-US" sz="1400" dirty="0"/>
              <a:t>Meeting slots: Mon Mar 6 10-12, Wed Mar 8 10-12, Thu Mar 9 10-12</a:t>
            </a:r>
          </a:p>
          <a:p>
            <a:pPr lvl="1"/>
            <a:r>
              <a:rPr lang="en-US" altLang="en-US" sz="1400" dirty="0"/>
              <a:t>Action items</a:t>
            </a:r>
          </a:p>
          <a:p>
            <a:pPr lvl="2"/>
            <a:r>
              <a:rPr lang="en-US" altLang="en-US" sz="1200" dirty="0"/>
              <a:t>Need to identify group members</a:t>
            </a:r>
          </a:p>
          <a:p>
            <a:pPr lvl="2"/>
            <a:r>
              <a:rPr lang="en-US" altLang="en-US" sz="1200" dirty="0"/>
              <a:t>Use piazza to recruit additional group members or express your availability</a:t>
            </a:r>
          </a:p>
          <a:p>
            <a:pPr lvl="2"/>
            <a:r>
              <a:rPr lang="en-US" altLang="en-US" sz="1200" dirty="0"/>
              <a:t>Think about project areas that you want to work on</a:t>
            </a:r>
          </a:p>
          <a:p>
            <a:r>
              <a:rPr lang="en-US" altLang="en-US" sz="1800" dirty="0"/>
              <a:t>Today’s class</a:t>
            </a:r>
          </a:p>
          <a:p>
            <a:pPr lvl="1"/>
            <a:r>
              <a:rPr lang="en-US" altLang="en-US" sz="1400" dirty="0"/>
              <a:t>“</a:t>
            </a:r>
            <a:r>
              <a:rPr lang="en-US" altLang="en-US" sz="1400" dirty="0">
                <a:solidFill>
                  <a:srgbClr val="000000"/>
                </a:solidFill>
              </a:rPr>
              <a:t>Iterative Modulo Scheduling: An Algorithm for Software Pipelining Loops”, B. Rau, MICRO-27, 1994, pp. 63-74.</a:t>
            </a:r>
          </a:p>
          <a:p>
            <a:r>
              <a:rPr lang="en-US" altLang="en-US" sz="1800" dirty="0">
                <a:solidFill>
                  <a:srgbClr val="000000"/>
                </a:solidFill>
              </a:rPr>
              <a:t>Next class</a:t>
            </a:r>
          </a:p>
          <a:p>
            <a:pPr lvl="1"/>
            <a:r>
              <a:rPr lang="en-US" sz="1400" dirty="0"/>
              <a:t>“Code Generation Schema for Modulo Scheduled Loops”, B. Rau, M. </a:t>
            </a:r>
            <a:r>
              <a:rPr lang="en-US" sz="1400" dirty="0" err="1"/>
              <a:t>Schlansker</a:t>
            </a:r>
            <a:r>
              <a:rPr lang="en-US" sz="1400" dirty="0"/>
              <a:t>, and P. </a:t>
            </a:r>
            <a:r>
              <a:rPr lang="en-US" sz="1400" dirty="0" err="1"/>
              <a:t>Tirumalai</a:t>
            </a:r>
            <a:r>
              <a:rPr lang="en-US" sz="1400" dirty="0"/>
              <a:t>, MICRO-25, Dec. 1992.</a:t>
            </a:r>
            <a:endParaRPr lang="en-US" altLang="en-US" sz="160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001000" cy="615950"/>
          </a:xfrm>
        </p:spPr>
        <p:txBody>
          <a:bodyPr/>
          <a:lstStyle/>
          <a:p>
            <a:r>
              <a:rPr lang="en-US" altLang="en-US"/>
              <a:t>Basic Approach – List Schedule the Loop Body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4267200" y="3144838"/>
            <a:ext cx="39179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Schedule each iteration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mpy=3, ld = 2, st = 1, br = 1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648200" y="4035425"/>
            <a:ext cx="167005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	ops</a:t>
            </a:r>
          </a:p>
          <a:p>
            <a:r>
              <a:rPr lang="en-US" altLang="en-US"/>
              <a:t>0	1, 4</a:t>
            </a:r>
          </a:p>
          <a:p>
            <a:r>
              <a:rPr lang="en-US" altLang="en-US"/>
              <a:t>1	6</a:t>
            </a:r>
          </a:p>
          <a:p>
            <a:r>
              <a:rPr lang="en-US" altLang="en-US"/>
              <a:t>2	2</a:t>
            </a:r>
          </a:p>
          <a:p>
            <a:r>
              <a:rPr lang="en-US" altLang="en-US"/>
              <a:t>3	-</a:t>
            </a:r>
          </a:p>
          <a:p>
            <a:r>
              <a:rPr lang="en-US" altLang="en-US"/>
              <a:t>4	-</a:t>
            </a:r>
          </a:p>
          <a:p>
            <a:r>
              <a:rPr lang="en-US" altLang="en-US"/>
              <a:t>5	3, 5, 7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1143000" y="4035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066800" y="3962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553200" y="6397625"/>
            <a:ext cx="1830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Total time = 6 * 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7B06A8-D82F-AC58-3CF3-CDD222A3747E}"/>
                  </a:ext>
                </a:extLst>
              </p14:cNvPr>
              <p14:cNvContentPartPr/>
              <p14:nvPr/>
            </p14:nvContentPartPr>
            <p14:xfrm>
              <a:off x="1089360" y="2173320"/>
              <a:ext cx="8460720" cy="3997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7B06A8-D82F-AC58-3CF3-CDD222A374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000" y="2163960"/>
                <a:ext cx="8479440" cy="40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49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Unroll Then Schedule Larger Body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1,2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3,4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5,6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n-1,n</a:t>
            </a: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733800" y="3121025"/>
            <a:ext cx="47894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Schedule each iteration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resources: 4 issue, 2 alu, 1 mem, 1 br</a:t>
            </a:r>
          </a:p>
          <a:p>
            <a:r>
              <a:rPr lang="en-US" altLang="en-US" sz="1600">
                <a:solidFill>
                  <a:schemeClr val="tx1"/>
                </a:solidFill>
              </a:rPr>
              <a:t>latencies: add=1, cmpp = 1, mpy=3, ld = 2, st = 1, br = 1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648200" y="4035425"/>
            <a:ext cx="1822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	ops</a:t>
            </a:r>
          </a:p>
          <a:p>
            <a:r>
              <a:rPr lang="en-US" altLang="en-US"/>
              <a:t>0	1, 4</a:t>
            </a:r>
          </a:p>
          <a:p>
            <a:r>
              <a:rPr lang="en-US" altLang="en-US"/>
              <a:t>1	1’, 6, 4’</a:t>
            </a:r>
          </a:p>
          <a:p>
            <a:r>
              <a:rPr lang="en-US" altLang="en-US"/>
              <a:t>2	2, 6’</a:t>
            </a:r>
          </a:p>
          <a:p>
            <a:r>
              <a:rPr lang="en-US" altLang="en-US"/>
              <a:t>3	2’</a:t>
            </a:r>
          </a:p>
          <a:p>
            <a:r>
              <a:rPr lang="en-US" altLang="en-US"/>
              <a:t>4	-</a:t>
            </a:r>
          </a:p>
          <a:p>
            <a:r>
              <a:rPr lang="en-US" altLang="en-US"/>
              <a:t>5	3, 5, 7</a:t>
            </a:r>
          </a:p>
          <a:p>
            <a:r>
              <a:rPr lang="en-US" altLang="en-US"/>
              <a:t>6	3’,5’,7’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143000" y="40354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1066800" y="39624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553200" y="6397625"/>
            <a:ext cx="2008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Total time = 7 * n/2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36A61-3F96-43B0-2E4A-21EF45975163}"/>
                  </a:ext>
                </a:extLst>
              </p14:cNvPr>
              <p14:cNvContentPartPr/>
              <p14:nvPr/>
            </p14:nvContentPartPr>
            <p14:xfrm>
              <a:off x="758160" y="1583280"/>
              <a:ext cx="8113320" cy="5877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36A61-3F96-43B0-2E4A-21EF459751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800" y="1573920"/>
                <a:ext cx="8132040" cy="58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9968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Unrolling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Code bloat</a:t>
            </a:r>
          </a:p>
          <a:p>
            <a:pPr lvl="1"/>
            <a:r>
              <a:rPr lang="en-US" altLang="en-US"/>
              <a:t>Typical unroll is 4-16x</a:t>
            </a:r>
          </a:p>
          <a:p>
            <a:pPr lvl="1"/>
            <a:r>
              <a:rPr lang="en-US" altLang="en-US"/>
              <a:t>Use profile statistics to only unroll “important” loops</a:t>
            </a:r>
          </a:p>
          <a:p>
            <a:pPr lvl="1"/>
            <a:r>
              <a:rPr lang="en-US" altLang="en-US"/>
              <a:t>But still, code grows fast</a:t>
            </a:r>
          </a:p>
          <a:p>
            <a:r>
              <a:rPr lang="en-US" altLang="en-US"/>
              <a:t>Barrier after across unrolled bodies</a:t>
            </a:r>
          </a:p>
          <a:p>
            <a:pPr lvl="1"/>
            <a:r>
              <a:rPr lang="en-US" altLang="en-US"/>
              <a:t>I.e., for unroll 2, can only overlap iterations 1 and 2, 3 and 4, …</a:t>
            </a:r>
          </a:p>
          <a:p>
            <a:r>
              <a:rPr lang="en-US" altLang="en-US"/>
              <a:t>Does this mean unrolling is bad?</a:t>
            </a:r>
          </a:p>
          <a:p>
            <a:pPr lvl="1"/>
            <a:r>
              <a:rPr lang="en-US" altLang="en-US"/>
              <a:t>No, in some settings its very useful</a:t>
            </a:r>
          </a:p>
          <a:p>
            <a:pPr lvl="2"/>
            <a:r>
              <a:rPr lang="en-US" altLang="en-US"/>
              <a:t>Low trip count</a:t>
            </a:r>
          </a:p>
          <a:p>
            <a:pPr lvl="2"/>
            <a:r>
              <a:rPr lang="en-US" altLang="en-US"/>
              <a:t>Lots of branches in the loop body</a:t>
            </a:r>
          </a:p>
          <a:p>
            <a:pPr lvl="1"/>
            <a:r>
              <a:rPr lang="en-US" altLang="en-US"/>
              <a:t>But, in other settings, there is room for improvement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3C33E39-DC3D-BB35-2E9C-F40DBA76C1A0}"/>
                  </a:ext>
                </a:extLst>
              </p14:cNvPr>
              <p14:cNvContentPartPr/>
              <p14:nvPr/>
            </p14:nvContentPartPr>
            <p14:xfrm>
              <a:off x="1645920" y="1986120"/>
              <a:ext cx="2403720" cy="887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3C33E39-DC3D-BB35-2E9C-F40DBA76C1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6560" y="1976760"/>
                <a:ext cx="2422440" cy="9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705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Overlap Iterations Using Pipelining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004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19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848600" y="228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59436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61722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400800" y="25146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" y="2359025"/>
            <a:ext cx="95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Iteration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2133600" y="1828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193925" y="14859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4589" name="AutoShape 13"/>
          <p:cNvSpPr>
            <a:spLocks noChangeArrowheads="1"/>
          </p:cNvSpPr>
          <p:nvPr/>
        </p:nvSpPr>
        <p:spPr bwMode="auto">
          <a:xfrm>
            <a:off x="4191000" y="3276600"/>
            <a:ext cx="457200" cy="6858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1981200" y="6096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438400" y="54864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2895600" y="48768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8862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41148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4343400" y="4572000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5029200" y="41148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n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495800" y="4800600"/>
            <a:ext cx="44196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</a:rPr>
              <a:t>With hardware pipelining, while one instruction is in fetch, another is in decode, another in execute.  Same thing here, multiple iterations are processed simultaneously, with each instruction in a separate stage.  1 iteration still takes the same time, but time to complete n iterations is reduced!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BA69F7-577B-AD2E-9442-F55BD5DD6CDF}"/>
                  </a:ext>
                </a:extLst>
              </p14:cNvPr>
              <p14:cNvContentPartPr/>
              <p14:nvPr/>
            </p14:nvContentPartPr>
            <p14:xfrm>
              <a:off x="1368360" y="1877040"/>
              <a:ext cx="8676000" cy="489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BA69F7-577B-AD2E-9442-F55BD5DD6C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9000" y="1867680"/>
                <a:ext cx="8694720" cy="49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07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181600" y="1825625"/>
            <a:ext cx="23114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</a:t>
            </a:r>
          </a:p>
          <a:p>
            <a:r>
              <a:rPr lang="en-US" altLang="en-US"/>
              <a:t>B    A</a:t>
            </a:r>
          </a:p>
          <a:p>
            <a:r>
              <a:rPr lang="en-US" altLang="en-US"/>
              <a:t>C    B    A</a:t>
            </a:r>
          </a:p>
          <a:p>
            <a:endParaRPr lang="en-US" altLang="en-US"/>
          </a:p>
          <a:p>
            <a:r>
              <a:rPr lang="en-US" altLang="en-US"/>
              <a:t>D    C    B    A</a:t>
            </a:r>
          </a:p>
          <a:p>
            <a:r>
              <a:rPr lang="en-US" altLang="en-US"/>
              <a:t>       D    C    B    A</a:t>
            </a:r>
          </a:p>
          <a:p>
            <a:r>
              <a:rPr lang="en-US" altLang="en-US"/>
              <a:t>         …</a:t>
            </a:r>
          </a:p>
          <a:p>
            <a:r>
              <a:rPr lang="en-US" altLang="en-US"/>
              <a:t>              D    C    B    A</a:t>
            </a:r>
          </a:p>
          <a:p>
            <a:endParaRPr lang="en-US" altLang="en-US"/>
          </a:p>
          <a:p>
            <a:r>
              <a:rPr lang="en-US" altLang="en-US"/>
              <a:t>                     D   C     B</a:t>
            </a:r>
          </a:p>
          <a:p>
            <a:r>
              <a:rPr lang="en-US" altLang="en-US"/>
              <a:t>                           D    C</a:t>
            </a:r>
          </a:p>
          <a:p>
            <a:r>
              <a:rPr lang="en-US" altLang="en-US"/>
              <a:t>                                  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Software Pipeline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667000" y="3273425"/>
            <a:ext cx="349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</a:t>
            </a:r>
          </a:p>
          <a:p>
            <a:r>
              <a:rPr lang="en-US" altLang="en-US"/>
              <a:t>B</a:t>
            </a:r>
          </a:p>
          <a:p>
            <a:r>
              <a:rPr lang="en-US" altLang="en-US"/>
              <a:t>C</a:t>
            </a:r>
          </a:p>
          <a:p>
            <a:r>
              <a:rPr lang="en-US" altLang="en-US"/>
              <a:t>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3502025"/>
            <a:ext cx="1181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 body</a:t>
            </a:r>
          </a:p>
          <a:p>
            <a:r>
              <a:rPr lang="en-US" altLang="en-US"/>
              <a:t>with 4 ops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590800" y="3276600"/>
            <a:ext cx="4572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791200" y="4267200"/>
            <a:ext cx="182880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620000" y="4267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H="1">
            <a:off x="5791200" y="42672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105400" y="1676400"/>
            <a:ext cx="167640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5105400" y="1676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105400" y="27432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5181600" y="2895600"/>
            <a:ext cx="2438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848600" y="1749425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Prologue -</a:t>
            </a:r>
          </a:p>
          <a:p>
            <a:r>
              <a:rPr lang="en-US" altLang="en-US">
                <a:solidFill>
                  <a:schemeClr val="tx1"/>
                </a:solidFill>
              </a:rPr>
              <a:t>fill the</a:t>
            </a:r>
          </a:p>
          <a:p>
            <a:r>
              <a:rPr lang="en-US" altLang="en-US">
                <a:solidFill>
                  <a:schemeClr val="tx1"/>
                </a:solidFill>
              </a:rPr>
              <a:t>pipe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7772400" y="4340225"/>
            <a:ext cx="1143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Epilogue -</a:t>
            </a:r>
          </a:p>
          <a:p>
            <a:r>
              <a:rPr lang="en-US" altLang="en-US">
                <a:solidFill>
                  <a:schemeClr val="tx1"/>
                </a:solidFill>
              </a:rPr>
              <a:t>drain the</a:t>
            </a:r>
          </a:p>
          <a:p>
            <a:r>
              <a:rPr lang="en-US" altLang="en-US">
                <a:solidFill>
                  <a:schemeClr val="tx1"/>
                </a:solidFill>
              </a:rPr>
              <a:t>pipe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7848600" y="3121025"/>
            <a:ext cx="9779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Kernel –</a:t>
            </a:r>
          </a:p>
          <a:p>
            <a:r>
              <a:rPr lang="en-US" altLang="en-US">
                <a:solidFill>
                  <a:schemeClr val="tx1"/>
                </a:solidFill>
              </a:rPr>
              <a:t>steady</a:t>
            </a:r>
          </a:p>
          <a:p>
            <a:r>
              <a:rPr lang="en-US" altLang="en-US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4724400" y="16764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4038600" y="1597025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3581400" y="3505200"/>
            <a:ext cx="6858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429000" y="5407025"/>
            <a:ext cx="3892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Steady state: 4 iterations executed</a:t>
            </a:r>
          </a:p>
          <a:p>
            <a:r>
              <a:rPr lang="en-US" altLang="en-US">
                <a:solidFill>
                  <a:schemeClr val="tx1"/>
                </a:solidFill>
              </a:rPr>
              <a:t>simultaneously, 1 operation from each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iteration.  Every cycle, an iteration starts</a:t>
            </a:r>
          </a:p>
          <a:p>
            <a:r>
              <a:rPr lang="en-US" altLang="en-US">
                <a:solidFill>
                  <a:schemeClr val="tx1"/>
                </a:solidFill>
              </a:rPr>
              <a:t>and finishes when the pipe is full</a:t>
            </a:r>
            <a:r>
              <a:rPr lang="en-US" altLang="en-US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1E396DC-B4EE-94E5-161A-E6D4957DD86C}"/>
                  </a:ext>
                </a:extLst>
              </p14:cNvPr>
              <p14:cNvContentPartPr/>
              <p14:nvPr/>
            </p14:nvContentPartPr>
            <p14:xfrm>
              <a:off x="2442600" y="1568880"/>
              <a:ext cx="5536440" cy="3876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1E396DC-B4EE-94E5-161A-E6D4957DD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240" y="1559520"/>
                <a:ext cx="5555160" cy="389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70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Software Pipelines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Lots of software pipelining techniques out there</a:t>
            </a:r>
          </a:p>
          <a:p>
            <a:r>
              <a:rPr lang="en-US" altLang="en-US" sz="2000"/>
              <a:t>Modulo scheduling</a:t>
            </a:r>
          </a:p>
          <a:p>
            <a:pPr lvl="1"/>
            <a:r>
              <a:rPr lang="en-US" altLang="en-US" sz="1800"/>
              <a:t>Most widely adopted</a:t>
            </a:r>
          </a:p>
          <a:p>
            <a:pPr lvl="1"/>
            <a:r>
              <a:rPr lang="en-US" altLang="en-US" sz="1800"/>
              <a:t>Practical to implement, yields good results</a:t>
            </a:r>
          </a:p>
          <a:p>
            <a:r>
              <a:rPr lang="en-US" altLang="en-US" sz="2000"/>
              <a:t>Conceptual strategy</a:t>
            </a:r>
          </a:p>
          <a:p>
            <a:pPr lvl="1"/>
            <a:r>
              <a:rPr lang="en-US" altLang="en-US" sz="1800"/>
              <a:t>Unroll the loop completely</a:t>
            </a:r>
          </a:p>
          <a:p>
            <a:pPr lvl="1"/>
            <a:r>
              <a:rPr lang="en-US" altLang="en-US" sz="1800"/>
              <a:t>Then, schedule the code completely with 2 constraints</a:t>
            </a:r>
          </a:p>
          <a:p>
            <a:pPr lvl="2"/>
            <a:r>
              <a:rPr lang="en-US" altLang="en-US" sz="1600"/>
              <a:t>All iteration bodies have identical schedules</a:t>
            </a:r>
          </a:p>
          <a:p>
            <a:pPr lvl="2"/>
            <a:r>
              <a:rPr lang="en-US" altLang="en-US" sz="1600"/>
              <a:t>Each iteration is scheduled to start some fixed number of cycles later than the previous iteration</a:t>
            </a:r>
          </a:p>
          <a:p>
            <a:pPr lvl="1"/>
            <a:r>
              <a:rPr lang="en-US" altLang="en-US" sz="1800" u="sng"/>
              <a:t>Initiation Interval</a:t>
            </a:r>
            <a:r>
              <a:rPr lang="en-US" altLang="en-US" sz="1800"/>
              <a:t> (II) = fixed delay between the start of successive iterations</a:t>
            </a:r>
          </a:p>
          <a:p>
            <a:pPr lvl="1"/>
            <a:r>
              <a:rPr lang="en-US" altLang="en-US" sz="1800"/>
              <a:t>Given the 2 constraints, the unrolled schedule is repetitive (kernel) except the portion at the beginning (prologue) and end (epilogue)</a:t>
            </a:r>
          </a:p>
          <a:p>
            <a:pPr lvl="2"/>
            <a:r>
              <a:rPr lang="en-US" altLang="en-US" sz="1600"/>
              <a:t>Kernel can be re-rolled to yield a new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C0F5D4-270D-3EA0-74A9-980D4B6E561A}"/>
                  </a:ext>
                </a:extLst>
              </p14:cNvPr>
              <p14:cNvContentPartPr/>
              <p14:nvPr/>
            </p14:nvContentPartPr>
            <p14:xfrm>
              <a:off x="1146240" y="938880"/>
              <a:ext cx="8754120" cy="562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C0F5D4-270D-3EA0-74A9-980D4B6E56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6880" y="929520"/>
                <a:ext cx="8772840" cy="56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663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Software Pipelines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Create a schedule for 1 iteration of the loop such that when the same schedule is repeated at intervals of II cycles</a:t>
            </a:r>
          </a:p>
          <a:p>
            <a:pPr lvl="1"/>
            <a:r>
              <a:rPr lang="en-US" altLang="en-US"/>
              <a:t>No intra-iteration dependence is violated</a:t>
            </a:r>
          </a:p>
          <a:p>
            <a:pPr lvl="1"/>
            <a:r>
              <a:rPr lang="en-US" altLang="en-US"/>
              <a:t>No inter-iteration dependence is violated</a:t>
            </a:r>
          </a:p>
          <a:p>
            <a:pPr lvl="1"/>
            <a:r>
              <a:rPr lang="en-US" altLang="en-US"/>
              <a:t>No resource conflict arises between operation in same or distinct iterations</a:t>
            </a:r>
          </a:p>
          <a:p>
            <a:r>
              <a:rPr lang="en-US" altLang="en-US"/>
              <a:t>We will start out assuming Intel Itanium-style hardware support, then remove it later</a:t>
            </a:r>
          </a:p>
          <a:p>
            <a:pPr lvl="1"/>
            <a:r>
              <a:rPr lang="en-US" altLang="en-US"/>
              <a:t>Rotating registers</a:t>
            </a:r>
          </a:p>
          <a:p>
            <a:pPr lvl="1"/>
            <a:r>
              <a:rPr lang="en-US" altLang="en-US"/>
              <a:t>Predicates</a:t>
            </a:r>
          </a:p>
          <a:p>
            <a:pPr lvl="1"/>
            <a:r>
              <a:rPr lang="en-US" altLang="en-US"/>
              <a:t>Software pipeline loop branch</a:t>
            </a:r>
          </a:p>
          <a:p>
            <a:pPr lvl="1"/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2CF694-E8CC-85CA-1581-6D7C76179435}"/>
                  </a:ext>
                </a:extLst>
              </p14:cNvPr>
              <p14:cNvContentPartPr/>
              <p14:nvPr/>
            </p14:nvContentPartPr>
            <p14:xfrm>
              <a:off x="1233360" y="2000520"/>
              <a:ext cx="8321400" cy="5123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2CF694-E8CC-85CA-1581-6D7C76179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4000" y="1991160"/>
                <a:ext cx="8340120" cy="51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321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Terminology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76400" y="42672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1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133600" y="36576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2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590800" y="3048000"/>
            <a:ext cx="838200" cy="5334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Iter 3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1676400" y="41148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60525" y="34671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</a:t>
            </a: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1676400" y="2743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736725" y="2400300"/>
            <a:ext cx="59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time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572000" y="2057400"/>
            <a:ext cx="4314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u="sng">
                <a:solidFill>
                  <a:schemeClr val="tx1"/>
                </a:solidFill>
              </a:rPr>
              <a:t>Initiation Interval</a:t>
            </a:r>
            <a:r>
              <a:rPr lang="en-US" altLang="en-US" sz="2000">
                <a:solidFill>
                  <a:schemeClr val="tx1"/>
                </a:solidFill>
              </a:rPr>
              <a:t> (II) = fixed delay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between the start of successive iterations</a:t>
            </a:r>
            <a:endParaRPr lang="en-US" altLang="en-US"/>
          </a:p>
          <a:p>
            <a:endParaRPr lang="en-US" altLang="en-US"/>
          </a:p>
          <a:p>
            <a:r>
              <a:rPr lang="en-US" altLang="en-US" sz="2000">
                <a:solidFill>
                  <a:schemeClr val="tx1"/>
                </a:solidFill>
              </a:rPr>
              <a:t>Each iteration can be divided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into </a:t>
            </a:r>
            <a:r>
              <a:rPr lang="en-US" altLang="en-US" sz="2000" u="sng">
                <a:solidFill>
                  <a:schemeClr val="tx1"/>
                </a:solidFill>
              </a:rPr>
              <a:t>stages</a:t>
            </a:r>
            <a:r>
              <a:rPr lang="en-US" altLang="en-US" sz="2000">
                <a:solidFill>
                  <a:schemeClr val="tx1"/>
                </a:solidFill>
              </a:rPr>
              <a:t> consisting of II cycles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each</a:t>
            </a:r>
          </a:p>
          <a:p>
            <a:endParaRPr lang="en-US" altLang="en-US" sz="2000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Number of stages in 1 iteration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is termed the </a:t>
            </a:r>
            <a:r>
              <a:rPr lang="en-US" altLang="en-US" sz="2000" u="sng">
                <a:solidFill>
                  <a:schemeClr val="tx1"/>
                </a:solidFill>
              </a:rPr>
              <a:t>stage count (SC)</a:t>
            </a:r>
          </a:p>
          <a:p>
            <a:endParaRPr lang="en-US" altLang="en-US" sz="2000" u="sng">
              <a:solidFill>
                <a:schemeClr val="tx1"/>
              </a:solidFill>
            </a:endParaRPr>
          </a:p>
          <a:p>
            <a:r>
              <a:rPr lang="en-US" altLang="en-US" sz="2000">
                <a:solidFill>
                  <a:schemeClr val="tx1"/>
                </a:solidFill>
              </a:rPr>
              <a:t>Takes SC-1 cycles to fill/drain the pipe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676400" y="4953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133600" y="4953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1CDDC-1BBA-41DE-DF9C-33204934F7A9}"/>
                  </a:ext>
                </a:extLst>
              </p14:cNvPr>
              <p14:cNvContentPartPr/>
              <p14:nvPr/>
            </p14:nvContentPartPr>
            <p14:xfrm>
              <a:off x="1650960" y="479880"/>
              <a:ext cx="7901640" cy="687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1CDDC-1BBA-41DE-DF9C-33204934F7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1600" y="470520"/>
                <a:ext cx="7920360" cy="688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7774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Resource Usage Legality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Need to guarantee that</a:t>
            </a:r>
          </a:p>
          <a:p>
            <a:pPr lvl="1"/>
            <a:r>
              <a:rPr lang="en-US" altLang="en-US"/>
              <a:t>No resource is used at 2 points in time that are separated by an interval which is a multiple of II</a:t>
            </a:r>
          </a:p>
          <a:p>
            <a:pPr lvl="1"/>
            <a:r>
              <a:rPr lang="en-US" altLang="en-US"/>
              <a:t>I.E., within a single iteration, the same resource is never used more than 1x at the same time modulo II</a:t>
            </a:r>
          </a:p>
          <a:p>
            <a:pPr lvl="1"/>
            <a:r>
              <a:rPr lang="en-US" altLang="en-US"/>
              <a:t>Known as </a:t>
            </a:r>
            <a:r>
              <a:rPr lang="en-US" altLang="en-US" u="sng"/>
              <a:t>modulo constraint</a:t>
            </a:r>
            <a:r>
              <a:rPr lang="en-US" altLang="en-US"/>
              <a:t>, where the name modulo scheduling comes from</a:t>
            </a:r>
          </a:p>
          <a:p>
            <a:pPr lvl="1"/>
            <a:r>
              <a:rPr lang="en-US" altLang="en-US" u="sng"/>
              <a:t>Modulo reservation table</a:t>
            </a:r>
            <a:r>
              <a:rPr lang="en-US" altLang="en-US"/>
              <a:t> solves this problem</a:t>
            </a:r>
          </a:p>
          <a:p>
            <a:pPr lvl="2"/>
            <a:r>
              <a:rPr lang="en-US" altLang="en-US"/>
              <a:t>To schedule an op at time T needing resource R</a:t>
            </a:r>
          </a:p>
          <a:p>
            <a:pPr lvl="3"/>
            <a:r>
              <a:rPr lang="en-US" altLang="en-US"/>
              <a:t>The entry for R at T mod II must be free</a:t>
            </a:r>
          </a:p>
          <a:p>
            <a:pPr lvl="2"/>
            <a:r>
              <a:rPr lang="en-US" altLang="en-US"/>
              <a:t>Mark busy at T mod II if schedule</a:t>
            </a:r>
          </a:p>
          <a:p>
            <a:pPr lvl="1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943600" y="5410200"/>
            <a:ext cx="2743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4008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8580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73152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77724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8229600" y="5410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5943600" y="57912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5943600" y="6248400"/>
            <a:ext cx="274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562600" y="54070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562600" y="58642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5562600" y="63214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495800" y="5791200"/>
            <a:ext cx="693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II = 3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8674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alu1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324600" y="5127625"/>
            <a:ext cx="490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alu2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781800" y="5127625"/>
            <a:ext cx="53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mem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72390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bus0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7696200" y="5127625"/>
            <a:ext cx="52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bus1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8229600" y="51054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br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8259763" y="5392738"/>
            <a:ext cx="33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Char char="v"/>
            </a:pPr>
            <a:endParaRPr lang="en-US" altLang="en-US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1228E2-443A-29E1-470E-103D43236DD9}"/>
                  </a:ext>
                </a:extLst>
              </p14:cNvPr>
              <p14:cNvContentPartPr/>
              <p14:nvPr/>
            </p14:nvContentPartPr>
            <p14:xfrm>
              <a:off x="1690200" y="187560"/>
              <a:ext cx="7888680" cy="7556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1228E2-443A-29E1-470E-103D43236D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0840" y="178200"/>
                <a:ext cx="7907400" cy="757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992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Dependences in a Loop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2000"/>
              <a:t>Need worry about 2 kinds</a:t>
            </a:r>
          </a:p>
          <a:p>
            <a:pPr lvl="1"/>
            <a:r>
              <a:rPr lang="en-US" altLang="en-US" sz="1800"/>
              <a:t>Intra-iteration</a:t>
            </a:r>
          </a:p>
          <a:p>
            <a:pPr lvl="1"/>
            <a:r>
              <a:rPr lang="en-US" altLang="en-US" sz="1800"/>
              <a:t>Inter-iteration</a:t>
            </a:r>
          </a:p>
          <a:p>
            <a:r>
              <a:rPr lang="en-US" altLang="en-US" sz="2000"/>
              <a:t>Delay</a:t>
            </a:r>
          </a:p>
          <a:p>
            <a:pPr lvl="1"/>
            <a:r>
              <a:rPr lang="en-US" altLang="en-US" sz="1800"/>
              <a:t>Minimum time interval between the start of operations</a:t>
            </a:r>
          </a:p>
          <a:p>
            <a:pPr lvl="1"/>
            <a:r>
              <a:rPr lang="en-US" altLang="en-US" sz="1800"/>
              <a:t>Operation read/write times</a:t>
            </a:r>
          </a:p>
          <a:p>
            <a:r>
              <a:rPr lang="en-US" altLang="en-US" sz="2000"/>
              <a:t>Distance</a:t>
            </a:r>
          </a:p>
          <a:p>
            <a:pPr lvl="1"/>
            <a:r>
              <a:rPr lang="en-US" altLang="en-US" sz="1800"/>
              <a:t>Number of iterations separating the 2 operations involved</a:t>
            </a:r>
          </a:p>
          <a:p>
            <a:pPr lvl="1"/>
            <a:r>
              <a:rPr lang="en-US" altLang="en-US" sz="1800"/>
              <a:t>Distance of 0 means intra-iteration</a:t>
            </a:r>
          </a:p>
          <a:p>
            <a:r>
              <a:rPr lang="en-US" altLang="en-US" sz="2000"/>
              <a:t>Recurrence manifests itself as a circuit in the dependence graph</a:t>
            </a: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6477000" y="236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64770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64770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477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6629400" y="2667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6629400" y="3810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Freeform 10"/>
          <p:cNvSpPr>
            <a:spLocks/>
          </p:cNvSpPr>
          <p:nvPr/>
        </p:nvSpPr>
        <p:spPr bwMode="auto">
          <a:xfrm>
            <a:off x="6311900" y="2667000"/>
            <a:ext cx="241300" cy="914400"/>
          </a:xfrm>
          <a:custGeom>
            <a:avLst/>
            <a:gdLst>
              <a:gd name="T0" fmla="*/ 2147483646 w 152"/>
              <a:gd name="T1" fmla="*/ 0 h 576"/>
              <a:gd name="T2" fmla="*/ 2147483646 w 152"/>
              <a:gd name="T3" fmla="*/ 2147483646 h 576"/>
              <a:gd name="T4" fmla="*/ 2147483646 w 152"/>
              <a:gd name="T5" fmla="*/ 2147483646 h 576"/>
              <a:gd name="T6" fmla="*/ 2147483646 w 152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576">
                <a:moveTo>
                  <a:pt x="152" y="0"/>
                </a:moveTo>
                <a:cubicBezTo>
                  <a:pt x="116" y="64"/>
                  <a:pt x="80" y="128"/>
                  <a:pt x="56" y="192"/>
                </a:cubicBezTo>
                <a:cubicBezTo>
                  <a:pt x="32" y="256"/>
                  <a:pt x="0" y="320"/>
                  <a:pt x="8" y="384"/>
                </a:cubicBezTo>
                <a:cubicBezTo>
                  <a:pt x="16" y="448"/>
                  <a:pt x="88" y="544"/>
                  <a:pt x="104" y="57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Freeform 11"/>
          <p:cNvSpPr>
            <a:spLocks/>
          </p:cNvSpPr>
          <p:nvPr/>
        </p:nvSpPr>
        <p:spPr bwMode="auto">
          <a:xfrm>
            <a:off x="6705600" y="3200400"/>
            <a:ext cx="241300" cy="914400"/>
          </a:xfrm>
          <a:custGeom>
            <a:avLst/>
            <a:gdLst>
              <a:gd name="T0" fmla="*/ 0 w 152"/>
              <a:gd name="T1" fmla="*/ 0 h 576"/>
              <a:gd name="T2" fmla="*/ 2147483646 w 152"/>
              <a:gd name="T3" fmla="*/ 2147483646 h 576"/>
              <a:gd name="T4" fmla="*/ 2147483646 w 152"/>
              <a:gd name="T5" fmla="*/ 2147483646 h 576"/>
              <a:gd name="T6" fmla="*/ 2147483646 w 152"/>
              <a:gd name="T7" fmla="*/ 2147483646 h 5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576">
                <a:moveTo>
                  <a:pt x="0" y="0"/>
                </a:moveTo>
                <a:cubicBezTo>
                  <a:pt x="36" y="44"/>
                  <a:pt x="72" y="88"/>
                  <a:pt x="96" y="144"/>
                </a:cubicBezTo>
                <a:cubicBezTo>
                  <a:pt x="120" y="200"/>
                  <a:pt x="152" y="264"/>
                  <a:pt x="144" y="336"/>
                </a:cubicBezTo>
                <a:cubicBezTo>
                  <a:pt x="136" y="408"/>
                  <a:pt x="92" y="492"/>
                  <a:pt x="48" y="57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6" name="Freeform 12"/>
          <p:cNvSpPr>
            <a:spLocks/>
          </p:cNvSpPr>
          <p:nvPr/>
        </p:nvSpPr>
        <p:spPr bwMode="auto">
          <a:xfrm>
            <a:off x="6629400" y="2057400"/>
            <a:ext cx="850900" cy="2489200"/>
          </a:xfrm>
          <a:custGeom>
            <a:avLst/>
            <a:gdLst>
              <a:gd name="T0" fmla="*/ 0 w 536"/>
              <a:gd name="T1" fmla="*/ 2147483646 h 1568"/>
              <a:gd name="T2" fmla="*/ 2147483646 w 536"/>
              <a:gd name="T3" fmla="*/ 2147483646 h 1568"/>
              <a:gd name="T4" fmla="*/ 2147483646 w 536"/>
              <a:gd name="T5" fmla="*/ 2147483646 h 1568"/>
              <a:gd name="T6" fmla="*/ 2147483646 w 536"/>
              <a:gd name="T7" fmla="*/ 2147483646 h 1568"/>
              <a:gd name="T8" fmla="*/ 2147483646 w 536"/>
              <a:gd name="T9" fmla="*/ 2147483646 h 1568"/>
              <a:gd name="T10" fmla="*/ 2147483646 w 536"/>
              <a:gd name="T11" fmla="*/ 2147483646 h 1568"/>
              <a:gd name="T12" fmla="*/ 2147483646 w 536"/>
              <a:gd name="T13" fmla="*/ 0 h 1568"/>
              <a:gd name="T14" fmla="*/ 2147483646 w 536"/>
              <a:gd name="T15" fmla="*/ 2147483646 h 15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6" h="1568">
                <a:moveTo>
                  <a:pt x="0" y="1440"/>
                </a:moveTo>
                <a:cubicBezTo>
                  <a:pt x="8" y="1480"/>
                  <a:pt x="16" y="1520"/>
                  <a:pt x="48" y="1536"/>
                </a:cubicBezTo>
                <a:cubicBezTo>
                  <a:pt x="80" y="1552"/>
                  <a:pt x="136" y="1568"/>
                  <a:pt x="192" y="1536"/>
                </a:cubicBezTo>
                <a:cubicBezTo>
                  <a:pt x="248" y="1504"/>
                  <a:pt x="328" y="1464"/>
                  <a:pt x="384" y="1344"/>
                </a:cubicBezTo>
                <a:cubicBezTo>
                  <a:pt x="440" y="1224"/>
                  <a:pt x="520" y="1008"/>
                  <a:pt x="528" y="816"/>
                </a:cubicBezTo>
                <a:cubicBezTo>
                  <a:pt x="536" y="624"/>
                  <a:pt x="480" y="328"/>
                  <a:pt x="432" y="192"/>
                </a:cubicBezTo>
                <a:cubicBezTo>
                  <a:pt x="384" y="56"/>
                  <a:pt x="304" y="0"/>
                  <a:pt x="240" y="0"/>
                </a:cubicBezTo>
                <a:cubicBezTo>
                  <a:pt x="176" y="0"/>
                  <a:pt x="112" y="96"/>
                  <a:pt x="48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613525" y="2601913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&lt;1,1&gt;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781800" y="32734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&lt;1,0&gt;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467600" y="31972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&lt;1,2&gt;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867400" y="27400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&lt;1,2&gt;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6019800" y="3730625"/>
            <a:ext cx="606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&lt;1,0&gt;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5867400" y="60166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&lt;delay, distance&gt;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5410200" y="5559425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75000"/>
              <a:buFont typeface="Monotype Sorts" pitchFamily="2" charset="2"/>
              <a:buNone/>
            </a:pPr>
            <a:r>
              <a:rPr lang="en-US" altLang="en-US">
                <a:solidFill>
                  <a:schemeClr val="tx1"/>
                </a:solidFill>
              </a:rPr>
              <a:t>Edges annotated with tuple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DDD716-9E65-5FA1-4BD9-1657695F4D22}"/>
                  </a:ext>
                </a:extLst>
              </p14:cNvPr>
              <p14:cNvContentPartPr/>
              <p14:nvPr/>
            </p14:nvContentPartPr>
            <p14:xfrm>
              <a:off x="897480" y="657360"/>
              <a:ext cx="8545320" cy="5968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DDD716-9E65-5FA1-4BD9-1657695F4D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8120" y="648000"/>
                <a:ext cx="8564040" cy="59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170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Generalize Beyond a Basic Block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Superblock </a:t>
            </a:r>
          </a:p>
          <a:p>
            <a:pPr lvl="1"/>
            <a:r>
              <a:rPr lang="en-US" altLang="en-US"/>
              <a:t>Single entry</a:t>
            </a:r>
          </a:p>
          <a:p>
            <a:pPr lvl="1"/>
            <a:r>
              <a:rPr lang="en-US" altLang="en-US"/>
              <a:t>Multiple exits (side exits)</a:t>
            </a:r>
          </a:p>
          <a:p>
            <a:pPr lvl="1"/>
            <a:r>
              <a:rPr lang="en-US" altLang="en-US"/>
              <a:t>No side entries</a:t>
            </a:r>
          </a:p>
          <a:p>
            <a:r>
              <a:rPr lang="en-US" altLang="en-US"/>
              <a:t>Schedule just like a BB</a:t>
            </a:r>
          </a:p>
          <a:p>
            <a:pPr lvl="1"/>
            <a:r>
              <a:rPr lang="en-US" altLang="en-US"/>
              <a:t>Priority calculations needs change</a:t>
            </a:r>
          </a:p>
          <a:p>
            <a:pPr lvl="1"/>
            <a:r>
              <a:rPr lang="en-US" altLang="en-US"/>
              <a:t>Dealing with control deps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19800" y="2514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019800" y="3276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6019800" y="4038600"/>
            <a:ext cx="1066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7086600" y="3276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7086600" y="4038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7086600" y="4800600"/>
            <a:ext cx="685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553200" y="48006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192471-8F28-ABC3-79B0-1E85993586F1}"/>
                  </a:ext>
                </a:extLst>
              </p14:cNvPr>
              <p14:cNvContentPartPr/>
              <p14:nvPr/>
            </p14:nvContentPartPr>
            <p14:xfrm>
              <a:off x="869760" y="1672200"/>
              <a:ext cx="8457480" cy="445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192471-8F28-ABC3-79B0-1E85993586F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400" y="1662840"/>
                <a:ext cx="8476200" cy="447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93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Dynamic Single Assignment (DSA) Form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524000" y="4568825"/>
            <a:ext cx="22320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 = load(r1)</a:t>
            </a:r>
          </a:p>
          <a:p>
            <a:r>
              <a:rPr lang="en-US" altLang="en-US"/>
              <a:t>2: r4 = r3 * 26</a:t>
            </a:r>
          </a:p>
          <a:p>
            <a:r>
              <a:rPr lang="en-US" altLang="en-US"/>
              <a:t>3: store (r2, r4)</a:t>
            </a:r>
          </a:p>
          <a:p>
            <a:r>
              <a:rPr lang="en-US" altLang="en-US"/>
              <a:t>4: r1 = r1 + 4</a:t>
            </a:r>
          </a:p>
          <a:p>
            <a:r>
              <a:rPr lang="en-US" altLang="en-US"/>
              <a:t>5: r2 = r2 + 4</a:t>
            </a:r>
          </a:p>
          <a:p>
            <a:r>
              <a:rPr lang="en-US" altLang="en-US"/>
              <a:t>6: p1 = cmpp (r1 &lt; r9)</a:t>
            </a:r>
          </a:p>
          <a:p>
            <a:r>
              <a:rPr lang="en-US" altLang="en-US"/>
              <a:t>7: brct p1 Loop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447800" y="4495800"/>
            <a:ext cx="24384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90600" y="1597025"/>
            <a:ext cx="74549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Impossible to overlap iterations because each iteration writes to the same </a:t>
            </a:r>
          </a:p>
          <a:p>
            <a:r>
              <a:rPr lang="en-US" altLang="en-US">
                <a:solidFill>
                  <a:schemeClr val="tx1"/>
                </a:solidFill>
              </a:rPr>
              <a:t>register.  So, we’ll have to remove the anti and output dependences.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Virtual rotating registers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Each register is an infinite push down array (</a:t>
            </a:r>
            <a:r>
              <a:rPr lang="en-US" altLang="en-US" u="sng">
                <a:solidFill>
                  <a:schemeClr val="tx1"/>
                </a:solidFill>
              </a:rPr>
              <a:t>Expanded virtual reg or EVR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Write to top element, but can reference any element</a:t>
            </a:r>
          </a:p>
          <a:p>
            <a:r>
              <a:rPr lang="en-US" altLang="en-US">
                <a:solidFill>
                  <a:schemeClr val="tx1"/>
                </a:solidFill>
              </a:rPr>
              <a:t>    * Remap operation slides everything down 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>
                <a:solidFill>
                  <a:schemeClr val="tx1"/>
                </a:solidFill>
              </a:rPr>
              <a:t>r[n] changes to r[n+1]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A program is in DSA form if the same virtual register (EVR element) is never</a:t>
            </a:r>
          </a:p>
          <a:p>
            <a:r>
              <a:rPr lang="en-US" altLang="en-US">
                <a:solidFill>
                  <a:schemeClr val="tx1"/>
                </a:solidFill>
              </a:rPr>
              <a:t>assigned to more than 1x on any dynamic execution path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257800" y="44926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5181600" y="44196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267200" y="52578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011613" y="5888038"/>
            <a:ext cx="1077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600">
                <a:solidFill>
                  <a:schemeClr val="tx1"/>
                </a:solidFill>
              </a:rPr>
              <a:t>DSA</a:t>
            </a:r>
          </a:p>
          <a:p>
            <a:pPr algn="ctr"/>
            <a:r>
              <a:rPr lang="en-US" altLang="en-US" sz="1600">
                <a:solidFill>
                  <a:schemeClr val="tx1"/>
                </a:solidFill>
              </a:rPr>
              <a:t>conversion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65A1E2-7F00-F843-F09F-40F6D30AF617}"/>
                  </a:ext>
                </a:extLst>
              </p14:cNvPr>
              <p14:cNvContentPartPr/>
              <p14:nvPr/>
            </p14:nvContentPartPr>
            <p14:xfrm>
              <a:off x="662400" y="244800"/>
              <a:ext cx="9334080" cy="717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65A1E2-7F00-F843-F09F-40F6D30AF6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040" y="235440"/>
                <a:ext cx="9352800" cy="719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54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Realization of EVRs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EVR may contain an unlimited number values</a:t>
            </a:r>
          </a:p>
          <a:p>
            <a:pPr lvl="1"/>
            <a:r>
              <a:rPr lang="en-US" altLang="en-US"/>
              <a:t>But, only a finite contiguous set of elements of an EVR are ever live at any point in time</a:t>
            </a:r>
          </a:p>
          <a:p>
            <a:pPr lvl="1"/>
            <a:r>
              <a:rPr lang="en-US" altLang="en-US"/>
              <a:t>These must be given physical registers</a:t>
            </a:r>
          </a:p>
          <a:p>
            <a:r>
              <a:rPr lang="en-US" altLang="en-US"/>
              <a:t>Conventional register file</a:t>
            </a:r>
          </a:p>
          <a:p>
            <a:pPr lvl="1"/>
            <a:r>
              <a:rPr lang="en-US" altLang="en-US"/>
              <a:t>Remaps are essentially copies, so each EVR is realized by a set of physical registers and copies are inserted</a:t>
            </a:r>
          </a:p>
          <a:p>
            <a:r>
              <a:rPr lang="en-US" altLang="en-US"/>
              <a:t>Rotating registers</a:t>
            </a:r>
          </a:p>
          <a:p>
            <a:pPr lvl="1"/>
            <a:r>
              <a:rPr lang="en-US" altLang="en-US"/>
              <a:t>Direct support for EVRs</a:t>
            </a:r>
          </a:p>
          <a:p>
            <a:pPr lvl="1"/>
            <a:r>
              <a:rPr lang="en-US" altLang="en-US"/>
              <a:t>No copies needed</a:t>
            </a:r>
          </a:p>
          <a:p>
            <a:pPr lvl="1"/>
            <a:r>
              <a:rPr lang="en-US" altLang="en-US"/>
              <a:t>File “rotated” after each loop iteration is completed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4F0C321-F152-B9D8-6F1C-8507C2CA9CAE}"/>
                  </a:ext>
                </a:extLst>
              </p14:cNvPr>
              <p14:cNvContentPartPr/>
              <p14:nvPr/>
            </p14:nvContentPartPr>
            <p14:xfrm>
              <a:off x="1258200" y="1460520"/>
              <a:ext cx="8594280" cy="5496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4F0C321-F152-B9D8-6F1C-8507C2CA9C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840" y="1451160"/>
                <a:ext cx="8613000" cy="55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04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Loop Dependence Example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29178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r3[-1] = load(r1[0])</a:t>
            </a:r>
          </a:p>
          <a:p>
            <a:r>
              <a:rPr lang="en-US" altLang="en-US"/>
              <a:t>2: r4[-1] = r3[-1] * 26</a:t>
            </a:r>
          </a:p>
          <a:p>
            <a:r>
              <a:rPr lang="en-US" altLang="en-US"/>
              <a:t>3: store (r2[0], r4[-1])</a:t>
            </a:r>
          </a:p>
          <a:p>
            <a:r>
              <a:rPr lang="en-US" altLang="en-US"/>
              <a:t>4: r1[-1] = r1[0] + 4</a:t>
            </a:r>
          </a:p>
          <a:p>
            <a:r>
              <a:rPr lang="en-US" altLang="en-US"/>
              <a:t>5: r2[-1] = r2[0] + 4</a:t>
            </a:r>
          </a:p>
          <a:p>
            <a:r>
              <a:rPr lang="en-US" altLang="en-US"/>
              <a:t>6: p1[-1] = cmpp (r1[-1] &lt; r9)</a:t>
            </a:r>
          </a:p>
          <a:p>
            <a:r>
              <a:rPr lang="en-US" altLang="en-US"/>
              <a:t>remap r1, r2, r3, r4, p1</a:t>
            </a:r>
          </a:p>
          <a:p>
            <a:r>
              <a:rPr lang="en-US" altLang="en-US"/>
              <a:t>7: brct p1[-1] Loop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219200" y="2438400"/>
            <a:ext cx="3200400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43015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6477000" y="5791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629400" y="2438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629400" y="3048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6294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6286500" y="2362200"/>
            <a:ext cx="266700" cy="1676400"/>
          </a:xfrm>
          <a:custGeom>
            <a:avLst/>
            <a:gdLst>
              <a:gd name="T0" fmla="*/ 2147483646 w 168"/>
              <a:gd name="T1" fmla="*/ 0 h 1008"/>
              <a:gd name="T2" fmla="*/ 2147483646 w 168"/>
              <a:gd name="T3" fmla="*/ 2147483646 h 1008"/>
              <a:gd name="T4" fmla="*/ 2147483646 w 168"/>
              <a:gd name="T5" fmla="*/ 2147483646 h 1008"/>
              <a:gd name="T6" fmla="*/ 2147483646 w 168"/>
              <a:gd name="T7" fmla="*/ 2147483646 h 1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8" h="1008">
                <a:moveTo>
                  <a:pt x="168" y="0"/>
                </a:moveTo>
                <a:cubicBezTo>
                  <a:pt x="108" y="56"/>
                  <a:pt x="48" y="112"/>
                  <a:pt x="24" y="240"/>
                </a:cubicBezTo>
                <a:cubicBezTo>
                  <a:pt x="0" y="368"/>
                  <a:pt x="8" y="640"/>
                  <a:pt x="24" y="768"/>
                </a:cubicBezTo>
                <a:cubicBezTo>
                  <a:pt x="40" y="896"/>
                  <a:pt x="104" y="968"/>
                  <a:pt x="120" y="10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6705600" y="35814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0 w 152"/>
              <a:gd name="T5" fmla="*/ 2147483646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624">
                <a:moveTo>
                  <a:pt x="48" y="0"/>
                </a:moveTo>
                <a:cubicBezTo>
                  <a:pt x="100" y="44"/>
                  <a:pt x="152" y="88"/>
                  <a:pt x="144" y="192"/>
                </a:cubicBezTo>
                <a:cubicBezTo>
                  <a:pt x="136" y="296"/>
                  <a:pt x="68" y="460"/>
                  <a:pt x="0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6311900" y="4267200"/>
            <a:ext cx="241300" cy="990600"/>
          </a:xfrm>
          <a:custGeom>
            <a:avLst/>
            <a:gdLst>
              <a:gd name="T0" fmla="*/ 2147483646 w 152"/>
              <a:gd name="T1" fmla="*/ 0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2147483646 h 6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24">
                <a:moveTo>
                  <a:pt x="152" y="0"/>
                </a:moveTo>
                <a:cubicBezTo>
                  <a:pt x="116" y="32"/>
                  <a:pt x="80" y="64"/>
                  <a:pt x="56" y="144"/>
                </a:cubicBezTo>
                <a:cubicBezTo>
                  <a:pt x="32" y="224"/>
                  <a:pt x="0" y="400"/>
                  <a:pt x="8" y="480"/>
                </a:cubicBezTo>
                <a:cubicBezTo>
                  <a:pt x="16" y="560"/>
                  <a:pt x="60" y="592"/>
                  <a:pt x="104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6705600" y="1803400"/>
            <a:ext cx="685800" cy="2641600"/>
          </a:xfrm>
          <a:custGeom>
            <a:avLst/>
            <a:gdLst>
              <a:gd name="T0" fmla="*/ 0 w 432"/>
              <a:gd name="T1" fmla="*/ 2147483646 h 1664"/>
              <a:gd name="T2" fmla="*/ 2147483646 w 432"/>
              <a:gd name="T3" fmla="*/ 2147483646 h 1664"/>
              <a:gd name="T4" fmla="*/ 2147483646 w 432"/>
              <a:gd name="T5" fmla="*/ 2147483646 h 1664"/>
              <a:gd name="T6" fmla="*/ 2147483646 w 432"/>
              <a:gd name="T7" fmla="*/ 2147483646 h 1664"/>
              <a:gd name="T8" fmla="*/ 2147483646 w 432"/>
              <a:gd name="T9" fmla="*/ 2147483646 h 1664"/>
              <a:gd name="T10" fmla="*/ 2147483646 w 432"/>
              <a:gd name="T11" fmla="*/ 2147483646 h 1664"/>
              <a:gd name="T12" fmla="*/ 0 w 432"/>
              <a:gd name="T13" fmla="*/ 2147483646 h 16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2" h="1664">
                <a:moveTo>
                  <a:pt x="0" y="1552"/>
                </a:moveTo>
                <a:cubicBezTo>
                  <a:pt x="48" y="1604"/>
                  <a:pt x="96" y="1656"/>
                  <a:pt x="144" y="1648"/>
                </a:cubicBezTo>
                <a:cubicBezTo>
                  <a:pt x="192" y="1640"/>
                  <a:pt x="248" y="1664"/>
                  <a:pt x="288" y="1504"/>
                </a:cubicBezTo>
                <a:cubicBezTo>
                  <a:pt x="328" y="1344"/>
                  <a:pt x="368" y="920"/>
                  <a:pt x="384" y="688"/>
                </a:cubicBezTo>
                <a:cubicBezTo>
                  <a:pt x="400" y="456"/>
                  <a:pt x="432" y="224"/>
                  <a:pt x="384" y="112"/>
                </a:cubicBezTo>
                <a:cubicBezTo>
                  <a:pt x="336" y="0"/>
                  <a:pt x="160" y="0"/>
                  <a:pt x="96" y="16"/>
                </a:cubicBezTo>
                <a:cubicBezTo>
                  <a:pt x="32" y="32"/>
                  <a:pt x="16" y="120"/>
                  <a:pt x="0" y="20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6629400" y="3810000"/>
            <a:ext cx="393700" cy="546100"/>
          </a:xfrm>
          <a:custGeom>
            <a:avLst/>
            <a:gdLst>
              <a:gd name="T0" fmla="*/ 2147483646 w 248"/>
              <a:gd name="T1" fmla="*/ 2147483646 h 344"/>
              <a:gd name="T2" fmla="*/ 2147483646 w 248"/>
              <a:gd name="T3" fmla="*/ 2147483646 h 344"/>
              <a:gd name="T4" fmla="*/ 2147483646 w 248"/>
              <a:gd name="T5" fmla="*/ 2147483646 h 344"/>
              <a:gd name="T6" fmla="*/ 2147483646 w 248"/>
              <a:gd name="T7" fmla="*/ 2147483646 h 344"/>
              <a:gd name="T8" fmla="*/ 2147483646 w 248"/>
              <a:gd name="T9" fmla="*/ 0 h 344"/>
              <a:gd name="T10" fmla="*/ 0 w 248"/>
              <a:gd name="T11" fmla="*/ 2147483646 h 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48" h="344">
                <a:moveTo>
                  <a:pt x="48" y="288"/>
                </a:moveTo>
                <a:cubicBezTo>
                  <a:pt x="80" y="316"/>
                  <a:pt x="112" y="344"/>
                  <a:pt x="144" y="336"/>
                </a:cubicBezTo>
                <a:cubicBezTo>
                  <a:pt x="176" y="328"/>
                  <a:pt x="232" y="280"/>
                  <a:pt x="240" y="240"/>
                </a:cubicBezTo>
                <a:cubicBezTo>
                  <a:pt x="248" y="200"/>
                  <a:pt x="216" y="136"/>
                  <a:pt x="192" y="96"/>
                </a:cubicBezTo>
                <a:cubicBezTo>
                  <a:pt x="168" y="56"/>
                  <a:pt x="128" y="0"/>
                  <a:pt x="96" y="0"/>
                </a:cubicBezTo>
                <a:cubicBezTo>
                  <a:pt x="64" y="0"/>
                  <a:pt x="32" y="48"/>
                  <a:pt x="0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6705600" y="4495800"/>
            <a:ext cx="330200" cy="469900"/>
          </a:xfrm>
          <a:custGeom>
            <a:avLst/>
            <a:gdLst>
              <a:gd name="T0" fmla="*/ 0 w 208"/>
              <a:gd name="T1" fmla="*/ 2147483646 h 296"/>
              <a:gd name="T2" fmla="*/ 2147483646 w 208"/>
              <a:gd name="T3" fmla="*/ 2147483646 h 296"/>
              <a:gd name="T4" fmla="*/ 2147483646 w 208"/>
              <a:gd name="T5" fmla="*/ 2147483646 h 296"/>
              <a:gd name="T6" fmla="*/ 2147483646 w 208"/>
              <a:gd name="T7" fmla="*/ 2147483646 h 296"/>
              <a:gd name="T8" fmla="*/ 2147483646 w 208"/>
              <a:gd name="T9" fmla="*/ 2147483646 h 296"/>
              <a:gd name="T10" fmla="*/ 2147483646 w 208"/>
              <a:gd name="T11" fmla="*/ 0 h 296"/>
              <a:gd name="T12" fmla="*/ 2147483646 w 208"/>
              <a:gd name="T13" fmla="*/ 2147483646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8" h="296">
                <a:moveTo>
                  <a:pt x="0" y="240"/>
                </a:moveTo>
                <a:cubicBezTo>
                  <a:pt x="16" y="260"/>
                  <a:pt x="32" y="280"/>
                  <a:pt x="48" y="288"/>
                </a:cubicBezTo>
                <a:cubicBezTo>
                  <a:pt x="64" y="296"/>
                  <a:pt x="72" y="296"/>
                  <a:pt x="96" y="288"/>
                </a:cubicBezTo>
                <a:cubicBezTo>
                  <a:pt x="120" y="280"/>
                  <a:pt x="176" y="272"/>
                  <a:pt x="192" y="240"/>
                </a:cubicBezTo>
                <a:cubicBezTo>
                  <a:pt x="208" y="208"/>
                  <a:pt x="208" y="136"/>
                  <a:pt x="192" y="96"/>
                </a:cubicBezTo>
                <a:cubicBezTo>
                  <a:pt x="176" y="56"/>
                  <a:pt x="120" y="0"/>
                  <a:pt x="96" y="0"/>
                </a:cubicBezTo>
                <a:cubicBezTo>
                  <a:pt x="72" y="0"/>
                  <a:pt x="60" y="48"/>
                  <a:pt x="48" y="9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355725" y="5372100"/>
            <a:ext cx="2787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In DSA form, there are no</a:t>
            </a:r>
          </a:p>
          <a:p>
            <a:r>
              <a:rPr lang="en-US" altLang="en-US">
                <a:solidFill>
                  <a:schemeClr val="tx1"/>
                </a:solidFill>
              </a:rPr>
              <a:t>inter-iteration anti or output 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dependences!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003925" y="44561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29400" y="55086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1,0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7912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248400" y="3070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3,0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6553200" y="23606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2,0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315200" y="17748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772400" y="37322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934200" y="45180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58000" y="3808413"/>
            <a:ext cx="3746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1,1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781800" y="3451225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/>
              <a:t>0,0</a:t>
            </a:r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6705600" y="3048000"/>
            <a:ext cx="1143000" cy="2171700"/>
          </a:xfrm>
          <a:custGeom>
            <a:avLst/>
            <a:gdLst>
              <a:gd name="T0" fmla="*/ 0 w 720"/>
              <a:gd name="T1" fmla="*/ 2147483646 h 1368"/>
              <a:gd name="T2" fmla="*/ 2147483646 w 720"/>
              <a:gd name="T3" fmla="*/ 2147483646 h 1368"/>
              <a:gd name="T4" fmla="*/ 2147483646 w 720"/>
              <a:gd name="T5" fmla="*/ 2147483646 h 1368"/>
              <a:gd name="T6" fmla="*/ 2147483646 w 720"/>
              <a:gd name="T7" fmla="*/ 2147483646 h 1368"/>
              <a:gd name="T8" fmla="*/ 2147483646 w 720"/>
              <a:gd name="T9" fmla="*/ 2147483646 h 1368"/>
              <a:gd name="T10" fmla="*/ 2147483646 w 720"/>
              <a:gd name="T11" fmla="*/ 2147483646 h 1368"/>
              <a:gd name="T12" fmla="*/ 2147483646 w 720"/>
              <a:gd name="T13" fmla="*/ 2147483646 h 1368"/>
              <a:gd name="T14" fmla="*/ 2147483646 w 720"/>
              <a:gd name="T15" fmla="*/ 2147483646 h 1368"/>
              <a:gd name="T16" fmla="*/ 0 w 720"/>
              <a:gd name="T17" fmla="*/ 2147483646 h 13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20" h="1368">
                <a:moveTo>
                  <a:pt x="0" y="1152"/>
                </a:moveTo>
                <a:cubicBezTo>
                  <a:pt x="4" y="1184"/>
                  <a:pt x="8" y="1216"/>
                  <a:pt x="48" y="1248"/>
                </a:cubicBezTo>
                <a:cubicBezTo>
                  <a:pt x="88" y="1280"/>
                  <a:pt x="168" y="1336"/>
                  <a:pt x="240" y="1344"/>
                </a:cubicBezTo>
                <a:cubicBezTo>
                  <a:pt x="312" y="1352"/>
                  <a:pt x="408" y="1368"/>
                  <a:pt x="480" y="1296"/>
                </a:cubicBezTo>
                <a:cubicBezTo>
                  <a:pt x="552" y="1224"/>
                  <a:pt x="640" y="1104"/>
                  <a:pt x="672" y="912"/>
                </a:cubicBezTo>
                <a:cubicBezTo>
                  <a:pt x="704" y="720"/>
                  <a:pt x="720" y="288"/>
                  <a:pt x="672" y="144"/>
                </a:cubicBezTo>
                <a:cubicBezTo>
                  <a:pt x="624" y="0"/>
                  <a:pt x="480" y="56"/>
                  <a:pt x="384" y="48"/>
                </a:cubicBezTo>
                <a:cubicBezTo>
                  <a:pt x="288" y="40"/>
                  <a:pt x="160" y="72"/>
                  <a:pt x="96" y="96"/>
                </a:cubicBezTo>
                <a:cubicBezTo>
                  <a:pt x="32" y="120"/>
                  <a:pt x="16" y="156"/>
                  <a:pt x="0" y="1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5715000" y="62452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&lt;delay, distance&gt;</a:t>
            </a:r>
          </a:p>
        </p:txBody>
      </p:sp>
    </p:spTree>
    <p:extLst>
      <p:ext uri="{BB962C8B-B14F-4D97-AF65-F5344CB8AC3E}">
        <p14:creationId xmlns:p14="http://schemas.microsoft.com/office/powerpoint/2010/main" val="39721268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Problem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95400" y="2511425"/>
            <a:ext cx="3070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r1[-1] = load(r2[0])</a:t>
            </a:r>
          </a:p>
          <a:p>
            <a:r>
              <a:rPr lang="en-US" altLang="en-US"/>
              <a:t>2: r3[-1] = r1[1] – r1[2]</a:t>
            </a:r>
          </a:p>
          <a:p>
            <a:r>
              <a:rPr lang="en-US" altLang="en-US"/>
              <a:t>3: store (r3[-1], r2[0])</a:t>
            </a:r>
          </a:p>
          <a:p>
            <a:r>
              <a:rPr lang="en-US" altLang="en-US"/>
              <a:t>4: r2[-1] = r2[0] + 4</a:t>
            </a:r>
          </a:p>
          <a:p>
            <a:r>
              <a:rPr lang="en-US" altLang="en-US"/>
              <a:t>5: p1[-1] = cmpp (r2[-1] &lt; 100)</a:t>
            </a:r>
          </a:p>
          <a:p>
            <a:r>
              <a:rPr lang="en-US" altLang="en-US"/>
              <a:t>remap r1, r2, r3</a:t>
            </a:r>
          </a:p>
          <a:p>
            <a:r>
              <a:rPr lang="en-US" altLang="en-US"/>
              <a:t>6: brct p1[-1] Loop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219200" y="2438400"/>
            <a:ext cx="33528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55725" y="4991100"/>
            <a:ext cx="2762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Draw the dependence graph</a:t>
            </a:r>
          </a:p>
          <a:p>
            <a:r>
              <a:rPr lang="en-US" altLang="en-US">
                <a:solidFill>
                  <a:schemeClr val="tx1"/>
                </a:solidFill>
              </a:rPr>
              <a:t>showing both intra and inter</a:t>
            </a:r>
          </a:p>
          <a:p>
            <a:r>
              <a:rPr lang="en-US" altLang="en-US">
                <a:solidFill>
                  <a:schemeClr val="tx1"/>
                </a:solidFill>
              </a:rPr>
              <a:t>iteration dependences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914400" y="1673225"/>
            <a:ext cx="4783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Latencies: ld = 2, st = 1, add = 1, cmpp = 1, br = 1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477000" y="213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6477000" y="2743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477000" y="3352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77000" y="3962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477000" y="5181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6716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</a:t>
            </a:r>
            <a:r>
              <a:rPr lang="en-US" altLang="en-US" dirty="0" err="1"/>
              <a:t>Lstart</a:t>
            </a:r>
            <a:r>
              <a:rPr lang="en-US" altLang="en-US" dirty="0"/>
              <a:t> in a Superblock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 a single </a:t>
            </a:r>
            <a:r>
              <a:rPr lang="en-US" altLang="en-US" dirty="0" err="1"/>
              <a:t>Lstart</a:t>
            </a:r>
            <a:r>
              <a:rPr lang="en-US" altLang="en-US" dirty="0"/>
              <a:t> any more</a:t>
            </a:r>
          </a:p>
          <a:p>
            <a:pPr lvl="1"/>
            <a:r>
              <a:rPr lang="en-US" altLang="en-US" dirty="0"/>
              <a:t>1 per exit branch (</a:t>
            </a:r>
            <a:r>
              <a:rPr lang="en-US" altLang="en-US" dirty="0" err="1"/>
              <a:t>Lstart</a:t>
            </a:r>
            <a:r>
              <a:rPr lang="en-US" altLang="en-US" dirty="0"/>
              <a:t> is a vector!)</a:t>
            </a:r>
          </a:p>
          <a:p>
            <a:pPr lvl="1"/>
            <a:r>
              <a:rPr lang="en-US" altLang="en-US" dirty="0"/>
              <a:t>Exit branches have probabilities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492875" y="2625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5883275" y="3235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6934200" y="3886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6111875" y="2930525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721475" y="2930525"/>
            <a:ext cx="365125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6035675" y="3540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111875" y="27749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934200" y="3121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30875" y="36131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883275" y="3921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883275" y="4606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035675" y="42259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5883275" y="52927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035675" y="4911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6111875" y="4191000"/>
            <a:ext cx="898525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7162800" y="41910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7315200" y="46450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Exit0 (25%)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6035675" y="55975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5638800" y="60928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Exit1 (75%)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715000" y="4187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715000" y="4873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6553200" y="4187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1066800" y="3959225"/>
            <a:ext cx="360868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op	</a:t>
            </a:r>
            <a:r>
              <a:rPr lang="en-US" altLang="en-US" dirty="0" err="1"/>
              <a:t>Estart</a:t>
            </a:r>
            <a:r>
              <a:rPr lang="en-US" altLang="en-US" dirty="0"/>
              <a:t>	Lstart0	Lstart1</a:t>
            </a:r>
          </a:p>
          <a:p>
            <a:r>
              <a:rPr lang="en-US" altLang="en-US" dirty="0"/>
              <a:t>1	0	0	0</a:t>
            </a:r>
          </a:p>
          <a:p>
            <a:r>
              <a:rPr lang="en-US" altLang="en-US" dirty="0"/>
              <a:t>2	1	2	1</a:t>
            </a:r>
          </a:p>
          <a:p>
            <a:r>
              <a:rPr lang="en-US" altLang="en-US" dirty="0"/>
              <a:t>3	2	-	2</a:t>
            </a:r>
          </a:p>
          <a:p>
            <a:r>
              <a:rPr lang="en-US" altLang="en-US" dirty="0"/>
              <a:t>4	3	3	4</a:t>
            </a:r>
          </a:p>
          <a:p>
            <a:r>
              <a:rPr lang="en-US" altLang="en-US" dirty="0"/>
              <a:t>5	3	-	3</a:t>
            </a:r>
          </a:p>
          <a:p>
            <a:r>
              <a:rPr lang="en-US" altLang="en-US" dirty="0"/>
              <a:t>6	5	-	5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096000" y="35052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553200" y="3502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7175" y="6111661"/>
            <a:ext cx="444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Note, this was incorrect during the last lecture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6F3AD1-4BB7-2B0B-9D7D-7FFED04605B7}"/>
                  </a:ext>
                </a:extLst>
              </p14:cNvPr>
              <p14:cNvContentPartPr/>
              <p14:nvPr/>
            </p14:nvContentPartPr>
            <p14:xfrm>
              <a:off x="1809000" y="2207880"/>
              <a:ext cx="7160400" cy="4825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6F3AD1-4BB7-2B0B-9D7D-7FFED04605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9640" y="2198520"/>
                <a:ext cx="7179120" cy="48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658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Operation Priority in a Superblock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Priority – Dependence height and speculative yield</a:t>
            </a:r>
          </a:p>
          <a:p>
            <a:pPr lvl="1"/>
            <a:r>
              <a:rPr lang="en-US" altLang="en-US"/>
              <a:t>Height from op to exit * probability of exit</a:t>
            </a:r>
          </a:p>
          <a:p>
            <a:pPr lvl="1"/>
            <a:r>
              <a:rPr lang="en-US" altLang="en-US"/>
              <a:t>Sum up across all exits in the superblock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7775575" y="3082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7165975" y="36925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82169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 flipH="1">
            <a:off x="7394575" y="3387725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8004175" y="3387725"/>
            <a:ext cx="365125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7318375" y="3997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394575" y="32321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8216900" y="3578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7013575" y="407035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7165975" y="43783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7165975" y="50641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318375" y="4683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7165975" y="57499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7318375" y="53689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7394575" y="4648200"/>
            <a:ext cx="898525" cy="110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8445500" y="4648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8140700" y="5102225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Exit0 (25%)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7318375" y="60547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921500" y="6400800"/>
            <a:ext cx="1308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Exit1 (75%)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6997700" y="4645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9977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7835900" y="4645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97379" y="3865562"/>
            <a:ext cx="458330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op	</a:t>
            </a:r>
            <a:r>
              <a:rPr lang="en-US" altLang="en-US" dirty="0" err="1"/>
              <a:t>Estart</a:t>
            </a:r>
            <a:r>
              <a:rPr lang="en-US" altLang="en-US" dirty="0"/>
              <a:t>	Lstart0	Lstart1	Priority</a:t>
            </a:r>
          </a:p>
          <a:p>
            <a:r>
              <a:rPr lang="en-US" altLang="en-US" dirty="0"/>
              <a:t>1	 0	0	0 	</a:t>
            </a:r>
          </a:p>
          <a:p>
            <a:r>
              <a:rPr lang="en-US" altLang="en-US" dirty="0"/>
              <a:t>2	 1	2	1</a:t>
            </a:r>
          </a:p>
          <a:p>
            <a:r>
              <a:rPr lang="en-US" altLang="en-US" dirty="0"/>
              <a:t>3	 2	-	2</a:t>
            </a:r>
          </a:p>
          <a:p>
            <a:r>
              <a:rPr lang="en-US" altLang="en-US" dirty="0"/>
              <a:t>4	 3	3	4</a:t>
            </a:r>
          </a:p>
          <a:p>
            <a:r>
              <a:rPr lang="en-US" altLang="en-US" dirty="0"/>
              <a:t>5	 3	-	3</a:t>
            </a:r>
          </a:p>
          <a:p>
            <a:r>
              <a:rPr lang="en-US" altLang="en-US" dirty="0"/>
              <a:t>6	 5	-	5</a:t>
            </a:r>
          </a:p>
        </p:txBody>
      </p:sp>
      <p:sp>
        <p:nvSpPr>
          <p:cNvPr id="26651" name="Line 27"/>
          <p:cNvSpPr>
            <a:spLocks noChangeShapeType="1"/>
          </p:cNvSpPr>
          <p:nvPr/>
        </p:nvSpPr>
        <p:spPr bwMode="auto">
          <a:xfrm>
            <a:off x="7378700" y="3962400"/>
            <a:ext cx="838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835900" y="3959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838200" y="2740025"/>
            <a:ext cx="5894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Priority(op) = </a:t>
            </a:r>
            <a:r>
              <a:rPr lang="en-US" altLang="en-US" dirty="0">
                <a:solidFill>
                  <a:schemeClr val="tx1"/>
                </a:solidFill>
              </a:rPr>
              <a:t>SUM</a:t>
            </a:r>
            <a:r>
              <a:rPr lang="en-US" altLang="en-US" dirty="0"/>
              <a:t>(</a:t>
            </a:r>
            <a:r>
              <a:rPr lang="en-US" altLang="en-US" dirty="0" err="1"/>
              <a:t>Probi</a:t>
            </a:r>
            <a:r>
              <a:rPr lang="en-US" altLang="en-US" dirty="0"/>
              <a:t> * (</a:t>
            </a:r>
            <a:r>
              <a:rPr lang="en-US" altLang="en-US" dirty="0" err="1"/>
              <a:t>MAX_Lstarti</a:t>
            </a:r>
            <a:r>
              <a:rPr lang="en-US" altLang="en-US" dirty="0"/>
              <a:t> – </a:t>
            </a:r>
            <a:r>
              <a:rPr lang="en-US" altLang="en-US" dirty="0" err="1"/>
              <a:t>Lstarti</a:t>
            </a:r>
            <a:r>
              <a:rPr lang="en-US" altLang="en-US" dirty="0"/>
              <a:t>(op) + 1))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1905000" y="3044825"/>
            <a:ext cx="1744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chemeClr val="tx1"/>
                </a:solidFill>
              </a:rPr>
              <a:t>valid late times for 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C38056C-2D82-0814-F79B-FE64F7EC7884}"/>
                  </a:ext>
                </a:extLst>
              </p14:cNvPr>
              <p14:cNvContentPartPr/>
              <p14:nvPr/>
            </p14:nvContentPartPr>
            <p14:xfrm>
              <a:off x="281520" y="2067840"/>
              <a:ext cx="7972920" cy="3776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C38056C-2D82-0814-F79B-FE64F7EC78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160" y="2058480"/>
                <a:ext cx="7991640" cy="379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764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Dependences in a Superblock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cmpp(r3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029200" y="190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5029200" y="243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50292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0292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50292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50292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5029200" y="617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1816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181600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1816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51816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81600" y="3276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800600" y="27432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5257800" y="22098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Freeform 20"/>
          <p:cNvSpPr>
            <a:spLocks/>
          </p:cNvSpPr>
          <p:nvPr/>
        </p:nvSpPr>
        <p:spPr bwMode="auto">
          <a:xfrm>
            <a:off x="5257800" y="27432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6172200" y="1978025"/>
            <a:ext cx="2306638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* Data dependences</a:t>
            </a:r>
          </a:p>
          <a:p>
            <a:r>
              <a:rPr lang="en-US" altLang="en-US">
                <a:solidFill>
                  <a:schemeClr val="tx1"/>
                </a:solidFill>
              </a:rPr>
              <a:t>shown, all are reg flow</a:t>
            </a:r>
          </a:p>
          <a:p>
            <a:r>
              <a:rPr lang="en-US" altLang="en-US">
                <a:solidFill>
                  <a:schemeClr val="tx1"/>
                </a:solidFill>
              </a:rPr>
              <a:t>except 1</a:t>
            </a:r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 6 is reg anti</a:t>
            </a:r>
          </a:p>
          <a:p>
            <a:endParaRPr lang="en-US" altLang="en-US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* Dependences define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precedence ordering of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operations to ensure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correct execution</a:t>
            </a:r>
          </a:p>
          <a:p>
            <a:r>
              <a:rPr lang="en-US" altLang="en-US">
                <a:solidFill>
                  <a:schemeClr val="tx1"/>
                </a:solidFill>
                <a:sym typeface="Wingdings" panose="05000000000000000000" pitchFamily="2" charset="2"/>
              </a:rPr>
              <a:t>semantics</a:t>
            </a:r>
            <a:endParaRPr lang="en-US" altLang="en-US">
              <a:solidFill>
                <a:schemeClr val="tx1"/>
              </a:solidFill>
            </a:endParaRP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* What about control</a:t>
            </a:r>
          </a:p>
          <a:p>
            <a:r>
              <a:rPr lang="en-US" altLang="en-US">
                <a:solidFill>
                  <a:schemeClr val="tx1"/>
                </a:solidFill>
              </a:rPr>
              <a:t>dependences?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* Control dependences</a:t>
            </a:r>
          </a:p>
          <a:p>
            <a:r>
              <a:rPr lang="en-US" altLang="en-US">
                <a:solidFill>
                  <a:schemeClr val="tx1"/>
                </a:solidFill>
              </a:rPr>
              <a:t>define precedence of</a:t>
            </a:r>
          </a:p>
          <a:p>
            <a:r>
              <a:rPr lang="en-US" altLang="en-US">
                <a:solidFill>
                  <a:schemeClr val="tx1"/>
                </a:solidFill>
              </a:rPr>
              <a:t>ops with respect to</a:t>
            </a:r>
          </a:p>
          <a:p>
            <a:r>
              <a:rPr lang="en-US" altLang="en-US">
                <a:solidFill>
                  <a:schemeClr val="tx1"/>
                </a:solidFill>
              </a:rPr>
              <a:t>branches</a:t>
            </a:r>
          </a:p>
        </p:txBody>
      </p:sp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886200" y="33528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3886200" y="47244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5181600" y="3810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5181600" y="6477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29"/>
          <p:cNvSpPr>
            <a:spLocks noChangeShapeType="1"/>
          </p:cNvSpPr>
          <p:nvPr/>
        </p:nvSpPr>
        <p:spPr bwMode="auto">
          <a:xfrm>
            <a:off x="5181600" y="6477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38200" y="563562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Note: Control flow in red bold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BFBECB-AF21-8055-1D93-9FBA7AF6D6E6}"/>
                  </a:ext>
                </a:extLst>
              </p14:cNvPr>
              <p14:cNvContentPartPr/>
              <p14:nvPr/>
            </p14:nvContentPartPr>
            <p14:xfrm>
              <a:off x="772560" y="135720"/>
              <a:ext cx="6717600" cy="541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BFBECB-AF21-8055-1D93-9FBA7AF6D6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3200" y="126360"/>
                <a:ext cx="6736320" cy="54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783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305800" cy="615950"/>
          </a:xfrm>
        </p:spPr>
        <p:txBody>
          <a:bodyPr/>
          <a:lstStyle/>
          <a:p>
            <a:r>
              <a:rPr lang="en-US" altLang="en-US"/>
              <a:t>Conservative Approach to Control Dependences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79525" y="2247900"/>
            <a:ext cx="2227263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1: r1 = r2 + r3</a:t>
            </a:r>
          </a:p>
          <a:p>
            <a:r>
              <a:rPr lang="en-US" altLang="en-US"/>
              <a:t>2: r4 = load(r1)</a:t>
            </a:r>
          </a:p>
          <a:p>
            <a:r>
              <a:rPr lang="en-US" altLang="en-US"/>
              <a:t>3: p1 = cmpp(r3 == 0)</a:t>
            </a:r>
          </a:p>
          <a:p>
            <a:r>
              <a:rPr lang="en-US" altLang="en-US"/>
              <a:t>4: branch p1 Exit1</a:t>
            </a:r>
          </a:p>
          <a:p>
            <a:r>
              <a:rPr lang="en-US" altLang="en-US"/>
              <a:t>5: store (r4, -1)</a:t>
            </a:r>
          </a:p>
          <a:p>
            <a:r>
              <a:rPr lang="en-US" altLang="en-US"/>
              <a:t>6: r2 = r2 – 4</a:t>
            </a:r>
          </a:p>
          <a:p>
            <a:r>
              <a:rPr lang="en-US" altLang="en-US"/>
              <a:t>7: r5 = load(r2)</a:t>
            </a:r>
          </a:p>
          <a:p>
            <a:r>
              <a:rPr lang="en-US" altLang="en-US"/>
              <a:t>8: p2 = cmpp(r5 &gt; 9)</a:t>
            </a:r>
          </a:p>
          <a:p>
            <a:r>
              <a:rPr lang="en-US" altLang="en-US"/>
              <a:t>9: branch p2 Exit2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5029200" y="1905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5029200" y="2438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029200" y="2971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5029200" y="4038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0292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50292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50292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5029200" y="6172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51816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181600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51816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181600" y="594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5181600" y="3276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4800600" y="2743200"/>
            <a:ext cx="304800" cy="1295400"/>
          </a:xfrm>
          <a:custGeom>
            <a:avLst/>
            <a:gdLst>
              <a:gd name="T0" fmla="*/ 2147483646 w 192"/>
              <a:gd name="T1" fmla="*/ 0 h 816"/>
              <a:gd name="T2" fmla="*/ 0 w 192"/>
              <a:gd name="T3" fmla="*/ 2147483646 h 816"/>
              <a:gd name="T4" fmla="*/ 2147483646 w 192"/>
              <a:gd name="T5" fmla="*/ 214748364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816">
                <a:moveTo>
                  <a:pt x="192" y="0"/>
                </a:moveTo>
                <a:cubicBezTo>
                  <a:pt x="96" y="28"/>
                  <a:pt x="0" y="56"/>
                  <a:pt x="0" y="192"/>
                </a:cubicBezTo>
                <a:cubicBezTo>
                  <a:pt x="0" y="328"/>
                  <a:pt x="96" y="572"/>
                  <a:pt x="192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5257800" y="2209800"/>
            <a:ext cx="533400" cy="2362200"/>
          </a:xfrm>
          <a:custGeom>
            <a:avLst/>
            <a:gdLst>
              <a:gd name="T0" fmla="*/ 0 w 336"/>
              <a:gd name="T1" fmla="*/ 0 h 1488"/>
              <a:gd name="T2" fmla="*/ 2147483646 w 336"/>
              <a:gd name="T3" fmla="*/ 2147483646 h 1488"/>
              <a:gd name="T4" fmla="*/ 0 w 336"/>
              <a:gd name="T5" fmla="*/ 2147483646 h 14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" h="1488">
                <a:moveTo>
                  <a:pt x="0" y="0"/>
                </a:moveTo>
                <a:cubicBezTo>
                  <a:pt x="168" y="44"/>
                  <a:pt x="336" y="88"/>
                  <a:pt x="336" y="336"/>
                </a:cubicBezTo>
                <a:cubicBezTo>
                  <a:pt x="336" y="584"/>
                  <a:pt x="168" y="1036"/>
                  <a:pt x="0" y="148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20"/>
          <p:cNvSpPr>
            <a:spLocks/>
          </p:cNvSpPr>
          <p:nvPr/>
        </p:nvSpPr>
        <p:spPr bwMode="auto">
          <a:xfrm>
            <a:off x="5257800" y="2743200"/>
            <a:ext cx="254000" cy="1295400"/>
          </a:xfrm>
          <a:custGeom>
            <a:avLst/>
            <a:gdLst>
              <a:gd name="T0" fmla="*/ 0 w 160"/>
              <a:gd name="T1" fmla="*/ 0 h 816"/>
              <a:gd name="T2" fmla="*/ 2147483646 w 160"/>
              <a:gd name="T3" fmla="*/ 2147483646 h 816"/>
              <a:gd name="T4" fmla="*/ 2147483646 w 160"/>
              <a:gd name="T5" fmla="*/ 2147483646 h 816"/>
              <a:gd name="T6" fmla="*/ 0 w 160"/>
              <a:gd name="T7" fmla="*/ 2147483646 h 8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0" h="816">
                <a:moveTo>
                  <a:pt x="0" y="0"/>
                </a:moveTo>
                <a:cubicBezTo>
                  <a:pt x="64" y="32"/>
                  <a:pt x="128" y="64"/>
                  <a:pt x="144" y="144"/>
                </a:cubicBezTo>
                <a:cubicBezTo>
                  <a:pt x="160" y="224"/>
                  <a:pt x="120" y="368"/>
                  <a:pt x="96" y="480"/>
                </a:cubicBezTo>
                <a:cubicBezTo>
                  <a:pt x="72" y="592"/>
                  <a:pt x="36" y="704"/>
                  <a:pt x="0" y="81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219200" y="2133600"/>
            <a:ext cx="2667000" cy="2743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1905000" y="1673225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Superblock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4648200" y="1752600"/>
            <a:ext cx="12954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4648200" y="3886200"/>
            <a:ext cx="1295400" cy="2667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461125" y="1790700"/>
            <a:ext cx="2467342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* Make branches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barriers, nothing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moves above or below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branches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Schedule each BB in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SB separately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Sequential schedules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Whole purpose of a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superblock is lost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* Need a better solution!</a:t>
            </a:r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181600" y="3810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181600" y="6477000"/>
            <a:ext cx="762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5181600" y="64770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9"/>
          <p:cNvSpPr>
            <a:spLocks noChangeShapeType="1"/>
          </p:cNvSpPr>
          <p:nvPr/>
        </p:nvSpPr>
        <p:spPr bwMode="auto">
          <a:xfrm>
            <a:off x="2362200" y="4876800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886200" y="34290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3886200" y="4800600"/>
            <a:ext cx="381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838200" y="563562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Note: Control flow in red bold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341F2E7-4AE5-2108-2910-CF094545CA19}"/>
                  </a:ext>
                </a:extLst>
              </p14:cNvPr>
              <p14:cNvContentPartPr/>
              <p14:nvPr/>
            </p14:nvContentPartPr>
            <p14:xfrm>
              <a:off x="868680" y="537840"/>
              <a:ext cx="8191800" cy="609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41F2E7-4AE5-2108-2910-CF094545CA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9320" y="528480"/>
                <a:ext cx="8210520" cy="611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45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Upward Code Motion Across Branches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r>
              <a:rPr lang="en-US" altLang="en-US" sz="1800"/>
              <a:t>Restriction 1a (register op)</a:t>
            </a:r>
          </a:p>
          <a:p>
            <a:pPr lvl="1"/>
            <a:r>
              <a:rPr lang="en-US" altLang="en-US" sz="1600"/>
              <a:t>The destination of op is not in liveout(br)</a:t>
            </a:r>
          </a:p>
          <a:p>
            <a:pPr lvl="1"/>
            <a:r>
              <a:rPr lang="en-US" altLang="en-US" sz="1600"/>
              <a:t>Wrongly kill a live value</a:t>
            </a:r>
          </a:p>
          <a:p>
            <a:r>
              <a:rPr lang="en-US" altLang="en-US" sz="1800"/>
              <a:t>Restriction 1b (memory op)</a:t>
            </a:r>
          </a:p>
          <a:p>
            <a:pPr lvl="1"/>
            <a:r>
              <a:rPr lang="en-US" altLang="en-US" sz="1600"/>
              <a:t>Op does not modify the memory</a:t>
            </a:r>
          </a:p>
          <a:p>
            <a:pPr lvl="1"/>
            <a:r>
              <a:rPr lang="en-US" altLang="en-US" sz="1600"/>
              <a:t>Actually live memory is what matters, but that is often too hard to determine</a:t>
            </a:r>
          </a:p>
          <a:p>
            <a:r>
              <a:rPr lang="en-US" altLang="en-US" sz="1800"/>
              <a:t>Restriction 2</a:t>
            </a:r>
          </a:p>
          <a:p>
            <a:pPr lvl="1"/>
            <a:r>
              <a:rPr lang="en-US" altLang="en-US" sz="1600"/>
              <a:t>Op must not cause an exception that may terminate the program execution when br is taken</a:t>
            </a:r>
          </a:p>
          <a:p>
            <a:pPr lvl="1"/>
            <a:r>
              <a:rPr lang="en-US" altLang="en-US" sz="1600"/>
              <a:t>Op is executed more often than it is supposed to (</a:t>
            </a:r>
            <a:r>
              <a:rPr lang="en-US" altLang="en-US" sz="1600" u="sng"/>
              <a:t>speculated</a:t>
            </a:r>
            <a:r>
              <a:rPr lang="en-US" altLang="en-US" sz="1600"/>
              <a:t>)</a:t>
            </a:r>
          </a:p>
          <a:p>
            <a:pPr lvl="1"/>
            <a:r>
              <a:rPr lang="en-US" altLang="en-US" sz="1600"/>
              <a:t>Page fault or cache miss are ok</a:t>
            </a:r>
          </a:p>
          <a:p>
            <a:r>
              <a:rPr lang="en-US" altLang="en-US" sz="1800"/>
              <a:t>Insert control dep when either restriction is violated</a:t>
            </a:r>
          </a:p>
          <a:p>
            <a:pPr lvl="1"/>
            <a:endParaRPr lang="en-US" altLang="en-US" sz="1600"/>
          </a:p>
          <a:p>
            <a:pPr lvl="1"/>
            <a:endParaRPr lang="en-US" altLang="en-US" sz="16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80125" y="1866900"/>
            <a:ext cx="11636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…</a:t>
            </a:r>
          </a:p>
          <a:p>
            <a:r>
              <a:rPr lang="en-US" altLang="en-US"/>
              <a:t>if (x &gt; 0)</a:t>
            </a:r>
          </a:p>
          <a:p>
            <a:r>
              <a:rPr lang="en-US" altLang="en-US"/>
              <a:t>    y = z / x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867400" y="46482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branch x &lt;= 0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6858000" y="52578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6858000" y="52578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019800" y="5943600"/>
            <a:ext cx="15240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y = z / x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851525" y="41529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control flow graph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6553200" y="34290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667022-D1B9-933F-1972-319D05B1F4BD}"/>
                  </a:ext>
                </a:extLst>
              </p14:cNvPr>
              <p14:cNvContentPartPr/>
              <p14:nvPr/>
            </p14:nvContentPartPr>
            <p14:xfrm>
              <a:off x="273600" y="1544760"/>
              <a:ext cx="9252000" cy="5848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667022-D1B9-933F-1972-319D05B1F4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40" y="1535400"/>
                <a:ext cx="9270720" cy="58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2379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Downward Code Motion Across Branches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14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Restriction 1 (liveness)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If no compensation code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Same restriction as before, destination of op is not </a:t>
            </a:r>
            <a:r>
              <a:rPr lang="en-US" altLang="en-US" sz="1600" dirty="0" err="1"/>
              <a:t>liveout</a:t>
            </a:r>
            <a:endParaRPr lang="en-US" altLang="en-US" sz="1600" dirty="0"/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Else, no restrictions</a:t>
            </a:r>
          </a:p>
          <a:p>
            <a:pPr lvl="2">
              <a:lnSpc>
                <a:spcPct val="90000"/>
              </a:lnSpc>
            </a:pPr>
            <a:r>
              <a:rPr lang="en-US" altLang="en-US" sz="1600" dirty="0"/>
              <a:t>Duplicate operation along both directions of branch if destination is </a:t>
            </a:r>
            <a:r>
              <a:rPr lang="en-US" altLang="en-US" sz="1600" dirty="0" err="1"/>
              <a:t>liveout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Restriction 2 (speculation)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Not applicable, downward motion is not speculation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Again, insert control dep when the restrictions are violated</a:t>
            </a:r>
          </a:p>
          <a:p>
            <a:pPr>
              <a:lnSpc>
                <a:spcPct val="90000"/>
              </a:lnSpc>
            </a:pPr>
            <a:r>
              <a:rPr lang="en-US" altLang="en-US" sz="2000" dirty="0"/>
              <a:t>Part of the </a:t>
            </a:r>
            <a:r>
              <a:rPr lang="en-US" altLang="en-US" sz="2000" dirty="0" err="1"/>
              <a:t>philosphy</a:t>
            </a:r>
            <a:r>
              <a:rPr lang="en-US" altLang="en-US" sz="2000" dirty="0"/>
              <a:t> of superblocks is no compensation code insertion hence R1 is enforced!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lvl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96000" y="1673225"/>
            <a:ext cx="10048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…</a:t>
            </a:r>
          </a:p>
          <a:p>
            <a:r>
              <a:rPr lang="en-US" altLang="en-US"/>
              <a:t>a = b * c</a:t>
            </a:r>
          </a:p>
          <a:p>
            <a:r>
              <a:rPr lang="en-US" altLang="en-US"/>
              <a:t>if (x &gt; 0)</a:t>
            </a:r>
          </a:p>
          <a:p>
            <a:r>
              <a:rPr lang="en-US" altLang="en-US"/>
              <a:t>    </a:t>
            </a:r>
          </a:p>
          <a:p>
            <a:r>
              <a:rPr lang="en-US" altLang="en-US"/>
              <a:t>else</a:t>
            </a:r>
          </a:p>
          <a:p>
            <a:r>
              <a:rPr lang="en-US" altLang="en-US"/>
              <a:t>…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867400" y="4648200"/>
            <a:ext cx="17526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1: a = b * c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934200" y="6172200"/>
            <a:ext cx="1295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6858000" y="5257800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867400" y="5562600"/>
            <a:ext cx="1828800" cy="609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2: branch x &lt;= 0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851525" y="41529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control flow graph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6553200" y="3429000"/>
            <a:ext cx="5334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6858000" y="6172200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1202F6-CDBA-FD95-89BB-B1D035AD17CA}"/>
                  </a:ext>
                </a:extLst>
              </p14:cNvPr>
              <p14:cNvContentPartPr/>
              <p14:nvPr/>
            </p14:nvContentPartPr>
            <p14:xfrm>
              <a:off x="638280" y="1760760"/>
              <a:ext cx="8955000" cy="5829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1202F6-CDBA-FD95-89BB-B1D035AD17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920" y="1751400"/>
                <a:ext cx="8973720" cy="584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854322"/>
      </p:ext>
    </p:extLst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12453</TotalTime>
  <Words>3419</Words>
  <Application>Microsoft Office PowerPoint</Application>
  <PresentationFormat>Custom</PresentationFormat>
  <Paragraphs>748</Paragraphs>
  <Slides>33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hp new</vt:lpstr>
      <vt:lpstr>EECS 583 – Class 12 Superblock Scheduling, Intro to Modulo Scheduling</vt:lpstr>
      <vt:lpstr>Announcements &amp; Reading Material</vt:lpstr>
      <vt:lpstr>Recap: Generalize Beyond a Basic Block</vt:lpstr>
      <vt:lpstr>Recap: Lstart in a Superblock</vt:lpstr>
      <vt:lpstr>Operation Priority in a Superblock</vt:lpstr>
      <vt:lpstr>Dependences in a Superblock</vt:lpstr>
      <vt:lpstr>Conservative Approach to Control Dependences</vt:lpstr>
      <vt:lpstr>Upward Code Motion Across Branches</vt:lpstr>
      <vt:lpstr>Downward Code Motion Across Branches</vt:lpstr>
      <vt:lpstr>Add Control Dependences to a Superblock</vt:lpstr>
      <vt:lpstr>List Scheduling on Superblocks</vt:lpstr>
      <vt:lpstr>Relaxing Code Motion Restrictions</vt:lpstr>
      <vt:lpstr>Restricted Speculation Model</vt:lpstr>
      <vt:lpstr>General Speculation Model</vt:lpstr>
      <vt:lpstr>Programming Implications of General Spec</vt:lpstr>
      <vt:lpstr>Homework Problem</vt:lpstr>
      <vt:lpstr>Homework Problem – Solution </vt:lpstr>
      <vt:lpstr>Homework Problem – Solution (continued) </vt:lpstr>
      <vt:lpstr>Change Focus to Scheduling Loops</vt:lpstr>
      <vt:lpstr>Basic Approach – List Schedule the Loop Body</vt:lpstr>
      <vt:lpstr>Unroll Then Schedule Larger Body</vt:lpstr>
      <vt:lpstr>Problems With Unrolling</vt:lpstr>
      <vt:lpstr>Overlap Iterations Using Pipelining</vt:lpstr>
      <vt:lpstr>A Software Pipeline</vt:lpstr>
      <vt:lpstr>Creating Software Pipelines</vt:lpstr>
      <vt:lpstr>Creating Software Pipelines (2)</vt:lpstr>
      <vt:lpstr>Terminology</vt:lpstr>
      <vt:lpstr>Resource Usage Legality</vt:lpstr>
      <vt:lpstr>Dependences in a Loop</vt:lpstr>
      <vt:lpstr>Dynamic Single Assignment (DSA) Form</vt:lpstr>
      <vt:lpstr>Physical Realization of EVRs</vt:lpstr>
      <vt:lpstr>Loop Dependence Example</vt:lpstr>
      <vt:lpstr>Class Problem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267</cp:revision>
  <cp:lastPrinted>2001-10-18T06:50:13Z</cp:lastPrinted>
  <dcterms:created xsi:type="dcterms:W3CDTF">1999-01-24T07:45:10Z</dcterms:created>
  <dcterms:modified xsi:type="dcterms:W3CDTF">2023-02-15T23:57:08Z</dcterms:modified>
</cp:coreProperties>
</file>