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408" r:id="rId3"/>
    <p:sldId id="554" r:id="rId4"/>
    <p:sldId id="555" r:id="rId5"/>
    <p:sldId id="613" r:id="rId6"/>
    <p:sldId id="614" r:id="rId7"/>
    <p:sldId id="595" r:id="rId8"/>
    <p:sldId id="596" r:id="rId9"/>
    <p:sldId id="597" r:id="rId10"/>
    <p:sldId id="573" r:id="rId11"/>
    <p:sldId id="574" r:id="rId12"/>
    <p:sldId id="575" r:id="rId13"/>
    <p:sldId id="610" r:id="rId14"/>
    <p:sldId id="576" r:id="rId15"/>
    <p:sldId id="577" r:id="rId16"/>
    <p:sldId id="578" r:id="rId17"/>
    <p:sldId id="579" r:id="rId18"/>
    <p:sldId id="581" r:id="rId19"/>
    <p:sldId id="609" r:id="rId20"/>
    <p:sldId id="582" r:id="rId21"/>
    <p:sldId id="583" r:id="rId22"/>
    <p:sldId id="584" r:id="rId23"/>
    <p:sldId id="585" r:id="rId24"/>
    <p:sldId id="586" r:id="rId25"/>
    <p:sldId id="600" r:id="rId26"/>
    <p:sldId id="601" r:id="rId27"/>
    <p:sldId id="602" r:id="rId28"/>
    <p:sldId id="615" r:id="rId29"/>
  </p:sldIdLst>
  <p:sldSz cx="10058400" cy="7772400"/>
  <p:notesSz cx="6858000" cy="9029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accent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>
          <p15:clr>
            <a:srgbClr val="A4A3A4"/>
          </p15:clr>
        </p15:guide>
        <p15:guide id="2" pos="307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45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BCBCB"/>
    <a:srgbClr val="00FFFF"/>
    <a:srgbClr val="CCECFF"/>
    <a:srgbClr val="FF6600"/>
    <a:srgbClr val="CCFFFF"/>
    <a:srgbClr val="6666FF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20"/>
    <p:restoredTop sz="94660"/>
  </p:normalViewPr>
  <p:slideViewPr>
    <p:cSldViewPr>
      <p:cViewPr varScale="1">
        <p:scale>
          <a:sx n="93" d="100"/>
          <a:sy n="93" d="100"/>
        </p:scale>
        <p:origin x="348" y="84"/>
      </p:cViewPr>
      <p:guideLst>
        <p:guide orient="horz" pos="1200"/>
        <p:guide pos="3072"/>
      </p:guideLst>
    </p:cSldViewPr>
  </p:slideViewPr>
  <p:outlineViewPr>
    <p:cViewPr>
      <p:scale>
        <a:sx n="50" d="100"/>
        <a:sy n="50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1478" y="-58"/>
      </p:cViewPr>
      <p:guideLst>
        <p:guide orient="horz" pos="2845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6.xml"/><Relationship Id="rId1" Type="http://schemas.openxmlformats.org/officeDocument/2006/relationships/slide" Target="slides/slide2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2438" cy="452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8263" y="30163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-14288" y="8543925"/>
            <a:ext cx="2994026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8263" y="8543925"/>
            <a:ext cx="29940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887413">
              <a:defRPr sz="1000" i="1">
                <a:solidFill>
                  <a:srgbClr val="FF0033"/>
                </a:solidFill>
              </a:defRPr>
            </a:lvl1pPr>
          </a:lstStyle>
          <a:p>
            <a:pPr>
              <a:defRPr/>
            </a:pPr>
            <a:fld id="{2BB4B6D7-E076-4388-B412-212100DEBD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28887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26.768"/>
    </inkml:context>
    <inkml:brush xml:id="br0">
      <inkml:brushProperty name="height" value="0.053" units="cm"/>
      <inkml:brushProperty name="color" value="#FF0000"/>
    </inkml:brush>
  </inkml:definitions>
  <inkml:trace contextRef="#ctx0" brushRef="#br0">20835 13874 7590,'-7'-45'0,"-16"1"0,-17-4 0,-7 1 0,3 1 0,10 9 0,7 6 0,5 6 0,-1 1 501,-3-3 1,-1 8 0,2 4 0,1 6-1,3 4 1,1 3 0,1 7 0,-1 12-288,4 17 0,1 18 0,8-14 0,1 3 0,-1 5 0,2 2 0,0 6 0,1 1 0,1 5 0,2 2 0,0 1 0,2 0 0,0 1 0,2-2 0,1-3 1,2-1-1,2-3 0,1 0-855,1-3 0,2-1 0,3-3 0,3-1 0,0 0 0,2-2 683,1-3 1,1-3 0,2-2-1,1-3 1,22 24 0,4-10-1,5-10 1,2-8 0,2-8 0,1-9-1,3-8 1,0-10 0,-1-11 173,-1-14 1,-5-11-1,-28 13 1,-2-2 0,-1-2-1,-2-2 1,-2-5 0,-2-1-1,-3-5 1,-2-2-1,-2-2 1,-3-1 0,-2-1-1,-2 0-100,0-1 1,-3 0 0,0 2 0,-1-1-1,-4 2 1,-1-1 0,-1 3 0,-2 1-1,-1 4 1,-2 1 0,-15-30 0,-6 13-1,-7 12-24,-6 8 1,-1 16-1,-11 4 1,-9 15-1,-7 15 1,32 2 0,0 4-1,-1 5 1,0 5-1,-3 6 1,1 4 93,-1 5 1,2 2 0,3 1 0,2 2 0,-1 8 0,1 1 0,5-1 0,2 0 0,4-2 0,2 1 0,4-3 0,1 1-1,4-7 1,3-1-157,2-3 1,3-2-1,6 31 1,17-7-1,12-5 1,17-4-1,13-9 1,-23-27-1,2-3-427,4-3 1,2-4 0,4-1-1,2-4 1,5-6 0,1-3 65,0-2 1,-1-4 0,2-6 0,-1-4 0,-8-7 0,-1-2 0,-3-1 0,-3 0 182,-3 0 1,-3-1 0,-4-3 0,-3-1 0,-5 4 0,-3 1 0,11-26 0,-11 8-1,-10 11 1,-6 5 40,-2 5 1,-4 8 0,-2 3 0,-6 7 0,-7 5 106,-5 4 0,-15 31 0,-4 7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29.802"/>
    </inkml:context>
    <inkml:brush xml:id="br0">
      <inkml:brushProperty name="height" value="0.053" units="cm"/>
      <inkml:brushProperty name="color" value="#FF0000"/>
    </inkml:brush>
  </inkml:definitions>
  <inkml:trace contextRef="#ctx0" brushRef="#br0">15516 5811 19782,'-13'13'0,"0"-1"0,-1-2 0,1-2 0,0-1 1299,-1 0-869,7-4 1,2 3 0,11-6 0,8 0 0,5 0 0,5 0 0,1 0 0,4 0-1,4 2 2015,4 2 0,2-2-2278,1 2 0,1 2 0,3-2 0,4-1 1,1-1 14,0-2 1,-3 0 0,4 0 0,2 0 0,-2 0-1,2 0 1,-2 0-69,-1 0 1,6-5 0,-3 1 0,1 0 0,3-1 0,-1 1 0,3-1-115,4-1 0,-7 5 0,9-4 0,-2 4 0,9 2 0,-3 2 0,2 3 0,-2 2 0,-30-4 0,-1 1 0,33 6 0,4 0 0,-36-7 0,0 1 0,-1-1 0,1 1 0,0-1 0,0-1 0,-1-1 0,1 0 0,0 1 0,0 0 0,2 0 0,0-1 0,0-1 0,1 1 0,1-1 0,-1-1 0,3 0 0,0-1 0,0-1 0,0-1 0,1-1 0,1-1 0,1 2 0,-1-1 0,-3 0 0,0-1 0,-1 1 0,0-1 0,1 1 0,-1-1 0,-1 2 0,1-1 0,0 0 0,0 1 0,-1-1 0,0 0 0,3 3 0,-1-1 0,-5 0 0,0 0 0,2 1 0,1 0 0,-2 1 0,-1 0 0,3 0 0,1 0 0,2 0 0,1 0 0,-1 0 0,1 0 0,0 0 0,2 0 0,1 0 0,1 0 0,2 0 0,1 0 0,1 0 0,2 0 0,-2 0 0,0 0 0,-1 0 0,0 0 0,0 0 0,0 0 0,-3 0 0,-1 0 0,1 0 0,-1 0 0,-1 0 0,0 0 0,0 0 0,-2-1 0,0 0 0,-1-1 0,-1 0 0,-1-1 0,-2-1 0,1 0 0,-1 1 0,0 1 0,-2-2 0,0-1 0,34-1 0,-1 0 0,-1 0 0,-12-2 0,5 2 0,0 0 0,-4 0 0,-1 3 0,-4 0 0,-2-2 0,-7 4 0,-1-4 0,-4 4 0,-4 0 0,-7-2 0,-5-2-184,-6 2 1,-4 2 0,-5 1 136,-9 0 1,-9 0 0,-17 0 0</inkml:trace>
  <inkml:trace contextRef="#ctx0" brushRef="#br0" timeOffset="1">4786 6983 21169,'-14'-5'0,"1"-3"0,1-1-1407,3 0 1801,3 6 0,8-3 1,4 6-1,7 0 1,8 0-1,5 0 1,5 0-1,6 0 1104,6 0 0,6-1-1049,9-3 1,3 2 0,8-4 0,4 2 0,-34 1 0,0 0-244,2-1 0,0 0 0,-1 2 0,1 0 0,4-2 1,1-1-1,1 1 0,1-1 0,-1 1 0,0-1 1,3 1-1,0-1-101,-1 0 1,-1 0 0,0 1 0,-1 1-1,3-1 1,-1 0 0,0 1 0,0-1 0,-2 0-1,-1 0 1,2 0 0,-1 0 0,0-1 0,1 1-92,2-1 0,1 1 0,-3 1 1,0 1-1,0-1 0,0-1 1,-2 1-1,-1 0 0,0 1 0,0 0 1,-1-1-1,-1 1 0,2 0 1,1 0-15,-2 0 0,1 1 0,0-1 0,0 1 0,1-1 0,1 1 0,1-2 0,-1 0 0,0 0 0,1 0 0,0-1 0,0 1 0,-1-1 0,-1 2 0,0-1 0,0 0 0,-1-2 0,-1-1 0,-4 3 0,0-1 0,0 0 0,0-1 0,-1 1 0,1-1 0,-2 1 0,-1-1 0,34-2 0,-4-4 0,-5 6 0,-4-1 0,-3-2 0,-4 2-173,-2 0 0,-4 0 1,-8 3-1,-3-1 135,-2 1 0,0 2 0,-6 1 0</inkml:trace>
  <inkml:trace contextRef="#ctx0" brushRef="#br0" timeOffset="2">4466 8023 11744,'-2'-3'0,"-1"4"295,-1 5 0,-1-1 0,7 2 0,4-1 0,6-4 0,5-4 933,4-2 1,1-5 0,6 4 0,3 1-1,5 0 1,3-1 0,2 2 0,2 2-378,1 1 1,5 0 0,-4 0 0,-1 1 0,2 2 0,1 3 0,2 1-544,0 4 0,-4-5 1,4-2-1,1-1 1,0 0-1,1 1-78,-3-1 0,0-1 0,2-2 0,-1-2 0,1-1 0,1-1 0,1 0-230,1-2 0,-4 4 0,7-2 0,-3 2 0,4 2 0,1 2 0,1 2 0,-1-1 0,-4 5 0,3-1 0,0-1 0,0 1 0,-3 1 0,0-4 0,-1 4 0,-1-3 0,-2-2 0,-2-1 0,-1-2 0,0 0 0,-2 0 0,4 0 0,-6-2 0,1-1 0,-1-2 0,2-3 0,2 4 0,6-4 0,1 1 0,-1 1 0,0 0 0,1 3 0,-1 2 0,0-1 0,1-1 0,-1-1 0,0 1 0,-1 1 0,-3 2 0,1 0 0,-5 0 0,-2 0 0,-2 0 0,-1 0 0,0 0 0,0 0 0,0 0 0,0-1 0,2-2 0,-1-2 0,2 1 0,0-2 0,-5 0 0,7-3 0,-2 2 0,-2 4 0,2-2 0,0 2 0,-3 2 0,8 1 0,-3 0 0,-2 1 0,0 2 0,0 3 0,2 2 0,1-4 0,-2 5 0,4 0 0,0 0 0,0-2 0,-2-1 0,4-1 0,-1-5 0,1 0 0,2 0 0,-1 0 0,2 0 0,2 0 0,-4 0 0,6 0 0,-4 0 0,-3 0 0,4 0 0,1 0 0,-4 0 0,6 0 0,-7 0 0,5 0 0,-5 0 0,1 0 0,0 0 0,1 0 0,2 0 0,-3 0 0,1 0 0,0 0 0,3 0 0,-3 0 0,-5-2 0,-1-1 0,-2-3 0,2 0 0,3 0 0,3 3 0,1-2 0,1 0 0,-1 1 0,2-1 0,3 1 0,4 1 0,-1 1 0,-1 2 0,1 0 0,-2 0 0,0 0 0,-1 0 0,1 0 0,-4 0 0,3-1 0,-3-2 0,-2-2 0,1 1 0,-1-2 0,0 3 0,0-4 0,-1-1 0,0 1 0,-1-2 0,0 0 0,0 0 0,-1 0 0,3-3 0,1 2 0,1 1 0,1 0 0,2 2 0,-4-3 0,-2 4 0,3 0 0,-2-2 0,-2 2 0,-7 0 0,-2-4 0,-2 3 0,-2-2 0,-1 0 0,-3 0 0,-1 0 0,-4 0 0,4-1 0,-2-6 0,-1-2 0,-2 2 0,-3-1 0,-3 0 0,3 2 0,-4-3 0,0 3 0,-3 2 0,-4-1 0,0 1-313,-1 0 0,-5 0 1,-4-1-1,-3 1 1,-2 0-1469,-3-1 0,-4 1 1678,-5 0 0,-1 1 0,0 1 1,-3 2-1,-2-1 284,-2-2 0,4-1 0,-6 0 0,1-2 0,-2-2 0,1-2 331,-1-2 0,-9 4 0,5-4 1,-4 2-1,-7 2 0,-2 3-543,-4 0 1,-6 1 0,-3 0 0,-7 1-1,-4 1 1,0 3 0,1-1 0,4 0-197,0 0 0,4 4 1,4-2-1,2 1 1,-2 3-1,3 0 448,2-1 1,-3 2-1,1-4 1,-2 2-1,1-2 1,1 0 28,-1 0 0,-5-4 1,-3 1-1,0-1 1,-5-1-1,-1 2 1,-4 0-251,0 2 0,1-3 0,-6 5 0,2 1 0,2-1 0,-4 1 0,1 1 0,1 1 0,-1 2 0,3 0 0,2-1 0,1-2 0,3-1 0,3 1 0,-9 0 0,3 0 0,-2-2 0,-2 1 0,2-1 0,1 1 0,-5-5 0,7 3 0,-4 0 0,-3-1 0,-1 1 0,1-2 0,-1 1 0,8 4 0,-3-1 0,1 1 0,5 0 0,0-2 0,2 2 0,1 2 0,-3 1 0,4 0 0,1 0 0,-3 0 0,0 0 0,-1 0 0,0 0 0,3 0 0,-2 0 0,-3 0 0,3 0 0,0 0 0,-6 0 0,2 0 0,0 0 0,1 0 0,2 0 0,2 0 0,2 0 0,4 0 0,-3 0 0,7 0 0,2 1 0,-2 2 0,0 3 0,1 2 0,-2-5 0,4 2 0,0 0 0,0-1 0,3-1 0,2-1 0,-2-2 0,0 0 0,2 0 0,-4 0 0,1 0 0,-2 0 0,3 0 0,1 1 0,2 2 0,-1 2 0,-2-2 0,-2 0 0,1 0 0,-2 1 0,3 0 0,-6-2 0,-1 1 0,-2 1 0,-1-1 0,-1-1 0,1 2 0,-2 1 0,1-2 0,-3-2 0,1-1 0,-5 2 0,-2 2 0,3-2 0,3 2 0,-3-3 0,4-1 0,0 0 0,5 0 0,-2 0 0,6 0 0,-2 0 0,1 0 0,1 0 0,1 2 0,0 2 0,-3-2 0,3 2 0,0-2 0,-1-2 0,1 0 0,-1 0 0,-1 0 0,4 0 0,-4 0 0,1 0 0,1 0 0,-3 0 0,0 1 0,-1 4 0,0-2 0,7 4 0,-3 0 0,0-1 0,0 2 0,3-1 0,-3 1 0,2 2 0,-1-1 0,1 0 0,-1 0 0,2-1 0,-2 0 0,0 2 0,4-1 0,1 2 0,3 0 0,-2 3 0,2-1 0,-1 0 0,5 5 0,0 1 0,2 2 0,-1 3 0,-1 1 0,1 2 0,5 5 0,5 4 0,-1 2 0,3 2 0,2 0-182,3 0 0,2 0 0,1 0 0,3 0 0,5-1 0,2-2-152,2-2 1,0-5 0,2 1-1,2-3 1,6-1 0,7-1-1,8 0 252,9-4 0,4-5 0,16-8 0,7-4 0,7-4 0,6 1 0,-36-1 0,1 1-361,1 0 0,0 0 0,32 7 463,-32-6 1,0-1 0,-1 0 0,-1 0-1,2-2 1,0 0 0</inkml:trace>
  <inkml:trace contextRef="#ctx0" brushRef="#br0" timeOffset="3">5559 8983 21738,'-14'0'0,"1"1"0,0 2-681,-1 1 38,1 7 0,0-5 0,-1 4 788,1-1 0,6-5 0,4 4 0,7-2 0,11-3 0,10-2 0,9-2 951,5-4 1,5 2-1,4-4 1,3-1-1,9 1 1,3-2-1,4 2 1,0 2-568,-1 4 0,5-1 0,0-1 1,-1-1-1,-2 1 0,-3 0 1,-1 0-509,-2-1 0,-5-1 0,-1 4 0,-4-2 0,-5-2 0,-1 2 0,-5 0-21,-4-1 0,-5 2 0,-9-2 0,-2 3 0,-2 1 0,-2 0-1372,-3 0 1,-5 5 0,0 3-1,0 1 1,0 0 1184,0 1 0,0 8 1,4 2-1</inkml:trace>
  <inkml:trace contextRef="#ctx0" brushRef="#br0" timeOffset="4">23461 17192 8127,'0'-34'896,"0"3"0,3 16 0,6 9 1,9 9-1,7 5-532,6 2 1,-3-3 0,5 2-1,-1 2 1,2 0 0,2 3 0,-2 1 230,-1 2 1,2 4-1,-1 7 1,2 2-1,2 1 1,-2-2 0,-1 1-1,-2-2-355,-1-1 0,4 5 0,-5-8 1,-3 0-1,-3 0 0,-4-4 1,-2-2-1888,-2-3-542,-2-2 1,-2-7 86,0-6 0,-4-7 2102,0-11 0,6-15 0,6-8 0</inkml:trace>
  <inkml:trace contextRef="#ctx0" brushRef="#br0" timeOffset="5">24248 17112 8127,'-33'-19'1321,"0"10"0,-4 0-295,2 6 1,5 5-1,-1 2 1,4 5-600,5 3 0,3-3 1,6 0-1,-1 1 0,2 2 1,4 1-278,3 0 0,4 1 0,2-1 0,2 2 0,3 1 0,0 2 0,0 0-613,-3 1 1,-2 2 0,-1 4-1,-1-1 1,-4-4 0,-4 1-1688,-2 0 1,-3-5 2149,1 2 0,0-9 0,-1-3 0</inkml:trace>
  <inkml:trace contextRef="#ctx0" brushRef="#br0" timeOffset="6">23514 16939 8328,'-23'-11'0,"-5"0"0,-5 0 1122,-4 5 1,6 12 0,3 9 0,4 10-692,0 9 0,-1 8 1,0 7-1,1 7 0,4 6 1,2 3-1,6 5 720,6 2 1,6 4-985,1-36 1,2 0-1,4-3 1,3 0-1,3-1 1,3-1-1,4-1 1,2-1 0,2-2-1,4-2-62,2-1 0,3-2 0,4-5 0,3-2 1,5-5-1,1-2 0,2-2 0,1-2 1,4-2-1,1-3 0,2-2 0,1-4 0,1-2 1,1-3-48,1-3 1,0-3-1,-5-3 1,-1-2 0,4-3-1,0-3 1,-3-1 0,-1-1-1,-4-1 1,-2-1 0,-4 0-1,-2-2-282,-4-2 1,-3-1 0,-4 0 0,-3-1 0,-6-4 0,-3-1 0,-2-1 0,-3-1 0,-3 0 0,-4-2-1,-3-1 1,-5 0 0,-3 0 0,-4 0-257,-3 0 1,-4 1 0,-6 0-1,-3 2 1,-3 2 0,-4 3-1,-3 1 1,-3 2 0,-2 4-1,-3 4 1,-2 4 0,-1 4 258,0 4 0,-2 4 0,-2 2 1,-1 3-1,-1 5 0,0 3 0,-1 1 1,0 4-1,1 3 0,0 3 1,3 3-1,1 1 221,4 0 0,0 1 0,3 2 0,0 0 0,4-1 0,1 0 0,-2 3 0,0 0 0</inkml:trace>
  <inkml:trace contextRef="#ctx0" brushRef="#br0" timeOffset="7">23674 16459 8017,'-22'-6'0,"1"-1"535,2-1 0,3 1 1,7 1-1,7-6 1,10-9 215,10-8 0,7 1 1,6-17-1,6-2 1,4-2-1,7-3 0,-1 2-747,-1-1 0,-20 23 1,-1-1-1,12-23 0,-2 0 1,-1-3-1,-4 3 0,-4-1-792,-3 3 0,-10-1 688,-9-2 1,-2 4 0,-2 3 0,-3 2 0,-6 4 169,-9 1 1,-10-1 0,-4 8 0,-1-1 0,-3 1 0,-1 2 310,-4 2 1,-2 3 0,2 1 0,-1 2 0,1-2 0,4-1-34,2-2 1,4 1 0,6-1 0,3 0 0,6-1 0,5-3 0,7-4-341,2-4 0,2-2 1,2-2-1,4-3 1,7-2-1,8-3-189,4-6 1,2 3 0,-1-6-1,2 1 1,2-3 0,3-2-1,-1 2 25,1 4 1,-4-1 0,-3 0 0,-3 0-1,1-1 1,-3 4 149,0 1 0,-7 2 0,4 0 0,-3-1 0,-3 3 0,-2 0 83,-1 2 1,-6 3-1,1-1 1,-2 4-1,-2 0 1,-2 2-1,-1-1 33,-1 2 0,-6 5 0,1-1 0,-3 1 0,-1-1 0,-1 1-137,1-2 0,6 1 1,2-3-1,4-2 1,1-2-1,1-3-135,4-3 1,6 2 0,9-3-1,2-4 1,5-2 0,4-2-1,1 1 90,1-1 1,2-4 0,-4 4 0,-1 2-1,-3 2 1,-5 7-226,-4 7 1,-3 1 0,-2 8 0,-1 2 0,-3 2 0,-5 3 0,-2 4-1371,-2 0 1,0 3-1,0 3 1667,0 1 0,0-6 0,0-2 0</inkml:trace>
  <inkml:trace contextRef="#ctx0" brushRef="#br0" timeOffset="8">5292 9142 14629,'-21'0'0,"4"0"0,3 2 0,8 2 0,12 4 132,15-1 1,22 5-1,19-5 1,-24-3 0,1 0-1,8-2 1,2-1-1,6-2 1,2-1 0,5-3-1,1-1 1,4 0 0,0-2-1,3-2 1,0-1-1,3 0 1,0-2 0,-23 4-1,1-1 1,0 0 0,1-1-1,1 0 1,-1 0-1,1-1 1,1 0 0,-1-1-1,0 1 1,-1-1 0,0 1-1,0-1 1,-1 1-1,0-2 133,0 1 0,-1 0 0,0 0 0,22-8 0,-2 0 0,2-3 0,-1-1 1,-7 2-1,-1 0 0,-6 1 0,-3 0 0,-5-1 0,-3 0 0,-6 0 0,-2 0 1,-4 0-1,-4-1 0,17-24 0,-14-2-2858,-14-2 2361,-7-1 0,-37-5 0,-18 0 0,11 30 0,-4 1 0,-10 1 0,-3 2 0,-7 1 0,-3 2 80,-5-1 0,-3 2 0,15 8 0,-2 2 0,-1 0 0,-2 0 1,0 1-1,-1 1 0,-3 1 0,-2 1 0,0 1 0,-4 1 0,-1 0 1,0 2-1,0 0 0,-1 2 0,1 0 91,-1 2 0,1 0 0,-1 2 1,-3 0-1,0 1 0,1 2 0,1 2 1,0 3-1,1 0 0,4 0 1,1 0-1,0 2 0,3 1 0,1 0 1,1 1-1,4 0 0,2 2 0,1 0 1,1 1-1,2 1 0,1 2 1,-18 10-1,4 2 0,5 2 0,3 1-260,5-1 1,5 2 0,9-1 0,5 1 0,4 1 0,6 1 0,6-1-1,6 0 1,7 1 0,6-1-702,6 2 1,6-1 1021,14 3 0,5-3 0,1 1 0,3-2 0,10 1 0,-1 0 0</inkml:trace>
  <inkml:trace contextRef="#ctx0" brushRef="#br0" timeOffset="9">5252 10968 20039,'-10'0'0,"7"-1"105,12-4 1,16 4-1,16-5 1,11 1-1,10 1 1,6 1 0,8 2-1,-36 1 1,0 0-1,4 0 1,1 0 0,1 0-1,1 0 1,3 0-1,-1 0 161,1-1 1,0 2-1,-1 0 1,1 2-1,-4 0 1,0 0 0,-1 0-1,0 0 1,-1 1-1,-1-1 1,1 0 0,-2 0-1,0 0 1,-1 0-311,0-1 0,0-1 1,-1 0-1,0 0 0,-1-1 1,0 0-1,37 0 1,-5 0-1,-4 0-106,-5 0 1,-3-6 0,-6-3 0,-1-3 0,-3-1 0,-6-2 0,-6-1 16,-6-2 1,-4 0 0,-7 5-1,-5-1 1,-7 1-1020,-7 0 0,-11 5 0,-18 5 1133,-11 6 1,-7-1 0,-7 4 0</inkml:trace>
  <inkml:trace contextRef="#ctx0" brushRef="#br0" timeOffset="10">4426 8649 8507,'10'-25'0,"2"3"0,3 4 0,-2 3 0,-1 4 0,-3 2 310,-6 3 1,1 6 0,-11 1 0,-10 4 0,-9 4 0,-7 2-1,-5 4 1,-4 3 0,-5 6 0,-4 4 0,-5 4 0,-3 2 64,-5 3 0,30-16 0,-1 0 0,-2 0 0,1 1 0,0-1 0,1-1 0,0 2 0,0-1 0,3-1 0,-1 0 0,-31 19 0,5-5-384,6-2 1,1-1 0,8-4 0,2-2 0,5-3 0,6-2 0,4-2 0,5-1-330,4 0 0,4 2 0,2-1 0,3-2 0,4 0 0,4 0-1153,1 2 1,6 0-1,4-3 1,8 1 1509,9 2 0,-1 0 0,7-5 0</inkml:trace>
  <inkml:trace contextRef="#ctx0" brushRef="#br0" timeOffset="11">3213 9142 11483,'-12'-44'-389,"3"3"0,4 6 1128,4 12 0,1 14 0,-2 10-802,-2 11 1,3 9 0,-4 12 0,4 7 0,2 7 0,4 5 0,5 3 0,6 1 361,6 2 0,5 8 0,4-2 0,5 0 0,-16-32 0,1-1 0,2 0 0,2-1 0,2 0 0,2-1 58,2 1 0,2-1 0,-1-2 0,1-2 1,4 3-1,1-1 0,1 0 0,-1-1 0,1-1 1,-1-1-1,2 1 0,-1 1 0,-1-2 1,-1 0 121,0 1 1,-1 1-1702,5 1 0,-2 1 1088,-10-2 0,-2 1 0,6-1 0,-1 1 0,-4 1 0,-2 0 0,25 24 1,-2 2-1,-6-3-572,-6 1 1,-6 2 0,-7-9-1,-5 0 1,-2-2 0,-5-6-103,-1-3 0,-5-9 1,-1-7-1,-4-3 1,-2-4-518,-4-2 0,-4-6 1325,-8-12 0,-4-5 0,-6-13 0</inkml:trace>
  <inkml:trace contextRef="#ctx0" brushRef="#br0" timeOffset="12">1333 10409 23531,'0'-24'-2896,"0"-3"1,0 1 3088,0 2 0,0 5 0,0 5 1,0 1 173,0 0 0,0 4 0,1 1 0,2 4-70,2 5 1,4 11 0,-3 10 0,0 5 0,1 4 0,0 6 0,2 6 0,0 4 169,0 1 1,-1 1-487,0-9 1,3 7 0,-5-8 0,0-1 0,1-4 0,-1-4 107,0-5 0,3-7 0,-3 0-121,1-4 0,-4-12 1,3-8-1,-2-10 1,1-11-1,-2-9 1,0-7 78,1-5 0,-2-4-27,2-2 1,-2-2-1,-2 3 1,0 5 247,0 6 1,0 7-1,0 6 1,0 5 391,0 6 0,0 11 1,1 7-1,4 7 1,2 7-274,0 3 1,10 3 0,-4 3-1,2 0 1,0 0 0,-2 1 0,0-2-262,1-4 0,-1-3 0,0-3 0,1-3 0,-1-5-289,0-3 0,-1-11 0,-3-6 0,-3-6 0,-2-9 0,1-5-355,-2-5 1,-2-2 0,-1 3-1,0 1 1,-1 5 0,-2 7 5,-2 8 1,-1 6-1,3 2 1,-1 6 773,1 3 0,-3 5 1,2 10-1,1 2 0,3 3 1,4 4-1,5 3-416,3 2 0,7 0 0,3-1 1,4 1-1,2-2 0,1-1 1,4-4-1565,1 0 0,0-7 1,3-6-1,-3-1 2000,-1-3 0,4-1 0,-3-2 1</inkml:trace>
  <inkml:trace contextRef="#ctx0" brushRef="#br0" timeOffset="13">2253 10315 20318,'0'-18'-4909,"0"1"5248,0 0 0,0-2 0,0 1 0,-2 2 3095,-2 1 0,2 9-3275,-2 6 0,2 6 0,4 8 1,2 0-1,7 3 0,4 0-169,2 0 1,10-2-1,-3-2 1,-1 0 0,3-1-1,-3-3 1,-1-5-1,-4-2-114,-3-2 1,-6-2 0,-2-4-1,-1-5 1,-4-7 0,-7-1 244,-8-1 1,-2-3 0,-9 2 0,-2 0 0,-4 3 0,2 4 0,3 2 733,3 3 0,1-1 0,-1 5 0,5 4-2271,7 4 0,7 4 1,12 6-1,10-1 1,11-1-1,10-4-191,7-1 0,4-2 1971,-3-4 1,10-6-1,-3-1 1</inkml:trace>
  <inkml:trace contextRef="#ctx0" brushRef="#br0" timeOffset="14">2826 10035 19123,'-15'-13'42,"-3"0"0,4-1 0,-3 1 0,5 1 0,4 3 980,-3 5 1,2-1 0,5 5-1,10 5 1,9 4 0,7 3-680,3 2 0,6 4 1,2 0-1,1 3 1,3 1-1,0 0-938,-2 2 0,-2-1 0,-6 1 0,-1-2 0,-1 1 0,-4-3 0,-6 0-529,-5-1 1,-7-9-1,2 4 1,-7-3-1,-5 0 1,-6-2-1,-4-3 553,-2-1 0,9-3 0,-4 2 599,2-2 0,1-8 0,-3-1 0</inkml:trace>
  <inkml:trace contextRef="#ctx0" brushRef="#br0" timeOffset="15">3359 9582 22076,'8'-28'-98,"-4"-3"0,-1 9 1,0 16 446,1 12 0,5 15 1,-4 16-1,-2 4 1,-2 8-1,-1 6 1,0 13-1,0 7-1134,0-34 1,0 0 0,0 2-1,0 0 1,2 31 0,1-3 0,3-6-1,-1-10 619,1-8 0,-7 0 0,-6-12 0</inkml:trace>
  <inkml:trace contextRef="#ctx0" brushRef="#br0" timeOffset="16">3186 10169 16296,'-7'-60'388,"1"0"1,7 3-1,4 6 1,3 6-1,4 10-51,2 6 0,3 13 0,4 3 0,1 8 0,3 11-385,-1 12 1,0 9-1,3 13 1</inkml:trace>
  <inkml:trace contextRef="#ctx0" brushRef="#br0" timeOffset="17">1800 11155 13401,'-5'-22'358,"1"-1"1,-5 1 0,3 10 293,-2 3 0,4 2 0,-5 4 0,-3-1 0,-3 2 0,-4 7 0,0 8-368,0 8 1,-4 4-1,4 3 1,0 2 0,0 2-1,4 1 1,3 1 0,5-2-760,1 1 1,3-3-1,7-7 1,8-1 0,9 1-1,10-3 512,6-2 1,15-3-1,3-2 1</inkml:trace>
  <inkml:trace contextRef="#ctx0" brushRef="#br0" timeOffset="18">2279 11221 8559,'-41'-31'2163,"5"9"-1328,7 12 1,8 8 0,2 8-1,1 6-833,0 4 1,1 7 0,5-4 0,3 0 0,4 3 0,7 2 0,7 4-1,8 0 1,10 0-268,9-1 1,-4-2 0,11-3 0,2-4 0,-1-4 0,2-6 0,-6-3-38,-7-4 1,-4-7 0,-13-2 0,-4-6 0,-6-5 0,-6-6-1,-6-5 588,-7 1 0,-8-1 0,-8 0 1,-2-1-1,1 2 0,2 0 1,3 4 1254,2 3 1,6 3 0,8 6-2118,4-1 1,16 7 0,9 2 0,11 5 575,9 5 0,9 2 0,-1 7 0</inkml:trace>
  <inkml:trace contextRef="#ctx0" brushRef="#br0" timeOffset="19">2773 11115 16147,'-12'-22'-967,"3"-1"4880,4 4-3593,4 9 1,1 10-1,1 9 1,2 3-1,3 2 1,2 3-1,2 2 1,2 2-438,1 2 1,-1 2 0,-1 1 0,-3-4 0,3-3 0,1-3-1,0-1 1,-2-4-477,-1-4 0,-5-3 0,4-7 0,-2-5 669,-4-10 1,0-7 0,-2-5-1,0-3 1,0-1 0,0-3 0,0 0 1053,0 2 0,0 4 1,0 9-1,0 4 0,0 3-721,0 2 0,0 7 0,0 6 0,0 7 0,0 6 0,1 5 1,4 4-775,4 4 1,3 2 0,1 0 0,2 0 0,1-3 0,2-1-954,-2-3 0,-1-4 0,-3-6 0,-2-4 1192,-1-1 1,-6-7 0,1-8-1,-2-5 1,-2-3 0,-2-6 622,-2-2 0,3-1 0,-4-1 0,4 2 0,1 2 0,0 6 0,0 2 550,0 2 0,1 7 0,4 4-1840,3 5 0,4 13 1,2 1-1,-1 3 0,2 3 1,1-1-295,2-1 1,4-2-1,-4-6 1,0 1-1,-1-3 1,1 0-1,-2-4-3411,-1-1 4604,-1-2 0,5-9 1,2-3-1</inkml:trace>
  <inkml:trace contextRef="#ctx0" brushRef="#br0" timeOffset="20">3346 11128 11842,'12'-25'215,"-3"3"1,-2-6 248,-3 5 0,-2-5 0,4 8 0,-2-3 0,1 3 484,-2 0 0,-2 3 0,-2 5 1,-2 1-1,-3 4-263,-2 1 0,7 8 0,1 5 0,7 2 0,5-2-720,2-1 0,-1 3 0,0-4 0,1-3 0,-1 0 0,0-2 0,1 0-279,-1 0 0,-4 0 1,0-2-1,-1-2 2410,0-5 0,-2-3-151,-6-1-2615,0 6 303,0 7 0,1 5 272,4 4 1,-2-3-1,6-6 1,-1-1 0,1-4-1,-1-4 15,-2-2 1,4-3 0,-3 0 0,2-3 0,-1-1 0,-1 2-123,1 1 0,-4 6 0,5 1 86,1-3 1,2 5 0,1 3 111,1 6 0,-5-1 0,0 2 0,1-1 1,2 0-1,3 2 0,1-2-12,2-2 0,5-5-108,0-1 0,-3-5 0,1 1 0,-2-3 0,-2-1-11,-3-1 0,0 1 0,-1 0 0,0-1 1,-1 1-1,-1 0 460,-3-1 0,-5 1 1,3 1 303,0 3-1013,-4-2 1,4 11 0,-5-2 118,4 5 1,2 1-1,6-4 1,1 0-1,-1 0 454,0 0 0,1-1 1,-1-2-1,0-3 1,1 0-1,-2-1 1,-2 1 209,-1 0 1,-5-3 0,5 5-1,0 2 1,0 5-997,0 6 1,0 9-1,5 4 1,4 5-1,6 2 1,6 4-1,5 1 575,4 3 1,12 1-1,4 2 1</inkml:trace>
  <inkml:trace contextRef="#ctx0" brushRef="#br0" timeOffset="21">16383 7850 17499,'-39'-25'0,"4"2"0,5 7 0,5 6 0,4 5 0,2 4 294,3 1 1,7-2 0,6-1 0,9-1-1,11 1 1,16 0 0,14 0 0,14-1-1,10 1 1,-31 2 0,0 0 0,5 1-1,1 0 1,3 1 0,1 0 0,2 0-1,1 2 12,0 1 0,1 1 1,-1 2-1,0 2 0,1 1 1,0 1-1,1 1 0,0 1 1,0 3-1,0 1 0,-2 1 1,-1 1-1,-2 1 0,-1 1 1,-3 0-1,-2 1-457,-3 0 0,-2 1 0,2 3 1,-2 2-1,-7-1 0,-1 1 1,-2 2-1,-1 1 0,-1 3 1,-2 1-1,-2 4 0,-1 1 1,-2 4-1,0 1 0,-2 2 1,-1 2-95,-1 1 1,-1 2 0,0 7 0,-2 2 0,0 2 0,0 1 0,-2 2-1,-2 0 1,-1 4 0,-1 1 0,-1 2 0,-2 1 166,0-23 1,0 2 0,-1-1-1,-1 2 1,0 1 0,0-1 0,-1 1-1,1 1 1,-1-1 0,0 2 0,-1 0-1,1 1 1,-1 1 0,-1 1-1,0 0 1,0 1 0,-1 0 0,-1-1-1,0 1 1,-1 0 0,-1-1 62,0-1 1,0-1 0,-1 0-1,0-1 1,0 1 0,0-3 0,2-3-1,0-2 1,0 0 0,0 18-1,0-2 1,0-7 0,2-2 0,0-5-1,-1-2 1,1-6 0,-2-1 10,1-4 0,-1-2 0,-5 26 0,-4-14 0,-2-6 0,-1-7 0,-2-10 487,2-6 0,-5-11 0,-3-6 0,-6-6 0,-7-9 0,-7-7 0,-8-8-1010,-4-1 0,-9-2 1,1 2-1,-4 0 1,1 4-1,-1 5 1,1 6-1041,-2 2 1,-4 8 0,5-1 0,4 2 1566,4 2 0,-2 5 0,4-1 0,0 1 0</inkml:trace>
  <inkml:trace contextRef="#ctx0" brushRef="#br0" timeOffset="22">19329 8969 27507,'4'-25'-5531,"1"3"5653,5 3 0,-9 22 1,1 7-1,-8 9 1,-9 9-1,-3 6 1,-4 8 1193,-3 7 0,1 0-1276,-7 8 135,9 4 0,-2-6 0,7 4 0,2-3 0,4-2 0,8-7-484,6-4 1,11-9 0,8-3 0,5-4 0,4-7 0,6-6 678,6-8 1,10-17-1,8-3 1</inkml:trace>
  <inkml:trace contextRef="#ctx0" brushRef="#br0" timeOffset="23">20049 8849 30690,'-5'-23'-3193,"1"-4"0,-7 9 3173,2 9 1,1 9 66,3 9 1,2 1-1,12 13 1,1 0 0,1 3-1,-1 0 1,-1 1 0,0 1 355,-2 3 0,4-3 1,-7 3-1,1-1 1,-1-2-1,0 2 1,-1-2-364,-1 1 1,-8 0 0,-3-6 0,-4-1 0,-5 1 0,-3-3 0,-2-2-92,-4-3-545,3-8 0,-7 4 0,7-7 0,4-1 1,2-3-1091,6-4 1,8-8 0,15-9 1887,16-4 1,18-5-1,15-10 1</inkml:trace>
  <inkml:trace contextRef="#ctx0" brushRef="#br0" timeOffset="24">20515 8703 30383,'-7'-39'-3957,"1"15"4562,6-7 0,0 25 1,0 6-1,1 9 1,4 8-1,4 6 1,1 7-1201,-1 5 0,3 14 0,-5 5 1,2 0-1,-2 1 265,-1-1 1,5-1-1,-4 0 1</inkml:trace>
  <inkml:trace contextRef="#ctx0" brushRef="#br0" timeOffset="25">20302 8956 20561,'-8'-65'642,"2"14"1,6 1-1,2 25 1,2 10-283,5 9 0,3 0 0,1 2 0,1 1 0,1 1 1,2 2-1,7 0 0,6 2-1473,5 2 0,8 8 1156,2 6 1,5 6-1,-3-4 1</inkml:trace>
  <inkml:trace contextRef="#ctx0" brushRef="#br0" timeOffset="26">19742 9982 8551,'-2'-18'1344,"-2"1"0,-2 6 1,-4 14-1,1 12-950,-2 10 1,1 9 0,0 0 0,1 5-1,0 8 1,0 6 0,2 7-313,1 0 1,-3 4 0,4 6 0,2 1 0,2-3-1,2-6 1,4-9 0,4-7-7313,3-4 7230,1-8 0,6-2 0,2-5 0</inkml:trace>
  <inkml:trace contextRef="#ctx0" brushRef="#br0" timeOffset="27">19409 10475 8576,'-5'-58'3347,"1"11"-2105,1 14 1,3 13 0,6 11-938,7 4 0,6 4 1,8 1-1,1 0 0,3 0 1,5 1-1,2 5 1,2 6-401,0 4 95,0 8 0,6-3 0,2 6 0</inkml:trace>
  <inkml:trace contextRef="#ctx0" brushRef="#br0" timeOffset="28">20089 10448 13372,'-6'-25'648,"-3"3"1,3 10 0,1 14 0,4 10 0,1 8 0,0 4 0,0-2 0,0-4-648,0-3 1,0 3-1,0 1 1,0 2 0,1 1-925,4-2 1,2 3 0,5-8 958,-3-4 0,9-6 1,-3 1-1</inkml:trace>
  <inkml:trace contextRef="#ctx0" brushRef="#br0" timeOffset="29">20102 10342 13372,'0'-31'-2242,"-2"0"3180,-2 1 1,2 8 0,-2 4 878,3 3 0,2 8-1909,3 2 0,5 5 0,8 5 0,2 4 0,2 4 0,2 3 1,3 2-699,0-2 0,1 4 1,-1-3-1,1-2 842,0-4 1,-1 0 0,1-3 0</inkml:trace>
  <inkml:trace contextRef="#ctx0" brushRef="#br0" timeOffset="30">20435 10342 14090,'-9'-5'775,"0"1"1,5-5-1,-5 3 1,0 2 0,2 2-390,2 8 1,4 10 0,1 7 0,3 2 0,4 2-1,8-1 1,4 1 0,5-1-366,1 1 0,-3-6 0,1-5 0,-1-5 0,0-7 1,-1-3-1,-2-1 0,-3-1-310,-1-3 0,-2-7 0,-1-10 0,-1-5 1,-2-2-1,1-2 0,2 2 0,1-2 626,0 1 0,5 3 0,1-3 0,4 5 0,3 6 0,5 5 1304,3 4 0,3 3 0,8 8-1508,4 2 1,6 5 0,1 10 0,-1 6-2233,1 5 0,5 7 1,-2 2 2093,-28-16 0,-1 1 0,20 25 0,-24-20 0,0 1 0</inkml:trace>
  <inkml:trace contextRef="#ctx0" brushRef="#br0" timeOffset="31">18622 11715 18037,'-22'-37'0,"-2"5"0,2 10 0,1 7 0,4 7 0,-1 3 0,0 4-385,2 1 1,1 1 0,2 4 0,1 3 0,3 4 0,7 2 0,11-3 0,15 0 0,13-4 0,12 1 1476,7-1 0,3 2 0,10 3 0,-31-6 1,1 0-1,1-1 0,1 1 0,3 2 1,1 1-843,0 0 1,-1 1 0,-3-1 0,1 1 0,0 2 0,0 1 0,1 2 0,-1 0 0,-3 1 0,0 1 0,-1 1 0,0 2 0,-4 0 0,-2 2-287,27 22 0,-28-15 1,-2 3-1,-5-1 0,-2 3 1,-1 3-1,-2 3 0,-1 5 1,-2 2-1,-3 3 0,-1 2 300,-1 2 0,-3 1 0,-2 12 0,-3 3 1,0 0-1,-2 2 0,0-22 0,0 1 1,-1 0-1,0 4 0,0 0 0,0 0 0,0 0 1,0 0-1,0 1-351,0-2 0,0 1 0,0 0 1,0 3-1,1 1 0,-1-1 1,1-3-1,0 0 0,0-1 1,1 0-1,0-1 0,0 0 1,1 0-1,0-1 0,0 0 1,3 20-1,2 0 0,-1-4 1,2-2-1,-1-4 0,0-2-134,0-3 0,-1 0 0,0-2 0,-1-2 0,0-7 0,0 0 0,-1-2 1,0-1-1,0-2 0,-1-1 0,1-1 0,-1-2 31,4 36 1,2-2 0,-3-3 0,2 0 0,3 0 0,-1-4-49,0-4 0,-3-3 0,-1-7 0,-1-3 0,-3-2 0,-1-7 0,-4-5-497,-2-5 0,-4-1 0,-7-2 1,-2-3-1,-6-4 0,-3-2 502,-5 2 1,-5-3 0,-8 2 0,-8-2 0,-7-1 0,-11-3 0,33-5 0,-2-1-11,-1-1 1,-1 1 0,-3-2 0,1 1 0,0 1 0,1-1 0,1-1 0,1-2 0,0 0 0,0 0 0,1-1 0,1 0-198,-1 0 1,1 0 0,0-2 0,0-2 0,-27-5 0,3-4-1,5-4 1,9-2 0,6 0-595,5 0 1,13 1 1033,2 5 0,4 1 0,1 3 0,-4 3 0</inkml:trace>
  <inkml:trace contextRef="#ctx0" brushRef="#br0" timeOffset="32">20475 13540 8448,'-18'-26'0,"1"2"1327,0 6-214,8 1 0,3 14-552,6-6 1,8 1 0,7-2 0,8 1 0,8 0 0,4 2-1,2 2-608,1 4 0,-2 1-234,-1 0 0,-7 1 0,-2 4 0,-10 4 0,-7 4 0,-5 5-265,-5 4 1,-11-1 0,-12 1 884,-6 2 0,-2-1 0,-5 1 1,3-3 70,1-2 1,4 0 0,6-3 0,6 2-1,3-1 1,5-3 0,6 0-164,6-1 1,11-4 0,8-2 0,6-1 0,6-3 0,8-1-1398,4-2 1,2 0-1,4 0 1,-1-2 0,-3-2 1149,3-5 0,1-9 0,1-3 0</inkml:trace>
  <inkml:trace contextRef="#ctx0" brushRef="#br0" timeOffset="33">21222 13301 20025,'-14'-35'-1612,"5"10"2458,1 12 1,5 11 0,-2 11 0,4 3 0,1 2 0,0-1-718,0 0 0,0 2-187,0 3 0,4 1 1,2 3-1,0-4 1,1-3-763,1-2 0,-5-4 1,3-2-1,0-1 1,1-4 397,0-5 1,4-6-1,-7-7 1,-1-4-1,0 1 1,0-2-1,1 2 1457,-1 0 1,-1-5 0,-1 5 0,2 1-433,2 5 0,1 8 0,-2 1 0,5 3 0,3 1 0,3 0-526,3 0 1,-2 7-1,6 3 1,3 4 0,3-1-1,5 2-2864,1 1 0,3-4 0,6-8 3049,1-2 0,13-2 0,-3 0 0</inkml:trace>
  <inkml:trace contextRef="#ctx0" brushRef="#br0" timeOffset="34">22021 12981 8913,'0'-34'2129,"0"19"1,0 18 0,0 13-1911,0 11 0,0 7 0,0-2 0,0 1 0,0-1 0,0-2 0,0-2 0,0-1-265,0 0 1,0-7-1,0-2 1,-1-3-1,-2-2 1,-3-1-1536,-1-3 1,-2-3 0,-5-6 1265,1 0 0,0-5 0,-2-1 0,-1 1 0,-2-3 369,2 1 1,-4 4 0,1-3 0,0 1 0,0 1 0,1 2 437,-1 5 0,5 0 0,-1 6 0,7 2 1,2 2-1,3 3-641,1 2 0,4 6-305,2-2 0,8-1 0,7 1 458,2 2 1,7 7-1,6 3 1</inkml:trace>
  <inkml:trace contextRef="#ctx0" brushRef="#br0" timeOffset="35">20942 14060 8537,'-9'-46'1295,"1"8"1,1 11-532,0 12 1,4 9-1,-2 11 1,4 5-1,1 6 873,0 7 0,0 2-1627,0 2 1,0 10 0,0 4 0,1 5 0,4 4 0,2 2-596,0 1 0,5 1 0,-3-2 0,2-2 0,-1-4 0,-3-5 585,-1-7 0,5-4 0,-4-3 0</inkml:trace>
  <inkml:trace contextRef="#ctx0" brushRef="#br0" timeOffset="36">20888 14460 8537,'0'-27'385,"0"-4"0,0 2 1,0 3 821,0 7 0,6 4 0,3 2 0,4 1-1069,5 3 0,3 3 1,6 6-1,1 0 0,1 2 1,3 1-1,-1 4 0,0 4-595,0 3 0,0 3 0,-4-2 0,-2 1 0,-2 2 457,0-2 0,-1-1 0,5-2 0</inkml:trace>
  <inkml:trace contextRef="#ctx0" brushRef="#br0" timeOffset="37">21355 14420 8537,'-13'-1'51,"-1"-4"1,1-1 0,0-4 0,-1 2-1,1 1 1,1 0 1057,3-4 0,3 7 0,9 4 0,5 6-520,5 1 1,14 3 0,-1-4 0,2 0 0,2 2 0,0-2 0,1 0 0,-3-3 0,-3-2-996,-3-1 1,-5 0 0,0 0-1,-3-1 402,-5-4 0,-9-1 1,-8-4-1,-1 2 0,2 1 1145,1 0 1,3 4-1,9 0 1,9 6-1155,10 5 0,13 9 0,13 1 0,5-2 0,8 0 0,2 0 0,4 4-2118,0 0 0,-8-2 2131,9 4 0,-12 1 0,6 3 0</inkml:trace>
  <inkml:trace contextRef="#ctx0" brushRef="#br0" timeOffset="38">15863 16392 8382,'-8'-20'-53,"-3"0"1,2 9-1,-3 2 176,-1 4 1,-1-1 0,1 2 0,0 1 0,-1 1 0,1 2 0,1-1-1,2-2 720,1-1 1,7-1 0,5 5 0,12 0 0,13 2-526,9 2 0,6-1 0,11 6 1,0 1-1,3 2 0,0 3 1,1 1-251,1 2 1,-8 0 0,1-3-1,-5 1 1,-4 2 0,-3-1 0,-5 3-248,-3 2 0,-4 4 1,-2 6-1,0 3 1,-4 5-1,-4 3 1,-4 3 207,0 1 1,-1 7 0,-1 5 0,-3 2 0,-3 2 0,-2 2 442,1 2 1,-1 3 0,-4-1-1,0-2 1,0 1 0,0-3-1,0 0-150,0-5 1,4-9 0,1-3 0,-2-1 0,-2-1 0,-1 0 0,-1-3-387,-4-2 0,2-1 0,-5-1 0,-3-2 1,-2-2-1,-5 1-619,-4-2 0,-5 3 1,-4-6-1,-6-1 0,-6-4 1,-6-3-1,-3-7 399,-1-6 0,-6-4 0,-2-6 0,0 0 0,4 0 0,2-3 0,2-4 149,-1-7 1,7-2 0,2 3-1,7 1 1,5 2 134,7 1 0,2 0 0,-3-4 0</inkml:trace>
  <inkml:trace contextRef="#ctx0" brushRef="#br0" timeOffset="39">17782 17019 8123,'8'-8'0,"-4"-3"0,-2-6 0,-2 1 0,0 1 0,0 2 0,0-1 819,6 1 0,-3 6 0,4 1 0,0 1 0,-1 2 1,2 5-1,-1 7 0,4 7 0,-1 6 0,-1 6 0,-3 6 1,-2 8-528,1 4 0,-1 1 0,-5 5 1,-2-2-1,-2 2 0,2 0 1,2 1-1,1 1-7619,0-2 7327,0-2 0,6 3 0,1 0 0</inkml:trace>
  <inkml:trace contextRef="#ctx0" brushRef="#br0" timeOffset="40">18409 17285 8132,'4'-22'0,"1"0"1971,-2 3 0,-2 7 1,-1 3-1258,0-1 0,0 2 0,-1 1 1,-4 1-1,-4 4 0,-2 4-169,-3 2 1,2 11 0,2-2 0,3 4 0,1 0 0,3 3-561,1 0 0,2-3 1,2 1-1,1-4 1,3 0-1,1-1 0,3-1 1,2-3-310,2-5 1,3-2-1,1-2 1,-2-2 0,-2-2-1,-4-5 616,-1-3 1,-5-1 0,4-1-1,-2 1 742,-3 0 1,-3 1-1,-3 4 1,-2 8-1089,2 8 0,2 5 0,2 3 0,4 2 1,4 0-1,4 0 0,3 0-1585,2-2 1,10-1-1,-1-4 1,3-2 0,1-4-1,1-4-2049,2-1 0,-4-7 3688,1-6 0,-9-1 0,-2-5 0</inkml:trace>
  <inkml:trace contextRef="#ctx0" brushRef="#br0" timeOffset="41">18849 17299 8132,'-9'-9'311,"0"0"1,6 4 166,-1-3 1,4 3 0,4-2-1,5 1 1,3 3 0,1 1 0,0 2-1,2 2 750,3 2 1,-3-1 0,3 6 0,-4 0-1,0 1 1,-1 2 0,-1 3 0,-3 0-1207,-5 0 0,2 4 0,-1 3 1,-2 3-1,-3 2 0,-5-2 0,-4 0 1,-1-1-1669,1 0 0,-3-2 0,5-9 0,-2 1 0,0-1-1303,-1 0 2949,4-5 0,6-20 0,7-10 0</inkml:trace>
  <inkml:trace contextRef="#ctx0" brushRef="#br0" timeOffset="42">19542 16726 8120,'0'-45'0,"-1"11"1966,-4 15 0,4 17 0,-2 19 0,4 11 0,4 10-1170,-2 4 1,-1-1 0,1 1 0,2 2 0,-2 5 0,-2 6 84,-1 7-980,0 0 0,-2-24 0,-2 1 1,-4 34-1,-4-2 0,-2-2 99,1-3 0,-6-9 0,-2 3 0</inkml:trace>
  <inkml:trace contextRef="#ctx0" brushRef="#br0" timeOffset="43">19235 17152 8032,'7'-48'1170,"0"0"0,1 3 1,2 4-1,9-11 0,3 17 1,6 14-1,8 10-71,7 7 1,3-2 0,4 2 0,0 1 0,7 4-1,6 10-1099,7 11 0,-32-8 0,1 3 0,-2 3 0,0 0 0</inkml:trace>
  <inkml:trace contextRef="#ctx0" brushRef="#br0" timeOffset="44">1080 14433 11179,'0'-1'0,"0"5"0,0 8 551,0 6 0,0 1 0,1 5 0,2-2 0,2 2 0,-2-1 0,0 1 0,0-2 0,1 1 0,0-1 0,1-2 0,1-2 0,0-4 6448,0-4-6614,-2-7 1,1 1 0,-3-10-1,-2-7 1,-4-8 0,-2-5-659,0-5 1,-3-2 0,5-5 0,1 1 0,1 0 0,2 2 0,0 3 0,0 2 493,0 5 0,0 0 1,2 7-1,4 2 1,6 1-1,4 2 0,2 1 554,1 3 0,0 3 1,5 6-1,-2 0 1,0 0-1,1 0 1,-3 2-2327,0 2 1,-3 5 0,-3 7 0,-1 2-1,0 0 1,1-1 1565,-1 1 1,6 6-1,2-3 1</inkml:trace>
  <inkml:trace contextRef="#ctx0" brushRef="#br0" timeOffset="45">1693 14100 8548,'0'-37'2125,"0"6"0,1 12-2191,4 14 1,-2 4-1,4 2 1,1 2 0,-2 3 65,-1 2 0,6 6 0,-4 7 0</inkml:trace>
  <inkml:trace contextRef="#ctx0" brushRef="#br0" timeOffset="46">1573 14153 8573,'-13'-13'3593,"5"6"0,4 5-3121,8 7 0,8-1 0,9-4 0,1 0 111,2 0 1,4-1 0,-6-2 0,2-2 0,-1 1 0,-2-1 0,-2 1 0,-2-1-1600,-2 0 0,-2 2 0,0-5-3274,1 2 4290,-7 2 0,-1-2 0,-6-2 0</inkml:trace>
  <inkml:trace contextRef="#ctx0" brushRef="#br0" timeOffset="47">1853 13820 20421,'-6'-19'-3128,"-1"6"4782,-7-1 1,2 13 0,2 10 0,3 3-1167,1 1 0,-3 6 0,3 3 0,0 5 0,0 4 0,2 6 1,-1 6 163,1 6 0,-1 4 0,4 4 0,-2 2 0,-2 0 0,2 0 0,2-4 0,1-3-794,0-3 1,0-6 0,0 1-1489,0-2 0,0-7 1,-2-1-1,-2-1 182,-5-4 0,-1-1 0,-1-2 1,2-4-1,1-4 1175,0-4 0,-4 0 1,5-1-1</inkml:trace>
  <inkml:trace contextRef="#ctx0" brushRef="#br0" timeOffset="48">2053 14247 8373,'-12'-18'2034,"3"0"0,-1 5-1223,5 4 0,2 6 1,9-1-1,6 2 0,6 1 1,4-2-1,5-2-982,2 2 1,8 2-1,-3 1 1,1 0 0,-4 0-1,-5 0 1,-3 0 170,-6 0 0,-2 0 0,-2 0 0</inkml:trace>
  <inkml:trace contextRef="#ctx0" brushRef="#br0" timeOffset="49">2026 14473 8501,'14'-10'831,"-1"-3"1,6 2 0,3 7 0,3 2-535,2 2 1,3-1 0,-1-2 0,-2-3 0,0-1 0,-5-2 0,0 1 0,-1 4-298,3 2 0,-5-4 0,0-1 0</inkml:trace>
  <inkml:trace contextRef="#ctx0" brushRef="#br0" timeOffset="50">2559 14260 8382,'0'-21'4151,"0"7"-3917,0 8 0,0 7 1,0 12-1,0 1 1,0-1-1,0 0 0,0 1 1,0-1 165,0 0 0,5 5 0,-1 0 0,-1-2 0,0-1 0,0-2-359,2 1 0,-1-8 0,-4-6 0,0-8 0,0-5-213,0-5 0,0-3 0,0-5 0,0-1 0,0 0 0,2 1 0,0-1 707,3 0 0,-1 5 0,-2 1 1,1 2-1,3 3 0,1 3 1,2 2-139,-2 2 1,5 6-1,-3-1 1,5 2 0,2 2-1,3 2-606,2 2 1,-3 4 0,2 5 0,1 0 208,0 1 0,-5 5 0,3 2 0</inkml:trace>
  <inkml:trace contextRef="#ctx0" brushRef="#br0" timeOffset="51">2946 14127 8340,'0'-27'2385,"4"6"-1300,1 4 0,5 8 0,-1 4 0,3 4-405,1 1 0,-1-2 1,-1-1-1,-3-1 0,3 1 1,-1 3-1,0 4-538,-1 5 1,-6 5-1,0 2 1,-6 3 0,-6 2-1,-2 3 1,-3 1-600,1 1 0,0-3 1,-1-3-1,1 0 1,1-4-1,3-1 120,5-2 1,2 0 0,4-1 0,2-3 0,5-4 504,3-4 0,1-1 1,2 0-1,1 0 1,4 0-1,-1 0-675,0 0 1,3 0 0,-2 0 0,-1 0 0,2 0 506,-1 0 0,3 0 0,3 0 0</inkml:trace>
  <inkml:trace contextRef="#ctx0" brushRef="#br0" timeOffset="52">3426 14060 8454,'0'-34'3701,"0"3"0,1 15-3284,4 7 0,-4 12 1,4 7-1,-4 6 1,-1 7-1,0 3 1,-1 7-723,-4 7 0,-4 4 1,-7 7-1,-2-2 1,2-1-1,1-2 305,2-6 0,0-6 0,-1-7 0</inkml:trace>
  <inkml:trace contextRef="#ctx0" brushRef="#br0" timeOffset="53">3346 14340 8454,'13'-33'0,"1"-2"2377,-1 8-941,-6-4 0,4 21 1,-5-4-1372,1 3 1,2 0-1,4 2 1,1 6 0,-1 6-66,0 6 0,12 9 0,3 3 0</inkml:trace>
  <inkml:trace contextRef="#ctx0" brushRef="#br0" timeOffset="54">3706 14127 8323,'-6'-19'0,"-3"5"902,3 7 1,0 14 0,6 5-92,0 4 1,-1 7 0,-2-6 0,-2 1 221,2 1 0,2-2 0,1 5 0,0 0 0,-2 0-1061,-2 0 1,2-5 0,-2 1-452,2-4 0,2-14 1,0-9-1,0-10 1,0-7-1,2-6 36,2-3 0,-1 1 1,5 0-1,-1 1 1,-1 4-1,1 0 1,-1 4 686,0 3 1,3-2 0,-3 8 0,2 3 0,2 4 0,2 3 0,1 3-224,0 2 1,1 1 0,1 0 0,1 0 0,2 1 0,-2 2-1402,-1 1 0,-2 7 1,2-4 1379,3 1 0,2 3 0,7-3 0</inkml:trace>
  <inkml:trace contextRef="#ctx0" brushRef="#br0" timeOffset="55">4012 13887 8570,'-13'-16'-33,"0"2"2245,-1 7 0,7 5-1391,3 7 1,4-4-1,5 4 1,9-4-1,7 1 1,4 1 0,1 1-1,1-1-381,0-1 1,-2-2 0,-1 0-1,-4 1 1,0 2 0,-4 3-1,-3 1-971,-4 4 1,-2-4-1,-4 2 1,2 1-35,-2 2 1,-2 2 0,1-1 0,1 0 0,3 1 663,1-1 1,-2-4 0,3-2-1,3 1 1,1-3 0,1 3 0,0-2 484,1 0 0,-1 3 1,-1-3-1,-2 1 0,-1 3-240,1 2 1,-5 3 0,-5 1 0,-10 3 0,-10 1 0,-8 0 0,-4 1-1937,-6 3 0,-4 6 1,-4 2-1,-2 1 1592,-2-1 0,-8 5 0,-3-3 0</inkml:trace>
  <inkml:trace contextRef="#ctx0" brushRef="#br0" timeOffset="56">2666 14820 8568,'-4'-14'0,"-2"3"1833,-2 2-1287,5 3 0,-1 7 1,10 4 18,7 4 0,6 2 1,10 3-1,2-1 1,4-1-1,5-2 1,6-2-1,6-1 16,4 1 0,8-5 0,-2 1 0,5-4 0,2-3 1,2-3-506,-1-1 1,3-7 0,-2-5 0,-2 0 0,-1-2 0,-2 0-1,-3-4-639,0-4 0,-12 3 452,3-5 0,-5 5 1,-1-10-1,-2-1 1,-1-1 98,-1-2 0,2-6 0,-3-3 1,2 0-1,-1 0 0,-1 3 1,0-3 174,0 0 0,-9-1 0,6-2 0,-3 2 0,-3 1-158,-3-1 0,-3-2 1,-1-1-1,-2 1 1,-4 3-1,-8 4 1,-7 4-328,-4 1 1,-5 0 0,-6 2 0,-9 2 0,-7 5 0,-6 3 0,-6 3 167,-6 2 0,-5 6 1,-5 6-1,1 4 0,0 1 1,0 3 55,-2 2 1,-9 1 0,1 0 0,-2 1 0,-1 2 0,0 3 82,-3 1 0,-6 4 1,3 5-1,1 2 1,1-1-1,1 1 1,-1 1 709,4 2 0,3 1-406,0 5 1,1-3 0,6 1 0,0 5-205,4 2 1,2 4 0,0 4 0,4 1 0,4 4 0,2 5 0,2 6-91,2 6 1,5 4 0,14-32 0,1 1 0,1 2 0,2 0 0,0 3-1,1 0 1,2 1 0,2 0-32,1-1 1,2 1 0,0-2-1,2 0 1,2 0 0,1-1-1,4 35 1,5-6 0,8-11-1,8-9-514,8-5 0,5-8 1,2-5-1,4-5 1,4-6-1,4-5-2722,5-4 3272,3-3 0,-23-5 0,2-2 0,1 1 0,0 0 0</inkml:trace>
  <inkml:trace contextRef="#ctx0" brushRef="#br0" timeOffset="57">5172 12967 8293,'-32'-16'0,"9"4"0,17 11 0,23 10 0,18 7 204,19 0 1,-13-8 0,5-1-1,7-1 1,4 0 0,7-1 0,3-1-1,-17-3 1,1 0 0,1 0-1,2-2 1,1 0 0,0 0 0,4-2-1,-1 0 1,2 0 0,0-1-1,1 0 1,0 0 0,2-1 0,1 0-1,0 0 1,0 0 0,0-1-1,0-1 1,2 0 0,-1 0 0,0-1-1,-2 0 1,-1 0 0,-1 1 0,0-1-1,0 0 1,-2 1 0,-3 1-1,-1 0 1,0 1-87,-2-1 0,-1 1 0,0 1 0,23-2 1,-2 0-1,-9 0 0,-3 1 0,-7 2 0,-2-1 1,-6 0-1,-1 1 0,29-3 0,-11 0 0,-11 3-118,-10 1 0,-8 8 0,-8 2 0</inkml:trace>
  <inkml:trace contextRef="#ctx0" brushRef="#br0" timeOffset="58">5119 15766 8189,'-14'-43'0,"11"5"0,14 9 0,11 13 0,8 10 0,5 6 0,4 5 64,1 2 0,1 11 0,5 0 0,7-2 0,10-3 0,8-2 0,-31-7 0,1-1 0,5 0 0,2 0 0,4-1 0,2-1 0,3 0 0,0-1 0,3 0 0,0 0 0,0 0 0,0 0 249,2 0 1,1 0 0,2 0-1,0 0 1,-3 0 0,0 0-1,-1 0 1,0 0 0,-2 0-1,0-1 1,-1 0 0,-2-1-1,0 0 1,-1-1 0,-2 2-1,0 0-151,-3 0 0,-1 0 1,-2 0-1,-1 1 0,-1-2 1,0 1-1,-1-2 1,0 0-1,-1-1 0,0-1 1,-2-2-1,-1-1 0,-1-2 1,-2-2-73,29-18 1,-5-2 0,-8-11 0,-2-9-1,-8-7 1,-12-10-274,-19 33 0,-3-2 0,-4-2 1,-2-2 76,1-5 0,-3 0-197,-5 2 1,-2 0 0,-4-10 0,-4-1 0,-7 4 0,-4 0 0,-4-2-1,-3 0 206,-2-2 0,-4 1 0,-7-1 0,-2 2 1,-3 3-1,-2 2 0,-4 1 0,-2 2 1,-4 4-1,-1 2 0,-2 2 0,-2 4 59,0 3 0,-2 5 0,18 11 1,-1 4-1,0 1 0,-1 3 1,-1 1-1,1 3 0,-3 1 0,1 2 1,-2 2-1,-3 2 0,0 2 1,0 2-1,-1 2 0,1 2 0,0 3-104,-1 1 1,0 2 0,1 2 0,-3 4 0,1 1 0,0 2 0,2 2 0,1 3 0,0 0 0,4 0-1,0 0 1,1 2 0,1 1 0,0 2 0,2 1 0,2-1 0,2 1 0,1 2 0,0 1 0,1 2 0,1 0 17,1 1 0,2 1 0,2 0 1,5-4-1,3 1 0,1 1 1,1 2-1,2 3 0,2-1 0,2-1 1,1 0-1,3 0 0,-5 20 1,4 0-1,3-2 0,4 1-28,4-2 0,5-2 0,6-9 0,6-2 0,4 1 0,4-1 0,6-5 0,5-3 0,5-3 0,4-4 0,6-2 0,4-4 152,4-1 0,3-4 0,4 0 0,2-3 0,7-3 0,1-1 0,0 0 0</inkml:trace>
  <inkml:trace contextRef="#ctx0" brushRef="#br0" timeOffset="59">25007 1386 8152,'-20'0'0,"0"0"0,7 0 485,0 0 1,-1 0 0,3-1 0,0-2 0,2-3 0,-1-2-1,0-2 3451,1-2-3524,3 5 0,4 1 0,-2 7 0,-5 4 0,-3 2 0,0 2 157,3 0 0,-3-5 0,4 5 0,-3 2 0,1 0-368,1 3 0,6-1 0,-3 0 0,2 1 0,-1 0 1,2 4 29,2 4 0,-1-1 0,-1 1 0,-1 1 0,-1 0 0,1 1 36,0 0 1,-2 8-1,3-5 1,-2 1-1,1 0 1,-1-1-1,1-1-18,1 1 1,3 0 0,4-2 0,7-1-1,4-4 1,4 0-162,2-4 1,1-1 0,4-2-1,3 0 1,0-1 0,4-1 23,1-3 0,0-3 0,3 2-1,-3-1 1,0-3 0,-1-1 0,1-4-14,0-2 0,-5-2 0,4-6 0,-3 0 0,-1-3 0,-1-1-98,2-3 0,0-2 0,-4-6 0,-1 1 0,-2-2 0,-4-2 0,-1-4 0,-1-5 0,0 2 0,-7-7 0,-2 1 0,-3 0 0,-2-3 0,-1-1 0,-5 7 0,-4-3 0,-8 0 0,-3 3 0,-4 2 0,-2 3 0,-4 3 0,-6 1 0,1 4 0,1 2 0,-2 3 0,0 4 0,-4 3 0,4 8 0,-3 2 0,-3 4 0,-4 2 0,-2 4 0,-1 4-1130,-1 2 1,4 9 852,-5 2 0,0 5 1,-3 2-1,3 2-346,5-1 1,7 3 0,3-1 0,3 1-1,6 1 1,5-2 0,7 1-1338,4-4 0,3 0 0,9-3 1,6-1 1959,9-2 0,11-4 0,5-6 0</inkml:trace>
  <inkml:trace contextRef="#ctx0" brushRef="#br0" timeOffset="60">24834 2292 8336,'-10'-13'1786,"-4"0"0,4 4 0,6 3-837,2 4 1,1 7-1,-4 13 1,-4 4 0,-4 3-1,-3 2 1,-4 2 784,0 7 1,-4-2-1348,-7 6 1,1 4 0,-4-4 0,-1 3-1,-1 2-63,-1-1 1,-4 9 0,5-1 0,-1 3-1,-2 7 1,2 2 0,18-31 0,0 0 0,-18 31-325,18-31 0,-1 1 0,-17 29 0,0-2 0,5-2 0,1-2 0,3-4-520,-2-4 1,2 0 0,4-8 0,3-5-1,2-5 1,3-8-660,1-2 0,2 1 1,-1-5-1,2-4 1,2-4-1,1-3-1147,-1-3 0,4-8 1,1-5 2325,4-6 0,1-11 0,0-7 0</inkml:trace>
  <inkml:trace contextRef="#ctx0" brushRef="#br0" timeOffset="61">23928 3358 8179,'-15'-4'905,"-3"0"1,3 1 0,-3 6-1,4 2-496,0 3 1,2 5 0,2 6 0,1 1 0,-1 2 0,-2 3 0,-1 8 420,-1 4 0,5 0 0,1 1 1,-3 4-1,-1-1 0,-1 2 1,1-1-407,3-2 1,-1 1-1,5-8 1,3-1-1,0 1 1,4-5-1,3-4-1216,9-7 1,5-3-1,9-5 1,5-5-1,7-6 792,7-6 0,11-13 0,3-13 0</inkml:trace>
  <inkml:trace contextRef="#ctx0" brushRef="#br0" timeOffset="62">24981 2146 8355,'0'-8'2360,"0"14"0,0 12-1870,0 6 0,-5 7 1,1 1-1,1 2 0,1 5 155,2 4 0,0 0 1,0 4-1,0 2 1,0 1-1,0 5 1,0 1 315,0 4 0,0-7 0,2 5 1,1-3-1,3 1 0,1-3-851,4 0 0,-1-7 0,0 0 0,-1-3 0,2-1 1,-1-4-1,-1 1-1294,-5-1 1,-2 2-1,-2-1 1,0-2 0,0-3-1,0 0 3,0 0 0,0-5 1,-2 3-1,-1-4 0,-1-3 1,1-3 1180,1-4 0,2-3 0,0-2 0</inkml:trace>
  <inkml:trace contextRef="#ctx0" brushRef="#br0" timeOffset="63">24994 3345 8031,'-12'-16'0,"-4"3"476,-3 5 0,1 7 0,9 5 0,5 6 0,4 7 0,3 6 0,2 9 3284,3 7 0,2 6-3555,8 4 1,-2-2 0,6-4 0,2 2 0,1-4-1,3-4-83,4-6 0,-3-9 0,7-4-1036,1-3 1,1-9-1,2-9 1,-1-12-100,-4-10 1,4-23 0,-5-5 0,-1-10 0,-7-7 1012,-7-1 0,-11 32 0,-1 1 0,7-36 0</inkml:trace>
  <inkml:trace contextRef="#ctx0" brushRef="#br0" timeOffset="64">25447 2026 10240,'-13'-12'0,"0"3"519,-1 5 0,7 4 0,2 4 1,4 5-4,1 3 1,0 7-1,0 5 1,1 5 0,4 10-1,2 5 166,1 5 0,8 15 0,-1-5 1,3 2-1,2 1 0,1-1 1,3 2-1,1 2-434,2 2 0,-2 3 0,0-1 0,0-2 1,3 0-1,2-5 0,1 0-973,0-1 1,2-10-1,-4 0 1,1-7 0,-3-7-1,-5-3 1,-3-4-767,-3-2 0,2-3 0,-3-3 0,-3-4-407,0-3 1898,-6-8 0,-6-12 0,-8-10 0</inkml:trace>
  <inkml:trace contextRef="#ctx0" brushRef="#br0" timeOffset="65">25754 3358 8010,'-11'-7'2009,"-2"3"1,3 4 0,5 4-1374,4 5 0,4 3 0,4 3 1,8 1-1,4 2 0,5-2 1,3-3-1,4-2-942,4-2 0,-1-7 0,2 3 1,1-5-1,1-6 0,1-7 1,-2-8-1,-3-6-2523,-1-4 0,-4-9 2829,-7-9 0,-2-8 0,-7-4 0</inkml:trace>
  <inkml:trace contextRef="#ctx0" brushRef="#br0" timeOffset="66">25567 1719 8244,'-13'0'755,"0"0"0,1 2 1,3 2-1,4 5-259,4 3 0,2 7 0,5 5 0,6 5 0,7 8 0,7 3 0,6 3 335,5 0 1,8 2 0,1 7 0,1-2-1,3-3 1,2 1 0,3-2 0,1-1 474,2-2 1,-26-21 0,0-1-1195,-1 2 1,0-1 0,30 13 0,1 1 0,2-7-356,1-2 1,-3 0 0,-3-2 0,-1-1 0,-5-4 0,-1 1 0,-6-2-812,-3 1 1,-10-1 0,-7-3 0,-7 2-1,-5-2 1,-5 1 61,-5 0 1,-4 0 0,-6 3-1,-7 0 1,-8-4 0,-4-1 991,-2-2 0,-5 0 0,-2 1 0</inkml:trace>
  <inkml:trace contextRef="#ctx0" brushRef="#br0" timeOffset="67">26780 2479 8058,'-28'-8'794,"3"4"1,13 8 83,3 5 0,3 3 0,6 2 1,0-1-1,2 2 0,2 1 0,5 3 1,4 3-291,5 7 0,-1-4 1,6 4-1,4-4 0,4 1 1,3-3-1,3 3 0,0-3-915,-1-1 0,1 2 0,-6-5 0,-3 1 1,-4 0-1,-8 0-651,-6-1 1,-4 5-1,-10-1 1,-10 5 0,-14 5-1,-13 1 755,-13 3 0,-8 0 0,28-18 0,-1-1 0,1 0 0,0 0 0,-1-1 0,0 1 0,-30 16 223,6-3 0,-5 9 0,9 2 0</inkml:trace>
  <inkml:trace contextRef="#ctx0" brushRef="#br0" timeOffset="68">24807 3692 8334,'0'-67'0,"-1"0"0,-4 7 0,-3 6 0,-4 10 0,-2 2 0,1 4 45,0 2 1,-5-1 0,-1 6-1,-2 2 1,-3 1 0,-1 2-1,-2 3 1,2 2 0,2 0 0,0 3-1,-2 2 1,-3 6 0,-6 2-1,-5 8-11,-6 8 1,-13 10 0,24-2 0,-2 3 0,-4 3 0,-1 1 0,-7 3-1,-2 1 1,-5 3 0,-1 1 0,-6 2 0,-2 2 0,-2 0 0,-1 1-18,21-12 1,-1 0 0,0 0 0,0 1 0,0 1 0,-1-1 0,-1 0 0,-1-1 0,0 1 0,0 0 0,1 0 0,0 0 0,-3 1 0,1 1 0,0-1 0,0 0 0,1 0-1,-1 0 1,1 1 0,-1 0 0,1 1 0,3-1 0,0 0 0,1 0 102,2-1 0,0 0 0,1 1 0,1 1 1,-1 2-1,2-1 0,-14 13 0,1 0 1,3 1-1,3 0 0,2 2 0,4 1 1,6-3-1,4 3 0,5 0 0,4 2 1,4 1-1,5 0-42,3 2 0,4 0 0,5 4 0,6 0 0,5 0 0,6-1 0,5 5 0,4 1 0,7 4 0,3 1 0,-8-22 0,1 1 0,2-1-364,0 1 0,1 1 1,2-1-1,5 5 1,1 0-1,1-2 1,1-1-1,1-1 1,1-1-1,3 0 1,0 0-1,2-2 1,2 1-1,2 0 1,1-3-1,0-1 1,1-1-1,1-2 1,1-1-1,2-1 1,0-1 178,-1-2 1,2-2-1,-1-2 1,1-3-1,0-2 1,1-1 0,6-1-1,1-1 1,0-2-1,2-2 1,0-1-1,1-3 1,-1-1 0,0-2-1,1-2 1,3-1-1,0-3 1,1 0-1,-1-2 1,0-2 0,1-1 203,-15 0 1,-1-1-1,1-1 1,0 0-1,2-2 1,1-1-1,-1 0 1,1-2-1,0-2 1,1-1-1,0-1 1,-1 0-1,-1-1 1,0 0-1,0-1 1,0 0-1,2-2 1,0-1-1,1 0 1,-1-1-1,-1 0 1,-1 0-1,1-1 1,-1-1 47,2 0 0,-1-1 0,1 0 0,-1-1 0,1 0 0,-1 0 0,0 0 1,-2-1-1,-4 0 0,-1 1 0,-1-1 0,0-1 0,15-7 0,-1 0 1,-1-1-1,0-2 0,-2-1 0,-1 0 0,-4 1 0,-2-1 0,-1-1 1,-2-1-1,0 0 0,-2-1-145,-3 0 0,-1 0 0,-2 0 0,-2-1 0,-1 1 0,-2-2 0,-2-2 1,0 0-1,-2-2 0,0 0 0,-1-2 0,-2 0 0,-2 0 0,-1 0 0,-2-2 1,-1-2-1,-1-1 0,-2-1 0,-3 2 0,-1 0 0,-9 19-48</inkml:trace>
  <inkml:trace contextRef="#ctx0" brushRef="#br0" timeOffset="69">27939 3168 10550,'-13'-25'69,"-20"-29"83,-5 2 0,-4 3 0,-4 5 1,-3 4-197,-5 2 0,-3 5 0,-4 4 1,-4 4-1,16 11 0,-1 2 1,-2 1-1,-4 2 0,-1 1 0,-2 2 1,-7 2-1,-3 3 0,0 1 1,13 2-1,-1 1 0,-1 1 1,0 2-1,-4 2 0,0 1 0,-2 2 1,1 1-153,-4 1 0,1 2 0,-1 1 0,0 1 0,0 1 0,-1 2 1,1 1-1,-2 1 0,9-1 0,0 0 0,-1 1 0,0 2 1,-1-1-1,-1 2 0,-1 1 0,1 1 0,-1 1 0,0 0 1,-1 1-1,0 1 0,0 0 0,0 1 0,1 1 196,-2 1 0,1 0 0,-1 2 0,1-1 0,-1 0 0,1 0 0</inkml:trace>
  <inkml:trace contextRef="#ctx0" brushRef="#br0" timeOffset="70">5665 16779 18301,'-17'-2'0,"-1"-1"0,0-1 0,0 1-177,0 2 224,-5 1 1,2 4 0,-7 2 0,-3 1 0,-3 4-1,-3 1 1,-2 1 0,-4 0 0,-1 1 0,-4-1-1,2 0 210,1 1 1,-6 0-1,4 3 1,-2 2 0,0 2-1,0 2 1,0 4 0,2 4-185,1 5 0,2-2 0,4 1 0,0 2 0,0 3 1,0 3-1,0 2-136,0-3 1,6-2 0,2-3 0,4-1 0,2 1 0,-1 2 0,2 1 87,3 0 1,2-2 0,7 1 0,1-1 0,2 5-1,2 1-88,2 2 1,2-1 0,4-4 0,0 2 0,1 2 0,4-3 0,5 0-188,7-2 1,0-5-1,7 1 1,3 0 0,-1-2-1,7-3 206,4-3 0,1-2 0,11 0 1,2-3-1,1-2 0,4-2 31,6-2 1,-3-1 0,12 0 0,2 2-1,-36-10 1,0 0 0,1 0 0,1-1 16,2 0 0,0-1 0,-2 2 0,0-1 0,3 1 0,0 0-61,0 1 0,-1 0 0,5 2 0,-1 0 0,-4-1 1,1-2-1,2 1 0,1-1 22,2-1 1,0 0 0,3 1-1,0 1 1,-2-2 0,0 0 0,0-1-1,0-1 1,2 0 0,1-1-1,0-1 1,0 0 44,0 0 0,0 0 0,5-1 0,1 0 0,-2-2 1,-1 0-1,1 0 0,0 0 0,1 0 0,-1 0 0,-1 0 1,0 0-1,2 0 0,-1 0-14,3 0 1,0 0 0,-4 0-1,0 0 1,4 0 0,1 0-1,0 0 1,-1 0 0,-2 0 0,1 0-1,0 0 1,1 0 0,-2 0-1,-1 0-17,0 0 0,0 0 1,7 0-1,0 0 0,-8 0 0,-1 0 1,1 0-1,1 0 0,2 0 1,-1 0-1,-1 0 0,0 0 65,-2 0 0,0 0 1,7 0-1,-1 0 1,-7 0-1,1 0 0,2 0 1,1 0-1,1 0 1,0 0-1,-1 0 1,-1 0-105,-2 0 0,1 0 1,4 0-1,1 0 0,-7 0 1,-1 0-1,3 0 0,1 0 1,0 0-1,1 0 0,-3 0 1,0 0-62,0 0 0,-1 0 0,3-1 0,-1 0 0,-3 0 1,0 0-1,1-2 0,1 1 0,1 0 0,0 0 1,0-1-1,0 0 0,0-1 0,0 0-110,-1 1 0,-1-1 1,0-1-1,0 0 202,1 2 1,1 1 0,-2 0 0,-1 0 0,1 1 0,-1 2 0,0-1-1,0 0 1,-2 0 0,1 0 5,1 0 1,0 0 0,0 0-1,0 0 1,2 0 0,0 0 0,-2 0-1,1 0 1,1 0 0,-1 0 0,0 0-1,0 0-49,1 0 0,-1 0 0,-1 0 1,-1 0-1,0 0 0,1 0 0,-2-1 1,1 0-1,-1 0 0,0-1 0,0 0 1,-1-2-50,1 1 0,0-1 0,2 0 1,0 0-1,-1-1 0,0 0 1,-1 1-1,1-1 0,0 0 1,1 0-1,-2-1 0,1 0 115,-1-1 0,1 1 0,2-1 1,0 0-1,-2 1 0,0-1 0,2 0 1,-1 1-1,0-2 0,0 1 0,1-1 1,0 0-1,-1-2 0,1 0-16,-1 0 0,0 0 1,2 1-1,0 1 1,-3-1-1,0-1 1,1 1-1,-1 0 1,-1 0-1,0-1 0,-1 0 1,0 1-1,0-1 1,0 1 24,1 0 0,0 1 0,-1-1 0,0-1 0,-2 0 0,0 1 0,-1-1 1,1 1-1,0-2 0,-1 1 0,-1 0 0,0-1 4,-3-1 1,1 0 0,1 1 0,0-1-1,-4-1 1,0 1 0,1-1 0,0 0-1,1 0 1,0-2 0,-2 1 0,0-1 17,0-2 0,-1 1 0,30-12 0,0-5 0,-5 2 0,-6 0 0,-3 1 0,-6 1-4,-2-2 0,-7 6 1,-8-5-1,-3 2 0,-3 3 1,-2 1 24,-6 0 1,-2-1 0,-2-2 0,1 1 0,-2 1 0,-3 1-192,-5 2 1,2 0 0,-2-7 0,-2 0 0,-5-2-1,-6 0 1,-3-1 145,-1 1 0,-6-4 0,-4 2 1,-2 1-1,-3-1 0,-2 2 145,-1-2 1,-10 5 0,-1-3 0,-4 3 0,-5 1 0,-3 1-112,1-1 1,-12 2 0,6 1 0,-4 2 0,-2 0 0,0 0-1,-3-1-772,-3 0 1,6 2 617,-7-1 1,3 4-1,31 8 1,0-1-1,1 1 1,0 0 82,-1-1 0,-1 1 1,-32-8-1,31 7 0,0 0 1,2 0-1,-1 0 0,1 0 1,1 1-1,-1 0 0,0 1 1,0 0-1,1 0 77,0 0 0,-1 0 0,-1-3 0,0 0 0,1 2 0,0 0 0,0-1 0,-1-1 0,0 2 0,0 0 1,0 0-1,-1 0 59,0 2 1,-1 0-1,-5 1 1,0-1 0,1 2-1,0-1 1,0 1-1,-1 0 1,-1 1 0,0 1-1,-1 2 1,-1 0-182,1 1 0,-1 0 1,-4 1-1,0 0 0,6 0 1,0 0-1,-1 0 1,-1 0-1,0 0 0,-1 0 1,2 0-1,0 0 1,-2 0-1,1 0-209,0 0 1,0 0 0,0 0-1,-1 0 201,-4 0 1,1 0 0,1 0-1,0 0 1,1 0 0,0 0 0,0 0-1,0 0 1,1 0 0,1 0 88,-2 1 0,0-2 0,2-1 0,0-2 1,-2 1-1,1-1 0,0 0 0,1-1 1,-2 1-1,1-1 0,1 0 0,-1 0 163,-1-1 1,0 0 0,1-1 0,0 1 0,-1 0 0,0 0 0,0 0-1,0 2 1,-1 0 0,0 0 0,0 1 0,-1 0-35,-1 1 0,0 1 1,-1 2-1,-1 1 1,0 1-1,1 0 1,-1 1-1,-1 0 1,1 0-1,0 2 1,0 0-1,1 0-280,-2 0 0,0 1 0,-3 0 0,0 1 1,-2 0-1,1 0 0,1 1 0,0 0 0,-2-1 1,1 0-1,0 0 0,0-1 0,-1-1 1,-2 0-21,2-2 1,0 1-1,4 0 1,-1 0 60,-3-2 1,0-1 0,3 0 0,1 0 0,-4-2 0,-1 0 0,0 0 0,0 0 163,1 0 1,0 0 0,1 0-1,0-1 1,-1-1 0,-1-1-1,0-1 1,0-1 0,1-1 0,1-1-1,-2-1 1,0 0 0,1-2-1,1 0 154,-1 0 1,-1 0-1,0-1 1,-1 1-1,0-1 1,1 0-1,-1 2 1,-1 1 0,-2 2-1,-1 2 1,0 1-1,0 2-196,-2 0 0,-1 0 1,-1 1-1,-1 0 0,3 1 1,-1 1-1,-1 2 0,-1 2 1,23 0-1,-1 1 0,0 1 1,-2 2-1,1 0 0,0 1 1,-2 1-1,-1 0 0,1 1-159,-3 1 0,1-1 0,0 2 0,3 0 0,0 0 0,0 1 1,-2-1-1,-1 1 0,0 0 0,-1 2 0,1 1 0,0 0 0,1 1 1,1 1-1,0 0 0,-1 2 0,0 0 0,-1 1-614,1 0 0,-1 0 0,1 1 0,3-1 0,-1 0 0,0 0 761,-4 2 0,-2 1 0,2 0 0,2 0 0,0 0 0,0 1 0,-4 1 0</inkml:trace>
  <inkml:trace contextRef="#ctx0" brushRef="#br0" timeOffset="71">5999 10115 8349,'-13'-47'0,"0"0"0,2 2 0,0 2 0,-7-28 0,2 19 0,0 21 0,-3 15 0,-2 11 177,-3 8 0,-7 5 0,-7 7 0,-8 2 0,-9 6 1,-3 3-1,-1 5 0,3 6 0,-1 8 0,29-20 0,0 3 1,-1 4-1,0 1 0,0 5 0,0 1 0,1 5 0,0 3 1,1 1-1,2 1 0,3 4 0,1 1 0,4 0 1,2 2 79,1-1 1,4 1-1,5 3 1,4 0 0,5-6-1,4-1 1,4 0 0,6-2-1,5-1 1,5-3 0,6-3-1,5-3-77,5-2 1,4-3 0,10-1 0,5-5 0,6-4 0,3-4 0,-20-8 0,0-1 0,2-3 0,5-1 0,1-1 0,1-3 0,1 0 0,2-3 0,-1-1-193,2-1 0,0-1 1,2-2-1,-9-1 0,2-1 1,0-1-1,-1-2 0,0-2 1,-1-1-1,0-1 0,0 0 1,2-1-1,0-1 0,1 0 1,-1-2-1,3 0 0,0-2 1,0 0-1,-1-1 1,-3 0-1,0 0 0,0 0 1,-1-2-1,0 0 0,1 0 1,-2-2-1,0 1 66,-2-1 0,-2 0 1,1-1-1,-3 0 0,14-9 1,-3-1-1,-1-1 1,0-2-1,-3-1 0,0-1 1,-5 1-1,-2 0 1,-1 0-1,-6 1 0,-2 0 1,-1-2-1,-3 0 1,-1-1-1,-2-1-61,-3 0 1,-2 0-1,-2-1 1,5-15 0,-4-1-1,-3-2 1,-4-1 0,-6 3-1,-4 1 1,-6 3-1,-5 0 1,-6 2 0,-6 1-1,-8 4 1,-6 3-292,-8 0 1,-7 6 0,-13 6 0,-7 8 0,12 11 0,-4 3 0,-2 3 0,-5 2 0,-2 2 0,-2 2 0,-8 4 0,-2 3 0,-1 3 0,16 0 0,0 2 0,-1 1 0,0 2-371,-3 2 0,-1 1 1,0 2-1,-1 2 1,7 0-1,-1 1 1,0 2-1,0 0 0,0 1 668,1 2 0,0 0 0,1 1 0,-1 0 0,0 1 0,-2 0 0,0 2 0</inkml:trace>
  <inkml:trace contextRef="#ctx0" brushRef="#br0" timeOffset="72">5292 12274 8384,'-74'-12'0,"4"5"0,5 10 0,5 15 0,0 17 0,5 16 0,29-21 0,1 3 143,0 3 1,1 2 0,0 6 0,0 3-1,-1 6 1,0 3 0,1 4 0,1 2-1,-1 3 1,2 2 0,0 3 0,1 2-1,7-22 1,1 1 0,0 0 0,0 3-1,1 0 1,1 1 0,0 2 0,1 1 0,0 0-1,1 3 1,0-1 0,0 1 0,2 1-1,0 1 1,1-1 0,1 2 0,1-1-1,1 1 1,1-1 0,2-1 0,0 0 46,2-1 0,0-1 0,2 1 1,2-2-1,2 0 0,1-1 0,2-4 1,0-2-1,2 0 0,0-1 1,1-2-1,1 0 0,10 20 0,2-2 1,-1-8-1,2-3 0,0-5 0,3-4 1,-1-6-1,2-2-554,1-4 1,2-2 0,6-2 0,3-3 0,0-2-1,2-3 1,3 0 0,1-1 363,4-1 0,2-1 0,0-2 0,0-2 0,-2 0 0,-1-1 0,0-1 0,1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29.875"/>
    </inkml:context>
    <inkml:brush xml:id="br0">
      <inkml:brushProperty name="height" value="0.053" units="cm"/>
      <inkml:brushProperty name="color" value="#FF0000"/>
    </inkml:brush>
  </inkml:definitions>
  <inkml:trace contextRef="#ctx0" brushRef="#br0">12944 7010 10058,'-9'-13'0,"1"-1"0,1 3 581,-1 2 1,6 4 0,-3 10 0,5 4 0,5 1 111,3-1 0,4 1 0,3-4 0,3 0 0,4 1 0,5-1 0,4 0 0,4-3 0,5-1 653,5-2 1,-2 0-1,4 0-899,-1 0 1,3 0 0,-3 0 0,0 0-179,0 0 1,3 0 0,-4 0-2,3 0 1,-1 0 0,2 0 0,-3 0-56,0 0 0,-5 0 0,4-2 0,-4-1 0,-1-1 0,0-1 1,0 1 126,0 0 0,0-5 0,2 3 1,1 0-1,1 0 0,-1 1 1,0 1-219,1 0 0,2-1 0,3 5 0,-3 0 0,-1 0 0,1 0-120,1 0 0,-3 0 0,2 0 0,-3 0 0,-4 0 0,-1 0 0,-1 0-4,-1 0 0,2 0 0,-4 0 0,0 2 0,-2 1 0,-4 1 1,-2-1 1,1-2-1,0-1 1,-1 0-1,0 0 1,-3 0-1,-2 0-132,-2 0 1,3-4 0,-2 0 0,-1-1 0,2 1 0,-1-1-581,4 2 0,-3 0 1,0 0-1,-1-1 0,0 1 1,-1 1-1,-3 1-1057,-1-3 1,-2 2 0,1-2 0,-1 4-4451,0 4 6168,-5-2 0,-8 15 0,-8-2 0</inkml:trace>
  <inkml:trace contextRef="#ctx0" brushRef="#br0" timeOffset="1">9638 6943 11985,'-2'-11'0,"-1"0"0,-3 4 0,-1 1 2365,-3 3-1241,-8 1 0,6 2-613,-6 0 1,6 0-1,-5 0 1,2 2 0,3 2 1344,3 5 0,5-3-1339,8-1 0,3-4 0,8-1 0,3 0 0,3 2-121,-1 2 0,10-2 1,-3 2-1,1-3 0,2-1 1,-1 0-1,5 0-18,5 0 1,-2 0 0,7 0 0,-1 0 0,0 0 0,3 0 0,0 0-110,0 0 1,-2 0 0,-2 0-1,1 0 1,3 2 0,0 1 0,1 1-270,0-1 0,-2-1 0,4-2 0,-9 0 0,1 0 0,-1 0 0,-4-2 0,-2-2 0,1 1 0,-4-5 0,-1 3 0,-2 0 0,-3 1 0,-3-1 0,2-4 0,-6 3 0,-2-1 0,-1-2-203,-2 2 1,-4-4-1,-1 5 1,-1 1-1964,0-1 1,-2 1-1,4 7-1119,1 2 1,4 3 3135,3 7 1,-2-1 0,4 0-1</inkml:trace>
  <inkml:trace contextRef="#ctx0" brushRef="#br0" timeOffset="2">13557 18165 8317,'-11'13'0,"1"1"0,-2-1 0,2-1 0,-1-2 0,4-1 245,1 0 1,6 0-1,3-2 1,4-1-1,8-3 1,6-3-1,6-3 1,4-3-1,3-1 1,3-4-1,1-2 333,2-5 1,0 2 0,0-6 0,0-2 0,-1 0 0,-4-1-1,-3 0 1,-4-3 0,-3 0-690,-3 0 1,2-5 0,-6-2 0,-2-4 0,-1-1-1,-4 0 1,-2-1-351,-4-4 1,-4 2-1,-2-4 1,-4-1 0,-5 1-1,-6-2 1,-7 2 251,-2 2 1,-3 5 0,-3 5 0,-4 5 0,-4 8 0,-2 7 577,-4 5 1,-2 8-1,-5 2 1,0 9-1,0 8 1,-3 6-1,-1 7 121,-3 5 1,4 10-1,-1 2 1,4 4-1,6-1 1,5 3-488,6 2 1,12-3 0,6 7 0,9 0 0,8 1 0,11-3-548,15-3 0,6-11 1,22-3-1,6-9 1,8-9-1,-28-14 1,0-3 543,6-1 0,0-2 0,2-3 0,0-2 0,9-1 0,-1 0 0</inkml:trace>
  <inkml:trace contextRef="#ctx0" brushRef="#br0" timeOffset="3">20129 16566 7917,'-6'0'166,"6"-2"1,6-2-1,1-5 1,-1-2 0,-2 1 566,1 1 0,-1 5 0,-2-4-209,2 2 1,-2-4 0,4 3 374,-1-1 1187,-3-4-1018,4 11 1,-8-5 0,-1 8-1,-3 2 1,1 5-256,-1 3 1,1 1 0,5 0-1,0 1 1,0 0 0,0 3-395,0 1 1,0 4 0,0-2-1,0 3 1,0 2 0,0-1 0,0 2-420,0 4 0,0-6 0,0 2 0,0-1 0,0 1 0,0-1 0,0-3 0,0-4 0,0 1 0,0-1 0,0-2 0,0-1 0,0-2 0,0-16 0,0-9 0,0-8 0,2-10 0,1-3 0,3-2-404,1 1 0,-4-3 0,3 6 0,-2 1 0,1 2 0,-2 3 354,-2 3 1,-1-2 0,0 6-1,0 2 1,0 1-228,0 2 0,0 4 2697,0 0-2259,0 6 0,0 12 0,0 10 0,-1 3 0,-2 3-161,-2 1 0,-4 5 0,5 1 0,0 1 0,-1-1 0,1 0 0,-1-1 0,-1 0 0,5-2 0,-4-5 0,4-2 0,1 0 0,0 1 0,0-1 0,0-6 0,0 2 0,0-3 0,1-2 0,2 0-1252,2 1 1252,5-7 0,3 5 0,8-5 0</inkml:trace>
  <inkml:trace contextRef="#ctx0" brushRef="#br0" timeOffset="4">22421 16606 8128,'-13'-17'0,"0"3"0,-1 3 0,1 4 0,0 4 0,-1 1 993,7 2-442,1 0 1,5 2-1,-2 2 1,-2 5 0,2 3-1,2 1 1,1 1 668,0-1 1,1 0 0,2 2-715,2 3 1,5 1 0,-1 5-1,3-2-90,1 2 0,5-4 0,0 3 0,-2 0 0,-1 3 0,-2 0 0,0 1-213,1-1 0,-3-3 0,0-3 0,-4 1 0,-1-2 1,-3 1-1,-1-3-415,-2 3 0,0-10 0,0 3 0,-2-2 0,-2-2 0,-5-2-349,-3-1 0,-1-2 1,-2-4-1,-1 0 0,-4-1 1,1-4-1,1-3 214,6-4 0,1-3 0,6-1 0,2-4 0,2 0 0,2-3 442,4 3 0,3-5 0,10 2 0,4-2 0,4-1 1,0-1-1,-1 0 492,-2 1 0,0 5 1,-5 2-1,-2 1 0,-2 0 1,-4 2-235,-1 1 0,-6 6 0,1 0 0,-4-1 0,-5-2-254,-9-1 1,-1 5 0,-7 4 0,0 2 0,0 2 0,1 0 0,0 0-923,1 0 0,3 0 1,1 2-1,4 2-1139,3 5 0,8 3 0,2 3 1329,11 3 0,7-5 633,8 0 0,6-5 0,1-8 0</inkml:trace>
  <inkml:trace contextRef="#ctx0" brushRef="#br0" timeOffset="5">22968 16846 8832,'-13'0'1029,"-1"0"1,13 0-1,5 0 754,7 0-1372,2 0 0,5 1 0,1 2 0,0 1 1,0-1-381,-2-1 0,2 2 0,0 2 0,0 0 0,2 0 1,0-3-32,3-1 0,1-2 0,1 0 0</inkml:trace>
  <inkml:trace contextRef="#ctx0" brushRef="#br0" timeOffset="6">23488 16686 8087,'-14'-6'719,"3"3"1,0-5 478,2 2 0,6 0-705,-1 2 0,4 3 0,4-4 1,4 5-1,1 5 0,0 3 1,1 4-1,3 2 132,5-1 0,-3 5 1,3 1-1,-4 0 1,1 2-1,0-2-168,-2 0 0,4 4 1,-10-4-1,0 0 1,-1 2-1,-1-2 1,-1 0-615,-1-2 1,-3-3 0,-4 0 0,-7 1-1,-3-1 1,-6 1-360,0-3 1,2-3 0,-3 0 0,0-5 0,2-2 0,0-2-1,3 0-196,1 0 0,7-11 0,4-3 0,2-4 1,2-3-1,2 0 813,2-2 1,8-3 0,7 0 0,2 1-1,3 1 1,0 2 0,-1 0 560,-1 1 0,-4 2 19,4 5 1,-10 1-1,0 0 1,-3-1-388,-2 1 1,-4 0 0,-1-1 0,-8 1 0,-9 0 0,-4 1-270,-5 3 1,-1 1 0,-2 6 0,1-3 0,1 2 0,2 2-641,6 1 0,2 1 0,3 4 1,3 5-1,6 5-2126,6 3 1,6 1 2740,9-1 0,8-4 0,8 6 0</inkml:trace>
  <inkml:trace contextRef="#ctx0" brushRef="#br0" timeOffset="7">24101 16632 8087,'1'-16'344,"4"3"0,-4-4 609,4 9 0,2 3 0,1 5 1,-1 9-1,-3 7 0,-1 6-967,2 4 1,-4 6 0,5 2 0,-1 2 0,-1-2 0,1 0 0,-1-2 13,0 1 0,1-2 0,-5-4 0</inkml:trace>
  <inkml:trace contextRef="#ctx0" brushRef="#br0" timeOffset="8">24048 16792 8125,'0'-41'2037,"0"5"1,6 14 0,4 9 0,5 7-1649,2 4 1,6-2 0,-3-1 0,4 2 0,6 2 16,2 1 0,4 0 0,4 0 0,0 0-406,0 0 0,0-6 0,0-1 0</inkml:trace>
  <inkml:trace contextRef="#ctx0" brushRef="#br0" timeOffset="9">24661 16446 8016,'-6'-8'744,"-3"8"0,-3 14 0,0 15 325,3 11 1,-2 9 0,3-2 0,-1 4 0,2 5 0,1 3 0,3 5 0,1 1-59,2 2 0,3 4-1011,6 0 0,0 0 0,10-4 0</inkml:trace>
  <inkml:trace contextRef="#ctx0" brushRef="#br0" timeOffset="10">22368 17672 7912,'0'-14'0,"0"1"0,0 0 0,0 0 0,0 4 0,0 0 0,1-2 1278,4 0 0,-4-3 0,5 2 0,-1 2-221,-1 1 1,-4 12-1,-4 2 1,1 6-1,1 6 1,1 2 0,-2 2-761,-2 2 0,1 2 0,4 1 0,0-3 0,0-2 0,0 0 0,0-2-1592,0 0 0,0 4 1,0-6-1,-1 1 1,-2 0-1,-3 0-4602,-2-2 5897,5-1 0,-15 4 0,4 2 0</inkml:trace>
  <inkml:trace contextRef="#ctx0" brushRef="#br0" timeOffset="11">21861 18591 8262,'0'-13'1700,"-1"0"346,-3-1 1,1 7-749,-6 3 0,6 5 0,-2 6-311,4 7 1,1 7 0,0-2 0,0 1-1,0 3 1,0-3 0,0 0-733,0-1 0,0-4 1,1 3-1,2-4 1,2 0-1,-1-3-2504,2-2 1,-4-4 1918,2-10 1,-3-4 0,-1-8 0,2-5 0,1-4-1,3 0 1,0 1 835,0 2 1,4 0 0,-3 3 0,2 1 0,0 0 492,2 3 0,0 2 0,3 5 0,-1 5-635,0 2 0,-4 2 0,0 2 0,0 2 0,0 5 0,-2 3 0,1 3-364,-1 3 0,-2-4 0,2 4 0,-1-1 0,-2-1 0,2 2 0,-4-1 0,4-5 0,0-3-976,3-4 0,1-5 0,0-6 1,-2-6-1,-2-6 968,-3-3 0,2 1 0,0-4 0,-1 3 0,1 0 0,1 2 993,1 0 0,-4 6 1,3 5-1,-2 1 1,2 1-986,2 0 0,-4 9 0,4 9 0,-1 5 0,-1 4 0,1 3 0,1 1-83,2 2 1,-2 4 0,-1 1-1,0 1 1,1 0 0,2-4-2376,2-1 0,0-1 1,0-2-1,0-3 1560,2-4 0,3-9 1,-4-3-1</inkml:trace>
  <inkml:trace contextRef="#ctx0" brushRef="#br0" timeOffset="12">22528 18898 8176,'-6'-21'3276,"5"8"1,-5 5 0,7 5-2507,4-1 0,0-6 0,7 1 0,0-3 0,3-1-1301,0-1 1,-2 4 0,-3-2 0,-1-3 0,0 0 0,-1-1 0,-4 0-206,-2-2 0,-2-1 0,0 3 0,-2-4 1,-1 1-1,-3-2 1745,-1 1 1,2 3 0,-2 0 0,1 2 0,3 1 18,2 1 1,2 6 0,4 2 0,5 4 0,5 2 0,2 4 97,0 4 0,2 2-760,-1 3 1,0 4 0,-5 1 0,0 2-632,1 2 1,-1-2-1,0 1 1,1 2-1,-3 1 1,0 2 0,-4-1-2493,-1 1 1,3-2 0,-5-1 2756,-1-2 0,5 0 0,-1 5 0</inkml:trace>
  <inkml:trace contextRef="#ctx0" brushRef="#br0" timeOffset="13">22675 18778 8098,'-6'-13'2296,"-3"-1"1,3 5-742,1 1 1,5 5 0,5-2 0,4 4-1123,3 1 0,-4 4 0,1 2 0,3 1 0,3 4 0,4-1 0,1 1-1184,-1-3 1,4 0-1,0 2 1,2-2 750,2-2 0,5-2 0,2-4 0</inkml:trace>
  <inkml:trace contextRef="#ctx0" brushRef="#br0" timeOffset="14">23035 18591 7965,'-9'-13'2054,"0"0"1,6 4-1322,-2 0 1,10 6 0,4-1 0,3 2 0,2 2 0,3 2 0,2 1-1,2 2-679,2 3 0,1 1 0,0 4 0,-2 0 0,2 1 0,-1-2 0,1-2 0,-3-1-8411,-2 1 8357,-1-4 0,1 6 0,2-5 0</inkml:trace>
  <inkml:trace contextRef="#ctx0" brushRef="#br0" timeOffset="15">23234 18658 7965,'-28'-4'577,"-1"-1"0,-2 2 0,1 2 0,3 2 0,5 4 0,4 2 0,4 3 0,2 2 1,3 3-1,4 0 1009,4 0 1,8 2-1587,7 1 0,5 6 0,7-3 0</inkml:trace>
  <inkml:trace contextRef="#ctx0" brushRef="#br0" timeOffset="16">23861 17459 8245,'-13'-6'433,"-1"-3"1,1 3 0,0 1-1,-1 4 266,1 1 1,6 3 0,2 4-1,4 8 1,1 4 0,1 7 1115,4 3 1,3 1 0,10 5-1099,4 2 1,4 2 0,0 1-1,-1-2-925,-2-2 1,2 1 0,-3-5-1,2 1 1,-1 0 0,0-4-1,0-1 208,3-1 0,0 0 0,1-1 0</inkml:trace>
  <inkml:trace contextRef="#ctx0" brushRef="#br0" timeOffset="17">24328 18458 8126,'-6'-13'1113,"6"5"-30,0 4 0,1 7 1,8 3-1,1 1 1,1 4-647,-2 0 0,2 3 0,-2 1 0,2 1 0,-1 2 0,-3-1 0,1 1 209,-1 0 0,-2 0 1,2-5-1239,-1 0 1,3 1-511,-5-1 1,1-7 798,-5-6 1,0-10-1,0-8 1,0 2-1,0-1 1,0 1-1,0-2 887,0 2 0,0 1 0,1 3 1191,4 3 0,-2 3 0,6 8 0,1 2-1326,2 5 1,0 3-1,-2 1 1,-1 1 0,1-2-1,1-2-517,-2-1 0,2-5 0,-2 4 0,3-2 0,0-5-658,-3-4 1,-2 0 0,-4-6-1,2-1 1,-2-3 0,-2-4 765,-1 0 0,0-1 1,0 4 847,0 1 0,2 6 1,1 4-1010,1 6 0,6 4 0,1 6 0,4 1 0,2-1 0,1 0-1438,1 1 0,1-1 0,5-1 0,-2-3 1559,1-5 0,10 4 0,-6-1 0</inkml:trace>
  <inkml:trace contextRef="#ctx0" brushRef="#br0" timeOffset="18">24927 18498 8043,'8'-9'1068,"-4"0"0,-1 6 0,3-1 0,6 2-730,4 2 0,4 0 1,-3 0-1,6 0 1,2-1-1,1-2 1,1-1-1,-2-1-151,-3-1 0,2 3 1,-6-4-1,-3-1 633,-5 1 1,-6 4-284,-8-1 0,-5 8 0,-7 6 0,-2 7 0,2 5-191,1 3 0,2 2 0,1 1 1,1 3-1,4 3 0,1 2-606,3-1 0,6-1 1,5 3-1,2-3 260,5-1 0,7 4 0,-1-3 0</inkml:trace>
  <inkml:trace contextRef="#ctx0" brushRef="#br0" timeOffset="19">25541 18325 8858,'0'-13'1570,"0"-1"1,0 5 0,-2 2-206,-2 1 1,2 3-1,-2 7 1,2 7 0,4 5-315,2 6 1,-2 4 0,4 0 0,-2 2 0,2 2 0,0 1 0,0 0-860,-3 2 0,4-8 1,1 4-1000,-1 1 1,5-2-1,-3-4 1,3-3-501,1-2 1,-1 3 0,-2-4 0,-1-2 0,1-1 0,4-3-224,3-3 1,0-3 0,3-6 0,1-2-1,0-2 1530,3-5 0,-5-9 0,0-3 0</inkml:trace>
  <inkml:trace contextRef="#ctx0" brushRef="#br0" timeOffset="20">23301 18285 13347,'6'-8'1592,"-3"3"1,6 5 0,0 1-924,-2 3 0,4 4 0,-7 7 0,-1 2 0,0 6 0,0 2 0,1 1-255,-1 1 1,-1 6 0,-4 4 0,-1 3-1,-1 3 1,-1-3 0,1 0 0,0-3-974,1 1 1,6-7 0,2-3-1,3-5 1,2-4 0,2-4-51,1-5 1,7-4 0,0-6-1,3 0 1,-1-3 0,0-4 375,-1-7 0,4-2 1,-3 3-1,2-1 0,0 1 1,-2 1-1602,2 3 0,1 3 1834,1 6 0,7 0 0,1 0 0</inkml:trace>
  <inkml:trace contextRef="#ctx0" brushRef="#br0" timeOffset="21">22661 15433 8336,'-1'-12'0,"-2"2"0,-3 2 0,-2 2 662,0-4 1,-1 7-1,1-6 1,1 0-1,1 3 1,2 6-1,5 9 1,5 6-115,1 3 0,5 5 0,-1 0 1,3 2-1,4 1 0,-2 3 1,-1 0-1,-3 4 0,-2 1-104,-1 3 0,-6 1 0,2 2 0,-4 0 0,-1-1 0,-1-2 0,-2-3-512,-2-1 1,-5 1 0,3-6 0,-2-5-1,0-2 1,-2-5 0,0-1-603,-3-1 0,1-7 1,0-3-1,-1-2 1,1-2-1,1-2 1,3-2 546,5-5 1,2-9 0,2-4 0,2-5-1,2-2 1,7-4 0,5-1 373,6-3 1,-1 3 0,1 0 0,0 0 0,-1 3 0,-3 1 264,-3 5 1,-7 1 0,0-1 0,-2 3 0,-3 4 0,-3 2 0,-3 0-237,-2-2 0,-7 2 0,1 5 0,-6 4 0,1 1 0,1 3-470,2 1 1,-5 2-1,2 2 1,3 1 0,2 4-1,2 4-951,2 4 1,1 7-1,6 0 1,0 3 0,3 2 1140,6-1 0,6 1 0,11 0 0</inkml:trace>
  <inkml:trace contextRef="#ctx0" brushRef="#br0" timeOffset="22">23021 15739 8126,'0'-32'8243,"0"5"-8533,0 12 1,6 8 0,3 4 0,3-1 0,3-1 0,1 1 0,3-1 0,2 2-613,3 2 1,5 1 901,2 0 0,0 6 0,-4 1 0</inkml:trace>
  <inkml:trace contextRef="#ctx0" brushRef="#br0" timeOffset="23">23341 15513 13257,'0'-21'935,"0"3"0,2 9 1,2 5-1,6 3 1,5 1-119,3 0 0,9 0-710,-5 0 1,9 0 0,-7 0 0,-1 0 0,1 1-265,-3 3 0,-2-1 0,-7 6 1,-2 2-1,-2 0 0,-2 3 142,-3-1 0,-8 5 1,-4 0-1,-4-1 0,-3 1 1,-1 0-1,4-2 99,3-1 1,2-2 0,-1 1-1,5-1 1,2 0 0,2 1-1928,0-1 1,8-4-1,5-2 1843,8-1 0,4-1 0,2-5 0</inkml:trace>
  <inkml:trace contextRef="#ctx0" brushRef="#br0" timeOffset="24">23928 15433 13242,'6'-33'3440,"-5"18"1,5 7-3083,0 12 1,-5 8 0,4 1-1,-4 2 1,-1 3 0,0 4 0,0 5-1,0 4-508,0 4 0,-1 4 0,-2 2 1,-3 2 149,-1 2 0,-2 5 0,-5-3 0</inkml:trace>
  <inkml:trace contextRef="#ctx0" brushRef="#br0" timeOffset="25">23754 15806 8109,'6'-34'2182,"2"-2"0,1 4 0,1 11-1467,5 12 1,0 3 0,5 0 0,1-1 0,0-2-1,2 0-1053,3 0 0,2 5 338,3-5 0,3 0 0,6-4 0</inkml:trace>
  <inkml:trace contextRef="#ctx0" brushRef="#br0" timeOffset="26">24461 15326 8343,'7'-19'3276,"4"26"1,-7 8 0,-1 13-2558,-2 9 0,-1-3 0,0 2 0,0 1 0,0 1 0,0 4 0,0 1 0,0 3-186,0 1-533,0 2 0,6 4 0,2 1 0</inkml:trace>
  <inkml:trace contextRef="#ctx0" brushRef="#br0" timeOffset="27">19942 15779 8112,'1'-17'0,"4"0"0,4 5 0,8 5 0,6 7 0,2-1 0,3-2 0,2-2 0,1 2 0,-2 2 0,0 2 0,-4 4 0,-2 2 974,0 0 0,-9 5 1,0-3-1,-7 3 1,-2 1 211,-1 1 1,-5 3 0,-8 3-1,-3-1 1,-3 2 0,-1-2 0,-4 2-961,0-1 0,3-2 0,1 3 0,6-2 0,5-3 0,4 1 0,1-1-162,0 2 1,1-2 0,4-6 0,5-2 0,6-1 0,7-1-289,2 0 0,3-1 0,3-7 0,3-1 1,2-3-1,-1 0-2813,2 0 1,2-4 3036,1 1 0,0-3 0,0-1 0</inkml:trace>
  <inkml:trace contextRef="#ctx0" brushRef="#br0" timeOffset="28">22635 14553 8312,'-6'-7'0,"-2"4"214,1 6 1,1 4-1,6 7 1,1-3 0,4 0-1,4-2 1,3 1-1,1 3 1,0 4 0,2 0-1,1 1 498,2 1 0,6-4 0,-2 5 0,2-3 1,-2 3-1,-3-1 0,-2 2-588,-4-1 1,2-2-1,-11 3 1,-1-1 0,-1 0-1,-5 0 1,-5 0-402,-5-1 1,-11 3 0,-1-4 0,-5-2 0,1-1-1,2-3-234,5-3 0,3-3 0,5-6 0,2-2 0,4-2 0,3-7 471,4-5 1,8-9 0,5-6 0,6 0 0,2 0-1,3-2 761,-3-1 1,5 0 0,-4-2 0,0 5 0,-3 3 0,-3 2 0,-4 0-441,-2 4 0,-3-2 0,-6 5 0,0 0 1,0 0-1,-1 2 0,-4 3-426,-4 0 1,2 5-1,-2 2 1,-1 1-1271,-2 3 1,4 3-1,4 5 1,3 5 1414,1 6 0,5-1 0,3 4 0</inkml:trace>
  <inkml:trace contextRef="#ctx0" brushRef="#br0" timeOffset="29">23088 14727 8274,'0'-43'836,"0"3"1,1 14-1,4 16 1,4 4-1,4 0 1,3 0-1214,2 0 1,4 0-1,-1 3 1,1-1 376,2 1 0,10-4 0,-6-1 0</inkml:trace>
  <inkml:trace contextRef="#ctx0" brushRef="#br0" timeOffset="30">23488 14420 10051,'0'-21'1929,"0"6"-1489,0 7 1,1 5 0,4-2 0,4 4 0,2 1 0,4 0 0,3 0 183,4 0 1,-1 1-462,1 4 0,0-2 0,4 4 0,-3-1 0,-2-2-346,-2 2 0,-2-3-54,-9 6 1,3-4-1,-7 3 1,-1 3 0,-1 1-1,-4 1-128,-2 0 0,-4 1 1,-5-1-1,0 0 0,-1 1 1,1-1 237,0 0 1,1 2 0,1 1 0,4 2 0,1 0 0,3 0-1851,2-1 1,7 1 1976,3-4 0,14-1 0,5 0 0</inkml:trace>
  <inkml:trace contextRef="#ctx0" brushRef="#br0" timeOffset="31">24154 14340 8070,'5'-25'1414,"-1"3"1,2 8 0,-2 10-1212,5 2 0,-1 8 0,-1 3 1,-1 3-1,-3 3 0,-1 3 0,-2 4 1,-2 4 300,-2 6 0,-5 2 0,-8 6 0,-2 0-504,-2 0 0,-7 5 0,-6 3 0</inkml:trace>
  <inkml:trace contextRef="#ctx0" brushRef="#br0" timeOffset="32">24141 14553 8244,'12'-40'1191,"-2"5"1,-2 7 0,-1 11-863,0 8 1,7 5 0,5 4 0,0 0 0,2 0 0,-2 0-1,2 0-329,0 0 0,7 0 0,6 0 0</inkml:trace>
  <inkml:trace contextRef="#ctx0" brushRef="#br0" timeOffset="33">24554 14380 8067,'-6'-19'2695,"-1"8"1,-2 14-2380,0 14 1,5 12-1,-5 7 1,-2 2-1,-1 4 1,-1 2-1,-2 5-316,-2 3 0,-4 1 0,-6 0 0</inkml:trace>
  <inkml:trace contextRef="#ctx0" brushRef="#br0" timeOffset="34">20328 14966 8066,'0'-17'0,"-1"-1"0,-2 2 0,-3 2 0,0 4 732,0 1 1,2 5 0,5-4 0,5 2-1,6 3 1,7 2 0,5 1-262,4 0 0,2 4 0,-2 2 0,0 0 1,0 1-1,-4-1 0,-3 2-491,-5-1 0,-3 2 0,-4 4 0,-6 2 0,-6 2 0,-9 2 0,-7 1 66,-8 4 1,-7-3 0,2 0 0,-1-2-1,1-3 1,2-1 238,2-2 1,9 1-1,4-1 1,6 0 0,4 1-1,7-1-15,5 0 1,16-4 0,6 0 0,5 0 0,6 0 0,0-2 0,2-1-323,-5-3 0,1 3 0,-7 0 0,-1 1 0,-2 2 1,-3 2-1,-3 0 52,-4 4 0,-3 2 0,-2-4 0</inkml:trace>
  <inkml:trace contextRef="#ctx0" brushRef="#br0" timeOffset="35">15623 15113 8325,'-5'-13'0,"1"-1"0,0 5 167,4 1 0,7 5 1,6-2-1,8 4 1,6 2-1,4 2 1,6 2-1,4-2 1,5-3-1,3-5 1,4-5-1,4-7 1,1-5-1,-2-3-203,-3-2 0,6-8 0,-10-2 0,-3-2 0,-4-2 0,-7-4 0,-5-2 0,-8-3-126,-9-2 1,-5 0 0,-10 2 0,-5 2 0,-11 2 0,-13 3 0,-12 2 239,-10 1 1,-7 7-1,-6 7 1,-4 8-1,-4 8 1,34 8-1,-1 2 75,-2 3 1,0 2-1,0 1 1,1 4-1,-1 5 1,-1 2-1,0 3 1,1 0-1,1 3 1,1 2-1,1 1 1,3 1-1,4 1 1,2 0-149,3 1 1,3 0 0,-14 29 0,14-3 0,10 1 0,14 3 0,14-1-167,18-3 1,18 0 0,-17-32 0,3-2-1,3 0 1,4-1 160,5 0 0,3-3 0,7 3 0,2-1 0,5-2 0,-1 0 0</inkml:trace>
  <inkml:trace contextRef="#ctx0" brushRef="#br0" timeOffset="36">22728 13700 8329,'-6'-7'0,"-3"2"0,-1 3 0,1-3 0,3 4 569,0-5 1,3 6 0,-4 1 0,1 4-224,3 3 1,1 0 0,2 1 0,2 1 0,2 2 0,5 1-119,3 1 0,6 3 0,1 1 1,0 0-1,2 0 0,-3-1 520,-3 0-914,1 3 1,-10-3 0,3 5-1,-5 0 1,-2-1 0,-2-2-1,-2-1-66,-2 0 1,-5 4-1,-8-6 1,-2-2 0,0-6-1,-2 0 74,0-1 0,5-4 0,-2 0 0,5-6 0,4-6 0,6-4 40,6-5 1,5-2 0,6-7 0,6 0 0,5-1 0,6-2 188,3-1 0,-4-4 1,1 4-1,-5 1 0,-3 3 1,-6 4-1,-2 2 7,-1 2 1,-7-3 0,-3 4-1,-2 1 1,-5 3 0,-5 0-15,-5 1 1,-9 1 0,0 2 0,-2 2 0,0 1 0,4 1 0,-1 0-391,0 3 0,9 2-147,-1 1 473,14 6 0,13 1 0,14 6 0</inkml:trace>
  <inkml:trace contextRef="#ctx0" brushRef="#br0" timeOffset="37">23221 13754 8323,'0'-46'4783,"2"22"-5095,2 6 1,8 12-1,6 6 1,-1 0-1,1 0 1,1-1-1,2-2 312,3-2 0,1 1 0,2 4 0</inkml:trace>
  <inkml:trace contextRef="#ctx0" brushRef="#br0" timeOffset="38">23634 13580 8209,'0'-25'2376,"2"16"-2305,2 0 1,-1 8-1,6 10 1,2 1-1,2 2 1,3 3-1,2 1 148,-2 2 1,-1 6-1,-3-2 1,-3 2-1,-3 1 1,-2-2-1,1 3-904,-2-3 1,-8-5 0,-4 0 46,-3-3 0,-1-2 0,-2-1 0,-1-3 638,-2-5 0,-11-2 0,0-2 0</inkml:trace>
  <inkml:trace contextRef="#ctx0" brushRef="#br0" timeOffset="39">23688 13567 8209,'13'-27'1410,"0"1"0,1 5 0,-1 5-1260,0 5 0,1 5 1,-1 8-1,2 2 1,1 5-1,3 3 0,2 1-150,3 1 0,7 5 0,3 2 0</inkml:trace>
  <inkml:trace contextRef="#ctx0" brushRef="#br0" timeOffset="40">24421 13367 8447,'-6'-19'2159,"-1"9"-1579,-1 12 0,-4 12 0,3 14 0,-2 2-789,-3 1 0,2 4 1,2-2-1,1 1 0,-1 3 1,-2 1-1,-1 2-2393,-1 0 2602,7 0 0,-5-6 0,5-1 0</inkml:trace>
  <inkml:trace contextRef="#ctx0" brushRef="#br0" timeOffset="41">24234 13607 8192,'5'-53'331,"-1"8"1,6 22 0,-1 14-1,3 6-25,2 3 0,-1 0 0,0 0 0,1 0 0,0-2 0,4-1-306,4-1 0,9-6 0,4 2 0</inkml:trace>
  <inkml:trace contextRef="#ctx0" brushRef="#br0" timeOffset="42">24767 13247 8482,'-1'-4'1645,"-3"8"-1183,-5 12 0,-2 20 1,-1 8-1,1 5-494,-4 0 1,0 2 0,3-6 0,0 3 0,-3 2 0,1 2 31,-1 1 0,1 7 0,1 0 0</inkml:trace>
  <inkml:trace contextRef="#ctx0" brushRef="#br0" timeOffset="43">20275 14073 8123,'0'-13'606,"0"0"0,0 4 0,2 2 1,1 2-1,1 7 0,-1 5-97,-2 5 1,-1 3 0,-1 2 0,-2 4 0,-3 1-1,-1 1 1,-2 0 0,0 1-596,0-2 1,5 2 0,-4-6-1,2-2 1,3-1 0,2-2-59,1 0 0,1-5 0,4-4 1,4-2-1,3-2 647,1 0-463,0 0 1,6-2 0,2-1 0,1-3-1,1 0 1,0 0-269,2 4 1,-2-1-1,-3 0 1,1-2 0,-2 2 227,1 2 0,3 1 0,-2 0 0</inkml:trace>
  <inkml:trace contextRef="#ctx0" brushRef="#br0" timeOffset="44">20662 14007 8400,'0'-33'1226,"0"7"1,-6 14 0,-2 16 0,0 12 0,-1 8-958,-2 3 0,2 7 0,-2 4 0,-6 8 0,-1 5 0,-2 5-1335,-1 3 1,3 0 0,-3 5 1065,2 0 0,-4 4 0,2-7 0</inkml:trace>
  <inkml:trace contextRef="#ctx0" brushRef="#br0" timeOffset="45">22781 12901 8031,'0'-27'0,"0"2"127,0 3 0,0 10 0,0 12 0,2 7 0,2 7 0,4 2 0,2 3 0,2 0 89,3 1 1,5 2 0,0-3 0,0 0 0,3 1-1,-3-4 1,-2 0 0,-3 0 99,-2 2 1,-1 6 0,-3-2-1,-5 3 1,-4 2 0,-4-2-474,-5-3 0,-9 3 1,-4-4-1,-3 1 1,-2-1-1,1-2 1,0-4-171,4-4 0,3-1 1,6-6-1,-1-2 1,2-7-1,3-6 454,5-6 0,8-6 0,7-1 0,5-4 0,8-5 0,4 1 320,3-1 0,5 0 0,-4 4 0,1-2 0,-1 1 0,-2 2-341,-2 1 1,-6 2 0,-2 1-1,-4 4 1,-6 0 0,-2 4 0,-5 0-431,-2-2 0,-4 8 1,-4-4-1,-8 4 1,-4 1-1,-5 2 195,-1 1 0,4 1 1,3 5-1,4 0 0,2 2-632,3 2 1,6 5 760,12 9 0,6 3 0,11 5 0</inkml:trace>
  <inkml:trace contextRef="#ctx0" brushRef="#br0" timeOffset="46">23261 12927 8019,'2'-25'896,"2"3"0,3 9 0,7 8 1,1 4-851,2 1 1,3 0 0,3 0 0,0 0 0,0-2-1,2-1 1,2-1 0,0-1-47,-1-1 0,7 5 0,1-5 0</inkml:trace>
  <inkml:trace contextRef="#ctx0" brushRef="#br0" timeOffset="47">24008 12581 9238,'-6'-8'0,"-3"4"1055,-3 3 1,-6 8 0,-1 5 0,-2 6-622,-3 2 1,-1 2-1,-1 5 1,0 0 0,4-1-1,3 1 1,3 0 495,2-1 0,0 1-931,9 0 0,1-2 0,4-1 0,1-4 0,5-2 0,6-5-354,4-2 0,6-8 0,-4 1 0,0-2 0,0-2 0,0-2 0,-4-2-452,-3-5 0,-1-3 1,-5-1-1,-3-1 1,-2 1-1,-2 0 1333,-3-1 0,-5 1 0,1 1 1,-3 3 2116,-1 5-2714,5 2 1,10 8 0,10 3 0,7 3-991,6 1 0,-1 2 0,8 0 1061,1-2 0,7 10 0,7-9 0</inkml:trace>
  <inkml:trace contextRef="#ctx0" brushRef="#br0" timeOffset="48">24381 12674 8058,'0'-32'0,"0"17"0,0 7 248,0 17 0,0 9 0,0 6 0,-2-2 0,-1 2 0,-3 2 0,-1 5 0,-2 5 177,2 2 0,-4 2 0,5-1 0,1-2-425,-1-2 0,1-5 0,5 3 0</inkml:trace>
  <inkml:trace contextRef="#ctx0" brushRef="#br0" timeOffset="49">24328 12901 8058,'0'-27'285,"0"0"0,0 7 1,0 2-247,0 3 0,7 8 0,5 2-39,4 4 0,14-5 0,-2-2 0</inkml:trace>
  <inkml:trace contextRef="#ctx0" brushRef="#br0" timeOffset="50">24861 12394 8211,'-2'-28'1524,"-2"-3"0,-2 21 0,-3 19 0,3 13-1693,0 9 0,-6 1 0,-5 7 0,0-1 0,1 5 0,0 3 169,-2 5 0,0 12 0,5 5 0</inkml:trace>
  <inkml:trace contextRef="#ctx0" brushRef="#br0" timeOffset="51">20328 13194 8204,'-13'7'0,"-2"-1"0,-1-1 0,-2 1 0,1 0 0,-1 1 0,0 0 385,0-4 0,5 3 0,1-4 0,2 1 0,4 0 0,4-3 0,10-5 0,6-2 452,9-4 0,3 0 1,4-3-1,3 2 0,-1 2 1,1 1-1,-4 0-808,-1 2 1,-2 1 0,-4 6 0,-4 0 0,-4 0 0,-2 1 0,-3 4-170,-4 4 0,-5 7 0,-3 2 1,-5 0-1,-2-1 0,-5 3 1,0-1 360,0 0 1,-2-1 0,-1-5 0,3 0 0,3 1 23,3-1 1,6 0 0,0-1 0,6-3 0,6-4-1,5-4-143,3-1 1,0 2 0,3 1 0,1 1 0,-2 0 0,2 1-30,0-1 1,-5 7 0,2-4 0,-5 2 0,-4 0 0,-4 1 0,-4 2-44,-1 1 0,-7 2 0,-7 2 0,-8 0 1,-6 0-1,-5-4-767,-1-4 385,5-3 1,-7-6 0,7 0-1,2 0 1,0 0 0,5 0-1396,1 0 0,4 0 1747,3 0 0,1 0 0,0 0 0</inkml:trace>
  <inkml:trace contextRef="#ctx0" brushRef="#br0" timeOffset="52">22741 12088 8045,'2'-12'0,"1"2"0,3 2 260,1 2 1,-3-3 0,4 3 0,-1 0 0,-1-1 0,0 0 318,-3-4 1,-3 5-1,-4 2 1,-4 4-1,-1 4 1,2 5-348,1 3 0,2 1 1,4 2-1,1 3 1,3 3-1,5 1 1,3 0-104,2 2 0,3 1 0,3 0 0,0-1 1,3-2-1,-3 0 0,0 1-129,-1-1 1,-6-6-1,0 3 1,-7-1-1,-4 0 1,-4 0-289,-2 1 0,-5-4 0,-9 2 0,-4-2 0,-2-3 0,1-2-1471,0-1 1492,7-6 1,-3 3 0,7-7 0,3-4 315,5-4 1,10-4-1,8-5 1,10-4 0,7-3-1,3-3 296,3-3 0,2 3 0,-1-4 1,-2 4-1,-5 2 0,-3-1 0,-3 2 1,-2 3-248,-6 4 1,-8-1 0,-4 1 0,-4 2-1,-1 1 1,-1 1-243,-4 1 0,-7 4 1,-8 2-1,-3-1 1,-3 2-1,-1 1-50,-3 2 0,5 1 0,5 2 0,-1 0 0,3 2 0,2 2 0,4 5-327,0 3 1,6 6 0,3-1 0,6 0 520,6-3 0,15 6 0,4 0 0</inkml:trace>
  <inkml:trace contextRef="#ctx0" brushRef="#br0" timeOffset="53">23421 12234 8015,'0'-32'131,"2"7"1,2 10 0,5 9-103,3 4 0,1 2 0,0 0 1,1 0-1,-1 0 0,0 0 1,2 0-30,3 0 0,-3-6 0,4-1 0</inkml:trace>
  <inkml:trace contextRef="#ctx0" brushRef="#br0" timeOffset="54">23901 11941 8095,'-13'-19'1231,"1"-2"-768,3 0 1,3 10 0,6 11-158,0 7 1,0 5 0,0 3 0,1 1-1,4 2 1,5-1-524,7 3 1,-1-4 0,6 5 0,3-3-1,3-5 1,3-4 0,-1-3 0,-2-3-3285,-1-2 3501,0-1 0,-7-12 0,0-3 0</inkml:trace>
  <inkml:trace contextRef="#ctx0" brushRef="#br0" timeOffset="55">24194 11914 8095,'-13'-20'616,"4"2"0,0 8-15,-1 1 1,-2 6 0,0 0 0,2 6 0,2 6 0,2 4-218,3 5 1,0 4-1,0 8 1,-1 2-1,1 1 1,2 1 0,1 0-810,0 3 0,0 0 0,1-2 0,4-3 0,5-6 425,6-4 0,5 4 0,6-6 0</inkml:trace>
  <inkml:trace contextRef="#ctx0" brushRef="#br0" timeOffset="56">24554 11848 8132,'0'-30'4065,"0"4"-3562,0 8 1,-4 18 0,-1 10 0,1 5 0,-2 4 0,-3 2-1,-3 4 1,0 5-1206,3 5 1,-1 4 0,6 2-1,1 1 1,1-1 0,2-4 701,0-3 0,0-3 0,0-4 0</inkml:trace>
  <inkml:trace contextRef="#ctx0" brushRef="#br0" timeOffset="57">24474 12088 8123,'0'-27'515,"2"2"0,1 3 1,3 5 645,1 7 1,6 0 0,7 5-1385,0 2 0,2 2 0,5-1 0,0-1 0,1-1-1687,3 1 1910,-3 1 0,17-3 0,-4-3 0</inkml:trace>
  <inkml:trace contextRef="#ctx0" brushRef="#br0" timeOffset="58">25034 11661 8123,'7'-13'2409,"-1"7"1,-6 7 0,-1 13-2426,-4 11 0,-2 12 1,-6 9-1,-2 3 1,-1 6-1,-4 5 16,0 5 0,3 8 0,8-36 0,-1 0 0</inkml:trace>
  <inkml:trace contextRef="#ctx0" brushRef="#br0" timeOffset="59">20315 12461 8343,'0'-13'476,"0"4"1,-1 1 0,-2 1 0,-3 1-1,0-1 4559,0-1-4711,1 5 1,4-3 0,-2 8-1,-1 2 1,1 7 0,1 3 227,2 4 0,0 10-509,0-1 1,0 7 0,2-1 0,1 1 0,3 3-490,1 1 1,0-4-1,4-3 1,-2-3 0,-1-1-1,0-2 1,-4-3-502,-2-4 1,-2-3 0,-3-2 0,-5-1 0,-6-1 0,-6-4 310,-3-1 0,-2-3 1,-2-8 635,0-3 0,1-16 0,-1-4 0</inkml:trace>
  <inkml:trace contextRef="#ctx0" brushRef="#br0" timeOffset="60">20115 12754 8209,'6'-40'127,"7"0"0,10 0 0,6 2 1,4 1-1,1 3 0,3 0 1395,1-1 1,-2 7-1181,0 2 0,-1 3 0,5 7 1,0 0-1,-1 4 310,-4 6 0,2 5 1,-6 2-653,-1 4 0,4 2 0,0 6 0</inkml:trace>
  <inkml:trace contextRef="#ctx0" brushRef="#br0" timeOffset="61">22835 11301 8225,'-5'-8'0,"1"-1"222,-1 6 1,11-3 0,3 6 0,3 0 0,3 1 0,2 2 0,4 3 0,1 3 0,-1 4 0,0 5 0,-2 3 0,0 3 82,-2 1 0,-4 1 0,-3 1 0,-2 1 0,-2 2 0,-2 1 0,1-2 0,-1 0 0,-1-3-473,-2 1 0,-1-5 0,-1-1 0,-2-2-300,-1-3 1,-7-8 0,2-10 0,-1-10-1,0-8 1,2-5 300,2-2 1,-3-7-1,5-5 1,1-4-1,3 0 1,3 2-1,3 3 623,1 2 0,-2 0 0,4 8 1,0 5-1,-1 0 0,1 4 51,2 0 1,0 3-1,1 5 1,-1 4-1,-2-1-669,1 1 1,-7 4-1,-6 0-749,-9 6 848,-10-1 1,3 8 0,-5-4-1,3 1 1,0 2 0,2 0-186,0 0 1,3 0 0,7 6 0,4 1 0,4 2-1,2-2 248,4-1 0,8 4 0,8 2 0</inkml:trace>
  <inkml:trace contextRef="#ctx0" brushRef="#br0" timeOffset="62">23474 11315 8216,'-8'-25'1421,"-1"4"-1351,-2 8 1,7 5 0,4 8 0,7 0-1,5 0 1,3-1-71,3-4 0,8-2 0,8-7 0</inkml:trace>
  <inkml:trace contextRef="#ctx0" brushRef="#br0" timeOffset="63">23714 11128 8513,'-25'-10'964,"3"-2"-371,4 2 0,9 4-377,5 10 1,5-2-1,7 2 1,7-2-1,4-2 1,4 0-1,4 0 1,3 0-58,1 0 1,-4 0 0,-7 0 0,0 1 0,-6 3-500,-3 5 1,-7 3 0,-8 0 0,-7-2-1,-3-1 1,-4 0 503,1-1 0,3 3 0,2-2 0,1 2 0,4-1 0,1-1 184,3 1 1,3 2 0,5 0 0,3-2 0,6-1-1,2 0-71,2-1 1,1 2-1,-3-4 1,1 1-1,-4 4 1,-4 0 0,-3 3-300,-3-1 0,-2 0 1,-4 1-1,-4-1 1,-8 2-1,-3 1-108,-1 2 1,-5 0 0,4-6-1,-1-2 1,2-1 0,1 1-973,0 2 531,6-5 0,8-1 0,10-7-39,7-4 1,8-2-1,10-8 610,4-3 0,10-2 0,2-7 0</inkml:trace>
  <inkml:trace contextRef="#ctx0" brushRef="#br0" timeOffset="64">24314 11142 8370,'0'-14'1083,"0"1"589,0 0 1,2 5 0,1 5-1456,1 6 0,5 5 0,-5 5 0,-1 0 0,0 2 0,0 3 0,2 4 0,-2 3-79,-2 2 1,-1 4-1,0 1 1,0 1-139,0 0 0,-6 4 0,-1-3 0</inkml:trace>
  <inkml:trace contextRef="#ctx0" brushRef="#br0" timeOffset="65">24248 11408 8184,'0'-33'842,"1"2"1,5 2 0,6 10-778,4 7 1,3 9 0,-1-2 0,3 2 0,3 0 0,-1-3 0,4 0-66,1 1 0,3-6 0,9 4 0</inkml:trace>
  <inkml:trace contextRef="#ctx0" brushRef="#br0" timeOffset="66">24741 11075 8485,'-12'-6'0,"3"6"0,3 12 0,6 9 0</inkml:trace>
  <inkml:trace contextRef="#ctx0" brushRef="#br0" timeOffset="67">24954 10875 8550,'-6'-21'454,"-3"3"239,-3 4 1,-1 6-1,0 5 1,-1 6-139,1 6 0,-5 9 1,-1 7-1,-2 6 0,-1 8 1,1 2-1,4 5 208,2 0 1,3 10-973,3-2 1,-1 3-1,5 0 1,4 0-1,4 0 1,6-3 208,2 0 0,9-13 0,0-2 0</inkml:trace>
  <inkml:trace contextRef="#ctx0" brushRef="#br0" timeOffset="68">20328 11688 9493,'9'-13'-519,"0"-1"518,-6 7 0,3-1 0,-7 5 0,-4-1 541,-4 1 0,2 2 1,-2 1-1,-1 0 1,-2 0 2053,-2 0-2315,1 0 1,0 1 0,0 4 0,-2 3 0,0 4 0,-1 3 0,1 1-4,-2 2 1,6 3 0,2-2-1,0 5 1,0-1 0,2 3-1,1-1-72,3 2 0,1 4 0,2 0 0,2-2 0,2-1 0,6-1-264,7 0 1,4-5 0,7-1-1,3-2 1,6-4 0,3-5 0,3-5-589,0-4 1,-6-1 0,4-3 0,-5-4 0,-5-7 0,-4-2 0,-7-3-24,-5-3 1,0 1 0,-11-1 0,-2-1 0,-7 3 0,-8 2-1,-9 5 482,-8 4 1,1 3 0,-6 6 0,3 0 0,2 1 0,2 4 0,3 5 68,3 6 1,4 5-1,9 7 120,5 3 0,2-3 0,2 5 0</inkml:trace>
  <inkml:trace contextRef="#ctx0" brushRef="#br0" timeOffset="69">22995 10235 20053,'-6'2'-47,"4"2"1,8 5-1,4 3 1,5 1 0,2 2 350,2 3 1,0-2 0,5 5 0,-2 0 0,0-2 0,-1 2 0,-3-2-487,-4 0 1,-2 3 0,-3-2 0,-4-1 0,-4 0 0,-1-3 0,-1-1-1,-5-2-147,-8 1 1,1-2 0,-6-2-1,1-3 1,0-1 0,2-3 170,1-1 0,3-4 0,2-2 0,3-5 0,1-3 0,3-1-765,1-1 1052,2 1 1,0 0 0,0-1-1,2 1 1,2 0 0,5-1-24,3 1 1,1 0 0,0-1 0,1 3-1,-1-1-137,0-2 1,-1 4 0,-1-8 0,-4 4 0,-1 0-1,-3 1 1,-2 0 0,-2-1-143,-3 1 0,-2 4 0,-6 0 0,0 0 0,-3 2 0,0 1 197,0 0 1,2 5 0,0-4 0,1 5 0,3 5 0,5 5-1292,2 6 1,2-1-1,0 3 0,3-2 1181,6 2 0,6-3 1,11 4-1</inkml:trace>
  <inkml:trace contextRef="#ctx0" brushRef="#br0" timeOffset="70">23461 10435 16789,'5'-19'-421,"-1"-3"1,2 7-1,-2 3 556,5 5 1,3 1 0,1 3-1,1-2 1,-1 1 0,0-1-1,1 1 1,-1 1-430,0 2 357,7 1 1,0-6-1,7-2 1</inkml:trace>
  <inkml:trace contextRef="#ctx0" brushRef="#br0" timeOffset="71">23794 10302 17785,'0'-28'-1012,"6"7"1,3 14-1,3 1 1285,1 3 1,2 1 0,1 2 0,4 0 0,-1 0 0,0 0 0,-1 0 0,0 2-17,0 2 1,-5 4 0,-6 5 0,-1 0 0,-3 1 0,-1-1 0,-4 0-527,-2 1 1,-5-1 0,-7 0 306,-2 1 1,0-1 0,5 0 0,-1-1-19,1-3 0,4-2 0,2-2 0,2 2 0,7 1 1,5-3-125,5 1 0,3-4 0,1 2 0,3-1 1,1 0-1,0 2 0,1-2-1345,3-2 0,1 1 1599,2 2 0,-1-2 0,1 3 0</inkml:trace>
  <inkml:trace contextRef="#ctx0" brushRef="#br0" timeOffset="72">24434 10155 17961,'0'-25'-393,"0"3"0,2 9 0,1 10 0,1 6 160,-1 5 0,-1 4 0,-2 3 1,0 3-1,0 4 0,0 5 1,0 2-1,-2 4-235,-2 1 1,2 0 0,-2 3 0,2-4 365,2-5 1,6 1-1,2-8 1</inkml:trace>
  <inkml:trace contextRef="#ctx0" brushRef="#br0" timeOffset="73">24368 10448 14951,'-5'-32'698,"1"5"0,1 12-684,7 11 0,4-2 1,5 0-1,0 0 0,1 0 1,-1 2-1,0-1 0,1 1-470,-1 1 0,5 2 531,-1 1 0,7 0 0,-3 0 0</inkml:trace>
  <inkml:trace contextRef="#ctx0" brushRef="#br0" timeOffset="74">25154 9862 9057,'-13'6'1364,"-1"13"1,1 14-1,0 8-1204,-1 8 0,-3 3 0,-1 3 0,2 0 0,1 1 0,1-1 0,3-1-3828,2-3 3668,3 2 0,6-11 0,0 3 0</inkml:trace>
  <inkml:trace contextRef="#ctx0" brushRef="#br0" timeOffset="75">19982 11048 23804,'-8'0'-426,"1"0"0,4-1 486,-1-4 0,5-1 1,8-3-1,3 4 1,3 0-1,1 1 1,3 1-1,2 1 505,3 2-448,1 0 1,6 0 0,0 0 0,-1 0 0,-1 0 0,1 0 0,1 0-129,-1 0 0,-4 0 26,-3 0 1,0-4 0,-5-1-1,-2 2-90,-1 2 0,-7-1 0,-3-1 1,-2 1-1,-3 2 208,-6 2 0,-5 13 0,-6 0 0,-2 3 0,-3 4 0,-3 0 121,0 2 0,-10 9 0,10-7 0,0 2 0,1 0 0,2-1 0,1 0-413,4-1 0,2-3 0,2-3 0,1 1 1,1-2-1,4 1 0,1-4-1611,3-1 1,3 1-1,4-1 1,7-3 0,5-2 1734,6-3 0,15-1 1,5-6-1</inkml:trace>
  <inkml:trace contextRef="#ctx0" brushRef="#br0" timeOffset="76">23074 9289 14137,'-13'0'0,"0"0"0,0 0 0,-2-1 0,-2-2 0,0-2 0,0 2-40,3 2 0,0 1 205,1 0 0,5 1 0,4 4 0,4 4 1,4 2-1,7 4 0,5 3 0,8 3 1,4 1-1,6 0 82,5 2 0,-7 1 0,8 2 0,-1 1 1,-2 0-1,-2 1 0,-5 0 0,-6 0-492,-7-1 0,-3-4 0,-5-2 0,-5 2 1,-4 0-1,-6-2-79,-7-4 0,-8-4 0,-9 0 1,-2-2-1,-1-3 0,-1-5 0,2-3 75,-1-1 1,2-5 0,4-6 0,2-5 0,3-6 0,5-4 379,7 0 1,4-5 0,6-2 0,2 1-1,2-1 1,6 3 171,7 2 1,4 2-1,7-1 1,0 0-1,0 2 1,-3 1-254,0 2 0,-1 6 0,-2-2 0,-4 3 0,-5 2 1,-2 0-407,-2-1 0,-8 1 1,-1 1-1,-9 2 1,-6 1-1,-4 0 296,-2 2 0,1-4 1,-4 7-1,2 1 1,-1 1-1,3 4 1,3 2 96,7 5 1,4 5-162,6 3 1,6 4-1,1 6 1</inkml:trace>
  <inkml:trace contextRef="#ctx0" brushRef="#br0" timeOffset="77">23621 9462 31689,'0'-17'-8814,"-1"-1"7527,-4 1 0,5 9 1515,0 3 1,2 4 0,6 1-1,3 0 1,1 0 0,3 0 0,2 0-1,5 0 310,4 0 1,12 0 0,4 0-1</inkml:trace>
  <inkml:trace contextRef="#ctx0" brushRef="#br0" timeOffset="78">24248 9209 15880,'-15'-12'-355,"-2"3"0,-2 5 0,0 2 618,0 2 0,-9 6 0,1 6 0,-3 7 0,-1 10 0,0 2 1,1 3-26,2 0 0,9-5 0,4 4 0,6-2 0,5 0 0,7-1 0,9-4 0,10-3-365,8-6 1,5-3 0,8-5 0,0-5-1,-3-2 1,-3-4-222,0-2 0,-4-5 1,-4-9-1,-5-4 1,-8-3-1,-5-2 0,-7 0-46,-2 1 1,-4-4 0,-4 2 0,-7 3-1,-6 0 1,-2 1 591,3 2 1,3 2 0,2 9 0,1 0-488,3 2 0,15 8 306,12 1 1,11 12-1,6 8 1</inkml:trace>
  <inkml:trace contextRef="#ctx0" brushRef="#br0" timeOffset="79">24807 9182 16114,'-13'-19'-663,"0"7"1,-1 12 778,1 12 1,-5 13 0,-1 11 0,0 2 0,-2 2 0,2-1 0,0-2-509,2-2 1,2 1 0,4 2-1,2-2 1,4-5 0,4-1 204,1 1 1,0-9 0,0 3 0</inkml:trace>
  <inkml:trace contextRef="#ctx0" brushRef="#br0" timeOffset="80">24607 9516 23517,'0'-27'-7193,"0"0"7713,0 1 1,2 0 0,2 4 0,5 4 66,3 4 0,6 5 1,3 1-1,1 2 1,5 3-1,1 2-179,6 1 0,3 0 0,3 0 0</inkml:trace>
  <inkml:trace contextRef="#ctx0" brushRef="#br0" timeOffset="81">25381 9076 22507,'-8'-37'33,"4"6"1,-2 14-1,0 23 1,-1 15-303,-4 12 0,-7 10 0,-4 4 0,-3 2 0,-3 4 0,-2 2 1,-2 6-1,1-1 49,2-2 0,0 6 0,8-9 1</inkml:trace>
  <inkml:trace contextRef="#ctx0" brushRef="#br0" timeOffset="82">20288 10342 29659,'8'-6'59,"-2"4"1,-6-5-46,0 3 1,-5 1 0,-1-5 0,-1 1-1,-3 1 1,-2-1-45,-1-1 1,-1 4-1,1-4 1,-2 2-1,-1 3 1,-2 2 0,2 1 317,1 0 1,2 0 0,-1 0 0,2 1 0,2 2 0,1 5-336,-1 4 0,4 2 0,1 9 1,4-6-1,1-2 0,1-1 0,5-1 29,8 0 1,0-1-69,9-3 0,-1-3 0,5-6 0,-1 0 0,-1 0-359,-2 0 1,0-2 0,-5-2 0,-3-5 0,-3-3 0,-5-1 62,-1 0 1,-2-1 971,-4 1 1,-1 5 0,-3 6 0,-4 6 0,-1 8 0,2 6-1,-1 1-382,1 0 1,3 5-1,-4-2 1,1 2-1,1-1 1,0-2 0,2 0-794,-2 0 1,3-4-1,-5 4 1,1-2-1,1-2 1,-2-3-894,1 0 0,-2 1 0,-3 1 0,0 2 0,2-2 1535,0-1 0,-11-2 1,6 0-1</inkml:trace>
  <inkml:trace contextRef="#ctx0" brushRef="#br0" timeOffset="83">23088 8143 14749,'-9'-10'0,"2"-4"0,-1 1 0,1 3 0,-4 7 175,0 6 1,3 4 0,4 6-1,2 1 1,2-1 0,0 0-1,0 1 1,2-1 0,2 0 379,5 1 0,3 5 0,1 3 0,2 3 1,3 2-1,4-1 0,2 1 0,-1 1-477,0 3 0,-7-3 0,2 5 1,-5-2-1,-4 2 0,-5-1 1,-2 1-2068,-2-3 1840,-6-2 1,-7-3 0,-10-1 0,0-4 0,-3-2 0,3-5 185,-1-2 1,-3-8 0,8 1 0,1-4 0,2-4 0,4-5-182,0-3 1,6-7 0,5-5-1,8-6 1,11-5 0,7-2 0,6 0 664,5 1-304,2 1 0,1-4 0,-2 4 0,-3 4 0,-1 4 1,-4 3-246,-1 2 1,-7 1-1,-3-1 1,-3 4-1,-3 2 1,-4 0-1,-5-2-36,-6 2 0,-5-1 0,-12 1 0,-6-2 0,-7 2 0,-2 3 0,0 2 426,3 2 0,2 7 1,7-3-1,2 4 1,2 1-809,2 0 0,8 6 0,8 2 1,8 4-1,13 3 316,8 3 1,12 3-1,7 5 1</inkml:trace>
  <inkml:trace contextRef="#ctx0" brushRef="#br0" timeOffset="84">23688 8343 22280,'-12'-37'-919,"3"6"1,5 11 0,8 16 946,5 3 0,7 5 1,3 0-1,4-1 1,5-1-1,4-2 1,5 0-1,0 0 1,3 1 168,2 4 1,2-4-1,10 5 1</inkml:trace>
  <inkml:trace contextRef="#ctx0" brushRef="#br0" timeOffset="85">24328 7983 32767,'0'-21'-2502,"0"14"0,-2 13 1,-1 7 2377,-1 5 1,-7 10 0,2-1 0,-1 2 0,0 5 0,1 3 0,0 5 0,0 1-261,0 4 1,5-1 0,-4 3 0,2-2 0,5-2-1,4-5 1,6-3 343,3-3 0,13-2 0,3-5 0</inkml:trace>
  <inkml:trace contextRef="#ctx0" brushRef="#br0" timeOffset="86">24954 7970 24160,'-6'-20'-5877,"-3"7"6748,-3 7 0,4 17 0,-1 6 0,0 8-965,1 7 1,-4-3 0,4 5 0,-3 0 0,2 0 0,5 3 0,1 3 0,0 5-1068,-1 4 0,-2-2 0,3 3 912,-2 5 1,-5-7 0,2 3 0</inkml:trace>
  <inkml:trace contextRef="#ctx0" brushRef="#br0" timeOffset="87">24821 8369 12415,'6'-74'586,"1"6"1,8 15-1,1 14-221,2 13 0,0 13 0,-3 8 0,1 4-738,2 1 1,1 0 0,-3 1 437,2 4 1,12-4-1,-2 5 1</inkml:trace>
  <inkml:trace contextRef="#ctx0" brushRef="#br0" timeOffset="88">25341 8010 31942,'-14'-26'82,"7"10"1,-5 0 0,2 23 0,-5 18-1,-6 18 1,-1 11-922,-2 3 1,-4 6 0,6-3-1,-3 4 1,-1 4 0,4 0 69,4 0 0,-2-7 0,-1-2 0</inkml:trace>
  <inkml:trace contextRef="#ctx0" brushRef="#br0" timeOffset="89">20195 9716 9369,'0'-15'0,"0"-2"0,0 0-8,0 0 0,-4 7 1,-2 1 487,-2-1 1,4 2 0,-5 1 0,-1 1 0,-2 3 0,-1 2 0,-1 2 343,1 3 0,4-1 0,2 6 0,1 2-591,3 1 1,1 1-1,2 0 1,2 1 0,1-1-159,1 0 1,6 5 0,-1 0 0,5-2-1,2 0 1,2 1-37,-2 0 0,0 1 0,1-5 0,-1 2 0,-3 2 0,-2 0 0,-2 0 0,-1-3-51,1 0 0,-6 4 1,2-1-1,-4 0 1,-2-3-1,-4 0 21,-4-1 1,-2 0-1,-4 1 1,-3-2-1,-4-2 1,-3-3-13,-2-1 0,6-1 0,3-5 1,4 0-1,0 0 0,1-2-129,0-2 0,5-5 0,4-7 0,2-4 0,5 0 1,5-4-1,6-1 180,6-2 1,6 2-1,5 1 1,1 2 0,0-2-1,2 1 1,2-1 183,-1 2 0,-7 4 0,-1-3 0,-8 2 0,-5 3 0,-4-1-290,-1 0 1,-8 2 0,-2-3-1,-11 3 1,-9 2 0,-5 0-1,-5-1 1,-4 2 165,1 3 0,-3-1 0,6 6 0,2 1 1,2 1-1,5 4 374,4 2 1,3 8-625,2 6 1,11 11 0,4 0 0</inkml:trace>
  <inkml:trace contextRef="#ctx0" brushRef="#br0" timeOffset="90">18569 10155 22476,'-6'8'-4243,"-3"-4"4208,3-2 1,-1-2 0,4-2 0,0-2-1,4-5 1,7-3 0,4-1 442,1-1 1,-7 2-1,-8 5 1,-8 7-303,-6 7 1,-8 4 0,2-1 0,-3-1 0,-2 1 0,0 2 153,1 2 0,0-3 0,4 0 0,4-4 0,4-1 0,0-3 211,1-1 0,0-2 0,-1 0 0,1 0 0,0 0-277,-1 0 1,0 0 0,-3 0 0,-2 0 0,0 1 0,-4 4-404,-2 3 1,0 4-1,-9 2 1,0 0-1,1 3 1,1 0 0,2 0 377,2-2 0,1-2 1,2-1-1,2-2 1,2-1-1,2 0 346,2-2 0,2 5 0,2-4 1,1 0-1,2 1-594,1 2 0,5-4 0,-4 2 1,1 1-1,1 4 0,-2 2 0,1 2-187,-3-2 0,2 5 0,1-1 1,-1 3-1,1-3 0,-2 1 1,2-2 142,2 1 1,-1-3-1,2-2 1,1 1 0,1 2 315,2-1 0,0-7 0,0-1 0,0 1 0,2 1-218,2-3 1,-1 4 0,6-3 0,2 3 0,0 1 0,3 2-71,-1 3 1,2-3 0,0 2 0,1 0 0,-1-1 0,1 2 0,-1-2 78,0-1 1,-2-2-1,2-1 1,1-2-1,2-2 1,0-2 274,1-3 0,2 3 0,5-2 0,3-1 1,0-1-1,2-2 0,0 0 11,2 0 0,-3 0 0,4 0 0,-2 0 0,-2 1 0,-1 2-208,3 1 1,-3 2 0,5-3-1,-1 3 1,-4 0 0,1 2-1,0-3-54,1 1 1,0 0 0,-3-3 0,2 2 0,1-1 0,-2 1 173,0-1 1,3 1 0,2-5 0,2 0 0,-1-2 0,1-1 16,-2-1 0,3-5 1,-4 3-1,-1-2 1,2 0-1,-1-1 0,1 1-15,0 2 0,-4-3 1,1 4-1,-3-1 0,-2 0 1,1 1 78,0-1-324,-1 5 1,1-5 0,0 6 0,-1 0 0,1 0 0,0 0 14,-1 0 0,1-2 0,1-1 0,2-1 0,2 1 0,2 0 84,3-1 0,-2 2 0,0-4 1,1 2-1,-1-2 0,1 0 0,-1-1 54,-1-1 0,3 5 1,-6-3-1,1 2 1,-1-1-1,1 2-86,2 2 0,-3-4 0,3 1 0,1 1 0,-1 2 0,3-1 0,0-1-221,-2-1 0,2-5 0,-4 3 0,-1-1 0,1-2 0,-3 0 0,-1 0 37,2-2 1,-2-2-1,2-3 1,-3-2 0,-3 2-1,-1 0 281,-2-2 0,0 3 0,3-3 0,-1 2 0,-2 0 0,2-2-654,1 2 318,2 1 1,-2 1 0,-1 1 0,-4 0 0,1-1 0,-2 1-77,1 0 1,2-1 0,-4 1 0,-4 0 0,-2-1 0,-3 1 0,0 0 17,-2-1 0,-1-3 0,-6-1 0,0 0 0,0 0 0,0 1 324,0 0 1,-1 1 0,-2 0-1,-3-2 1,0 2 0,-1 1 0,1 2-364,0-1 0,-8 1 1,3 0-1,-3-1 1,-4 1-1,-1 1 32,-4 3 0,-4-3 0,-4 5 0,-5-2 0,-4 2 0,-4-1 420,-5 1 1,-3 2-1,-1-3 1,-1-1-1,1 0 1,1 0-1,2 0 168,1 2 1,0-5 0,-4 4 0,0-1 0,-1 1 0,-1-1 506,-2 1-774,2 2 1,-13 2 0,3-1 0,-2 3 0,-4 2-1,-2 2-168,35 0 1,-1 1 0,0 4 0,0 1 0,-1-2 0,0 1 0,0 1 0,1 0 0,0 2 0,0 0 0,0 0 0,-1 0-296,-1 0 0,1 1 0,2 1 0,0 1 0,-31 9 1,5 4-1,2 0 0,4 1 0,0 0-1674,3-1 2051,6 1 1,4-6 0,5-2 0</inkml:trace>
  <inkml:trace contextRef="#ctx0" brushRef="#br0" timeOffset="91">17489 10568 10656,'0'-13'152,"0"0"1,-1 5-1,-4 5 113,-4 6 1,-2-1 0,-4 2 0,-2-2 0,-2-2 97,-2 0 1,-1 0 0,-6 0 0,-3-2-1,-5-1 1,-2-1 0,-2 1 0,-2 1-317,-2 2 0,1-4 0,-4 0 0,-1 1 0,4 1 0,-1 1-1135,2-4 1,6 4 414,-3-4 1,0 4-1,6 1 1,0 0-1,3 0-1592,3 0 2256,-5 6 0,5 1 0,-4 6 0</inkml:trace>
  <inkml:trace contextRef="#ctx0" brushRef="#br0" timeOffset="92">15116 10848 30078,'0'-41'-9831,"0"4"6558,0 7 1,-1 17 3663,-4 4 1,-2 6 0,-6 3-1,-1 0 1,3 2 0,0 2 959,2 5 0,2 4-1065,-2 5 0,-3 0 0,5 7 1,-2 3-1,1 2 0,1 2 51,0 4 0,4 2 0,-2 2 0,4 0 0,1 0 0,0-1 1,1-4-402,4-4 0,2 0 0,5-2 0,-2-6 0,-1-3 0,0-7-526,-2-3 1,5-7 0,-3 0 0,2-6 0,-1-7 615,-1-6 1,-5-5-1,5-7 1,0-2-1,0-3 1,0 1 237,1-1 0,2 2 1,1 6-1,-1 3 1,-1 4-1,-3 5 1,3 2 234,1 2 1,-3 7 0,-1-3 0,3 4 0,1 1 0,1 1 0,0 4-713,1 3 1,-1 4 0,0 2 0,1 0 0,-1 3 0,0 2-513,1 2 1,-5-4 0,-1 4 0,3 0 0,-1-2 0,1 2 0,-3 0-254,3 2 1,-4-2 0,2 0-1,1-1 1044,2 1 1,2 1 0,-1 5 0</inkml:trace>
  <inkml:trace contextRef="#ctx0" brushRef="#br0" timeOffset="93">15716 11288 19949,'0'-25'-1108,"0"3"1,0 7-1,-1 9 2215,-4 5 1,2 1 0,-6 11-2343,-1 4 0,4 3 1,2 0-1,2 2 1047,2 1 1,-6 10-1,-1-3 1</inkml:trace>
  <inkml:trace contextRef="#ctx0" brushRef="#br0" timeOffset="94">15743 11102 25799,'0'-40'-2651,"0"0"1,-5 10-1,0 20 2335,-3 7 1,-1 10 0,-3 12 0,4 1 0,3-1 0,4-1 0,1-1 0,0 3-41,0 0 0,11 3 0,4 3 0</inkml:trace>
  <inkml:trace contextRef="#ctx0" brushRef="#br0" timeOffset="95">15876 11275 19993,'0'-14'-4558,"-1"9"4590,-4 5 0,2 7 1,-4 9-1,0 3 1,-1 2-1,-1 3 1,0 1-141,0 2 0,1-1 0,-4 1 1,1-2-1,4-3 0,0-4 1,1-3-349,0-2 0,3-5 0,7-5 0,5-8 0,4-10 512,5-10 0,9-7 0,7-8 1</inkml:trace>
  <inkml:trace contextRef="#ctx0" brushRef="#br0" timeOffset="96">16143 10835 13350,'-2'-18'-1810,"-2"3"1964,-5 8 1,-1 13 0,-1 16 0,2 3-1,-1 3 1,-2 1 0,-1 0 0,1-1-176,3 2 1,2 4-1,4-3 1,-2-1-1,4-2 1,4-1-1,6-1 1,4-1-603,5-2 1,-2-9-1,5-6 1,0-2 0,-2-5-1,0-4 640,-3-6 1,-1-3 0,-2-2 0,-1-3 0,-1-2 0,-4 0 0,-1 0 517,-3 2 0,-2 3 1,-1 0-1,0 1 1,-1 0 1345,-3-1 0,2 5-1898,-2 0 0,4 6 0,4 1 0,5 3 0,3 5 0,3 0 0,1 0-393,2-3 1,-1-2-1,-2-1 1,2 0-1,0 0 1,0 0 156,-3 0 1,-2-1 0,-1-2 0,-4-3 0,-1-2 0,-2 0 0,1-1 1474,-1 0 0,2 0-949,-1-4 0,1 11 0,2 8 0,-2 9 0,-1 7 0,-1 5-512,-1 4 1,0 7 0,0 8 0,2 0 0,-4 1-1,-5-1 262,-10 0 0,-5-7 0,-8-7 1</inkml:trace>
  <inkml:trace contextRef="#ctx0" brushRef="#br0" timeOffset="97">16223 11381 8574,'19'-68'161,"2"15"0,5 17 0,3 19 1,2 9-162,4 10 0,10 11 0,2 8 0</inkml:trace>
  <inkml:trace contextRef="#ctx0" brushRef="#br0" timeOffset="98">9251 7237 12447,'6'-28'0,"1"-2"0,1 0 0,-2 5 0,-2 6 0,2 4 845,2 2-498,-5 5 0,1 2 0,-8 6 0,-5 0 0,-3 0 0,-3 0 0,-3 0 0,-4 2 0,-5 1 0,-2 3 0,-4 0 0,-1 1 188,-3 0 1,1-2 0,-1 2-10,0-1 0,-3 3 0,8-4 1,-1-2-95,1-2 0,-4 3 1,4 1-1,-3-1 0,0 1 1,-1 1-1,1 1-297,-2 3 1,-2 2-1,-1 2 1,-1 0-1,-2 4 1,-3 6-1,2 6-347,2 5 0,-5 4 1,5 2-1,-1 2 1,-1 4-1,4 2 223,1 2 0,4-1 1,10-7-1,4 1 1,6-1-1,6-1 34,3-2 0,3-2 1,9-1-1,8-1 1,8 1-1,7 1 1,8 2 115,6 0 1,6 0 0,9 0 0,6 0 0,-31-20 0,2 0 0,2 0 0,1 0 0,2 0 0,0 0-157,3 1 1,0-2 0,4-1 0,0-2 0,-2 0 0,0-1 0,1-1 0,1-1 0,1-2 0,0-1 0,-1-2 0,0-2 17,-1 0 1,0-1-1,0-3 1,1-1-1,-4 1 1,0-1 0,-1-2-1,0-3 1,1-1-1,-1-3 1,-1-2-1,-1-1 1,1-1 0,-2-2-110,-2-1 0,-1-2 1,-1 1-1,-2-3 1,22-24-1,-2-4 0,-6-5 1,-5-9-1,-24 28 1,-1-2-59,0-2 0,-3-2 0,-1 1 0,-3-2 0,-1-1 0,-2-1 0,-1-1 0,-2-1 1,-1-3-1,-1 0 0,-2 0 0,-2 0 0,-2-1 0,-2 1 27,-4 0 0,-2 1 0,-4 3 0,-2 1 1,-5 1-1,-3 2 0,-3 1 0,-3 2 0,-3 4 1,-4 2-1,-4 2 0,-3 4 29,-3 3 0,-1 2 1,-3 2-1,-2 3 0,-2 4 1,0 2-1,-4 4 0,-1 2 1,-3 4-1,-1 4 0,-2 3 1,0 4-1,0 2 0,1 3-324,2 0 1,2 2-1,1 4 1,2 2 411,2 0 0,1 2 0,0 4 0,1 1 0,2-2 0,1 0 0,0 0 0</inkml:trace>
  <inkml:trace contextRef="#ctx0" brushRef="#br0" timeOffset="99">11984 7343 27221,'-9'-7'-1372,"0"1"1,-1 0-1,-2-3 1328,-2-3 0,1-1 0,0 0 1,-1 1-1,1 1 462,0 3 1,-2 5-1,-1-2 1,-5 4-1,-4 1 1,-8 0 0,-5 1-211,-7 4 1,2 3 0,-7 10 0,-3 4 0,-5 4 0,-1 0 0,-2 2-70,0 3 1,8 4 0,-2 5-1,3 0 1,8 1 0,5 3 0,10 5-341,5 3 0,11 10 0,13 5 0,11 5 1,2-31-1,4 0 0,4 1 0,3 0 64,3 1 0,3-1 1,9 3-1,2-1 1,4 0-1,2-1 1,4-1-1,2-1 1,4 0-1,1-2 1,2-3-1,2-3 109,-2-1 1,3-3 0,5 0 0,1-3 0,0-5 0,0-2 0,-2-2 0,0-1 0,-1-3 0,1-3 0,-5-2 0,0-2 0,-1-3 0,-2-2 184,-3-1 0,-2-3 1,-9-2-1,-3-3 1,-2-3-1,-3-2 1,25-18-1,-14-11 1,-11-12-94,-11-16 1,-15 34-1,-2-2 1,-5-7 0,-2-2-415,-3-3 0,-3-1 1,-3-5-1,-5-2 0,-7-1 1,-3 0-1,-4 0 1,-2 0 187,-3-2 1,-4 2 0,6 16 0,-1 1 0,-2 2 0,-14-12 0,-1 4 0,-3 0-1,-1 4 1,-1 3 0,-2 3 0,1 7 0,-1 3-582,1 4 1,-2 5 0,-4 4 0,-1 5 742,5 6 0,-1 3 0,-2 3 0,-1 1 0,-1 1 0,0-1 0</inkml:trace>
  <inkml:trace contextRef="#ctx0" brushRef="#br0" timeOffset="100">15223 13594 9114,'0'-46'0,"0"7"0,0 11 0,0 9 0,-1 6 325,-4 4 0,-2 3 0,-7 6 1,1 0-1,1-2 6,3-2 1,-3-4-1,5-5 1,-2 0-1,-1-1 1,-5 3 257,-6 2 0,-5 3 0,-6 6 1,-6 3-1,-8 6 0,-9 8-529,-4 7 1,-5 10-1,30-16 1,-1 1-1,-2 2 1,1 0-1,0 0 1,0 1-1,-1 0 1,1 2 0,1-2-1,0 1-80,1 0 1,0-1-1,2 1 1,1 0-1,-29 23 1,8 1-1,5 5 1,6 3 154,4 2 1,18-23 0,2 1 0,-11 34 0,15-32 0,2 2 0,1 2 0,1 2 0,2 2 0,2 0 0,2 6 0,2 1-151,1 3 1,3 2-1,3 2 1,2 1-1,5 5 1,3 1 0,2 1-1,4 0 1,2-3-1,3-1 1,4-3 0,4-2-1,1-4 1,3-4-10,2-3 0,3-2 0,8-1 0,4-4 0,-2-7 0,3-5 0,2-4 0,2-4 0,5-4 0,2-5 0,2-4 0,1-4 0,-19-1 0,0-3 0,1 0 165,2-1 0,1-1 1,-1 0-1,-3-2 0,-1 0 1,0-2-1,5-2 0,0-1 1,-1-2-1,-1 1 0,0-2 1,-2 0-1,0 0 0,-2-1 1,1 0-1,-1-1 0,0-1 1,0-1-91,20-8 0,-1-2 0,-7 2 1,-1-3-1,-3-3 0,-1-3 1,-2-1-1,-3-3 0,-5 1 1,-2-3-1,-4-1 0,-2-3 0,-6 0 1,-4-1-281,-3-3 1,-3-2-1,-5-1 1,-5-2-1,-6 0 1,-4-2 0,-2 1-1,-5 0 1,-4 1-1,-6 1 1,-4-1 0,-5 2-1,-8 1 1,-5 1-59,-5 1 1,-5 3 0,-5 5 0,-4 4 0,-7 5 0,-4 5 0,18 9 0,-1 3 0,-1 2-1,-4 1 1,-2 3 0,-1 1 286,-6 2 0,-1 0 0,0 2 0,-6 1 0,-1 1 0,0 1 0</inkml:trace>
  <inkml:trace contextRef="#ctx0" brushRef="#br0" timeOffset="101">13264 8343 9858,'-5'-14'0,"-1"3"0,0 0 0,-1 4 0,-1 1 460,-2 3 74,4-4 1,-6 5-1,5-1 1,1 6 0,7 4-1,13 1 1,11-4-269,9-2 1,16-4-1,10-2 1,9-6 0,-29 3-1,0-1 1,3-2-1,0 0 1,2 0 0,0 0-1,1-2 1,-1-1-1,1-1 1,1-1-202,1 0 1,-1-1 0,-3 0 0,-1 0 0,3 1 0,-1 0 0,-3 0 0,-1-1 0,-5 2 0,0 0 0,29-10 0,-8 6-1857,-7 4 1807,-10 0 1,-7 1 0,-7 0 0</inkml:trace>
  <inkml:trace contextRef="#ctx0" brushRef="#br0" timeOffset="102">10224 15206 19692,'-6'-13'0,"-3"0"0,-4-1 0,-5 1 0,-4 0 0,-3-1 218,-2 1 1,-1 4 0,-3 2 0,-5 1 0,-4 3-1,-4 1 1,-6 4 0,-5 2 0,-6 7 0,-1 3 0,-5 6-1,-1 0 1,32-8 0,0 0 0,-1 1 0,0-1-193,-1 1 1,0 1 0,-1 1 0,-1 1 0,-1 0 0,0 1-1,0-1 1,0 0 16,0 0 0,-1 1 0,1 1 0,-1 1 0,2-2 0,0 1 1,1 1-1,0 1 0,-1 0 0,1 0 0,1 0 0,-1 0 1,0 0-1,0 0-24,0 0 0,1 0 0,1 0 0,1 0 0,-1 0 0,0 0 1,1 0-1,-1 1 0,2 0 0,1 1 0,0 0 0,0 1 0,0-1 1,1 0-92,0 1 0,-1 0 1,-26 20-1,30-19 1,2 1-1,-24 24 0,6-2 1,6-1-80,2 0 0,7-5 0,5 5 0,10-3 0,7-1 0,5-4 0,5-1 9,7-3 0,11-1 0,6-7 0,8 1 0,5-2 0,10-1 358,6-2 1,6-6-281,11 2 0,-6-3 0,-25-8 0,3-1 0,2 1 1,0 0-1,2-1 0,0-1 62,-1 0 1,2-1-1,7 2 1,0-1-1,-2-2 1,1 0-1,1 0 1,2 0-1,3 0 1,2-1-1,-1 0 1,2-1-116,2 0 0,0 0 1,5 1-1,0 0 1,0 1-1,0-1 1,0 0-1,-1 0 0,2 0 1,1 1-1,-1-1 1,0 2 52,0-1 1,0 1-1,-20-2 1,2 1-1,-1-1 1,-1 1-1,-1 0 1,1 0-1,0 0 1,0-2-1,0 1 1,1 0-1,0-1 1,1 1-1,-2-1 1,0 1-1,1-1 1,-1 1-1,1-1 1,0 1 69,1 0 0,-1 0 1,0-1-1,22 0 0,-1 0 1,-22 0-1,1 1 1,0-1-1,0 0 0,-1 0 1,0-1-1,25 0 1,-1 0-1,-24 0 0,0-1 1,0 0-1,24 0 0,0-1 96,-2 1 1,2-2 0,-22 0-1,1-1 1,-1 1 0,18-1-1,0 0 1,1 0 0,1-1 0,1 2-1,0-1 1,-1 0 0,-1 1-94,0-1 1,0 0 0,-20 1 0,0 0 0,0-1 0,18-4 0,0-1 0,1 0 0,-1-1 0,0 0 0,-1-1-1,-1 0 1,-1-1-126,0-1 1,1 1 0,0-2 0,0-1 0,-6 0 0,-1-1 0,-2 0 0,0-2 0,0 0 0,-2-1 0,-3 1 0,-1-2 0,-1-1 0,-1-1-272,0 0 0,-1-2 0,-2-2 0,-1-1 256,0-2 0,-1 0 1,-4-1-1,-2-1 1,-5 2-1,-2-1 1,-2-2-1,-2-1 50,-1-1 1,-2 0 0,15-29 0,-22 29 0,-2-1 0,6-36 0,-8 1 0,-7 1 0,-11 2 113,-14-3 0,-11 8 0,7 29 0,-4 1 0,0 1 0,-3 1 1,-3 1-1,-3 2 0,-4 0 0,-1 1-122,-5 1 0,-1 1 0,-5 0 0,-2 2 1,-2 1-1,0 2 0,-4-1 0,-1 1 1,-4 1-1,0 1 0,-3 1 0,-2 1 1,-3 1-1,-1 3-11,22 4 1,-1 1-1,-1 1 1,-3-1-1,-1 0 1,0 2 0,-2 1-1,0 2 1,-1 0-1,-2 0 1,0 0 0,-1 0-1,0 0 1,-1 1-1,0 0 1,-1 0 0,-1 0-1,0 1-11,0 0 0,-1 1 0,0 0 0,-2 0 0,-1 0 0,0 1 0,0 1 0,-1 1 0,1 1 0,-3-1 0,1 1 0,-1 1 0,-1 0 0,-1 0 0,0 1 0,18-2 0,-1 1 1,0 0-1,0 0 0,1 0 0,-2 0 0,1 1 0,0-1 55,0 1 1,0-1 0,0 1 0,0 0-1,1 1 1,0 1 0,-1 0 0,1 0 0,0-1-1,0 1 1,-1 0 0,1 1 0,0 0-1,0 1 1,0 1 0,0 0 55,0 0 0,0 1 0,1 1 0,-1-1 0,0-1 0,0 1 0,1-1 0,0 2 0</inkml:trace>
  <inkml:trace contextRef="#ctx0" brushRef="#br0" timeOffset="103">7532 16073 11489,'8'-15'-437,"1"6"0,-1 7 0,2 5 563,-1 2 0,-8 4 0,-1-5 0,-7-1 0,-6-1 554,-5-2 1,-4 0 0,-11 1 0,-7 2 0,-9 3 0,-7 1 0,-8 5-564,-5 4 1,4-1-1,-7 5 1,0-3-1,35-8 1,0 0-1,-2 0 1,1 0 0,-1 0-1,-1 0-294,1 0 1,0-1 0,-2 0-1,2-2 1,-28 1-1,6-1 1,5-3 0,6-2-73,5-1 1,7-1 0,13-2 0,4-3 0,8-1 0,7-4-1934,4-1 2148,14-1 1,3-6-1,12-2 1</inkml:trace>
  <inkml:trace contextRef="#ctx0" brushRef="#br0" timeOffset="104">4532 15966 17510,'-13'-19'-310,"0"5"0,-1 7 0,-1 7 0,-2 1 560,-6 4 0,-2 2 1,-3 8-1,-1 1 1,-4 2-1,0 0 1,-1 0-1,2 1-44,-1 2 0,2-4 0,3 6 0,0-1 1,0 0-1,5-1 0,6-2-300,5-3 1,7-1 0,2-2-1,8 1 1,8-2 0,11-3 96,10-5 0,4-3 0,14-1 1,3 0-1,0 0 0,0 0 1,-5 0 104,-6 0 0,-1 0 0,-12 0 0,-2 2 0,-7 2 0,-9 5-151,-7 3 0,-12 7 1,-9 5-1,-11 4 1,-14 5-1,-11 1 1,-8 3 34,27-18 0,-1 0 0,-28 15 0,-7-2 0,3-4 0,6-2 0,4-1 0,6-2-35,5-6 1,9-3-1,9-5 1,8-6-1,11-6-798,11-6 0,23-13 0,23-5 868,14-1 1,2-6-1,-29 17 1,-1 0 0</inkml:trace>
  <inkml:trace contextRef="#ctx0" brushRef="#br0" timeOffset="105">5012 15966 14523,'-22'-42'-254,"0"7"1,4 11-1,9 20 264,-1 2 1,-1 4 0,1 1-1,3 3 1,1 1 25,3 3 0,1 2 0,4 3 1,1 1-1,1 5 0,0 1 1,1 4-1,1-4 122,1-2 1,2 3-1,3-6 1,-2 0-1,-1-2 1,2-2-7,0 0 1,3-4 0,-1-2 0,0-1-1,1-3-9,-1-1 0,0-8 0,-1-3 0,-3-3 1,-3-1-239,0 0 0,-4-1 0,2 1-84,-3 0 0,1 1 0,2 3 0,5 3 1,5 1 33,3 1 1,-5-5-1,5 5 1,-1 1-1,-1 0 1,-1 0-1,-2-3-647,-3-2 0,7 0 1,-2-6-1,1 1 1243,-1 0-367,-6-1 1,4 1 0,-5 0 0</inkml:trace>
  <inkml:trace contextRef="#ctx0" brushRef="#br0" timeOffset="106">5332 15899 12110,'-9'0'139,"0"0"498,6 0 0,-1-4 0,10-1 0,6 1-271,4-2 0,6 0 1,-3-3-1,2 3 1,1 2-1,1-1-72,-1 2 1,-6-2-447,2 0 1,-3 1 0,-2 4-1,0 0-276,1 0 0,-8 0 0,-5-2 0,-5-1 0,-2-3 0,-2 0 0,2-1 0,-1 0 824,0-4 0,4-1 0,-2-1 0,4 0 0,2-1 0,4 3 0,3 0 70,4 2 1,2 6-1,-1-1 1,2 2 0,3 2-1,2 0 1,4 2-610,3 2 0,-4 4 0,10 4 0,0-2 0,1-1 0,1 0-289,1-2 1,-5-1 124,4-6 1,-4 0 0,2-1 0,-3-4 0,-7-4 238,-2-3 0,-3-2 0,-6-4 0,-3-3 0,-5-1 0,-2 0 0,-4-2 161,-2-1 1,-4-2-1,-5 2 1,0 3-1,-2 4 110,-3 3 1,2 3-1,-7 3 1,1 5-1,0 4 1,1 4 0,2 7-141,3 5 1,7 5-1,4 7 1,5 3 0,6 3-1,9 2-1980,10-1 0,9-5 1,11 2 1897,4 1 1,3-11-1,1 3 1</inkml:trace>
  <inkml:trace contextRef="#ctx0" brushRef="#br0" timeOffset="107">4719 16912 8484,'-2'-16'-509,"-2"3"738,2-4 1,-3 10 0,6-5-1,2 2 1,3 1 0,0-2 1005,0 0 1,3 2 0,-3 1-283,1 2 0,0 3 0,2 8 1,-4 4-1,-4 3-796,-1 1 0,2 5 0,1 1 1,1 2-1,-1 4 0,-1 3 1,-2 3-387,0-1 0,0 4 0,0 1 229,0 4 0,5 1 0,3 0 0</inkml:trace>
  <inkml:trace contextRef="#ctx0" brushRef="#br0" timeOffset="108">4532 17818 8299,'-13'-17'0,"0"-1"0,1 2 491,3 1 1,3 6 0,9 0 0,4 0 0,8 2 1412,4 2 1,4-1-1680,3 2 1,2-1-1,1 5 1,-1 2-1,-5 2 1,0 5-183,-3 3 1,-8 1 0,0 1 0,-5 1-1,-4 2 1,-3 6-17,-4 2 0,-3 1 1,-7 0-1,1-3 0,-2-2 1,-1-2 357,-2-2 0,2-3-485,7 0 0,4-7 0,10-2 1,5-5-1,5-5 0,4-4 0,2-3-561,3-1 1,1 0-1,0-1 1,-1 3 0,-2 0-1,0 4 1,-1-1-1797,-3 1 2457,2 4 0,-5-3 0,4 6 0</inkml:trace>
  <inkml:trace contextRef="#ctx0" brushRef="#br0" timeOffset="109">5145 17512 8299,'0'-27'796,"0"1"1,0 5-1,0 3 1,0 3-65,0 2 0,2 1 1,2 3-1,4 6 1,-1 6-531,-2 6 0,1 3 0,-2 1 0,0 1 0,1-1 0,-1 2 0,1 0 0,-1-1-908,1-2 0,5-3 1,-3 1-1,2-2 283,0-2 0,-6-3 0,2-8 0,-4-4 0,-1-2 0,0-3 1080,0 1 0,0 4 1,0 0-1,2 0 1,2 2-275,5 2 1,3 4 0,1 1 0,0 1 0,2 4-1,2 2-828,0 1 1,3 4-1,-3-5 1,4 0 0,1-2-1,0-4 1,2-1-4598,1 0 4267,-4 0 775,4-12 0,-10-2 0,4-13 0</inkml:trace>
  <inkml:trace contextRef="#ctx0" brushRef="#br0" timeOffset="110">5612 17192 8299,'0'-21'1515,"1"5"-1136,4 6 0,2 5 0,7 10 0,-2 4 0,-2 2 0,-1 3 113,1-1 0,2 0 1,1 1-1,-1-1 1,-1 0-1,-3 1 0,3-2 1,-1-2-755,-1-1 1,-5-6-1,-8 0 1,-5-5-1,-3-4 1,-1 0-508,0 0 1,-1-4-1,1 3 1,0-1 0,1 5-1,3 6 422,4 6 0,4 4 0,2 5 0,4 4 1,4 4-1,3 2 0,2 1-283,4 2 0,3 1 630,6-6 0,-1-1 0,1-2 0,1-6-4,3-2 1,-3-1 0,3-3-1,-2-2 1,-4-4 0,-3-4 0,-4-1 116,-3 0 0,-8-1 1,-3-4-1,-2-5 0,-2-5 639,0-3 0,-2-1 1,-1 1-1,-2-2 0,-1-1 1,0 3-1,1 3 892,-1 2 0,5 0-1372,-4-1 1,4 8-175,1 6 1,0 6 0,1 8-187,4-1 1,2 0 0,7 1 0,-1-1 0,0-1-537,1-3 1,-1-3 797,0-6 1,-5-2-1,-5-1 1,-6-3 0,-6-1-1,-3-4 653,-1 0 0,1 2-713,3 0 1,4 6 0,10-2 0,4 4 0,4 1 0,3 0-598,2 0 1,6 0 0,-2 0 0,2 0-1,-1 0 1,-2 0 339,-2 0 0,-1 0 0,-4 0 0,-3 1 1,-2 4 767,-4 4 0,-4 9-359,-1 4 0,0 4 1,0 4-1,0 3-131,0 1 0,0 1 0,0 5 0,0 0 0,0-3 0,0-4 0,0-7-612,0 0 0,2-7 1,1-1-1,1-4-1,-1 0 0,-2-8 1,-1-6-1,0-8 0,-1-4 1,-2-1-1,-3 0-686,-1-1 1,-2 3 1163,-4 2 0,-7 9 0,0 7 0</inkml:trace>
  <inkml:trace contextRef="#ctx0" brushRef="#br0" timeOffset="111">5679 18645 8221,'-14'0'-229,"7"0"0,-5-12 1,5-3-1</inkml:trace>
  <inkml:trace contextRef="#ctx0" brushRef="#br0" timeOffset="112">5639 18485 8221,'0'-27'34,"0"2"216,0 3 1,0 7-1,0 6 17,0-1 1,0 5 0,0 5 0,1 9 0,4 6 0,2 4 0,2 2 0,0 3 144,1 1 1,2 3-1,0 2 1,-2 1-1,-1-3 1,1-3-1,1-4 1,-1-2 0,-1-4-1,0-3 1,0-5-595,0-1 0,-6-3 0,1-9 0,-2-7-62,-2-8 1,-2-10 0,-1-5 0,-1-2-1,-1-4 1,-1 1 0,-1-1 0,0 5 525,2 3 1,-1 5 0,0 6 0,0 6-1,0 2 884,3 2 1,2 7-605,1 6-1195,-6 6 1,5 7-14,-4 0 0,4-4 0,2 0 1,4 0-1526,3-2 0,6 5 2171,4-3 0,2 9 0,7 2 0</inkml:trace>
  <inkml:trace contextRef="#ctx0" brushRef="#br0" timeOffset="113">6212 18378 8461,'-6'-41'684,"-1"2"1,-2 18 0,1 4 168,2 2 0,2 2 1,4-1-1,0 1 1,0 0-1,1-1-2382,4 1 1,2 4 0,7 2 0,-1 1 1528,0 3 0,-5 1 0,-2 2 0</inkml:trace>
  <inkml:trace contextRef="#ctx0" brushRef="#br0" timeOffset="114">6239 18178 8393,'0'8'7,"-5"-1"1,1-3 73,1 5 0,3-3 0,4-1 0,5-4 0,3 1 1,1 1-171,1 1 1,-1 1 0,0-4-1,0 2 1,2 1 0,0 1-1,0-1-146,-3 1 0,-3-2 0,0-8 14,-5-4 0,-4-2 0,-4-3 0,-4 1 0,1 0 0,1 1 871,0 3 1,4 1 0,-1 5 0,6-1 0,6 1 0,3 3-1,1 3-141,1 1 0,1 7 0,1-4 0,2 1 0,-2-2 0,-1-2-1094,-2 0 0,0 1 1,-1-7-1,-3-2 1,-6-5 1183,-6-3 1,0 0-1,-6 2 1,-1 1-1,-2-1 1,-1-1-1,1 1 634,3 1 0,-1 5-1619,5-5 1,2 6-1,8-2 1,4 4-1,2 1 1,3 0-165,-1 0 0,0 0 0,1 0 1,-1 0-1,0 1 0,1 2 1,-1 3-1308,0 2 1,1-4 1856,-1 5 0,0 0 0,1 4 0</inkml:trace>
  <inkml:trace contextRef="#ctx0" brushRef="#br0" timeOffset="115">6718 18152 10853,'14'0'0,"-1"0"0,-1-2 865,-3-2 1,1 1-1,-4-6 1,0-2 0,0 0-1,-3-3-793,-2 1 1,-1 0 0,0-1 0,0 1 0,2 0 0,1-1-612,1 1 0,1 0 0,-4 1 1,4 3-1,4 4 0,2 4-775,3 1 0,-1 7 0,0 4 0,1 2 0,-1-1 1314,0 0 0,7 0 0,0 1 0</inkml:trace>
  <inkml:trace contextRef="#ctx0" brushRef="#br0" timeOffset="116">6972 18045 8340,'6'7'0,"1"-1"95,6-6 1592,1 0 0,-5 0-1787,-1 0 0,-3 5 1,2 1 99,-1 1 0,5-4 0,-4 3 0</inkml:trace>
  <inkml:trace contextRef="#ctx0" brushRef="#br0" timeOffset="117">7025 17912 8231,'-1'-34'0,"-2"4"0,-2 6 0,2 7 148,2 2 0,1 6 1,1 0-1,4 0 1,3 0-1,4 2 1,3-1 777,3 1 0,-3 4 0,4-3-926,0 0 0,2 5 0,6-5 0</inkml:trace>
  <inkml:trace contextRef="#ctx0" brushRef="#br0" timeOffset="118">7225 17645 8496,'1'13'540,"4"1"0,2 1 0,7 1 1,-1 3-365,0 2 1,-1 1-1,-2 5 1,-1-1 0,2 1-1,1 0 1,-1-1-1,0 1-419,-2 0 1,-6-2 0,1-1 0,-2-4 0,-2 1-1,-2-2-478,-2 1 0,-4-9 0,-5-6 0,0-7 0,-1-5 1,1-8 802,0-4 0,-1-3 1,2-5-1,2 0 1,3 1-1,1-1 1,3 0-1,1 2 1,2 3-1,0 4 1813,0 3 1,6 4 0,5 2-2002,5 4 0,3 4 0,5 1 0,-2 1 0,2 2 0,1 3 0,3 2-363,3 2 1,-3-3 0,3 2 0,-1 0 0,-2 0-1,0 0 1,-4 0 0,-3 0 738,-5-1 0,-6 1 0,-2 5 0,-1-1 0,-1 0 0,0 1 806,-3-1 0,-6 6 0,-3 3 0,-1 4 1,-4 2-1,0 1-1026,-3 2 1,2 7 0,2-3 0,1 2 0,-1-1 0,-2-7 0,-1-4-866,-1-2 0,5-12 0,0 1 1,1-6-1,0-9 491,4-9 1,2-14 0,4-13 0,4-7 0,5-3-1,9-2 807,5 0 1,2 1-1,11 0 1,6 5-484,7 10 0,-1 5 0,9 3 0</inkml:trace>
  <inkml:trace contextRef="#ctx0" brushRef="#br0" timeOffset="119">5292 19804 8084,'0'-1'0,"0"5"0,0 2 938,0 3 1,6-6 307,3 1 1,-3-4 0,-3-4 0,-6-4 0,-5 0 0,0 0-727,-1 2 0,1 3 0,-2 8 0,2 4 0,1 4 0,0 3 0,-2 4-473,1 0 1,-2 2-1,6 5 1,1 0 0,1-2-1,2-3 1,2-3-142,2 1 0,3-10 1,7 2-1,1-5 1,1-4-1,2-1 343,-2-2 0,-1 0 1,0 0-1,1 0 1,2 0 602,-2 0 1,-3 6 0,-4 4 0,-3 5 0,-2 6-1,1 2 1,-2 5-733,-2 0 0,-2 1 1,-2-3-1,-3 2 1,-1 2-121,-4 1 0,-5-1 0,-2-7 0,2-2 0,1-2 0,3-2 0,3-2-9744,5-2 9744,2-6 0,14-19 0,3-10 0</inkml:trace>
  <inkml:trace contextRef="#ctx0" brushRef="#br0" timeOffset="120">5865 19844 8084,'-1'-21'4388,"-4"4"0,-2 9-3669,0 13 0,2 4 0,10 8 0,2-2-755,0-2 1,5-1-1,-3-1 1,4-2-1,4-1 1,0 0 0,0-2-1,-2-2-7124,-2 1 7160,-6-1 0,5-4 0,-4 0 0</inkml:trace>
  <inkml:trace contextRef="#ctx0" brushRef="#br0" timeOffset="121">5879 19738 8084,'-2'-14'0,"-1"1"884,-1 0 1,7-1-1,9 2 1,4 3-1,2 5 1856,1 3-2740,2-5 0,11-2 0,2-5 0</inkml:trace>
  <inkml:trace contextRef="#ctx0" brushRef="#br0" timeOffset="122">6159 19631 10399,'-14'0'2699,"7"6"0,4 3-2024,6 3 0,4-1 0,7-2 1,0-3-1,3-1 0,2 1 0,2 0-545,2-1 1,-2 0 0,1-5 0,0 0 0,-1 0 0,-3 0 0,-3 0 0,-2-2 0,0-1 0,-1-2 0,-3-3-1625,-4-2 0,-4-2 0,-1-1 0,0-1 0,-1 1 1,-2 0 1176,-2-1 1,1 1 0,4 0 0,1 1 0,4 3 0,4 4 6,2 4 0,7 1 0,1 0 310,2 0 0,1-6 0,5-1 0</inkml:trace>
  <inkml:trace contextRef="#ctx0" brushRef="#br0" timeOffset="123">6665 19538 8084,'7'0'4377,"-1"6"-3247,-6 2 1,2-2 0,4-1 0,7-4 0,8-2-1,6-4-605,4-4 0,-2-4 0,5-3 0,-1-3 0,-5-1 0,-4 0 0,-8 0-2080,-6 1 0,-4 1 938,-6 5 0,-7 0 1,-6 1-1,-10 3 0,-5 5 905,-3 2 0,-4 4 1,3 3-1,3 7 1,2 6-1,5 1-62,4 1 1,9 3 0,5-1 0,4 2-1,6 0 1,7-3 0,9-2 0,9-3-1,9-3 1,8-4-5298,4-4 5071,1-10 0,0-8 0,1-8 0</inkml:trace>
  <inkml:trace contextRef="#ctx0" brushRef="#br0" timeOffset="124">7851 18991 6998,'-5'-9'2119,"5"0"-1790,7-1 0,0 3 0,2-2 0,2-2 0,-1 0 0,0-3 307,-1 1 0,-6 4 0,2 0 1,-4-1-1,-1-2 0,-1-1 125,-4-1 1,-2 2 0,-7 4 0,0 3-1,-3 4 1,-2 1 0,0 0-534,0 0 0,-1 6 0,6 4 0,-1 5 0,3 2 0,1 1-110,4 2 1,1-1-1,6 4 1,2-2 0,4 0-1,5-2 1,6 0-249,-1-2 0,5-7 0,-1-3 0,1-1 0,-3-3 0,-3-3 0,-2-4 320,0-5 1,-4-3 0,-1-1-1,-2 0 1004,-3-1 1,0 2-1,0 5 1,1 8-1,-1 13-1126,-2 11 0,1 5 0,1 8 0,1 4 0,1-1 1,-1 2-69,1 1 0,1-5 0,-2 2 0,3 1 0,2-2 0,0 1-2458,2-4 0,-4-1 1,0-8-1,1 0 2009,-1-3 1,2-7 0,4 1-1</inkml:trace>
  <inkml:trace contextRef="#ctx0" brushRef="#br0" timeOffset="125">8731 18565 8761,'-4'-14'1044,"-1"10"0,1 14 0,5 13 0,4 2-406,4 1 0,3 7 0,2 2 0,3 4 0,2 2 0,0 2 0,0 3-190,-2 2 0,-2-7 0,-2 1 0,0-5 0,1-2 0,-3-2 1,0-5-1,-4-6-3451,-1-3 2317,4-1 0,-8-21 1,1-7-1,-5-8 1,-2-6-1,0-1 1188,-2-2 0,4 2 1,-2 3-1,2 4 1,2 4 2928,0 0 0,2 7-3069,2 2 1,4 5-1,5 5 1,0 4-1,1 3-288,-1 1 1,0 5 0,1-1 0,-1 1 0,0 0 0,1 0 0,-1-2-1680,0-1 1,-4-3 0,0-2 0,1-3 0,2-1 1604,1-3 0,-5-7 0,-2-4 0</inkml:trace>
  <inkml:trace contextRef="#ctx0" brushRef="#br0" timeOffset="126">9131 19018 8139,'0'-21'0,"0"2"0,-1 6 1369,-4-1 1,4 5 100,-4 0 0,5 6 0,5-1 1,4 3-1,2 1-238,3 0-1232,-7 0 0,5 0 0,-5 0 0</inkml:trace>
  <inkml:trace contextRef="#ctx0" brushRef="#br0" timeOffset="127">9198 18791 8139,'9'0'0,"0"0"137,1 0 0,3 5 1,4 1-1,0 0 0,0 1 1,-1-1-1,0 0 498,2-3 0,4 3 0,-4-2 1,0-1-1,0-1 0,-1-2 1,0 0-1915,-3 0 0,-5 0 0,-1-2 1493,-2-2 0,-2 1 1,-4-3-1,0 4 1,0 8-1,0 6 1,0 6 1063,0 4 1,2 2 0,1-1 0,2 0-1,1 0 1,0 3 0,-1-1-1906,1-3 1,-5 2-1,4-7 1,-2-2 0,0-3-572,1-3 1,2-14-1,-3-3 1,1-15 1197,-1-11 0,5-13 0,-1-14 0</inkml:trace>
  <inkml:trace contextRef="#ctx0" brushRef="#br0" timeOffset="128">9731 18298 15829,'0'24'0,"0"3"0,0 2 0,0 2 0,0 0 0,0-1 4548,0-2-4566,6-1 0,-3 4 1,6 0-1,0-1 1,0-2-1,-1-3 1,3-1-1,1-4-2152,1 0 1,-4-3 0,-2-3 1860,-1-1 1,-3-6 0,-6-4 0,-3-4-1,-1-5 1,-2-1 0,2-4 0,2-1 1342,4-1 1,2 0-1,4 1 1,6 3-1,9 4-169,6 4 0,10 2 1,1 4-1,4 4 1,5 3-1,0 1 1,2 0-2724,-1 1 1,-8 0-1,-1 3 1,-5 1 1857,-8-2 0,-4-1 0,-8-2 0</inkml:trace>
  <inkml:trace contextRef="#ctx0" brushRef="#br0" timeOffset="129">6958 20804 8089,'-1'-12'-1766,"-4"3"1766,-2 3 0,-6 6 0,-1 0 0</inkml:trace>
  <inkml:trace contextRef="#ctx0" brushRef="#br0" timeOffset="130">7132 20377 8089,'-14'0'0,"1"0"1910,0 0-1152,5 0 0,4 0 1,7-1-1,3-2 1,1-2-39,3 2 1,2 2-1,2 1 1,-1 0 0,0 0-1,1 0 1,-1 1-149,0 4 1,1 2-844,-1 7 1,5-6 0,-1 1 0,0 2-343,-2 1 0,-2-1 1,0 0-1,1-4 58,-1-1 1,-6-3 0,-4-7 0,-4-5 1981,-4-3 0,-5-1 0,3 2-514,-1 7 0,4 5 0,10 13 0,7-3 0,8 0 0,4-2-699,2 1 0,-1-3 0,2 1 0,3-2 0,4-3 0,-3-2-469,-5-1 1,-2-6 0,-7-3 0,-3-4-1,-5-3 1,-6-2 0,-2 2-816,-2 1 0,-3 2 1,-5-2-1,-5 0 0,-2 0 1,-1 3-449,-2 0 0,3 1 61,-2-3 0,8 1 579,4 0 1,16 1 0,6 1 0,6 3 877,-1-3 0,9-7 0,-3-2 0</inkml:trace>
  <inkml:trace contextRef="#ctx0" brushRef="#br0" timeOffset="131">7891 19951 8089,'-1'-18'1438,"-2"0"-512,-1 2 0,-2 6-481,1 1 0,5 7 1,0 2-1,8 8 1,3 5-1,3 5 0,-1 4 1,0 3-1,1 2 1,-1 1-1,0 1 124,1 3 0,-5 5 0,-2-3 0,0 1 0,-1 1 0,0-1-1571,-3-1 0,3 3 0,-1-4 0,-2 0 0,-2 1 0,-1-2 1,0 1-1,0-5 1002,0-4 0,0 1 0,0-5 0</inkml:trace>
  <inkml:trace contextRef="#ctx0" brushRef="#br0" timeOffset="132">8625 20017 8089,'0'-10'-105,"-2"0"-58,-2-1 0,2-4 1,-2 7 812,2-4 1,2 3 0,0 0 0,2 0 0,2 2 684,5 2 1,3 4-1,1 1 1,1 0-1,0 0 1,3 0-1,0 1-601,0 4 1,-2-4 0,-2 5-623,0 0 1,-4-4 0,-1 3 0,-1 0-837,0-1 1,-4 7-1,2-2 1,-5 2 0,-5 3-1,-2-1 121,-1 0 1,-3-4-1,3 0 1,1 2-1,2 0 713,4 3 1,2-1 0,4-1 0,4-2 0,3-2 0,2-2 0,3-2 371,0 2 0,6-5-1106,-6 4 0,6-4 1,-4-1-1,2 0 0,2-1-703,3-4 1,-1-2 1326,-3-6 0,3-12 0,-4-4 0</inkml:trace>
  <inkml:trace contextRef="#ctx0" brushRef="#br0" timeOffset="133">9078 19698 8714,'0'-6'3541,"0"6"0,6 1-2915,3 8 1,2-2-1,1 4 1,-1-4-1,-2 1 1,1-1 0,2 2-1482,1-2 0,-4 4 0,-2-5 0,1-1 0,-2 3-618,0-1 1,-8-5 0,-7-1-1,-1-5 2271,1-4 1,3 0 0,8-4 0,2 3-1,5 3 1,4 1 3901,5 1-4550,3-6 1,5 7 0,1-5 0,0 2 0,-1 2-412,1-2 0,-5 4 1,1-3-1,0 0 0,1-1 1,-2 0-1,-4-1-2255,-3-1 0,-3 0 2516,-4-6 0,4-11 0,-4-3 0</inkml:trace>
  <inkml:trace contextRef="#ctx0" brushRef="#br0" timeOffset="134">9518 19484 12560,'0'14'564,"0"-1"0,0-4 0,1 0 1,4 1-1,2 2 0,2 1 1,-2 1 387,-1-1 0,5 0 1,-4 1-1,2-3 1,-2 0-2571,-1-2 1,-3-6-1,-7 1 839,-5-2 0,-4-2 0,-4 0 0,-2-2 0,0-1 0,0-1 972,2 1 0,4 3 0,4 4 0,5 5 0,4 1 71,4-1 1,3 3 0,8-3 0,2 3 0,2 1 0,0 1-1100,0-1 0,3 0 0,-4 1 0,-1-1 0,-1-1 835,2-3 0,-4-4 0,6-5 0</inkml:trace>
  <inkml:trace contextRef="#ctx0" brushRef="#br0" timeOffset="135">9784 19724 8911,'9'2'1674,"-1"2"0,-1 4-339,0-1 1,-4 0 0,3-4 656,0 2-1683,-4-1 1,4-2-585,-6 2 0,4-4 1,2 2-457,1-5 1,-4-3 0,3 1 1236,0-4 1156,-4 3 1,5 2-1402,-2 8 0,3-2 0,9 4 0,1-2 1,-1 1-1,1-2-1084,0-2 0,1-1-43,-1 0 0,-3-6 0,2-1 0,-3-2 325,-5 0 1,-2 0 0,-4-4 0,1 0 2491,-1-1-1402,-7 7 1,4 7-1,0 9 1,7 4 0,5 3-1,3 2-374,3-2 1,-3-1 0,4 0-1,-1 0 1,-1 1 0,0-1-1,-2 1-127,-2-1 1,-4 4 0,-2 0 0,-1 1 0,-3 0 0,-3 0-1,-3 0-181,-1 1 0,-8-5 0,1 2 0,-2-1 0,1-3 0,0 1-117,1-3 0,-1-6 1,1 1-1,4-4 1,1-7-1,3-11 228,2-9 0,7-2-31,2-14 0,9 6 0,2-9 0,0 1-362,0 5 0,4-1 0,-4 8 0,0 5 0,0 6 0,-2 4 415,-2 2 0,-2-1 0,0 1 0</inkml:trace>
  <inkml:trace contextRef="#ctx0" brushRef="#br0" timeOffset="136">9744 20471 8089,'-13'0'867,"4"1"0,2 3-421,1 5 1,1 3-1,5 3 1,0 1-1,2 4 1,2 0-1,5 5 1909,3 5 1,1-2-2164,1 3 1,0-7 0,3-3 0,1-2-1,-2-4 1,-1-3-224,-2-4 1,-1-3 0,-2 2-1,-2-2 1,-2-7-572,-4-5 1,-4-6-1,-4-5 1,-2-4 0,-2-5-1,-1-3 684,3-1 0,-4-4 1,4 4-1,1 1 1,2 3-1,4 5 982,1 4 1,0 4-1,0 0-494,0 1 0,6 1 1,3 3-1,1 6 1,1 5-437,-3 2 1,-5 6 0,2-1 0,-5 2 0,-3-1-485,-2-1 0,-5-2 0,1 4 0,-3-4 0,0 1-1015,4-1 1,2-3-1,6 5 1,1 2 0,4-1 1364,3-1 0,10-3 0,3-6 0</inkml:trace>
  <inkml:trace contextRef="#ctx0" brushRef="#br0" timeOffset="137">10158 20497 8089,'0'-9'602,"0"0"555,0-1 1,0-2-1,0-1 1,0 0 0,1 1-1,2 1-1451,1 2 1,5 1 0,-3-4 0,0 1 0,2 4-1,-1 0 294,3-1 0,2-1 0,2-4 0</inkml:trace>
  <inkml:trace contextRef="#ctx0" brushRef="#br0" timeOffset="138">10424 20351 12757,'-1'0'124,"7"0"0,11 0 1,0 1-1,-2 2 1,-4 3-4629,-2 1 4504,-3-4 0,-6 9 0,0-4 0</inkml:trace>
  <inkml:trace contextRef="#ctx0" brushRef="#br0" timeOffset="139">10451 20391 8089,'-8'-6'0,"-2"3"0,4-5 0,0 1 0,0-1 682,3-2 1,2-2-1,2 0 1,4 2 0,5 1-1,5 0 1,4 0 0,2 0-178,3-1 0,1 3 0,0-1 0,-1 2 0,-2 3 1,0 2-1586,-1 1 0,-2 0 0,-6 0 0,-1 1 0,-3 4 207,-4 4 1,-5 1 0,-5 0-1,-4-2 1,-3-2 0,-1-3 902,0-2 0,-1-1 0,1 0 1,0 0-1,-1 0 1936,1 0 0,6-6 0,4-1 0,6 0 0,6 2-1671,2 4 1,3-1 0,-1-1-1,0-1 1,1 1 0,-1 1-1,0 1-2679,1-4 1,-1 4-1,0-4-1111,1 4 2539,-7 1 956,-1 0 0,0-6 0,1-1 0</inkml:trace>
  <inkml:trace contextRef="#ctx0" brushRef="#br0" timeOffset="140">10837 20257 8089,'14'2'1719,"-1"2"0,-4-2 830,0 2-1174,0-2-1778,-2-2 1,1 0-1,-4 0 1,5 0-431,3 0 0,-3 0 0,-1 0 0,3-2 0,-1-2 0,-1-5 1,-4-3 832,-4-1 29,-1-1 1,0 1 1662,0 0 0,0 4 0,2 1-1310,2 2 0,-1 2 1,6 4-1,1 0 0,2 1 1,3 2-1083,3 2 0,-4-1 0,4-4 700,-3 0 0,-2 0 0,1 0 0</inkml:trace>
  <inkml:trace contextRef="#ctx0" brushRef="#br0" timeOffset="141">11264 19658 8089,'0'-14'0,"0"1"893,0 0 0,6 5 0,3 4 1,1 5-1,1 7 0,-3 6-76,3 6 1,2 2 0,3 6 0,2 3-1,-2 5 1,-1 1 0,0 0-1407,3-2 1,-8-1 0,4 3 0,-4-3 0,-3 0 0,-2-1 0,-5 0 0,-5-5 588,-4-5 0,-14-3 0,-5-7 0</inkml:trace>
  <inkml:trace contextRef="#ctx0" brushRef="#br0" timeOffset="142">11224 20084 8089,'-4'-25'633,"-1"-6"0,1 4 0,4 2 0,0 3 0,3 2-155,6 1 1,1 1 0,12 7-1,2 0 1,1 4 0,2 1-1,1 3-430,3 1 1,1-2 0,5 0-1,-1 1 1,0 1 0,-1 2-1,-1 0-1481,-1 0 0,-2 0 0,-4 0 0,-2 2 0,-3 2 1248,-4 5 0,-9-2 0,-5 2 0,-2 2 1168,-2 0 0,0 3 0,-2 1 0,-1 2 0,-1 7 0,-1 6 0,1 5 0,-1 4 0,1 1 0,-1 0 210,1 0 0,0-6 0,4-3 0,0-3 0,0-1 0,0-2 0,0-3-1844,0-4 0,0-3 0,1-4 0,2-5-12,1-10 1,7-11-1,-2-16 1,3-5-1,2-4 1,3-1-1,2-2 1,2 3 741,2 2 0,7-2 1,3 11-1,-1 9-79,1 9 0,10 8 0,-2 3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30.018"/>
    </inkml:context>
    <inkml:brush xml:id="br0">
      <inkml:brushProperty name="height" value="0.053" units="cm"/>
      <inkml:brushProperty name="color" value="#FF0000"/>
    </inkml:brush>
  </inkml:definitions>
  <inkml:trace contextRef="#ctx0" brushRef="#br0">4426 5851 10050,'0'-14'0,"1"2"622,4 4-360,-4 2 1,5 0 0,-6-3-1,0-3 1,1-1 0,4 1-1,5 3 818,7 4 1,5 4 0,7 1 0,5 0 0,3 0-1,6 1 1,2 4-680,1 4 1,3-2 0,-3 1-1,1-2 1,2-2 0,0 0-1,-2 1 146,-1-2 0,0-2 1,-3-1-77,1 0 1,5 0 0,-4 0 0,-2 0-145,-2 0 1,3 0 0,2 0 0,2-1 0,2-2 0,2-3-1,1 0 97,1 0 0,0 0 1,6 3-1,5-1 1,3 1-1,-1 1-271,-4 2 1,-5 0 0,3 0 0,0 2-1,-2 1 1,2 3 0,-4 0-82,-2 0 1,6-1 0,-8-2-1,2 2 1,-2-2 0,-2-2-73,-3-1 0,1 0 0,5-1 0,-2-2 0,-2-3 0,-3 0 0,1-1 0,-1-1 0,-3 5 0,4-1 0,-2 2 0,-3 2 0,-2 0 0,-1 0 0,0 0 0,5 0 0,-1 2 0,-1 1 0,0 3 0,0 0 0,1 0 0,7-1 0,-2-2 0,1 2 0,2-2 0,0-2 0,2-1 0,3 0 0,-4 0 0,0-1 0,2-2 0,1-2 0,4 1 0,0-2 0,-3 3 0,0-4 0,-2 1 0,-1 3 0,-3 0 0,0 0 0,-2-2 0,0 1 0,5 4 0,1 0 0,-2 0 0,-4 0 0,-1 0 0,-5 0 0,6 0 0,-1 0 0,1 0 0,-1-1 0,-1-2 0,1-3 0,2-2 0,2 5 0,1-3 0,0 2 0,2-1 0,3 3 0,-5 0 0,5 2 0,1 0 0,-2 0 0,0 0 0,-2 0 0,0 0 0,-2 2 0,1 0 0,-1 3 0,0-2 0,1 0 0,-1 1 0,-1-2 0,-2 2 0,-1-2 0,1-2 0,2 0 0,1 0 0,4-2 0,-2-1 0,-4-1 0,3-1 0,-1 1 0,3-1 0,1 3 0,-9 0 0,7 2 0,-1-1 0,-6-2 0,0-2 0,-5 2 0,-2 2 0,-1 1 0,-1 0 0,-2 1 0,-3 2 0,-3 2-19,-6-2 0,2-2 0,-5-1 1,2 0-1,-2 0 0,-4 0 1,-3 0-890,-2 0 1,0 0 0,0 0-1,1 0 1,-2 2 910,-3 2 0,8 3 0,-2 7 0</inkml:trace>
  <inkml:trace contextRef="#ctx0" brushRef="#br0" timeOffset="1">8905 4918 7810,'-8'12'0,"-4"-1"0,-3 1 0,4 3 0,5 0 0,6-6 1062,4-5 0,4-2 0,5-2 0,2-2 0,1-2 0,5-7 1,4-6-1,7-12 0,8-12 793,9-15 1,-22 21-1,0-1-1510,3-5 1,2-3 0,6-8 0,1-2 0,0-2-1,0-1 1,4-3 0,0-1 0,-12 17 0,-1 0-1,1 0 1,1-1 0,0 0 0,0 0-466,2-1 1,-1 0-1,1-1 1,3-3-1,1-1 1,0 1-1,-3 5 1,1 0-1,-1 2 1,0 0-1,0 1 1,0 1-1,0 0 1,0 1-1,-1 1 1,15-16-1,-2 2 1,1 0-1,-1 1 1,-3 4-1,0 2-530,-1 2 0,0 1 0,-5 1 0,1 1 0,-4 6 0,1 2 0,-3 1 0,0 2 0,-1 0 0,-2 2 0,27-22 0,-5 2 0,-6 5-359,-5 2 1,2 2-1,-9 2 1,0 3-1,-1 0 1,-2 0 1008,0-3 0,0 0 0,-4-1 0,-1-2 0,1-3 0</inkml:trace>
  <inkml:trace contextRef="#ctx0" brushRef="#br0" timeOffset="2">11837 1653 7854,'0'-18'0,"0"0"0,0 2 0,0 1 0,-1 6 780,-4 0 1,4 9-1,-4 6 1,5 15-1,5 14 1,2 13-1,2 9 1,0 6 0,1 2-1,2 0 1,1 2 215,1-4 0,-2-2 1,-2-11-1,-1-4 1,1-7-1,2-7 0,0-6-2034,-3-7 1,1-7 0,-5-11 594,-2-14 0,-3-14 0,-3-17 0,-3-8 0,-2-7 0,-1-9 618,2-5 1,-5 0 0,8 34 0,1 0 0,-1-1 0,0 0 0,2 1 0,0 1 0,0-33 0,2 9 595,0 8 0,0 3 0,0 8 1,2 6-1,2 8 0,5 10 0,3 4-126,1 2 0,2 6 0,2 2 0,2 5 0,2 5 0,2 5-645,2 6 0,2 8 0,0 10 0,-1 8 0,0 3 0,-4 6 0,-6 1 0,-6 1 0,1 0 0,-8 1 0,-5-3 0,-5-2 0,-5-4 0,-4-4-991,-6-1 1,4-4 0,-9-4-1,3-2 1,2-6 0,1-4 0,2-3-2226,3-3 1,7-9 3215,5-10 0,14-14 0,5-15 0</inkml:trace>
  <inkml:trace contextRef="#ctx0" brushRef="#br0" timeOffset="3">12610 1839 7826,'-19'6'2440,"6"6"0,-1 6-1059,8-2 1,5-9-1,1-8 1,1-11-1,5-10-1163,8-8 1,-1-5-1,5-10 1,-3-4-1,-2-4 1,0-5 0,1-4-864,-1-3 1,-4-8 0,-2-1 0,-1 0 0,-3 5 0,-1 7 0,-2 8 465,0 8 0,4 6 786,1 5 0,0 8 0,0 11-30,4 6 1,3 4 0,1 9 0,0 5 0,1 12 0,-1 9 0,0 11 196,1 8 0,-3 5 0,0 5 1,-2 4-1,0 5 0,-1 1-1061,1-2 0,-4 2 0,2-10 0,1-2 0,-1-2 1,2-4-1,0-3 287,0-1 0,-6-1 0,3-5 0</inkml:trace>
  <inkml:trace contextRef="#ctx0" brushRef="#br0" timeOffset="4">12730 1519 14229,'-20'-19'919,"2"6"1,10 1 0,8 7-1,8 2-1042,4 2 1,7 1 0,5 0 0,5-1 0,8-2 0,6-3 0,5-2 122,-1-2 0,11-8 0,-3-3 0</inkml:trace>
  <inkml:trace contextRef="#ctx0" brushRef="#br0" timeOffset="5">18716 10035 7600,'-17'8'0,"-9"-2"0,-17-2 1152,-17 1 0,-9 5-1152,7-1 0,5 9 0,17 2 0</inkml:trace>
  <inkml:trace contextRef="#ctx0" brushRef="#br0" timeOffset="6">13490 1173 7605,'-7'-19'0,"-5"5"0,-4 8 0,-1 6 647,2 5 1,4 2-1,0 8 1,2 3-1,-1 4 1,0 5 0,-1 4-1,4 4 1,1 5-1,3 3 1,1 3 0,2 1-92,0 4 1,6-1 0,5 2 0,5 0 0,5 1 0,1-3-1,2-4 1,1-6-792,0-4 0,9-5 0,-7-10 0,-1-7 1,-2-5-1,-6-3-282,-3-3 1,-3-3 0,-4-4 0,-3-5-1,-7-4 1,-5-4 0,-9 0 0,-6 0 790,-7 2 0,-2 2 1,2 1-1,-1 3 0,3 5 1,5 2 950,3 2 1,6 0-1,7 0 1,6 2 0,12 1-729,11 1 1,10 5 0,7-4-1,1-2 1,2-2 0,3-1-1284,2 0 1,-6 0 0,3 0 0,-5 0-1,-3-1 1,-2-4 0,1-4 785,-2-3 0,5-7 0,-5-2 0</inkml:trace>
  <inkml:trace contextRef="#ctx0" brushRef="#br0" timeOffset="7">14796 1399 7902,'0'-9'1317,"0"1"0,0 3 0,-1-2 0,-2 2 0,-3 7 0,0 7 0,0 7-802,3 6 1,2 3 0,1 2 0,0 0 0,0 1 0,1 0-1,4 0 1,2-4-638,1-4 0,3 0 0,-2-5 0,5-1 0,2-3 1,2-4-1,-2-4-370,-1-1 1,-2-7 0,-1-1 0,-3-1 0,-5-4 0,-1 0 1530,2-3 0,-4 5 253,4 0 1,-2 8 0,1 1 0,5 7-1,3 5-1009,1 2 1,5-6-1,1 0 1,0-2-1,1-3 1,-3-2-494,3-1 0,-6 0 0,4 0 0,-4-1 0,-4-4 0,-3-5 0,-1-5 0,-3-4-863,-1-2 1,-2 3 0,0-2 0,0-1 0,0 0 0,0-3-95,0-1 0,4 5 1,4 0-1,2 1 1,6-3-1,3-3 1167,5-2 0,13-6 0,5-1 0</inkml:trace>
  <inkml:trace contextRef="#ctx0" brushRef="#br0" timeOffset="8">15556 986 7902,'14'-32'1199,"-7"5"290,-3 0 1,-2 2-1,-4 7-571,-2 2 0,1 7 0,-4 8 0,-1 8 0,2 14 0,-1 10 0,1 13 3008,0 11 0,-4 4-3865,5-21 1,1 0 0,-4 36-1,4-36 1,0-1 0,-7 36 0,-1-2-328,-1 0 0,4-1 0,0-8 0,0-4 0,2-3 0,2-5 0,4-4-981,1-6 1209,0-9 38,6 1 0,7-11 0,8-2 0</inkml:trace>
  <inkml:trace contextRef="#ctx0" brushRef="#br0" timeOffset="9">16369 1000 7867,'2'-12'0,"1"1"0,1 2 0,-1-1 21,-1 4 0,-1-4 1,2 4-1,3-2 0,0-2 1,0-2 859,-3-1 1,-2 4 0,-1 0 3597,0-1-3602,0 4 1,0 22 0,-1 15 0,-2 9-1,-3 5 1,-1 2 116,-4 5 1,4-5-1,-2 10 1,-1-1 0,-1-1-1,1 1-478,1 2-664,0-10 1,0 6-1,2-13 1,-1 1-1,2-4 1,1-2-2403,2-7 1,1 2 0,4-10 2549,2 0 0,3-2 0,7-6 0</inkml:trace>
  <inkml:trace contextRef="#ctx0" brushRef="#br0" timeOffset="10">16609 1453 7861,'-6'-14'8936,"-2"1"-5421,2 6-3178,0 1 1,6 7-1,0 4 1,0 3-1,1 4 1,2 2-642,2-1 0,3 0 0,-2-1 1,0-1-1,0-3 0,-1 3 371,1 1 1,-5-3-1,4-1 1,-4 3-1,-1 1 1077,0 1 1,0 0-1,0 1 1,0-1-1,0 0-2170,0 1 0,2-1 1,3-1-1,7-5-3614,5-7 0,6-7 4640,-1-11 0,16-9 0,3-7 0</inkml:trace>
  <inkml:trace contextRef="#ctx0" brushRef="#br0" timeOffset="11">16996 1053 7847,'-6'-13'7776,"5"7"-7377,-4 6 0,5 6 0,3 8 0,3 4 0,0 6 0,1 4 0,-1 5 0,0 1-107,-3 3 1,-1 0 0,-1 0 0,2-3 0,1-2 0,-1-2 0,-1-2-3469,-2-1 0,0-7 3176,0-2 0,-6 3 0,-1 0 0</inkml:trace>
  <inkml:trace contextRef="#ctx0" brushRef="#br0" timeOffset="12">16929 1413 10335,'6'-8'1110,"3"4"0,3 4-1217,1 4 1,2-2-1,1 4 1,2-2 0,0 2-1,1 0 1,2 0-117,0-3 0,-1-2 1,-3-1-1,0 0 1,0 0-1,-2 0 1,-2-1-632,0-4 0,-5-2 0,-4-6 0,-2-1 2097,-2 1 0,-2 1 0,-2 2 723,-5 1 0,3 7 0,1 2 0,4 8 0,1 4-1197,0 1 0,4 0 0,2 2 0,2 1 0,1 2 0,-1-3-2222,1-5 0,0 2 0,5-4 0,-1-1 0,0-3-4644,1-2 6097,-1-2 0,6-6 0,2-1 0</inkml:trace>
  <inkml:trace contextRef="#ctx0" brushRef="#br0" timeOffset="13">17396 1373 16246,'4'13'846,"1"0"0,4-4 0,-3 0-791,1 1 1,2 2-1,4 0 1,1-3-1,-1-4 1,0-4-1541,0-1 0,1 0 1,-1 0-1,0-1 1,1-4-1,-1-2 281,0-1 1,-4-4 0,-1 4 2139,-2-4 1,-2 3 750,-4 0 1,2 2 0,2-2-1,5 6-1514,3 6 0,4 0 1,0 4-1,-1-1 0,1-2-1465,-1 2 0,0-4 0,-2 2 264,1-2 0,-8-2 0,-5-2 2057,-4-2-752,-1 2 1,5-2 0,4 7-1,4 1 1,2 1 0,3-1-585,-1 1 0,0-1 0,1-4 0,-1 0 1,0 0-246,1 0 0,-1-1 1,-1-4-1,-2-4 0,-1-3 1,2-1 551,0 0 0,3-1 0,-1-5 0,0-2 0</inkml:trace>
  <inkml:trace contextRef="#ctx0" brushRef="#br0" timeOffset="14">18036 1319 7819,'0'14'-516,"-5"3"0,1 1 0,1-1 623,1-3 1,2 0 0,0-1 0,-1 0 0,-2 1 0,-2-1-1,3 0 1470,0 1 1,8-3 0,3-2 0,3-4-1578,1-4 0,0-1 0,1 0 0</inkml:trace>
  <inkml:trace contextRef="#ctx0" brushRef="#br0" timeOffset="15">18142 1426 7811,'0'-9'5696,"0"0"-1374,0-1-3936,0 4 1,2 0-1,2 6 1,5 0-652,3 0 1,1 0 0,1 0-1,-1 0 1,0 0 0,1 0-930,-1 0 1,0 0-1,1-1 1,-1-2 1420,0-2 0,-4-4 480,0 5 0,-6 1 0,3 6 0,-2 3 1,1 1-1,-1 5-1035,2 4 1,-4 1-1,2 3 1,-2 1-1,-2 0 1,-2 2-3389,-2 3 3716,-4 0 0,-5 1 0,0 0 0</inkml:trace>
  <inkml:trace contextRef="#ctx0" brushRef="#br0" timeOffset="16">19115 1386 11048,'-5'-7'2333,"-4"2"1,1 2-2005,-1-1 0,0-2 0,-4-5 1,0 4-1,-1 1 0,1 3 1,0 2-96,-1 1 1,1 0 0,1 1-1,3 4 1,5 5 0,2 5 0,2 3-720,0-2 0,6 3 0,3-1 1,3-2-1,3-1 0,3-3 1,2-2-644,1-1 0,0-6 1004,-3 1 1,-8-2-1,2-4 1,-5-2-1,-4-5 254,-1-3 1,-2-2-1,-3-3 1,-5-1-1,-5 1 1,0-1 151,2 0 1,0 0-1,3 5 1,1 0 0,2-1-1,5 1-795,5 0 0,4 4 0,8 1 0,6 1 0,2 1 0,1 0 0,0 3-943,-4 2 1,3-1 0,-4-1 0,-1-1 1555,-2 1 0,-4 7 0,-6 5 1,-5 3-1,-6 1 0,-4 1-349,0-1 1,-4 0 2671,7 1 1,-5 3 0,5 1 0,-1 0-1824,-1 1 0,5-4 1,-4 3-1,5-3 0,5-2-932,4 0 1,2-5-1,3-5 1,-1-6 0,-1-6-1,-2-3 550,-1-1 1,-4-1 0,3 2 0,3 4 230,1 3 1,1 4 0,0 1 0,1 0 0,1 1 0,1 4-271,2 3 0,5 9 0,-1 1 0,4-2-179,0-1 0,7-2 0,1 0 0</inkml:trace>
  <inkml:trace contextRef="#ctx0" brushRef="#br0" timeOffset="17">20235 1519 10148,'-13'-4'0,"0"-1"1305,-1 2 0,7 0-694,2-1 0,4 1 1,2-4-1,2-1-24,2 1 0,1 2 0,-2-2 0,5 0 1,3 1-1,0-2-1795,-3 1 1047,-3 4 1,-8-4-1,-2 4 1,-5-2 392,-3 2 0,-6 2 0,0 1 0,2 0 0,1 1 0,2 4 327,0 3 1,4 0-1,1 1 1,2 1-1,3 2 1,3 1-1210,5 1 0,2-1 1,8 0-1,1 1 0,4-3 1,-1-2-355,0-4 0,9-4 0,0-2 0,5-4 1004,4-4 0,7-14 0,4-5 0</inkml:trace>
  <inkml:trace contextRef="#ctx0" brushRef="#br0" timeOffset="18">20742 906 8617,'0'14'2078,"-5"5"1,1 3 0,-1 5-1418,-1 4 0,5 0 0,-3 6 0,1 1 0,0-1 0,-2 2 1,2-2-1,2 0 57,1-1 0,0-7 1,0 1-1,0-5 1,0-4-1,1-4 1,2-3-2584,2-4 1,1-7 0,-5 0-1,-1-6 1586,-6-6 0,-4 2 0,-4-1 0,1 2 0,0 3 0,-1 2 951,1 1 1,0 0 0,1 1-1,3 4 1,5 4 0,2 3-518,2 1 0,6 2 0,3 1 1,4 2-1,5-2 0,4-3-1425,3-4 1,2 2 0,1-7 0,2-1 0,2-1-1,2-4 1270,4-2 0,0-10 0,2-6 0</inkml:trace>
  <inkml:trace contextRef="#ctx0" brushRef="#br0" timeOffset="19">21035 1466 11613,'-4'13'0,"-2"1"0,0-1 0,0 0 0,1 1 0,1-1 779,-1 0 0,-3 2 0,2 1 1,-2 2-1,-1-2 0,0-2 1,2-4-1,1-1-1643,3 1 1,-3-5 0,3-5-286,5-8 1,10-5-1,10-6 1,2-6 0,-1-5-1,-2 0 1,0 2 1148,-1 2 426,-9 5 0,7-3 0,-11 6 0,2 2 5086,0 1-3908,-6 8 1,3 3 0,-6 8 0,1 5 726,4 3-2256,-4-5 0,11-1 0,-3-6-1238,3 0 1,-3 0 458,-1 0 0,-5 1 1,2 4-1,-4 4 124,-1 3 0,0 5 1,2 0-1,2-4 1,7-3-1,3-1-147,4-1 1,10-2-1,-1-6 1,3-2-1,1-2 1,0-7-1,-2-5 223,0-6 0,-9 3 1,-3 1-1,-6 2 0,-3-1 1,-2-1 2748,-3 2 1,-3 7-842,-5 5 0,-2 14 0,-6 8 1,-1 6-1,1 2 0,0 2 1,-1 2-555,1 1 1,0 5-1,-1-5 1,1 0-1,0 0-850,-1 0 0,-5 6 0,-2-3 0</inkml:trace>
  <inkml:trace contextRef="#ctx0" brushRef="#br0" timeOffset="20">17156 4904 7895,'-13'5'0,"1"1"0,1 0 0,4 1 0,0-1 0,-1 0 0,5 4 485,-3-2 0,6 1 0,0-1 0,2 1 0,4-1 0,7-4 0,9-2 0,8-5 0,7-6 271,6-9 0,10-7 0,11-5 0,-28 13 0,0-1 0,5-1 1,0-1-1,4-2 0,0 0 0,2 0 0,0-1 0,1 0 1,1-1-287,1 1 0,0 0 0,1-1 0,1 1 0,2 2 0,0 0 0,0 0 0,0 1 0,-1 1 0,0 1 0,-1 0 0,-1 0 1,-1 2-1,-2 1-572,-3 1 1,-1 0 0,3-1 0,1 2 0,-6 3 0,0 1 0,0-1 0,1 0 0,-2 1 0,-1-1 0,34-5 0,-4 3 0,-7 4-798,-3-3 0,5-1 1,-12-1-1,0 0 1,-1-1-1,-4 1-384,-2 0 0,-2-1 0,-5 1 0,-4 0 0,-2-1 0,-2 1 1283,0 0 0,6-1 0,-3 1 0</inkml:trace>
  <inkml:trace contextRef="#ctx0" brushRef="#br0" timeOffset="21">18516 4998 10547,'0'-25'0,"0"2"0,-3 7 0,-5 6 0,-8 5 0,-6 5 1686,-6 5-1317,-8-4-430,2 11 1,-12-6 0,-3 3-1,-1-5 1,-1-2 0,4-2-1,0 0 1,1-2 0,-2-1-1,2-3 1,-1-1 0,1-3 0,-1-2 794,-1-2-624,5 1 0,-3 0 1,5-2-1,-2 0 0,-3-1 1,-1 1 143,-4-1 0,4 1 0,-3 5 1,-4 2-1,-5 2 0,-3 2 1,-5-1-264,-1 1 1,6-1 0,-6 4 0,0-2 0,-1-1 0,-5-1 0,36 3 0,-1 0-70,0 0 1,-2-1 0,-1-1 0,-2-1 0,0 2 0,-2 0-1,0 0 1,-1-1 0,-1-1 0,0 0 0,1-1 0,0 0-1,0-1 1,-1 1 222,1-1 0,0 0 0,2 1 0,1-1 0,-5 0 0,0 1 0,-1-1 0,-1 2 0,0-1 0,-1 1 0,-2 1 0,0 1 0,-1 0 0,0 0-156,0 1 1,-1 1 0,-7 0 0,0 1 0,0 0 0,0 1-1,-1 0 1,1 1 0,-2 1 0,1 0 0,1 0 0,1 0-463,2 0 1,-1 0 362,-7 2 0,1 0 0,8-3 0,0-1 0,-7 3 0,0-1 1,1 1-1,1-2 0,2 1 0,1-1 0,0 0 0,1 0 224,0 1 1,1-1 0,4 0 0,1 0-1,-6-1 1,1-2 0,1 1 0,0-1 0,3-1-1,-1 1 1,1-1 0,-1-1 0,2 1 0,0 0 14,-1-1 1,1 0-1,-1 2 1,1-1-1,2-2 1,1-1-1,1 1 1,1-1-1,0 1 1,0-1-1,1 1 1,1 1-197,-1 0 0,0 0 0,-3 0 0,0 2 1,0 0-1,1 2 0,-1-1 0,1 0 1,0 0-1,1 0 0,0 0 0,0 0 1,0 0-1,-1 0 0,0 0 0,1 0-15,-1 0 0,0 0 0,-1 0 0,0 0 0,1 0 0,-1 0 0,1 0 1,0 0-1,-1-1 0,0 0 0,2 0 0,1-1 5,2 0 1,-1 0-1,-3-3 1,1-1 0,1 2-1,1-1 1,-1 0 0,0-1-1,-1-1 1,0 0 0,1 1-1,0-1 148,-3 1 1,1-1 0,1-2 0,0 0 0,-1 0 0,-1 0 0,2 1 0,-1 0 0,0 0-1,0 1 1,1 0 0,0 1 0,-1-1 0,1 2-33,-1 0 1,0 1 0,1-2-1,-1 2 1,-1 1 0,0 1-1,-1 0 1,0 1 0,2 0-1,-1 1 1,0 0 0,-1 0-1,1 0 1,1 0-73,0 0 0,-1 0 1,-1 0-1,-1 0 0,3 0 1,-1 0-1,2 0 0,-1 0 1,0 0-1,0 1 1,-1 0-1,1 1 27,-1 0 0,0 1 0,-1 1 0,0 0 1,-1 0-1,1-2 0,1 1 0,1 0 1,0 0-1,-1 0 0,2-1 0,-1-1 0,0 1 1,-1-1 43,-1 1 1,1 1 0,4-3 0,0 1-1,-2 1 1,-1 0 0,2-1 0,0 0 0,3-1-1,0 0 1,-2-1 0,0 0 0,3 0-1,-1 0 31,1-1 0,-1-1 1,-4-1-1,-1-1 1,7 2-1,0 0 1,0 0-1,-1 0 1,-1 0-1,0 0 1,1 2-1,0-1-18,2 2 1,-2-1-64,-5 1 0,-1 0 0,8 0 0,0 0 1,-8 0-1,-1 0 0,0 1 0,0 1 0,0 1 1,1 1-1,-1 3 0,0 0-335,1 0 0,1 0 316,-1 1 0,0-1 1,-2 0-1,-1 0 1,0 0-1,0 0 1,0 1-1,0 1 1,0-1-1,0 1 1,2 0-1,1 0 25,0 1 1,1-1 0,0-1 0,0-1 0,1 2 0,0 0 0,-1-1 0,0-1 0,0 0 0,0 1 0,0 0 0,1 0 181,-1 0 0,0 2-150,-3 1 0,0 1 0,7-1 0,0-1 1,-2 3-1,0 1 0,1-1 0,1 0 1,-1 1-1,1 1 0,1 0 0,-1 1 1,3 0-1,0 2-27,1-2 0,0 2 0,2 2 0,0 1 0,0-1 0,1-1 0,1 0 0,0 2 0,1 1 0,1 0 0,2 0 0,1 1-257,-28 23 0,7 1 0,4-4 0,6-2 0,8 1 0,7-4 18,4-1 0,12-3 1,0 2-1,5-4 1,5 0 75,5-1 1,11 1 0,9-4 239,7-1 1,5 7-1,11-9 1,8 0-1,9-2 1,8-4-1,-30-10 1,0 0-7,4 1 1,0-1-1,-1-2 1,1 1-1,9 1 1,0 1-1,0-1 1,0 0-1,1 0 1,0 0-1,2-1 1,0 0-75,4-1 0,-1 1 0,-1 0 1,1 1-1,5 0 0,2-1 1,-2-1-1,0-1 0,-1-1 1,1 0-1,2 0 0,1-1 1,0 1-1,0-1-90,2 1 1,1-1 0,0-2 0,0 0 0,-2 2 0,0 0-1,1-1 1,0 0 0,2-1 0,0-1 0,0 0 0,1-1 110,1 0 1,0 0-1,-1 0 1,-1 0 0,-1 0-1,-1 0 1,0 0 0,-1 0-1,2 0 1,-1 0 0,1 0-1,0 0 39,0 0 0,0 0 1,-19 1-1,0 1 1,0 0-1,19 0 1,0 0-1,2 0 1,1-1-1,1 0 0,1 0 1,-1-1-1,-1 0 1,-23 0-1,0 0 1,0 0-1,24 0 1,1 0-3,-24 0 0,1 0 0,-1 0 1,1 0-1,0 0 0,0 0 1,0-1-1,1 1 0,0-1 0,0 0 1,-1 0-1,1 0 0,3-1 1,-1 0-1,0 0 0,0 0 0,-1 0 1,0-1-12,1-1 0,0 1 1,0-1-1,2 2 1,0-1-1,0 1 1,-3 0-1,-1-1 1,0 1-1,0-1 1,-1 1-1,0 1 1,2-1-1,-1 1 1,0 1-1,-2-1 1,0 1-1,0-1-33,1 1 0,0 0 0,1 0 0,-1 0 0,-1 0 0,1 0 0,0 0 0,1 0 0,-1 0 0,0 0 0,0 0 1,0 0-1,0 0 0,0 0 0,1 0 0,-2 0 0,-1 0 0,1 0-31,0 0 0,1 0 0,-1 0 0,0 1 0,0-1 0,0 1 0,1 0 0,0 0 0,1 0 0,-2 0 0,1 1 0,0-1 0,1 0 0,1 0 0,-1 0 0,0 0 0,0-1 0,1 1 0,1-2 0,1 1 0,0-1 0,0 0 0,-1 0 0,0 0 27,-1 0 0,0 0 1,1-1-1,1-1 1,1-1-1,-1 0 0,-2 1 1,0 0-1,1 0 1,0 0-1,0 0 1,0-1-1,3 1 0,-1-1 1,0 1-1,-1 0 1,-1 0-1,0 0 4,-1 0 1,-1-1 0,2 0-1,2 1 1,2-1 0,-1 0 0,-1-1-1,0 1 1,0-1 0,-1 1-1,1-1 1,0 1 0,2-1 0,0 1-1,1 0 1,-3 0 0,-1 0-1,1 0 1,0 0 0,1 1 0,0-1 94,0 1 0,0 0 0,-2 1-126,-7-1 0,0 0 0,1 0 0,11 0 0,2 0 0,-2 0 0,-6 0 0,-2 0 0,0 0 0,1 0 0,0-1 0,0 1 0,0-1 0,1 0 0,-1 0 1,-2-1-1,1 1 0,-1-1-4,-1 1 1,0 0 0,1-1-1,4 0 1,1 0 0,-2 0-1,-4 0 1,-3-1 0,2-1 0,0 1-1,1-1 1,0 0 0,1-1-1,-1 0 1,0 0 0,-2 0-1,0 0 1,0-1 0,0-1 0,0 0-1,-1 0-17,25-6 0,-1 0 1,-5 0-1,0 1 0,3-3 1,0 0-1,-2 0 1,-1-1-1,-3 1 0,0-1 1,-1 0-1,-1-1 1,-2 1-1,0 0 59,-1-1 1,-2-2-1,-2 1 1,-2 0 0,-5 1-1,-2 0 1,-2 0 0,-1 0-1,-4 0 1,-1 0-1,-5 0 1,0 0-42,25-20 1,-16 0 0,-9 0 0,-10 1 0,-11 1 0,-7-1-20,-5-2 0,-18-2 1,-15 3-1,-16 0 0,15 19 1,-3 2-1,-4-2 1,-2 2-1,-6-1 0,-1 1-29,-3 1 0,-1 1 1,-2-2-1,0 1 1,2 2-1,0 2 0,0 0 1,1 2-1,0 0 1,1 1-1,3 1 1,0 1-52,3 0 0,0 2 0,2 2 1,1 1-1,4 1 0,1 1 123,-34 1 0,4 4 0,5 6 0,3 6 0</inkml:trace>
  <inkml:trace contextRef="#ctx0" brushRef="#br0" timeOffset="22">19049 5437 8092,'0'-17'0,"0"-1"409,0 2 1,1 7-1,5 4 1,8 4 0,6 1-1,5 0 145,2 0 1,-2 0 0,0 0 0,1 0 0,2 0 0,-2 0 0,1 0 0,-3 0-1412,-1 0 1,6 0 0,-6 0 0,5 0 856,4 0 0,5-12 0,-3-3 0</inkml:trace>
  <inkml:trace contextRef="#ctx0" brushRef="#br0" timeOffset="23">20062 5144 8204,'-6'-17'0,"-3"-1"2874,-3 1 0,5 10-2350,2 7 0,-1 2-194,2 6 0,0-3 0,2 2 0,-1 1-150,-1-1 0,-1-2 0,5 3 0,0 3 0,0 1 1,0 1-350,0 0 1,6 1-1,5-1 1,5-1 0,6-2-1,3-1 1,3 0 229,3-2 0,-4 5 1,1-3-1,-6 1 0,-4 1 1,-4-2-1,-6 1 292,-2 2 0,-4 1 0,-10 2 0,-8 1 0,-6 2 0,-6-2-466,0-1 1,-5-2 0,1 1-1,0-2 1,4-3 0,9-4-1,6 0-2667,4-1 0,9 1 1152,4-5 1628,10-6 0,24-7 0,4-8 0</inkml:trace>
  <inkml:trace contextRef="#ctx0" brushRef="#br0" timeOffset="24">20582 5198 13216,'-8'6'1413,"4"2"0,2 4-1304,2 2 1,2-1 0,2-1-1,5-2 1,3-1 0,1 0-1,1-2 1,-1-1-149,0 0 1,1-4 0,-1 2-1,-1-4 1,-3-4 0,-5-5 0,-4-3-369,-4-1 1,-4-5 0,-6-1 0,-4-1 0,-4 0 0,-4 0 766,0 1 1,1 3-1,1 5 1,3 4 0,0 1-1,2 3 1,0 2 196,3 1 1,7 6 0,4 2 0,4 6 0,1 4 0,1 4 0,4 3-674,4 2 1,2-1-1,4 1 1,5 0-1,5-2 1,4-3-915,1-4 0,3-1 0,1-2 0,3-4 1030,4-4 0,8-8 0,-2-7 0</inkml:trace>
  <inkml:trace contextRef="#ctx0" brushRef="#br0" timeOffset="25">21235 4704 8097,'-6'-26'1970,"0"14"1,-3 12 0,5 15-1792,2 8 1,-2 9-1,-2-1 1,-1 0 0,-4 1-1,-1 4 1,-1 2 0,0 4-1,1 2 264,3 5 0,-1-1 0,5-1 0,2 0 0,2-2 0,1-2 1,0-8-2894,0-5 2450,0-1 0,11-14 0,4 5 0</inkml:trace>
  <inkml:trace contextRef="#ctx0" brushRef="#br0" timeOffset="26">21075 5118 8180,'-13'-26'421,"5"4"1,-2 3 0,7 15 0,4 9-1,8 7-318,8 2 1,-1-1 0,6 0 0,3 1 0,3-3 0,6 0 0,5-4 0,5 1 0,4-2-104,1-1 0,0-6 0,4-6 0</inkml:trace>
  <inkml:trace contextRef="#ctx0" brushRef="#br0" timeOffset="27">21542 5118 8132,'-21'0'1626,"2"0"1,5 0-1301,1 0 1,1 6 0,3 2-1,6 4 1,5 2 0,4-1 0,1-1-1,5-2 1,3-1 85,2 1 0,6-2 0,-4-1 1,2-1-1,1-3 0,0-3 0,-1-3 1,-2-3-1132,-3-1 1,-1-2-1,-2-6 1,1-1-1,-1-2 1,0 0-1,1 1 1,-2-1-23,-3 1 0,2 3 0,-2 0 0,3 2 0,1 2 0,1 1 0,1-1 705,2-2 0,-2 5 1,3 2-1,-3 4 0,-2 1 1,0 1 354,1 4 0,-7 3 1,-1 9-1,-1 2 1,-1 3-1,-1 5 955,-2 3 0,-2 7 0,-2-2 1,-3 4-1,-1 2 0,-4 0 1,-1 1-809,-1-4 0,4-2 1,0 0-1,0-5 0,2-5 1,1-5-1,2-6-899,-1-5 0,1-10 0,4-4 0,0-13-317,0-6 0,4-14 1,2-5-1,2-4 1,2-4-1,2-2 0,0 0 747,-3 4 1,2 2-1,-3 7 1,1 4-1,0 5 1,1 6 1227,2 6 1,1 5 0,0 4-1,1 6 1,-1 6 0,-1 6-1188,-3 3 1,1 1 0,-4 4-1,0 2 1,0 6 0,-3 2-1,-5 2-1753,-6-1 0,-4 7 1715,-15 0 0,3-2 0,-8-1 0</inkml:trace>
  <inkml:trace contextRef="#ctx0" brushRef="#br0" timeOffset="28">9398 7170 11642,'-12'-10'0,"3"-4"0,5 0-920,2-1 1011,2 7 1,-3 2 0,2 8 0,4 1 0,3 3 2073,4 1 0,2-2-1912,1 3 1,5-3 0,1 2 0,2 1 0,3-2 0,2 0-1,4-3 1,1-2 147,-1-1 0,2 0 0,-1 0 0,-1 0 0,-1 0 0,1-1-132,1-4 0,5 4 1,-4-4-1,1 4 1,0-1-1,-2-1-102,1-1 1,-2-1-1,5 5 1,1 2 0,-1 1-1,0 1 1,-1 1 360,0 1 0,-2-5-494,8 4 1,-7 0-1,7 0 1,-2-2 140,1-2 0,1-1 0,0 0 0,0 0 1,0 0-1,0 0 0,-2 0 125,-2 0 1,5 0-1,-4 0 1,0 0 0,2 0-1,-1 0-295,2 0 1,0 0-1,0 0 1,0 0-1,-1 0 1,-2 0-1,-2 0 16,2 0 1,-2-1 0,0-2 0,1-2 0,-2 1 0,0 0 0,0-2 108,1-2 1,5 5-1,-7-3 1,1 2-1,3-1 1,0 3-23,-1 0 1,7 2 0,-3 0-1,0 0 1,0 0 0,-3 0 0,3 0-81,1 0 1,-4 0-1,5 0 1,-5 2-1,-2 0 1,-1 3 14,-3-2 0,-3-2 0,-1-1 0,0 0 1,-1 0-1,1 0 0,-2 0 0,0 0 182,2 0 1,-6 0 0,8 0 0,1 0-1,0 0 1,1 0-107,0 0 1,6 0 0,-2 0 0,5-1 0,3-2-1,2-2 1,-2 3-285,-2 0 1,-1 1-1,2-2 1,1-2-1,1 1 1,-1-1-1,-1 1 593,-2 1 0,-5 0-346,1-2 0,-1 4 1,5-3-1,0 2-71,0 2 1,2-4 0,1-1 0,2 2-1,1 2 1,2 1 0,-1 0-225,4 0 1,0-2 0,3-1 0,-1-1-1,0-1 1,1 1 378,-1 0 1,2-2 0,1 1 0,2-2-1,-2-2 1,-1 0 0,0 0 26,2 2 1,-2-4 0,5 5 0,-3 0 0,1-1 0,-2 1 0,-1-1-200,-2-1 0,-4 1 1,-1-3-1,-2 2 0,-3 2 1,-2 2-75,-1-2 1,-1 3 0,-2-4-1,-3-1 1,-2 2 0,-2 0-1,-2 2-115,-1-2 0,-1 4 1,0-4-1,-3 2 1,-2 0-1,-2 1 1,-2 1-576,-3 2 1,0 0 0,-1 0 0,0 0 0,1 0 0,-1 0-3150,0 0 1,2 6 3892,3 3 1,3 3-1,5 1 1</inkml:trace>
  <inkml:trace contextRef="#ctx0" brushRef="#br0" timeOffset="29">23194 7970 15510,'9'-20'0,"-1"0"0,-1-1 0,1 3 0,2 3 0,2 2 0,1 1 1507,0 3-554,-5-3-925,4 11 1,-12-5 0,0 6-1,-8 3 1,-2 4 0,0 8 0,2 3-1,2 4 1,3 3 0,2 9 0,2 8 339,4 7 1,7 9 0,7 5-1,0 5 1,-8-31 0,-1 0-1,0 2 1,-1-1-273,1 3 1,-1 0 0,1 3 0,-2 1-1,-1 0 1,-2 1 0,0 2 0,-1 1 0,-1 2-1,-2 0 1,0 0 0,0 0 0,-1 2 0,0 1-1,-1-1 1,0 0 38,-1 1 0,0 0 0,-1 1 0,0 0 0,-2 0 0,0 0 1,0-1-1,1 0 0,-1 0 0,-1 1 0,1-1 0,0 0-77,0 1 1,1-2 0,-1-1-1,0-1 1,2-3 0,1 0-1,1-5 1,-1 0 0,1-3-1,1-2 1,0 30-206,0-7 1,0-8 0,0-4 0,0-6 0,0-4 0,0-5 0,0-2-919,0-2 0,0-3 303,0-5 1,0 1 0,0-5 0,1-1-309,4-3 1,2-5-1,8-1 1,4-4-1,6-7 1127,5-9 1,7-19 0,-3-10 0</inkml:trace>
  <inkml:trace contextRef="#ctx0" brushRef="#br0" timeOffset="30">23408 7916 27014,'1'-37'-1938,"5"5"1,7 8 0,7 6 2568,0 6 0,16 8 1,1-2-1,9 2 0,12-2 1,10-2-1,-28 3 1,1 0-230,4-1 0,1 0 1,-1-1-1,2-1-319,3 0 1,2-1 0,-1-1 0,0 0 0,1-1 0,1 0 0,-2 1 0,0 1 0,-2 0 0,-1 0 0,-3 0 0,0 0-129,-2 1 1,-2 0 0,-2 0-1,-2 0 1,32-7 0,-5 0 0,-8 3-1,-5 2 136,-7 2 1,-8 3 0,-5 5-1,-4 0 1,-4 0 0,-2 2-1,-2 6-204,-2 5 0,2 15 1,0 6-1,0 12 0,2 17 1,-11-27-1,-1 3 25,1 4 0,0 3 1,-1 9-1,-1 2 1,-1 3-1,0 2 1,-1 4-1,1 1 1,0 7-1,-1 2 1,-1-24-1,0 1 1,0 0 193,1 1 0,0 1 0,0 0 0,1 9 0,0 1 0,1-1 0,2-5 0,1-2 0,1 0 0,0 1 0,1 0 0,2-1 0,0 0 0,1-1 0,2-1 0,-1-4 0,1-2 0,0 0 0,0-1 0,1-1 0,0-1-198,9 20 1,0-2 0,-2-7 0,-1-3 112,1 2 1,1-1 0,-2-3 0,-1-1 0,-2-1 0,-1 0 0,1 0 0,0-2-132,0-2 1,-1-2-1,-2 0 1,-1 0-1,-1 1 1,-1 0-1,-1 0 1,0-1 0,-3-2-1,-1 0 1,0 1-1,-2-1 1,-3-3-1,-1-1-323,1 33 1,-6-9-1,-7-13 1,-11-6-1,-14-6 1,-14-6 91,-12-3 0,21-17 1,-2-1-1,-4-1 1,-3 0-1,-2-2 1,-1-1-1,-5 0 1,0-2-1,-1 0 0,0 0 203,-3-1 0,-1 0 0,0 1 1,-1 1-1,1-2 0,0-1 1,1 2-1,0 0 0,1 0 1,-1 1-1,2-1 0,1 1 1,0-2-1,0 1 0,4 0 1,0-1-172,3 1 1,1 0 0,0-3-1,-1 1 1,5 0 0,1 0 0,2-1-1,1-2 1,-34-2 308,8-1 0,-1-5 0,-1 4 0,3 1 0</inkml:trace>
  <inkml:trace contextRef="#ctx0" brushRef="#br0" timeOffset="31">22781 8183 30508,'0'-13'-9831,"0"-1"3930,0 7 5788,0-5 1,0 9-1,0-6 282,0-1 0,-1 4 0,-4 1 0,-4 4 713,-2 1 0,2-2 1,0-1-1,-2-1 0,0 1 1,-4 2-484,-3 1 1,3 6-1,-4 2 1,1 6-1,0 2 1,2 3-406,1 2 1,2 6 0,1 4 0,2-2 0,2-1-1,2-1 1,5 1 0,2 0-108,4-1 0,10 3 1,-1-10-1,4 1 1,3-3-1,0-3 622,2-2 0,7-6 0,1-2 0,-1-4 0,-1-2 0,1-5-466,1-7 0,5-7 1,-5-8-1,-3-1 1,-3-5-1,-6-3 1,-2-5-410,-6 1 0,-6-5 0,-2 1 0,-8 2 0,-8 3 0,-8 5 181,-4 4-324,-1 9 1,-3 2-1,0 8 1,-2 4 0,1 3-1,3 4-513,5 1 0,-2 3 0,7 4 0,2 8 1119,5 4 0,-2-3 0,4 4 1</inkml:trace>
  <inkml:trace contextRef="#ctx0" brushRef="#br0" timeOffset="32">22595 8996 30252,'0'-21'-2458,"0"3"0,1 9 1,4 5-1,3 3 3032,4 1 0,2 2 0,-1 6 1,-1 7-1,-2 2 0,-2 4 0,-1 0-958,0 3 1,-4 5 0,2 2 0,-4-1 0,1 0 0,1-1-4,1 2 1,2 0 0,-3-4 0,3-2 0,0-1 0,1-3 0,1-2-1,2-3-1796,2-1 0,1-2 2437,1 1 0,5-7 1,2-1-1</inkml:trace>
  <inkml:trace contextRef="#ctx0" brushRef="#br0" timeOffset="33">22608 9795 29818,'-5'-13'-4451,"1"0"1,-5-1 4658,5 1 1,-2 1 0,3 2 423,-2 1 1,2 6-187,8-1 1,4 2 0,7 2 0,3 0 0,2 0-1,1 2 223,-1 2 1,4-2 0,-4 4 0,0-1-920,-4 4 0,-3 3 0,-5 1 0,-6 1 0,-6-1 0,-6 0 0,-5 1-77,-3-1 1,-3 2-1,-2 1 1,3 2 0,3-2-1,1-1-11,3-2 1,8 1 0,-1-1-1,7-1 1,5-3 0,9-5 993,8-2 0,3-2 0,10 0 1,3 0-1,-2 0 0,2 0-541,-3 0 1,-4 0-1,-1 0 1,-2 0-1,-5 0 1,-1 0-2257,-3 0 0,-2 6 2046,-6 3 0,6-4 0,2 1 0</inkml:trace>
  <inkml:trace contextRef="#ctx0" brushRef="#br0" timeOffset="34">22781 10502 32735,'-13'-14'-4965,"1"6"4838,3-1 1,3 4 0,8-2 0,4 1 0,5 3 2372,6 1 1,6 2-2058,0 0 0,-3 0 0,1 2 0,0 1 0,-2 1 1,0 1-310,-2 1 1,-4-3 0,-3 4-1,-2 1 1,-2-1-717,-3 3 1,-3-2 0,-5-1 0,-4 0 1139,-2 1 0,2-5 0,1 3 0,2 0-210,3 3 1,8 2 0,4 3-1,4-2 1,3-2 0,2-1-1,-2 1 21,-1 2 1,-1 1-1,-3 1 1,-2 1-1,-4 2-316,-4 6 0,-7-4 1,-3-1-1,-4-5 1,-5-3-1,-4-2 1,-3-1-84,-2 0 0,-2-2 1,0 2-1,4-1 1,0-1-1,0-1-669,-2 1 0,6 3 1,2-2 977,0 2 1,4 1 0,-4 4 0</inkml:trace>
  <inkml:trace contextRef="#ctx0" brushRef="#br0" timeOffset="35">22261 8729 27975,'-25'-9'0,"3"2"0,4 0-498,3-1 672,8-1 1,3 0 0,8 1 0,8-1 0,10 0 0,15 0-1,13-1 1,16-2 0,-28 5 0,2 0 0,6 1 0,1 0-1,5 1 1,0 0 2,3 1 1,1-1 0,4 1-1,0-1 1,5-1 0,2 1-1,3 0 1,1 1 0,3 0-1,1 2 1,-24 0 0,1 1-1,-1-1 1,1 1 0,0-1 0,0 1-178,0 0 0,1 0 0,-1 0 0,22 0 0,0 0 0,-2 1 0,0 0 0,-4 0 0,0 0 0,-4 0 0,-1 0 0,-2 0 0,0 0 0,-4 0 0,-2 0 0,-3 0 0,-2 0 0,-1 0 0,-1-1 0,-8-1 0,0-1 0,32-4 0,-7-2 0,-10 0 0,-7-3-682,-8-4 1,-5 0 0,1-5 478,-5 2 1,-3-5-1,-1 3 1</inkml:trace>
  <inkml:trace contextRef="#ctx0" brushRef="#br0" timeOffset="36">22288 9582 29811,'-12'-26'-4270,"3"0"0,6 6 4895,6 6 0,12 7 0,12 7 0,8 0 1,11 0-1,13-2-394,16-2 0,-30 3 0,3-1 0,6-2 1,3-1-1,3 0 0,3-2 0,8 0 1,3 0-1,-23 0 0,1 1 0,1-1 1,3 0-1,1 1 0,0-1-53,2-1 0,0 0 0,1 0 0,-3 1 1,1 0-1,0 0 0,5 0 0,2-1 0,-1 1 1,0-1-1,-1 0 0,0 0 0,-2 0 0,-1 0 1,0-1-1,0 0 0,1 0 0,-2 0 0,-2 1 1,-1-1-1,0 1 0,1 0 0,-1 0 1,0 1-246,-2-1 0,-1 1 1,0-1-1,21-2 1,-1 0-1,1-2 0,0 1 1,-7 2-1,-2 1 1,-7 1-1,-2 0 1,-5 2-1,0 0-340,-3 0 0,-3 1 1,28 1-1,-8-1 1,-13 2-1,-12 2 1,-9 2 406,-7 2 0,-7-4 0,-8 9 0,-3 3 0</inkml:trace>
  <inkml:trace contextRef="#ctx0" brushRef="#br0" timeOffset="37">22395 10275 29677,'-17'-22'-7349,"4"0"6521,6 3-1,16 10 1,11 10 0,13 10 1234,11 5 1,14 0 0,12-7 0,-30-6 0,1-2 0,6 0 0,2-2 0,3 0 0,2-2-206,1-1 0,2-1 1,10-1-1,2-1 0,0-2 1,0 0-1,3-1 1,0-1-1,2 1 0,1 0 1,-1 0-1,0 0 0,-22 4 1,-1 0-1,1 1 1,-2-2-1,1 1 0,0-1-264,2 0 0,0 0 0,0 1 0,-2 0 1,0 0-1,-1 0 0,25-4 0,0-1 1,-4 1-1,0-1 0,-2 2 0,-2 1 1,-4-1-1,-1 1 63,-4 2 0,1 0 0,-3 2 0,0 0 0,-4-1 0,-2 1 0,-2 1 0,1 0 0</inkml:trace>
  <inkml:trace contextRef="#ctx0" brushRef="#br0" timeOffset="38">22701 11381 20229,'0'-13'-4876,"5"0"5204,-1-1 0,5 6 0,-3 0 454,1 2 1,-2 2-1,2 5-681,-1 4 1,0 2 0,-3 8 0,1 3-1,-1 4 1,-1 5 0,-2 4-303,0 4 0,0 5 294,0 5 0,-2 2 0,-1 5 0,-1 0 0,1-2 0,2 0 0,2 2 0,5-9 0,6-3 0,7 0 0,5-4 0,5-2-76,4-5 0,-2-5 0,5-3 0,1-1 0,1 0 0,2-1 571,0-3 1,-4-5-1462,-1-3 0,-10 1 0,1 3 0,-6-1-101,-3-3 0,-3 3 1,-2 5 990,-3 2 1,-3 0-1,-6-5 1</inkml:trace>
  <inkml:trace contextRef="#ctx0" brushRef="#br0" timeOffset="39">23568 12941 23913,'12'-25'-4560,"-4"2"3671,-3 6 0,-4 2 1075,-1 1 0,0 5 0,-1 2 0,-4 1 0,-3 3 464,-4 2 1,-6 1 0,-1 1 0,-2 2 0,-3 3 0,1 1 0,-1 5 0,3 3-311,2 3 1,-3 0 0,4-3-1,3 1 1,5 2 0,5-1 0,4 1-540,1 0 1,7 0 0,5-5 0,7 0 0,6 1-1,7-1 1,2-1-670,1-3 0,4 1 0,2-6 0,-2 1 0,-1-1 1,-1 1-1023,-1-2 1,1-2 2170,-6-1 1,6 0 0,-3 0 0</inkml:trace>
  <inkml:trace contextRef="#ctx0" brushRef="#br0" timeOffset="40">23994 13021 24524,'0'-14'505,"2"7"1,2 2 0,5 4 0,4 1 0,4 1 0,2 2-1,2 2-792,2-2 1,3 3 0,0-2-1,2-1 1,1-1 0,-1-2-1,-3 0-252,0 0 0,-6 0 0,-1 0 0,-5-2 0,-5-1 857,-8-1 0,-8-1 1,-9 5-1,-6 2 1,-2 2-1,-1 5 354,-1 3-365,0 1 0,5 5 0,1 1 1,2 2-1,3 1 0,1 0-323,2 1 0,1-1 1,3 3-1,4-1 0,4-4 1,2 0-1,4-4-2861,4-1 1,10-3 2842,8-3 1,11-4 0,10-5 0</inkml:trace>
  <inkml:trace contextRef="#ctx0" brushRef="#br0" timeOffset="41">24741 12941 18295,'-6'-27'-444,"-3"0"0,-3 16 0,-1 9 600,-1 12 0,3 11 1,0-2-1,2 1 1,0-1-1,1-1 0,0-1 1,2 1-187,3-2 0,2 4 0,4-2 0,4-2 1,9-3-1,8-4 0,10-5-462,8-2 0,1-4 0,4-2 620,-1-5 1,10-9 0,-1-2 0</inkml:trace>
  <inkml:trace contextRef="#ctx0" brushRef="#br0" timeOffset="42">25154 12714 18295,'-13'-13'-600,"4"-1"1,0 3 1210,-1 2 1,2 6 0,1 10 0,1 8 0,1 3 0,1 4-997,-1 3 1,1-1 0,4 8 0,0 1 0,0 3 0,1 2 0,5 1-1,8-4 313,6-4 0,12-3 1,2-1-1</inkml:trace>
  <inkml:trace contextRef="#ctx0" brushRef="#br0" timeOffset="43">25407 13061 18295,'8'-11'-340,"-4"-4"0,-2-4 0,-2-4 0,-2-1 0,-1 0 0,-1 3 0,1 2 0,1 3 4143,2 1-3799,0 2 1,2 1 0,2 3 0,5 5 47,3 2 1,6 2 0,1 0 0,2 2 0,1 0 0,0 4 0,-1 0-448,-2 0 0,-1 5 1,-5-2-1,-1 2 0,-2 3 1,-2-1-1,-2 0 0,-3 1 400,-2-1 0,-1 2 1,-3 1-1,-4 3 0,-8 2 52,-4 3 0,0 7 1,-7 4-1,-2 4 1,0 1-219,0 0 0,-5 0 0,-1 0 0</inkml:trace>
  <inkml:trace contextRef="#ctx0" brushRef="#br0" timeOffset="44">25647 7636 8171,'14'-13'0,"-3"-2"0,0-1 0,-2-2 0,1 1 0,2-3 271,1-2 0,2 1 0,1-1 0,4-2 0,0 1 0,3 0 0,-3 6 0,-2 2 0,-3 2 0,-2 1 0,0 3 412,1 4 0,-2 5 0,-3 5 0,-6 5 0,-8 7 0,-8 6 0,-8 5-337,-4 3 0,-8 11 1,-4-1-1,-3 2 1,-1 2-1,2-4 1,2 2-1,3-3-442,3-3 0,9-4 0,4-8 0,3-3 0,3-3-424,4 1 1,3-6-1,10 3 1,5-7-1,5-5 1,4-4 72,2-1 1,1 0-1,5 0 1,1 0-1,1 0 1,2 0-1,-2 0-3035,-6 0 3482,8-6 0,-14 5 0,8-5 0</inkml:trace>
  <inkml:trace contextRef="#ctx0" brushRef="#br0" timeOffset="45">25847 7796 8057,'-32'-26'2494,"9"5"-1449,1 3 0,12 8 0,7 2 0,7 1-631,10 0 1,8-4-1,12-6 1,7-4-1,8-1 1,9-1-1,10 0-422,-30 10 0,1 1 0,-2 0 0,0 1 0,4 1 1,1 0-1,0-1 0,1 1 0,-1 0 0,0 1 8,1-1 0,0 0 0,2-1 0,0-1 0,-1 1 0,0 1 0</inkml:trace>
  <inkml:trace contextRef="#ctx0" brushRef="#br0" timeOffset="46">3479 8210 10194,'-12'-39'0,"3"3"0,5 7 0,3 5 0,1 6-391,0 4 263,0 6 307,0 2 0,4 12 0,3 3 0,4 3 0,5 3 0,5 1 0,8 3 0,10 2 0,8 1 0,8 0 508,7 1 1,3-1-66,-25-9 0,0 1 0,0-1 0,0 0 0,6 0 0,0-1 0,3 1 0,1-2 0,3 0 1,0-1-186,2 0 0,2-1 0,7 0 0,1 0 1,-1-2-1,1-1 0,2 1 0,1-1 0,4 1 1,1-2-1,-23-1 0,0-1 0,1-1 0,3 0 1,1 0-1,0 0 0,2 0 0,0-1 1,0 1-340,0-1 1,1 1-1,0-1 1,2 1-1,1-1 1,0 0 0,-2 0-1,0-1 1,-1-1-1,1 1 1,0 1-1,0-2 1,0 1 0,1 0-1,-2-1 1,-1 0-1,-1 0 1,-1-2-1,-2 1 1,0-2 0,-1 0-262,23-3 1,-2-2 0,-4 1 0,-1-2-1,-6-2 1,0-3 0,-1 0 0,-1-2-1,-4-1 1,-2-1 0,-5-2 0,-2-1-1,-5-1 1,-4-2 219,-3 0 1,-2-3-1,0-4 1,-2-2-1,-4 0 1,-2-1-1,-3 0 1,-3-2 0,-2-2-1,-4-1 1,-3 1-1,-2-2-69,-1 2 0,-4-2 0,-7-6 1,-5-2-1,-6 3 0,-4 0 1,-6-1-1,-5 1 0,-6-2 1,-5 3-1,-4 1 0,-5 3 1,-6 1-1,-5 2-215,16 13 0,-1 1 1,-2 2-1,-3 0 1,-1 3-1,-2 1 1,-9 0-1,-3 2 0,-1 2 1,-3 2-1,-2 1 1,0 2-1,16 3 1,-1 0-1,0 2 1,0 0-1,-3 1 0,0 1 1,-1 0-1,1 1 1,0 0-1,0 1 1,1 0-1,-1 1 106,1 0 1,0 0 0,-1 1 0,0 1-1,-6 1 1,0 2 0,-1 0 0,2 0-1,5 1 1,1 0 0,0 1 0,0 0 0,1 0-1,0 2 1,0-1 0,1 2 0,0 1-1,0 1 1,1 0 0,1 1 0,-15 5 0,2 2-1,0 1 1,3 1 0,1 2 0,2 1-4,5 1 1,1 1 0,3 0-1,6-1 1,1 1 0,3 2 0,2 1-1,2 2 1,2 0 0,-14 16 0,4 0-1,7 0 1,3 1 0,5 1-1,5 2 1,6-2 0,5 2-991,3-1 0,7 1 0,7-3 0,6-1 1114,7 0 0,4 0 0,-3-4 0,4-1 0,7-1 0,-1-1 0</inkml:trace>
  <inkml:trace contextRef="#ctx0" brushRef="#br0" timeOffset="47">6958 9422 10331,'0'-25'0,"2"3"421,2 4 0,-1 9 0,6 5 0,1 2 1,2 2-1,3 0 0,1 0 0,4 0 0,0 0 598,4 0 0,6 0 0,2 0 0,2 2 0,3 1 0,2 1-504,1-1 1,6-1 0,3-1 0,3 2 0,1 2 0,0-2 0,-1-1-414,-3 3 0,3-4 1,-6 5-1,0-1 1,-3-1-1,1-1 1,0 0 128,2 2 0,-1-4 1,-4 3-1,4-2 1,2-2-1,2 0 59,0 0 1,0 0 0,4 0 0,0 0-1,1 0 1,-1 0 0,-1 0-215,-3 0 0,3 0 0,-4 0 0,4 0 0,0 1 0,-2 2 0,-2 2 83,-2-2 1,3-2-1,-5-1 1,-1 0 0,-2 0-1,1 0 583,2 0-563,-2 0 0,10 0 0,-3 0 0,1 0 0,0 0 0,-1-1 861,2-4-1212,0 4 0,3-5 0,-1 6 0,-1 0 0,-2 0 0,-2 0 9,-2 0 1,2 0 0,-2 0 0,0 0-1,2 0 1,-2 0 863,-1 0-527,6 0 0,-5 0 0,4 0 1,-3 0-1,-1 0 0,-1 0 522,1 0-696,-5 0 0,10 0 0,-7 0 0,0 0 0,1 0 0,-1 0-26,-1 0 1,2 0 0,-2 0 0,-2 1 0,2 2 0,-1 2-205,-1-2 0,3 3 0,1 0 0,-2 0 0,0 0 0,0-4 1,3 1 438,1 2 0,-3-4 1,4 4-1,-1-2 1,-1 0-1,0 1 0,-3-1-160,-1-1 0,2-1 0,0 2 0,-1 3 0,-1 0 1,-2 0-50,0-3 0,0 3 0,1 0 0,2 0 0,2 1 0,-2-1 0,1 1-80,5 1 0,-5-5 0,10 1 1,-4-2-1,-1-2 0,1 0 0,2 0 173,0 0 0,9 0 0,-8 0 0,2 0 0,0-2 1,-2-1-94,0-1 0,1-1 0,0 5 0,3 0 0,2 0 0,0 0 0,0 0 0,-2 0 0,2 0 0,-3 0 0,-2 0 0,-4 0 0,0 0 0,2 0 0,-3 0 0,-2 0 0,-1 0 0,-1 0 0,-1 0 0,2 0 0,1 0 0,-2-1 0,2-2 0,1-2 0,-1 2 0,3 0 0,2-1 0,2 3 0,0-4 0,1 4 0,3 1 0,1 0 0,8 0 0,4 0 0,-4 0 0,2 0 0,1 0 0,-2 0 0,0 0 0,-1-2 0,-1-2 0,4 2 0,0-4 0,-2 2 0,1-2 0,-1 0 0,1 0 0,0 0 0,1 3 0,-4-1 0,1-1 0,-3 1 0,0-1-82,-4 2 0,-1 2 0,-7 1 1,-3 0-1,-6 0 0,-4 0 1,-5 0-986,-2 0 0,-7 0 0,-7 0 0,-4 1 0,-4 2 0,-3 3-6662,-1 2 7551,-1-5 0,-17 9 1,-3-5-1</inkml:trace>
  <inkml:trace contextRef="#ctx0" brushRef="#br0" timeOffset="48">26220 6757 8154,'-37'-28'0,"-3"-2"0,2 5 0,4 9 0,9 11 0,5 10 0,7 8 157,3 8 1,1 5 0,-5 8 0,0 9-1,-4 12 1,-3 9 0,9-27 0,0 1-1,0 3 1,-1 1 0,-1 3 0,-1 1-1,-1-2 1,1 0 0,-2 2 0,-1-1-1,2-1 1,0-1 281,0 0 1,-1 0 0,-1 3 0,-1 0-1,2-7 1,0-1 0,0-1 0,0 0 0,-14 28-1,4-9 1,4-8 0,2-7-1032,2-5 0,1-8 0,5-7 1,4-8 591,9-15 0,9-12 0,17-26 0</inkml:trace>
  <inkml:trace contextRef="#ctx0" brushRef="#br0" timeOffset="49">25661 7410 8106,'-35'21'871,"-6"-1"0,4-2 1,0 4 32,-2 4 0,13 5 1,2 0-1,6-2-430,5-1 1,-2-5 0,12-3 0,5-2 0,8-4-1,12-6 1,15-2 0,14-3-369,9-1 0,-20-3 0,2 0 0,3-1 1,2-2-1,3-1 0,2-3-106,4-2 0,0-1 0,3-1 0,-1-1 0,2 0 0,0-1 0</inkml:trace>
  <inkml:trace contextRef="#ctx0" brushRef="#br0" timeOffset="50">5919 9556 12719,'-5'-34'0,"1"2"0,-1 6 0,-2 5 0,-6 8 0,-8 7 0,-7 4 4230,-8 2-4185,-11 6 1,-16 3 0,26-1-1,-1 2 1,-4 1 0,0 0-1,-6 1 1,-1 1 0,-1 1-1,0 0 1,-4 1 0,1 0-1,0 1 1,-1 1 0,-1 0 0,1 1-1,1 1 1,0 2 0,2 1-1,2 2 1,3 0 0,3 2 229,1 1 0,2 1 0,3 0 0,2 2 0,5-1 0,2 1 0,4 1 0,2 2 0,4 1 0,4 1 0,-3 38 0,15-33 0,4 0 0,6 1 0,4 1-107,4 1 1,6 0 0,10 1-1,6-2 1,8-2 0,4-3 0,5-2-1,4-4 1,9-1 0,3-3 0,-18-12-1,2-1 1,2-2-382,4 0 1,1-3-1,3 0 1,-10-4-1,1-1 1,2-1-1,-1-1 1,2 0-1,1-1 1,0-1-1,0-1 1,1 0-1,-1-1 1,2-1-1,-1 0 1,3-2-1,1 0 1,0-2-1,-1 0 1,-2 0-1,0-2 1,0 0-1,-1-1 1,1-1-1,0 0 1,-1-1-1,0 0 48,-1 0 1,0-1 0,-1 0 0,-2-1 0,10-2-1,-3-1 1,0-2 0,-1 0 0,-1-2 0,-2-1-1,-7 1 1,-3 0 0,-2-2 0,13-10 0,-5-4 0,-7 0-1,-4-4-126,-6-2 0,-6-2 1,-8 1-1,-7-2 1,-6-5-1,-6-2 287,-5 0 0,-6-2 0,-11-3 0,-7 1 0,-11-5 0,-6 2 0,-5 2 0,-3 2-82,13 20 1,-2 1 0,-2 1-1,-9 1 1,-2 2 0,-2 3 0,2 5-1,-2 1 1,0 4 0,-3 1-1,-1 2 1,-2 4 0,-3 2 0,-2 3-1,-1 3 86,-4 3 0,-1 2 0,0 2 0,1 1 0,0 2 0,-2 2 0</inkml:trace>
  <inkml:trace contextRef="#ctx0" brushRef="#br0" timeOffset="51">20675 8503 23313,'6'-14'0,"3"3"0,4 2 0,4 4 0,2 4 0,0 1 4092,0 0-3831,5 6 0,-3-3 0,5 4 1,3 0-1,0-1 0,5 0 0,5-3 1,7 0-1,4 0 0,3 2 1,1-2-1,0 0 481,4 1 0,-3-3 1,1 4-743,-5-4 0,-3-1 0,-6-1 0,-5-2 0,-3-2 0,0-3 0,-6 2 0,-3-2 0,-1-2 0,-3-2 0,-3-1-1119,-4-1 0,-2 1 0,-1 0 795,-2-1 1,-1 1 0,6 0 0</inkml:trace>
  <inkml:trace contextRef="#ctx0" brushRef="#br0" timeOffset="52">21582 8130 29182,'13'-8'-1348,"0"4"0,2 2 1903,3 2 0,-2 6 0,8 2 0,2 0 1,6 1-1,0 2 0,2 1 0,-1 1-325,-1 0 0,-1 5 0,-5 1 0,-4 0 0,-6 2 0,-6 0 0,-5 1 0,-4 0-1045,-1 1 0,-7-1 1,-6 3-1,-8-1 0,-4-4 1,-2 1 30,0 0 1,-4-5 0,0 2 0,2-3 0,-1-2 0,2 0-1,0 1 777,3-1 1,-5 0 0,-4 1-1</inkml:trace>
  <inkml:trace contextRef="#ctx0" brushRef="#br0" timeOffset="53">19182 8143 30484,'0'-13'-4916,"0"-1"1,0 1 4664,0 0 1,-4 4 0,-2 1 0,-2 2 0,-1 5 534,2 4 1,-3 10 0,5 9 0,1 4 0,-1 0-1,1 1 1,-1 1-116,0 3 0,2 3 1,-6 5-226,-2-4 1,4 4 0,-1-4-1,3 2-291,2-1 1,1 1 0,2-6-1,2-1 1,2-4 0,5-4-181,3-4 0,1-3 0,0-3 0,-1-2 0,-1-2 490,-2-2 0,-6-8 1,2-5-1</inkml:trace>
  <inkml:trace contextRef="#ctx0" brushRef="#br0" timeOffset="54">18929 8569 29110,'0'-19'-1077,"6"6"0,3-1 1,2 10-1,3 7 0,1 6 2019,2 3-1146,-2-5 1,6 3-1,-5-4 1,5 2-1,1 1 1,5 0 336,1-1 1,-3 1-1,8 5 1</inkml:trace>
  <inkml:trace contextRef="#ctx0" brushRef="#br0" timeOffset="55">19449 8529 30617,'-8'-26'-1664,"2"2"0,0 6 1,-1 11-1,-2 8 5336,0 8-4145,6-3 1,-7 6-1,5-3 1,3 3-1,0 1 1,2 0-5360,0 1 5582,0-1 1,6 0 0,1 1 0</inkml:trace>
  <inkml:trace contextRef="#ctx0" brushRef="#br0" timeOffset="56">19395 8449 30617,'0'-20'-2278,"5"0"0,1 7 0,1 0 0,4 1 3199,0 3 0,-2 5 1,-1 8-1,-1 5 1,0 3-1,4 1-1124,1 0 1,7 7 0,2 0-1</inkml:trace>
  <inkml:trace contextRef="#ctx0" brushRef="#br0" timeOffset="57">19662 8489 30617,'7'-6'-1271,"-1"-1"0,-1-2 0,1 2 1683,1 1 0,0 3 0,2 7 0,-3 4 0,-1 1 0,-1 0 1,1 1-1,-1 2-1290,1 1 0,0 0 0,-2 1 1,2-1 295,-2 0 1,0-5 0,0-5-1,3-5 1,0-4 0,1-1 439,0-3 1,2-2-1,5-2 1,-1 1-1,0 0 1,1 1 824,-1 3 1,0-1-1,1 5 1,-1 2-1,0 2 1,1 1-1,0 1-300,4 4 1,-3-2 0,4 6 0,0 1 0,2 2 0,3 0 0,1-2-850,3-1 1,2-2 0,-3 2-1,-1-3 1,1-2 0,-2 1 298,-3-2 1,2-2-1,-6-2 1,-2-4 0,-1-2-1,-3-2 1,-3 0-115,-5-1 1,-3-2 0,-2 0 0,-5 2 0,-6 2 0,-6 1 0,-2 1 858,-4 0 1,-1 2 0,-2 4 0,2 0 0,1 1 0,4 4-562,0 4 1,4 7-1,6 3 1,2 0 0,2 4-1,3 0 1,2 5-180,1 1 1,12-1-1,3-2 1</inkml:trace>
  <inkml:trace contextRef="#ctx0" brushRef="#br0" timeOffset="58">19089 9049 29800,'26'-31'-2886,"13"3"0,14 7 4567,12 11 0,9 7 0,-1 3 1,0 0-1938,-1 0 0,-33 0 1,-1 0-1,38 0 1,-37-1-1,0 0 1,1 0-1,0-1 336,0 0 1,0 0 0,0-1-1,0 2 1,0 1 0,0 0 0</inkml:trace>
  <inkml:trace contextRef="#ctx0" brushRef="#br0" timeOffset="59">23728 11528 8043,'-12'-31'0,"3"1"0,4 5 0,4 6 0,1 3 0,-1-1 0,-2 0 103,-2 0 0,-1 2 0,2 4 0,-5 0 0,-3 4 0,-1 2 0,-1 8 0,1 9 0,0 10 0,-1 8 526,1 6 0,0 12 1,1 9-1,1 5 0,4 10 1,4-33-1,0 1 0,1 4 1,1 2-1,0 2 0,1 2 1,0 5-1,0 3-367,0 3 1,0 2-1,0 2 1,0 2 0,0 3-1,0 2 1,0 0 0,1-1-1,1 0 1,1 1-1,1 1 1,2 0 0,1 0-1,1-1-153,0 0 1,2 0 0,-3-21-1,0 0 1,1 0 0,2 23 0,1 1-1,-4-25 1,1 0 0,0 0 0,1 0-1,1 1 1,-1-1 0,5 22-1,-1-1-209,-1-3 0,0-1 1,2 2-1,1-2 0,-2-7 1,0-3-1,-1-2 1,1 0-1,-2-3 0,0 0 1,-1-5-1,-1 0-42,-1-1 0,0-1 0,2-3 0,0 0 0,-1-3 0,0-1 0,5 36 0,-2-1 0,-4-5 27,-2-5 1,-1 1-1,-2-8 1,2-2-1,-2-7 1,-2-5 0,-1-8-1,0-6-1193,0-6 1,0-3 0,2-7 0,2-6-2806,5-11 4113,-3-14 0,6-3 0,-5-3 0</inkml:trace>
  <inkml:trace contextRef="#ctx0" brushRef="#br0" timeOffset="60">23808 15206 7794,'-28'0'1206,"-1"2"1,3 5-1,5 9-841,5 10 1,7 9-1,1 1 1,2 2-1,4 2 1,0-1-1,2-2 1,0-3-52,0-2 0,9-1 1,7-7-1,11-5 0,7-7 1,6-6-1,6-10-842,6-13 0,-2-5-210,8-13 0,-9-1 1,-5-4-1,-2 0-1096,-2 0 0,-6 6 1834,-3 3 0,3 3 0,0 1 0</inkml:trace>
  <inkml:trace contextRef="#ctx0" brushRef="#br0" timeOffset="61">24221 16459 7815,'-22'-4'1097,"-1"-1"0,3 2 0,9 9 1,4 7-620,1 8 1,2 4 0,4 3-1,0 4 1,0 5 0,0 6-340,0 5 1,0 9 0,0 2 0,0 0-1,0 0 1,0-2 0,-2-3 0,-2-3-513,-5-7 1,-8 4 0,-3-13 0,-4-2 0,-6-5 0,-1-6 37,-1-4 1,-5-5 0,1-4 0,-2-6 0,-2-7 0,1-8 0,4-8 486,3-5 0,10 0 0,6-10 1,6-2-1,7-2 0,6-1 598,6 0 1,14 0 0,8 0 0,9 0 0,8 2 0,6 1-446,6 1 1,6 6-1,-30 15 1,1 1-281,0 1 1,0 2 0,0 1 0,0 1 0,2 2 0,1 1 0,-1-1 0,0 2-72,2 0 1,0 1 0,2 0 0,1 2 0,-2 1 0,0 2 0,-1-1 0,0 1 0,-1 1-1,0 1 1,-1 1 0,0 1 0,1 0 0,0 2 0,-1-1 0,-1 1-223,35 6 0,-8-4 0,-6-1 0,-5-3 0,-4 0 0,-4-1 338,-6 1 0,-8-1 1,-11-5-1,-6-4 0,-6-5 1,-6-6-1,-11-10-51,-12-8 0,-14-3 0,-15-13 0,20 23 0,-1 1 0,-4-3 0,-2 0 0,-3-1 0,-2 1 0,-2-1 0,-1 1-177,-2 0 1,0 1 0,-4 1 0,-1 1-1,0 1 1,-2 3 0,0 1 0,0 3 0,1 3-1,0 3 1,2 4 0,1 2-1,2 1 1,2 4 0,2 4 0,2 4 0,-32 14 0,9 13 0,11 16 0,32-19 0,3 3 157,4 4 0,3 3 0,5 4 0,2 2 0,1 3 0,0 0 0</inkml:trace>
  <inkml:trace contextRef="#ctx0" brushRef="#br0" timeOffset="62">5132 11488 8370,'-7'-6'0,"2"-3"356,4 3 0,2-1 1,4 4-1,2-3 0,2 0 1,0 0-1,1 3 1,1 0-1,-1 0 618,-1-1 0,0-1 0,3 4 0,-2-2-918,-1-2 0,-5 1 149,5 4 1,0 2-1,4 0-131,1 3 1,-5 4 0,0-5-1,1-1 1,2 0 494,1 2 1,-4-4-1,0 4 1,1-4-1,2-1-262,1 0 1,1 2 0,-1 0 0,0 3 0,2-2 0,1-2-216,2-1 1,2 0 0,-4 0 0,3 0-1,0 0 1,2 0-24,0 0 1,0 0 0,2-1-1,-2-2 1,0-2 0,-2 3-1,2-1 150,-1-2 1,-2 4 0,3-4 0,0 2 0,-1 0 0,3-1-183,-3 1 1,4 1 0,-5 2 0,1 0 0,0 0 0,0 0 0,0 0-142,1 0 1,1 0-1,5 0 1,-2 0-1,-1 0 1,-2 0 183,2 0 1,-1 0 0,1 0 0,-3 0 0,0 0 0,-2 0 180,0 0 1,3-4 0,-4-1-1,-2 3 1,-1 0 0,0 2-1,1-1-235,2-4 0,0 4 0,-3-4 1,2 4-1,4 1 0,1 0-59,1 0 1,0-5 0,7 1 0,1-1 0,-1 1 0,-2-2-1,-2 0 251,1 0 1,-2 0 0,-1 3 0,-3-1-1,-1 1 1,0 1-303,-1 2 0,-1 0 0,-5 0 0,0 0 0,2 0-692,3 0 575,3 6 1,-4-4 0,0 2 0,-1-2 0,-1-2-1,1 0-1919,2 0 1995,-3 0 0,8 0 0,-5 0 0,0 0 0,0 0 0,0 0-79,-2 0 0,-1-5 1,-2 1-1,0 1 0,1 1-1321,-1 2 1,-4 0 0,0 0 0,0 2-1,-1 1 1525,1 1 0,0 1 0,5-5 0</inkml:trace>
  <inkml:trace contextRef="#ctx0" brushRef="#br0" timeOffset="63">19382 9222 20568,'13'-25'0,"2"4"0,3 8 0,6 7 0,4 6 0,4 5-244,2 4 0,-4 8 0,3 4 0</inkml:trace>
  <inkml:trace contextRef="#ctx0" brushRef="#br0" timeOffset="64">18009 11661 16440,'-15'-7'0,"-1"2"0,-3 4 0,-2 1 0,-1 0 0,0 0 0,1 0 30,2 0 1,1 0 0,4 0 0,1 0 0,1-2 0,5-1-1,7-1 1,9 1 0,8 2 0,12 1 0,9-2 0,13-1 265,9-1 0,7-1 0,-26 6 1,1 0-1,3 0 0,2 1 0,0 1 1,2 0-1,3 0 0,1 0 0,0 0 1,1-1-1,3 1 0,0-1 0,-2 0 1,1 0-1,2 1 0,1-1-200,0 0 0,0-1 0,1-2 0,0-1 0,3 0 1,0-1-1,0 1 0,0 0 0,-1-1 0,1 0 1,2-1-1,0 1 0,-1-2 0,1 1-88,-2-1 0,1 1 0,4 0 0,-1 0 1,-5-1-1,0 0 0,1 1 0,0 1 1,2-1-1,1 0 0,-3 1 0,-1 0 63,0 1 0,-1-2 0,2 0 1,-1 0-1,-5 0 0,0 2 0,-2-1 1,1 0-1,0 0 0,-1 0 0,-2 0 1,-1 1-1,-1 0 0,-1 0 0,-3 0 0,-1-1 1,-5 0-1,-2 1 1,0 0-1,-1 1 0,35-5 1,-7-2-1,0-1 202,-7 2 1,-7-3 0,-3 4-235,1-2 0,-4 4 0,-2-4 0,-4 2-210,-4 4 1,-4 0 0,-5 1 0,-2-2 0,-3-2 0,-4 2-1612,-3 2 0,-2 2 0,-1 4 1,-3 4 1781,-4 2 0,-8 1 0,-2-3 0,1-3 0</inkml:trace>
  <inkml:trace contextRef="#ctx0" brushRef="#br0" timeOffset="65">5692 12474 30654,'1'-21'-8414,"4"4"8615,4 2 0,4 2 1,6 1-1,8 1 1,7 4 117,5 1 0,7-3 0,2 3 1,7 0-1,6 0 0,7 3 0,3 0-160,2-1 0,-31 3 0,0 1 0,0-3 1,1 1-1,0 1 0,1 1 0,3 0 1,1 0-1,-1 0 0,1 0 0,0-1 1,1 0-39,0-1 1,-1 0 0,-2 1-1,1 0 1,2-1 0,1 0 0,-1 1-1,0 0 1,-2 1 0,1 0-1,1 0 1,1-1 0,0 0 0,-1-1 47,1 0 1,-1-1 0,5 0 0,-1 0 0,-4 2 0,0 0-1,2-2 1,0 0 0,2-1 0,-1 0 0,-1-1 0,0 0-149,-1-1 0,0 0 0,2-1 0,-1 1 1,-5-1-1,-1 0 0,-2 1 0,1-1 1,-1 0-1,0-1 0,-4 0 0,0 0 1,0-1-1,-1 0 0,32-7-1967,-3 1 2237,1 8 0,-18-4 0,2 5 0,-5 0-838,-4 1 0,-7 0 0,-5 5 0,-4 0 0,-5 0 0,-4 0 0,-4 2 300,0 2 1,-1 3 0,0 7 0</inkml:trace>
  <inkml:trace contextRef="#ctx0" brushRef="#br0" timeOffset="66">2839 13127 18156,'-13'-12'0,"0"4"0,1 5 0,3 6 5734,4 5-5978,4 4 0,-3-3 1,-1 0-1,4 1 0,4 1 1,7-1-1,6-2 0,8-3 1,6-2-1,7-1 0,6-2 709,5 0 0,6 0 0,4-2 1,2-1-1,4-2 0,0-1 1,2-2-1,-1 2-289,1 0 1,-4-3-1,-7 4 1,-1-1-1,1-2 1,-6 2-1187,-6 0 1,-1 2 1210,-11 4 1,0-12 0,-5-3-1</inkml:trace>
  <inkml:trace contextRef="#ctx0" brushRef="#br0" timeOffset="67">3639 12887 29273,'-7'-25'-1927,"2"3"1,10 9 0,7 8 0,7 5 2040,7 5 0,9 6 1,-3 7-1,2-1 1,3-3-1,0 0 1,-1-1-1,-5 0-162,-3 1 1,-3-1 0,-1 2-1,-5 1 1,-3 3 0,-5 1 0,-5 2-44,-8 3 0,-10 5 1,-11 10-1,-8 3 0,-9 4 1,-9 8-1,22-26 0,-1 1 138,-1 1 0,0 2 0,-5 4 1,-1 3-1,1 0 0,-1 1 0</inkml:trace>
  <inkml:trace contextRef="#ctx0" brushRef="#br0" timeOffset="68">15943 12794 8453,'0'-13'0,"0"-1"0,1 7 0,4 3 616,2 2 1,11 2 0,1 0 0,2 0 0,1 2-1,0 1 1,1 1 0,-1-1 0,0 0 778,0 1 1,-4-1 0,3 5-1662,-2-2 0,-1 3 0,-5-4 0,0 1 0,1 0 1,-1-1 265,0 1 0,7 1 0,0 6 0</inkml:trace>
  <inkml:trace contextRef="#ctx0" brushRef="#br0" timeOffset="69">16783 12368 18422,'-6'-24'685,"-3"6"-449,-3 6 0,5 18 0,2 5 0,4 3-374,1 4 0,0 1 0,0-2 0,1 2 0,4 2 0,5 2 0,5 4 1059,3 4 1,-1 3 0,-3 6 0,-1-1 0,0-2-1275,1-2 0,-3 1 246,-2 4 0,2-6 0,-7-3 0,-1-4 0,-1-5 0,-2-4-1006,0-4 0,0-3 1,0-7-1,0-8 1060,0-7 0,1-6 1,2-1-1,3 2 1,1 1 841,4 1 1,-4 7 0,2 3 0,1 2 0,2 4 0,0 2-106,-3 5 0,3 4 0,-5 5 1,2 3-1,-1 2 0,-3 3-1470,-2 2 0,3 1 0,0-1 0,0 2 0,3 0 1,1-4 763,5-2 0,8-8 1,-3 4-1</inkml:trace>
  <inkml:trace contextRef="#ctx0" brushRef="#br0" timeOffset="70">17223 12954 8390,'-6'-33'4737,"3"13"-4034,-6 2 1,1 11 0,-1 11 0,5 5-1,3 3-1663,1 1 1,0 5 959,0 0 0,0-1 0,0-3 0</inkml:trace>
  <inkml:trace contextRef="#ctx0" brushRef="#br0" timeOffset="71">17236 12914 8390,'7'-6'-101,"5"5"1,-3-4-1,3 4 1,3 1 0,1 1-1,2 2-853,-2 2 0,5 3 954,1-3 0,3 5 0,2-2 0</inkml:trace>
  <inkml:trace contextRef="#ctx0" brushRef="#br0" timeOffset="72">17476 12954 9307,'-8'6'1456,"3"-5"1,5 7-1249,0-4 1,0 4-1,1 5 1,3-1 0,4-2-1,1-1 1,-2 1 0,-1 2 74,-3 2 1,-2 3 0,-1 1 0,0-2 0,-1-1 0,-3-1-1,-5-1 1,-3-1 0,-3-2-1340,-3-1 1,3-2-1,-2 4 1,2-4 1055,2-1 0,17-7 0,5-7 0</inkml:trace>
  <inkml:trace contextRef="#ctx0" brushRef="#br0" timeOffset="73">17849 12461 10283,'0'-30'1141,"0"4"0,2 8 0,1 15 0,1 6 0,0 7-475,2 7 1,-3 3-1,5 7 1,-2 1-1,-2 3 1,1 3 0,-1 2-1,-1-1 1,-2 2-808,-1 2 1,0-2-1,0 0 1,0 0-1,-1-5 1,-2-3-1,-1-7-2176,1-4 1,-3-7 0,1-6 1728,2-10 1,2-5-1,2-3 1,4-1 0,4 1-1,2 1 1192,3 3 1,-1 3-1,0 6 1,1 0-1,-1 2 60,0 2 0,-4-1 0,-1 6 0,-1 2 0,0 0 0,4 3-1233,1-1 1,-3 0-106,-1 1 1,6-5 0,4-2 0,-2-1 0,-1-3-313,-2-2 1,0-1 0,1-1 0,-2-4 0,-4-3 969,-3-4 1,-4-2 0,-1 1 0,-1 0 1616,-4-1 0,2 3 1,-4 0-900,1 2 1,2 8 0,4 1 0,0 7-1,0 5 1,1 1 0,2 1-1042,2-1 1,0 0 0,-2 1 0,3-1 0,2 0-993,2 1 0,-2-7 1,-1-4-1,0-4 1,-1-5 1859,0-2 0,-1 4 0,-5-5 365,0-1 1,1 4-1,2 3 1,3 6-368,1 5 1,-2 4 0,2 3 0,-1 1 0,-3 2 0,0-2-1438,2-1 1,-4-6-1,3 0 1,-2 1-1,-1 1-5192,4-2 6102,2-9 0,7-14 0,-1-6 0</inkml:trace>
  <inkml:trace contextRef="#ctx0" brushRef="#br0" timeOffset="74">18676 12674 8474,'7'-15'1421,"-3"6"0,-2 11 0,-4 10 1,-2 8-1107,-5 7 0,-3 9 1,-1-1-1,0 5 1,-1 3-1,2 2 1,1-2-316,-3-2 0,4-1 0,-9 0 0</inkml:trace>
  <inkml:trace contextRef="#ctx0" brushRef="#br0" timeOffset="75">18556 12901 8265,'17'-46'942,"1"6"0,0 7 0,-3 24 0,1 5 1,3 2-607,2 2 1,-3 0-1006,4 0 479,-6 0 1,8 6 189,-6 3 0,11 9 0,0 3 0</inkml:trace>
  <inkml:trace contextRef="#ctx0" brushRef="#br0" timeOffset="76">19595 12661 8297,'8'-28'383,"4"-3"1,-5 14 0,6-3 0,2-1-1,1 0-189,2-3 0,4-1 0,-4-1 0,-2-1 0,-1 0 0,-1 1 0,-3 0 0,-2 3 0,-4 2 141,-4 2 0,-2 2 0,-4 7 1,-4 3-1,-2 1 0,-4 3 1,-3 3 326,-4 4 1,-2 10 0,0 9 0,4 7 0,-1 7 0,2 6 0,-1 4-342,4 1 1,6 3 0,2-5 0,2 0 0,3-3 0,2 0 0,1-3-1125,0-3 1,0-1 0,0-8 0,0-4 0,0-2 0,-1-3-2259,-4 0 1,-2-7 3060,-7-7 0,-5 2 0,-2 0 0</inkml:trace>
  <inkml:trace contextRef="#ctx0" brushRef="#br0" timeOffset="77">19475 12834 8297,'18'-16'0,"0"1"0,-2 5 423,-1 2 0,-2 4 0,1 4 0,-2 1 519,-4 4 1,0 2 0,-5 6-1,3 1-942,1-1 0,2 0 0,4 1 0</inkml:trace>
  <inkml:trace contextRef="#ctx0" brushRef="#br0" timeOffset="78">19782 12834 8297,'13'-18'1023,"1"1"1,-3 3-1,0 7-46,-2 1 1,-6 3 0,1 7-1,-4 5-244,-4 3 0,2 1 1,-2 1-1474,2-1 0,4-6 1,2-4-1,4-6 0,0-5 1,1-4 739,2-2 0,1-5 0,1-2 0</inkml:trace>
  <inkml:trace contextRef="#ctx0" brushRef="#br0" timeOffset="79">20035 12861 8297,'-1'12'224,"-4"-4"1,2-2 0,-4-7 411,1-4 0,2-2 1,5-8-1,3-1 1,5-3-1,3-1 1,3 1-1,1 3-1271,2 1 0,0-1 0,-3 1 0,1 5 635,2 2 0,5-2 0,-2 2 0</inkml:trace>
  <inkml:trace contextRef="#ctx0" brushRef="#br0" timeOffset="80">20288 12834 8297,'9'0'319,"0"0"1,2-1 0,0-2-1,3-3 1,-1-2 0,0-2 991,1-2 1,-2-1-1,-2-1 1,-1 3-1,0 0-1062,-2 2 1,-2 6 0,-10 0-1,-2 6 1,-2 6 0,0 3-1,-1 3-504,-2 3 0,0-4 0,3 4 0,5-1 0,2-1 0,2 2-322,0-2 1,2-6 0,2-2 0,5-2 0,3-3 441,1-2 1,-4-1 0,0 0-109,1 0 0,-4 2 0,-3 0 243,-6 3 0,2 5 0,-5-2 0</inkml:trace>
  <inkml:trace contextRef="#ctx0" brushRef="#br0" timeOffset="81">20955 12341 8275,'-9'-21'0,"0"5"193,-1 10 0,-1 19 0,0 15 0,-1 5 641,-3 4 1,-3-3 0,0 3 0,-2 3 0,-3 5 0,1 2 0,-3 5-2074,-5 4 1,-4-1 444,-6 3 521,6-4 0,2-6 0,5-2 1</inkml:trace>
  <inkml:trace contextRef="#ctx0" brushRef="#br0" timeOffset="82">20608 12861 8275,'39'-46'0,"5"-2"0,5 3 1647,0 5 0,3 7 0,-3 11 0,1 5 349,-1 7 1,-3 4 0,-5 9-1997,4 6 0,-10 0 0,4 10 0</inkml:trace>
  <inkml:trace contextRef="#ctx0" brushRef="#br0" timeOffset="83">20875 8476 14501,'-13'0'0,"-1"2"0,1 1 0,0 2 0,-2 1 0,-1 2 0,-4-2-57,0 0 362,3-2 0,-2-4 0,6 0 1,-1 0-1,1-1 0,1-4 1,3-4 583,5-3 1,4 1 0,3 0-1,1 5-619,-1 5 0,0-1 0,2 11 0,4 2 0,4-1 0,5 0 0,5-2-21,7-2 0,6-2 0,8-5 0,6-4 0,7-4 1,6-4 77,7-5 1,-6-1 0,2-5 0,-1 3 0,-2 2-1,-3 3 1,-5 1-271,-3 2 0,1 1 0,-8 3 0,-4 5 1,-5 2-1,-8 2-748,-4 0 1,-8 0 0,0 2 0,-5 2 0,-8 5-533,-6 3 0,-6 1 0,-8-1 0,-2-2 0,0-2 0,0-2 1234,2-3 0,-3-8 1,-1-2-1</inkml:trace>
  <inkml:trace contextRef="#ctx0" brushRef="#br0" timeOffset="84">21555 8223 29536,'19'-37'-564,"-3"18"0,7-11 0,0 15 0,3 11 1347,0 2 1,-1 8 0,-1 2 0,-3 0 0,-2 1 0,-1 0 0,0 0-784,-1 0 0,3-5 0,-4 5 0,2 2 0,-2 2 0,-6 3 0,-2 4 0,-2 0 0,-3 4 0,-3 1 0,-6 2-1589,-8-1 1,0 1 0,-9 0-1,0-1 1422,-3 1 0,0-2 0,-1-1 1,-1-3-1,-2-1 0,-1-2-35,2-3 1,1-5-1,1-10 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30.103"/>
    </inkml:context>
    <inkml:brush xml:id="br0">
      <inkml:brushProperty name="height" value="0.053" units="cm"/>
      <inkml:brushProperty name="color" value="#FF0000"/>
    </inkml:brush>
  </inkml:definitions>
  <inkml:trace contextRef="#ctx0" brushRef="#br0">7185 17672 8244,'-21'1'0,"5"4"0,7 2 0,9 1 0,12-3 0,15-5 0,13-1 0,11-3 0,12-5 404,-26 3 1,1 0-1,4-1 1,2 0-1,5 1 1,1 1-1,2-1 1,1 1-1,4 0 1,2 0-1,4-1 1,1-1-1,7-1 1,2-1-47,-22 4 0,1-1 0,-1 1 0,0 0 0,-1 0 1,0 0-1,24-2 0,0-1 0,0 0 0,0 0 0,0-1 1,0 0-1,-23 3 0,-1 0 0,1 1 0,23-4 0,0 0-341,-3 0 1,0 0 0,1-3 0,-1 0 0,1 1 0,-1 0 0,-2-1 0,1 0 0,-1 0 0,0 1 0,-6 0 0,0 1-8,-5 0 1,-1 1-1,-3-2 1,-1 1-1,-7 2 1,-2 1-1,-3 1 1,-2 0-1,32-4 1,-12 1-1,-7 2-766,-7 1 1,-14 1-1,-6 7 1,-4 2-1,-7 5 1,-3 3-1716,-7 1 1,-5 7 2470,-8 2 0,-6 3 0,-12 2 0</inkml:trace>
  <inkml:trace contextRef="#ctx0" brushRef="#br0" timeOffset="1">8598 18218 8117,'-16'2'252,"2"2"1,10 5 0,-1 9 0,4 3 201,1-1 1,6 5 0,3-2 0,4 2-1,5 1 1,4 1 0,5 0 0,2-1-44,2 1 1,1 0 0,-6-2 0,1-3 0,0-4 0,-2-3 0,-3-3-237,-4-4 0,-3-2-287,-2-6 1,-1-1 0,-3-5-1,-5-6-240,-2-4 0,-4-12 0,-2 0 1,-5-5-1,-3-6 0,-1-3 272,-1-7 0,1 1 0,0 1 0,1 2 0,1 7 1,4 5 583,1 5 1,2 8-1,4 2 1,1 4 0,3 4-1,7 1 1,5-1 191,6-2 1,5 5 0,4 2 0,5 4 0,2 1 0,2 1-413,0 4 1,-4 3-1,-2 9 1,0 2-1,-3 2 1,-1 2-1,-7 3-571,-2 0 1,-9 1 0,-8 1 0,-2 2 0,-5 1 0,-5-2-274,-5 0 0,-15-3 0,-3 1 0,-6-2 0,-3-1 0,1-4 240,4 0 1,-7 2 0,5-4 0,2-2 0,2 0 0,8 1 0,6 0-229,4 0 0,3-3 0,3 0 0,6-1 1,8 0-1,9-1-525,12-3 1,6-3 0,11-6 1072,6 0 0,0-6 0,10-1 0</inkml:trace>
  <inkml:trace contextRef="#ctx0" brushRef="#br0" timeOffset="2">9571 18058 8069,'-12'-52'1609,"3"7"-828,5 9 1,4 15 0,4 17 0,5 2-374,3 2 0,6 0 0,1 0 0,2 2 1,4 4-1,6 6 0,6 7 0,3 5-82,-1 4 1,-4 7 0,1 1 0,-5 1 0,-5 0 0,-3-3 0,-6-2 0,-2-2-294,-1-2 0,-7-3 1,-3-2-1,-2-4 1,-4-1-1,-2-2 1,-6-3-411,-7-2 0,0-8 1,-7 0-1,-1-6 0,1-6 1,-3-5-82,-2-3 0,5-6 1,-1-8-1,4-4 1,6-4-1,5-2 511,5-4 0,5 4 0,5-4 23,4 4 1,9 7-1,5 1 1,7 2 656,5 0 0,2 2 0,1 6 0,-3 6 0,2 3 0,0 5-221,-1 5 1,1 2-1,-6 4 1,-2 4-1,-2 7 1,-5 8-456,-4 4 0,-8 3 0,-2 3 1,-2 3-1,-5 3 0,-5 0 0,-10 2-478,-6-2 1,-7 0 0,-4 3-1,-6 0 1,-3-2 0,-3-1 0,2-3-206,-2-1 0,1-2 1,5-4-1,3-2 1,1-1-1,5-4 87,5 0 1,5 2-1,9-4 1,4-2 0,4-1-1,2-2 1,5 0-3510,8 1 4048,5-7 0,20 5 0,2-5 0</inkml:trace>
  <inkml:trace contextRef="#ctx0" brushRef="#br0" timeOffset="3">10917 17778 7970,'-16'-41'116,"1"7"311,3 13 0,2 9 61,-3 8 1,-1 1-1,1-4 1,0 1 0,-1 3 83,1 1 0,0 10 0,-1 5 0,1 8 0,1 5 0,3 5 0,5 5-252,2 2 1,2 8 0,2 3-1,2 3 1,7 0 0,5 0 0,6-2-325,3 0 0,8-2 1,3-13-1,1-5 1,0-6-1,-3-7 1,-2-3-609,-2-5 1,-6-3 0,-4-6-1,-2-3 1,-6-6 189,-6-9 1,-6-6 0,-6-2 0,-6-4 0,-6-3 0,-2-2 116,-4 2 0,3 4 1,0 3 2866,2 4 0,3 3 0,8 7-2048,8 3 1,20 3 0,14 6 0,10 2 0,7 2-1,6 7-944,7 5 0,1 2 0,-29-7 1,1 1-1,32 15 430,-3 1 0,-3-3 0,4 8 0</inkml:trace>
  <inkml:trace contextRef="#ctx0" brushRef="#br0" timeOffset="4">10411 15220 8533,'4'-14'0,"1"1"0,-1 1 0,2 2 0,3 1 0,-2 6 0,1 0 0,-2 6 0,-3 6 0,-2 6 0,-1 5 0,0 8 0,0 4 0,0 0 332,0-2 1,0-1 0,0 1 0,0 1 0,0-3-1,2-3 1,2-2 0,4 0 919,-1 2 0,5-4 0,-3-3 0,2-3 0,3-3-1252,-1-3 0,6 2 0,2-3 0</inkml:trace>
  <inkml:trace contextRef="#ctx0" brushRef="#br0" timeOffset="5">10691 15873 9238,'7'1'1945,"-2"4"-1481,-4 3 0,1 6 0,1 4 0,1 4 0,-1 3 0,0 2-63,1-1 1,-1 5 0,6 0 0,0-1 0,0-2 0,0-3 0,1-2 0,2-6-710,1-2 0,1-3 0,-2-5-143,-4-7 1,-2-7 0,-6-11 0,-1-5 0,-2-7-1,-3-4 1,0-2 148,0 1 0,-3 5 1,5-2-1,-1 2 0,1 2 1,0 3 946,1-1 1,1 7 0,2 1 0,2 4 0,2 0 0,5 1-1,3 1 185,1 3 1,5-3-1,1 5 1,2-2 0,3 0-1,1-1-670,1-2 1,3 3 0,0 0 0,2-1 0,-3 0 0,-2 1-1,-6 3-1826,0 0 1,2 4-1,-4-2 1,-2 2 1665,-1 2 0,-2 12 0,0 3 0</inkml:trace>
  <inkml:trace contextRef="#ctx0" brushRef="#br0" timeOffset="6">10997 15993 8303,'-9'-5'0,"2"2"459,1 5 0,2 4 1,7 5-1,4-2 67,6-4 0,4-4 0,-2-1 1,1 2-1,2 1 0,-2 1 0,-1 1 1,-2 0-1,0 4-526,1 3 0,-7 2 0,-1-1 0</inkml:trace>
  <inkml:trace contextRef="#ctx0" brushRef="#br0" timeOffset="7">10931 16379 8355,'-6'0'1056,"6"0"0,9 2 0,7 1-764,6 1 1,3 2-1,2-3 1,0 1-1,-1-1 1,1 0-1,0 0-1256,-1 2 964,1-1 0,0 2 0,-1 1 0</inkml:trace>
  <inkml:trace contextRef="#ctx0" brushRef="#br0" timeOffset="8">11117 15033 9294,'9'6'1569,"0"4"1,1 5-1091,2 3 1,2 6 0,0-1 0,4 5 0,6 5 0,4 1-119,3 3 0,5 3 1,-4 3-1,2 0 1,3-3-1,0-5 1,0-2-991,-1-3 1,-2-7-1,2-2 1,-5 0-1,-3-2 1,-3 0-1,-3-2 629,-4-3 0,3 0 0,0-1 0</inkml:trace>
  <inkml:trace contextRef="#ctx0" brushRef="#br0" timeOffset="9">12064 15513 8123,'7'-12'359,"-2"-6"0,2 6 0,2 3 67,3 7 1,1 2-1,0 0 1,1 0-1,-1 1 1,-1 3 0,-2 5-1,-1 5 856,2 3-928,-6-2 1,6 10 0,-7-1 0,-1 4 0,-1 5 297,-2 1 1,0-3-503,0 4 0,-5-3 0,1 2 1,1-2-1,1-2-125,2-2 1,0-3-1,0-1 1,2-3-1,2-4 1,4-3-447,-1-4 0,9-6 1,-1 4-1,5-2 1,3-3-1,2-2 332,2-1 1,4-4-1,0-1 1,-1 2-1,-3 2 1,-4 1-1,-1 0-777,2 0 866,1 0 0,2 0 0,0 0 0</inkml:trace>
  <inkml:trace contextRef="#ctx0" brushRef="#br0" timeOffset="10">3386 10982 7891,'-6'7'-9,"-1"-3"1,-5-8 508,3-5 0,1-7 1,5-3-1,-1-2 0,1-3 1,2-3-1,-1-2 0,-1-4 1,-1-1-1,-1-3 0,1-1 1,-2-4 2775,-2-2 1,0 1 0,-7-6-3081,-3-1 1,3 1 0,-4 3 0,1 7 0,0 5-1,2 5 1,1 1-1210,2 1 0,1 5 1,3 1-1,3 0 1,2 2-1,-1 0 1,2 1 1012,2-1 0,1-2 0,0-6 0</inkml:trace>
  <inkml:trace contextRef="#ctx0" brushRef="#br0" timeOffset="11">2813 9449 8026,'-6'-13'1130,"-3"-1"1,-3 1 0,0 0-99,3-1 0,2 1 0,4 0 1,-2-1 192,2 1 1,8 6-1,4 4 1,4 6-1,3 7 1,4 6-1,0 6 290,4 4 0,-3 2 1,1 3-1516,2 4 0,-1 4 0,1 1 0,-3-2 0,-2-2 0,-1 1 0,-5-6 0,1-1 0,-3-2 0,0-3 0,-4-3-1249,-1-4 0,3-8 0,-5-4 0,-2-4 0,-4-8 904,-2-5 0,-6-8 0,1-3 0,-3-2 1,-1-1-1,1 1 1004,3 1 1,-1 1 0,5 8 0,2 1 475,2 0 0,7 5 0,2 4 0,4 4 0,2 4-1135,-1 5 0,0-2 0,1 2 0,-1 0 0,0 0 0,1-2 0,-1-1-26,0-3 1,1-1 0,-1-2-1,0 0 1,2-3 25,3-6 0,-3-6 0,4-11 0</inkml:trace>
  <inkml:trace contextRef="#ctx0" brushRef="#br0" timeOffset="12">3253 9502 7921,'0'14'1981,"0"-1"1,5-1 0,4-2-1037,3-1 0,6-6 0,0 1 0,0-2 0,-1-4 0,1-2 0,-2-5 0,-1-4-1102,-1-5 1,-3 3 0,-2-3 0,-4 4 0,-4 0 0,-1 1 0,-1 1 0,-4 3-343,-4 5 0,-7 4 0,-2 4 1,1 5-1,-1 3 0,1 1 903,6 1 1,-1 3 0,7 1 0,2-2 0,2-1 0,2-1 0,4-3-836,4-2 1,8-3-1,6-7 1,2-4-1,3-5 1,2-6 430,1-7 0,0-14 0,-5-4 0</inkml:trace>
  <inkml:trace contextRef="#ctx0" brushRef="#br0" timeOffset="13">3572 9289 7902,'-5'13'1074,"-1"1"0,-5-1 0,4 0 1,1 1-127,3-1 1,1 0 0,4 1 0,2-1 0,5 0 0,2 1 0,-1-1 860,-1 0 1,0-5-3017,4-4 1,-4-2-1,0-2 1,0-2 1206,-2-2 0,5-10 0,-5-6 0</inkml:trace>
  <inkml:trace contextRef="#ctx0" brushRef="#br0" timeOffset="14">3506 9356 9335,'-6'7'842,"6"-2"0,7-5 1,10-5-843,0-4 0,7-9 0,-3-2 0</inkml:trace>
  <inkml:trace contextRef="#ctx0" brushRef="#br0" timeOffset="15">3732 9276 7841,'0'13'2584,"0"0"-1623,0 1 0,2-1 0,2 0 0,4 1 1,1-1-1,0 0 0,1 1 0,0-1-25,-1 0 1,3 1-1,-5-1-3229,1 0 1,-4-1-1,-8-3 2293,-5-5 0,-3-14 0,-1-5 0</inkml:trace>
  <inkml:trace contextRef="#ctx0" brushRef="#br0" timeOffset="16">3732 8796 11015,'0'13'1181,"0"1"1,2-1-1,2 3 1,5 3-605,3 4 0,3 11 0,1-5 0,3 5 0,1 2 0,-1-1 0,-1 1 0,0-2 0,-1-1-506,0-4 0,-3-5 0,-2-3 1,-1-2-1,-4-3 0,0-2 1,-1-4-1069,0-1 1,-1-8-1,-7 1 1,-2-7-1,-4-2 1,-1-3 241,1-2 0,0-2 0,-1 1 1381,5 0 0,4 4 0,4 1 0,5 3 0,5 2 1,2 1 2316,2 2-2732,-1 0-959,-3 0 0,-1-4 0,0-4 0,1-2-3910,-1-5 4658,-6-7 0,5-5 0,-4-7 0</inkml:trace>
  <inkml:trace contextRef="#ctx0" brushRef="#br0" timeOffset="17">4026 8609 9945,'6'14'0,"3"0"1182,2 4 0,3 2 1,-1 5-1,0 0-940,1 3 1,3 12 0,1 0-1,-1 1 1,-3-1 0,0-3-243,-1-1 0,0 5 0,1 7 0</inkml:trace>
  <inkml:trace contextRef="#ctx0" brushRef="#br0" timeOffset="18">4239 8969 9584,'-7'-6'246,"1"5"1,6 7-1,0 9 1</inkml:trace>
  <inkml:trace contextRef="#ctx0" brushRef="#br0" timeOffset="19">3639 10129 7896,'0'-23'647,"0"1"0,5 6 1,-1-2 932,-1 3 0,-2 2 0,1 1 0,1 2-36,1 1 0,7 6 0,-2-1 1,4 4-1,3 4 0,2 5-1220,-2 3 0,-1 3 1,-2 1-1,2 3 1,0 0-1,0 2 1,-3-2-1003,0 1 1,-2 2-1,0-4 1,-2-2-1,-1-1-340,1-2 0,-6-4 0,3-3 0,-4-5 1050,-1-7 0,0-9 0,0-2 1,0-1-1,0 0 0,0 0 0,0 2 996,0 1 0,2 3 1,2 4-1,5 3-612,3 4 1,-3 2-1,-2 4 1,1 3-1,-2 6 1,1 4-1,-1 2-793,0 1 0,0 3 1,-3-5-1,1 0 1,-1 0-1,0-4 0,0-3-2750,2-3 1,-1-8 0,-4-1 3126,0-7 0,6-17 0,1-4 0</inkml:trace>
  <inkml:trace contextRef="#ctx0" brushRef="#br0" timeOffset="20">4039 9915 7832,'7'6'3276,"-2"3"1,2 3 0,2 1-778,3 1 1,1-1-1,1 0-2775,-1 1 0,0-5 0,1-2-2208,-1-1 0,-6 0 1,-4-3 570,-6 1 2395,2 1 1,-5-4-185,6 4 0,6-4 0,3 4 0,3-4 0,1-1-896,0 0 1,-4-1 0,0-2 0,0-3 0,0-2 597,0-2 0,0-8 0,4-3 0</inkml:trace>
  <inkml:trace contextRef="#ctx0" brushRef="#br0" timeOffset="21">4306 9862 14935,'6'12'1892,"2"-2"-2138,4-1 0,2-1 1,-3 2-1,0-3 1,-2-1-1485,1-3 1,-4-3-1,-3-3 1,-4-3 0,-5 0 2223,-2 1 1,4-1 0,-5 3 0,0-3 2317,2-2 0,2 5 0,10-1-2269,3 2 1,4 2 0,2 0-1,-1 0 1,0 0 0,2 0-1482,3 0 1,1-1 0,3-3 0,-4-5 937,-3-3 0,-2-13 0,1-4 0</inkml:trace>
  <inkml:trace contextRef="#ctx0" brushRef="#br0" timeOffset="22">4479 9382 7823,'6'-13'0,"-5"0"2284,4-1 0,-4 5-1309,-1 1 1,2 5 0,2-2 0,5 4 0,3 2 0,1 4-133,1 3 0,-6 6 0,1 2 0,0 3 0,0 2 0,0 1 0,0-1 0,-2-3-588,-2-3 1,-4-2 0,-1 0 0,0 1-1,0-1 1,-1 0-374,-4 1 0,-2-1 0,-6 2 0,-1 2 0,1 4 0,0 1 0,1-1-104,3-2 1,-2 4 0,7-6 0,1 1 0,2 0 0,2 0 0,4-3-585,3-5 1,9 0 0,2-5-1,2-4 1,4-5 805,4-10 0,0-5 0,3-8 0</inkml:trace>
  <inkml:trace contextRef="#ctx0" brushRef="#br0" timeOffset="23">15770 4571 8198,'0'-13'0,"1"1"0,3 2 0,5-1 0,3-2 0,2-3 0,-3-1-26,-2 3 227,3 0 0,-10 1 0,2 0 0,-2-1 0,-4 2 0,-1 2 0,-3 3 0,0-1 0,-1 2 0,-1 0 0,-2 2 0,-2 0 375,-1-1 1,0 1 0,-2 5 0,-3 2 0,-4 3 0,-2 1 0,-1 5 0,-2 3 0,-5 4 0,-5 2-48,-3 3 0,4 5 1,1 2-1,-2 1 1,-2 0-1,0 4 1,4 2-1,4 2-6,3 0 1,3 2 0,2 2 0,7 5-1,6 3 1,5 3-348,4 2 0,7 4 0,5 6 0,12-1 0,12 1 1,-13-34-1,2-1 0,3 0 0,1 0-121,2-1 0,2 0 0,0-3 0,1 0 0,6 1 0,1 0 0,1-1 0,1-1 0,0 0 0,2-1 0,2 1 0,1-1 0,1 0 0,2-1-13,0-3 1,2 0 0,5 1-1,0-3 1,-2-4 0,0-2-1,1-1 1,0-1 0,2-2 0,0-2-1,-1-2 1,1-2-48,0-1 0,0-2 1,6 0-1,1-3 1,-8-2-1,0-1 0,0-3 1,1-2-1,0-2 1,0-2-1,-2-2 0,0-1-66,0 0 1,-1-1-1,3-7 1,-2-2-1,-5 2 1,-1-1-1,0-2 1,-1-1-1,-1-4 1,-1-1-1,-2-1 1,-2-1-265,-2-1 0,-1-2 0,0-6 1,-3-1-1,-4 1 0,-2-1 1,-1-1-1,-3-2 0,-1-2 0,-4 0 1,-3 1-1,-3-1 0,-3 1 1,-3-1 3,-3 4 0,-4 0 0,-7 3 1,-4 0-1,-3 2 0,-3 0 0,-5 0 1,-3 2-1,-4 3 0,-2 2 0,-4 0 1,-4 3-1,-3 5 0,-3 2 538,-7 3 0,-2 3 0,-4 4 0,-4 5 0,-4 2 0,-3 2 0,1 4 0,-1 1 1,-3 4-1,1 2 0,2 3 0,1 2-725,0 0 1,1 3 0,2 4 0,2 2 0,3 0 0,0 2 0,3 0 0,2 2 0,0 3 0,1 0 517,3 0 0,2 1 0,2 2 0,2 0 0,-1 2 0,1 0 0,2 3 0,-1 0 0</inkml:trace>
  <inkml:trace contextRef="#ctx0" brushRef="#br0" timeOffset="24">17063 4091 8003,'-21'0'2555,"-3"6"1,8 3-1730,4 3 0,8-7 0,12-10 0,10-11 13,6-8 1,9-13-1,4-4 1,4-5 0,5-3-1,-2 1 1,-1 4-911,-4 3 1,-7 1-469,4 0 1,-11 7 0,0 5 0,-4 6-1,-5 2-1880,-1 4 0,-6 3 0,0 2 2419,1 3 0,2 5 0,1-3 0</inkml:trace>
  <inkml:trace contextRef="#ctx0" brushRef="#br0" timeOffset="25">17956 2905 8080,'-14'-28'5253,"8"9"-4491,6 14 0,6 4 1,8 2-1,-1 2 1,2 5-1,1 2 0,2 7 1,0 3-1,-1 7-215,1 3 1,-4 7 0,-6-3 0,1 0 0,0-3 0,-1-3 0,-2-1-755,-3-1 0,-2-5 0,-1-3 0,0-3 1,-1-4-770,-4-2 0,2-6 870,-6-12 1,2-1 0,-2-14 0,3-2 0,2-6 382,-1-2 1,1 0-1,4-1 1,0 4 0,0 4-1,1 3 575,4 2 0,-2 7 1,5 1-1,3 3 1,1 2-774,1 2 0,0 1 0,1 6 0,0 0 0,3 0 0,2 0 0,2 0-795,2 0 0,3 0 0,0 0 0,2 0 716,4 0 0,2-6 0,6-1 0</inkml:trace>
  <inkml:trace contextRef="#ctx0" brushRef="#br0" timeOffset="26">18622 2759 7967,'-21'-12'4971,"4"3"-3468,2 5 0,9 2 1,6 2-1,6-1-754,1-4 1,5-1 0,-4-4 0,0 1 0,0-1-1194,-2-2 1,-5 4 0,-8 4 0,-8 5 0,-3 7 560,-1 5 0,-3 5 0,3 0 1,1 2-1,1 4 0,7 0 0,3 1 358,4-1 0,3-5 0,4 2 0,7-2 0,5-3 0,8-1-1910,5-2 1,5-5 0,6-5 1434,0-6 0,12-17 0,3-8 0</inkml:trace>
  <inkml:trace contextRef="#ctx0" brushRef="#br0" timeOffset="27">18942 2585 7942,'-13'-11'1281,"-1"2"1,7 4 0,4 8-1,5 3-87,2 2 0,2-4 0,-2 5 0,5 1 1,3 1-1,1-1 986,1-1 1,-1 0-2368,0 4 1,-4-4 0,-1 0 0,-2 1 0,-3 2 0,-2 1-505,-1 1 1,-1-2 0,-2-2 0,-3-3-1,0 1 1,-2-2-1332,1 0 1,3-2-108,-5-4 1665,6 0 0,-2 0 0,10 0 1,2 2-1,2 0 53,0 3 0,-5-1 0,5-4 0,2 0 0,0 0 0,3 0-359,-1 0 1,6 0 0,2-1 769,0-4 0,4-8 0,-4-8 0</inkml:trace>
  <inkml:trace contextRef="#ctx0" brushRef="#br0" timeOffset="28">19209 2705 7942,'12'-13'0,"-4"0"507,4-1 1,-10 1 0,2 0-1,-2-1 378,-2 1 1,0 0 0,0-1 0,1 3 0,4 0 0,4 4 0,2 1 0,3 3 0,-1 1 276,0 2 0,-4-4 0,0 0 1,2 1-3359,0 1 1,1 1 742,-3-4 2448,-3 4 0,-6-4 0,0 10 0,2 4-24,2 2 0,-1 3 0,6-1-987,1 0 0,2-4 0,1 0 0,1 0-429,-1-1 0,0-3 1,1-5-1,-1 0-270,0 0 1,-5-5-1,-4-4 1,-2-3-1,-2-2 537,0 1 0,-2 1 0,-1 2 2734,-1 1-2478,-1 6 1,7-3-1,2 8 1,7 2-1,3 5 1,6 3-1,0 1-2387,4 0 1,6-1 2308,1-3 0,12 3 0,-2-5 0</inkml:trace>
  <inkml:trace contextRef="#ctx0" brushRef="#br0" timeOffset="29">20302 2159 9147,'-14'0'965,"1"0"1,0 0 1491,0 0 1,5 1-1,5 4 1,6 4-1830,6 3 0,3 1 0,1-1 1,0-2-1,2-2 0,2-2 0,0-4 0,1 0 1,0-2-829,0 0 1,-1-6 0,-3-3 0,-1-4 0,-1-3 0,-3-4-821,-5 0 1,2-1 0,-1-3 0,-2 3 0,-3 2 0,-3 3-88,-2 1 1,-4 2-542,5-1 1,5 7-1,10 3-1967,5 2 3615,5 2 0,5 6 0,1 1 0</inkml:trace>
  <inkml:trace contextRef="#ctx0" brushRef="#br0" timeOffset="30">20795 1906 11720,'9'0'2251,"0"0"-1214,1 0 1,-2 6 0,-1 3 0,0 2 0,-1 3-42,0-1 1,-1 0 0,-5 1 0,0-1-1,0 0-2328,0 1 1,0-1-1127,0 0 0,1-5 1,4-5-1,4-5 1718,2-2 0,1-7 1,-1 3-1,-3-3 0,1 1 1,0 1 719,0-1 1255,-6 4 0,2 0 0,-10 6 0,-4 0 1102,-3 0 1,3 4-1,2 2-1941,1 2 0,3 0 0,8 4 0,3-3-1845,4-4 1,2-4 0,0-1 0,3 0 0,2-1 0,0-2 1448,1-2 0,3-11 0,-2 1 0</inkml:trace>
  <inkml:trace contextRef="#ctx0" brushRef="#br0" timeOffset="31">21182 1879 8009,'6'-7'4996,"-5"1"-2537,5 6 0,-6 6-1493,0 3 1,0 2-1,0 3 1,1-1-1,2 0-940,2 1 0,-1-5 0,-4 0 1,2-1-1,1 1 0,1 0-974,-1 2-1792,-1-6 0,-1 6 1,2-8 2079,1-5 1,2-2-1,-3-6 1,2 1-1,-1-2 806,2-1 0,-4 4 0,2-1 0,-2-2 0,-1 1 4043,4 1-1866,-4-3 1,5 9-1387,-6-6 1,6 6 0,3-3 0,3 2 0,1-2 0,0-1-1048,1-4 1,-1-1 0,0 1-1,-1 0 1,-2 2-490,-1-1 1,-6 3 78,2-2 1,-5 6 0,-5 0-1,-4 6-131,-2 6 0,-3 2 0,1 4 0,1 3 0,2 4 0,2 3-322,2 2 0,3 0 1,8 1 972,4 3 0,3-3 0,1 5 0</inkml:trace>
  <inkml:trace contextRef="#ctx0" brushRef="#br0" timeOffset="32">20142 2919 7981,'-13'0'1947,"-1"0"0,1 0-1159,0 0 1,5 1 0,4 4 0,2 3-1,2 6 1,0 2 54,0 2 1,0 4 0,2-3 0,1 1 0,3 0 0,1 0 0,3-1 0,1-3-854,-2-1 1,2-3 0,-2-2-1,3-3 1,2-1-1046,-1-3 1,-1-3 0,-2-6 0,-3-7 0,1-8 0,-2-4 782,0-1 0,0-1 0,-3 2 0,1 1 0,-1 3 0,-1 2 1,-2 3 3464,0 1 1,0 6-2288,0 0 1,1 11 0,2-1 0,3 5-1,1 4 1,2 2-679,-1 2 0,3-1 0,-2-1 0,3-3-843,1-5 1,1-4 0,-2-4 0,-2-5 0,-3-3 0,-1-1-118,-3-1 0,0 1 1,0 0-1,2-1 0,-2 1 1163,-2 0 1,1 5-1,1 2 1,3 2 0,1 1-223,3 4 0,-2 1 1,1 7-1,1 1 0,3 2 1,4 1-1,2-1-4674,2-3 0,1 1 4465,4-5 0,13-1 0,2-4 0</inkml:trace>
  <inkml:trace contextRef="#ctx0" brushRef="#br0" timeOffset="33">20808 2759 7877,'-14'-6'2294,"-3"-2"1765,-1 1 1,7 3-3891,6 8 1,8 3 0,3 8 0,1 3-1,4 1 1,1-1 0,0-5 0,-2-1-1664,-1 0 1,0-5 0,4-2 0,0-4 0,1-2 1092,-1-4 1,-6-2 0,-4-6 0,-4-1 0,-5 3 1438,-1 2 0,-1-3 0,-2 4 0,1 1-395,-1 3 0,7 4 0,6 2 1,8 4-2145,4 2 1,6-4-1,1 4 1501,3-2 0,8-2 0,1-4 0</inkml:trace>
  <inkml:trace contextRef="#ctx0" brushRef="#br0" timeOffset="34">21102 2705 7877,'-2'-13'1225,"-1"3"0,-1 5 179,1 10 0,1 11 0,4 5 1,1 1-1,1 0 0,1 0 1,-1 1-1000,1-1 0,5-6 0,-3 3 0,2-2 0,-1-3 0,-1-2 0,0-3-1260,4-6 1,-4-6 0,1-15 0,-1-4-1,-1-4 1,1-4 825,1-1 0,-1-5 0,3 7 0,-2 2 0,-2 3 0,-2 4 1743,2 3 1,-3 0 0,6 9-1143,1 1 1,-4 8 0,-1 11 0,-4 7-1,-1 4-1411,0 0 1,-6 10 0,-1-7 0,-2 3 0,0-1 838,-1-2 0,-8 1 0,-3 0 0</inkml:trace>
  <inkml:trace contextRef="#ctx0" brushRef="#br0" timeOffset="35">4226 4998 30398,'0'-14'-9831,"0"1"9814,0 6 1,-2 2 0,-2 8 0,-5 2 0,-3-2 0,-1 0 0,-1-1 0,1 3 652,0-2 1,4-2 0,0-1 0,-1 0 1642,-2 0 0,3 0-1848,0 0 0,2 2 1,-2 2-847,4 5 0,5 2 1,5-3-1,5-3 1,6-4 1007,6-1 0,10 0 0,5 0 0,6-1 0,5-4 0,4-2 0,2-2-285,-1 0 1,5 5 0,-1-4-1,1 1 1,0 1 0,0 0-309,-2 3 0,-6-3 0,-4 2 0,-3-1 0,-6 1 0,-3-1 0,-5 3 0,-6 0 0,1 1 0,-6-4 0,-9 5 0,-14-1 0,-14 5 0,-12 2 0,-11 1-437,-4 1 318,-3-5 0,1 7 1,-1-5-1,-2-2 0,0-2 1,-3-1 309,1 0 1,0 0-1,-1 0 1,4 0-1,4 0 1,9 0-192,7 0 0,2-4 0,10-1-48,2 2 1,9 2 0,7 1 0,9 1 0,8 2 0,10 3 0,7 1-1203,5 4 1,11 5 1151,3 2 0,15 6 0,1-4 0</inkml:trace>
  <inkml:trace contextRef="#ctx0" brushRef="#br0" timeOffset="36">6412 4944 24784,'-14'-7'0,"1"3"0,0 2 2406,-1 2-2519,1 0 1,0 0 0,-1 0 0,0 0 0,-3 0 0,0 0 0,0 0 0,3 0 0,0 0 0,1 0 0,0 0 0,-1 2 171,1 2 1,4-1 0,0 4-1,0 1 1,0-2 0,2 1-351,1 0 0,2-2 0,5 2 1,3-1 588,5-3 0,9-3 0,7-3 1,6-3-1,9 0 0,3-1-65,5 0 0,10 4 0,-2-3 0,5 1 0,5 1 0,1 1 0,2 1 5,0 2 0,-3-4 0,-4-1 0,-2 3 0,-3 0-141,1 2 0,-2 0 1,-7 0-1,-4 0 1,-5 0-1,-5 0 1,-2-1-319,-1-4 0,-8 4 1,1-4-1,-2 4 1,-4 1-23,0 0 1,-6 4 0,-7 1 0,-4-1 0,-8 0-1,-7 1 392,-10-2 1,-2-2 186,-15-1 1,6 0 0,-9 0 0,-1 0-1,-1 0-236,-1 0 0,0 0 1,2 0-1,-3-1 1,-2-2-1,1-2-11,2 3 0,-1-1 0,6 0 0,2-2 0,2 2 0,3 2-50,3 1 0,0 0 0,3 0 0,4 0 0,2 0 0,2 1-419,1 4 0,6-2 1,5 5-1,4 3 0,6 1 1,6 0-489,9-4 1,5 4 0,9-3 882,5 3 0,8 1 1,3 1-1</inkml:trace>
  <inkml:trace contextRef="#ctx0" brushRef="#br0" timeOffset="37">8865 5038 28257,'0'-14'-3277,"0"1"0,4 0 0,2 1 3549,1 3 1,4 3 0,6 5 0,6-2 0,3-3-1,5 0 1,6 0 0,5 3 162,2 1 1,11 2 0,-1 0 0,0 0 0,1 0 0,-2 0 0,1 0 0,-2 0 938,-4 0-1218,4 6 0,-12-4 0,0 2 0,-7-2 0,-6-2-97,-5 0 0,-4 1 1,-11 2 25,-7 2 0,-15-2 0,-13-6 0,-11-2 0,-3 1 0,-7-1 0,1-1 4,1-1 1,-2 4-1,3-1 825,-1 2 1,8 1 0,1-2-168,4-2-498,-3 1-520,14 4 1,-6 4 0,11 2 0,2 1-1,2 4-727,5 1 1,5 1 0,8 0 763,5 1 0,21 5 0,5 2 0</inkml:trace>
  <inkml:trace contextRef="#ctx0" brushRef="#br0" timeOffset="38">14263 7503 30466,'6'-13'-455,"2"4"0,5 2 1,0 1-1,1 3 1,-1 1-1,-1 4 0,-2 1 0,-1 1 1,-5 2 0,5-3 661,2 1 1,5 5-1,3-3 1,2 0 75,3 0 0,2 0 1,4-3-1,3 1 1,2-1-1,5-1 1,5-2-39,2 0 1,-4 0 0,1 1 0,-1 2 0,-1 2-1,1-2 1,-2-2-407,2-1 0,0 0 1,-3 0-1,-1 0 1,-1 0-1,1 0 190,2 0 0,2 0 0,-2 0 0,2 0 0,3 0 0,0 0 0,2 2 115,-1 2 1,-3-2-1,4 4 1,-2-1 0,-3 3-1,0 1 378,1 0 0,-1-5 1,4 3-1,1-1-538,-1-3 1,2-1-1,3-2 43,-3 0 1,3 0-1,-5 0 1,2 0-1,-2 0 1,1 0-28,-1 0 0,-4 0 0,3 0 0,-2-2 0,2-1 0,0-1 0,2 1 0,-1 1 0,2 2 0,3-1 0,-2-2 0,-1-1 0,1 1 0,2 1 0,-1 2 0,-1 0 0,2 0 0,-2 0 0,2 0 0,0 0 0,1 0 0,5 0 0,1 0 0,2 0 0,3 0 0,-2 0 0,-4 0 0,4 0 0,-7 0 0,2 0 0,3 0 0,-6 0 0,-3 0 0,1 0 0,-4 0 0,3 0 0,-1-1 0,-2-2 0,-1-3 0,0-2 0,-2 4 0,2-5 0,1-1 0,-2-2 0,1-1 0,-1-1 0,0 1 0,3 0 0,-5 1 0,-2 1 0,-4 2 0,-4 1-147,-1 0 1,1-4 0,-8 5-1,-5-1 1,-5 3-3014,-2-1 0,-11 1 2893,-12-8 1,-12-3-1,-19-11 1</inkml:trace>
  <inkml:trace contextRef="#ctx0" brushRef="#br0" timeOffset="39">14117 6983 27113,'-6'-7'-8649,"-3"3"8988,3 2 1,6 2 0,9 0 0,3 0 0,2 0 0,4-1 0,6-2 0,4-2 237,3 2 0,6 2 1,-1 1-1,2-2 1,4-1-1,2-1 1,5 1 955,3 1-734,7-3-722,2 3 0,1-4 0,-1 6 0,-1 0 0,1 0-14,3 0 1,-2 0-1,0-1 1,-2-2-1,2-3 1,-1 0-20,-1 0 1,2 0 0,-1 2 0,3-4 0,4 1 0,0 1 345,0 0 0,2 4 1,-2-2-1,-4 2 0,-1 2 1,0 0-1,0 0-328,-3 0 1,-3 0-1,0 0 1,2 2 0,0 1-1,2 1 1,0-1-122,2-1 0,1-2 0,1 0 0,-1-2 0,2-1 0,1-3 203,3-1 0,-1 3 1,-1-4-1,2 1 0,1 1 1,-1 0-1,-2 2-95,-1-2 1,-5 4 0,-2-2 0,0 2 0,-4 2 0,-1 0 0,-2 0-50,0 0 0,-4 2 0,0 1 0,2 1 0,-1-1 0,0-1 0,-1-2 0,0 0 0,4 0 0,1 0 0,-1 0 0,0 0 0,1-2 0,-1-2 0,-1 1 0,-2-5 0,-1 1 0,0-1 0,0 0 0,-2-1-15,-1 0 1,3 4 0,-5-2 0,-1 1-1,-1 2 1,-4-1-717,-2 1 0,-4-1 1,-5 5-1,0 0 1,-1 0-1,0 0 1,-4 2-715,-4 2 0,-4-1 1440,0 6 1,5-6 0,2 3 0</inkml:trace>
  <inkml:trace contextRef="#ctx0" brushRef="#br0" timeOffset="40">14903 15046 8303,'5'-13'0,"-1"0"-262,-1-1 1,-2 5-1,1 1 262,2-3 0,-2-1 0,4-1 0</inkml:trace>
  <inkml:trace contextRef="#ctx0" brushRef="#br0" timeOffset="41">14916 14793 8568,'0'-7'878,"0"-1"1,-1 5 1622,-3-1-2023,-4-6 1,2 8 0,5-1 0,5 5 0,2 4 0,0 1-108,-3 3 0,3 2 0,-2 1 0,-1 1 0,0-1 1,0 2-1,2 1-182,-2 2 0,-2 1 1,1-2-1,2 0 1,3 0-1,2-3 1,2-2-352,3-3 0,0 1 1,5-5-5,0-2 0,-4-2 0,3-2 0,-3-4 95,-2-3 0,0-4 1,-1-2-1,-3 1 1,-3 0-1,-2-1 174,1 1 0,-1 0 405,-4-1 0,0 6 1017,0-1-1334,0 6 1,0-2-1,0 10 1,0 4-1,0 2 422,0 3 0,2-1-484,2 0 1,4 5-1,5 0 1,2-3-1,1-3 1,3-5-815,2-1 592,-5-2 0,5-4 1,-5 0-1,4-1 1,-1-4-1,0-3-319,-2-4 0,-7-6 1,-3-1-1,1-1 1,-2 1-1,0 3 1,-3 1-1271,-2 2 1,0 1 0,2 2-1,3 2 173,2 2 0,1 8 804,4 7 0,5 2 1,1 1-1,0-1 705,1-2 0,3-1 0,-2 6 0</inkml:trace>
  <inkml:trace contextRef="#ctx0" brushRef="#br0" timeOffset="42">15650 14913 8303,'11'-6'725,"0"-3"-30,-2-3 1,-6-1-1,1 0 1,-1-1 0,0 1-1,3 0 381,1-1 0,-2 7-357,4 3 0,-6 4 0,3 4 0,-2 5-761,0 3 1,1 1-1,-5 0 1,1 1-1,2-1 1,3 0-387,2 1 1,-4-2-303,5-4 0,-5-2 0,4-7 633,-2-4 0,-2-2 1,-4-6-1,2-1 1,1 1 406,1 0 0,1 4 0,-4 1 0,3 3-624,5 2 0,3 3 1,2 3-1,-1 1 1,0 0-1,1 1-523,-1-1 0,0 1 0,1-5 0,-1 0 0,-1-2 0,-2-1 837,-1-1 0,0-12 0,4 1 0</inkml:trace>
  <inkml:trace contextRef="#ctx0" brushRef="#br0" timeOffset="43">16023 14766 8303,'6'-20'-29,"-5"-4"0,5 6 1,-1 1 704,-1-3 1,2 7-1,-3-2 1,3 6-1,1 5 1,2 5 120,-1 7 0,-3 5 0,-5 5 0,0 4 0,0 3-43,0 2-1166,0-1 1,2 1 0,1 1-1,1 0 1,1 1 0,1-4-1,3-2 412,2-2 0,9 4 0,0-4 0</inkml:trace>
  <inkml:trace contextRef="#ctx0" brushRef="#br0" timeOffset="44">16289 14820 8193,'8'-18'1911,"-5"2"-586,-6 4 0,-5 4 0,-5 8-1024,0 0 0,4 6 1,1 3-1,3 3 0,2 1 1,1 2-1,2 2 1,2 0-207,2 0 1,5 2-1,9-1 1,5-2 0,7-1-1,6-3-95,2-4 0,14 4 0,3-4 0</inkml:trace>
  <inkml:trace contextRef="#ctx0" brushRef="#br0" timeOffset="45">22128 14833 8431,'7'-6'0,"-2"-3"0,-4 3 0,-1-1 102,0 3 1,5 1 0,1-5 0,0 1 0,1 1 0,-1-2 1602,0 1 1,-2 3 0,-5-4-953,-4 2 0,2-3 0,-5 5 1,-3 0-416,-1-2 0,-1 4 0,0-2 0,-1 2 1,1 4-1,0 2-73,-1 5 1,6 3-1,0 3 1,1 2-1,1 6 1,0 2-1,3 3-49,1 3 1,2-3-1,0 3 1,0-1 0,2-1-1,1 3 1,3-3-846,1-1 0,-2-2 0,2-4 0,0-3 0,1-1 0,1 0-664,-2-2-732,5-7 2025,-11 3 0,11-11 0,-4 5 0</inkml:trace>
  <inkml:trace contextRef="#ctx0" brushRef="#br0" timeOffset="46">22021 15126 8431,'0'-9'289,"0"1"0,2-1 1,2 1-1,5 4 1,3 2 3306,1 2-3032,1 0-438,-1 0 1,5 0-1,1 0 1,2 0-1,1 0 1,2 0-1,1 0-1221,3 0 1,0 0-1,-3-1 1095,2-4 0,-3-2 0,8-6 0</inkml:trace>
  <inkml:trace contextRef="#ctx0" brushRef="#br0" timeOffset="47">22395 15046 8390,'-14'0'571,"1"2"0,1 2 0,3 5 0,6 2 0,6-1 174,6-1 0,3-6 1,1 3-1,1-2 1,-1 1-1,0-2 0,1-2 1,0-1-355,4 0 1,-3 0 0,3 0 0,-3-1-1,-2-2 1,0-3 0,1 0-968,-1 0 0,-1-5 0,-3 3 0,-5-4-2225,-2-2 2677,-2 7 0,-2 1 0,-2 6 719,-5 0 1,3 2 0,1 2 0,4 5 237,1 3 0,1 0 0,4-2 0,4-3 0,3-1 1,1-3 62,0-1 0,2-2-968,3 0 0,-3 0 1,2-2-1,0-1 1,-2-3-309,-2-1 0,2 2 1,-9-2-1,0 0 0,-1-1-166,-2-2 0,-3 4 1,-4 2 1002,-5 2 1,-1 4 0,1 2 0,6 5-48,6 3 1,4 1 0,8-1 0,3-3 0,4-5-1,5-2 1,2-2-410,2 0 1,1-6 0,-6-3 0,1-4 0,0-5-3092,-1-4 2756,-11-4 1,1 0 0,-11-2 0,-2-4-1,-2-2 1,-2 0 0,-5 3 0,-6 5-58,-4 3 1,-4 6 0,4 6-1,-3 4 1,0 2 0,-1 7 620,4 5 1,1 10 0,3 3 14,3 6 0,4-1 1,5 9-704,0-2 1,5 5 0,6-1 0,4 1 0,5 0 457,6-2 0,3-5 0,11 3 0</inkml:trace>
  <inkml:trace contextRef="#ctx0" brushRef="#br0" timeOffset="48">23634 15020 8297,'0'-14'1278,"0"1"0,-6 4 1,-2 2-159,-4 1 1,3-3 0,1 3 0,1 0 291,0 0 1,-1 3-1287,-1 8 0,3-2 0,6 6 1,0 1-1,0 2 0,0 1 1,0 0-238,0 1 0,5-1 1,-1 0-1,-1 1 1,-1-1 37,-2 0 0,0 1 0,-2-2 1,-2-2-1,-5-3 0,-3 1-856,-1-1 1,-1-2-1,1 2 1,0-1-1316,-1-3 0,8-2 0,8-1 2244,10 0 0,7-12 0,8-2 0</inkml:trace>
  <inkml:trace contextRef="#ctx0" brushRef="#br0" timeOffset="49">23888 15020 8171,'0'-21'0,"0"2"1749,0 5 1,0 6 0,-2 0-572,-2 2 1,1 2 0,-6 4-275,-2 0 0,4 6-1329,-2 3 0,6-1 0,-1 4 0,2 3 0,4 0 0,4 1-758,7 2 0,2-3 1,9 1-1,2-6 0,5-5 1183,3-4 0,2-1 0,4 0 0</inkml:trace>
  <inkml:trace contextRef="#ctx0" brushRef="#br0" timeOffset="50">24248 14780 8171,'0'-18'2737,"0"0"-2144,0 6 0,-2 12 0,-1 9 1,-1 5-1,1 2 0,1 3 1,2 2-1,0 3-159,0 1 0,-4 0 0,-1-1 0,2-2 1,2 0-1,1 0 0,0-1-1018,0-2 0,0-1 1,1-6-1,2-2 0,3-2 1,2-2-719,2-3 1,-4-8 0,-2-4 0,-2-3 0,-2-1 0,0 0 329,0-1 667,0 1 1745,0 6 0,0-5-497,0 3 0,1 3 1,2 3-1,3 5 1,2 3-1,1 3-116,-2 2 1,5 2 0,-3 0-1,3-2 1,1-2 0,0-2-32,1-3 0,-1 2-716,0 0 1,2-1 0,1-5-1,4-2 1,-1-3-537,0-1 1,-1-2-1,-5-5 1,0 1-1,-1-2 1,-3-1-1,-4-2-286,-4 2 0,-1 6 0,0 1 0,0-2 868,0-1 1,0 2 230,0 6 1,6 5 0,1 12 0,4 1-1,1-1 1,3 0 0,-1 1-751,1-1 0,-2-4 1,1 0-1,-1 0 0,0 0 1,1-2-1289,-1-1 0,-1 4 1681,-3-1 0,-3 9 0,-6 3 0</inkml:trace>
  <inkml:trace contextRef="#ctx0" brushRef="#br0" timeOffset="51">12450 7330 28434,'-13'0'0,"1"-2"0,2-2 0,1-5-4973,-1-3 2989,4-1-197,0 6 2565,0-5 1,-2 4 0,-5-4 0,0 4 0,1 5 1600,3 6 1,2-2-484,2 3 1,5-2-1,0-2 1,9 0-1280,7 0 1,9 0 0,8 0-1,3 1 1,4 2 0,3 2 0,1-2-224,2-2 0,0-1 0,3 0 0,-5 0 0,-2 0 0,-4 0 0,-2 0 0,-1-4 0,-7-1 0,-4 2 0,-2 2 0,-4-1 0,-3-2 0,1 3 0,-7-4 0,3 4 0,1 1 0,-4-2-1027,0-2 0,-5 2 1,5-2-1,2 1 771,1-2 1,1-2 0,0-6-1</inkml:trace>
  <inkml:trace contextRef="#ctx0" brushRef="#br0" timeOffset="52">13037 7010 19409,'-13'-19'573,"-1"6"0,7 11 0,2 11 0,4 3-155,1 1 1,7-1 0,7-2-1,6-2 1,7-1 0,4-1-1,3 1 35,0 1 0,5 1 0,-5 6 0,0 1 0,-3 2 0,-4-2 0,-5 0-767,-4 2 0,-5-2 0,-4 5 1,-5 0-1,-4-1 0,-4 4 0,-6 0-466,-7-2 0,-5 5 0,-11-2 0,-5 4 0,-5 0 0,0-3 0,2-1-2288,1 4 3023,5 0 1,-3-2 0,4-1 0</inkml:trace>
  <inkml:trace contextRef="#ctx0" brushRef="#br0" timeOffset="53">15863 16059 8016,'-13'-4'0,"-1"-1"212,7-5 0,1 7 0,6-6 1002,0-1 1,0-2 0,0-1 0,0-1-588,0 1 0,0 4 1,-2 2-1,-2 1-104,-5 3 1,-4 3 0,-5 4 0,-3 7 0,-1 5 0,1 6-151,2 3 0,1 2 0,5 0 1,1-1-1,3 1 0,5 1-189,2 3 1,4-6 0,2 3 0,5-1-1,4-5 1,5-1 0,4-6-135,4-5 0,0 1 0,1-7 0,0-1 0,-1-2 0,1-1 0,-2-1-522,-3-3 1,2-4 0,-6-7 0,-2-1 0,-1-3 0,-2-2 90,1-3 1,-7-1-1,-3-1 1,-2-3 0,-4 1-1,-2-1 1,-5 2-65,-3 2 0,-1-2 0,0 8 0,-1 1 0,1 2-718,0 4 1,-1 8 1162,1-1 0,5 10 0,3 2 0</inkml:trace>
  <inkml:trace contextRef="#ctx0" brushRef="#br0" timeOffset="54">16010 16979 8368,'0'-14'506,"0"1"0,1 0 0,2-1 1,3 1-1,0 0 0,1 0 0,-1-1 1990,0 1 0,3 7-1948,-5 6 1,1 6 0,-5 9 0,0 1 0,0 3 0,0 0 0,0 2-116,0 0 0,0 0 0,0 2 0,1 0 0,2-1 0,2 0-596,-2 0 1,-2-6 0,1 4-1,1-2 1,1-1-1282,-1 0 1,0-4 0,0-3-1,1-1-5038,-1 2 6482,-1 0 0,4 3 0,1-1 0</inkml:trace>
  <inkml:trace contextRef="#ctx0" brushRef="#br0" timeOffset="55">16329 17219 8290,'0'-14'1496,"0"1"0,2 6 0,2 2-983,5 4 0,3-4 0,1 1 0,1 1-202,-1 1 1,-6 4 0,-1 2 0,-1 5 0,-1 3 0,-2 1 0,-4 2-445,-2 3 0,-7 1 1,4 3-1,-2-2 0,2-3 1,1 1-2076,3-2 0,1-5 2208,2-2 0,0 0 0,0 4 0</inkml:trace>
  <inkml:trace contextRef="#ctx0" brushRef="#br0" timeOffset="56">16676 16965 8351,'-7'-13'527,"1"1"285,0 3 1,4 2 0,-1 4-504,6-1 0,5-2 0,5 3 0,0-2 0,2 1 1,1-1-1,2 1 394,-1 1 1,2 2-1,-1 1 1,-2 0 0,-1 0-1,-3 1 1,-2 3-469,-1 5 0,-6 3 1,1 1-1,-2 2 1,-4 2-1,-2 2 0,-5 0 1,-4 2-420,-5 0 1,3-4-1,-3 4 1,3-2 0,2-2-1,0-4-645,-1-4 0,5 1 1,2-4 726,1 2 0,8-6 0,6 3 0,4-4 0,2-1 490,-1 0 1,-4 0 0,0 0 0,1 0 0,2 0 0,1 0-120,1 0 1,-1 6 0,0 3-1,1 3 1,-1 0-1776,0-3 0,5 1 0,1-5 0,2-2 1506,3-2 0,1-1 0,2 0 0</inkml:trace>
  <inkml:trace contextRef="#ctx0" brushRef="#br0" timeOffset="57">17129 17152 8342,'8'0'767,"-2"6"1,-6 3-324,0 3 0,0 1 1,0 0-1,0 1 1,0-1-1,0 0 0,0 1 1,0-1-479,0 0 0,0 1 1,0-1-1,-2-1 34,-2-3 0,2 3 0,-4-5 0</inkml:trace>
  <inkml:trace contextRef="#ctx0" brushRef="#br0" timeOffset="58">17316 16872 8352,'-6'-21'2873,"4"2"1,4 6-2270,11 0 1,2 5 0,7 4-1,2 2 1,1 2-204,2 0 0,0 0 1,-1 2-1,-1 1 1,-1 3-1,-3 0 0,-2 1 123,-3 0 0,-1 2 1,-3 5-329,-3-1 1,1 0 0,-5 1 0,-2-1-249,-2 0 0,-1 5 1,-1 0-1,-4-1 1,-2 3-1,-2 0 1,0 3-205,-1-1 1,-1 0 0,1 3 0,1-1 0,0-2 0,0 2-492,0 1 0,6 3 0,-1 2 747,2 1 0,-3 0 0,-3-4 0</inkml:trace>
  <inkml:trace contextRef="#ctx0" brushRef="#br0" timeOffset="59">8145 6770 21071,'9'-4'0,"-1"-1"0,3 2 1451,1 2-1220,-5 1 0,-2 0 0,-11 0 0,-6 0 0,-5 0 0,0 0 0,-1 0 0,-1 0 0,-1 0 0,1 1-204,3 4 1,-2-2-1,3 7 1,3 3-1,2 7 1,3 3-1,2 7 1,4 3-257,1 4 0,7 1 1,6 2-1,8 0 0,6 0 1,3-1-1,2-4 317,2-4 1,2-3 0,2-3 0,-2-2 0,-5-6 0,-3-3 75,-1-5 1,-7 1 0,0-6 0,-3-1 0,0-3 0,-4-4-1,-4-6-493,-3-7 1,-2-2 0,-4-6 0,0-2-1,0-4 1,-1-3 40,-4-1 0,2 1 0,-5-3 1,-1 4-1,0 3 0,1 7 0,1 2-612,0 5 0,-2 2 0,-3 7 0,3 8 243,4 11 0,4 7 1,1 8-1</inkml:trace>
  <inkml:trace contextRef="#ctx0" brushRef="#br0" timeOffset="60">8505 7157 28533,'-14'-2'-38,"1"-2"0,6 4-1133,2 0 1,5 1 0,6 7 0,7-2 2061,8-3 1,15 2 0,5 0 318,5-2 1,-2-2-463,5-1 60,-6 6-566,9-4 0,-13 4-400,5-6 1,-11 1 439,2 4 1,-5-4 519,-3 4 1,-7-4-803,-2-1 0,1 0 0,-1 0 0,0 6 0,-5 1 0</inkml:trace>
  <inkml:trace contextRef="#ctx0" brushRef="#br0" timeOffset="61">9451 7197 27753,'0'-14'-4916,"0"1"1,2 6 5481,2 2 0,-3 5 1,5 5-1,0 3 1,3 4-1,3 2 65,1-1 1,1 0 0,-1 2-1,-1 1-747,-3 2 1,3 4-474,-3-4 539,-4 0 0,6 0 0,-5-1 1,0 0-1,1-2 96,0-2 0,2-6 1,3-5-1,-1-8-562,-3-7 0,0-4 0,2 2 0,-1-1 0,0-3 0,0 0 622,0-1 1,-2 3-1,4 5 0,-4 1 1,0 4-93,1 1 1,-4-3-1,4 6 1,-2 5 0,-2 5 258,2 5 1,-3 3-158,6 3 1,-6-4 0,3 4 0,-2-3-336,1-2 265,5 1 0,-7-1 0,6-1-355,1-3 1,-2 1 790,0-6 0,1 1-453,5-5 1,-5 0-1,-2-2 1,0-4 0,1-5-1,2-6 1,0 0-233,-1-3 0,2 4 0,-5-5 1,1 2-1,3 3 0,1 1 0,-1 3 611,-1 3 0,-4 3 0,3 6 1,1 2-1,0 2-295,0 5 0,-6 3 0,1 3 1,-1 1-1,0 3-705,2 2 1,1-3-1098,-2 4 1210,4-6 0,5 8 0,0-6 0,1-2 0,0-1 0,3-2-1913,0 1 2499,1-1 0,-4-6 1,-1-1-1</inkml:trace>
  <inkml:trace contextRef="#ctx0" brushRef="#br0" timeOffset="62">10304 7397 27753,'6'-12'-8662,"3"3"9253,3 4 0,-3-1 0,0 2 0,1 1 0,2 2 0,1 1 182,1 0 0,-1 0 1,0 0-951,1 0 174,-7 0 0,-12-5 1,-9-1-1,-4 0 1,-3 0-1,2 3 133,0 2 0,1 1 0,5 0 0,-1 0 0,1 0 0,1 1 0,3 4 1,5 4-219,2 3 1,2 1 0,2 0 0,2 1 0,7 0 0,3 3-117,4 0 0,4 1 0,-2-4 0,-1-3 0,2 0 699,-1-2 0,3 0 1,3 4-1</inkml:trace>
  <inkml:trace contextRef="#ctx0" brushRef="#br0" timeOffset="63">10651 7410 28992,'7'-21'-2807,"-2"3"1,1 11 0,-2 7 2917,-1 7 0,0 7 1,0 2-1,1 2 0,-1-2 1,-1-1-405,-2-2 0,4-4 0,1 0 0,-2 1-293,-2 2 1,-1-6-1,2-4 1,1-7-1,2-2 533,3-4 1,-1-5-1,4-2 1,-2 2-1,1 1 1311,2 2 1,-3 1-851,0 3 1,-7 11-1,3 9 1,-4 6-1,1-1 1,1-1-836,1-2 1,7 1 0,-2-1 0,2 0 0,3-1 0,-1-2 0,0-2 350,1-2 0,-1-2 0,-1-5 54,-3-4 0,-3 2 0,-6-6 0,0-1 0,1-2 1,2-1 173,2 0 0,-1 4 0,-2 1 289,2 2 0,3 2 1,5 5-1,-1 2 1,-4 3-1,0 2-58,1 2 0,-1 2-422,2 1 0,-1-4 0,-6 0-267,3 1 0,-1-2 1,-4 1-1,2 0 576,2-2 1,-1-1 0,6-6-1,2 0 1,2 0 0,5 0-223,4 0 0,2 0 0,-1 0 0,-2 0 0,-2-2 0,-2-1 1,-3-3 261,0-1 1,-3 3 0,-2-5 338,-4-2 1,-5 2-665,-5 5 1,4 1 0,-2 12 0,6 0 0,6 0 0,4 0 0,5 1 163,4 2 0,3-3 0,0-2 0,-1-1 0,-2-3 0,1-2 0,-3-1-72,-2 0 0,-3-1 0,-2-2 0,-1-3 0,-2-1 310,-1-4-558,-6 5 0,3 6 0,-4 11 1,1 4-1,3 4 0,1 2 0,3 1-25,2-1 0,2 2 1,-1-4-1,-1 1 0,-2-3 1,-2-3-344,-3-4 0,-2-2 0,-7 0 0,-5-5 443,-3-6 1,-7 1 0,-3-6 0,-3 2-1,-5 3 349,-6 2 0,-5 1 0,-12 0 0</inkml:trace>
  <inkml:trace contextRef="#ctx0" brushRef="#br0" timeOffset="64">10264 7996 28456,'8'-13'-6946,"-2"1"7552,-1 3 0,-3 5 1,2 8-1,-2 5 1,-2 3-1,0 1-1454,0 1 1,-2 3 0,-1 3 0,-1-1-1,0 2 1,-1-2 0,1 2 0,1-2-5051,1 0 5563,2-1 0,-6-11 1,-1-1-1</inkml:trace>
  <inkml:trace contextRef="#ctx0" brushRef="#br0" timeOffset="65">10371 7943 28293,'0'-25'-9831,"1"4"9730,4 8 0,-4 2 0,4 11 0,-4 6-871,-1 5 1,0 2 0,2 0 0,1 2 1136,1 3 0,12-3 0,-1 4 0</inkml:trace>
  <inkml:trace contextRef="#ctx0" brushRef="#br0" timeOffset="66">10664 8023 28484,'5'-13'-2463,"-1"-1"0,2 7 1,-3 4 2219,1 6 0,1 9 0,-5 6 84,0-2 0,0-1 0,0-2 1,0 0-1,0 2 0,0 1 0,0 2 1,0-2-162,0-1 0,0 3 0,1 0 0,4-3 0,4-5 139,2-6 1,-2-5-61,0-8 1,-4-1 0,2-11 0,0 0 0,1 2 457,2 0 1,-2-4 0,1 6 0,-1 0 0,1 3 175,0 0 1,-4 7 0,2 4-1,0 6 1206,1 6 1,-5 3-2291,1 1 1,2 0 0,0 2-1,2 1 1,2 2 19,2-2 0,6-1 0,1-1 1196,1-1 1,3-6 0,3-1 0</inkml:trace>
  <inkml:trace contextRef="#ctx0" brushRef="#br0" timeOffset="67">11104 8076 28133,'4'-13'-2707,"2"1"0,2 3 0,2 6 3065,2 6 0,-3 5 1,0 6-1,0 3 1,0 0-1,-2 1 1,-1 0-1,-2 1-889,2 2 0,-4-5 0,2 2 0,-2-3 0,-4-3 1,-1-2-1,-3-3 0,0 1-3372,0-1 3695,2-4 0,10 3 1,1-6-1</inkml:trace>
  <inkml:trace contextRef="#ctx0" brushRef="#br0" timeOffset="68">11264 8076 28058,'-9'-4'86,"0"-1"0,-1 2 0,-2 2 0,0 2-751,3 4 1,3 4-1,8 7 299,2 2 1,5 4 0,7-3 0,2 2-1,-2 3 1,-1-1-1664,-1 0 0,-7 0 1665,-3-5 0,4 6 1,-1-4-1</inkml:trace>
  <inkml:trace contextRef="#ctx0" brushRef="#br0" timeOffset="69">11171 8329 27839,'0'-14'-9795,"0"-3"9623,0 0 0,1-1 0,4 6 0,3 2 0,6 2 0,2 1 0,3 1 0,1 0 1885,-1 3 0,3-3 1,-3 2-1,1 1-1396,-1 1 1,5-4-1,-4-1 1</inkml:trace>
  <inkml:trace contextRef="#ctx0" brushRef="#br0" timeOffset="70">11651 8236 27522,'8'-1'-152,"1"-4"1,2 2 0,5-4 0,2-1 0,0 3 0,1-3 0,2 2 1046,-1 0 1,0 2 0,-7 4-1330,0 0 1,-1 1 588,-3 4 1,3-4 0,-5 5 0</inkml:trace>
  <inkml:trace contextRef="#ctx0" brushRef="#br0" timeOffset="71">4892 6930 28846,'-18'-16'-1093,"1"3"1,0 10 0,8 16 0,6 8-1,6 5 1,8 4 0,7 2 0,8 3-1,11-1 1301,11-5 1,17 1 0,-24-21 0,4-2 0,4 0 0,1-1 0,3-1 0,1-1 100,2 0 0,2-2 1,3 1-1,1-1 1,1-3-1,1 0 1,-2 0-1,0-2 1,4-2-1,-1-1 1,-2 0-1,0-2 1,0-2-1,0 0 1,-6 0-1,0-2 267,-3-1 0,-2-2 0,-5 0 1,-3-1-914,-6-1 1,-1-2 0,-1-2-1,-2-2 1,19-23 0,-9-7-13,-9-5 0,-16-10 1,-19-2-1,-5 33 0,-4-1 1,-5-3-1,-6 0 0,-4 0 1,-5 1-1,-6-2 0,-4 2-29,-5-1 1,-2 2-1,-1 5 1,-3 2 370,-8 1 0,-4 4 1,5 4-1,-3 5 0,-6 3 1,-2 4-1,-1 3 0,0 3 1,1 4-1,0 2 162,0 3 1,-1 4-1,-4 3 1,0 5-1,8 2 1,1 4-1,0 0 1,0 3-1,3 2 1,1 2-1,7 1 1,2 2-416,5 0 0,2 3 0,3 5 0,5 1 0,11-3 0,4 0 0,2 1 0,3 2 0,3 2 0,3 1 0,4-1 1,3-1-80,4 0 0,3 0 1,3 1-1,5-1 0,6-6 1,4-1-1,2-2 1,2-1-1,6-2 0,3-2 339,4-3 0,2-2 0,2-3 0,3-1 0,8 1 0,3 0 0,2-3 0,-1 0 0</inkml:trace>
  <inkml:trace contextRef="#ctx0" brushRef="#br0" timeOffset="72">5092 7290 29849,'-1'-28'-757,"-4"6"1,-8 11 0,-12 8 674,-9 6 0,-12 0 0,-19 5 1,25-5-1,0 1 0,-6-1 1,-2 0 28,-5 0 1,-2 0 0,-2 2 0,-1 0 0,-3 0-1,0-1 1,1 2 0,0 0 0,1 1 0,0-1 0,2 1-1,1 0 1,0-1 0,1 1 0,2 0 0,1-1-381,2 1 1,1 0 0,5 1 0,2 1-1,-29 11 1,5-1 0,9 0 0,9-1-213,10 1 1,7-4-1,10 3 1,8-3 14,7-2 1,10 6-1,4 2 1</inkml:trace>
  <inkml:trace contextRef="#ctx0" brushRef="#br0" timeOffset="73">2559 8036 30527,'0'-7'-3449,"-6"1"0,-2 4 3103,-4-2 0,3-3 1,1-7-1,3-1 1,0-2-121,-1-5 1,5-4 0,-4-2-1,4-3 1,2-3 0,4-3 0,2-1 71,0-4 1,5-5-1,-3 2 1,2 2 0,-1 2-1,-1 2 452,1 4 1,-2 4-1,-1 8 1,0 6 80,1 2 0,-5 9 0,3 5 0,-2 6 0,2 6 0,0 5 0,1 3-365,1 5 0,1 1 0,4 5 0,0 2 0,1 5 0,-1 0-122,0 2 1,4-2 0,-1 0 0,-1-3-1,1-1 1,-1-4 0,-2-1-36,-4-1 0,1-2 0,-4-1 0,0-3 0,0-2 118,-3-3 1,-7-1-1,-4-2 1</inkml:trace>
  <inkml:trace contextRef="#ctx0" brushRef="#br0" timeOffset="74">2733 7743 28560,'6'-32'-1616,"1"5"0,6 0 1,1 8-1,-1 6 1735,0 4 0,-5 4 0,-2 8 0,-2 3 1,1 2-1,-1 2 0,2 2-1841,3 1 1,7-4-1,5 0 1793,4 1 0,5 2 1,10 1-1</inkml:trace>
  <inkml:trace contextRef="#ctx0" brushRef="#br0" timeOffset="75">3346 7490 28560,'-6'-12'-401,"-3"3"0,2 2 0,-2 4 0,-2 0 0,0 4 0,-3 8 0,-1 7-715,-2 7 1,2 3 0,-3 4 766,3 1 1,2 5 0,0-4 0,1 1 0,3-1-614,4-2 0,5-2-875,5-1 1840,2-7 0,18 0 0,7-8 0,6-4 0,6-3 508,5-4 1,-1-1 0,-1 0-475,-1 0 0,10-11 0,-1-4 0</inkml:trace>
  <inkml:trace contextRef="#ctx0" brushRef="#br0" timeOffset="76">3919 7610 29399,'-1'-12'-1567,"-4"3"0,2 3 0,-6 8 0,-1 1 1,-2 1 1408,-1-1 1,4 3 0,1 0 0,3 1-211,2 4 0,1 0 1,2 3-1,0 1 1,0 1-1,2 2 1,1-2-1,2 0 654,3 2 0,-1-3 0,5 3 0,0-4 0,3 0 1,0-2-1,1-2 472,2-1 0,-2-6-269,6 1 0,2-2 0,7-2 0,3-2-345,0-2 0,5-1 1,-5-8-1,1-5 0,-1-2 1,-1-4-1,-5-3-909,-4-2 1,-7-7-1,-8 3 1,-4 1 0,-4-1 416,-1 4 0,-12-5 0,-2 0 0</inkml:trace>
  <inkml:trace contextRef="#ctx0" brushRef="#br0" timeOffset="77">2786 11941 13161,'-6'-18'-373,"-1"1"0,-1 0 1,4 3-1,2 0 0,2 1-411,0 0 391,0 5 532,0 2 0,6 2 0,3-1 0,3 2 0,1 2 0,2 1 0,1 1 0,4 2 0,-1 2 0,2-1 1,-1 1 229,4-1 0,1 1 0,3-4 0,2 2 0,1 1 0,-1-1-300,-2-1 1,-1-2 0,-1 0-1</inkml:trace>
  <inkml:trace contextRef="#ctx0" brushRef="#br0" timeOffset="78">2866 12421 22710,'-13'0'-1887,"4"0"1794,0 0 0,7-6 1,2-3-1,9-1 1,6-1-1,4 4 0,2 1 1,3 3 266,1 2 0,6 1 1,0 0-1,0 0 1,0 0-1,0 1 0,-1 4 1,-2 3-1530,-1 4 1,-5 2 1218,0-1 1,1 0 0,3 1 0</inkml:trace>
  <inkml:trace contextRef="#ctx0" brushRef="#br0" timeOffset="79">2973 15353 28432,'-5'-13'-1967,"1"-1"1,-1 5 0,4 2 0,-4 1 0,-4 3 1676,-2 2 0,-3-4 0,1 1 0,1-1 581,3-1 0,3 3 1,6-6-1,0-1 1,2 0 360,2 1 1,5 3 0,9 6 0,4 0 0,5 1 0,2 4-604,3 4-168,-1 9 0,0 1 0,1 3 74,2-4 1,2 2-1,4 1 1</inkml:trace>
  <inkml:trace contextRef="#ctx0" brushRef="#br0" timeOffset="80">18236 7130 9865,'0'7'123,"0"-2"0,-2-8 1,-1-3-1,-1-1 1,1-4-1,1-1 400,2-1 0,-4 7 0,-1 6 0,1 8 0,0 3-522,-1 3 82,-5-1 1,4 0 0,-5-1 0,4-1 316,1-3 1,-4 1 0,1 3 0,-2-1 0,1-4 0,1 0 248,-1 1 1,-2 1-1,-1 4 1,-1 0 0,1 2-1,-2 1-485,-3 2 1,4 6-1,-6-2 1,3 2 0,-3-1-1,1 0-341,0 0 1,1-2 0,5 0 0,-1-2 0,3-3 0,0-1 0,4-1-1093,1-1 1,1-4-1,5-3 556,0-5 0,0-4 1,0-10-1,0-2 0,0-1 1,0-4 707,0 0 1,6-2 0,2-5 0</inkml:trace>
  <inkml:trace contextRef="#ctx0" brushRef="#br0" timeOffset="81">17702 7117 10357,'-13'-14'657,"0"1"1,4 6-116,0 2 0,8 4 1,1 2-1,8 2 1,9 3-1,5 1 0,5 4-83,4 1 1,3 3 0,4 1-1,-1 3 1,-1 0 0,1 4-1,0-1 1,0 4-331,-2 3 1,-5-4-1,0 4 1,-7-2 0,-5-3-1,-3 1-1130,-2-1 1,-4-2-1,-1 0 298,-2-4 0,-1 2 0,-2 1 0,3 1 683,2 1 1,1-1-1,4 4 1</inkml:trace>
  <inkml:trace contextRef="#ctx0" brushRef="#br0" timeOffset="82">18569 6917 8163,'-13'0'0,"-1"0"0,7 0 259,1 0 1,4 1-1,-2 4 1,-3 4-1,-1 2 529,4 3 1,4-7 0,3-4 0,3-6 0,1-7-1,3-6-338,2-7 0,2-2 0,0-3 0,3-2 0,0-1 0,0 0-759,-2-1 1,-2 3 0,0-2 0,1 5 0,-1 2-1,-1 3 1,-2 1-3082,-1-1 3041,-6 10 1,4-6 0,-4 8 348,2-3 0,5-1 0,-2-1 0</inkml:trace>
  <inkml:trace contextRef="#ctx0" brushRef="#br0" timeOffset="83">18676 5971 8178,'-17'-14'-189,"4"1"0,3 0 0,10-2 1,1-2-1,3 0 444,5 0 1,3-2 0,2 1 0,-3 2 0,0 1 0,-2 2 340,1 0 1,2 1 0,3 3 0,1 4 0,2 4 0,-2 1 12,-1 0 1,4 6-1,2 4 1,1 7-1,0 5 1,0 3 0,1 2-155,-1-1 0,0 5 0,5 0 1,-2-1-1,-1-3 0,-4-5 0,1-4-700,0-3 1,-5-2-1,2-1 1,-3-3-383,-2-5 1,-1-8-1,-3-5 1,-6-3 0,-6-3-1,-6-3 1,-3-2 390,-1-1 1,-5 2 0,0 5 0,2 1 0,1 1-70,2 3 1317,-1 3 1,3 8 0,2 2 0,4 5-583,4 3 1,2 7-1,2 2 1,5 1-1,1-1 1,4 0 0,0-2-202,3 0 1,2-1 0,-1-6 0,0-2 0,1-3 0,0-1-1490,0-3 1,-1-1 0,-2-4 0,2-2 0,0-5 0,0-4 1259,-3-5 0,0-9 0,-1-7 0</inkml:trace>
  <inkml:trace contextRef="#ctx0" brushRef="#br0" timeOffset="84">19355 5797 8155,'8'0'443,"-2"2"1,-6 2 0,0 5 0,1 1 0,4-1 312,4-4 0,2-4 0,3-1 1,-1 0-1,0 0 0,1-1 0,-1-4 1,-1-4-878,-3-2 1,1-3 0,-5 1 0,-2 0 0,-2-1 0,-1 1-884,0 0 0,-1-1 564,-4 1 1,-2 1-1,-7 3 1,3 3-2543,2 0 2982,-3 5 0,16-5 0,-2 6 0</inkml:trace>
  <inkml:trace contextRef="#ctx0" brushRef="#br0" timeOffset="85">19582 5597 8145,'-6'-11'1077,"-3"2"1,-3 3-1,2 6-237,6 0 1,9 0-1,15 0 1,-1 1-1,0 2 1,-1 3-1,0 0-109,0 0 1,1 4-1561,-1-1 0,-4-1 0,4-1 0,-3 0-201,-2 1 1,1-7 0,-3-1 0,-2-7 0,-4-5 656,-4-1 0,-1-1 0,0 1 1,0 0-1,0-1 0,0 1 525,0 0 1,-1-1 0,-2 1 2285,-2 0 0,-2 5-1839,7 4 0,3 2 0,10 2 0,2 0 0,3 0 0,3 2-349,-1 2 0,6-1 1,-6 6-1,2 2 0,-1 0 1,0 4-145,0 3 0,-5-2 0,2 5 0,-3 0 1,-2 0-1,-1 2 0,-2 1-588,-1-2 1,-2 2 0,2-6-1,-4-2-22,-4-1 1,-2-8-1,-4-5 1,-4-10-1,-2-10 1,-3-5 587,1-4 0,0-1 0,1-3 0,1-5 0,4-1 0,1 2-159,3 4 0,6 2 0,4 3 0,5-1 75,8 1 0,9-1 0,5 0 0</inkml:trace>
  <inkml:trace contextRef="#ctx0" brushRef="#br0" timeOffset="86">22328 7170 18447,'0'-13'-2212,"0"-1"0,0 5 1790,0 1 1,-1 5 2012,-4-2-1005,4 4 1,-4 2 0,10 2 0,3 2 0,4-2-24,2-2 1,5-1 0,2 0 0,1 2-1,0 0 1,0 3-429,-1-2 0,3 3 0,-6 0 0,-2 1-246,-1 3 0,-9 2 0,-6 0 0,-9-3 0,-8-3-65,-5 0 1,-3-3 0,0 4 626,3-1 0,-7 3 0,6-3 1,1 0-194,1 0 0,3 4 0,5-1 0,1 3 0,1 1 0,4 1-248,1-1 1,2 0 0,4 1-1,1-1 1,4 0 0,3 1 179,4-1 0,8 0 0,0-1 0,4-2 0,1-2 0,3-2 1,0-3-296,1-2 1,-3-1 0,1 0 0,-2-1-1,-3-2 1,-2-3-860,-1-2 0,-4 1 0,2-2 1,-2 3-1,-1 2 1058,-1-1 0,6-5 0,2 3 0</inkml:trace>
  <inkml:trace contextRef="#ctx0" brushRef="#br0" timeOffset="87">16969 16965 8131,'0'-17'0,"0"-1"0,2 2 0,1 1 0,3 2 0,0-1 308,0 1 1,-1-3 0,-2 1 0,2 3 0,-1 0 0,1 0 0,-1-1 58,-1 0 1,-3 7-1,-3 6 1,-3 7-1,0 6 1,-1 4 0,0 2-56,-4 2 0,4-4 0,-2 6 1,0 0-1,-1 2 0,-1 2-102,1 0 1,-6-1-1,4 1 1,-5 1 0,1 2-1,1 1 1,2-1 0,0-2-171,-1-2 1,2 0 0,2-3-1,3-2 1,1-2 0,1-2-467,-1-3 0,5 0 0,-4-1 0,4 0 133,1 1 0,1-7 0,4-4 0,4-7 0,4-10 233,5-7 1,-2-5 0,6-4 0,2-2 0,1-2 0,2-3 171,0-2 1,-5-1 0,0 2 0,0 2 0,-1 5 0,-3 3 0,-5 3-90,-4 2 1,-2 4 0,-4 6 0,0 1 56,-4 3 0,-5 3 0,-7 8 0,-1 1 0,-1 4 0,-2 5 282,-6 7 1,-2 6 0,-1 6 0,0 3 0,3 3-1,1 0-149,-2 1 0,0 3 0,0-5 0,2 2 1,0 2-1,1-1 0,3-4-1227,4-4 0,5-1 0,1-2 0,2 0 1014,4-3 0,12-1 0,5 3 0</inkml:trace>
  <inkml:trace contextRef="#ctx0" brushRef="#br0" timeOffset="88">12690 7237 9690,'0'-14'0,"0"1"0,-1 0 0,-2-1 0,-3 2 0,-1 2 0,-5 3 9830,-5 1-9524,3 1 1,-7 7 0,3 1 0,-4 3 0,-2 1 0,2 3 0,4 1 0,3-1 0,2-1 0,1 1 0,5 2 348,7 2 1,7-7-1,11-3 1,6-2 0,4-2-1,4-2 1,2 0 0,5-4-1,2 0-240,4 0 0,1-3 0,-3 3 0,1 0 1,-1 0-1,-1 3-461,-2 2 0,-6 1 0,-3 0 0,-3 0 0,-3 0 0,-1 0 0,-4 0-2785,0 0 2891,-8 0 0,-1 6 1,-3 1-1</inkml:trace>
  <inkml:trace contextRef="#ctx0" brushRef="#br0" timeOffset="89">13090 7197 19968,'0'-21'-1456,"6"8"1,3 10 0,3 6 1714,1 5 1,-1 4 0,-3 3 0,-5 1 0,-2 4 0,-2 0 0,-3 4 0,-5 0-551,-5-2 1,-3 3 0,1-3 0,-3 4 0,-4-1 0,-3-2 0,-2 0 333,1 0 0,-7 3 0,-1 0 0</inkml:trace>
  <inkml:trace contextRef="#ctx0" brushRef="#br0" timeOffset="90">16409 7130 12690,'8'-13'0,"-2"1"0,-2 1-511,1 3 1505,5 5 0,-7-3 1,4 4-1,1-1 1,-2-3-1,0 2-300,-3 2 0,-8 10 0,-4 11 0,-4 2 0,-3 3 0,-2 1 1,0 1-552,-1 1 0,4 0 0,-4 1 0,1 1 1,0 2-1,0-1-50,-1-2 1,4-6 0,-2 1-1,3-1 1,4-1 0,1-4-325,-1-2 1,4-1 0,0-3 0,1 0-1195,1-2 1,-1-8 0,5-1-2059,0-7 3426,6-11 0,-4-9 0,4-7 0</inkml:trace>
  <inkml:trace contextRef="#ctx0" brushRef="#br0" timeOffset="91">16143 7250 26192,'-14'-13'-522,"6"-1"1,0 0-1,1-1 2248,-1 1 1,5 1-1247,-1 13 1,4 7-314,4 11 0,10 7 0,8 1 0,3 5 0,2 1 0,-1 4 460,1 2 0,0-4-333,-1 11 0,1-11 0,0 6 0,-1-2 0,1-1-294,0-1 0,-1 8 0,1-2 0</inkml:trace>
  <inkml:trace contextRef="#ctx0" brushRef="#br0" timeOffset="92">23008 7450 8221,'-8'0'1330,"3"1"0,6 4 0,2 4 1,1 3-200,-1 1 1,-1 0 0,-2 2-1,0 1 1,0 4 0,0-1-1,0 0-1045,0-3 0,-2 4 0,-1-3 0,-1 1 0,0-2 0,-1-1 0,1-3-7123,1 0 7037,1-6 0,2-12 0,0-9 0</inkml:trace>
  <inkml:trace contextRef="#ctx0" brushRef="#br0" timeOffset="93">23328 7077 8058,'1'-8'541,"4"4"0,-4 4 1,4 4-17,-4 5 1,-1-1-1,0 0 1,0 3 231,0 1 1,-1 3 0,-2 2 0,-2 4 0,2 3 0,2 1 0,-1 3 0,-1 0 503,-1 0 1,-5-1-1,3 0 1,0-1-1,0 1 1,3-2-1557,2-3 0,1 2 0,0-6 0,1-3 0,4-5 295,4-6 0,14-8 0,5-3 0</inkml:trace>
  <inkml:trace contextRef="#ctx0" brushRef="#br0" timeOffset="94">16343 16846 8093,'0'-14'0,"1"1"82,4 0 0,-2 4 0,6 1 1,1 2-1,2 3 0,0 0 1,-2 0 2503,-1-1-1891,-6 0 1,4 4-477,-2 0 1,-4 1 0,2 2 0,-4 3 0,-5 1 0,-2 4 0,-2 1-108,-2 1 1,-1 0 0,-2 2 0,-1 3 0,-4 4 0,0 3 91,-4 2 1,-1 4 0,-2 1 0,0 1 0,2 1 0,2-1 32,0-1 0,3-1 0,-3-4 0,6 0 0,3-2 0,4-3 0,3-4-418,1-3 0,1-2 0,7-1 0,2-3 0,6-8 0,5-7-558,3-7 0,6-9 0,-2-2 0,2-4 0,-1-5 0,0-1 475,0-3 0,1 0 0,-2 0 0,-4 3 0,-5 2 0,-2 3 521,-2 6 1,-6 3-1,-1 9 1,-4 2 145,-7 4 1,-8 10 0,0 5 0,-1 6 0,0 5 0,-1 3 0,0 0-509,-1-1 0,2 8 0,4-6 0,-3 1 0,-2 2 0,0-2-1005,0 4 1,-4 0 0,6-4 1109,0 1 0,-3 0 0,-1-1 0</inkml:trace>
  <inkml:trace contextRef="#ctx0" brushRef="#br0" timeOffset="95">18676 14966 8527,'4'-17'0,"0"-1"1317,-1 2-943,-1 7 1,-1 3 0,4 6 0,4 0 0,3 1 0,2 5 0,4 7 0,4 10 0,4 5 0,0 7 0,2 8 0,2 14-110,1 9 1,-15-28-1,-1 1 1,-1 4-1,-1 2 1,0 2 0,0 2-1,1 1 1,-1 2-1,0 2 1,-1 2-1,0 0 1,0 0 0,-1 2-1,0 1 1,0 0-1,0-1 85,0 0 0,-1 0 0,1 1 0,-1 0 0,-2-2 0,0 0 1,2 0-1,-1 0 0,2-1 0,-1-1 0,2-1 0,0-1-280,0-2 0,1 0 0,0-1 1,1-1-1,-1-3 0,0 0 0,0-2 1,0-1-1,-1-1 0,-1-2 0,0-3 1,-1 0-1,11 32-276,-1-3 1,-3-9-1,1 0 1,-4-6-1,0-5 1,-1-3-1,-1-4-88,-3-1 1,-2-5 0,-4-2 0,2-3 0,-2-1 0,-1-2-1503,3-3 1,-4-3-1,4-5 1796,-4-1 0,11 0 0,3 1 0</inkml:trace>
  <inkml:trace contextRef="#ctx0" brushRef="#br0" timeOffset="96">20355 18658 8198,'5'-9'0,"-1"0"0,2 5 328,-2-5 0,-2 0 0,2-4 0,-2-1 1,-2 1-1,0 0 0,0-1 362,0 1 0,0 0 0,0-1 0,0 1 0,-2 0 1,-2 1-356,-5 3 0,2 3 0,-2 6 0,-2 0 0,-1 2 0,-1 2-215,0 5 1,1 9 0,2 4 0,2 3-1,2 2 1,3-2 85,2-3 0,1 3 0,0-2 0,1 0 0,4-1 0,4-4 0,4-3-525,5-2 1,2-1-1,7-3 1,0-5 0,-1-4-1,1-5 93,0-9 0,-5 1 0,-3-6-185,-4-1 0,0 6 1,-11-6-1,-1 3 514,-1-1 1,-2-4 0,-2 4 0,-2 3 0,-4 3 0,0 5 1611,-1 1 0,1 3-1552,-1 7 1,5 4-1,7 5-36,1 0 1,11 1 0,-2-1 0,4-1-197,2-3 1,2 1 0,5-5 0,1-2 0,1-3-1,3-5 1,5-5-256,2-7 0,-2 1 0,-2-6 0,-1-2 0,-4-1 1,-2-2 52,-5 1 1,-3-2 0,-5-2 0,-2-1 0,-4 1 0,-3 1 0,-4-1 243,-1-1 1,0 1 0,-1 7 0,-4 2-1,-3 2 1,-4 4 368,-2 5 0,1 4 0,0 6 0,-1 1 0,0 5 0,-1 6-99,1 4 1,-2 12 0,9-1-1,-1 3 1,4 2 0,4 2 0,4 2-98,5-1 1,10-10-1,8 2 1,7-5-1,6-4 1,8-6-319,9-5 1,-3-4 0,9-9-1,1-7 1,-5-8 0,-1-7 0,-8-6-272,-2-6 1,-5-4 0,-8-1 0,-5-2 0,-8-2 0,-9 0 144,-7-1 0,-6-6 0,-4-2 0,-6 2 0,-7 1 0,-5 3 625,-3 3 1,-6 5-1,-2 8 1,1 6-1,-1 8 1,3 9 0,2 7 23,2 5 1,3 8-1,3 6 1,0 9-1,6 8 1,2 9 0,4 8-349,2 11 1,2 10 0,5 3 0,4-2-1,5 1 1,7-2-1086,5-1 1,9-1 0,6-12 0,4-8-1,7-6 1082,4-5 0,-2-5 0,9 2 0</inkml:trace>
  <inkml:trace contextRef="#ctx0" brushRef="#br0" timeOffset="97">22395 17738 8190,'-18'-29'435,"0"4"1,2 8 18,1 10 0,3 13 1,3 7-1,5 6 0,4 5 1,4 1-222,5 3 1,9 8 0,6 1 0,5 4-1,8 5 1,5 2 0,2 1-419,-1-2 1,0-1-1,-1-8 1,1-2-1,-3-5 1,-1-3-1,-3-3 185,-2-2 0,-3-4 0,-4-6 0</inkml:trace>
  <inkml:trace contextRef="#ctx0" brushRef="#br0" timeOffset="98">22701 17845 8166,'-35'-31'2877,"2"12"-2860,5 17 0,0 19 0,7 17 1,-1 1 6,-2 2 0,-7 8 1,7-7-1,2 2 0,1 4 1,7 2-1,3 5 0,7 1-775,2 1 751,14 0 0,9-5 0,13-3 0</inkml:trace>
  <inkml:trace contextRef="#ctx0" brushRef="#br0" timeOffset="99">23074 17525 8349,'-20'-12'294,"1"3"0,2 8 265,4 8 0,-3 8 0,7 13 1,-2 2-1,1 3-768,1 1 0,2-2 0,-2 7 1,4 4-1,5 1 209,5 2 0,8-2 0,8-4 0</inkml:trace>
  <inkml:trace contextRef="#ctx0" brushRef="#br0" timeOffset="100">23474 17858 8137,'-6'-26'1270,"-4"12"-708,-3 10 1,-2 17 0,11 12 0,1 1 0,0 0-266,-2-2 1,4-6 0,-4 1 0,4 0 0,1 3 0,0 5 0,-2 4-292,-2 5 0,2-4 0,-2 1 1,1-2-1,-2 2 0,-3-1 1,-7 2-7,-7 0 0,-7 2 0,-11 4 0</inkml:trace>
  <inkml:trace contextRef="#ctx0" brushRef="#br0" timeOffset="101">16143 15939 8133,'0'-13'0,"0"0"349,0-1 1,1-2 0,2 1-1,3 5 1,2 1 0,0 2 0,1-2 168,0 1 0,-7 4 0,-2 8 1,-8 5-1,-4 3 0,-2 1 0,-4 1 1,-3-1-1,-1 2 0,-2 3-140,-4 4 0,1 3 1,-4 0-1,3-1 1,2-2-1,-1 2 0,0 1 1,2 0-152,3-3 1,-3 2-1,4-5 1,0 0-1,3 2 1,4-2-250,0 1 1,1-3 0,0-2-1,-1 2 1,2 0 0,2 0-916,1-3 0,2 0 0,-2-1 1,4 0-1,4 1 0,1-1-1032,0 0 0,7-5 0,5-4 1969,4-2 0,14-8 0,-2-2 0</inkml:trace>
  <inkml:trace contextRef="#ctx0" brushRef="#br0" timeOffset="102">16809 15846 8079,'0'-13'4139,"0"-1"-3442,0 7 1,0 2 0,0 10 0,0 4 0,2 4 0,1 5-205,1 4 0,1 3 1,-5 2-1,0 0 1,0 1-1,0 1 1,0 4-162,0 1 1,0-4-1,0 1 1,-2-2 0,-1 1-1,-1 1 1,-1-1-1046,-1-2 0,5 3 0,-5 0 0,2-1 0,-1-2 0,2-2-6916,2 1 7629,-5 0 0,4-1 0,-4 1 0</inkml:trace>
  <inkml:trace contextRef="#ctx0" brushRef="#br0" timeOffset="103">5625 6450 10486,'0'-13'0,"0"0"0,0-1-75,0 1 247,0 6 0,-1-1 0,-4 5 0,-3-1 0,-4 1 690,-2 1 1,1 2 0,0 0-1,-2 0 1,-1 0 0,-4-1 0,0-2-1,-4-2 2388,-1 3-2898,-2 0 0,2 2 1,0 0-1,0 0 1,-4 2-1,1 0 1,0 4-1,0 2-2,-3 2 0,3-2 0,-5 2 0,2 3 1,0 5-1,1 1-175,2 1 0,3 3 0,1 1 0,4 6 0,0 5 0,4 4 0,1 2 14,2 3 1,5-1 0,4 5 0,4-2 0,4-2 0,7 1 0,7-1 203,8-1 1,8-3 0,12-3-1,8-4 1,6-4 0,5-5-179,2-3 1,6-4-1,1-5 1,-2-1-1,-2-4 1,-6-1 0,-2-3-216,-3-2 0,-12-2 0,2-4 0,-6-4 0,-4-4 0,-4-5 0,-4-5 0,-2-7 0,-3-5 0,-2-10 0,-5-4 0,-7-4 0,-5-5-302,-4-4 1,-9-8 0,-7-1-1,-9 2 1,-9 1 0,12 35 0,-1 0-1,-2 2 1,-2 2 0,-26-23-175,-5 10 0,-7 11 1,0 12-1,-2 7 0,-1 6 1,1 9-238,1 9 1,-3 12-1,12 8 1,3 2-1,5 5 1,9 2-1,11 5 804,11 2 0,7-11 1,8 1-1</inkml:trace>
  <inkml:trace contextRef="#ctx0" brushRef="#br0" timeOffset="104">7958 6610 30389,'0'-13'-4916,"0"0"1,-1 5 4145,-4 4 1,2 2 0,-4 1 0,1-4 0,3-4 0,1-2 947,2-3 1,0 1 0,0 0 0,0-1 301,0 1 1,-1 6-1,-3 2 1,-5 4 0,-3 2-1,-2 4-389,1 3 0,-5 4 0,1 2 0,-1-1 0,-1 2 0,-2 3 137,0 4 1,-4-1 0,4 1-1,-1 0 1,1 0 0,0 0 0,2 4 124,0 3 0,1-1 1,6 3-1,2-1 1,3 1-1,1 5-415,3 2 0,9 4 1,8-1-1,13 2 0,10-3 1,9-2-1,6-5 438,7-3 1,-24-17-1,1 0 1,2 0-1,0-1 1,-1 1-1,1-2 1,2 0-1,0-1 1,0 0-1,0-1-184,1 0 0,0-2 0,31 4 0,-5-4 0,-9-1 0,-8-3 0,-7-1 0,-6-2 0,-7-2 179,-7-2 0,1-8 1,-6-7-1,-3-4 0,-5-5 1,-6-7-594,-2-8 0,-4-9 1,-3-9-1,-9-2 1,-8-6-1,-6 3-140,-3 2 0,10 32 0,-1 2 1,-23-23-1,-5 7 0,-3 9 1,-1 10-1,0 8-355,-4 4 0,4 8 0,1 4 1,7 6-1,6 5 0,5 6 1,5 4-774,6 4 1,11 3 0,10 3 1410,6 3 0,10 3 1,8 6-1</inkml:trace>
  <inkml:trace contextRef="#ctx0" brushRef="#br0" timeOffset="105">6692 6277 10790,'0'-13'0,"0"-1"0,0 1 0,0 0 314,0-1 1,4 6-1,2 0 1,2 1-1,2 1 1,0-2 2688,-1 1-2590,3 4 1,-5-7-1,7 4 1,-1 0-311,0 0 0,1 0 0,1 3 0,2-3 1,6 0-1,2-1 188,1-1 0,7 0 1,1-6-1</inkml:trace>
  <inkml:trace contextRef="#ctx0" brushRef="#br0" timeOffset="106">7452 5784 29894,'0'-9'-2124,"0"0"0,-6 6 0,-5-1 1,-4 2 2186,-2 2 1,-7 2 0,0 2-1,-2 5 1,-3 4 0,4 5-1,0 4 1,1 4 0,4 0-532,6 1 0,7 0 0,7-1 0,3 1 0,6-2 0,12-3 0,10-4 814,9-3 1,7-3 0,-3-3 0,-1-5 0,-1-2-1,-5-4 1,-5-2 0,-6-5-396,-6-3 1,-8-6 0,-7-1 0,-5-2 0,-6-1 0,-9 0-157,-10-1 0,-8 3 0,-8-2 0,-2 4 0,0 3 0,3 3 0,4 2-1168,4 1 1290,7 6 0,-1-3 0,6 6 0</inkml:trace>
  <inkml:trace contextRef="#ctx0" brushRef="#br0" timeOffset="107">8718 7050 20694,'-6'-22'-1451,"-3"0"0,2 1 1,-2 12-1,-2 5 1441,0 2 1,2 2 0,3 0 0,4 0 340,8 0 1,11-6 0,5-3 0,3-3 0,3-1 0,3-2-1,5-1 1,2-2-141,2 2 0,-1 1 0,-4 2 0,-2 0 0,-2 1 0,0 1 0,-1 2-422,-2-1 262,-2-2 1,1-1-1,0 0 1</inkml:trace>
  <inkml:trace contextRef="#ctx0" brushRef="#br0" timeOffset="108">9838 6290 24347,'19'-25'-1202,"2"3"0,1 4 0,0 5 1030,2 4 1,-5-1-1,-1 4 1,-3-2-1,-4-2 1,-2-2-1,-4-1 281,-4-1 0,-7 7 0,-4 3 1,-6 2-1,-7 5 0,-2 6-89,-1 9 1,-5 8 0,-1 8 0,3 6-1,1 5 1,2 4 0,4 3-557,4-2 0,11-3 340,7-7 1,9-4-1,15-4 1,11-3 0,11-10 471,6-7 0,6-6 0,0-6 0,-4-3 0,-3-6 0,-8-9-342,-6-6 0,-6-2 0,-9-3 0,-6-2 1,-5-4-1,-8-4-112,-6-1 0,-11 5 0,-11 1 0,-6 1 1,-7 5-1,-4 4 0,-5 7-466,-4 2 1,-4 7 0,1 5 881,0 6 0,-8 11 1,7 6-1</inkml:trace>
  <inkml:trace contextRef="#ctx0" brushRef="#br0" timeOffset="109">5705 7490 8280,'-13'0'191,"6"-2"0,2-2 0,4-5 0,1-3 0,0-1 3348,0 0-3446,0 5 1,-2 2 0,-2 6 0,-5 0 1312,-3 0-778,5 0 0,2-1-397,10-4 0,2 4 0,6-4 0,1 2-35,-1-1 0,0 2 1,1-2-1,-1 4 0,-1 4 1,-2 5-86,-1 3 0,-2 3 0,4 3 0,-4 3 0,1 1 0,-1 0 96,3 2 0,2 1 0,2 1 1,-1 0-1,2-3 0,1-2 1,3 0 142,2 0 0,-3-4 1,3 6-1,-1 0 1,0 2-1,0 2-254,1 0 1,-5-4-1,2 3-190,-3 2 0,-3 1 0,-2-2 0,-2 0 42,-3-1 0,0-1 1,-5-1-1,0-3 0,0-2 1,0-3-1,-2-2 45,-2-5 1,1 1 0,-6-6 0,-1-2 0,-2-5-5,-1-6 0,4-6 0,0-4 0,0-6 0,1-3 0,3-5 0,0 1-413,1 0 1,-1 0 0,4-1 0,-2 1-1,-3-2 1,0 1 131,0 1 1,-3 2 0,3 6-1,0 3 1,-1 1 0,-1 2-1,-2 2 533,-2 4 0,-1 1-151,0-2 0,-1 0 0,2-1 0,2 3 132,1 2 0,5-3 0,-4 3-155,2-3 1,0 5-1,3 4 1,-1 7-1,1 8 6,2 4 1,1 8-1,0 0 1,0 4-1,0 4 1,1 1-1,4 1 218,3 0 1,6 0-1,2 2 1,3-4-1,1-1 1,0 1 0,0-3-146,-1-1 0,-1-1 1,-4-2-1,1-1 1,0-3-1,-5-2-1309,-2-3 0,1-1 1,-6-3 167,-5-3 1,1-3 0,-8-6 0,-2 0 0,0-2 994,-3-2 0,1-10 0,0-6 0</inkml:trace>
  <inkml:trace contextRef="#ctx0" brushRef="#br0" timeOffset="110">5772 8183 8269,'-9'0'638,"0"0"1,2 1-132,-2 4 1,4-4 0,10 4 49,4-4 1,7-1-1,3 0 1,2 0-1,1 0 1,0 2 0,1 2-1,-1 5-166,-1 3 1,2 3-1,-3 1 1,0 3-1,3 0 1,-3 1-265,-2-4 1,1 3 0,-1-1-1,-2-3 1,-1-5-55,-1-5 0,-6-4 0,0-2 0,-1-5 0,1-8 0,2-8-111,2-7 1,6-6 0,-1-4-1,0-1 1,-2 0 0,-2 1-1,0 2-621,1 1 0,-1 7 0,-1-1 0,-2 7 0,-3 5-4023,-1 3 4682,-1 8 0,-5 7 0,0 7 0</inkml:trace>
  <inkml:trace contextRef="#ctx0" brushRef="#br0" timeOffset="111">5319 7796 7823,'0'-7'624,"0"-5"0,-5 9 1,1-6-1,-1-1 5352,-1-2-5344,5 5 1,-5 7 0,6 9-1,0 4 1,2 5 0,2 2 0,3 4-1,2 0-224,0-1 0,0 6 1,4-7-1,1 2 1,-1-1-1,0-4-307,1-4 0,-1 0 0,0-10 0,1-4 0,-1-5 0,0-10 409,1-7 0,-2-8 0,-2-2 0,-1-2 0,1-2 0,2-5 0,1 0-435,1 3 1,0-2-1,3 5 1,1-1 0,-2 1-1,-1 1-926,-2 3 1,0 4-1,2 2 1,1 3-1,2 1 1,-2 0-138,-1 1 1,3 1 0,0 5-1,-2 0 1,-1-1 0,-2 2 0,2 2-6591,3 1 7578,-3 0 0,4-10 0,-6-2 0</inkml:trace>
  <inkml:trace contextRef="#ctx0" brushRef="#br0" timeOffset="112">7718 7557 7996,'8'0'291,"-1"0"0,-4-2 1,3-1-1,1-3 1,4-1-1,0-4 1,1 0 993,-3-3 0,-3 5 0,-6 0 0,-1 1-321,-4 0 0,2 2 0,-6 6-621,-1 0 1,0 6-1,-1 3 1,2 3-1,-1 1 1,-2 1-1,-1 0 1,-1 3 101,1 0 0,-6 6 1,-2-4-1,-1 2 1,0 1-1,-2 0-15,-1 0 1,0-5 0,0 2 0,-1-1 0,-2 1 0,0 0-119,0 0 1,0 1 0,-2-4 0,1 2 0,0-2 0,4-1 0,0-2 95,1 0-438,1 1 0,0 2 0,3 0 0,-1-1 0,2 1 0,-1-1-133,4 0 1,1-3-1,2-2 1,0-1-1,-1 1 1,1 1-2319,0-2 0,4 1 1456,0-6 1,7-1 0,4-8 0,8-7 0,7-6 1024,-1-3 0,5-7 0,-1-6 0</inkml:trace>
  <inkml:trace contextRef="#ctx0" brushRef="#br0" timeOffset="113">7038 7903 7924,'-13'0'336,"0"0"0,1 1 0,1 2 1,3 2 270,-3-2 0,-1 4 0,-1 2 0,0 3 1,1 1-1,1 1 0,3 0 0,-1 3-82,1 1 0,-2 5 0,5-2 0,3 1 0,0-1 0,2 0 0,0-2-579,0 0 0,6-1 0,3-5 0,4-1 0,3-3 0,4-3-908,0 0 0,3-5 1,5 2-1,3-7 962,4-10 0,16-11 0,4-9 0</inkml:trace>
  <inkml:trace contextRef="#ctx0" brushRef="#br0" timeOffset="114">8011 7623 7861,'0'-13'-99,"2"4"1,1 0 0,1-1 0,-1-2 531,-1-1 0,-4 5 1,-2 4 1762,-5 2-1627,3 2 0,0 6 0,8 3 1,1 3-1,2 1 0,3 0-80,2 1 0,-2 4 0,1 1 1,-1 2-1,1 2 0,-1 2-156,-2 2 0,3 0 1,-5-1-1,0 3 1,1 0-1,-1 2 1,-1 0-288,-1 2 0,-1-5 0,2 3 1,2-3-1,-2-1 0,0 0 0,0-2-481,1-3 1,2-3 0,-3-5 0,1-1 0,1 0-1068,1 1 1,-5-9 538,4-5 0,-4-7 0,-1-9 0,0-3 963,0-2 0,6-7 0,1-6 0</inkml:trace>
  <inkml:trace contextRef="#ctx0" brushRef="#br0" timeOffset="115">8038 8076 7861,'0'15'119,"0"1"0,2 2 1,2-2-1,5-2 1019,3-5 1,1-2 0,2-4 0,1 1 0,2-1 0,-2-1 0,-1-2-992,-2 0 1,1 0-1,-1-2 1,0-1 0,1-2-1,-1-1 1,0-2-819,1 1 0,1-4 1,1-5-1,2-2 1,-1 1-1,1-3 0,0-2-1249,-2-3 1,-1-2 1919,-2 1 0,7-1 0,0 0 0</inkml:trace>
  <inkml:trace contextRef="#ctx0" brushRef="#br0" timeOffset="116">12877 8143 21377,'6'-13'-2427,"1"-1"1</inkml:trace>
  <inkml:trace contextRef="#ctx0" brushRef="#br0" timeOffset="117">12357 8076 28575,'-13'0'927,"-1"0"1,3 2-1,0 1-2431,2 1 0,5 2 1758,-5-1 1,6-3 0,-1 7 0,2 2 0,2 1-1,2 1 1,2-1 0,6-2 141,7-1 1,-1-6 0,8 1-1,2-2 1,4-2 0,1 0-397,2 0 0,-1-6 0,5-1 0,-3-2 0,0 0 0,0 0 0,2 0 0,-2 0 0,0 2 0,-3-2 0,-3-2 0,3 6 0,-4-1 0,-3 0 0,-3 3 0,-2 1 0,-1 1 0,-5-2 0,0-2 0,1 2 0,-1 2 0,-6 1 0,5 0-354,-10 0 1,5-2-2460,-3-2 844,-2 3 1860,10-5 0,-5 0 0,7-2 0</inkml:trace>
  <inkml:trace contextRef="#ctx0" brushRef="#br0" timeOffset="118">13037 7903 11199,'-13'-16'319,"-1"2"0,1 0 235,0 9 1,1 2 0,3 8 0,7 2-1,10 2 1,10 0 222,5 1 1,10 2-1,2 0 1,5-2-1,3-2 1,0-1 0,-3-1-288,-3 0 0,-3 3 0,0-3 0,-5 1 0,-7 2 0,-3 0 0,-4 0-676,-5 1 1,1 2-1,-8 1 1,-5 1 0,-7-1-382,-7 0 0,0 5 0,-5 0 1,0 0-1,0-1 0,-1 1-174,1-2 0,-4 4 1,3-1-1,-2 2 0,1 1 1,0 0-1,1 0-2514,1 2 3239,-4 1 0,10 2 0,-4-1 0</inkml:trace>
  <inkml:trace contextRef="#ctx0" brushRef="#br0" timeOffset="119">12544 8130 24013,'-14'5'-248,"1"4"0,0 2 1,-1-1-1,1-2 0,1-1 1,2-1-1,2 1 0,5-1 756,9 0 0,5-3 0,14-6 0,6-3 0,3 0 0,6-1 0,0 1 0,4-1 1,1 1-596,1 0 0,-2-3 1,-4 4-1,-1 2 1,-2 2-1,-5-1 1,-2-1-1,-6-1-1290,-4 1 1,-2 2-1,-4 1 1341,-1 0 1,0-6 0,1-2 0</inkml:trace>
  <inkml:trace contextRef="#ctx0" brushRef="#br0" timeOffset="120">13303 8036 22089,'0'-13'246,"-1"7"0,-5 6 0,-7 9 0,-8 7 0,-6 8-70,-4 6 0,-1-2 1,-5 3-1,1-2 0,1 1 1,0 3-1,4-1-4013,3 1 3608,2 10 0,-1-8 1,0 11-1</inkml:trace>
  <inkml:trace contextRef="#ctx0" brushRef="#br0" timeOffset="121">10717 13114 12744,'12'-36'0,"-1"2"0,-4 3 0,0 6 0,-1 6 0,2 5 0,-2 4-149,0 1 107,-2 6 1,-5-3 0,-4 8-1,-5 2 1,-5 5 0,-4 4 0,-3 5-1,-5 4 1,-4 4 0,-3 2 439,-3 3 0,1 4 0,-1 8 0,-1 5 0,1 2 0,0 6 0,1 4 0,3 5-7,5 4 0,2-1 0,12 2 1,10-5-1,11-6 0,18-5-397,17-11 1,13-9-1,16-14 1,-32-12-1,0-2 1,3-3-1,1-2 1,2-2-1,2-2 1,-1-3-1,1-3-23,1-3 0,0-1 0,1-2 1,-2-3-1,0-2 0,0-1 1,-1-1-1,1-1 0,-1-1 1,0-1-1,-2 0 0,-1-1 0,-3-1 1,-1 0-272,-4 1 1,-2-1 0,-2 1 0,-3-1 0,18-27 0,-10 1 0,-14 1 0,-12 3-145,-10 5 1,-21 3 0,-19 2-1,-17 5 1,21 20 0,-2 3 0,-6 2-1,-1 3 20,-4 2 0,-2 2 0,-2 2 0,-2 3 379,-2 3 0,-1 1 1,3 0-1,0 3 1,-4 6-1,0 0 1</inkml:trace>
  <inkml:trace contextRef="#ctx0" brushRef="#br0" timeOffset="122">18222 7903 29773,'12'-9'-4962,"-3"0"3178,-3 6 3726,-6-3-2126,0 6 1,0 2 0,-2 2 486,-2 5 0,3 3 0,-5 1 0,0 1 0,-3-1 100,-3 0 0,2 1 0,-2-1 665,-3 0-1097,-1 7 1,7-6-1,0 4 1,-1-3 0,-2 0-1,-2 1 319,1 2 0,0 1 1,1-3-1,1 2 0,3-2 1,-3 1-1,1-1 108,1 2 1,-3 0 0,3-5-455,-3 0 1,-1-4 0,0 0-1,-1 0 10,1-2 1,4 4-1,0-5 1,-1-1-1,-2 1 294,-1-3-836,5 5-66,2-7 1,8 5 0,2-6 0,5-1 0,3-4 0,1-4-387,1-3 1,-2 2-1,-2-2 1,-3-3-1,-1 1 1,-3-3-1,-1 1 978,-2-2 1,0-4 0,0 3 0,0 0 0,-2-2 0,-1 2 0,-1-2-288,1 0 0,1 3 0,1-2 0,-2 0 0,-1 4 0,1 1 970,1 2-355,2 6 1,-1-4-1,-2 5 847,-2-1 0,1 5 0,4 2-558,0 8 1,0 4 0,1 2-1,4 3 1,2 1 0,3-1 1639,4 3-1538,-4-6 0,9 12 1,-4-6-1,1 2 1,4-1-1,-1 0-362,0 0 1,3-5 0,-2 3 0,-1-1 0,0 0 0,-2-2-578,-3-1 1,0-2 0,-2 2 0,-2 1-1,-3 2 1,1-2 0,-2-1-7066,0-2 6887,4 1 0,-7 4 370,6-1 0,0 1 0,4-5 0</inkml:trace>
  <inkml:trace contextRef="#ctx0" brushRef="#br0" timeOffset="123">20742 7383 8450,'-6'8'405,"4"-2"0,-4-8 0,8-1 0,1-3 1,3 0-1,1 0 0,4 3 119,0 2 0,-2 1 0,0 0 0,2 1 0,0 2 0,3 3 0,-1 2 0,2 1-236,3-2 1,-2 5 0,5-3 0,-1 1 0,1 0-1,3-1 1,1 2-150,2 1 0,-1 1 0,1-1 0,0-2 0,-1-3 0,1 1 0,0-2 87,-1 0 0,-4 0 0,1-3 0,-1 1 0,0-1 0,-1 0 62,-2 1 0,0-2 0,-2 4 0,2-2 0,2 2 1,1 0-1,0 2-176,0-1 1,1 0 0,3 4 0,1-4 0,1 1-1,2-3-286,1 1 0,6-1 1,-3-5-1,1 0 1,1 0-1,-1-2 1,1-1 245,0-1 0,-7-5 0,2 5 1,-3-1-1,-1 1 0,-2-1 196,-3 2 1,2 2-1,-5 1 1,2 0 0,3 0-1,1 0-323,2 0 1,-1 4 0,3 1-1,0-2 1,4-2 0,1-1-1,4 0-58,5 0 0,-4 0 0,4 0 1,0 0-1,-2 0 0,1 0 0,-4 0 21,-2 0 1,1 0-1,-8 0 1,-2 0 0,-3 0-1,-2 0 1,-1 0 331,-4 0 0,3 0 0,-1 0 0,2 0 0,2 0 0,3 0-30,0 0 0,7-4 0,1-1 1,3 1-1,0-1 0,3-1 1,0 1-519,3-1 1,0 1 0,-3 5 0,-2 0 0,-1 0-1,-3 0 103,-1 0 1,1 5-1,-4 1 1,-4 1-1,1 3 1,-3 2 294,1 1 1,0-1 0,3-1 0,2-2-1,2-1 1,1 1 0,1-1 788,0-2-803,2-2 0,4-4 0,1 0 1,4 0-1,3-1 0,4-4-47,2-4 0,-3-1 1,0 0-1,-4 1 0,-1 0 1,-3 1-57,-2 4 1,-2 2-1,-3 2 1,-7 0 0,-4 0-1,-4 0 1,0 0-2498,0 0 1808,-5 6 1,3-4 0,-6 2 0,1-2-4028,-1-2 4743,-5 0 0,-8 0 0,-8 0 0</inkml:trace>
  <inkml:trace contextRef="#ctx0" brushRef="#br0" timeOffset="124">22248 7876 8187,'-7'0'4784,"1"0"-4398,6 0 0,1 0 1,4 0-1,4 0-53,2 0 0,3 0 0,-1 0 0,0 0 0,1 0 0,-1 2 263,0 2 0,2-1 0,1 5-558,2-2 0,1 2 1,-2-3-1,2-1-5,2 2 1,-5-3 0,3 5 0,-1-1 0,0-1 0,-2 0-49,-1-3 0,3 0 0,-1 0 0,0 1 1,-2-1 1173,-2-1-168,-6-2-342,5 0-120,-10 0 1,4 1 119,-6 4 0,-6 3 1,-2 9-1,-1 1 1,0-1-363,-1 3 1,0-4 0,-2 6 0,2 0 0,-2 0 0,1 1 0,-1-1 195,1-1 1,-3 4-832,1-3 1,4-3-1,0-1 1,0-3-1,2-2-964,2 0 0,0 1 1,0-1-1601,2 0 0,3-7 2912,5-6 0,8-11 0,8-10 0</inkml:trace>
  <inkml:trace contextRef="#ctx0" brushRef="#br0" timeOffset="125">20408 8289 8181,'-13'-7'260,"0"3"0,4 2 0,0 2 430,-1 0 1,4 2 0,3 1-387,6 1 0,4 5 1,8-3-1,1 0 0,5 1 1,3-1-1,4 0-23,0-3 0,2 3 0,-1-2 0,4-1 0,-1 0 0,1 0 1,-2 3-39,2 2 1,-5-4 0,3 5-1,-3 0 1,-1 0 0,-1 0-117,1 1 0,0-3 1,-1 1-1,0-1 1,-3-1-1,-1 1 0,4-1 31,3 0 1,-1 0-1,5-3 1,-2 3-1,2 0 1,1 0-124,3-3 0,-2-2 1,2-1-1,2 0 0,-2 0 1,0 0-1,-3 0-43,-3 0 0,0 0 0,-3 0 0,-3 0 1,1-1-1,-3-2 79,0-1 1,0-1-1,-5 5 1,-2 0-1,1 2 1,-1 1-1,3 1-66,2-1 1,-3 3 0,2 0 0,1 0 0,-2 0 0,4-3 0,-1-2-80,2-1 0,8 0 1,-5 0-1,1 0 0,2 0 1,-1-1 104,2-4 0,6 2 0,-3-4 0,0 1 0,-1 3 0,-2 1-17,0 2 0,0 0 0,-4 2 0,0 2 0,-2 5 0,-1 3-62,-2 1 1,-2 1 0,4 1 0,-3 1 0,0 3 0,-2 0 7,0 1 1,3-3 0,-2-3 0,0-2-1,4-4 1,3-3 0,4-4 33,4-1 1,1-7-1,2-5 1,5-6-1,3-1 1,5-2 59,1 1 1,-1 3 0,-2 0-1,-4 3 1,-4 4 0,-1 2-1,-1 2 157,-4 4 1,2 0 0,-4 2-1,-1 0 1,2 0 0,1 0-160,2 0 1,1 0-1,2 0 1,2 0-1,2 0 1,5-1-1,4-4-117,5-4 0,-2-3 0,5-1 1,0-2-1,-1-1 0,4-3 156,1-2 0,-3 3 0,-2-3 1,-3 1-1,-2 1 0,2-1 1,-1 4 189,3 1 1,-4 2 0,3 0 0,-2-1 0,2 1 0,2 0-654,1-1 0,-2 5 0,-5 2 0,-2 1 1,-2 2-1,-4-1-54,-5 1 1,1-1 0,-11 7-1,-3 1 1,-3 3 0,-4 1-1,-2 2 131,-3-2 0,-1 5 1,-3-3-1,-2 3 0,-1 1 1,2 1-1,2-3-1830,5-2 0,3 3 2125,5-3 0,1 3 0,0 1 0</inkml:trace>
  <inkml:trace contextRef="#ctx0" brushRef="#br0" timeOffset="126">17676 16992 8313,'9'-13'0,"-2"-1"0,0 3 0,-1 0 0,2 2 76,-1-1 0,-4 3 0,2-2 0,-5 0 0,-3 0 0,-3 2 766,-2 1 1,5 3 0,-1 7 0,2 5-719,2 3 0,0 1 1,0 0-1,-1 2 0,-3 3 1,-5 3-1,-5 2 52,-3 4 1,-4-3 0,-6 5 0,-1-2-1,0-3 1,0 1-23,3-1 1,2-2 0,0 0 0,2-4 0,3-3 0,5-2 0,2-1-516,1-3 0,6-5 182,4-8 0,11-5 0,12-9 1,2-4-1,3-5 0,2-2 177,1-2 1,6-5-1,-2 3 1,1 1 0,-2-1-1,-6 5 1,-1 4 919,-4 7-936,-5-4-122,1 6 0,-23 8 0,-9 13 0,-11 8 0,-6 9 0,-2 3 1,-2 5 157,-3 5 0,-2-2 0,-1 2 0,2-1 0,2-1 0,5-1-214,3-1 1,6-5 0,2 1 0,4-6-1,6-1 1,2-2 195,5 1 0,8 3 0,2-2 0</inkml:trace>
  <inkml:trace contextRef="#ctx0" brushRef="#br0" timeOffset="127">16209 8076 16581,'9'0'972,"0"0"0,-6-1-706,2-4-636,-4 4 0,-2-5 1,-4 6-1,-4 1 337,-3 4 1,-1-4 0,0 4-1,-1-4 227,1-1 1,0 0-1,-1 0 1,1 0-1,1-1 1,2-2 136,1-2 1,5 1 0,-5 4 0,0 1-394,1 4 1,-3-2 0,3 6 0,-1 1 0,0 0 0,-1 1 0,-2-2-38,-1 1 0,0-3 0,-1 1 1,1-1-1,0-1 0,-1 0 241,1-3 1,4 3 0,0-2 0,-1 1 0,-2-1-96,-1 1 0,4 5 1,1-1-1,1 3 1,1 1-1,0 2-63,3 3 0,2-3 0,1 2 0,0 0 0,0-1 0,0 2 0,0-2-96,0-1 1,0-2 0,0 0 0,0 1 0,1-1 0,2 0 98,1 1 0,2-2 0,-1-2 1,4-3-1,3 1 0,1-1 1,0 2 117,1-2 1,5 1 0,3-5-1,3 3 1,2 0 0,0 0-1,1-3-11,3-2 1,-3-1-1,4 0 1,0 0-1,-1 0 1,-2 0-79,-1 0 0,-1-4 0,0-2 0,-1-2 0,1-1 1,0 0-87,-1 1 0,1-6 0,0-3 1,-1-1-1,0 0 0,-3-1 11,-1-2 0,-5 0 1,2-2-1,-3 0 1,-1 0-1,-3-3 1,-2 0-1,-2-1 120,-4 1 1,-2 0 0,-4 3 0,-2 2 0,-5 2-1,-4 2-124,-5 3 1,-7 0 0,-8 1 0,-1 1 0,-3 3-1,-2 5 1,-1 2-329,0 2 1,2-4-1,2-1 1,4 2 0,2 2-1,2 1 149,3 0 1,7 0 0,0 0 0,3 0-1,2-2 201,0-2 1,-1 3 0,1-5 0</inkml:trace>
  <inkml:trace contextRef="#ctx0" brushRef="#br0" timeOffset="128">13677 8156 9802,'7'-21'0,"-1"5"0,0 6 1588,3 5 0,-3 5-1634,-2 5 0,-1 1 0,0 4 0,2-1 1,-1 1-1,2 1 694,3-2 0,3 2 1,3-2-1,1 3 0,3 2 1,2-1-1,3-1-252,1-3 1,6 2 0,1-3-1,1 1 1,0-2 0,-2 1-1,0-3 120,0 1 0,4-1 0,-3-5 0,-3 0 0,-1 0 1,-1 1-194,0 4 1,-1-4 0,1 4 0,-2-2-1,0 0 1,-1 3 0,3 1-309,1 3 0,-3 1 1,8-1-1,-1-1 0,2 1 1,2 2-1,-1 1 236,2 1 0,2-2 0,1-2 1,0-1-1,0 0 0,0-2 225,0-2 0,0-4 1,-2-1-1,-1 0 0,-3 2 1,-1 1-61,-3 1 0,2 0 1,-1-2-1,-1 1 1,-2 1-1,-1 1 1,1-1-417,3 1 0,-3 5 0,3-3 0,-1 2 0,-1-1 0,3-1 0,-3-1 0,-1 0 0,3 0 0,2-3 0,1 1 0,2-1 0,-1-1 0,1-2 0,-2 0 0,3 0 0,-2 0 0,2 0 0,0 0 0,-1 0 0,1 0 0,-6 1 0,0 2 0,0 3 0,0 0 0,-1 0 0,3 3 0,-2-5 0,-2 1 0,1-1 0,0 1 0,1-1 0,-2 2 0,-1-5 0,-1 4 0,1-4 0,2-1 0,1 0 0,-1 0 0,-1 0 0,1 0 0,1 0 0,-1 2 0,-1 1 0,2 1 0,-1 1 0,4-4 0,-1 2 0,-2 3 0,0 0 0,0 0 0,-2-3 0,4 3 0,-2-2 0,-1 1 0,-1-1 0,0 1 0,-3-3 0,7 0 0,-8-2 0,0 0 0,2 0 0,-3 0 0,1-2 0,0-2 0,-3 3 0,-1-5 0,0 1 0,-2 1 0,2 1 0,-2 1 0,0 2 0,5-4 0,-2-1 0,2 2 0,-1 2 0,0 1 0,0 0 0,-2 0 0,0 0 0,-1 1 0,0 2 0,-1 2 0,-3-2 0,4-2 0,-3-1 0,0 0 0,-1 0 0,2-1 0,4-4 0,-3 4 0,-1-4 0,-3 3 0,0-1 0,1-2 0,2 2 0,-1 2 0,1 1 0,0 0 0,-2 0 0,1 0 0,-1 0 0,2 0 0,-1 0 0,-2 0 0,1 0 0,2 0 0,-1 0 0,-3 0 0,4 0 0,0 0 0,0 0 0,-1 0 0,3 0 0,0 0 0,-2-5 0,4 1 0,1 1 0,-1 1 0,0 2 0,3 0 0,5 0 0,-2 0 0,3 0 0,-3 0 0,0 0 0,2 0-36,1 0 1,0 0-1,-4 0 1,0 0-1,-1 0 1,1 0-1,-2 0 77,-3 0 1,6 0-1,-4 0 1,0 0-1,1 0 1,0 0-42,2 0 0,-2 0 0,-1 0 0,-2 0 0,2 0 0,1-1 0,1-4 0,0 4 0,-1-4 0,0 4 0,3 1 0,0 0 0,0 0 0,-1-4 0,1-1 0,2 2 0,1 0 0,-3 0 0,-3-3 0,-3-1 0,-1 4 0,3-2 0,-3 3 0,-1-1 0,0-2 0,-1 2 0,-1 2 0,-4 1 0,3 0 0,1 0 0,-1 0 0,1 0-151,0 0 0,4 0 0,-3 0 1,2 0-1,1-2 0,1-1 120,-1-1 1,-6-1-1,3 5 1,-1-1-1,1-2 1,1-3 185,-1-1 0,-1 4 1,-5-3-1,2 1 1,1 1-1,2-1 1,-2 1-279,-1-1 0,-2 1 0,1 4 1,-1 0-1,0 0 0,1 0 1,-1 0-23,0 0 1,2 0-1,1 0 1,2 0 0,0 0-1,0 0 149,-1 0 1,6 0 0,-4 0-1,0 0 1,2-1 0,-2-2 214,0-2 0,4-4 0,-6 3 1,1 0-1,1-1 0,2 0 1,0-2-343,-3 1 0,1-2 0,-1 6 0,-2-1 0,0 1 1,1-1-317,0 2 0,1 2 1,-5 1 400,1 0 1,-1 0 0,0 0 0,1 0 94,-1 0 0,0 0 1,1 0-1,-1 0 1,0 0-1,1 0 1,-1 0-288,0 0 1,-1-2 0,-1-1 0,-3-1-3901,3 1 4075,-5 1 1,6 2 0,-5 0 0</inkml:trace>
  <inkml:trace contextRef="#ctx0" brushRef="#br0" timeOffset="129">17129 15846 8087,'8'-6'0,"-2"-1"0,0-1 416,-5-4 0,5 12 1,-8 2-1,-2 8 1,-6 8-1,-7 3 0,-3 2 1,-3 3 473,1 0 0,0 5 1,-5 2-1,1 0 1,-1 1-1,0-2 1,1 1-1,-1-4-908,0 0 0,1-3 0,-1-1 0,2-1 0,1-3 1,3-2-1,1-3 0,0-1-2113,1-2 0,1-5 0,8-4 2131,6-2 0,11-14 0,14-3 0</inkml:trace>
  <inkml:trace contextRef="#ctx0" brushRef="#br0" timeOffset="130">17423 15859 8007,'-18'-16'0,"0"3"1096,2 5 0,7 11 2096,4 6-2888,10-3 0,2 4 1,8-4-1,3 2 1,3 2-151,-1 2 0,4 0 1,-5-2-1,2-1 1,1 1-1,0 1 1,-1-1-1,-2-1 357,-2 1 0,-7 1 0,-3-1 0,-1-1 0,-3 1 0,-1 2-342,-2 2 1,-2 3 0,-1 1 0,-1-2-1,-1-1 1,1-1-78,0-1 0,1-1 0,7-2 0,6-3 1,8-1-1,7-3 0,6-1-210,4-2 1,5-2-1,5-2 1,3-5-1,2-3 1,2-1-815,1 0 1,-1 1-1,-1 3 1,-3 3-1,0 1 932,-5 1 0,13-6 0,-7 2 0</inkml:trace>
  <inkml:trace contextRef="#ctx0" brushRef="#br0" timeOffset="131">12290 9049 20013,'-8'-6'0,"0"-3"0,1-1 0,1 0 54,0 1 0,3 6 614,7-2 0,1-1 1,7 2-1,4 1 1,2 2-1,2 1 0,1 0 1,3 0-1,1 0 1,2 0-1,-1 1-157,1 3 1,0-2 0,1 2 0,1-2 0,3-2 0,-3 0 0,1-2 0,-1-1-341,3-1 0,3-5 0,-4 3 1,-1 0-1,-2-1 0,-1 1 1,-1-2-603,1 1 1,0 4-1,-2-3 1,-3 2-1,-4-2 1,-3 0-687,-2 0 1,-4-3 0,-2 3-1,-1-1 1,-1-4 816,0 0 1,3-9 0,5 0 0</inkml:trace>
  <inkml:trace contextRef="#ctx0" brushRef="#br0" timeOffset="132">12904 8796 28996,'-6'-15'-2800,"10"3"0,1 12 0,6 0 3988,7 0 1,7 0-1,8 0 1,1 0-1,5 0 1,1 0-1,1 0 1,-3 2-942,1 2 0,-6 4 0,-2 5 0,-5 0 1,-3 2-1,-6 1 0,-3 4 0,-5 0-1472,-5 4 0,-3-3 1,-2-1-1,-5 1 0,-7-2 1,-8 1 870,-4-4 1,-2-1 0,-1-2-1,-2 0 1,-2 1 0,-1-1-1,-1 0 2060,0 1-1651,4-1 0,-8 6 0,4 2 0</inkml:trace>
  <inkml:trace contextRef="#ctx0" brushRef="#br0" timeOffset="133">10797 13181 8136,'2'-14'-41,"2"1"599,4 0 0,4-1 0,-2 2 1,-3 2-1,-1 1 609,-3-1 1,-7 4 0,-5 1 0,-1 5 203,1 5 1,-2-2-804,7 6 1,-6-2-1,1 2 793,-3-5-979,-2-2 0,1-4 1,0-1-1,-1-1-65,1 1 1,-5 3 0,-1 5 0,0 3-1,0 4 1,2 2-83,2-1 0,2 0 0,0 1 0,-1-1 0,3 0 0,0 1 98,2-1 1,0 0 0,-2 1-178,2-1 1,-3-1-1,5-2 1,-2-3-38,0-1 0,4 3 0,-2-3 0,-1 0 0,3 2 0,-3-3 0,1 3-119,-4-1 0,4 1 0,-2 2 0,-1-1 0,-1 1 0,1 4 0,1 3 0,0-2 0,-3 4 0,2-1 0,3 1 0,-1 2 0,2 1 0,0-1 0,2 0 0,4-5 0,0 2 0,0 0 0,1-1 0,4 1 0,2 0 0,7-3 0,0 1 0,3 2 0,0-2 0,0-1 0,2-3 0,0-2 0,2-1 0,-3 0 0,4 4 0,0-1 0,0-2 0,1-1 0,-7-1 0,3 2 0,0-2 0,2-1 0,0-1 0,-3 0 0,2-2 0,3-4 0,0 0 0,1 0 0,-2 0 0,2 0 0,1 0 0,2 0 0,-1 0 0,0 0 0,-3-1 0,-1-4 0,-1 2 0,3-6 0,-2 1 0,0-1 0,-1 0 0,-2-3 0,1-4 0,-6-1 0,4-3 0,-3-1 0,-2 0 0,-1-3 0,-1-1 0,-3-1 0,-5-2 0,2-2 0,-4-3 0,-1-1 0,0-1 0,0 1 0,-1-3 0,-4 6 0,-3 1 0,-6 2 0,-4 3 0,-4 1 0,-3 2 0,1 5 0,-2 0 0,2 2 0,-7 2 0,3 1 0,1 1-169,0 2 1,5 5-1,1-3 1,1 1 0,0 3-1,1 1-3155,3 2 0,1-4-6032,2-1 9356,5 1 0,14-14 0,9-4 0</inkml:trace>
  <inkml:trace contextRef="#ctx0" brushRef="#br0" timeOffset="134">7705 7690 15217,'4'-14'0,"1"1"0,-2 0-293,-2 5 1,-1-3-1,-1 3 937,-4 1 0,2 2 0,-4 10 0,1 4 0,1 2 0,1 3-384,0-1 1,-5 5 0,3 0-1,0-2 1,-2-1 0,1-2-1,-3 0 432,-2 1 0,-3-1 0,-1 0 0,-4-1 1,0-1-1,-4-4-204,-1-1 0,-6 3 0,0-5 0,0-1 0,-1 0 0,1 0 0,2 2-171,1-2 1,-2 4 0,2 0 0,3 2 0,-1 0 0,3 1-153,1 2 1,-2 2-1,5-1 1,-1 0 0,0 1-1,0-1-40,1 0 0,0 1 0,3-1 1,-2 0-1,1-1 0,3-2 381,0-1 1,1-1 0,0 1-581,-1-5 0,8-4 222,6-4-148,6 2 0,8-5 0,-1 2 0,0-2 0,1 0 0,-1-11 0,0 3 0</inkml:trace>
  <inkml:trace contextRef="#ctx0" brushRef="#br0" timeOffset="135">6932 7996 28811,'-14'0'-1172,"5"0"1579,1 0 0,-1 0 0,-5 0 0,1 0 176,0 0 0,-1 0 1,1 2-1,0 2 0,-1 7 1,1 3-600,0 4 1,4 0-1,1-5 1,3 1 0,2-1-1,3 0 1,5-1 33,9-3 0,11-3 0,12-6 0,6 0 0,7-2 0,5-2-18,3-5 0,10-7 0,-1-2 0,-24 4 0,1-2 0,0 2 0,1 0 0</inkml:trace>
  <inkml:trace contextRef="#ctx0" brushRef="#br0" timeOffset="136">8118 7636 28536,'-4'-20'-9831,"-2"3"9277,-2 7 0,4 4 0,-5 5 0,-1-2 1,-2-2 1357,-2 2 1,7 0 0,1 0-695,0-1 0,5 5 1,-4 8-1,5 3 1,3 3-1,3 1 51,2 2 1,0 6 0,6-2 0,-1 3 0,0 2 0,1-1 0,-1 1-73,0 0 0,-1-4 0,-1 3 0,-3 2 0,1 0 0,0 0-229,0-1 1,0-1 0,4-1 0,1-1 0,-1-3 0,0 0 0,-1-2-1196,-3 0 0,3-1 0,-5-5 1,2-1-1109,0-3 2487,-6-3 1,3-6-1,-6 0 1</inkml:trace>
  <inkml:trace contextRef="#ctx0" brushRef="#br0" timeOffset="137">8158 8063 29329,'-13'-5'-2064,"-1"1"2456,1 1 0,6 8 1,2 5-1,4 5-647,1 2 1,1 1 0,5-6-1,7-2 1,8-2 0,4-2-1,4-3 897,2-2 1,-2-1-1,5 0 1,-1 0 0,-2-1-1,-1-2-593,-4-2 0,4-11 1,-9 1-1</inkml:trace>
  <inkml:trace contextRef="#ctx0" brushRef="#br0" timeOffset="138">8678 7770 7817,'-7'-2'893,"2"-1"1,10 12-1,3 0 1,4 0 0,2 0-1,-1 0 1,0 0 0,1-2-1,0-1 1,3-3 0,2-2 432,2-1 1,-1-6 0,4-4 0,-2-5 0,1-4 0,-3-2 0,0-1-1079,-1 1 0,-4-4 0,2 3 0,-2-3 0,-1 0 0,-1 1 0,0 3-1514,1 2 1,-1-3 0,0 2 0,0 1 0,2-2 0,2 2 1265,0 0 0,1-5 0,-5 4 0</inkml:trace>
  <inkml:trace contextRef="#ctx0" brushRef="#br0" timeOffset="139">7292 7303 7959,'-14'0'842,"7"6"0,-4-3 1,7 6-1,1 1 0,2 2 1,1 2-1,0-1 3332,0 0 1,0 1-3833,0-1 1,1 0 0,4 1 0,3-3 0,4-2 0,2-4 0,-1-4 0,0-2 189,1-4 0,-6-7 0,1-7 0,2 0 0,1-2 0,1 0 0,0-4-532,1-4 0,0-1 0,3-4 0,2 0 0,0 1 0,2-1 0,-2 2 0,0-1 0,4 2 0,-6 4 0,0 1 0,-2 5 0,-2 2 0</inkml:trace>
  <inkml:trace contextRef="#ctx0" brushRef="#br0" timeOffset="140">18196 16992 8449,'-14'0'0,"7"0"597,1-6 1,6 3 0,0-6 902,0-1 0,0 3 0,1-1 1,4 2-986,4 3 1,-2 2 0,2 1 0,1 0 0,2 0 0,2 0 26,-1 0 0,0 0 0,1 0-369,-1 0 0,-4 0 1,0 0 62,1 0 0,-2 0 0,-1 1 1,-1 4-122,-3 4 1,-2 2 0,-2 3 0,-2-1 222,-2 0 0,-1 1 0,4-1 0,-3 0 44,2 1 0,6-5 0,3-2 0,0 0 0,1-1 849,1 0-820,-5 5 1,7-4 0,-5 6-361,-3 1-51,0-1 0,-4 0 0,-2 1 0,-5-2 0,-3-2 0,-3-1 0,-2 1 0,0 2 0,-3 1 0,0-1 0,3-1 0,-1-3-1284,0 3 1,0-4-1,5 2 1,1 1-3420,3 2 1,5-4 4702,8-4 0,16-8 0,8-4 0</inkml:trace>
  <inkml:trace contextRef="#ctx0" brushRef="#br0" timeOffset="141">18476 17192 8376,'0'-13'1966,"0"-1"0,0 8 0,-2 6 0,-1 8 0,-1 4-1661,1 1 0,0 5 0,0 0 0,-3-1 0,0 1 0,-1 0 0,1-2 0,0 0-7928,3 2 7623,1-3 0,2 4 0,0-5 0</inkml:trace>
  <inkml:trace contextRef="#ctx0" brushRef="#br0" timeOffset="142">18702 17019 8348,'0'-21'1632,"0"3"0,0 3 1,0 2-1,-1 1 240,-4 3 1,4 5-1,-4 8 1,5 5-2018,5 3 0,-2 1 1,4 1-1,1-1 1,-1 0-1,5 1 1,3-2-1,4-2-984,2-1 1,-4-6-1,4 1 1,0-4-1,-2-4 1,0-5 0,-2-3 398,-3-1 1,-5-2 0,-1-1 0,-2-2 0,-3 0 0,-2 0 0,-1 1 2508,0 0 1,0 3 0,-1 2-142,-4 3 0,4 4 1,-4 11-1,4 8 0,1 6 1,0 5-883,0 2 0,-2 4 1,-1 3-1,-1 2 1,1 2-1,1-1 1,2 0-1603,0-3 1,-4 1-1,0-6 1,1 4-1,0-1 846,-2 1 0,-2-2 0,-7-4 0</inkml:trace>
  <inkml:trace contextRef="#ctx0" brushRef="#br0" timeOffset="143">10637 13914 14262,'2'-8'-986,"2"4"1568,-2 2 306,4 2 1,-6 2-598,0 2 1,-5-1 0,-1 6-1,-1 1 1,-3 2 0,-2 2 0,-3 0 112,-3 4 0,2-3 0,-5 3 0,0-3 1,1-2-1,-2-1 6,1-3 1,0 1 0,5-4 0,-4 1 0,1 2 0,0-1-228,3-4 0,-5 2 1,0 0-1,0 1 0,1 2 1,-1 0-335,-1 0 0,-6 0 0,5 4 0,-2 0 1,-1 1-1,-1 1 0,0 1 0,1 2 111,-1-2 0,2-1 0,1 0 0,3 1 1,2 2-1,3-2-689,1-1 0,2-2-696,-1 0 0,8-5 0,8-5 0,10-6 1425,8-6 0,6-9 0,0-3 0</inkml:trace>
  <inkml:trace contextRef="#ctx0" brushRef="#br0" timeOffset="144">9971 14247 8318,'0'-20'333,"0"6"-1,-6 0 1,-3 10 0,-3 4 399,-1 4 1,0-1 0,-1 6-1,1 2 1,0 0 0,-1 4 0,1 3-252,0 4 0,1 2 0,1 0 0,4-4 0,1 1 0,3-2-332,2 1 0,7-3 1,4-5-1,6-3 0,6-5 1,5-2-1,3-2 0,2 0-523,2 0 1,2-9 0,4-1 0,0-1-1,0 0 374,0-1 0,0-2 0,0 1 0</inkml:trace>
  <inkml:trace contextRef="#ctx0" brushRef="#br0" timeOffset="145">6398 8383 8194,'0'-21'0,"0"3"0,0 3 0,0 2 488,0 0 1,0 4 18,0 0 1,-5 6 0,-4-1 18,-3 2 0,3 2 0,0 0 0,-1 0 1,-2 0-1,-3 2-572,-3 2 1,3 2 0,-2 4 0,0-1 0,1 0 0,-2 0 65,2 0 1,1-5 0,0 4 0,-1-1 0,-2-1 0,2 0 267,1-3 1,3 0-1,2 0 1,1 3 0,-1 0-1,-1 1 1,1 1-111,1 2 1,2 2-1,-4 3 1,2 1 0,1 3-1,-1 2 1,0 3-225,-2 1 1,4 1 0,0 1-1,1-2 1,1-1 0,1-2 147,-1 2 0,-1 1 0,3 0 0,-1-1 0,1-3 1,2-1 199,1 1 0,0-5 0,0 2 0,0-2 0,1 1 0,2 0 0,3 0 0,1-1 22,4 2 1,5-3 0,3 2 0,2-2 0,6-3 0,4-2-55,4-1 0,13-6 1,-4 2-1,7-4 0,2-1 1,2 0-1,1-1-68,2-4 0,4-2 0,-4-7 0,-1 0 0,1-3 0,-2-2-573,-4-2 1,0 4 0,-9-6 0,-3 0 0,-4-4 0,-5-4-689,-6-5 907,-4-2 0,-8-2 0,-1-1 0,-3-4 0,-5-4 0,-4-3-6,-4-1 0,-10 6 1,-9 2-1,-8 4 0,-8 2 1,-7 5-1,-6 6-499,-7 4 0,0 14 1,-3 1-1,-2 8 1,2 5-1,2 6-1244,7 7 1,3 5-1,-2 9 1901,3 5 0,-9 2 0,4 2 0</inkml:trace>
  <inkml:trace contextRef="#ctx0" brushRef="#br0" timeOffset="146">13983 9196 8584,'-6'-9'190,"-2"0"0,3 6 0,5-1 0,7 2 0,5 2 0,0-1 0,-1-2 0,-3-2 325,3 2 0,7 0 0,2 0 0,1-1 0,-2 1 0,-1 1-144,0 2 1,1 0-1,-3 0-378,2 0 1,4 2 0,-2 1 0,0 1 11,4-1 1,1 3 0,2-1 0,-2-2 0,0-2 0,0-1 141,4 0 1,2 0-1,-2 0 1,4 2-1,1 1 1,2 1 0,-1-1 207,1-2 1,-5 4 0,3-1-467,-2-1 0,4 3 0,-5-1 0,0-1 79,2 2 0,-5-5 0,4 4 0,0-4 0,-1-1 0,-2 0 0,1 0 185,1 0 1,-6 0-1,5 0 1,-1 0-1,0 2 1,-1 1 55,-2 1 1,2 1-274,4-5 1,-4 0-1,3 1 1,-3 2 6,-1 2 1,1-1 0,0-2 0,2 0 0,-2 3 0,1-2 0,-1-2 28,1-1 0,-3 5 0,1-1 0,0-1 0,1-1 0,1-2 390,2 0 1,1-2 0,-6-1 0,1-1 0,0 1 0,-1 1-371,1 2 0,4 0 0,0 0 0,-1 0 0,-1 0 0,1 0 0,3 2-140,1 2 0,-5-2 115,2 2 1,2 2-1,-2-1 1,0-2 91,2-2 1,-8-1 0,4 0 0,1 0 0,-2 0 0,0 0 0,-1 0 231,0 0 0,-1 0 1,1-1-1,0-2 1,-1-2-1,1 2-325,0 2 0,5 1 0,2 0 0,2 0 0,-2 0 0,0 0 0,0 0-316,3 0 1,0 0 0,0 0 0,-1 0-1,-1 0 452,-1 0 1,5 0-1,-5 0 1,1 0 0,0 0-1,-3 0 1,-1 0-1,0-2 110,0-2 1,1 2-1,-6-2 1,1 2-1,-1 2 1,1 0-479,0 0 1,-1 0-1,1 0 1,0 0-1,-1 0 1,0 0 197,-4 0 1,6 0-1,-3 0 1,0 0 0,2 0-1,-3 0 232,1 0 1,0 0 0,2 0 0,-2 0 0,0-1 0,-1-2 0,1-2 74,-1 3 0,-1 0 1,4 2-1,0 0 1,-2 0-1,-1 0-493,-2 0 0,-2 0 1,4 0-1,-2 0 0,1 0 1,-1 0-1,0 0 219,2 0 0,-3 0 0,-1 0 1,1 0-1,-2 0 0,2 0 254,0 0 1,-1 0-1,4 0 1,-3-1-1,0-2 1,-2-2-1,2 2-71,-1 2 0,1-4 0,3 1 1,-4 1-1,1 0 0,-2 0-370,1-1 0,3-1 1,-2 5-1,1 0 0,-1 0 1,0 0 69,0 0 0,-1 0 0,4 0 1,-3 0-1,0 0 0,-1 0 0,2 0 416,-1 0 0,3 0 1,-5 0-1,0-1 1,2-2-1,-2-2-113,1 2 0,2 0 0,-3 0 0,0-1 0,2 1 0,0 1-288,3 2 1,-4 0 0,2 0 0,2 0-1,1 0 1,2 0 0,0 0-45,-1 0 1,-3 0 0,-1 0-1,1 0 1,3 0 0,0 0 327,1 0 0,-5 0 1,0-1-1,2-2 0,0-1 1,0 1-1,-2 1 79,1 2 1,-2 0 0,1 0 0,1-1 0,-3-2 0,0-2-340,-1 2 1,-4 2 0,4 1 0,-1 0 0,-1 0 0,1 0-1,0 0 1,0 0-56,-2 0 1,3 0 0,-1 0 0,0 0 0,0 0 0,-1 0 372,0 0 0,2-5 1,0 1-1,0 1 1,2 1-1,0 2-258,3 0 0,-1 0 0,1 0 0,-2 0 1,2 0-1,1 0 0,2 0-115,-1 0 1,1 0 0,-2 0 0,-1 0 0,-2 0 0,0 0 128,-1 0 1,4 0 0,-4 0 0,1 0 0,1-1 0,-1-2 337,-2-1 1,4-1-1,-5 4 1,2-2-1,3-2 1,1 2-1,2 2-357,-1 1 1,5 0 0,2 0 0,0 1 0,1 2 0,-2 2 0,2-1-329,0 2 0,-2-4 259,3 2 0,-4-1 1,3 0-1,-1 1 157,-4-1 0,1-1 0,0-2 0,1 0 1,-2-2-1,0-1-4,-3-1 1,1-2 0,0 3 409,-1-1 0,1-2 1,0 3-1,-1-2-402,1 2 0,-1 2 1,1 1-1,1 0 0,2 0 1,3 0-1,1 1-263,3 4 1,3-4 0,3 4 0,2-2 0,1 0 0,2 1 416,-1-1 0,-1-2 0,4-1 1,2-1-1,-3-2 0,0-3 1,-3 0 3,0 0 0,-2-4 1,-4 2-1,0 0 0,0 0 1,0 1-257,0-1 0,-4 4 1,-1-3-1,1 1 1,-1 3-1,-1 1-228,-1 2 1,4 0 0,-1 0 0,2 0-1,2 0 1,0 0 479,0 0 0,5 0 0,0 0 0,3 0 0,2 0 0,1 0 0,0 0 123,3 0 1,-4 0 0,8 0 0,-3 0 0,-2 0 0,2 0-224,3 0 1,-2 0-1,6 2 1,0 1 0,-1 1-1,0-1 1,-1-2-266,3-1 0,0 0 0,-5 0 0,3 0 0,1 0 0,-1 0 0,-1 0 300,1 0 1,-3-4 0,3-2 0,1 0 0,0-1-132,2-1 1,4 5 0,-6-3 0,2 2 0,1-2 0,0 0 0,3 0-789,0 3 1,-4 2 619,-2 1 0,-4 0 0,1 0 0,-2 0 0,-4 0 85,3 0 0,-7 0 0,6 0 0,-2 1 0,1 2 0,-3 3 59,1 2 1,0-4 0,3 5 0,0 0-1,-1 0 1,-3 0 0,-2-1-472,-2 0 0,-7 4 0,2-5 1,-5 2-1,-8 0 0,-5 0-1604,-5-2 1,-3 5 2259,-7-3 0,-3 3 0,-6 1 0</inkml:trace>
  <inkml:trace contextRef="#ctx0" brushRef="#br0" timeOffset="147">18076 8823 16628,'7'-6'-242,"5"4"0,-3-2 0,3 2 424,1 2 0,0 0 0,1 0 0,-1 0 725,0 0 0,-4 0 1,0 0-1,0-1 821,-2-4 0,5 4-948,-3-4 1,-4 5-317,-5 5 1,-2-2 0,-7 4 0,0 1-148,2-1 0,0 0 0,4 4 0,-3-2 1,0 1-1,-2 2-175,1 1 1,2 1-1,-3-1 1,-3 0-1,-1 1 1,-1-1-1,0 0-83,-1 1 1,1 3-1,0 1 1,-1-2 0,1-1-1,0-2 1,-1 1-257,1-1 0,4 0 1,2 1-1,1-1 1,1-1-1,1-2-1223,-1-1 0,1-4-4468,4 4 4800,0-7 1,0 3 0,2-8 0,2-1-1,5 1-1571,3 1 2514,-5 2 0,5 0 0,-5-1 0,2-2 1,-1-3 109,-2-2 0,-2-1 1,-4-4-1</inkml:trace>
  <inkml:trace contextRef="#ctx0" brushRef="#br0" timeOffset="148">17822 8943 19455,'-7'-9'-425,"3"0"1,2 4-1,4-2 1,1 0 0,2 1 1064,3 0 0,1 0 1,4 3-1,0-2 0,1 2 1,1 2-1,1 1-43,2 0 1,-1 4-1,-3 4 1,-1 2-1,2 5 1,1 1-1,2 3 1,0 2-197,1 0 0,-3 9 0,6-4 0,1 2 0,-1 0 0,0-1-561,2 0 1,1-1-1,0 0 1,-1-3 0,-2-2-1,0-2 1,1-1-1236,-1 1 0,-6-5 0,2 0 0,-2-5 0,0-1 1513,2-1 0,6-4 0,-3 3 0</inkml:trace>
  <inkml:trace contextRef="#ctx0" brushRef="#br0" timeOffset="149">21835 8756 26951,'-14'0'0,"3"1"0,0 2-1418,2 2 0,5-1 1234,-5-4 0,6-1 262,-1-4 1,4 4-1,4-4 1,5 4 448,3 1 0,1 0 0,0 0 0,1 1 0,-1 2 0,2 2-333,3-2 1,-3 3-1,4-2 1,-1-1-1,1 0 1,0 0 0,2 1 36,0-1 1,-5-1 0,2-2 0,-4 0-192,0 0 1,-7 6-1,-4 1-469,-6 1 1,-4-2 0,-7-5 0,0 2 0,-3 3 0,0 0 437,0 0 0,2 3 1,2-5-1,1 1 0,2-1 1,2 2 167,3 1 0,-4-2 0,4 4 1,4 1 133,4 2 1,6 1 0,7-1 0,2-2 0,-2-1 0,-1 0-300,-2-1 1,0 2 0,1-4 0,-1 1 0,0 2 0,-1 0-1,-1-2-365,-2-1 0,-7 5 0,3-2 88,-4 2 1,-1-2-1,-1-1 1,-4-2-1,-3-3 286,-4-2 0,-3-1 0,-1 0 1,-4 0-1,0 0 0,-4 0 1,-1 0-268,-2 0 1,-4 2 0,-2 1 0,-1 1 0,-3 0 0,0 1-241,2-1 1,2 2 0,8-3 0,3 3 0,4 0 0,5 1-1,4 1-2857,4 2 3301,4 2 0,19 1 0,4 1 0</inkml:trace>
  <inkml:trace contextRef="#ctx0" brushRef="#br0" timeOffset="150">18476 16925 8226,'0'-13'0,"0"0"0,0 0 0,0-1 0,0 1 379,0 0 0,0 4 0,0 0 0,1-2 0,2 0 0,3-1 1116,1 3 1,-2-2-1,4 6 1,1-1-1060,2 0 0,-3 3 0,-2 7 0,-1 5 0,-3 4 0,-3 5 0,-6 6 0,-7 4 483,-8 3 1,-6 11 0,-5-2 0,-7 2-1,-7 4-682,-5 3 1,5-3-1,-6-1 1,3-4-1,3-1 1,0 1-1,6 1-504,8-2 0,2-2 0,14-8 0,4 3 0,9 1 267,10 3 0,14-5 0,13 1 0</inkml:trace>
  <inkml:trace contextRef="#ctx0" brushRef="#br0" timeOffset="151">16463 8849 29143,'1'-7'-8745,"4"2"9246,4 4 0,1-1 0,0-1-413,-1-1 0,0 0 1,4 4-1,1 0 4341,-1 0-3800,-6 0 0,-1 1 1,-7 4-597,-4 3 0,2 3 0,-5-1 0,-1-1 0,-2 1 0,1 2 0,-3 2 1,-1-1 211,-2 0 0,-2 5 1,0 0-1,-2-2 1,-2 0-1,-1 1-198,0 0 0,-3 7 1,0-2-1,1 2 1,1 0-1,3-4 1,2 1 63,3 0 1,1-3-1,1 2 1,3 0-2558,2-4 0,3-4 229,6-8 1,6-7 0,3-13 1827,2-2 0,9-6 0,0 4 0</inkml:trace>
  <inkml:trace contextRef="#ctx0" brushRef="#br0" timeOffset="152">16209 8889 32654,'-8'-13'-3703,"-1"1"1,-2 3 4190,-1 5 0,-1 2 0,0 2 0,-1 0 0,1 0-478,0 0 1,7 2 0,6 1 0,7 3 0,7 1-1,3 2 1,6 0 643,2 0 0,1 1 1,1 6-1,1 4 0,2-1 1,0 2-852,-5-1 0,1 2 0,-5 5 0,0 0 1,-2-2-1,-3-1 0,1-2-507,-1 2 0,-9-4 0,7 3 0,-4-1 0,-1-2 1,0 0-1,3-3-4607,4 1 4887,-1 0 0,10-5 1,-4 1-1</inkml:trace>
  <inkml:trace contextRef="#ctx0" brushRef="#br0" timeOffset="153">22488 9076 11401,'6'-14'0,"3"3"836,3 2-699,-5 3 0,-1 7 1,-8 4-1,-2 4 0,-5 4 1,-3 3-1,-3 3 0,-1 2 1,-3 1-1,0 1 64,-1-1 1,3-6 0,3 2 0,2-3-1,2-2 1,3 0-531,1 1 1,3-2-1,7-4 1,5-3-1,3-4 613,1-1 1,13-6 0,2-1 0</inkml:trace>
  <inkml:trace contextRef="#ctx0" brushRef="#br0" timeOffset="154">23248 8809 28066,'9'-1'1771,"0"-4"-2836,1-4 0,-3 2 1,2-2 871,2-1 1,-4-2-1,0-1 1,-1-1-1,-3 1-104,-1 0 1,-4 4 605,-2 0 1,-4 12 0,-3 1 0,2 7 0,3 2-477,0 0 0,3 1 0,-5-1 0,1 2 0,1 1 0,-1 2 0,-1-2-22,-2-1 0,3-2 0,-1 1 0,2-1 0,3 0-886,2 1 0,1-6 1,1 0 968,4-2 0,7-2 1,7-4-1,0 0 1,2 0-1,0-1 1,1-2-37,-1-2 0,-1 1 1,-3 2-1,0-1 0,0-1 1,-3 1-1,0 2-250,-1 1 1,-1 1 0,0 2 0,0 3 807,2 1 0,3-4 0,-4 3 0</inkml:trace>
  <inkml:trace contextRef="#ctx0" brushRef="#br0" timeOffset="155">23754 8663 20525,'2'-21'-6210,"2"3"6126,-2 9 0,2 5 1,-8 10-1,-5 6 1,-3 5 554,-1 4 1,-5 1 0,-1 6 0,-2 2 0,-3 3 0,-1-1 0,0 4 0,1-1-64,2 2 0,6 5 0,-4-7 1,3 4-1,-1-1 0,2-2-725,1-5 0,1 2 0,1-1 1,-2-1-1,-1-1 0,-2-6-871,2-4 0,6 2 1168,1-4 0,0-6 1,-5-6-1</inkml:trace>
  <inkml:trace contextRef="#ctx0" brushRef="#br0" timeOffset="156">19049 17005 8225,'-9'-13'0,"1"0"0,3-1 396,0 7 1,5-5 93,0 3 0,0-3 0,0-1 0,0 0 0,0 0-262,0-1 1,-6 7 0,-3 4 0,-3 6 0,-1 7 0,-2 6 0,-1 8-67,-2 6 0,-1-1 0,3 5 0,-2 0 0,2 1 0,1 2-149,2 1 1,-1-4 0,1-3 0,0-4 0,1-3 0,1-4 0,4 0-416,1-4 1,-3-6 297,5-1 1,-1-7-1,5-4 1,0-8 0,2-10-1,4-3 1,5-5 106,6 0 0,2-4 1,-1 0-1,4-5 1,3 1 131,2 2 0,-6 5 0,-2 6 0,-1 6 0,-1 2-259,0 1 1,-8 10-1,-6 8 1,-8 14 0,-10 9-1,-10 8 1,-9 4-214,-5 2 1,-5 10 0,-2-10 0,0 4 0,0 1 0,5-4-315,4 0 0,-5 7 0,7 1 651,2 1 0,-2-1 0,1 3 0</inkml:trace>
  <inkml:trace contextRef="#ctx0" brushRef="#br0" timeOffset="157">2746 906 8297,'-6'-15'0,"-3"7"0,2 0 690,-2 4 272,6-1 0,3 5 0,9 0-589,3 0 1,2-1 0,3-2 0,2-3 0,2-2 0,2 0 0,3-1 0,2 1-99,3 2 0,-1-2 0,5 2 0,1 0 1,-1 0-1,1 3 165,1 1-365,-5 2 0,7 0 0,-5 0 0,1 0 0,0 0 0,-3 0 1,1 0 0,-4 0-1,2 0 1,1 0 0,0 0 188,4 0 0,-2-1 0,1-4-170,2-4 1,0 2 0,2 0 0,-2-1-39,0 1 1,3-1 0,-8-2 0,0 3 0,-3 1 0,-5 1-599,-3-1 0,-4 5-112,-3-4 1,-8 4 0,-6 2-1,-8 4 1,-2 4-220,1 3 0,3 1 1,6 0-1,2-1 306,2-3 1,9-3 0,10-6 0,2 0 566,1 0 0,1-12 0,0-3 0</inkml:trace>
  <inkml:trace contextRef="#ctx0" brushRef="#br0" timeOffset="158">2666 1106 8297,'7'-21'0,"-2"4"0,-4 2 0,-1 2 0,0-1-239,0 7 0,-1-4 0,-4 7 0,-3 1 1,-3 3-1,1 3 686,1 1 0,6 2 0,0-3 28,6 2 1,4 1-1,7-3 1,-2 3 0,-2 1-1,-1 3 1,1 2-120,2 2 0,1-1 0,1 2 0,-1 2 0,0 6 1,2 2-1,0 1-39,-2 1 1,8 4-1,-6 2 1,3 1 0,2 1-1,0 1-29,-1-1 1,3 1 0,-3 4 0,2 0 0,1 1 0,1 2 0,-3 2 0,1-2 101,0-2 0,-4-1 0,6-1 0,0-4 0,3-2 0,0-2-126,1 0 0,0 5 0,-1-5 0,-1-3 1,-1-3-1,-2-3-172,2 2 1,-5 0 0,-1-2 0,-3-3 0,-3-1 0,-2 0 0,-3-2-233,-1-1-4,-1-2 1,-1 0 0,1 1-1,-2-1-2831,-2 0-829,-1-5 3502,0-2 0,0-8 0,2-4 0,5-7 302,11-8 0,8-16 0,14-4 0</inkml:trace>
  <inkml:trace contextRef="#ctx0" brushRef="#br0" timeOffset="159">4266 706 7804,'0'-13'-1751,"0"0"1751,0-1 0,-5 5 0,-1 2 0,-1 1 112,-3 3 1,2 2 181,-1 1 0,5 1 0,-4 4 0,2 4 0,2 2 0,0 3 73,-1-1 0,-5 0 0,2 2 0,-1 1 0,1 4 0,-3-1-100,-1 0 0,-1 3 1,0-2-1,1 0 0,1 4 1,3 1-209,-3 2 0,4-5 1,-1-1-1,1-2 0,1-1 1,-1 0-1,1-1 21,0 0 0,0-2 0,3-2 1,-3 0-1,0 0 55,0 1 1,-3-5-1,5 0 1,-1-1 0,1 1-1,-2-1 1,0-1-24,0 1 1,-4 0 0,2 6-1,0-1-80,-1 0 1,1 1 0,-2-1 0,1 0 0,0 1 0,0-2 0,0-2 412,-1-1 0,3 0-247,-2 4 0,0 0 1,-5 1-30,1-1 0,4 0 0,0 1 0,0-1 0,1 0 1,0 1-224,2-1 0,-3 0 0,3 1 0,0-1 0,1 0-162,2 1 0,0-1 0,0 0 0,-3 1 0,0-1 0,0 0 313,3 1 0,-3-1 0,0 0 0,0 1 0,-1-1 0,1 0 0,-2 1 217,1-1 0,3-1 0,-4-2 0,1-1 0,1 1 0,0 2-365,3 2 0,-3-1 0,0-1 0,0-2 0,-1-1 0,1 1 0,-2 1-23,1-2 1,3 2-1,-5-2 1,0 3-1,1 1 236,4 1 0,1-5 0,0 0 0,-1 1 0,1 2 0,1 1-1,2 0 1,0 1 0,0-1 0,-1 2 0,-2 1 0,-2 2 0,2-2-136,2-1 1,1 3-1,-2 1 1,-1 0-1,-1 1 1,0-4-264,-2-1 0,3 2 1,-5 3-1,1-1 1,-1 0-1,0-3 1,-1-2 59,0-5 1,4 3-1,-2-4 1,-1 4-749,1 2 0,6-3 0,1-2 925,7-4 0,11-4 0,3-1 0</inkml:trace>
  <inkml:trace contextRef="#ctx0" brushRef="#br0" timeOffset="160">3373 2279 8054,'-14'0'0,"2"-2"0,3-2-28,5-5 23,3-3 230,6 5 1,3-5 0,7 3 0,1-1 0,2-1-1,-2 4 971,-1 1 0,3 0 1,-1 3-977,0-1 0,-8 1 0,-5 7 0,-2 5 0,-4 3 0,-1 3 0,-3 1 197,-1 2 1,-2 6 0,-4-4 0,-1 4 0,1 0 0,0 2 0,-1 1 0,2 3 0,2-1 261,1 4 1,5-1 0,-4 7 0,2-1 0,3 4 0,2-1-569,1 1 1,0 2 0,0 2 0,0 0 0,0 0 0,0-3 0,0-3-1,0-3-263,0-2 1,0-1 0,0 3-1,0-3 1,0 1 0,0-4-98,0-3 1,-5 1 0,1-8-1,1 0 1,2-3 0,1-4-197,0 0 1,0-8 0,0-8 0,0-10 296,0-8 0,0-11 0,0-6 0,0-6 1,0-6-1,0-3 0,0 0 218,0 3 1,0-1 0,0 5 0,0 2 0,0 2-1,0 3 1,0 2 106,0 5 0,0 4 0,0 5 1,0 4-1,0 3 106,0 2 1,-2 7 0,-1 8-1,-1 10 489,1 8-664,1 5 0,2 9 0,0 5 0,0 7 0,0 6 0,0 4 491,0-1 1,0 11-1,0-8 1,0 1 0,0 1-1,0-3 1,2-2-612,2-4 0,-1-6 1,5-6-1,-3-2 1,0-4-1,-1-4-58,1-4-1081,-1-7 0,1 1 0,-1-8 0,-1-8 653,-1-12 1,-2-12-1,0-16 1,0-13 0,0-13-1,0-9 345,-1 33 1,2-1 0,0 1 0,2-2 0,-1-3 0,0 0 0,1-2 0,-1 1 0,0 3 0,0 0 0,1 1 0,-1 0 0,1-28 0,-2 7 654,-1 10 1,0 10 0,0 13 0,0 5 1036,0 6-1303,-6 9 1,5 20 0,-5 14-1,0 10 1,-3 14 0,-1 9-104,1 9 1,3-28 0,1 0-1,2 0 1,1 1 0,-1-1-1,0 0 1,-1 1 0,2-1 0,-1 32-1,1-5-935,2-3 1,6-13 0,3-1 0,3-8 0,1-7 0,1-6 0,-1-7 801,0-6 0,6 1 0,2-8 0</inkml:trace>
  <inkml:trace contextRef="#ctx0" brushRef="#br0" timeOffset="161">4172 1373 7857,'-6'-12'0,"0"3"0,4 5 0,6 2 372,6 2 1,4 0 0,0 0-1,4 0 1,3 0 0,1 0-1,0 0 1,4 0 3551,3 0 1,-5 0-4193,3 0 0,-4 0-608,4 0 849,-6 0 90,4 0 0,-9 0-908,6 0 0,-1-1-1397,1-4 0,3 2 2242,-2-6 0,2 0 0,2-4 0</inkml:trace>
  <inkml:trace contextRef="#ctx0" brushRef="#br0" timeOffset="162">5265 920 8000,'-11'-20'329,"2"6"1,-9-1-1,9 6 1,5-2 1862,2 0 1,2-3-1,2 2-1474,2 4 0,-1 8 1,4 10-1,-1 5 1,-3 5-1,-1 4-448,-2 4 1,0 6 0,0-1-1,0 1 1,0 4 0,0 2-1,0 3-1023,0 0 0,0-4 0,0 4 0,0-6 0,1-6 1,2-4-1,2-4-1380,-2-1 0,-2-10 2133,-1 2 0,0-10 0,0 2 0</inkml:trace>
  <inkml:trace contextRef="#ctx0" brushRef="#br0" timeOffset="163">5119 1279 7839,'-5'-13'316,"1"0"1,5 1 0,8 3-1,5 5 1,3 2 0,6 2-85,2 0 0,3 0 0,2 0 0,2 0 1,2 0-1,2 0-232,-2 0 0,4 0 0,-4 0 0</inkml:trace>
  <inkml:trace contextRef="#ctx0" brushRef="#br0" timeOffset="164">5559 1186 10091,'-6'-7'2535,"-3"2"0,3 5-2313,1 5 0,10 2 1,4 8-1,3 1 1,2 2-1,4-2 1,3-1-1,1-2 274,0 1 1,-4-5 0,4-2 0,1-1-1,-3-3 1,-2-2-347,-3-1 0,-3-1 0,-3-4 0,-5-3 0,-2-4 0,-4-2 0,-2 1 1,-5 0-1361,-3-1 0,-1 1 0,-2 1 1,-1 2-1,-2 1 0,3-1 2120,5-2 1,5 4 0,11 4 0,6 2 0,6 1 0,2-2 0,3-1 0,0 1-2133,4 1 1222,-3 2 0,8-6 0,-5-1 0</inkml:trace>
  <inkml:trace contextRef="#ctx0" brushRef="#br0" timeOffset="165">6199 720 7809,'-12'-8'1594,"9"13"0,-6 8 0,6 2 0,3 1-568,0 2 0,0 3 1,0 7-1,1 3 1,2 4-1,3 5 0,2 3-1038,2 2 1,2 2 0,1-5 0,1-5 0,-1-3 0,0-5 0,2-2 0,1-5-8302,2-4 8313,6-9 0,-4-3 0,7-6 0</inkml:trace>
  <inkml:trace contextRef="#ctx0" brushRef="#br0" timeOffset="166">6545 693 7809,'-13'-4'1336,"1"1"1,3 6 0,5 8-466,2 10 1,2 4-1,0 3 1,2 4-1,1 5 1,2 6-1,1 5 1,2 4-1070,-1 2 1,2-6 0,4-2-1,1-3 198,-1-4 0,6-2 0,2 3 0</inkml:trace>
  <inkml:trace contextRef="#ctx0" brushRef="#br0" timeOffset="167">7212 1093 7809,'0'-13'1127,"0"-1"1,0 5-1,-2 2-587,-2 1 0,-2 3 0,-3 7 0,3 5 1,2 5-1,-1 3 89,2 6 1,-3 2 0,2 3 0,1 2 0,1 1 0,2-3 0,2-3 126,2-3 1,4-6-1,5 2-977,0-3 1,2-6 0,3-2-1,3-1 9,-1-3 1,4-9 0,-6-7 0,-2-6-1,-1-5 1,-3-1 0,-2-3-347,-1 0 0,-6-5 1,1 2-1,-2 1 0,-4 2 1,-1 3-190,-1 3 1,-5 3 0,5 5-1,1 1 1,3 1 1,4 3 1,4-1-1,6 4 1,4 0 744,4 0 0,9-10 0,4 1 0</inkml:trace>
  <inkml:trace contextRef="#ctx0" brushRef="#br0" timeOffset="168">7705 626 8669,'-2'-6'2279,"-1"8"-2256,-1 10 0,-1 3 0,5 7 0,2 1 0,1 4 1,3 4-1,1 3 0,4 3 0,-1 2 0,0 2 1,-2 1-1,-1-2 0,-1-5 1179,0-4 1,3 0 0,-5-2 0,-1-6-1203,-1-2 0,4 3 0,1-4 0</inkml:trace>
  <inkml:trace contextRef="#ctx0" brushRef="#br0" timeOffset="169">7638 973 10995,'-4'-10'957,"-1"5"0,2 2 1,6 12-1,3 0 1,2 0-1343,2 0 0,3-5 0,5 5 1,4 1-1,5 1 0,6-1 0,5-3 385,5-1 0,7-1 0,-2-5 0</inkml:trace>
  <inkml:trace contextRef="#ctx0" brushRef="#br0" timeOffset="170">7998 1000 7809,'-25'-12'2289,"7"9"1825,-9-6-3336,16 6 1,0 3-1,16 1 1,4 2 0,4 3-1,3 0-1152,2 0 0,0-1 1,-5-5-1,0 0 0,1 0 1,-1 0-1,-1-2-7305,-3-2 7679,3-4 0,-5-17 0,6-3 0</inkml:trace>
  <inkml:trace contextRef="#ctx0" brushRef="#br0" timeOffset="171">8038 813 7809,'-7'-13'327,"-4"-1"1,7 1-1,1 0 1,3 1 0,4 1-1,7 3 1,5-1 0,6 0 213,3 0-541,8 0 0,1-10 0,6-2 0</inkml:trace>
  <inkml:trace contextRef="#ctx0" brushRef="#br0" timeOffset="172">8291 600 7809,'-16'7'106,"3"6"1,2 11-1,11 7 1,0-1 555,0-2 1,0 3-1,0 2 1,0 1-1,2 4 1,1 4-1,3 2 890,1-1 1,1-6 0,2-3-2421,-1-1 0,0 1 0,3-6 0,-2-4 868,-1-4 0,6 4 0,5-3 0</inkml:trace>
  <inkml:trace contextRef="#ctx0" brushRef="#br0" timeOffset="173">8585 973 9227,'-14'6'1368,"7"1"-1131,2 7 1,5-1-1,3 0 1,2 1-1,-1-3 1,2 0-1,3-4 1006,3-1 1,1-1-1244,1-5 0,5 0 0,2 0 0</inkml:trace>
  <inkml:trace contextRef="#ctx0" brushRef="#br0" timeOffset="174">8758 986 7809,'-13'0'0,"5"2"0,2 1 829,0 1 0,5 2 0,-5-3 0,1 3 235,1 1 0,0-2 0,4 4 0,1 0 0,2-1 0,1 1-1023,-1 2 1,3 1 0,0-1 0,2 0 129,2-2 1,2-5 0,1 3 0,1-1 0,-1-3-545,0-1 0,1 2 0,-1 1 0,0-1-2422,1 2 2262,-1-4 0,-4 5 0,0-4 0,1 1 0,3-1 0,5-3 533,4-4 0,4-9 0,0-8 0</inkml:trace>
  <inkml:trace contextRef="#ctx0" brushRef="#br0" timeOffset="175">9131 960 7809,'-6'-8'0,"-3"4"0,-3 2 0,-1 2 0,0 2 200,0 2 0,1 4 1,1 5-1,4 2 0,1 1 1,3 2-1,2 0 1289,1 1 0,1-4-730,3 2 1,-1-2 0,6-2-1,3-1 1,3-1 381,3-2 0,-1-6 0,-3 1 1,-1-4-1,0-4-1833,1-5 1,-7-3 0,-4 0-1,-6 3 1,-4 3 0,-2 2-1,0-1 1,-1 2 290,-2 2 0,0 2 0,5 4 1,7 2 1254,7 1 1,6 2 0,4-6-1,2-1 1,2-1 0,2-2-1,2-2-1569,2-2 1,0-5 0,-1-9 0,0-4 0,-4-3 0,-6-2 0,-5 1-561,-7-1 0,2 0 1,-2 1-1,-1-1 0,-1 0 1,-2 2-1,-2 1 2277,-2 2 0,-2 6 1,-4 0 263,1 5 1,6 11-1,-2 9 1,4 3 0,1 3-1,0 1-779,0 2 0,4 6 0,1-2 0,-2 3 0,-2 2 1,-1-1-1,0 1-32,0 0 0,0-5-757,0 0 0,0-6 0,0 2 0,0-3-1174,0-2 1,-1-1 1081,-4-3 1,4-5 0,-2-7 570,6-1 0,4-1 1,8 5-1,3 2 1,4 1-1,3 3-177,2 1 0,5 2 0,2 4 0</inkml:trace>
  <inkml:trace contextRef="#ctx0" brushRef="#br0" timeOffset="176">3879 2932 7928,'-13'-2'0,"-1"0"0,4-3 0,6 2 396,5 2 0,14 1 1,4 0-1,8 0 0,8-2 1,10-1-1,8-3 0,6-1 1,5-2-1,0 0 1,2 0 798,3-1 1,-9-2 0,4-3 0,-5-1 0,-4-2-1,0 2 1,-5 1-1171,-4 2 1,-4-1-26,-2 1 0,0-6 0,-1-2 0</inkml:trace>
  <inkml:trace contextRef="#ctx0" brushRef="#br0" timeOffset="177">5612 2466 7998,'-13'0'1216,"1"1"-777,3 3 0,3 5 0,6 8 0,0 2 0,0 2 0,1 2 0,4 2 0,4 2 1,3 1 2151,1 3-2029,0-3 1,1 10 0,-2-7 0,-2-2-549,-1-1 1,-5-2 0,4-4-1,-2-4 1,-4-4-557,0 0 1,-2-8 0,0-6 0,-2-9 0,0-9 0,-4-9 204,-2-7 0,5-6 0,-1-3 0,2-3 0,2 0 0,2 1 0,2 0 836,5-1 1,-1 11-1,0 1 1,3 7-1,1 6 1,1 3-1,0 5 3665,1 3-3999,-7 7 1,5-3 0,-3 6 0,1 1 0,1 4-57,-3 4 1,-3 3-1,2 1 1,-1 2 0,-3 1-1,-1 2 1,-4 0-345,-2 1 0,-4-3 1,-5 5-1,0-2 1,-1-3-1,1-1-3200,0-2 0,1-4 3435,3 0 0,15-6 0,9 3 0</inkml:trace>
  <inkml:trace contextRef="#ctx0" brushRef="#br0" timeOffset="178">6105 2426 14891,'2'7'-96,"2"-3"1,-1-2 420,6-2 1,-8-2-1,-1-1 1,-7-1 0,-5 1-328,-1 2 1,0 1 0,-1 0 0,1 0 0,0 0 0,1 1 799,3 3 1,-2-1-1,7 6 1,1 2-520,2 1 0,2-4 0,3 1 0,5 2 0,3-1-1095,2-1 1,-1 1 0,0-5-1,1-2 269,-1-2 1,-1-2 0,-3-4 0,-5-4 0,-1-1 0,0 0 547,1 1 1,1 0 0,-5-4 0,0-1 0,-2 1-1,-1 0 1,-2 1 872,-3 3 0,4-2 0,-4 6 0,1-1-200,-1 0 0,5 3 1,-1 7-1,3 5-572,1 3 0,0 3 1,0 1-1,0 2 0,1-2 1,2-1-1,3-2-268,1 1 0,-2-3 1,4 0-1,1-4 1,2-1-1,1-3-527,1-2 1,-1-1 0,0-1 0,1-2 0,-3-3-1,0-1 308,-2-4 0,-6-5 0,1-3 0,-2 0 0,-2-1 0,0 4 551,0 1 0,-6-3 0,-3 1 0,-3 0 3170,-1 3-3134,-1 6 0,13 7 0,5 7 0,7 0 0,2-1 1,0-2-1,1 0-85,-1 2-377,0-4 1,1 5 0,-1-6-1227,0 0 1,0 0-1,1 0 1486,-1 0 0,0 0 0,1 0 0</inkml:trace>
  <inkml:trace contextRef="#ctx0" brushRef="#br0" timeOffset="179">6518 2492 7913,'-13'0'-98,"0"0"0,1 6 0,3 3 0,3 1 0,2 1 299,-1-2 0,1-1 0,4 6 0,0-1 2361,0 0 0,0-2-2235,0-7 1,4-10 0,1-11 0,-2 0 0,-2 2-278,-1 2 1,0 0 0,0 0 0,0-1 0,0 1-64,0 0 1,-6 4-1,-3 1 257,-3 2 0,4 2 0,0 5 0,1 4 189,-1 4 0,4 3 1,-3 1-1,1 0 0,3 1-257,1-1 0,4-4 0,2 0 1,5-1-1,3 0-663,1-4 1,0-2 0,1-2-1,-1 0 1,-1-2-541,-3-2 0,1-5 1,-5-7-1,-2-2 3,-2 2 0,-1 5 0,0 2 1024,0-1 0,6-8 0,1-2 0</inkml:trace>
  <inkml:trace contextRef="#ctx0" brushRef="#br0" timeOffset="180">6892 2519 7888,'-14'0'679,"3"-2"1,2-2-64,4-5 1,4-7 0,1-4 0,1 0 0,5-4 0,6-1 0,4-2 0,1 2-784,-3 3 0,4-2 0,0 6 1,-2 2-1,0 1 0,1 3 0,1 4 1,-2 3 166,-1 4 0,4 1 0,2 0 0</inkml:trace>
  <inkml:trace contextRef="#ctx0" brushRef="#br0" timeOffset="181">7518 2226 7881,'0'9'707,"0"-1"-340,0 3 1,0 1 0,2 1-1,1 2 1,3 1 0,-1 3-1,3 1 394,-1-1 0,-2-1 0,4-5 0,1 0 0,2-1 0,1-3 0,1-5-844,-1-2 0,-4-2 1,-2-2-1,1-2 1,-3-5-1,1-3 0,-3-1-400,-1 0 0,2-5 1,1 0-1,-2 0 1,-2 0-1,-1 1 78,0 0 1,2 3 0,1 0 0,3 2 0,2 2 0,6 3 404,2 1 0,8-11 0,-4 3 0</inkml:trace>
  <inkml:trace contextRef="#ctx0" brushRef="#br0" timeOffset="182">7998 1839 7805,'-1'-12'883,"-4"3"0,4 1 0,-4 8-389,4 5 0,1 12 0,1 6 0,2 7 0,2 6 0,-2 2 74,-2 2 1,-1 3 0,-1 0-1,-2-2 1,-2 2 0,2-3 0,0-1-733,-1-4 0,2-5 164,-2 1 0,-3-3 0,-1-1 0</inkml:trace>
  <inkml:trace contextRef="#ctx0" brushRef="#br0" timeOffset="183">8078 2146 9420,'0'-6'1581,"2"4"0,1 7-1801,1 2 0,5-2 1,-3 2-1,1 0 0,4 1 1,0 1-1,3 0 0,-1-1-392,0 3 0,1-5 1,-1-2-1,0-2 1,1-2-1,-1 0 608,0 0 1,-7-5 0,-4-1 0,-7 0-1,-2 0 1,-3 2 0,-2 0 0,-2-1 2913,1 2 1,6 3-2182,2 5 0,4-2 0,1 5 0,1 1 0,2 0 0,3-1-1264,1-2 1,-2-2-1,4-7 1,0-4 534,-2-7 0,5-8 0,-5 1 0</inkml:trace>
  <inkml:trace contextRef="#ctx0" brushRef="#br0" timeOffset="184">8411 1746 7859,'14'-12'263,"-2"2"1,-2 2 659,-1 2 0,-5-3 0,4 4-154,-2-3 0,-2 7 0,-4 1 1,0 7-1,0 6 0,0 5 0,0 6 1,1 4-688,4 3 0,-4 11 0,4-1 0,-4 3 0,-1 4 0,0-4 0,0 1 0,0-4-1803,0 2 1,0 0 0,-1-5-1,-2-2 1721,-2-5 0,-5-3 0,3-1 0</inkml:trace>
  <inkml:trace contextRef="#ctx0" brushRef="#br0" timeOffset="185">8518 2159 7825,'0'-13'3141,"1"5"1,4 4-3343,4 2 0,-2 2 0,1 2 1,-1 1-1,0 1 0,4-1 0,2-1 1,3-2-1,2 0 0,-2 0-1360,-1 0 0,-6 0 0,0 0 2110,1 0 1,-5 1-1,-4 4 1,-4 3-1,0 6 1,2 2 251,1 2 1,6 0-1,4-4 1,5 3-1,6 1-801,4-2 0,5-1 0,10-2 0</inkml:trace>
  <inkml:trace contextRef="#ctx0" brushRef="#br0" timeOffset="186">3559 2439 8071,'-7'-13'0,"1"-1"0</inkml:trace>
  <inkml:trace contextRef="#ctx0" brushRef="#br0" timeOffset="187">3546 2306 8071,'-6'-14'0,"0"1"0,-4 0 0,2-2 0,2-3 0,3-4 0,2-5 0,1-4 0,1 3 0,2-3 0,3 3 0,2 1 309,2 0 0,-3 5 1,2 1-1,0 2 1,-1 3-1,-3 3 200,1 4 0,-6-2 0,0 7-561,-7 1 0,-5 4 0,-1 8 1,-2 11-1,-3 9 0,-2 10 186,-1 4 1,-4 13 0,4 2 0,0 7 0,2 4 0,1 2-1,0 1 309,2 0 0,1-4 0,2 3 0,1-4 0,2-5 0,2-6 518,2-5 0,2-5 1,4-6-1,0-3 1,0-5-749,0-5 0,1-11 0,4-3 1,4-11-1,3-14 0,1-17-563,0-16 1,1-8 0,-1-15 0,-6 30 0,-1-1 0,1-2 0,0 0 0,-1-2-1,-1-1 1,1 2 0,-1 1-92,0 2 0,-1-1 0,-3 0 0,1 0 0,2-31 0,-2 8 0,-2 8 0,0 11 0,0 8 0,0 8 1555,0 6 0,-6 11 0,-2 17 0,-1 16 0,0 15-579,-1 11 1,-2 10 0,-1 5 0,0 5 0,-1 6 0,8-35-1,-1-1 1,0 3 0,1 0-397,-1 0 0,0-1 0,1 1 0,-1 0 1,0-2-1,1 0 0,-1-1 0,0 0 0,-5 31 1,3-5-1,5-8-246,3-5 1,1-5-1,0-8 1,0-2-1,1-5 1,2-5-1576,1-3 0,7-4 0,-2-7 0,3-3 0,1-5 1682,0-3 0,1-6 0,-1-3 0</inkml:trace>
  <inkml:trace contextRef="#ctx0" brushRef="#br0" timeOffset="188">18089 15873 7935,'-21'-33'0,"4"8"0,3 12 0,4 10 0,1 6 305,0 7 0,0-3 0,0 8 1,-1 3-1,-2 4 0,-3 5 0,-3 4 1,-2 4-1,-2 4 0,-1-1 0,0 1 1,-3-2-1,0 1 0,1-1 0,1 2 1,2-1-1,-1 4 243,3 2 1,-4-2 0,6 2-1,3-1-548,5 2 0,-2-10 0,5 4 0</inkml:trace>
  <inkml:trace contextRef="#ctx0" brushRef="#br0" timeOffset="189">19515 15833 7920,'-9'-12'0,"2"1"0,1 3 0,2 5 337,4-9 0,0 9 0,1-5 0,4 2 0,3 4 0,4 0 1,3 2-1,3 0 133,4 0 1,2 2-1,0 0 1,-2 3-1,1-2 1,1-2-1,0 1-413,-2 2 1,-6-1 0,2 6 0,-5 1-1,-4 2 96,-4 2 0,-4-1 0,-1 0 0,-1 1 0,-4-1 0,-4-1 0,-2-2-9,-3-1 0,1-2 1,1 4-1,2-4 1,1 1-36,-2-1 0,6-3 0,0 5 1,4 2 29,1 1 0,6 1 0,2 0 1,4 1-1,2-1 0,-1 0 1,-1 1-44,-3-1 1,1 0 0,-5 1 0,-3 0 0,0 3 0,-2 0-1,-3 0-353,-6-2 0,-3-1 0,-13 3 1,-6 0-1,-5 0 0,-7-4 1,-1-3-194,-2-1 0,-3-6 0,5 3 1,1-1-1,3-1 0,4 0-2235,5 2 2685,9 2 0,-3 5 0,4 0 0</inkml:trace>
  <inkml:trace contextRef="#ctx0" brushRef="#br0" timeOffset="190">13743 9955 23156,'14'-7'-601,"-1"3"0,2-2 686,3 1 0,-4 1 0,6 4 0,-3 0 0,3 0 0,0 0 1,4-2-1,1-1 0,2-1 113,0 1 0,1-3 0,1 2 1,3 1-1,-3 0 0,1 0 1,1-2-109,4 2 0,4 2 1,1 1-1,0 0 0,1 0 1,2 1-1,3 2-368,2 2 303,-5-1 0,7-4 0,-3 0 1,2 0-1,3 0 0,-3 0 43,-2 0 0,2 2 1,-3 1-1,0 1 1,1-1-1,-1-2-3,0-1 0,-1 5 1,-4 1-1,1 0 0,1 0 1,-3-2 5,-2 2 1,4-3 0,-7 4 0,4 1-1,1-2 1,0 1 0,1-1-70,4 0 1,-7 0 0,4-3 0,-1 1 0,-1-1-1,3-1 165,-2-2-108,1 0 1,2 0 0,2 0 0,0 0 0,2 0-1,-3 0 62,1 0 0,8 0 0,-4 0 0,-1 0 0,-2 0 0,-4 0-102,-1 0 0,2 0 0,2 0 0,0 0 0,0 0 0,-5 0 0,-1 0-92,0 0 0,-6 0 1,9 0-1,2 0 1,-2 0-1,1 0 254,-1 0 0,-4 0 1,5 0-1,-1 0 1,-1 0-1,0 0 550,1 0-673,-4 0 1,7-5 0,-6 1 0,0-1 0,0 1 0,-2-2-100,-2-1 0,5 4 0,-2-2 0,-1 4 0,4-1 1,-4-1-1,4-1-81,-1 1 1,-2 1 0,5 2 0,-2 0 0,-2 0 0,0 0 147,0 0 1,1-4-1,2 0 1,2-1-1,-3 1 1,0-1-1,-2 2 149,0 2 1,-5-1 0,1-1 0,0-1-1,-1 1 1,1 1-279,1 2 0,-3 0 0,1 0 0,1 0 0,-1 0 0,1 0-4,1 0 0,1 5 0,2-1 0,0-1 0,2-1 0,1-2 0,3 0 150,1 0 1,-4 0 0,2 0 0,-2 0 0,0 0 0,1-2 134,-1-2-126,-2 2 1,-5-4-1,-2 6 1,0 0-1,-1 0 1,1 0-97,0 0 1,-5 0 0,4 0 0,0 0 0,2 0 0,2 0 0,0 0-30,-1 0 0,-5-1 0,4-2 0,1-1 1,-1-1-1,0 1 119,-3-1 0,5-1 1,-3 3-1,2-1 0,-2 1 1,0 1-1,-2 2-98,1 0 1,4 0-1,-1 0 1,2 0-1,2 0 1,-1 0-144,-4 0 1,8 2-1,-1 1 1,2 1 0,2-1-1,-3-1 260,-2-2 1,2 0 0,0 0 0,-1 0 0,1-2 0,-3-1 0,-2-3 185,-2-1 0,-5 3 1,3-4-1,0 2 1,-1 2-1,2-1 124,4 1-612,-8-1 1,13 5 0,-7 0 0,5 0 0,4 0 0,-1 0 121,1 0 0,9 0 0,-3 0 1,0-1-1,-2-2 0,1-1 292,0 1 0,3-3 0,-1 0 1,0-2-1,2-2 0,1 0-8,2 1 1,1-3 0,-1 4 0,2 0 0,0 0 0,1 2 0,6 3-261,4 2 0,0 1 1,4 1-1,-36 1 1,-1-1-1,2 1 1,-1 1-1,1-1 1,0 0-1,0 0 1,0 1 85,0-1 1,0 0 0,0 1 0,0-2 0,0 0 0,0-2 0,-1 1-1,0 0 1,1 0 0,-1 0 0,0 0 0,0 0 189,2 0 1,0 0 0,-1 0 0,0 0-1,-2 0 1,1 0 0,0 1 0,0-2 0,0 1-1,1-1 1,0 0 0,1-1-106,1 0 1,-1 0 0,1-3 0,1 1-1,-3 1 1,0 1 0,-1 0 0,0 0 0,0 0-1,-1-1 1,0 1 0,0 0 0,-1 0 0,1 1-390,36 0 0,-35 0 0,-1 2 1,33 0-1,-1 2 0,-3 3 0,-4 0 1,-2 1-159,-2 1 0,-1 0 0,-6 6 0,-3-2 0,-5-2 1,-4-1-1,-4 1-1624,-5 2 0,-3 1 2186,-1 1 1,-1-1 0,1 0 0</inkml:trace>
  <inkml:trace contextRef="#ctx0" brushRef="#br0" timeOffset="191">7278 8609 15382,'8'-13'0,"-2"1"0,0 3 679,2 5 771,-2 2 0,0 4 0,-7 2 0,-2 5-1512,-2 3 1,2 0 0,8-3 0,4-5 0,3-1 0,2 0 862,4 2 1,-3-1 0,3-4 0,-5 1 0,-3 2-1076,-1 2 0,-6 5 1,0-2-1,-6 1 1,-7-1-1,-5 3 298,-3 1 1,-4 1-1,4 0 1,2-1-1,1-1 1,2-3 36,0 3 0,1 1 1,3 1-1,4 0 0,4 1 398,1-1 1,7-4 0,7-2-1,6-1 1,7-3 0,3-1-207,1-2 0,6 0 0,-3 0 1,1 0-1,-1 0 0,1 0 0,-3 0-1450,1 0 0,-4 4 1634,-6 0 0,8 7 0,-3-4 1</inkml:trace>
  <inkml:trace contextRef="#ctx0" brushRef="#br0" timeOffset="192">9224 8796 30010,'-13'0'0,"0"0"0,-1 0 159,1 0 0,4 0 0,0 0 0,2 0 144,4 0 0,9-5 0,13 1 0,2 1 0,3 2 0,-1 1 0,1 0-303,-2 0 0,0 0 0,4 0 0,-6 1 0,-5 4 0,-6 3 0,-3 4-315,-2 2 1,-5 3-1,-5 1 1,-6 0-1,-7 0 1,-5-1-1,-4 0 1,1-2 195,4-2 0,-1 0 0,6 1 0,3-1 318,5 0 0,10-1 0,12-3 0,9-3 0,10-2 0,7 1 0,8-2 0,5-2-203,0-1 0,4 0 1,-9 0-1,0 0 1,0 2-1,-6 2 1,-5 3-158,-3 1 0,-7 10 1,7-4-1</inkml:trace>
  <inkml:trace contextRef="#ctx0" brushRef="#br0" timeOffset="193">12117 12634 8557,'-1'-16'0,"-2"1"0,-3 3 0,0 0 0,0 1 0,1-1 1070,0 3 1,3-3-1,-2 3 1,4-1-403,4 1 0,-2 9 1,2 9-1,-4 4 0,-6 5 1,-6 5-1,-6 7 0,-1 4-219,0 0 1,-3 9 0,4-3 0,2 2 0,1-2-1,3-3 1,3-3-349,5-2 0,2-1 0,2-5 0,0-4 0,2-5 0,2-3 0,5-4-251,3-1 1,1-6 0,0 0 0,1-6 0,-1-6-1,0-4 1,-1-6-193,-3-8 0,3 0 0,-3-5 1,1-1-1,1-2 0,-4-4 1,0 1-32,1 2 0,-5-1 0,1 6 1,-2 1-1,-2 2 0,0 3 498,0 3 1,0 3 0,0 5 558,0 1 1,-6 13 0,-2 7 0,0 10 0,-1 3 0,-2 5 0,-2 5-136,-5 6 0,3 1 0,-2 0 0,2-2 1,1 1-1,3-1-507,2 1 1,1-7-1,5 3 1,-1-6 0,1-2-1,1-3 1,4-2-1621,2-3 0,2 0 0,5 1 0,-4 0 1,1 0 1577,-1-2 0,2-2 0,4 0 0</inkml:trace>
  <inkml:trace contextRef="#ctx0" brushRef="#br0" timeOffset="194">8425 9396 8591,'0'-14'0,"1"2"0,2 2 0,2 1 0,-1-1-28,2-2 25,-5 5 1,7-4-375,-4 7 0,-2-2 637,2 1 1,-7 2 0,-3-4 0,0 0 934,0-1 0,2 4-467,4-5 0,-1 3-629,-4 2 0,-1 1 0,-4 10 0,2 0 0,1-1 703,0 0 0,4 0-594,-2-1 1,5-4-1,3 5-68,2 0 0,-1-3 1,-5 6 378,-4 1 0,2 1 1,-4-1-1,1-1-262,3 1 1,1 2-1,2 1 1,0 1 0,0-1-3,0 0 0,0 1 0,0-1 1,0 0-1,0 2 0,0 1-6,0 2 0,-1 4 0,-2-2 0,-2-1 1,1 0-1,0-1 0,-1 0-55,2-1 0,2 3 0,1-4 0,0 3 0,0 0 0,0 2 0,0-2-190,0 1 0,0 2 0,0-3 0,1 0 0,2 2 0,2-2 122,-2 1 1,2 2-1,0-3 1,-2 0-1,-2 2 1,-1-2-1,0 2 21,0 0 1,0-5 0,0 3-1,0-1 1,0 1 0,-1 2 0,-2 1-258,-2-1 0,0 0 1,2-5-1,-2 2 1,2-2-1,2-1-159,1-2 1,0 1-1,0-1 1,0 0-2493,0 1-427,0-7 0,1-1 0,4-6 72,3 0 3116,4 0 0,-4-6 0,-2-1 0</inkml:trace>
  <inkml:trace contextRef="#ctx0" brushRef="#br0" timeOffset="195">8225 10289 8467,'-9'-5'0,"0"-1"0,-1-1 0,2 4 0,1 0 582,1 6 0,1 4 0,7 7 1,2-1 1168,5 0 0,3-1-1407,1-3 0,2 3 0,1-5 0,4 1 0,0-4-47,4-2 0,3-2 0,2 0 1,4-2-1,0-2 0,-1-5 0,-1-3-279,2-1-18,-5 5 0,5-10 0,-7 4 0</inkml:trace>
  <inkml:trace contextRef="#ctx0" brushRef="#br0" timeOffset="196">8945 9955 8406,'0'-13'0,"1"0"228,3-1 1,-1 3-1,5 0 1,-2 2 2332,-3-1-1677,-2 4 0,1 0 443,2 6 0,-2 6 0,2 3-537,-2 3 1,-2-3 0,1-2 0,2 0 0,1 1-429,-1 2 1,3-2-1,0-1 1,2-1-1,3-3 1,4-2-93,3-1 0,10-1 0,0-2 0,3-4 0,4-4 0,-1-4 0,4-1 32,5-3 0,0-2 0,6-6 0,0 1 1,0-1-1,0 0 0,-1 1-151,0-1 0,2 2 0,-4 1 0,0 4 0,0-1 1,-5 3-1650,-4 3 1,-4-4-1,-6 9 1,-1-1 0,-1 1-1,-2 3 1498,-6 2 0,4-2 0,0-1 0</inkml:trace>
  <inkml:trace contextRef="#ctx0" brushRef="#br0" timeOffset="197">6492 9249 8473,'0'-13'-286,"1"5"1,4 4 326,4 2 1,-3 4-1,-2 2 1,-3 5-1,-1 3 1,0 1 88,0 1 0,0-5 0,0-1 1,0 3-1,0 1 400,0 1 1,6-4 48,3 0-246,9 0 1,-2 0-1,7-2 1,-1 0-262,-2 1 1,4-4-1,-6 5 1,-2 0 0,-1 1-1,-2 2 1,-1 3-62,-3 0 1,2 0 0,-7-1 0,0 3 0,1 0 0,1 0 0,0-2 134,0-2 0,0 0 0,-2 1 0,5-3 1,3 0-1,3-4 167,2-1 0,3 0 1,5-3-1,0 1 1,3 1-1,0-1 1,2 2-1,-1 2-226,3 2 0,-1-3 0,-5 2 0,-1 2 0,-1-1 1,-3 0-1,-2-1-361,-3 2 0,1 0 0,-1 3 0,0-1 0,-2 0 0,-4 1 0,0-2 338,2-3 0,0 2 1,-2-2-1,-1 2 1,3-1-1,3-3 1,4 1-1,1-1 95,-1 4 1,3-4 0,-3 0 0,2 1-1,3-1 1,1 2 0,2 0 0,-2 0 0,-2 1-1,-2 1 1,-2-1-7,-2-1 1,-3 0-323,0 4 0,-2 0 0,-2 1 0,-3-1 53,-1 0 0,3 1 0,-3-2 0,2-2 0,2-3 204,2-1 1,1-1-1,0-5 1,1 0-1,-1 0-223,0 0 0,1 0 0,-1 0 0,0 0 0,1 0-2349,-1 0 1,-1 1 2483,-3 4 0,-9 2 0,-8 6 0</inkml:trace>
  <inkml:trace contextRef="#ctx0" brushRef="#br0" timeOffset="198">6838 9676 8423,'-13'0'0,"6"0"0,1 0 0</inkml:trace>
  <inkml:trace contextRef="#ctx0" brushRef="#br0" timeOffset="199">7372 10902 8153,'-17'-8'0,"4"5"0,6 11 0,5 4 342,7 10 0,-3-5 0,7 4 0,2 0 0,2-2 0,3 2 213,2 0 1,6 1 0,-2 3-1,3-1 1,3-2 0,2 0 0,0-1-1101,-5-3 0,1-5 0,-3-3 1,0-2-1,0-2 545,-6-3 0,-2-8 0,-2-2 0</inkml:trace>
  <inkml:trace contextRef="#ctx0" brushRef="#br0" timeOffset="200">6852 9222 7773,'0'14'0,"0"-1"0,0 2 0,0 3 0,0-4-130,0 4 1,0 1-1,0-1 1,0-1 0,1-3 231,4 0 1,-4-5 0,4-1 0,-4 3 48,-1 1 0,-1-5 1,-2-1-152,-2 0 0,-5 1 0,2 7 0</inkml:trace>
  <inkml:trace contextRef="#ctx0" brushRef="#br0" timeOffset="201">6612 9556 7773,'-21'0'-803,"6"1"531,6 3 0,8-2 1,1 2-1,7-2 1072,5-2 1,0-2 396,-3-2 1,-5 2 0,-7 0 0,-1 4-920,1 7 0,3 3 0,4 2 0,5-3 0,3 0 0,1-2 0,2 1 0,3 2 0,3 1 181,-1 1 0,6-1 0,-6 0 1,3 1-1,-3-1 0,0 2 1,-6 1-1,-2 3-133,-3 2 0,-1 1 0,2 5 1,-3-1-1,-1 1 0,-1 1 1,-1 2-1,1 2-193,-2 2 0,0 2 0,-1 4 0,4 0 1,2 0-1,2 0 0,2 0 85,1 0 0,2 0-158,3 0 1,-2 0 0,6 0 0,1-2-30,-3-2 1,1-2 0,-5-4 0,2 1 0,-2-3 0,-1-3-1,-3-4-133,-3-2 1,1 5-1,-4-4 1,0 3-1,2-3 1,-2 1-242,-1 0 1,0-1 0,-5 4 0,0-2 0,0 1 0,0-3 0,0 0-1,1-3-425,4 1 1,-2 0 0,6-6 0,1-3-1,2-5 163,1-2 1,1-4 0,-1-4 0,0-6 0,1-7 0,-3-5 604,-2-4 0,9-13 0,-3-1 0</inkml:trace>
  <inkml:trace contextRef="#ctx0" brushRef="#br0" timeOffset="202">6372 9622 7922,'-2'-6'35,"-2"6"0,1 0 539,-6 5 1,6 2-231,-1 2 1,2 3 0,4 1 0,4 1 1367,7-1-1532,0 0 1,11 1 0,-5-1-1,0 0 1,1 0 0,-4 2 0,-1 3 91,-2 4 0,-5 3 0,-4 2 0,-3 3 0,-1 2 0,-1 7-49,-3 2 0,-5-2 1,-8 7-1,1-2 0,3 1 1,2-1-1,2 0-75,2 1 1,1 5 0,6-1 0,0 3 0,0 1-1,2 0 1,1-1 0,1-3 0,6-1 0,-1-6 1,3 3-1,1-2 0,1-3 299,-1-5-439,0-2 1,-1-6 0,-1-1 0,-4-1 0,0-2-1,-1-6 1,0-2-657,-3-1 0,-1-1 0,-2 0-356,0 1 1,0-9-1,0-6 1,1-11-880,4-9 1882,2-10 0,18-9 0,3-7 0</inkml:trace>
  <inkml:trace contextRef="#ctx0" brushRef="#br0" timeOffset="203">8198 10488 8004,'-4'-8'0,"-1"-1"0,2 6-207,8-2 0,2 4 1,6 1-1,1 0 0,-1-2 1,0-1-1,2-3 0,1 1 277,2-1 1,-4 1-1,-6 5 733,3 0 1,-11 0 0,-5 0 1126,-5 0 0,1 0-1370,0 0 1,6-1-1,-3-4-322,0-4 1,3-1-1,-4 0 1,0 2-1,-1 1 1,-2 1 43,-2 0 1,3-3 0,0 5 0,-1 1-355,-2 1 0,5 4 1,1 1-1,1 3 0,-1 1 1,0 3 108,0 2 0,1 2 1,2-1-1,-3-1 0,0 0 1,-2-2-1,2 2 296,1-2-79,-6 0 1,5 4-1,-4-1 1,2 0-1,1 1-145,0-1 1,-1 0 0,-2 1 0,2-1 0,1 2 0,0 1-117,-4 2 1,4 1 0,-2-1 0,0 3 0,0 1 0,0-1 0,0-1 0,1 0 0,0-1 166,2-3 1,2 0-1,4 1 1,0 1 0,0-2 20,0-1 1,0-2 0,1 2 0,4 1 0,4 2 0,2 0-146,3 1 0,-1-4 1,2 4-1,1-1 1,2 1-1,0 0-142,1 0 1,-3 1 0,7-4 0,-1 2 0,1-1-1,1 1 1,3 0 86,1-2 0,-1-1 0,7-2 0,0-1 0,-2-3 0,2-4 1,-1-4 187,0-1 0,4 0 0,-3 0 0,1 0 0,1-3 1,-1-4-1,-1-7-160,-3 0 0,2-6 1,-2 1-1,-1-3 1,-2-5-1,-1-4-88,-1-3 1,-4-1 0,-1-5 0,-2-2 0,-2-1 0,-2-3 0,-4 0 42,-2 0 1,-3 2 0,-6 6 0,-1 2 0,-4 3 0,-5 2-52,-6 0 0,-7 6 1,-8 7-1,-4 5 1,-5 3-1,-3 2 0,-3 2-388,-2 3 1,0 8-1,-6 4 1,1 2 0,1 3-1,5 1-327,7 2 1,3-2 0,9 1 0,4-4-1,3-3 1,6 3 801,5 4 0,-2-1 0,5 4 0</inkml:trace>
  <inkml:trace contextRef="#ctx0" brushRef="#br0" timeOffset="204">10811 13234 8258,'9'-6'0,"0"-1"0,1-2 0,2 0-24,1-2 20,-6 0 214,-1 3 0,-1-4 0,-1 3 0,-1-2 1550,-1-3 0,-4 7-135,-2 2 1,1 4 0,-6 1-1354,-1 0 0,-2 0 0,-2 0 0,1 0 0,0 0 0,-1 0-4,1 0 0,-6 0 0,-2 0 0,0 1 0,4 2 1,0 3-28,0 2 0,2-4 0,-3 5 0,3 1 0,2 2 0,-1 2 0,1-1-123,0 0 0,-1 2 1,1 1-1,0 2 1,-1 0-1,3 1 55,2 3 1,-8 2-1,4 0 1,-2-2-1,1 2 1,0-1-1,1 2 185,0 2 0,1-3 0,1 7 0,2-1 0,1-1 0,0 4-65,4 1 0,4-2 0,4 7 0,5 2 0,4 1 0,5-1-387,4-1 106,9 6 1,4-9 0,6 3 0,2-4 0,3-5 0,0-5 53,0 0 0,3-7 0,-4-3 0,0-5 0,-1-7 0,-2-3 1,1-1-67,-2 0 0,-1-5 0,-4-4 0,1-5 0,-6-3 0,0-9 0,-6-6-314,-3-2 1,-2-2 0,-7-5-1,0-2 1,-1-3 0,-3 0-433,-5 0 1,-2-3 0,-5 3 0,-4 0 0,-8 0 0,-4 5 549,-5 4 1,-6 1 0,-2 8 0,-2 5 0,-2 2-1,0 5-415,1 1 1,1 7 0,-3 4 0,3 2-1,1 4 1,4 4 610,0 7 0,-3 12 0,-2 9 0</inkml:trace>
  <inkml:trace contextRef="#ctx0" brushRef="#br0" timeOffset="205">10557 14087 8112,'0'-8'-94,"5"-3"1,1 3 0,0-1 0,0 0 0,-2-1 1267,2-2 1,-4 3 1882,2 0-2678,-3 6 1,-1-1 0,-1 8-162,-3 5 0,1-1 0,-6 1 0,-2 0 1,-1-1-1,-2 1 18,-4 2 1,2 0 0,-7 3-1,1-1 1,-2 0 0,-1 1 0,-3-1 341,0 0 1,-2 1-400,-1-1 1,3 5-1,-3 0 1,3-2 0,1 0-35,1 2 1,-1-3 0,0 4 0,2-1 0,1 1 0,2 0-113,-2 1 0,5 2 0,0-3 0,1 0 0,-1 1 0,0-4-59,-1-1 1,3-2 0,3 0-1,1 1 1,0-1-472,-1 0 0,2-4 0,2-1-346,1-3 0,6-2 0,-1-7-814,2-5 0,8 3 1657,3 2 0,3-4 0,1 1 0</inkml:trace>
  <inkml:trace contextRef="#ctx0" brushRef="#br0" timeOffset="206">9798 13687 8380,'-5'-9'0,"1"0"0,-1 6 0,4-3 0,-2 8 593,-2 2 0,2 2 0,6 6 1,3 0-1,0 3 0,2-1 300,-1 1 0,1-1 0,2-1 1,-3 0-1,1 1 0,-2-1-434,0 0 1,-1-5-1,-2-5 1,5-6-1,2-8-233,5-5 1,7-6 0,2-9 0,6-6 0,7-6 0,4-5 0,6-1-668,5 1 1,-6 3 0,6-2 0,-5 2 0,-4 5 0,-1 5 0,-4 2-884,-2 4 0,-3 6 1,-7 6-1,-1 3 1324,-2 5 0,2-2 0,-5 3 0</inkml:trace>
  <inkml:trace contextRef="#ctx0" brushRef="#br0" timeOffset="207">16396 9729 22810,'6'-8'-1582,"3"4"0,-2 1 1229,2-1 0,-6 1 1,2-6-1,-4-2 1,-1 0-1,-1-1 883,-4 3 1,4-3-1,-4 3 1,2-1-1,0-1 102,-1 2 1,-2 6-1,1-1 1,-3 3-1,-4 1-356,-2 0 1,1 5 0,0 3 0,-1 1-1,1-2 1,0 1-130,-1-1 1,1-4 0,0 3-1,-1-2 1,1 2 0,0 2 147,-1 2 0,6-3 1,0 2-1,1 2 0,1 1 1,-2 2-491,1 4 0,4-2 0,-1 7 0,2 0 0,2 2 0,0 2 137,0 0 1,0-1 0,2 1 0,2 0 0,6-1 0,7 1 0,5 0 269,3-1 1,3-3 0,2-3 0,1-2 0,0-5 0,0-4 0,2-3-51,1-3 1,-5-1-1,3-2 1,-4-2-1,-2-2 1,0-7-1,-3-5-385,-1-6 0,-4 0 1,3-4-1,-2-3 0,-4-2 1,-3-3-1,-5 1-196,-1 1 0,-1-5 0,-5 2 0,0 1 0,-2 3 1,-2 3 209,-5 2 0,-9 3 0,-3 3 0,-1 0 0,0 5 0,0 4 55,1 2 1,-3 6 0,6-3 0,2 1-176,1 1 0,9 4 1,6 4-1,9-1 650,8-1 0,9-8 0,8-1 0</inkml:trace>
  <inkml:trace contextRef="#ctx0" brushRef="#br0" timeOffset="208">18142 9649 24340,'2'-12'-4243,"2"3"1,-2 2 4308,2 2 0,-2 2 0,-4-4 0,-1 0 0,-3 1 0,-1 0 0,-3 3 1011,-2 1 0,-2-2 1,1-1-1,0 2 0,-1 2 1,1-1-463,0-2 0,-1 2 0,1-2 0,0 4 0,-1 3 0,1 3-473,0 1 1,-1 2 0,1 5 0,0 0 0,-1 4 0,3 3 0,0 1-79,2 0 0,2 2 0,-2 6 1,5 2-1,4 1 0,4-1 0,6-1 154,7 2 0,8-5 1,7 2-1,2-7 1,4-5-1,0-3-217,2-2 1,4-5 0,1-4 0,-4-2 0,-2-2 0,-4-2 0,1-4 127,-2-7 1,-1-2 0,-7-7 0,-1-3 0,-2-3 0,-6-3-458,-2 1 0,-3-3 0,-3 1 1,-5-1-1,-4-1 0,-5 2 0,-7-1-325,-5 3 0,-8 4 1,-1 2-1,-7 3 0,-4 3 1,0 7-765,0 5 1,-9 4 0,4 2-1,-2 2 1,-3 2 1533,-1 5 1,5 3 0,-3 1 0</inkml:trace>
  <inkml:trace contextRef="#ctx0" brushRef="#br0" timeOffset="209">13810 10755 19272,'9'-13'-3046,"0"-1"3775,-6 7 0,9 1 0,-2 6 0,5-1 0,4-2 0,2-3 0,4 0 0,3 0-440,3 3 0,6 1 1,0 1-1,5-2 1,2-2-1,-1 3 1,0 0-306,2 2 0,-7 0 0,5 0 1,0 0-1,-2 0 0,1 0 251,-2 0 0,0 0 1,0 0 15,0 0 0,0 2 0,0 0 0,0 3-137,0-2 0,4-2 1,2-1-1,0 0 1,1 2-1,1 1 1,2 1-127,2-1 1,1-1 0,1-1 0,0 2 0,1 2 0,0-2 192,-3-2 0,-2 3-142,4 1 0,-6 1 1,-2-3-1,-1 3-7,-2 1 0,-5-2 1,7 2-1,-4-1 0,-1-3 1,2-2-1,1-1 89,1 0 0,5 0 1,-2 0-1,4 0 1,3 0-1,3 0-123,2 0 0,-4-4 1,4-2-1,-1 0 1,0 0-1,-2 2 1,-1-1-67,-2 1 1,0-1-1,-2 4 1,-4-2 0,-4-2-1,1 3 37,2 0 0,-6 2 1,2 0-1,-2 0 1,-3 2-1,3 0 1,1 3 133,4-2 0,4-2 0,-3-1 1,1 0-1,3 0 0,2 0 71,1 0 0,1 0 0,-1-1 1,0-2-1,1-2 0,-1 3-144,0 0 1,1-2 0,-1-1-1,-1 2 1,-2 2 0,-2 1 0,-1 0-113,0 0 0,-8 0 0,1 0 0,-2 0 0,1 0 0,-1 1 57,-2 4 0,1-4 1,-4 4-1,1-4 1,3-1-1,1 0 188,2 0 1,0 0 0,0-1-1,2-2 1,1-3 0,1 0-1,-1 0-52,-2 3 0,4-3 1,-1 1-1,-1 3 1,-1 0-1,-2 2-371,0 0 0,0 0 0,-2 0 0,-2 0 0,-4 0 0,-1 0 136,1 0 0,-1 0 0,-3 0 0,1 0 1,4 0-1,0 0 0,1 0 372,0 0 1,1-1 0,5-2 0,0-2 0,-1 2 0,-1 2 0,1-1-203,2-2 1,5 2 0,-3-2 0,-3 2 0,2 2 0,-4 0-267,1 0 0,2 0 0,-7 0 0,0 0 1,-1 0-1,-2 0 120,0 0 1,0 0 0,-4 0 0,-2 0-1,-1 0 1,-2 0 0,2-1 432,1-4 1,1 4 0,0-5-1,-1 2 1,-2-1 0,4 2 0,0 2-317,2 1 0,3-5 1,-3 1-1,4 1 1,-1 1-1,2 2-160,0 0 1,0 0 0,4 0 0,-4 0 0,0 2 0,-2 1 0,2 1 252,0-1 1,-4-1 0,3-2-1,-2 0 1,0 0 0,-2 0 243,0 0 1,-1 0-1,0-2 1,1-1 0,0-1-1,2 1-266,1 1 1,1-2 0,4 0-1,3 1 1,0 1 0,4 2 0,1 0-397,1 0 1,3-4 0,-4-1-1,1 2 1,2 0 0,-2 0 347,0-1 0,2-2 0,-3 2 0,-2-4 1,-2 1-1,-1 1 0,0 1 220,0 1 1,2-2-1,1 3 1,1-1-1,-1 1 1,0 1-261,2 2 0,2 0 0,6 0 0,1 0 0,-1 2 0,0 1-217,1 1 0,0 5 0,3-5 1,0-1-1,1-1 0,0-1 0,0 2 433,-2 2 1,3-1 0,0-4 0,1 0 0,0 0 0,0 0 0,-1 0-217,-3 0 0,5 0 0,0 0 0,2 0 0,1 2 0,0 2 0,8-1 0,-4 6 0,2 0 0,1 0 0,-3 0 0,2-1-335,-2 0 1,2 2 0,-2-5-1,1-2 1,-2-2 0,1-1 620,0 0 1,-7 0-1,6 0 1,-4 0-1,-2 0 1,0 0 0,-1 0-287,3 0 0,5 0 0,-6 2 0,2 1 0,-1 2 0,0 3-132,0 2 1,2 2 0,1 1 0,-4 1-1,-1-1 1,-2-1 0,2-2-7,-2-1 0,-6-4 0,5 2 0,-5 0 0,-4-1 0,-4 0-183,-4-3 1,-7-1 0,-3-2 0,-4 0 0,-5 0-1,-4 0-7151,-3 0 7487,-8 0 0,5 6 1,-5 1-1</inkml:trace>
  <inkml:trace contextRef="#ctx0" brushRef="#br0" timeOffset="210">19862 15859 8201,'0'-20'0,"0"2"0,1 4 0,4 6 476,-4 2 1,5 7 0,-9 4 0,-4 5 0,-6 6 0,-4 6 0,-1 4 0,-1 0 0,0 2 0,-2 2 517,1 1 1,-1 2-1,-1-4 1,2 2 0,3-1-1,-1-2 1,3-1 0,3 0-974,3-1 0,2-4 0,-2 1 0,4-1 0,4 0 0,1-1 0,0-2 0,0-1-2479,0 1 0,-4-4 1,-1 3-1,2-4 2407,2 0 0,-5-1 1,-2 0-1</inkml:trace>
  <inkml:trace contextRef="#ctx0" brushRef="#br0" timeOffset="211">20475 15873 9767,'0'-21'4138,"-1"8"-3663,-4 8 0,2 4 0,-4 2 0,-1 4 0,1 5 0,-3 5-148,-2 3 0,3-1 0,2-2 0,1 1 0,3 2 1,1 0-1,2 0 72,0-1 1,0 1 0,0-4-384,0-1 1,2 0-1,2 1 1,3-1-262,1 0 1,4-4 0,-3-1 0,2-3 0,3-2 0,-1-1-1,2-2-656,3 0 1,-2 0 0,6 0-1,2 0 1,1 0 0,2-2-1263,-1-2 0,1-3 2163,0-7 0,5-5 0,2-2 0</inkml:trace>
  <inkml:trace contextRef="#ctx0" brushRef="#br0" timeOffset="212">20902 15873 8161,'-6'-9'0,"-3"0"0,-3 7 0,0 2 619,3 8 1,-1 5-1,4 5 1,0 6-1,-1 5 1,-1 5 0,-2 3-1,0 2 284,1 2 0,-3 7 1,4-4-1,-1-1 0,1 0 1,-1 0-1,1 3-2602,4 1 1699,2-4 0,-4 9 0,-1-5 0</inkml:trace>
  <inkml:trace contextRef="#ctx0" brushRef="#br0" timeOffset="213">9038 10209 9268,'1'-12'0,"4"3"319,4 4 0,3 4 0,2 1-49,4 0 0,7 0 0,8-2 0,2-2 0,7-3 1,4-2-1,6 0 0,1-2 0,6 0 0,2-3 0,6 0 1,-1-3-2,2-1 0,2-8 1,0 2-1,-4 0 1,1 1-1,-6 2-278,-5 3 0,12-3 0,-6 1 0</inkml:trace>
  <inkml:trace contextRef="#ctx0" brushRef="#br0" timeOffset="214">6039 9049 27050,'0'13'-8534,"0"1"8686,0-1 1,5-1 0,4-3 0,3-5 0,3-2 0,3-2 0,4 0 0,3 0 0,3 0 0,2 0 672,1 0 1,11-5 0,-2 1 0,2 1-303,4 1 1,0-2 0,5 0 0,-2-1-349,1-1 1,0-1 0,1-7 0,-4 1 0,0-2-1,-1-1-372,0-2 1,-1-5-1,-5 0 1,-2-2-1,-2-3 1,-7-2-1,-5-4-177,-6-4 0,-5 4 0,-4-9 0,-5 0 0,-2 1 0,-5 0 10,-6-3 1,-1 4 0,-12-4-1,-5 4 1,-6 4 0,-8 6-1,-5 10 666,-4 9 0,-4 6 1,-4 8-1,-4 4 0,-3 7 1,-3 9-372,32-8 0,1 2 0,-33 13 0,32-11 0,1 1 0,1 0 1,1 1-1,-29 21 0,5 1 0,7 1 9,6-2 0,8 2 1,7-1-1,5 1 0,8-2 1,5 0-1,7-2-1207,2-2 0,16 1 935,8 2 0,15 9 0,10-7 1</inkml:trace>
  <inkml:trace contextRef="#ctx0" brushRef="#br0" timeOffset="215">6678 9396 9607,'2'-12'0,"2"1"2050,5 3-1408,3 5 1,1-3 0,1 6 0,-2 1 0,-2 4-1,-3 3-531,-1 4 0,3 2 0,-4-1 0,-1-1 0,0-2 0,2-1 343,2 1 1,1 2-1,4 2 1,0-3-1,1 0-199,-1-2 0,0-5 1,1 5-1,-1 0 0,0 0 1,1 0-196,-1 1 0,0 0 1,1 1-1,-2-2 1,-2 3-1,-1 2 1,1 4-13,2-2 0,1 1 1,1-1-1,-1 2 0,0-2 1,1-1-1,-1-2 424,0 0 1,7 5 0,0 0 0,3-2-1,-1-2 1,1-4-76,3-1 1,-3 0 0,2 3 0,4-2 0,-1-1 0,1 1-1,1 2-459,1 1 0,0 1 0,-4-1 0,0 0 0,-2 1 0,-2-1-145,0 0 1,-6 5-1,4 0 1,-2-2-1,-1-1 1,0-3 531,0-3 0,4 3 1,-4-5-28,-2 0 1,0 4 0,1-7 0,0-1-1,1 0 54,1 2 1,-4-4 0,3 3 0,-3-1 0,-2 0-1340,0 2 0,-4 1 1,-1-2-2555,-2 5 1,-2 3 3278,-4 1 1,-6-5-1,-1-2 1</inkml:trace>
  <inkml:trace contextRef="#ctx0" brushRef="#br0" timeOffset="216">8131 10089 16754,'-17'-5'-65,"-3"1"1,1 2-111,0 5 0,0 9 0,2 7 0,-2 1 130,-2-1 1,5-3 0,0-5 0,4-4 0,4 0 0,1 1 0,1 2 0,0 2 0,2 0-333,-2-3 0,3 4 0,-6-1 0,-1 4 287,-2 0 1,-7 5-1,-2 0 1</inkml:trace>
  <inkml:trace contextRef="#ctx0" brushRef="#br0" timeOffset="217">20182 17125 8087,'-5'-13'0,"1"0"632,1-1 0,2 1 1,1 0-1,0-1 1681,0 1-2103,0 6 0,0 2 0,-2 10 0,-2 4 194,-5 2 1,1 3 0,1-1 0,-1-1-1,3-2-8,-1-1 0,1 0 1,5 4-1,2 1 0,2-2-153,5-4 1,3 4-1,1-4 1,2 1-1,1-2 1,2 0 33,-2 1 0,-5 1 1,-2 4-1,1 0 1,0 1-1,-1-1-150,-4 0 0,-4 1 1,-1-1-1,-1 0 0,-4-1-259,-4-3 1,-2 1 0,-3-4 0,1 0 0,-2 2-1,-1-2 1,-2 0-1676,2-4 0,5 0 0,2-2 0,-1 0 1807,-2 0 0,-1-12 0,0-3 0</inkml:trace>
  <inkml:trace contextRef="#ctx0" brushRef="#br0" timeOffset="218">20035 17179 8087,'12'-25'988,"0"2"1,0 6-139,3 2 1,11-3-1,2 0 1,3 3-436,2 5 0,9-2 0,-1 3 1,3-3-1,5 1 0,0 2 1,2 4-1,-6 4 519,-2 1 1,-7 0 0,-2 1-935,-1 4 0,-8 2 0,-6 6 0</inkml:trace>
  <inkml:trace contextRef="#ctx0" brushRef="#br0" timeOffset="219">8211 12621 7909,'0'-14'0,"2"3"0,1 0-95,1 2 0,1 5 0,-5-5 0,0-1 1178,0-2 0,-2 4-766,-2 4 1,1 8 0,-6 5 0,-1 3 0,-4 2-1,-4 0-120,-4 4 1,-3 3 0,-2 5 0,1 1 0,1 0 0,1 1 0,3 0 71,2-1 1,3 7 0,7-8 0,4 3 0,4 0 0,2 1 0,5 2-170,8 2 0,12 2 0,14 2 0,9-2 1,9-6-1,8-7 0,-29-13 0,1-2-170,1 0 0,0-1 1,1-2-1,0-1 1,0 0-1,0-1 1,-1 1-1,0-2 0,36 0 1,-9-5-246,-7-6 0,-11-5 0,-8-3 0,-9-6 1,-7-3-1,-8-5-78,-6-5 0,-4-7 0,-7-3 0,-5-1 1,-9-3-1,-9-2 0,-8-2-334,-7 1 1,5 9 468,-10-1 0,5 13 258,-5-4 0,-4 7 0,1 2 0</inkml:trace>
  <inkml:trace contextRef="#ctx0" brushRef="#br0" timeOffset="220">7505 9502 10935,'9'-4'0,"-2"-2"166,-1-2 0,-3 6 1,-6-1-1,-3 6 0,0 5 1,0 4 554,3 2 0,3-1 1,5 0-1,4-1 1,3-2-1,2-2 1,3-1-66,0 1 0,7-5 1,-2 1-1,4-4 1,2-4-1,0-5-638,-2-3 1,6-7 0,-7-4 0,3-2 0,-1-4 0,-5-4-1,-2-4-284,1 0 0,0 4 1,1-1-1,-4 0 1,-3 3-1,0 2 1,1 5-999,2 3 0,-1 3 0,-2 7 1254,3 2 0,3 3 0,5 6 0</inkml:trace>
  <inkml:trace contextRef="#ctx0" brushRef="#br0" timeOffset="221">6945 10968 8392,'6'-7'0,"1"1"-25,1 0 0,2 3 376,-5-6 1,0 6 595,0-1 0,-2 2 0,4 4 0,-1 2 0,-3 5-173,-1 3 0,-2-3 0,0 0 1,0 1-1,1 2 0,2 1-153,2 1 1,5-1-1,-3 0 1,2 1-1,2-1 1,2-1-151,3-3 0,3 1 0,-2-6-351,1-1 1,5-1 0,-2-2 0,1-2 0,0-2 328,2-5 1,-3-9-984,1-4 1,-1-3 0,1-2-1,-3-1 308,0-3 1,-2 3-1,4-5 1,-2 2-1,-1 0 1,1 1-1,2 4-867,-1 4 1,4-2-1,-5 6 1,2 2 1092,3 1 0,7 2 0,3-1 0</inkml:trace>
  <inkml:trace contextRef="#ctx0" brushRef="#br0" timeOffset="222">6252 9516 17534,'-13'8'-965,"-1"1"1006,7-6 1,1 5-1,6-4 1,1 4 0,4 0-1,2 3 1,2 2-1,-2 5 1,1 3 0,-2 2 235,0 3 0,-2 6 0,-4 5 0,0 5 0,0 5 1,0 3-1,0 7 0,0 0-338,0 3 0,0 8 1,0-2-1,0 1 1,0 0-1,0-4 1,3 1 50,6-5 1,0 0 0,10-4 0,-1-3-1,1-2 1,2-1 0,3-1-370,1-2 0,6-2 0,0-4 0,-1 0 0,-2 0 0,-2 0-3773,1 0 3881,0 0 0,-1-6 1,1-2-1</inkml:trace>
  <inkml:trace contextRef="#ctx0" brushRef="#br0" timeOffset="223">5999 12607 8471,'-2'-13'0,"-2"3"378,-5 5 0,3 7 62,1 11 1,-1 0 0,2 1-1,1-1 1,2 2 0,1 1-1,0 3 1,0 2 0,0 3-1,0 1 1,3 0 335,5-3 1,1 2 0,11-6 0,0-3 0,5-5 0,7-5-1,2-5 1,3-6 0,1-8 160,2-6 1,0-12-778,0-3 0,0-8 0,0-4 0,-1-4-385,-4-4 1,2-5-1,-6 1 1,-3-1 0,-2 1-1,-6 3-1434,0 1 0,2 8 0,-4 2 0,-2 7 1659,-1 7 0,-2-6 0,0 8 0</inkml:trace>
  <inkml:trace contextRef="#ctx0" brushRef="#br0" timeOffset="224">21035 16406 8023,'0'-14'135,"0"7"0,0 3 1,0 8-1,0 5 1031,0 3 0,0 1 0,0 2 0,0 1 1,0 3-1,0 1 0,0 0 0,0 0-1496,0-1 1,-4 5-1,-2-4 1,0 3-1,-2-1 1,2 0 0,-1-3-8256,0-5 8585,4-1 0,-3-12 0,6 5 0</inkml:trace>
  <inkml:trace contextRef="#ctx0" brushRef="#br0" timeOffset="225">21342 16179 8102,'-2'-18'0,"-2"1"914,-5 0 0,3 7 0,1 1 1,5 0-398,5 2 1,2-4 0,7 7 0,-1 3 0,2 3 0,1 9 0,3 5 0,2 6-78,3 4 0,-4 0 0,1 2 0,-2 2 0,-4 3 0,-3 1 0,-5 1-436,-1-1 1,-1 8 0,-7-5 0,-2-2 0,-5-1 0,-3-4 0,-1-3-670,0-5 1,-5-3 0,0-6 0,0-1-1,-1-3-67,-3-5 1,4-8 0,5-6 0,7-7 0,4-5 0,2-3 749,0-2 0,0-4 0,0 0 0,2 0 0,2 0 1,5-2-1,4 1 1220,5-1 1,-2 1 0,7 2 0,0-3-1,3 1 1,0-1-624,1 4 1,-2 5 0,-3 3 0,-4 2 0,-5 1 0,-4 0-660,-4 1 1,-5-3-1,-5 4 1,-7-2 0,-7 4-1,-10 3-861,-9 7 1,0 2 0,-9 2-1,-1 3 1,4 5 0,1 6 904,4 6 0,8 2 0,-1 5 0</inkml:trace>
  <inkml:trace contextRef="#ctx0" brushRef="#br0" timeOffset="226">16609 10422 12813,'6'-13'0,"3"1"587,3 3 0,-5 1 0,-1 5 1,-1-3-517,-1-1-293,1 4 1,-5-4 0,0 2 931,0-4 1,1 3 0,2 1 0,3 0 569,1 1 1,-4 1 0,2 7-1,-4 5 1,-2 3-922,-4 1 0,-2 5 1,-8 0-1,-1-2 1,-2 0-1,0 1 372,-1 0 1,0 6-1,-5-6 1,2 1 0,-2 0-1,-1 1-388,-2 2 1,1 0 0,1 2 0,1-2 0,2 0 0,-1-1 0,1 3-344,0-3 0,4 6 0,-3-6 0,2 1 0,3-3 0,1-3 0,3-2-1466,3 0 1,-1-4 0,4-1 697,-1-2 0,5-2 1,2-6-1,9-2 1,6-5-1,4-3 1062,2-1 1,7-6-1,6-2 1</inkml:trace>
  <inkml:trace contextRef="#ctx0" brushRef="#br0" timeOffset="227">16316 10475 23915,'-13'-9'-234,"-1"2"0,1 1 0,0 3 0,-1 1 1202,1 2 0,6-1 0,2-3 0,4-5 0,2-3-509,4-1 1,2 4 0,6 1 0,1 2 0,1 3-1,1 2 1,2 2-268,-2 4 0,0 4 0,1 8 0,0 6 1,1 2-1,0 3 0,1 2 0,0 4 1,2 1-193,0 2 0,-3 0 0,4-7 0,2 1 0,1-1 0,3-2-163,3-2 0,-1-3 0,4-3 1,-2 0-1,-2-3 0,-2 0 201,-1-4 1,-1 3 0,1-8 0</inkml:trace>
  <inkml:trace contextRef="#ctx0" brushRef="#br0" timeOffset="228">22008 10022 11117,'5'-9'0,"0"2"0,1-1 0,2 2 646,-1 0-684,-4 2 1,3 3 742,-6-4 1,2 4 0,1-2 0,1 6 0,-1 6-1,-3 2-216,-5 3 1,4-1-1,-3 0 1,1 1-1,0-1 1,-3 0-133,-2 1 1,5-1-1,-3 0 1,2 1-1,-2-1 1,0 0-198,0 1-95,2-1 1,4 6 0,0 2-321,0 0 0,6-4 1,3-8-1,2-4 0,3-4 1,-1-1 150,0 0 1,7-1 0,2-4 0,3-2 0,0-2 0,-3 2 0,-2 1-134,-1 3 1,-4 0 0,3 0 0,-4-2 0,0 2-342,-1 2 1,-4 5-1,-2 2 1,1 0 0,-1 0 757,3-3 1,8-7-1,3-4 1</inkml:trace>
  <inkml:trace contextRef="#ctx0" brushRef="#br0" timeOffset="229">22541 9995 8534,'-6'-17'302,"-3"-1"0,2 7 1,-2 11 281,-1 8 1,2 4 0,0 1 0,-3 2-1,-1 1 1,-1 3 464,0 2 0,-1 3-881,1 7 1,-5-1 0,0 5 0,1 2 0,-1 0-269,0-1 0,2 2 1,5-4-1,4 2 1,1-2-1,3-2 1,2-2-504,1-2 1,0-1-1,1-2 1,2-3 0,2-3 602,-2 1 0,4-6 0,0 6 0</inkml:trace>
  <inkml:trace contextRef="#ctx0" brushRef="#br0" timeOffset="230">20622 16033 8372,'-18'-29'0,"0"6"0,2 8 0,3 5 619,4 2 0,1 5 0,4-1 0,-4 4 0,1 6 0,3 6 0,2 5-62,2 4 0,0 1 1,0 5-1,0 0 1,2-1-1,1 1 1,2 0-1,3-1-610,2 1 1,-2-5 0,1-1 0,1-2 0,2-4 0,1-3-87,0-3 0,1-8 0,-2-1 0,-4-9 0,-3-7 0,-4-6-160,-1-4 0,-1-2 302,-4-3 1,1 3 0,-8-2 0,-3 5 0,1 5 344,-1 0 0,-4 4 1,-2 7-1,-1 5 1,1 2-1,2 2 218,2 0 1,-2 11 0,1 3 0,3 6 0,4 3 0,3 3 0,2 0-729,3 1-157,8 0 1,5-2 0,11-2-1,7 0 1,6-1-2555,8-1 0,3-4 2873,9-8 0,-1 3 0,0-5 0</inkml:trace>
  <inkml:trace contextRef="#ctx0" brushRef="#br0" timeOffset="231">20062 17765 8143,'15'2'0,"2"1"0,9 1-7,8-1 277,1-2 1,22-8 0,-1-6-1,6-8 1,6-6 0,-1-4-1,-34 13 1,0-1 0,0-1-1,-2-1 1,2-2 0,-1-2-1,0 0 1,-1-1 0,0-3-1,0-2-144,0 0 1,-2-1 0,-2-3 0,-2 0 0,1 0 0,-1-1 0,-3-1 0,-3-2 0,-3 2 0,-2-1 0,-3-2 0,-3 0 0,-2 1 0,-3-1 0,-3 0 0,-3 0-465,-3 0 0,-4 1 1,-4 2-1,-3 1 1,-7-3-1,-4 1 1,-3 2-1,-3 2 0,-3 5 1,-2 2-1,-5 4 1,-2 3-1,-3 5 1,-2 5-1,-4 3 0,-2 5 1,-1 4-1,0 5 408,-2 3 0,0 5 0,-3 8 0,2 5 0,4 1 0,1 4 0,2 0 0,2 3 0,-2 4 0,3 2-539,1 2 0,3 1 0,4-2 0,2 1 742,2 4 1,2 2 0,4-6-1,3 1 1,6 1 0,5 2 0,2-1-1,4 0 1,4-3 0,5 0-151,2 1 1,7-2 0,8-1 0,6-3-124,8-2 0,4-3 0,2 2 0,2-2 0,6-4 0,3-2 0,1 1 0,0-1 0</inkml:trace>
  <inkml:trace contextRef="#ctx0" brushRef="#br0" timeOffset="232">22368 10182 8502,'-13'0'-1577,"5"0"1577,2 0 0,6 0 0,0 0 0</inkml:trace>
  <inkml:trace contextRef="#ctx0" brushRef="#br0" timeOffset="233">16369 10515 8355,'9'-13'0,"0"-1"0,2 1 0,-1 0 0,0 1 424,-1 3 1,-4-3-1,2 3 1,0-1 0,-1 0-1,0 1 1,-4 0 0,-5 1-1,-6 5 583,-3 6 0,-7 2 1,-2 7-661,0 3 1,1 1 0,5-1 0,0 1-162,3 2 0,3 1 0,0-3 0,5 2 0,2 0 0,2 0 0,0-1-139,0 0 1,8-3-1,4-2 1,5-1-1,3-4 1,0-1-1,1-3-254,3-2 0,-3-2 0,-1-4 0,0-2 1,-4-3-1,-3-2-1,-4-3 1,2-1 0,-7 2 0,-1 1 0,-2 0 0,-2-1 0,-4 1 437,-3 0 0,-4 4 1,-3 2-1,-3 1 1,-4 3-1,-3 3 282,-2 4 0,0-1 0,2 6 0,2 3 1,2 3-1,2 2 0,2 1-140,2 1 1,8-4 0,3 4 0,2-1 0,4 0 0,4-2-351,7-1 0,6-3 0,9-2 0,2-2 0,2-2 1,1-3-1,1-2-809,0-1 1,-4 0 39,1 0 0,-4-6 1,-5-3-1,-4-3 389,-4-1 1,-6 0-1,-4-1 1,-2 0 0,-5-3-1,-5 0 1,-6 0 526,-6 2 1,-6 7-1,-8 0 1,-3 2-1,-6 3 1,0 2 1385,1 1 1,-4 1 0,9 4-887,0 4 1,8 2 0,2 4-1,8 2-537,4 0 0,7 3 1,4-4-1,5 3 0,8 0 1,11 1-1,8-3-1206,7 3 0,10-4 0,5 5 1074,6-2 0,-1 5 0,4-4 0</inkml:trace>
  <inkml:trace contextRef="#ctx0" brushRef="#br0" timeOffset="234">8025 11195 8516,'-8'-14'0,"2"3"0,0 2 0,-1 6 0,-2 6 0,0 6 0,0 2 0,-2 3 0,0 1 0,4 2 0,1 4 0,3 1 0,1 1 0,4 0 0,4 2 0,9 2 0,10 0 0,9-1 0,12-3 0,9-3 0,8-2 0,10-6 0,-34-8 0,0-2 431,-1-1 0,1-1 0,8 0 1,1-1-1,-2-1 0,-1-2 1,-2-2-1,1-1 0,0-3 0,-1-3 1,-1-1-1,-1-1-509,1-2 1,-1-2 0,4-1 0,-1-3-1,-6 1 1,-2-2 0,-1 1 0,-2-2 0,-3-2-1,-2-1 1,18-31-297,-11-2 1,-12-10 0,-10 0 0,-10 32 0,-3-1 0,-3-1 0,-3-1 0,-4 0 0,-4 0 357,-3 0 1,-3 1-1,-4-2 1,-3 0-1,-4 2 1,-1 1-1,-1 1 1,-2 2-1,-1 3 1,-2 3-1,-2 2 1,-1 3-1,-2 4 1,-2 3 145,-1 2 1,-2 4 0,-2 4 0,0 5 0,-3 3 0,-2 3 0,-1 3 0,0 4 0,-2 2 0,0 3 0,-1 3 0,0 3 0,1 2 0,2 3 75,-1 3 1,2 2-1,2 1 1,1 2 0,7 0-1,3 2 1,2-2 0,1 2-1,5 0 1,2 1-1,4-2 1,4 1 0,4 1-1,4 1-392,-3 34 1,19-4 0,22 2 0,-2-36 0,5-2 0,8-1 0,5-2 0,7-1 0,5-1 0,6-1 0,3-1-217,5-1 1,2-2 0,6-2-1,2-2 1,-23-6 0,0 0-1,1-1 1</inkml:trace>
  <inkml:trace contextRef="#ctx0" brushRef="#br0" timeOffset="235">22195 10169 13539,'0'-14'-2283,"0"1"2592,0 6 0,-2-4 0,-2 7 1,-5 1-1,-3 3 0,-1 4 1,-1 4 32,1-1 0,0 5 0,-1-3 0,3 3 0,0 1 1,4 0-1,-1 1 0,2-1 377,1 0 1,0 1-1,7-1 1,2 0-1,5 1-685,3-1 0,3-4 0,1-2 0,3-1 0,2-3 1,3-1-386,1-2 1,-3 0 0,-1 0 0,-2-2-1,-4-2-38,-5-5 1,-4-3 0,-7-1-1,-5 1 1,-8 1 0,-6 2 860,-6-1 0,-5 4 1,-1 2-1,-1 2 1,1 2-1,2 0 1,2 0 420,1 0 0,6 2 1,5 2-1,6 5 1,5 3-1,7 1-787,7 1 1,5 3-1,13 1 1,1-2 0,3-2-1,5-4-738,2-1 0,1-5 1,-2 4-1,-4-2 1,-5-3-1,-8-2 1,-3-1-133,-4 0 0,-9 0 0,-8 0 0,-12 0 0,-11 0 0,-7 0 422,-6 0 1,-7 2-1,4 2 1,3 5-1,4 4 1,4 4 275,2 0 1,8 7-1,2-3 1</inkml:trace>
  <inkml:trace contextRef="#ctx0" brushRef="#br0" timeOffset="236">23314 10075 8379,'2'-12'0,"2"4"583,-2 2 2599,4 6-491,0 0-2126,-5-6 0,5 6 0,-6 0 1,-1 6-414,-4 1 0,-1 5 1,-4-5-1,1 2 1,0 0-1,0 1 78,0 2-188,0 2 0,-4-1 0,1 0 1,2 1-1,1-1 0,0 0 219,2 1 1,-1-1 0,5 0-1,-1 1 1,2-1 0,5 0 5,6 1 1,0-6-1,3 1 1,4 2-1,4-1 1,3 0-1,1-1-61,-2 2 1,3-4-1,-2 2 1,0 0-1,-1 0 1,-4 0-234,-3 1 0,-2-3 0,-1 2 1,-3 2-1,-4 0-182,-4 3 0,-8-5 0,-7-2 0,-6 1 0,-6-3 0,0 1-2205,-1-3 1946,-5 5 0,3-7 1,-3 4-1,1-4 1,0-1-1,2 0-489,6 0 1,3-4-1,9-2 1,2-2-1,4-2 1,4-3 956,1-5 0,12-9 0,2-7 0</inkml:trace>
  <inkml:trace contextRef="#ctx0" brushRef="#br0" timeOffset="237">23434 10049 8378,'15'-36'1877,"3"1"1,9 6 0,8 16 0,4 7-1563,1 5 1,-2 1 0,-1 0 0,0 1 0,5 2 0,4 3 0,3 2 0,-2 0-316,-1 0 0,4 10 0,-2-4 0</inkml:trace>
  <inkml:trace contextRef="#ctx0" brushRef="#br0" timeOffset="238">18489 10289 13793,'1'-12'-2519,"4"3"1826,-4 3 300,5 0 1,-4 5 2206,2-4 0,-2-2-948,2-2 1,-2 4 0,-4 5-1,-2 9-649,-5 8 1,-3-1-1,-3 5 1,-3-1-1,-4 1 1,-3 1 130,-2-1 1,2 4 0,1-3 0,2 3 0,-2 2-1,1-2 1,-1-1-142,2-2 0,4 0 0,-1 4 1,1-3-1,5 0 0,-1-1 1,4 0-337,-2 0 0,0-6 1,0 4-1,2-4 1,3-1-1,1-3-4207,3-1 2949,1-5 0,2-1 0,2-10 0,2-3 1365,5-4 1,9-14-1,3-2 1</inkml:trace>
  <inkml:trace contextRef="#ctx0" brushRef="#br0" timeOffset="239">18182 10342 11388,'-16'-21'-941,"3"5"431,1 5 1,4 6 100,0 5 1,0-6-1,1-2 1,7 1 972,7 2 1,5 4 0,3 1-1,3 1 1,4 4 0,3 4 0,2 4-1,-1 3 2147,1 2 1,1 6-1949,3-2 0,-1-1 0,4 1 1,-2 0-441,-2-1 0,-2 3 1,-1-5-1,-2 2 0,-1 1 1,-3-1-1,-2-4 0,-3 0 1,-1-1-1,0 2 0,1-2-389,2-1 0,5 4 1,-2 2-1</inkml:trace>
  <inkml:trace contextRef="#ctx0" brushRef="#br0" timeOffset="240">21568 16179 8193,'-6'-13'0,"-1"0"0</inkml:trace>
  <inkml:trace contextRef="#ctx0" brushRef="#br0" timeOffset="241">21515 16232 8104,'0'-26'27,"0"1"1,0 2 0,0 6-1,0 2 1,0 2 186,0-1 0,0 1 0,-2 1 0,-2 3 0,-5 8 304,-3 8 0,2 3 0,-2 13 0,-1 0 0,1 3 0,1 2 0,1 1-135,-2 2 1,5 0 0,2-2-1,4-1 1,1 0 0,1-4-1,4-4-68,4-3 0,4-3 0,5-2-492,4-3 0,2-3 0,1-7 0,-1-5-5,-1-8 0,5 0 0,-7-9 0,0-2 0,-5-3 0,-5-3 109,-7 1 0,-2-2 0,-4-1 1,-4 1-1,-6-1 0,-6 5 1,-2 3 358,-4 2 0,-1 13 0,0 1 1,1 6-1,3 3 0,3 3-163,7 6 0,-1 1 0,7 14 0,2 3 1,3 4-1,5 1 0,5 3-2215,6-1 1,10 1 2091,5 5 0,6-6 0,-3-1 0</inkml:trace>
  <inkml:trace contextRef="#ctx0" brushRef="#br0" timeOffset="242">20662 17352 8156,'-2'-9'2309,"-1"0"-1281,-1-1 0,5 4 0,7 3 1,-1 6-1,-1 6 0,-1 4-942,-1 5 1,0 1 0,-4 5 0,0-2 0,0 2 0,0-1-1030,0 0 1,0 2-1,0-4 1,0-1-1,0-2 943,0-3 0,6-2 0,2 1 0</inkml:trace>
  <inkml:trace contextRef="#ctx0" brushRef="#br0" timeOffset="243">21062 17085 7922,'-6'-25'0,"-3"5"0,-3 6 0,5 5 593,2 5 0,2 2 1,0-4-173,-1 1 0,-1 5 0,5 0 0,0 7 0,2 5 0,4 3 0,6 1 0,5 3 0,3 3 0,0 5-110,1 3 1,-3 1 0,3-3 0,-2 1 0,-3 4 0,-3 0 0,-4-1-684,-4-2 0,-4 2 0,-1-2 1,-1-3-1,-4-5 0,-5-3 0,-6-3 1,-5-2-99,0-5 0,-4-3 0,3-8 0,-2-2 0,0-7 0,4-5 0,2-6 601,6-3 0,5-9 0,7-5 0,3-5 0,6-4 0,8-2 0,7 0 580,3 1 0,5 4 1,4 10-1,1 4 1,-2 4-1,-4 5-590,-2 4 0,-9 5 1,-2 4-1,-3 4 1,-5 4-328,-5 1 0,-13 1 0,-14 2 0,-5 3 0,-4 0 1,-4 2-1,-2-3-1203,1 1 1,-5 5-1,5-2 1409,4 2 0,-4 9 0,2 0 0</inkml:trace>
  <inkml:trace contextRef="#ctx0" brushRef="#br0" timeOffset="244">17263 10355 8376,'1'-12'0,"3"2"0,5 1 0,-3 6 952,0-3 1,-6 5 0,0-4 0,0-4 0,0-2 913,0-3 0,5 4 1,-2 7-1365,-5 12 1,-4 3-1,-9 7 1,-1 0-1,-3 3 1,-2 2-1,-1 0-18,1-2 0,-4 0 1,4 5-1,-1-1 0,1 1 1,2 0-367,3-1 1,1 1 0,2 0 0,-1-2-1,2-1 1,4-4 0,3 0-833,4-4 0,1-1 0,0-2 0,0 0-1768,0 1 1,1-7 0,2-4-937,2-6 0,3-4 3418,-3-7 0,5 1 0,-2 0 0</inkml:trace>
  <inkml:trace contextRef="#ctx0" brushRef="#br0" timeOffset="245">17023 10382 8370,'0'-13'0,"-2"1"0,-2 3 213,-5 4 1,-3 4-1,-1-1 1,-1-1 516,1-1 0,4 0 0,2 5 0,1 3-174,3 5 1,7 3-1,5 2 1,4-1 0,5 0-1,4 1 1,4-1-1,2 2 1,1 1 0,2 2-1,1-2 1,-1-1-1,0-2 1,0 0 0,-1 1-382,-4-1 1,4-4-1,-9 0 1,-1 0-1,-2 0-2612,-3 0 0,-3 1 0,-3 6 2437,-5 2 0,3 6 0,1-4 0</inkml:trace>
  <inkml:trace contextRef="#ctx0" brushRef="#br0" timeOffset="246">23994 10409 8299,'6'-14'0,"2"1"349,-1 0 1,-3 7 0,-8 6 0,-5 7 0,-4 6-1,-3 4 1,-2 0 0,1 1 0,1 1 0,0 2 1801,-2 0 1,5 3-1964,4-7 0,4 1 1,-2-3-1,1 1 0,3 2-609,2-2 1,7-2 0,2-6 0,6-3-1,4-4 1,4-1 420,3 0 0,2-6 0,-1-1 0</inkml:trace>
  <inkml:trace contextRef="#ctx0" brushRef="#br0" timeOffset="247">24474 10129 8514,'-9'-2'792,"0"-1"-22,-1-1 0,-2-1 0,0 7 0,3 2-288,5 5 1,-2 3 0,2 1 0,1 2 0,1 3 0,2 3 0,2 1 0,1 0 40,1 2 0,6-1 0,-1 3 0,3-3 0,2 2 0,-3-1-318,-2 1 0,3-1 0,-3 0 0,1-4 0,-1 1 0,-3-2-612,0 1 1,-4 3-1,1-3 1,-6-3 0,-6-5-271,-3-4 1,-3 1 0,-1-5 0,-4-1-1,1-3 1,-2-5 0,4-3 299,2-4 1,0-8 0,11-2-1,1-3 1,1-2 0,5 1 390,6-1 1,1 0-1,13 1 1,0-1-1,4 1 1,3 0 799,1 4 1,4-2-1,-4 7 1,-1 0-1,-2 3 1,-3 0 0,-1 1-150,-2 0 0,-5-1 0,-1 1 0,-6 0-643,-5-1 0,-5-2 0,-6 0 1,-8 1-1,-6-1 0,-7 1-504,-4 0 0,-3 2 0,-8 1 0,1 3 1,-1 5-1,4 2 0,-1 2-2303,1 0 2785,4 12 0,-11 3 0,4 11 0</inkml:trace>
  <inkml:trace contextRef="#ctx0" brushRef="#br0" timeOffset="248">19969 17592 8270,'-43'-24'0,"4"8"0,9 11 0,10 10-7,5 2 0,6-1 7,0-6 0,6 0 66,-3-6 0,6 3 1,0-6-1,2-1 1,2-3-1,7-4 1,6-3-1,10-4 1,7-4-1,6-2 1,4-4 1571,5-6 0,0 5 1,3-5-1,3 3 0,0 3 1,-1 3-1287,0 2 0,-2 4 0,-3 2 1,-4 2-1,0 0 0,-1 2 1,-1-2-1,-3 2-2423,-4 0 1,1-1-1,-5 3 1,1-6 2070,0-2 0,4-13 0,-3-4 0</inkml:trace>
  <inkml:trace contextRef="#ctx0" brushRef="#br0" timeOffset="249">20768 17432 8071,'-29'-34'4676,"2"3"-3498,9 9 0,14 2 1,10 6-629,7-4 1,11-7-1,10-7 1,4 1-1,11-1 1,9-2 0,9-2-473,-33 18 0,0 1-95,34-13 1,-33 14 0,0-1 0,34-9 0,-2 1 0,-2 2 16,-6 6 0,3-4 0,-1 0 0</inkml:trace>
  <inkml:trace contextRef="#ctx0" brushRef="#br0" timeOffset="250">22101 16019 8111,'2'-20'0,"1"2"0,1 3 567,-1 2 0,0 1 0,0 1 0,2 3 2865,-2-3 0,-2 7-2913,-1 4 1,2 6 0,0 7 0,3 2 0,-1 1 0,2 2 0,2-2-874,-1-1 1,5-2 0,-2 1 0,5-3 0,3 0-1,-2-4-463,-1-1 0,0 3 1,1-5-1,3-1 1,2-3-1,3-3-2813,1-1 3630,2-6 0,5-10 0,2-8 0</inkml:trace>
  <inkml:trace contextRef="#ctx0" brushRef="#br0" timeOffset="251">22568 15819 8059,'-15'0'1226,"-1"0"-451,-2 0 0,0 2 1,6 2-1,2 5-148,1 3 1,2 7-1,-4 3 1,4 5-1,1 3 1,2 2-1,-1 2 1,1 3-9,1 2 1,1 1-1,2 0 1,0-2-1,-1-1-619,-4-1 0,-2 5 0,-6 7 0</inkml:trace>
  <inkml:trace contextRef="#ctx0" brushRef="#br0" timeOffset="252">13770 11488 7873,'0'-21'108,"0"4"1,2 8-1,2 3 1,5 1-1,3-1 1,1 0-1,0 0 1,1 4-1,1 0 1,1 2-1,2 0 246,-2 0 0,5 0 0,1 0 0,3 0 1,2 0-1,1 0 0,1 0 0,4 0-116,1 0 1,-3 0 0,5 2 0,-1 0-1,1 3 1,-1-2-179,2-2 0,5-1 0,-1 0 0,-2 0 0,-1 0 0,1 0 0,-1 0 142,-2 0 1,2 0-1,-4 0 1,4-1-1,0-2 1,4-3-1,-1 0-56,0 0 1,4 0 0,1 3-1,1-1 1,2-1 0,0 1-305,0 0 1,0-1 0,4 5 0,0-1 0,-1-2-1,-1-2 58,-3 2 1,0 2-1,2 1 1,-2-2-1,-3-1 1,-2-3 305,-1-1 0,2 0 0,2-4 0,0 4 0,2-1 0,-3 2 0,3 1-76,-1 2 1,-2 0 0,4 0 0,1-3 0,2 0 0,1 0-245,0 3 0,1-3 0,1 0 1,-1 0-1,1 0 0,-3 2 124,0-2 0,0 3 1,0-4-1,-2 1 0,-3 1 1,-1 1-1,-3-1 264,-1 2 0,1 2 0,0-1 1,-2-1-1,2-1 0,-2 1-227,1 1 1,2 2 0,2 0 0,2 2 0,2 1 0,2 1-50,1-1 0,5 3 0,3 0 0,2 0 0,7 0 0,1-3 1,5-2 160,-37 0 0,0-2 0,32 1 0,5 0 0,-5 0 0,-3 0 0,2 0-74,-1 0 1,-8 0-1,4 0 1,-3-1 0,-4-2-1,0-1 1,-5 1-212,-1 1 0,1 2 1,-7 0-1,0 0 1,1 0-1,-2 0 85,-4 0 1,7 0-1,-8 0 1,1 0-1,1 0 1,-2 0 263,0 0 1,0-1 0,0-2 0,0-2 0,1 2 0,2 2 0,3 1-140,1 0 0,-2 0 1,2 0-1,2 0 1,0 0-1,4 1-240,2 4 1,-3-2 0,6 4 0,-2 1-1,-1-3 1,1 1 0,-1-3 191,1-1 1,0-2-1,-1 0 1,0 0 0,1 0-1,-2 0 152,-2 0 1,1 0-1,-9 0 1,-1 0 0,-1-2-1,-2-1 1,-2-1-224,-2 1 1,1 1-1,-5 2 1,2 0-1,3 0 1,2 0 25,1 0 1,0 0 0,0 0 0,0 0 0,1 0 0,2-1 0,3-2 356,2-1 1,1-1 0,4 4 0,0-2 0,2-2 0,1 2-272,2 2 1,4-1 0,-1-1-1,1-1 1,3 1 0,-2 1-178,-3 2 0,2 0 0,-1 0 0,1 0 0,4 0 0,-3 0 0,4 0 202,3 0 1,-2 0 0,4 0 0,-1 0 0,2 0 0,-1 0 0,1 0 270,-3 0 1,4-4-1,0-2 1,-37 3-1,1 0 1,0 0-1,0 0 1,0 2-1,-1-1-226,37 1 1,-34 1-1,-1 0 1,35 0 0,0 0-1,-1 0 1,-2 0-508,0 0 1,0 0 0,-4 0 0,-2 0 0,-3 0-1,-4 0 1,-3 0-513,-2 0 0,-9 0 0,-1 0 163,0 0 1,-6 0 0,-4 0-1,-4 0-43,-2 0 0,1 4 0,-10 1 1,-2-2 751,-1-2 0,4 5 0,2 1 0</inkml:trace>
  <inkml:trace contextRef="#ctx0" brushRef="#br0" timeOffset="253">12344 11221 10472,'6'-7'301,"1"1"0,8 6 0,3 0 0,2 0 1,4-1-1,1-2 0,5-2 0,2 2 157,5 2 0,1-4 0,-1 1 1,-2-1-1,1 1 0,-1 0 1,-1 1-1,-1 1-990,-4 2 0,-2-1 0,-5-2 0,-2-2 0,-3 2 522,1 2 0,0-5 0,-5-1 0</inkml:trace>
  <inkml:trace contextRef="#ctx0" brushRef="#br0" timeOffset="254">12984 11088 16875,'8'-25'-719,"1"3"1,0 8-1,6 10 1,3 3 996,4 1 1,8 1 0,1 3 0,-2 4 0,1 1-1,0 0 1,-1 1 1567,-4 2 1,-2 3-2022,-6 2 1,-6 0 0,1 5 0,-5 2-1,-5-1 1,-7 1 0,-8-2 0,-8 2-706,-4 1 0,-8-3 0,-1-1 0,-3 0 0,0 0 0,-1 1 821,1-2 0,5 6 0,0-6 0</inkml:trace>
  <inkml:trace contextRef="#ctx0" brushRef="#br0" timeOffset="255">22128 16366 8186,'-13'-14'0,"-1"3"0,1 0 0,1 2 0,3-1 0,3-2 1342,6-1 1,3-5-859,6 0 1,6-10-1,13 0 1,3-5-1,5-4 1,2 0-1,2 0 1,2 3-1,1 2 1,1 2-974,-1 2 0,-6 3 0,-3 3 0,-1 4 0,-4 3 0,0 3 0,-4 3 489,-3 5 0,3 2 0,-4 2 0</inkml:trace>
  <inkml:trace contextRef="#ctx0" brushRef="#br0" timeOffset="256">23248 15873 8312,'-15'-14'0,"-1"1"833,-2 0 1,0 5-1,5 4 1,-1 2-567,1 2 0,0 5 0,-1-1 0,1 1 0,0 1 0,1 2 0,3 4-232,5 2 1,8 0 0,6 3 0,7 2 0,6 2 0,7 1 0,4 0 0,0-1 0,-1-2-1,-4-3-220,-2-1 1,1 3 0,-11 0-305,-6-2 0,-3-1 1,-11-2-1,-6-1 0,-10-2 1,-8-2 488,-4-2 0,-12-2 0,1-4 0</inkml:trace>
  <inkml:trace contextRef="#ctx0" brushRef="#br0" timeOffset="257">23101 16006 8312,'36'-28'1758,"-1"-3"-1046,2-5 0,8 8 0,5 1 1,3 4-402,1 2 0,8 2 1,-6 7-1,2 3-311,-5 5 0,7 2 0,-6 2 0</inkml:trace>
  <inkml:trace contextRef="#ctx0" brushRef="#br0" timeOffset="258">7118 14460 8260,'-13'0'29,"0"0"0,4 0 1,0-2-1,0-2 0,2-5 1,2-3 895,4-1 0,1 0 1,0-1-1,-2 2 0,-1 2 1,-3 3-642,-1 1 1,2 1 0,-5 7 0,-3 4 0,-4 7 0,0 8-191,-3 4 0,1 3 1,-5 5-1,2 5 1,0 5-1,1 0 1,4 0 234,2 1 0,3-1 0,3 5 0,5-2 0,2-2 1,4-1-1,2-1-90,5-4 0,9-7 0,5-1 0,7-5 0,5-6 0,4-3-360,1-4 1,6-7-1,3-2 1,1-6-1,-1-6 1,-5-3-1,-4-3-210,-4-3 0,0-2 1,-8-8-1,-5-2 1,-3-1-1,-7 0 1,-4-2-84,-3-2 0,-2-4 0,-5 1 0,-4 1 0,-5 3-235,-6 1 0,-4-3 600,-2 5 1,-3 6 0,4 7-1,-1 4 1,0 2 0,0 3 0,2 3-362,7 0 1,1 6 0,9-1 409,5 3 0,10 3 0,8-5 0</inkml:trace>
  <inkml:trace contextRef="#ctx0" brushRef="#br0" timeOffset="259">7785 14207 9364,'-6'-8'1149,"3"4"1,-4 8-802,1 5 0,1-1 0,5 2 1,0 3-1,0 4 0,0 0-46,0 3 1,0-1-1,2 5 1,1-4 0,3 0-1,1-4 1,3-1-547,2-2 1,3-6 0,3-2-1,4-4 1,3-1 0,2-1-1,-1-5 1,1-7-4039,0-8 4282,-1-4 0,1-8 0,0-1 0</inkml:trace>
  <inkml:trace contextRef="#ctx0" brushRef="#br0" timeOffset="260">8131 14100 8103,'-6'-13'491,"-1"1"0,-6 2 615,-1 1 0,1 6 1,0 1-1,-1 8 0,1 10-522,0 8 1,-1 6-1,1 11 1,0 4-1,-1 4 1,1 2-336,0 3 0,4 0 1,1 3-1,3 2 1,2-1-1,3-1 1,3-3-1,2-1 2864,3-3-3113,1-5 0,10 7 0,2-5 0</inkml:trace>
  <inkml:trace contextRef="#ctx0" brushRef="#br0" timeOffset="261">9038 10982 11696,'-12'-33'0,"2"6"0,2 8 689,2 4 0,3 8 0,9 2 0,6 4 0,6 1 0,1 1 0,3 2 0,2 3 0,4 0 0,0 2 51,0-1 0,8 0 1,1 2-1,0-3 1,2-1-1,-2-1-516,-2-1 0,7-1 1,-7-2-1,-1 0 0,-1 0-11,-2 0 1,6-6-1,-3-2 1</inkml:trace>
  <inkml:trace contextRef="#ctx0" brushRef="#br0" timeOffset="262">10491 10409 8895,'0'-21'0,"0"3"0,1 5 0,2 2 367,2 2 0,-2 6 0,-6 1 1,-3 6-1,0 8 0,-2 6 1,3 1-1,-3 2 0,2-1 1,0 2 27,3-1 0,-3 0 0,2-5 1,2 2-1,4-2 0,4-2-218,1-5 1,2 1 0,6-4 0,3 0 0,4 0-1,2-3 1,1-2 0,0-1-1194,3 0 1,2-1-1,-4-4 1077,1-4 0,6-3 0,1-1 1</inkml:trace>
  <inkml:trace contextRef="#ctx0" brushRef="#br0" timeOffset="263">10971 10302 23983,'-14'-16'-2272,"1"-4"3500,0 3 1,4 15-1,0 20 1,-1 7-1239,-2 6 1,-2 2-1,1 4 1,0 0 0,-2 4-1,-1 8 1,-5 9-190,-4 8 0,13-29 1,0 1 21,-4 4 0,1 0 0,3-3 0,0 0 0,2 2 0,-1 0 0,2-1 0,-1 0 0,2-2 0,1-1 23,-3 37 0,1-35 0,0-1 0,-6 36 1</inkml:trace>
  <inkml:trace contextRef="#ctx0" brushRef="#br0" timeOffset="264">7438 15553 8139,'-13'-8'0,"0"4"0,-7 8 0,0 4 0</inkml:trace>
  <inkml:trace contextRef="#ctx0" brushRef="#br0" timeOffset="265">8065 15966 8270,'-22'-18'0,"1"2"2129,2 4 1,7 11-1,7 9-1148,4 4 1,7 2 0,4-1-1,5 0 1,4 1 0,0-1 0,4 0-1,-1 1-860,2-1 1,8-6 0,-4-2 0,3-4 0,5-4-1,-1-4 1,4-8 0,-2-4-2225,1-5 1,-5-1-1,0-3 1,-2-3 2102,0-5 0,0-2 0,-4-2 0</inkml:trace>
  <inkml:trace contextRef="#ctx0" brushRef="#br0" timeOffset="266">6865 15833 8139,'0'-14'0,"0"1"0,0 0 0,0-1 436,0 1 1,4-2-1,2-1 1,0-2-1,2 2 3872,-1 1-3590,-4 8 1,3 2 0,-6 10 0,0 5 0,0 5 46,0 3 1,4 5 0,1 0 0,-2 0 0,0 1 0,1-3 0,5-2-332,3-3 0,3-7 1,1-5-1,5-4 0,3-4 1,5-8-1,4-9-253,4-10 1,0-7 0,0-7 0,-3-2 0,-2-3 0,0-2-803,0-3 1,-8-1-1,1 3 1,-4 1-1,-5 3 1,-3 6-848,-4 6 1,2 4 0,-7 8 0,1 4 1467,0 8 0,3 6 0,5 7 0</inkml:trace>
  <inkml:trace contextRef="#ctx0" brushRef="#br0" timeOffset="267">8505 11341 8271,'-9'-4'0,"1"-2"0,2-1 0,2 2 105,4-4 0,0 5 0,-2-4 1,0 1-1,-3 0 0,1-2 847,-2 1 1,4 1 2808,-2 3-3459,2 2 0,2-2 1,0 8-1,0 5 1,0 3-22,0 1 0,0 2 1,0 1-1,0 3 1,-1 2-1,-2 1 89,-2-1 1,1 4-1,4-2 1,0 2-1,0 1 1,0 0-34,0-4 0,4 6 0,1-3 0,-1 0 0,2 2 0,2-3 0,1 1-72,-1 0 0,0 2 0,2-2 0,-1 0 0,0-1 0,0 1-270,0-2 0,-5 1 0,4 1 0,-2-1 0,-2-2 0,0 0 0,1 1-98,-2-1 1,-2-6 0,-1 2 0,0-3 0,0-2 0,0 0-736,0 1 1,0-5-1131,0-1 1,0-6 0,2-2 34,2-7 1,2-5 0,5 0 1932,-3 3 0,1-3 0,5 5 0</inkml:trace>
  <inkml:trace contextRef="#ctx0" brushRef="#br0" timeOffset="268">8465 12114 8271,'-12'-10'1415,"3"-3"0,2 1-893,2 3 0,10 6 0,-3 0 0,7 6 1,3 6-1,4 3 0,4 3-198,3 2 0,3 0 0,-1 5 0,-1 0 0,-1-1 0,4-3 0,2-4 0,1 0 1,0-2-169,1-4 1,-2 3-1,7-7-156,1-1 0,2-7 0,1-4 0</inkml:trace>
  <inkml:trace contextRef="#ctx0" brushRef="#br0" timeOffset="269">10011 11408 8291,'-9'-7'0,"2"-5"0,1-4 0,4 1 237,5 4 1,9 1 0,7 6 0,4-1 0,3 1 0,5-1-1,3 2 1,3 0 0,3 0 0,3-1 0,3 2 0,-1 4 282,-4 2 0,7 5 0,-8-3 1,1 0-1,-1 1 0,-3-1 1,-1 0-1,-1-1 0,1-1-231,-1 1 0,1-1 0,2-5 0,1-2 0,-2-3 0,1 0 0,-1-2-662,2 1 1,-2 0 0,0-4-1,-3 4 1,-1 1 0,-4 3 0,-1 1-1629,-1 2 0,-5 2 1,-1 1 2000,-2 1 0,-1 7 0,-5-4 0</inkml:trace>
  <inkml:trace contextRef="#ctx0" brushRef="#br0" timeOffset="270">8758 11675 8576,'-5'-26'0,"1"4"0,1 4 0,2 4 0,1 0 36,0 1 1,-2 6 0,-1 1-1,-3 1 1,-1 1 0,-4 2-1,0 5 1,-3 5 0,-1 1-1,-1-1 54,-2 3 0,-4 5 1,3 2-1,0-2 1,-2 0-1,2 1 1,-1 3-1,4 4 236,1 4 0,6 3 0,2 0 0,1 5 0,3 4 0,3 3-156,5 1 0,8-1 0,11-6 0,5-3 0,7-3 1,4-5-1,6-9 168,7-6-260,-6-5 0,20-6 0,-8-3 0,1-5 0,0-6 0,-3-6-256,-1-3 0,2-9 0,-14-2 1,-3-1-1,-3-1 0,-7 1 1,-6-1-302,-7 1 1,-2 4-1,-15-3 1,-8 1-1,-14 3 1,-14 2-1162,-13 2 1393,-1 5 0,-16 3 0,2 9 247,-7 5 0,2 2 0,-5 2 0</inkml:trace>
  <inkml:trace contextRef="#ctx0" brushRef="#br0" timeOffset="271">6905 10422 8061,'-18'-13'0,"0"-1"0,2 2 0,3 2 0,4 1 0,5-1-31,2-2 0,4-1 0,0-1 0,4 2 0,0 2 0,2 3 0,-1-1 580,4 1 644,-6 4 1,1-2-673,-6 10 1,2 2-1,1 7 1,3-3-1,1 0 1,3-1-252,2 5 1,2-2 0,-1 7-1,0-1 1,1 2 0,0 1 0,3 0 115,1 2 1,-1 1-1,-3 1 1,-1 1-1,0 1 1,1 2-26,-1 1 0,0 2 1,1-4-1,-1 4 0,2 1 1,1 1-1,3 2-195,2 3 0,-3-6 0,3 9 0,-1 0 0,1-1 0,3-1 0,1-1 62,2 0 0,-1 3 0,1-1 0,0-4 1,-1 1-1,1-1 193,0 2 0,-1-1 0,1-4 0,0-2 1,-2-2-1,-2 0 0,0-2-264,0 0 1,-2-3-1,0 1 1,0 0-1,-2-2 1,2 0 0,-2-1-215,0-1 0,0 5 0,-2-5 0,0 2 0,1 1 0,0 1 0,0 1-59,-2 3 0,3-2 0,-1 2 0,-2-2 0,-1-1 0,-2 2 0,1-2 330,-1 2 0,0-1 1,1-2-1,-1-2 0,0-1 1,1-3-146,-1-2 0,-1 5 1,-2-4-1,-1 1 1,2-2-1,2-1 0,3 0-1214,2-2 1,0-1 0,-5-2 0,0-1-175,1-3 1,-1-6 0,-1-11-1,-2-6 1,-1-7 218,1-7 1,-2 0 0,-1-6 0,-1 1 0,-3 5 0,-1 3 0,-4 4 629,-2 2 1,-5 1 0,-9 6 0,-4 2 0,-3 2 0,-2 2 512,0 3 0,-4-2 0,0-1 1,2-2-1,0-2 0,4 0 1,3-2 343,4-2 1,3 4-1,2-8 1,1 3 0,2 2-1,2 0 1627,3-1 0,0 1-1103,5 0 1,2 5 0,2 5-1,3 6 1,2 8-355,0 5 0,0 5 0,4 5 0,2 0 0,2-3 0,2-1 0,2 1-253,2-3 1,2 0-1,2-8 1,0-2-1,-1-3 1,1-1 0,0-3-750,-1-1 1,1-8-1,0-3 1,-2-4 0,-1-5-1,-4-4 1,1-4-1211,0 0 0,-3-7 1655,4-2 0,0-10 0,5-2 0</inkml:trace>
  <inkml:trace contextRef="#ctx0" brushRef="#br0" timeOffset="272">15970 11022 14036,'8'-12'0,"1"1"0,0 2 0,0 1-344,0 0 0,-5-2-565,5 5 1233,-6-5 140,3 9 0,-3-5 0,-1 7 1,-5 4-1,-3 2 0,-3 2 1,0-2 204,0-1 0,0 3 1,-3-3-1,2 0 0,3 1 1,-1-1-151,1 0 1,-2 0 0,-4-3 0,1 3 0,1 1 0,2 4 0,-1 1 0,0 1-421,1 0 1,3 6-1,6 4 1,0 2-1,0 3 1,1 2-64,4 1 1,8 0 0,9-5 0,4 1-1,3-2 1,4-3 65,2-4 0,11-4 0,-7-6 0,1-3 0,-2-4 0,-1-1 0,-3-3-109,0-5 1,-10-7 0,1-12 0,-4-1 0,-6-2 0,-5-4-448,-5-4 1,-4-1 0,-4-8 0,-6 1 0,-9 3 0,-7 2 0,-6 1 238,-4 0 0,-4 7 1,-1 8-1,2 9 1,2 7-1,5 3-253,3 3 0,3 1 0,2 4 0,7 2 0,6 5 0,5 4-5061,4 5 5573,13 3 1,8 6 0,15-1 0</inkml:trace>
  <inkml:trace contextRef="#ctx0" brushRef="#br0" timeOffset="273">18342 10915 16399,'0'-13'-961,"0"4"0,0 0 0,0-2 1566,0 0 1,-6-3-1,-3 1 1,-1 0-1,0-1 1,1 2-63,-2 4 0,1-4 0,0 4 0,1 1 0,-2 2 0,0 4 1,-3 1-1,1 1-148,0 4 1,-5 4 0,0 9 0,2 4 0,0 3-1,1 2-97,1-1 1,-2 7 0,9 1 0,-1 1-1,5 0 1,6-3-164,6-2 0,4-4 0,5-2 1,6-3-1,6-2 0,4-4 0,1-3-180,1-3 0,-1-6 0,5 1 0,0-3 1,-1-1-1,-4-1 0,-4-3-800,-2-5 1,-4-3 0,-2-3-1,-3-1 1,-5-4 0,-8 0 449,-4-4 0,-3-1 0,-3-2 0,-4 1 0,-8-1 1,-5 0-1,-5 2-316,-4 3 0,-1 3 0,-4 5 740,1 1 0,-4 0 1,3-1-1</inkml:trace>
  <inkml:trace contextRef="#ctx0" brushRef="#br0" timeOffset="274">13090 12208 13933,'-6'-12'0,"-1"1"0,-2 4 0,2 3 1467,1 5 0,0-1-617,1 5 0,4-5-136,-4-5 1,10-1 0,4-3 0,3 5 0,1 2 0,0 4 0,2 1 0,1 3-532,2 1-1,6 1 1,-1 2 0,6-1 0,2 1 0,-2 2-150,-1 1 1,4-4 0,0-1-1,2-2 1,2-3 0,-1-2-1,1-1 223,1 0 1,-3 0 0,2 0 0,1 0 0,0 0 0,0 0 95,-2 0 0,-1 0 1,3 0-1,-3 0 0,0 1 1,0 2-1,2 2-29,-2-2 1,5 0 0,-4 0-1,2 1 1,2-1 0,-2-1-370,0-2 1,3 0-1,-8 0 1,2 0 0,3 0-1,0 0 150,-1 0 0,5-5 0,-4-1 0,0-1 0,2-3 0,-2-1 17,-1 2 0,2-1 0,-4 5 1,2 1-1,-1 0 0,1-1 1,-1 2-368,1 2 0,-1 1 0,4 0 0,-1 1 0,-1 2 0,3 2 81,2-2 0,-5-2 0,4-1 0,-2 0 0,-1 0 0,2 0 0,-1-1 567,-1-4 0,1-1 0,2-4 0,2 1 0,3 0 1,0 2-372,0 2 0,-1 4 0,-4 1 0,2 0 0,1 0 0,1 0 1,-1 0-213,1 0 0,-1 0 0,-4 0 0,0 0 0,0 0 0,0 0-2,0 0 0,0 0 0,-1 0 0,-2 0 0,-3 0 0,0-2 495,0-2 0,-3 1 0,3-6 0,0 0 0,-1 0 0,1 2 0,0-1-312,3 1 0,0 4 0,1-3 0,1 2 0,4-1 0,1 2 0,2 2 0,5 1 0,-3 0 0,3 0 0,-1 0 0,-2 0 0,-3 0 0,-2 0 0,-1-2 0,-2-1 0,0-3 0,0 0 0,0-1 0,-2 1 0,-2 0 0,1 0 0,-4 3 0,-1-3 0,2 0 0,-1 1 0,-1 2 0,5-3 0,-3 1 0,2 2 0,0 2 0,1-1 0,3-1 0,4-1 0,-3-1 0,5 5 0,-1 0 0,-1 0 0,-1 0 0,-1 0 0,-2 0 0,0 0 0,0 0 0,0 0 0,0 0 0,-2 0 0,-2 0 0,2 0 0,-4 0 0,0 0 0,-1 0 0,-2 0 0,2 0 0,1 0 0,1 5 0,4 1 0,-2 0 0,-2 0 0,2-3 0,2-2 0,-1 4 0,-1-1 0,-1-1 0,-1-2 0,1-1 0,-2 0 0,-1 0 0,-2 0 0,-3 0 0,1 0 0,3 0 0,-3 0 0,-1 0 0,-2 0 0,-1 0 0,0 0 0,3 0 0,0 0 0,0 0 0,3 2 0,2 1 0,0 1 0,1-1 0,-2-1 0,2-2 0,0 0 0,-3 0 0,4 0 0,-1 0 0,-2 0 0,1 0 0,-4 0 0,1 0 0,-2 0 0,2 0 0,-4 0 0,1 0 0,-3 0 0,1 0 0,0 0 0,2 0 0,-1 0 0,1 0 0,0 1 0,-1 4 0,6-4 0,-1 4 0,0-4 0,0-1 0,0 0 0,-1 0 0,2 0 0,-1 0 0,0-1 0,1-2 0,0-2 0,2 2 0,3 2 0,-3 1 0,2 0 0,-1 0 0,1 0 0,1 0 0,1 0 0,1 0 0,8 0 0,-7 0 0,2 0 0,-1 0 0,-1 0 0,0 0 0,0 0 0,0 0 0,0 0 0,-1 0 0,-2 0 0,-2 0 0,-4 0 0,5 0 0,0 0 0,-1 0 0,1 0 0,1 0 0,1 0 0,4 0 0,1 0 0,2 0 0,3 0 0,2 0 0,2 0 0,1 0 0,-4 0 0,0 0 0,2 0 0,0 0 0,3 0 0,-1 0 0,0 0 0,-1 0 0,-1 0 0,-3 0 0,3 0 0,1 0 0,1 0 0,0 0 0,1 0 0,-1 0 0,0 0 0,1 0 0,-1 0 0,2 0 0,1 0 0,5 0 0,1 0 0,4 0 0,3 0 0,0 0 0,-30 0 0,-1 0 0,1 0 0,-1 1 0,1 1 0,1-1 0,0 1 0,0 1 0,-1-2 0,0 1 0,0-1 0,-1-1 0,1 0 0,1 0 0,-1 0 0,0 0 0,0 0 0,-1 0 0,2 0 0,-1 0 0,35 0 0,-5 0 0,6 0 0,-7 0 0,1 0 0,2 0 0,-4 0 0,-2 0 0,2 0 0,-8 0 0,-1 0 0,0 2 0,-5 1 0,0 2 0,-2 3 0,-5-5 0,-1 1 0,0-1 0,-4 0 0,4 2 0,1-2 0,-3-2 0,1-1 0,-1 0 0,0 2 0,1 1-227,-1 1 0,0 2 1,-1-3-1,1 3 1,-2 0-1,2 1 0,-3-1-966,-3 0 0,5 3 1,-5-3-1,-2 0 1,1 1 1231,-2 0 1,-5 2-1,4 5 1</inkml:trace>
  <inkml:trace contextRef="#ctx0" brushRef="#br0" timeOffset="275">23368 15873 8249,'0'-26'0,"0"4"0,0 4 0,0 4 0,6 0 0,1 1 854,0 0 0,5-1 1,-3 1-1,2 0 1,-1 1-1,-3 2 0,1 2 285,-1 2 1,-10 8 0,-3 8 0,-7 5-464,-5 3 0,-10 7 1,1 0-1,-1 6 1,-1 3-381,-2 3 0,1-3 1,-4 2-1,1 1 1,5 0-961,4-2 1,1 2 0,5-6 0,2-1 0,2-2 0,4-3 0,3-1-1843,1-2 1,3-7 0,9 0 2505,7-5 0,18-1 0,10 4 0</inkml:trace>
  <inkml:trace contextRef="#ctx0" brushRef="#br0" timeOffset="276">24048 15833 8208,'0'-37'418,"-2"7"1,-2 12 1419,-5 11 0,1 5 0,-1 2-1527,-1 0 1,-2 0-1,-1 0 1,-2 0-1,-1 0 1,-2 2 0,0 2 105,-1 5 1,4 5 0,-3 3-1,2 5 1,0 5 0,0 3 0,2 2-1,5 4 56,3 5 0,2-4 1,4 6-1,3 0 0,6-3 1,10-1-578,9-4 1,2-10-1,5 1 1,2-6-1,0-5 1,2-4 0,-2-7-1,0-3 1,-6-2-337,-6-3 0,-1-4 0,-8-5 0,-4-1 0,-6 1 0,-4 0 0,-4-1 1,-4 3-1,-9 2-1875,-10 4 1,-3 7 1625,-8 7 689,1 5 0,-5 19 0,0 1 0</inkml:trace>
  <inkml:trace contextRef="#ctx0" brushRef="#br0" timeOffset="277">8198 11395 8405,'13'0'0,"1"0"0,-1 0 0,0 0 0,1 0 3,-1 0 1,0-5 0,2-1 0,3-1 0,4-3 0,3-2 0,2-2 0,0 1 0,1-2 0,1-2 0,4-6 0,0-2 197,-1-2 0,4 1 1,-5-2-1,-2-2 0,0-1 1,-4 0-1,-3 0 0,-4 0-434,-3 1 1,-4 2-1,-2 1 1,-4 1 0,-4-1-1,-1-1 1,-3-3 0,-4-3 55,-6 0 1,-5-8 0,1 4 0,-2-2-1,-2-3 1,-1 1 381,2 1 0,-6 1 1,4 1-1,-2 4 1,-1 4-1,0 4-92,-3 5 0,-2 4 0,2 9 0,-1 5 0,-6 5 1,-2 8-1,-6 10 191,-2 9 0,-4 8-437,-5 8 0,1 2 1,1 8-1,27-26 0,1 1 51,-20 29 0,4-3 1,4 6-1,7-1 0,7-2 1,8-2-1,8-5-135,5-4 1,8-2-1,9-7 1,13-4 216,9-7 0,29-7 0,2-6 0</inkml:trace>
  <inkml:trace contextRef="#ctx0" brushRef="#br0" timeOffset="278">8518 11541 11983,'0'-20'-359,"0"2"0,0 3 1,0 2-1,0-2 303,0-3 0,0 6 1,0-4-1,0 0 1,-2 2-1,0 3 252,-3 2 0,-4 7 0,3 2 0,0 8 0,0 3 0,3 3 0,2 1 55,1 2 0,0 4 0,0 4 0,0 0 1,0-1-1,0 3 3,0 1 1,0-6 0,1 8 0,4-1 0,2-1-1,2 2 1,-1 0-108,-2 1 1,2 4 0,-3-2 0,-1-1 0,1 3-1,-1-3 1,-1 2-98,-1 0 1,-2-3 0,0 3-1,1-1 1,2-3 0,2-2-161,-3-2 0,1 0 0,0-4 0,2-4 0,-2-4 0,-2 0 18,-1-1 1,2-7 0,1-6 0,1-10-89,-1-11 0,-1-3 0,-2-11 0,0-2 0,0-2 0,0 1-1505,0 2 1575,0-2 1,-5 11 0,1 0-1,-1 8 1,1 4-12,-1 2 0,-3 7 0,2 7 1,0 10-1,0 8 0,3 6 1,1 9-244,2 8 1,2 7-1,4 7 354,7 2 0,18-1 1,11-3-1</inkml:trace>
  <inkml:trace contextRef="#ctx0" brushRef="#br0" timeOffset="279">22288 16912 8318,'-7'-6'283,"1"5"0,6-7 0,0 4 0,0-5 0,0-3 0,0-1 0,1 1 0,2 2 0,3 2 1288,1 2-1434,-4 2 1,2 4 0,-10 0 0,-2 1 0,-2 2 0,0 3 166,-1 2 1,2-4 0,0 3 0,-1 1-1,0-1 1,1 4 0,1-1 78,0-1 1,2 3-1,-2-3 1,-1 2-1,2 4 1,0 2-185,4 0 0,-6 3 0,1-4 0,-1 3 0,2 2 0,2 1 1,-1 0-46,3 1 0,0-6 1,2 4-1,0-2 1,0-1-1,0 0-86,0 0 0,2 1 0,0-3 1,6 2-1,1-2 0,4-1 1,0-3-4,4-3 0,3 1 0,0-5 1,0-3-1,4 0 0,0-2-26,-2 0 0,3-2 0,-4 0 0,0-4 0,-2-2 0,-1-2-109,0-2 0,-1-1 0,-3-1 0,-1 1 0,-1 0 0,-2-1 0,-2 1-143,-2 0 0,-2 4 0,-4 0 0,0-1 0,-2-1 59,-2 2 0,-5 3 0,-7 6 0,-3 0 0,-2 0 0,-3 3 277,-1 6 0,-2-4 0,2 8 1,3-1-1,4 0 0,3 1 1,3 0-163,4 1 0,2 3 1,6 1-1,1-1 1,5-3-1765,7 0 1,7-1 1802,6 0 0,13 1 0,2-1 0</inkml:trace>
  <inkml:trace contextRef="#ctx0" brushRef="#br0" timeOffset="280">16596 11701 8518,'6'-9'0,"3"0"0,1-1 0,1 0-24,-3 1 1220,1-3 0,0 11 828,0-4 0,-6 5 1,0 5-1836,-6 3 0,0 4 0,-6 3 0,0 1 1,0 2-1,1-2 0,-4 1 0,-3 0 290,-3 6 0,0-3 0,4 3 0,-3 0 0,0 3 0,-1 0-289,-2 1 1,6-1 0,-4 3 0,3-1 0,3 0-1,2-3 1,2-1-668,3-4 0,-4 1 1,3-6-1,0 0 0,0-3-2082,3 0-549,1-7 2111,-3 7 0,3-12 0,-2 0 1,4-7 996,4-5 0,3-1 0,7-1 0</inkml:trace>
  <inkml:trace contextRef="#ctx0" brushRef="#br0" timeOffset="281">16343 11741 9130,'-2'-26'377,"-1"0"12,-1 4 1,-2 9-34,2 8 0,4 4 0,-2 2 0,8 5 0,4 6 0,5 6 251,0 3 0,6 1 0,1 5 1,5-1-1,1 1 0,1 0 0,-1-2 1,4-2-1,-1 0-432,1 0 0,5-2 1,-1 1-1,1 0 1,-2 1-1,-3-1 1,-4 2-1,-2-1-2095,1-1 1,-6 4 1916,-4-4 1,-2 3 0,-1 2 0</inkml:trace>
  <inkml:trace contextRef="#ctx0" brushRef="#br0" timeOffset="282">22515 11541 8541,'0'-13'0,"1"0"0,4-1-16,3 1 215,-2 0 0,2 5 1,-5 2 80,1 0 1,5 6 0,-4 0-1,-4 6 207,-4 2 0,2-1 0,-5-4 0,1 3 129,1 1 0,-5 2 0,3 3 0,0-1 1,-1-3-362,-1 3 0,-1 1 0,-4 2 0,0 3 0,-1 2 0,1 2 54,0 2 1,1 3 0,1 0 0,4-1 0,1-1 0,3-2-132,2 2 0,1 1 0,3 0 0,4-1 1,9-2-1,7 0 0,6-1-272,4-3 0,-2 0 1,4-3-1,2-4 1,0 0-1,0-4 1,-2-2-258,-3-4 0,-1-1 0,-6-1 0,-1-2 1,-5-5-1,-2-2 164,-5-5 1,-8-1-1,0 1 1,-4-1-1,-6-4 1,-5 1 253,-6 0 0,-6 1 0,0 6 0,-2 3 1,-1 5-1,-1 3 0,0 1 0,2 0-146,3 0 1,3 10 0,7 5 0,3 4 0,4 6 0,5 3-9,5 3 87,8 12 0,8-1 0,6 11 0</inkml:trace>
  <inkml:trace contextRef="#ctx0" brushRef="#br0" timeOffset="283">22541 16965 8063,'0'-56'0,"0"4"0,0 9 0,0 11 392,0 8 1,5 5 0,1 7 0,-2 3 0,-2 6 0,-10 6 186,-7 6 1,-11 13 0,-11 8 0,-5 4 0,-4 6 0,0 0 0,-1 4 0,1 2-437,0 5 1,-3 0 0,5 4 0,1 1 0,1 2 0,5-1 0,5-3-2011,5 0 1,11 3 1866,3 1 0,5 0 0,8-5 0</inkml:trace>
  <inkml:trace contextRef="#ctx0" brushRef="#br0" timeOffset="284">18289 11595 9564,'0'-14'0,"0"1"-36,0 0 381,0 5 1,-2-4 0,-2 4-1,-5-3 103,-3 2 0,-1 3 1,0 6-1,-1 2 0,1 1 1,-2 3-1,-1 1 0,-3 2 13,-2-2 0,3 5 0,-3-3 1,1 4-1,0 4 0,0 3 347,-1 6 1,5-3-663,-2 8 0,5 2 0,4 0 0,4-1 0,4 2-86,1 0 1,12-4-1,7 1 1,9-3 0,9-3-1,6-2 65,6-6 0,4-3 0,5-5 0,3-5 0,-1-4 0,-2-6-248,-3-7 0,-3-2 0,-3-9 1,-6-2-1,-6-6 0,-8-2 1,-5-3-409,-6-1 0,-9-4 0,-6-1 0,-8-1 0,-10 1 0,-10 2-854,-9 1 0,-9 6 1173,-1 2 0,-5 10 0,4 6 1,1 6-1,1 5 333,3 4 1,-3 7 0,9 1 0</inkml:trace>
  <inkml:trace contextRef="#ctx0" brushRef="#br0" timeOffset="285">13250 12847 9438,'0'14'0,"0"-1"0,0 0 0,0 1 164,0-1 0,0 0 0,2-1 0,1-1 0,3-4 0,1-1 0,3-3 0,4-2 1,2-1-1,3 0 0,0 0 0,1-1 0,-3-2 0,3-3 0,2 0 361,3 0 0,2-3 1,-2 5-1,0 1 1,-1 0-1,3 0-471,1-2 1,-6 3-1,6 4 1,0 4-1,-3 2 1,3 2-103,1 2 1,-3 0-1,8-2 1,0-2-1,0-2 1,3-3-1,2-2 248,1-1 0,0 0 1,1 0-1,1 0 1,1-1-1,-2-2 171,2-2 1,3-4 0,-3 3 0,-3 0 0,2 0 0,-2 2-397,3-2 0,0 5 0,-3-4 0,0 4 1,-1 1-1,1 0 0,0 0 107,0 0 0,2 0 0,1 0 0,1 0 0,-1 0 0,0 0 0,0 0 130,2 0 1,3 0-1,0 0 1,2-2-1,4-1 1,-3-1-152,0 1 1,-2-3-1,4 1 1,2 3-1,1 0 1,0 2-199,-4 0 0,1 0 1,-4 0-1,3 0 0,2 0 1,-1 2-1,0 0 105,0 3 1,1-1 0,-2-4 0,-2 0 0,-1 0 0,1-1 357,2-4 1,-3 4 0,-2-5-1,1 2 1,-1-2 0,4 0-199,0 0 0,3-3 0,-1 4 0,0 3 0,1-1 0,-1 0 0,0-2-291,1 2 1,-1 2 0,-1 1 0,-2 0-1,-1 0 1,1 0 59,2 0 1,-3 0 0,-2 0 0,-1 0 0,-1 0 0,-2-2 324,-3-2 0,7 2 0,-5-2 0,1 2 1,1 2-1,-4 0 0,1 0-126,1 0 0,-4 0-113,7 0 0,-4 0 0,-1 0 0,2 0 0,-1 0-34,-1 0 1,8 5 0,-8-1 0,1-1 0,1-1-1,-2-2 149,0 0 0,0 0 0,1 0 0,1-2 1,-1-1-1,-2-1 130,-1 1 0,1-3 0,1 0 0,-2 0 1,1 0-1,-2 3 0,3 2-311,1 1 0,-2 0 0,6 0 0,1 1 0,2 2 0,1 3-205,0 1 0,-2 1 236,2 1 0,3 3 1,-5-5-1,2 0 0,-2-1 196,-1 0 0,-1-4 0,-4 2 0,2-2 0,2-2 0,-3 0 150,0 0 1,-2-5 0,0 1 0,-2 1 0,-1 1 0,-1 1-315,1-4 1,-3 4 0,2-3 0,-1 2 0,1 2 0,-2 2 0,0 0-103,0 3 0,3-1 0,4-2 0,2 1 1,-3 1-1,2-1 206,-1-1 0,-5-2 1,5 0-1,1 0 1,-4 0-1,2-2 0,-3-1 188,2-1 0,-2-5 0,0 3 1,-2 0-1,1-1 0,0 1-410,-1 0 0,-1 1 1,5 5-1,-1 0 0,4 0 1,-1 0-27,1 0 0,2 0 0,2 0 0,0 2 0,1 1 0,-1 1 208,0-1 1,0 0 0,-3 0 0,1 2-1,1-2 1,-1 0 0,2-1 162,2 3 0,-4-1 1,3-2-1,1 1 0,-1 3 1,4 0-1,0 0-266,3-3 0,-1 2 0,2 1 0,1 0 0,3 0 0,-1-3 112,-3-1 1,12-2-1,-5 0 1,4 0-1,4 0 1,0 0 131,1 0 1,4-2 0,-2-2 0,1-4 0,-36 4 0,1-1 0,0 1 0,0 0-154,1-2 1,0 1-1,2 0 1,1 0-1,-1 0 1,0-1 0,0 2-1,1 0 1,-1-1-1,0 1 1,0-1-1,-1 1 1,0-1 0,1 1-131,1-1 0,0 0 0,-3 1 0,0 2 0,5-1 0,2 0 0,-2 0 0,0 1 0,-1 0 0,-1 0 0,3 0 0,-1-1 0,-1 1 0,-1 0-44,1 0 0,1 0 0,1-1 1,0 1-1,-4 2 0,0 0 1,0 0-1,-1 0 0,1 0 1,-1-1-1,0-1 0,0 1-44,-1-1 1,0-1-1,1 1 1,1 0-1,32 2 1,0 0-1,0 0 1,-2 0-1,1 0-315,-5 0 0,-4 0-154,-2 0 0,-3 1 0,-7 4 0,-3 2-300,-5 0 1,-4 7 1018,-4-1 1,-4 0 0,-5 7-1</inkml:trace>
  <inkml:trace contextRef="#ctx0" brushRef="#br0" timeOffset="286">10491 12288 8519,'0'-21'0,"0"3"0,0 3 0,1 2 0,2 0 438,2-1 1,4 1 0,-3 0 0,-1-1 0,1 1 165,-3 0 0,-1 7 0,-4 6 0,-2 7 0,-5 5 1,-3 1-1,-1 2 7,0 3 1,4 3 0,0 5-1,-2 2 1,1 2 0,1 3 0,5-1-173,2 1 1,2 2 0,0-2 0,2 0 0,4-2 0,5-5-294,6-2 1,11-8 0,-1 2 0,1-3 0,0-3 0,-2-3 0,1-5-371,0-3 0,-2-1 0,-3-1 0,-4-3 0,-3-5 0,-3-3 1,-2-2-691,-1 1 1,-8 0-1,-1 0 1,-7 1-1,-5 3 694,-1 4 1,-1 4 0,1 1 0,0 0 0,-1 3 0,3 4 0,2 7-100,4 0 319,4 7 0,7 0 0,1 5 0</inkml:trace>
  <inkml:trace contextRef="#ctx0" brushRef="#br0" timeOffset="287">8651 13607 7787,'-9'-12'0,"2"2"0,1 1 0,3-1 707,2-2 1,1-2 0,1 1-1,2 0 1,3 1 0,0 2 5859,0 1-4267,-2 6 0,-4-2-1878,0 10 1,6-2-1,3 4 1,1 0-1,2 1 1,0 1-120,3-2 1,1 5-1,-1-3 1,1 4-1,2 3 1,-2 4 0,-1 0-1,-1 4-219,-1 1 1,0 2 0,1 1-1,-1 3 1,0 5 0,1 2-85,-1 2 0,0 0 0,1 2 0,-1 1 0,0 1 0,2-1 0,3-2 0,1-1 0,5 0 0,-4-1 0,1-2 0,-2-2 0,2 1 0,-2-2 0,1-3 0,-3-3 0,-3-1 0,-1-2 0,0-3 0,1-4 0,-1-3 0,-4-2-220,0 1 1,-6-8 0,0-8 0,-6-10 0,-6-9-252,-3-4 0,-1-3 0,-1-1 0,1-3 0,0 1 1,-1-1 332,1-4 1,4 2 0,0 0 0,-1 2 0,-2 0-1,-3 1 1,-1 0 75,-2 2 1,-4 0 0,3 3 0,0-1 0,-2 1 0,0-1 53,-3 0 0,1 1 1,0-1-1,6 2 1,2 1-1,3 2 1,2 0-10,1 1 0,4 0 0,-2 5 0,1-2 0,3 2 1,2 1 1030,1 2 0,0-1-806,0 1 1,-2 6 0,-1 4 0,-1 6-1,1 5 1,1 4 66,2 2 0,0 6 0,0 6 0,0 5 0,2 1 0,2 2 0,7 0-242,5 3 0,0 2 0,6 2 0,2 1 0,3-1 0,2-2-33,2-1 0,1-1 0,-6-1 0,1-5 0,-1-3 0,0-1 0,-3-2 0,-3-1-919,-6-2 1,3-6 0,-10 2 0,2-3 0,-2-2-79,-1 0 1,-3-1 0,-7-1 0,-5-4 0,-3 0 0,-1-1-2508,-1 0 1,1-1 3503,0-5 0,-1 0 0,1 0 0</inkml:trace>
  <inkml:trace contextRef="#ctx0" brushRef="#br0" timeOffset="288">8745 14473 7802,'-14'0'2049,"1"0"-1656,6 0 0,1 2 0,7 1 0,4 3 0,5 1 0,6 3 0,6 2 795,4 2 1,11-1 0,4 0 0,4 1 0,2-3 0,0-2-1,4-4 1,-2-4-447,-5-1 1,5 0 0,-9-1 0,0-4 0,-3-4 0,-6-4-666,-3-5 1,-6-1 0,-1-6 0,-2 0 0,-2-3 0,-3-2 0,0-3-455,-1-2 1,0 2-1,-1 1 1,-1 1-1,-2 0 1,-1 1-37,0 2 0,2 1 0,-5 2 20,-2 3 0,-2 2 0,-1 7 0,0 0-1876,0 0 0,2 1 1307,2 3 962,3 3 0,7 6 0,-1 0 0</inkml:trace>
  <inkml:trace contextRef="#ctx0" brushRef="#br0" timeOffset="289">8398 13927 8233,'0'-13'601,"0"7"1,1 4 0,2 7 0,3 1 0,0 1 0,2 0 215,-1 4 1,2 1 0,3 1 0,0 0 0,0-1 0,2-2-1,3-2 1,2-2-764,3-3 1,5-5 0,4-7 0,6-10 0,4-9 0,7-12 0,2-9-402,-23 21 0,1-2 1,2-5-1,1-2 0,-2 1 1,-1-1-1,0-2 0,-1 0 347,-1 0 0,-1-2 0,1-9 0,-1-1 0,-1 3 0,0 0 0</inkml:trace>
  <inkml:trace contextRef="#ctx0" brushRef="#br0" timeOffset="290">23608 16979 7942,'7'-14'0,"-2"1"0,-5 1 473,-5 3 0,-2 3 0,-5 5 0,1-2 0,4-3 669,1-1 0,0 2 0,3-4 0,-3 1-833,-1 0 1,-2 2 0,-4 6 0,-2 0 0,-1 0 0,-2 2-212,2 2 0,-4 2 1,3 4-1,0-1 0,4 2 1,4 0-1,5 3 231,2-1 0,2 0 0,2-1 0,3-1 0,9-4-227,7-1 1,5-2 0,4-5 0,2-3 0,1-5-1,1-5 1,-3-2-430,-3-2 1,2-4-1,-11 4 1,-1 2 0,-6 1-1,-5 2 693,-4 0 1,-1 4 0,-4 1 0,-2 2 0,-7 3 101,-5 2 0,1 7 0,-4 4 0,1 6 0,0 7 1,1 2-1,-1 1 351,0 1 0,0 4 0,5 0 0,0 0 0,-1 1 0,1-1 0,0-2-975,-1-1 0,6 3 0,0 1 1,1-3-1,1-2 0,0-3-749,3-2 0,-3-2 1,0 4-1,0-3 0,-1-2 1,1-3-1,0 1-2328,3 1 0,-3-4 0,2 4 3233,1-3 0,-5-2 0,1 1 0</inkml:trace>
  <inkml:trace contextRef="#ctx0" brushRef="#br0" timeOffset="291">16916 12368 8521,'9'-12'0,"-2"1"0,1 4-45,-1 1 480,-4 2 0,1-1 1,-8 1-1,-5 1 770,-3 1 0,5 8 0,2 3 0,4 3 0,1 1-833,0 1 0,-2 5 1,0 3-1,-4 3 0,-2 2 1,-2 0-1,-4 1-38,-3 3 1,0-3 0,-5 3 0,-1-3 0,-1-1 0,0-1-104,2 1 1,1-2 0,-1-1 0,4-3 0,3-2 0,4-3-624,2-1 1,-3-2 0,4 1 0,-1-2 0,2-2-3234,1-1 1,0-6 3624,2 1 0,8-8 0,-2-4 0</inkml:trace>
  <inkml:trace contextRef="#ctx0" brushRef="#br0" timeOffset="292">16596 12541 8498,'0'-22'1013,"0"-1"1,4 13 0,2 15 0,0 5-561,0 3 0,5 1 0,-2-1 1,2-1-1,3 0 0,-1-1 249,0 4 1,10 1 0,2-1-1,1 2 1,4 0 0,0 1 0,2 0-1310,4 0 0,-2-1 0,1-3 1,1 1-1,-2 1 0,-3 2 0,-3-2 607,-1-1 0,0 4 0,-1 2 0</inkml:trace>
  <inkml:trace contextRef="#ctx0" brushRef="#br0" timeOffset="293">22715 12408 8373,'0'-14'0,"0"1"0,-2 0 0,-1-1 324,-1 1 1,-1 0 0,4 1-1,-4 3 1,-4 4 0,-2 4 0,-3 1-1,-1 0 499,-2 0 1,2 4 0,-3 2 0,3 2-1,2 1-504,0-2 0,-1 5 0,2-3 0,4 3 0,2 1 0,1 0-150,1 1 0,1-1 0,7 0 0,5-1 0,3-3 0,4-5 1,4-2-401,2-2 0,6 0 0,-6 0 1,2 0-1,-1-2 0,0-2-70,0-5 1,-3-3-1,-3-1 1,-3 0-1,-4-1 1,-2 1 0,-3 0 660,-2-1 0,-1 1 0,-2 0 224,0-1 0,-6 7 1,-1 4-1,-1 6 1,2 6-1,2 4 1,-2 5-164,-2 4 1,4 3 0,-3 2-1,-1 0 1,2-1 0,-1 2 0,-1 2-121,-2 1 1,3 0 0,-2-3 0,-2 2 0,0 1 0,-3-1-920,1-2 0,-5-2 0,0 0 1,2-3-1,1-2 0,2-2-1036,0-2 0,4-3 0,1 0 0,2-1 0,3 0 1654,2 1 0,7-7 0,1-1 0</inkml:trace>
  <inkml:trace contextRef="#ctx0" brushRef="#br0" timeOffset="294">18449 12461 8511,'-2'-21'0,"-2"3"0,-5 5 0,-3 4 0,-1 5 0,-2 4 0,-1 3-19,-2 1 0,-6 5 163,2-5 0,1 7 0,1-2 0,-1 1 0,2 2 1,-1 0-1,6 3 0,2 1 0,4 2 0,2 1 1,3 2 1235,2 2 1,8 2-1035,7 2 0,6 0 0,10-1 0,3 1 0,1-2 0,3-3-205,1-4 0,2-4 0,-1-6 0,-1-3 1,-1-4-1,2-4 0,-4-4 0,1-9-28,-2-8 1,-9 3-1,2-10 1,-3-4 0,-5-5-1,-6-5-354,-7 2 1,-6-4 0,-4 1-1,-7 0 1,-5 5 0,-9 2-1,-8 8-295,-7 6 1,-9 12 0,0 10 0,-2 6 535,-3 5 0,1 16 0,0 4 0</inkml:trace>
  <inkml:trace contextRef="#ctx0" brushRef="#br0" timeOffset="295">13357 13620 8551,'0'-13'0,"0"0"0,0-1 261,0 1 0,0 4 0,1 2 0,4 1 0,4 3 0,2 1 0,4 2 0,2 0 0,2 0 0,0 0 0,2 2 554,0 2 1,1 2 0,4 3-620,1-4 0,4 0 0,2 1 0,1 0-48,3 0 0,1-1 1,4-5-1,2 0 0,5 1 1,2 2-1,-1 2-46,-1-2 1,-5-2 0,5-1 0,1 0 0,1 0-1,1 0 1,-2 0-28,0 0 0,4 0 0,-8 0 1,1 0-1,3 0 0,1 0 30,-2 0 0,2 0 0,-2 0 0,3 0 0,1 0 0,-1 0 0,-1 0-53,-2 0 1,-1 0-1,4 0 1,0 0-1,-2 0 1,2 0 35,-1 0 1,-1-1 0,3-2-55,1-2 0,3 1 1,3 4-1,-1-2 16,0-2 1,-1 2 0,-3-4 0,1 2 0,2-1 0,-2 3 47,-1 0 1,-2-2 0,2-2-1,0 0 1,1-2 0,-1 2-1,1-1-58,-1 0 0,0 2-18,-2-4 1,0 2 0,1-2 0,-1 3-74,0 0 0,-2 5 0,-1-4 0,3 4 0,1 1 0,0 0 0,-2 0 64,-1 0 0,-4 0 0,3 0 1,-2 0-1,-1 0 0,-1 0 66,0 0 1,7 0-1,-2 0 1,-2 0 0,0 0-1,-2 0 1,2 0-114,-2 0 1,5 0 0,-5 0 0,2 0 0,0 0-1,2 0-29,0 0 1,-2 1 0,-1 2-1,-1 2 1,-1-2 0,0-2 0,-3-1 134,-2 0 0,-1 5 1,0-1-1,0-1 1,0-2-1,-1-1-12,-4 0 0,8 0 0,-3 0 1,2 0-1,-1 0 0,-2 0-300,-4 0 1,8 2-1,-1 1 1,2 1-1,2 1 1,-3-1-1,0 2 117,1 2 1,-1-4 0,5 3 0,-2 1 0,-3-2 0,0 0-1,-1-2 306,3 2 1,-1-5 0,-4 4 0,0-2 0,0 0 0,0 1-72,0-1 0,0-1 0,0-2 1,-1 1-1,-1 2 0,1 2-216,2-2 1,-1-2 0,-3-1 0,2 0-1,-2 0 1,1 2 65,1 2 1,1-3 0,0 4 0,-2-4 0,1-1 0,-2 0 0,1 0 330,-1 0 1,0-1-1,3-2 1,0-2 0,-1 3-1,-1-1 1,1 0-232,2-2 0,2 1 0,-3 4 0,0 0 1,0-2-1,0-1-249,0-1 0,0-1 0,2 5 1,-1 0-1,2 0 0,-1 0 153,1 0 0,4 0 0,-3 0 0,1 0 1,-1 0-1,2 0 0,0 0 285,0 0 0,4 0 0,-1 0 0,3 0 0,1 0 0,2 0 0,2 0-156,0 0 0,6-4 0,-4-2 1,2 0-1,2 0 0,2 2-83,2-2 1,0 4 0,-1-4 0,2 2 0,2 0 0,1 1-28,-1 1 1,2 2 0,1 0 0,-1-1 0,3-2 0,-3-2 0,-34 4-1,0-1 67,1 1 0,0 1 0,35 0 0,-33 0 0,1 0 0,0 0 1,-1 0-1,0-1 0,0 0 0,1 0 0,0-1 42,3 0 1,-1 0 0,-4-2 0,0-1 0,3 2 0,1 0 0,-1 0 0,0-1 0,0-1 0,0 1 0,2-1 0,0 1 0,0 0 0,-1 0-120,-2 1 0,1 1 1,3-1-1,1 1 0,-4 2 1,0 0-1,0 0 0,1 0 1,1 0-1,1 0 0,-3 0 1,1 0-154,-1 0 1,0 0-1,5 0 1,0 0 0,-4 1-1,0 0 1,1 0-1,0 1 1,1 0 0,0 1-1,-3 1 1,0 0 147,-2 1 1,1 0-1,0-1 1,2 0 0,-1 0-1,1 1 1,0-1-1,-1 0 1,-1 1 0,-1-1-1,-2 0 1,-1 0 0,35 3-76,-1 1 0,-6 0 0,2 6 0,0-1 1,-3 0-1,2 1 0,-5-1-724,-1 0 0,-4 1 0,-5-2 0,-3-2 0,-4-1 0,-6 1-3530,-3 2 4359,-3 1 0,-7 1 0,1-1 0</inkml:trace>
  <inkml:trace contextRef="#ctx0" brushRef="#br0" timeOffset="296">7492 15446 8075,'0'-21'0,"0"4"0,-2 2 0,-1 2 0,-3-1 40,-1 1 255,-2 0 1,-4-1-1,-1 1 1,1 1-1,0 2 1,-1 2-1,1 2 1,0 3 550,-1 2 1,7 2 0,2 4 0,5 2 0,6 2-454,8 0 0,0-2 0,9 4 0,0-2 0,4 1 0,3 2 0,1 1 317,-2 1 0,4-1 0,0 2 0,-1 2 0,2 6 1,-1 2-27,-1 1 1,5 7 0,-1 3 0,1 2 0,1 4 0,1-1 473,2-1-879,8 9 1,-6-14 0,5 10 0,-1-5 0,-1-5 0,0-4-280,-3-2 0,-6-3 0,-3-1 0,-1-2 0,-5-6 0,-5-2 0,-5-1 0,-3-1 0,-3-4 0,-5-2 0,-7-1-302,-7-3 0,-9-1 1,-5-2-1,-3 0 0,-6-2 1,-1-1-282,-1-1 0,-5-11 0,1 2 0,-2-4 1,-2-2-1,0-2 0,0-2 148,0-4 0,0 2 0,0-9 0,0 0 1,0 0-1,0-2 0,0 0 377,0 1 1,6 5-1,1-2 1,2 1 0,0 0-1,1 2 487,2 6 1,7-1 0,4 6 0,2 2 0,3 1 0,2 3 267,1 3 1,9 1 0,3 8 0,10 7 590,6 8-1206,4 5 1,9 7 0,2 1 0,3 2 0,2 1 0,2-1-642,1-2 0,5 3 0,2 1 0,3-1 0,1 1 0,-1-4 1,-2 3 558,-1 1 0,0 4 0,4 4 0</inkml:trace>
  <inkml:trace contextRef="#ctx0" brushRef="#br0" timeOffset="297">11091 14753 8425,'-6'8'0,"-3"-4"143,3 3 0,2-5 1,8 2-1,5-2 1,4-4-1,3-1 1,4-1-1,-1-1 1,0 1-1,-1-2 815,1-1 1,-2 4 0,3-2 0,0 4 0,-4-1 0,-1-1-1,-2-1-2986,0 1 0,1 7 2028,-1 5 0,-6 3 0,-1 1 0</inkml:trace>
  <inkml:trace contextRef="#ctx0" brushRef="#br0" timeOffset="298">11731 14247 8226,'-18'-8'0,"0"4"0,2 4 0,1 4 0,2 5 193,-1 3 1,5 0 0,2-2-1,1-1 1,5 0 0,5-2-1,9-2 1,10-4 0,6-1 485,7 0 0,7-1 0,3-2 0,-1-3 0,3 0 0,-2 0 0,0 3 0,-5 0 0,-2 0-525,-4-1 0,-7 1 0,1 6 0,-7 4 0,-5 4 1,-5 3-1,-6 3-113,-4 2 0,-4 0 0,-4 6 0,-6-1 0,-7 3 1,-4-1-1,-6 5-232,1 2 0,0-2 0,1 3 0,1-1 0,-1-4 1,2 0-325,3-3 515,2 7 0,7-5 0,0 4 0</inkml:trace>
  <inkml:trace contextRef="#ctx0" brushRef="#br0" timeOffset="299">9704 15420 8382,'0'-9'2845,"0"0"-1729,0-2 0,-1 7 1,-4 4-1051,-3 7 1,-6 5 142,-4 2 0,2 3 0,-8 3 1,-4 2-1,-4 4 53,-2 4 1,-5 6 0,4-4-1,-4 1 1,1 1 0,1-2 0,2 1 110,3-3 1,1-1 0,4 1 0,2 1 0,3-2 0,4 0-873,3-3 0,3-4-598,3 1 0,-1-7 664,6 2 0,5-9 0,8-6 0,4-8 0,5-8 0,4-8 0,3-6 114,2-4 0,0-3 0,1-6 0,2 0 0,-1 0 0,-2 0 323,-3 0 1,-7 6 217,6 3 1,-12 5-1,1 3 1,-4 6 314,-5 2 1,-5 3 0,-5 3 0,-8 8 0,-4 8-195,-5 11 1,-6 7 0,-1 6 0,2 5 0,-1 2 0,2 2 0,0 0-646,3 0 1,7-1 0,1-2-1,7-2 1,6 1 0,2-1 301,2 1 0,12-13 0,3 3 0</inkml:trace>
  <inkml:trace contextRef="#ctx0" brushRef="#br0" timeOffset="300">8745 15313 9040,'-9'-12'0,"1"2"0,1 2 519,-1 2 0,6 3 1,-1 6-1,4 3 1,5 2-1,1 4 1,4 2-1,1 4 1,2-2-1,4-2 1,3-5-1,1-5 1,2-2-144,4-2 1,0-8 0,9-5-1,3-9 1,6-9 0,4-8 0,7-7-1,-29 22 1,1-1-885,1 0 1,0 0 0,1-3 0,0 0 0,-2 2 0,0 0 503,-1-2 1,0 0 0,-1-1-1,1 0 1,25-25 0</inkml:trace>
  <inkml:trace contextRef="#ctx0" brushRef="#br0" timeOffset="301">24394 17139 8275,'0'-15'0,"0"-1"0,0-2 0,0 2 0,2 1 0,2 1 456,-2 1 0,5 1 0,-6 3 0,1 6 0,-5 8 0,-3 7 0,-4 5 33,-2 4 1,3 0 0,0 3 0,0-2 0,0 2 0,0 1 0,1 1-1090,0 1 1,2 0-1,5-2 1,-2-1 0,-2-4-1,4 1 1,4-2 599,6 1 0,3-3 0,1-3 0</inkml:trace>
  <inkml:trace contextRef="#ctx0" brushRef="#br0" timeOffset="302">24727 17125 8213,'-5'-29'0,"-4"4"0,-3 8 858,-2 10 0,6 7 0,0 4-346,2 5 0,2 5 1,5 2-1,4 2 1,5-1-1,8 1-274,9 0 1,5 1-1,8-4 1,2 0-1,-1-5 1,1-2 0,-5-5-320,-3-2 0,-5-2 0,-7-5 0,-4-6 0,-4-6 1,-6-1-1,-6-2-1034,-10 0 1,-12-1 0,-17-3 0,-8 3 0,-5 4 0,-5 3 265,-1 2 0,4 1 1091,-6 3 1,9 3 0,6 6 0,6 0 699,6 0-942,9 0 0,3 0 0,5 0 0</inkml:trace>
  <inkml:trace contextRef="#ctx0" brushRef="#br0" timeOffset="303">23221 17299 8249,'-31'-6'1170,"0"-3"0,6 3 1,8 0-783,7 0 0,9-1 1,15-8-1,18-3 1,15-6-1,14-5 1,-26 11-1,2 0 1,3 0-1,0-1-337,2 1 0,1 1 1,2-2-1,0 1 0,0 1 1,0 1-1,2 0 0,0 0 1,-1-1-1,1-1 1,-3 2-1,-1 0-1650,-1-1 0,-1 1 1,27-10 1281,-5 3 1,-7-5-1,-3-6 1</inkml:trace>
  <inkml:trace contextRef="#ctx0" brushRef="#br0" timeOffset="304">16943 13101 8334,'0'-14'0,"0"1"0,1 1-26,4 3 0,0-3 17,4 3 6,3-2 1,-4-3 623,5 1 0,0 0 0,-1-1 0,-2 2 1,-2 2-1,-1 3 0,-2 1 592,-4 3 0,-2 9 0,-11 7-740,-1 8 0,1 5 0,-9 4 0,2 3 0,1 1-63,-1 3 1,4-3 0,-4 0 0,1 0 0,0-2-1,2 3-359,1-1 1,2-5 0,-1 2 0,1-3-1,1-1 1,2-2 0,1-1-2073,-1-2 0,2-6 878,-1 2 0,2-3 0,-4-3-192,3-3 1,-1 1 1334,-5-5 0,1-1 0,0-4 0</inkml:trace>
  <inkml:trace contextRef="#ctx0" brushRef="#br0" timeOffset="305">16596 13247 8299,'0'-47'0,"6"19"0,3 16 0,4 10 0,3 8 0,4 2 0,0 2 0,3 0 1428,3-1 1,7 8 0,2-3 0,4 4 0,1 4-355,0 4 0,-4-6 0,-2 8 0,-2 1 0,-1-3-1074,2 4 0,-5-1 0,5-2 0</inkml:trace>
  <inkml:trace contextRef="#ctx0" brushRef="#br0" timeOffset="306">22448 13234 8244,'0'-13'0,"0"-1"-1,0 7 482,0-5 0,0 5 0,0-7 2481,0 1-2439,0 6 0,0 2 0,0 10 0,-2 3 0,0 4-52,-3 2 0,-4 0 0,3 4 0,-1 4 0,-3 4 1,-2 0-466,-2 1 0,5-5 1,1 0-1,-1 0 0,0-1 1,1-2-1540,2 1 1,2-5-1,5 1 1,4-6-2235,4-5 3767,9-4 0,2-7 0,7-1 0</inkml:trace>
  <inkml:trace contextRef="#ctx0" brushRef="#br0" timeOffset="307">22688 13221 8186,'9'-14'0,"-2"1"0,-1 0 0,-1 7 0,-5 6 424,0 7 1,0 5 0,0 1 0,0 1 0,0 0 0,0 3 0,0 2 684,0 2 0,7-4 0,8 4 0,10-2 0,9-4 0,6-4 0,3-7-812,1-3 0,1-1 0,-5-1 0,-2-5 0,-2-7 0,-6-7-354,-7 0 0,-5-10 1,-9 2-1,-5-3 0,-5-3 1,-8 1-1,-10 1-343,-9 2 0,-8 8 0,-7 4 0,-3 3 0,0 3 0,-1 4 99,-1 3 1,7 10 300,1 3 0,6 10 0,7 3 0</inkml:trace>
  <inkml:trace contextRef="#ctx0" brushRef="#br0" timeOffset="308">18396 13127 8273,'-14'0'0,"1"0"0,0 0 349,-1 0 0,1 5 0,0 1 1,-1 0-1,2 1 0,2 0 1,1 4-1,0 1 0,2 2 1,2 4-1,4 4 397,1 4 0,7 0 1,8 1-1,10-1 1,12 1-1,8-2 0,8-2-568,6-6 1,-10-8 0,9-4 0,-6-4 0,-5-2 0,-4-4-337,-6-4 1,-6-8 0,-7-6 0,-5-2 0,-4-3 0,-7-3 0,-7-5 0,-5-2 0,-8-2-300,-9 0 1,-4 0 0,-14 1-1,-2 5 1,-1 8 0,-1 6-2591,-1 6 3047,2 6 0,-9 2 0,3 6 0</inkml:trace>
  <inkml:trace contextRef="#ctx0" brushRef="#br0" timeOffset="309">13823 14087 8395,'-41'-11'0,"-1"0"0,4 3 0,-1 2 0,-33 2 0,5 5 0,1 5 0,3 6 0,3 4 0,3 1 231,8-3 0,5-2 0,8-3 1,7-4-1,10-4 0,17-1 1,24 0-1,23-1 0,20-4 1,-26 1-1,2-1-181,4-1 0,3 0 0,12 0 0,3 1 0,1-1 0,1 1 0,5 1 0,1-1 0,-21 2 0,1 0 0,0 0 0,1 0 0,0 0 0,1 1 0,3-1 0,1 0 0,-1 1 0,1 0 1,-1 0-1,1 0-10,2 1 1,0 0 0,0 0 0,2 1 0,1-1 0,0 1-1,-4 0 1,0 0 0,-1 0 0,0 0 0,-1 0 0,0 0-1,1 0 1,1 0 0,-1 0 0,-3 0 0,1 0 0,-1 0-1,0 0 1,1 0 0,-1 0-92,-2 0 0,0 0 0,-1 0 0,25-1 0,-2 0 1,-5 0-1,-2-1 0,-2 0 0,-1-2 0,-6 1 0,-1-1 1,-2-1-1,-3 0 0,-5 0 0,-2-1 56,-5 2 0,-2-1 1,35-6-1,-18 2 1,-12-2-1,-12 1 0,-15 1 22,-8-1 1,-20 2 0,-14 1-1,-16 0 1,-22 1 0,24 2 0,-2 2-38,-5 0 0,-2 1 1,-6 0-1,-1 2 1,-3 0-1,0 2 1,-3 1-1,-1 1 1,-5 1-1,-2 0 1,-1 1-1,-1 1 1,-2 0-1,0 1 38,0 2 1,1 1 0,3-2 0,1 0 0,0 1 0,1 1-1,1-1 1,1 0 0,3 0 0,2 0 0,1 0 0,1 0-63,4 1 1,1 0-1,5-2 1,3-1-1,7 0 1,1 0-1,-32 6 1,12-2-1,13-1 1,13-3-52,12-5 1,12-2 0,13-2 0,18-2 0,26-2 0,21-5 125,-31 3 0,3 0 1,13-2-1,1-2 1,4 1-1,0-1 1,6 0-1,2 1 0,5-2 1,0 1-1,2 0 1,0 1-5,-25 2 1,1 1-1,1 0 1,4-2-1,1 1 1,0-1-1,0 2 1,1 0-1,0 1 1,1-1-1,-1 1 1,1-1-1,2 1 1,-1 0-1,0 1 1,-2-1-1,0 1 1,-1 1-1,1-1 1,0 1-1,0-1-171,-1 1 1,0 0 0,-1 0 0,-2 2 0,0 0 0,-1-1 0,3 0 0,0-1-1,0 1 1,-3-1 0,0 1 0,-1 1 0,24-1 0,-2 1 0,-1-1 0,-1 1 0,-2-1-1,-1 1 60,-1-1 0,-1-1 0,-3 1 0,-2 0 1,-5 2-1,-1 0 0,-3 0 0,-1 0 1,-5 0-1,-2 0 0,30 0 330,-14 0 0,-6 4 0,-17 1 0,-8-1 1,-11 2-1,-10 2-41,-9-1 0,-18 5 0,-14-3 0,-10 3 0,-8 1 1,-5 0-1,-4 1-254,-2-1 1,5 0-1,-1-1 1,7-2-1,9-1 1,8 0-194,11-1 0,7 3 0,12-2 1,16 2-1,24-2 181,20-5 1,-18-1 0,5 0 0,7-1 0,3 0-1,6 0 1,3-1 0,3 0 0,2 0 0,7-1-1,1 0 1,-23-1 0,0 1 0,1-1 40,3 0 0,1-1 0,1 1 0,4 0 0,2 0 0,-1 0 0,2-1 0,-1-1 0,1 0 0,1 1 0,-1 0 0,1-1 0,2 1 0,0-1 0,-1 1 0,-1-1 0,0 0 0,1 0 26,1 0 0,1 1 1,-1-1-1,1 0 1,0-2-1,-1 2 1,1-1-1,1 2 1,-1-1-1,-3-1 0,1 0 1,-1 0-1,0 0 1,0 0-1,-1 0 1,-3 0-1,-1 1 1,0 0-1,-1 0 0,0 0 1,-1 0 82,-2-1 1,-1 1 0,0-1-1,-2 2 1,0 0 0,-1 0-1,22 0 1,-2 0 0,-3 0 0,-1 1-1,-7 0 1,-2-1 0,-4 0-1,-1 0 1,-7 0 0,-1 1-125,-3 0 1,-2 0 0,32 1 0,-17 0 0,-12 2 0,-12 1-133,-12 1 1,-13 5-1,-13-3 1,-17 0-1,-19 0 1,-13-3 154,-9-2 0,-13-1 0,36 0 0,-2 0 0,1 0 0,-1 0 0,-1 0 0,0 0 0,1 0 0,2 0 73,-2 0 1,2 0-1,-37 0 1,5 0 0,9 0-1,7 0 1,8 0 0,7 0 322,7 0-627,11 0 1,10 0 0,13 2 0,16 1 146,17 1 1,18 0-1,-13-3 1,3 0-1,7 0 1,1 1-1,8 0 1,1 0-1,6 0 1,1-1-1,2 0 1,1 0 82,1-1 1,1 0 0,-21 0 0,1 0 0,1 0-1,1 0 1,0 0 0,1 0 0,-1 0 0,1 0-1,0 0 1,0 0 0,0 0 0,0 0 0,-2 0 0,1 0-1,0 0 1,0 0 0,0 0 0,-1 0 64,2 0 1,-1 0 0,0 0-1,-1 0 1,0 0 0,0 0 0,0-1-1,1 1 1,-1-1 0,22 0 0,-1-1-1,-6 0 1,-1 0 0,-3 0 0,0 1-1,-5 0 1,-1 0 6,0 1 1,-1 0-1,-7 0 1,-2 0 0,-4 0-1,-1 0 1,29 0-1,-12 0 1,-12 0 124,-8 0 1,-15 0-1,-20-1 1,-22-2 0,-26-1-216,-23 1 0,25 2 0,-2 0 0,-7 1 0,-1 0 0,-5 0 0,-1-1 0,-4-1 0,-1 1 12,-5-1 0,-1-1 1,-4 1-1,-2 0 0,3 2 1,-1 1-1,-1 1 1,0-1-1,0 2 0,0 0 1,1 1-1,-1 0 1,0 1-1,0 0-512,0 1 0,0 0 0,5 1 0,2 1 414,2 0 0,1 1 0,7-1 0,1-1 0,4 2 0,1 0 0,2-1 1,3 0-1,4 0 0,2 1-223,-29 8 1,20-3 0,15-5 0,10 1 0,14 0 180,13-1 1,19-3 0,25-6 0,18 0 0,-22 0 0,2-1 0,6-1 0,2-1 364,3-1 0,3-1 0,7 0 0,1-2 0,-2 0 0,-1 0 1,3-1-1,0-1 0,2 0 0,1 1 0,-3-1 0,1 1 0,0 1 1,0-1-132,0 1 0,-1 1 1,-8 1-1,0 1 0,1 0 1,0-1-1,-3 1 1,-1-1-1,-5 2 0,-2-1 1,-2 1-1,-2 0 1,-5 1-1,-3 0-165,27-3 1,-14 1 0,-19 4 0,-11 0-1,-14 0-56,-15 0 0,-33 0 1,-23 0-1,23-1 0,-2 0 1,-9 0-1,-2-1 0,-7 0 1,-2 0-1,-7 0 0,-2 1 195,21 0 0,-1 1 0,0-1 0,0 1 0,1 0 1,-2 0-1,-4 0 0,-1 0 0,-1 0 0,-2 0 0,0 0 1,1 0-1,-1 0 0,0 0 0,0 0 0,-1 0 0,-2 0 1,1 0-19,-2 0 0,0 0 1,1 0-1,4 1 0,1-1 1,-1 1-1,-4 0 0,-1 0 1,1 0-1,1 1 1,0 0-1,1 0 0,2 0 1,1 0-1,0 1 0,1 0 1,-1 1-1,2 0 0,2-1 1,1 1-1,1 0-132,2 1 0,1-1 0,-1 1 0,-2 0 1,1 1-1,1 1 0,-15 1 0,2 1 1,4 0-1,1-1 0,4-1 0,2 0 1,7 0-1,1-2 0,3 1 0,2-1-788,-32 4 0,23-7 0,8 4 0,14-1 851,16-1 0,24-1 337,24-7 0,17-4 0,15-5 0,-29 6 0,2 1-176,4-1 1,0 0 0,1 1 0,2-1-1,7 0 1,2 1 0,-1-1 0,-1 0-1,1 1 1,0-1 0,-1 1 0,1 0-1,0 1 1,0 0 134,2 0 1,0 1 0,-5 2-1,0 0 1,-2-2 0,-1 0 0,-3 1-1,-2 0 1,-4 2 0,-1-1 0,33 1-521,-11 1 1,-14 0 0,-13 1-1,-11 2 1,-11 2 0,-10-1 0,-16 1 105,-20-1 0,-22 5 0,16-6 0,-3-2 0,-6 2 0,-2-1 0,-7 0 0,-3 0 0,-8 1 0,-2-1 105,-4-1 0,-1 1 0,22-1 0,0 2 0,-1-1 0,-1-1 1,-1 1-1,1-1 22,1 0 1,-1 0 0,0 0 0,-9 0 0,-2 0 0,1 0 0,4 0 0,1 0-1,-1 0 1,-2 0 0,0 1 0,0-1 147,-1 0 0,0 0 0,-1 0 0,-1 0 0,-1-1 0,0 1 0,3-1 0,1 0 0,-1 0 0,1 0 0,-1 0 0,0 0 0,-1 0 0,1 0 0,-1 0 0,2 0 0,0 0 0,1 0-93,0 0 1,0 0 0,-1 0 0,0 0 0,1 0 0,-1 0 0,4 0 0,-1 0 0,1 0 0,2 0 0,0 0 0,0 0 0,0 0 0,1 0 0,0 0 0,2 0 0,1 1 0,0-1 0,2 1 0,0 0 0,0 0-154,-21 1 1,1 1 0,4-1-1,2 0 1,2-2 0,1 0-1,1 0 1,-1 0 0,4 0-1,1 0 1,1 0 0,1 0 0,3 0-1,0 0-130,3 0 1,0 0 0,-2 0 0,0 0 0,4 0 0,1 0 0,-1 0 0,1 0 0,0 0 0,0 0 0,2 0 0,0 0 316,2 0 0,-2 0 0,-2 0 0,-1 0 0,1 0 0,0 0 0,0 0 0,-1 0 0,-2 0 0,0 0 0,0 0 0,1 0-17,-2 0 0,0 0 1,-5 1-1,-2 0 1,-1 0-1,0 2 1,-3 1-1,-2 1 1,-5 0-1,0 2 1,-2 0-1,-1 1 1,-3 0-1,0 1-14,22-2 1,0 1 0,0 0 0,1-1 0,0 0 0,-1 1 0,-6 0 0,-1 0 0,0 1 0,-2 0 0,0 0 0,-1 1 0,1 0 0,-1 0 0,0 0-1,-4 0 1,0 0 0,-2 1-140,-2-1 1,-1 0 0,0 1 0,4 0 0,1 0 0,-2-1 0,-5 1 0,-2-1 0,1 1-1,0 0 1,1 1 0,-1 0 0,1 1 0,-1 0 0,0 0 0,18-3 0,-2 0 0,1 0 0,0 0-1,1 0 1,-1 0 0,1 0 0,0 0-430,-17 3 1,1 0-1,-2 1 529,15-5 0,-2 1 0,1 0 0,1 1 0,-9 3 0,1 2 0,0-1 0</inkml:trace>
  <inkml:trace contextRef="#ctx0" brushRef="#br0" timeOffset="310">9318 16872 8044,'0'-13'0,"0"0"0,0-1-206,0 1 0,-2 5 1,-1 6-1,-3 3 0,-1 3 805,-3-1 0,-2-1 0,-2-2 0,3-2 0,0-1 434,2-1 1,6 1-1,0 7 1,8 7-865,8 5 0,6-1 1,10 4-1,2-1 1,6 0-1,7-1 0,8 1 284,4 0 1,6 0 0,-2-5 0,0-1 0,4-2 0,0-2-29,-2-2 1,8-2 0,-4-4 0,2 0-1,1-3 1,-4-4-131,-3-7 0,3-9 0,-3-4 0,1-7 1,-4-6-1,-7-3 0,-5-4-204,-4-5 0,-7 4 0,-5-6 0,-6-1 0,-6 2 0,-7-5 0,-6 0-764,-8-1 0,-9-2 1,-15 6-1,-6 5 0,-11 3 1,-8 5 424,-8 5 1,-9 12 0,-5 10-1,36 10 1,-1 1 0,-2 2-1,-2 1 1,-1 3 0,-1 2 0,-3 4-1,-1 2 123,-3 3 1,0 2 0,4 2-1,1 2 1,-5 2 0,1 2-1,1 1 1,0 1 0,3 1-1,0 0 1,2 0 0,1 1 0,4 0-1,1-1 350,3 1 1,0 0 0,1 1 0,0 0 0,6-1 0,2 1 0,-22 24 0,13 1 0,11 0-136,11 1 0,8 6 0,15-6 0,14 0 1,16 3-1,-13-29 0,2-2 0,6 2 1,3-2-91,4-2 0,2-1 0,3 2 0,1-1 0,5 0 0,0-1 0</inkml:trace>
  <inkml:trace contextRef="#ctx0" brushRef="#br0" timeOffset="311">15716 19604 12936,'8'-31'0,"-4"2"0,-1 5-739,2 9 1394,-4 8 1,11 8 0,-3 5 0,3 7 0,-1 8 0,0 6 0,-2 2 0,1 5-1,2 2 1,0 2 0,-2-1 0,-1 1 0,0-3 404,-2 1 0,4-8 0,-7 0 1,1-6-1,-1-3 0,0-2-1292,-1-3 0,-3-8 0,-3-7 1,-1-11-1,1-10 361,2-8 1,1-5-1,1-8 1,3-3-1,7-3 1,4-3-57,2 0 0,3 2 0,-4 10 0,2 1 1,0 4-1,-1 5 0,1 7 413,-2 5 0,-1 5 1,-3 2-1,-2 4 1,-1 1-155,2 3 0,-5 7 0,-2 5 0,-3 5 1,-1 2-1,0 3-355,0 2 1,0 0 0,-1 2-1,-2-2 1,-3-2 0,0-3-1,0-1-117,3-1 0,2-1 0,2 0 0,5-1 0,8-3 142,6-5 1,5-2-1,4-2 1,0 0-1,4 0 1,-1 0 310,1 0 0,-6 0 1,-7 0-1,0 1 1,-4 4-1,-3 4-283,-4 3 0,-3 1 0,-7 2-71,-4 2 1,-10 4 0,-11 6 0,-10 0 30,-7-1 1,2 1-1,-4-2 1,4-3-1,1-4 1,1-3 52,4-2 1,4 0-1,8 1 1,7-1 0,7-1-9875,9-3 9825,12 3 0,21-5 1,8 6-1</inkml:trace>
  <inkml:trace contextRef="#ctx0" brushRef="#br0" timeOffset="312">16476 19897 14954,'7'-41'2712,"-1"7"-1074,0 13 0,2 9 1,5 9-1,2-3 0,1-1 1,3-2-965,2 2 0,6-4 1,4 5-1,-1 1 1,-2-1-1,-3 1 0,-3 1-491,-4-1 1,-8 2 0,-10 8-184,-13 4 0,-14 1 0,-5 0 0,-1-1 0,0 2 0,5-1-157,5-1 0,3 3 1,7-5-1,1 2 1,3 0-1,5 1-384,2 2 0,10 1 0,5-1 0,8-1 0,6-2 0,4-1 0,4 0 2904,4-4 1,1 2-2364,0-1 0,0-1 0,-2-2 0,-2 1 0,-5 1 0,-3 0 0,-1-4 0</inkml:trace>
  <inkml:trace contextRef="#ctx0" brushRef="#br0" timeOffset="313">16969 19951 14954,'-7'-14'3644,"2"1"0,0 4-2493,0 0 1,2 6 0,8-1 0,3 2 0,4 2 0,2 0-1,-1 0-659,0 0 1,1 0-1,-1 2 1,-1 2 0,-3 5-1898,-5 3 1,-4 1 0,-4 2-1,-5 2 1,-2 0 0,3 0-1,3-3-8426,4 0 9571,1-7 1,0 5-1,0-5 1</inkml:trace>
  <inkml:trace contextRef="#ctx0" brushRef="#br0" timeOffset="314">17329 19564 14954,'12'-31'1892,"-3"2"2559,-5 3 0,4 7-3856,1 10 1,3 9 0,1 11 0,0 5 0,1 8 0,0 5 0,3 8-449,0 6 0,1-1 1,-5 4-1,-1-2 1,-3 2-1,-4 0-255,-4 0 0,-1-2 0,0-4 0</inkml:trace>
  <inkml:trace contextRef="#ctx0" brushRef="#br0" timeOffset="315">17343 20031 14954,'0'-54'-1173,"0"1"2577,0 0 0,10 1 0,6 3 1,6 6-1,10 6 0,3 6 1,7 4-474,-1 5 1,-1 3 0,-3 7-5308,-1 3 4453,-7-3 0,4 5 1,-7-6-1</inkml:trace>
  <inkml:trace contextRef="#ctx0" brushRef="#br0" timeOffset="316">11557 20177 15912,'0'-13'-65,"0"0"1,2 1 0,1 1 741,1 3 0,2 3 1,-3-4-1,3 0 0,0 0 5565,0 1-5792,-2 5 0,-8 3 1,-2 7-1,0 2 0,0 0-968,3 1 0,2 2 1,2 0 622,3-3 0,-1-3 0,6-6 1,0-2-1,0-1 0,0-3 966,1-1 1,-2 2 0,1-2-1,1 1-908,2 3 0,1 2 0,-1 2 0,-2 4 0,-1 5 0,2 6-147,1 6 1,-4-1 0,1 0-1,0-2 1,0-1 0,0 0-1,1-1-1281,2 0 0,2-2 1,-1-4-1,0 0 1,2-4-1,3-1-1163,4-3 0,3-1 0,2-4 0,-1-2 2467,1-5 0,0-3 0,-1-1 0</inkml:trace>
  <inkml:trace contextRef="#ctx0" brushRef="#br0" timeOffset="317">12210 20217 14954,'0'-13'108,"0"0"1081,0-1 1,0 5 0,0 1-97,0-3 1,-1-1 0,-4-1 62,-3 0 1,-4 5-1,-2 4 1,1 4-1,1 4-742,3 5 0,3 3 1,6 3-1,0 1 1,3 2-1,6 0 1,9-2-339,6-3 1,8 4 0,5-10 0,5 0 0,4-2 0,1-4-1894,4-1 0,0-6 0,1-4 0,-3-5 1776,-4-3 0,-10-11 0,-2 1 0</inkml:trace>
  <inkml:trace contextRef="#ctx0" brushRef="#br0" timeOffset="318">12717 19871 14954,'-12'-18'-214,"3"0"1,-3 2 0,3 7 1239,-2 5 1,3 4-1,4 4 1,2 5 0,4 4-1,2 4 17,5 0 0,4 11 0,4 1 0,2 2 0,2 1 0,1-1 0,0 0 0,-1-1-1634,-2-5 1,-1 2 0,-5-6 0,1 1 0,-3-1-1,0-2 1,-4-3-2687,-1-1 0,2-3 0,-8-3 3258,-6-5 0,-5-8 0,-2-5 0,0-3 1,1-1-1,1-1 0,4 1 1657,1 0 0,3 5 1,8 4-1,5 2 0,5 2 1,4 0-1163,2 0 0,1 0 1,5 0-1,1 0 1,1 0-1,2 0 0,-1 2-1181,-2 2 1,-1-2 0,0 2 0,-2-2 0,-2-2 0,-2 0 0,-2 0-1263,-2 0 1,-4-2 0,-4-2 0,-6-5 0,-6-3 2105,-6-1 1,-3-1 0,-1 1-1,0 0 1,-1 1 0,2 1 2317,3 3 1,2 5-1,4-3 1,0 1-1467,5 1 1,4-1 0,8 5 0,4 0 0,6 0-1,4 0 1,5 0-842,1 0 0,-3 0 1,3 2-1,-2 1 1,-2 1-1,-3-1-1852,-5-1 0,-3-2 0,-6 0 1,-1-2 1575,-3-2 0,-9 2 0,-9-4 0,-3 2 1,-1-1-1,0 3 1154,-1 0 1,1 2-1,1 2-1114,3 2 1,5-1 0,10 6 0,6 0 0,5 0-1,4-2 1,3-1-173,1-3 1,2 3 0,1-2 0,2-1 0,1-1 0,-3-4-12,-5-2 1,1 1 0,-6-5-1,-2 1 1,-1 0 0,-3-4-240,-3-1 1,-2 1-1,-4-1 1,2 0 0,-4-3-1,-4 2 911,-6 2 0,2 1 1,-2 6 215,-1 1-448,4 1 0,0 4 0,6 2 0,0 5 0,1 1 0,4 1-217,4-2 1,7-5 0,3 3 0,2-1 0,3-3 0,1-1-132,1-2 1,1-6 0,1-3-1,2-3 1,1-3 0,-3-1-1,-3-5 1,-4-1 0,-2-5-527,-3-1 0,-1 3 0,-1-6 0,-3 3 0,0 1 1,-4 1-1,-1-1 0,-1 0 0,-1 1 0,0-1 0,-1 2 525,-1 3 1,-2-2 0,0 5 0,-2-1 0,-1 1-1,-2 3 1816,-3 1 0,4 8 1,-5 2-1,-2 4 0,1 4 1,0 4-658,1 6 1,1 13 0,0 3 0,3 11 0,4 5 0,1 3-1347,0 4 0,6 2 1,4 9-1,6 4 279,6 1 1,4-9 0,0 6 0</inkml:trace>
  <inkml:trace contextRef="#ctx0" brushRef="#br0" timeOffset="319">18516 19618 15956,'7'-6'376,"0"-2"0,-4-5 0,3 0 315,2-1 0,-5 1 0,1 0 0,-1 1 0,0 1 0,1 3 489,-1-3 1,-9 7 0,-4 4 0,-5 7 0,1 5 0,-3 3-1177,2 3 0,2-4 0,3 4-282,1-3 1,6 3-1,-2-1 1,5 0-18,5-2 0,2-4 1,8 0-1,1-2 1,4 0-1,-1-2 1,0-1 167,-3 0 1,-5-5 0,-4 5 0,-1 0 171,-3 3 0,-7-2 0,-5 2 0,-5 2 0,-3-1 1,-6 0-1,0-1-356,1 2 1,-4 0-1,6 3 1,-1-1-1,3 0 1,5 1-1477,4-1 0,3 0 0,9-1 1,7-1 1766,13-2 0,8-6 0,9 2 1</inkml:trace>
  <inkml:trace contextRef="#ctx0" brushRef="#br0" timeOffset="320">18982 19658 14954,'-13'-17'1288,"-1"-5"0,1 6 1,0 7 118,-1 6 0,6 3 0,0 1 0,2 5 0,3 6-1259,2 4 1,7 4-1,4-3 1,5 4-1,4 1 1,2-1 0,3-2-438,1-2 1,7-2-203,4-2 1,-3-6 0,-2-2 0,-2-4 1428,2-1-916,-8-12 1,8-2 0,-11-13 0</inkml:trace>
  <inkml:trace contextRef="#ctx0" brushRef="#br0" timeOffset="321">19395 19284 14013,'0'5'486,"0"8"1,0 9 0,0 5 0,0 0 0,2-1-147,2 1 1,-1 0 0,6-2-1,2 0 1,0 0 0,3 3-1,-1 0-959,0 1 0,1-3 0,-1-1 0,2-2 0,1-6 0,2-2 0,-3-1 0,-3-3-1327,-4-2 0,-6-4 0,-2-10 2740,-7-4 0,-4-2 1,1-3-1,1 1 0,0-2 1,0 0-1,2 0 1745,1 4 0,1 0 0,7-1-2287,2 4 1,8-3-1,7 7 1,1 1-1,2 1 1,2 2-1,4 2-234,0 2 1,1-2 0,1 2 0,3-2-1,-1-2 1,-1 0-719,-5 0 1,-1 0 322,-8 0 1,-3-5 0,-7-1 0,-1-1 571,-3-4 1,-3 0 0,-6-3 0,-6 1 0,-5 0-1,-4-1 112,-3 1 0,-4 6 0,0 2 0,4 4 0,3 1 0,5 1-60,1 4 0,3 2 0,4 8 1,3 3-1,4 4 0,2 4 1,4 4-1837,3 1 1,12 5 0,6-5-1,8 0 1589,5 1 0,7-3 0,1 3 0</inkml:trace>
  <inkml:trace contextRef="#ctx0" brushRef="#br0" timeOffset="322">4092 19911 8456,'0'-27'0,"0"9"445,0 15 0,0 6 0,2 5 0,1 1 0,3 1 0,3 6 0,4 4 0,3 3 0,1 4 0,-3 3 0,-2 2 0,-1 1 0,-3 1-152,3 0 1,-1-5-1,1 4 1,-4-2-1,0 0 1,-1-1-1,2-2 1,-1-1-1,3-1 1,2-1-294,2-2 0,5-4 0,2-6 0</inkml:trace>
  <inkml:trace contextRef="#ctx0" brushRef="#br0" timeOffset="323">4652 19871 8456,'-13'-31'679,"0"8"1,5 16 0,5 14-1,6 2 1111,6 0 0,10 2 1,8 6-1,7 4-1346,5 0 1,1 8-1,0-2 1,0 1-1,-1 0 1,-1-1-1,-6 0-135,-5-1 0,-5 1 0,-1-2 0,-8-1 1,-7-3-1,-5-2-514,-1-3 1,-5-1 0,-4-2 0,-5-1 0,-2-3 0,-3-5 0,0-2-829,-1-2 1,-2-2 0,3-2 0,1-5 0,2-4 0,4-5 0,2-4 1532,2-3 0,4-3 1,8-2-1,5-3 1,3 1-145,1-1 0,6 2 0,5 3 0,3-2 0,2-2 0,-2-1 0,0 1 536,-4 2 0,-5 2-901,0 1 0,-5 2 1,-4 1-1,-4 4-349,-4 0 0,-10 3 0,-9 5 0,-14 3 0,-11 4 0,-7 4 0,-1 2 0,-1 5 0,2 6 0,1 7 0,6 4-5711,6 0 6069,10 11 0,8-11 0,6 9 0</inkml:trace>
  <inkml:trace contextRef="#ctx0" brushRef="#br0" timeOffset="324">6105 20004 8456,'-13'-21'0,"0"5"863,-1 6 1,5 4 0,0 4 47,-1-2 0,3 2 1,-2-2-1,-2 2 1,1 4-421,1 2 0,3 4 0,6 5 0,0 0 0,0 2 0,0 2 0,0 2-237,0 1 1,0-2 0,0 3-1,0-2 1,2-2 0,1-1-294,1 2 0,2-4 1,-3 4-1,1-3 0,-1-2 1,-1 1-172,-2-1 1,0-4-1,-3 0 1,-4 1-1,-7 2 1,-1 0-1,-1-2 968,-2-1 0,4 0-941,-4 4 1,3-4 0,2 0-1,-1 0-355,1-2 0,4 4 0,2-5 0,2 0 0,7-1 0,7-2-4327,7-1 4865,5-2 0,17-18 0,4-4 0</inkml:trace>
  <inkml:trace contextRef="#ctx0" brushRef="#br0" timeOffset="325">6212 19644 8456,'0'-18'2653,"0"1"-1977,0 5 1,0 12-1,1 9 1,4 4 0,2 5-286,1 4 1,3 9-1,-2 5 1,2 4 0,-1 3-1,-1 3 1,0-1 167,-2 1 0,4 3 0,-5-4 0,1-1 0,3-1 1,4-2-1,2-5-559,2-6 0,5-7 0,-2-9 0</inkml:trace>
  <inkml:trace contextRef="#ctx0" brushRef="#br0" timeOffset="326">6505 20044 8456,'-6'-24'0,"-3"7"5605,3 5-5235,0 12 0,12 10 1,5 3-1,4 4 1,4 0-1,2 1 0,1-1 1,0-3-998,0 0 0,-6-1 0,2 0 0,-6-1 624,-7-3 0,-7-9 0,-13-9 0,-1-3 0,-2-2 1,2-3 687,1-1 0,2 1 0,1 3 0,3 1 0,5 0 0,2-1-974,2 1 1,8 1 0,3 3 0,9 3 0,3 2 0,5 0-2079,1 1 1,0 0 0,2 0 2366,5-2 0,2-5 0,2 2 0</inkml:trace>
  <inkml:trace contextRef="#ctx0" brushRef="#br0" timeOffset="327">6998 19511 11014,'0'-18'698,"0"9"0,5 14 0,1 14 0,0 0 0,1 2-303,0 0 0,1 1 0,2 5 1,-1 2-1,1 4 0,2 5 1,2 2-200,-1 3 1,-1 0-1,-2-3 1,-2 0-1,-2 0-196,-4 0 0,0-6 0,-2-1 0</inkml:trace>
  <inkml:trace contextRef="#ctx0" brushRef="#br0" timeOffset="328">6998 19951 8456,'0'-48'0,"2"14"1131,2 12 1,4 7 0,5 5-1,0 1-827,1-1 0,5 2 0,3 1 0,5-1 0,2 3 1,4-1-1,1 3-595,3 1 291,2 2 0,1 0 0,0 0 0</inkml:trace>
  <inkml:trace contextRef="#ctx0" brushRef="#br0" timeOffset="329">7465 19831 8456,'-13'7'4123,"-2"-2"-2198,-3-10 0,3 4-1409,-3-4 1,5 5-1,4 5 1,6 4-1,6 2 1,6 3-1,3-1-615,1 0 1,1 5 0,-1 0 0,-1 0 0,-2 0-1,-2-1 1,-4 1-2630,-6 1 0,-8-2 2728,-8 5 0,-17-6 0,-1 3 0</inkml:trace>
  <inkml:trace contextRef="#ctx0" brushRef="#br0" timeOffset="330">3572 19604 8456,'43'-15'0,"11"-1"0,11 3 721,-27 8 0,1 2 1,7 4-1,1 1 0,4 1 1,2 0-1,6 1 0,2 0-420,6 1 0,4 0 0,-19-2 0,2-2 0,1 1 0,1-1 0,1 1 0,0-2 1,3 0-1,-1-1 0,2-1 0,2 0 0,2-1 0,-1-1 0,2 0 0,0 0 0,1-1 1,1-1-1,2 1 0,-1-2 0,1 0 0,1-1 0,0-1-451,1 0 0,1-1 0,0 0 0,-4-1 0,1 0 0,-1-1 0,2-1 0,1-1 0,-1 1 0,0-1 0,0 0 0,0 0 0,1 0 0,0 0 0,0-1 0,-1 1 0,0-1 0,-1 0 150,-2 0 0,0 1 0,-1 0 0,0 0 0,-1 0 0,1 0 0</inkml:trace>
  <inkml:trace contextRef="#ctx0" brushRef="#br0" timeOffset="331">17289 10688 9125,'-55'21'0,"8"-3"0,9-3 0,8-3 0,6-4-52,6-3-559,10-4 1001,2-1 1,6-7 0,1-6 0,5-10 0,7-6 0,10-5 0,6-3-215,7-3 0,8 3 1,4-9-1</inkml:trace>
  <inkml:trace contextRef="#ctx0" brushRef="#br0" timeOffset="332">4319 18778 25228,'-4'-21'0,"-2"3"0,0 4 0,-2 0 0,1 1 0,-2 0 231,2-1 0,-5 1 0,4 0 1,-1-1-1,2 0 0,1-3 0,3 0 1,2-1-1,1-2 0,0 0 0,0-2 1,0 1 1356,0 2 0,1 5 0,4 7-1588,3 1 0,3 13 0,-2 14 0,-5 12 0,-2 11 0,-2 8 0,0 4 0,0 2 0,0 1 0,0-3 0,0 2 0,0-3 0,1-5 0,4-5 0,2-5 0,6-5 0,2-5 0,3-6 0,4-8-3088,3-6 2468,2-4 0,0-18 1,-1-3-1</inkml:trace>
  <inkml:trace contextRef="#ctx0" brushRef="#br0" timeOffset="333">4612 18658 6455,'-1'-33'4915,"-4"8"0,-2 9-1924,-1 6 1,1 7 0,4 1-1741,-1 10 0,-1 5 0,5 12 0,0 0 0,3 5 1,5 1-1252,5 2 0,15-8 0,5-8 0,7-3 0,4-5 0,-1-5 0,-1-2 0,-2-2 0,-6-2 0,-3-4 0,-5-7 0,-5-8 0,-8-4 0,-7-2 0,-4 1 0,-17-10 0,-6-1 0,-4 0 0,-8-1 0,-1 2-1057,-3 5 0,-3 1 0,9 13 1,2 0 1020,1 2 0,1 8 1,0 1-1</inkml:trace>
  <inkml:trace contextRef="#ctx0" brushRef="#br0" timeOffset="334">5759 18525 8170,'-20'-14'475,"6"9"0,-4 5 0,4 7 0,4 5-100,1 1 1,6 0 0,-3 2 0,2 2 0,-1 2 0,4 1 0,4 3 58,6-3 0,4 4 0,3-6 0,4-2 1,0-2-1,4-4 0,1-3 0,2-1-652,0-3 0,-1-3 0,-1-3 1,-2-3-1,-6-1 0,-3-3-75,-5-2 1,-3-6 0,-6-1 0,-2-2 0,-2-1 0,-5-1 0,-5 3 38,-3 1 1,2 1 0,-3 6 0,3 2 0,3 1-48,4-2 1,3 5 0,11 0 0,6 2 300,4 0 0,14-7 0,-2 4 0</inkml:trace>
  <inkml:trace contextRef="#ctx0" brushRef="#br0" timeOffset="335">6225 18338 9491,'-21'2'0,"5"4"762,6 7 1,4 2 0,6 5 0,0 0-308,0-4 1,1-1 0,2-2 0,3 2 0,2 1 0,2 2-197,2-2 1,-3 4 0,-2-1 0,1 0 0,-3 0 0,1-2 0,-3-3 37,-1 0 0,-4 2 1,-1-1-1,-3-3-297,-1-1 0,-2-5 0,-4 0 0</inkml:trace>
  <inkml:trace contextRef="#ctx0" brushRef="#br0" timeOffset="336">6305 18578 10059,'2'-9'2483,"2"0"0,3 0 1,8-2-2245,3 2 1,-3-5 0,4 4 0,-1-3-596,0 1 1,-5 0-1,-4-4 1,0-2 0,-2 2-1,-2 1-704,-4 1 0,-7 3 0,-3 0 0,-3 4 0,-1 1 0,0 3 1447,-1 2 0,4 1 0,7 0-421,12 0 1,10-2-1,12-2 1,3-7-1,3-5 1,1-5-315,-1 0 0,3-8 0,-9 2 0,-3-1 0,-5-2 0,-6 2 0,-7-1 399,-5-1 0,-5 9 1,-5-4-1,-4 4 1,-4 7-1,-3 2 1287,-2 3 1,-4 6 0,4-2 0,0 5 0,2 6 0,1 8-1,5 6-580,2 6 1,4 6-1,4 4 1,1 1-1,5 0 1,8-3-1,8 0-1400,7 0 1,1-4 0,4 1 0,0-3 0,-1-3 641,-1-3 0,5 3 0,-3-4 0</inkml:trace>
  <inkml:trace contextRef="#ctx0" brushRef="#br0" timeOffset="337">1160 20217 8037,'-6'-16'0,"-3"1"0,-3 3 0,-1 1 0,-1 0 0,3 1 0,2 1 568,-3 6 0,10 0 1,-1 10-1,6 8 1,5 3-1,2 3 1,2-2-1,3 2 1,0-2-1,1 2 1,0-2 199,2 0 1,6-1 0,-2-5-1,2-1 1,-1-3 0,-2-5-1,0-2-963,-1-2 0,-3 0 1,1-2-1,-4-2 1,-2-5-1,-3-4 1,-4-4 217,-4 0 1,-1-6 0,-1 4 0,-4-1 0,-2-4 0,-2 0-148,0 2 0,1 1 0,-2 6 1,3 1-1,1 2 0,1 1 1,1 2-548,-1 1 0,2 5 0,6-3 0,5 1 0,2 1 0,5-1-4617,0-1 5288,6-1 0,-1-6 0,7-1 0</inkml:trace>
  <inkml:trace contextRef="#ctx0" brushRef="#br0" timeOffset="338">1546 19618 8037,'-19'-6'1299,"10"10"0,2-1 0,8 4-509,8 2 1,4 0-1,5 5 1,4-1-1,5 2 1,4 1 0,3 3-325,0 2 0,3-3 1,-6 2-1638,-1 0 1,-2 2 0,-3-3-1,-1 0 1,-5 2 1170,-4 0 0,1 1 0,-8 5 0</inkml:trace>
  <inkml:trace contextRef="#ctx0" brushRef="#br0" timeOffset="339">1746 19897 8037,'-1'-25'494,"-4"3"0,4 7 0,-4 6 0,5-1-65,5-2 1,2 3-1,8 2 1,1 1 0,5 3-1,3 2 1,4 1 0,2-2-1,1-1-2229,0-1 1800,0-1 0,-4 5 0,-1 0 0</inkml:trace>
  <inkml:trace contextRef="#ctx0" brushRef="#br0" timeOffset="340">2026 19711 8037,'-13'0'3231,"4"-5"-1876,0 1 1,6-6-409,-1 1 1,4-3 0,4 0 0,5 3-952,3 5 0,4 4 0,0 3 1,-1 3-1,2 0 0,-3-1 0,1 0 1,0-1 3,3 1 0,-3-1 0,4-4 0</inkml:trace>
  <inkml:trace contextRef="#ctx0" brushRef="#br0" timeOffset="341">2226 19191 8121,'-25'-9'806,"3"2"676,4 1 1,5 7 0,4 8-929,4 3 1,5 1 0,6 2 0,6 3 0,6 4-1,3 3 1,4 4 0,3 0-425,3 2 0,3 5 0,-6-5 0,-3 0 0,1 2 0,-3 1 1,1 1-1930,-2 1 0,-6-2 0,2 3 1799,-3-2 0,4-5 0,2 3 0</inkml:trace>
  <inkml:trace contextRef="#ctx0" brushRef="#br0" timeOffset="342">2693 19431 8275,'-25'0'1671,"2"0"519,6 0-1635,8 0 0,6 0 1,10 0-1,8 0 1,3-1-1,1-2 1,-1-3-1,-1 0 1,1-2-1,-1 2 1,-3-1-447,0 0 1,-8 4 0,-6 0 0,-9 6 0,-6 7 0,-4 5 0,-1 4 0,1 0 0,3 2 257,1 0 1,3-1-1,3 3 1,5-6 0,5-2-1,8-1 1,10-3 0,10-2-628,6-4 0,8-10 0,5-4 0,2-4 0,6-5 260,3-4 0,-2-3 0,2-2 0</inkml:trace>
  <inkml:trace contextRef="#ctx0" brushRef="#br0" timeOffset="343">3146 19231 8058,'-12'-7'227,"8"1"0,-10 6 0,2 0 756,1 0 1,3 6-1,4 3 1,2 2 0,4 4-1,2 2 1,5 2-1642,3 2 1,6-4-1,-1 5 1,0 1 657,-2-3 0,-2 6 0,0-6 0</inkml:trace>
  <inkml:trace contextRef="#ctx0" brushRef="#br0" timeOffset="344">3186 19631 8058,'-6'7'998,"7"-2"1,2-11 88,9-7 1,10-2 0,2-6 0,6 0-1088,5 1 0,10-3 0,2-3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30.448"/>
    </inkml:context>
    <inkml:brush xml:id="br0">
      <inkml:brushProperty name="height" value="0.053" units="cm"/>
      <inkml:brushProperty name="color" value="#FF0000"/>
    </inkml:brush>
  </inkml:definitions>
  <inkml:trace contextRef="#ctx0" brushRef="#br0">1093 17459 18976,'-22'-11'0,"0"-1"0,5 3 320,10 8 0,14 1 1,17 4-1,4-2 1,6-2-1,2 0 1,4 1-1,0 2 1,3 2-1,-2-2 1,2 0-1,-1 0 0,-1 1 1,-2-1-1,-2-1-1128,-3-2 1,0 0 1083,-3 0 1,-3-6 0,5-2-1</inkml:trace>
  <inkml:trace contextRef="#ctx0" brushRef="#br0" timeOffset="1">1733 17245 25837,'-6'-28'-4473,"-1"-3"0,-5 10 4503,3 1 674,3 0 0,18 13 1,7 3-1,8 2 0,5 4 1,1 2-1,1 5 1,-1 4-768,-1 5 1,-1-2 0,-4 5 0,-2 0-1,-3-1 1,-4 4 0,-5 1-708,-4 2 1,-3 0 0,-7-1 0,-4 1 0,-4 0 0,-4 1 817,-5 3 1,3-3-1,-4 5 1</inkml:trace>
  <inkml:trace contextRef="#ctx0" brushRef="#br0" timeOffset="2">1306 18458 14170,'-43'-25'-532,"5"4"0,8 8 763,10 7 1,6 10-128,5 5 1,6-3 0,12-1 0,12-4 0,12-1-84,11 0 0,12 0 1,8 0-1,3 0 1,1 0-1,-3 0 0,0 0 1,-1 0-80,-2 0 1,0 0 117,-8 0 0,8-6 0,-7-1 0</inkml:trace>
  <inkml:trace contextRef="#ctx0" brushRef="#br0" timeOffset="3">1906 18232 26061,'-23'-42'-2977,"5"7"0,3 6 3597,15 21 1,3 2-1,12 6 1,1 0 0,5 0-1,2 0 1,7 0 0,3 0-380,4 0 0,-3 7 0,0 6 0,-3 8 0,-6 7 0,-6 6 0,-5 9 0,-7 6 0,-10 7-3981,-13 4 2803,-5 2 1,-2-24-1,-3 2 668,2 3 1,-1-1 0,-4-3-1,-2 0 1,0 0 0,1 1-1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30.452"/>
    </inkml:context>
    <inkml:brush xml:id="br0">
      <inkml:brushProperty name="height" value="0.053" units="cm"/>
      <inkml:brushProperty name="color" value="#FF0000"/>
    </inkml:brush>
  </inkml:definitions>
  <inkml:trace contextRef="#ctx0" brushRef="#br0">17369 4025 7921,'-22'0'0,"0"0"0,-2 3 0,-1 4 0,-3 9 0,-3 10 0,-5 11 0,-2 7-60,15-13 0,0 3 1,-3 3-1,0 2 0,-4 8 1,1 3-1,-2 7 0,1 2 1,8-14-1,1 1 0,0 1 1,0 3-1,-1 2 0,1 1 1,0 4-1,-1 1 0,2 0 1,-1 4-1,2 0 1,0 2-1,-1 6 0,1 2 1,1 1-1,5-15 0,1 0 1,0 2-1,0 0 0,1 4 1,0 1-1,0 1 0,1 1 92,1 1 1,0 1 0,1-1 0,0 1 0,2-3 0,0 1 0,1-1 0,0 1 0,1 2 0,0 1 0,1 0 0,1 0 0,0-2 0,1 1 0,0-1 0,2-1 0,0-3 0,1 0 0,0-1 0,2-1 0,0 0 0,2-1 0,0-1 0,1-1 0,4 12 0,1-2 0,2-2 0,2-5 0,0-2 0,3-3 0,-1-7 0,2-3 0,1-2-95,11 16 1,3-5-1,4-5 1,5-5 0,-2-10-1,3-3 1,3-2 0,2-4-1,2-3 1,1-4 0,2-2-1,1-3 1,2-3-1,1-3 164,3-2 1,0-3 0,-2-3-1,0-4 1,7-5 0,0-4-1,0-4 1,-1-3 0,2-5-1,-1-3 1,-21 7 0,1-1-1,-1-1-42,1-2 1,0 0-1,0-2 1,0-2-1,0-2 1,-1-1-1,2-3 1,-1-1-1,-1-1 1,0-1-1,-2 0 1,-1-2-1,-1 1 1,-1-2-1,-2 0 1,0-3-1,-2 0 1,-1-2-1,0-1 1,-2-1-1,-1-2-162,0-1 0,0-2 0,-2-1 0,0-6 0,-1-1 0,-3-2 0,-3-1 0,-1-1 0,-2-1 1,0-3-1,-2-1 0,-1-2 0,-6 15 0,-1 0 0,-2-2 0,0 0 0,-1-2 0,-1 0 1,-1-1-1,-2-1-33,1-1 0,-2-2 0,-1 0 0,-1-1 0,-3-7 1,-1-2-1,-3 0 0,0 1 0,0 1 0,-2 1 0,-1 0 1,-2 0-1,2 12 0,-1 1 0,-1-1 0,-1 0 1,0 0-1,-2-2 0,-1 1 0,-1 0 0,-1-1 0,0 1 1,-1 0-1,-1-1 0,-1 1 0,-1 0 0,0 0 0,-2-1 1,0-1-1,-1 1 0,0 1 0,-1-1 150,1 2 1,-2-1-1,0 1 1,0 0 0,0 2-1,-7-11 1,-1 2 0,0 1-1,0 2 1,1 5 0,0 2-1,0 1 1,0 1 0,1 3-1,0 1 1,-1 1 0,1 2-1,-7-10 1,0 3 0,-1 2-1,1 5 1,0 2 0,0 3-1,-16-10 1,-2 6 175,3 7 0,-3 7 1,3 9-1,-1 10 0,6 12 1,1 8-1,2 7 0,1 7-191,0 10 0,2 5 0,-1 3 0,1 2 0,6 3 0,0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30.453"/>
    </inkml:context>
    <inkml:brush xml:id="br0">
      <inkml:brushProperty name="height" value="0.053" units="cm"/>
      <inkml:brushProperty name="color" value="#FF0000"/>
    </inkml:brush>
  </inkml:definitions>
  <inkml:trace contextRef="#ctx0" brushRef="#br0">16689 6983 8362,'0'-38'0,"0"4"0,-1 9 0,-4 10 0,-2 7 0,-6 8 184,-1 0 1,0 0 0,-3 0-1,-2 0 1,0 2 0,-1 1 0,4 3-1,1 1 1,2 5 0,0 4 0,1 8-1,2 6 1,1 7 0,-2 6 0,-1 8-1,1 7 1,0 9 6451,2 5-6529,0-11 0,3-18 0,-1 2 1,0-8-1,1 1 0,0 2 1,0 0-1,0 1 0,0 1 1,0-1-1,0-1 0,-1 2 0,1 1 21,1 1 1,0-1-1,-2-3 1,0 0-1,3 4 1,1-1-1,-1-2 1,0-2-1,0 35 1,2-1-1,2-5 1,3-3-28,6-3 1,-3-5 0,12-1 0,3-4 0,4-5 0,7 1 0,7-4 28,4-2 0,16-1 1,5-10-1,-29-16 0,2 0 1,6-1-1,0 0 0,3-1 1,0-1-1,4 0 0,1-2 59,0 0 1,2-2 0,2 0 0,1 0 0,2 0 0,1 1 0,3-1 0,2 1 0,-1 0 0,1 0 0,1 0 0,-1 0 0,-2 0 0,-1 0-50,-3-1 1,1 0 0,3 1 0,0 1 0,-5-1 0,-1 0 0,1 0 0,0 0 0,-1 0 0,0-1-1,-3 1 1,-2 0-370,-3 0 0,-1-1 0,1-1 0,-1 0 0,-4 0 1,0 0-1,-3-1 0,0 1 0,-2-1 0,-1 0 0,31 4-44,-4-1 0,0-6 0,-7 2 0,0-5 0,-4-5 0,-3-4 0,-1-3 0,2-2 468,0-4 1,-2-3 0,-1-6 0,-2-1 0,-1-4 0,4-8-66,5-8 1,-26 23 0,0-2 0,24-27-1,-3-3 1,-26 27 0,0-2 0,-2-1 0,1 0-1,-1-5 1,-1 0 0,-1-1 0,-1 0-283,-1-3 0,0 1 1,-1-3-1,-1 0 0,-2 1 1,-1-1-1,0-1 0,-1 0 1,-2-3-1,-2 1 0,-1-1 1,-2 1 26,-1 0 1,-1-1 0,-2 3-1,-2 0 1,-2 1 0,-2 1 0,-4 1-1,-2 2 1,-4 0 0,-2 0-1,-3 2 1,-3 2-63,-2 1 0,-1 1 0,-2-1 0,-1 3 0,-4 3 0,-2 2 0,0 0 0,-1 0 0,-1 1 1,-2 0-1,-1 3 0,-1 1 21,-4-1 0,0 3 0,1 2 0,-2 2 1,-3-1-1,-2 1 0,1 0 0,-2 1 1,-2-1-1,-2 1 0,-1 0 0,0 0 0,-2 1 1,-1 0 107,1 0 0,1 1 1,2 2-1,-1 0 0,0 1 1,0-1-1,1 1 0,0 0 1,4 1-1,1 0 0,3 1 1,0 1-1,5 2 0,1 1-73,1 0 0,1 1 0,2 2 0,0 2 0,0-1 0,0 1 1,-35 11-1,37-2 0,0 1 131,0 1 0,0 1 0,-29 21 0,30-14 0,1 0 0,-1 3 0,0 0 0</inkml:trace>
  <inkml:trace contextRef="#ctx0" brushRef="#br0" timeOffset="1">18249 7463 13726,'4'-38'-2027,"1"4"1797,-2 7 1,-2 11 326,-1 7 0,-6 1 0,-3 0 0,-2 3 1,-3 4-1,0 1 0,-4 1 0,-3 4 293,0 3 1,-2 4 0,3 3-1,1 1 1,0 2 0,3-2 0,2-1-1,4-1 498,1-1 1,6 0 0,-1 1-648,2-1 1,8-1 0,3-3 0,3-5-289,1-2 0,0-2 1,-1-2-1,-3-2 1,-4-5-1,-4-3-306,-1-1 1,-6-1 0,-3 1 0,-3 0 0,-1 1-175,0 3 0,-1 3 0,1 6 1,0 1-3489,-1 4 3970,7 8 1,-5 8-1,5 6 1</inkml:trace>
  <inkml:trace contextRef="#ctx0" brushRef="#br0" timeOffset="2">18116 7890 8324,'-14'-34'297,"1"13"1,1 13-211,3 10 1,-6 1 0,5 4 0,1 1 0,0-1-1,2 4 1,-2 2 0,2 3 58,2 2 1,4 6-1,1-2 1,0 3-1,1 2 1,4-2 0,5-2-1,5-2-45,3-2 0,1-1 0,-3-6 0,2-3 0,-2-5 0,-1-2-19,-2-2 1,-4-2 0,-1-2 0,-2-6 0,-5-7-1,-5-3 1,-10-3-188,-6 1 0,-6 6 0,0-2 1,-1 5-1,2 4 0,1 4 1,3 4-292,2 1 0,1 1 1,7 4-1,2 4 0,4 3 1,4 2 395,1 4 0,6-3 0,7 10 0,8-4 0</inkml:trace>
  <inkml:trace contextRef="#ctx0" brushRef="#br0" timeOffset="3">18102 8316 8324,'-19'0'518,"4"0"1,-2 0 0,0 0 17,-1 0 0,-1 6 0,-5 4 0,4 5-391,1 3 0,1 4 0,6-3 0,3 2 0,5 3 0,2 1 0,4 2 0,2-1-285,5 1 0,3-2 0,3-1 1,1-3-1,3-2 0,0-3 1,1-1-1,-4-3-2554,-1-3 2862,-2-3 0,-11-11 1,-7-1-1,-7 0 0,-6-1 1,-2 1-1,-3 0 507,1 3 1,2 2 0,-4 2 0,3 4 0,2 5 0,3 5-1,2 3-542,5-2 1,3 5 0,8-1 0,2 1 0,7-3 0,4-3 0,4-4-1529,2-2 1312,1-3-300,4-6 0,-5 0 0,-3 0 1,-5-1-1,-4-4-59,-4-4 1,-4-4 0,-2-3-1,-5-2 1,-8 0 441,-6-1 0,-17-2 0,-5-5 0</inkml:trace>
  <inkml:trace contextRef="#ctx0" brushRef="#br0" timeOffset="4">18022 9875 8291,'0'-29'0,"2"5"0,2 6 0,5 7 0,3-1 0,1 0 406,1-2 0,-7 1 0,-1 0 0,-2 0 1,1-1-1,-2 1 0,-2 0 0,-1-1 0,0 1 927,0 0 1,-6 5 0,-2 4 0,-4 2-1410,-2 2 1,1 0-1,0 2 1,1 2 0,1 4-1,4 0-184,1 1 1,2-4-9,4 4 1,1 0 0,4 4 167,4 0 0,-2-5 0,2-2 1,1-2-1,2 0 205,1-1 1,-4-3-1,-1-4 1,-2-5-1,-3-3-473,-2-1 0,-7 0 32,-3-1 1,-1 13-1,1 7 1,5 8-1,2 9 336,2 2 0,12 1 0,3 1 0</inkml:trace>
  <inkml:trace contextRef="#ctx0" brushRef="#br0" timeOffset="5">18049 10289 12959,'-22'-26'1668,"0"4"0,5 9 0,0 10 1,2 4-980,1 4 0,1-1-1371,0-4 1,5-1-1169,4-4 234,8 4 1037,-2-5 0,2 6 1316,-8 0 0,1 0 0,-6 0 0,-1 0 0,-2 0-603,-2 0 1,6 6-1,-1 1 1,0 2 0,1 0-1,4 3 1,2 3-1381,2 2 0,2 3 1,2-3-1,5 4 1188,3 0 0,7 4 0,2-4 0</inkml:trace>
  <inkml:trace contextRef="#ctx0" brushRef="#br0" timeOffset="6">17982 10688 8552,'-13'0'621,"4"0"0,2-1 8,1-4 1,0-2 0,3-6 0,-1-1 0,1 1 0,1 0-1,2-1-1,0 1 0,0 4 0,-1 2 0,-2 2 0,-2 7-260,2 5 1,2 7 0,1 3-1946,0 6 1,0 2-1,0 1 1,0 1 838,0 0 1,4-1-1,2 0 1,0-3 0,0-2-1,-3-2 1,-2-3 506,-1-1 0,0-1 1,-1-1-1,-4-1 538,-3-3 1,0-3 0,-1-6-1,-1 0 456,-2 0 0,-1 0 0,-1 0 1,1 0 145,0 0 1,4 0-1,0 0 1,0 1 1192,2 4-1990,1 2 1,6 11 0,0-1 0,0 0-1,1-2-414,4-2 1,2 5-1,6-2 1,1-3-1,-1-2-1604,0-1 0,1-4 1906,-1-2 0,6-2 0,2-2 0</inkml:trace>
  <inkml:trace contextRef="#ctx0" brushRef="#br0" timeOffset="7">19515 6890 29733,'-4'-9'-8312,"-1"0"8617,1 6 0,-2-7 0,-3 6 0,-4 1 0,-5 1 0,-4 2 0,-3-1 0,-3-2 0,-2-2 0,-3 1 0,-1-1 0,-3 1 124,-1 1 1,-2-3-1,-2 0 1,-1 0-1,-3 0 1,-2 2-1,-6-1-133,-2 1 1,-2 0 0,5 4 0,-3 0 0,-5 0 0,-7 1 0,-5 2-368,35-1 1,-1 0 0,-35 9 0,36-7 0,1 1 0,-3 0 0,1 0-1,-2 0 1,1 0 0,-3 0 0,1-1 77,1 2 1,-1-1-1,1-2 1,1 1-1,0 0 1,0 1 0,0 0-1,1 0 1,1 0-1,1 1 1,-34 4 83,2-1 0,10 0 1,4 4-1,7 0 1,0 2-1,4 2 0,1 0-300,4 0 0,2 2 0,-1-1 0,1-2 0,1-1 1,-1 0-1,0-1 485,2 0 0,-2 2 0,4-7 0,-1 3 0,-2 0 0,2-2-164,3-1 0,5-2 0,3 4 0,6-4 0,2 0 0,1 1-333,1 2 1,0 6 0,1 4 0,1 0 0,3 6 0,-1 3 0,0 8-384,0 6 0,0 6 1,-4 10-1,-1 6 1,1 5-1,-2 3-216,6-35 0,0 1 0,-5 29 568,4-28 1,2 0 0,-2 29 0,6-30 0,0-1 0,-2 35 0,3-8-12,2-4 1,1 5 0,1-9 0,2 0 0,3 0-1,2-6 155,2 0 0,0 8 0,1-4 0,-2 4 0,1 8 0,0 4 15,-5-34 1,-1 1 0,0 5 0,-2 0-1,-2-1 1,0-1 0,0 3 0,0 1 0,0 4-1,-1 1 1,-1 1 0,-1 0-55,-1 1 0,-1 0 1,-2 6-1,-2 1 0,0-7 1,0 0-1,1 0 0,0 1 1,0-3-1,1-1 0,1-4 1,0-1 517,2-3 0,-1-1 0,-1-1 0,1-2 0,-3 25 0,-1-4 0,0-4 0,0-2 0,1-3 15,-1-4 1,4-4-1,-2-1 1,1 0 0,1 0-1,1 0 1,0 0-324,1 0 1,1 6 0,2 3 0,0 3 0,-1 4 0,-2 5-218,-2 5 1,3-28-1,0 1 1,1 1 0,0 0-1,0 2 1,-1 1-1,0 1 1,0 0 0,0 1-1,-1-1-2,0 2 1,1 0-1,1 0 1,0-2 0,-3 30-1,4-7 1,3-8 0,2-5 265,3-6 0,-4-2 0,4-7 0,-1-2 0,1-2 0,0 1 1,1 1 107,0 3 0,-4-3 0,2 9 0,0 0 0,-1 3 0,2 2-553,-1 3 0,-4 1 1,2 1 43,-4 2 1,4 4 0,-1-3 0,-1 0 136,-2 1 1,-1-3-1,0-3 1,0-4 0,0-4-1,0-8 217,0-4 1,0-3 0,0-5 0,2-3 0,1-2-1,3-2 265,1-2 1,7-3 0,6 0-1,4-1 1,4 0 0,2 1 0,1-1-1,1 0-452,2 1 1,1-2-1,2-2 1,-2-1 0,2 1-1,2 2 206,1 1 1,4-4 0,2-1-1,1-1 1,4-1 0,1 1 21,1 1 1,6-5 0,3 1 0,5-1 0,4 0-1,-33-1 1,0 1-162,1-2 1,0 0 0,3 0-1,1 0 1,0-1 0,1 0 0,0 0-1,1 0 1,1 0 0,0 0-1,-3 0 1,1 0 0,0 0 0,-1 0-1,-1 0 1,-1 0-92,1 0 0,-1 0 0,5 0 0,-1 0 0,-6 0 0,0 0 1,37 0-1,-5 0 0,-8 0 265,-3 0 0,3-4 1,-12-2-1,-1 0 0,3-2 1,2 2-1,5 0-82,0 3 1,-2 2 0,3 0-1,-2-2 1,-4-2 0,-3 1-206,-4-2 0,-3 3 0,1-5 0,-3-1 0,-6 1 0,-3-6 329,-4-1 1,-4 4 0,-2-9 0,-3 1 0,-2-3 0,-1-5 0,-1-2 514,1-2 0,1-6 1,-2 1-1,2-3 1,2 0-1,2-1-660,3 0 1,0-2 0,2-1 0,2-1 0,1-2 0,-1-3 0,-2-6-687,-1-4 0,-7 1 0,-2-4 0,-3-2 0,-3-2 0,-3-7 409,-7 34 0,0-2 0,0-1 0,-1-2 1,0-2-1,1-1 0,0 0 0,0-1 1,0 0-1,-1 0 0,0-2 0,0-1 201,-1-1 1,0-1 0,0 4 0,0 0 0,0-1 0,0 0 0,0 2 0,0 1 0,0 1 0,0 0 0,0-1 0,0-1 0,0 2 0,0-1 117,0 2 0,0 0 0,0 2 1,0 1-1,0 3 0,1 1 1,2-36-1,3 0 0,0 2-183,0-1 0,-1 35 0,-1 1 0,2-34 0,0 1 0,0 0 0,-3-1 0,-2-4 16,-1 36 0,0-1 0,0 2 0,0-1 0,0 0 0,0 0 0,0-3 0,0-1 0,0 0 0,0-1 0,0-2 0,-1 0-125,-2 1 1,1 0 0,2 1-1,-1 0 210,-1-2 1,-1-1-1,0 5 1,0 0-1,0-3 1,0 1 0,1 2-1,-1 1 66,0 1 1,0 0 0,0 2 0,1 1 0,2-36 0,0 3 0,2 7 0,1 1 0,3 4 5,1 3 0,-4-6 0,3 8 0,-2-2 0,2-1 0,0-2 0,0-6-309,-3-5 1,0-2 149,-1 31 1,0 0 0,-1 1 0,0-1-1,1-4 1,0-1 0,-1-1 0,0-1-6,-1-3 1,0 0 0,0 0 0,0 0 0,0-5 0,0-1 0,0 0-1,0 0 1,0-1 0,0 1 0,0 0 0,0 0 0,0 1 0,0 2 94,0 1 0,0 1 1,-2 0-1,-1 2 1,1 6-1,-2 3 1,1 1-1,-1 2 1,-6-28-1,-2 13 200,-1 9 0,-1 2 0,-1 10 0,-1 3 0,-2 4 0,1 6 0,-3 5-48,-2 4 0,0-1 1,-2 5-1,-3 2 0,1 2 1,-4 1 294,2 0 1,0 0-1,1 1-252,1 4 0,-1 2 1,-1 6-1,-2 2-172,-1 3 0,0 3 0,4 5 0,1 1 0</inkml:trace>
  <inkml:trace contextRef="#ctx0" brushRef="#br0" timeOffset="8">17716 12154 8013,'0'-37'0,"0"6"0,0 12 0,-6 13 301,-3 6 0,-4 2 0,-4 2 0,-2 3 0,-2 2 0,-1 0 0,0 0 0,0 0 0,-1 0 0,1 0 175,0-2 1,4 1 0,-2-4 0,0 3 0,4 2 0,3 0 0,2 2-1,4 0-96,1 3 0,2-1 1,5 2-1,3 1 0,7 3 1,4 2-431,2 3 1,9-3 0,-1-1 0,6-1 0,1-2 0,3-4-549,-1-4 0,-6-3 0,-2-8 1,-6-2-1,-6-8 0,-2-7 440,-3-8 1,2-4 0,-7 0 0,-3-4 0,-5-4 0,-8-1 0,-6 0-241,-2 0 1,2 6 0,-4 4 397,-2 7 0,-7-2 0,-3 4 0</inkml:trace>
  <inkml:trace contextRef="#ctx0" brushRef="#br0" timeOffset="9">17156 12528 8210,'-6'-17'0,"-3"4"0,-3 6 0,-1 5 0,-2 5-4,-3 1 0,2 5 774,-6-4 1,0-1-511,-5-4 1,-6 0-1,-2 0 1,-4 2-1,-1 1 1,0 1-1,0-1 1,0-3-1,0-6 1,2-6 178,2-4 1,-2-14-1,4-1 1,0-6-1,1-4 1,3-2-1,1-5-53,-1-3 1,9-1-1,-4-9 1,3 0-1,3 2 1,0-2-1,2 2 1,1-2-330,-2 1 0,3 4 0,-2-2 0,0 0 0,0-1 0,-6-5-69,-2 0 0,3 1 0,0-2 0,-2 1 0,0 2 0,1-2 0,2 0 232,2 2 1,1-6 0,5 4-1,-1 2 1,2 0 0,2 1-32,1-2 0,6-1 0,-1 0 0,4 4 0,3-1 0,3 2-268,1-1 0,-3-2 0,4 4 0,-2 1 0,-2-1 0,1-1 0,-1-1 62,-1 1 1,-1 0 130,-2 1 1,-2-1-40,-2-3 1,1 1 8,-6 3 0,1 4 0,-2-4 0,3 3 0,1 2 0,3-1 0,1 3-33,2 2 0,0-3 1,0 5-1,2-1 0,1 4 1,3 4-243,1 4 0,-4-2 1,3 4-1,-2-2 1,1 2-1,-2 1 0,-2 2 171,-1-1 1,0 2 0,0-4 0,0 2 0,0 2 0,0 2 0,0 1-283,0 0 0,0 2 0,0 2 0,0 2 0,-1 2-722,-4 2 1,2 8-1,-4 6 1,0 6 0,-1 9-1,-2 8 1,-2 8-1106,-1 4 0,4 8 2129,0 5 0,-2 1 0,-6-2 0,-4 3 0</inkml:trace>
  <inkml:trace contextRef="#ctx0" brushRef="#br0" timeOffset="10">15530 8569 8544,'-8'-47'108,"4"3"239,2 2 1,2 10-1,0 5 1,2 8-92,2 4 0,-1 7 0,6 2 0,1 2 0,4 0 1,2 1-1,2 0 0,-2 0-350,-1-2 0,-2 1 1,1 5-1,-1 2 1,0 3-1,1 2 1,-1 2 222,0 2 0,-4 3 0,-1 2 0,-1 6 0,0 2 1,2 1-1,0 1-198,0 0 0,0 4 0,4 1 0,1 2 0,-1 3 1,0 2-1,1 2-1001,-1 4 1,0-4-1,1 5 1070,-1 0 0,6 2 0,2 5 0</inkml:trace>
  <inkml:trace contextRef="#ctx0" brushRef="#br0" timeOffset="11">18609 8250 8558,'0'-23'0,"-2"3"0,-1 0 0,-1 4 0,0 6 0,4 1-133,-6 6 1,3-3-1,-6 6 1,-2 0-1,1 1 1,0 2 461,1 2 0,6 1 1,0-3-1,6 1 1,7-1-1,5-1-40,3-2 1,4 1 0,-1 2 0,2 3 0,7 0 0,1 1-169,2 1 1,8 5 0,-1 6-1,2 2 1,1 3 0,0 2 0,3 7-106,1 7 0,-4 1 0,1 8 1,-2 3-1,-4 4 0,-1 8 1,-19-30-1,0 2 56,0 1 1,1 1-1,-1 1 1,1 1-1,0-1 1,-1 2-1,-1-2 1,0 1-1,0 1 1,0 0 0,0 0-1,0 1 1,1 1-1,1 0 25,0 1 0,1-1 0,-2-3 1,-1-1-1,0 0 0,0 0 1,-1-2-1,-1 0 1,11 33 0,-1-8 0,-9-4 171,-4-4 0,0 0 1,-8-1-1,-1 0 0,-3 1 1,-4-1-1,-5 0 132,-3 1 0,-1-1 1,-1 0-1,1 1 1,0-1-1,-1 2 1,1 2-222,0 6 1,-1 3 0,1 4 0,0 2-1,-2 1 1,-1-1-302,-2-2 1,-4-3 0,4-5 0,1-4 0,3-5 0,0-4 0,1-5 135,0-2 1,4-8-1,1-3 1,2-3 0,4-3-1,0-3 1,2-4-192,0-3 1,0-2 0,0 1 0,2-1-1,0 0 1,4 1 0,2-1-1377,2 0 1,2 2-1,0 1 1,0 2 1551,1-2 0,-3 5 0,10 0 0</inkml:trace>
  <inkml:trace contextRef="#ctx0" brushRef="#br0" timeOffset="12">19422 11595 8221,'0'-46'770,"2"19"0,2 9-727,5 18 0,7 11 1,5 2-1,3 0 1,5 1-1,2-1-43,2 0 0,10 7 0,-2 0 0</inkml:trace>
  <inkml:trace contextRef="#ctx0" brushRef="#br0" timeOffset="13">5425 7077 8577,'-26'-5'0,"1"1"0,1 1 0,2 1 0,-2 4 0,0 1 0,2 3 0,4 1 236,3 2 1,4 0 0,2 0 0,6 0-1,6-2 1,10-2 0,11-4 0,13-1 0,7-1-1,11-4 1,6-4 0,10-3 1176,-34 6 0,1-1 1,2-2-1,0 0-1261,6 0 0,2 1 1,0-2-1,0 2 1,1 1-1,0 2 1,2-1-1,0 2 1,0 0-1,2 0 1,1 1-1,1 0-78,0 1 0,1 1 0,4 0 0,0 1 0,-1 0 0,-1 0 0,2 0 0,0 0 1,0 0-1,-1 0 0,-1 0 0,1 1 0,-3 1 0,0 1-91,-2 1 0,-1 1 1,1-2-1,0 1 0,-4 0 1,-1 1-1,-2-1 0,0 1 1,-3-1-1,-1-1 1,-4 0-1,-1-1 0,32-1-235,-7-1 0,-11 0 0,0 0 1,-5 0-1,-5 0 0,-4-1-361,-2-4 1,-11 2-1,2-4 1,-4-1 0,-2 2 612,-3 1 0,-6 0 0,1 5 0,3 0 0</inkml:trace>
  <inkml:trace contextRef="#ctx0" brushRef="#br0" timeOffset="14">6012 7996 8586,'1'-25'227,"4"3"0,4 7 1,8 8-1,9 1 1,5 4 137,4 5 1,16-1 0,-2 2 0,7-2 0,15-2 0,-31 0 0,1 0-159,6 0 1,1 0-1,7-1 1,1 0-1,1-1 1,0 0 0,4-2-1,1 0 1,5 0-1,1-1 1,1 1 0,0 0-1,3-1 1,1 1-1,-3-1 1,1 1-169,-1-1 1,-1 1-1,-5 0 1,-1 1 0,-5-2-1,-2 1 1,1 0 0,-1 2-1,0-1 1,0 1 0,-3 0-1,0 0 1,-4 0-1,-1 1-1136,-3 0 1,-2 0 0,-4 2 0,-1 0 0,31 3 1096,-5 5 0,-5-3 0,-5-1 0,-1-4 0</inkml:trace>
  <inkml:trace contextRef="#ctx0" brushRef="#br0" timeOffset="15">20142 9636 21129,'-9'-6'109,"0"-3"1,8 4-1,2 5 1,9 6 0,8 3-1,3 0 1,3 1-1,4 2 1,4 2 0,7-1-1,1 0 709,3 1 1,4 3 0,-1 1-1,3 0 1,4 1 0,4 3-1,0 3-754,3 2 1,-9-3 0,4-1 0,-1 4 0,-4 0 0,0 2 0,-1 0-903,0-1 0,-4-2 0,2 1 0,-1 0 1,-3-1-1,-2-1 0,-2-2-4789,-4-6 5575,-2-2 1,-1-7-1,3-2 1</inkml:trace>
  <inkml:trace contextRef="#ctx0" brushRef="#br0" timeOffset="16">21408 10022 15790,'-26'-27'547,"-1"1"0,0 9 0,-1 6 0,-3 5-491,-5 7 1,-2 11 0,-2 10 0,1 3-336,4 2 1,2 0-1,7-1 1,0 2-1,4 4-97,4 3 0,4 8 212,0 1 1,1 7-1,0-4 1</inkml:trace>
  <inkml:trace contextRef="#ctx0" brushRef="#br0" timeOffset="17">19755 11501 8364,'-20'-17'0,"2"0"0,3 5 0,2 1 0,-1 6 360,1 2 0,6 9 0,5 6 0,9 6 0,16 2 0,12 4 14,14 1 0,18 3 1,-31-12-1,2 0 1,3 1-1,1 0 1,4 0-1,1 1 1,2 0-1,0 0 1,3 0-1,1 1 1,1-1-1,0 1-357,2-1 1,1-1-1,-3 0 1,0-1-1,2-3 1,0-1 0,0 0-1,-1 0 1,0-2-1,0 0 1,-2 1-1,-1-1 1,-2 0 0,-2-1-806,-2 1 1,-2 0 0,-2-3-1,-2-1 1,32 3 0,-5 1 787,-11 2 0,-1 1 0,-7 1 0</inkml:trace>
  <inkml:trace contextRef="#ctx0" brushRef="#br0" timeOffset="18">21075 11861 10720,'-21'-47'1098,"3"2"0,10 23 0,5 12 1,6 11-875,5 7 0,6 1 0,2 4 1,3 0-1,2 2 0,4 1 0,2 4-463,0 0 0,1 3 1,-11 5-1,-2 1 0,-4 2 1,-7-1-1,-4 0-974,-4 1 0,-10-3 0,-8 3 0,-5-3 1201,-4-1 0,-9 5 1,-7 2-1</inkml:trace>
  <inkml:trace contextRef="#ctx0" brushRef="#br0" timeOffset="19">17263 5584 7957,'-27'-34'0,"2"3"0,1 3 0,2 3 0,0 1 0,1 2 0,2-2 0,-1-1 150,6 4 1,-6-3 0,7 5 0,1-2 0,2-2 0,2-2 0,2-2 0,3 2 0,2 1 0,2 3 0,2 1 0,3 0-351,2 1 1,-2 4 0,-2 11-1,-10 8 410,-9 7 0,-7 9 1,-9 6-1,-6 5 0,-6 3 1,-6 3-17,-3 1 1,-5 7 0,-3 1 0,30-23 0,0 1 0,-2 1 0,1 0-1,0 2 1,0 0 0,1 0 0,-1 0-29,2 0 1,-1 0 0,1 1 0,0 0 0,-22 21 0,2 1 0,4 2 0,4-2-68,1 1 1,1 2 0,2-7 0,3 1 0,0 4-1,2 0 0,-1 3 1,-4 5 0,1 2 0,-1 1-1,0 2 1,3 1 0,17-31 0,0 0-5,0 1 1,0-1 0,-12 32 0,13-31 0,2 1 0,-11 33 0,4-1 0,0 2-204,1 0 0,3-8 0,1 6 0,4-1 0,3-4 1,0 4-1,0 1-19,1 3 1,5-33 0,1 0 0,-5 34 0,-1-1 0,1 0 0,-3-1 157,-2 4 1,5-36 0,0-1 0,1 3 0,-1-1-1,0-1 1,1 1 0,-2 2 0,1-1 0,-1 1-1,0 0 46,-1 0 1,0 1-1,-1 1 1,1 0-1,0-5 1,1 1 0,-1 0-1,-1 2 1,0 0-1,1 1 1,-1-2 0,0 1-1,2 0 1,0 1-118,1-1 0,-1-1 0,2 1 0,-1 0 1,1-2-1,0 0 0,1-1 0,1 0 1,0 33-1,2-3 71,2-1 0,0 4 0,0 0 0,0 0 0,2 1 0,-1-34 0,1 0 0,0 0 0,0 1 13,0-1 0,-1-1 0,2 2 1,0-1-1,2 36 0,-4-35 0,1-1 1,-1 4-1,-1-1 0,0 2 0,0-1-40,0 1 0,0 0 0,0-1 1,0 0-1,0-1 0,0 0 0,1 0 1,0 0-1,0 2 0,1 0 0,0 0 1,0 0-51,0 0 0,-1 0 1,0-1-1,1 1 0,0-3 1,0 1-1,2 0 1,1 1-1,1 0 0,0 0 1,1-1-1,-1 0 1,1-2-1,1 0 133,1-1 1,0 0 0,7 28 0,6 4 0,4 0 0,2-1 0,-13-33-1,1-1-37,-1 1 0,0-1 1,1 0-1,2-2 1,16 33-1,-17-32 0,1 0 1,0 0-1,0 0 1,0 0-1,1 0 0,0-1 1,0-1-55,21 30 0,-18-26 0,1-1 0,-1 0 0,0 0 1,0 1-1,1 1 0,-1-2 0,0 1 0,0-2 1,0 0-113,0-1 0,-1 0 0,2 3 0,0-1 0,0 0 1,0 0-1,1-1 0,0-1 0,1-1 0,0-1 1,0 1-1,0-1 94,0-1 1,-1 0 0,4 2 0,1 0 0,-2-3 0,0 0 0,3-1 0,0 0 0,0-1 0,2-1 0,-1-1 0,0-1 0,1-1 0,0 0 86,2 0 1,0 0 0,-1-3-1,0 0 1,4 1 0,-1-1-1,0-1 1,-1-1 0,1 0-1,-1 0 1,0 0 0,0-1-54,-1 1 0,0 0 1,33 18-1,-34-17 0,0 2 1,0-1-1,-1 0 0,32 20 1,-2 1-63,-30-19 1,0 0-1,29 21 1,-30-19-1,0 0 1,0-1-1,0 0 1,0-2-1,0 1 1,0-1-1,1 1 1,30 19-119,-2-1 0,-25-21 1,0-2-1,33 6 1,3-4-1,3-4 0,-1-7 98,0-5 0,-1-5 0,-2-4 0,1-7 0,-35 3 0,0-2 0,1-2 1,-1-2-1,1-1 0,0-1 203,0-1 1,-1-1 0,-4 0 0,1 0-1,0 1 1,0 0 0,27-18 0,-7 1 0,-4-1 194,-5-2 0,2-1 1,-3 1-49,-4-1 0,5-5 0,-4-1 0,3-3-209,3-5 1,-5 0 0,-17 24 0,0-2 0,0 1 0,-1-2-1,2-2 1,1-1 0,-1 0 0,0 0 0,1-3 0,0-1-169,0 0 1,0 0 0,1-1 0,0-1 0,1-4-1,-1-1 1,1-2 0,-1 0 0,-1 1 0,0-1 0,0-3-1,1 0 29,2-2 1,-2 0 0,-3 1-1,-2 1 1,2-2 0,0 1-1,-2 1 1,0 0 0,-1 3 0,-2-1-1,0 0 1,-1 0 76,-2 0 1,-1 0 0,0-1 0,-2 0 0,0 2 0,0 0 0,-2-2 0,0 0-1,-1 1 1,-1 0 0,1-2 0,-1 0 0,2 0 0,-1 0 5,0-2 0,1-1 0,1 1 0,0 1 0,-3-3 0,1-1 0,-1 2 0,1-1 0,0 0 0,1-2 0,-1 1 1,1-1-14,0 0 1,1-1 0,1-3 0,-1 0 0,2 2 0,-1 0 0,0-2 0,1 1 0,-1-4 0,0-1 0,1 1 0,-1 0 0,0-2 0,-1-1 52,-1 1 0,0 0 0,2 5 0,-2 1 0,-1-3 0,-2 0 0,0 3 0,-1-1 0,-1 3 0,-2 0 0,-1 0 0,-1 1-68,-1-1 0,-1 1 0,0 3 0,0 0 0,0 1 0,-1-1 0,-1 0 0,-1 0 0,-1 1 1,-1 0-1,0-1 0,0 1-29,1-2 1,-1 0-1,-1 4 1,0-1-1,2-2 1,-1-1-1,-1 0 1,0 0-1,0-1 1,1 0-1,0-2 1,1 1 0,1-1-1,0 1 14,-1 1 0,2 0 0,1-8 0,0-1 0,-1 6 0,0-1 0,1-1 0,0 0 1,1-1-1,0 1 0,0 4 0,-1 1 128,-1 2 0,-1 0 1,0-2-1,-1 0 0,-2 4 1,-1 1-1,0 1 1,-1 0-1,0 2 0,-2 2 1,0 2-1,-2 2 1,0 1-1,-1 1 34,0 2 1,-1 0 0,-2 1-1,0 0 1,-2 0 0,0 1-1,-1 1 1,-1 1 0,0 1 0,-1 1-1,0 2 1,-1 0-319,-22-27 1,19 28-1,1 1 1,-22-29 0,-2 2-1,0 1 1,-1 0-1,24 27 1,1-1 67,-1-3 0,-1 1 1,0 1-1,-1 1 1,-1 0-1,0 0 1,-2 2-1,1 0 0,-1 0 1,-1 2-1,-1 0 1,-1 1 213,-1 1 1,-2 1 0,-2 4 0,-2 1 0,-3 1 0,0 2 0,1 2 0,-1 1 0,-1 2 0,-1 1 0,0 2 0,0 2-115,-3 0 0,0 3 1,-7 5-1,0 3 1,3 2-1,0 4 1,-4 4-1,-2 3 1,-4 6-1,0 4 1,-1 4-1,0 2 0,19-8 1,-1 1-1,1 1-2842,-2 4 0,0 1 1,2 0 2857,2-2 0,1 0 0,-1 2 0,-6 8 0,0 4 0,0-1 0,5-4 0</inkml:trace>
  <inkml:trace contextRef="#ctx0" brushRef="#br0" timeOffset="20">5812 11075 11532,'-4'-6'0,"-1"6"1863,2 7-2756,2-1 1027,1 0 1,0-4-1,1 1 1,4 1-1,5-1 1,6 0 0,6 0-1,4 1 1,2-1-1,1-1 698,2-2 0,6 0 0,-1-2 0,3-1 0,1-1 0,0 1 0,-2 2 0,-1 1-693,-1 0 1,-2 4-1,3 0 1,-3 1-1,0 1 1,-2 1-74,1 1 1,3 2 0,-5-4 0,-2 0 0,1 1 0,0-1 0,2 2 118,2-1 1,-3-4 0,5 1 0,1-2 0,1-1 0,2 2 229,0 2 0,2 1 0,1-3 1,1 1-1,-1-1 0,0-2 1,0-1-449,1 0 0,5 2 1,-3 1-1,0 1 1,2-1-1,-2-1 184,-1-2 1,4 0-1,-4 0 1,-2 0-1,0 0 1,0 0 175,1 0 1,5 0 0,-5 0 0,-1 0 0,0 0 0,0 0 0,3 0-14,2 0-433,-6 0 0,4-5 1,-4 1-1,1 1 1,3 1-1,0 2 54,0 0 0,-2-1 1,-4-2-1,1-1 0,2-1 1,3 1 316,2-1 1,-4-1 0,4 3 0,-3-3 0,0 1 0,-1-1 183,1 3 1,4-3-1,-5 1 1,-1 2-1,0 2 1,0 1-1,1 0-528,-1 0 0,0 0 0,0 0 0,3 0 0,0 0 0,1 0 0,1 0 223,2 0 0,1 0 0,0 0 0,0 0 0,1 0 1,-4 0-149,0 0 0,-5-5 1,-6-1-1,-3 1 0,0-1 1,-1 1-1,-2 1-338,-6-1 1,2 1-1,-7 2 1,1-1 0,-3-1-1,-3 1 1,-2 2-1518,0 1 0,1 0 1,-1 1-1,-1 3 0,-3 5 1744,-5 3 1,-2 2 0,-2-1 0</inkml:trace>
  <inkml:trace contextRef="#ctx0" brushRef="#br0" timeOffset="21">22288 9969 8173,'-28'0'0,"0"1"0,0 2 0,4 3 0,3 0 0,6 1 0,5 1 652,-2-5 1,11 4-1,-2-4 1,6 2 0,6-2-1,4-2 1,5-1 0,5-1-1,5-4 1,5-2-1,0-2 250,-1 0 1,1 6 0,-5-3 0,0 2 0,-4-1 0,-3 2 0,-5 2 0,-1 1-2765,-2 0 0,2 0 1,1 1 1861,2 4 0,0-4 0,-5 5 0</inkml:trace>
  <inkml:trace contextRef="#ctx0" brushRef="#br0" timeOffset="22">22875 9915 8261,'-6'-7'973,"7"6"1,2 5-585,9-1 1,4-2 0,-2-1 0,-1-1 0,0-2 0,2-1 715,3 1 0,-5 0 0,2 0 0,-5-2 0,1 2-278,1 2 0,-4 1 0,1 0 0,2 0-859,0 0 1,-2-5 0,-1-1 0,-2-1 0,-5-3-147,-4-2 0,-4 4 0,-7 4 1,1 2-1,0 2 974,0 0 0,4 0 0,1 2 0,2 2 1,3 5-1,2 3 0,1 3-338,0 3 1,3-2-1,4 6 1,7 0-1,0 1 1,3-3-1679,0 0 0,4 2 1,6-4-1,1-2 1,2-3-1,2-2 1220,2-3 0,-4-5 0,2 3 0</inkml:trace>
  <inkml:trace contextRef="#ctx0" brushRef="#br0" timeOffset="23">23514 9835 8208,'-6'-23'0,"-1"4"535,0 5 0,2 10 0,10-1 693,4 4 1,-2 1 0,2 0 0,0 1-1,-2 4 1,-2 5 0,-4 5 0,-2 6-934,-4 4 1,-4-1 0,-7 7 0,-3-3 0,-1-2 0,0 1 0,0-2-1,1-1 1,3-3-2378,1-2 1,8-6 0,2-4 586,4 1 1,2-4 0,4-1 1494,4-4 0,8-1 0,4 0 0</inkml:trace>
  <inkml:trace contextRef="#ctx0" brushRef="#br0" timeOffset="24">23728 9955 8208,'-21'0'2219,"2"0"0,5 0 0,1 0-1350,0 0 1,4 2 0,1 2-1,2 5 1,4 3 0,2 1-1,2 1-880,3-1 0,5 0 1,-1 1-1,3-2 11,1-4 0,7 4 0,0-4 0</inkml:trace>
  <inkml:trace contextRef="#ctx0" brushRef="#br0" timeOffset="25">23834 9795 8208,'-17'-25'731,"-1"3"1,0 3-1,5 4 1,1-1 223,3-2 0,4 0 1,10 5-1,4 0 1,4 1-1,5 1 1,4 4-1467,3 1 0,6-4 0,1 2 1,-3-1 510,-1 0 0,5-5 0,1-7 0</inkml:trace>
  <inkml:trace contextRef="#ctx0" brushRef="#br0" timeOffset="26">24074 9516 8208,'-12'7'0,"4"6"0,-9-1 0,7 4 980,5 1 0,4-1 0,1 2 0,1 5-46,4 7 1,4 4 0,9 8 0,4 1 0,1 2 0,3 1 0,-1 2 0,1-2-935,-2 0 0,9 4 0,-5-3 0</inkml:trace>
  <inkml:trace contextRef="#ctx0" brushRef="#br0" timeOffset="27">22995 12114 9738,'-6'-11'2784,"-3"2"-2287,3-3 0,1 10 1,10-2-1,4 4 0,3 3 1,2 1 1100,4-1 0,-2 0-2304,7 2 1,-7-4-1,2 4 1,-4-4-1550,0-1 1,-7-6 1915,-2-3 0,-11-3 0,-8-1 0,-6 0 0,-4-1 604,2 1 1,-6 4 0,4 2-1,2 1 1,1 3 0,5 1 1100,1 2 0,7 2 0,4 4 0,4 6-815,4 4 0,8 9 0,8-1 0,0 4 1,5 0-1,4 2 0,3-2-979,2 0 1,-3-6-1,5-1 1,-1-2 427,0-3 0,-3-7 0,-5-3 0</inkml:trace>
  <inkml:trace contextRef="#ctx0" brushRef="#br0" timeOffset="28">23408 11968 8172,'-27'-14'4658,"12"9"-4235,6 5 1,12 4-1,6 8 1,3 0-1,1 2 1,1 3 0,-1 2-1,0 3-515,1 3 1,-7 1 0,-2-3 0,-4-1 0,-2 1-1,-4-1 1,-4-1 0,-3-2-1113,-1-3 0,0-1 0,-1-2 0,1-1-1622,0-3 2826,5-3 0,20-18 0,10-3 0</inkml:trace>
  <inkml:trace contextRef="#ctx0" brushRef="#br0" timeOffset="29">23701 12021 8172,'-27'2'564,"1"2"1,1 2-1,2 4 1,6-1 0,3 2 3294,5 0 0,3 4-4054,6 3 1,3-3 0,5 4 0,7-1 0,5 0-523,8-2 1,1-7 716,6-5 0,1 4 0,4-1 0</inkml:trace>
  <inkml:trace contextRef="#ctx0" brushRef="#br0" timeOffset="30">23901 11688 8272,'-13'-30'1335,"-1"4"0,7 2 0,2 11 1,5 1 80,5 3 1,2 3-1,7 7-1330,-1 4 1,5 7 0,0 10 0,-2 6-1,-1 11-841,-2 5 0,0 2 1,-1 6-1,-3 4 1,-5 2 754,-2 1 0,-2 5 0,0-4 0</inkml:trace>
  <inkml:trace contextRef="#ctx0" brushRef="#br0" timeOffset="31">23888 12274 8225,'7'-13'0,"5"1"20,-3 3 0,13-1 1,6 5-1,5 4-20,4 4 0,-5 10 0,1 8 0</inkml:trace>
  <inkml:trace contextRef="#ctx0" brushRef="#br0" timeOffset="32">22595 14527 8243,'-26'-5'2632,"4"1"-1833,3-1 1,19 5-1,7 0 1,10 0-1,5 0 1,5-1-1,4-2-313,3-2 1,1-1 0,5 2 0,-1-3 0,-4-2 0,-5 0-1490,-6-2 1,-5 0-1,-7-3 1,-3 1 0,-5 0-1,-4-1 1,-6 2 817,-7 4 1,-9 2 0,-11 6 0,-4 0-1,1 1 1,4 2 0,5 3 1195,3 1 0,10 2 1,0 5-1,8-1 1,8 0-1,7 1-450,9-1 0,5 2 1,5 1-1,3 2 1,4-2-1,2-1-1060,3-2 1,-8 1-1,8-3 1,-3 0 0,-1-4 498,-1-1 0,1 4 0,4-2 0</inkml:trace>
  <inkml:trace contextRef="#ctx0" brushRef="#br0" timeOffset="33">23181 14380 8108,'-25'-12'1576,"3"3"0,8 5 0,11 8 0,6 5-1290,6 3 0,3 1 1,3 1-1,3-1 1,4 0-1,3 1 0,2-1-1385,-1 0 0,4 1 0,-3-3 0,-7-2 0,-3-3 1,-5 0-1,-5 2 1099,-7-1 0,-7-1 0,-11-6-435,-3 0 1,-11 4 0,-4 1 0,-1-2 1380,1-2 0,1 4 0,7 1 0,3 0 0,2 1 0,6 0-568,3 4 1,10 1 0,2 2 0,8 3 0,10 0 0,8-2-1332,9-4 953,10-5 0,4-6 0,6 0 0</inkml:trace>
  <inkml:trace contextRef="#ctx0" brushRef="#br0" timeOffset="34">23528 14353 8168,'-33'-20'1776,"17"6"1,8 13-1,22 5-2061,1-1 1,7 3 0,3-1 0,8-2 0,5-2 284,8-1 0,4 0 0,4 0 0</inkml:trace>
  <inkml:trace contextRef="#ctx0" brushRef="#br0" timeOffset="35">23914 13927 8266,'-43'-28'0,"3"6"0,11 8 1404,15 23 0,13 3 0,11 13 1,7 5-1,6 4 0,5 7 1,5 5-1956,1 2 1,9 2 0,9-7 550,4-5 0,8 2 0,-3-6 0</inkml:trace>
  <inkml:trace contextRef="#ctx0" brushRef="#br0" timeOffset="36">17822 15779 8189,'-26'-19'0,"1"6"212,2 7 0,4 6 0,4 3 0,0 3 367,2 1 0,-3-4 0,8 3 1,1 0-1,3 3 1206,2 3 0,8 0-1421,3-4 1,10 3 0,6-7-1,6 1 1,2-1 0,0 1-484,-4-2 0,-2-2 0,-5-1 0,-4 0 0,-5-1-560,-4-4 0,-15-1 0,-15-3 0,-8 3 0,-10 2 0,-1-1 612,-3 2 1,5 2 0,4 1 0,1 0 0,5 1 0,4 2 1327,7 2 0,3 5 0,5-1 0,6 3 0,6 1 0,8 1-1418,5-1 1,6 2-1,8 1 1,2 2-1,3-2 1,3-1-3604,5-2 3760,4-5 0,13-2 0,0-6 0</inkml:trace>
  <inkml:trace contextRef="#ctx0" brushRef="#br0" timeOffset="37">18169 15859 8129,'-15'-37'2470,"6"15"-1848,6 19 1,14 16 0,2 5 0,2-1 0,0-3-1,-1 0-203,4-1 0,-3 0-734,3 1 0,-3 3 1,-2 1-1,-1-2 0,-2-1 1,-2-1-451,-2-1 1,-8 0 0,-8 1-1,-8-1 1,-7-1 0,-6-2 851,-3-1 0,2-5 0,-2 4 1,2-1-1,2-1 0,4 2 1,3-2 862,6-1 1,6 6 0,4-2-1,2 3 1,8 1 0,9 2-1403,9 2 0,10-6 0,7 1 0,7-3 0,7-4 452,3 1 0,2-7 0,10-7 0</inkml:trace>
  <inkml:trace contextRef="#ctx0" brushRef="#br0" timeOffset="38">18756 15966 8129,'-20'0'728,"1"-9"1,-5-1 0,4 1 961,0 1 1,3 4 0,3 4-1525,1 0 0,1 1 0,3 4 0,5 4 0,2 4 0,2 3 0,2 2 0,4-2-817,7-1 0,5-3 1,7-3-1,0-5 1,5-2 650,2-2 0,4-12 0,4-3 0</inkml:trace>
  <inkml:trace contextRef="#ctx0" brushRef="#br0" timeOffset="39">18929 15659 8129,'0'-32'2279,"0"10"1,-5-8-1375,1 12 1,1 9 0,7 12-1131,5 9 0,3 15 0,1 1 0,1 5-600,-1 4 0,0 7 825,1 5 0,5-3 0,2 0 0</inkml:trace>
  <inkml:trace contextRef="#ctx0" brushRef="#br0" timeOffset="40">19009 16166 8424,'0'-39'1241,"-2"13"0,8 1-488,13 17 0,17 13 0,13 6 0,3-2-753,1-4 0,12-10 0,3-2 0</inkml:trace>
  <inkml:trace contextRef="#ctx0" brushRef="#br0" timeOffset="41">20862 8983 8120,'-12'-43'0,"1"1"0,3 7 0,-3 3 0,-1 9 0,-1 2 0,0 5 162,-1 1 0,1-1 0,0 1 1,-1 3-1,1 0 0,0 2 1,-1-1-1,1 3 0,0-1 1,-2 1-1,-3 4 0,-4 2 1,-5 2-1,-4 2 190,-4 2 1,-10 4 0,-5 6 0,-5 3 0,-4 3 0,0 4 0,-2 4-1,3 0 62,3 1 1,-4 3 0,10 4-1,5 4 1,4 4 0,6 5-1,3 7-320,5 11 0,7 1 0,13-25 1,3 3-1,1 1 0,1 1 0,2 0 1,3 1-1,2 2 0,4-1-25,3 2 0,4 0 0,5-4 0,4-2 1,8 6-1,2-1 0,4 0 0,3-2 0,2-1 1,3-1-1,5 2 0,2-2 0,2-1 0,2-3-11,1-1 1,1-1-1,-15-12 1,0-1 0,0-2-1,20 6 1,0-3-1,2-2 1,0-1 0,0-3-1,-1-2 1,-4-3-1,0-1-86,-4-3 0,-1 0 0,2-2 1,-2-2-1,-6-5 0,-1-1 0,-2-2 1,-1-1-1,-1-2 0,-2-3 0,-3-2 1,-2-3-1,-3-2 0,-2-4-78,27-24 0,-11-8 0,-10-12 0,-22 24 0,-4-3 0,-1-4 0,-2-3 0,-2-7 0,-1-3 0,-3-3 0,-2-2-25,-2-6 0,-2-2 1,-5 1-1,-4 0 0,-4-4 1,-3 0-1,-4-1 0,-3 1 1,5 23-1,-1-1 0,-2 1 1,-1 2-1,-1 0 0,-2 1-47,0 0 0,-1 1 0,-3 2 0,-14-16 0,-5 4 0,-5 7 1,-3 5-1,-1 3 0,-4 5 0,-4 5 0,-3 5 0,-2 6 0,-1 5-688,21 6 1,-1 2 0,1 4 0,-22 6-1,2 6 866,1 3 0,0 3 0,-2 3 0,1 3 0,3 4 0,-1-1 0</inkml:trace>
  <inkml:trace contextRef="#ctx0" brushRef="#br0" timeOffset="42">22048 9316 8307,'-24'-11'0,"8"-2"0,13-2 0,13 2 0,11 4 282,10-9 1,5 9 0,7-8 0,1 2 0,-1 1 0,-1 0 0,-4-1 0,-1 0 0,-4 3 0,-4 0 0,-3 2-414,-1 1 1,-6-3-1,-1 5 131,-3-1 0,-2-9 0,0 2 0</inkml:trace>
  <inkml:trace contextRef="#ctx0" brushRef="#br0" timeOffset="43">22941 8463 8331,'5'-25'-267,"-1"2"0,1 6 144,0 2 0,1 6 0,5 1 0,-2 3 0,0 3 655,-2 5 1,-1 10 0,-6 10 0,0 3 0,0 4-1,0 2 1,0 1-53,0 0 0,1 2-698,4-4 1,4-6 0,10-7 0,8-4 0,8-6-601,8-3 0,0-10 818,6-3 0,0-16 0,4-4 0</inkml:trace>
  <inkml:trace contextRef="#ctx0" brushRef="#br0" timeOffset="44">23528 8223 8331,'-20'-13'501,"6"5"1,-6 2 0,7 6 0,1 3 0,2 6-88,1 9 0,2 7 0,-4 8 0,2 7 0,-1 8 0,-3 7 0,-4 4 0,0 1-357,0-1 0,4 9 1,4-3-1,5-3 0,4-5 1,4-10-58,5-6 0,9-3 0,2-12 0</inkml:trace>
  <inkml:trace contextRef="#ctx0" brushRef="#br0" timeOffset="45">23874 8316 8309,'-22'-19'0,"0"9"0,3 12 124,2 15 1,5 11-1,2 6 1,3 2 250,1 1 1,1 5 0,5-3-1,2 2 1,4 1 0,7-4 0,9-1-1,8-4-756,5-3 0,7-14 0,1-4 0,-3-6 0,-2-8 0,-5-5 0,-5-8-339,-6-7 1,-4-3 0,-9-12 1131,-5 0 0,-14-9 0,-11 4 0,-8-1 161,-7 2 1,-14-5-1,4 10 1,-2 4-1,1 2 1,7 5 516,8 3 0,2 3 0,15 7 1,9 3-2552,14 4 0,15 4-11,13 1 1,10 0 1471,7 0 0,0 0 0,7 0 0</inkml:trace>
  <inkml:trace contextRef="#ctx0" brushRef="#br0" timeOffset="46">24634 7810 8253,'-21'-37'114,"4"6"1,9 11 139,8 16 0,6 2 0,7 2 0,-1 2 0,-1 2 0,-4 7 1,0 5-185,1 6 1,-5 2-1,1 1 1,-4-1-1,-3 2 1,-3 1-1,-1 3-53,-3-2 1,2-4 0,1-4-131,1 0 1,0-3 496,2-3 1,1-7 228,-6-3 1,4-7 0,-2 1 0,-1 3 0,1 8-513,-3 7 1,2 6 0,-1 9 0,-2 7 0,-4 4 0,-3 7-585,2 3 1,7-2-1,4 1 1,4 1-1,2-2 1,5 0 0,8-4 482,6-6 0,17-6 0,5-7 0</inkml:trace>
  <inkml:trace contextRef="#ctx0" brushRef="#br0" timeOffset="47">24927 8569 8253,'-6'-19'373,"-7"-2"1,-12 5 0,-5 4 0,4 5 0,2 4 0,2 1 701,1 2 1,3 6-831,9 3 1,-1 5 0,6 3 0,2 6 0,5 2-515,6 1 0,3 0 1,1-3-1,0-2 1,-1 0 268,-3-1 0,-3-3 0,-6 2 0</inkml:trace>
  <inkml:trace contextRef="#ctx0" brushRef="#br0" timeOffset="48">23541 7863 8075,'0'13'0,"0"2"0,0 1 0,0 2 0,0-1-62,0-3 0,2-2 0,2-3 0,5-6 0,1-6 0,1-6 1,-3-4-1,3-3 0,1-4 0,0 0 0,-4-4 275,-3-1 1,-4 2 0,-1 3 0,-1 1-1,-4 2 1,-5 2 0,-6 2 0,-6 1-1,-4 3 299,0 5 1,-5-2 0,-2 2 0,-1 1 0,-3 1 0,-2 2-1,-2 2-251,-3 2 0,2 3 1,-2 7-1,2-1 1,2 2-1,-1 3 1,-2 4 86,-2 3 0,1 8 1,4 4-1,0 7 1,0 9-1,0 8-139,19-29 0,2 1 0,1 5 1,2 1-1,0 2 0,2 1 0,1 3 1,3 0-1,0 5 0,3 0 0,1 2 1,2 1-86,1 2 1,1 1-1,5-1 1,2 1 0,3 1-1,3 0 1,4-2-1,4-2 1,4 0 0,3-1-1,3-3 1,3-2-152,2-1 0,3-4 1,5-4-1,3-4 0,4-4 1,1-3-1,4-2 0,1-1 1,4-4-1,3-2 0,0-3 1,2-3-1,3-4 0,1-3 4,0-2 1,1-5 0,5-4-1,1-4 1,-23 1 0,1-3 0,0-1-1,3-2 1,1-2 0,-1-1 0,0-2-1,1 0 1,-1-2 0,2-2 0,-1-2-1,1 0-254,0-1 0,0-2 0,-1-1 0,-2-1 0,-2-2 0,-1-1 0,1-1 0,-1-3 0,-1 0 75,-4 2 1,-1 0 0,-1-3-1,-2-1 1,-1-3 0,-2 0 0,-4 4-1,-3-2 1,-2 0 0,-2-2 0,-2-1-1,-2-1-31,9-22 0,-6-3 1,-14 20-1,-4-1 1,-3 1-1,-1-1 1,-3 1-1,-3-1 1,-1 0-1,-2 0 1,-3-1-1,-3 0 0,-2-2 1,-2 2-1,-1 1 1,-3 0-1,-2 1 161,-1 1 1,-1 1 0,-3 1-1,-3 0 1,-2 0 0,-1 3-1,-1 3 1,-2 3 0,-1 0-1,-15-13 1,-1 3 0,-1 5-1,-2 5 1,3 6 0,-2 4-1,-1 5 1,-2 5 143,-2 4 1,0 4 0,3 6 0,0 5-1,-5 8 1,1 6 0,-1 5 0,2 6 0,2 4-1,2 3 1,0 6 0,2 2-73,2 4 0,1 1 0,2-1 0,1 3 0,-2 7 0,1 1 0</inkml:trace>
  <inkml:trace contextRef="#ctx0" brushRef="#br0" timeOffset="49">25007 7197 8064,'-14'-5'0,"5"1"0,10 1 378,14-5 0,1 4 0,6-8 0,2-4 0,1-2 0,3-3 0,4 1 0,3-4 1,4-1-1,2-3 0,2-2-528,2-1 0,0-6 1,-2 3 149,2 0 0,-1-5 0,-4 5 0</inkml:trace>
  <inkml:trace contextRef="#ctx0" brushRef="#br0" timeOffset="50">26060 6051 8088,'0'-8'2080,"2"-2"-1517,2 5 1,-2 7 0,2 7 0,-1 4-1,0 5 1,2 5 0,-2 7 0,-2 6 70,-1 2 0,-1 8 0,-2 3 0,-2 3 0,1 1 0,-1 0 0,1 2-554,1 3 1,1-3 0,4 1-2218,2-6 1,4-1 0,7-7 2136,2-4 0,4-1 0,6 3 0</inkml:trace>
  <inkml:trace contextRef="#ctx0" brushRef="#br0" timeOffset="51">26700 5944 8011,'-25'-12'-17,"3"3"1,-2 3 0,6 6 0,2 0 735,1 0 1,2 0 0,0 0 0,-1 0 0,2 2 0,4 2-276,3 5 1,-1 3 0,2 1 0,2 1 0,5-3 0,6-2 0,4-4-416,5-4 0,3-1 1,6 0-1,-1-1 0,1-4 1,-2-4-531,-3-2 0,2-3 0,-6 2 697,-2 4 0,-7 3 0,-7 12 0,-10 10 0,-11 11 0,-8 7 425,-4 7 1,-3 5-1,6-1 1,3-1 0,1-1-1,3-3 1,5 2-797,6-1 0,4-2 0,6-5 0,0-3 0,3-4 0,4-3 0,9-1-3918,8-2 0,1-12 4093,11-1 0,5-12 0,7-4 0</inkml:trace>
  <inkml:trace contextRef="#ctx0" brushRef="#br0" timeOffset="52">27007 6504 8011,'-40'0'0,"1"3"0,4 4 0,5 6 1510,7 2 1,3 3 0,7-3 0,0-3-876,-1-1 1,5 0-1,2-1 1,1-1 0,6 0-1,7-2 1,11-2-1202,6-4 1,13-8 0,3-6 0,1-7 0,-1-2 0,-4 1 0,-6 1-105,-7-1 0,-9 5 0,-10-2 0,-5 4 1,-10 6-1,-12 3 412,-15 4 1,-7 7-1,-7 4 1,1 6 0,5 6 257,5 4 0,4-6 0,10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28.947"/>
    </inkml:context>
    <inkml:brush xml:id="br0">
      <inkml:brushProperty name="height" value="0.053" units="cm"/>
      <inkml:brushProperty name="color" value="#FF0000"/>
    </inkml:brush>
  </inkml:definitions>
  <inkml:trace contextRef="#ctx0" brushRef="#br0">22115 14140 8313,'-5'-4'0,"10"1"0,12 3 267,12 3 0,12 1 1,12-4-1,11-3 0,9-4 1,-32 0-1,1-1 1,2-1-1,1 0 0,2-1 1,0 1-1,0 1 1,0 0-1,-1 0 0,-1 1 1,-1 1-1,0 0 0,-1 1 1,0 0-1,-2 0 1,-1 1 655,-1-2 1,-1 1 0,27-1-1,-10 1 1,-7 0 0,-7 1 0,-8 1-1,-8 3-923,-7 4 0,-4 4 0,0 5 0</inkml:trace>
  <inkml:trace contextRef="#ctx0" brushRef="#br0" timeOffset="1">17502 18312 8114,'-11'-23'0,"3"3"0,10 3 0,10 7 0,10 3 0,7-1 0,17-1 655,3 2 0,21-5 1,-1 5-1,5-2 0,-34 5 1,0 0-1,0 1 0,0 0 1,2 2-1,-1-1 0,0 1 1,-2-1-1,1 1 0,-1-1 1,33-2-473,-3 1 0,-6 2 0,-11 1 0,-6 0 1,-9 0-1,-10 1 0,-7 5 0,-5 6-183,-4 4 0,-5 14 0,-6-2 0</inkml:trace>
  <inkml:trace contextRef="#ctx0" brushRef="#br0" timeOffset="2">6665 5851 8004,'0'-14'50,"0"5"1,0 1-1,0-3 1,0-1-1,2 0 1,2 4 33,5 3 1,7 8 0,3 2 0,2-1 41,3 2 1,1-5-1,3 4 1,3-4 9,5-1 1,7 0-1,3 0 1,0 0-1,1 0 1,0-1 0,4-2 59,1-2 0,2-3 0,1 2 0,0 0 0,-3-2 1,0 2-1,-2 0-127,-1 3 0,1 2 1,-5 1-1,-2 0 1,0 0-1,0 0-92,1 0 0,-1 0 0,-5 0 0,1 0 0,2 1 0,1 2 1,-1 3 61,-1 2 1,0-5 0,0 1-1,2-2 1,1-2 0,3 0 72,1 0 0,1 0 1,2 0-1,-1 0 1,0-2-1,-1-1 20,1-1 1,-4-5 0,2 3-1,1 0 1,-2 0 0,1 3-1,-3 0-233,-2-1 1,2 2 0,-7-2 0,3 4 0,-1 3 0,-2 3-1,-3 1 0,4-2 1,-4 2-1,2 0 0,0-1 1,-1 0-1,1-1 185,-1 1 1,-1-5 0,3 4 0,-3-4 0,0-1 0,0 0 290,4 0 1,-4 0-1,1-1 1,1-2-1,-2-2 1,-2 2-1,1 2 220,2 1 1,0 0 0,0 0 0,1 0 0,-1 0 0,1 0-326,1 0 1,-3 0 0,1 0 0,1 0 0,-1 0 0,1 0 66,1 0 0,2 0 0,1 0 1,-2 1-1,1 2 0,-2 2 0,1-1 20,-1 2 0,0-5 0,3 5 0,2-1 0,-1 1 0,2 0-52,0 0 0,-3-1 1,7-2-1,-1 2 1,-3-2-1,0-2 1,0-1 309,2 0 1,2 0 0,-4 0-1,-2 0 1,4 0 0,-1-1-312,2-4 0,-1 4 0,-4-4 0,2 4 0,3 1 1,1 0-305,4 0 0,1 0 0,2 0 0,3-2 0,3 0 0,4-3 0,4 2 0,0 2 0,0 1 0,-2 0 0,-1-2 0,-2-1 0,3-3 0,-4 0 0,-1 0 0,-5-2 0,-6 2 0,-2 0 0,-2-2 0,-4 2 0,0 0 0,-4-2 0,-1 3 0,-1 1 0,1-1 0,2-1 0,1 0 0,0 0 0,0-2 0,0 2 0,-2 0 0,-1-2 0,-3 2 0,-1 0 0,-1 1 0,-2 2 0,1-2 0,-1 2 0,-4 0 0,-3 0 0,-6-1 0,3-1 0,-3 5 0,0 0 0,-3 2-973,0 2 0,-7 4 1,-1 5-1,-3 2 1,-1 1-1891,-4 2 0,-13 3 2677,-3-8 1,-5 3-1,-4-8 1</inkml:trace>
  <inkml:trace contextRef="#ctx0" brushRef="#br0" timeOffset="3">21582 12874 8210,'-8'-25'0,"2"3"0,0 4 0,-3 5 80,-2 4 1,-3-2 0,1 7 0,-2 1 0,-1 0-1,-3 0 1,-2-1 0,-3 1 0,-3 0 0,-4 0 183,-4-2 0,-8 1 1,-5 4-1,-2 0 1,-6 0-1,-2 1 1,-3 4-1,2 2 96,0 0 0,-6 8 0,5-3 0,6 1 0,0 5 1,4 1-191,1 5 1,3 1-1,6 2 1,3 1-1,5 3 1,6 6-1,7 6-197,7 6 1,5 4 0,10 5-1,7 4 1,12 5 0,-5-32 0,2 0-1,3 0 1,3 1 68,3-1 1,2-1-1,6 3 1,4-1 0,2 0-1,2-1 1,1 0-1,3-1 1,2 1 0,1-1-1,1-1 1,1-1 126,2-1 0,2 0 1,5 1-1,1 0 1,2-3-1,2-1 1,0 1-1,2 0 1,0 0-1,0 0 1,-1-1-1,1 0 1,1-1-1,1-1-158,-23-8 0,1-1 0,-1-1 0,24 5 0,0-1 0,-22-6 1,1-1-1,0-1 0,0-2 0,-1 0 0,0-2 0,25 2 0,0-1 1,-1-2-1,0-1-40,0 0 0,0-3 0,-2-1 1,0-4-1,-22 0 0,1-2 0,-1 0 1,24-4-1,-1-2 0,-3-3 0,0-2 1,-1-3-1,-1-2 0,-2-4 0,-1-1-39,1-3 1,-1-1 0,-3 0 0,-3-2 0,-5-2 0,-3-2 0,-3 0 0,-2-1 0,-4-2 0,-3-1 0,-2-2 0,-3-1-59,-1-2 1,-2-1-1,-3-3 1,-3 0 0,-3-1-1,-2 0 1,-3 1 0,-3 1-1,-4 0 1,-2 1 0,-5 1-1,-2-1-16,-3 1 0,-3 0 1,-5 0-1,-6 1 0,-5 4 1,-6 2-1,-6 0 0,-4 2 1,-7 1-1,-4 3 1,-8 2-1,-5 4 0,-7 2 1,-5 3-159,21 9 0,-3 2 1,1 1-1,-1 1 1,0 1-1,-1 2 1,-3 1-1,-2 2 0,0 2 1,-2 0-1,0 3 1,-2 1 299,-2 3 0,-2 1 0,1 2 0,0 2 0,-1 0 0,0 3 0</inkml:trace>
  <inkml:trace contextRef="#ctx0" brushRef="#br0" timeOffset="4">16703 16912 8127,'-25'0'-381,"2"0"1,4-1 513,0-4 1,4 2 0,-1-6-1,5-1 1,5-2 0,2-1 575,-1 0 0,1-1 0,4-1 0,-1-1 0,-2-2 0,-3 4-648,-2 3 1,-1 5-1,-5 6 1,-6 2 0,-5 2-1,-7 5 1,-7 4-251,-7 5 0,0-2 0,-3 7 0,0 0 1,-1 4-1,0 3 0,-4 2 471,0 2 1,8-4 0,-2 1 0,8-3 0,6-1-1,3-1 1,6 1 122,6 0 0,4 4 1,3 1-1,2 2 0,2 3 1,2 2-381,3 1 0,8 6 0,7 4 0,8 5 0,12 4 0,6 2-148,-16-29 1,0 0 0,6 4 0,1 0 0,3 1 0,1-1 0,1-2 0,2 0 0,3-1 0,2-1 0,2-1 0,2-1 0,5-1 0,1-1 99,3 1 1,2-3 0,-2-4 0,1-2 0,9-2-1,1-1 1,3-1 0,0-2 0,4-2 0,0 0-1,-21-5 1,1-1 0,1 0-1137,3-1 1,1 0 0,-2-2 1221,21 0 1,0-1-1,-16 0 1,2 0 0,-1 0-1,-6-2 1,-1 0 0,0 0-1,1 0 1,1 0 0,-1 0-1,2-1 1,0 1 0,-1-1-1,-1 0 1,-2 0 0,1-1 11,-2-1 1,0 0 0,1 0-1,1-2 1,1-1 0,-3-1-1,16-4 1,-2 0 0,-3-2-1,-1 1 1,-2-1 0,-3-1-1,-5 0 1,-1 0 0,-4-1-1,-1-1-69,-4-1 0,-1-2 1,-4 0-1,-2-2 1,1 0-1,-2-2 1,-1-2-1,-2-1 1,-2 0-1,-2-2 1,-1-2-1,-2-1 30,0-1 0,-3-1 0,13-31 0,-20 28 0,-3-1 1,4-35-1,-9-2 0,-8-2 0,-2 39 0,-2-1-166,-3-1 1,-4 1 0,-4 1 0,-3 1 0,-5 1 0,-2 1 0,-2 1 0,-3 3 0,-4 3 0,-2 1 0,-4 3 0,-2 2-47,-3 1 1,-4 3-1,-8 0 1,-3 4-1,-5 3 1,-1 2-1,-4 3 1,-1 1-1,21 3 1,-1 0-1,0 0 1,-3 2-1,0-1 1,-1 1 25,-4 0 1,0 0 0,-1 1 0,-2 1 0,0 1-1,0 1 1,1 1 0,1 2 0,0-1 0,2 0-1,1 0 1,0 1 0,1 1 0,-1 0 0,1 0-1,3 0 1,0-1 0,0 2 0,-1-1 0,1 1 0,0 0 49,1-1 1,2 1 0,-1-1-1,1 2 1,1 0 0,0 0 0,-19 4-1,1-1 1,4 0 0,1-1-1,6-1 1,0 0 0,5 0 0,1 1-1,4 1 1,0 2 99,2 1 0,2 1 0,2 0 0,1 1 0,5-1 0,1 0 0,-30 14 0</inkml:trace>
  <inkml:trace contextRef="#ctx0" brushRef="#br0" timeOffset="5">19035 7250 8226,'-17'4'0,"-1"1"0,3-1 0,5 2 139,4-4 0,6 2 0,0-8 0,1-4 1,4-1-1,2 1 0,2-3 0,0-1 1,1-1-1,2 0 1303,1-1 1,-1 1 0,-1 1-1212,-2 3 0,-5 3 0,5 6 1,1 0-1,2-1-267,1-4 1,5 2-1,1-5 1,2-1-1,3 0 1,1 0 35,2-1 0,5-8 0,2-3 0</inkml:trace>
  <inkml:trace contextRef="#ctx0" brushRef="#br0" timeOffset="6">19822 6504 8737,'-7'0'1343,"1"0"0,6 1 0,0 4 0,0 3-1335,0 4 1,4 8-1,2 2 1,1 3 1,4 2 0,1-1 0,1 1 0,0-2 1,2-1-1,3-5 81,4-4 0,3 0 0,2-11 1,0-1-1,-2-1 0,-2-2 0,0-2 1,-1-2 127,-1-5 0,-2-5 0,-6-3 0,1-6 1,-3-2-1,-2-1-138,-4-1 0,-7-4 0,-7 1 1,-8 4-1,-9 2 0,-5 2-89,-4 1 1,-8 2 0,-3 5 0,-2 2 0,0 4 0,0 3 0,5 4 0,6 1-396,6 0 0,4 1 0,5 2 0,9 2 403,11-2 0,11 4 0,18 0 0</inkml:trace>
  <inkml:trace contextRef="#ctx0" brushRef="#br0" timeOffset="7">15143 8996 8560,'0'-13'0,"0"-1"0,0 1 0,0 0 0,0-2 0,0-2 162,0 0 1,0-1-1,0 3 1,0-1-1,0-2 1,0 2-1,0 4 291,0 7 0,4 7 0,2 13 0,0 1 0,2 3 0,-2 2 0,0 4 0,-3 5-75,-2 5 0,-1-1 0,0 2 0,0 1 0,0 1 1,0 2-65,0 0 1,-4 0 0,-1-1-1,1-4 1,-1-2 0,1-3-657,1-4 0,1 4 0,2-8 1,0 2-1,0-2 0,0-3-944,0 1 0,2-6 1,1 4 1285,1-3 0,7-20 0,-4-3 0</inkml:trace>
  <inkml:trace contextRef="#ctx0" brushRef="#br0" timeOffset="8">21022 10702 10079,'-5'-14'0,"-1"3"414,-1 2-18,4 3 1,-4 1-18,2 1 0,2-1 1,-6 4-1,-1-2 1,-2-1-1,-1 2 761,-1 5 1,2 0 0,2 6-356,1 1 1,8-4-449,1-1 1,10-4 0,9-1 0,2 0-161,3 0 0,7-4 0,3-2 1,2 0-1,-1-2 0,1 2 1,-2 1-102,-3 2 1,-5-3 0,-3 1-1,-6 2 1,-2 2 0,-3 2-140,-3 4 0,-3-2 0,-6 6 0,-2 1 0,-2 0 0,-6 1 205,-7-3 1,0 1 0,-7 5 0,-1-1 0,2-1 0,3-2-1,3-2 183,3-2 1,0 2-1,2-2-304,4 2 1,12-5 0,11 3-1,4-2 1,5 2 0,1 0-1,3 1 125,3 1 0,-3-4 1,3 5-1,-2 1 1,-4 2-1,-3 2-220,-4-1 0,-5 5-128,-4 0 0,-3-1 0,-6-3 1,-2-1-1,-2 0 149,-5 1 1,-4 2 0,-5-1-1,-4-3 1,-3-2 0,-2-1 214,0 0 0,-4-6 0,-1 1 0,-1-2 0,-1-2 0,1 0-430,1 0 1,1 0-1,4 0 1,2 0-1,3 0 1,4 0-1,3 0-2537,2 0 1,4 5 2760,0 4 0,6 3 0,-3 2 0</inkml:trace>
  <inkml:trace contextRef="#ctx0" brushRef="#br0" timeOffset="9">14890 11248 5751,'-5'-29'0,"1"3"0,1 6 0,0 5 328,-1 4 730,2 6 0,-4 3 1,8-2-1,2-4 1,5 1-1,4 2 1,5 4-1,4 1 1,5 0-72,4 0 1,-1 0 0,4 1 0,0 4 0,-2 2 0,1 2 0,-5 0-729,-4 1 0,-1 4 1,-6 2-1,-4 3 0,-4 0 1,-3 2-1,-6 0-177,-7 3 0,-8 1 0,-13 1 0,-4 1 0,-3 0 1,-4 1-1,1 0-37,2-1 1,4 2 0,5-8 0,2 0 0,3-2 0,4-1-38,3 0 1,8-1 0,2-3-1,5-1 1,6-1 358,8-3 0,5 1 0,9-4 0,3 0 0,6 0 0,3-3 1,3-2-226,0-1 0,-5 0 0,7 0 0,-2 0 0,-2 0 0,2 0 0,-1-1-4855,1-4 4820,6 4 1,-8-11 0,5 5 0</inkml:trace>
  <inkml:trace contextRef="#ctx0" brushRef="#br0" timeOffset="10">14850 13221 5606,'-5'-27'0,"-1"0"0,0 2 0,1 3 0,2 4 840,1 3 1,2 6 0,2 2 0,2 1 0,6 3 0,7 2 271,5 1 0,5-5 0,5 1 0,7-1 0,5 1 0,1-1 0,-2 2 0,-5 0-219,1-1 0,-7 3 1,-1-4-1,-4 4 0,-5 2-921,-4 4 1,-9-2 0,-5 5 0,-5 3 0,-7 1-1,-7 1 483,-4 0 0,1 1 0,-2-1 0,0 0 0,4 1 0,1-1-316,2 0 0,1-4 0,3 0 0,5 1 0,4 2-747,4 2 762,4-7 0,11 3 0,3-4 0,3 0 0,4 2 0,-1-1 142,-2 3 1,7-4-1,-11 0 1,-3-1 0,-4 1-1,-4-1-1469,-3 1 878,-5 5 0,0-4 0,-12 6 1,-10 1-1,-7-1 0,-10 2 290,-7 3 1,3-3 0,-15 4 0,0 0 0,1 3 0,-1 3 0,3 1-810,2-4 0,-4 7 880,10-2 1,-1 9 0,5-2 0</inkml:trace>
  <inkml:trace contextRef="#ctx0" brushRef="#br0" timeOffset="11">15183 15220 12941,'-9'-6'0,"2"-3"0,1-3 0,1-1 0,1-1 0,-1 1 90,3 0 1,0 4 0,2 0-1,0-1 1,-1-1 0,-4 2 0,-2 6 698,-1 6 1,-4 0 0,4 6 0,-3 1 0,1 2 0,2 3 0,1 1-660,0 2 1,4 4 0,-2-4 0,5-2 0,5 1 0,4-1 0,4 2 144,5-2 0,-2-1 0,6-2 1,2 1-1,1-1 0,2 2 1,-2 1-307,-3 2 0,2 0 1,-6-4-1,-4 3 0,-3 2 1,-7 2-386,-2 2 1,-4 1 0,-2 0 0,-7-4 0,-5 1 0,-5-2-532,1 1 0,-6 2 0,4-6 0,-1-3 1287,0-2 0,-2-8 1,4 3-1</inkml:trace>
  <inkml:trace contextRef="#ctx0" brushRef="#br0" timeOffset="12">15183 15126 11914,'6'-47'494,"4"3"0,7 8 150,5 9 1,3 10 0,3 8-1,2 3 1,2 0 0,2-2 178,3 1-974,2-5 0,2 9 0,2-4 0,3 1 166,2 3 0,1 1 0,4 2 0</inkml:trace>
  <inkml:trace contextRef="#ctx0" brushRef="#br0" timeOffset="13">6358 12288 21480,'-13'0'0,"0"-2"-1249,-1-2 1479,1-4 0,4-1 1,0 1-1,-1-1 1,-2 1-1,-1 4 1,0 4-1,1 6 1,1 6-1,2 5 1,1 6 183,0 5 1,2 4 0,6 8 0,0-1 0,0-2 0,3-3 0,5-2 0,8 0-276,8 0 0,2-8 1,13 1-1,2-4 1,2-7-1,3-3 1,0-7 0,-3-2 1,6-4 0,-9-2 0,0-7 0,-3-5 0,-8-6-914,-5-3 1,-5-8-1,-7-2 1,-3-2 0,-6-2-1,-7 2 1,-10-1 1,-6 1 0,-12 7 0,-5 3 0,-6 10 0,-4 6 0,-3 7 702,-4 2 1,4 8-1,-9 2 1</inkml:trace>
  <inkml:trace contextRef="#ctx0" brushRef="#br0" timeOffset="14">6412 13287 10828,'-6'-7'-670,"3"-4"1291,-6 7 1,5 0 208,-5 4 0,6 5 1,-2 4-1,4 5 0,1 2 1,0 3-1,0 2-647,0 3 0,0 5 0,0 2 0,-2-1 0,-1-2 0,-3-1 0,-1-1-662,-3 1 1,-1-2 0,1-1 0,1-2 0,0 0 0,2-1 0,1-3-2290,0-3 0,3-2 2772,-6 0 0,0 1 0,-4-1 1</inkml:trace>
  <inkml:trace contextRef="#ctx0" brushRef="#br0" timeOffset="15">6199 14233 8510,'-5'-8'0,"1"-1"-133,-1 6 0,1-2 1,-1 10-596,2 4 1,3-2 727,5 2 0,2-6 0,7 3 0</inkml:trace>
  <inkml:trace contextRef="#ctx0" brushRef="#br0" timeOffset="16">6225 14153 12186,'-13'-4'0,"1"-2"0,2 0 154,1 0 1,6-4 0,-2 1 0,5-3 0,6 0 0,6 2 1598,4 1 0,8 6 0,-2-3-1467,4 0 0,0 5 0,-1-4 1,-1 4-101,-2 1 1,-1 0 0,1 1 0,-4 2 0,-5 3-355,-4 2 0,-3 0 0,-6 6 0,-3-1 0,-6 2 0,-8 1 0,-7 3 138,-3 2 0,-2-3 0,-1 3 1,3-2-1,1-3 0,3-1 1,3-2 111,3 1 0,8-1 1,5 0-1,4 1 1,6-2 44,7-4 0,9 3 0,13-7 0,6-1 0,5-3 1,3-3-1,0-1-263,0 1 1,-11-3-1,1 1 1,-5 3-1,-6 2 127,-5 4 0,3 3 0,-6 7 1</inkml:trace>
  <inkml:trace contextRef="#ctx0" brushRef="#br0" timeOffset="17">6292 15060 8591,'0'-14'0,"-2"3"0,-1 0 0,-3 4 9,-1 1 3,-2 1 0,0 4 0,0-2 595,-1-2 0,6 3 0,4 4 0,7 4 0,6 0 0,4 0-213,0-3 0,6 0 0,-4 0 0,0 2 0,0-2 0,-2-2-551,-3-1 1,0 4 0,-2 2-152,-3 2 219,-9 1 0,-8 0 0,-5-1 1,-1 1-1,1 0 0,0-1 118,-1-2 0,1 4 0,1-1 1,3 3 365,5 1 0,8-4 0,7-2 0,4 1 0,4-2 1,2 0 1028,2-4-1255,-3 6 0,3-5 0,-5 4 1,-2-1-1,-2-1 0,-4 1-381,-1 2 0,-8 0 0,-1 1 0,-9 1 0,-8 3 0,-8 4-147,-5 0 1,-7 6 0,1-6 0,-2 0 0,-2-1 0,1 0-680,4 2 0,4 0 0,8-3 1,6 1-1,3 2 1037,5-2 1,4 5 0,5-1 0</inkml:trace>
  <inkml:trace contextRef="#ctx0" brushRef="#br0" timeOffset="18">6132 15806 10111,'0'-13'915,"1"5"1,4 4 0,4 2-747,3 2 0,5 5 0,3-1 1,0-1-1,4-3 0,1-3 1,2-1 123,-1 1 1,3-3-363,2 1 0,-8 1 0,3 4 0,-6 0 1,-3 0-131,-3 0 0,-2 6 0,-4 3 0,-8 3 1,-8 1-1,-4 0 216,-1 1 0,-5-2 1,1-2-1,0-1 501,2 1 1,10-4 0,5-2 0,8-1-299,9 2 1,3-4-1,9 4 1,0-2 0,2 0-1,-1 3-232,-2 1 0,-3 0 1,-4 5-1,-6 0 0,-6 3 1,-5 1-1,-5 2-241,-7 0 0,-11 5 63,-8 0 1,-5-3 0,-8 1-1,-2-2-152,-2-2 1,7-2 0,-2-2-1,4-1 1,2-2 0,2-3-1,4 1-1491,4-1 0,11-4 1833,-1 2 0,2 2 0,-2 0 0</inkml:trace>
  <inkml:trace contextRef="#ctx0" brushRef="#br0" timeOffset="19">6159 16686 9742,'-3'6'621,"4"2"1,5 4-161,4 2 1,8 3 0,4 3 0,5 0-1,1 4 1,0 0 0,-3-1-347,1 0 0,-7-6 0,-1 4 0,-5 0 0,-4-2 0,-5 0 0,-2-2-594,-2-3 0,-6 0 0,-4-1 479,-7 0 0,-9 1 0,-9-1 0</inkml:trace>
  <inkml:trace contextRef="#ctx0" brushRef="#br0" timeOffset="20">6145 16619 8389,'31'-59'202,"-1"7"1,1 13 0,3 16 678,8 12 1,3 8-1,9 3 1,-1 0-1,-1 0-881,-3 0 0,3 6 0,-5 2 0</inkml:trace>
  <inkml:trace contextRef="#ctx0" brushRef="#br0" timeOffset="21">7545 10342 10173,'0'-18'0,"0"9"0,0 14 0,1 11 0,2 12-686,2 11 512,5 12 0,-2 13 217,-2-27 0,1 2 0,-2 2 0,-1 2 0,0 6 0,1 3 0,0 3 0,0 2 0,1 5 0,0 1 0,0 6 1,1 1-1,0 2 0,1 1 0,-2-22 0,-1 0 0,2 1 0,0 0 0,0 1 0,1 0 0,0 4 0,0 0 1,0 1 30,-1 2 0,0 1 0,1-1 0,0-2 1,0 0-1,0 1 0,-2 3 0,0 2 1,-1-1-1,1-1 0,-1 0 0,1-1 1,-1-2-1,0 0 0,-1-1 0,1 3 1,-1-1-1,1 0 0,-1-1 0,1-1 1,-1 0-134,1 0 0,-1 1 0,0 0 0,0 0 0,-1 1 0,-1-1 0,1-3 1,-1 0-1,1 1 0,-1-2 0,0 1 0,0 0 0,-1 3 0,0 0 1,0 1-1,-1-1 0,1 0 0,-1 0 0,0 4 0,0-1 0,0 1 131,0 0 1,0 0-1,0-1 1,0 2-1,0-1 1,0 1-1,0 2 1,0 0 0,0-1-123,0-1 0,0 0 0,0 1 0,2 2 0,0 2 0,0-2 0,1-5 0,0 0 0,0 0 0,1 3 0,0-1 0,0 1 61,0 0 1,0 0 0,1 1 0,1 3-1,0 0 1,0 0 0,0-2 0,1 0-1,-1-1 1,0-2 0,1-1 0,-1 0 0,1-1-1,0 0 1,0 0 0,0-3 0,-1-1-1,0 0 1,1 0 0,0 0 0,0-1-15,0-1 0,0-1 1,0-2-1,4 19 1,0-1-1,2 1 1,1-1-1,-1-3 1,0-2-1,0-5 1,0-1-1,-2-3 1,1-2-231,-1-2 1,0-2 0,0-3 0,1-3 0,1-3 0,0-2 0,1-4 0,-1-1 0,12 23 232,-3-11 0,4-7 0,-4-4 0,3-4 0</inkml:trace>
  <inkml:trace contextRef="#ctx0" brushRef="#br0" timeOffset="22">10637 10409 8339,'0'-27'-557,"0"2"312,0 2 0,0 4 332,0 6 0,2 8 0,1 10 0,3 11 0,0 9 0,0 9 456,-3 11 0,0 16-393,-1-23 0,0 4 0,-1 3 0,0 1 0,1 8 0,0 2 1,-1 7-1,-1 3 0,1 5 0,-2 3 0,1-20 0,0 1 0,0 0 1,0 4-1,0 0 0,0 1-139,0 3 0,0 0 1,0 2-1,1 6 0,-1 2 1,1 1-1,0-17 0,-1 0 1,1 0-1,0 1 1,0 0-1,0 0 0,0 1 1,0 0-1,0 3 0,0 1 1,1 1-1,-1-1 0,0-1 1,0 0-1,1 1 1,0-1-30,0-1 1,0 1 0,0-1 0,1 2-1,0 4 1,1 0 0,0 1 0,1-2 0,-1-5-1,1-2 1,0 0 0,0 0 0,0 0 0,0-1-1,0 0 1,1 0 0,0 0 0,0-1-1,0 1 1,1-2 0,2 16 0,0-2 0,1 0-1,0-2 1,1 0 0,-1-1-15,0-2 1,0-1-1,0-1 1,-2-4-1,0-1 1,0 0-1,-1 2 1,0 1-1,-1-1 1,1 0-1,0 1 1,0-1-1,-1-3 1,0 0-1,0 0 1,0 1-1,-1-1 1,0 0-1,-1-2 1,-1 0-1,1-1-34,-2 0 0,1 0 0,-1 1 0,0 6 0,-1 0 1,-1-1-1,-1-4 0,0-2 0,-2 1 0,1-1 0,-1 1 1,0-1-1,-1 0 0,-1 0 0,0-1 0,0-2 0,0-1 1,-1 0-1,0 1 0,-1-1 0,1 0-410,-4 24 1,-1-3 0,0-7 0,0-2 475,-3 3 0,1-1 0,2-5 0,0-1 0,0-4 0,0-1 0,0 0 0</inkml:trace>
  <inkml:trace contextRef="#ctx0" brushRef="#br0" timeOffset="23">2959 12474 26900,'-20'-16'-1077,"2"3"0,3 2 0,2 13 1,1 2 209,3 5 0,3 3 0,7 1 0,4 1 1,5-3-1,7-2 1292,5-4 0,3-2 1,3 0-1,2 1 1,2-1-1,4-1 1,4-1-34,3 3 1,1-2-1,-2 4 1,1 0 0,3 1-1,-1 2 1,3 0-345,-1 1 0,-2 7 1,4 0-1,1 0 1,2-3-1,1 1-94,0 3 1,1-3-1,-1 3 1,2-4-1,1 0 1,3 1 0,1-1-3,-1 0 0,5 2 0,-2-9 1,3 2-1,2-1 0,-2-1 1,0-1-29,2 0 1,-11 0-1,8-3 1,1 1 0,-2-1-1,6-1 1,-4-2 24,0 0 1,2 0 0,-7 0-1,2 0 1,4 0 0,-4 0 287,-1 0 1,1-5 0,-3 1 0,2 1 0,1 1 0,-1 2-162,-4 0 1,3 0-1,-1 0 1,2 0-1,2 0 1,0 0 0,-1 0-1,-3 0-169,2 0 0,4 5 0,-7 1 0,-2 0 1,0 0-1,-1-2-290,-2 2 0,4-5 0,-8 5 0,2-1 0,4-1 1,0 1 514,-2 1 0,8-5 0,-8 4 1,1-4-1,-2-1 0,-5 2 1,0 0-67,1 3 0,1 4 1,2-3-1,1 1 0,0 2 1,4 0-1,2 0-403,1 1 0,4-2 0,-3-1 0,4 0 1,4-1-1,2 0 0,2-3 204,4-1 0,-38-2 0,1 0 0,1 0 0,0 0 0,3 0 1,0 0-1,0 0 0,0 0 0,2 0 0,2 0 0,-2-1 0,1 0 544,2-1 0,1 0 1,1 0-1,0 1 1,1-3-1,-1 0 1,2 1-1,0-1 1,2 1-1,0 0 1,0 0-1,0 0-346,0 1 1,0 1-1,-1 0 1,1 1 0,0 0-1,0 0 1,1 0-1,1 0 1,1 0 0,1 0-1,2 0 1,-1 1 0,1 0-1,0 1-265,0 0 1,0 1-1,-2 1 1,-1 0-1,1-1 1,0-1 0,1 0-1,0-1 1,2 0-1,0-1 1,2 0 0,1 0-1,1 0 1,-1-1-9,1-1 0,0-1 0,5 2 0,0-1 0,-3-2 0,0-2 1,3 0-1,0-1 0,1-2 0,1 0 0,0-1 0,0 1 254,-1-1 1,0 0 0,-21 3 0,0-1 0,0 1 0,23-2-1,-1 0 1,-1 1 0,0-1 0,-2 0 0,0 0 0,-4 0-1,0 0 1,-1 1 0,0 1 34,-3 2 1,-1 0 0,-4 1 0,-1 2 0,-1 2 0,-1 0 0,-4 0 0,-2 0-82,-4 0 0,0 0 0,0 0 0,0 0 0,31 0 0,-1 0 0,-1 0 0</inkml:trace>
  <inkml:trace contextRef="#ctx0" brushRef="#br0" timeOffset="24">2946 13367 15640,'1'-13'-840,"4"1"0,2 2 0,2 2 825,0 2 1,4 2-1,5 2 1,-2-1-1,1-1 1,1 1-1,4 2 80,3 1 1,2-5 0,-1 1 0,2 1 0,3 1 0,7 2 0,3 2 24,3 2 0,5-1 1,-3 6-1,0 0 1,2 0-1,-1 0 1,3-1 514,2 0 0,-2 2-495,4-5 1,-8 4 0,7-5 0,-3 0 0,-1 1-56,0-1 1,-1 7 0,2-4 0,-1 2 0,1 0 0,2 1-141,1 2 0,4 1 0,-1 1 0,0-2 1,5-2-1,0-3 0,-1 1 62,-2-1 1,-5-4 159,10 2 1,-7 1 0,2-2 0,-2-1 0,-1-2-4,-2-1 0,6 5 0,-8-1 0,-1 1 0,2 1 0,-2 1-238,-1 0 0,3 5 1,-3-4-1,1 1 0,1-1 1,-4 3-96,-1 1 0,3 1 0,-5-1 0,-1-2 0,-1-1 0,-2 1 181,0 2 1,0-3 0,0 0-1,0 0 1,-2 0 0,-1-2-1,-1-1 424,1-3 1,1 3-7,2-1 1,0-1-1,0-4 1,2 1-379,2 4 1,-1-2 0,6 4 0,0-1 0,0-1-1,0 1 1,1 1-210,2 0 1,1 4 0,2-5 0,0 1 0,2 2 0,1 0 47,3 0 1,6-2-1,-5 2 1,3-3 0,3-2-1,2 1 1,2-2 279,2-2 1,-3-1 0,3 0 0,2-1 0,-37-1 0,0 1 0,4-1-1,0-1-13,2 2 1,1-1 0,-1 0 0,0-2 0,0 2 0,0 0 0,2 0 0,0 1-1,-1 0 1,1 1 0,2-1 0,0 2-232,0-2 0,1 2 0,-1-1 0,0 1 0,1 0 0,1 1 0,0 1 1,0 0-1,0 0 0,1 0 0,2 1 0,1-1 0,-1 0 0,1 0 29,1 0 0,1 0 0,-3 0 1,1-1-1,4-2 0,1 0 1,1 0-1,1 0 0,2 0 0,1 0 1,0-1-1,1 0 71,2-1 1,1 0 0,-3-2 0,1 0 0,4-2 0,0-1 0,0 0 0,0 1 0,3-2 0,0 1 0,1-2-1,0 0 1,-23 2 0,0 0 0,0 0 136,-1 0 0,0 0 1,1 1-1,0-2 0,1 1 1,0 1-1,-2 0 0,1 1 1,-1 0-1,2-2 0,0 1 1,0-1-1,-1 1 0,-1-1 1,1 1-1,0 0 0,-1-1 1,0 1-50,23-3 1,0 1-1,-1 1 1,-1 1-1,-6 1 1,-1 0-307,-3 0 0,0 1 0,3 2 0,-1-1 0,-4 0 0,-1-1 0,-1 1 0,-1 0 0,-2 1 0,0 0 0,-5-1 0,-1 1-1009,-4 0 1,0 0 1229,0-1 0,-1 1 0,32 2 0,-1 0 0,-5 0 0</inkml:trace>
  <inkml:trace contextRef="#ctx0" brushRef="#br0" timeOffset="25">2973 14007 26303,'-9'0'-1839,"0"0"1681,6 0 1,-2 0 0,10 0 0,5 0-1,5 1 1,4 4 610,2 4 1,3-2-466,7 2 1,-2 0 0,7 4 0,3 0 0,2 1 0,6-1 10,5 0 0,-6 1 1,7-2-1,-1-2 0,0-1 1,3 1-1,1 1-89,2-2 0,6-2 1,-2-4-1,2 1 1,-1-1-1,-2-1 160,-2-2 1,8 0-1,-3 1 1,-2 2 0,0 3-1,-3 2-207,0 2 1,8 2 0,-3 3 0,-3 1 0,-2 3-1,-4 0 1,1 1-247,-1-4 1,-1 3 0,0-1 0,1-2 0,-1-2 0,1-4 326,-3-1 1,-2-5 0,2 4 0,0-2 0,-2-4 0,2 1-1,-3 0 381,-1 2 0,0 4 0,0-3 0,-1 1 0,2 3 0,-3 2-525,3 2 0,-3 3 1,3 1-1,0-2 1,1 1-1,2-1-216,3 2 0,5 0 1,0-5-1,-1-1 1,3-2-1,2-3 1,4-1 530,0-3 1,5-1 0,-2-2-1,1 0 1,4 0 0,-37 0 0,0 0-1,1-1 1,-1 0 83,-1-1 1,1 0 0,0 1 0,0 0 0,3-1 0,1-1 0,-1 0 0,0 1 0,2 0 0,1 0 0,-1 0 0,-1 1-155,1 0 1,0 0-1,3-1 1,1 0-1,-1-1 1,0 1-1,2 1 1,0-1-1,1 1 1,1-1-1,-2 1 1,1-1-180,0 1 0,-1-2 0,2-1 1,0-1-1,-1 3 0,0 0 1,0-1-1,0 1 0,1 0 1,1 0-1,-1-1 0,0 0 1,-1 0-1,1 0 87,-2 0 1,1 0-1,2-2 1,-1 1-1,1 2 1,-1 0 0,0-1-1,1 1 1,0 0-1,-1 0 1,-2-1-1,1 0 1,-1 0 0,0 0 156,-1 0 1,1 0-1,0 0 1,0 0-1,-2 2 1,1-1-1,0-1 1,2 0-1,0 0 1,2 0-1,0 0 1,1 0-39,0 2 1,1-1 0,2 0 0,0-2 0,2 2-1,1-1 1,2 0 0,0 0 0,1-1 0,1 0 0,1 1-1,0 0-120,1 1 1,0-2-1,4 0 1,0 0-1,2 1 1,0 1-1,2 0 1,-1 0-1,2-1 1,-1 1 0,0-1-1,-1 0 1,1 0-1,1-1-30,-24 1 1,1-1 0,-1 0 0,19-1 0,0-1 0,5-1 0,1 0 0,-1 1 0,0-1-1,-2 0 1,0 1 0,-1-1 0,0 0-306,-1 1 1,-2-1-1,-6 0 1,-1 1-1453,3-1 0,1 0 1710,-8 4 1,0-1 0,1-1 0,-1 0 124,-7 2 0,-2 1 0,1-2 0,-2-1 0,-5 3 0,-2 0 0,34-1 0,-8 1 0</inkml:trace>
  <inkml:trace contextRef="#ctx0" brushRef="#br0" timeOffset="26">2706 14860 15152,'0'-9'-3245,"2"1"3139,2 3 1,5 0-1,9 5 1,2 2-1,4 1 197,3 1 0,-2 2 0,10-3 0,2 3 0,0 0 0,2 1 0,0-1 71,2 0 1,8 3 0,0-3 0,3 0 0,2 1-1,1-1 1,0 1 145,-3 1 1,3 1-1,2 3-257,0-4 0,3 4 0,3-4 0,2-1 2,1-2 1,1 0 0,0 1-1,-1 0 1,2 2 0,1-1 0,-1 4-101,-3 0 1,-4 4 0,2 1 0,4 2 0,-2 0 0,2 0-34,-3 0 1,-5 4-1,1-4 1,3-1-1,-1 1 1,3 0-1,-3-2 11,-1-1 0,-3-2 0,-3 1 1,1-3-1,2 0 0,-1-2 277,3 1 1,-7 0-1,3 1 1,-2-2-1,-1 1 1,-1 3 45,-2 5 1,-3-2-1,4 7 1,-2 0-1,3 2 1,2 2-1,4 1-510,-2 3 0,1-5 1,-1 3-1,3 1 0,2-4 1,3 0-34,1-4 1,3-10-1,2 1 1,2-3-1,1-2 1,1-4-1,-2-2 555,1-2 1,-35 0-1,1 0 1,36 0-1,-35 0 1,-1 1-1,2 0 1,-1 1 0,2 0-1,-1 1-25,1-2 1,1 1 0,1 1-1,1 1 1,-2 0 0,1 1 0,0 0-1,1 2 1,1-1 0,1 1-1,0 0 1,0-1-459,0 1 0,2 0 1,1-1-1,0 1 0,0 0 1,0-1-1,0 1 0,0 0 1,2-1-1,0 1 1,1-1-1,-1 0 0,2-1 1,0-1-10,2-2 1,-1 0-1,3 1 1,0 0-1,3 0 1,-1-2-1,2 1 1,-1-2-1,-1-1 1,0-1-1,2-2 1,1-1-1,0-1 1,0 0 364,2 0 0,2-1 1,3-2-1,0-1 1,-4-1-1,0-1 0,0 0 1,1-1-1,3 0 1,1 0-1,0-1 0,0 1-12,1 0 0,0-1 1,-19 5-1,1 1 1,-1-1-1,21-5 1,0 1-1,-24 4 1,0 0-1,1 0 1,1 0-1,0 1 1,0-1-1,-2 0 1,0 1-1,1 0 1,0 0-1,1 0 1,0 1-25,0 1 1,-1 0-1,0 1 1,24-3-1,0 1 1,-23 2-1,2 1 1,-2-1 0,-1 1-1,0-1 1,0 1-1,22-2 1,-1 0-1,1 1 1,-1 0-235,0 0 0,-2 1 0,-2 0 0,1 1 0,4-2 0,0-1 1,-1 2-1,-2-1 0,0 0 0,0 0 0,1-1 0,0 0 1,-1-1-1,-1-1-177,0-1 0,0 1 1,1 0-1,1 1 1,-7-3-1,0 1 0,-1 0 1,-1 0-1,0 0 1,-1 0-1,-4 1 1,0 0 79,-1 0 1,0 1 0,-4 1 0,-1 0 0,-3 1 0,0 1 227,-1 1 0,1 2 0,-4 0 0,0 0 0,3 1 0,0 0 0,-4 0 0,0 0 0,-3 0 0,1 0 0</inkml:trace>
  <inkml:trace contextRef="#ctx0" brushRef="#br0" timeOffset="27">2893 15766 10187,'1'-7'-843,"4"2"1,3 4 944,4 1 0,8-5 1,0 1-1,4 1 0,1 0 1,5 0-1,1-2 6,1 3 0,10 0 1,-1 2-1,4 2 1,4 0-1,0 4 1,4 2-1,2 2-100,5 2 1,3 1 0,2 2 0,-1 1 0,1 4 0,-2-1-9,3 0 1,-1-1 0,1-5-1,1 1 1,0 0 0,-1 3-1,2 0 153,4 0 0,-4-1 0,3 0 0,-3 2 0,-1 0 0,-1 0-120,1-1 0,0 7 0,-2-3 0,0 1 0,0 0 0,3 2-211,0 1 1,-3-3-1,-1 1 1,1 0-1,-1 1 1,3 0-1,1-4 142,3 0 1,1-3 0,0-3 0,-35-8 0,1 1 0,1 0 0,1-1 0,0 1 0,1-2 115,1 0 1,0-1 0,2 0 0,0 0 0,3-3 0,1 0 46,0 2 1,1-1-1,1 1 1,0 0-1,1-2 1,1 1-1,0 0 1,0 0 0,1 0-1,-1 1-139,0 0 0,1 0 0,7-1 0,0 2 0,-1 1 0,-1 0 0,3-1 1,1 1-1,2-1 0,1 1 0,-1-1 0,1 1-143,0-1 1,0 0-1,4-2 1,0-1-1,-2 2 1,-1-1-1,2-1 1,-1-1 0,3 1-1,-1 0 1,0 0-1,-1 1 82,0 0 0,1 0 0,4 1 0,1-1 0,0-2 0,0 0 0,-23-1 0,0 1 0,0-1 1,1 0-1,0 0 0,1-1 0,-1 0 0,0-1 0,1 0 0,0 0 0,1 0 0,0 0 200,2 0 0,1 1 1,-1-1-1,-2 0 1,0 0-1,1 0 1,4-1-1,2 0 1,0 0-1,-2 0 1,1 1-1,0-1 1,-1 1-1,0 0 1,1 1-1,0-1 1,1 0-1,0 0 1,-1 0-1,1 0 1,0 0-134,0 0 0,0 0 1,1 0-1,1 0 1,1 0-1,0 0 1,-2-1-1,0 0 0,0 0 1,1 1-1,-1-1 1,1 1-1,1 0 1,1 1-1,-1-1 0,-2 1 1,-1 0-1,1 1 1,0-1-1,-1 1 1,1 1-77,0-1 0,-1 0 0,0 1 0,-4 0 0,-1 0 0,1 0 1,4 0-1,1 0 0,-1 0 0,-2 0 0,1 0 0,-1 0 1,-4 0-1,0 0 0,0 0 0,2 0 0,-1 0 0,0 0-102,0 0 0,-1 0 0,0 0 0,-2 0 1,-1 0-1,0 0 0,2 0 0,0 0 1,0 0-1,20 0 0,0 0 0,-6 0 1,-1 0-1,-3 1 0,0 0 184,-2 0 0,-2 2 0,-2 0 0,-1 0 0,3 1 0,0 1 0,2-2 0</inkml:trace>
  <inkml:trace contextRef="#ctx0" brushRef="#br0" timeOffset="28">2786 16792 23310,'-7'-15'-5405,"2"-1"5533,4-2 0,8 7 0,6 6 0,11 4 5,10 1 1,9 7 0,16 6 0,7 7 0,-31-9-1,2 0 1,2 0 0,1 0 0,2 1 0,2 0-204,0 0 0,2 1 0,2 0 0,0 1 63,3-1 1,0 0-1,-1-2 1,0-1-1,4 0 1,1-1 0,1 0-1,1 0 1,0 0-1,0 0-173,1-1 0,1 0 0,5 0 0,1-1 0,-2 0 0,0-1 0,1 1 0,0-1 0,4 1 1,1 0-1,-3-1 0,1 0 0,2-1 0,1 1 300,2 1 0,0 0 1,-6-4-1,1 1 0,8 4 1,0 0-1,-1 1 1,0 0-1,-1 0 0,1 0 1,-24-2-1,1 0 0,0 0-130,2 0 0,1-1 0,-1 1 0,-3 1 0,-1-1 0,2 1 0,2 0 0,2 1 0,0 0 1,-1 0-1,1 0 0,0 0 0,-1 0 0,0 0 0,1 0 0,1 0 0,0 0 0,-1-1 1,-1 1-1,-1-1 0,0 0 6,-1 0 0,0-1 1,1 1-1,4 0 1,1 1-1,-1-1 1,-2-1-1,-1 1 1,0-1-1,1 1 0,0 1 1,1-1-1,1 1 1,0-1-1,-1 0 1,-1 0-1,0 0 1,0-1 33,-1-1 1,2 0-1,-1-1 1,6 1-1,0 0 1,0 0-1,-4-1 1,0 0-1,0 0 1,1-1-1,-1-1 1,0 0-1,2 1 1,-1-1-1,0-1 1,-2 0-1,0 0 1,-1 0-17,0 0 0,-1 0 1,2 0-1,5 0 0,2-1 1,-1 1-1,-3-2 0,-2 0 1,1 0-1,1 0 0,1 0 1,0 0-1,2 0 0,1 0 1,0 0-1,-1-1 0,0 1 1,1-1-1,1 0 1,0 0-1,0-1 5,0-1 1,0 0-1,-1 0 1,0-1 0,0-1-1,-1 0 1,2 0 0,1 0-1,-1-1 1,1 0-1,0-1 1,0-1 0,0 1-1,-1 0 1,0-1 0,2 0-1,0-1 1,-1 0 0,-2 0-1,0 0 1,-1 0-151,1-1 1,-1 0 0,1 0-1,3 0 1,0-1 0,-1 1 0,-1 0-1,-1 1 1,0-1 0,0-1 0,0 0-1,0 0 1,1 0 0,1-1 0,-1 1-1,-1-1 1,0 0 0,0 0 182,0 1 0,0-1 1,0 1-1,0 0 0,1 1 1,0 0-1,-4 2 0,0 0 1,0 1-1,-1-1 0,-1 1 1,0 1-1,0-1 0,1 1 1,-1 0-1,-1 0 0,-1 0 1,1 1-1,1 0 0,-1 1 1,0 0-284,-2 1 1,-1 0-1,0 0 1,0 0-1,-1-1 1,0 1-1,20-1 1,-1 2 0,-2-1-1,-1 0 1,-2 0-1,-2 0 1,-1 1-1,-2 1 231,-3 0 0,-1 0 0,0 3 0,0 1 0,-3-1 0,1 0 0,-1 1 0,1-1 0</inkml:trace>
  <inkml:trace contextRef="#ctx0" brushRef="#br0" timeOffset="29">21528 11142 9584,'2'-14'0,"2"2"0,5 2 0,3 1 0,1-1 283,1-2 0,3 0 0,1 2 0,-2 2 0,-1 1 0,-1 1 0,-3 1 0,-2 7 0,-4 5 7290,-4 5-7307,-1 7 0,-6-2 0,-3 5 0,-1 0 1,0 0-1,1 1 0,-2 0 0,0 1-431,-3-2 0,2 3 0,2-2 0,3 0 1,1-1-1,3-2 0,1-2 0,5-1-9115,6 0 9285,0-9 1,22-2 0,-3-6 0</inkml:trace>
  <inkml:trace contextRef="#ctx0" brushRef="#br0" timeOffset="30">22275 10622 8327,'-14'-14'209,"1"3"163,0 2 0,-1 3 0,1 4 2331,0-2-2027,-1 2 1,8-4-1,6 6 1,9 0 0,8 0-1,5-1 1,3-2 0,2-1 39,-1 1 1,1 1 0,0 2-1,-1 0 1,1 0 0,-2 0-572,-3 0 0,-2 2 0,-9 2 0,-2 5 0,-6 3-614,-6 1 1,-8 0-1,-9 1 1,0-1 0,-4 0-1,0 1 403,2-1 1,-3-4-1,4 0 1,0 1-1,5 2 271,6 1 0,4-4 0,7 0 0,5 0 0,7 0 0,10 0 0,6 0 179,7-2 1,2 5-1,2-3 1,0 3-1,-1 1 1,-4 0-409,-4 1 0,-2 0 0,-4 3 0,-3 2 0,-6 0 0,-5 2 0,-7-2-189,-2 0 0,-10 1 0,-5-4 0,-8 2 0,-7-2 0,-6-3 60,-6-4 1,-7 3 0,1-4 0,0-1 0,-2-1 0,4-2 0,1 1-491,4-2 1,10-2 0,2-1 0,8 0 0,4 0-4652,2 0 5294,5-6 0,8-1 0,8-6 0</inkml:trace>
  <inkml:trace contextRef="#ctx0" brushRef="#br0" timeOffset="31">22381 11501 8021,'0'-13'0,"2"1"0,2 3 0,5 5 0,4 2 159,5 2 1,3 0 0,7 0 0,2 0 0,2 0-1,2 0 1,5-1 0,2-2 0,5-3 0,0-3-1,2-6 1,-1-5-158,3-6 1,1-6-148,-2-4 0,-5-8 0,-8-6 1,-5-8-1,-3-9 0,-15 31 1,-1-2-1,0-2 0,-2-1-548,0-3 0,-2-1 670,-3 1 0,-1-1 1,0-10-1,-2-1 1,-3 1-1,-1 0 0,-2-1 1,-1 0-1,-3 0 1,-3 2-1,-2 3 0,-2 1 1,-3 4-1,-1 2 1,-2 4-1,-1 2 378,-2 2 1,-1 2 0,-6 1 0,-2 4-1,-2 4 1,-1 4 0,-2 2 0,-1 2 0,-3 5-1,-1 2 1,-1 4 0,0 2-158,-3 2 0,0 4 0,-5 5 0,-1 5 0,5 4 0,0 4 0,-2 2 0,1 3 0,-1 3 0,2 3 0,1 2 0,2 2-294,2 1 1,2 2 0,2 8-1,5 2 1,5-2 0,3 1-1,2 3 1,4 1 0,3 2 0,4 0-1,4 0 1,3-1 0,5 2-1,4-1-1621,3-1 0,4-2 1717,2-5 0,3-1 0,6 4 0,4-3 0,-1-6 0,1-2 0,1-2 0,-1 0 0</inkml:trace>
  <inkml:trace contextRef="#ctx0" brushRef="#br0" timeOffset="32">19435 11022 8469,'0'-14'0,"0"1"0,-1 1 0,-4 3-33,-3 5 26,-4 2 153,-2 8 1,1-4 0,0 2-1,-2-2 1,-1-2 0,-2 0 0,0 0-1,0-2 1,1-1 295,0-1 1,-2-7 0,0 2 0,-1-4 0,0-3 0,0-3 0,0-2-135,-1-3 0,5-2 1,-4-4-1,1-3 1,-3 1-1,-5-2 1,-2 0-151,-2-3 1,-5 3 0,3-1-1,-1 1 1,-3 2 0,-3-2-1,-3 1-80,-1 1 0,0-4 0,2 5 0,-1 0 0,-1 0 0,1-2 1,1 1 142,2-1 0,2 2 0,2 3 0,5-2 0,3-1 1,0 2-147,-3 0 0,7 3 0,-3-1 0,4 0 0,0 1 0,3 1-232,0 2 1,1 0 0,3 5 0,-2 2 0,2 1 0,1 1 0,0 1-691,-3 0 1,4 4 0,-4 2 0,3 1 0,2 3-285,-1 1 0,7 4 0,4 1 0,7 3 0,10-1 1131,7 1 0,10 5 0,3-4 0</inkml:trace>
  <inkml:trace contextRef="#ctx0" brushRef="#br0" timeOffset="33">17876 9809 8521,'-18'-46'326,"0"6"0,0 18 0,5 11 0,0 5 112,-1 2 1,1-2 0,0 2 0,-1-5 0,3-3-391,2-1 0,4 5 0,11 5 1,9 6-1,9 6-316,5 3 0,13 7 0,1 3 0,6 4 0,7 2 0,3 3 0,5 3 268,1 0 0,-4-2 0,-2-5 0</inkml:trace>
  <inkml:trace contextRef="#ctx0" brushRef="#br0" timeOffset="34">20342 10129 8329,'-15'0'329,"-3"0"1,2 0 0,-5 1 0,2 2-56,3 2 0,-4 3 1,3-3-1,0-2 1,3-3-1,2-5 1,3-5-79,4-6 1,4-5-1,1-7 1,0-3 0,0-6-1,0-8-307,0-8 0,4-2 0,1-8 0,-2-3 1,-2-2-1,-1 0 0,-1-3-72,-4-1 1,-2 6 0,-5 1 0,2 4 0,1 5 0,-2 4-182,0 8 1,-1 5 396,3 13 1,-3 5 0,5 3 0,-2 5-185,0 4 1,6 5 0,-3 10 0,1 7 0,1 6 150,1 2 0,-4 4 0,-1-4 0</inkml:trace>
  <inkml:trace contextRef="#ctx0" brushRef="#br0" timeOffset="35">19955 9222 8430,'0'-47'766,"0"3"0,6 12 0,3 7-555,3 5 0,1 2 1,2 6-1,1 2 0,5 2 1,3 2-1,5 3-179,4 2 0,3 4 0,4 6-534,0 8 0,4 13 0,0 7 502,-1 6 0,5-2 0,-1 5 0</inkml:trace>
  <inkml:trace contextRef="#ctx0" brushRef="#br0" timeOffset="36">17009 16752 8424,'-13'-10'0,"1"-3"0,2-1 0,1 4 0,-2 5-51,0 4 1,-1 2-1,1 2 1,3 3 0,-3 0-1,-1 0 1,-1-3-1,0-1 1,-1-2 0,1 0-1,0 0 1,-1 0 203,1 0 0,-5 0 1,-1 0-1,0 0 0,-2 0 1,0 0-187,-2 0 1,-9 1 0,-3 2 0,-2 3 0,-2 1 0,1 4 0,-5 2-32,-3 5 0,-3-3 0,-4 2 1,-1 0-1,3-1 0,0 2 0,2-2 304,-1-1 1,1-2 0,2 2-1,5 1 1,2 2 0,3 0-1,0 1 78,3 3 0,-3 5 1,6 4-1,0 6 1,1 7-357,4 10 1,-2 5 0,10 12 0,9-33 0,1 1 0,1 4 0,1 1 0,2 3 0,1 0 0,2 3 0,2 0-125,1 2 1,3 0 0,5-1 0,4-1-1,1-2 1,2 0 0,4-2 0,3-2-1,3-1 1,2-3 0,4-1 0,2-2-1,2-3 1,2-3 175,1-2 0,1-3 0,5-2 0,2-4 1,0-3-1,1-3 0,3-2 0,1-2 0,6-1 1,1-3-1,3-1 0,1-1 0,6-1 0,1-1 154,1-1 1,1-1 0,2-2 0,0-2 0,-25 1 0,0 0 0,1-1-1,1-1 1,-1 0 0,1 0 0,1-1 0,0-1 0,0 1 0,0-1-1,0 0 1,1 0-227,-1-1 1,1 0 0,-1 0 0,-2 0 0,0 0 0,1-1 0,0 0 0,0 0 0,1-1 0,1 0 0,0 0 0,-1-1 0,0-1 0,0 0 0,0-1 0,-2 0-1,1-1 1,-1-1 0,-2 1 0,0-1 0,-1 0-98,23-6 1,1-1 0,-23 6 0,1 0 0,-1-1 0,-1 0 0,-1 0 0,0-1 0,22-9-1,-2-2 1,-2 0 0,-1-1 0,-5 0 0,-2-1 87,-4 1 1,-1-2 0,-2-4 0,-3-2 0,-7 2 0,-4-1-1,-3-2 1,-2-2 0,-4-1 0,-2-1 0,-5 1 0,-3-1 0,-4 0-1,-3 0 1,-4 2 0,-3-1 197,-2 1 1,-3-1 0,-6-3 0,-4 2-1,-3 4 1,-5 2 0,-3 0 0,-4 1-1,-8 1 1,-3 2 0,-6 2 0,-4 2-121,-6 1 1,-3 2 0,-8 2-1,-3 4 1,-4 3 0,-1 3 0,20 6-1,0 1 1,-1 1 0,-4 1 0,-1 1-1,-1 1 1,-1 1 0,-1 1 0,-1 1-387,-2 0 1,-1 1-1,0 1 1,-3 2 0,-1 0-1,0 2 375,-1 0 0,0 1 0,0 2 0,-1 1 0,0 1 0,-1 0 0</inkml:trace>
  <inkml:trace contextRef="#ctx0" brushRef="#br0" timeOffset="37">15423 9356 9226,'0'-14'0</inkml:trace>
  <inkml:trace contextRef="#ctx0" brushRef="#br0" timeOffset="38">15703 8969 15454,'-6'-7'0,"-3"2"3276,-3 4-1956,-1 1 0,6 1-2326,2 4 0,10 2 0,2 7 1</inkml:trace>
  <inkml:trace contextRef="#ctx0" brushRef="#br0" timeOffset="39">15490 9502 7962,'-14'2'0,"-1"1"0,1 3 0,-1 1 0,3 3 0,2 2 0,1 2 237,0-1 1,6 0 0,-2 1 0,4-1-1,1 0 1,1 1 0,2-1 0,3 0 0,2 1-1,1-1 1,0 0 0,-2 1 444,-1-1 0,3 0 0,-3-1 1,1-3-683,3-5 0,2-14 0,2-5 0</inkml:trace>
  <inkml:trace contextRef="#ctx0" brushRef="#br0" timeOffset="40">15703 8929 7939,'-13'0'397,"-1"0"974,1 0 0,1-1-901,3-4 1,5 2 0,8-6 0,7-1 0,5 0 0,6-1 0,3 4-9,2 1 0,0-3 1,-1 5-1,-1 1 0,-1 1 1,-3 2-1,-2 0-282,-3 0 0,-2 2 0,-4 2 0,-3 5 0,-1 3 1,-3 3-1,-3 1-157,-4 2 1,-5 5 0,-7 0 0,-3 2 0,-1 1 0,1 0 97,3-4 0,-4 3 0,3-4 0,2 0 0,4-2 0,6-1 0,0-1 598,1 0 0,-1-3-468,5 0-195,6-1 1,2 0 0,5 1 0,2-1-11,2 0 0,6-5 0,6-4 0,4-2 1,1-2-1,3 0-317,2 0 1,-4 0 0,1 0 0,-1-2 0,-1-1 0,-3-1 0,-4 1-1721,-5 1 0,-3 2 1,-5 0 1990,-1 0 0,-5 0 0,-3 0 0</inkml:trace>
  <inkml:trace contextRef="#ctx0" brushRef="#br0" timeOffset="41">17076 9969 8167,'0'-25'0,"0"2"0,0 6 928,0 2 1,0 9-1,1 4 1,2 7-244,2 2 1,5 7 0,-1 5 0,3 0 0,3 2 0,3-1 0,5 4 0,7 1-148,5 2 1,4 0-1,1-1 1,1 1-1,4 0 1,4-1-1,4 2-346,5 4 1,-2-4 0,5 3 0,1-3 0,0-1 0,3-1-34,-1 1 1,-5-1-1,1 1 1,-3 0 0,-3-1-1,-1 3 1,-4 0 21,-2 2 1,-4 0 0,-6-2 0,-3 0 0,0 4 0,-1-1-200,-1 1 1,-5 2-1,-5-3 1,1-3 0,-3-1-1,-2-3-299,-3-2 0,-2-4 1,1-7-1,-3-2 0,0-2 363,-2-3 0,-6-6 0,1-8 0,-2-4 0,-4-6 0,-4-8-88,-7-7 85,-6-5 0,-10-1 1,-3-1-1,-7-2 1,-5-2-1,-2 4 88,0 4 0,-7 0 1,1 4-1,-1 1 0,-7-1 1,0 4-198,-4 0 0,-3-2 0,8 0 0,-2 2 1,-1 1-1,3 1 0,4 0 260,5 1 58,13-1 0,-6 2 1,12 3-1,2 4 0,4 3 1,5 3-30,0 3 0,3-1-497,3 5 0,7 2 0,2 8 0,5 4 0,8 4 0,8 5 0,14 6 11,11 5 1,12 1 0,-17-13 0,2 0 0,3 0-1,0 0 1,2-1 0,0 1 0,2-1 0,2 0-1,0 0 1,0-1 61,2 2 0,0-1 0,0-2 1,0 1-1,-2 3 0,-1 0 1,0 0-1,-1 1 0,-1 0 1,-1 2-1,-2 1 0,-1 0-225,0 2 1,-1 1 0,-1 1 0,-2 0 425,-4 0 0,-2 1 0,2 0 0,0 0 0,-3-1 0,0 1 0,0 0 0,-1-1 0</inkml:trace>
  <inkml:trace contextRef="#ctx0" brushRef="#br0" timeOffset="42">18915 8476 7872,'-20'0'0,"2"0"0,5 2 0,2 1 0,2 1 0,6 2 137,-1-2 0,-2-1 0,0 6 0,0 2 0,0 0 0,3 3 0,3-1 718,5 0 0,2-1 0,7 0 0,-1 0 1,2 3-1,1 2 0,3 6-366,2 3 0,0 10 0,1 1 0,-3 6 0,0 7 1,2 5-1,1 4 88,1 2 1,-4-6 0,6 4-435,3 2 0,2-1 0,-2-5 0,2 1 0,2 4-28,2 0 1,0-2 0,3 4 0,-1 1 0,-1-1 0,1 0-98,-1 2 0,-3 1 0,2 0 0,-2-1 0,-4-4 0,-2 0 1,-4-4-1,0-1-181,-1-2 1,-2-10 0,-6-5 0,1-5 0,-3-8 0,0-6-120,-2-4 0,-5-7 0,4-6 0,-3-6 0,-2-12 12,-1-14 1,-8-16-1,-4-16 1,-8-9-1,6 32 1,-1-2 0,-3-5-1,-1-1 1,-1-2-1,-1 0 77,-1-2 0,-1 0 0,-1-1 0,1 2 0,1 3 1,0 2-1,0 2 0,0 1 0,0 2 0,0 0 0,0 4 1,1 1-1,-16-28 321,4 9 1,7 11 0,3 11 0,2 2 0,3 7 505,1 2 0,6 8 0,1 8 0,3 8-237,2 12 1,3 16 0,4 13-1,6 16 1,-1-24 0,0 2 0,3 5-1,1 1 1,2 2 0,0 0-255,0-3 0,0 1 1,1 4-1,2-1 1,-1-4-1,1 0 0,1 0 1,1 1-1,-1 0 1,0 0-1,0-3 0,-1-1-645,0-1 0,0-1 1,-4-2-1,0-1 0,13 27 1,-8-4-1,-4-5 0,-2-5-2449,0-8 0,-1-8 2951,-3-10 0,3-2 0,-5-7 0</inkml:trace>
  <inkml:trace contextRef="#ctx0" brushRef="#br0" timeOffset="43">18622 8196 8319,'-13'0'0,"0"0"0,-1 0 0,1 0-18,0 0 18,-1 6 0,1-4 0,0 4 0</inkml:trace>
  <inkml:trace contextRef="#ctx0" brushRef="#br0" timeOffset="44">18502 8210 8284,'0'-8'333,"0"1"-1,0 2 0,-1 4 0,-4-4 0,-2 5 0,-2 5 688,0 4-853,0 3 1,-3 1 0,2-1 0,0-2 0,-4-1 0,-3 0 0,-4 0 1497,-3 0-1546,-7-1 1,-3 6 0,-8-1 0,-2 0 0,-6 2 0,-7 2 0,-5 3 0,-4 4 0,-4 4 103,35-14 1,-1 0-1,-2 2 1,0 1-1,3-1 1,-1 0-1,1 1 1,1 0-1,-33 19 1,3 0-1,5-2 1,3 0-193,4 0 1,13-5-1,5 1 1,9-6-1,7-7 1,5-2-1,4-1-99,5-1 1,2-4-1,4-2 1,2-1 0,7-3-1,5-1 1,9-4-106,9-2 0,3-1 0,12-7 1,1-4-1,2-3 0,1-5-53,1-1 0,-5-2 0,-2 1 0,-1 0 0,-5 3 0,-2 1 0,-5-1 42,-1 3 1,-8 0-1,-7 7 1,-4 0 309,0-1 0,-8 7 1,-6 3-1,-9 2 1,-8 4-1,-5 3 37,-3 9 1,-12 5 0,-4 9 0,-5 3 0,-6 5 0,-4 2-110,-7 2 1,3 0 0,-1-1 0,3-4 0,5-4 0,5-2-87,7-3 0,4 1 0,12-1 0,4 1 32,8 0 0,-1 5 0,7 2 0</inkml:trace>
  <inkml:trace contextRef="#ctx0" brushRef="#br0" timeOffset="45">20435 6704 9707,'9'17'0,"-2"1"0,-1 0 0,-3 1 0,-3 3 0,-4 2 0,-7 0 418,-5-2 0,-9-1 0,-8 2 1,-1-2-1,-1 0 0,1-3 0,1-1 1,2-3-1,0-1 0,3-4 0,4-2 339,6-4 1,12-7-724,11-5 0,20-9 0,17-3 1</inkml:trace>
  <inkml:trace contextRef="#ctx0" brushRef="#br0" timeOffset="46">21208 6464 29353,'9'-30'-2458,"0"3"0,-6 10 1,1-1-1,-2 3 1004,-2 2 0,0-1 0,-2 3 1642,-2 2 0,-3 1 0,-7 5 0,1-1 0,-2 1 1361,-3 1 1,2 2-1347,-6 0 0,4 8 0,-3 4 0,1 7 1,0 5-1,1 5 0,3 2-184,1 2 1,3 4 0,3-2 0,5 4 0,5 2 0,7 1 136,5-2 1,15 1 0,5-10 0,8-2 0,10-6 0,3-5 0,4-5-3,-2-4 1,-1-3 0,-4-7 0,-5-5 0,-8-9 0,-4-9 247,-4-5 0,-13-10 0,-5 1-832,-4-5 0,-11-6 1,-11 3-1,-8 0-16,-7 0 1,-10 2 0,-7 5 0,-1 5 0,-4 7 0,0 10 433,-3 6 0,1 5 1,0 6-1</inkml:trace>
  <inkml:trace contextRef="#ctx0" brushRef="#br0" timeOffset="47">9131 12394 9642,'0'-13'0,"0"0"0,0-1 543,0 1 0,0 0 0,0-1 0,-1 1 1,-4 1-1,-4 5 0,-3 5 7,-1 5 0,-5 8 1,1-3-1,0 4 1,1 3-1,0 1 0,-2 4 1,2-1-127,1 0 1,2 3 0,-1-4 0,2 0-1,2 0 1,3-1-26,1 0 1,1 2 0,7 0-1,2 0 1,8 2 0,7-2-1,9 2 53,5 0 1,5-5-1,8 2 1,5-3-1,-1-3 1,2-3 59,0-5 0,-3 2 0,-3-2-460,-5-1 1,-1-3-1,-12-4 1,-4-4-26,-3 1 0,-4-6 0,-5 1 0,-3-6 1,-4-3-1,-7-2-405,-7-3 0,-6-6 1,-11-4-1,-2-2 0,-4-2 1,-2 1-1,-3 2-464,-3 2 0,6 10 0,-7-1 0,1 7 0,3 7 0,-2 6 990,1 5 0,-2 1 0,0 0 0</inkml:trace>
  <inkml:trace contextRef="#ctx0" brushRef="#br0" timeOffset="48">9011 13301 17947,'-13'-8'-609,"0"2"1,-1 6 1904,1 0 1,7 0 0,6 0 0,7 0 0,7 0-930,3 0 0,4-4 1,6-1-1,0 2 0,-1 2 1,1 1-143,-1 0 1,0 0-1,-3 0 1,-2 1-1,-2 2 1,-2 3-1,-4 2-599,-4 2 209,-3-4 0,-2 10 1,1-2-1,-4 2 1,-5 3-1,-8 2 187,-4 0 0,-8 4 0,2-3 1,-5 3-1,-3 0 0,1-1 1,2-3-174,3-2 0,4-1 0,-1-5 0,6 0 0,6 1-69,3-1 198,2-6 1,11 4 0,7-7-1,6-1 1,7-1 0,4-2 247,5 0 0,2 0 0,2 0 0,-1 0 0,-1 0 0,1 0 0,2 0-713,1 0 1,-7 0 0,-4 0 0,-3 0 0,-1 0-1,0 1 1,-2 2-1060,-3 2 0,-4 0 0,-8-2 1616,-1 2 1,0 5 0,4-2-1</inkml:trace>
  <inkml:trace contextRef="#ctx0" brushRef="#br0" timeOffset="49">9264 14153 10516,'-13'-7'-904,"0"1"1,4 6 1236,0 0 0,5 0 1,-5 0-1,-2 0 0,-1 0 1555,-1 0 0,7 0-1491,6 0 0,8 0 1,9 0-1,6 0 0,2 0 1,1 0-1,3 0-235,2 0 1,-3-4 0,3-1 0,-4 2 0,-4 2-1,-2 1 1,-2 0 211,-2 0 1,-7 1-469,-1 4 1,-6-2 0,1 6 0,-2 1 89,-2 2 1,-2 1 0,-2 0-1,-5-1 1,-4-1 0,-4-2 54,0 1 1,-1 0 0,4 1-1,1-2-2,0 1 0,1 2 0,5 1 0,7-1-36,7-3 1,5 1 0,3-4 0,2 0 0,4 1 0,1-1 107,1 0 1,-3 5-1,2-3 1,-2 4 0,-3 2-1,1-1-21,-1 0 1,-9 1 0,-3-1-1,-4 0 1,-1 1 0,-3-1-55,-5 0 1,-3 1-1,-13-1 1,-2-1-1,-4-2 1,-1-2-226,-2-3 1,1 4 0,-7-4 0,2-2 0,-1-2 0,2-1-157,2 0 1,-1 0 0,4 0 0,2 0 0,4 0 0,5 0 0,0 2-365,4 2 0,7 4 1,5 5 667,2 0 0,8 1 0,2-1 0</inkml:trace>
  <inkml:trace contextRef="#ctx0" brushRef="#br0" timeOffset="50">9065 15393 8462,'0'-21'0,"1"5"0,3 5 0,7 7 0,5 3 1169,6 1 0,5 0-554,4 0 0,2 0 0,4 0 0,-2-2 0,2-1 0,2-1 0,1 1 0,-2 1 0,-2 2 1,-4-1-1,0-2 0,-3-2-765,-4 2 0,2-3 1,-6 2-1,1 0 1,-1-1 149,-2 1 0,5-7 0,-4 4 0</inkml:trace>
  <inkml:trace contextRef="#ctx0" brushRef="#br0" timeOffset="51">9171 16379 8082,'-13'-12'443,"-1"3"0,9 5 168,5 8 1,7-2 0,11 2 0,4-2 0,5-4 0,4-1 0,4-3 0,4 0-194,1 1 0,4-4 0,1 3 1,-2 0-1,-2 0 0,-2 3-1390,-4 1 1,2 2 0,-4 0 971,1 0 0,-5 6 0,4 2 0</inkml:trace>
  <inkml:trace contextRef="#ctx0" brushRef="#br0" timeOffset="52">9184 17152 9707,'0'-34'1718,"8"13"0,7 12 1,10 6-1403,9 3 0,4 0 0,4 2 0,2 1 0,8 3 0,6 0 0,6 1-1084,-1 1 0,1-4 768,3 5 0,-7 6 0,0 5 0</inkml:trace>
  <inkml:trace contextRef="#ctx0" brushRef="#br0" timeOffset="53">15636 15326 8132,'-6'-13'0,"-3"1"0,-1 5 0,1 7 0,3 6 408,6 1 0,11-1 0,3-5 0,6 2 0,5 2 0,2-2 0,2-2 0,-1-2 0,3-2-408,2-2 0,-3-11 0,2 1 0</inkml:trace>
  <inkml:trace contextRef="#ctx0" brushRef="#br0" timeOffset="54">15610 13207 8588,'-6'8'0,"-3"-4"-43,-3-2 20,-1-2 912,5 0 1,-2-2-1,7-1 1,6-1-1,7-1 1616,7-1 0,2 5 0,-3-4-2449,2 4 1,4-4-1,-4 1 1,-2 1-849,-1 2 1,-2-1 0,1-1 0,-1-3 0,0-1 791,1-4 0,-1 0 0,0-3 0</inkml:trace>
  <inkml:trace contextRef="#ctx0" brushRef="#br0" timeOffset="55">15676 12141 8461,'-6'-13'630,"-1"1"821,-6 3-944,-1 3-464,7 6 509,-5 0 2296,11 0-1972,-5 0 0,7 0 0,5 0-509,7 0 0,8 0 0,10 0 0,6-1 937,6-4-3376,-1 4 1514,9-5 1,-8 1 0,6 1 0,2-1 557,1-1 0,-5 5 0,-1-5 0</inkml:trace>
  <inkml:trace contextRef="#ctx0" brushRef="#br0" timeOffset="56">16089 15619 8014,'-11'14'564,"2"-1"1,-3-4-1,5 0 1,-2 1-1,1 2 1,1 1-1,1 2 1,-2 1 0,3 2-1,-1 0 1,1 0-683,-1 0 0,3-1 0,-4-3 0,1-1 1,3 0 117,2 1 0,6-7 0,3-1 0</inkml:trace>
  <inkml:trace contextRef="#ctx0" brushRef="#br0" timeOffset="57">16423 15393 8189,'0'-18'0,"-2"2"369,-2 4 0,-4 3 1571,-5 5 1,3 4-1,5 0-1176,10 7 1,5 9-1,5 5 1,1 1-1,2 5 1,-2 0-1,-2 4 39,-6 1 1,-2 4-1363,-6 4 0,-1 0 0,-4 0 0,-3-2 1,-6-1-2537,-4-1 1,2-8 3094,-6-1 0,0-1 0,-5-5 0</inkml:trace>
  <inkml:trace contextRef="#ctx0" brushRef="#br0" timeOffset="58">16423 15460 8189,'34'-60'457,"-6"8"1,-7 2 0,-1 10 0,0 8 0,0 6 0,0 7 0,0 6 0,0 4 3248,-1 4 1,0 5-3707,-1 5 0,3 2 0,5 7 0</inkml:trace>
  <inkml:trace contextRef="#ctx0" brushRef="#br0" timeOffset="59">16010 12874 8350,'-14'0'0,"1"0"0,0 0 380,-1 0 1,5 0 0,0 0 0,1-1 0,2-2 0,4-3 0,7 0 0,2 0 0,3 3 128,2 1 1,2 2 0,-1 0 0,2 0-1,1 0 1,2 0 0,0 0 0,-1 0-1,1 2-449,-2 2 1,-1-1 0,-2 5 0,-1-1 0,-1 0 0,-4 4-1,1 1-64,-1 1 1,-4-4 178,1 0 1,-2 0 0,-2 4 0,0 0 163,0 1 0,-5-5 1,1-1-229,1 3 1,7 1 0,4 1-1,1-1 1,-2-2 0,1-1-1,-1 1 41,3 2 0,2 2 0,1 0 0,1 3 0,-1 0 0,-1 0-3,-3-2 1,3-2 0,-5 2 0,2 1 0,-2 2-36,-1-2 0,-3-1 1,-9-2-1,-7 1 1,-8-3-1,-4 0 1,-3-4 276,-3-1 0,1 3-358,-5-5 0,10 1 1,-2-5-1,2 0-553,0 0 0,4-2 0,3-1 0,5-3-923,4-1 0,4 4 1443,10-1 0,2-4 0,7 1 0</inkml:trace>
  <inkml:trace contextRef="#ctx0" brushRef="#br0" timeOffset="60">23368 10875 9191,'10'-7'361,"3"2"0,4 4 0,-4 1 1,0 0-1,1 0 0,-1 0 0,-1 1 1,-3 4-1,-5 3 851,-2 4 0,-8 8 0,-5 2 0,-5 4-624,-6 6 0,1-4 0,-1 4 1,0 1-1,1 1-471,3 0 0,3 0 1,4-6-1,2 0 1,4-4-1,4-3-766,1-5 0,0-1 1,3-3-1,4-4 0,8-3 649,4-4 0,9-12 0,6-4 0</inkml:trace>
  <inkml:trace contextRef="#ctx0" brushRef="#br0" timeOffset="61">24074 10422 8873,'8'0'2127,"-2"3"1,-8 3-720,-2 3 1,-4 10 0,-5-4 0,0 2-1065,-1 3 0,5 2 0,0-3 0,1 0 1,0 1-1,4-4 0,2-1 137,2-2 1,8 0 0,4-1-692,4-3 1,13-3-1,3-6 1,5-1-737,3-4 0,4-2 0,0-7 0,-1 1 0,-1-2 1,-2-1-361,0-2 1,-6 0 0,-2 4 0,-2-3 1305,-3 0 0,2-7 0,-8 3 0</inkml:trace>
  <inkml:trace contextRef="#ctx0" brushRef="#br0" timeOffset="62">24754 10182 8263,'8'-6'770,"-4"-3"0,-3 0 0,-1 8 7046,0 14-7309,-5 12 1,-3 17 0,-8 4 0,-5 8 0,-9 12-1,13-30 1,-1 2 0,-3 1 0,-1 2-330,-1 0 0,0 2 1,1 2-1,0 0 0,-2 3 1,2 1-1,0-1 0,2 0 1,3-4-1,2 1-178,2-2 0,0 0 0,1-2 0,-1 0 0,3-1 0,0 0 0</inkml:trace>
  <inkml:trace contextRef="#ctx0" brushRef="#br0" timeOffset="63">15663 11408 8130,'-6'-7'0,"-3"2"0,2 4 0,-2 1 569,-2 0 0,3 0 0,3 0-84,10 0 0,9 0 1,6 0-1,-1 0 1,0 0-1,-3 0 1,1 0-642,1 0 1,-4 0-52,4 0 0,-11 0 1,-7 0-1,-8 0 1,-9 0-1,-3 0 1,-3 0-466,1 0 738,6 0 0,-8 0 0,8-2 0,3-1 0,4-3-183,3-1 1,3 3 0,7-4-1,5 2 1,4 3-1737,5 2 1853,-3 1 0,10 0 0,-4 0 0</inkml:trace>
  <inkml:trace contextRef="#ctx0" brushRef="#br0" timeOffset="64">15956 11568 8154,'0'-7'893,"5"7"1,-1 10 0,-1 5-909,-1 3 1,-2 5 0,0-1-1,0 4 1,-2 0 0,-1 1-209,-1 0 0,-7 4 223,2 0 0,-2 0 0,-3-4 0</inkml:trace>
  <inkml:trace contextRef="#ctx0" brushRef="#br0" timeOffset="65">16236 11261 8175,'-6'-19'3609,"5"4"-3128,-5-4 0,6 10 0,1 2 1,4 1-185,4 3 0,2-3 1,4 2-1,2 1 0,2 1 1,0 2-1,2 0 0,-2 2-99,0 2 1,1-1 0,-4 6 0,2 0 0,-4 0 0,-2 0 0,-4 1 58,-2 2-438,-2 1 1,-5 2 0,-5 1 0,-8 2 0,-6 0 0,-6 0 139,0-1 0,1 6 1,1-6-1,3 0 1,3-3-1,7 0 1,5-1 306,4 0 0,11 1 0,9-2 0,13-2 1,10-3-35,8-1 0,8-1 0,2-5 0,-1 0 1,-2 0-1,-4 0 0,-2 0-1467,-3 0 1,-5 0 0,-10 1-1,-3 4 1235,-9 3 0,-3 4 0,-4 2 0</inkml:trace>
  <inkml:trace contextRef="#ctx0" brushRef="#br0" timeOffset="66">16209 8969 21726,'0'-7'-3101,"0"1"1</inkml:trace>
  <inkml:trace contextRef="#ctx0" brushRef="#br0" timeOffset="67">16636 8489 8522,'0'-17'0,"0"-1"0,2 3 0,0 3 0,3 3 592,-1 6 1,-2-3-1,2 8 1,4 2-1,-1 7 1,-2 5-1,-4 6 325,-1 3 1,0 8 0,0 1 0,0 3 0,-1 2 0,-4 2-1,-4 0 1,-3 2-1264,-1 2 1,3-4 0,-1 4 0,1-4 0,3-1 0,1-1 0,1-2 0,4-3 345,4-2 0,10 5 0,8-3 0</inkml:trace>
  <inkml:trace contextRef="#ctx0" brushRef="#br0" timeOffset="68">22008 6690 8076,'-18'-16'0,"1"3"0,0 5 330,2 5 0,10 5 0,3 2 1,5 7-1,0 5 0,-2 6 1,-1 5-1,0 2 0,0 4 1,-1-1-1,-2 1-82,-1-3 1,-1 2-1,5-2 1,0-5-1,0-6 1,0-4 0,2-3-1,2-3-4879,5-5 4631,3-2 0,7-8 0,2-2 0</inkml:trace>
  <inkml:trace contextRef="#ctx0" brushRef="#br0" timeOffset="69">22435 6224 7921,'-48'-31'756,"7"8"-28,8 13 0,9 9 0,14 4 0,3 3 1,1 1-320,3 3 1,1 4-214,2 3 0,-1 4 0,-2 6 0,-2-1 0,3 3 0,0 2 108,2 4 1,7 1 0,5 1 0,8 1-1,5-2 1,10-4 0,8-6-262,6-7 0,10-10 0,-5-5 1,-3-2-1,-3-4 0,-10-2 0,-5-8-173,-8-9 0,-6-1 1,-10-11-1,-7 1 0,-10-2 1,-11-2 207,-9 1 0,-13 3 1,-11 0-1,-6 2 1,-1 7-1,-2 2 433,0 5 1,6 1-1,4 1-2054,9 1 1,11 4 1542,13 0 0,6 6 0,12-3 0</inkml:trace>
  <inkml:trace contextRef="#ctx0" brushRef="#br0" timeOffset="70">11824 12408 9000,'0'-18'0,"1"2"0,4 4-717,4 6 2302,3 4-459,-5 2 1,-3-1-483,-8-4 1,-3 4-1,-7-4 1,-1 4 0,-1 1-1,-3 1-292,-2 4 1,-1 2 0,-5 7 0,1-1 0,-1 0 0,0 2 0,2 1 115,3 2 0,3 0 0,7-3 1,1 1-1,4 2 0,3 0-251,5 1 0,11 0 0,12 5 0,7-4 0,10 0 0,9-4 0,10-3 1,3-4-260,6-4 1,3-4 0,-2-2-1,-4-4 1,1-5 0,-6-5-432,-5-3 0,-6-10 1,-11 1-1,-5-2 1,-9-4-1,-10-2 1,-12-4-211,-10-1 0,-16 0 0,-17 2 1,-12 2-1,-8 7 0,-10 5 1,1 8-264,-3 5 0,0 5 0,4 9 958,3 6 0,7 6 0,-1 12 0</inkml:trace>
  <inkml:trace contextRef="#ctx0" brushRef="#br0" timeOffset="71">12024 13087 17348,'13'-13'-1989,"-5"6"2259,-3 1 1,-6 6-1,-3 0 1,-5 0 0,-2 1-1,1 4 1,1 2-1,-1 2 1,-1 0 0,1 1-1,3 2 1,-1 1-1,2 1 606,0-1 1,-3 2-1,5 2 1,-1 4-1,1 1-759,0 1 0,-2-1 0,3 5 0,-2-1 0,1 1 0,-1-1-20,1 1 1,-1-2-1,5-2 1,0-6-1,0-2 1,0-2-596,0 1 0,0-8 0,0-6 386,0-8 1,2-10-1,1-4 1,3-4-1,1-5 1,4-4-43,0 1 1,3-3 0,-1 6-1,0 2 1,1 1 0,-2 2-1,-3 4 217,-5 4 0,-1 5-196,1 4 299,-2-3 0,-1 12 0,-7 0 0,-1 9 0,-2 6 1,0 4 199,0 2 1,2 1 0,-3 5-218,1 0 1,1 4-1,-2 0 1,3-2-348,1-1 0,0 4 0,3 0 0,-3 1 0,0 1 0,-2-3 0,1 0-850,-3-1 0,2-5 0,-1 4 0,1-3 0,0-6 0,2 1-726,0 0 1,5-5 1762,-4 2 1,-2-9 0,0-3-1</inkml:trace>
  <inkml:trace contextRef="#ctx0" brushRef="#br0" timeOffset="72">11824 14180 8405,'-5'-13'0,"-1"1"0,-1 3 0,4 2 0,-1 2 190,2-2 0,2-2 1,2 0-1,1-1 1,1-2-1,1-2 1,-1 1 2225,0 0-1883,1 5 1,2 3 0,7 5-1,6 0 1,5 0-253,2 0 1,0 0-1,1-2 1,2-1-1,1-1 1,-3 1-173,-4 1 1,-1 2-1,-5 0 1,-3 2-1,-5 2-88,-5 5 1,-10-2 0,-5 2 0,-6 2-1,-7 0 1,-2 4 0,-2 2 32,1 0 0,1 1 0,2-5 0,6 1 0,2-1 0,3 0 40,3 1 0,3-5 0,6 0 0,2 1 0,4 2 95,7 1 0,6-6 0,9-1 0,2-1 0,2-1 0,3-1 0,3-1-159,5-2-325,-2 0 1,4 0 0,-8 0 0,-1 0-1,-1 0 1,-1 0-886,-3 0 0,-3 0 0,-2 0 0,-4 0 0,-4 1 1,-5 4-1817,-4 4 2996,3 2 0,-11 3 0,5-1 0</inkml:trace>
  <inkml:trace contextRef="#ctx0" brushRef="#br0" timeOffset="73">11997 15060 8201,'0'-14'0,"0"7"0,0 1 0,0 6 0</inkml:trace>
  <inkml:trace contextRef="#ctx0" brushRef="#br0" timeOffset="74">12037 14966 8201,'6'-13'-883,"-4"0"555,2-1 0,-1 6 0,1-1 0,5 0 573,3 1 0,-3-2 1613,0 6 215,-6-1 1,3 7-1908,-6 2 0,0-1 1,0 6-1,0 1 1,0 2-1,0 1 1,0 1-84,0-1 1,-2 5 0,-1 0 0,-3-2 0,0 0 0,-1-1 127,0-2 1,4 4-1,-2-8 1,4 2 0,1 3 33,0-1 0,1-6 1,4-2-1,4-4 0,4-1 1,5 0-172,4 0 1,-1 0 0,1 0-1,0 0 1,0 0 0,-1-1 0,0-2-94,0-2 1,-1 1-1,4 4 1,-3 0-1,-2-1 1,-1-2-1350,1-2 0,-9 1 0,4 4 0,-2 0-2811,-1 0 4179,-3 0 0,-2-12 0,-6-3 0</inkml:trace>
  <inkml:trace contextRef="#ctx0" brushRef="#br0" timeOffset="75">12504 14886 8201,'-2'-26'710,"-2"-1"0,1 8 1,-5 4-1,2 5 1,2 1-343,-2 1 1,5 4-1,-5 8 1,1 7-1,-1 5 1,-1 6 0,-3 5-1,-2 4-230,-2 5 1,-3 5 0,-1 6 0,0 8 0,0 3 0,-1 4-1,0 0 1,0 4 0,4-4-632,4-2 0,1-3 1,6-8-1,1-7-80,1-4 1,4-3 0,2-7 0,3-3 0,2-1 0,0-3 572,2-3 0,6-4 0,4 0 0</inkml:trace>
  <inkml:trace contextRef="#ctx0" brushRef="#br0" timeOffset="76">12090 15966 10032,'0'-13'0,"0"-1"0,-1 2 13,-3 4 0,1 2 0,-6 6 1,0 1-1,1 4 577,4 3 0,4 0 1,4-1-1,5-1 1,3-3-1,1 0 1,2 0 2213,3 1-2697,3 1 1,4-5-1,-1 0 1,-4 0 0,1 0-1,-2 0-71,1 0 1,-4 1 0,-6 2 0,-2 3-162,-2 2 1,-2 1-1,-5 4 1,-4-1 0,-4 0-1,-3-2 253,-1 0 1,1 5 0,2-6 0,1 3 0,0 1 159,2 1 0,2-3 1,8 0-1,3-4-71,2-1 1,0 0-1,6-3 1,-1 1-1,2 1 1,1 1-153,2 3 0,0 3 0,-6 2 0,-4 3 0,-3 0 0,-4 1 0,-1 1-303,0 4 1,-6-3 0,-2 3 0,-6-1 0,-2-2 0,-3-2 0,-1-3 8,1-2 0,0-1 1,3-3-1,-2-4 0,0-4 1,2 1 18,2 2 0,-2-3 0,7 4 0,-1-2 0,1 1-979,5 5 1080,2 9 1,2 3 0,0 5 0</inkml:trace>
  <inkml:trace contextRef="#ctx0" brushRef="#br0" timeOffset="77">12290 16846 8467,'5'-23'167,"-1"3"1,1 0 307,1 4 0,-5 6-295,4 1 1,-5 7-1,-3 2 1,-3 8 0,0 4-1,0 1 1,1 0 0,1 1 324,0-1 0,-1-4 0,5 0 0,0 1 0,2 2 0,1 1-280,1 1 0,6-3 0,-1 0 0,3-2 0,3 1 0,0 2 0,1 0-553,0-3 1,-8 2-1,4-2 1,-5 3-1,-4 1-7,-2 1 0,-8-1 1,-6 2-1,-8 1 0,-6 3 1,-1 1-1,-2-1 0,2-3-848,-1-1 1,-4-2 0,5-1 0,4-3 1182,4-4 0,2-4 0,4-1 0</inkml:trace>
  <inkml:trace contextRef="#ctx0" brushRef="#br0" timeOffset="78">12264 16979 8467,'34'-37'286,"-3"0"188,-3 0 0,-1 1 0,-1 10 0,1-1-284,0 0 1,4 7-1,0 2 1,-1 4-1,-2 4 1,-2 3-1,1 1 1,0 4-1,-1 7-190,1 8 0,6 0 0,1 7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29.176"/>
    </inkml:context>
    <inkml:brush xml:id="br0">
      <inkml:brushProperty name="height" value="0.053" units="cm"/>
      <inkml:brushProperty name="color" value="#FF0000"/>
    </inkml:brush>
  </inkml:definitions>
  <inkml:trace contextRef="#ctx0" brushRef="#br0">4786 14660 8191,'-32'-2'0,"1"-4"0,2-4 0,1-3-15,1 1 135,0 7 0,1-5 1,-3 6-1,0 1 1,-4 3-1,-1 4 0,-3 5 1,-1 4-1,-4 7 1,-1 6 11,-1 8 0,-7 11 0,3 5 0,22-22 0,0 0 0,-2 5 0,1 1 0,-1 2 0,1 2 0,-1 3 0,0 1 0,0 0 0,1 0 0,-1 3 0,0-1 0,1 1 0,0 1 0,1 1 0,1 2-135,0 2 0,1 0 1,2-4-1,1-1 1,-1 4-1,1-1 1,2 0-1,1-1 1,2-3-1,2 0 1,2 0-1,0 0 1,3-4-1,2 0 1,2-2-1,1 0 1,6 31-1,13-5 1,14-9-1,17-7 0,12-7 1,-23-24-1,2-1 1,4 0-1,1-1 1,6 0-1,1-1 1,1-1-1,0 0 1,2-1-1,0-1 1,-1-1-1,0 0-3,0 1 0,0 0 0,0 2 1,-1 2-1,2-1 0,0 1 0,-2-1 1,-1-1-1,0 1 0,-2-1 1,-2-1-1,-1 0 0,-2 1 0,-1 0 1,-3 1-1,-2 0 6,0 0 0,-2 1 0,27 21 0,-2-3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29.052"/>
    </inkml:context>
    <inkml:brush xml:id="br0">
      <inkml:brushProperty name="height" value="0.053" units="cm"/>
      <inkml:brushProperty name="color" value="#FF0000"/>
    </inkml:brush>
  </inkml:definitions>
  <inkml:trace contextRef="#ctx0" brushRef="#br0">4919 8876 15571,'6'-34'0,"3"6"0,4 7 0,3 9 0,2 5 0,-2 4 0,-1 1 6454,-2 2-6141,1 0 0,-1 0 0,0 0 0,1 0 0,-1 0 0,0 0 0,1 0 1,-1 0-1,0 0 0,1 0 0,-1 0 0,2 0 197,3 0 0,-2 0 0,6 0 1,0 0-1,1 0 0,-1 0 1,3-1-1,3-2 0,5-2 1,1 2-1540,3 2 0,4-5 982,-1-3 0,9-9 0,-7-2 0</inkml:trace>
  <inkml:trace contextRef="#ctx0" brushRef="#br0" timeOffset="1">5932 8449 25260,'0'-26'-8089,"4"1"8257,1 2 1,4 9 0,-3 6 0,1 4-1,2 5 4151,-2 7-4165,-1-2 1,-1 10-1,1-1 1,0 2 0,-1 6-1,-2 0-115,-1 5 0,2 2 0,1-2 0,-2 2 0,-2 2 1,-2 1-1,-2 0 0,-2-4 0,1-1-710,-2-1 434,4 0 0,-3-5 1,5-1-1,0-2 0,1-3-2423,3-1 2776,4-8 0,2-5 1,2-8-1,3-3 1,0-4-1,0-4 1,-2 1-28,0 1 1,-1 2 0,-2 0 0,-1 1 0,2 3 315,1 4 1,-4 5 0,0 5-1,-2 4 1,-2 1 0,1 2-269,-1 1 1,2-5 0,-2 8-1,4 0 1,1-1 0,0 1-1,1 1-390,2 0 1,1 3-1,2-4 1,1 3-1,2 0 1,-2 2-1,-1-2 453,-2 1 0,7-3 1,0-3-1</inkml:trace>
  <inkml:trace contextRef="#ctx0" brushRef="#br0" timeOffset="2">6518 8956 29237,'0'-34'-4916,"2"-3"1,1 3 4831,1 9 0,7 13 668,-2 3 1,-2 6 0,0 0 0,-1 6-1,-3 7-1187,-1 7 0,-4-3 1,-1 4-1,-1-3-1307,1-2 1,1-7 0,2-9 1707,0-13 1,6-5 0,2-11 0</inkml:trace>
  <inkml:trace contextRef="#ctx0" brushRef="#br0" timeOffset="3">6638 8663 29587,'0'-26'-1872,"5"9"0,-1-8 1,-1 4-1,-1 5 0,-2 1 2343,0 1 1,6 7-1,3 3 1,4 2 0,3 4-1,5 0 1,3 3 64,4-2 1,7-2 0,-1-1 0</inkml:trace>
  <inkml:trace contextRef="#ctx0" brushRef="#br0" timeOffset="4">7078 8369 25411,'0'-13'-7852,"2"0"7981,2-1 0,-2 6 0,4 0 0,-2 4 26,1 5 1,3 5 0,-2 9 0,0 3 0,2 4-1,-1 3 1,2 5 0,-2 4-134,-2 6 1,-4 7-1,-1-1 1,0 0-1,-1 3 1,-4 0-145,-4 1 0,-8-1 0,-4-9 0</inkml:trace>
  <inkml:trace contextRef="#ctx0" brushRef="#br0" timeOffset="5">6905 8796 25411,'27'-42'-5387,"-1"0"6036,1-3 0,0 4 1,-2 8-1,-1 8-405,-2 4 1,-2 3 0,3 7 0,-6 2 0,0 6 0,-1 4-1,2 7 1,-2 3 0,-3 10-537,-4 7 0,3 6 1,-4 6-1</inkml:trace>
  <inkml:trace contextRef="#ctx0" brushRef="#br0" timeOffset="6">6065 9689 20671,'-9'-5'639,"0"1"1,2 1 0,-2 7-1,5 5-1001,2 3 0,2 3 0,0 4 0,0 6 0,0 8 142,0 5 1,5 0 0,1 6-1,0-1 1,1-2 0,0 1-1,4-5-2591,1-3 1,-1 0 463,-2-7 2295,3 2 1,-4-14 0,5 4 0</inkml:trace>
  <inkml:trace contextRef="#ctx0" brushRef="#br0" timeOffset="7">6425 10009 10527,'5'-30'-1421,"1"3"0,-1 7 3153,1 3 0,-3 10-1268,-7 3 1,1 2-1,-6 2 1,-1 2 0,-2 1-1,-3 4-277,-3 5 0,3 3 0,-1 7 0,4-3 0,5-1 0,1 0 0,3-2 0,3-1-334,4-2 1,5-1 0,8-2 0,2-2 0,2-2 0,1-3-226,-1-2 0,-1-1 1,-3-1-1,-1-4 1,-3-4 572,-2-3 1,-10-1 0,-1 1 341,-7 3 0,-5 3 1,0 8-1,3 2-24,5 5 0,4 3 1,4 1-1,6 1 1,5-1-1006,3 0 0,0-4 0,-3-1 1,1-2-1,2-4 0,-1 0 0,1-2 494,0 0 1,6-6 0,-4-1 0</inkml:trace>
  <inkml:trace contextRef="#ctx0" brushRef="#br0" timeOffset="8">6852 9716 10527,'0'-27'-166,"4"6"0,1 3 1420,-2 4 0,-3 6-1025,-5 4 1,2 8 0,-4 6 0,1 5 0,1 6 0,1 3 0,-1 7 0,3 6-363,0 9 0,-2 0 0,-1 3 0,2-1 0,2 1 0,1-3 110,0-4 1,0 1-1,0-9 1</inkml:trace>
  <inkml:trace contextRef="#ctx0" brushRef="#br0" timeOffset="9">6758 10062 10527,'14'-34'-191,"-1"-3"644,0-2 1,-4 8 0,0 14 0,2 2 0,0 3 0,3 2-286,-1 1 0,0 7 1,1 2-1,-1 8 0,0 5 1,1 5-2,-1 4 1,-4 3-200,0 2 1,0-1 0,4 1-1</inkml:trace>
  <inkml:trace contextRef="#ctx0" brushRef="#br0" timeOffset="10">7118 10035 9183,'0'-41'760,"0"2"-310,0 25 0,2 8 1,2 15-1,5 1 0,3 2 1,0 0-856,-3 2 0,3 3 0,-5-4 1,2-1-1,-2-2 0,-1-1 0,-3 1-316,-1 2 1,-4-4 0,-2-4 2061,-5-2 1,-2-4-1,3-2-641,3-5 0,5 3 0,5 1 0,3 4-1013,4 1 1,2 0 0,0 1 0,3 2 0,0 2 0,0-1-1924,-2 2 1,-2-3 1949,0 6 1,-5-7 1119,-4-2 0,-2-6 0,-1-6 0,2 1 1,3 4-1,1 0 0,4-1-428,1-2 1,1 2-1,0 0 1,1-1 0,-1 1-1,0 4-699,1 2 1,-1 2-1,0 0 1,1 0-255,-1 0 1,-6 2-1,-1 2 1,-1 5-1,1 5 1,-1 2 489,1 2 1,0 1 0,-3-3 0,3 2 0,0 0 0,2-1 0,-1 1 669,3-2 1,-2-1 0,-1-1 0,1-1 0,-3 0 0,3 1-16,-1-1 1,-2 0-1645,4 1 0,-2-6 701,2 1 0,-2-6 1,-4 0-1,2-6 1,-1-6-1,1-2 296,-1-3 0,5-4 0,-5 1 0,1-1 0,-1 0 0,1 0 0,-2 2 842,-2 1 1,-1 2 0,-1 1 0,-4 3-107,-4 5 0,3 4-802,2 4 0,2-1 0,4 5 0,2-2 0,4-2 0,1 0-317,0 1 1,-1-1 0,6-4 92,-1 0 1,-4 0 117,0 0 1,-5 0 592,5 0 0,-6 2 312,2 2 0,-4 4 0,1 3-675,2-2 0,-1-3 0,6-4 0,1 1 0,2 1 0,1-1-212,1-1 0,-5-1 0,0 2 0,-1 3 0,1 1 98,0 4 0,-4 7 0,2 2 0,-1 4 1,-3 1-1,-2 5 114,-1 2 1,0-2-1,0 1 1,0-3-1,0-1 1,-1-2-1,-3-1 229,-5-2 0,-3-6 1,-3 0-1,-1-4 1,-2-4-1,0-2-144,-1-3 1,0-2 0,-5-1 0,3 0 0,2-1-1,3-2 202,1-2 0,7-5 1,4 1-1,4-1-231,4 1 1,10 3-1,9 4 1,9-1-1,8-3 1,10 0-534,11 1 1,-7-6 0,10 2 0,1-4 0,-1-3 0,1-4 0,-6 1 465,-2 0 1,-4-11 0,0 2 0</inkml:trace>
  <inkml:trace contextRef="#ctx0" brushRef="#br0" timeOffset="11">9678 9982 27374,'0'-10'-937,"0"5"1,-6 1 0,-2 7 0,1-6 0,3-6 0,2-3 315,2-1 1,2 1 0,0 2 0,3 1 579,-2-2 0,-3 5 1,-5 3-1,-3 5 1,-4 2-1,-2-1 308,1-1 0,0-2 0,-1 0 1,1-2-1,0-1 0,-2-3 1,-1 0-79,-2 1 1,0-4 0,5 4 0,-1 1 0,1-1 0,0 1 0,-1 1-41,1 1 0,0 4 1,-1 1-1,0 4 1,-3 2-1,0 3-178,0-2 1,1 1-1,0 2 1,-2-1 0,2-2-1,1-2 1,1-2 118,1-3 1,0-2-1,-2-1 1,-1 0-1,-2 0 1,2 0 345,1 0 1,-4 0-1,-2 0 1,0 2-1,3 2-237,4 5 1,0-2-1,1 2 1,0 2-1,-1 0 1,1 3-282,0-1 0,-1 0 0,2 1 1,2-2-116,1-4 1,5 3 0,-4-5 296,2 1 1,2-2 0,5 3-328,4 3 0,1-4 1,4 2-1,-1 1 1,1 2-1,2 2 1,3-1 169,3 0 1,-3 1 0,2-1 0,0 0 0,-1 1 0,3-1 60,2 0 1,1-4 0,3-1-1,-1-3 1,-2-2 0,2-1-1,1-2 179,2 0 1,-1 0 0,1 0-1,0 0 1,1 1 0,2 2-90,1 2 0,4 4 0,-4-3 0,-1 1 0,-2 3 1,-1 2-110,-1 2 0,5 0 0,1 1 0,-3 0 1,1-3-1,1-2 0,3-1 269,0 0 1,5-6 0,-4 1-1,4-4 1,1-4 0,1-5 1699,4-3-1518,-4-1 0,9 0 0,-4-1 1,0 2-1,0 2 0,-3 3-310,-1 1 1,2 1-1,0 5 1,-1 0-1,-1 0 1,-2 2-373,0 2 0,-5-1 0,-1 6 1,-1 0-1,-2 0 0,2 0 180,2 1 0,-1-4 0,2-2 0,-1-2 0,2-2 0,2 0 0,2 0 388,1 0 1,-1-2 0,-1-1 0,2-1 0,1 1 0,3 2-323,1 1 0,-4 0 0,3 0 0,-5 0 0,2 1 0,2 2 0,-2 3 0,-2 1 0,-1 1 0,0 2 0,0-3 0,0-1 0,-1-1 0,-2-1 0,-2 1 0,-4-1 0,5-4 0,-1 0 0,0 0 0,-3 0 0,1 0 0,-5-6 0,4 5 0,-5-4 0,0 4 0,1 1 0,2 1 0,1 4 0,1-2 0,-2 4 0,2 1 0,2-1 0,4 3 0,0 2 0,2 0 0,1-2 0,2-2 0,2-2 0,-2-2 0,-2 1 0,-1-1 0,-1 0 0,-2-4 0,-2-1 0,1-2 0,-1-1 0,1 1 0,-6 1 0,1 2 0,-3 0 0,-1 0 0,-1 0 0,1 0 0,5 0 0,-3 6 0,3 1 0,-1 2 0,2-1 0,1-1 0,3 1 0,1-4 0,2 3 0,0-1 0,2-3 0,-1-1 0,2-2 0,0 0 0,-4-2 0,5-2 0,-1-4 0,0 0 0,0 0 0,-4 2 0,1-3 0,-5 5 0,5 1 0,3 1 0,2 2 0,-3 0 0,0 0 0,-4 2 0,1 1 0,-1 1 0,4 1 0,-1-1 0,1 1 0,-2-1 0,1-4 0,2 0 0,2 0 0,-2-1 0,-2-4 0,-1-1 0,2-4 0,1 1 0,1-1 0,-1-2 0,0-2 0,1 1 0,-5 4 0,4 0 0,0-1 0,-2 0 0,2-1 0,2 2 0,-10 6 0,13-7 0,-11 4 0,-2-1 0,1-4 0,-4 1-204,1 1 0,-2-7 0,-4 2 0,-2 0 0,-2-3 0,0 1 0,-1-5 117,-1-4 1,2 6 0,-5-8 0,0 2 0,-2 1 0,0 2-163,1 4 1,-10 4-1,7 0 1,-4 1-1,-1 1 1,-2 2-3949,-1 1 3616,-1 6 1,-7-7-1,-2 5 1,-5 2-1,-3 0 743,-1-1 1,-1 1 0,1-6 0,0 0 0,-1 0-1,1 0 1,0-1 16,-1-2 0,-1-1 0,-2-1 0,-6 1 1,-2 1-1,-3 2 376,-3 1-503,-3 6 0,-6-3 1,0 6-1,1 0 1,2 2-1,3 1-136,2 1 1,-4 0-1,5-4 1,3 0 0,3 0-1,3 0 440,-2 0 0,0 0 1,0 0-1,2 0 1,0 0-1,0 0 163,0 0 0,-1-4 0,-3-2 0,-1 0 0,-3-1 0,-4 1 0,-6 0-374,-1 3 1,-6 1 0,-1 2 0,-1 0 0,2 0 0,-1 2-1148,1 2 961,4-2 0,-6 8 1,6-5-1,2-1 0,-2 1 1,1-1 140,1-1 1,1-2-1,0-1 1,0 0 0,0 0-1,0 0 68,0 0 1,0 0 0,0 0 0,0-1 0,0-2 0,0-3 0,0 0-96,0 0 1,-1 2-1,-2 4 1,-2 0-1,1 0 1,-1 0-367,1 0 0,-5 0 1,5 1-1,1 2 1,1 3-1,2 0 1,2 0 173,2-3 0,-2-2 0,2-1 1,-1 2-1,0 1 0,1 1 214,-1-1 0,-1-1 0,-4-2 1,-1 0-1,-2-2 0,-1-1 1,-3-1-31,-3 1 0,6 1 0,-7 2 0,1 0 0,2 0 0,-2 0-219,-2 0 1,8 2-1,-5 2 1,3 4 0,5 1-1,0-2 1,2 0 49,1 1 1,-8-5 0,8 3-1,-1-2 1,0 2 0,-1 0 108,-2 0 0,1-2 0,-6-4 0,0 0 0,-1 0 0,-1 0 0,-1 0 133,2 0 0,-5 0 0,-1 0 0,3 0 1,4 2-1,1 1-135,1 1 1,4 2 0,0-3 0,3 2 0,3-1 0,-2 0 25,2 1 1,0-1 0,-3-4 0,-1 0 0,-2 0-1,-3 0 1,-1 0-608,-4 0 1,-2 0-1,-5-1 1,-1-2 0,0-2-1,1 1 673,-3-2 0,4 5 0,-1-4 0,4 4 0,4 1 0,1 0 0,-1 1-401,-2 4 1,5-1-1,1 8 1,1 3-1,1 0 1,2 1-1380,5 2 1619,-1-4 0,10 6 0,-5-7 0</inkml:trace>
  <inkml:trace contextRef="#ctx0" brushRef="#br0" timeOffset="12">18676 4971 18719,'13'-12'0,"0"3"1054,1 5 0,-9 7 0,-5 1 1,-7-1-535,-5-1 0,-3-2 0,-1 0-77,-2 0 1,1 4 0,2 1 0,-2-2-250,0-2 0,-1 3 1,5 2-1,-1 0 1,1 0-1,0-1 0,-2 1-119,-3 2 1,3 4 0,-3 2 0,2 0 0,-2 4 0,-4 6-663,-3 6 511,-2-2 1,1 15 0,-1 0 0,0 5 0,1 7 0,0 0 0,4 3 66,4 4 1,8-3-1,3 9 1,1-1 0,3-5-42,1-1 1,8 1-1,5-4 1,5-2-1,6-3 1,5-4-1,2-3-368,3 0 364,5-10 0,-3 7 0,4-12 0,-2-3 0,-4-3 0,-1-3-323,0 2 0,-1 0 0,-6-1 1,-3-1-1,-2 2 0,-4 1 1,-5 2-844,-6 0 0,-5 5 0,-6 1 1142,-7-4 0,-14 2 0,0-10 1</inkml:trace>
  <inkml:trace contextRef="#ctx0" brushRef="#br0" timeOffset="13">20915 10755 8156,'-13'-4'-13,"-1"-1"1,8 1-1,6 4 1,8 0-1,4 0 1,1 0-1,0-2 1,1-1-1,-1-3-1779,0-1 2567,-5-2 1,-8 2-1,-9 2 18,-3 4 1,3 1 0,2 1-1,-1 4-26,1 4 1,4 2 0,0 1 283,6-3 0,0-3 1,6-6-1,1 0 1838,2 0-2587,-5 0-228,-1 0 0,-1 2 0,-1 2 0,-1 5 0,-1 3 210,-2 1 0,-2 0 0,-1 2 0,-3 1 0,0 2 1,0 0 126,3 1 1,-2-4-1,0 3 1,2-3 0,2-2-1,1 0-29,0 1 0,0-1 1,0 0-1,1 1 1,2-1-1,3 0 1,0 1-383,0-1 0,0 0 0,-3 1 0,1-1 0,-1 2 0,0 1-124,2 2 1,-4-1 0,4-3-417,-4-1 0,-2 5 0,-2 0 1,-2-2-1010,2-1 1,0-6 0,0 0 320,-1 1 0,1-4 0,7-2 0,5-5 0,3-7 0,1-5-4625,1-2 5853,-1 0 0,0-4 0,1-2 0</inkml:trace>
  <inkml:trace contextRef="#ctx0" brushRef="#br0" timeOffset="14">20875 11128 8276,'-12'-6'212,"3"-3"0,-3 3 0,4 3-46,-4 6 1,3-1-1,1 4 1,2 0-1,4 3 1,0 3 634,2 1 0,6-1 1,1-2-1,4-3 1,1 1-1,4-2 1,2 1 1,1 1 0,3-4 0,-3 3 0,2 1 0,1-2 0,1 1 0,-3-1 945,0 0 1,-3 3-1793,-3-5 1,-5 5 0,-2-3 0,0 0-208,1 0 1,-5 0-1,3-3 1,0 1-1,2-1-994,4-1 0,-3-8 0,0-3 0,1-4 0,2-4 0,2 0-1287,-1 0 1,0-2 2531,1 1 0,-1-5 0,0 2 0</inkml:trace>
  <inkml:trace contextRef="#ctx0" brushRef="#br0" timeOffset="15">20275 11341 8237,'-13'0'0,"0"-6"0,-1-1 0</inkml:trace>
  <inkml:trace contextRef="#ctx0" brushRef="#br0" timeOffset="16">20222 11341 8237,'0'-8'-182,"0"-1"0,-2 6 0,-2-2 0,-5 4 0,-3 1 355,-1 0 0,0 1 1,-1 2-1,1 2 1524,0-2 1,4-2 1723,0-1-3223,6-6 0,-2 5 1,8-5-1,3 1-99,2 1 0,1-1 1,4 4-1,0-2 0,1-1 1,0-1-1,3 1 40,0-1 0,1-4 0,-3 5 0,0-1 0,0 1 0,-4 0 1081,1 1-450,-6 1-798,0 2 0,-6 6 1,0 3-1,0 3 0,-1 1-10,-4 0 1,2 1 0,-6-1 0,-1 0 0,-2 1-1,-1-1 177,0 0 1,-1 1 0,1-1-1,0-1 1,-1 0 0,1 0-1,0 2 16,-1 1 0,5-3 0,2 0 0,-1 3 0,3 0 0,-1-1-184,3 0 0,3-5 1,4-2-1,4 0 0,0-1 1,1 0 147,2-3 0,1 3 0,1-1 0,0-3 0,1 0 1,-1-2 40,0 0 0,1 0 0,-1 0 0,0 0 1,0 0-1,1-2-153,-1-2 0,0 1 1,1-4-1,1-1 1,1 2-1,2 0-758,-2 3 1,-1 0-1,-2 1 1,0-3-1,1 2-494,-1 2 0,-5 2 0,-6 4 0,-3 3 1245,-3 4 0,-13 2 0,2-1 0</inkml:trace>
  <inkml:trace contextRef="#ctx0" brushRef="#br0" timeOffset="17">20662 10475 8532,'7'-6'306,"-2"-3"1,-4-3-1,-2 1 68,-4 2 0,4 1-252,-4 4 0,-2 2 0,-1-1-51,1 6 1,0 3 0,2 5-1,-4-2 1,-3 1 0,-1 0-1,0 1 16,-1-2 1,1-2 0,0 3 0,-1-2 0,1-1 0,0-1 0,-1 0 111,1-3 1,4 3-1,2 0 1,-1 1-1,2 4-230,1 0 1,-4 3 0,4-1 0,1 0 0,-1 1 0,-1-1 110,-1 0 0,-2 2 0,-4 1 0,-1 2 1,1-1-1,-2-3 0,-1 1 130,-2 3 1,0-3 0,5 3 0,0-4 0,0 0 0,-1-1-1,2 0-136,3 1 0,-1-1 1,4 0-1,0 1 0,0-1 1,2 0-140,-2 1 0,3 3 1,-6 3-1,-1-1 0,-2 2 1,-1-2 190,-1 0 0,-1 3 0,-1-2 0,-2-1 0,2 2 0,1-2 0,0 2 24,-2-1 0,2-2 0,-3 3 0,5 1 0,2 0 0,2 3 0,-1-1-167,-2 1 0,3 0 0,0 2 1,1 0-1,-1-1 0,1 1-25,2 0 1,-4-1 0,1-1 0,-1-1-1,-1-2 1,2 1 162,-1-3 1,-2 4 0,-1-5-1,1 1 1,2-1 0,2-3-1,1 0 25,0 2 0,2-2 1,-4 5-1,0 0 1,0 0-1,1 2 1,-1 4-259,1 4 1,-4 3 0,3 6 0,-2 0-1,-3 0 1,1 0 82,0 0 1,1-1-1,1-2 1,4-5-1,0-1 1,1-4 561,0-2-412,-5 3 1,8-12 0,-4 7-1,1-1 1,3 0 0,0 0-15,-1 2 1,2-3 0,-4 1 0,2 2 0,-1 1 0,1 1 0,0 3-127,-1 2 1,-4 3 0,3 6-1,-1 0 1,-2 0 0,0-2-22,0-2 0,6 1 1,-3-6-1,2-2 1,-1 0-1,3-4 1,0-2 139,2 0 1,0-3 0,0 4 0,0-3 0,0 0 0,0-1-31,0 4 1,0-3-1,0 1 1,0 2-1,0 1 1,0 3 0,0 3-132,0 5 1,0 2-1,0 2 1,-1 0-1,-2-1 1,-2-2 19,2-2 0,-3-5 0,2 1 0,1-5 0,0-2 0,0-2-34,-2 2 178,1-5 0,4 5 0,0-5 0,0 1 0,0-1 1,0-1-1,0-1 9,0 1 1,0 4 0,0-2 0,0 0 0,0 4-1,0 3-304,0 4 0,0-2 0,0 7 0,0 1 0,0 0 0,0-2 217,0-3 1,-4-1 0,-1-2 0,2-2 0,0 0 0,0-5 222,-1-1 0,-2 1 0,3-3 0,-2 0 0,3 0 0,0-1 1,2 0-190,0 0 1,4 1 0,2-3 0,0 5-1,2 1 1,-1 5 0,2 0-337,-2 2 1,4 5 0,-7 0 0,-1 3 0,-1 5 0,-2-2 197,0-3 1,0 0 0,0-6 0,0-1 0,0-2 0,0-2 410,0 1 0,0-2 0,0-1 0,0-3 0,0-1 0,0 0-246,0-1 1,1 4 0,2-2 0,3 1-1,1 1 1,4 0 0,2 3-336,5 0 1,-3 1 0,3 1-1,-4 3 1,0 5 0,-1 2-655,0 2 835,1 0 0,-5 0 1,-2-1-1,0-4 0,-1-2 1,0-2 394,-3 0 0,-1 0 0,-2-6 1,1-1-1,2-2 0,2 0-181,-2-1 0,4 4 0,2-4 0,3 1 1,1 0-1,0 1-258,1-3 0,3 5 0,3-2 0,-1 0 0,0 2 0,-3 1 0,1 2-77,1 0 0,-5 5 0,2-1 1,-5 2-1,-1 2 0,0-1 264,0 1 1,-5-2-1,4 1 1,-3-2-1,0-2 1,-1 0 0,2-1 46,2-2 0,1-1 0,4-1 0,0-1 1,1-1-1,-1-2-290,0 2 1,5 0-1,0-1 1,-2-2 0,-1 0-1,-2 0 1,1 1 47,-1-2 1,-1 4 0,-2-5 0,-3 1 0,1 0-1,-2 0 221,0-1 1,3 3-1,-5-4 1,1 0-1,-1-1 1,2 3 0,1-1 13,4 0 1,-4 0-1,3-2 1,4 0 0,2 0-1,0-2-334,-1-2 0,3 3 0,0 0 0,-2-1 1,0 2-1,1-3 154,0 1 0,0-1 0,-7-1 0,-1 0 0,0 2 0,0 1 239,0 2 1,-6 0 0,2-5 0,0 2 0,-1 1-1,-1 2 1,0-2-227,2-1 0,-2 3 1,6 0-1,-1-2 1,1-1-1,0-2 0,0 0-665,-1 1 1,3-2 0,-3-2-1,1-3-478,0-1 0,-5 3 138,5-4 1,-5-1 0,5-2 0,2 0 0,0 3 1056,3-2 0,-1-2 0,0-1 0</inkml:trace>
  <inkml:trace contextRef="#ctx0" brushRef="#br0" timeOffset="18">20528 17978 7964,'-7'0'-229,"0"0"0,4 2 1101,-2 2 1,1 4-487,4 5 0,1 0 0,4 1 0,4-3 13,2-2 0,3 2 0,-1-5 0,0 0 0,1 0 0,-1-4 0,0 0 0,1-2-24,-1 0 0,0-2 0,1-2 0,-2-5 0,-2-3 0,-1-1-551,1 0 0,2-5 0,1-1 0,1-1 1,-1 1-1,-1 3 0,-2 1-2164,-1 2 0,-1 4 1587,0 0 753,4 6 0,-10-3 0,4 6 0</inkml:trace>
  <inkml:trace contextRef="#ctx0" brushRef="#br0" timeOffset="19">18102 12514 8588,'-13'8'367,"0"-4"1,5-4-1,5-3 1,6-4 0,8-4-1,3-3 1,6-1 0,0 0 517,4 2 0,-3 4 0,0 0 0,-1 0 0,0 0 1,-1 2-1,-3 1 0,-1 3-404,-2 1 1,1 2-1,-1 0 1,0 0 0,-1 2-1,-1 1-183,-3 1 1,-5 7 0,2-3 0,-4 4-1,-1 3 1,0 1-174,0 2 1,-6 1 0,-1-1 0,-2 3 0,-1 1 0,-4-1 0,-2 0-61,0-1 1,-1 1-1,1 3 1,-2-2-1,2 0 1,1-1-1,3-2 36,4 0 0,-3-4 0,5 4 0,0-1 0,0 0 71,3-2 0,2-1 0,2-2 1,4-1-1,4-1 0,3-4-19,1-1 0,2 3 0,3-5 1,2-1-1,3-1 0,-1-2 0,0 0 1,-1 0-1,-2 0-260,0 0 0,-2-2 0,3-1-1070,-1-1 1,-2-2 0,-7 3 0,-2 0-2761,-3 4 0,4 10 3937,-4 7 0,-1 5 0,-4-2 0</inkml:trace>
  <inkml:trace contextRef="#ctx0" brushRef="#br0" timeOffset="20">21515 10528 8224,'6'-7'0,"-11"1"0,1 6-25,-6 0 1,-4 5 0,4-2 741,5-5 0,7-2 1,11-7-1,1 2-388,-1-1 0,-7 4 1,-6 2-1,-8 4 1,-3 3-58,-3 1 0,1 5 0,0-3 0,-1 1 0,1 2 284,0-1 0,1 3 0,4-3-293,8-1 1,6-1 0,8-6 0,-1 2-1,0 1 1,1 1 3,-1-1 0,0 4 0,1 4 0,-1 4 0,-1 2 0,-2 0-37,-1-3 1,-6 4 0,3 1-1,-2 1 1,1 0 0,-2 0 76,-2-1 0,4 0 0,-1-3 0,-1 2 1,0-1-1,0-3 0,3 0 98,1-1 0,-2 0 0,4-1 0,1 0 0,2 0-324,1 3-1,1 1 1,-1-3 0,0 1 0,-1-1 0,-2 0-33,-1 1 1,-6-1 0,2 2 0,-4 1 0,-1 2 0,0-2 0,-1-1 201,-4-2 0,-1 1 0,-4-1 1,1 0-1,0 0 0,0 1-60,0-1 1,5 0 0,-3 1 0,-1-2 0,2-2 0,-1-1-453,-1 1 1,4 2 0,-3 1 0,-1 1 0,1-1 0,-4 0 0,0 1 194,-3-1 0,-4 0 0,1 1 0,0-1 1,1 0-1,0 1 0,-2-1 226,2 0 1,1 1-1,3-1 1,2 0 0,2 1-491,2-1-119,2-6 1,4 5 0,-2-3-756,-2 3 0,2-3 0,-3-2-3535,-1-1 1121,4 5 0,-2-11 3619,8 0 0,9-12 0,8-9 0</inkml:trace>
  <inkml:trace contextRef="#ctx0" brushRef="#br0" timeOffset="21">21342 11355 8123,'-14'7'234,"1"-2"0,1 2 0,2 2 359,1 3 1,6 1 0,0 0 0,6 1-82,6-1 1,4-6-1,3-1 1,2-1-1,0 1 1,0 0-1,-1 1 1,0 0-1,-2 2-64,-2-1 1,0 2 0,1-4 0,-1 0 0,0 0 0,-1-2-2043,-3 2 1,3-4 537,-3 2 1,3-2-1,1-2 1,0 0 1055,1 0 0,5-6 0,2-2 0</inkml:trace>
  <inkml:trace contextRef="#ctx0" brushRef="#br0" timeOffset="22">22075 10928 8355,'-9'-4'0,"1"-2"0,3-1 615,0 4-331,5-9 1,6 4-1,3-5 1,3 1-1,1 2 1,0 1 0,1-1-1,1-2 1,1-3 325,2-3 0,10-1 0,0-6 0,4-1 1,6-3-1,1-2 0,6-5-417,4-2 1,-2 1 0,2-8-1,0 4 1,-2 2 0,-1 2 0,-3 3-600,-3 2 1,-3 2-1,-10 6 1,-2 4 0,-3 0-1,-5 4 1,-7 1-3383,-6 2 1621,4 6 2167,-7-5 0,-1 10 0,-7-4 0</inkml:trace>
  <inkml:trace contextRef="#ctx0" brushRef="#br0" timeOffset="23">23434 9609 10480,'0'-15'-725,"0"-1"1620,0-2 0,0 0-141,0 5 1,-1 7 0,-4 6-1,-2 9-399,0 7 1,-5 5 0,3 7 0,-3 3 0,-1 3 0,1 2 5,3-1 0,3-1 1,6 3-1,0-1 1,2-1-1,4-1 1,7-2-1,8-6-148,4-4 0,7-1 0,2-6 1,2 0-1,-2-5 0,-1-2-250,-4-5 0,2-3 1,-3-5-1,-4-5 0,-3-7 1,-5-5-350,-1-3 1,-3-8 0,-3-2 0,-5-4 0,-5-1 0,-8 0 0,-9 0 178,-6 1 0,-4 4 0,-1 6 0,-4 5 0,0 8 0,-1 4-35,0 3 1,5 8 0,-1 1 0,5 9 0,6 7-1,4 7 242,7 7 0,5 4 0,3 6 0</inkml:trace>
  <inkml:trace contextRef="#ctx0" brushRef="#br0" timeOffset="24">20928 12434 8020,'8'-6'370,"-2"5"0,-8-10 0,-2 7 1,-4 0-1,-1-1 0,2-1 552,1-1 1,3-1 0,8 0 0,2 2-199,0 0 1,1 4 0,-5-4 0,1 0 1297,-1-3 1,-1 2-1385,-2-2 1,1 8 0,2 1-407,2 7 1,-1 5-1,-4 1 1,0 1 0,0 0-1,0 3 1,1 2 595,4 2 0,-4-4-566,4 6 0,-4-6 0,-1 6 0,0 0-82,0 3 1,0-3 0,0 1 0,0 1 0,0-1 0,0 1 0,0-1-241,0-2 0,0 3 0,0-4 0,0 1 0,0-1 0,0-1-463,0 1 0,-1-5 0,-2 4 0,-2-3 0,2 1 0,2-1 0,1-3-727,0 0 0,0-1 0,0 0 0,0 1 0,1-3-3068,4-2 1,-2 2 4317,6-7 0,-6-5 0,3-7 0</inkml:trace>
  <inkml:trace contextRef="#ctx0" brushRef="#br0" timeOffset="25">20915 13021 7931,'-22'7'407,"1"-3"1,2-2-1,3-2 278,1 0 1,6 0 0,1 1 0,2 4-324,4 4 1,2 1 0,4 1 0,6-3 0,7 1 0,5-1-1,3-2 1,3-2 0,2 0 0,2-2 459,2-5 1,-4 0 0,1-7 0,-3-4 0,-1-2 0,-2 0 0,-3-1 0,-4 0-1016,-3-5 0,-3-2 0,-2 0 0,-1 2 0,0 0 1,-2-1-1,-1 3-3521,0 0 1,-3-2 3713,6 5 0,0-7 0,4 3 0</inkml:trace>
  <inkml:trace contextRef="#ctx0" brushRef="#br0" timeOffset="26">11890 8023 29455,'8'-7'-559,"4"1"0,-3 4 0,2-1 990,3-1 0,-5-1 1,0 5-1,1 0 1,2 0-1,1 2 1,2 1-202,3 1 0,2 7 0,7-4 0,0 2 0,-1-2 0,1 1 1,0-2-172,-1-1 1,1 0 0,-2-5-1,-1 0 1,-3 0 0,-1 0-60,1 0 0,-9 0 0,1 0 0,-2-2 0,-2-1 0,-2-2 0,-1-3 0,-2 4 0,-5-4 0,-4 2 0,-5 3 0,-5 2-181,-3 1 0,-5 0 0,-1 0 0,-3 1 0,-2 2 1,2 3-1,-1 0-95,0 0 1,4-1 0,-4-5 0,6 0-1,1 0 1,2 0 858,0 0 1,5 0-1,7-2 1,-1-1 0,3-3-584,-1-1 0,3 4 0,7-2 0,6 4 0,7 1 0,5 0-164,-3 0 1,11 0-1,-4 0 1,4 0-1,1 0 1,2 0-291,1 0 1,-3 0 0,3 0-1,-1 0 1,-5 0 0,-3 0-1,-4 0-1306,-2 0 1623,-1 0 1,1-12 0,2-3 0</inkml:trace>
  <inkml:trace contextRef="#ctx0" brushRef="#br0" timeOffset="27">20209 13114 15647,'0'-13'1043,"0"-1"0,1 2 1,2 2-1,3 3-502,1 1 0,-4 3 1,2 7-1,-4 5 1,-1 3-1,-1 3 1,-2 1-119,-2 2 1,-4 1 0,5-3 0,0 2 0,-1-2 0,1-1 0,1-1 455,1-1 0,2 0 0,0 1-964,0-1-41,0-6 1,-1-2 0,-2-10 0,-2-4-327,2-2 1,2-3 0,1 1-1,0 0 1,0-1 0,1 1 330,4 0 1,-2-4-1,6 1 1,1 1-1,2-1 1230,1 1 1,-4 6-870,0 5 0,-6 4 0,1 4 0,-2 5 0,-2 3-245,0 1 0,-6-4 0,-1 0 0,-1 1 1,2 2-1,2 2 3,-1-1 0,1 0 0,4 1 0,0-1-1039,0 0 1,0 1-1,0-1-701,0 0 1,0 1 0,0-1 0,1-1 1741,4-3 1,8-4 0,8-5-1</inkml:trace>
  <inkml:trace contextRef="#ctx0" brushRef="#br0" timeOffset="28">20648 12168 8220,'-1'-12'0,"-4"3"0,4 3 0,-5 6 0</inkml:trace>
  <inkml:trace contextRef="#ctx0" brushRef="#br0" timeOffset="29">20608 12141 8220,'-8'-4'471,"-1"-1"1,6-5-254,-2 1 1,2 4-1,-1 5 1,-5 6-104,-3 2 0,-1 4 0,-1-5 0,1 2 1,0 0-1,-1 1 0,1 1 238,0-3 1,-1 3 0,1-5 0,0 0 0,-1 1 0,1 0 0,0 2-1,-1 0-167,1 0 1,0 0 0,-1 4 0,1 1 0,-2-1 0,-1 2-251,-2 3 143,-5-4 1,6 10 0,-3-5 0,-1 1 0,2 0-1,-1 0 88,4-1 0,-3 3 0,1-4 1,2-2-1,2-1 0,4-2 0,1 1 145,-1-1 0,2 0 0,1 0 0,0 2 0,1 2 0,-2 0-397,1 0 0,2-3 0,-4 1 1,1 2-1,-1 0 0,0 1 0,-2 0 128,0 0 1,-3 4-1,1-3 1,0 0-1,-1 2 1,1 0 172,0 3 1,-1 1 0,1 1-1,0 0 1,-1-3 0,2-1-1,2 2-154,1 1 1,6 2 0,-1-2 0,2-1 0,2-3 0,0-1 0,0 1-85,0 3 1,0-1 0,0 1 0,0-3 0,0 0 0,0-1 146,0 4 1,0-3 0,0-1-1,0 1 1,0 0 0,0 1 137,0-1 0,-4 4 0,-1-3 1,1 3-1,0 4 0,-1 0 1,2 4-326,2 1 1,1-5 0,0 2 0,0-2 0,1-3 0,4 1 0,2-2 68,0-3 1,4 2-1,-5-5 1,1 0-1,2 2 1,-2 0 153,-2 3 0,1-5 0,-2 0 0,-1 0 0,-1 2 1,-2 1 78,0 1 1,0-1 0,0 4 0,0 1 0,1 0 0,2-1 0,3 0-379,1-4 56,2 3 1,5-6 0,-1 5 0,0-3 0,1-2 0,-1-1 58,0 1 1,-1-3-1,-2 5 1,-1 0 0,0-2-1,0 0 129,0-3 0,-5 1 0,4-1 0,-1 2 0,-1-2 0,2-1 1,-2 0-64,-1 2 0,4-2 0,-3 5 0,2-3 0,2 1 0,0 0 0,1 0-204,-2-1 1,0 1 0,4-5-1,0 1 1,1-1 0,-1 0 133,0 1 1,1-1-1,-1 0 1,0 1-1,1-1 1,-1 0-1,-1 1 152,-3-1 1,1 0-1,-4 1 1,0-1-1,1-1 1,-1-2-1,2-1-164,-1 2 0,2 0 1,4 1-1,0-1 0,1-4 1,-1-1-154,0-3 0,2-2 0,2-1 0,0 0 0,0 0-1148,-3 0 0,0 0 321,-1 0 0,-4 2 1,-2 2-1,1 5 1,-2 3-2046,0 1 0,4 1 3064,-1-1 0,9 0 0,2 1 0</inkml:trace>
  <inkml:trace contextRef="#ctx0" brushRef="#br0" timeOffset="30">20568 15206 8058,'0'-13'1227,"0"4"-823,0 0 0,6 6 0,3-1 0,3 2 2113,1 2-1580,1 0-342,-1 0 0,0 0 0,-1 2-505,-3 2 0,-3-1 0,-6 6 0,-1 0 0,-4 0 0,-4 0 1,-1 1-594,1 2 1,-3-3-1,5 0 1,-2 1-1,0 2-5137,-1 1 5640,4-5 0,-6-2 0,4-6 0</inkml:trace>
  <inkml:trace contextRef="#ctx0" brushRef="#br0" timeOffset="31">20342 14034 8144,'9'0'-528,"0"0"1,-5 0 0,2 0 0,-5 0 1488,-6 0 0,-4-2-193,0-2 0,3 1 0,6-6 1031,0-2-621,0 0 1,-2 3-669,-2 4 1,2 4 0,-2 4-170,2 5 1,2 3-1,0 1 1,0 1-1,0-1 1,0 0 98,0 0 1,0 1 0,0-1-1,0 2 1,0 1 0,-1 3-33,-3 2 0,2-4-376,-2 0 1,1-6 0,0-2 0,-2 1-234,2 2-161,2-5 1,1-2 0,1-10-1,2-4 1,2-3 0,-2-1-51,-2 0 1,-1-2 317,0-3 0,2 3 0,1-2 0,1 2 5,-1 1 1,-2 1-1,-1 0 1,0-1 386,0 1 0,2 6 507,2 2 1,-2 5 0,2 5-372,-2 4 1,-2 4 0,0 3 0,-2 4 0,-1-1 0,-3 1-269,-1 1 1,3-4-1,-4 2 1,2-1-1,3-1 1,2 0-1,1-3-699,0 0 1,0-5-194,0-1 1,4-6 0,1-2 352,-2-7 1,-2-10-1,-1-2 1,0 0-1,0-2 1,0 2 0,0-2 138,0 0 1,0-1 0,0-3 0,0 3-1,0 4 747,0 3 1,6 3 187,3 3 0,-2 5 1,2 8-1,0 5-285,-1 3 1,-3 6 0,-3 1 0,1 0-1,1 2 1,-1 0-1427,-1 3 1,-4 1 0,-1 1-1,-1 1 1,-1 1 0,1 3-1,0 3 1010,1 0 0,-5-1 0,1-6 0</inkml:trace>
  <inkml:trace contextRef="#ctx0" brushRef="#br0" timeOffset="32">21275 12261 8017,'-2'-7'167,"-2"2"0,3 5 0,-5 5 0,1 3 1,-1 4-1,0 2 0,-1-1 0,-1 0 0,0 1 1,-1-1-1,1 0 0,2 1 584,3-1 1,3-6-1,5-1 1,5-1 0,5-1-1,3-1 1,-2 0-330,-1 2 1,3-3-1,-1 7 1,0 2-1,-2 2 1,-4 3-167,-2 2 0,2 6 1,-5-2-1,0 3 0,-1 2 1,0-1-61,1 1 0,-5 0 1,5-1-1,0 0 1,2-3-1,0-2 0,1 0-68,2 0 1,2-1 0,3 2 0,2-2 0,-2-3 0,1 3-67,0 0 1,0-2 0,3 3 0,0 0-1,-4-1 1,-1 4 0,-2 1 1,-1-1-1,-2 1 1,-1 3 0,0 0-1,0 2 1,-2 0 31,-1 1 0,3 0 0,-3-3 1,2 2-1,2 1 0,2-3-96,1-4 0,0-1 0,1-4 0,-1 1 0,0 0 0,1 0-64,-1-1 0,0 0 0,1-3 0,-1 4 0,0-1 0,1 2 42,-1-1 0,-1-2 1,-2 4-1,-2 1 1,-1-1-1,-1 0 0,1 2 95,1 1 1,-5 2 0,3-1-1,-2 1 1,2 0 0,0-1 48,0 1 0,4 0-282,-1-1 1,3-4-1,0 1 1,-2 0-1,-1 1-80,2-2 1,0 3 0,1-2 0,-1 0 0,-3 2 0,1-1 365,-1 0 0,2 8 0,-4-5 0,0 1 0,0 0 0,-2-1-29,2 0 0,-4 4 1,2 0-1,-1-3 0,0-1 1,2-4-1,-1 2-48,2-1 0,-3 0 1,4 3-1,1-1 1,-1 1-1,2-1-633,-2 1 1,4 0 511,-7-1 1,5 1 0,-4 0 0,-2 1-1,-2 2 139,-1 1 1,4 0 0,1-5-1,-2 1 1,-2 0 0,-1-1 64,0 1 1,-4-2 0,-1-1 0,3-2 0,0 2 0,2 1-27,0 2 1,0-2 0,0-2 0,1 0 0,2 0 0,2 1-381,-2-2 1,3 6 0,-2-4-1,-1 0 1,-1 1 0,-2-1-1,0-1 199,0 0 1,0-1 0,0 4 0,-2 1 0,-1-2-1,-3-1 523,-1-2 0,-1-4 1,-2 4-1,3 0 1,1 1-1,1-3 0,1 0-402,-1-4 1,1 5-1,4 1 1,0 3 0,0 2-1,0-1-155,0 1 1,0 1 0,0 2 0,0 2 0,0 1 0,0 1 0,-1 0-75,-4 3 1,2-3-1,-4 0 1,1-1-1,1-4 1,-1-1 511,-2-1 0,0 0 1,1-1-1,-1 1 0,2-2 1,0-3-265,4-4 0,-4 1 1,1-1-1,2-2 0,0-1 1,0 0-1,-1 1-333,1 2 1,0 1 0,0-2 0,-3 2 0,0 0 0,-1 2 64,-1 0 0,4-1 1,-5 4-1,0-3 0,0 0 1,0-2 395,-1 0 0,0 3 0,-1-4 0,2 0 0,0 0 0,1-1 0,0 0 242,2-3 1,-3 0-539,5-1 0,-5-4 0,5 0 0,-1 1 31,-1 2 0,3 1 1,-4 1-1,-1-2 1,2-2-1,-1-1 0,1 3 119,0 4 1,-3-1 0,3 4 0,-1-1 0,-3 0 0,-2-1 4,-2 3 0,1-1 0,0 5 0,1-4 0,2-1 0,1-2 0,-2-1-222,-1 2 0,4-3 1,0 2-1,2-2 1,2-1-1,-1-1-62,1 0 1,-2 1 0,3 0-1,-3 3 1,0 0 0,-1 1 76,-1 1 1,4-4 0,-3 4 0,-1-1 0,2 0 0,-1 0 0,1 0-1216,0-1 1,-4 1-132,1-5 0,3-10 1,3-10-1,6-17 1502,6-11 0,3-2 0,1-9 0</inkml:trace>
  <inkml:trace contextRef="#ctx0" brushRef="#br0" timeOffset="33">21622 17432 7858,'-14'0'0,"2"1"0,2 2 397,1 2-123,6-1 1,-3-2-1,6 2 1,0 5 0,0 3-1,0 1 1,0 1 348,0-1 1,-1 6-1,-2 2 1,-2 1-1,2 0 1,0 2-1,0 1 1,-1 3 0,1 2-125,2 1 1,-4-1 0,1-7 0,1 0 0,1-1-1,2-2 1,0-2-612,0-3 0,2-2 1,2-1-1,5-3 1,3-4-1,1-4-533,1-1 1,3-6 0,3-4 0,-1-5-1,2-4-185,-1-2 1,2 3 0,5-4 0,0 0 0,1 0 829,3-1 0,3 1 0,6-5 0</inkml:trace>
  <inkml:trace contextRef="#ctx0" brushRef="#br0" timeOffset="34">23421 15646 7753,'-6'-7'0,"-3"2"0,3-2 589,0 5 0,6-5 0,0 3 0,2-4 1,1-1-1,3 2 1617,1 1 0,-2-4-1179,4 1 0,-2 4 1,2 5-742,-5 8 0,-2 3 1,-2 4-1,0 2 0,0 2 1,0 2-144,0 2 0,0-2 0,0 1 0,0 0 0,0-1 1,0-3-8,0-3 1,0-2 0,0 0 0,0 1-511,0-1 1,0-9 0,0-8 78,0-12 0,0-5 0,0-4 0,1-5 0,4-1 1,2-3-107,0 0 382,5 4 1,-9-2-1,5 5 1,-2 0-1,-3 2 1,-2 3 578,-1 4 0,0 4-1,0 0 0,-6 8 0,-1 6 1,-1 9-1,4 6 0,1 4 28,-2 2 0,4 3 0,-3 5 0,2 4 0,2-1 0,0 1-659,0-3 1,0-2 0,0-2 0,0 1 0,0-2 0,0-1-1318,0-2 1,0-6 0,0 2 0,0-3-1,2-2-5666,2 1 7055,3-7 0,7-1 0,-1-6 0</inkml:trace>
  <inkml:trace contextRef="#ctx0" brushRef="#br0" timeOffset="35">20942 15886 7916,'-2'-7'582,"-2"2"0,-5 4 1,-2-1-1,3-2 1100,3-5 0,4-3-855,1-1 0,4 4 0,2 0 2124,1-1-73,-4 4-2576,3 0 1,-6 12 0,0 2-1,0 4 125,0 2 0,0 0 0,0 4 0,2 3 0,1 1 0,1 0 0,-1 4-63,-1 3 1,-2-1 0,0 3-1,1-1 1,2 0 0,2 2 0,-2 1-365,-2-1 0,-1 4 0,0-3 0,0-1 0,0 1 0,0-4-91,0-1 0,1 2 0,2-2 0,2-3 0,-2-1 0,-2-2 0,-1-1-2642,0-2 0,2-1 710,2-5 1,-1-7 2022,6-6 0,-6-18 0,3-10 0</inkml:trace>
  <inkml:trace contextRef="#ctx0" brushRef="#br0" timeOffset="36">20848 16539 7862,'2'15'2993,"2"1"-1988,5 2 1,3 0-1,3-5 1,3-1 0,4-3-474,3-5 1,2-2 0,-1-2-1,2-2 1,1-2 0,-1-5-1,-3-3-684,0-1 1,-6-1 0,-1 0 0,-5-3 0,-2-1 0,-4 1-1,1-3 152,-1-2 0,2-3 0,4-2 0</inkml:trace>
  <inkml:trace contextRef="#ctx0" brushRef="#br0" timeOffset="37">11397 9689 11048,'-4'-13'0,"-2"1"0,-1 4 0,-4 8 22,-1 8 1,3-2 0,2 0 47,1-1 0,2-2 1,4 6-1,1 0 773,4-1 0,-2-2 1,5-6-1,3 0 1,1 1-1,1 2 1,0 1-430,1-1 0,3 3 0,3 0 0,0 0 0,4 2-166,1-1 0,-1-4 0,1 3 0,5-2 1,1 1-1,3-1 0,0 1 294,3-1 1,2 0 0,2-4-1,2 0 1,1-1 0,-1-2-218,-1-1 1,1-7 0,0 2-1,-2-1 1,2 0 0,-1 1-1,-1 0-416,-1 1 0,-4 1 0,-2 4 0,-2-1 0,-2 1 1,-2 1-1,-1 2-140,-1 0 1,-5 0 0,-3 0 0,-3 0 256,-2 0 1,-7 0 0,-8 0 0,-8 0 0,-9 0-26,-6 0 1,1 0-1,-9 0 1,-1 0 0,-3 0-1,-3 0-234,2 0 1,1 0-1,-2 0 189,4 0 1,-7-4 0,5-1 0,2 1 77,1-2 1,2 4 0,4-3 0,0 0 0,2 1 0,5 1 0,4 1 306,4 2 0,4 0 0,3 0-253,5 0 1,10 0-1,13 0 1,6 0-1,6 0 1,8 0-1,2 0-188,2 0 1,7 0 0,-2-1 0,-2-2 0,-2-2 0,-4 2 0,-3 2-827,-5 1 1,-2 0 0,-8 0 0,-3 0 0,-4 0 906,-3 0 0,-2 6 0,1 1 0</inkml:trace>
  <inkml:trace contextRef="#ctx0" brushRef="#br0" timeOffset="38">9784 9622 20249,'8'-10'-3704,"-4"-3"2705,-2-2 1,-4 6 1148,-2 4 0,2 10 0,-2 4 0,2 3 0,2 1 0,2 0 1,2 1 400,5-1 0,9 0 0,6 1 0,5-1 0,8-1 1,6-3-1,5-5 0,0-2 414,1-2 0,-1 0 1,2-2-1,-2-2 1,-3-4-1,-2-1-781,-1 0 0,-8 2 1,-3-3-1,-3 2 0,-3 2 1,-2 3-920,-6 2 1,-3-1-1,-4-1 1,-1-1-1,0 2-2000,-2 5 1,4 5 2736,-7 5 0,12 1 0,-1-1 0</inkml:trace>
  <inkml:trace contextRef="#ctx0" brushRef="#br0" timeOffset="39">2773 8223 11570,'-27'0'0,"-3"0"0,1 0 0,2 0 0,-1 0 0,3 0 0,-2 0 204,3 0 1,2 0 0,-1 0 0,2 0 0,2-2 0,2-1 0,2-3 0,2 1 0,0-1 593,-1 3 1,7 3-1,4 4 1,8 4-1,9 0 1,11 0-1,11-2 1,8-3-73,10-2 0,11-1 0,9-1 0,-35-1 0,1-1 0,1-1 0,0-1 60,4 0 1,1-1 0,4-2 0,1 1-658,-1-2 1,2 0-1,2 2 1,1-1-1,2-1 1,-1-1-1,0 1 1,-1 0-1,0 0 1,0 0-1,-3 1 1,-1 0-47,0 1 0,-1-1 0,-4 1 1,0 1-1,-4 0 0,0 0 1,-2 1-1,-1 1 0,32 0 1,-9 2-1,-6 2-881,-2 0 1,-11 2 0,-6 1 0,-6 3 0,-8 1 0,-2 2-1170,-5-2 1,-5 5 0,-4-3 0,-1 3 0,-1 0 1966,1-3 0,-9 5 0,3-5 0,-3 0 0</inkml:trace>
  <inkml:trace contextRef="#ctx0" brushRef="#br0" timeOffset="40">21835 15873 7928,'0'-8'514,"0"1"1532,0 2 1,0 2-428,0-5 1,0-1-1218,0-5 1,0 8-1,0 6 1,-2 8-1,-1 4-114,-1 1 0,-5 0 0,3 1 0,0-1 0,0 2 1,3 1 26,2 2 1,-4 4 0,1-4 0,1 0 0,1-1 0,2 1-179,0-2 1,-4 4-1,0-3 1,1 0 0,0-4-1,0-3-53,-2-1 0,-1-6-302,2 2 1,2-5 0,-2-6 0,2-6 0,2-6 31,0-3 0,5-1 0,1-3 0,1 1 0,4 2 0,-1 0 0,0 0 201,-1 0 1,-1 5 0,1-1 0,-4 5 0,0 3 476,-1 1 1,-1 7 0,-6 2 32,-1 8 1,-2 4-1,3 1 1,-1 2 0,1 3-1,0 2 735,-2 1 1,4 4-1094,-4-3 1,-1 4 0,0 0 0,-1 1 0,-2 0-751,2-1 0,-5 5 1,4 0-1,0-1 1,-1-2-1,0-1-1555,1-1 1,-2 0 0,6-3 2137,1 0 0,1-7 0,2 3 0</inkml:trace>
  <inkml:trace contextRef="#ctx0" brushRef="#br0" timeOffset="41">22915 12901 8221,'-6'-11'0,"-2"-1"0,1-2 0,2-1 373,4 0 1,7 3-1,4 2 1,8 1-1,9-1 1,8-1 0,8 1-1,4 2 1,2 3-1,0 2 1,0 1 0,0 2-1,-2 0 263,-1 0 1,-6 0 0,-6 0-1,-1 2 1,-3 1 0,-2 2 0,-2 1-637,1 0 0,0 5 0,-1-4 0</inkml:trace>
  <inkml:trace contextRef="#ctx0" brushRef="#br0" timeOffset="42">24674 15100 8066,'13'-43'0,"2"4"0,3 11 0,7 12 0,8 10 0,8 6 0,5 4 308,-3-2 1,13 8 0,-1-4 0,3 0 0,1 0 0,-2-3 0,-4 0 0,-3 1-1,-2 5 1,-3 3-309,-2 1 0,-1 1 0,-2-1 0</inkml:trace>
  <inkml:trace contextRef="#ctx0" brushRef="#br0" timeOffset="43">11984 8196 9549,'0'-18'0,"0"1"0,0 0 0,1 3 0,2 0 0,2 1 1365,-2 0-632,-2 5 0,-2-2 1,-4 5-1,-4 2 1,-3 2-1,-1 2 1,0 2 78,-1 2 1,1-1-1,0-2 1,-1 1 0,1 1-1,0-1 1,0-1 0,-1-2-116,1 0 1,0 0 0,-1 0 0,1 0 0,0 0 0,-1 0 0,-1 0 0,-1 0-340,-2 0 1,-1 1 0,3 4-1,-3 3 1,-1 4 0,0 3-1,0 1-237,1 2 1,-3 1 0,4-1 0,3 4 0,3 4 0,3 0-119,-1 1 1,3-1-1,-1 1 1,2 0 0,3-1-1,2 0 193,1-4 0,0 7 0,0-2 0,0 0 0,0-2 0,0-3 1,1 2-197,4 1 0,2 2 0,8-2 0,3 0 0,4-1 0,5 1 0,2-1 0,2 1 0,9-2 0,-1 1 0,1-3 0,4-2 0,2-3 0,5-1 0,0-7 0,4-4 0,0-2 0,0-2 0,-3 0 0,0-2 0,-1-2 0,-2-5 0,-1-8 0,-2-2 0,-3-2 0,-2-4 0,-1-4 0,-6-1 0,-3-4 0,-3 0 0,-2 0 0,-4-5 0,-5-4 0,-6-1 0,-4-6 0,-2-2 0,-8 1 0,-9 0 0,-9-1 0,-4-1 0,-9 10 0,-5 4 0,-5 5 0,-3 6 0,-5 4-137,-5 6 1,4 5 0,-2 3-1,6 2 1,5 2 0,4 3 0,4 2-775,4 1 0,1 4 0,6 2 0,1 2-659,2 2 0,11 2-939,2 1 2059,6 1 1,9-1 0,2 0 0</inkml:trace>
  <inkml:trace contextRef="#ctx0" brushRef="#br0" timeOffset="44">12490 8356 29366,'0'-13'-4476,"2"-1"1,2 3 4897,5 2 1,-1 3 0,0 6 0,3 0 0,1 0 0,2 0 89,4 0 1,-1 0 0,5 0 0,3 0 0,5 0 0,7-2 0,4-4-286,4-7 0,9-2 0,3-8 0,5-6 0,-28 12 0,1-1 0,1-2 1,0-2-1,1 0 0,0-1 0,-1 0 0,0 1-12,0 2 0,1-1 0,3-5 0,1 0 0,0 3 1,0 0-1,1-1 0,0-1 0,1-1 0,0 0 0,-2 1 1,-1 0-125,-1 1 1,-1-1 0,1 0 0,-1 0 0,-2 2-1,-2 1 1,-1 1 0,-1-1 0,26-19 0,-8 1-92,-5 0 0,-5-3 0,-5 1 0,-5 5 0,-5 2 0,-6 2 0,-2-1 0,-7 2 0,-1-1-329,-2 4 1,-4 2-1,2 3 1,-4 3-1,-1 2-62,0 3 1,-4 1 0,-2 3 0,-2 2 0,-2 2-946,-2 3 0,-1-4 0,0 4 0,-1 2 1,2 0-2454,4-1 3634,2 2 0,6-5-40,0 3 0,-6-4 1,-2-5-1</inkml:trace>
  <inkml:trace contextRef="#ctx0" brushRef="#br0" timeOffset="45">13690 6210 26311,'-25'-22'-1985,"1"-1"0,2-1 1479,-2-1 0,4 5 0,-1 3 0,2 2 492,2 2 0,2 1 0,1 3 0,-3 4 0,0 4 0,-1 1 0,0 0 0,0 0 0,2 0 198,1 0 1,0 1-1,-1 2 1,-2 2-1,2-2 1,0-2 0,-1-1 196,0 0 1,-1 0 0,5 0-1,-1 0 1,1 0 0,0 0-174,-1 0 1,-1 2-1,-1 1 1,-3 3 0,-2 1-1,-3 3 1,-1 2-135,-1 2 0,-1 5 1,0 3-1,1 5 0,-1 4 1,2 3-235,3 0 0,2 7 1,7-2-1,0 1 1,1 3-1,3-2 59,4 1 1,0 5 0,0 5 0,2 4 0,2 0 0,1-1 0,3 0 127,5 3 0,7-3 0,13 2 0,5-3 0,7-6 0,10-3 0,10-5 154,6-5 0,-30-18 0,-1-1 1,35 9-1,1-3 0,-1-5 0,-4-7 86,-3-6 1,-4-8 0,-7-6 0,-5-8 0,-6-10 0,-5-9 0,-3-9-301,-4-6 1,-7-4-1,-4-11 1,-4-3 0,-6-1-1,-5-3 1,-7 2-400,-2 34 0,-1 0 0,-14-28 0,-12-1 1,-7 5-1,-7 6 0,-5 8-642,-1 10 1,-5 7 0,-1 8 1143,-2 6 1,11 8 266,1 4 1,7 4-448,7 1 1,8 1 0,11 4 0,5 4-1260,7 2 0,17 9 0,14 0 1385,14 1 0,28-2 0,-32-12 0,1 0 0</inkml:trace>
  <inkml:trace contextRef="#ctx0" brushRef="#br0" timeOffset="46">13903 6530 28717,'-25'0'-1142,"1"0"601,2 0 0,4 2 1,-2 2-1,-1 4 208,0-1 0,5 3 1,0-4-1,7 0 884,9 0 1,12-1-1,11-5 1,7 0-1,6 0 1,2 0 0,2 0-158,0 0 1,0 1 0,-1 4 0,-2 3 0,-3 4 0,-2 2 0,-4 0-693,-4 4 0,-5-2 0,-5 7 0,-3-1 0,-2 2 0,-4-1-220,-4 1 1,-1 3 0,0-8-1,0 0 1,0 0 0,0-2 0,0-3-581,0 0 0,0-5 66,0 0 0,0-1 651,0 6 0,0-1 0,0 0 0,0 1 188,0-1 0,-4-4 1,-2 0-1,-1 0 1,-2 0-1,0 0 1617,0 1-2010,6-4 1,-2 0 0,10-6 0,4 0 0,1-2 0,1-2 13,-3-5 1,1 2 526,5-2 0,-3 4 1,0-2-557,-2 1 1260,-6 1 0,9 11 0,-5 2 1</inkml:trace>
  <inkml:trace contextRef="#ctx0" brushRef="#br0" timeOffset="47">14250 7090 15450,'-13'0'-2725,"-1"0"3600,7 0 1,2 0 0,10-1-1,5-4-390,7-4 1,11-3 0,13-2 0,10-3-1,8-2 1,4-2 0,6-1 0,-1 0-100,0 0 0,1 5 0,0 0 0,-6 2 0,-2 3 1,-5 3-910,-1 5 1,-5 2 0,-4 2 0,-7 0 0,-7 2 537,-6 2 1,0 3 0,-5 7 0</inkml:trace>
  <inkml:trace contextRef="#ctx0" brushRef="#br0" timeOffset="48">15663 6584 28526,'9'-20'-4916,"0"-2"1,-5 4 3224,5 5 1,-6 7 0,1 11 1920,-2 3 0,-2 9 0,0 2 0,0 2 0,1 2 0,2 4 0,3 3 0,2 2 397,2 2 1,-3 2 0,1 4 0,-1 0 0,-1 0 0,0-2 0,-1-1-774,0-1 0,-3-7 0,2 3 0,-2-4 0,-2-3 0,0-3 620,0-4 0,-6-3 0,-3-3 1,-3-4-1,-1-3-168,0-4 0,-1-1 1,1-1-1,0-4 1,-2-5-1,-2-5 1,0-3-1,2 2-42,5 1 1,-2 2-1,3 1 129,-3 3 0,-1 5 0,-1 8 0,2 5-529,4 3 1,0 1 0,5 2 0,-1 1-1,1 2 1,1-1 0,4-1-404,2 2 0,5-4 1,9 4-1,6-2 1,5 1-1,7 1 1,2-2-1728,2-1 2780,6-8 1,7-1-1,8-6 1</inkml:trace>
  <inkml:trace contextRef="#ctx0" brushRef="#br0" timeOffset="49">16089 7223 27946,'-13'-6'-830,"0"-1"0,1-2 740,3 0 1,-3 6 1250,3-1 0,5 2 0,4 2 0,7 0 0,5 0-1082,2 0 1,5 6-1,1 2 1</inkml:trace>
  <inkml:trace contextRef="#ctx0" brushRef="#br0" timeOffset="50">16209 6970 23440,'-5'-27'-873,"3"1"1,-4 5 0,6 3-1,0 3 1,0 2 431,0 0 1,0 4-1,2 2 1,4 1 0,5 1-1,6 1 1,0-1-1106,3 2 1830,0 2 0,7 1 0,0 0 0</inkml:trace>
  <inkml:trace contextRef="#ctx0" brushRef="#br0" timeOffset="51">16543 6797 23440,'-18'0'102,"0"0"1,2 0 0,1 0 0,2 1-276,-1 4 1,1 8 0,1 9 0,2 3 0,2 4 0,3 0 0,0 5-1,1 2 1,-1 2-193,2-1 0,2 0 1,1 2-1,0-4 0,0-3 1,0-4-1,0-2-655,0 1 1,0-6-1,0-4 1,-2-3 995,-2-5 0,1-5 0,-5-8 0,3-7 0,2-4 1,1-4-64,2-1 0,2 3 0,1-1 1,2 2-1,3 0 0,2-2 549,2 2 1,1 2 0,1 4 0,1 3 0,-1-1-948,0 1 1,6 4 0,-6-1 0,2 1 429,3-2 1,2 4 0,6-5 0</inkml:trace>
  <inkml:trace contextRef="#ctx0" brushRef="#br0" timeOffset="52">16756 6903 15772,'-7'-22'-643,"2"0"0,4 7 1,1 15-15,0 8 1,-2 5-1,-1 3 348,-1 2 0,-7 10 0,3 0 1,-4 5 280,-2 4 1,1 7-1,-2 5 1,-1 3-1,-2 1 1,2-1 0,3-3-1,4-5-1266,4-2 1,-1-5 1237,2-6 0,-1 0 0,5-10 0</inkml:trace>
  <inkml:trace contextRef="#ctx0" brushRef="#br0" timeOffset="53">16556 7477 15772,'0'-27'-1055,"4"5"1,2 1-1,2 2 1279,2 2 0,-2 4 0,-1 3 1,0 2-1,1 2-180,2 3 0,-2-3 0,0 2 0,3 3 0,1 2 0,1 5 0,0 0-606,1 0 1,-1 4-1,0-1 1,1 1-1,-1 1 1,0-2 618,1 1 1,-1 0 0,0-1 0,1-4 837,-1-4 2194,-6-1-1368,-1 0 1,-4 0-1601,2 0 0,5 0 0,7 0 0,4 0 0,-1 0 0,2 0 0,-2 0-288,0 0 1,-1 0-1,-5 0 1,1 0-171,-1 0 0,-7 0 0,-6 0 1,-6 2 106,-1 2 139,-5 4 1,6 5-1,-3 0 141,4 1 1,10-1 0,4-1 0,3-2-1,1-3 1,2 1 0,3-2 213,4 0 1,1-2 0,1-4-1,-2 0 1,1 0 0,-3 0-480,-2 0 1,-3 0 0,-3-1-96,-3-4 1,-9 2 0,-9-4-1,-5 1 1,-2 3 0,-2 2 0,2 1 1064,1 0 0,2 0 0,1 1-548,3 3 0,5-1 1,8 5-1,7-2 1,3-3-1,6-2-97,0-1 1,3 0-1,3-1 1,1-2 0,-2-2-1,-3 1 1,-4-1-595,-3 1 1,-2-5 0,-1 3 412,-3-1 0,-9 4 0,-9-2 0,-1 5 0,-1 5 0,2 2 0,1 2-103,0 0 1,2-5 0,6 5 0,2 0 0,2-1 0,6-4 214,7-2 0,4-4 0,7-2 0,1-7 1,2-4-1,0-4-279,2-2 1,-5-1-1,3-4 1,-3-3-1,-1 0 1,-2-2 0,-2 1-1021,-6 2 0,3 6 0,-3 1 1151,0 2 1,-8 13 0,-7 12 0,-4 9 0,-7 7 0,-3 3 213,-2 2 1,-3 1 0,-1 1 0,2 2 0,1-1 0,3-3-205,3-5 0,-9-3 1,3-5-1</inkml:trace>
  <inkml:trace contextRef="#ctx0" brushRef="#br0" timeOffset="54">17369 7290 16705,'-15'-27'92,"4"-5"0,11 4 1,1-2-1,3 5 1,5 6 714,3 4 1,12 0-1,3 10 1,1 4-712,0 4 1,0 0-1,3 7 1,2 4-1,-1 3-5282,-1 4 5168,-5 1 1,6 11 0,-5 1 0</inkml:trace>
  <inkml:trace contextRef="#ctx0" brushRef="#br0" timeOffset="55">15383 7783 8534,'7'-27'174,"10"10"1,14 12 0,16 13-33,12 9 1,-23-4-1,1 1 1,4 1-1,1 0 1,4-1-1,3 0 1,5 0-1,1 0 1,4-1-1,1-1 1,4 0 0,1 0-1,0 0 1,0-1-1,2 1 1,-1 0-109,0-1 1,-1 0-1,-3 1 1,-1 0-1,-2-2 1,0-1-1,-4 1 1,-2 0-1,-3-1 1,-2 1-1,-3-2 1,-1 0-1,-4 0 1,0-1-410,32 6 0,-9 1 0,-4-1 0</inkml:trace>
  <inkml:trace contextRef="#ctx0" brushRef="#br0" timeOffset="56">15890 8223 8164,'7'-6'0,"8"9"0,8 12 0,10 10 0,4 3 0,6-1 168,3-5 0,-2-3 0,7-6 662,4 1 1,1-2 0,6-2 0,-1-3 0,4-1 0,2-3 0,1-1 0,-3-2 0,0 0 0,-3 0 0,0 0-161,-2 0 1,-11 0 0,1 0-1,-6 0 1,-7 0 0,-3 0-671,-4 0 0,-2 12 0,-1 2 0</inkml:trace>
  <inkml:trace contextRef="#ctx0" brushRef="#br0" timeOffset="57">17609 7770 8576,'0'-30'0,"0"3"0,2 8 141,2 7 0,2 8 0,4 7 1,-1 3-1,2 0 0,0 1 0,4 1 1,2 2-1,2 2 0,0 1 0,2 0 1,-2 1-1,2-2 0,0-2 570,2-1 1,-2-2 0,1 4 0,0-3 0,-1 1 0,-3-1 0,-2-2-1163,2 0 1,-3 0-1,3 4 1,-4-3-1,0 1 451,-1-1 0,0-4 0,1 3 0</inkml:trace>
  <inkml:trace contextRef="#ctx0" brushRef="#br0" timeOffset="58">18169 7836 12602,'-7'-22'96,"2"0"0,5 1 0,5 12 0,3 5 0,4 2 753,2 2 0,-1 0-688,0 0 1,5 2 0,1 2 0,1 5 0,0 3-54,1 1 1,-3 1 0,1-1-1,-3 0 1,-4-1 0,0-1-1,-2-3-137,-1 3 1,-1-4-1,-5 2 1,0 0 139,-5-2 1,-4-1 0,-7-6 0,-2 0 0,-1 0 0,-3 0 0,-1 2-326,1 2 0,-3 2 1,4 5-1,2-3 0,1 3 1,2 2-496,-1 5 0,2-3 1,4 4-1,3-1 1,5-1 759,5 0 0,8-2 1,8-2-1</inkml:trace>
  <inkml:trace contextRef="#ctx0" brushRef="#br0" timeOffset="59">18809 8076 24492,'0'-26'-1595,"0"11"0,1 3 1,2 15-1,2 4 2066,-2 7 1,-3 2 0,-3-3-1,-2 1-253,2-1 1,-3 0 0,0 1 0,-1 0 0,-3 3-168,-2 0 0,-1 6 0,1-6 0,1 1 1,4 0-1,1 0 0,3-2-163,2-1 0,2-8 1,3-2-1,5-4 0,3-1 1,3-1-1,3-5-208,4-8 0,2 0 0,-1-9 0,0 1 0,-1 0 0,-1 1 531,-4 2 0,-2 1-251,-2 5 1,-4 4 113,0 0 0,-7 8 0,-2 1 0,-8 7 0,-4 6 1,-1 4-1,0 3-820,-1 6 0,6-1 0,0 10 0,2 1 0,5-1 0,5-1 0,10-1-2673,6-3 3649,5-8 0,8-3 0,1-6 1</inkml:trace>
  <inkml:trace contextRef="#ctx0" brushRef="#br0" timeOffset="60">19129 8476 21039,'4'-19'-1048,"1"-2"0,-2 0 0,-2 4 1,-1 2 3545,0 1 0,2 3-2398,2 2 0,9 4 363,10 10 0,-3-2 0,1 4 0,0-1 0,-2-3-907,0-2 1,-2-4-1,-9-4 1,-5-8-1,-8-4 1,-12-5-1,-9-1 1,-7-1-1,-6 0-1517,-3 4 0,-4 3 1,-3 7 2184,4 3 0,4 3 1,1 6-1</inkml:trace>
  <inkml:trace contextRef="#ctx0" brushRef="#br0" timeOffset="61">25754 14473 7941,'-8'-13'-5,"4"0"1,3 4 129,1 0 0,1 4 588,3-3-557,-2-1 0,10-3 0,-3 1 0,1 3 0,0-3 0,-2-1 1,-1-1-1,-1 0 665,0-1 1,-3 3 0,-7 2-1,-5 3 1,-3 1 39,-1 1 1,4 5-1,1 8 1,2 3 0,2 1-1,-1 2-563,1 3 1,-2 3 0,3 5 0,-3 1 0,-1 0 0,-4-1 0,1-1-44,1-2 1,-3 2 0,3-3 0,-2 2 0,-3-2-1,2-4-247,3-3 0,-1-2 0,6 0-284,1 1 1,3-7 0,4-4 0,5-6 0,3-7 0,1-7 9,1-5 1,-6-3-1,0-2 1,-1 1 0,-1-3-1,2-2 455,-1-4 1,-4 1 0,1 0 0,-1 1 0,0 5 0,2 3 509,-2 3 1,-2 5 0,-1 0 0,-1 3-123,-4 5 0,2 5 1,-4 10-1,1 7 1,2 8-694,-2 4 0,4 3 1,-2 2-1,1 1 0,0 0 1,-2 0-1,2 0-1030,2-1 0,7-2 0,1-1 1,2-2-1,0-3 1146,1-4 0,2-3 0,2-2 0</inkml:trace>
  <inkml:trace contextRef="#ctx0" brushRef="#br0" timeOffset="62">23861 12541 8143,'-13'-5'0,"-1"-1"0,1 1 0,0-1 0,-1 1 348,1-1 168,6 5 1,2-10-282,10 7 0,-2-2 0,7 3 0,3-3 1,4 0-1,-1-1 0,-1-1 0,-2 0 1,0 0-1,-1 2 1227,-3 0 0,-2 5-1156,-11-4 0,-2 7 1,-16 5-1,-2 8 1,-1 4-1,-2 5 170,1 1 1,0 3-1,4 2-244,4 1 0,4 0 0,2-3 0,1 0-50,3-1 0,5 6 0,-2-10 1,4 1-1,1 0 0,1-4 1,2-2-398,2-3 1,5-3 0,-1-3-103,3-5 1,-5-10-13,-2-7 1,0-6 0,1-9 0,0-4 114,0-3 0,5-4 1,-3-1-1,4 0 1,0 0-1,-1 2 0,-4 1 405,-1 1 0,3 13 0,-3 1 0,0 5 0,0 4 735,-3 0 1,-2 7 0,-2 7-465,-4 11 1,-2 7 0,-7 8-1,1 1 1,0 3 0,-1 5-347,1 2 0,1-1 0,2 0 0,2 0 1,2-3-1,3-1-1056,2-2 0,2 2 0,2-4 0,3 2 0,2-1 1,2-2-1,1-3 940,-3-3 0,10-2 0,-3-7 0</inkml:trace>
  <inkml:trace contextRef="#ctx0" brushRef="#br0" timeOffset="63">10278 15020 8084,'0'-18'0,"0"0"0,0 2 0,5 3 0,4 4 490,3 4 0,-3-1 1,0 2-1,1 1 0,1 0 1,-1 0-1,-3 0 0,-1 4 1,-4 7-1,-7 4 1,-6 3-36,-6 2 1,-11 0 0,2 3 0,-4 1 0,-1-2 0,1 2 0,4-2 0,3 1-53,4-4 1,1-1 0,6-2 0,4 0 0,3 1-1,4-1-257,1 0 1,11-4 0,7 0-1,7 0 1,7 0 0,2-2 6,0-1 0,3 5 1,-5-4-1,-1 2 1,-1 0-1,-6 1 1,-4 2 38,-3 1 0,-4-2 0,-3 0 0,-2 4 0,-2 0 0,-5 1 0,-4 2-142,-6 4 0,-8 2 0,-6 0 0,-2-2 0,-3 0 0,-2 0-233,-1 1 0,-6-7 0,2 3 0,-2-1 0,0-2 0,3-3 0,0-2-392,-1-1 1,7-2-1,0-1 1,6-1-1,4-2-2495,6 2 1,8-4 3069,13 2 0,17 4 0,16-1 0</inkml:trace>
  <inkml:trace contextRef="#ctx0" brushRef="#br0" timeOffset="64">10997 14913 8017,'5'-31'192,"-1"0"0,2 7 0,-1 11 116,4 7 1,-2 4 0,2 2 0,1 0 0,2 0-1,1 0 1,1 2 0,-1 4 236,0 7 1,1 2-1,-2 9 1,-2 4-1,-3 6 1,-1 4-1,-1 4 859,1 2 1,-5-7 0,4 5-1099,-4 1 1,-1-9 0,0 3 0,0-6-318,0-4 0,0-4 0,0-9 0,0-1-555,0 0 1,-4-11 0,-1-8 0,1-11 0,-1-8 0,1-6-55,1-3 1,3-3 0,4-7 0,7-5 0,3-1 0,6-1 641,0 2 1,-3 8 0,0 1 0,-2 7 0,-1 5 0,-1 3 0,0 4 1027,1 8 1,-5 1 0,-1 6-1,3 0 1,1 0-477,1 3 1,-4 3 0,0 5 0,0 4-1,-2 2 1,-3 3-508,-2-1 1,-2 5-1,0 1 1,-2 2-1,-2 1 1,-5 0-1,-4 1-1247,-5 0 0,2-4 1023,-6-1 0,4-3 0,-3-2 0,0 1-1032,1-1 0,3-1 1,1-2-1,6-1 1189,5 2 0,10 0 0,2 3 0</inkml:trace>
  <inkml:trace contextRef="#ctx0" brushRef="#br0" timeOffset="65">11890 14633 8102,'0'-32'3886,"0"18"1,2 8-3887,2 15 1,-2 9 0,2 0 0,-2 3 0,-2 2 0,0 4 0,0 5 0,-2 7-316,-2 5 0,1 2 0,-4 5 0,1-5 0,1-4 0,1-3 0,-1-2 315,2-3 0,-4-1 0,0-7 0</inkml:trace>
  <inkml:trace contextRef="#ctx0" brushRef="#br0" timeOffset="66">11771 15006 7939,'4'-34'0,"0"5"0,1 6 144,1 10 0,1 10 1,7 8-1,-1-1 1,0 1-1,2 0-144,3 3 0,2 1 0,7 4 0</inkml:trace>
  <inkml:trace contextRef="#ctx0" brushRef="#br0" timeOffset="67">12250 14820 7995,'-6'-31'0,"-2"8"0,2 12 0,3 17 0,6 5 156,6 6 0,2 0 1,4-3-1,3-1 1,6 0-1,5 1 1,5-1-157,0 0 0,11 1 0,-4-1 0</inkml:trace>
  <inkml:trace contextRef="#ctx0" brushRef="#br0" timeOffset="68">12597 14753 7995,'-4'-18'1449,"-2"1"0,-2 2 0,-1 7 1,2 13-1,2 13-914,4 10 1,1 6-1,0 7 1,0 2 0,0 3-1,1 2 1,2 2 0,2 2-2187,-2 1 1,-2-1 1650,-1-3 0,-6-3 0,-1-6 0</inkml:trace>
  <inkml:trace contextRef="#ctx0" brushRef="#br0" timeOffset="69">10637 16886 8126,'12'1'0,"-3"3"0,-4 5 0,-5 3 0,-5 1 0,4 1 175,-5-7 0,7 4 1,4-8-1,4-5 660,2-5 1,3-5 0,-1-2 0,0 3-1,-1 0-481,-3 2 0,-6 12 0,-10 2 1,-8 7-1,-4 4 0,-7 3 0,-2 0-211,-3 1 0,-6 2 0,3-4 0,0-1 0,3 1 1,4 0 84,5-2 1,0-5 0,7-2-1,5 1 1,2 2 0,7 0 0,5-1-29,10 3 0,6-7 1,11 9-1,5 1 1,1-2-1,0-1-306,-1 0 0,-5 0 0,1 3 0,-4 2 0,-7 0 0,-6 3 5,-6 4 0,-3-3 1,-8 8-1,-4-2 1,-5-3-1,-9 1 1,-5 0 58,-7-1 0,-4-4 0,-1-2 1,3-4-1,0-4 0,1-2-382,1-2 1,1 2 0,5-6 0,4 1-1,4-1 424,4 1 0,24-1 0,6-4 0</inkml:trace>
  <inkml:trace contextRef="#ctx0" brushRef="#br0" timeOffset="70">11291 16939 8036,'-2'-42'3863,"-1"10"-3653,-1 15 1,-1 16 0,5 19-1,2 4 1,2 3 0,4 2 61,-1-1 0,3 3 1,-4 2-1,2 3 0,1 3 1,0 1-246,-1 4 1,-3 1-1,2-5 1,1-2-1,-2-7 1,0-5-406,-4-6 1,0-6 0,-4-8-1,-2-10 1,-3-9 0,-2-8 233,0-7 1,6-5-1,-2-10 1,4-2 0,1-2-1,0 0 428,0-1 1,0 4 0,1 3-1,2 6 1,3 6 0,2 3 534,2 1 1,-2 8 0,0 4 0,3 4 0,1 3 0,1 0-511,0 4 1,-4 8 0,-1 5-1,-3 4 1,0 5 0,-1 4-758,1 4 1,-2 0 0,-6 1 0,-3-1 0,-2 0 0,-2-3 0,-2-2-403,-1-2 0,4 4 1,2-4-1,1 0 0,3 2 1,1-2 849,2 0 0,18-1 0,4-5 0</inkml:trace>
  <inkml:trace contextRef="#ctx0" brushRef="#br0" timeOffset="71">12010 16739 8034,'0'-49'1136,"0"9"0,0 16-363,0 24 1,0 11 0,0 7 0,0-1 0,0 4 0,0 6 0,0 8-1265,0 8 0,5 3 1,1 6-1,1 1 1,2 5-1,0 1 1,0-3-2807,1-5 3297,2-5 0,7 0 0,2 1 0</inkml:trace>
  <inkml:trace contextRef="#ctx0" brushRef="#br0" timeOffset="72">11984 17099 7924,'0'-52'964,"0"21"0,3-5 1,4 27-806,7 5 1,3 2 0,1 2-537,4 0 1,2 0 0,1 2 0,0 2-1073,3 5 1449,8 3 0,-2 1 0,6 1 0</inkml:trace>
  <inkml:trace contextRef="#ctx0" brushRef="#br0" timeOffset="73">12544 16846 8001,'-3'-26'2828,"-3"1"-1233,-3 6 1,0 9-1463,9 23 1,0 0-1,0 1 1,1 0 0,2 4-244,2 4 0,10 8 0,0 3 0,2 1 1,4 3-1,0 0 0,4-2 110,5-4 0,4-3 0,6-1 0</inkml:trace>
  <inkml:trace contextRef="#ctx0" brushRef="#br0" timeOffset="74">12810 16752 7990,'0'-43'870,"0"3"0,2 15 0,4 16 0,6 8 1,5 4-1,4 3-640,3 1 0,-1-2 0,0 3 0,-4 3 1,-1 1-1,-2 2-390,-4 4 1,-5 3 0,-7 6-1,0-1 1,-3 1 0,-6 0 0,-8-1-24,-7 1 0,-3-1 1,2 0-1,1-3 1,4-2-1,2-2 340,6-2 1,0-3 0,11 0 0,7-2 0,11-4 0,12-2 452,6 0 0,14-4 0,6 2 0,3-2 1,2-2-1,-1 0-2501,1 0 1,-3 6 1890,-3 3 0,-1 14 0,0 5 0</inkml:trace>
  <inkml:trace contextRef="#ctx0" brushRef="#br0" timeOffset="75">9598 15726 8036,'-14'-1'0,"1"-2"0,0-2 0,-1 2 555,1 2 0,4-4 1,0-1-1,-1-1 1,-2-3-1,-1-2 1,1-2-1,2 3 0,1 0 1,-2 4-1,-2-1 1,-3 2-1,-5 1 3330,-4 2 1,0 1-3885,-11 2 1,-1 2 0,-6 1 0,-4 2 0,-4 3 0,-4 2 0,1 1 0,-1-1 0,3-3-635,3-1 0,3 3-330,6-4 1,8-1 0,5-2 0,8 1 962,4 1 0,8 12 0,1-1 0</inkml:trace>
  <inkml:trace contextRef="#ctx0" brushRef="#br0" timeOffset="76">6079 15593 8005,'0'-33'0,"-2"11"0,-2 1 0,-4 11 0,1 10 0,1 7 0,1 7 1144,1 3 1,-2 6-1,3 8 1,-1 6 0,1 6-1,1 7-564,2 6 1,6-1 0,3 1 0,3-4 0,1-6 0,1-3 0,0-6-1383,4-3 0,-3-3 0,3-6 0,-5-2 0,-3-6 802,-1-2 0,-6-7 0,3-3 0</inkml:trace>
  <inkml:trace contextRef="#ctx0" brushRef="#br0" timeOffset="77">5932 15753 7976,'0'-54'2384,"0"6"0,1 9-1266,4 17 1,-2 11 0,6 10-814,1-3 1,2 2 0,3-2 0,1 2 0,3 2-783,2 0 1,1 3 0,3 4 0,-2 8 0,-6 5 0,-2 6 476,-1 8 0,-1 2 0,0 10 0</inkml:trace>
  <inkml:trace contextRef="#ctx0" brushRef="#br0" timeOffset="78">5905 16193 8090,'-26'-20'3486,"6"8"-2991,7 4 1,12 6-1,11 12 1,6-2 0,6-2-1,4-3-635,0-2 1,7-5 0,1-1-1,0 2 1,-1 3 139,-1 5 0,-4 2 0,5 7 0</inkml:trace>
  <inkml:trace contextRef="#ctx0" brushRef="#br0" timeOffset="79">6358 16059 8095,'0'-32'1207,"0"15"1,6 0 0,3 17 0,3 1-894,1 4 0,1 0 1,-2 6-1,-2-4 1,-3 2-1,1 1 0,-2 7 1,1 1-148,1 1 1,-5 4 0,1 0-1,-3 0 1,-1 0 0,0-6-1599,0-2 332,0-7 1,-1-4 792,-3-8 1,2-1-1,-2-7 1,2-4 0,2-3-1,0-5 1,0 0 910,0 2 1,0-2 0,0 7 0,2 2 0,2 3 0,5 5 316,3 1 1,1 1 0,2 5 0,1 2-1,2 2 1,0 5 0,0 4-1122,-1 5 0,3-2 0,-4 7 0,3 0 0,0 1 199,1-2 0,3-2 0,-2-7 0</inkml:trace>
  <inkml:trace contextRef="#ctx0" brushRef="#br0" timeOffset="80">6878 15966 8057,'-1'-33'2732,"-4"7"0,4 12-2304,-3 14 1,2 2-1,4 7 1,2 1-1,5 3 1,3 4-343,1 0 0,-1 1 0,-2-4 0,-2-1 1,-1 0-1,-1 1 0,0-1-340,-3 0 0,-2-4 1,-1 0 419,0 1 0,0 2 0,0 2-5732,0-1 5566,0 0 0,12-5 0,3-2 0</inkml:trace>
  <inkml:trace contextRef="#ctx0" brushRef="#br0" timeOffset="81">7118 15606 7911,'-1'-25'712,"-2"6"1,-2 11 0,2 14 0,3 12-100,5 7 0,1 2 0,4 11 0,-1 5 0,0 3 0,0 4 0,-2 4 0,-1 1-4635,-3-2 4022,-1-3 0,-2-10 0,0 0 0</inkml:trace>
  <inkml:trace contextRef="#ctx0" brushRef="#br0" timeOffset="82">7025 15939 7911,'1'-43'582,"2"3"0,3 8-118,2 7 0,1 5 1,4 7-1,0 1 1,1 2-1,0 2 0,4 4-174,4 5 0,4 2 0,0 11-290,1 5 0,0 5 0,-1 2 0</inkml:trace>
  <inkml:trace contextRef="#ctx0" brushRef="#br0" timeOffset="83">7438 15993 9664,'-1'-18'0,"-2"0"0,-2 0 0,2-1 0,2-2 0,1-1 0,0 0 0,0 0 0,1 1 790,4 3 0,2-1 1,7 1-1,0 2 1,3 1-1,0 2 1,1-1-791,1 1 0,-4 0 0,5-1 0</inkml:trace>
  <inkml:trace contextRef="#ctx0" brushRef="#br0" timeOffset="84">7918 15326 8109,'5'-18'1288,"-1"1"0,6 8 1,-1 13-535,3 13 0,-3 12 1,-2 8-1,-1 6 0,-3 7 1,0 8-1,0 7 293,2 5 1,-3-31 0,0 2-1299,-2 1 0,0 0 0,0-1 0,0 0-235,1 3 1,-2 1-1,-1-6 1,-2-1-1,-3 34 1</inkml:trace>
  <inkml:trace contextRef="#ctx0" brushRef="#br0" timeOffset="85">6652 17379 8000,'-5'-39'848,"1"5"189,1 7 0,1 7 0,2 6-377,0 1 0,0 4 1,0 3-1,0 5 19,0 7 0,0 10 0,0 9 0,0 9 0,0 12 0,0 7 0,2 8-981,2 4 1,4-4 0,5 7 0,0-3 0,1-6-1,1-4 1,1-7 301,2-8 0,5-6 0,-2-8 0</inkml:trace>
  <inkml:trace contextRef="#ctx0" brushRef="#br0" timeOffset="86">6585 17485 8037,'-12'-58'1788,"5"14"0,-6-6-1073,7 14 0,12 11 1,5 12-1,7-1 0,3 3-631,3 2 0,5 3 0,4 7 0,1 4 1,3 5-1,1 6-84,2 6 0,0 4 0,0 0 0</inkml:trace>
  <inkml:trace contextRef="#ctx0" brushRef="#br0" timeOffset="87">6572 17832 7904,'-25'-20'0,"10"9"764,-3 2 0,15 9 0,13 13 0,7-1 0,6-3 0,7-5-710,6-2 1,8-4 0,5-1 0,4-1-55,5 1 0,-3 1 0,4 2 0</inkml:trace>
  <inkml:trace contextRef="#ctx0" brushRef="#br0" timeOffset="88">7185 17725 7940,'-13'-24'858,"-1"7"0,13 5 1,4 13-1,4 2 1,2 3-231,1 2 0,2 0 0,2 7 1,-1 2-1,0 2 0,1 2-730,-1 2 0,0 1 0,1-2 0,-1-4 0,0-3-2573,1-2 2272,-7-6 0,-1-7 1,-6-8-1,0-6 1,0-2 12,0-2 0,-5-8 559,1 3 0,-5-5 0,5 7 1,1-1 1036,1 0 0,2 6 0,2-1 0,2 7 0,7 6 0,5 2-1396,6 2 0,3 8 0,3 6 0,2 10 0,3 9 190,1 5 0,1-1 0,5 9 0</inkml:trace>
  <inkml:trace contextRef="#ctx0" brushRef="#br0" timeOffset="89">7758 17712 7920,'-10'-46'6206,"-4"6"-6438,4 12 1,10 22-1,9 6 1,3 3 0,1 4 132,0 7 0,-1 12 0,-3 1 0,-4 1 0,-2 0 0,0-3 0,1-1-377,-1-2 0,-2-1 0,-1 3 0,-1-4 1,-3 0-365,-5-4 0,1-7 0,1-6 840,1-6 0,7-11 0,7-6 0</inkml:trace>
  <inkml:trace contextRef="#ctx0" brushRef="#br0" timeOffset="90">8025 17379 7920,'0'-14'0,"0"-3"1444,0-1 1,0 0-853,0 5 0,0 4 0,1 7 1,4 13-1,4 6 0,2 7-962,3 1 0,-1 8 1,-1 1-1,-2 3 0,-1 1 1,0 4-1,-2-1-2377,-2 1 2747,-4-2 0,-7-6 0,-1-2 0</inkml:trace>
  <inkml:trace contextRef="#ctx0" brushRef="#br0" timeOffset="91">7945 17685 7920,'0'-40'0,"0"2"0,0 4 0,1 5 767,4 6 1,8 6-1,9 0 1,3 3-1,4 6 1,0 2-1,5 1 425,5 1-1192,-8 5 0,13 7 0,-10 5 0</inkml:trace>
  <inkml:trace contextRef="#ctx0" brushRef="#br0" timeOffset="92">8478 17778 7902,'-6'-38'2514,"-3"2"1,5 10 0,2 8-2860,5 3 1,8-3 0,-3 1 0,4 0 158,2 3 1,0 0 0,3-1 0,2-1 185,2-2 0,-5-5 0,3 2 0</inkml:trace>
  <inkml:trace contextRef="#ctx0" brushRef="#br0" timeOffset="93">8958 17152 7846,'0'-44'0,"-2"10"889,-2 14 1,4 11-1,-2 11 1,5 2-1,2 5-531,1 3 0,-5 7 1,4 4-1,-4 2 0,1 0 1,1-3-1,3-3 1,-1-1-914,1 0 0,5 0 0,-2-6 1,3-2-1,1-1 0,0 0 828,1-2 1,-6 0 0,1-2-1,0 4 292,-1 3 0,-3-3 0,-5-1 0,0 3 0,-1 2 0,-3 3 0,-5 4-209,-3 0 0,-3-3 0,-1 0 0,-2-2 0,2-1 0,2-1-891,5 0 0,-1 1 0,4-3 1,0 0-1,0-2-4950,3 1 5485,2 2 0,-5 1 0,-1 1 0</inkml:trace>
  <inkml:trace contextRef="#ctx0" brushRef="#br0" timeOffset="94">9451 17285 10956,'13'0'1138,"8"0"1,6 0 0,5-1-871,2-4 0,8 4 1,-4-4-1,2 4 1,3 2-269,-1 4 0,-1 8 0,-1 8 0</inkml:trace>
  <inkml:trace contextRef="#ctx0" brushRef="#br0" timeOffset="95">10184 14100 8185,'0'-13'0,"0"-1"0,0 1 381,-6 6 1,5-5 0,-4 3 0,4-3 0,1-1 0,0 0 0,1-1 0,2 1 0,2 0 3709,-2-1-3967,-2 7 0,-1 2 1,-1 10-1,-4 5 1,-4 6-1,-4 8 202,-5 6 1,-1 4 0,-5 6 0,4 1 0,-1 2-1,2 3-132,-1 2 1,7-9 0,6 4 0,1 0-1,3-3 1,1-3 0,2-6-241,0-2 1,6-4 0,3-3 0,3-4 0,3-5 0,1-4-208,2-5 0,0-2 0,-5-2 1,0-2-1,-1-2 0,-2-5 269,-1-3 1,-6-3 0,3-1 0,-1-2 0,-1 2 0,-1 1 621,-1 2 1,-2 4 0,0 0 0,1-1 0,4-2-265,3-1 0,4 4 1,2 1-1,-1 2 0,0 3 1,2 1-923,3-3 0,-3 4 1,2-4-1,-2 5 0,-1 5 1,-1 2-1276,0 0 1,2 5 0,1-4 0,2-1 1822,-2-3 0,11-2 0,1-2 0</inkml:trace>
  <inkml:trace contextRef="#ctx0" brushRef="#br0" timeOffset="96">10637 14100 8237,'-1'-24'904,"-3"-2"0,1 7 0,-5 8 190,2 8 0,2 6 0,4 11 0,0-1 0,1 2 1,2 2-1,3 7-805,2 6 1,0-2 0,4 3-1,-1-3 1,-2-3 0,-1-3-1,0-4-1462,-4-3 0,2-9 1,-1-8 738,-2-9 0,-2-12 1,-2-9-1,-2-7 0,-2-1 1,2-4-1,3 1 671,5 2 1,-2-2 0,6 9 0,-1-1 0,1 6 0,0 4 0,3 4 5350,4 2-5077,-1 1 0,10 9 0,-4 2 0,0 1 0,-3 3 0,-4 1-498,0 2 1,-2 8 0,-4 4 0,-3 5 0,-5 6 0,-5 2 0,-3 3-584,-4 1 0,-8-3 1,-2 5-1,-3-3 0,-2-3 1,1-1-2922,-1-2 2290,0-6 0,7 3 0,3-4 1201,7 3 0,4 3 0,6 5 0</inkml:trace>
  <inkml:trace contextRef="#ctx0" brushRef="#br0" timeOffset="97">11851 13687 8083,'-2'-31'1389,"-2"0"0,1 10 1591,-6 8-2403,6 8 1,-5 1 0,5 10-325,-1 7 1,-2 8 0,3 8 0,-1 4-1,-1 3 1,1 4 0,-1 4 65,2 3 1,2-2-1,1 4 1,0 0-320,0-2 0,0-1 0,0-6 0</inkml:trace>
  <inkml:trace contextRef="#ctx0" brushRef="#br0" timeOffset="98">11691 14020 8218,'0'-44'0,"0"13"0,3-6 0,4 22 0,8 6 839,4 3 0,-1-4 0,4 2-1034,2 1 1,1-4 0,3 7 194,3 1 0,3-4 0,6-1 0</inkml:trace>
  <inkml:trace contextRef="#ctx0" brushRef="#br0" timeOffset="99">12250 13647 8148,'-11'-44'1557,"3"10"1249,8 14 0,12 16-2768,10 8 1,3 1 0,4-5 0,2 0 0,4 0-614,4 0 0,1 0 0,-2 0 0,-2-2 0,-5-2 0,-4-5 1,-5-3-1,-6-1-525,-6-1 0,-4-3 0,-7-1 1,-4 3 2047,-3 5 0,-10 10 0,-3 12 0,-1 7 0,0 12 0,-1 7 0,1 11-244,0 5 0,6 3 0,-1 10 0,7 1 0,6 2 0,2 2-704,2 2 0,3-36 0,0 0 0,1 2 0,-1 0 0</inkml:trace>
  <inkml:trace contextRef="#ctx0" brushRef="#br0" timeOffset="100">11104 18232 8344,'-1'-29'935,"-4"7"1,-4 7 0,-3 5-297,-1 1 1,-2 6 0,-1 0 0,-3 6 0,-2 8 0,-3 5 0,1 6 4,0 3 0,4 12 0,6 5 1,1 1-1,3 1 0,5-2 1,2 0-553,2 0 1,7-1-1,5-2 0,8-2 1,3-4-1,5-4 1,1-5-789,-1-3 0,-6-5 0,-1-7 0,-2-5 0,-3-2 0,-1-2 224,-2 0 0,-5-8 1,-5-4-1,-5-5 1,-5-4-1,-4-3 0,-3-1 855,-1-2 1,0 7 0,2 3 0,1 6 0,1 3-1,4 1 964,1-1 0,5 5 1,8-1-1,9 2 1,7 4-2265,5 2 0,12-1 1,1 6-1,4 2 0,2 0 1,0 3 916,4-1 0,1 0 0,1 1 0</inkml:trace>
  <inkml:trace contextRef="#ctx0" brushRef="#br0" timeOffset="101">11637 18405 8146,'-13'-21'3665,"5"14"0,6 11-3321,4 6 0,6 5 1,5 2-1,2 2 0,1 2 1,4 2-1,-1 2 0,0 1-240,-3-4 0,-1 2 0,-1-7 0,-3 0 1,0-3-1151,-2 0 476,-6-7 1,3-13 0,-6-13 0,0-9 0,0-6 340,0 0 0,0-8 1,0 4-1,0-2 0,0-2 1,0 5-1,1 5 1245,3 4 1,-2 5 0,2 3 0,-2 0 467,-2 4 0,0 9 0,-2 8-1900,-2 11 0,1 3 1,-4 7-1,1 2 0,1 1 1,1 3-1,-1 0-751,2-1 0,2 7 0,1-9 1,0 0-1,1-3 0,5-2-2212,8-4 3379,-1-1 0,18-2 0,-3 0 0</inkml:trace>
  <inkml:trace contextRef="#ctx0" brushRef="#br0" timeOffset="102">12197 18285 12184,'0'-13'1058,"0"-1"0,0 4 1,0 5-1,0 11-211,0 9 1,2 7-808,2 9-973,9-2 0,2 12 0,4-2 0,-1-1 933,0 1 0,12 2 0,-2-7 0</inkml:trace>
  <inkml:trace contextRef="#ctx0" brushRef="#br0" timeOffset="103">12290 18471 8041,'-19'-38'1508,"4"8"0,-2 1-1003,8 20 1,9 4-1,10 14 1,6 0 0,8 0-1,6 1 1,5 4-3697,4 2 3191,1 2 0,0 1 0,0 2 0</inkml:trace>
  <inkml:trace contextRef="#ctx0" brushRef="#br0" timeOffset="104">13064 18005 8042,'-27'-6'1577,"0"-3"1,8 14-1,6 4 1,7 4-1188,4 2 1,2-2-1,0 2 1,0 1-1,2 3 1,2 2-1,5 4 1,3 3-631,1 3 0,1 2 0,-1-3 0,0 2 0,1 1 1,-3 1 239,-2 0 0,3 1 0,-4 5 0</inkml:trace>
  <inkml:trace contextRef="#ctx0" brushRef="#br0" timeOffset="105">13210 18098 8171,'0'-49'2427,"0"4"0,0 7-2056,0 13 0,6 11 1,4 3-1,5 2-153,3-1 1,6 2 0,-2 1-1,3 1 1,2 3 0,-1 2-1,0 4 1,-3 4-42,0 6 0,-13 11 0,-1 1 0,-8 6 0,-8 5 0,-11 5 0,-13 7-248,-10 4 0,-1-5 0,-2-4 0,4-6 1,3-6-1,4-4 0,6-5 0,10-4 582,5-4 1,10-5 0,5-1 0,15-2 0,16-3 0,13-3 0,10-5-964,5-4 1,9-3-1,-33 6 1,0 1 0,1 0-1,0 1 452,1 1 0,0 1 0,0-1 0,0-1 0,0 0 0,0 1 0</inkml:trace>
  <inkml:trace contextRef="#ctx0" brushRef="#br0" timeOffset="106">20808 14167 8222,'-17'0'0,"-1"0"0,0-2 0,0-1 0,1-1 507,0 1 0,7 1 1,1 2-1,-1 0 1,-2 2 238,-2 2 0,6-1 1,0 6-1,1 0-490,-1-1 1,1 3 0,-3-2 0,1 3 0,0 1-1,0 1 1,0-1-87,-1 0 0,-2 1 0,-2-1 0,1 0 0,0 1 0,-1-1 0,1 2-49,0 3 0,-5-2 0,-1 5 0,-2-1 0,-3 1 0,1 1 26,0-1 0,-2 4 0,4-3 0,-1 2 0,2 0 0,0-2 0,4 2-155,1 1 1,3-3 0,2 0 0,1 2 0,0 1 0,0 3-69,0 3 0,1-2 0,-4 2 0,1-2 0,2-1 0,-1 2 0,-2-3-25,-1-2 0,-5 3 1,-1-6-1,0 3 0,-2 2 1,2 0 366,-1-1 1,-2 1-1,4 0 1,2-1 0,1 1-1,2 0-311,0-1 1,1 1 0,1 1 0,4 2 0,1 2 0,2 1-1,-1 1-43,1 0 1,-1 1-1,4 4 1,-2-4-1,-2-2 1,1-2 84,-2 0 0,0 2 0,-4-5 303,1-1 1,1 5 0,-2-8 0,1 0-148,-1 1 1,4 0 0,0 2 0,2-2 0,-2-2 0,0 0 0,0 0-177,3 3 0,0 2 1,0 1-1,-2 2 1,1 0-1,0 2-110,-1 3 0,-1-2 0,3 1 0,-1 2 0,1 0 0,1 0 199,2-1 1,-1-7 0,-2 3 0,-2-4 0,2-2 0,2 1 0,1 0-114,0-1 1,0-1 0,0-1 0,0-3 0,0-2 0,0-1 0,0 0-108,0-1 0,-1 1 1,-2-3-1,-2 1 1,1 2-1,-1 0 273,1 1 0,-7 2 0,4 4 0,-2-1 0,2-2 0,-1 2 0,2 2-6,0 5 1,-2-3-1,3 5 1,2-2-1,2 0 1,1-1-161,0-2 1,0-1 0,0-1 0,0-1-1,0-1 1,0-2 0,0 1 60,0-3 0,4 4 0,1-5 0,-1 1 0,0 0 0,1-1 110,-2 1 0,3 3 1,-2 0-1,1 2 0,-1 1 1,1 1-1,-1 0-89,2-1 0,-3 6 0,4-1 0,-1-2 0,-1-1 0,-1-1-65,1 0 0,5-1 1,-3 1-1,2-2 1,2-1-1,2-3 1,3-1 23,0 1 1,1-5 0,-1 4 0,3-3 0,1 1 0,0-2 0,0-1 170,-1-1 1,3 3 0,-3 3 0,1-1 0,-1 2 0,-3-2 9,-1 0 1,3 3 0,-1-2 0,0 0 0,-1 2 0,0 1-82,2-1 1,4-4-1,-2 2 1,0 0-1,4-4 1,1-3-1,3-2-68,3-2 1,-2-7 0,3 3 0,-1-4 0,0-1 0,-1 0-86,-2 0 0,-3 0 1,-1 0-1,-3 0 1,-2 0-1,-4 2 1,-3 1-222,-3 1 0,-5 1 0,3-4 0,1 4 0,-1 4-715,4 2 0,0 1 1,3-1-1,-1-3 0,2 1 1,3-1 994,4-4 0,3-8 0,2-4 0</inkml:trace>
  <inkml:trace contextRef="#ctx0" brushRef="#br0" timeOffset="107">20635 18471 8016,'-13'0'1204,"5"0"0,4 0 0,8 0 0,5 0-692,3 0 0,1 0 0,1 2 0,1 1 0,1 3-363,2 1 0,-1 2 1,-3 4-1,-2 2 0,-2 2 1,-3 2-1,-1 2 184,-3 2 1,-1-2-1,-2 0 1,-2-1 0,-1 1-1,-3 1 1,-1-1 0,-2-3-402,2-3 0,-4-2 0,5 0 1,0 1-598,1-1 1,0-4 664,5 0 0,6-6 0,1 3 0</inkml:trace>
  <inkml:trace contextRef="#ctx0" brushRef="#br0" timeOffset="108">18329 18178 8221,'-4'9'0,"-2"-1"0,0-1 0,0 0 707,1-4 0,5 2 1,0-10-1,2-2 939,2-1 0,-2 4 1,2 8-1,-2 7 1,-2 4-1120,0 2 0,0 6 0,0-4 0,0 0 1,0 2-1,0 0 0,1 1-138,4-1 0,-4-2 0,5-4 0,-2 1 0,1 2 93,-2-2 1,-2-6-659,-1-1 0,0-12 0,-1-1 1,-2-8-1,-3-6 0,0-4 0,0-5-189,3-4 0,2 6 0,1-3 0,0 1 0,0 5 0,0 1 631,0 5 1,0 1 301,0 2 1,0 7-1,0 6 1,0 7-1,0 5 1,0 2-192,0-1 1,0 5 0,0 1-1,0 0 1,1 2 0,2-2-378,2 0 0,-1-1 0,-4-3 0,0 1 0,1 2 0,2-2 0,2-1 0,-2-2 0,-2 1 0,-1-1 0,0 2 0,0 1 0,0 2 0,2 0-1432,2 1 1,-2-3 0,4 6-1,-2 1 1,2-1 0,1 0 1431,4 2 0,1 1 0,1 2 0</inkml:trace>
  <inkml:trace contextRef="#ctx0" brushRef="#br0" timeOffset="109">22448 8783 7802,'-31'-11'0,"-2"-1"0,1 2 0,-1 4 0,3 5 0,4 1 0,4 0 355,4 0 1,3 0 0,2 0 0,-1 0 0,1-2 0,0-1 0,1-3 0,1 0 0,3 0 0,-3 2 0,-1 0-162,-1-1 0,-6 1 0,-3 4 0,-4 0 0,-2 0 0,-3 0 0,-4 1 447,-4 4 1,-2-2-510,-4 5 0,7-3 0,-5 4 0,0 0 0,1 0 0,1-1 252,1 3-273,6 1 1,-8-4-1,5 1 1,0 2-1,-3 1-162,-3 1 1,0 2 0,-4 1 0,0 2 0,-2-2 0,-5 0 0,-2 1 2,0 0 0,-2 1 0,0-3 0,1 1 0,-6 2 1,3-2-1,-3-1 183,3-2 0,2 1 0,-3-1 1,-1 2-1,0 1 0,-3 2 123,1-2 0,5 1 1,-2-1-1,2 2 0,2-2 1,1 0-193,-2 2 0,8-2 0,-5 5 0,0-2 1,-1-1-1,-2 0-66,-1 0 0,7 4 0,-4-3 0,0 2 0,1 1 0,-1 0 0,1 0-69,1 2 0,-6 6 0,5 2 0,-3 1 0,-3 1 0,2-2 62,0 1 0,1 7 0,5-3 0,1-1 0,2-1 0,2-1 33,2 3 0,0 0 1,4 0-1,-3-3 0,2 0 1,2 0-1,-1 3 48,-2 2 0,1 1 1,-5 0-1,1 0 1,1 1-1,-1 4-43,-1 4 1,-1 2-1,23-23 1,-1-1-1,1 1 1,0 1-1,1-1 1,0 1-1,0 0 1,1 0-1,-1 1 1,0-1-35,-1 2 1,0 0 0,0 2-1,0 0 1,1-1 0,1 1-1,2-2 1,0 0 0,-20 30 0,2 1-34,20-29 1,0 1-1,1-2 1,0 1 0,-18 29-1,3 0 1,0 0 0,1-1-1,-1 0 114,0-1 1,0 3 0,-3 2 0,1 0 0,1 2 0,17-32 0,0 1-60,0 0 0,1 0 1,0 1-1,-1 0 1,1-2-1,-1 0 0,1 1 1,1 0-1,1 1 1,-1-1-1,1 1 0,1 0 1,0 0-1,1 0-59,1 1 1,0 1-1,-8 34 1,8-37 0,0 0-1,-9 35 1,2 2 0,3-1-56,1 1 1,1-2-1,0-4 1,-3-1-1,0 1 1,0-2 206,2-3 0,4 6 1,0-4-1,2 0 1,-1 2-1,-3 2 1,-2 3-78,1-1 1,-2 0 0,7 1 0,-1 3 0,0 0 0,2-2 0,1-1-124,-1 1 1,7-35 0,-1 1-1,-2 33 1,2 0 0,1 0 0,-2 0 79,-1-1 0,-1 3 0,5-2 0,0-2 0,0-1 0,0-2 1,0-1 137,0 1 0,0-2 0,0 7 0,0-1 0,0-2 0,2 1 1,2-1-87,5 2 1,-2 0 0,2-4 0,2 2 0,2 3-1,-5-34 1,0 1-201,1-2 1,0 2 0,1 0-1,-1 1 1,8 32 0,2-3-1,2-3 1,1-4 142,-2-2 1,6 3 0,-4-3 0,2 1 0,1 0 0,-2-2 0,3 0 462,-3-2 0,1-3-382,3 10 0,1-10 0,0 3 0,2 2 1,-2 0-115,1 1 0,5 3 0,-1-1 1,0 2-1,-16-29 0,0 1 1,0-1-1,0 1-125,1 1 0,1 1 1,-2-3-1,0 0 0,1 2 1,-1 0-1,1-1 1,0 0-1,0-1 0,-1 0 1,19 30 29,1-4 1,0 3 0,0-4-1,-3-1 1,0-1 0,0-2 0,2 1 435,-2-1 1,3-1-1,-4-4 1,1-1-1,1 1 1,1 2-1,-1 0-173,2-3 1,2 2-1,2 0 1,2 4-1,3 2 1,2 0-266,2-3 0,-3 0 1,4-1-1,2 0 1,-25-26-1,0 0 1,0-1-1,1-1 1,25 26-132,0-2 0,-1-6 0,-1 3 0,0-2 0,-2 0 0,2-1 354,-2-1 1,-4-2-1,3-2 1,1-1-1,1-3 1,1 0-1,-2-3 190,0-2 0,14 3 0,-3-8 0,4 0 0,6 1 0,0-2-249,-35-11 1,1-1 0,5 1 0,2-1 0,-1-1 0,1-2-1,1 1 1,0-2 0,3 0 0,-1 0 0,-2-2 0,0 0-1,2-1 1,0 0 7,0-2 0,0 1 0,-4 2 0,0-1 2,8-1 1,1-1 0,-8 2 0,0 1 0,2-2-1,-1 0 1,-2 0 0,0 0-30,-2-1 0,1 1 0,-3 2 0,0-1 0,3-1 0,1 0 0,-3 0 0,0 0 1,-2 0-1,1 0 0,-1-1 0,1 1 0,0-1 0,2 0-55,0 0 0,1 0 1,2 1-1,0-1 0,0-2 1,0-2-1,1 1 1,0-1-1,3 0 0,0-2 1,2 1-1,0-1 0,1-1 1,0-2-7,-1-1 1,1 0 0,1 0 0,-1 0 0,-2-2 0,0-1 0,1 0 0,1 0 0,0 0 0,0-1 0,2-1 0,1 0 0,-2 0 0,1-1 110,1 0 0,0-1 0,-3-1 0,0 0 0,-2 2 0,0-1 1,-3-1-1,0 1 0,-2-1 0,0 1 0,-1-1 0,-1 1-1,-1-1 0,1 0 0,0 3 0,0 0 1,-4 2-1,-2 0 0,1-1 0,0 0 1,1 0-1,0-1 0,-2 0 0,0-1 1,2 1-1,-1-1-30,-1 1 0,0 0 0,4-3 0,0-1-143,0 0 1,0-1 0,-1 0 0,1 0 0,2-1-1,1 0 1,1-2 0,0-1 42,-2-1 1,0 0 0,1 1-1,0-1 1,-1-1 0,1-1-1,0 0 1,0 0 0,-3 0-1,0 0 1,-2 0 0,1-1 0,-4 3-1,1-1 183,-2 1 0,0 0 1,2-3-1,-1 0 1,-4 2-1,-1 1 1,26-21-1,-3-1 1,-7 4 155,-3-1 0,-4 4 0,-2 1 0,-3 1 0,0-2 1,0-4-1,4-5 0,2-2-367,0-1 1,-15 20 0,-1-1 0,19-28-1,-20 26 1,0-1 0,1-3 0,-1 0-1,1 0 1,-2 0-17,0 1 0,1-1 0,5-5 0,0 0 1,-5 4-1,-2 0 0,1-1 0,-1 0 0,0 0 1,-2-1-1,-1 3 0,-2 0 367,1 1 0,-1 0 0,0 0 0,-1 1 1,10-32-1,-2 2 0,-6 3 0,-2 4 1,-2 2-70,1-2 0,-1 2 1,0-5-1,2 0 0,2 2 1,2-3-1,0-2-308,0-4 1,-7 31-1,0-1 1,0 0-1,0 0 1,1 0-1,2-1 1,1-1-1,0 0 1,1 0-1,-1 0-31,0 0 0,1-1 0,0-5 1,1 1-1,-2 5 0,-1 0 0,0 0 1,0 0-1,-1 1 0,0 0 1,-1 2-1,-1 0 383,0 1 0,-2-1 0,10-34 0,-7 5 0,0 0 0,1 3 0,-2 2 0,-2 0 511,-1 1 1,-5 2-806,5-4 1,-4 4 0,2-4 0,0-2-54,1-1 0,-4 1 0,4-1 0,-1-6 0,-4 34 0,0-1 0,1-4 0,-1 1 0,1-1 0,0 1-8,1 0 1,0 0-1,-1-2 1,0 0-1,0 3 1,0 0-1,1-1 1,-1-1 0,0-1-1,0-1 1,-1 1-1,0 0 212,0-1 0,0 1 0,-3 2 0,1 0 0,1-1 0,1 0 1,-2 1-1,-1 1 0,0 0 0,0 1 0,0 0 0,0 1 0,-1-36 143,-4 1 1,2 1-1,-6 2 1,-1-1 0,-2 3-1,-1 3 1,-1 3-525,1-2 0,0-1 0,-2-3 1,-1-2-1,-2-2 0,9 35 1,2 0 268,-1-2 0,1 1 0,0-3 0,0 0 0,0-1 0,0 0 0,-1 0 0,-1 1 0,0-1 0,0-1 1,1 3-1,0 0 0,0 0 0,0-1 201,-1-1 1,0 1 0,-1 2 0,-1 0 0,-1-3-1,-1 1 1,1 0 0,1 0 0,-1 3 0,1-1-1,0 2 1,-1 0 8,-1 1 0,0 0 0,-9-28 1,1-1-1,1 3 0,0 2 1,0 0-1,0 2-712,1 3 0,0-10 0,3 7 0,-2 0 1,0 1-1,0 0 0,-1-2 337,-2-1 1,-1-1 0,-3-3-1,0 2 1,1 0 0,-1 0 449,1-1 0,1 1 1,-3-2-1,3 2 0,0 5 1,0-3-1,-1 4 269,2-2 0,-3 4 0,2 3 1,-2 4-1,-1-1 0,-1 2-827,0 1 0,1 0 0,-1 5 0,0 2 1,1-1-1,-3 2-66,-2 0 0,3-4 1,-4 5-1,1-2 0,-2-2 1,-1 0-1,-2 0 586,2 0 1,-3 0-1,5 0 1,-1 0 0,-1 0-1,0 0 1,-2 0 93,2 0 0,-3 1 0,5 2 1,-2 3-1,-3 0 0,-2 2-351,-1-1 0,0 2 1,-1 4-1,-2 2 1,-2 1-1,1 4 1,-1-1-291,1 0 0,-6 5 1,1-3-1,-5 1 0,-2 0 1,-3 0 303,-2-1 1,6 3-1,-4-5 1,-3 2-1,0 1 1,-3 0-1,1 1 307,2 0 1,-4-2 0,4 1 0,-1 2 0,-1 1-1,3 2-182,2-1 0,-3 6 0,4-1 0,0 0 0,0 0 0,1 0 1,-1 0-124,-1 2 1,2 1-334,-5 6 1,4-5-1,-2 1 1,-3 2 107,-2 5 0,2 5 0,-10 8 1,0 5-1,36-8 0,-1 2 1,-3 1-1,0 2 0,-2 3 0,-1 1-151,-2 3 1,-1 2 0,-2 2-1,1 1 1,2 3 0,1 1-1,0-1 1,1 0 155,1 0 1,1 1 0,1 2 0,1 1 0,0 0 0,0 0 0</inkml:trace>
  <inkml:trace contextRef="#ctx0" brushRef="#br0" timeOffset="110">25221 5851 8312,'0'-14'6962,"1"1"-4996,4 0 0,-2 5 0,5 4 0,3 2 0,1 2-1253,1 0 0,-4 0 1,0 0-1,1 0 1,2 0-1012,1 0 0,-4 0 1,0 0-1,1 0 1,2 0-1,3 0 1,3 0-1,4-1 1,5-2-1,4-3 298,4-1 0,4-8 0,1-6 0</inkml:trace>
  <inkml:trace contextRef="#ctx0" brushRef="#br0" timeOffset="111">26060 5437 8179,'5'-13'1018,"-1"0"0,1 4 1,-5 0-146,0-1 0,-2-1 0,-1 1 0,-3 3 0,-1 1 0,-3 3 1,-2 1-90,-2 2 0,1 6 1,0 4-1,-1 7 0,1 5 1,0 5-1,-1 5 846,1 8 0,1-4 0,3 4-1394,5-2 0,2 1 0,4-1 1,2-2-237,5-5 0,8-4 0,3-5 0,4-5 0,6-3 0,1-5-41,1-5 0,4-4 1,-4-6-1,1-7 1,0-9-1,-4-8 1,-2-5-781,-5-4 0,0-2 1,-8-2-1,-7-3 0,-4 1 1,-4 1 419,-4 1 0,-5 10 0,-11-2 1,-6 5-1,-2 5 0,-2 3 1,0 6 84,1 5 1,3 5 0,5 6 0,4 0 0,5 2-2494,4 2 0,5 9 2809,8 10 0,9 2 0,8 2 0</inkml:trace>
  <inkml:trace contextRef="#ctx0" brushRef="#br0" timeOffset="112">25847 6424 8198,'0'-14'-489,"0"1"685,0 0 1,-1 4 1726,-4 0 1,2 2 0,-4-4 0,-1 4 691,1 1 1,-2 1-2181,-4 5 1,0 2-1,-1 4 1,2 6 0,2 4-1,1 2-146,-1 1 1,4 0 0,1 3 0,4-2 0,1-3 0,0 1-497,0-1 1,6-3 0,3 0 0,3-3 0,1-2-1,2-4 1,1-4-607,2-1 1,1 0 0,-3-1-1,2-4 1,-2-4 0,-2-2-1,-4-3-157,-1 1 0,-6 0 0,3-2 0,-2-1 0,1-2-1989,-2 1 1,-2 7 2611,-1 1 1,0 8-1,0 1 1,2 6 278,2 1 0,-1-1 0,7-6 68,5 0 0,4 0 0,8 0 0</inkml:trace>
  <inkml:trace contextRef="#ctx0" brushRef="#br0" timeOffset="113">26194 6317 8198,'0'-13'427,"-2"1"364,-2 3 0,1 3 0,-5 5 0,1-2-243,0-2 1,4 2 0,-2 8 0,4 4 0,1 2 0,0 3 513,0-1 0,6 0 1,1 1-1,2-1 0,0 0 1,1 1-4489,2-1 1,1-4 3040,1 0 0,-17-2 1,-6 4-1,-4-3 1,-2 1-1,1 0 612,1 0 1,0-1 0,1 2 0,3-1 0,3 0 0,2 0-276,-1-1 0,2 0 1,6 2-1,3-2 1,2-1-1,3-1 1,6 0 47,5-3 0,9-8 0,3-2 0</inkml:trace>
  <inkml:trace contextRef="#ctx0" brushRef="#br0" timeOffset="114">26434 6250 8198,'-6'-8'1671,"-3"-1"0,-3 6 0,0 0 0,3 6-1085,5 6 0,2 2 0,2 3 0,2-1 0,2 0 0,4 1 0,1-1 1,1 0-1,3-1-812,4-3 0,2 1 1,-1-5-1,4-2 0,3-3-212,2-5 0,1-3 438,3-10 0,3-9 0,6-7 0</inkml:trace>
  <inkml:trace contextRef="#ctx0" brushRef="#br0" timeOffset="115">26754 5797 8198,'-18'0'941,"0"0"0,2 0-62,1 0 1,3 2 0,2 2 0,2 5 0,2 3 0,3 1 10,2 1 0,1 5-393,0 3 0,1 3 0,4 3 0,4 2 1,3 1-1,1-1 0,2-2 0,1-3 1,3-1-2412,2-2 1,6-6 0,5 1 1913,2-7 0,2-4 0,4-6 0</inkml:trace>
  <inkml:trace contextRef="#ctx0" brushRef="#br0" timeOffset="116">27047 5944 8198,'-25'0'650,"-6"0"0,-1 0 1,3 0-1,4 0 1,4 0-1,2 1 1121,2 4 1,4-2 0,4 6 0,5 1-35,2 2 1,4 1-1795,2 1 0,4-1 1,6-1-1,4-3 1,4-5-1,5-2 0,1-2 1,-1 0-514,-6 0 1,-5-2 0,-4-2 0,-5-4-1,-7 1 1,-7 2 0,-5 4 0,0 2-767,3 4 668,-3 8 0,6 9 0,-4 8 668,1 1 0,6 12 0,-3-2 0</inkml:trace>
  <inkml:trace contextRef="#ctx0" brushRef="#br0" timeOffset="117">24781 7690 8202,'-14'-6'3099,"3"6"-1871,2 0 1,9 1 0,10 7 0,6-2-1,7-2 1,3 1 0,5-1 0,5 0-565,2 2 1,1 0 0,-4 5 0,-3-2 0,-4-1 0,-2 1 0,0 0-863,-4 2 1,-2 0-1,-3 3 1,1-1 0,-2 0-1,-1-1 198,-2-3 0,6 3 0,2-5 0</inkml:trace>
  <inkml:trace contextRef="#ctx0" brushRef="#br0" timeOffset="118">25914 7437 8425,'-6'7'0,"-3"-4"0,-3-5 0,0-3-21,3-3 242,3 5 1,6-9-1,2 3 1,1-2 0,3-3-1,1 1 1,4 0 0,0-2-1,3-2 1,-1 0 0,-1 0 1013,-3 3 1,1 8 0,-5 6 0,-2 10 0,-3 11-139,-5 10 0,-2 7 0,-7 8 0,1 6 0,-2 6 0,1 1-688,0 0 0,-7 4 0,10-6 1,-1 0-1,3-3 0,3-2-610,3-3 1,2-5-1,1-8 1,1-5-1,3-4 1,5-5-1,3-6-1995,1-5 0,5-5 0,2-6 1,0-3 2195,4-6 0,1-6 0,2-12 0</inkml:trace>
  <inkml:trace contextRef="#ctx0" brushRef="#br0" timeOffset="119">26434 7716 8253,'0'-17'864,"-2"0"-422,-2 6 1,-4 3-1,-5 8 1,0 2 119,-1 2 1,1 3-1,0 8 1,-1 2-1,1 3 1,0 4-1,1 4 2687,3 0 0,3-3-3254,6 2 1,0-5 0,2 6 0,3-5 0,7-4 0,6-3-406,3-1 0,3-3 1,5-3-1,5-5 1,2-2-1,4-4-3097,1-2 1,-2-10 3506,5-8 0,-8-3 0,-4-2 0</inkml:trace>
  <inkml:trace contextRef="#ctx0" brushRef="#br0" timeOffset="120">26674 7756 8253,'-18'0'938,"0"0"1,0 0 117,5 0 1,6 6-1,4 2 1,6 1-729,5 0 0,4-7 1,2 4-1,0-1 1,4-1-1,3-1 1,1-1-1,0-2 1,2 0-1,1-2 1,2-2-1267,0-5 0,-5 2 0,0-4 0,-1-2 0,-3-3 0,-7-1 0,-3 2 675,-5 2 1,-2 0-1,-2-2 1,-4 0 0,-4 0-1,-2 4 1,-3 0 0,-1 2 1420,-2 0 0,2 6 0,-3-1 1,5 4-1,2 4 0,2 5 1,1 3-405,0 1 1,1 8 0,4 4 0,-2 6 0,2 4 0,2 0 0,1 1-867,0-1 1,0-4 0,0 5 0,0-1 0,1-1-1,4-3-1768,4-2 1,3-4-1,1-3 1,2-4 1879,3-3 0,-4-8 0,6-1 0</inkml:trace>
  <inkml:trace contextRef="#ctx0" brushRef="#br0" timeOffset="121">27020 7756 8106,'0'-26'563,"-4"5"1,-1 3 0,2 3-669,2 2 0,5 4 0,2 0 1,0-1-1,0-2 0,-1 0 357,0 3 0,-3 5 0,1 8 503,-6 5 1,-6 9-1,-7 4 1,-3 3 0,-1 4-1,1 0 1,1 4-116,-1 1 1,4-3 0,-1 3 0,6-1 0,5-4 0,4-1 0,4-3-1318,5-2 1,3-1 0,13-7 0,4-5 0,6-4-1,6-9-1386,4-9 0,2-13 2063,3-11 0,3-14 0,-5-5 0</inkml:trace>
  <inkml:trace contextRef="#ctx0" brushRef="#br0" timeOffset="122">27220 7170 8598,'-16'-6'0,"1"8"0,5 9 0,2 10 0,5 3 1058,2-2 1,1 3 0,0-3 0,0 4 0,1 0-1,2 2 1,3 3 0,2 5-1174,2 3 0,6-4 0,4-1 0,-1-1 0,2-4 0,-2-2 0,2-3 115,-1-2 0,8-6 0,6 3 0</inkml:trace>
  <inkml:trace contextRef="#ctx0" brushRef="#br0" timeOffset="123">27447 7570 8106,'-19'-18'517,"-4"2"1,0 4-1,0 6 1,6 6-1,3 4 1,4 5-1,3 3 551,1 2 1,3-1 0,7 2 0,6 1-1,5 2 1,5-3 0,0-4-1314,4-2 1,-3-6-1,-1 3 1,-2 0 178,-6 3 1,-10 1 0,-13 2 0,-5 0 0,-5 3 0,0 1 592,4 3 1,3-4 0,5 4 0,5-1 0,5 1 0,8 1 0,11-1-940,8-3 1,9-1 411,12-2 0,5-5 0,13-2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29.026"/>
    </inkml:context>
    <inkml:brush xml:id="br0">
      <inkml:brushProperty name="height" value="0.053" units="cm"/>
      <inkml:brushProperty name="color" value="#FF0000"/>
    </inkml:brush>
  </inkml:definitions>
  <inkml:trace contextRef="#ctx0" brushRef="#br0">10424 7956 8526,'6'-32'0,"-3"5"0,6-1 0,1 4 1,-2 9-1,-1 1 8,-1 3-18,4 2 0,-8 1 0,2-1 1,-4-2-1,-3 4 124,-1 7 1,0 6-1,4 19 1,0 5 0,0 2-1,1 7 128,3 4-223,-2 4 1,4 20-1,-6 2 1,0 2-1,0 5 1,0-38-1,0 1 38,0 1 1,0 0 0,0 1-1,0 1 1,0-1 0,0 1 0,0-2-1,0 1 1,0 0 0,0 0 0,1 34 150,4-7 0,-2-7 0,4-6 1,1 1-1,-1 3 0,2 0 0,0 2 1,-2 0-1,-1 5-74,-3 8 1,-2-35-1,-1 1 1,1 6 0,-2 1-1,1 4 1,-1 0 0,-1 3-1,0 1-83,-3-1 0,1 3-127,-2 14 1,0 1-1,-3-10 1,-1 1-1,3-14 1,0 3 0,0-1-1,-4 21 1,0 0-1,1-4 1,0 0 97,3-4 1,0-1 0,-1-3-1,1-1 1,4-9 0,1-1 0,1-4-1,-1-3 1,1 31 0,1-14 206,0-8 1,0-3 0,0-5 0,0-1 0,0 1 0,0 0 151,0 3 1,0 2 0,0 9-1,0 2 1,-2 2 0,-1 1 0,-3 2-442,-1 2 0,-2-5 0,-4 8 0,0 1 0,-1-2 0,1 2-2,0 1 0,-1-3 1,2 3-1,2-4 1,3-5-1,1-4 1,3-5 270,1-4 0,2-5 0,0-7 0,0-3 0,2-1 0,1-3 48,1-2 1,2-2 0,-3 2 0,1 4 0,-1 3 0,-1 4 0,-2 2-303,0 3 0,0 2 0,0 5 0,-2-1 0,-1 3 0,-2 5 161,-3 3 1,1-2 0,-2 0 0,3-4 0,1-2 0,1-1-86,1-4 0,2-5 0,1-5 0,0-1 0,1-3 0,2 0 0,3-1 112,1-1 1,-2 4-1,4-4 1,0 3-1,-1 2 1,1 3-89,2 4 0,-1-1 0,0 6 0,-2 0 0,-1-1 0,-1 1 1,0 0-103,-3-1 1,0-2 0,0-8 0,1-1 0,-1-3 0,0-3 167,2-6 1,-4 1 0,5-9 0,-1 0 0,-1-3 0,1 0 0,-1-1 43,0 0 1,5 1 0,-3-1 0,2 0 0,1 1 0,-1-1-311,1 0 0,0 5 1,3 0-1,0-2 1,-2 0-1,4 1-126,0 1 0,-2-1 0,7-5 0,1-1 0,2-3 0,3 1 0,3-1 264,3-4 0,0 2 1,8-2-1,2-2 1,2-5-1,2-6 201,-1-3 1,7-1 202,-2 0 1,2-1 0,3 1 0,-2 0-1,-2-1-287,-1 1 0,0 4 0,2 2 0,0 1 0,-2 3 0,0 1-134,-2 2 0,3 0 1,-4 0-1,0 0 1,2 0-1,-3 0 69,1 0 1,5 0 0,1 0-1,5 0 1,7-1 0,-2-2 0,0-3-7,-1-1 0,-3-2 1,4-5-1,2 1 0,-2 0 1,-1 1 158,-3 3 1,-7-1-155,7 5 0,1-4 1,-2 5-1,-3 1-42,1 1 0,-4 2 0,6 2 1,-2 2-1,-1 5 0,0 3 0,3 1-92,0 1 1,6-1 0,-4-1 0,0-2 0,2-2 0,0-2-312,2-3 0,1-2 0,-2-1 0,-4-1 0,-2-4 0,-1-2 0,0-2 556,-3 0 0,-2 0 0,2-3 0,-2 2 0,-2 2 1,-1 2-1,-1 4 203,0 0 1,-2 2 0,-4 0 0,0 0 0,0 0-1,-1 0-772,-4 0 1,2 0-1,-4 0 1,-1 0-1,2 0 1,-1 0 327,0 0 1,2 0-1,-4 0 1,-1 0-1,0 0 1,-1 0-1,2 0 91,-1 0 1,0 0 167,1 0 1,-2 0 0,5 0 0,-1-1-29,-3-4 1,-1 2 0,1-4-1,1-1 1,-3 1 0,-3-3 0,-3-1 67,2 2 1,0-3-1,0 4 1,-2-3 0,0 1-1,0 2-269,0 3 0,-5-4 1,2 3-1,-1 0 1,-1-2-1,0 2 1,-1-1-38,2 0 0,-3-1 0,2-2 1,-2 1-1,-1-1 0,-1-2 0,0-2 119,1 1 1,-6-5 0,0-1 0,-2-2 0,-2-2 0,1-2 106,-1-2 1,1-10 0,-5-6 0,1-7-1,2-13 1,3-8 0,-3 30 0,1-1 43,1-2 1,1-2 0,-1-1 0,2-1 0,-1-3 0,1 0 0,-1 2-1,1 0 1,0 2 0,0 1 0,0 1 0,0 1-223,2 2 0,0 0 1,-1 1-1,0 0 1,2 2-1,1 0 1,0 0-1,-1 1 1,0 0-1,-1 0 1,1-1-1,-1-2 1,0 0-1,-1-2-316,-1-1 1,0-1 0,0-5-1,-2-1 1,0 3 0,-1-1 0,-1-2-1,0 0 1,-1-3 0,1 1 0,-1-1-1,0-2 1,0-2 0,-1-2 0,0-1-1,-1-1 222,1-1 1,-2 0 0,2-1 0,-2 1 0,1 0 0,-1 0-1,0-1 1,-1 1 0,-1-4 0,0 0 0,0 3 0,0-1-1,0 3 1,-1 0 0,1 5 0,0 2 0,-1 0 0,0 1-1,1 2 1,-1-1 71,-1-1 1,0 0 0,1 2 0,0 1 0,0 1-1,-1 2 1,1 1 0,-1 1 0,1 0 0,0 0 0,-1 1-1,1-1 1,-1 0 0,1 1-300,0-1 1,0 1 0,1 2 0,-1 0 257,2-1 1,0 0 0,0 3-1,1 2 1,-3-3 0,0 1-1,0-1 1,1 1 0,0 0-1,0 0 16,0 0 0,0 1 0,-1 0 0,-1 1 1,2 0-1,0 0 0,0 0 0,0-1 1,0-1-1,-1-1 0,0 0 0,0 0 96,-1-1 1,0 0 0,1-3-1,1 0 1,-1 1 0,0 0 0,1 0-1,0 0 1,2-3 0,-1-1-1,1 3 1,1-1 0,0 0 0,0-1-1,0 4 1,0 1 101,0 1 1,0 1-1,0 1 1,0 0-1,0-27 1,0 8-1,0 7 1,1 8-226,4 3 0,-4 6 1,4 4-1,-4 5 1,-1 2-1,0 3-53,0 2 1,0-3 0,0 3 0,0-1 0,-1 0 0,-2-3 0,-3-5 442,-2-6 0,5-1 0,-2-2 0,0-3 1,1 1-1,1-2 0,0 2 33,-2 1 1,4-2-1,-5 10 1,1 5-1,0 6-96,-3 4 1,-1 3 0,-4 3-1,-2 5 1,-3 2 0,-4 4-519,-3 2 0,-3 4 0,-2 5 0,-2 0 0,-3 2 0,-2 0 0,-1 0-26,-2-4 0,-2-2 1,-2 2-1,-5-4 1,-1-1-1,-2-3 0,0-2 599,-3-1 0,-1 0 1,0-1-1,-2-2 1,-4-1-1,1 1-226,-1 1 0,-3-2 0,5-1 0,1 2 0,-3 2 0,0 1 0,-5-2 2,-1-2 1,7 2 0,-5-2 0,-1 3 0,-4 1 0,31 0 0,0 0-5,-4 0 0,1 0 0,-1-1 1,0 2-1,0-1 0,-1 1 0,0 0 1,-2 1-1,0 1 0,-2 0 0,-1 0 1,-1 1-1,0 1 0,-1 1 27,-2 0 1,1-1 0,1 0 0,0-1 0,-4 1 0,0-1 0,1 1 0,0-1 0,2 0 0,0 0-1,2-1 1,1-1 54,1 2 1,2-2-1,5-1 1,1 0 0,0 1-1,2 0 1,-37 0-1,5-4 1,6-1 0,4-3 1156,5-1-1060,7-2 1,-1-3 0,5 0-1,2 1 1,2-4 0,1 0-70,0 0 0,0-3 0,-2 1 0,1 2 1,-2 4-1,1 7-480,0 3 1,-13 3 0,-2 9 0,-3 13 0,-4 14-1,31-13 1,1 2 0,-2 3 0,0 1-356,-2 1 0,2 1 1,4 2-1,-1 1 600,-2-1 0,0 1 0,4 2 1,1 1-1,1-3 0,1 0 0,3 1 1,2-1-1,1-1 0,3 1-482,0 1 0,3 0 572,-9 34 0,6 0 0,8-6 0,4 2 0,4 3 0</inkml:trace>
  <inkml:trace contextRef="#ctx0" brushRef="#br0" timeOffset="1">10904 16552 8152,'-9'-19'0,"0"6"0,0 8 0,2 8 614,3 6 0,4 3 1,4 1-1,5 1 0,3-1 1,1 2-1,0 3 1,1 4-1,-1 3 0,-1 3 1,-2 2-1,-2 2 0,-2 1 1,-2-1-1,0-2 1,1-2 543,-2-1 1,-2-2 0,-1-3-1,0-4-1616,0-3 1,0-2-1,0-3 1,0-7 101,0-11 1,0-10-1,2-10 1,1-3 0,3-5-1,1-2 1,4-2 779,0 0 0,3 6 0,-1 2 0,0 6 0,1 4 1,-1 4 262,0 3 1,5 8 0,0 2 0,-2 4 0,0 1 0,1 3 0,1 5-258,-2 10 0,-1 6 1,-2 3-1,0 1 1,1 3-1,-3 4 1,-2 2-431,-4-1 0,-4 1 0,-1-4 0,0-1 0,0 2 0,0-1-920,0-1 0,6-2 1,5-8 919,5-4 0,5-3 0,5-2 0</inkml:trace>
  <inkml:trace contextRef="#ctx0" brushRef="#br0" timeOffset="2">11677 16712 8171,'-9'-22'1856,"0"0"0,-1 4-702,-2 6 0,5 12 0,1 9 0,1 3 0,1 3 0,1 1 1,2 3-371,1 2 0,1 1 0,3 5 0,5 0 0,3-1 0,3-1 0,1-2 0,4-6-1276,0-2 1,-2-3-1,3-2 1,-2-2 0,-3-2-1,-1-3-603,-1-2 0,-7-2 1,-3-4-1,-2-5 0,-4-5 1,-4-4-1,-7 0 1026,-8-1 0,-4-2 1,-1 4-1,-1 2 1,2 1-1,2 3 543,6 3 1,2-1 0,3 7 0,5 5-475,7 5 0,6-1 0,7 0 0</inkml:trace>
  <inkml:trace contextRef="#ctx0" brushRef="#br0" timeOffset="3">12690 16766 8232,'-13'-21'1237,"0"2"1,-1 7 0,2 1-238,4 2 0,-4 5 1,4-5-1,-1 0 0,2 0 1,0 2-259,-1 1 0,4 3 0,-4 8 0,2 5 1,3 8-1,1 7-1230,-3 4 0,4 6 0,-4-1 0,4 4 0,1 1 0,0-2 1,1-2-1202,4-1 1,2-1-1,8-7 1689,3 1 0,2 0 0,7-1 0</inkml:trace>
  <inkml:trace contextRef="#ctx0" brushRef="#br0" timeOffset="4">12890 16792 8214,'8'-18'1030,"-4"1"0,-7 6 0,-1 11 2,1 8 0,1 4 0,2 2 0,0 4 0,0 3 1,0 1-1,0 0 0,0 2-392,0 1 1,5 0-1,1-1 1,3-3 0,4-2-1,3-3 1,2-2 0,1-4-1103,3-1 1,-1-6 0,0 0-1,-2-6 1,-3-6 0,-2-3-1603,-5-1 1,1-5 1748,-6 0 0,-1-1 0,-7 3 0,-5-2 0,-3 2 574,-1 1 0,-5 2 1,0-1-1,2 2 0,1 3 25,2 5 1,3 4-1,5 3 1,10 3-2047,5 1 0,9 2 1347,3 5 1,4-3 414,0-2 0,-5 3 0,-2-5 0</inkml:trace>
  <inkml:trace contextRef="#ctx0" brushRef="#br0" timeOffset="5">13224 16872 10054,'8'0'5419,"1"0"-4818,2 0 0,-1 6 1,0 3-1,-1 1 1,0 1-1,0-2 1,0 1-1,0 2-238,-2 1 0,4-4 1,-5-2-1,-1 1-1392,1-1 1,-1-5 0,-5-2 0,1-8 788,4-4 0,-4-5 0,5-1 0,0 0 0,1 0 1,2 1-1,0 0 1010,2 3 1,5 2 0,2 1 0,-2 4-1,0 1 1,1 3-353,0 2 1,1 6 0,-3 3 0,1 1 0,2 0 0,-2 1-1,1 2-1897,0 1 1,-5 1 0,4-1 0,1-1 0,-2-3-6483,-1-5 7961,0-3 0,-1-12 0,0-4 0</inkml:trace>
  <inkml:trace contextRef="#ctx0" brushRef="#br0" timeOffset="6">13823 16539 8154,'12'-34'0,"-1"4"1637,-3 7 1,-3 5 0,4 10 0,0 10-1202,-2 10 0,-1 9 1,-6 10-1,0 4 1,0 5-1,0 5 1,-1 3-1,-2 4-1000,-2 2 0,1-6 1,4-2-1,0-3 0,0-6 1,0-4-1,0-6 0,0-5 564,0-3 0,6-1 0,1-5 0</inkml:trace>
  <inkml:trace contextRef="#ctx0" brushRef="#br0" timeOffset="7">13970 16792 8104,'13'-21'277,"-5"2"0,-1 7 0,-2 4 1,2 5-1,2 6 367,0 5 1,-6 4 0,3 2 0,0 0 0,2 3 0,4 0 0,2 0-637,-1-2 0,0-4 0,1 0 0,0-4 0,3-1 0,1-3 0,-2-1 0,-1-2-712,-2 0 1,0-6 0,-1-5 0,-3-4 0,-5-4 0,-1-2 0,0-2 1115,2-2 1,-1-2-1,-4 2 1,0 3 0,0 4-1,-1 3 855,-4 2-570,4 5 0,-5 4 1,6 8-1,1 5 0,2 3-397,2 1 1,4 2-1,-3 1 1,1 2 0,2-2-1,0-1 255,0-1 1,0-6 0,4 1 0,0 0 0,1-1 0,-1-2 1333,0-1-1587,-5-3 0,3 4 0,-2-6 0,5 0 1,2 0-220,2 0 1,4 0 0,-1 1-1,1 2 1,5 2 0,1-2-142,6-2 0,-3-1 0,3 0 1,0-1-1,2-4 0,-4-5 0,-2-6 1,-5-7-325,-3-2 1,-3-12-1,-7-4 1,-3-4 0,-4-2-1,-5 0-55,-5-4 1,-2-4 0,-8-1 0,-1 1 0,-2-1 0,2 3 0,1 2 623,1 7 0,6 14 0,0 8 0,2 9 0,2 11 631,-2 16-1530,4 11 0,-4 21 0,6 4 0,0 6 0,0 8 0,0 4 712,0 3 0,3-32 0,0-1 0,5 36 0</inkml:trace>
  <inkml:trace contextRef="#ctx0" brushRef="#br0" timeOffset="8">13437 17712 8053,'-6'-33'780,"-3"1"1,-1 2-85,1 8 0,-2 10 0,7 3-285,1-1 1,7 4-1,5 0 1,5 1 0,3 1-1,6 1 384,2 2 0,3 8 1,2 6-1,1 8 0,-2 6 1,-1 4-1,-2 6-407,-4 6 0,-3 0 0,-6 6 0,1-1 1,-2 0-1,-2-4 0,-3-4-1200,-1-4 0,3 1 1,-4-6-1,-2-2 0,-3-2 1,-5-5 202,-4-4 1,-7-3 0,-3-3 0,-2-3 0,-3-5 0,1-2 0,-1-2 1536,2 0 1,4-8-1,-1-4 1,2-5-1,5-3 1,2 0-1,3 0 455,2 1 0,4 1 0,1 5 0,1 1-1259,4 3 0,2 3 0,6 8 0,-1 2 1,-1 5-1,-4 4-511,-1 5 1,0-2 0,-3 7-1,1 0 1,-1 1 0,-1 0-1,-2-3-807,0-2 0,4 3 1,1-4-1,-2-2 0,0-1-3498,1-2 4692,-3-5 0,-6-2 0,-10-6 0</inkml:trace>
  <inkml:trace contextRef="#ctx0" brushRef="#br0" timeOffset="9">14010 18192 8184,'0'-34'3226,"1"13"0,4 12-2940,4 6 0,3-2 1,2 0-1,3-1 0,1-2 1,-2 2-1,-1-1 0,-2 1 627,0 0 1,1-3 0,-3 3-1260,-2-1 1,-4-1-1,-10 0 1,-5 3 0,-5 4-1,-4 1 1,0 0 130,-1 0 1,1 0 0,3 0 0,-2 1 0,3 4 2461,5 3 1,4 0-2022,6 1 1,0 0 0,0 4-1,1 2 1,4 1-788,4 2 1,9 0 0,4-5 0,1 0-1,3 1 1,-1-3-1005,3-2 0,5-3 1565,-7-6 0,16-6 0,-7-1 0</inkml:trace>
  <inkml:trace contextRef="#ctx0" brushRef="#br0" timeOffset="10">14397 18085 8120,'0'-13'449,"0"-1"1,0 1 0,0 0 0,1 1 706,3 3 0,4 9 0,5 9 0,1 3 0,-1 2 0,-1 4 0,-2 4-370,-1 4 1,-2-4 0,2 0 0,-3 0 0,-1 0-1,-1-1 1,-1-2-399,-1-2 1,-2-7-1,0-8-1572,0-11 1,4-16 0,0-4 0,-1-3-1,0-5 1,0 0 0,3 0 927,2 1 0,-5 2 0,3 0 1,-2 6-1,0 6 0,1 2 3529,1 4 1340,-5 7-4185,5 3 0,-6 8 0,0 2 1,0 5-1,0 3 0,0 1 0,0 2-806,0 3 0,2-3 0,4 3 0,7-4 1,8 0-1,4-2 378,1-4 0,7 4 0,1-4 0</inkml:trace>
  <inkml:trace contextRef="#ctx0" brushRef="#br0" timeOffset="11">15103 17832 8054,'0'-18'2635,"-1"0"-238,-4 2 0,2 7 0,-6 5-1651,-1 2 0,3 2 0,-1 2 1,2 2-1,3 5 0,2 4 1,1 4-653,0 0 0,0 3 0,0-4 0,0 3 1,0 2-1,-2 1 0,-2 2-1374,-5 2 0,-3-5 0,-3 7 1,-4 0-1,-8 1 0,-7 6 1280,-4 7 0,-8-7 0,-2 4 0</inkml:trace>
  <inkml:trace contextRef="#ctx0" brushRef="#br0" timeOffset="12">2773 9116 29659,'-9'7'-2152,"0"-2"0,-1-4 3044,-2-1-528,4 0 0,2-1-359,6-4 1,-1 2-1,-4-4 1,-3 1 0,-3 1-1,1 1 1,1 0-1,-1 1 1,-2 1 253,-2 2 0,1 0 0,0 0 1,-1 2-1,0 1 0,-3 1 0,0 0 258,0 2-469,2-4 0,-2 8 0,-1-5 1,2-2-1,-1-2 0,1-1 122,-2 0 0,0 0 0,5 0 0,0 0 1,-1 0-1,1 0 0,-2 0 114,-2 0 0,2 0 0,-3 0 0,3 0 0,2 2 1,-2 1-359,-3 1 1,2 5-1,-5-3 1,0 1-1,2 4 1,-2-1-1,2 0-8,0-1 1,0 0-1,2 3 1,0-2-1,-1-1 1,0 0 286,0-2 0,1 4 0,3-7 0,1 1 0,0 1 0,-1 1-205,1 0 0,0 5 0,-1-3 0,2 3 0,2 1-248,1 1 1,2-5 0,-4-1 0,2 3 0,1 1 0,-1 1 0,1 0-24,2 1 1,-3-1-1,5 0-211,1 1 0,2-1 1,1 0 199,0 1 1,4-1 0,2-1 0,1-2 0,4-1 0,-1 1-904,-1 2 922,3 7 0,-5-4 0,7 3 0,-1-3 0,-1-2 0,-2-1 294,-1-3 0,0 3 0,4-5 0,1 2 0,-1-2 0,0 1 0,1-2 414,-1 0 0,0 3 0,2-5 1,1 0-1,2 1 0,0-1-126,1-1 1,-3 3 0,7 0-1,-1 0 1,0 2 0,0-1-240,2 3 0,-3-2 1,-1 1-1,1-1 1,0 1-1,1-1 0,-1-1 173,-3 1 0,1-5 1,0 2-1,0 0 0,1-1 1,-3-1-1,1-1-37,0-2 0,1 0 0,-1 0 0,3 0 0,1 0 0,-1 0-216,-2 0 0,5 0 0,-2 0 0,3 0 0,2 0 0,-1 0 0,1 0 0,0 0 0,-1 0 0,1 0 0,-2 0 0,0 0 0,-1 0 0,0 0 0,4 0 0,-7 0 0,1 0 0,0 0 0,0 0 0,0 0 0,1 0 0,-1 0 0,5 0 0,-1 0 0,1 0 0,0-2 0,-1-2 0,-5 2 0,4-4 0,-3 6 0,4 0 0,0 0 0,1-1 0,0-3 0,-2 2 0,0-2 0,-1 2 0,1 2 0,-2 0 0,3 0 0,-1 0 0,-3 0 0,0 0 0,0 0 0,-1 0 0,-2 0 0,1 0 0,-4 0 0,6 0 0,0 0 0,1 0 0,-1 0 0,0 0 0,-1 0 0,8-4 0,-2-1 0,1 2 0,0 2 0,1-1 0,2-2 0,0 1 0,3-5 0,-5 3 0,3 0 0,-1 1 0,1-1 0,-1-4 0,-4 3 0,0 1 0,-1-1 0,1 1 0,0 1 0,-1-1 0,-4 1 0,-1 2 0,0-1 0,0-3 0,2 1 0,1-3 0,-2 1 0,6 2 0,-2-4 0,0 1 0,4-1 0,-2 0 0,0-2 0,5 0 0,1-3 0,0 1 0,-1 0 0,-2-1 0,0-1 0,-2-2 0,-5 2 0,-3-3 0,0 2 0,-4-1 0,0 0 0,-6 2 0,1 5 0,-6-2 0,-1 3 0,-2-2 0,0 1 0,1 1 0,0 0 0,-4-4 0,0 0 0,0-1-154,0 1 1,0 0 0,0-1 0,0 1-1,2 0 1,1-1-174,1 1 0,1 0 0,-5-1 0,-2 1-47,-2 0 1,-4 4 0,-6 0 0,-4 0-1,-4 2 1,-4 2 0,-2 2-138,-3-1 1,2 2-1,-5-2 1,1 2 0,3 1-1,1-2 53,-2-1 801,8-1 1,-8 5 0,11 0-1,-3 0 1,3 0 0,-1-1 74,0-4 0,3 4 1,-4-4-1,0 4 0,0 1 1,-1 0-1,-2 0 67,-4 0 1,-1 1 0,-4 2-1,0 3 1,1 0 0,-1 0-410,0-3 0,5 3 1,-3-2-1,4-1 0,2-1 1,-1-2-77,0 0 0,1 0 0,-1 0 0,0 0 0,1 0 0,-2-2 0,-2-1 0,-1-1 0,0-2 0,4 3 0,-1-1 0,-2-1 0,-2 1 0,-2-1 0,0 1 0,-5 4 0,2 0 0,-3 0 0,2 0 0,-4 0 0,1 0 0,2 0 0,-5 0 0,2 0 0,2 0 0,-1 0 0,-4 0 0,4 6 0,-5-5 0,4 5 0,0-1 0,-4 0 0,-2 1 0,-2 0 0,-1-1 0,1-4 0,3 2 0,-1 2 0,2-2 0,0 0 0,4 1 0,-1-3 0,0 4 0,-2-2 0,2 1 0,3 4 0,5 1-909,4-1 1,0 6 0,2 5-1,4 0 685,0 1 0,0-3 0,-2-3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29.193"/>
    </inkml:context>
    <inkml:brush xml:id="br0">
      <inkml:brushProperty name="height" value="0.053" units="cm"/>
      <inkml:brushProperty name="color" value="#FF0000"/>
    </inkml:brush>
  </inkml:definitions>
  <inkml:trace contextRef="#ctx0" brushRef="#br0">17023 3905 10266,'-8'-6'0,"4"-3"0,2-3 0,2-1 0,2 1 0,2 3 518,5 5 1488,-3 2 0,6 2-1494,-3 0 1,3 5-1,1 1 1,0 1-1,2 3 1,1 1-1,4-1 1,0-1-1,4 0 1,1 0-1,3-2 1,3-1 183,5-3 0,8-1 0,7-2 1,5 0-1,8 0 0,2-2 1,6-2-1,0-4 0,-33 4 0,1-1 518,0 1 1,0-1 0,-1 1 0,2 0-1215,1-3 0,0 0 0,32-5 0,-33 8 0,1-1 0,-3 2 0,-1 1 0,33-3 0,-3 1 0,5-1 0,-10 5 0,0 0 0,-3 0 0,-3 0 0,-1 0 0,2 0 0,-6 0 0,2-1 0,0-2 0,-5-3 0,-1-2 0,-2-2 0,0-2 0,5-6 0,-4-1 0,2 0 0,0-2 0,0 2 0,-2 0 0,5-3 0,-3 2 0,1 1 0,1 0 0,-6 2 0,-3 3 0,1 0 0,-9 1 0,0 0 0,-3-1 0,-4 1 0,-5 1 0,-4 3 0,-5-3 0,-3 4 0,-2-6 0,-2-2 0,-3-3 0,-2-2 0,-2-1 0,-4-6 0,-4-3 0,-4-4 0,-3 0 0,-2-1-180,2-1 0,1-6 1,2-1-1,-1 3 1,1 2-1,-2 4-1,-3-3 0,-2 6 0,-9-1 0,-2 4 1,-6 1-1,-6 2 0,-7 3-146,-6 2 0,-1 2 1,-3 5-1,-2 1 1,-1 0-1,-2 1 268,1 3 0,1-3 0,-2 5 0,-1-2 0,3 0 0,-2-3 1,2-3 592,3-2 0,2-1 1,3 3-1,-1-1 1,-2-2-1,2 2-283,1 1 1,2 2 0,-2 1-1,-1 1 1,-4 4 0,0 1-252,-4 3 0,-1 2 0,-3 1 0,-1 0 0,0 1 0,2 3 0,1 5 0,2 3 0,6-3 0,2 0 0,4 1 0,3 4 0,0 2 0,2 3 0,2 2 0,-1 0 0,2 4 0,0 0 0,-1 3 0,1 2 0,1 2 0,-8 7 0,1 7 0,-2 1 0,-3 3 0,27-23 0,0 0 0,-1 1 0,0 2 0,-1 0 0,1 2 0,6-2 0,0 0 0,-23 30 0,6-4 0,9-6 0,7-2 0,11-5-299,7-2 0,8-2 0,10-2 0,14-5 0,23-2 0,19-7 387,-27-11 0,3-3 1,13 1-1,3-2 1,-1-1-1,0-1 0,4 1 1,2 0-1,2-1 1,2 1-1,-2 0 0,1-1 1,1 1-1,1 0-415,-1-1 0,0 1 0,-6-1 0,-1 1 0,0 0 0,-1 1 0,-5 0 0,-2 2 0,-5 0 0,-2 2 281,-3 1 1,-2-1-1,-2-1 1,-1-1 0,27 9-1</inkml:trace>
  <inkml:trace contextRef="#ctx0" brushRef="#br0" timeOffset="1">7265 5824 30289,'-13'0'0,"1"-2"-1051,3-2 1288,3-3 1,6-2 0,1 1 0,4 2-1,2 5 1,2 4 0,0 6 0,1 1-1,2 1 1,2-3 0,-1 3 0,2 1-154,3 1 1,-2-4-1,6-2 1,2 1-1,2-2 1,5-1-1,4-2 1,0-1-85,1-2 0,-1-2 0,7-2 0,-1-3 0,2-2 0,-3 1 0,2 1 0,-1 0 0,-7 2 0,6-2 0,-1 1 0,-1 3 0,1 1 0,-2 2 0,-2 0 0,1 5 0,5 1 0,1 1 0,1 2 0,-3 0 0,-2 0 0,8 0 0,-6 2 0,1 0 0,2-4 0,-1-1 0,1-3 0,0-1 0,-5-2 0,7 0 0,-2 0 0,-2 0 0,2 0 0,0 0 0,-4-5 0,5 1 0,-2 1 0,-4 1 0,-1 2 0,-1 0 0,-2 0 0,3 0 0,-2 0 0,1 0 0,-1 0 0,1 2 0,1 2 0,1-2 0,2 2 0,0-2 0,0-2 0,0 0 0,0 0 0,0-2 0,0-1 0,-1-3 0,-2 0 0,-2-1 0,2 1 0,2 0 0,-1-3 0,0 3 0,-4 0 0,-2 0 0,-1 2 0,2-2 0,-5 5 0,3-4 0,-3 4 0,-1 1 0,0 0 0,-1 0 0,1 0 0,0 0 0,-1 0 0,1 0 0,1 0 0,2 0 0,1 0 0,0 0 0,-3 0 0,2 0 0,2 0 0,1 0 0,-1 0 0,4-5 0,-4-1 0,1 0 0,0 0 0,-4 2 0,-1 0 0,-1-1 0,0 1 0,-2 4 0,-1 0 0,-2 0 0,0 0 0,-1 0 0,4 0 0,-3 0 0,3 0 0,1 0 0,-3 0 0,-1 0 0,2 0 0,6 0 0,1 0 0,0 0 0,0 0 0,0 0 0,2-2 0,4-2 0,-6 2 0,9-4 0,-2 2 0,-1-1 0,2 2 0,1 2 0,-7 1 0,7 0 0,-5-4 0,1-1 0,-4 2 0,-1 2 0,0 1 0,0 0 0,-4 0 0,0 0 0,1 1 0,0 2 0,-1 2 0,2-1 0,-8-4 0,1 0 0,1 0 0,-1 0 0,-1 0 0,2 0 0,-5-1 0,-2-2 0,-1-2 0,-2 2 0,1 0 0,-1-1 0,0 2 0,1-2 0,-1 2 0,0 2 0,1 0 0,-1 2-194,0 2 0,1 4 0,1 6 0,1 3 31,2 1 1,5-1 0,-2-3 0</inkml:trace>
  <inkml:trace contextRef="#ctx0" brushRef="#br0" timeOffset="2">20942 18205 8030,'-14'0'0,"1"0"0,0 0 256,-1 0 0,3-2 1,0-1-1,4-2 0,1-3 545,3-2 0,0-1 0,-2 3 0,-3 3-669,-4 4 1,-2 1-1,1 1 1,0 2-1,-1 1 184,1-1 1,0-1 0,-1-2 0,1 0 0,0 0 0,1-2-47,3-2 0,-3 3 1,3-4-1,-3 4-270,-1 1 0,0 0 0,-1 1 1,1 2-1,0 3 4,-1 1 1,1-2 0,0 2-1,-1 1 1,1-2 0,0 1 215,-1 0 1,1-2-1,0 2 1,-1 1 0,1-2-1,1 1-118,3 0 0,-2-4 0,2 3 0,-3 0 0,-2 3-58,1 3 0,0-3 0,-1 0 1,1 1-1,0 2 0,-1 1 50,1 1 0,0-1 0,-2 0 0,-1 0 0,-2 1 0,2-1 53,1 0 1,6 1 0,0-1 0,0 0 0,0 1 0,0-1 0,1 0-98,0 1 1,1 4 0,4-1-1,-3 0 1,0-1 0,0 0 11,3 2 0,-3 0 0,2-3 0,1 1 0,0 2 0,0-1 62,-2 3 1,-1-4 0,3 5 54,-1-2 1,0 0 0,4-3-1,0 2-39,0-2 0,0 4 1,0-1-1,0 0 1,0 0-1,0-2 15,0-2 0,5 2 0,3 1 1,1-2-1,0-1 0,1-1 1,3-1 26,5 0 0,-2 0 0,7 1 0,0-1 0,3 0 1,2 1-1,3-1 34,4 0 0,-1 1 1,2-2-1,-1-2 0,1-1 1,0 0-6,1-2 0,1 1 1,1-5-1,-2 2 1,0 1-1,1 0-74,1-3 0,8 0 0,-7 0 0,2 2 0,-1-2 0,-1-2-119,0-1 0,4 0 1,1 0-1,-2 0 0,-2 0 1,-1 0-1,0 0-75,0 0 0,0-4 0,0-1 0,-1 1 0,-2-1 0,-3-1 0,0 0 116,0 1 0,-3-4 1,3 3-1,0 0 0,0-2 1,3 1-4,2-3 1,-1-2 0,1-2 0,-2 3 0,3-1 0,0 0-236,3-3 0,0-3 0,-2 2 0,1-2 0,-1 1 0,-2-3 78,-1-2 0,-1-3 1,0-2-1,-3 1 1,0-1-1,-1 0 1,0 1 153,-4-1 1,-2-4 0,-5 0 0,-3 1 0,-1 1 0,0-1 114,-2-1 0,-6-2 0,-2 4 0,-1-4 0,-1-1 0,0-3 0,-1-2-122,1-1 1,-5 5-1,3 1 1,-2 0-1,-4 1 1,-1 1-47,-1 2 0,-6 2 0,-1 1 0,-4 1 0,-2 0 0,-1 3 0,-1 2-236,-4 2 0,-2 1 0,-1 5 0,-1 1 0,0 1 0,1 4-1155,-1 1 0,-1 2 1183,-3 4 1,1 0 0,-4 0 0,0 0 188,0 0 1,-2 0-1,-4 0 1,-1 0-1,-2 0 1,-1 0-1,-1 0 211,-1 0 1,0 0 0,-4 0 0,3 0-1,-1 1 1,2 4-191,0 3 0,-3 4 0,3 2 0,-1-1 0,-3-1 0,-1-2-239,3-1 0,-3-2 0,7 4 0,1-4 0,0-1 0,1-3 0,-1-1-554,0-2 1,8 4 422,-10 1 1,11 0-1,-6 0 1,2 4-185,-1 3 0,-1 8 0,0 7 0,0 10 552,0 10 0,-5 2 0,21-19 0,0 0 0</inkml:trace>
  <inkml:trace contextRef="#ctx0" brushRef="#br0" timeOffset="3">19609 7983 8059,'-5'-9'1129,"-1"2"0,0-1 1,0 1-1,5-3 5328,4-2-6191,-2-8 1,11 4 0,-1-6 0,3-2 0,6 1 0,0-1 0,3 2 127,-3-2 0,6 5 0,-6 1 1,3 3-1,-3 2 0,-1 1 0,-2 2-929,-2 1 0,-2 6 0,0-3 0,1 1 0,-1 1-756,0 1 1,1-3 0,-1 0 0,-1-1-1,0-4 1,-2-1 1290,0-1 0,11-6 0,-6-2 0</inkml:trace>
  <inkml:trace contextRef="#ctx0" brushRef="#br0" timeOffset="4">20608 7197 8100,'0'-14'0,"-1"2"0,-2 2 354,-1 1 1,-1 0-1,5-4 1,0 0 0,0-1 637,0 1 1,-4 4 0,-2 2 0,0-1-124,0 1 0,-4 3 0,2-5 0,-1 0 1,0 1-66,-1 4 0,3 2 0,-2 2-664,-2 0 1,5 6 0,0 5 0,2 4 0,0 4 0,1 1 0,1 4 12,2 1 1,0 6 0,2 2 0,2 3 0,5 2 0,3 4 0,3 0 145,2 6 0,3-4 0,5 2 0,0-3 0,5-1 0,1-5-242,1-3 1,5-5 0,-1-6-1,2-6 1,4-3 0,1-6 0,3-5-156,1-6 0,-1-11 1,4-13-1,2-9 1,-4-5-1,-4-6-265,-5-5 1,-8 3 0,-2-10 0,-5-5 0,-6 0 0,-5-1 0,-6 6-13,-7 3 0,-7-1 1,-11 3-1,-7 3 1,-7 4-1,-8 5 334,-2 5 1,-4 5-1,0 7 1,-1 2-1,-4 6 1,3 3 0,0 5 493,4 5 0,11 3 1,-2 1-1,7 0 1,5 1-1,6 3 1,2 5-1321,1 3 0,3 6 0,2 1 0,4 2 0,4 3 0,2 1 0,5 3-2308,7 3 3175,1-3 0,17 11 0,-3-5 0</inkml:trace>
  <inkml:trace contextRef="#ctx0" brushRef="#br0" timeOffset="5">20928 7130 7995,'-14'-4'692,"-4"-1"1,4-1-1,0 3 425,3-1 0,8-7-553,-1 3 1,4 2 0,4 1 0,5 4 0,3 2 0,1 4 0,1 5 0,-1 5-50,0 3 1,1 10 0,-1 0 0,0 3 0,1 3 0,-2-1-244,-4-1 1,4-1 0,-4-6-1,1-1 1,-2-3 0,0-3-824,1-7 0,-5 3 1,1-8-1,-2-3 61,-2-8 0,-2-11 1,-1-8-1,-3-5 1,-1-5-1,-3-2 1,-2 2 411,-2 1 0,-3-2 0,-1 4 0,3 1 0,3 4 0,5 2 485,1 2 0,0 7 0,3 0 0,-2 5 0,4-1 1,4-1 11,6-1 0,3 4 0,2 0 1,3 0-1,1 1 0,-1 0-805,3 2 1,-4-3 0,5 5 0,-2 1 0,-3 1 0,-1 2 0,-2 0-1263,1 0 0,-1 0 1648,0 0 0,1 12 0,-1 3 0</inkml:trace>
  <inkml:trace contextRef="#ctx0" brushRef="#br0" timeOffset="6">21035 7210 7981,'-15'7'0,"-1"-2"3266,-2-4-2679,6-1 0,12 0 1,9 0-1,3 0 1,3 0-1,1-1 1,2-2-459,-2-2 0,-1 1 0,-2 4 0,1 1 1,-1 4-1,0 4 0,1 4-129,-1 5 0,0-3 0,1 4 0</inkml:trace>
  <inkml:trace contextRef="#ctx0" brushRef="#br0" timeOffset="7">21128 7450 7981,'6'-5'2847,"-6"0"-1268,-7-3 0,1 4 0,3-4 0,6 2-1624,6 3 1,3 2-59,1 1 1,2 0 0,1 0 0,3 0 0,2 0 102,3 0 0,1-12 0,2-3 0</inkml:trace>
  <inkml:trace contextRef="#ctx0" brushRef="#br0" timeOffset="8">21408 7170 8016,'-10'-12'106,"-3"3"0,2 5 0,8 7 794,6 1 0,0 7 0,6-3 0,1 4 0,1 3 0,-1 1-456,-1 2 0,0 0 0,3-3 1,-2 1-1,-1 2 0,1-2-2595,2-1 1,-3-8 1900,0-2 1,-6-5-1,1-5 1,-2-4 2187,-2-2 0,-2 3 2047,-2 4-3668,8 2 1,-2 2-1,11 0 1,1 0-363,-1 0 1,0 0-1,2 0 1,1 0-1,2 0 1,0 0-1,0 0-2060,-1 0 0,3-1 0,-4-4 2105,2-4 0,5-8 0,-2-4 0</inkml:trace>
  <inkml:trace contextRef="#ctx0" brushRef="#br0" timeOffset="9">21768 6943 7962,'-19'-13'3179,"4"6"0,0 4-3264,9 6 1,3 0 0,12 6-1,2 1 1,-1 2 0,2 4-1,-2 3 638,1 4 0,8 9 0,-6-5 0,2 1 0,0 0 0,-2-1 0,2-2-4386,3-3 1,-3 2 3832,2-6 0,-2-7 0,-2-5 0</inkml:trace>
  <inkml:trace contextRef="#ctx0" brushRef="#br0" timeOffset="10">21861 7183 7962,'-11'-1'511,"0"-2"0,2-3 1,0-1 96,2-4 0,11 5 0,10 2 0,1 2 0,1 2 0,0 0 1,3 0-682,2 0 0,0 0 0,3 0 1,-4 0-1,1 0 0,-2 0 73,1 0 0,-3-6 0,-3-1 0</inkml:trace>
  <inkml:trace contextRef="#ctx0" brushRef="#br0" timeOffset="11">22088 7130 7962,'-9'0'214,"0"0"1,0-1-1,2-4 818,3-4 0,4 2 1,4-1-1,5 2 0,3 2 1,1 0-731,0-1 1,1 1-1,-1 4 1,0 0 0,1-2-1,-1-1 1,0-1-796,1 1 0,-1-3 0,0 2 961,1 1 1,-2 7-1,-2 6 1,-1 8 0,1 7-1,2 6 1,1 3 159,1 3 1,0 6 0,3 2 0,1-1 0,-2 1 0,-1-2 0,-3-3-771,-4-3 0,3-8 0,-7 1 1,-1-6-1,0-7 0,0-2-402,2-2 1,-1-7 0,-6-7 0,0-11 0,-3-12 92,2-10 0,0-3 1,0-12-1,-1-1 1,1 0-1,1-1 1,2 5-127,0 5 0,6-2 1,5 9-1,3 1 0,6 7 577,0 7 0,3 4 0,3 1 0</inkml:trace>
  <inkml:trace contextRef="#ctx0" brushRef="#br0" timeOffset="12">20408 7277 7353,'8'-2'4527,"-4"-2"-3190,4-4-1097,-7 1 1,4 2 0,-10 8 0,-4 3-2,-3 2 1,-2 1-1,-4 2 1,-4 0 0,-2-2-1,0 1 1,2 0-21,-2-1 0,-1 2 0,0-5 0,1 0 0,2 1 0,0-1 0,0 1-127,-1 1 0,1-1 1,-3 3-1,1-1 1,2 2-1,-2 1-29,-1 1 0,-1 0 0,-1 1 1,0-1-1,1 0 0,-1 2 45,0 3 0,5-3 0,0 2 0,-2-2 0,0-2 0,2 1 0,4-2-100,4-3 1,0 2 0,1-2 0,0 3 0,-1 1-278,1 1 1,4 1 0,2 1 0,1 2 0,1-1-1,1 1-738,-1 0 1,-3 4-1,3-4 1,2-2-1,2-1-3356,1-2 4363,6-5 0,7-8 0,8-8 0</inkml:trace>
  <inkml:trace contextRef="#ctx0" brushRef="#br0" timeOffset="13">19675 7090 8212,'-1'-12'-111,"-4"3"0,2-1 1,-4 4 161,1-1 1,2 2 0,2-2-1,-1-1 1,-1 1 0,-1-2 1240,-1 2-992,5-5 0,-6 6-7,2-3 1,-2 3 0,-7 6 0,1 2-138,0 2 0,4 2 0,0 4 0,0-1 0,0 3 0,2 3 1,-1 3 9,1-2 0,2 3 1,-2 0-1,1 1 1,2 0-1,-1 0 1,1 0 32,1 1 0,1-5 0,2 4 0,0-3 0,2 1 0,2-2 0,5-1 0,3-3-111,1-3 0,7 1 0,2-4 0,3 0 1,3 0-1,2-3 0,2-3-161,2-4 1,-4-4-1,1-5 1,-3 0 0,-3-1-1,-1-1 1,-3-1-77,-2-2 1,-1 1-1,-6 2 1,-2-1-1,-2-4 1,-3 1 105,-2 0 0,-1-5 0,-4 2 0,-2-3 0,-5-2 0,-3 2 33,-1 3 0,-2-2 1,-1 6-1,-3 2 1,-2 3-1,-3 4 1,-1 4 10,-2 4 0,1 1 0,-1 1 0,-1 5 0,0 6 0,0 6-185,2 3 0,10-5 0,1 3 0,6-1 0,3 0 0,3-2 1,3-1 183,5-2 0,8 6 0,8 2 0</inkml:trace>
  <inkml:trace contextRef="#ctx0" brushRef="#br0" timeOffset="14">5305 7810 10253,'-1'-12'0,"-2"2"0,-1 1 391,1-2 1,-3 4 0,3-2-1,4 0 1,8 2 0,6 2 0,3 4-1,-2 1 1,0 0 0,2 0 967,4 0 1,3 1 0,2 2-991,0 2 0,1 1 0,1-3 0,4 1 0,1-1 21,3-2 1,2-1 0,2 0-1,2 0 1,3 0 0,0 0-85,0 0 1,3 0 0,-3 0 0,0 0 0,1 0 0,0 2 0,4 1-1,-1 1-201,-1-1 0,-3 3 0,-5 0 0,2 0 0,3 0 0,-1-2-55,-4 2 1,5-4 0,-8 2 0,2-2 0,3-2 0,-1 0 0,1 0 353,1 0 1,-5 0-1,4 0 1,1 0-1,2 0 1,4 0 0,1 0-291,-2 0 1,3 0-1,-4 0 1,4 0 0,2 0-1,-3 0-166,-2 0 0,3 0 0,-3 0 0,1 0 0,1 0 0,-4 0 0,1 0 151,-1 0 0,0 0 0,4-2 0,-4-1 0,-1-1 0,-2 1 0,1 1-27,-1 2 1,1 0-1,-5 0 1,0 2 0,1 1-1,2 1-136,2-1 0,-1 3 0,-3-1 0,2-2 0,3-2 0,0-1 0,2 0 98,-1 0 1,-4 0-1,3 0 1,-2 0 0,1 0-1,-1 0 204,2 0 0,-9-1 1,3-2-1,-1-2 1,-1 2-1,1 2 0,-2 1-236,-2 0 0,-4 0 1,3 0-1,0 0 0,1 0 1,0 0-55,-1 0 0,3 0 1,-3 0-1,3 0 1,3 0-1,-1 0 1,-2 0 116,0 0 1,1 0-1,2 0 1,0 0-1,-1 0 1,-2 0 0,-3 0 2,-1 0 0,2 0 0,-2 0 1,-1 0-1,1 0 0,-4 0-247,0 0 0,2 4 0,0 1 0,-2-2 0,1 0 41,1 1 74,-3-3 1,5 5 0,-5-6 204,3 0 1,2 0 0,4 0 0,-3 0 33,-2 0 1,1-1 0,-3-2 0,2-2 0,1 3 0,-1 0 0,-2 2-173,-2 0 1,3 0-1,0 0 1,-1 0-1,0 0 1,-1 0-213,2 0 1,5 2-1,-5 0 1,0 3-1,2-2 1,1-2-1,1-1 420,1 0 0,-5 0 0,3 0 0,0-1 0,-1-2 0,1-2-169,0 3 1,-5-4 0,2 1-1,-2 2 1,-3 2 0,1-1-179,0-2 1,-1 2-1,-1-2 1,-1 2 0,-2 2-1,4 2 1,2 1-87,3 1 0,4 5 0,-2-4 0,-1-1 0,3 0 1,-1 1 477,3-2 1,1-2-1,1-1 1,-2 0 0,-2 0-1,2 0 1,0 0-177,-1 0 1,2 0-1,-4 0 1,2 0-1,-1 0 1,3 0-81,0 0 0,1 0 0,-2 0 0,-2 0 0,1 0 0,-1 0 0,1 0-231,1 0 1,1 0 0,2 0 0,0 0 0,0 0 0,0 0 409,0 0 1,0 0 0,2 0 0,1 0 0,3-1 0,-1-2-137,1-2 0,3 1 0,-3 3 0,0-2 0,2-2 0,-1 2 1,3 2-90,2 1 1,-2 0 0,2 0 0,3 1-1,-2 2 1,-1 2-160,-3-2 0,0-2 1,4-1-1,1 0 0,-1 0 1,0 0-1,-1 0 372,-3 0 1,3 0 0,-3 0 0,1-1 0,0-2 0,-2-2-52,-2 2 0,-2-3 1,-2 2-1,1 1 0,1 0 1,-1 0-201,-2-1 1,2-1 0,0 5 0,-1 0-1,2 0 1,1-1 0,2-2-27,1-2 0,-8 1 1,2 2-1,3-1 1,-1-3-1,2 0 1,-1-1-136,1 0 140,1 4 133,0-9 1,-2 9-1,-8-6 1,-3 0-1,-2 0 1,-2 2-1,-2-1-282,-1 1 0,-5 0 1,0-4-1,2 2 1,0 0 15,-2 2 1,3-5 0,-3 3 0,4-3 0,0 1 0,-1 0 90,-2 2 1,0 1-1,-3-6 1,-1 1-1,2 0 1,-2-1-1,0 1 1,-3 0-28,-1-1 1,-3 1 0,-3 0 0,-5-1 0,-2 1 0,-2 0-266,0-1 0,0-4 0,-2 1 1,-2 0-1,-4 3 0,0 0 180,-1 1 0,0 0 1,-5-1-1,1 2 1,0 2-1,0 1 1,-2-1 193,-3-2 0,2 3 0,-7 0 0,0 0 0,-4 0 0,-4 1 0,-5-3 144,-2-1 1,-12-1 0,-4 1 0,1 2 0,1 2 0,5 1-92,1 0 1,1 2 0,5-2-1,0-1 1,2 2 0,1 1 113,1 2 0,2-3 0,-3 0 0,3 0 0,1-2 0,4 2 0,-1-1 0,-1 1 223,-4 0 0,-4 0 0,-2 3 0,-4-1 0,-4 1 0,-4 0-209,-5-1 0,3 2 0,-4-2 0,1 2 1,1 2-1,2 0-105,4 0 1,1 0 0,6 0-1,1 0 1,0 0 0,0 0 0,-3 0 86,-1 0 1,-1-4 0,-2-2 0,1-2-1,0-2 1,0-2 77,0-1 0,0 4 0,-2 0 1,-1-1-1,0-1 0,-6 1 0,-3 3-290,-2 1 0,-7 0 1,8 3-1,3-2 1,-2 2-1,5 2 0,-2 1 0,2 0 0,1 0 0,0 0 0,-3 0 0,0-2 177,-2-2 1,-5 2 0,4-3 0,0-1 0,-3-2-1,4-1 1,-4 0 203,2-1 1,-3 3 0,-4-2 0,1 0-1,3 0 1,-1 0 0,-1 0-221,0 2 1,-1 1 0,9 6 0,0-2 0,-2-1-1,2-1-83,-1 1 0,-2 2 1,1 1-1,-2 0 0,-4 0 1,3 0-1,4 0 108,0 0 0,4 0 1,-5 0-1,1 0 0,-1 0 1,-4 0-1,-2 0 31,1 0 1,26 0 0,1 0-1,-34 0 1,-1 0 0,36 0-1,-1 0 1,-35 0-28,2 0 1,32-1 0,0 2 0,-30 0-1,-2 2 1,-1 3 0,2 0-128,0 0 1,-3 4 0,4-2 0,2 0-1,0 0 1,4-1 0,3-1 199,2 0 0,4-1 0,-4-5 1,1 0-1,1 0 0,0 0 0,4 0 178,4 0 1,-3 0 0,3 0-1,-1 0 1,0 0 0,1 0-328,-2 0 0,0 1 0,-3 2 0,1 3 0,-2 0 0,-1 1 0,-2-1-111,2 0 0,1 4 1,3-2-1,2-1 1,2-1-1,1-1 168,0-1 0,4 0 1,-3-4-1,0 0 1,-3 0-1,-1 0 1,-1-1-15,2-3 1,2 1 0,-3-5-1,2 2 1,1 3 0,1 2-44,0 1 0,-3 0 0,3 0 0,-1 1 0,-2 2 0,0 3 0,0 2 0,-1 2 0,2 2 0,3 0 0,2-2 0,4-3 0,1 1 0,-1-1 0,1 1 0,1 2 0,1-3 0,0 1 0,1-2 0,-1 0 0,-1-3 0,-6 3 0,-1-1 0,1 1 0,0 0 0,0-1 0,-1 1 0,-5-3 0,3 4 0,0 0 0,-1 1 0,2 1 0,1 0 0,1 0 0,4-5 0,-5 5 0,2 1 0,4 1 0,1-1 0,3-1 0,1 1 0,-4-2 0,3-1 0,-2 0 0,1 1 0,-1 1 0,2-2 0,-3 0 0,5-4 0,-1 3 0,-1 0 0,1 2-331,1-1 0,-5 1 0,3 2 0,-2-1 1,1 1-1,1 2 0,1 1 0,3 1 126,1-1 1,-5 5 0,3 1 0,1 0 0,2 2 0,1 0-61,1 2 1,-1 1 0,2 0 0,1-2 0,5 2 0,2-1-156,6 0 1,2 2 0,0-3 0,4 2-1,5-1 1,5-2 0,4 0 206,3 0 0,7-4 0,3 4 0,5-2 0,4-1 1,4 0-1,2 0 40,-1-2 1,5-3-1,-2-2 1,-1-3 0,2 1-1,-3 0 20,2 0 1,-1-4 0,4 2 202,2-1 0,4-2 1,5-4-1</inkml:trace>
  <inkml:trace contextRef="#ctx0" brushRef="#br0" timeOffset="15">23541 6544 8057,'0'-8'909,"0"2"1,0 5-617,0-4 0,2-1 0,0-4 0,3 1 1,-1 0 189,2 2 1,0-5 0,5 5 175,-3-1 0,-6 4 0,-1 8-65,-4 5 1,-7-1 0,1 0 0,-3 3 0,-1 1-28,0 1 0,-1-1 1,3-2-1,0-2 0,4-1-209,1 0 1,0-2-1,3 4 1,-1 1 0,-1 2-53,-1 1 1,3 1 0,-4-1-1,1 0 1,1 1 0,-1-1 151,-2 0 0,0 2 0,1 1 0,1 2 0,1 0 0,1 0-214,0-1 0,-1 3 0,5-4 1,0 2-1,0-2 0,2-1 1,1-2-245,1 0 0,8 1 0,0-1 0,5 0 0,3 1 0,2-1 0,3 0 0,-1-4 0,7-1 0,-1-1 0,-1-1 0,2 0 0,-1-3 0,-2-2 0,-1-1 0,-1 0 0,1 0 0,-2 0 0,-1-1 0,-2-4 0,-6 3 0,2-7 0,-3 0 0,0 0 0,1 0 0,2-1 0,0-7 0,-5-2 0,-1-2 0,-2-4 0,-1-3 0,0-6 0,-2-5 0,4 7 0,-7-8 0,-1 1 0,-1 1 0,-2-2 0,0 0 0,-2 6 0,-2 3 0,-7 3 0,-4 3 0,-5 2 0,-4 6 0,-4 2 0,-3 6 0,1 1 0,-2 2 0,-2 4 0,-2 2 0,2 4 0,-5-1 0,4 6 0,-2 1 0,1 2 0,7 0 0,5-3 0,0 3 0,5-5 0,0 0 0,0-1-2548,2 0 0,11-4 2548,11 2 0,8 4 0,14-1 0</inkml:trace>
  <inkml:trace contextRef="#ctx0" brushRef="#br0" timeOffset="16">23968 5931 8081,'-14'8'0,"1"1"0,1 2 0,2-1 856,1-1 0,6-5 1,0-8-1,4-5 1,5-3-1,0-3 1,2-2-1,-1-4 372,3 0 1,2-8 0,2 0 0,-1-2-1,2-3 1,3-1 0,4-7 0,3-4-578,2-1 1,4-8-1,0 5 1,-2 0-1,0-1 1,-3 4-1266,1 2 0,-6 5 0,-4 5 1,-2 5-1,-3 7 0,-3 5 1,-5 3-1885,-2 2 0,2 8 0,1 8 2498,-2 9 0,4 4 0,1-2 0</inkml:trace>
  <inkml:trace contextRef="#ctx0" brushRef="#br0" timeOffset="17">24487 4491 8208,'-13'-7'1646,"7"11"0,6 10 0,8 0-567,3 1 0,4 3 0,2 1 0,2 2 0,2 3 0,2 1 0,2 3 1,4 2-535,2 1 0,-3 4 1,3-5-1,-3-3 1,-3-5-1,-1-3 1,-3-3-2112,-2-1 1,-6-3 0,-5-2 0,-4-4 793,-5-4 0,-7-7 0,-10-13 0,-5-5 0,-5-7 0,-5-7 0,0-6 854,1-6 1,-4 3-1,5 1 1,3 0-1,4-1 1,7 0 1088,2 0 1,7 2 0,4 4 0,2 1 0,2 4 0,2 4 0,2 1-309,5-1 0,3 7 0,3-2 0,1 1 0,4 1 0,0 0 0,4 3-863,1 2 0,2 1 0,-1 5 0,1 1 0,0 2-796,-1 1 1,-3 5 0,-1-4-1,2 1 1,-1 1 0,1 0 0,-3 3 795,-2 2 0,5 1 0,-4 0 0</inkml:trace>
  <inkml:trace contextRef="#ctx0" brushRef="#br0" timeOffset="18">24834 4491 11178,'-12'2'1491,"3"2"0,9-2 0,9 2 1,3-2-1481,1-2 0,5-2 0,1-2 0,1-5 0,2-3 0,2 0 0,4 2 0,0 1-610,0-2 599,5 6 0,-5-7 0,4 4 0</inkml:trace>
  <inkml:trace contextRef="#ctx0" brushRef="#br0" timeOffset="19">24861 4998 16992,'34'-2'0,"-3"-2"2,-3-5 1,5-7 0,2-5-1,4-3 76,1-4 0,9-8 0,2 1-78,4-4 0,-3-6 0,-22 21 0,-1 0 0</inkml:trace>
  <inkml:trace contextRef="#ctx0" brushRef="#br0" timeOffset="20">25514 4198 7988,'-16'-12'3941,"-5"3"-1718,-1 5 1,2 8 0,10 4 0,3 1-1525,1-1 0,1-3-690,5 4 1,0-5 0,0 5 0,2 0 0,2 0-179,5 0 1,4 0 0,4 3 0,3-2 0,3-3 0,3 1 0,0-2 0,0 1 0,-4-1-780,-1 0 0,1 4 779,-4-1 0,0-1 0,-6 0 0,-2 4 0,-3 3 776,-1 3 1,-3 7 0,-6-1-1,-4 2 1,-3 0 0,-5-1-1,0 0-319,0 2 0,-1-7 0,1-2 1,3-3-1,2-2 0,1-1-2802,0-3 0,6-6 1,0-12 2513,6-9 0,10-23 0,8-8 0</inkml:trace>
  <inkml:trace contextRef="#ctx0" brushRef="#br0" timeOffset="21">25701 3665 12355,'-26'-7'0,"4"2"2457,4 4 1,9 7-1,5 2 1,3 4-1885,1 2 1,0 3 0,0 3 0,1 0 0,3 7 0,5 6 0,5 7 0,2 1 0,3 1-785,2-3 1,-3-3-1,4-2 1,2-1-1,1-2 211,2 1 0,-1-4 0,1 5 0</inkml:trace>
  <inkml:trace contextRef="#ctx0" brushRef="#br0" timeOffset="22">25834 3998 8050,'-18'-16'4915,"0"3"0,8 2-4691,10 11 1,6 0 0,9 0 0,1 0 0,3 0-1,2 0 1,3 0-337,1 0 1,1-1 0,0-2-1,-3-3 1,-2-2-6585,-2-2 6537,-7 4 0,-7 0 1,-10 6 1150,-4 0 0,-3 0 0,-1 0 1635,0 0 0,5 2 0,7 2-1979,8 5 0,7-2 0,9 1 0,0-2 0,-1-3 1,0-2-1,0-1-823,2 0 0,0-1 1,-2-4-1,-3-4 0,-1-2 1,-2-3-192,-4 1 1,0-6-1,-8-2 1,-1-1-1,-1-1 1,-4 0 0,-2-1 39,-5 2 0,2-2 0,-1 5 0,1-2 0,1-1 0,0 1 1005,3 3 1,1-1 0,2 0 0,0 0 0,2-1 0,2 4-284,5 1 1,3-2-1,3-1 1,1 2 0,3 1-1,1 1 1,-1 1-658,-3 0 1,3-1 0,-1 3 0,-1 0 0,-3 4-962,0 1 1,-1 1-1,0 5 1,-1 2-1,-1 2 1,-4 7 0,0 7 284,1 8 1,-5 8-1,1 9 1,-2 3 0,-2 1-1,0 4 937,0 1 0,-6 1 0,-2 0 0</inkml:trace>
  <inkml:trace contextRef="#ctx0" brushRef="#br0" timeOffset="23">26194 3998 8050,'-27'-32'1294,"5"2"0,3-3 1,4 2-1,7 2-101,5-5 0,8-3 0,8-5 1,14 1-1,10-2 0,7 1 0,8 1 238,9 4-1431,1-3 0,-21 25 0,3 2 0,-4-4 0,1 1 0</inkml:trace>
  <inkml:trace contextRef="#ctx0" brushRef="#br0" timeOffset="24">7945 8983 20442,'6'-12'-4443,"3"3"4041,2-3 1,3 10 733,-1-2 0,0 3 0,1 1 0,-1 0 0,0 0 0,1 0 0,-1 1 0,0 2-276,1 1 1,4 5-1,-1-3 1,1 0 0,1 0-1,2-1 1,3-1 0,-1 0 548,1-1 1,9-1 0,-5-2 0,4-2 0,4-1 0,0-3-314,-1-1 0,-1 4 0,3-3 0,-1 2 0,-1-1 0,1 2 0,-2 2-518,-2 1 127,6 0 0,-9 4 1,5 2-1,-1 0 1,-2 2-1,0-3 136,0 1 1,0 3 0,-4-4 0,0-1 0,1 1 0,1-1 344,2-1 1,5-2-1,-3-1 1,1-1-1,3-2 1,1-3 0,2 0-64,0 0 0,-1-3 0,-2 5 1,-2 1-1,1 2 0,-1 1 1,-1 0-308,-1 0 0,0 0 0,-4 0 0,2 1 1,-1 2-1,-2 3-176,-1 1 0,-1-4 0,2 2 0,2-4 0,1-1 0,-1 0 0,-1 0 347,3 0 0,-4 0 0,3 0 0,-2-1 0,1-2 0,3-2 0,-1 1 26,1-2 1,2 3-1,-2-4 1,0 1-1,-1 3 1,-2 1-816,-2 2 405,-1 0 1,-1 0-1,1 0 1,-1 2 0,1 1-1,0 3-948,-1 1 1103,1-4 0,0 3 0,-1-6 1,1 1-1,0 2 0,-1 2 417,1-2 0,4-2 0,2-1 0,-1 0 0,2 0 0,-1 0 404,0 0-743,4 0 0,-8 0 1,5 0-1,-1 0 1,-3 0-1,-2 0-68,-2 0 1,1 0 0,0 0-1,-1 0 1,1 0 0,0 2-1,-1 1-95,1 1 0,0 0 0,-1-4 0,1 0 0,1 0 1,2 0 290,1 0 1,1 0 0,-2 0 0,1 0 0,-1 0 0,-2 0 0,0 0 1156,3 0-1316,-3 0 0,5 0 1,-6 0-1,-1 0 0,2 0 1,2 0-288,1 0 1,0 2 0,-3 1 0,2 1 0,2 1-1,3-1 1,0 1 318,-1-2 1,0-2-1,-4-1 1,2 0-1,1 0 1,1 0-1,-1 0 317,-1 0 0,-1-1 0,-2-2 0,0-3 0,2 0 0,-1 0 0,-1 3-195,3 1 0,-4-2 0,3 0 0,-2 1 0,1 1 1,1 2-485,-1 0 0,-1 0 1,1 0-1,1 0 0,-1 2 1,-1 1-1,1 1 320,1-1 0,0-2 0,-3-1 0,3 0 0,4 0 0,0 0 177,1 0 0,-1-1 0,5-2 1,0-1-1,0 1 0,0 1 0,0 2-112,0 0 1,-1 0-1,-4 0 1,-2 0-1,-2 0 1,0 0-1,-1 0-268,-2 0 1,3 0 0,0 0 0,-1 0 0,-1 0 0,1 0 280,1 0 1,6 0 0,-2 0 0,4 0 0,2-1 0,2-2 0,3-2 144,2 2 1,1 2-1,2-1 1,1-1 0,-1-1-1,0 0 1,-2-1-206,-1 1 1,2-1 0,-1 4 0,1-2 0,-1-2 0,-3 2-28,0 2 0,-4 1 0,2-2 0,-3-1 0,-1-1 0,0 1 1,-1 2-131,-4 1 0,4 0 0,-5 0 1,2 0-1,-1 0 0,2 0 0,0-2-368,-1-2 1,1 2 0,-5-2 0,1 1-1,1 0 1,-1-2-205,-1 2 0,-1 0 0,-3 0 0,2-1 0,1 1 0,-1 2 0,-2 1-1002,-1 0 1,-5 0-1,0 0 1727,2 0 1,1 5 0,2 3 0</inkml:trace>
  <inkml:trace contextRef="#ctx0" brushRef="#br0" timeOffset="25">20555 7450 26085,'0'-13'-4002,"0"-1"0</inkml:trace>
  <inkml:trace contextRef="#ctx0" brushRef="#br0" timeOffset="26">19555 7903 26085,'0'-13'-2001,"0"-1"0,0 0 0,0-3 0,-1-1 994,-4 2 0,4 1 1045,-4 2 1,-2 0 0,-2 1 0,-3 3 0,-1 5-1,0 2 1,-1 2 0,1 2 0,0 2 351,-1 5 1,1 3 0,1 1-1,2-1 1,1-2 0,0-1 0,0 2-1,2 0 498,1 3 1,1-1 0,5 0 0,0 1 0,0-1 0,0 0 172,0 1 0,6-1 1,3 0-1,3 1 1,1-3-890,1-2 1,3 2 0,3-5-1,0 0 1,6 0 0,2-4-1,6 0-1187,4-2 1,-4 0-1,9-2 1,2-2 0,-1-3-1,4-2 1,-2 0 1432,-1-2 0,6 0 1,-4-3-1</inkml:trace>
  <inkml:trace contextRef="#ctx0" brushRef="#br0" timeOffset="27">20302 7477 23935,'-9'-6'0,"2"-3"-2372,1-3 386,1-1 433,5 5 1838,0 2 0,2 6 0,2 0 0,5 0 0,3 2 0,1 1 0,-1 3 0,-2 0 0,-2 1 0,-1-1 849,1 0 1,-4-2 0,3-5 3222,-1-4-4173,-7 4 133,-1-11-422,-4 5 0,5-1 14,-3 4 0,1 2 379,-6 2 1,-5 5 0,-3 1-1,-1 0 1,-1-1 0,-2 0-1,-1-1 1,-1 1-45,0-2 1,2 3 0,0-2 0,2-1 0,3-1 0,1-2 0,2 0-245,-1 0 0,5 1 0,0 3 0,-1 5 0,-2 2 0,-1-2 0,0 7 0,-1-3 0,-1 2 0,-1 1 0,-3 1 0,-2 0 0,-3 0 0,-1-1 0,-1 0 0,0 2 0,3-2 0,1-1 0,-2-2 0,-1 1 0,-1-1 0,3 0 0,2 1 0,2-2 0,2-2 0,3-1 0,0 1 0,1-2 0,0 0 0,1 3 0,1 1 0,3 1 0,-3 0 0,-1 1 0,-1-1 0,0 2 0,1 1 0,1 2 0,3-2 0,-3-1 0,1 0 0,-1 0 0,4-1 0,0-2 0,-1 0-741,-2 0 0,2-5-400,0-2 1,5-10-1,0-4 1,6-2-1490,6-3 0,2 1 0,3 1 2638,-1 3 0,12-9 0,3 4 0</inkml:trace>
  <inkml:trace contextRef="#ctx0" brushRef="#br0" timeOffset="28">19422 7690 28406,'-4'-21'-3669,"-1"3"0,-7 9 4751,-1 5 0,-2 10-889,-7 7 1,4 2-1,-3 6-71,2-2 0,1-1 1,5-3-1,0 1 1,-1 3-222,1 2 0,1-3 1,2 2-1,2 1 1,3-2-1,2 1 1,3-4 683,4-1 0,9-2 0,13-1 0,8-2 0,10-2 1,6-2-1,5-4 1460,3 0 0,-8-2-1969,4 0 1,-14 0-239,0 0 0,-9 0-2197,0 0 2700,-9 0 600,3 6 788,-10-5-1595,4 11-263,-5-10 0,-1 10 1,0-5-1</inkml:trace>
  <inkml:trace contextRef="#ctx0" brushRef="#br0" timeOffset="29">19849 8529 8566,'-2'-11'0,"-2"2"0,-5 4 0,-3 4 0,5 1 614,-5 0 0,6-2 1,-2-1-1,10-1 0,8 1 1,8 1 137,3 2 1,-1 0 0,4 0 0,-2 2-1,2 1 1,1 1-602,2-1 1,-2-1 0,-1-2 0,-3 0 0,-2 0 0,-3 0-1,-1 0-806,-2 0 0,1 0 1,-1 0-1,0 0 0,1-2-958,-1-2 1,0 2 0,1-2 1612,-1 2 0,6 2 0,2 0 0</inkml:trace>
  <inkml:trace contextRef="#ctx0" brushRef="#br0" timeOffset="30">20902 8396 8571,'4'-18'579,"1"1"0,-1 3-192,-4 5 0,0 5 0,0-5 0,0-1 1,-1-1 320,-4 2 1,-2 5 0,-7 7 0,0 4-1,-3 4 1,-2 5-224,-2 3 0,3-1 1,-1 4-338,4 2 0,1 4 0,9 2 0,2-4-36,2-1 1,7 4 0,4-7-1,6 2 1,7-1 0,3-2-1,5-2-177,5-2 1,2-4 0,2-4 0,0-5 0,-1-2 0,-1-4 0,-1-2-428,0-5 0,0-9 1,-7-6-1,0-4 0,-5-4 1,-6-1 263,-4 0 1,-8-4-1,-4 2 1,-7-2-1,-11 0 1,-9 3 177,-5 1 0,-8 4 1,1 6-1,-1 7 1,-1 6-1,1 5 0,0 4-78,4 1 0,3 10-1947,4 4 2075,5 8 0,-4 10 0,4 10 0</inkml:trace>
  <inkml:trace contextRef="#ctx0" brushRef="#br0" timeOffset="31">19049 8969 8788,'6'-12'0,"3"3"-77,2 5 0,-2 1 0,0 0 1,2-1-1,-1-1 1785,-1-1 0,-2 5-619,-2-4 0,-4 5-812,4 5 1,-5-4 0,-5 4 0,-4-2 197,-3 1 1,-1-1 0,0 4 0,-1 1 0,1-2-266,0 0 1,-1 4-1,1-2 1,0 0-1,-2 1 1,-1 2-1,-2 0 48,2 3 0,-5-1 0,-1 0 0,-2 1 0,2-1 0,3-1 172,-1-3 0,4 3 1,-5-3-1,2 1 0,3 0 1,1-1-1,2 0-271,-1-2 1,1 5 0,0-4 0,-1 1-1,1-2 1,0 0 0,-1-1-129,1 0 1,0 3 0,-1-3-1,1 0 1,0 1 0,-1 1 0,1 1-65,0-2 0,-5 5 1,0-5-1,2 2 1,1 0-1,0 1 94,-3 2 1,4 0 0,-4-1 0,3-3 0,2 3 0,-1-1 0,1 1 7,0-3 1,1 1-1,1 3 1,3-1 0,-4-3-1,-3 3 1,-3 1 58,2 1 1,0 0 0,-1 1-1,-2 0 1,0 3 0,-1 0-137,4 0 1,-3-2 0,1-4 0,2 0 0,1-2 0,2 1-1210,-1 2 0,1 0 0,1-2 145,3-1 0,2-6 0,4 3-372,-2 0 0,1-3 1,6 6-1,2 0 1444,5-2 0,3 5 0,1-5 0</inkml:trace>
  <inkml:trace contextRef="#ctx0" brushRef="#br0" timeOffset="32">18009 9582 10575,'-13'0'519,"-1"0"1,1 6 17,0 3 0,5 3 1,4 1-1,2 1 0,4-1 1,2-1 76,5-3 1,3 2 0,1-2 0,1 2 0,-1-1 0,0-1 0,1 0 0,-1 0-325,0 0 1,1-5 0,0 3-1,3-1 1,1-1 0,-2-1-992,-1 1 0,-1 1 1,3-3-1,2 1 0,0-1 1,2 0-1,0 0 685,2 1 0,9 1 1,2-5-1</inkml:trace>
  <inkml:trace contextRef="#ctx0" brushRef="#br0" timeOffset="33">16303 10382 8519,'-2'-11'-13,"-2"7"230,-4 6 1,1 11 0,6-1 0,8-2 0,11-3 0,5-1 0,7-3 0,4-1 611,6-2 1,9 0 0,-2 0 0,2 0-1,2 0 1,2 0 0,2-2 0,-3-2 0,-6-3-1,-5-2-503,-1 0 1,-2-5 0,-2-5 0,-5-3 0,-1-6 0,-2-6-390,-1-5 0,7-11 0,-8-5 0,2-4 0,-1-5 0,-3-2 0,-3-5-45,-12 33 1,1 0-1,-1 1 1,-2 0 0,2-37-1,-5 3 1,-2 6 0,-4 5 78,-2 6 0,-11 8 1,-12 7-264,-7 11 0,-10 9 0,-8 10 0,-7 5 310,-8 2 0,27 9 0,-1 4 0,-2 2 0,0 2 0,-3 4 1,0 3-1,-2 5 0,0 1 0,1 3 0,2 2 0,0 2 0,1 1-60,2 0 0,3 2 0,2-1 0,3 2 1,0-1-1,2 2 0,3-1 0,2 0 0,3-1 1,2 0-1,2 0 0,2 0-333,1-2 1,4 0-1,0 25 1,4 1 0,12-6-1,13-4 375,15-3 0,27-9 0,4-7 0</inkml:trace>
  <inkml:trace contextRef="#ctx0" brushRef="#br0" timeOffset="34">19609 9835 8435,'-9'0'0,"1"-1"0,2-3 0,2 1 128,4-6 0,0 0 0,0-5 0,1 1 1,4 1-1,2 2 0,2 3 2589,0 1-1244,0 1-521,-2 5 0,-2 0 1,-8-1 147,-2-4-1185,1 4 0,4-11 154,0 3 1,-1-1 0,-4 1 0,-4 4-112,-3 4 1,-1 1 0,0 0 0,-1 1 0,1 2 0,0 3 45,-1 2 1,1-1 0,0 3-1,1-1 1,1 2 0,3-1 0,-1 0 103,1-1 0,-4-4 0,4 2 0,-4-1 1,0-2 175,3 2 0,-3-4 0,3 2 0,-3-1 0,-1 0 0,0 3-284,-1 2 0,1-4 0,0 5 0,-1 0 0,1 0 1,1 0-1,2 1 76,1 2 1,5 1 0,-4 0 0,2 1 0,3-1 0,0 2 134,-1 3 0,2-4 0,-2 4 0,2-3 1,2-2-1,0 1 37,0-1 0,0 0 0,0 1 0,0-1 0,2 2 1,1 1-293,1 2 1,1 6 0,-4-4 16,4 1 1,-4 4 0,5-3 0,-1 4 16,-1 0 0,2-4 1,-3 1-1,3-1 1,0 0-1,1-1 227,1-2 0,0-1 0,6-5 0,1 0 0,2 1 0,4-2 1,1-3 399,0-5 1,1 2-518,3-2 1,1 1 0,0-5 0,-1 0-211,1 0 0,0 0 0,-1 0 0,1 0 1,-2-2-1,-1-1 0,-3-3-263,-2-1 1,3 3-1,-3-7 1,1-2-1,0-3 1,0-2 200,-1-1 1,-1-2 0,-5-7 0,0-2 0,1-4 0,-3-3 0,0-4-47,-2-1 0,-2 4 0,2-1 1,-5-2-1,-2-1 0,-2 1-282,0 1 1,-6 4 604,-3 1 0,-4 7 0,-4-1 0,-2 7-206,-2 3 1,-2 1-1,-7 6 1,-1 3 0,1 3-1,1 2 1,1 0-362,1 1 0,-6 3 0,10 4 0,-1 5 0,0 3 0,4 3-2015,2 2 0,3 0 2477,2 5 0,5 0 0,2 5 0</inkml:trace>
  <inkml:trace contextRef="#ctx0" brushRef="#br0" timeOffset="35">20209 10528 23772,'-14'-4'0,"4"0"0,7 1 0,12 1 307,10 2 0,12-1 1,5-5-1,5-8 1,8-6-1,7-6 0,5 0 1,1-2-1,2-3 1,1-5-1,-32 17 0,-1 0 1,30-20-1,-5 2-493,-7 2 1,-4 2-1,-9-4 1,-4-2 0,-10 2-1,-6-3 1,-11-1 0,-11-6-219,-13-5 0,-10 4 1,-16-8-1,19 28 1,-2 0-1,-2 1 0,-1 0 1,-4 1-1,-2 2 1,0 2-1,-2 3 675,0 1 0,-1 3 1,-2 2-1,-1 2 1,3 6-1,0 2 1,-2 0-1,0 3 1,1 1-1,0 3 0,3 3 1,0 3-1,-33 18-80,5 9 0,9 1 0,4 10 1,11 2-1,10 2 0,8 7 1,11 3-903,11 10 0,14-3 0,0-32 0,4 0 0,3 0 0,3-1 650,3 0 1,4-1 0,7 3 0,2-2 0,1-6 0,1 1 0</inkml:trace>
  <inkml:trace contextRef="#ctx0" brushRef="#br0" timeOffset="36">16436 12354 8948,'0'-37'0,"0"6"0,0 9 141,0 12 0,-6 8 0,-4 8 0,-7 0 0,-5 1 1,-4 1-1,-7 2 0,-5 2 0,-8 3 0,-5 1 0,-7 3 1,-5 1 342,-10-1 0,2-3 0,-3-6 0,0-2 0,36-5 0,-1 0 0,-35 0 0,1-3 0,4-5 1,8 1 0,-3-6-1,7-4 1,6 2 0,5-1-1,8 3-1797,5-2 0,7 1 1344,3 3 1,4-4 0,6 4 0</inkml:trace>
  <inkml:trace contextRef="#ctx0" brushRef="#br0" timeOffset="37">9184 12927 8605,'0'-34'0,"-1"3"0,-2 7 0,-3 8 0,0 9 0,-1 7 415,-1 7 1,-1 7 0,-4 3 0,0 6 0,-1 3 0,3 4-1,0 4 1,4 3 0,-1 6 0,3 1 0,-1 4 0,3-2 449,1-1 1,2 4 0,0-4 0,0-2 0,0-3 0,2-5 0,1-5-719,1-7 0,5-3 0,-3-8 0,1-6-68,4-11 0,-5-10 1,-1-17-1,1-8 0,3-6 1,3-5-328,1-2 0,1 3 0,-1-6 1,-1 5-1,-2 8 0,-1 6 377,2 6 0,-1 9 0,0 4 0,-1 5 0,2 2 0,0 4 192,3 1 1,-1 3-1,0 6 1,1 5 0,-1 2 169,0 5 1,1 1 0,-1-1 0,0 1 0,1 3 0,-1 1-711,0-1 0,-1-1 0,-1-5 1,-2 0-1,-1 1-108,0-1 0,2-7 0,-4-6 0,0-9 0,1-7 217,1-7 0,-4-2 1,5-3-1,0-1 1,0-4-1,0 0 343,1 1 1,-2 5-1,0 6 1,1 2 0,0 3-1,0 1 25,2 2 1,-4 5 0,2 4-1,1 2 1,2 4 73,1 2 1,1 4-1,-2 5 1,-2 2 0,-3 3-1,1 4-378,-1 3 1,-4 3-1,2 2 1,-3 1-1,1-2 1,2 0-1,-2-3-1206,-2 1 1,4 0 0,1-1 0,1-1 0,2-1 0,0-5-2008,0-4 0,4 1 3259,5-7 1,6-3 0,-4 0 0</inkml:trace>
  <inkml:trace contextRef="#ctx0" brushRef="#br0" timeOffset="38">10318 12647 8552,'0'-20'-47,"0"12"0,0 10 0</inkml:trace>
  <inkml:trace contextRef="#ctx0" brushRef="#br0" timeOffset="39">10358 13154 8529,'-15'15'354,"-2"2"-6,0 6 1,-1 3-1,3 4 1,-1 1 721,-2-1 0,5-4 0,5-3 0,1-7-318,-1-6 1,7-11 0,-1-13 0,7-6 0,2-7 0,4-4 0,-1-6-547,-1-6 0,3-4 0,-3-7 0,3-2 0,1-2 0,0-4-177,1-2 0,-1 14 0,0-8 0,1 6 1,-1 5-1,0 4 0,-1 6-346,-3 6 1,3 4 0,-3 5 0,1 4 0,0 5 0,-2 3 304,-2 1 1,4 6 0,-1 0-1,3 6 210,1 6 0,-4 8 0,0 6 0,0 2 0,0 4 0,0 6 0,-1 6-111,0 5 1,-2 6-1,-6 8 1,1 7 0,2 1-1,2 0-1133,-2-1 1,-2-6 0,1-7-1,1-8 1046,1-10 0,0-6 0,-4-4 0</inkml:trace>
  <inkml:trace contextRef="#ctx0" brushRef="#br0" timeOffset="40">10424 13087 15991,'6'-65'426,"-4"15"1,11-5 0,-1 24-1,4 9 180,0 5 0,4 8 1,-3 2-1,0 0 1,-3 1-1,0 0 1,-1 3-1,0 1-1484,1 2 0,-1 6 1,-1 6-1,-2 7 1,-2 10 666,-2 3 0,-2-2 1,-4 2-1</inkml:trace>
  <inkml:trace contextRef="#ctx0" brushRef="#br0" timeOffset="41">10651 13034 13118,'0'-34'-1989,"1"7"2592,4 12 1,2 10-1,6 15 1,1-3-1,-1 1 1,0-2-1,2 1 1,3 0-1176,4 4 1,3 1-1,2 1 1,0 0 569,-1 1 0,7-1 0,1 0 0</inkml:trace>
  <inkml:trace contextRef="#ctx0" brushRef="#br0" timeOffset="42">11291 12568 12734,'-5'-30'363,"1"3"0,-7 4 0,2 11 0,-2 3 168,-3 4 0,-3 4 0,-4 4 0,-3 4 0,-6 8 0,-1 4 0,-3 6 0,2 4-128,-1 2 1,1 10-1,2 1 1,-1 2 0,3 3-1,4-1 1,5 2-456,-1-1 0,10-8 1,-2-1-1134,5-4 1,2 0 0,5-6 0,2-4-1182,2-3 0,-1 0 2371,6-8 0,6-3 0,6-10 0</inkml:trace>
  <inkml:trace contextRef="#ctx0" brushRef="#br0" timeOffset="43">10931 12541 18395,'0'-21'-721,"0"8"0,4 10 0,2 12 957,1 8 0,-4 9 0,3 5 0,-1 4 0,1 5 0,0 3 0,1 3 0,0 0-585,4 0 0,1-2 0,1-4 0,0 0 0,1 0 0,1-1 0,2-4-5085,5-4 5434,4-8 0,6-4 0,2-6 1</inkml:trace>
  <inkml:trace contextRef="#ctx0" brushRef="#br0" timeOffset="44">11771 12181 8949,'-8'-47'1682,"-8"-1"-1048,2 13 0,-2 11 1,1 23-1,-1 6 0,-3 10 1,-3 6-1,-7 7 0,-3 8-458,-2 7 1,-5 11 0,21-20-1,1 1 1,-3 2 0,1 3-1,0 3 1,0 1 0,0 3-1,1 1 1,1 3 0,1 1 0,1 1-1,1-1 1,2 1 0,1-2-1,2-3 1,2-1-820,2-4 1,3 0 0,4-2 0,4-1-1,12 25 1,9-8 0,8-10-2030,10-6 2673,5-6 0,-18-13 0,1 0 1,2-1-1,-1-1 0</inkml:trace>
  <inkml:trace contextRef="#ctx0" brushRef="#br0" timeOffset="45">11784 12714 8521,'0'-25'0,"1"3"0,2 4 0,3 3 0,2 2 46,-5-1 0,4 1 0,-4 0 0,1 0 0,-1-1 143,-1 1 1,-8 5 0,-3 4 0,-1 4 0,-1 3 0,4 3 811,1 1 1,2-2-1,4 4 1,0 1-1,0 2-40,0 1 0,4-4 1,0 0-1,1 1 0,-1 2 1,1 1-353,-2 1 0,-2-1 0,1 2 0,1 3 0,1 4 0,-1 3 0,-3 2-219,-4-1 1,2 1-1,-4 0 1,2-1-1,-2 1 1,0 0-1,0-2-980,3-3 0,2 2 0,1-6 0,0-2 0,0-1 0,0-2-1165,0 0 0,1 1 1,3-3-1,5-2 1755,3-4 0,2-10 0,-1-2 0</inkml:trace>
  <inkml:trace contextRef="#ctx0" brushRef="#br0" timeOffset="46">12264 12661 8606,'0'-14'0,"-2"3"0,-2 2 0,-5 4 102,-3 4-43,-1 1 84,-1 0 1,6 0 0,-1 1-1,0 4 1,1 4 0,4 2-1,4 4 1,3 2 0,1 2 591,-1 2 1,3-4-1,-1 6 1,-1 0 0,1 2-1,-1 2 1,-1 1-856,-2 3 0,-2-3 0,-2 2 1,-1-5-1,1-4 0,1 0-5066,2-1 5183,0-9 0,0 1 1,0-12-1</inkml:trace>
  <inkml:trace contextRef="#ctx0" brushRef="#br0" timeOffset="47">12197 12874 8571,'0'-37'283,"0"6"0,0 13-70,0 18 0,2 0 0,2 5-134,5-4 1,3-1 0,1 0 0,0 0 0,2 0-1,2 0-79,0 0 0,7-6 0,-3-1 0</inkml:trace>
  <inkml:trace contextRef="#ctx0" brushRef="#br0" timeOffset="48">12450 12634 9002,'0'-13'434,"0"-1"0,2 3 1,2 0-1,5 2 72,3-1 0,7 3 0,3-2 0,4 0 1,0 0-1,1 2 0,0 1 0,-1 1-219,1-1 1,-5 5-1,-1-2 1,-2 6 0,-4 6-1,-5 3 1,-5 2 0,-4 4-357,-1 4 1,-7 3 0,-6 4 0,-8 0 0,-4 2 0,-2-1 0,2 0-187,3 1 1,-2-8 0,8 3 0,4-6 0,6-3 0,4-3 0,4-2 355,2-3 0,11-3 1,12-6-1,7 0 1,6 0-1,3-1 22,1-4 1,1-1 0,-5-4 0,-2 2 0,-2 1 0,-5 1-1366,-3 0 0,-6 2 1242,0 4 0,-5 6 0,2 1 0</inkml:trace>
  <inkml:trace contextRef="#ctx0" brushRef="#br0" timeOffset="49">11957 13647 8512,'-13'-12'533,"-1"3"0,6 5-501,-1 8 1,6 4-1,-2 5 1,4 0-1,2-1 1,4-3-1,4-4 1,4-4 617,5-1 1,2 0 0,7 0-1,0-1 1,-2-4 0,-1-4-1,-4-4-703,0-5 0,2 2 0,-4-5 0,-2 0 0,-1 2 0,-3-2-64,-4 1 0,3 2 0,-7-3 0,-1 0 1,-1 2-1,-2 0 0,1 4 299,4 5 0,-2 4 1,6 7 107,1 4 0,2 2 0,3 8 1,1 1-1,2 3 0,-2 2-315,-1 3 0,-3 0 0,-2 1 1,-3 0-1,1 3 0,-2 0 1,0 2-3681,-3 1 3705,-2-3 0,-1 11 0,0-5 0</inkml:trace>
  <inkml:trace contextRef="#ctx0" brushRef="#br0" timeOffset="50">12264 13887 15547,'-6'-34'160,"4"15"1,-2 16-1,2 13 1,1 11 122,-4 4 0,4 2 0,-3-1 1,1 1-1,0 0 0,-2-1 0,1 2 104,-2 3 0,3 1-945,-6 7 1,2-4 0,-4 6-1,4-1 1,-1-3 0,2 2-1867,1-1 0,-1-2 2373,1-1 1,4-11-1,-5 1 1</inkml:trace>
  <inkml:trace contextRef="#ctx0" brushRef="#br0" timeOffset="51">11890 14966 8299,'0'-20'1573,"0"2"1,0 10-930,0 8 1,0 11 0,2 8 0,1 0-1,3 2 1,0 0 0,1 4 960,1 5 1,-4-1-1586,5 7 1,-6-1 0,1 5-1,-1 0 1,0-1 0,2-2-273,-2-2 1,-2-9-1,-1-1 1,0-5 0,0-3-281,0-2 0,-1-8 0,-2-4 0,-3-8 0,0-6 0,-2-7 0,3-4 82,-1-7 0,1-3 0,5-8 0,0 0 1,0 0-1,0 1 482,0 4 1,0-2 0,0 6 0,0 1 0,0 4 0,2 2 0,1 3 664,1 2 1,6 1 0,-2 5 0,1 1 0,0 2 0,1 2-217,2 2 1,3-3-1,1 5 1,2-1-1,-2 1 1,-1 0-359,-2 1 1,0 1 0,1 4-1,-2 2 1,-3 5-338,-5 3 0,-4 3 1,-4 1-1,-5 2 1,-3-1-1,-3 1-252,-3 0 1,-1 4 0,-5-3 0,2 1 0,0 0-1,1 0 1,3-1-506,3-3 0,4-1 0,2-2 0,6-1 0,7-3 971,10-5 0,5-14 0,7-5 0</inkml:trace>
  <inkml:trace contextRef="#ctx0" brushRef="#br0" timeOffset="52">12224 15060 8299,'6'-14'1291,"-5"7"0,10 0-733,-7 2 1,2 4-1,-2-4-846,5 4 0,2-1 0,-1-1 1,-1-1-1,0-1 288,-2-1 0,11 5 0,-3-5 0</inkml:trace>
  <inkml:trace contextRef="#ctx0" brushRef="#br0" timeOffset="53">12517 15020 8200,'-9'-25'2637,"0"2"-2630,0 10 0,2 6 0,3 2-292,2-4 1,2 5-327,0 4 1684,0 6-578,0 1 1,0-7-1,0-9 1,0-3 0,0-1 393,0 0 1,4 4 0,2 1-1717,2 3-7,-5 0 1,3 7-3,-6 2 1017,0-2 1,0 2 0,0-8 0,0-5 0,0-3 0,0-2 416,0 1 1,0 0-480,0-1-45,0 7 1,-2 1-1,-1 8 83,-1 2 1,-1-1 0,5 6-320,0 1 0,0-2-665,0 1 0,2-6 1,1 2-1,1 1 0,1 2 827,1-1 0,1 5 0,6-5 0</inkml:trace>
  <inkml:trace contextRef="#ctx0" brushRef="#br0" timeOffset="54">12664 14700 8284,'4'-18'-340,"2"0"0,0 1 9,0-3 0,-2 5 1,-4-2-1,0 2 410,0 2 0,5-2 1,-1-2-1,-1 0 0,0 2 1,0 3-1,2 3 0,-1 0 874,2 2 1,-3 1 0,6 7 0,0 5 304,-2 8 1,3 2 0,-5 9-683,-2 3 0,0 8 0,0-2 0,1 1-306,-1 1 0,-3-2 0,-3 3 0,-3-3 0,0-1 0,-1-4 0,1-2-250,0-5 1,0 2-1,2-6 1,-5-2 0,-3-3-497,-1-4 0,-1-3 0,1-6 1,0-1-1,-1-2 0,1-3 0,0-2-420,-1-2 1,1 0 0,1-1 0,2 4 1170,1 1 1,6 3-1,0 7-157,6 5 0,0 3 1,6 1-1,0 2 0,-2 1 1,-1 4-119,0 0 0,-5 3 0,5 3 0</inkml:trace>
  <inkml:trace contextRef="#ctx0" brushRef="#br0" timeOffset="55">13064 14607 13611,'-12'-14'-2082,"3"1"1660,3 6 0,7 1 758,4 6 0,4-5 0,8-1 0,6 0 0,3-1 0,4 1 0,1 0 0,-1 2 0,-1-1 0,1 1 291,1 1 0,0 3 0,-6 4 0,-2 5 0,-6 3 0,-2 3 0,-2 3 0,-1 4-613,-3 3 0,-3 3 0,-7 2 0,-5 2 0,-6 1 0,-4 1-282,-1 0 0,2-4 0,2 1 1,0-5-1,1-2 323,3-2 0,3-6 0,8 1 1,4-7-1,7-5 0,9-5-70,8-5 0,4-2 1,7-8-1,1-1 1,-1-1-1,-2 4 1,-1 3-1,-1 1-1822,-1 1 0,-4 2 1823,-5 6 1,-6 6 0,-2 2 0</inkml:trace>
  <inkml:trace contextRef="#ctx0" brushRef="#br0" timeOffset="56">14623 14513 8412,'0'-26'2190,"-1"11"-1652,-4 6 0,4 12 0,-4 7 0,4 5 0,1 4 0,1 2 1,2 3 286,2 1 1,10 3-1,-2 2 1,2 2 0,-1 1-1,0-1-344,-1-2 0,0-2 0,-1-3 0,-1-1 0,-4-3 0,1-2 1,-3-3-867,1-1 0,-3-8 1,-7-4-1345,-5-6 1,-3-5 1382,-1-10 1,-2-3-1,-1-6 1,-2-1-1,2-3 449,1-4 0,2 1 1,1-2-1,3-1 1,4-1-1,4-1 357,1 4 1,0 3 0,0 9 0,1 2 0,2 2 0,3 2 0,2 4 386,2 4 0,2-3 0,1 5 0,0-2 1,1 2-1250,-1 1 0,-4 1 1,0 5-1,0 2-333,-2 2 0,-1-1 1,-6 6-1,-1 1 1,-2 2-1,-3 3-312,-2 3 0,1-3 0,-3 5 0,2 3 0,2 3 1047,3 2 0,2-5 0,1-4 0</inkml:trace>
  <inkml:trace contextRef="#ctx0" brushRef="#br0" timeOffset="57">15023 14553 8417,'-1'-49'4546,"-4"9"1,4 14-4610,-4 17 1,10 6-1,2-3 1,2 0-1,0-1 1,1-1 0,2 2-1,1 2-1389,1-1 0,-1 1 1,0 5-651,1 4 0,-5 1 1,-2 4 2606,-1-1 1,-3-6 3689,-8 2 1,5-4-3387,0-1 0,6 1 0,8 2 0,-1 3 0,0 2 0,1 2-891,-1 2 0,0 0 0,1-2 0,-1-1 0,0 0 0,1-2 0,-1-2-738,0-4 1,1-1-1,-1 0 1,0-1-1,-1-4 1,-1-4 762,-3-2 0,-3-4 0,2-1 1,-1-4-1,-3 1 0,-1 0 1,-2 1 844,0-1 0,0 4 1,0-3-1,0 3 1,0 2-5,0 0 0,1 5 1,2 5-1,3 8 1,0 7-1071,0 4 1,3 8 0,-5-2 0,-1 3 0,-1 3 0,-2 2-850,0 1 0,-2 4 1135,-2-4 0,-4 7 0,-5-4 0</inkml:trace>
  <inkml:trace contextRef="#ctx0" brushRef="#br0" timeOffset="58">13570 12927 8527,'0'-7'813,"-4"13"1,-1 10-1,1 6 1,-1 4-1,-1 2 959,-1 0 0,3 4-1498,-5-1 0,4 7 0,-4-4 0,-1 0 0,-2-2-597,-1 1 1,-1-5-1,0 4 1,-3-2-1,-2 0 323,-2-1 0,5-3 0,-3 6 0</inkml:trace>
  <inkml:trace contextRef="#ctx0" brushRef="#br0" timeOffset="59">14157 12607 9982,'9'-5'0,"-2"-4"0,0-3 0,1-3-32,2-3 0,2 3 0,1-4 0</inkml:trace>
  <inkml:trace contextRef="#ctx0" brushRef="#br0" timeOffset="60">13810 12541 10057,'-13'-6'1182,"-1"-3"1,7 2 0,3-2 0,2-2-272,2 0 1,7 2-1,5 0 1,6-2 0,3 1-1,4 0 1,3 2-368,3 2 1,0 0 0,-3 3-1,1-1 1,-1 1 0,-5 2-1,0 1-266,-3 0 1,-8 0 0,2 0 0,-4 1 0,-3 4 0,-2 3 0,-4 4-280,-1 2 0,-6-1 0,-1 0 0,-3 2 1,-2 1-1,-3 2 0,2-2 63,2-1 1,-1-1 0,5-1 0,-2 0 0,2 0 0,1 1-1,1-2-79,-1-3 0,5 2 0,-4-2 1,5 2-1,3-1-131,2-1 0,4-5 0,-3 4 1,1-1-1,3-1 0,2 0 1,2-2-798,-1 2 1,0-4 0,1 2-1,0-2 1,4-2 0,6 0-4203,6 0 5147,-2 0 0,16 0 1,-2 0-1</inkml:trace>
  <inkml:trace contextRef="#ctx0" brushRef="#br0" timeOffset="61">14450 12501 14264,'0'-18'1405,"0"0"0,0 8-627,0 10 0,0 6 0,0 9 0,1 2 0,2 4 0,2 3 0,-2 1-1007,-2 3 0,-2 12 0,-4 2 0,-2 2 0,-2 3 0,2-2-6499,1-4 6679,1 2 1,5-15 0,0 5 0</inkml:trace>
  <inkml:trace contextRef="#ctx0" brushRef="#br0" timeOffset="62">14410 12727 8307,'7'-40'1313,"-2"0"-308,-4 6 0,4 20 1,1 6-1,1 2 1,3 3-1,2 2 0,2 1-3585,-1 0 1,0 1 2579,1 4 0,5 2 0,2 6 0</inkml:trace>
  <inkml:trace contextRef="#ctx0" brushRef="#br0" timeOffset="63">14743 12514 8654,'-1'-32'1372,"-4"-4"1,4 8 4,-4 15 0,5 8 1,5 2-1,4 5 0,2 2 1,3 1-1262,-1 1 1,5-1 0,0 7 0,-2-1-1,-1 2 1,-2 0-437,0 4 1,-5-1 0,-4-3-1,-2 1 1,-2-1 0,0 0-1,-2-1-239,-2-3 1,1 1-1,-6-5 1,0-1-1,0 1 1061,0-1 1,8 0-1,2-4 1,10 0 0,6 0 67,4 0 1,0 0 0,1 0 0,-4 0 0,-3 0 0,-2 2 4,0 2 0,-4 4 0,-1 5 0,-2 0 0,-3 1 0,-3 1 0,-5 2-404,-4 6 0,-9 2 0,-4 1 0,-3 0 0,-3-4 0,-2-3-785,-1 0 0,0-4 1,4 3-1,1-3 1,1-3-1,2-2 1,6-3-6117,2-1 6730,1-1 0,19-17 0,4-3 0</inkml:trace>
  <inkml:trace contextRef="#ctx0" brushRef="#br0" timeOffset="64">14970 12128 8321,'7'-42'1683,"-2"7"1,2 11 0,2 21 0,3 6-1155,1 6 1,6 4 0,4 4 0,0 2 0,2 3 0,1 6 0,2 6-1,0 6 478,0 5 1,-3 6 0,-3 9 0,-5 0 0,-7 4-807,-5 1 0,-5 2 0,-6-1-735,-8 1 1,-5 0 0,-9-1 0,-2 0-1,-2-4 1,-1-6 0,-1-4-3018,0-3 1,3-8 3550,-5-1 0,7 0 0,-4-6 0</inkml:trace>
  <inkml:trace contextRef="#ctx0" brushRef="#br0" timeOffset="65">7518 13181 18502,'5'-27'-300,"-1"0"1,2 7 0,-2 17 0,5 4 334,3 3 1,2 5-1,0-4 1,3-2 0,2-2-1,0-1-84,0 0 0,4 0 131,-6 0 0,7 0 1,-3 0-1</inkml:trace>
  <inkml:trace contextRef="#ctx0" brushRef="#br0" timeOffset="66">7345 13420 9283,'7'-34'-253,"5"9"1525,-3 12 0,13 5 0,5 10 0,3 1-506,2 1 0,-2 1 1,4-5-1,-2 0 1,1 0-1,0 0-758,-2 0 1,9 0-1,-12 0 1</inkml:trace>
  <inkml:trace contextRef="#ctx0" brushRef="#br0" timeOffset="67">6199 13327 15722,'-8'-35'-1022,"-4"1"1,-4 7-1,0 11 1438,1 10 0,3 10 0,3 5 0,6 4 0,6 5 0,8 4 0,5 4 0,7 2 0,6 1 0,5 4 0,1 1 0,4 3 0,-4 0 322,-1-2 1,0-2 0,-5-5-1,-6 2 1,-2-1 0,-6-2-2886,-5-3 1964,-4-2 1,-7 0 0,-4-1 224,-4-2 1,-14-1 0,-6-5-1</inkml:trace>
  <inkml:trace contextRef="#ctx0" brushRef="#br0" timeOffset="68">6172 13207 15780,'7'-44'380,"-1"-1"0,3 7 0,1 2 0,13-10 1,2 15 1915,2 9 1,-1 4-1,2 5 1,2 0-1880,1-1 0,11 3 1,-1 0-1,6 4 0,8 1-336,6 3 1,4 1 0,2 2 0</inkml:trace>
  <inkml:trace contextRef="#ctx0" brushRef="#br0" timeOffset="69">7252 12807 8294,'-26'-17'0,"6"-1"0,5 2 0,6 1 0,3 1 0,3 1 0,2-2 193,1-2 0,11-6 0,9-8 0,8-4 27,7-4 0,11-7 0,9-3 1,-24 23-1,2 1 0,3-2 0,2 0 1,1 0-1,2 1 0,4-1 1,2 1-1,1-1 0,3 0 0,5 0 1,2 1-1,1-1 0,0 1-126,2-1 0,1 0 0,7-1 0,0 0 1,-5 1-1,0-1 0,-2 3 0,1 0 1,1 0-1,0 1 0,-3 2 0,-1 0 0,2-1 1,-1 1-286,1 1 1,-1-1-1,-7 3 1,0-2 0,7-2-1,1-1 1,0 1 0,-1 0-1,-1 2 1,0 1 0,2-1-1,-1 2 1,-2 0 0,0 1-1,4-2 1,0 1 87,3 0 1,0 1 0,-1 2-1,1 0-7,6-3 0,2 2 1,-2 3-1,0 1 1,-23 4-1,1-1 1,0 1-1,3 0 1,1 0-1,-1 1 110,3-1 0,0 1 0,0 1 0,-3 0 0,-1 1 0,1 0 1,4-1-1,1 0 0,-1 0 0,-2 0 0,0 1 0,-1 0 0,-1 0 1,-1 1-1,0 1 0,1-1 0,0 1 0,0 1 0,22-1 1,0 1 18,-3-1 1,1 2 0,0-1 0,-1 1 0,-7 2 0,0 0 0,0 0 0,-1 0 0,3 0 0,-1 0 0,-2 0 0,0 0 57,-1 0 1,0 0 0,-3 1 0,0 0-1,-6 1 1,0 0 0,-1 2 0,0 0-1,0 0 1,0 0 0,-4 1 0,1-1-1,-1 2 1,0 0-122,-2 2 0,0 0 0,1 0 1,1-1-1,-1 2 0,0 0 1,1-1-1,1 0 0,0 0 1,1 1-1,0-1 0,0 1-13,-1-1 0,1 1 0,-1 0 0,0 1 0,-2-1 0,-1 0 0,1-1 0,0 0 0,-1 0 0,0-1 0,0-1 0,-1 1 0,-1 0 0,-1-1 211,0 1 0,-1 0 0,-1-2 1,-1-1-1,-3-1 0,0 1 1,31 3-1,-5-1 0,-8 2 366,-5-1 0,-5 2 0,-6 6 0,-2 1 1,-2 3-1,-4 2-967,1 3 0,-5 1 1,3 3-1,-3 2 1,-1 1-1,-2-2 0,-1 0 201,-2-3 0,0 1 0,5 0 0,-2-2 1,-1-3-1,-3-4-61,-2-3 1,0-2-1,-3-1 502,2-3 1,1-3 0,-1-6 0,3 0-1097,0 0 901,4 0 0,-4-6 0,5-2 0</inkml:trace>
  <inkml:trace contextRef="#ctx0" brushRef="#br0" timeOffset="70">15783 11635 8583,'0'-36'-16,"0"1"1,6 6 0,3 16 631,3 7 1,-4 5 0,3 1 0,2 0 0,5 0-1,3 0 1,4 0 0,3 0-373,3 0 0,6 0 0,-3 1 0,2 4 0,-2 3 1,-3 4-1,-6 3-205,-6 3 0,-5 0 0,-5 5-286,-5 1 0,-4 9 0,-4-5 0,-5 1-136,-3 0 0,-2 0 0,1-8 0,0 1 0,-1-1 0,1-2 0,0-4 257,-1-5 0,1 1 0,0-7 0,0-1 0,-1-2 0,-1-1 322,-2 0 1,-1 0 0,-9 2-197,-5 2 0,-17 16 0,-6 8 0</inkml:trace>
  <inkml:trace contextRef="#ctx0" brushRef="#br0" timeOffset="71">6345 12661 9536,'0'-22'0,"0"-2"0,2 2 0,2 1 0,6 6 0,5 3 0,3 5 958,-2 1-845,11-4 1,-9 7-1,8-6 1,0-3 0,-1-4-1,1-7 1,0 0 0,-3-2-1,-2-1 1,-2 0 0,-2 1-1,-4 1 1,-4 2-28,-5 1 1,-2 2-1,-4 7 1,-4 1-1,-8 4 1,-12 3-1,-11 7 1,-10 10-56,-11 12 0,21-7 0,-1 3 0,-5 4 0,0 1 0,-4 3 0,0 0 0,-3 5 0,-2 0 0,0 2 0,-1 1 1,-3 3-1,1 1 0,1 0 0,0 1 98,0 2 0,1 1 0,2 0 1,1 0-1,6 2 0,1 0 0,3-2 1,2 1-1,3 0 0,3 0 1,4-1-1,3 1-29,2-2 1,4 2 0,6-2 0,4 1 0,4-5-1,4 0 1,3-1 0,3-1 0,6-1 0,5 0-1,5-2 1,4-1 0,8 1 0,4-2 666,6 0 0,2-2-756,2-2 0,3-3 0,15-4 1,5-4-1,0-3 0,3-2 1,-21-5-1,1-2 0,1-1 0,3-1 1,2-1-1,-1-2 0,2-1 1,-1-1-1,0-1-3,2-1 1,0-2 0,-1-1-1,1-1 1,0-2 0,-2-1-1,-2-2 1,-2-2 0,0-2 0,-1 0-1,-2-2 1,-1-1 0,0-1-1,-1-2 1,-1-1 0,-2-1 0,-2-1-1,-1 0-237,18-13 1,-2-3-1,-6-2 1,-3-3 0,-8 2-1,-5-3 1,-3 0 0,-4-3-1,-7 0 1,-4-3-1,-5-1 1,-6-2 0,-6-1-1,-6-1 1,-6-2 0,-6 1-241,-5-1 0,-7 2 0,-12-2 0,-7 4 0,-4 5 1,-4 5-1,-4 2 0,-4 6 0,-3 7 0,-3 6 1,-2 6-1,-2 7-1045,-2 2 1,-2 8 1513,16 10 0,-1 5 0,-1-2 0,2-4 0,1-1 0,-1 2 0,-9 9 0</inkml:trace>
  <inkml:trace contextRef="#ctx0" brushRef="#br0" timeOffset="72">21115 12168 8245,'6'-37'0,"3"6"0,3 10 0,2 9 0,3 8 0,3 2 0,3 2 251,0 0 0,10 0 0,-5-1 1,3-2-1,3-3 0,0 0 0,2 0 1,-1 1-1,0 1 0,-1 0 1,-2 1-252,1 1 0,4 2 0,-3 0 0</inkml:trace>
  <inkml:trace contextRef="#ctx0" brushRef="#br0" timeOffset="73">22488 12048 8316,'0'-24'0,"0"-1"0,0 1 0,0 5 0,0 4 0,0 8 613,0 1 0,0 7 0,-2 4 0,0 7 0,-4 7 1,-2 7-1,-1 4 0,0 3-312,1 2 1,0 4-1,-1-1 1,5-1 0,1-3-1,0-3 1,-2-4-423,2-3 0,2-8 0,2-1 11,4-9 1,-4-9-1,5-15 1,-1-6-1,1-5 1,1-7-1,2-2 59,-2-2 0,5 0 0,-4 0 1,1 1-1,-1 4 0,3 4 1,-1 4 631,-1 5 1,1 2-1,-5 7 1,-1 1-295,2 3 0,0 5 0,3 8 0,-3 5 0,-2 5 0,1 2 0,-2 5-158,-2 4 0,4-1 0,-1 5 0,1-4 0,-1-4 0,2 0-565,1 0 1,1-10-1,2 3 1,-1-4-1,1-4 217,2-6 1,2-7 0,-3-11-1,0-4 1,-2-5 0,1-3 291,2-1 0,1-4 1,-1 2-1,-2 2 0,-1 1 1,0 7-1,0 0 1700,0 3 1,-5 5-1550,5 2 0,-1 11 0,1 12 0,-3 7 0,-1 6 0,4 7-857,3 6 0,2 2 0,-1 2 1,0 0-1,2 2 0,1 2 633,2 5 0,12-3 0,-2 0 0</inkml:trace>
  <inkml:trace contextRef="#ctx0" brushRef="#br0" timeOffset="74">23181 12328 8432,'-6'-46'5112,"5"4"-4944,-5 14 1,10 9 0,2 14 0,2-3 0,2-4 0,2-3-1,1-3 1,0-3-568,1 1 1,-1-6 0,-1 4-1,-2-3 1,-1-3 0,2-2 0,-1-2-1,0-1-259,-1 1 0,-6 1 1052,2 4 0,1-3 0,-2 2 0,-1 4 265,-2 4 1,-1 2 0,2 6 0,1 5-248,1 7 0,5 6 0,-3 8 0,2 4 0,0 4 0,1 5-551,0 4 1,0-1-1,4 4 1,1 0-1,-1-2 1,0 3-1099,1-1 0,-1-3 1237,0 4 0,1 1 0,-1 4 0</inkml:trace>
  <inkml:trace contextRef="#ctx0" brushRef="#br0" timeOffset="75">23341 12128 8262,'2'-55'651,"2"6"1,3 14 0,8 21 0,2 8 0,0 3-386,0-1 0,2 2 1,-1-2-1,-2 2 1,0 2-1,1 0 1,0 2-799,0 2 0,2 4 1,-1 7-1,-4 2 532,-3 6 0,1 2 0,-5 1 0</inkml:trace>
  <inkml:trace contextRef="#ctx0" brushRef="#br0" timeOffset="76">23581 12101 8254,'0'-40'0,"-4"8"549,-1 5 1,7 12 0,7 11-591,2 2 0,3 2 0,1 0 0,1 0 0,2 0 0,-1 2 0,1 2 0,0 3 0,0 2-8,1 0 49,-4 6 0,10 0 0,-4 4 0</inkml:trace>
  <inkml:trace contextRef="#ctx0" brushRef="#br0" timeOffset="77">23808 11875 8578,'-8'-6'-7,"5"0"376,6 3 0,11 6 0,8 13 1,3 2-1,2-1 0,-1 1 73,1 0 0,0 3 0,1-5 0,1-1 1,4 1-1,0-1 0,-1-2-1417,-2-4 1,-2 3 0,-1-5 974,-1 1 0,-5 4 0,-2-5 0</inkml:trace>
  <inkml:trace contextRef="#ctx0" brushRef="#br0" timeOffset="78">24221 11928 8464,'-15'-19'0,"-1"-2"495,-2 0 0,2 6 1,5 8-1,2 1 1,-1 3-1,-2 4-294,-1 8 1,0 2 0,-1 11 0,1 2 0,1 4 0,3 6 0,5 6 0,2 1-1,2 2-201,0 2 0,6-4 0,2 5 0</inkml:trace>
  <inkml:trace contextRef="#ctx0" brushRef="#br0" timeOffset="79">24754 11515 8343,'-21'-52'0,"-4"7"985,-4 14 1,-7 19 0,3 29-1,-1 12 1,-4 16 0,-4 10-699,20-25 0,0 2 1,0 1-1,1 0-342,3 3 1,0-1-1,2 0 1,1 0-1,4 2 1,2 2 0,1-1-1,2 1 1,3-1-1,2 1 248,1-1 1,3-1 0,12 37 0,11-4-442,-10-35 1,2 1-1,4 0 1,1-1-1,0-2 1,1 1-1</inkml:trace>
  <inkml:trace contextRef="#ctx0" brushRef="#br0" timeOffset="80">24634 11728 8190,'8'-6'0,"-4"-3"153,-3-3 0,4-1 1,-1 0-1,1-1 0,1 1 1,3 0-1,2-1 0,3 1 1,-1 0-1,0 1 1210,1 3 1,-5 1-1,0 6 1,-1-1-742,0 4 1,-2 5-1,-6 9 1,0 3-1,0 4 1,0 3 0,0 3-305,0 3 0,4-1 0,1 5 1,-2 2-1,-2 0 0,-1 0 1,0-3-721,0-1 1,5-2 0,-1-4 0,-1-1-1,-2 1 1,-1-2-1955,0-3 0,2-4 0,2-9 2356,5-4 0,3-4 0,1-1 0</inkml:trace>
  <inkml:trace contextRef="#ctx0" brushRef="#br0" timeOffset="81">25194 11541 10301,'-21'-7'1620,"8"7"0,10 9 0,4 3-1430,4 1 1,4 2 0,-3 3 0,0 4 0,0 6-1,-2 6 1,0 4 0,1 2 0,-2-1-311,-2-2 1,4 4 0,-1-7 0,-1 2 0,-1-2 0,-2-3 0,0-4 119,0-3 0,0-2 0,0 4 0</inkml:trace>
  <inkml:trace contextRef="#ctx0" brushRef="#br0" timeOffset="82">25154 11821 8066,'0'-21'855,"1"4"1,2 2 0,3 3-508,2 3 1,2-3-1,6 5 1,4-2 0,0 2-1,3 1 1,0 3 0,3 1-1,2 2-348,0 0 0,0-6 0,-1-1 0</inkml:trace>
  <inkml:trace contextRef="#ctx0" brushRef="#br0" timeOffset="83">25527 11515 8053,'-7'-27'1571,"-4"11"1,9 4-365,3 4 1,9 3 0,8 2 0,-2-2-953,-1 2 0,3 2 0,0 1 1,0 0-1,-1 1 0,1 2 0,-2 3 1,-1 1-251,-1 4 1,-3 1 0,-2 2 0,-4 3 0,-4 1 0,-1-1 0,-1 1-229,-4 0 0,2 0 0,-6-5-116,-1 0 1,4 1 337,2-1 0,4-6 0,4-2 0,5-4 0,3-1 0,3 0 72,2 0 0,-2 2 0,3 1 0,-3 3 0,-2 0 0,1 2 421,-1 4 0,-6-4 1,-2 8-1,-4 0 1,-1-1-1,0 1 125,0 2 0,-1-2 0,-2 5 0,-3 0 1,-2-2-1,-3 2 0,-4-2-832,-3 0 1,-4 4 0,4-6-1,2 1 1,1 0 0,2 0-123,-1-2 1,2-1 0,3-2 336,5 0 0,8 7 0,4 0 0</inkml:trace>
  <inkml:trace contextRef="#ctx0" brushRef="#br0" timeOffset="84">26180 11968 8070,'-13'0'2842,"-5"12"1,1 7 0,0 9-2538,2 8 0,4 2 0,-1 4 0,0 2 0,-3 5 1,0 3-1,-1 1 0,-2 0-1949,-4 1 0,1-1 1644,-1 0 0,-6 6 0,-6 2 0</inkml:trace>
  <inkml:trace contextRef="#ctx0" brushRef="#br0" timeOffset="85">26207 11515 8019,'-18'-6'0,"1"-3"1316,5 3 0,12-4-505,9 5 0,2 1 0,3 4 1,-1 0-1,0 0 0,1 0 1,1 0-103,2 0 1,3 0 0,2 1-1,-4 2 1,-4 2 0,0-1 0,-1 2-422,0 3 0,1-2 1,-2 2-1,-4 3 0,-3 3 1,-4 3-110,-1-2 1,-1 5 0,-4-1 0,-5 2 0,-5 1 0,-3 0-1,2 1-100,1-2 0,2-2 1,1-7-1,3 0-557,5 1 1,4-3 0,4 0 0,5-4 0,5-1-358,3-3 0,0-3 1,5-4-1,0-4 1,0-2-1,0-2 0,2-4 835,1-4 0,8-2 0,1-4 0</inkml:trace>
  <inkml:trace contextRef="#ctx0" brushRef="#br0" timeOffset="86">26647 11448 8019,'0'-13'1842,"0"-1"1,0 5-936,0 1 0,1 5 0,2 0 0,3 7 0,2 9 1,1 8-1,0 6-586,-1 4 1,0-1 0,1 5 0,-3 1 0,-2-1 0,2-1 0,0 0-1430,0 0 1108,4-4 0,-2 3 0,5-7 0</inkml:trace>
  <inkml:trace contextRef="#ctx0" brushRef="#br0" timeOffset="87">26634 11608 8244,'-14'-16'1301,"1"2"1,1 5-1,5 4 1,7 0-1,7 2-1076,5 2 1,7-1 0,5-1 0,4-3 0,6-1 0,3-3-226,5-2 0,1-2 0,-3 1 0</inkml:trace>
  <inkml:trace contextRef="#ctx0" brushRef="#br0" timeOffset="88">26980 11368 8002,'-21'-13'6588,"-4"-1"-5957,11 7 1,2 6-1,12 6 1,7 3-1,5 1 1,1 0-1,1 0-374,-1 1 0,0 2 0,1 1 0,-3 0 0,0 2 0,-4 1 0,-1 2 0,-3 0-522,-1 1 1,-8-2 0,-3 3 0,-2 0 0,1-4 0,1-1 87,-1-2 1,4 0 0,1 1 0,7-3 23,7-2 0,1-3 0,12-7 0,2-4 0,3-4 1,4-4-3346,4-5 0,4-4 3498,1-9 0,-6-3 0,-2-6 0</inkml:trace>
  <inkml:trace contextRef="#ctx0" brushRef="#br0" timeOffset="89">27247 11035 8002,'-21'-8'1315,"9"4"1,12 8 0,9 7 0,6 4 70,3 2 0,4 7 0,-1 0 0,1 5 0,3 10 1,-1 7-1,-1 9 207,-2 4 1,-2 3-2193,-5 5 1,-5-4 0,-2 1 0,-1 3 0,-5-2-479,-3 0 0,-7 8 0,-9-5 1077,8-32 0,-2 0 0,-19 28 0,-4 1 0</inkml:trace>
  <inkml:trace contextRef="#ctx0" brushRef="#br0" timeOffset="90">22688 12874 8124,'-2'-19'0,"1"5"0,-1 10 45,4 7 1,7-2 1372,0 4 1,4-4 0,5-1-1643,4 0 0,3 0 0,2 0 0,0 0 0,-2 0 224,-3 0 0,9 6 0,-3 2 0</inkml:trace>
  <inkml:trace contextRef="#ctx0" brushRef="#br0" timeOffset="91">22755 13114 8574,'0'-13'470,"0"7"0,0 6 0,3 7 0,4 3 1,6-1-1,2-4 554,0-4-1079,4-1 0,-4-1 0,4-2 0,0-2 1,2 1 54,0-2 0,4-1 0,-4-7 0</inkml:trace>
  <inkml:trace contextRef="#ctx0" brushRef="#br0" timeOffset="92">23314 12874 8313,'-13'-19'0,"0"5"775,-1 9 0,7 9 1,3 5-1,2 3 0,2 1-446,0 0 1,2-1-475,2-3 1,9-3 0,11-6 0,6 0 0,7 0-236,6 0 1,0-3 0,6-4 0,1-8 0,-1-3 0,-3-3-798,-6 1 0,-6-3 0,-3-2 1243,-9 3 0,-7-3 421,-6 3 0,-6 8 1,-12 5-1,-9 8 1,-6 8-1,-4 10 1,-1 11 622,-3 9 0,-3 3 0,4 10 1,1 3-1,2 1 0,3 5-827,3 5 0,4-8 0,9 6 1,5-3-284,2-5 0,8-8 0,1-1 0</inkml:trace>
  <inkml:trace contextRef="#ctx0" brushRef="#br0" timeOffset="93">23221 13540 8264,'-13'-16'2179,"-1"3"-940,1 5 1,6 16 0,1 7 0,1 2-1087,1 3 0,-6 3 1,1 0-1,-5 0 0,-3 1 1,-6-3-1,-2-2 0,-3-3-154,-3-1 1,-2-8-1,-4-2 1,2-4-1,-2-1 1,0-3-1,-2-6-202,-1-8 0,3-4 1,-9-6-1,0-7 1,-1-6-1,-2-6-138,0-1 0,0 1 1,-5-6-1,25 25 0,0 1 1,-1 0-1,-1 0 0,-1 1 1,0 0-1,0 1 0,-1 0 220,-1 3 1,0-1-1,-1 0 1,-1 1 0,-32-10-1,0 3 1,3 5 0,1 5-1,3 3 591,3 2 0,4-1 0,0 1 0,2 0 0,5 1 0,6 1-91,3 3 1,4-1 0,-1-3-1,4 1 1,3 4 0,1 0-317,0-1 1,2 1-1,3-4 1,4 3-1,3-3 1,2-1-1,1-1-282,3 0 1,-1-5 0,5-1-1,2-1 1,2 1 0,1 3-250,0 1 1,6 2 0,1-1 0,2 3 0,-1 0 0,-1 4-773,0 1 1,-2 1 0,2 7 1239,-1 2 0,5 4 0,-4 5 0</inkml:trace>
  <inkml:trace contextRef="#ctx0" brushRef="#br0" timeOffset="94">20995 12674 25271,'-18'-6'-1128,"-1"-1"1,-2-1 667,-2 4 0,2 4 0,0 3 0,2 1 629,3-1 1,1-1 0,1-2 0,1 0 0,0-2-1,-1-1 1,1-3 290,0-1 1,-1 4 0,1-1 0,1 4 0,2 4-1,2 5-205,3 3 1,0 7 0,5 3-199,0 3 1,0 7 0,0 0 0,0 1 57,0-1 1,6 4 0,3-5 0,3-3-1,3-4 1,2-6 0,7-5-59,6-4 1,1-3 0,7-6-1,5-3 1,3-6 0,6-9-724,4-6 1,1-7-419,5 0 0,-9-3 532,5-1 1,0 5 0,-25 11 0,0-1 0</inkml:trace>
  <inkml:trace contextRef="#ctx0" brushRef="#br0" timeOffset="95">21488 14353 10063,'9'-13'0,"-2"0"211,-1-1 0,3 5 0,-3 2 0,2 0 0,2-1 0,2-2 470,1-2 1,-4 5-1,-2 1 1,1 1 0,-1 1-1,4 1 1,-1 3-73,-1 4 0,1 1 0,-4 7 0,0 2 0,2 3 0,-3 2 0,1 2 0,-3 1-418,-1 0 1,-2-1-1,0 3 1,0-4-1,0 0 1,0-4-358,0-1-66,0-2 0,0-12 0,0-5 1,1-6-1,4-5 0,2-1 124,1-2 1,3-1 0,-2 2 0,2-1 0,-1 2 0,-3 1 0,-1 2 868,-3 0 0,5 5 0,1 4-197,2 2 0,-2 2 0,-1 2 1,-1 2-1,-1 5 0,2 3 1,-3 1-314,1 1 1,3-1 0,-3 2 0,0 1 0,0 2-1,-2-3-1085,2-5 1,-4 2 0,4-5 207,0 1 0,-5-4 0,5-8 1,-1-7-1,0-3 0,1-6 1,2 1 368,-1 0 1,1-3-1,2 4 1,-1 2 0,0 1-1,0 3 1101,0 3 1,-1-1 0,6 5 0,-1 2-633,0 2 1,1 7-1,-1 4 1,0 5 0,-1 6-1,-1 2 1,-2 5-1027,1 1 1,-4 3-1,0 1 752,0 1 0,1-5 0,6 4 1</inkml:trace>
  <inkml:trace contextRef="#ctx0" brushRef="#br0" timeOffset="96">22341 14553 8444,'14'-41'6683,"-5"10"-4365,-1 17-2537,-5 7 524,9 7 0,-6-2 1,5 0-1,-3-4 0,3-2-266,1-2 0,1-1 0,0 0 0,1-1 1,0-3-1,3-1 0,1-4 0,-2 0-837,-1-1 1,-2-3 0,0 7 0,-1-1 0,-2 0 488,-1 0 0,-6 5 403,2 4 1,-4 5 0,-1-2 0,0 4 0,0 8 187,0 4 0,5 8 0,1 1 1,0 2-1,1 3 0,-1 1 0,1 2 1,-1-1 519,0 1-1390,5 0 0,-10-2 0,5-1 0,-2-2 0,1 0 588,-2-1 0,-2-2 0,-1-6 0</inkml:trace>
  <inkml:trace contextRef="#ctx0" brushRef="#br0" timeOffset="97">22501 14407 8442,'8'-26'272,"-4"4"0,4 9 1,-1 10-1,2 4 1,-2 5 798,-1 2 0,5-4 0,-3 4 0,4-1 0,3 0 0,1 4 0,4 1 389,0 1 1,-3 0-2200,0 1 1,3-1-1,-1 0 1,2 1 0,1-3 738,-1-2 0,10 3 0,-3-4 0</inkml:trace>
  <inkml:trace contextRef="#ctx0" brushRef="#br0" timeOffset="98">23008 14367 8433,'0'-18'818,"0"0"1,0 5 368,0 4 0,1 2-692,4-2 0,1 4 0,4 10 0,-1 2 1,1 3-1,2 2 0,1 3 0,1 0-217,-1 0 0,-1 2 0,-2 1 0,-1-1 0,0-1 0,0 0-1532,0 2 1,-5 0 0,5-7 0,2-2-2761,0-4 4014,3-4 0,-1-13 0,0-2 0</inkml:trace>
  <inkml:trace contextRef="#ctx0" brushRef="#br0" timeOffset="99">23288 14340 8433,'0'-13'680,"0"-1"0,-6 1 0,-2 0 0,0 1-75,-1 3 0,0 3 0,-5 6 0,1 2 0,-2 2 0,1 5 0,-3 4 797,1 5 0,4-2-1172,-6 6 0,-1 5 0,1 4 0,2 2 0,1 1 0,2 3 0,0-2-230,-1-1 0,7-2 0,1-6 0</inkml:trace>
  <inkml:trace contextRef="#ctx0" brushRef="#br0" timeOffset="100">23581 14140 8409,'9'-16'0,"0"3"0,-6 1 0,3 9 456,0-2 0,-3 2 1,4 8-1,-1 4 1,-3 4-1,-2 5 1,-1 5 1868,0 7 1,-3 6-2218,-5 8 1,-1 2-1,-11 4 1,1 1 0,-3 2-1,-3 3-772,-2 0 1,0-1 0,1-3 0,-1-2 0,2-2 663,3-2 0,2-2 0,7-4 0</inkml:trace>
  <inkml:trace contextRef="#ctx0" brushRef="#br0" timeOffset="101">24034 14420 9217,'14'-12'2015,"-3"2"-486,-2 1 1,3 0 0,-4-4-1175,-1-1 0,-1 8 0,-6 6 0,0 8 0,1 5 0,2 3 0,2 4-384,-2 0 0,0 3 0,0 2 0,1-1 0,1-2 0,-1 1 1,0 1-108,-1-2 1,-1 3 0,-4-4-1,-2 0 1,-5-2 0,-4-1-578,-5 0 1,2 0-1,-5-5 1,2 0-1,1-1-5242,-1-3 5955,4-3 0,-4-18 0,5-3 0</inkml:trace>
  <inkml:trace contextRef="#ctx0" brushRef="#br0" timeOffset="102">24088 14460 8374,'20'-15'0,"-3"-1"0,-7-2 0,2-6 0,-5 14 472,7-3 1,-1 4-1,0 0 1,1 5-1,-1 2 1,0 2 0,1 0-1,0 2 1770,4 2 0,-3 8 0,3 6-2242,-3-2 0,4-1 0,2-2 0</inkml:trace>
  <inkml:trace contextRef="#ctx0" brushRef="#br0" timeOffset="103">24541 14407 8319,'1'-20'0,"2"9"228,2 9 1,-1 8 0,-2 7-1,1 1 1,1-1 0,-1 2-1,-2 1 1,-1 3 0,0 2-1,0 4 1,-1 3 698,-3 3 0,-4 2 1,-5-3-1,-2 1-927,-3-2 0,-3 0 0,-5-3 0</inkml:trace>
  <inkml:trace contextRef="#ctx0" brushRef="#br0" timeOffset="104">24461 14660 8413,'21'-34'1046,"-4"7"1,-6 11 0,-2 6-335,1 5 0,2 4 0,1 1 0,0-2-1059,1-2 0,4 2 0,-1-2 347,0 2 0,3 2 0,1 0 0</inkml:trace>
  <inkml:trace contextRef="#ctx0" brushRef="#br0" timeOffset="105">24847 14420 8297,'6'-19'3336,"0"4"-2489,3-3 0,-1 9-546,-4 5 1,2 4-1,4 4-434,-1 5 0,-6 3 1,2 1-1,-4 1 1,-1 0-506,0 4 0,-4-3 0,-1 3 0,2-3 0,3-2 0,3 0 0,3 1 388,2-1 1,0-1-1,4-2 1,-1-1-1,-3 0 1,3 0 1644,1 0 0,-3-5 0,-2 5 1,0 1 276,1 2 1,-5 2 0,1-1-744,-2 0 0,-1-1 1,2-2-1136,2-1 0,1-1 0,-4 2-75,3-1 1,-1 0 0,-4 4 0,0 0 0,0 1 0,0-1 35,0 0 0,-10 5 1,-5 1-1,-4 2 0,-6 3 1,-3 0-1,-5 1-629,-1 1 1,4-6 0,1 5 0,5-3 0,8-3 873,5 1 0,5-3 0,6-3 0</inkml:trace>
  <inkml:trace contextRef="#ctx0" brushRef="#br0" timeOffset="106">25261 14980 8213,'0'-21'1705,"-2"20"0,-2 14 1,-5 9-752,-3 5 1,-6-5 0,0 0-1,2 0 1,1 1-955,2-1 0,-6 6 0,-2 6 0</inkml:trace>
  <inkml:trace contextRef="#ctx0" brushRef="#br0" timeOffset="107">25847 14513 9103,'0'-13'0,"-1"1"579,-4 3 1,-2 3-320,-6 6 0,-1 6 0,2 3 0,3 3 0,5 1 0,3 1 0,1-1 410,0 0 1,0 5 0,0 0-1,0-2 1,0-1 0,0-2-845,0 1 1,1-1 0,2 0-1,3-1 1,0-2 0,1-1 0,1 0-3143,2-1 3316,2-2 0,7-6 0,2 0 0</inkml:trace>
  <inkml:trace contextRef="#ctx0" brushRef="#br0" timeOffset="108">26087 14513 9630,'0'-15'-109,"0"2"1,0 4 0,0 12 0,0 9 0,-1 6 1016,-4-2 0,2 5 1,-6 1-1,-1 3 0,-2 3 1,-1 2-1,-1 3 1,1-1-1074,0 1 0,1-2 0,2-5 0,1 1 1,0 0-1,0-1 152,0 1 0,6 0 1,-3-1-1</inkml:trace>
  <inkml:trace contextRef="#ctx0" brushRef="#br0" timeOffset="109">26407 14567 9130,'9'-18'865,"-2"0"570,-1 2-1057,-1 7 0,-5 4 0,0 10 0,0 4 0,0 3 1,0 4-1,0 3-164,0 3 0,-6 11 1,-2-5-1,-1 3 1,1 3-1,-3-1 1,-1-1-1,-2-1-219,-4 2 1,-3-5 0,-6 5 0</inkml:trace>
  <inkml:trace contextRef="#ctx0" brushRef="#br0" timeOffset="110">26180 14833 8352,'14'-32'965,"-1"3"1,0 9 0,1 11 0,-1 6-923,0 3 0,5 0 1,0 0-1,0 0 1,1 0-1,2 0 0,1 1 1,-1 2 1092,-2 2-1136,5 5 0,-4-8 0,7 3 0</inkml:trace>
  <inkml:trace contextRef="#ctx0" brushRef="#br0" timeOffset="111">26820 14460 11280,'14'-12'-981,"-1"-4"955,0-3 0,-4 5 454,0 10 1,-6 13-1,1 6 1,-4 4-1,-4 7 1,-5 7-1,-4 8-223,-5 5 1,-3 3-1,-7 5-691,-3-1 0,3-1 0,-3-3 0,4-5 0,3-3-2302,2-1 2772,6 0 0,-9-6 0,4-1 1</inkml:trace>
  <inkml:trace contextRef="#ctx0" brushRef="#br0" timeOffset="112">27247 14273 8197,'13'-23'351,"0"5"0,-4 6 1,2 15-1,2 6 1,3 10 34,1 9 0,-1 2 0,0 5 1,2 4-1,-3 2 0,-3 7 0,-5 2 29,-1 5 0,-3 6 0,-7-1 0,-7 3 0,-5 2 0,-8-2 0,-5 1 0,-7-2-1285,-3 0 0,-6-7 1,-7 0-1,23-30 1,-2-1 869,-1-1 0,-2 0 0,-4-1 0,0 0 0,1-2 0,0 0 0</inkml:trace>
  <inkml:trace contextRef="#ctx0" brushRef="#br0" timeOffset="113">23501 15380 8340,'12'-20'0,"-3"-2"0,-3 3 0,0 6 0,1 7 936,6 6-453,1 0 1,-1 4 0,0 2-664,1 1 0,-2 2 0,-2 5 0,-3-1 1,1-1 179,-1-3 0,2-3 0,4-6 0</inkml:trace>
  <inkml:trace contextRef="#ctx0" brushRef="#br0" timeOffset="114">23461 15420 8381,'0'-6'322,"0"6"0,2 6 0,2 2-17,5 1 0,3-4 1,3 2-1,2 1 1,4-3-306,0 1 0,10 5 0,-3-4 0</inkml:trace>
  <inkml:trace contextRef="#ctx0" brushRef="#br0" timeOffset="115">23994 15326 8381,'9'0'199,"0"9"0,1 10 0,4 8 1,1 3-1,1 1 0,-1 0 693,1 1 1,-4-2 0,-5 6-1,-1-1 1,-3 1-723,-1-1 1,-2-5 0,0 1 0,0-3 0,-2-3-1,-2-1 1,-5-3-573,-3-2 1,-6-6 0,-1-4 0,0 0 0,-1-2 0,4-2-1,1-4-1560,2-1 0,1-6 1894,3-3 1,3-4 0,6-5 0,3-5 0,5-7 96,5-5 0,14-4 0,1-2 0,3-2 0,1-2 0,-2 2 0,-3 2 772,-5 1 0,-3 4 0,-7 2 1,-3 2-1,-5 2 0,-2 2 0,-4 1-568,-2 1 0,-8 0 0,-7 3 1,-3 2-1,-5 2 0,-4 2-531,-3 3 0,-8 2 298,-7 3 0,-2-9 0,-3 3 0</inkml:trace>
  <inkml:trace contextRef="#ctx0" brushRef="#br0" timeOffset="116">20182 13914 11389,'-13'0'-393,"-1"3"0,1 5 641,0 10 1,1 16-1,1 9 1,4 6-268,1 6 0,9 11 0,12 3 0,-3-34 1,2 1-1,4 1 0,3 0 0,2-1 1,3-1-1,2 0 0,2-2 141,2-2 0,2-1 1,3-5-1,2-2 1,4-2-1,3-3 1,2-3-1,3-3 1,2-4-1,1-2 1,1-2-1,1-3 1,-3-1-1,-1-3 1,-2-2-1,-1-3 1,-4-3-1,-1-2-192,-1-3 1,-2-4 0,-2-4 0,-4-3 0,-6 0 0,-3-1 0,20-31 0,-13-7-1,-13-2-320,-11-3 1,-21-1 0,-16 2 0,7 35 0,-4 0-1,-4 2 1,-4 1 0,-2 2 0,-1 3 240,-1 0 0,-1 3 1,-4 2-1,1 1 1,2 4-1,1 3 1,-2 3-1,0 1 0,0 3 1,1 3-1,0 1 1,0 3 99,-1 0 0,1 3 0,2 5 1,0 3-1,1 3 0,-1 0 1</inkml:trace>
  <inkml:trace contextRef="#ctx0" brushRef="#br0" timeOffset="117">15476 16606 8262,'-19'-17'0,"-2"3"0,1 3 0,2 5 0,4 8 0,4 4 72,1 1 0,6 5 1,-1-3-1,2 3 0,2 1 1,0 2-1,0 1 1,2 3-1,1 2 0,3 1 1,0 0 350,0 1 1,4-1 0,-1 3 0,1-3 0,1-2-1,-3-1-94,3 3 0,1-1 1,-1-1-1,-2 1 1,-3 0-1,-1 3 1,-1-1-367,-1 0 0,-7 2 1,-7-3-1,-3 3 1,-6 0-1,1-3-285,0-4 1,-3-4 0,4-6 0,1-3-1,3-4 1,2-2 346,3-4 113,-3-8 1,12-8 0,2-8 0,9-5 0,10-6 0,6-2 128,4 1 1,3-4 0,6 1-1,0 1 1,0 2 0,-2 2-139,-2 4 0,-3-1 0,-7 6 0,-1 4 0,-4-1 1,-6 5-190,-5 1 1,-7 3 0,0 4 0,-6-3 0,-7 1 0,-6 3 6,-7 2 0,-2 4 1,-1-2-1,-1 5 1,0 2-1,2 2 0,3 0-172,4 0 0,3 2 1,3 2-1,4 5 1,5 3-993,6 1 1,5-4-1,10 0 1217,4 1 0,15-4 0,5 0 0</inkml:trace>
  <inkml:trace contextRef="#ctx0" brushRef="#br0" timeOffset="118">15970 16326 8221,'-5'-9'976,"1"9"0,1 9 0,6 17 1,3 1-1141,1 0 0,0-1 0,4 1 0,-4 1 0,1 3 1,-1 5-1,2 4 0,-2 4 164,-2 5 0,2-3 0,1 0 0</inkml:trace>
  <inkml:trace contextRef="#ctx0" brushRef="#br0" timeOffset="119">15943 16699 8506,'0'-33'790,"0"5"0,1 2 0,4 9 0,5 7-634,6 5 1,-1 0 0,3-1 0,-2 0-1,2-2 1,3 2 0,1 0-157,0 3 0,-5-4 0,2 0 0</inkml:trace>
  <inkml:trace contextRef="#ctx0" brushRef="#br0" timeOffset="120">16263 16352 8109,'0'-29'1328,"0"2"1,3 15-1,6 2-1118,8 3 1,7 5-1,4-4 1,2 2 0,1-1-1,-1 2 1,-1 2-1,-1 1-160,-1 0 1,-3 10 0,-12 5 0,-4 4 0,-3 6 0,-5 4-1,-6 2 1,-7 0-579,-8 1 1,-3-5-1,1 1 1,2-4-1,2-2 1,4-1 687,4-3 1,5-8 0,8-3 0,4-1 0,9-3 0,10-3 74,9-4 1,10-4 0,5-5 0,5 0 0,0 1 0,3 1-236,-1 3 0,-4 5 0,7-3 0</inkml:trace>
  <inkml:trace contextRef="#ctx0" brushRef="#br0" timeOffset="121">22555 16272 8343,'-8'-13'0,"2"0"151,0-1 1,5 6 0,-4-1 0,4-3 0,1-3 0,0-3 0,0 2 0,0 1 555,0 2 1,-2 1 0,-2 3-1,-5 5 1,-1 4-716,1 4 0,-3 4 0,5 5 0,-1 0 0,4 2 0,2 3 0,2 3 169,0-1 0,0 4 0,2-6 0,2-1 0,5 1 0,3 1 65,1 2 0,5-4 1,0 0-1,-2 0 0,-1-1 1,-2 2-1,-1-2-464,-3-1 0,-2 2 1,-4 1-1,0-1 1,-4-1-1,-8 2-32,-7 4 1,-5-3 0,-6-1-1,2-5 1,3-4 0,4-5 0,3-2 87,2-2 1,1-2-1,3-3 1,6-9 0,6-8 301,6-8-131,9 2 1,4-9 0,8 5 0,1-1 0,-2 1 0,-2 3 268,-5 6 0,2 2 0,-6 5 1,-3-2-138,-5 2 0,-6 1 1,-9 3-1,-9 3 1,-5 5-1,-3 2-26,-1 2 1,1 0 0,-4 0-1,0 0 1,3 0 0,2 0-328,2 0 1,2 2 0,10 2 0,7 5-1,9 1 232,7-1 0,11 9 0,7-3 0</inkml:trace>
  <inkml:trace contextRef="#ctx0" brushRef="#br0" timeOffset="122">22928 16179 9941,'-9'-31'0,"2"10"0,1 15 0,3 14 0,3 7 654,4 2 1,-1 3-1,4-3 1,1 6 0,-2 3-1,0 5 1,-3 5-1,0 4-1353,1 4 1,-2-1-1,2 5 699,-2-2 0,-2-8 0,0-5 0</inkml:trace>
  <inkml:trace contextRef="#ctx0" brushRef="#br0" timeOffset="123">22848 16539 8296,'7'-53'826,"5"5"1,-4 16 0,5 14 0,-1 9-755,-3 3 0,2 3 1,-2-6-1,3 0 1,2 2-1,-1 3 1,2 1-1,2 0-72,6-2 0,8 7 0,3 5 0</inkml:trace>
  <inkml:trace contextRef="#ctx0" brushRef="#br0" timeOffset="124">23274 16259 8460,'-1'-18'865,"-3"2"0,-4 7 0,1 12 0,2 15 0,2 10 0,0 8-94,-1 2 0,-6 4 0,1 2 0,-3 8 0,-2 7-1674,1 8 0,7-28 0,0 2 903,1-1 0,1 0 0,1 1 0,0 1 0,3-2 0,0-1 0</inkml:trace>
  <inkml:trace contextRef="#ctx0" brushRef="#br0" timeOffset="125">21928 17938 8440,'-1'-25'0,"-4"1"0,-2 4 0,-2 2 0,0 5 0,-1 2 0,-2 2 318,-2 2 1,0-3-1,-4 5 1,-4 1 0,-4-1-1,0 1 1,-2 2 0,0 5-1,-2 8 1,2 5 0,-3 6-1,0 5 1,-4 5 0,3 7 124,-1 4 1,-2 13-1,5 3 1,3 8 0,16-30-1,0 2 1,2 1-1,1 1 1,1 4 0,2 2-1,1 1 1,2 0-364,0 2 0,2-1 0,5-2 0,2-2 1,2-2-1,1-2 0,3-1 0,2-3 1,3-1-1,2-3 0,22 21 0,9-11 175,5-13 1,2-14-1,6-11 1,2-5 0,-1-6-1,2-8 1,-5-8 141,-1-7 0,-5-10 1,-7-8-1,-4-5 0,-5-9 1,-5-5-612,-18 31 0,-3-2 1,-4 0-1,-4-1 1,3-35-1,-7-1 0,-5 37 1,-2-1-1,-2 0 1,-3 2-1,-20-32-934,-7 8 0,-10 9 0,-5 14 0,-6 5 0,-3 12 0,-2 11-600,-3 13 1748,0 10 0,29 3 0,1 4 0,-1 0 0,0 0 0</inkml:trace>
  <inkml:trace contextRef="#ctx0" brushRef="#br0" timeOffset="126">21995 17845 7859,'-14'-9'0,"1"0"0,0-1 0,1-2 0,3-1 0,3-1 391,6 7 0,0-5 1,2 3-1,2-3 1,3-1-1,2 0 1,-1-1-1,-2 1 0,-3 0 160,-2-1 1,-7 7 0,-3 3 0,-3 2 0,-2 2 0,-3 0 0,-2 0 0,0 0-1,0 0-208,2 0 1,2 0 0,2 2 0,0 1 0,-1 1-1,1-1 1,0 0 0,-2 0-312,-3 1 1,2 2 0,-5-3-1,0 2 1,2-1 0,-3 1-1,0 1 1085,-2 1-934,-4 2 1,7 4-1,-4 0 1,1 1-1,4-1 1,-1 0 897,0 1-1057,-1 5 0,0-3 0,-1 7 0,1-1 0,0 0 0,0 0-83,-2 2 0,-3 0 0,-2-1 0,-2-1 0,0 2 1,0 1-1,-2 2 421,-1 0 0,4-5 0,-1-1 0,3-1 1,1 0-1,1 0-26,-1 1 0,2-5 0,3 2 0,4-2 0,3 1 0,3 0 0,2 0-276,1-2 0,6-2 1,-1 2-1,2 1 1,2 2-1,0-1-101,0 3 1,0 0-1,2 7 1,2 0-1,5 1 1,3 2-1,0 1 10,-4-2 1,6 4 0,-2-1 0,4 1 0,0 1 0,-1-1 61,-2-1 0,1-1 1,-1-4-1,2 0 0,1-1 1,2 1-1,-2 0 168,-1-1 0,-2 1 1,1-1-1,-1 0 1,0-4-1,1-3-120,-1 0 1,5-4 0,1 3-1,2-3 1,2-3 0,4-2-80,4-1 0,2-6 0,5 1 0,2-2 0,6-2 0,3-2 0,3-2 0,1-5 0,-2-3 0,8-1 0,-3-2 0,-1-1 0,-3-4 0,-3 1 0,-6 0 0,4-5 0,-10 3 0,-1-1 0,-1 0 0,-1-2 0,3-1 0,0-1 0,0-3 0,-3 0 0,2-5 0,-1-2 0,4-2 0,-2 1 0,-1 0 0,1-3 0,-3 0 0,-2 0 0,-2 0 0,-2 0 0,-3-2 0,-1-1 0,-3-1 0,-2 1 0,-3 2 0,-3-1 0,-4-2 0,-1 1 0,-5-6 0,1 0 0,-1 0 0,-3 2 0,-4 1 0,-4-2 0,-7 5 0,-1 3 0,-3 2 0,-2 5 0,-3 4 0,-1 2-27,-1 0 0,-11 8 1,-5 4-1,-5 7 0,-7 3 1,-3 7-533,-4 5 0,0 15 0,-3 6 1,4 3-1,-1 5 0,2 0-500,0 1 0,2 7 1,8-7-1,3 0 1,2 1-1,1 1 1,3 1-3368,3 0 4426,7 0 0,-14-6 0,3-1 0</inkml:trace>
  <inkml:trace contextRef="#ctx0" brushRef="#br0" timeOffset="127">21248 18871 23159,'-13'0'0,"0"2"0,1 2 0,1 5 0,3 4 244,-3 5 1,-1-2 0,-3 8 0,-1 3 0,-5 4-1,-2 3 1,-5 3 0,-2 1 0,-4 4 0,-5 1-1,-5 3 1,-2 0 0,-3 1 0,-1-1 0,-6-2 0,-4-4 1084,-3-3 1,28-21 0,-1 0-1288,-2 1 0,0 1 0,-6-2 1,-2-1-1,-3 2 0,-2 0 0,-1-1 1,-2-1-1,-4-1 0,0-1 1,-1-1-1,-2-2 0,-3 0 0,-2-1 16,-3 0 0,0-1 1,0-3-1,-1 0 1,20-2-1,0-1 1,-1 0-1,0 1 1,0-1-1,0-1 1,0 1-1,-1-1 1,0 1-1,-3-1 1,0 1-1,-1-1 1,-1 1-1,1-1 1,-1 1-59,-2-1 0,0-1 0,-1 2 0,-2 0 0,-1 0 0,0 1 0,0 0 0,-1-1 0,1 0 0,-1 1 0,0 0 0,0-1 0,-3 0 0,-1-1 0,1 0 0,1 0 0,0 0 0,0-1 0,-2 0 0,0 0 0,-1 0 0,0 0 0,-1 0 0,0 0 0,0 0 0,0 0 0,0 0 0,0 0 0,-1 0 0,0 0 0,-1 0 0,-1-1 0,1 0 0,0 0 0,1 0 0,-1-1 0,-2-1 0,1 0 0,-1-1 0,1-1 0,0-1 0,0 0 0,-1 0 0,0-2 0,1 0 0,2-1 0,1-1 0,-1-1 0,1 1 0,-1-1 0,1 0 0,3 0 0,0 0 0,1-1 0,-1-1 0,1 1 0,0-2 0,3 1 0,-1-1 0,2 0 0,0 0 0,0-1 0,1-1 0,-2-1 0,0-1 0,2 0 0,3 1 0,1-1 0,0 0 0,1-1 0,0 1 0,1-1 0,-1-1 0,0-1 0,0 1 0,4 0 0,0 1 0,1 0 0,1 0 0,1 1 0,0-1 0,0-1 0,0-1 0,2 0 0,-22-11 0,1 0 0,4 1 0,1 0 0,1 0 0,1 0 0,4 1 0,0 2 0,2 0 0,0 1 0,0-3 0,-1 1 0,5 3 0,2 1 0,1 0 0,1 0 0,1 0 0,1 0 0,5 1 0,0 0 0,2 2 0,1 0 0,4 0 0,1-1 0,-25-17 0,9 5 0,6 2 0,8 4 0,4 2-142,5 3 0,7 8 1,2-2-1,6 4 1,4 2-1,1 1-2210,1 2 2352,0 6 0,9-2 0,3 5 0</inkml:trace>
  <inkml:trace contextRef="#ctx0" brushRef="#br0" timeOffset="128">9011 17632 8484,'5'-27'564,"1"2"0,-1 3 22,1 4 0,0 3 1,-3 2-1,2 0 260,-2-1 0,-2 5 1,1 2-339,2 1 1,-2 13 0,2 11 0,-4 7 0,-4 6 0,-4 6 0,-1 6 0,2 6-477,1 3 1,-3-2 0,5 1 0,1-1 0,1-4 0,2-3-369,0-3 0,2-6 0,1-4 0,3-5 0,1-4 0,5-2 0,3-4-1470,2-5 1,1 0 1805,-5-5 0,13-13 0,2-6 0</inkml:trace>
  <inkml:trace contextRef="#ctx0" brushRef="#br0" timeOffset="129">9504 17339 12903,'14'-33'890,"-7"6"0,-1 2 0,-1 12 0,-1 13-277,-1 12 0,3 6 1,-2 5-1,-1 1 1,-1 6-1,-2 7-594,0 5 1,0 19 0,0 4-1,-2 11 1,1-34 0,-1 2-1,0-1 1,0 1 0,0-1 0,1-1-1,-1 33-1244,2-5 1,6-14-1,3-6 1,3-7-1,1-9 1,1-6-1,-1-5 1276,0-6 1,7-8-1,0-3 1</inkml:trace>
  <inkml:trace contextRef="#ctx0" brushRef="#br0" timeOffset="130">10344 17805 8389,'-1'-25'1190,"-2"3"-297,-2 4 1,1 3 0,2 2 32,-2-1 0,-2 6 0,-4 0 0,1 2-695,-2 3 0,0 3 0,-1 6 0,1 6 0,2 6 0,1 3 0,-1 2 0,1 2-388,2 2 0,2 4 0,4 0 0,1-3 0,4-2 1,4-6-1,3 0-1019,1-4 0,0-1 1,2-3-1,1-2 0,2-3 1176,-2-1 0,5-1 0,0-5 0</inkml:trace>
  <inkml:trace contextRef="#ctx0" brushRef="#br0" timeOffset="131">10491 17845 8389,'4'-21'0,"1"4"785,-2 2 0,4 6 1,2 1-1,3 3 1,1 2-1,0 3 0,2 4-672,3 5 0,-3 3 0,3 3 0,-4 1 0,1 3 0,2 0 0,0 1-1390,0-4 1,-3-1 485,0-2 1,-5-6-1,0-2 1,1-4-1,0-2 771,-1-4 0,-3-3 0,-6-9 0,0-1 0,0 2 0,-1 1 1,-2 2 1985,-2 0 0,-1 1 0,3 2 0,-3 2 0,-1 2-1455,-3 3 0,-2 9 0,-2 7 0,1 8 0,0 6 1,-2 4-876,-3 5 1,3 3 0,-1 4-1,4 2 1,5-2 0,1 0-3340,3 1 1,1-8 3702,2-1 0,12-5 0,3-3 0</inkml:trace>
  <inkml:trace contextRef="#ctx0" brushRef="#br0" timeOffset="132">10997 17978 8524,'8'-40'823,"-4"0"1,-2 6 0,-4 18 0,-2 6 0,-5 7 0,-3 6-291,-1 6 1,-1 7 0,3 5 0,2 2-1,4 7 1,4 2 0,1 4-1481,0-2 0,7 3 1,6-7-1,10-4 0,6-3 1,7-6-1,2-5 947,2-6 0,0-10 0,0-4 0</inkml:trace>
  <inkml:trace contextRef="#ctx0" brushRef="#br0" timeOffset="133">11451 17512 8524,'0'-45'0,"0"10"926,0 11 0,-2 9 0,-2 7-469,-5 3 1,1 11 0,-1 9 0,1 10 0,-1 9 0,0 6 0,-3 6 142,-4 7 1,1 2-1175,-3 7 1,5 0 0,2 4 0,4-4 573,1-4 0,2-10 0,4-2 0</inkml:trace>
  <inkml:trace contextRef="#ctx0" brushRef="#br0" timeOffset="134">11491 17938 8342,'0'-60'1562,"0"6"-974,0 13 0,6 17 0,2 23 0,4 4 0,2 1 0,-1 2 0,0 3-943,1 3 0,0 7 1,3 3-1,0 2 0,0 0 1,-4-4-1,-3 0 0,-2-4 1,-1-1-362,1-2 0,-7-6 0,-1-2 0,-7-4 0,-5-2 1,-1-4 1987,-1-3 0,2-4 0,2-2 0,1 1 0,0 0 0,0 1 0,2 1 43,1 3 0,3 6 0,7 2 0,7 8-2264,5 3 1,5 3 0,7-1-1,3 0 1,6 1 0,3-2-386,0-4 1,6-2 0,-10-4 0,-5 1 0,-6 1 0,-7-1 1522,-4-1 0,-8-1 0,-6 2 0,-7 3 0,-6 0 0,-5 1 0,-6 2 887,-5 6 0,-1 3 1,-6 7-1,1 2 1,1 5-1,1 5-526,1 3 1,3 6-551,-2 3 0,-3 9 0,0 2 0</inkml:trace>
  <inkml:trace contextRef="#ctx0" brushRef="#br0" timeOffset="135">8331 17672 8147,'-6'-36'0,"-2"2"0,-3 6 0,1 7 0,1 7 508,6 0 1,-3 1 0,6 0 0,0-1-1,-1 1 1,-4 1 0,-4 3 0,-4 5 0,-5 2-1,-6 2 1,-5 2 1702,-7 2 1,-8-1-2331,-5 6 0,-7-6 1,-4 3-1,0-2 1,-4 1-1,2-2 0,0-2 1,4-1-1678,2 0 1,-4-6 1795,11-3 0,-8-8 0,-4-4 0</inkml:trace>
  <inkml:trace contextRef="#ctx0" brushRef="#br0" timeOffset="136">4639 16606 8317,'0'-33'1744,"-2"30"1,-1 12-1,-1 19-1094,1 11 1,0 9-1,0 4 1,-3 3-1,0 6 1,0 1-1,2 2 1,-1-4-538,1 0 0,0 6 0,4-2 0,1-2 1,3-1-1,4-6 0,2-4-2249,4-2 0,-3-6 0,10-1 2136,-2-10 0,5-1 0,-3-10 0</inkml:trace>
  <inkml:trace contextRef="#ctx0" brushRef="#br0" timeOffset="137">5119 17072 8074,'-6'-28'363,"-2"12"0,-3 20 0,2 12 0,3 10 0,1 5 889,1 4 0,-1-2 0,5-2 0,0-3 0,0-1 0,2-1-1218,2 1 1,8-5 0,7-1 0,4-2 0,5-4 0,4-5 0,2-5 0,-4-4-551,-6-1 1,0-6-1,-8-4 1,-3-5 0,-4-6-1,-5-1 1,-6-4 744,-10-3 1,-8 4 0,-8-4 0,-1 3 0,-2 7 0,2 3 0,4 4 720,3 0 0,10 6 0,2 3-1542,7 6 0,12 5 1,13 5-1,5 0 0,4 1 1,4-1 591,4 0 0,7 1 0,1-1 0</inkml:trace>
  <inkml:trace contextRef="#ctx0" brushRef="#br0" timeOffset="138">5479 17165 8072,'-2'-17'421,"-1"2"0,0 7 0,5 11 0,5 8 0,7 2 4909,3 0-5143,-2-5 0,10 2 0,-1-4 0,4 0 1,3 0-1,0-3 0,0-2-420,1-1 0,-7 0 0,-8-1 0,-2-4 0,-3-3 1,-3-4-1,-5-2 72,-2 1 1,-4-5-1,-2 1 1,-5 0 0,-3 2-1,0 2 1,2 0 1178,1-1 0,2 6 0,-1 0-636,8 2 1,8 6 0,8 6 0,5 2 0,1 2-1,3 0 1,-1 1-380,1-2 0,-1-5 1,-1 3-1,-2-1 1,-2-3-1,-2-1-334,-2-2 1,-4-6 0,-2-3 0,-4-3-1,-4-1 1,-1-1 170,0 1 0,-6 0 0,-1-1 1,-2 3-1,2 0 0,-1 4 742,1 1 0,5 1 0,4 7-412,10 2 1,1 4 0,5 5 0,-2 0-1,0-1 1,2-1 0,0-4-31,1-1 1,-3-2 0,5-4 0,-2 0 0,-2 0 0,-2-1 0,-2-3-81,0-5 1,-4-5 0,-2-2 0,1-3 0,-2-2 0,1-1 68,1 1 0,-4 0 0,5 5 0,1-2 0,2 2 0,1 1 0,2 3 775,3 3-976,-3 4 1,10 5 0,-3 1-1,2 3 1,0 7 0,-2 5-864,2 6 0,-5 4 0,0 2 1,-1 1-1,0 2 0,-2-1-4358,-1-2 5293,4-1 0,2-1 0,5 1 0</inkml:trace>
  <inkml:trace contextRef="#ctx0" brushRef="#br0" timeOffset="139">7172 16166 8085,'-5'-22'0,"-1"2"1904,-1 6 0,4 2-1245,-2 7 1,5 5-1,5 0 1,5 9-1,5 7 1,3 7-1,0 3 691,1 5 0,2 3-1106,5 6 0,-4 0 1,-1 0-1,0-1 1,-2-2-1,0-3-481,-2-1 0,-4-4 0,-3-5 0,-1-5 0,0-3 0,0-4-408,0 0 1,-6-7 0,1-5-1,-2-8 1,-2-4 849,0-1 1,0-5 0,0 0 0,0 2 2131,0 1 0,0 9-2532,0 6 1,0 6-1,0 9 1,0 3-1,0 3 1,0 1-1,0-1-1105,0-2 0,1 0 1,2-3-1,3 2 1,2-3-1392,2-5 1,0-5 2690,-1-10 0,9-8 0,-3-8 0</inkml:trace>
  <inkml:trace contextRef="#ctx0" brushRef="#br0" timeOffset="140">7598 16539 8085,'9'-9'-142,"-2"0"0,1 0 0,-1 2 0,2 1 0,5 6 0,-1 2 1,0 0-1,-1 4 508,-3 2 1,7-1 0,-2 2-1,-1-3 1,-1-2 0,-3 2-1,1 0 1600,2 0 0,-3-1 0,0-5 0,-1-2 0,0-2-1510,-4-5 1,-4-3 0,-3-1 0,-3-1-1,-1 1 1,-3 0-1023,-2-1 0,3 5 0,0 2 1,0 3-1,3 4 0,5 4-609,4 3 0,7 2 0,-1 5 1,3-1-1,0 0 0,-2 1 1,-1-1 1174,1 0 0,8 1 0,3-1 0</inkml:trace>
  <inkml:trace contextRef="#ctx0" brushRef="#br0" timeOffset="141">7958 16499 8085,'0'-21'759,"0"4"0,0 2 0,2 3-236,2 3 0,3 3 1,7 6-1,-1 0 0,0 2 1,1 1-1,-1 2 1,0 3-1,1 1-293,-1-2 0,-1 1 0,-2-6-999,-1 3 1,-6-2 0,2-8 0,-4-3 0,-1-4-1,0-2 1164,0 1 0,0 4 0,0 0 1,2-1-1,2 0 0,5 1 162,3 4 1,1 4-1,0 1 1,1 1-1,-1 4 1,0 2-881,1 0 1,-1 1-1,0-5 1,1 1 0,-1-1-1,0-1 1,1-2-1903,-1 0 1,2-2 1700,3-2 1,-4-4-1,4-6 1,-3-3 523,-2 0 0,1-13 0,-1 2 0</inkml:trace>
  <inkml:trace contextRef="#ctx0" brushRef="#br0" timeOffset="142">8465 16193 8085,'13'-27'128,"-4"0"0,0 2 0,0 3 209,-2 4 1,5 0-1,-3 3 1,3 5-36,1 3 1,0 1 0,1 3-1,-1-2 1,0 4 0,1 2-1,-1 5 1081,0 2 1,1 1-1149,-1 4 1,-4 0 0,-2 2 0,-1 1 0,-3 2 0,-1-2 322,-2-1 1,-5-1 0,-1-3-591,-1-2 1,-1 3 0,-2-4 0,3 0 0,-1 0 0,1-1 0,-4-1 0,0 2-592,-3-1 1,5-3-1,1 5 1,-3 0 0,-1 0-1,-1 0 623,0 1 0,-1 2 0,1 1 0</inkml:trace>
  <inkml:trace contextRef="#ctx0" brushRef="#br0" timeOffset="143">9264 15673 8129,'0'-14'667,"0"1"1,6 6 0,5 2 0,5 5-281,6 5 0,-1 2 0,1 9 1,0 5-1,1 6 0,-3 2 0,0 5 232,-4 6 1,-7 2-398,-5 7 1,-2-2-1,-2 3 1,-2-2 0,-2-2-1,-5-2-809,-3 2 1,-3-9-1,0 2 1,-1-4 0,1-2-1,-1-2 587,1-6 0,0 2 0,2-7 0</inkml:trace>
  <inkml:trace contextRef="#ctx0" brushRef="#br0" timeOffset="144">9264 16259 8129,'9'-38'0,"-1"2"1150,-2 5 0,3 7 0,-4 4 0,3 2-713,2 6 1,7 5-1,0 7 1,1 0 0,1 0-1,2 0 1,1 1-1,-1 3-196,-2 5 0,4 3 0,-4 2 0,0-1 0,2-1 1,-2-2-1,0-3-881,-2-1 0,-7 3 1,-1-6-1,0-4 0,-2-7 1,-2-3-1,-2-3 747,1 1 0,-1-2 1,6-1-1,3-2 0,2 2 1,6 1-1,0 3 440,4 3 0,6 3 1,1 6-1,0 3 1,0 5-1,0 6 1,-1 6-1,-2 3-2976,-1 3 1,-2 5 2428,-3 0 0,3 12 0,-4-2 0</inkml:trace>
  <inkml:trace contextRef="#ctx0" brushRef="#br0" timeOffset="145">5292 18232 8507,'-6'-32'-23,"-1"3"393,-1 4 1,-2-1-1,6 9 1,1-1 388,1-1 0,2 4 1,0-3-1,3 5 1,4 4-1,7 4 1346,1 4 1,5 2-1586,3 4 0,2 2 1,0 7-1,-1 0 1,-4 4-1,1 4-232,0 4 0,-5 0 0,0-1 0,-4-1 0,-4-2 0,-1 1-1160,0-3 1,-4 1-1,2-5 1,-5 1-1,-5-6-27,-3-5 0,-4-7 1,-2-8-1,1-9 1,1-7-1,2-5 1083,1-1 0,6-9 1,-1 5-1,2 2 0,2 4 1,2 2-1,2 2 153,5 3 0,4 2 1,3 7-1,4 1 1,0 3-1,4 3-786,1 0 0,3 5 1,4-3-1,3 4 1,2 4-1,2 5 449,1 3 0,-9-5 0,7-1 0</inkml:trace>
  <inkml:trace contextRef="#ctx0" brushRef="#br0" timeOffset="146">5919 17938 8188,'-2'-26'0,"-1"1"1158,-1 2 1,-1 9 0,8 6-1,5 2 1,6 3-710,6 2 1,-3-4 0,6 1 0,-1 1 0,0 1 0,-1 2 0,-2 2-990,-3 2 1,-5-2 0,-4 4 272,-1 0 0,-7-3 0,-8 4 0,-5-1 1,-2-3-1,0 0 0,2 0 4705,4 1-2815,1 1 1,9-5-1834,9 0 1,3-2 0,7-1-1,-1-1-490,0 1 1,0 1 0,-5 2-1,0 0-65,1 0 1,-9 0-1,-5 0 1,-7 0 869,-5 0 0,-6-1 0,1-2 1,0-1-1,3 1 1906,0 1 1,4-2-1399,5-1 0,8 1 1,15 4-1,4 0 1,2 0-1,1 1-998,2 4 1,-3-2 0,7 4 0,-2-1 0,1-2-1,1 1 1,-1-1-40,-2-1 0,-6-1 0,-1-2 1,-2 0-1,-1-2 0,-2-2 209,-3-5 0,4-9 0,-10-4 0,1-3 0,-4-5 0,-3-2 0,-1-7 147,0-2 0,0 1 0,-1-9 1,-3-2-1,-4 1 0,-1 0 66,0 1 1,2 12 0,-3 3 0,2 9 0,1 7 205,-1 3 0,5 9 0,-1 8 0,2 11 1,2 12-1,0 11 0,2 7-386,2 5 0,5 9 0,9 2 1,3 2-1,2 2 0,3 1-4338,2-2 4520,1 3 0,4-10 0,1 4 0</inkml:trace>
  <inkml:trace contextRef="#ctx0" brushRef="#br0" timeOffset="147">7278 17379 8346,'8'-27'2544,"-2"12"-1932,-6 3 0,1 11 1,2-1-223,1 2 1,-4 3 0,-5 11 0,-3-1 0,-2 0 0,-2 1 0,-1-1 542,-1 0 1,5 1-786,0-1 1,7-4 0,-3 0 0,4 1-34,1 2 1,6-3 0,2-2-1,3 1 1,1-2-267,1-1 1,-3 6 0,8-4 0,-5 2 0,-2-1 0,-4-1 107,-1 0 1,-1 2 0,-7 5-1,-2-1 1,-5 2 0,-3 1 0,-3 2 257,-3-2 1,-2 0-1,-6 1 1,3 0-1,3 0 1,4-4 799,4-4-4631,8-3 0,-1-8 3616,10-2 0,14-9 0,9-8 0</inkml:trace>
  <inkml:trace contextRef="#ctx0" brushRef="#br0" timeOffset="148">7505 17352 8180,'-2'-12'937,"-2"3"1,2 5-1,-2 8 1,1 4-1,0 1 1,-1-1-467,1 3 0,1 5 1,2 2-1,2-2 0,2-1 1,5-3-1,4-2 1,4-2-1918,0-3 0,12 0 1,-3-7-1,2-2 1446,1-5 0,-3-9 0,1-2 0</inkml:trace>
  <inkml:trace contextRef="#ctx0" brushRef="#br0" timeOffset="149">7691 17099 8180,'8'-39'837,"-4"4"0,-2 4 0,-2 8 0,0 6-177,0 2 1,6 3-1,3 3 1,2 5-315,3 2 0,-1 8 1,0 4-1,-1 5 0,-1 6 1,-2 1-1,-1 5 0,0 0 1,-4 4-1,-1 0-304,2 1 0,-4 4 0,4-5 0,-4-1 0,-1-2 0,2-3 0,1-3 1,1-4-1,0-3-1219,2-2 1,-3-6 0,5-4 0,-2-6-1,-3-7 1,-2-5 0,-1-4 598,0-2 1,0 5 0,0-2-1,0 3 1,0 2 1615,0 0 1,2 1-1,2 3 1,5 5-133,3 2 0,7 4 0,2 0 0,1 3 0,0-2 0,0-2 0,2-1-536,3 0 1,-8 0 0,6-1 0,-3-4 0,-2-2 0,-3-2-594,-5 0 0,0 0 0,-7-4 0,-2 0 0,-2-1 1,-2 1-1,-4 1-460,-4 3 0,-3-3 0,-1 5 0,0-2 0,-1 2 0,1 1 973,0 3 0,4 1 169,0 2 0,6 6 0,0 3 0,6 2 0,4 0 0,2 1 0,0 3-233,2 0 0,0-5 0,3-1 0,1 2 0,1-1 0,2 0-443,-2-1 1,-1-6-1,0 2 1,1-4 0,2-1-1,-2 0 1,-1-1-291,-2-4 1,-4-2 0,-2-7 0,1 1 0,-2 0 0,0-2 637,-3-3 0,-1 2 0,1-5 0,2 0 0,-1 2 0,1-2 12,-1 1 0,5 3 0,-3-2 0,1 1 1,2 1-1,0 2-156,0 4 0,-6 4 1,3 4-869,0-1 1,-5 1 965,4 7 1,-4 4 0,-1 6 0,-1 3-74,-4 0 1,2 6 0,-4-4 0,1 0 0,3 2 0,2 0 0,1 1-541,0-2 0,0 1 0,0-4 0,1 0 0,2 0 0,3-3 528,1 0 0,8-7 0,6-1 0</inkml:trace>
  <inkml:trace contextRef="#ctx0" brushRef="#br0" timeOffset="150">8705 17085 8180,'0'-25'929,"0"3"0,0 4-520,0 3 1,0 2 0,0-2-1,0-1 321,0-2 0,0 5 0,1 6 0,4 2-614,3 7 1,0 8 0,1 9 0,0 2 0,-1 3 0,0 1 0,-1 0-2,1-3 1,-4 2 0,4-6 0,-1-4-1,0-2 1,4-4-308,1-2 0,1-3 0,-1-9 0,-2-6 1,-2-6-1,-1-3-765,0-2 1,-4-3-1,3 0 957,0-1 0,-4-5 0,4-3 0</inkml:trace>
  <inkml:trace contextRef="#ctx0" brushRef="#br0" timeOffset="151">9065 16699 10978,'7'-6'0,"-1"-3"0,0-1 0,1-1 0,2 3 0,0-1 0,0 0 0,0 1 516,0 2 0,-1 2 0,6 5 0,-2 4 0,-3 4 0,-5 6 0,-3 5-882,-1 7 1,0 4 0,0 0-1,-1 5 1,-2 4 0,-3 1-1,0 1 1,0-4-1106,3 1 0,2-4 1471,1-4 0,-6-6 0,-2-11 0</inkml:trace>
  <inkml:trace contextRef="#ctx0" brushRef="#br0" timeOffset="152">9331 16992 8156,'5'-25'2794,"-1"3"-1452,-1 4 0,4 3 1,2 3-884,3 3 1,1 4 0,1 3 0,-1-1 0,0-1 0,1 1-757,-1 1 1,-7 2-1,-6 2 1,-9 2 0,-7 5-1,-6 4 1,-4 4 0,1 0-1,3 1 309,4 1 1,3 2 0,2 6 0,1-1 0,3 1 0,5 1 0,4 2-13,4 1 0,10 0 0,6-4 0</inkml:trace>
  <inkml:trace contextRef="#ctx0" brushRef="#br0" timeOffset="153">16476 9409 11751,'-9'-28'0,"0"-3"0,2 0 0,-1 3 0,0 7 0,-4 7 419,-2 9 1,-3 5-1,-4 5 1,-4 9-1,-8 8 1,-5 8-1,-7 5 1,-2 5-1,-4 6 1,1 6-1,24-24 1,0 2-1,1 0 1,1 2-392,0 2 1,1 0-1,3-1 1,1 1-1,3 2 1,1 2 0,1-2-1,2 2 1,1 0-1,1 1 1,2-2 0,3 1-1,2 36 1,10-4 201,11-2 1,13-4-1,10-7 1,13-8-1,-22-27 1,2-4-1,3-2 1,2-2-22,-1-4 0,2-2 0,10-3 1,1-2-1,-3-3 0,0-3 1,1-1-1,0-2 0,2-4 1,-1-2-1,-1-4 0,0-2 0,1-3 1,0-3-1953,2-1 1,-3-3 1656,-9 2 0,-1-1 1,3-5-1,-3-1 0,-9 2 1,-4-1-1,0 0 0,-3-1 1,-3 0-1,-3-2-279,7-36 1,-9 6 0,-6-6-1,-8-3 1,-3 35 0,-3 1-1,-5-2 1,-3 1 0,-2 2-1,-4 2 378,-1 3 0,-4 2 1,-12-1-1,-4 4 1,1 4-1,-2 3 0,-4 1 1,-1 2-1,-3 4 1,-2 3-1,1 3 0,0 3-253,-1 2 0,1 1 240,-3 4 0,1 0 0,1 1 0,0 1 0,-1 3 0,1 2 0,3 0 0,0 1 0</inkml:trace>
  <inkml:trace contextRef="#ctx0" brushRef="#br0" timeOffset="154">20555 9422 29340,'-6'-26'-9831,"-1"0"10002,-7 4 1,0 7-1,-4 8 1,-4 3-41,-4 5 1,-5 6-1,-3 10 1,-3 2 0,-6 0-1,-1 1 1,-4-4-1,3-1 1,-1-1 429,3 4 1,-3 3 0,1 6-1,2-1 1,3 2 0,5 3 232,4 5 0,4 8 0,6 5-1072,8 3 1,9 7 0,15 5 0,16 4 321,-8-32 1,4-1 0,6 1 0,5-2-1,3-1 1,3-2 0,5-1 0,2-1-1,4-1 1,2-3 0,2-3 0,1-2-307,1-4 1,0-3-1,-2-4 1,0-3-1,1-4 1,0-3-1,0-1 1,-1-4 0,0-5-1,0-2 1,-3-3-1,-1-4 1,-3-1-1,-4-4 58,-4 0 0,-3-1 0,-3 0 0,-3-2 69,-5-4 0,-3-2 1,-2 2-1,-3-2 0,-4-3 1,-3-1-1,-2 0 0,-3 0 1,-2-36-597,-7 3 1,-11-1 0,-15 2 0,-11 6 730,-11 10 0,21 25 0,-1 3 0,-4 3 0,-1 1 0,-1 2 0,0-1 0</inkml:trace>
  <inkml:trace contextRef="#ctx0" brushRef="#br0" timeOffset="155">16729 11715 19915,'-13'-11'0,"-2"-2"0,-1 0 0,-2 2 0,0 7 0,-1 2 0,-3 4-105,-3 2 1,-3 11 0,-2 12 0,-3 8-1,-1 10 1,-1 8 0,1 9 0,18-28-1,2 2 1,1 2 0,2 1 0,2 0-1,2 2 1,1 1 0,2 0 0,1 0-1,1 0-32,0 2 0,3 0 0,4-2 1,3-1-1,2-4 0,2-2 1,21 30-1,8-11 0,8-14 1,11-12-1,8-13 911,-31-12 1,1-3-1,3-7 1,1-4 0,2-4-1,0-4 1,1-3-1,1-4 1,3-4 0,0-3-1,0-4 1,0-2-746,-2-1 0,-1-3 0,-4 1 0,-2 0 1,-5 1-1,-1 1 0,-2-2 0,-2 1 1,-2-2-1,-2 0 0,-4 0 0,-1 0 1,-4 0-1,-2 0 0,-3 1 0,-3 1-708,-1 0 0,-4 1 1,-10-33-1,-15 8 0,-13 12 1,-15 13-1,-10 13 559,-6 12 1,27 11-1,-1 4 1,-1 3-1,0 3 1,0 2 0,0 3-1,1 2 1,1 2-1,2 2 1,2 1 255,-29 21 1,5 5-1,10 4 1,10 2-320,10 5 0,13 1 0,9-3 0</inkml:trace>
  <inkml:trace contextRef="#ctx0" brushRef="#br0" timeOffset="156">20515 11755 28573,'-32'-20'-968,"-4"-2"0,-7-3 1,-3 0-1,-1 3 1364,-4 4 0,1 9 0,0 6 0,1 7 0,0 10 0,1 8 0,4 8-471,3 5 0,11 9 0,6 7 0,8 5 0,9 6 1,7 5-1,10 3 0,0-34 0,4 0 94,3 1 0,3 0 1,2-1-1,3-1 1,3 2-1,2-1 0,1-1 1,2-2-1,0-3 1,2-2-1,2-3 0,1-2 1,2-3-1,0-2-130,3-2 1,0-3-1,-1-2 1,0-4 0,-3-5-1,0-3 1,-1-1-1,-1-5 1,33-16 0,-8-13 112,-7-7 0,-11-13 0,-16-2 0,-9-5 1,-14-5-1,-14-2 0,-2 34 0,-5-1-151,-2 0 0,-4 0 0,-2 1 0,-3 0 1,-8-1-1,-2 1 0,-1 3 0,-2 1 0,-2 2 1,-2 2-1,-2 4 0,-3 2 0,0 5 0,-2 3-179,-3 4 0,-1 4 0,-1 2 0,-2 4 0,-2 3 0,-1 4 86,-1 3 1,1 2 0,6 3 0,0 1 0,-7 4 0,0 0 0</inkml:trace>
  <inkml:trace contextRef="#ctx0" brushRef="#br0" timeOffset="157">16556 12208 8070,'0'-42'0,"0"8"0,2 9 0,0 7 257,3 3 1,4 7 0,-3-1-1,0-2 1,1-1 0,-1-1 0,0 0-1,-3-1 1,-3 1 0,-5 0 45,-3-1 1,-4 4 0,-3-2-1,-3-4 1,-4-2 0,-3-1-1,-2 1-113,0-1 0,-1 0 0,-3-5 0,-3 2 0,-1-2 0,-1-1 0,-3-2-53,-3 1 1,-3 3 0,-5 3 0,-5-1 0,-3 2 0,-7-1 0,-2 4-83,-1 1 1,31 9-1,-1-1 1,-1 0-1,-1-1 1,0 0-1,-1 0 1,-3-1-1,0 0 1,-1 1 0,0 0-49,-1 0 0,-1 1 1,-3-2-1,-1 0 1,0 0-1,0-1 0,0 0 1,0 1-1,-3-1 1,1 1-1,0 0 0,-1 1 1,-1 0-1,-1 0-1133,-2-1 1,1 0 1125,5 5 1,0-1 0,-11-5-1,0 0 1,6 4 0,0 1-1,-1 0 1,-1 0 0,-2-1 0,-1 0-1,1 0 1,1 0-74,-1 0 1,-1-1-1,-8 0 1,1 0 0,2 1-1,2 1 1,-2-1 0,0 1-1,-1 1 1,-1-1-1,2 0 1,0 0 35,2-1 0,-1 0 0,-8 1 0,-1 1 0,6 0 0,1 1 1,-4 0-1,0 0 0,-2 1 0,0 1 0,1 0 0,-1-1 1,24 1-1,-1 0 0,0 0 122,-1 0 0,0-1 0,0 1-121,1-1 1,0 0 0,-1 1 0,-4 1 0,0 1 0,-1 0 0,1-1 0,1 1 0,-1 1 0,0-1-1,1 1 1,-1-1 0,-3 0 0,0 1 0,0 0 0,1-1 0,0 1 0,0 0 60,-3 1 0,0 0 0,0 0 0,0 1 0,0-1 0,0 1 0,2-1 1,0 1-1,0-1 0,2 0 0,-1 0 0,0 0 0,-2 0 0,-1 1 0,0-1 1,1 1-1,0 0 0,-1 0 4,0 0 0,-1 1 0,0-1 0,-3 1 0,-1-1 0,2 1 0,3 0 0,1-1 0,0 2 0,0-1 0,0 0 0,-1 1 0,0 0 0,0 0 0,0 0 0,1-1 0,1 1 0,0-1 0,-2 0 0,0 0 0,1 0 46,0-1 1,0 1-1,0-1 1,3 1 0,0-1-1,0 0 1,-1 1-1,1-2 1,0 1 0,-1 0-1,1-1 1,0 1 0,1-2-1,0 1 1,-1-1-1,-1 1 1,-1-1 0,0 0-94,1 1 0,0 0 1,1-1-1,0-1 1,0 1-1,0-1 0,1 2 1,0-1-1,-1 1 1,0-1-1,0 1 1,0-1-1,0 0 0,0 0 1,0 0-1,-1 0 1,-1 1-1,0-1 0,2 1 1,-1-1-1,1 1-6,1 0 1,-1 1 0,1-1 0,1 1 0,-1 0 0,1 0 0,4 0 0,0 1 0,-1-1-1,0 1 1,0-1 0,-1 1 0,1-1 0,-1 0 0,0 1 0,1 0 0,1 0 0,0 0-47,-24 3 0,2 2 1,5-1-1,1 1 1,0 2-1,1 0 1,2-2-1,2 0 1,0 0-1,1 0 1,3-2-1,2 1 1,3 0-1,1 0-254,4 0 1,2 0 0,5 0 0,1 0 0,-30 4 0,5 0 0,6 2 0,3 1-4294,4 2 4617,7 0 0,-2-8 0,5 4 0,2 5 0,3 5 0</inkml:trace>
  <inkml:trace contextRef="#ctx0" brushRef="#br0" timeOffset="158">2413 12301 16436,'-31'-16'398,"0"2"0,-4 4 1,6 10-1,2 0-268,2 0 1,-3 4-1,7 2 1,0 0-1,4 0 1,2-3 458,1-1 1,7-1-1,4 2 1,6 2 0,7-3-1,7 0 1,5-2 100,3 0-762,2 0 0,2 0 0,0-2 0,-6 0 1,-2-3-1,-5 1-361,-1-2 1,-7 3 0,-4-6 0,-6-1-1,-5-1 366,-6 2 1,-9-1 0,1 5-1,-1 2 1,-1 2 0,0 2 1488,-3 4 1,6-2-1228,2 6 1,5 0-1,2 4 1,4 0 0,1 1-672,3-1 0,7 5 0,7 0 0,5-1 0,6 1 0,5 0 0,3-2-2299,1-1 0,6-6 1,-2 0 2750,4 1 0,1 2 0,0 1 0</inkml:trace>
  <inkml:trace contextRef="#ctx0" brushRef="#br0" timeOffset="159">2719 12288 8438,'0'-37'0,"2"0"0,1 4 603,1 9 1,7 14 0,-3 6 0,4 4 1034,2 4 0,-2 3 1,-2 5-1,-3-1 0,1-3 1,-1 3-1802,3 1 1,1-3-1127,-2-1 0,-2-5-675,-2 2 4145,-4-4 1,5-2 1331,-6-4-3369,0 4 1,1-5-904,4 6 1,-2 0-1,6 1 1,1 4-1,2 2 1,1 2-1818,1 0 1,5 1 0,2 7 2575,-1 1 0,6-1 0,-6-3 0</inkml:trace>
  <inkml:trace contextRef="#ctx0" brushRef="#br0" timeOffset="160">3119 12408 11499,'0'-14'0,"0"1"960,0 0 0,0-2 1,0-1-1,2-2 1,2 0-613,5-1 0,-2 2 0,2-3 0,2 0 1,1 4-1,1 1 1120,0 2-1468,1 0 0,-1-1 0,0 1 0</inkml:trace>
  <inkml:trace contextRef="#ctx0" brushRef="#br0" timeOffset="161">3479 11661 8580,'0'-31'3243,"2"10"-1867,2-5 0,-1 11 0,4 16-1299,-1 4 1,-1 2-1,-4 7 1,2 0-1,2 4 1,-2 6-1,-2 6 1,-1 5-389,0 4 1,0 6 0,0 4 0,2 2 0,1-1 0,3-3 0,1-1 310,3-3 0,8-1 0,3-2 0</inkml:trace>
  <inkml:trace contextRef="#ctx0" brushRef="#br0" timeOffset="162">3679 11981 8179,'-4'-25'1731,"-1"3"0,1 10-1841,4 12 1,6 6-1,1 7 1,3 2 0,2 1-1,3 2 1,0-2-1,1-1-337,2-2 1,-3 1-1,3-1 1,-4-1-1,-2-2 1,-1-2 446,-2-2 0,-7 4 0,4-3 0</inkml:trace>
  <inkml:trace contextRef="#ctx0" brushRef="#br0" timeOffset="163">3812 12088 8179,'-7'-21'0,"3"3"718,2 3 1,-2 2-1,-1 0 1,2-1 0,2 1-352,1 0 1,1 5-1,2 2 1,3 2-1,2 0 1,2 1 0,2 1-1,3 2 1,1 0-777,2 0 0,1 2-777,-1 2 1,-4 1 0,4 6 1185,-3 4 0,4 1 0,2-2 0</inkml:trace>
  <inkml:trace contextRef="#ctx0" brushRef="#br0" timeOffset="164">4026 12061 9725,'-5'-13'806,"1"-1"0,-1 6 0,4 0 1,-2 1-590,-2-1 0,3-1 0,6-2 0,5 2 0,3 4 0,1 4 1,0 2-1,1 2 0,-1 3-1064,0 2 0,1-4 1,-2 5-1,-2 0 0,-3 0 486,-1 0 0,-1-5 0,-7 3 3052,-2-1 1,1-1-99,-6-5-2795,6 0 0,-3 1 0,7 4 1,2 4-98,2 2 1,5 3 0,-2-1-1,1 0 1,-1-1 0,1-1-2775,-1-3 1,4-5 3072,-4 2 0,10-4 0,3-1 0</inkml:trace>
  <inkml:trace contextRef="#ctx0" brushRef="#br0" timeOffset="165">4599 11501 8229,'0'-17'0,"0"2"0,0 9 0,0 13 374,0 12 1,4 13 0,1 2-1,-2 1 1,-2 1 0,-1 2-1,-1 4-239,-4 2 1,2 5-1,-4-3 1,0 0-1,1 0-135,0-3 0,-5-8 0,4-2 0</inkml:trace>
  <inkml:trace contextRef="#ctx0" brushRef="#br0" timeOffset="166">4546 11954 8229,'13'-40'0,"2"1"0,1-1 515,2 0 0,7 5 1,0 4-1,5 5 667,-1 4 0,0 4 1,-3 9-1,1 4-1182,0 4 0,-7 7 0,0 1 0</inkml:trace>
  <inkml:trace contextRef="#ctx0" brushRef="#br0" timeOffset="167">2679 13234 8370,'8'-36'460,"-4"1"1,-2 5 0,-2 12 368,0 4 0,0 0 0,0 1 0,-2 0 1,-2 1-407,-5 3 0,-7 3 1,-2 6-1,0 0 1,-1 1-1,-2 2 1,0 3-1,2 0-189,0 0 0,4 5 0,-1-3 0,5 4-278,7 2 1,13-1-337,4 0 1,11 1-1,1-3 1,6 0 209,3-2 1,-3 0 0,2 4 0,-4 0 0,-5 1-1,-3-1 1,-6 2 47,-5 2 0,-4 0 1,-7 3-1,-4 1 1,-5 0-1,-5 1 24,-3-1 0,-4-2 0,4-6 1,2 1-1,1-2-1854,2-3 1,7-5 0,7-11 1951,11-11 0,7-9 0,8-13 0</inkml:trace>
  <inkml:trace contextRef="#ctx0" brushRef="#br0" timeOffset="168">3146 13114 8242,'-6'-27'0,"-3"10"199,-3 9 1,3 8 0,0 5-1,1 5 1,-1 5 0,1 2 0,2 0-1,3-2-6,2-2 0,2 0 1,4 1-1,5-1 0,7 0 1,5-1-1,4-2 0,6-2-1345,3-2 1,4-3-1,1-8 1152,0-4 0,0-14 0,0-5 0</inkml:trace>
  <inkml:trace contextRef="#ctx0" brushRef="#br0" timeOffset="169">3493 12581 8152,'0'-21'619,"0"14"1,1 13 0,2 7 0,3 5 0,0-1 0,1 3 0,1 0-119,2 1 1,-3 9-1,2-2 1,2 5 0,-1 4-1,0 0 1,-1 0 0,0-5-1114,-1-4 1,3 0 0,-2-10 0,2-1 0,-1-4-1,-1-4-168,1-5 1,-4-8-1,0-5 1,-1-3-1,-1-1 2167,-1-1-1276,-2 1 0,4 0 1,-1-1-1,1 3 779,1 2 1,-3 3 0,6 6 0,1 0 0,2 0 0,1 0-623,0 0 0,1 0 0,1 0 1,1 0-1,2 1 0,-2 2-1243,-1 2 0,-2-1 0,0-4-78,1 0 1,-7-1 0,-4-4 1574,-6-4 1,-3 2 2155,-3-2-1974,-3 6 0,12-1 0,0 6 0,8 3-584,4-2 0,3-2 0,1-1 1,3 0-1,0 0 0,2-1-721,0-4 1,-3 0 0,2-6 0,0 2 0,-4-1 0,-1-2 0,-2-1-425,0-1 0,-5-3 0,-4-1 1,-2 0-1,-2 0 0,0 1 941,0 0 1,0-2-1,0 1 1,0 2-1,-2 1 1,-1 2 935,-1-1 0,-2 7 1,3 1 237,-2 0 1,1 6 0,4 0 0,1 8 0,4 3-636,4 3 0,1-1 0,1 0-442,-3 1 0,1-1 1,5 0-1,-1 1-251,0-1 1,5-1-1,0-2 1,-2-2 0,-1-2-1,-2-2-806,1 2 0,-1-5 0,0 4 1,1-4-1,-3-2 812,-2-4 0,-3 3 1,-6-7-1,0-2 2385,0-1 1,0-1-449,0 0 1,2 1-1695,2 3 0,4-1 1,5 5-1,0 2 0,1 2 1,-1 1-1,0 0-182,1 0 0,-6 0 1,1 0-1,2 0 1,1 0-1,1 0 1,0 0-25,1 0 0,-1-5 1,0-1-1,1-1 1,-1-3 314,0-2 0,-1-2 1,-2 1-1,-1-2 0,3-1 1,3-3-1,3-2-81,-2-3 0,-1-2 0,-2-4 0,1-2 0,-1-1 0,-1 0-120,-3 4 1,1 2-1,-6 3 1,-2 4-1,-5 0 1,-6 6 0,-3 3 118,-1 7 1,-5 2-1,0 2 1,1 0-1,-1 2 1,0 4 172,2 7 1,5 2 0,4 6-1,1-1 1,6 1 0,6 3 0,10 1-1399,8 2 0,1-5 366,11 0 0,5-6 0,7 2 0,2-3 0,2-3 821,3-3 0,7-3 0,-2-6 0</inkml:trace>
  <inkml:trace contextRef="#ctx0" brushRef="#br0" timeOffset="170">5492 12234 8288,'4'-22'103,"1"1"0,-4 4 0,-4 3 224,-5 4 0,-4 7 0,-3-1 1,-3 2-1,-3 2 0,-1 0 1,1 0-1,1 2 481,-1 2 0,5-1 0,-2 6 0,5 1 0,2 2-1007,2 1 1,6 1 0,0-1 0,5 0 0,5-1 0,4-1 0,3-4 0,3 0-1507,2 1 0,0-5 0,6 1 1705,2-2 0,-9-8 0,7-2 0</inkml:trace>
  <inkml:trace contextRef="#ctx0" brushRef="#br0" timeOffset="171">5492 12101 8278,'0'-13'630,"0"-1"-51,0 1 1,2 1 0,0 2 0,4 2-265,2 3 0,-4 0 0,5 5 0,1 0 0,2 0 1,2 2-1,-1 1 0,2 1-225,3-1 1,-4 0 0,4 0-1,-3 1 1,-2-1 0,1-1-3228,-1-2 0,-6-2 2927,-2-2 0,-4 1 860,-1-6 1,-1 6 0,-4 2 0,-2 6 136,0 9 0,-5 4 0,3-1 1,-3 4-1,-1 3 0,1 1 0,1 3-1181,3 0 0,5-4 0,-2-3 1,4-2-1,2-3 0,4-3 394,3-4 0,16-3 0,4-6 0</inkml:trace>
  <inkml:trace contextRef="#ctx0" brushRef="#br0" timeOffset="172">6012 11901 8172,'-13'-25'269,"1"13"0,1-4 0,2 7 0,1 7 0,-1 4 0,0 2 2281,-2-1-2259,6 5 1,-1-1-1,6 7 1,1-1 262,4 0-441,2-5 0,8 3-1589,3-2 1,1-3-1,6-1 1476,2-4 0,-4-7 0,10-1 0</inkml:trace>
  <inkml:trace contextRef="#ctx0" brushRef="#br0" timeOffset="173">6172 11515 8172,'0'-26'0,"-2"4"801,-2 5 1,1 8 0,-6 4-1,0 7-545,2 7 1,-4 1 0,6 12 0,-3 3 0,-1 3-1,0 6 1,2 4 0,1 3-656,3 0 1,2-1 0,1-4 0,1-5 0,5-4 0,7-5 398,8-4 0,10-9 0,3-3 0</inkml:trace>
  <inkml:trace contextRef="#ctx0" brushRef="#br0" timeOffset="174">6358 11768 8172,'0'-18'755,"0"0"0,0-4 1,0 3-1,0 0 1,-1-1-1,-2 4 723,-1 1 1,-5 2-915,4 0 0,-4-1-542,5 1 1,1 6 0,7 2 0,5 5 0,2 5-684,-2 3 1,-4 9 0,-6 3 0,-6 4 0,-10 6 0,-11 2 0,-9 7-669,-9 4 1,-12 0-1,26-20 1,-1 1 1328,-1-1 0,-1 0 0,-9 5 0,-1 0 0,0 0 0,1-1 0</inkml:trace>
  <inkml:trace contextRef="#ctx0" brushRef="#br0" timeOffset="175">2466 13767 8104,'-48'1'186,"0"-1"0,3 2 0,1 2 0,4 3 0,1 3 0,-23 18 172,13 10 0,8 5 0,16-3 1,8-1-1,13-4 0,14-4 1,21-4-1,27-6 0,-15-14 1,3-2-362,10-3 1,4-3 0,10-4 0,3-5 0,-17 1 0,1-1 0,1-2-1,6-2 1,1-2 0,1-1 0,4-3 0,1-1 0,1-2 0,-13 4 0,1-1-1,0-1 1,0 0 0,1-2 0,0 1 0,1-2 0,0 1 3,1-1 1,1 0 0,0-1 0,1 0 0,3-1 0,1-1 0,0 0-1,-1 0 1,-1 1 0,-1 0 0,0 0 0,0-1 0,0 1 0,0-1-1,0 1 1,0-1 0,0-1 0,0 0 0,0 0 0,-1-1 0,-1 1-1,-1 0 1,0-1 0,-1 0 0,1 0 0,-1-1 0,0 0 0,0-1-434,-1 1 0,-1 0 0,-1-1 0,-1 1 0,-5 2 0,-1 0 0,-2 0 0,1-1 428,1-1 1,0-1 0,-1-1 0,-1 1 0,7-7-1,-2 1 1,-1-2 0,1-3 0,0-2 0,-2 0 0,-5 1-1,-1-1 1,-3 0 0,-5 3 0,-3 0 0,-2-1-1,11-20 1,-7-1 0,-8 4 0,-5-1 0,-6-3-1,-5-2 1,-5 0 0,-5-2-38,-3-3 0,-5 0 1,-3-1-1,-5 0 0,0 22 1,-1 0-1,-2 0 0,-1 0 1,0 1-1,-3 0 0,-2-2 1,-2 1-1,-2 0 0,-2 1 1,-2 0-1,-3 2 0,-3-2 1,-4 1-1,-2 2 0,-2 2 1,-3 1-1,-1 2 0,-6-1 1,-3 3-1,-1 3 0,-2 1 1,-1 3-1,-2 2-71,-1 2 1,-1 2 0,-3 3 0,9 7 0,-2 1 0,-1 2-1,0 3 1,1 2 0,1 2 0,-1 2 0,-1 2 0,-2 0 0,-1 3-1,-1 1 1,-1 1 0,-4 4 0,-1 2 0,0 1 0,-1 2 0,0 2-1,-1 1 1,1 2 0,-1 1 0,12-2 0,-1 1 0,0 1 0,0 0-1,1 1 58,-1 1 1,-1 1 0,1 0 0,0 1 0,1 0-20,1 2 0,0 0 0,0 1 0,1 1 0,-1 1 1,-3 2-1,0 1 0,-1 0 0,2 2 0,0 0 1,3 0-1,1 1 0,0 0 0,1 1 0,0 1 90,0 0 0,-1 1 0,1 0 0,1 0 1,3 1-1,-6 5 0,3 0 0,1 1 0,1 2 1,1 2-1,0 2 0,2 1 0,2 0 0,5-2 1,1 1-1,2 0 0,2 1-5,3-2 1,3 0 0,1 0-1,2 1-174,-5 15 0,3 1 1,5 1 290,3 5 1,5 2-1,2-2-129,6-11 0,3-2 0,1 2 0,1 9 0,2 2 0,2-3 0,2-10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29.369"/>
    </inkml:context>
    <inkml:brush xml:id="br0">
      <inkml:brushProperty name="height" value="0.053" units="cm"/>
      <inkml:brushProperty name="color" value="#FF0000"/>
    </inkml:brush>
  </inkml:definitions>
  <inkml:trace contextRef="#ctx0" brushRef="#br0">5812 5744 9970,'-2'-12'0,"0"2"628,-3 1-302,1 6 0,2-3 0,1 6 0,1 0 0,6 2 0,4 0 0,3 4 1,1 0-1,-1 2 0,0-2 206,1 0 1,5-1 0,3 0-1,3 2 1,2 1 0,0-2 0,-1-2-1,1 1-150,0-2 1,4-2 0,1-1 0,1 0 0,-1 0 0,0 0-76,0 0 1,-4 0 0,3-1 0,-3-4 0,-1-2 0,0-2-118,-1 0 1,1 4-1,1-3 1,2-1 0,1 1-1,0 4 1,0 1-193,0-2 0,6 4 1,-3-3-1,2 2 0,-1 2 1,1 0 198,-2 0 0,5 0 0,-5 0 0,1 0 0,1 0 1,-1 0-1,1 0 153,-1 0 0,-1-4 1,4-1-1,-3 2 1,1 0-1,-2 0-279,-3-1 0,1-1 0,1 4 0,0-2 0,1-2 0,-2 3 0,2 0-62,0 2 0,-3-4 1,3-1-1,-1 2 0,-2 2 1,0 1-1,2 0-36,1 0 1,-3 0 0,5 0-1,1 0 1,1 0 0,1 0 174,-4 0 1,8 0 0,-3 0 0,2-2 0,1-1 0,-1-3 48,3-1 1,-1 3-1,-4-5 1,0 0-1,0 0 1,-1 1-1,-2 1-267,-2 0 0,-1 4 0,4-3 1,-4 1-1,0 1 0,0 1 1,1 1-115,-1 2 0,3 0 1,-4 0-1,0 0 0,1 0 1,-2 0 155,1 0 0,4 2 0,-3 1 0,1 1 1,1-1-1,-1-1 0,3-2 198,2 0 1,-3 0-1,5 0 1,-2 0-1,-1 0 1,2 0 0,1 0-91,-1 0 0,2 0 1,0 0-1,-3 0 1,0 0-1,-3 0-216,2 0 1,-2 4 0,1 2 0,-1 0 0,2 0 0,-2-2 0,0 1 160,-3-1 0,5 1 0,-4-5 0,4 0 0,-1 0 0,-1 0 0,-1 0 261,1 0 0,0 0 1,0-2-1,-3-1 0,0-1 1,-2 1-147,1 1 1,3 2-1,-4 0 1,1 0 0,-1 0-1,-2 0 1,0 0-464,1 0 0,-3 0 0,3 0 0,-3 0 0,-1 0 0,-1 0 189,1 0 1,0 0-1,-1 0 151,1 0 1,4 0 0,2 0 0,-1 0 87,1 0 0,4-1 1,-3-2-1,2-3 1,-1 0-1,1-1 1,-1 1 59,1 0 1,-2-3 0,1 5 0,-4 1 0,-2 1 0,-3 2-272,1 0 1,-2 0 0,-1 0 0,-3 0-1,-1 0 1,0 0 0,0 0-103,1 0 0,-3 0 1,4 0-1,0 0 0,0 0 1,2 0 378,4 0 0,-1 0 0,4 0 1,-3 0-1,0 0 0,2 0 1,1-1 225,-1-4 1,-1 4-302,2-4 0,-2 4 0,0-1 0,-2-1-370,-1-1 0,-6-1 0,5 5 0,-1 0 1,-2 0-1,3 0 0,-1 0 117,1 0 1,-1 0 0,1 0 0,0 0 0,3 0-1,0 0 247,0 0 0,3 0 0,2-1 0,0-2 1,1-1-1,-2-1 0,1 1-46,-4-1 1,6 1 0,-1 2-1,0-1 1,-3-1 0,-2 1-1,1 1-419,1 2 0,0 0 0,-4-1 1,0-2-1,-2-1 0,-2 1 246,0 1 0,-3 1 0,4-2 1,-2-3-1,2 0 0,1-2 1,2 1 142,0-3 0,-4-2 0,2-1 0,4-1 0,-1 1 0,1 0 0,1-1-88,1 1 1,3-5 0,-4 0 0,-2 2-1,1 1 1,-2 2-101,-3 0 0,0-2 1,-7-2-1,0 0 1,-3 0-1,0 3 1,-2 0-242,-4 1 0,3 0 1,-7-1-1,-1-1 0,-1-1 1,-2-3-266,0-2 0,0-1 1,0-5 326,0 1 0,0-5 0,0 0 0,0-1 261,0 0 0,-5 2 1,-1-4-1,-1 2 1,-5 2-1,-3 3 1,-4 5-82,-2 4 1,-4 4 0,-7 0-1,-7 2 1,-1 3 0,-3 5 75,2 3 1,-2 1 0,1 0 0,1 0 0,4 0 0,1 1-1,4 2 234,-1 1 1,2 1 0,4-5 0,1 0-1,-3 0 1,1 0 209,2 0 1,-8 0 0,5-2-1,-3-1 1,-7-2 0,-2-1 0,-5-2-18,-1 1 1,2 2-1,-5-2 1,-2 1-1,-1 3 1,2 2-205,4 1 1,1 0 0,3 0 0,0 0 0,3 0 0,3 0 0,1 0 140,2 0 0,-4-5 0,2 1 1,-2 1-1,-2 0 0,0 0 1,0-2 0,-6-1 0,-3 3 0,-1-2 1,-1-1-1,2 0 0,-1 1-239,-2-1 1,-1 5-1,0-4 1,-1 4-1,1 1 1,0 0-1,1 0-153,3 0 1,-1 4 0,4 1 0,0-2-1,-2-2 1,2-1 147,1 0 0,-6 5 0,2-1 0,-3-1 0,-2-1 0,-1-2 0,0 0 28,3 0 0,2 0 0,-3 0 0,-2 0 0,0 0 1,0 0-36,3 0 0,2 0 0,-2 0 1,0 0-1,0 0 0,-2 0 0,-1 1-59,0 4 1,2-3 0,-2 6 0,0-1 0,0-1 0,3 0 36,1-3 0,-1 0 0,-3 0 0,0 1 1,0-1-1,5-1 0,1-1 113,2 4 0,4-4 0,-2 4 0,2-4 0,0-1 0,-1 0 0,1 0 11,2 0 0,-2 0 0,0 2 0,1 1 0,-1 1 0,2-1-26,-1-1 0,-2-2 1,-2 0-1,-1 0 1,-2 0-1,0 0 1,1 0 210,2 0 0,1 0-208,0 0 1,2-5 0,-3 1 0,2 1-30,1 1 0,3 2 0,-8 0 0,3 0 0,0 0 0,-1 0 0,-1 0-31,-1 0 1,1 2 0,4 1 0,-1 1-1,1 1 1,1-1 3,2 0 1,0 1-1,2-5 1,1 1-1,3 2 1,1 2 0,2-2 87,-2-2 0,1-1 1,-5-1-1,1-2 0,1-2 1,-1 2-1,1 2-13,-2 1 1,2-5 0,0 1 0,-1 1 0,1 0 0,-1 0-95,-1-1 1,0-1-1,0 5 1,2 0-1,-2-1 1,-2-2-1,-2-2 14,-4 2 1,4 2-1,-4 1 1,2 0-1,0 0 1,-1 0-1,1 0-33,2 0 0,1 1 0,0 2 0,0 3 0,1 0 0,3 2 0,4-2 28,-1-1 0,4 4 41,-7-4 1,5 5 0,-4-2-1,-1 0-173,2 1 0,-2 5 1,4 3-1,-5 1 0,0 1 1,-2 4-1,1 2-160,-2 1 0,-5 1 0,1 1 0,1 2 0,1 1 1,4-1-1,1-1-450,1 2 1,7-6 385,-2 7 1,8-12-1,6 7 1,2-2-1,3-1-119,3-2 0,3 3 0,8-3 0,2 2 0,8 0 0,7-2 282,8 2 0,14-4 0,5 3 1,8-1-1,8 0 0,3 0 1,3 2 0,-27-10 0,1 2 0,-3 0 0,-1 0 0,3 1 0,1 0 0,2 2 0,1 1 0,-1 0 0,1 1 128,-1 1 1,2 1 0,4-1 0,1 0 0,-4-2 0,1 0 0</inkml:trace>
  <inkml:trace contextRef="#ctx0" brushRef="#br0" timeOffset="1">15530 6650 32251,'-8'-6'-2921,"4"-1"1,7-6 558,1-1 1,7-3 2499,-3-1 0,0 0 1,1 5-1,1 1 0,2 1 1,1 4-1,1 0 1,-1 1-1,2 0 0,1 3 2128,2 1 1,7 2-1879,2 0 1,5 0 0,8 0 0,2 0 0,2-1-1,5-2-19,3-2 1,1 0-1,3 2 1,4-3 0,5 0-1,0 0 1,3 1-350,0-1 0,-1 5 1,-30-1-1,1 0 1,1 0-1,0 2 0,0 0 1,0 0-1,0 1 1,1 0-1,-2 0 1,1 0-21,-2 1 0,1 1 0,0 2 0,0 0 0,1-1 0,2 0 0,-1 0 0,0 1 0,0-1 0,0 0 0,-1 1 0,0-1 0,-1 0 0,0 0 0,1-1 0,0 0 0,37-2 0,-37 0 0,0 1 0,1 0 0,0 1 0,-1-2 0,1 1 0,35-1 0,-34-1 0,0 0 0,-3-1 0,1 1 0,-2-2 0,1 1 0,0-2 0,0 1 0,34-1 0,1 2 0,-4 1 0,0-2 0,-4-1 0,-2-1 0,-2 1 0,-2 1 0,-4 2 0,-4 0 0,-1 5 0,-6-1 0,-1-1 0,-1-1 0,-4-2 0,-2 0 0,1 0 0,-6 0 0,-3 0 0,-1 0 0,-4 0 0,1-2 0,-5-2 0,2 1-1484,-3-6 0,-5 1 1138,-4 0 0,0-4 1,4 4-1</inkml:trace>
  <inkml:trace contextRef="#ctx0" brushRef="#br0" timeOffset="2">4319 7636 22330,'13'-13'0,"1"1"402,-1 3 1,0 3-1,1 6 1,-1 0-1,0 0 1,1 2-1,-1 1 1,0 1-109,1-1 0,3-1 0,3-2 1,-1 0-1,2 1 0,-2 2 1,3 2 208,3-2 0,-4-2 0,7-1 17,-3 0 1,8 0 0,-5 0-1,3 0 1,3 0-173,0 0 0,2 0 1,2-1-349,-2-4 0,5 4 0,-2-4 0,1 4 0,3 1 0,0 0 0,-2-2 0,2-1 0,3-1 0,0 1 0,1 1 0,1 2 0,-4-4 0,4 0 0,-1-1 0,-1 1 0,1-1 0,1 2 0,-4-3 0,4 0 0,-1 1 0,0-1 0,4 1 0,-1 1 0,-1-1 0,1-1 0,-4 3 0,2-1 0,2 1 0,0 2 0,-1 1 0,3 0 0,-3 0 0,1 0 0,1 0 0,-4 0 0,0 0 0,1 0 0,-4 0 0,5 0 0,2 0 0,-1 0 0,0 0 0,-2 0 0,-2 0 0,-2 0 0,-3 0 0,2-2 0,3-1 0,0-1 0,0 1 0,0-3 0,-3 1 0,3 2 0,0 2 0,1 1 0,1 0 0,2 0 0,-3 0 0,2 0 0,-4 0 0,2 0 0,0 0 0,1 0 0,-4 0 0,4 0 0,-1 0 0,-1-2 0,1-1 0,-1-1 0,0 1 0,-1 2 0,-4 1 0,2-2 0,3-1 0,-2-1 0,1 1 0,-2 1 0,-5 2 0,7 0 0,-4 0 0,-1 0 0,2 0 0,1 0 0,1 0 0,5 0 0,-2 0 0,2 2 0,3 1 0,-2 1 0,2-1 0,0-1 0,1-2 0,-1 0 0,-1 0 0,-2 0 0,1 0 0,0-5 0,1-1 0,-4 0 0,0-1 0,-1 1 0,2 0 0,-1 3 0,-7-3 0,3 2 0,1 1 0,1 1 0,1 2 0,-3 0 0,-2 0 0,-1 0 0,0 0 0,0 0 0,0 0 0,0 0 0,2 0 0,2 0 0,-5 0 0,5 0 0,-5 0 0,5 0 0,-1 0 0,1 0 0,-5 2 0,2 1 0,1 1 0,-2-1 0,3 0 0,-2 0 0,1 1 0,2 2 0,2-3 0,0 3 0,0 0 0,-3 0 0,-2-1 0,-1 0 0,2-3 0,-1 4 0,1-2 0,-4 1 0,2-2 0,3-2 0,-1-1 0,2 0 0,-2 0 0,-2 0 0,0 0 0,0 0 0,1-1 0,2-2 0,0-2 0,-3 1 0,-3-1 0,0 1 0,1 1 0,2 2 0,0 1 0,-1-2 0,-2-1 0,-1-1 0,1 1 0,-3 1 0,0 2 0,0 0 0,0 0 0,1 0 0,-1 0 0,-2 0 0,0 0 0,-1 0 0,2 0 0,-2 0 0,3 0 0,2 0 0,-1 0 0,-1 2 0,3 1 0,0 1 0,3-1 0,3 0 0,0 1 0,-3-2 0,-1 4 0,-1-2 0,4 1 0,-1-2 0,1-2 0,-2 4 0,0-1 0,0-1 0,-1-1 0,1-2 0,0 0 0,0 0 0,-1 4 0,-2 0 0,-1-1 0,1-1 0,1-2 0,2 0 0,2 0 0,1 0 0,1 0 0,0 0 0,2 1 0,2 2 0,-1 2 0,3-1 0,-4-4 0,0 0 0,2 0 0,-2 2 0,-1 2 0,3-2 0,-5 2 0,-2-2 0,2-2 0,-1 0 0,-1 0 0,-1 0 0,-3 0 0,3 0 0,-4 0 0,5 0 0,-4 0 0,0 0 0,-3 0 0,2 0 0,1 0 0,0 0 0,0 0 0,-3 0 0,-1 0 0,4 0 0,-3 0 0,1 0 0,1 0 0,-1 0 0,1 0 0,-1 0 0,2 0 0,6 0 0,2 0 0,-1 0 0,2 0 0,3 0 0,-1 0 0,-1 0 0,0 0 0,-1 0 0,2 1 0,-1 2 0,3 1 0,2 1 0,2-5 0,-3 0 0,0 0 0,-2 0 0,1 0 0,2 0 0,-3 0 0,-3-2 0,-2-1 0,-3-3 0,2 1 0,-1-1 0,-1 0 0,-1 3 0,0-3 0,-1 0 0,-2 0 0,-3 2 0,-1-2 0,2 4 0,-2-4 0,1 2 0,3-1 0,1 1 0,2-2 0,-4 4 0,-1-2 0,2 3 0,0 1 0,-1-2 0,-3-1 0,-1-1 0,-4-1 0,3 5 0,-1 0 0,1 0 0,-7 2 0,2 2 0,-2-2 0,3 2 0,-6-2 0,4 3 0,-10-3 0,2 2 0,-2-2 0,-2-2-443,1 0-163,-7 6 1,4-3 0,-7 6-1451,-1 1 0,-2-3 1944,-1 2 0,6 0 1,2 5-1</inkml:trace>
  <inkml:trace contextRef="#ctx0" brushRef="#br0" timeOffset="3">9904 6757 26402,'-17'-5'0,"-1"-2"0,0-3 0,0-4 0,-1 1-722,-2-2 1,5 5 854,-2-8 1,3 3-1,2 2 1,0 0 0,-1 1-1,1 1 1,0 4-1,-1 0 1,1 1 0,0 0-1,-2 3 1142,-3 1 1,2 2-1198,-6 0 1,-1 0 0,-3 0 0,-1 0 0,-1 0 110,-3 0 1,1 0 0,-4 0 0,0 0-1,1 0 1,-1 0 0,3 0 151,3 0 1,-4 0 0,8 0 0,0 0 0,-1 0 0,1 2-350,2 2 0,-2 4 1,7 5-1,-1 2 0,0 3 1,0 4-1,3 3-377,5 2 0,0 1 1,5 3-1,2 3 0,2 1 1,2-1-1,4 1 258,4-1 1,8-3-1,7 3 1,6-2-1,7-2 1,6-2 293,6-1 0,8 2 0,7-1 0,6-2 1,-32-14-1,1-1 0,0 1 0,2-1 1,1-1-1,2 0-137,2 0 1,-1 0 0,-3 1 0,1 0 0,7-1 0,1-1 0,-2 0 0,1 1 0,-1 1 0,0-1 0,2 0 0,0-1-1,0 1 1,0-1-87,0 0 0,2-1 0,3 0 0,0 0 0,-2 0 0,-1 0 0,0 1 0,0-1 1,0-1-1,-2-1 0,-2-1 0,-2 0-39,-1 1 1,-1-1 0,3-2 0,0 0 0,-1 0 0,-1 0 0,2-1 0,-1 0 0,2 0 0,0 0 0,0 0 0,0-1 0,0 0 0,1 0 62,-2-1 0,-1 0 0,-1 0 0,0 0 0,-1 0 0,1 1 0,0 1 0,0-1 0,-1 2 0,-1-1 0,1-1 0,0 1 245,1-1 1,-1-1 0,-4 1 0,1 0 0,4 0 0,1 1-5,-1-1 0,0 2 1,0 1-1,0 1 1,1-2-1,0 0 1,1 0-1,-1 0-184,0-1 1,0 2-1,0 1 1,-1 0-1,-4-1 1,0-1-1,0 2 1,1-1-1,2 1 1,0-1-1,0 1 1,0-1-1,1 1 1,0-1-72,-3 1 1,0-1-1,0-2 1,-1 0-1,-2 2 1,1 0-1,1 0 1,0-1 0,2 0-1,0 0 1,3 0-1,1 0 1,0-1-1,0-1 3,-1 0 1,-1-1 0,2 1 0,-1-2 0,-3 1 0,-1 0 0,0 0 0,-1 0 0,0 0 0,0 0 0,-1 0 0,0 0 65,-1 0 0,1 0 0,1 0 0,-1 0 0,0 0 0,0 0 0,-2 0 0,0 0 0,0 0 1,1 0-1,-2 0 0,1 0 0,-1 0 0,1 0-12,36 0 0,-8-4 0,2 0 1,1 1-1,0 1 0,1 2 0,0 0 6,-2 0 0,6-1 0,-1-2 0,-37 1 0,1-1 0,0 1 0,0 0 0,0 0 0,1-1-10,0 1 1,0 0-1,2-2 1,0-1 0,0 2-1,1 0 1,0 0-1,0-1 1,0-1 0,-1 1-1,0-1 1,-1 1-1,0 0 1,0-1-24,0 0 1,0 0 0,0-1-1,0 0 1,0-1 0,0 1 0,0-1-1,-1 0 1,-1 1 0,1 0 0,-1 1-1,-1 0-79,2 0 0,-1 1 0,36 0-316,-36-1 0,0 1 0,32-4 0,-1-2 0,-5 1 243,-6-1 0,-5-2 0,-4-3 1,-5-3-1,-2-2 0,-2-4 0,-2-1 175,-2-3 0,-4-8 0,-5 0 0,0-2 1,-2-3-1,-1-2-257,-2-2 0,-6 1 0,2 5 0,-3 2 1,-2 3-1,0 2 0,-1 2-164,-3 2 1,1 6 0,-4 1 0,0 2-1,0 2 1,-3 3 0,-1 0 45,-2 1 1,0 0 0,0-1 0,0 1-1,-2 0 408,-2-1 0,-8 1 1,-9 0-1,-3-1 1,-7 1-1,-6 0 0,-10-1-29,-8 1 0,-4-2 0,-9-1 1,30 6-1,-1 1 0,-2-1 0,0 0 1,-3 0-1,-1 0 0,2 0 0,-1 0-77,1 1 1,-1-1 0,-4 0-1,1 1 1,0 1 0,1 0-1,-2-1 1,-1 0 0,0 0-1,1 2 1,-1-1 0,0 2 57,1 2 0,-1-1 0,-2-2 1,-1 0-1,-1 1 0,1 1 1,-2 0-1,0 0 0,-3-1 1,-1 0-1,1 0 0,-1 0 1,-1 0-1,-1-1 64,0 0 1,0 0-1,3 1 1,-1-1-1,-4 1 1,0 0 0,0 1-1,1 0 1,3 1-1,0 0 1,2 1-1,0-1 47,0 0 0,0 1 0,7 0 0,-1 1 1,-1-1-1,0-1 0,1 0 0,-1 0 1,1 1-1,0 1 0,-2-2 0,0 0 0,-1 1 1,1-1 30,-1-1 0,1-1 0,-3 2 1,0 1-1,4-1 0,0 1 1,-1-1-1,0 0 0,0 1 1,-1 0-1,1 0 0,0-1-23,1 0 1,-1 0 0,-2 3 0,-1-1 0,4 0-1,-1 0 1,-2 1 0,0 1 0,-4-1 0,0 2 0,0-1-1,-1 0 1,-2 0 0,1 0-135,-1-1 0,2 2 1,2 1-1,0 1 1,-3 2-1,0-1 1,2 1-1,2 1 0,1-1 1,0 0-1,1 0 1,0-1-1,1 0 1,1 1 6,-1-2 0,1 1 1,-1 2-1,0-1 1,-1-2-1,0 0 1,0-1-1,0 1 1,-1 1-1,1 0 1,0-1-1,-1 0 107,1-1 0,-1 2 0,-2 1 0,0 0 0,0-1 0,1-1 0,0 2 1,0-1-1,-1 1 0,0-1 0,0 1 0,1 1-32,0 0 0,-1-1 0,2 0 1,-1-1-1,4 0 0,-1 0 0,2-1 1,0 0-1,1-1 0,1 0 1,0 0-1,0 1 0,0-1 0,0 0-57,1 0 0,0-1 0,2 0 0,0 1 0,2-1 0,-1 1 1,0 1-1,0 0 0,2 0 0,0 0 0,0 0 0,0 1 0,3 0 1,0 0-379,0 1 0,0 0 0,2-1 1,1 1-1,-37 7 0,5 2 0,3 3 1,5 2-943,5 3 0,0 8 1,8 2-1,1 2 1318,2 3 0,5 3 0,5 5 0,4 4 0,3 3 0,1 1 0</inkml:trace>
  <inkml:trace contextRef="#ctx0" brushRef="#br0" timeOffset="4">18822 6824 27630,'-55'-15'-415,"5"-2"1,9 4 561,5 6 0,-1 7 1,3 6-1,-2 5-1918,1 6 1528,5 1 1,-8 1 0,4 1 0</inkml:trace>
  <inkml:trace contextRef="#ctx0" brushRef="#br0" timeOffset="5">17876 6917 26323,'-20'-14'-2433,"6"1"2250,3 0 0,8-1 1,-1 1-1,5 0 414,8 0 0,12-1 0,19 1 1,13-2-1,20-4 0,-29 7 0,2-1 1,7-3-1,1 1-71,4-3 0,2 1 1,4 2-1,1-1 0,5-1 1,2 0-1,-21 6 0,1-1 1,1 1-1,2 0 0,1 0 1,0 1-1,4-1 0,0 0 1,1 0-1,0 1 0,1 0 1,0 0-160,1 1 0,0 0 0,1-1 1,3 0-1,0 0 0,0-1 1,-1 1-1,0-1 0,-1 1 1,-2 0-1,-1 0 0,0 1 0,-3-1 1,-1 0-1,0 0 0,-6 1 1,-1-1-1,0 1 0,19-5 1,-3 0-226,-6 1 1,-2 0 0,-6 2 0,-2-1-1,-5-1 1,-2 1 0,-4 0 0,-1 1-1,26-6 1,-9 2 0,-8 3-1061,-5 3 0,-11-1 1171,-5 5 1,0-5 0,-7 3-1</inkml:trace>
  <inkml:trace contextRef="#ctx0" brushRef="#br0" timeOffset="6">21568 5864 27117,'-7'0'-827,"2"1"0,8 4 395,2 4 0,5 7 0,-2 3 1,0 2-1,1 3 0,0-1 1,-1 3-1,-2-3 350,-1 1 1,-3 3-1,2-8 1,-2 0-1,-2 0 1,0-2 1000,0-3 0,-2-6-811,-2-4 1,2-4 0,-3-4 0,0-6-283,1-7 0,-1-9 0,5-10 0,2-4 1,2-4-1,5-5 0,4-3 169,5-1 1,-2-1 0,7 2 0,-1 2 0,0 3 0,-1 2 211,-2 7 0,5 4 1,-4 7-1,3 0 1,-3 2-1,1 5 1,-2 5 110,1 4 1,-1 7-1,-3-3 1,2 1 0,0 3-1,0 3 233,-1 4 0,7 1 1,-2 6-1773,3 4 1,-2 7 0,-1 1-1,2 2-27,1 1 0,-3 7 0,-1 1 1142,-2 0 0,-1 5 0,-5-5 0</inkml:trace>
  <inkml:trace contextRef="#ctx0" brushRef="#br0" timeOffset="7">21635 5837 25044,'15'-4'0,"1"-1"0,3 2 314,2 2 0,0 1 1,2 0-1,0 0 0,-1 0 1,-1 1-1,-4 4 1080,-2 4-2212,-7 9 0,2 2 79,-6 7 1,-5 6 0,-7 1-1</inkml:trace>
  <inkml:trace contextRef="#ctx0" brushRef="#br0" timeOffset="8">21502 6144 27924,'11'-48'-3356,"7"4"1,6 8 3904,3 10 0,1 12 0,1 9 0,4 0 0,-1 1-583,1 1 0,0 3 1,-4 4-1,4 5 0,-1 4 1,2 5 23,1 4 1,-6 9 0,4 4 0</inkml:trace>
  <inkml:trace contextRef="#ctx0" brushRef="#br0" timeOffset="9">22608 6104 22874,'-2'-31'-2632,"-1"1"0,-2 5 2745,-3 6 1,-4 8-1,-4 4 1,1 0-1,-1 1 1,1 0-1,-1 3 1,0 0-1,-2 0 126,1-2 1,-2 2-1,1 6 1,2 3 0,1 2-1,3 2 1,2 3-486,1 5 0,8-2 0,1 7 0,9 2 0,7 3 0,6 5 0,3 1 68,2 3 1,0-3 0,-1 0-1,-1-2 1,-4-2 0,-6-3-1,-6-4-129,-3-1 0,-3-5 1,-8-1-1,-4-4 0,-5-5 1,-7-1 636,-6-3 1,-2-6 0,0-3-1,0-1 1,-4-3 0,1-1 0,1 1-286,5 1 1,6 2-1,6-4 1,3 2 0,3 0-27,8 2 0,12-11 0,9 3 1</inkml:trace>
  <inkml:trace contextRef="#ctx0" brushRef="#br0" timeOffset="10">22835 5797 27620,'0'-23'-9475,"0"-3"10224,0 3 0,0 5 0,0 14-1055,0 8 0,-5 8 1,-1 6-1,-1 5 0,-4 7 1,0 8-1,-1 7 0,3 5-155,4 1 0,4-3 1,1 1-1,1-3 0,4-3 1,5-3-1,6-7 0,7-8 840,2-7 0,2-10 1,-1-3-1,-1-5 1,-1-6-1,-3-6 211,-2-4-712,-1-2 1,0-1 0,-1-3 0,-2-2 0,-3 0-1,-3 4 403,1 0 0,-4 3 0,-1 3 1,-2 1 165,1 0 1,-2 7-1,2 6 1,-3 7-787,-1 5 1,0 1-1,2 1 1,1-1-1,4 0 1,4 0 306,4 1 1,1-2-1,-3-2 1,0-3-1,1-1 540,-1-3 0,0-1 0,1-2 0,-1 0 0,-1-2 651,-3-2 0,-2 2-922,-2-2 1,-2 4 0,4 4-1,2 5 1,1 3 0,7 1 8,2 1 1,3 4-1,5-1 1,1 0 0,3-4-1,5-4 1,1-5-115,-2-2 1,2-2 0,-4 0 0,-1-2-1,1-4 1,-3-6-310,-2-4 0,3-12 0,1 1 0,1-2 0,0-2 0,-4-2 0,-1 1 0,-3-1 127,-2 3 1,0 2 0,-3 3-1,-3 3 1,0 4 255,-5 3 0,-4 5 0,0 7 0,-8 12 0,-9 12-879,-7 8 0,-1 5 1,-3 8-1,-1 1 1,2 3-1,-1 1 1,6 2-2013,3-2 1,1-1 2231,5-6 1,-5-6-1,3-1 1</inkml:trace>
  <inkml:trace contextRef="#ctx0" brushRef="#br0" timeOffset="11">23901 6170 24186,'-7'-57'-5549,"2"-1"5802,10 0 0,0 17 0,6 7 0,-4 9 0,1 7 167,-1 3 1,2 9 0,3 8 0,-2 11-1,-1 12 1,1 11 0,2 6-584,2 7 1,-1 3-1,0 1 1</inkml:trace>
  <inkml:trace contextRef="#ctx0" brushRef="#br0" timeOffset="12">21675 6357 10091,'-24'-36'1536,"0"-1"0,-10-20-1288,17 21 1,24 38-1,23 17 1,20 11 0,-15-12-1,4 1 1,8 1 0,2 0-452,10 2 0,2 0 0,-14-7 1,2-1-1,0 0 0,6 2 1,0 1-1,1 0 222,4 1 1,0 1 0,0-1 0,-1 0 0,0-1 0,2 1 0,5 2 0,0 0-1,0 0 1</inkml:trace>
  <inkml:trace contextRef="#ctx0" brushRef="#br0" timeOffset="13">21368 7570 29660,'6'-8'-1211,"-3"3"1,5 3 0,-1-1 1919,0-1 1,2-1 0,3 7-16,-3 2 0,-5-2 2452,-8 2-3109,-3-2 1,-1-4-38,4-2 0,1-2 0,0-5 0,-3 2 0,-2-1 0,0 4 0,-6 2 0,1 2 0,0 2 0,-1 2 0,1 2 0,4-1 0,0 6 0,-1 1 0,-1 2 0,1 2 0,3-1 0,1 0 0,-3 0 0,4 2 0,2 2 0,2 2 0,1 2 0,0 2 0,6 1 0,4 1 0,7 0 0,6 3 0,8 1 0,9-1 0,0-6 0,6-1 0,-1-2 0,1-3 0,-1-1 0,3-3 0,-1-3 0,-8-3 0,-1-6 0,-4-2 0,-4-2 0,-2-7 0,-1-5 0,-6-11 0,-4-7 0,-2 0 0,-3-6 0,-3 2 0,-5-5-394,-2 0 0,-2 1 0,0 4 0,-2 1 1,-4 3-1,-5 3 215,-6 6 0,-6-1 1,0 10-1,-2 3 0,-3 4 1,-2 3-1,-1 3-212,2 2 1,-1 8-254,-1 6 1,4 2-1,-1 7 1,6 3 0,3 4-4714,2 2 4866,3 12 0,-6-8 1,0 11-1</inkml:trace>
  <inkml:trace contextRef="#ctx0" brushRef="#br0" timeOffset="14">17582 9502 23864,'0'-13'-7403,"0"0"4943,0 5 2949,0 2 1,0 5 0,2-2 0,1 0-1,3 4 1,0 7 211,0 4 0,3 2 1,-3 4-1,-1 4 1,3 4-1,-2 0 1,0 1-1,-2 0-1099,2-1 1,-4 1 0,2 0 0,-1-1 0,0 1 0,1-1 0,-1 1-2520,-1 0 1,-1-2 2866,4-3 1,2 9-1,6-3 1</inkml:trace>
  <inkml:trace contextRef="#ctx0" brushRef="#br0" timeOffset="15">21755 9542 24194,'-9'0'-2236,"0"0"2346,-1 0 0,4 2 0,3 1 0,7 3 1,8 0 381,4-1 1,14 1-1,0-3 1,4 3-1,1 0 1,-1 2 0,-1-2-207,-2-1 0,-10 4 0,4-3-631,-4 2 0,-8-4 0,-6 5 51,-1 1 0,-9 1 0,-10-1 0,-9-1 0,-9 3 0,-8 3 0,-4 4 251,0 2 0,2-4 0,2 4 0,5 0 0,8 0 0,6 1-73,5-1 1,10 2 0,6-4 0,12 1 0,13-1 0,11-3 196,10-1 1,2-6 0,9-2 0,-4-1 0,-2-1-1,-3-1 1,-6 1-917,-6-2 0,0 0 0,-7-1 747,-5 3 0,2 5 1,-7-2-1</inkml:trace>
  <inkml:trace contextRef="#ctx0" brushRef="#br0" timeOffset="16">16983 11954 8456,'4'-17'0,"2"0"0,1 4 0,4 4 0,1 3 507,1 3 1,-4 2 0,0 1 0,0 1 0,-2 4 193,-3 4 0,-4-2 1,-3 2-1,-1 1 0,1 4 1,2 2-1,2 3-518,4 2 0,3-5 1,10 3-1,3-1 0,1 0 1,-1-2-1,-2-1 1,-3-2-143,-1 1 0,-3 3 1,-3 1-1,-5 0 1,-4 0-1,-4 0-193,-5-2 1,-9 3-1,-4 0 1,-3 1 0,-3-1-1,-2-3 1,-1 0-539,1 2 0,2-3 0,3 3 1,1-3-1,4-4 0,0-2-2974,4-4 3664,7-4 0,3-13 0,6-2 0</inkml:trace>
  <inkml:trace contextRef="#ctx0" brushRef="#br0" timeOffset="17">17089 12034 8456,'15'-47'722,"6"-2"0,-9 8 0,1 4 0,5 3 0,1 5-142,5 6 1,1 4 0,2 5 0,1 2 0,3 2 0,3 3 0,1 1-1713,1 3 0,0 7 0,2 5 0,1 4 1132,1 5 0,-9-3 0,7 4 0</inkml:trace>
  <inkml:trace contextRef="#ctx0" brushRef="#br0" timeOffset="18">21488 11595 8373,'0'-8'2760,"0"2"0,2 17 0,1 2-2784,1 2 0,6-2 1,-1-3-1,2-1-245,-2 2 0,2-1 0,0 0 0,4-2 1,2-1-1,0-1 0,-2 0 0,-2-3-583,0-1 0,5-2 0,1 0 0,0 0 0,2 0 0,0-2 852,3-2 0,7-10 0,3-6 0</inkml:trace>
  <inkml:trace contextRef="#ctx0" brushRef="#br0" timeOffset="19">21981 11541 8373,'14'-12'0,"-5"5"2180,0-6-1591,-7-1 0,3 20 1,-10 2-1,-5 8 1,-5 5-1,-4 4 883,-2 5 0,-4 5-1521,-10 10 0,2 3 1,-10 7-1,2 0 0,2-3-162,2 0 0,13-8 0,2-1 0,6-5 0,4 1 211,3-2 0,3 0 0,6 3 0</inkml:trace>
  <inkml:trace contextRef="#ctx0" brushRef="#br0" timeOffset="20">22088 13914 8369,'-13'0'0,"-1"-2"0,1-1 132,0-1 0,-5-5 0,0 3 0,2-2 0,1 0 0,3-1 0,2 1 0,2 1 2677,3-1-2531,0 0 1,7 0 0,1 5 0,2 6-184,3 6 0,2 7 1,7 4-1,2 0 1,2 4-1,1 1 1,0 3-37,0 3 0,-6 2 1,1 3-1,-5-4 0,-5-1 1,-1 2-1,-3-1-2,-2 1 0,-1-3 0,-1-7 0,-4-2 0,-3 0 0,-4-2-109,-2 0 1,0-5-1,-3-7 1,0-1-1,-1-3 1,-2-2-41,-2-1 1,2-6 0,-1-2-1,2-4 1,4-2 0,4 0-75,7-4 1,4-3 0,7-6-1,10 2 1,9 2 187,7 0 1,7 1-5,4-5 0,5 1 1,-3 1-1,0 1 1,-2 3-1,-4 2 1,-6 3 101,-5 1 1,-1 2 0,-10-1 0,-4 1 0,-3 0 0,-7-2-196,-2-3 1,-8 2 0,-6-7-1,-6 0 1,-7-2 0,-3-1-1,-6 3-188,-3 1 0,1 5 0,2-1 1,1 4-521,4 0 0,7 7 783,4 2 0,3 4 0,2 1 0</inkml:trace>
  <inkml:trace contextRef="#ctx0" brushRef="#br0" timeOffset="21">18102 15766 8236,'-14'-18'0,"-3"0"0,-1 4 0,2 3 0,1 7 0,2 2 0,0 2 0,5 0 0,-2 6 0,4 3 420,-1 3 0,4 1 1,-2 2-1,4 3 1,1 4-1,0 3 1,0 3-1,1 4 1,2 2-1,2 1 1,-2 1-1,-2-1-833,-1-1 0,0 3 0,0-7 0,2-3 413,2-4 0,9-6 0,8 2 0</inkml:trace>
  <inkml:trace contextRef="#ctx0" brushRef="#br0" timeOffset="22">18342 15846 8236,'0'-25'1196,"0"3"1,0 10-721,0 12 0,-4 7 0,-1 11 1,2 4-1,2 2 0,1 1 0,1 0 1,5 5-35,8 2 0,1-2 1,7 0-1,1-7 1,3-5-1,0-5 1,1-4-848,0-4 0,-1-5 0,1-6 0,0-8 0,-2-8 0,-5-7 0,-6-5-1766,-8 0 1,-6-5 1829,-5 3 0,-5 2 1,-11 0-1,-5 2 1,-3 4-21,1 4 0,2 11 1,-1 8-1,2 4 361,3 1 0,2 6 0,7 1 0</inkml:trace>
  <inkml:trace contextRef="#ctx0" brushRef="#br0" timeOffset="23">22981 15646 8245,'0'-27'668,"0"1"0,0 1 1,-1 4-38,-4 8 1,4-1-1,-5 7 1,1-2-1,-1 2-453,-1 1 1,-2 3-1,-3 7 1,2 5-1,1 3 1,0 3 0,2 1-1,1 3-199,0 2 0,4 1 0,0 5 0,3-2 0,6-1 1,4-4 55,4 0 1,2-7-1,1-6 1,4-1 0,4-3-1,-1-3 19,-3-4 1,2-4 0,-7-6-1,0-4 1,-3-3 0,-2-1-1,-1 1 454,-2 2 1,-6 1-1,1 5-33,-3-1 1,-1 9-1,0 5 1,-1 10-1,-2 9 1,-1 9 0,1 5-664,1 4 0,1 1 1,-2 4-1,-2-1 0,2 2 1,2-1-1116,1 1 1,0 4-1,0-3 1303,0-1 0,-6-1 0,-2-2 0</inkml:trace>
  <inkml:trace contextRef="#ctx0" brushRef="#br0" timeOffset="24">23128 18272 8461,'0'-42'1038,"0"7"-1087,0 5 1,-2 24-1,-1 6 1,-1 9 1461,1 7 0,1 5-1314,2 6 0,-1 1 0,-2 1 1,-1 4-1,1-1 0,1 1 0,2-3-547,0-2 1,-4 1 0,-1 1 0,2-3-1,2-1 1,2-3 447,4-3 0,-4-2 0,5-5 0</inkml:trace>
  <inkml:trace contextRef="#ctx0" brushRef="#br0" timeOffset="25">23461 18352 8311,'12'-6'1852,"-3"6"1,-5 7-1243,-2 5 0,-2 1 0,0 0 0,1 2 0,4 2 0,4 2-461,2 2 1,3-5 0,2 0 0,3-4 0,5-5 0,0-1-1,1-3 1,-1-1-176,-2-2 1,-4-8 0,-8-3 0,-3-6 0,-1-1-1,-3 1 1,-3-1-677,-4 2 0,-4 1 430,-5 1 1,-5 3 0,-1 0-1,-2 4 1,-2 1-245,-3 3 0,0 2 0,-1 1 0,0 0 1,1 1-1,1 2 516,2 1 0,-2 7 0,4-4 0</inkml:trace>
  <inkml:trace contextRef="#ctx0" brushRef="#br0" timeOffset="26">20422 7903 7862,'-28'-13'0,"8"-2"0,13-3 0,11-6 0,7-4 271,2-3 1,5-6 0,1 2 0,0-4 0,2-1-1,-2 2 1,2 1 0,0 3 0,1-1 0,-1 4 0,-3 2-1,-5 5 1,-3 2 0,-2 3-615,-2-1 0,-2 3 0,-4 3 0,-1 1 343,-4 0 0,-2-7 0,-7 0 0</inkml:trace>
  <inkml:trace contextRef="#ctx0" brushRef="#br0" timeOffset="27">20462 6744 8002,'-14'7'112,"1"-1"136,0-6 0,4-2 0,2-2 1,1-5-1,1-1 0,1-1 236,-1 2 1,-5 2 0,1-2 0,-3 5 0,-1 4 373,-1 4 1,6 5-656,-1 9 0,0 3 0,-3 5 0,2 4 0,2 2 18,2 4 0,2 8 0,4-7 1,1 0-1,5 2 0,6-2-48,4-2 0,8 2 0,0-5 0,5-4 0,8-5 0,5-5-137,2-3 1,16-9-1,0-8 1,5-9-1,7-13 1,-37 9 0,1-3-178,0-1 1,0-2-1,2-5 1,-2-2-1,-1-1 1,-2 0 0,-1-2-1,-1 0 1,-2-2-1,-2-1 1,-3 1-1,-2-1 1,-2 0 0,-2-1-575,13-32 0,-10 3 429,-7 2 0,-7 3 0,-9 7 0,-5 3 1,-11 6 187,-11 6 0,-14 5 1,-9 7-1,-7 4 1,-10 8-1,-2 8 250,-1 8 0,34 2 0,0 3 1,2 4-1,0 2 0,1 0 0,0 3 1,1 1-1,1 1 0,-23 18-110,7 1 1,3-1-1,17-1 1,5-5 0,9-3-1,9-1-42,5-1 0,19-5 0,4-2 0</inkml:trace>
  <inkml:trace contextRef="#ctx0" brushRef="#br0" timeOffset="28">20648 6784 8041,'-14'0'702,"-3"0"343,0 0 615,5 0 1,7-5-1377,10 1 1,4-1 0,7 7-1,2 1 1,-1 3 0,1 1 111,0 3 1,0 4 0,-5 2-328,0 2 1,1 4-1,-1-3 1,0 2-342,1 3 1,-5-4 0,-2 1 0,-1-2 0,-3-2-281,-2-3 0,-7-6 0,-2-4 0,-4-4 0,-2-4 466,1-5 1,0-4 0,-1-4 0,1-2 0,1 0 0,2-2 0,2 2 560,3 0 1,0-5 0,5 2-1,0-3 1,0-1 0,0 3-15,0 0 1,5 6 0,0-4 0,3 2 0,2 2-1,2 3-653,1 0 1,1 1 0,-1 0 0,0-1 0,1 2-1,-1 2 1,0 3-987,1 1 0,-1-3 0,0 4 0,1 2 1178,-1 2 0,0 1 0,1 0 0</inkml:trace>
  <inkml:trace contextRef="#ctx0" brushRef="#br0" timeOffset="29">20782 6863 7975,'-24'2'1255,"6"2"1,8-2-1225,14 2 0,4-2 0,7-2 0,1-2 0,3-1 1,0-1-1,2-1 0,-2 1 0,1 0-1726,-4 1 1,-1 4 1694,-2 8 0,0 0 0,1 10 0</inkml:trace>
  <inkml:trace contextRef="#ctx0" brushRef="#br0" timeOffset="30">20835 7157 7975,'-12'-2'2015,"5"-2"-1663,7-5 0,6-3 0,7-3 0,0-1 0,2-3-170,3-2 1,3 3 0,4-3 0,0 1-183,2-1 0,-4 5 0,10-4 0</inkml:trace>
  <inkml:trace contextRef="#ctx0" brushRef="#br0" timeOffset="31">21128 6664 7927,'-17'0'310,"-1"0"-1232,6 0 0,6 1 922,6 4 0,6-4 0,1 5 0</inkml:trace>
  <inkml:trace contextRef="#ctx0" brushRef="#br0" timeOffset="32">20182 7423 7962,'-5'-9'0,"-1"2"151,-1 1 0,0 3 0,-4 6 0,4 3 0,-1 0 1,1 0-1,-2-2 0,0 1 0,2 1 0,1 1 455,3 3 0,2-2 0,1 1 0,0 1 0,1 3-374,3 5 0,5-2 1,8 5-1,2 0 0,0-2 1,2 0-243,0-2 0,1-3 1,5-2-1,1-1 0,0-4 1,0-1-1,-4-5-127,-4-3 1,3-6-1,-7-5 1,-4-1-1,-6 0 1,-5-4-1,-2-6 130,-4-5 1,-4-1 0,-8-4-1,-7 1 1,-4 2 0,-3 2 20,1 2 1,2-1 0,3 10 0,1 2 0,3 2 0,2 6-15,3 3 0,7-2 0,3-1 0</inkml:trace>
  <inkml:trace contextRef="#ctx0" brushRef="#br0" timeOffset="33">4212 8543 7941,'0'13'44,"0"-6"0,5-2 0,1-8 1,1-3-1,5-1 0,3-4 1,3-1-1,-1-1 0,1 0 0,1 1 867,2 3 0,-3-3 0,3 5 0,-1-1-687,1 4 0,-3 2 1,4 4-1,0 2-41,-1 5 1,4-1 0,-3 1 0,5-1-1,3 0 1,1-2 188,-2 0 1,5-5-1,2 4 1,3-4-1,1-1 1,-2 0-1,1 0-3,1 0 1,-3 0 0,7 0 0,-3-1 0,-1-2 0,0-2 0,0 1-277,0-2 0,0 4 0,2-2 0,-1 1 0,1 0 0,-4-1-184,1 1 1,-1 1 0,2 2 0,-1 0 0,-2 0 0,-2 0 0,1 0 238,-2 0 1,5 0 0,-5-1-1,1-2 1,1-2 0,1 1-1,1-1 76,2 1 0,-1-2 1,-2 3-1,-2-1 1,2 1-1,2 1-262,1 2 1,-5 0 0,1 0 0,-1 0-1,1 2 1,-2 1 0,0 2-191,0 3 1,-4-4 0,1 4 0,-1-1 0,-1-1-1,4 1 1,-1-1 296,1 0 0,4-1 1,-3-5-1,2 0 1,-2 0-1,0 0 333,0 0 1,-3-2 0,3-1 0,0-1 0,-1-1 0,-1 1 0,-1 0-310,2 1 0,-3-3 0,4 1 0,-2 2 0,-2 2 0,-2 1 0,-1 0-478,-1 0 0,1 4 0,1 1 1,2-2-1,1 0 0,-2 0 234,0 1 0,3 0 0,2-4 0,2-1 0,-1-2 0,1-1 0,-2-1 671,-3-1 0,2 3 0,-1-4 0,1-1 0,-1 2 0,-2 1 0,-2 2-704,-1 1 0,2 2 1,0 0-1,-4 0 1,0 0-1,0 2 0,2 1-81,-1 1 0,1 5 0,1-3 0,2 0 0,1 0 0,-1-3 467,-2-2 0,0-1 1,1 0-1,4 0 1,0 0-1,-1-1 1,-2-2 196,-2-2 0,3-4 0,0 5 0,-1-1 0,-2 1 0,-1 0-553,-1 1 0,1 1 1,0 2-1,-1 2 0,1 1 1,0 2-1,-1 1-142,1 0 0,0 3 1,-1-3-1,2 0 1,0 0-1,2-3 0,-2-2 669,2-1 1,-1 0 0,-2 0 0,0 0 0,-1 0 0,1 0-94,0 0 0,-1-4 1,1 0-1,0 1 1,-1 1-1,1 2 1,0 0-573,-1 0 1,1 0 0,0 0 0,1 0-1,2 0 1,2 0 0,1 2 69,-1 2 1,5-3-1,-3 4 1,0-4-1,-1-1 1,0 0 534,2 0 0,-2 0 0,-1 0 0,-1 0 0,1 0 0,-3 0 0,-1 0-13,-1 0 1,0-4 0,-1 0-1,2 1 1,2 1 0,1 2-1,-1 0-736,-2 0 1,3 0 0,2 2-1,-1 1 1,2 1 0,0 0 306,3 2 0,0-4 1,2 2-1,-1-2 1,2-2-1,-1 0 0,-4 0 405,-2 0 1,0 0-1,-4 0 1,2 0 0,-1-2-1,-2-1-187,-1-1 1,-1-1 0,1 5 0,0 0-1,-1 0 1,1 0 0,-2 0-391,-3 0 0,8 0 0,-3 0 0,1 0 0,0 0 0,-1 0 310,-1 0 0,5 0 0,1 0 0,-3 0 0,-1 0 0,-1 0 0,1 0 134,3 0 0,-1 0 0,4-1 1,-2-2-1,-2-1 0,-2 1 1,-1 1-324,0 2 1,4 0 0,1 0-1,1 2 1,1 1 0,-2 1 106,1-1 1,3-2 0,-4-1 0,1 2 0,1 1 0,-2 1 0,2-1 287,1-1 0,-4-2 0,3 0 1,-2 0-1,-2 0 0,0 0 1,-1 0-64,2 0 0,0 0 0,-4 0 0,0 0 1,-1 0-1,3 0-371,2 0 0,-2 0 0,7 1 1,-1 2-1,2 3 0,3 0 1,5 0 98,1-3 1,0 0-1,-8 0 1,1 1 0,-1-1-1,4-1 1412,-1-2-950,1 0 0,-8-2 1,-2-1-1,-1-1 0,0 1 1,-1 1-223,-2 2 0,-3-4 0,-1-1 0,-2 3 0,2 0 0,1 2 0,2 0-687,-1 0 1,3 0 0,0 0 0,4 0 0,-1 0 0,2 0 567,1 0 123,0 0 1,5 0 0,-1 0-1,-2 0 1,-2 0 0,1 0-15,-2 0 1,3-1 0,-5-2 0,1-2 0,1 2 0,-1 2 0,-1-1-366,-2-2 1,2 2 0,0-4 0,-1 2 0,0 0 0,0-1 49,-2-1 1,1 3 0,0-4 0,2-1-1,1 2 1,1-1 0,-1 1 167,-1 0 0,-1-4 0,-4 2 0,0 0 0,1 0 1,0 2 130,-2 3 1,4-3 0,-9 2-1,1-1 1,0 1 0,0-2 0,1 0-395,-1 0 0,-4 0 0,2 3 0,1-3 0,-2-1 0,2-3 0,0-2 60,3-2 1,-4 1 0,1 0 0,0 0 0,-2-2 0,2-2 217,0 0 0,-1-6 1,2 6-1,-4 0 0,-3 3 1,-2 0-1,-1 1-904,-3 0 715,-3-1 1,-6 5 0,0 0 0,0-1-420,0-2 0,-1 3 0,-4 2 0,-2 0 0,-2 1 254,0 0 517,6-5 1,-4 8 0,2-5-1,-2-3 1,-2 1 83,0 1 0,5-3 1,-5 3-1,-3-3 0,-3 0 1,-4 2-1,-2 1-240,-3-1 1,-1 0 0,-2-1 0,1 4 0,-2-1 0,-1 2 0,0 0-147,-1 4 0,10-1 0,-7 0 0,3-2 0,2 2 0,1 2 95,2 1 441,1-6 0,0 4 1,-1-4-1,0 2 1,-2-2-1,0 0-131,-2 0 1,-4-4 0,-4 1 0,-3-1 0,-3-1 0,-3 4-1,-5-1-217,0 1 1,-10 4 0,4-1-1,1 1 1,-2 0 0,2-2 0,1 2-285,4 2 0,4 1 0,1 0 0,2 0 0,0 0 0,4 0 433,2 0 0,-4-5 0,5 1 1,0 1-1,0 0 0,-2 0 1,-2-1 24,-7 1 0,1-3 1,-9 1-1,-4 2 0,-2 2 1,-2 1-1,0 0-556,1 0 1,-1 0 0,5 0 0,-1 0 0,1 0 0,1 0-1,2 0 176,1 0 1,6 0 0,-3 0-1,2 0 1,1 0 0,1 0 0,2 0 450,-1 0 0,-2-2 1,1-1-1,-1-3 1,-1 1-1,-1-3-137,0 1 0,-4 2 0,-9-2 0,-4 1 0,-5 3 0,-3 1 0,-2 2-1286,-2 0 1028,4 0 0,-2 0 0,3 0 0,0 0 0,-2 0 0,1 0-200,2 0 1,-2 0 0,2 0 0,5 0 0,-1 0 0,2 0 0,-4 0 584,3 0 0,2-1 1,-4-2-1,-3-3 1,-2 0-1,-1 0 809,0 3-926,0 2 1,6 1 0,0 0-1,1 0 1,0 0 0,5 0-160,3 0 1,-5 0 0,0 0-1,3 0 1,1 0 0,2 0-1,0-2 139,2-2 0,-1 1 0,1-4 1,-2-1-1,-1 1 0,-3-4 0,0 0 312,-1-3 1,-2 1-1,3 0 1,0 1-1,-2 1 1,2 4-1,-1 1-305,4 3 1,-3 2 0,1 1-1,-1 0 1,0 0 0,-2 1-1,3 2-227,0 1 1,2 2-1,3-3 1,-1 3-1,1 0 1,0 0 298,-1-3 1,1-1 0,0-2 0,-1 0 0,1 0 0,-2 0 0,-1 0 101,-2 0 0,1 0 0,5-2 0,1-1 0,2-1 0,-1-1 0,0 1-170,1-1 0,1 1 1,4 4-1,-5 1 1,-3 4-1,-1 2-327,0 1 0,-1 3 0,0-2 0,-3 2 0,0-1 1,0-1-1,2 0 0,4-2 290,2-2 0,-2-4 0,7 1 0,1 1 0,1 1 1,3-1 2,-1-1 0,0-2 0,0 0 0,1 0 0,1 0 0,-1 0 0,-2 0-119,-1 0 1,-7 4 0,-3 0 0,-7 1 0,-5-1-1,-5 2 1,-2 0 68,-2 0 1,2 3 0,6-5 0,3-1 0,4 0-1,5 0 128,4 2 0,0-1 1,7-4-1,4 0 1,1 0-1,1 0 0,1 0-12,-2 0 0,3 0 1,-2 0-1,-1 0 1,-1 0-1,-4 0 1,1 0-274,1 0 0,-8 5 0,8 1 0,-1-1 0,-2 3 0,0-2 70,-2 0 1,2 3-1,5-5 1,1 0 0,-2 2-1,2 2 1,-1 1 152,-1 0 1,-1-1-1,0 6 1,-1-1 0,-2 2-1,-3 3 1,0 2-228,0 1 1,-6 7 0,5-4-1,3 0 1,-1 1 0,5-1-1,2-1 31,2-1 1,6-1 0,1 1 0,4-4 0,4-3 0,3-2-1,5 1-36,2-1 0,8 0 1,-1 1-1,3 0 1,1 3-82,0 0 0,1 6 1,2-4-1,3 2 1,0 4-1,1 1 1,-1 4-547,0 0 0,4-4 0,1 8 0,4-1 0,4-5 0,2-3 0,2-4-244,3-2 1,0-1-1,1-5 1,-2-1 932,-3-3 0,9-3 0,-3-6 0</inkml:trace>
  <inkml:trace contextRef="#ctx0" brushRef="#br0" timeOffset="34">24154 18591 8092,'-1'-11'0,"-2"0"0,0 4 512,4 1 1,1 1 0,7 5 0,0 2 0,-1 2 0,0 5 0,-1 5 0,-1 3 0,0 4 0,-3 1 0,-3 0 0,-3 1 756,-1-3 1,-7 6 0,2-6 0,-2 1 0,-3-3 0,1-2-1738,0 2 0,-1-3 0,1 2 1,0-3-1,-1-4 0,1-1 468,0 1 0,-7-4 0,0 0 0</inkml:trace>
  <inkml:trace contextRef="#ctx0" brushRef="#br0" timeOffset="35">24607 18205 8285,'0'-13'4045,"2"1"-3140,2 3 1,-2 4-1,2 10 1,-2 5-1,-2 5 1,-2 4-1,-2 3-439,-5 7 1,-1-3-1,-1 7 1,4-2-1,-1 0 1,3-1-1,-1-2-1383,3-2 1,1 0 0,4-4 0,4-4 0,5-4 0,6-2 916,-1-3 0,11-3 0,1-6 0</inkml:trace>
  <inkml:trace contextRef="#ctx0" brushRef="#br0" timeOffset="36">24821 18312 9168,'0'13'2515,"0"0"1,0 1-1,1-1-1912,4 0 1,8 5 0,9 1-1,5 0 1,4 1 0,5-4 0,5-3-1,5-4-401,3-4 0,6-4 1,-7-2-1,1-4 1,-3-7-1,-7-5 1,-7-7-1,-8-1-813,-9-5 0,-9 2 1,-15-8-1,-13 1 1,-18 1-1,-14 3 289,-8 3 1,-9 2 0,34 15-1,0 0 1,-36-5 0,5 6 0,6 5-1,4 4-334,7 1 1,11 0 0,13 1 655,8 4 0,10 2 0,3 6 0</inkml:trace>
  <inkml:trace contextRef="#ctx0" brushRef="#br0" timeOffset="37">22955 19218 8010,'0'-25'0,"0"2"0,0 6 0,1 2 0,3 1 481,5 1 1,3-2-1,3-1 1,1-2-1,4 3 1,-1 4-1,2 2 1,-2-2-1,0 0 1,-3-1-1,-1 1 1,-2 2-1,-1-1 1,-1 0-1,-2-1 1,-1 2 401,0-1 1,2-2-1,-5-1 1,-1 1-396,2 3 0,-3 5 1,4 8-1,-1 7 520,-3 5 0,3 5-800,-1 5 0,4 1 1,-4 0-1,3 1-113,2 3 0,-2-3 0,2 3 0,3-4 0,4-4 0,0 0-1430,3 0 0,-6-4-1617,4-1 1,-1-3 0,-1-2 2951,2 1 0,-1-1 0,-3 0 0</inkml:trace>
  <inkml:trace contextRef="#ctx0" brushRef="#br0" timeOffset="38">23328 19244 8010,'-19'-6'1190,"4"-1"1,-5 0 0,9 4 0,0 6-584,2 6 0,6 4 0,-1 5 0,2 4 0,2 5 0,2 4 1,1 4-1,3 4-311,1 1 1,1 6 0,2 1-297,-1 0 0,0 11 0,4-3 0</inkml:trace>
  <inkml:trace contextRef="#ctx0" brushRef="#br0" timeOffset="39">22968 20217 8075,'-18'-23'3767,"0"5"-3153,2 9 1,7 7-1,3 5 1,2 3-104,-1 2 1,1 1 0,4 4-1,0 2 1,0 3 0,0 4-93,0 3 0,6 2 0,1-1 0,2 1 0,0 0 0,1-2 0,1-2-1515,-2 0 0,1-7 0,-4 0 0,0-4 491,0-3 1,-3-16-1,-8-2 1,-4-6 0,-1-4-1,0-4 1042,1-2 1,1-1 0,-1-1 0,5 0-1,3 1 1,1-1 0,0 0 515,0 1 0,2 5 0,6 3 0,7 2 0,4 0 0,6-2 1,5 1-628,5 3 1,2 0 0,0 3-1,-3 0 1,-1 4 0,-3 1-665,-2 3 1,-3-3 0,-3 1 0,-4 3 0,-3 0 0,-2 2-1438,0 0 1,-4 6-1,-1 3 1,-2 3 0,-3 3-1064,-2 2 1,-1-2 2837,0 3 0,-6-3 0,-1-2 0</inkml:trace>
  <inkml:trace contextRef="#ctx0" brushRef="#br0" timeOffset="40">23248 20231 8075,'-14'0'1273,"4"0"0,7 0-1029,12 0 1,4-2 0,10-1 0,-1-3-1,-1 0 1,-2 0 0,-1 3-429,-1 2 1,-3-3-960,-5-1 0,-7 2 1143,3 8 0,-10 2 0,-2 6 0</inkml:trace>
  <inkml:trace contextRef="#ctx0" brushRef="#br0" timeOffset="41">22995 20471 8075,'-14'-6'4663,"1"4"-4294,5-4 1,8 11 0,9 1 0,5-1 0,3 3 0,6-2-1,3 1 1,2 1-582,-1 2 1,6 2-1,-8 1 1,0-1 0,2-3-1,-5-3 1,0-2 211,-1 1 0,-5-1 0,3-4 0</inkml:trace>
  <inkml:trace contextRef="#ctx0" brushRef="#br0" timeOffset="42">24861 19164 7911,'-5'-20'4291,"1"2"-3834,-1 9 0,7-1 0,2 5 0,5 2 0,3 2-427,1 1 0,1 0 1,1 0-1,1 0 1,2-2-1,-2-1 1,0-3-1,0-1-283,2-3 1,0-2-1,-5-1 1,1-1 0,-2 1-1,-2 0 277,-1-1 0,-6 1 0,1 0 611,-2-1 1,-2 8-1,0 6 1,0 8-1,1 4-440,4 1 1,1 6 0,4 2 0,-1 1 0,0 0 0,0 2 0,-1 0-583,3-2 0,1-1 1,1-5 386,0 2 0,7-1 0,0-3 0</inkml:trace>
  <inkml:trace contextRef="#ctx0" brushRef="#br0" timeOffset="43">25141 19098 8728,'0'-6'2368,"0"7"1,0 10-2000,0 5 1,4 3-1,2-1 1,0 4-1,1 3 1,-1 4-1,0 2 1,-1 4-666,1 4 0,-5 1 1,4 0-1,-4-2 1,-1-1-1,-1-3 1,-4-1 295,-4-4 0,-3 6 0,-1-1 0</inkml:trace>
  <inkml:trace contextRef="#ctx0" brushRef="#br0" timeOffset="44">25074 20151 8180,'0'-34'686,"0"1"987,0 5 1,0 9 0,0 1-1,1 3-786,4 2 0,2-1 0,7 3 0,-1 3 618,0 8 0,-5 8-1269,-4 9 0,-2 6 1,-2 8-1,-2 4 1,-2 4-1,-5 2-83,-3 4 1,-3-7-1,-1 4 1,-2-2 0,2-5-1,1-1 1,3-4-575,3-2 1,-1-7 0,5-4 0,3-2 0,0-1 574,2-1 1,10-6 0,5-4-1,4-6 1,5-6 0,1-2 493,2-3 1,4 1 0,0 1 0,-1 3 0,-2 5 0,-1 2-983,-1 2 0,-1 0 1,-1 2-1,-2 2 1,1 5-1,-1 3 0,-1 1-2024,-2 1 0,3 0 1,-4 3-1,-2 2 2358,-1 2 0,-2 1 0,1 4 0</inkml:trace>
  <inkml:trace contextRef="#ctx0" brushRef="#br0" timeOffset="45">8185 9556 18198,'-6'-6'0,"-2"6"0,-1 6 0,2 2 4,1 1 1,-3 0 0,5 5 0,2-3 0,5-2-1,6-4 1,5-5 0,2-3 0,2-3 0,-2-2 0,0-2-1,0 0 4933,2 1-4753,0-3 1,0 9 0,1-4 0,0 1 0,2 3 0,0 1-4,2 2 0,-2 0 0,1 0 0,2 0 0,1 2 0,3 1-258,4 1 1,-3 1-1,7-5 371,1 0 0,-3 0 0,3-2 0,3-1 57,3-1 0,7-5 0,-2 3 0,0-2 0,1 0 0,0-1 1,0 1-112,0 2 1,-6-3-1,1 5 1,-4 1-1,-3 0 1,-3 0-242,-1-1 0,0-1 1,-5 5-1,1 0 0,-2 2 1,1 1-145,0 1 1,-6 2-1,8-3 1,0 1-1,-2-1 1,3-1-1,2-2 337,2 0 0,11 0 0,-4 0 0,2-2 1,3-1-1,1-2 32,2-3 0,-4 4 1,0-4-1,-2 1 1,2 1-1,-1 0-157,-4 3 0,2-3 0,-9 2 0,0 1 0,-3 1 0,-2 2 0,-3 0-692,1 0 1,-2 0 586,-3 0 1,3 0 0,-4 0 0,0 0-24,-3 0 0,-2 0 0,0 0 1,3 0-1,1-1 0,0-2 1,1-3-6,3-1 1,0 4 0,1-3 0,-2 1 0,3-1 0,-3 0-604,3 0 1,-6-2-1,2 3 1,1 2-1,-3 2 1,-2 1-1,-3 0-680,-2 0 1,-1 1 0,-3 4 1168,-4 3 1,-10 10 0,-2 3 0</inkml:trace>
  <inkml:trace contextRef="#ctx0" brushRef="#br0" timeOffset="46">8318 9742 28043,'-1'-12'-1550,"-4"3"0,2 4 0,-6 6 1,0 3 1940,2 5 1,-5-3 0,5-3 164,-1-6 1,8-3-1,9-3 1,3 4-1,1 0 1,1 1-1,0 1 1,3 1-89,1 2 1,5 6 0,-1 3 0,4 3 0,2 0 0,3-2-56,4-1 1,8-6 0,3 1 0,2-2 0,4-2 0,1 0-414,0 0 0,12-6 0,-4-4 0,3-5 0,4-5 0,-1 1 0,4-2 0,1 1 0,-1-1 0,-34 9 0,0 0 0,0 1 0,0 0 0,0 0 0,-1 0 0,37-10 0,-4 3 0,1 4 0,-2 2 0,-1 3 0,1 3 0,-11 6 0,-2 0 0,-4 0 0,-5 6 0,-8 3 0,-2 3 0,-5 1 0,-3 0 0,-1 1 0,-2-6 0,-3 0 0,-4-1 0,-2-1 0,0 0 0,2-3 0,-5-1 0,-4-2 0,2 0 0,0 0 0,-2 0 0,0 0 0,0 0 0,4 0 0</inkml:trace>
  <inkml:trace contextRef="#ctx0" brushRef="#br0" timeOffset="47">11624 9982 8768,'0'-34'0,"1"4"0,4 8 600,4 9 1214,-3 5-1555,5 8 1,-2 0 0,8 0-1,2 0 1,3 0 0,6 0 0,6-1-1,6-2 1,5-1 0,4 1 277,2 1 1,7 2 0,3 0 0,1 2-1,5 1 1,-2 1 0,3-1 0,-1-2-30,2-1 0,4-4 0,-3-2 0,-5-1 0,-2-2 0,-3 0-271,2 0 1,-6 0 0,-1-4-1,-8 1 1,-4 2 0,-6 1-929,-3-2 0,0 5 0,-5 0 0,-6 2 0,-2 0 1,-5 1-866,-1 1 0,-3 5 0,-3 5 1542,-5 5 1,-8 9 0,-4-1-1</inkml:trace>
  <inkml:trace contextRef="#ctx0" brushRef="#br0" timeOffset="48">21528 19018 9960,'-21'-6'0,"5"-3"0,7-1 0,11 1-352,10 4 507,19 4 0,9 1 0,16-2 0,11-4 0,7-7 0,-32 4 1,2-3-1,0 0 0,2-2 0,3-1 0,1-1 0,0-2 0,1 0 1,3-1-1,2-2 0,-1-1 0,1 0 0,2-3 0,1-1 0,-3 0 1,0-2-1,1-2 0,-1 0 0,-3 1 0,-1-1 340,0 1 1,-2-1 0,-7 0 0,-1-1-909,-5 5 0,-3-1 1,16-26-1,-17 11 1,-13 4-1,-14-1 0,-13 2 66,-15 2 0,-26-2 0,-20 4 0,28 16 0,-3 1 0,-6 0 0,-3 1 0,-1 1 1,-2 2-1,-2 0 0,-1 1 539,-2 1 1,1 1 0,3 0-1,0 2 1,-4 2 0,0 1-1,1 1 1,1 2 0,1 0-1,0 2 1,0 1 0,0 3-1,1 2 1,1 4 3,1 2 0,1 3 0,-1 4 1,3 3-1,7 1 0,3 3 1,1-1-1,2 2 0,2 2 1,2 1-1,6 0 0,1 0-261,3 1 0,4 0 0,-5 36 1,17-4-1,13 4 0,14 4 1,-3-35-1,4-2-2190,3-1 1,4 0 2254,7 2 0,3-3 0,3-4 0,3-3 0,5 3 0,2 0 0,0-2 0,0 1 0</inkml:trace>
  <inkml:trace contextRef="#ctx0" brushRef="#br0" timeOffset="49">18995 16659 8230,'5'-13'0,"-1"-1"0,1 1 272,-5 0 0,4-5 1,1-1-1,-2-1 1,-2 0-1,-1 0 1,0 1-1,-1 4 0,-4 5 1,-4 6 337,-3 2 0,-5 9 0,-4 7 0,-3 7 0,-7 5 0,-4 5 1,-8 6-1,-5 5-519,-7 2 0,1 1 0,-9-5 0,0-2 0,-2-2 0,-4-5 0,0-3-285,33-14 0,1-2 0,-36 9 1,4-3-1,0-5 0,2-2 1,3-4-1,4-1-275,3-3 0,4-2 0,0-1 469,2 0 0,0 0 0,-4 0 0</inkml:trace>
  <inkml:trace contextRef="#ctx0" brushRef="#br0" timeOffset="50">12117 17685 8305,'2'-22'0,"1"0"0,1 2 0,-1 4 430,-2 3 1,-1 7 0,0 6-1,0 9 1,0 6 0,0 4 0,0 0 63,0 0 0,2 5 0,1-2 0,1 3 0,-1 2 0,-1-2 0,-2-1 0,0-2-463,0 2 1,4 0 0,1-1-1,-1-3 1,1-4 0,-1-4-538,-1-1 1,-2-3 0,1-1 0,1-2 360,1-7 1,1-5-1,-5-9 1,1-5-1,2-1 1,3-5-2,2-1 0,0 7 787,6-6 1,-5 4 0,0-2 0,1 2-344,2 6 0,1 2 1,0 3-1,1 2 0,-1 1 1,0 0-1,1 1-36,-1 4 0,0 2 0,1 2 0,-1 0 0,0 2-247,1 2 0,-5-1 0,-1 6 0,1 2 1,-1 0-1,-2 3-391,0-1 1,-5 0 0,4 1 234,-4-1 1,-1-7 0,0-6 0,0-7 416,0-5 1,4-2 0,2 1-1,0 0 1,2 1 484,-1 3 1,-2-1 0,3 5 0,1 4-829,-1 4 1,4 4 0,-5 6 0,2 2 0,0 2-1,1 2-674,2 2 1,1 1 0,-1 4 0,-1 1-1,-1 0 1,3-1 0,4 0-4219,-1-4 4959,-1-3 0,4-6 0,2 1 0</inkml:trace>
  <inkml:trace contextRef="#ctx0" brushRef="#br0" timeOffset="51">12877 17818 8305,'6'-26'1270,"-5"1"1,4 2-1,-2 7-173,1 6 1,-1 5-1515,6 10 0,-6 2 1,1 6-1,-1 4 417,2 5 0,-4 0 0,5 11 0</inkml:trace>
  <inkml:trace contextRef="#ctx0" brushRef="#br0" timeOffset="52">12890 17658 8221,'0'-34'619,"2"5"79,2 5 0,-1 6-586,6 9 1,0 4-1,4 5 1,1 0-1,-1 1 1,2 3-113,2 5 0,4 9 0,6 3 0</inkml:trace>
  <inkml:trace contextRef="#ctx0" brushRef="#br0" timeOffset="53">13197 17778 9700,'1'-11'1220,"4"2"0,-2 3 1,6 7-940,1 4 0,0 2 0,1 6 0,-4 2 0,1 2 0,-1 2 0,2 0 0,0 2-574,0-1 0,-5-5 1,3 0-1,1-6 1,-1-3-429,4-3 0,-4-3 0,0-5 0,-1-5 0,-3-5 0,0-4 731,2-2 0,-4 4 1,4-4-1,-4 2 0,1 2 1,1 2 1222,1 2 1,2 1 0,-2 2-1,5 2 1,3 3-1111,1 2 1,1 1-1,1 2 1,2 2-1,6 1 1,2 2-1,1 3-2534,1 2 2411,0 2 0,5 7 0,2 2 0</inkml:trace>
  <inkml:trace contextRef="#ctx0" brushRef="#br0" timeOffset="54">14210 17219 8124,'-2'-27'127,"-2"3"1,-6 7 0,-5 9 512,-3 10 1,-6 14-1,2 9 1,-3 3-1,-2 6 1,-1 5-1,0 5-330,1 5 0,-1 0 1,12 3-1,3 4 1,4 3-1,3 5 1,3-2-1,3 0-622,4 1 0,5-15 0,9 7 0,6-10 0,4-13 312,3-7 0,6 1 0,-3-6 0</inkml:trace>
  <inkml:trace contextRef="#ctx0" brushRef="#br0" timeOffset="55">14397 17485 8433,'0'-18'0,"0"1"0,0 0 0,0 3 294,0 0 1,0 10 0,0 7-1,0 10 1,-2 6 0,-1 7-1,-3 2 255,-1 3 0,2 4 0,-2-2 0,1 1 1,2 1-1,-1 0 0,1-4-705,1-3 0,1-2 0,2 1 0,0-2 0,0-1 0,0-3 0,0-2-3274,0-3 3430,0-1 0,0-2 0,0 1 0</inkml:trace>
  <inkml:trace contextRef="#ctx0" brushRef="#br0" timeOffset="56">14743 17472 8378,'0'-13'444,"-1"1"-177,-4 3 1,2 3 0,-6 6-75,-1 0 1,-2 4 0,-1 2 0,0 3 0,1 5 0,1 2 0,2 3 0,1 2 312,0 1 1,2 12 0,6-3 0,0 5 0,2 2 0,4-1-1,7 0-48,8-4 0,5-5 1,4-7-622,1-8 1,9-1 0,-3-9 0,-1-5-14,-2-5 1,-5-6 0,-5-5 0,-5-4 0,-4-5 0,-8-4-357,-4-5 0,-4-1 0,-4-1 1,-5-1-1,-6-2 0,-5 1 0,-1 3 438,0 6 1,4 3-1,-3 2 1,2 4-1,4 4-374,5 4 0,5 8 1,11 6 467,8 7 0,5 11 0,7 3 0</inkml:trace>
  <inkml:trace contextRef="#ctx0" brushRef="#br0" timeOffset="57">15156 17565 8374,'0'-32'261,"0"5"0,6 14 1,5 13-1,3 7-467,4 5 0,4 0 0,-1-2 0,3-2 0,4-1 0,0-1 1,0 0-1,-2-3 132,-4-2 0,1-1 0,-5 0 0,-2 0 0,-1 0 0,-3-1 1,-1-2-655,-3-2 728,-5-5 0,9 3 0,-4-7 0</inkml:trace>
  <inkml:trace contextRef="#ctx0" brushRef="#br0" timeOffset="58">15823 17419 8272,'-5'-14'344,"1"1"1,-2 1 128,2 3 1,1 3-1,-6 6-221,-2 0 1,4 5 374,-2-1 0,6 7 0,-1-3 0,2 6 1,2 4-1,0 4 60,0 3 0,8 7 1,3 1-862,6-3 0,11 5 1,0-10-1,3-1-46,2-5 0,-2-5 0,-6-5 0,-1-5 1,-4-4-1,0-4 0,-4-5 139,-1-3 0,-3-7 1,-3-5-1,-5-4 1,-4-5-1,-4-1 143,-5-3 0,-8-1 0,-2-2 0,0 1 0,-2 4 0,2 3 1,0 6-22,2 4 1,3 2-1,0 9 1,2 0-1,2 4-493,1 1 1,6 3-1,0 6 1,6 3-1,8 1 452,5 4 0,10 6 0,9 4 0</inkml:trace>
  <inkml:trace contextRef="#ctx0" brushRef="#br0" timeOffset="59">16209 17032 8065,'14'-35'586,"1"3"90,2 9 0,9 8 1,8 21-1,3 7-702,4 8 0,2 4 1,-1 3-1,1 2 1,1 2-1,-3 1 1,-2 3-1,-6 1 382,-5 4 0,-11 12 1,-12 2-1,-7 4 0,-8 7 1,-12-1-1,-11 0-500,-5-4 1,-8-14-1,-2 0-404,1-8 0,-9-1 0,1-2 0,-3 1 548,-1-2 0,27-13 0,0 1 0,-29 18 0</inkml:trace>
  <inkml:trace contextRef="#ctx0" brushRef="#br0" timeOffset="60">16929 17658 8409,'-6'-23'0,"-3"5"0,4 6 439,-1 12 1,12 0-1,2-1 1,4-2-1,3-2 1,1 2 0,2 2-1,-2 1 1,1-2-1,-1-1 1,2-1 230,-2 1 0,-3 3 1,-2 4-1,-4 5-670,-1 3 0,5 7 0,-4 2 0</inkml:trace>
  <inkml:trace contextRef="#ctx0" brushRef="#br0" timeOffset="61">16916 17872 8198,'0'-14'3167,"0"7"0,1 7-2965,4 9 1,2-3 0,7 0 0,0-2 0,3 1 537,1-2-740,-1 4 0,8 0 0,4 7 0</inkml:trace>
  <inkml:trace contextRef="#ctx0" brushRef="#br0" timeOffset="62">17516 17565 8375,'0'-21'-12,"-2"8"1463,-2 9 1,2 13 0,-2 5 0,1 4 0,0 3 0,-3 0-980,-1 2 0,4-2 0,-3 1 0,1 2 0,1 3 0,1 2-1336,2 2 1,1 0-1,0-4 1,1-2 863,3-3 0,4 4 0,5-6 0</inkml:trace>
  <inkml:trace contextRef="#ctx0" brushRef="#br0" timeOffset="63">17676 17792 8130,'-6'-12'0,"-3"6"2147,-3 10 1,5 8-1,2 12 1,4-3-1417,1-2 0,4 3 0,2-3 1,3 1-1,6 0 0,7 0 1,8-3-1,4-3-910,0-4 0,4-7 0,-4 0 0,0-7 0,-2-10 0,-6-6 1,-4-6-1,-5-2-1418,-7-3 0,-7-1 0,-12-5 0,-10 2 1,-9 3-1,-8 2-2135,-2 2 3732,-8 1 0,4 1 0,-4-1 0</inkml:trace>
  <inkml:trace contextRef="#ctx0" brushRef="#br0" timeOffset="64">18849 16166 8188,'0'-8'79,"0"-3"1,0 3 0,0-5-1</inkml:trace>
  <inkml:trace contextRef="#ctx0" brushRef="#br0" timeOffset="65">18796 16126 8188,'-6'7'88,"4"-1"5116,-4-6-4270,6-6 0,0 6 0,-1 0 0,-2 8 0,-3 4 237,-2 1 0,0 5 0,-4 1-1412,3 2 0,-8-1 0,4 4 0,-2-2-673,1 2 1,2-3 0,1-1 0,4 0 0,1-4 913,3-1 0,2-2 0,1 0 0</inkml:trace>
  <inkml:trace contextRef="#ctx0" brushRef="#br0" timeOffset="66">19022 15819 8049,'8'-6'362,"-3"-1"0,0-2 1161,-1 0 0,2 2-731,-1-2 1,-4 5-1,4 9 1,-4 9-1,-2 6 1,-2 7-521,-2 4 1,-5-1 0,2 4-1,1 0 1,1-1 0,2-1-1,-1-2-2186,2-2 0,2-6 1,1-1 1913,0-2 0,6-1 0,1-5 0</inkml:trace>
  <inkml:trace contextRef="#ctx0" brushRef="#br0" timeOffset="67">19302 15819 8036,'7'-23'2947,"-2"-3"-1712,-4 3 0,-2 9-772,-4 14 0,4 6 0,-5 8 1,2-1-1,-2 2 0,0 3 1,0 4-1,3 3-337,1 2 1,2 4-1,2 0 1,2-3-1,5-3 1,3-4-1,1-3-780,1-7 1,3 1-1,1-7 505,-1-2 1,-3-9 0,0-8 0,-2-6 246,-4-5 1,-2-2 0,-6-1 0,0-2 0,-1-2-1,-4 1 1,-3 1 205,-4 5 0,-2 7 1,0 0-1,-3 3 0,-1 4 1,2 2-1562,1 4 1257,2 10 0,-6 14 0,-2 9 0</inkml:trace>
  <inkml:trace contextRef="#ctx0" brushRef="#br0" timeOffset="68">25167 15513 8194,'6'-9'0,"3"2"0,2-1 0,-1 2 0,-1 0 581,-6-4 1,4 7 0,-4-6 0,3 0 0,0 3-41,0 6 1,0 6-1,-3 8 1,1 0-1,-1 3 1,-1 2 0,-2 0-1,0 2 1,0-2-871,0 0 1,-2 4-1,-1-6 1,-1 1-1,1 0 1,1 0-2952,2-2 3280,0-1 0,6-8 0,2-1 0</inkml:trace>
  <inkml:trace contextRef="#ctx0" brushRef="#br0" timeOffset="69">25501 15473 8194,'7'-6'0,"-3"4"1158,-8-2 0,3 4 0,-5 3 0,1 3 1,1 1-656,1 4 0,1 0 0,2 3 1,0-1-1,2 0 0,2 1 1,5-1-1,4-1 0,4-3-589,0-5 0,10-2 0,-3-2 0,-2-2 1,-1-2-1,-5-5-754,-1-3 1,-3-7 0,-3-3-1,-6-4 1,-6 0 0,-6-1 426,-3 1 0,-6 0 0,0 4 0,2 6 0,1 4 1,2 5 115,0 1 1,5 3 0,7 7 0,7 5-2072,7 3 2368,9-5 0,5 11 0,7-3 0</inkml:trace>
  <inkml:trace contextRef="#ctx0" brushRef="#br0" timeOffset="70">25914 15380 8194,'0'-9'1270,"0"0"1,6 6-1,3-2 1,2 4 0,3 1-1,-1 1-784,0 4 0,1 1 0,1 4-486,2-1 0,4 0 0,6 4 0</inkml:trace>
  <inkml:trace contextRef="#ctx0" brushRef="#br0" timeOffset="71">26540 15273 8325,'-13'-5'214,"0"1"1,-5 0 0,0 4-1,2 0 253,1 0 1,2 4-1,-1 2 1,1 1-1,0 4 1,1 2 2284,3 5 1,3-2-2764,6 6 0,3-4 0,4 3 1,10 0-1,5-2 41,6 0 1,12-3 0,2-7 0,3-4 0,4-4 0,-1-1-475,-4 0 1,-4-6 0,-6-3 0,-7-4 0,-9-5 0,-8-4 0,-7-5 0,-6-4 0,-10 2 0,-13-7 0,-6 1 0,-10 1 1,-2 4-1,-2 6 225,3 6 0,2 4 1,4 2-1,4 1 0,8 4 218,4 1 0,3 2 0,5 4 0</inkml:trace>
  <inkml:trace contextRef="#ctx0" brushRef="#br0" timeOffset="72">27047 15206 8138,'13'0'268,"1"-4"1,-1-2-1,0 0 1,2 0 0,3 2-1,4-1 1,3-1 0,0 0-1,-1 0 1,-3 3 0,-2 1-658,-3-3 0,-1 4 0,-2-4 389,1 4 0,-7 1 0,-1 0 0</inkml:trace>
  <inkml:trace contextRef="#ctx0" brushRef="#br0" timeOffset="73">27074 15313 8138,'11'-2'1126,"-2"-2"0,-1 4 0,-4-1 0,5 3-1295,3 1 1,1-1-1,1-2 1,-1 0 0,0 1-1,1 2 1,-1 2-1555,0-2 1723,1-2 0,-1-1 0,0 0 0</inkml:trace>
  <inkml:trace contextRef="#ctx0" brushRef="#br0" timeOffset="74">27527 15126 8138,'-14'-12'1770,"0"-2"0,-3-1-985,0 6 1,-1 8 0,4 5-733,1 5 0,0 3 0,1 1 0,2 2 0,2 3 0,2 4 1,3 4-1,2 4 0,1 3-2454,0 1 2401,6-5 0,13 4 0,9-6 0</inkml:trace>
  <inkml:trace contextRef="#ctx0" brushRef="#br0" timeOffset="75">27540 15313 8138,'-22'-15'2314,"0"-1"1,-1 2-889,3 7 1,2 7-1365,9 5 0,3-3 1,8 6-1,2-2 1,8-3-1,7-2 1,9-1-1,5 0-57,4 0 0,0-6 0,0-3 0,-3-4 0,-3-3 0,-6-3 0,-7-2 0,-8-1-1219,-5 1 0,-11-4 1,-10 4-1,-14 0 0,-14 4 1214,-11 2 0,-12 7 0,-7 2 0</inkml:trace>
  <inkml:trace contextRef="#ctx0" brushRef="#br0" timeOffset="76">23541 16073 8331,'-1'-12'126,"-4"3"0,4 9 1,-4 9-1,4 3 1,2 2-1,2 3 1,2 2-1,-2 2 1,-2 2 317,-1 3 0,0 5 0,-1 0 0,-4 0 0,-4 0 0,-3 0 0,-1-1-701,0-2 0,-1-2 0,3 0 0,0-4 257,2-4 0,6-4 0,-3 0 0</inkml:trace>
  <inkml:trace contextRef="#ctx0" brushRef="#br0" timeOffset="77">23914 15846 8135,'-1'-25'1281,"-4"3"1,4 16 0,-5 13-1328,0 8 0,5 3 0,-5-4 1,1 3-1,-1 3 0,0 4 0,-1 6 1,1 2-43,0 5 1,-3 0 0,5-1 87,1-5 0,1-3 0,2-1 0</inkml:trace>
  <inkml:trace contextRef="#ctx0" brushRef="#br0" timeOffset="78">24154 15979 8310,'0'-26'1244,"0"5"373,0 8 1,0 8 0,0 10 0,0 3-1469,0 4 0,6 3 0,3 1 0,3 2 1,3-3-1,2-3 0,4-5-516,0-1 1,3-1-1,-7-7 1,0-2 0,-2-5-1,-4-5 1,-2-2-727,-4-2 0,-5-5 915,-5 0 1,-8 3 0,-11-1 0,-7 3-78,-9 6 0,-1 1 0,-8 6 0,1 2 0,4 2 0,5 2 1,5 2 254,5 2 0,1 5 0,1-3 0</inkml:trace>
  <inkml:trace contextRef="#ctx0" brushRef="#br0" timeOffset="79">22728 15420 8459,'-15'7'0,"-3"-3"0,-2 1 0,-3 5 0,3 12 0,-1 12 0,0 9-20,-3 6 16,-1 9 0,5 3 219,2 5 0,4-2 0,6 3 0,3 4 0,4 3 0,2 1 1,1-37-1,2 0 0,2 0 0,3-1 0,3 1 0,3-2 1,2 0-1,4-2 0,3-2 0,2-2 79,3-1 0,3-3 1,3-6-1,3-3 1,5-1-1,3-2 1,1-5-1,2-4 1,5-3-1,1-4 0,4-2 1,-1-3-295,2-2 0,0-3 0,5-8 0,-1-3 0,-3-2 0,0 1 0</inkml:trace>
  <inkml:trace contextRef="#ctx0" brushRef="#br0" timeOffset="80">24088 15393 11019,'10'4'536,"3"10"1,14 14-1,1 7 1,2 2-277,-2-1 1,6 7 0,-9-2 0,-1 5 0,-5 6 0,-6 4 0,-4 8 0,-4 6 144,-4 5 1,-1-2-1,0 1 1,0 0 0,0-36-1,0 1 1,0-1 0,0 1-406,1 0 0,-2 0 0,-1 3 0,-2 1 0,1 0 0,-1 1 0</inkml:trace>
  <inkml:trace contextRef="#ctx0" brushRef="#br0" timeOffset="81">22888 18005 8168,'-45'15'0,"0"6"1647,-3 10-1453,5 15 1,20-15 0,2 4-1,2 2 1,2 2 0,1 0-1,1 0 1,1 2 0,0 1-1,2 1 1,0 0 0,2 1 0,1 1-1,2-3 1,2-1 0,1-2-1,1-1 30,0 33 1,10-16 0,11 1-1,15-7 1,12-8-366,13-4 1,-18-22 0,3-5 0,4-2 0,2-2 0,4-3 0,1-2 0,7-2 0,1-2 140,3-2 0,0-4 0,1-4 0,0-5 0,4-2 0,-1-1 0</inkml:trace>
  <inkml:trace contextRef="#ctx0" brushRef="#br0" timeOffset="82">25327 17872 8146,'0'13'533,"0"2"0,0 7 0,0 12-180,0 14 0,5 17 0,1 3 0,1 3 0,2 0 0,0-6-24,0-6 0,-6 1 0,1-3 0,-2 0 0,-5-3 1,-5-2-1,-7-1-925,-4-3 1,-5 1 0,-8 5 595,-8-1 0,12-26 0,-2-1 0,-4 1 0,0 0 0</inkml:trace>
  <inkml:trace contextRef="#ctx0" brushRef="#br0" timeOffset="83">17689 15593 8268,'-30'0'80,"1"1"1,2 7 31,2 9 0,-2 16 0,10 17 0,2 7 26,4 5 1,5 7 0,8 4 0,4 1 0,0-36 0,1 0 0,3-1 0,2 1 0,3-1 0,2 0 266,2 0 0,2-1 1,1-2-1,3 0-412,3 0 1,2-2-1,0-5 1,2-2 0,3 3-1,1-2 1,2-4 0,1-3-1,2-3 1,1-2 0,3-5-1,2-2 7,3-4 0,1-3 0,-3-5 0,0-2 0,4-3 0,1-1 0</inkml:trace>
  <inkml:trace contextRef="#ctx0" brushRef="#br0" timeOffset="84">19502 15260 8280,'12'-30'-7,"-3"3"375,9 10 0,-8 12 0,12 10 215,2 3 0,0 12 0,-1 8 1,-2 12-1,-3 13 0,-6 12 1,-9-26-1,-1 1 0,0 4 1,-2 1 96,0 3 1,0 1-763,-3 4 0,0 1 0,0-2 0,0 0 0,-2 2 1,0 0-1,0-1 0,1 0 0,-1 0 0,-1-1 1,1 0-1,-1-1 0,-1-4 0,0 0-152,1-2 1,-1-1-1,-2-1 1,-1-1-1,-1-2 1,1 0-1</inkml:trace>
  <inkml:trace contextRef="#ctx0" brushRef="#br0" timeOffset="85">20249 14167 8265,'-14'0'0,"1"0"0,0 0 420,5 0 1,-10 0 0,2 0 0,-3-2 0,0-2 0,1-7-1,-1-3 1,-2-6 0,-3 1 0,-3-3-78,-4-3 1,-3 1 0,-7-8 0,-7-1 0,-8-1 0,23 16 0,-2 0 0,-3 1 0,-1 0 0,-4 1 0,-1 0-523,-3 0 0,-1 2 0,-2 0 0,-1 1 0,-3 2 0,-2 0 0,-3 2 1,-2 0-1,0 2 0,0 1 0,-6 1 0,0 1 0,2 2 0,0 0 136,1 1 1,-1 0-1,-4 1 1,0 0 0,7 1-1,0 0 1,2 1 0,0 0-1,0 2 1,1 1 0,3 1-1,0 0 1,0 1 0,1-1-56,1 1 1,1 0 0,3-1 0,1 1 0,5 0 0,1-1 0,0 1 0,1 0 0,3-1 0,1 1-1226,-30 6 0,13-1 1323,11-3 0,8 1 0,5-5 0,3-1 0</inkml:trace>
  <inkml:trace contextRef="#ctx0" brushRef="#br0" timeOffset="86">8705 15166 10384,'7'-10'0,"-3"-5"0,-2-3 0,-2-1 0,0 3 0,0 1 846,0 2 1,0 4 0,1 3 0,2 4 0,2 10-1,-2 5 1,0 6-412,1 2 0,-2 0 1,2 3-1,-1-2 1,0 0-1,1-1 0,-1-4-152,-1-2 1,2-6 0,1 0 0,-1 0-311,2-2 1,-3-1-1,5-7 1,-1-4 0,-1-5-1,0-5 1,-2-4-339,2-2 0,-3 3 1,5-4-1,-1 0 0,-1 0 1,1 0-1,1-2 0,1 0 625,-2 2 1,3-2 0,-4 6 0,2 2 0,2 1 495,2 2 0,1 1 1,1 3-1,-1 5 1,0 2-1,1 2 539,-1 0-1252,0 6 0,1 6 0,-3 7 0,0 1 0,-4 0 0,1 0-227,-1-1 1,-4 3-1,1-4 1,-2-2-1,-2-1 1,1-3-716,4-3 0,-4-5 0,5-8 1,-1-7-57,-1-5 1,0-3 926,-4-3 1,5-2 0,-1 6-1,-1 2 563,-1 1 0,-2 2 0,0-1 1,1 3 93,4 2 1,-2 3 0,6 7 0,1 4-1,2 2-906,1 0 0,0 5 1,2-3-1,2 2 0,0-1 1,0-1-1,-1 0 1,0 0-2628,2-1 0,4 0 2939,-4 1 0,6 3 1,-4-5-1</inkml:trace>
  <inkml:trace contextRef="#ctx0" brushRef="#br0" timeOffset="87">9838 14660 15015,'7'-3'641,"-2"3"1,-4 9 0,-1 14-1,0 7-167,0 6 1,0-2-1,0 0 1,0 0 0,0 0-1,0 1 1,0 1 0,0-2-400,0-1 1,6 2-1,3-5 1,1-4-1,1-3 1,-3-4-1,3-3-2582,1-1 0,1-8 0,2-2 2444,3-4 1,2-13-1,7-2 1</inkml:trace>
  <inkml:trace contextRef="#ctx0" brushRef="#br0" timeOffset="88">10184 14793 8549,'0'-34'3340,"-6"7"1,11 26-3235,-1 14 0,2 4 0,2 0 1,-3-2-1,0-2 0,-1 2 1,1 3-1,-1 3 323,2 0 1,-4 2-1,4-4 1,-1 1-1,4-1 1,3-4-1522,2-5 0,-1-5 0,0-10 509,1-4 1,-3-7-1,0-5 1,-4-2 357,-1-6 1,3 0 0,-5 2 0,-1 0 0,-1 2-1,-2 3 1884,0 4 1,0 11 0,0 8 96,0 11 0,1 7 0,2 10-1341,2 2 0,10-3 0,-1 4 0,6 0-508,3-1 1,7-2 0,3-7 0,-1-5 0,1-7 0,-4-5 0,-2-5-474,-5-5 1,2-8 0,-8-9 0,-4-5 0,-6-4 0,-5-5-166,-1-2 1,0-2-1,0 0 1,-1-2 0,-2 1-1,-1-1 1,1 5 260,1 3 0,2 3 1,0 6-1,2 3 1,4 6-1,5 5-2420,6 7 2890,6 2 0,4-4 0,7-1 0</inkml:trace>
  <inkml:trace contextRef="#ctx0" brushRef="#br0" timeOffset="89">11157 14140 8384,'-19'-38'1231,"-2"14"1,-5 2-1,2 28 1,3 17-1,5 17-705,0 12 1,-2 16 0,3 5 0,8-33 0,1 1 0,1 4 0,2 1 0,2 1 0,1 2 0,1 2 0,2 1-388,1 3 1,1 0 0,3-1-1,2 0 1,1 1 0,2 0 0,1-4-1,3-2 1,1-4 0,2-2-470,0-5 1,3-4 0,28 11-1,-4-14 1</inkml:trace>
  <inkml:trace contextRef="#ctx0" brushRef="#br0" timeOffset="90">11331 14473 8492,'0'-20'0,"1"3"516,4 7 0,-4 5 0,5 10 0,-2 4 0,1 4 0,-1 5 0,1 6 0,-1 4 0,-2 4 0,-4 2 0,-4 3 0,0 0 0,0-1-266,3-5 0,2 2 1,1-4-1,0-2 1,0-5-1,0-3 0,1-4-250,4-4 0,8-6 0,8-5 0</inkml:trace>
  <inkml:trace contextRef="#ctx0" brushRef="#br0" timeOffset="91">11651 14487 8404,'8'-27'0,"0"2"0,-2 3 0,-3 4 0,0 10 0,0 10 0,1 10 0,2 7 0,-2 9 542,5 3 0,-1 0 0,1 8 1,1 1-1,2-2 0,3-2 1,1-5-1,3-4 0,2-7 2315,3-5 1,-1 0 0,1-11-3652,-2-1 1,-10-9 0,0-5 0,-5-9 0,-4-5 0,-1-7-596,-2-5 0,-6-3 1272,-3 0 1,-3 4 0,-1 1 0,-1-1 0,3 2 9,2 3 0,3 4 1,6 5-1,0 4 1,1 3-1,4 4-449,4 2 556,8 3 0,10 6 0,7 0 0</inkml:trace>
  <inkml:trace contextRef="#ctx0" brushRef="#br0" timeOffset="92">12117 14500 8374,'8'-22'1143,"-1"1"1,2 6-121,4 8 0,9 1 0,1 0 0,2-1-1202,1-4 0,0 4 1,-1-2-1,-2-1 0,3-2 1,-3 0 178,3 3 0,-7-3 0,0 5 0</inkml:trace>
  <inkml:trace contextRef="#ctx0" brushRef="#br0" timeOffset="93">12477 14220 8138,'7'-32'968,"-1"5"1,0 9-223,3 8 0,7 2 0,4 5 0,-1-1 0,2-1 0,-1 1 0,4 0 0,0 1 0,-2 1-551,-4 2 0,-3 0 1,-2 2-1,-1 2 0,-3 5 1,-5 4-1,-5 5-531,-8 4 0,-2-1 1,-12 3-1,-4 2 0,-1 4 1,1 0-1,5-2-76,3-2 0,1 0 718,5-4 0,5 1 0,4-5 0,2-2-149,2-1 1,12-3-1,6-1 1,6-4-1,4-1 1,3-3 0,3-3-950,0-5 0,-1 2 0,-7-4 792,1 1 0,0-4 0,-1 2 0</inkml:trace>
  <inkml:trace contextRef="#ctx0" brushRef="#br0" timeOffset="94">13104 14447 8128,'-6'-23'1476,"-3"10"0,-2 15 0,1 21 0,1 7-1213,-1 5 0,-4 2 0,-2 0 0,-3-1 0,0 0 0,-1-1 0,3 1 0,-1-1-263,0-1 0,0 11 0,5-4 0</inkml:trace>
  <inkml:trace contextRef="#ctx0" brushRef="#br0" timeOffset="95">13503 13994 8320,'9'-12'1396,"0"-6"1,-4 13-1,2 10 1,-1 13-739,-3 7 0,-3 7 0,-4 4 0,-5 4 0,-5 6 0,-2 6 0,-3 4 0,-1 0-620,1-1 1,-3 0 0,4 0-39,2-2 0,1-3 0,2-10 0</inkml:trace>
  <inkml:trace contextRef="#ctx0" brushRef="#br0" timeOffset="96">13770 14140 8083,'-6'-44'0,"-3"10"1294,-3 14 0,5 25 1,3 16-1,2 8 0,2 4-1275,0-1 0,0 4 1,0-5-1,0 0 1,0 0-1,0 2 1,2-1-189,2 1 1,8-3 0,6-8 0,-2-6-1,-1-6 1,-2-5 0,-1-5-140,-3-5 0,-2-8 0,-4-11 1,2-4-1,-2-3 0,-3 0 485,-5-2 1,2 1 0,-4-5 0,1 4 0,3 4 0,1 3 0,2 3-1,2 2-255,2 3 1,8 5 0,7 3 77,2 1 0,1 6 0,5-3 0</inkml:trace>
  <inkml:trace contextRef="#ctx0" brushRef="#br0" timeOffset="97">14063 14220 8029,'12'-44'1377,"-1"10"1,-1 14-1,3 14-988,4 9 0,5-1 0,-4 4 1,-2-2-1,-1 1 0,-2-2 1,0-2-390,1-1 0,-1 6 0,0 1 0</inkml:trace>
  <inkml:trace contextRef="#ctx0" brushRef="#br0" timeOffset="98">14450 14100 8118,'0'-32'652,"-2"15"0,-1 5 1,-1 14-1,1 11 1,0 8-1,0 4 1,-3 2-174,-1-1 1,-1 6 0,-2 0-1,1 2 1,-1 3 0,-1 2-1,1-1-6586,1-2 6107,6-4 0,-9-5 0,5 0 0</inkml:trace>
  <inkml:trace contextRef="#ctx0" brushRef="#br0" timeOffset="99">14836 13607 8054,'0'-41'0,"0"11"255,0 21 1,6 34 0,2 21 0,-1 4 1148,-2 4 0,-4-5 0,-1 2 1,0 7-1,0 3 0,-1 6 1,-2-1-971,-2 4 1,-8-2 0,1-4 0,-1-4 0,-5 1 0,-1-2 0,-6 3-1945,-5 4 0,-4-12 0,-6 6 1,-2-6 1509,-2-3 0,-3-7 0,-7 2 0</inkml:trace>
  <inkml:trace contextRef="#ctx0" brushRef="#br0" timeOffset="100">22515 14407 8219,'0'-14'0,"1"1"0,4 0 272,3-1 1,0 7 0,-1 4 0,-4 7 0,-7 10-1,-10 6 1,-5 6 1381,-5 0 1,4 5 0,-2 2 0,1 0-1,3 1-2353,5 0 1,4-5 0,0 1 0,4-5 0,7-6 698,7-4 0,12-10 0,13-13 0</inkml:trace>
  <inkml:trace contextRef="#ctx0" brushRef="#br0" timeOffset="101">22888 14113 8222,'0'-20'1777,"0"2"0,1 11-1625,4 7 0,1 5 0,4 9 0,0 1 0,4 1 0,2 2 0,2 1 0,0 2 211,-1 1 0,6 10 0,-6-3 0,0 2 0,-4 1 0,-4-1 0,-5 0-189,-2 1 0,-4 3 0,-2-4 0,-6-1 0,-5-2 0,-5-3 0,0-3-537,-4-4 1,5-5 0,1-2 0,3-4-1,2-1 1,0-3-200,-1-1 0,2-8 1,3-5-1,5-5 0,3-6 1,2-3 396,3-2 1,4-6-1,4-1 1,-2-1 0,-1 1-1,1 0 1,2 0 892,2-3 1,-6 4-1,1 2 1,3 1 490,4-1 1,5 3 0,6-3-796,-1 3 0,6-2 1,0 1-1,1 2 0,1 0 1,-2 4-450,1-3 1,-6 7 0,-8 1 0,-3 4-1,-5 0 1,-5 1-1978,-8 0 1106,-10-1 292,-9 7 1,-16 1 0,-7 7 603,-11 4 0,-9 8 0,24-2 0,1-1 0</inkml:trace>
  <inkml:trace contextRef="#ctx0" brushRef="#br0" timeOffset="102">15143 14047 8443,'-1'-27'797,"-4"9"0,10 11 0,-1 11 0,6 4-1258,4-1 0,1 1 0,2-5 0,4 3 0,1-1 461,0 1 0,-5 5 0,2-4 0</inkml:trace>
  <inkml:trace contextRef="#ctx0" brushRef="#br0" timeOffset="103">15090 14300 8382,'6'-7'91,"3"2"1,4 4 0,3 1 0,3 0 0,2 0-695,3 0 0,1 0 603,2 0 0,5-6 0,2-2 0</inkml:trace>
  <inkml:trace contextRef="#ctx0" brushRef="#br0" timeOffset="104">15596 14047 8378,'0'-24'1034,"-1"-1"-504,-4 1 0,4 11 0,-2 13 1,6 7-257,6 5 0,-2 2 0,4 0 0,2 3 1,3 2-1,0 3 0,-1 6 0,-1 6 141,-1 5 0,-6 2 0,-2 4 0,-4 2 0,-1 2 0,-1-2 0,-5-1 1,-6-3-536,-4-1 1,-8-4 0,2-2 0,-2-7 0,0-5 0,4-8-418,0-5 1,3-1 0,3-6 0,1-2 0,1-5 0,3-6 150,5-3 1,4-11-1,6-7 1,6-6-1,7-8 1,3-5 545,2-6 0,7-5 0,-7 2 0,-2 3 0,0 3 0,-3 6 0,0 3 736,-2 5 0,-4 8 0,-3 2 0,-2 6 0,-1 3 0,-1 2-363,0 3 1,-1 5 0,-4 1-687,3 2 0,-4-3 0,0 5 0,-8 1 1,-10 5 152,-9 6 0,-5 1 0,-8 11 0</inkml:trace>
  <inkml:trace contextRef="#ctx0" brushRef="#br0" timeOffset="105">20648 13834 8576,'6'7'-1,"-3"3"331,6-5 1,-4-1 0,2-5-1,-1-4 231,-3-4 1,-3 4 0,-5 0-515,-3 4 1,-4 1 0,-2 0 0,1 0 0,0 0 130,-1 0 1,1 0 0,0 0 0,-2 0 0,-1-2 0,-1-2 75,6-5 1,-3-3 0,5-3-1,-1-1 1,0-2 0,1 0-1,-2 1-181,-1-1 0,-1 0 1,0 5-1,-1-1 1,0 1-1,-4 1-228,-4 3 0,-5-1 0,-3 5 0,-2 3 0,-1 0 0,-1 1 0,2-2 193,-1-2 0,-3 1 0,5 2 0,0-1 1,0-3-1,0-1 189,1-3 0,-2-2 0,1-2 1,0 0-1,-1-4 0,1-3 42,2 0 0,1-4 0,-1 4 1,0-1-1,-4 0 0,1 0 1,-2 0-224,0-1 1,2 6 0,-2-4-1,2 2 1,2 1 0,1 0-169,-3 0 1,9-1-1,-4 3 1,2-2 0,0 2-1,0 1 1,1 2 171,2-1 1,5-3 0,-2-3 0,1 1 0,-1-2 0,0 1 40,0-4 1,-5-1-1,2-3 1,-4-2-1,0-1 1,-1 1-97,0 2 1,1 6 0,-1 1 0,1 0 0,-1 2 0,0 1 0,-1 5-187,-3 3 0,3 2 0,-3-2 1,3 3-1,1 1 0,0 1 0,1 1-93,-1-1 1,2 1-1,1 2 1,3-1-1,1-3 1,0 1-216,1-1 1,3-5 0,5 2-1,4-2 1,1-3 0,3 1 498,2 0 0,7-1 0,1 1 0</inkml:trace>
  <inkml:trace contextRef="#ctx0" brushRef="#br0" timeOffset="106">17582 12408 13497,'0'-14'-1136,"0"7"1,2 1 1645,2 6 0,4 0 1,5 0-1,0 1 1,-1 4-1,-3 4 0,-4 4 104,-4 5 0,-4-2 1,-4 6-1,-8 2 1,-4 0-1,-4-1 1,1 0-1,2 0-627,0 2 1,2 1 0,5-4 0,1-3 0,3-1 0,5 0-954,3-2 1,3-7 0,7-5 0,9-4 0,6-6 948,2-7 0,7-6 0,1-8 0</inkml:trace>
  <inkml:trace contextRef="#ctx0" brushRef="#br0" timeOffset="107">17982 12168 8366,'-9'-24'-36,"1"6"0,3 6 0,-2 14 1,-1 2-1,1 4 199,-3-1 1,2 5 0,1-3 0,1 3 0,3 3 0,1 1 444,2 2 1,0-1 0,3-2 0,5 0 0,7 1 0,2-1 0,4 1 0,-2 1-123,1 2 0,2-4 0,-4 4 1,-2-1-1,-3-1 0,-4 1-1307,-4 1 0,-4-4 0,-2 5 0,-4-3 1,-5 1-1,-8-2 821,-9-1 0,-5-7 0,-8-2 0</inkml:trace>
  <inkml:trace contextRef="#ctx0" brushRef="#br0" timeOffset="108">17862 12234 8366,'20'-49'93,"2"1"1,5-1-1,2 9 1,2 3 0,0 4-1,0 8 1,2 6 1209,1 7 1,-4 3 0,1 6-1,-3-1 1,0 2-1304,3 5 0,3 4 0,6 7 0</inkml:trace>
  <inkml:trace contextRef="#ctx0" brushRef="#br0" timeOffset="109">22261 12181 8180,'0'-13'0,"2"1"434,2 3 0,4 3 0,4 8 0,-5 2 0,-7 6 0,-7 7 1,-7 5 1315,-4 3 1,-2 3 0,-7 2-2042,0 1 0,8 0 1,4-4-1,6-2-326,3-3 0,2-3 0,6-5 1,2-3 616,5-2 0,9-3 0,2-6 0</inkml:trace>
  <inkml:trace contextRef="#ctx0" brushRef="#br0" timeOffset="110">22915 11515 8420,'0'-18'292,"0"0"1,-2 2 641,-2 1 0,1 3 0,-5 2 0,4 4 0,7 3-175,9 4 1,7 8 0,8 0-1,1 3 1,3 1 0,4 1 0,4-1-388,1 0 0,-6 1 0,-2-1 0,-2 0 0,-3 1 1,-5-1-425,-1 0 0,-12 5 0,-1 1 1,-5 2-1,-6 3 0,-5 1-10,-10 2 0,-12-1 0,-5 2 0,-5 2 0,-3 1 0,0-1-74,4-2 0,5-2 1,9 1-1,1-2 1,5-1-1,4-3-1082,8-2 1,4 3 0,6-4 0,6-2 1217,8-1 0,13 4 0,4 2 0</inkml:trace>
  <inkml:trace contextRef="#ctx0" brushRef="#br0" timeOffset="111">18222 10142 23065,'9'-4'0,"0"-1"0,1 2-645,-4 8 0,-6-2 0,-7 5 1,-2 1-1,0-1 0,-1-4 0,-2-2 1591,-1-2 0,-1 0 0,1 0 0,0 0 0,-2 0 0,-1 0-185,-2 0 0,-6 0 0,2 0 0,-5-2 0,-5-1 0,-8-1-527,-8 1 0,-11 1 0,-9 2 0,29 0 0,-1 0 0,-4 1 0,-2 0 0,-3 1 0,-1 0 0,-4 2 0,0 0-149,-2-1 1,-1 1 0,0 1 0,0 0 0,-1-1 0,1-2 0,1 1 0,0 0 0,3 0 0,1 0 0,3-2 0,2 0 0,4-2 0,2 0-206,-33-3 1,13-7 0,7 2 0,10-2 0,7-3 0,7 2-736,7 4 0,12-3 0,17 7 972,15 1 1,10-5-1,9 1 1</inkml:trace>
  <inkml:trace contextRef="#ctx0" brushRef="#br0" timeOffset="112">11571 11142 29891,'-2'-12'-9603,"-2"3"7231,-4 3 3362,1 6 1,-5 0 0,5 1 0,-2 4-564,0 4 0,6 3 1,-2 1-1,4 0 0,1 0 1,0 1-1,1-1 1,2 0-560,2 1 0,5 1 0,-2 1 1,-1 2-1,-1-2 0,-2-1-2436,1-2 1892,-1 0 0,-4-7 343,0-6 0,0-6 1,0-8-1,0-6 1,0-5-1,0-4 1,0-3 702,0 0 0,5 4 0,1-3 0,0 3 1,1 2-1,-1 4 236,0 4 1,3 8 0,-3 3 0,1 1 0,3 4-929,2 5 1,0 9-1,-2 7 1,-1 2-1,0 1 1,0 0 206,0 1 1,0-3 0,4 3 0,1-6 0,-1-2 0,0-3 549,1-3 1,-1-3 236,0-6 1,1-2 0,-1-2-1,0-6-481,1-7 0,-3-4 0,0-7 0,-2-1 0,-1-2 0,1 0 0,-1 1 191,-2 3 0,-2-1 1,-4 10-1,0 2 438,0 1-1182,0 8 0,0 7 0,0 9 0,0 3 68,0 1 1,2 5 0,2-1 0,3 1 0,2 0 0,0 0-1,2-2-905,0-1 0,7-3 1,0-2-1,0-3 1,0 1 1449,-1-1 0,7-10 0,-3 2 0</inkml:trace>
  <inkml:trace contextRef="#ctx0" brushRef="#br0" timeOffset="113">12464 10768 17156,'-6'-26'-142,"4"5"307,-4 8 0,6 13 1,0 10-1,0 8 1,0 7-176,0 5 1,0 4-1,0 0 1,2 7-1,1 2 1,3 0-1,0-4 1,1-2-497,0-3 1,2-2 0,5-5 0,-1-2 0,0-4 0,1-6-1149,-1-5 0,0-7 1882,1 1 1,5-14 0,2-5 0</inkml:trace>
  <inkml:trace contextRef="#ctx0" brushRef="#br0" timeOffset="114">12544 10808 18745,'0'-17'-1775,"0"-3"0,1 3 1958,4 2 0,-2 0 1,5 10-1,1 1 0,0 0 7,0-1 1,1 1 0,7 4 0,1 0 0,-2 0 0,-1 0 0,-2 0 0,0 1-1,1 2 1,-1 3 330,0 1 0,-4-2 0,-1 4-719,-2 1 1,4 2 0,-1 1 0,1 1 0,1-1-212,-3 0 0,0 1 0,2-2 331,-1-4 1,0 4-1,3-3 1,-2 3-1,-1 3 7,1 3 1,-2-2 0,-1 6 0,1 3 0,-2 3 0,1 3 0,0-1 226,4-2 0,5-7 0,3-2 1,1-3-1,0-1 0,0-4 0,-1-4 314,-3-4 1,-1-7-1,-2-7 1,1-5 0,-3-8-1,-2-5-71,-4-7 1,-4 1-1,-1-2-731,0-1 0,-1-7 0,-4 5 0,-4 0 141,-2 3 1,-3 0-1,1 4 1,1 0-1,2 2 1,2 5-1,1 3-744,-1 4 0,5 6 1,-1 4-170,3-1 1,2 5 0,3 4 601,5 4 1,3 7 0,3-1 0,3 1-778,4-1 1235,9 3 1,3-11 0,6 5 0</inkml:trace>
  <inkml:trace contextRef="#ctx0" brushRef="#br0" timeOffset="115">13477 10329 26984,'6'-23'-3737,"-5"1"1,-5 4 4524,-4 7 1,5 6-1,-3 10 1,2 5-1,-2 8 1,-1 8-1,-4 8-1027,-1 5 1,-1 7 0,1 3-213,3 2 0,-1 9 1,6 2-1,1 0 1,1-1 614,2-3 1,8-8-1,5 3-1103,8-7 1,10-7 972,4-8 0,10 0 0,2-10 0</inkml:trace>
  <inkml:trace contextRef="#ctx0" brushRef="#br0" timeOffset="116">12717 10808 22258,'0'-13'-2752,"-2"6"1,0 4 3248,-3 6 0,-1-2-872,2 4 1721,2-4-801,-4-1 1,12 0 0,3 0 0,3 0 0,3 1 0,1 4 0,3 4 0,1 3-556,-1 1 0,0 6 0,-4 5 0,0 6 1,-5 7-1,-3 4-141,-4 3 1,-1 7-1,-4-4 1,-1 2 0,-2 0-1,-1 0-2413,0-2 0,1-1 2621,5-6 0,-6 0 0,-1 0 0</inkml:trace>
  <inkml:trace contextRef="#ctx0" brushRef="#br0" timeOffset="117">14583 10409 29830,'-9'-12'-2972,"0"3"0,6 1-422,-1 4 3218,3 2 1,2-3 0,3 5 1798,5 0 0,-1 0 1,1-2-920,1-2 1,2 2 0,1-4 0,1 2 0,-1-1-268,0 2 1,0 2 0,1 1-1,-1 0 1,0 0-603,1 0 1,-5 0 0,-2 1 0,-1 4-1,-4 2 105,-5 1 0,0 3 1,-6 0-1,0 4 0,0 2 322,0 0 1,5-1 0,-4 0 0,2 2 0,2 0 0,-1 0-343,1-1 0,-1 3 1,5-4-1,0 3 0,0 0 1,0 1-1,0-4-504,0-1 0,0 2 0,0 1 71,0-1 0,6-3 0,2 0 0</inkml:trace>
  <inkml:trace contextRef="#ctx0" brushRef="#br0" timeOffset="118">15050 10675 8550,'-2'-16'2245,"-2"2"-2085,2 4 1,-8 17-161,6 7 0,-7-1 0,2 5 0,-3-3-27,-1-2 1,4 0 0,2 1 0,1 0 0,3 3 0,1 1-717,2-2 1,0-1 742,0-2 0,6 0 0,2 1 0</inkml:trace>
  <inkml:trace contextRef="#ctx0" brushRef="#br0" timeOffset="119">14970 10448 10481,'1'-11'0,"2"0"965,2 2 0,1 6 1,-3-2 199,1-1 1,6 4 0,-2-4-1,1 2-444,0-1 0,-5 1 1,5 4-1,0-2 0,0-1 1,0-1-519,1 1 1,6 0 0,2 0-1,-2-3 1,-1 0 0,-2 0 0,1 3-444,-1 2 0,-7 1 0,-8 0 0,-8 0 185,-6 0 0,-14 6 0,1 1 0,-5 2 0,-2 0 0,0 1 480,2 2 1,2 0 0,7-2-1,2-2 1,6-2 0,3-2 142,5 2 1,5-4-1,8 2 1,8-3-1,7-2-551,8-3 0,4-2 0,0-5 0,3 2 0,2-1 0,-2 0-527,-1 1 1,1-2 0,-6 7-1,-4 0 1,-4-1 76,-3 1 0,-7-1 1,-4 5-1,-5 0 0,-7 0-128,-4 0 1,-3 0 0,-1 0 0,1 0 589,0 0 0,5 0 0,2 0 1</inkml:trace>
  <inkml:trace contextRef="#ctx0" brushRef="#br0" timeOffset="120">15410 10075 14824,'0'-13'-4065,"0"0"4766,0 5 0,6 2 0,2 6 1,4 0-282,2 0 0,-1 2 1,0 1-1,1 3 1,-1 1-1,0 2 0,1 0-426,-1 0 0,-4-2 0,-2 4 0,-1-3 0,-3 3-116,-1 1 1,-4 1 0,-2 0-1,-5 1 1,-5-1 0,-2-1-1,-2-2 199,2-1 0,1-5 1,2 5 189,0 2 1,16-5-1,7-2 1,8-4-1,7-3 1,3-1 0,3 1 602,-1 1 1,-1 2-569,3 0 0,-9 0 0,4 2 1,-3 1-1,-4 3-165,-2 1 0,-3 2 0,-3 4 0,-3 1 1,-5-1-1,-4 0-337,-4 1 0,-5-1 0,-8-1 0,-3-2 0,-4-1 1,-6 1-1,-2 1-46,-5-2 1,3 1 0,0-4 0,0 1-1,1 2 1,0 0 0,4 0-194,1 1 0,1 2 0,2 1 0,3 2 0,4 2 0,3 2 362,2 2 0,-1 7 1,1 6-1</inkml:trace>
  <inkml:trace contextRef="#ctx0" brushRef="#br0" timeOffset="121">14557 11128 24937,'0'-6'-2257,"0"8"2202,0 10 1,-6 7 0,-3 9 0,-5 2-1,-3 2 1,-7 4 0,-6 4-1200,-5 3 0,-5 4 0,-3-1-972,-2 3 1511,-5 6 0,3-14 1,-7 5-1</inkml:trace>
  <inkml:trace contextRef="#ctx0" brushRef="#br0" timeOffset="122">13543 10595 14816,'0'-13'-1879,"0"-1"1,0 9 2287,0 5 1,2-5 0,2 5 59,5-1 1,-1-1 0,-1 4-1,0 2 1,-1 5 0,0 4 0,-1 4-557,1 0 0,-5 10 0,4-3 0,-4-1 1,-1 3-1,0-1-59,0 1 0,2 0 0,1-4 0,2-4 0,1-4 0,2 0-678,-1-1 1,-2-1-1,1-3 967,-5-5 1,-4-8 0,-10-4 0</inkml:trace>
  <inkml:trace contextRef="#ctx0" brushRef="#br0" timeOffset="123">13610 10622 13389,'12'-27'18,"-3"2"0,9 4 0,-2 8 0,0 7 0,3 3 1,2 0-99,3-1 0,-3-1 0,-1 5 1,1 0-1,-2 0 104,1 0 1,3 0 0,-2 0 0</inkml:trace>
  <inkml:trace contextRef="#ctx0" brushRef="#br0" timeOffset="124">14023 10635 8573,'-9'-12'-80,"1"3"1,6 3-548,2 6 1,6-4 0,7-2 626,1-1 0,-1-2 0,0-5 0</inkml:trace>
  <inkml:trace contextRef="#ctx0" brushRef="#br0" timeOffset="125">14103 10542 13174,'0'-25'-1357,"2"2"1444,2 6 1,4 8-1,5 4 1,0 4 0,1 1 61,-1 0 0,0 1 0,1 4 1,-3 4-1,-2 4 0,-4 5-274,-4 4 1,-2 3 0,-5 3-1,-6 0 1,-4 1 0,-1-4-1,4-2 62,4-2 1,3 3 0,9-6-1,6-4 1,10-3 0,10-7 321,6-2 0,8-4 0,3-1 0,0-3 0,1-1 0,-1-2-185,0 2 0,-1-5 1,-5 4-1</inkml:trace>
  <inkml:trace contextRef="#ctx0" brushRef="#br0" timeOffset="126">15983 9662 18519,'27'-28'0,"-1"6"0,1 10 1858,-1 8-1972,7 15 1,0 7-1,2 15 1,-4 5-1,-4 4 1,-5 7 0,-6 4-1,-5 6 1,-10 2 174,-8 3 1,-14 7-1,4-33 1,-3 1-1,-1 2 1,-2 1-319,-3 2 0,-2 0 1,-2 1-1,-3-1 1,-3 1-1,-1 1 0,1-1 1,0 1-2365,-1 0 0,1-1 2566,0 0 0,1 0 1,-1-1-1,-1-1 1,0 0-1,0 0 1</inkml:trace>
  <inkml:trace contextRef="#ctx0" brushRef="#br0" timeOffset="127">17902 9662 21374,'-6'-7'-6022,"5"2"6015,-3 10 0,2-2 1,2 6-1,0 1 1,0 2-1,0 1 0,0 1 481,0-1 0,0 0 0,0 2 0,0 3 0,-1 4 0,-4 2 0,-4-1 0,-3 0-787,-1 0 1,4-2-1,0 0 1,0-2 0,2-3 140,3-1 1,8-8 0,3-1 0</inkml:trace>
  <inkml:trace contextRef="#ctx0" brushRef="#br0" timeOffset="128">18262 9196 8490,'-6'-18'638,"-3"0"0,2 6-430,-2 8 1,5 2-1,-4 4 1,2 2-1,3 5-359,2 3 388,1 1 1,1-4 0,4-1 0,5-2 0,5-3 25,3-2 0,6-1 0,-2 0 0,1 0 0,3 0 0,-3 0 0,1 0 271,-5 0-522,4-6 1,-10 6 0,0 0 18,-7 8 1,-6 3 0,-6 3-1,-6 1 1,-5 1 0,-4 2 135,-3-2 1,5-1 0,1-2 0,3 0 0,2 1-9,0-1 1,5-4 0,5-2-1,8-1 1,7-3 0,5-1-94,4-2 1,1 0 0,5 1 0,1 2 0,0 2 0,0-1 11,-2 2 0,-9-3 0,1 6 0,-5 1 0,-4 2 0,-4 1-71,-4 1 0,-2 3 1,-5 1-1,-8 0 0,-6 0 1,-5-1-35,-2 0 0,-6 1 0,-1-4 1,-1-2-1,1 0 0,1-2 1,5-1-316,4-4 1,3 1-208,4-2 0,2 1 0,-1-4 0,4 2 0,3 3-674,-1 1 0,-1 2 1223,2 5 0,-9 5 0,4 1 0</inkml:trace>
  <inkml:trace contextRef="#ctx0" brushRef="#br0" timeOffset="129">23834 9356 8482,'-12'-6'523,"4"-3"1,3-2 0,10 3-1,3 3 1,4 7 0,0 5-1,-3 8 1,-3 4 0,-2 5 121,1 1 1,-1 3 0,-4 2 0,0 1-1,-1-2 1,-2 0 0,-3-4-885,-1-3 0,2-3 0,-2-5 0,-1-3 70,1-2 0,4-10 1,-2-11-1,4-7 1,1-5-1,0-6 37,0-2 1,0 2 0,1-1-1,2 4 1,2 5 0,-2 4-1,-2 4 269,-1 0 0,0 5 1011,0 1 1,2 5-668,2-2 1,4 8 0,5 2 0,0-2-1,1-2-173,-1-1 0,0 0 1,1 1-1,-1 2 0,-1 3-443,-3 2 0,1-4 0,-5 5 1,-1 3-1,0 3-232,1 3 0,4-1 0,-3-3 0,1-1 0,3 2 0,2 0 346,2-2 1,-3 3 0,0-8 0,-2 0 0,1 1-228,2 2 1,-3-4 0,-2 2-4665,-1 1 4912,-1-4 0,-5-12 0,0-8 0</inkml:trace>
  <inkml:trace contextRef="#ctx0" brushRef="#br0" timeOffset="130">24101 9422 8482,'0'-20'337,"1"0"1,2 7-1,3 0 1,0-1-1,2 2 1,-2 2-1,1 1 791,0-1 0,1-2 1,2 0-1,-1 2-480,1 1-439,-4 6 1,5-1-1,-5 8 1,1 5-1,2 3 130,-2 1 1,4 2 0,-5 1 0,1 2 0,2-2 0,0-1 0,-2 0-65,-1 3 0,3-4 0,-3 4 0,1-3 0,2-2 0,0-1-663,0-3 0,-5 1 0,5-5 0,2-2 0,1-2-180,1-1 1,0-6 567,1-3 0,11-20 0,3-7 0</inkml:trace>
  <inkml:trace contextRef="#ctx0" brushRef="#br0" timeOffset="131">24674 9129 9581,'-7'-6'1121,"2"6"0,4 6 0,1 7-501,0 1 0,4-1 0,1 2 1,-2 1-1,0 3-484,1 2 1,-2-3 0,2 4-1,-3 0 1,-1 1 0,2-3-1,1 0-751,1-4 1,2-1 0,-1-4 0,4-2-1977,2-4 0,1-7 2591,-3-7 0,9-5 0,-3-13 0</inkml:trace>
  <inkml:trace contextRef="#ctx0" brushRef="#br0" timeOffset="132">24767 9129 8424,'8'-13'93,"-4"-1"1,-2 6 601,-2-1 0,0 7 0,0 2-576,0 8 0,-2 8 0,-1 2 0,-1-2 1,1 0-1,1 1 0,2 0 163,0 0 0,0-1 1,0 0-1,0 2 1,0-2-1,0-1 255,0-2 1,5 1-1,-1-1 1,1 0-1,-1 1 1,2-2-466,2-4 1,-6-5-1,3-10-628,-4-6 1,-1-10-1,0 0 1,0-5 0,0-5-1,0 0 345,0 1 1,2-4-1,1 7 1,1 2-1,-1 5 1,-1 3-1,-1 4 613,4 4 0,-2 1 0,4 7 0,0 6-1383,1 9 1,1 3 980,4 7 0,0 0 0,1 5 0</inkml:trace>
  <inkml:trace contextRef="#ctx0" brushRef="#br0" timeOffset="133">25141 8956 13107,'-5'18'596,"1"-1"0,-1 7 1,5-2-1,0 3-313,0 2 0,-4 4 0,-1 2 0,2-1 0,2 1 0,1-3 0,0-4-570,0-4 0,0 2 1,0-6-85,0-2 1,-4-14 0,-2-13 0,0-12 0,-2-10 0,2-4 468,0-3 0,-2 6 1,3-7-1,2 2 1,2 6-1,-1 5 0,-1 6 2384,-1 4 1,-1 6-2205,5 8 0,6 11 0,3 17 1,3 4-1,3 5 0,3-1-335,4 1 1,9 3 0,4-7-1,4-4 1,2-5 0,1-7 0,-1-4-1442,-2-5 1,-8-4 1238,0-4 1,-9-10-1,-4-9 1,-5-7 0,-4-5-139,-4-4 0,-5-7 1,-6-1-1,-6-2 0,-6 0 1,-3 0 639,-2 2 0,-1-2 0,2 8 0,4 5 0,5 5 1,4 6-1,4 1-658,4 3 0,1 2 1,3 6-1,6-1 1,10 1-1,9 0 415,8-1 0,8 1 0,4 0 0</inkml:trace>
  <inkml:trace contextRef="#ctx0" brushRef="#br0" timeOffset="134">25781 8436 8584,'-32'13'741,"1"13"1,3 15 249,4 15 0,5 14 0,7 4 0,3 0-591,5-3 1,3-9 0,2-5 0,3-7 0,7-6 0,5-4 0,8-3 0,4-3-2193,3-1 1792,12-2 0,-1-4 0,11-1 0</inkml:trace>
  <inkml:trace contextRef="#ctx0" brushRef="#br0" timeOffset="135">25927 8663 8115,'-13'7'0,"-1"-2"0,3-3 0,2 3 0,3-4 319,6 5 1,1-10 0,4-2 0,4 0-1,2 0 1,3 3 0,-1 2 0,0 1-1,1 0 1,-1 1 191,0 4 1,1 2 0,-1 8 0,0 1 0,1 5-1,-1 1 1,-1 5-482,-3 1 0,3-3 0,-5 6 0,2-1 0,-2-1 0,-1 2 0,-3-1 0,-1-3 0,-2-5-5456,0-4 5426,0-4 0,-6-12 0,-2-4 0</inkml:trace>
  <inkml:trace contextRef="#ctx0" brushRef="#br0" timeOffset="136">26020 8636 8115,'-13'-6'0,"-5"0"1225,1-3 1,5-3-1,7 4 1,7-4-1,7-2-781,8 1 1,12-2 0,5-1-1,1-2 1,5 2 0,-1 1-445,-1 2 0,4-7 0,-8 0 0</inkml:trace>
  <inkml:trace contextRef="#ctx0" brushRef="#br0" timeOffset="137">26434 8583 8173,'-25'0'0,"2"0"874,6 0 168,8 0 0,9-6 0,10-3 0,6-3 0,7-3 0,2-1-1042,1-2 0,13-6 0,2 4 0</inkml:trace>
  <inkml:trace contextRef="#ctx0" brushRef="#br0" timeOffset="138">26594 8276 8166,'-18'0'-213,"0"0"673,0 0 0,11-1 0,4-4 0,6-2 0,6-2 0,3 2 1,2-1-1,4 1 0,3-2-282,0 1 0,-1 1 0,-3 4 0,1-1 1,-2 1-1,-1 3 0,-2 3-335,0 1 1,-4 6 0,-1 1 0,-2 4 0,-4 4 0,0 0 135,-2 0 0,-4 1 0,-2-4 0,-2 2 0,-1-2 1,0-1 1125,1-2 0,5 0 0,-2 1-970,4-1 1,7-6 0,2-2 0,6-4 0,2-2 0,2-2-1,0-3-166,1-1 1,-4 4 0,2-2 0,-2 4 0,-3 2-11,-3 4 0,1 2 0,-5 6 1,-1 1-1,1 1 0,-1 1 210,-1 2 1,-1 4-1,-4-3 1,-1 2 0,-3 1-1,-1 0-126,-4 0 1,0-1 0,-3 3 0,1-3 0,-2-1 0,-1 0-1,-2-1-1262,2-3 1,-1-1 0,3-2 0,-1 1 1218,3-1 0,19-6 0,2-1 0</inkml:trace>
  <inkml:trace contextRef="#ctx0" brushRef="#br0" timeOffset="139">27154 8689 8166,'-21'0'182,"3"8"0,9 4 0,5 4 0,2 0 1,2-1-1,0 0 0,0 3 0,0 4-287,0 3 0,0 3 105,0 3 0,-6 9 0,-1 8 0</inkml:trace>
  <inkml:trace contextRef="#ctx0" brushRef="#br0" timeOffset="140">26140 9862 8220,'-13'-4'0,"0"-1"0,1 1 804,3-2 1,9 3-290,9-6 0,4 2 0,4-5 0,2 0 0,2-3 0,2 0 0,2 0 1,2 2-1,0 0 0,-1 0 0,1 1-663,0 3 0,-7-2 0,-2 7 1,-3 1-1,-3 3 0,-3 4 396,-5 5 1,-4 6 0,-4 6 0,-5 6 0,-3 2 0,-1 4 0,-1 1 426,1 0 1,0 4 0,1-4-1,1 2 1,4-2 0,1-1-1004,3-4 1,2-1 0,2-1 0,2-2 0,3-3 0,3-4 0,4-5-6091,4-4 6418,6-3 0,-2-12 0,6-1 0</inkml:trace>
  <inkml:trace contextRef="#ctx0" brushRef="#br0" timeOffset="141">26727 9862 8159,'-30'3'117,"5"4"0,6 7 0,7 1 473,6-1 1,6-8-1,5-6 1,5-7-1756,6-5 1,6-9 1164,10-5 0,-4-7 0,4-7 0</inkml:trace>
  <inkml:trace contextRef="#ctx0" brushRef="#br0" timeOffset="142">26900 9582 8159,'-20'0'1758,"2"0"-920,3 0 1,8-1-1,2-4-647,4-4 1,2 2 0,4-2 0,3-1 0,6-2 0,2 0 0,3 2-1,2 2 38,3 2 0,-4-3 1,1 5-1,-2 1 1,-2 2-1,-2 2 1,-4 5-1,-2 6-32,-4 4 1,-4 12 0,-1-1 0,-1 3 0,-2 1-1,-3 1 302,-2 2 0,1-1 1,-2-1-1,5-5 1,2-3-1,2-3 0,0-4-370,0-2 0,2-6 0,2-2 1,5-1-1,4-4 0,4-5 1,2-6-1053,2-3 1,5-7-1,5-5 1,-1-4-1,0-5 1,-1-1 922,2-3 0,0-7 0,-4-3 0</inkml:trace>
  <inkml:trace contextRef="#ctx0" brushRef="#br0" timeOffset="143">27100 8023 9056,'8'9'4382,"3"7"-3894,6 5 1,5 10 0,-1-1 0,2 5 0,6 10 0,-1 5 0,1 9 0,1 5-221,1 2 1,-15-26 0,-1 2 0,-1 1 0,-1 1-1,0 2 1,-1 0 0,0 3 0,-2 0 0,0-1-1,-2 2 1,0 0 0,-1 2-446,0 0 1,-1 1-1,-2-4 1,0 1-330,-2 3 1,0 1-1,-1-5 1,-1 1 0,0 0-1,-1 1 1,-1-1-1,-2 0 1,-1-1 0,-2 0-935,0-2 0,-2 1 0,-3 2 0,0-1 1440,1-4 0,0-1 0,-1-1 0,-1-2 0,-1-3 0,-2 0 0,-1 0 0,-1 1 0,-3 0 0,0 0 0</inkml:trace>
  <inkml:trace contextRef="#ctx0" brushRef="#br0" timeOffset="144">22381 10022 8421,'0'-10'0,"0"7"0,0 10 0,0 9 0,0 5 217,0 3 1,-1-3 0,-2-1-1,-3 1 1,0-2 0,0 2-1,2 0 1,-1 1 0,1 0-1,1-1 1,0 0 243,-2-1 0,4-2 1,-4 3-1,4-2 1,1-3-1,1-1-3144,4-1 2683,8-7 0,8-1 0,6-6 0</inkml:trace>
  <inkml:trace contextRef="#ctx0" brushRef="#br0" timeOffset="145">22688 9689 13231,'-7'-13'-1231,"1"4"2716,6 0-1130,0 6 0,6-3 0,4 6 0,5 0 0,4 0 1,2 0-1,2 0 0,3 0 0,-1 0 1095,-3 0 1,2 1-1414,-7 4 1,1 2 0,-4 7 0,-3 0 0,-2 4 0,-4 4 205,-4 3 0,-8 4-516,-7 2 1,0-2 0,-9 5 0,0 0 0,-1-1 49,2 0 0,0-4 0,7-7 1,3-4-1,2-3 0,2-2 487,4 1 1,4-7 0,4-2 0,7-4 0,6-1 0,10 0-66,7 0 0,5-1 1,-1-2-1,-1-2 1,-3 2-1,-1 2 1,-4 1-1249,-1 0 0,-1 0 0,0 0 0,-1 1 971,1 4 0,0 2 1,-1 6-1</inkml:trace>
  <inkml:trace contextRef="#ctx0" brushRef="#br0" timeOffset="146">23234 9329 8912,'-5'33'1102,"-3"1"0</inkml:trace>
  <inkml:trace contextRef="#ctx0" brushRef="#br0" timeOffset="147">23554 7450 8125,'-4'-13'0,"-2"-1"313,-1 1 0,4 4 1909,-2 0-2056,-2 6 1,5-4 0,-2 5-1,2 2 1,2 6 0,0 5-1,2 3 1,1 3 20,1 0 0,1 10 0,-5-3 0,0-1 0,0 3 0,1-1 0,2 1 0,2 1-98,-2 0 0,-2-1 1,-1 0-1,2-3 1,0-2-1,3-2-779,-2-2 0,0-9 465,1-3 0,-2-5 1,2-5-1,-2-6 1,-2-9 148,0-6 0,4-10 0,1 1 0,-2-2 0,-2 0 0,-1 3 0,0 1 514,0 3 1,4 8 0,1 4-1,-2 4 876,-2 0-1175,-1 7 1,2 2 0,1 10-1,1 5 1,-1 5 13,-1 3 1,-1 4-1,2-3 1,3 0-1,0 2 1,0-2-154,-3 1 1,3-3-1,-2-3 1,1-1-1,-1 0-560,1 1 1,1-7 0,-4-4 475,3-6 0,-1-6 1,-4-7-1,0-2 0,0 2 1,0 1 439,0 2 1,0 0 0,2 1 0,1 1 0,3 4-41,1 1 0,2 2 1,4 4-1,1 1 1,-1 2-320,0 1 0,1 7 1,-1-2-1,-1 3 1,-2 1-1,-1 0-697,1 0 0,2 1 0,2-1 1,-1-1-1,0-3 0,2-5-3913,3-2 4613,-3-2 0,10 0 0,-4 0 0</inkml:trace>
  <inkml:trace contextRef="#ctx0" brushRef="#br0" timeOffset="148">24168 7263 8131,'-14'0'917,"1"0"-457,0 0 1,1 2 0,3 4-1,4 6 1,4 5 0,1 4-57,0 3 1,0 7 0,0 4 0,0 4 0,1 2-1,2 2-759,2 2 1,5-2 0,-1-6 0,3-5-1,1-2 1,1-6 354,-1-4 0,0-8 0,1-6 0</inkml:trace>
  <inkml:trace contextRef="#ctx0" brushRef="#br0" timeOffset="149">24288 7223 9914,'0'14'1021,"1"-1"1,2 0-686,1 1 1,2 0-1,-3 3 1,3 0-1,0 0 1,2-2-285,-1-2 1,-3-1 0,4-2 0,-1-2-395,1-3 0,-5-2 0,1-9 1,-2-5-1,-2-6 0,0 1 1,0 1 199,0 2 1,-2 1 343,-2 3 1,2 6 0,-2 11 0,2 6 0,4 6 0,1 3 0,3 3 24,1 0 1,0-5 0,5-3 0,-1-3 0,0-4 0,0-2-74,1-4 0,0-5 0,1-5 0,-1-5 0,-2-6 0,-3-7 0,-1-3 34,-3-5 0,-1 1 0,-2-6 0,0 1 0,0 1-537,0 3 0,0 3 0,0 1 1,0 2-1,0 1 0,0 3-280,0 2 1,1 3 0,4 7 0,4 5 0,1 4-1,0 3-413,-1 1 0,5 5 1042,3-5 0,7 7 0,-3-4 0</inkml:trace>
  <inkml:trace contextRef="#ctx0" brushRef="#br0" timeOffset="150">24847 6730 8123,'-4'-13'178,"0"0"1,-2-4 0,3 2 0,-2 4 616,2-1 1,2 0 0,-1 0 0,-1 5-414,-1 7 1,-5 16 0,5 14-1,1 7 1,1 10 0,2 5-1,0 6 1,0 2-321,0 10 1,6 1-1,-2-33 1,1-1-1,1 1 1,1 0 0,1-1-1,1 0-780,8 34 0,7-10 1,-2-9-1,5-11 1,2-8 717,3-5 0,5-7 0,-3-2 0</inkml:trace>
  <inkml:trace contextRef="#ctx0" brushRef="#br0" timeOffset="151">25247 6824 8141,'-13'0'200,"0"5"1,-1-3 454,1 2 1,3 2-1,5-1 1,10-4-296,5-4 0,9 0 0,3-4 1,4-1-1,-1 3 0,-1-1 1,-4 3-327,0 1 0,2 2 1,-6 2-1,-3 2 1,-4 6-1,-3 7 1,-3 5-160,-1 3 0,-4 2 0,-2-1 0,-4 1 0,-1-2 1,2-3 427,1-4 0,-3-3-355,5-2 0,5-5 33,8-4 0,9-8 0,4-7 0,3-3 1,0-4-575,-2 2 1,5-4 0,-4 3-1,-1 0 1,2 2 0,-1 4-2009,-2 2 2601,3-3 0,-4 4 0,6-5 0</inkml:trace>
  <inkml:trace contextRef="#ctx0" brushRef="#br0" timeOffset="152">25767 6784 8199,'-13'0'1267,"5"-2"0,5-1-1238,6-1 0,0-5 0,8 4 1,2 1-30,3-2 0,8-1 0,-3-7 0</inkml:trace>
  <inkml:trace contextRef="#ctx0" brushRef="#br0" timeOffset="153">25900 6624 8100,'-25'0'110,"3"0"0,7-5 84,6 1 0,11-2 0,-1 3 0,5-2 0,6 2 1,4 2-1,7 1 0,2 0-190,1 0 0,-3 1 0,-3 4 0,1 4 1,-2 3-1,1 1-53,-4 0 1,-6 5 0,-2 1 0,-2 2 0,-3 1 0,-2 0 0,-1-1 0,0 0 173,0 0 0,0-5 1,0 2-1,0-4 1,2-2 22,2-3 1,-1-3 0,6-6 0,1 0 0,2 0 0,1 0 0,1-1-721,-1-4 0,2 2 0,1-6 1,3 0-1,1 2 572,-1 3 0,5-4 0,-4 1 0</inkml:trace>
  <inkml:trace contextRef="#ctx0" brushRef="#br0" timeOffset="154">26607 6757 8236,'-13'9'1390,"1"1"-942,3 5 0,-1 3 0,5 5 0,1 0 1,-1 0-1,1 4-215,1 4 1,1-1 0,2 4 0,0 0-1,0-2 1,0 2 0,0-1-2053,0 0 1,0-2 1818,0-5 0,-6 1 0,-1 0 0</inkml:trace>
  <inkml:trace contextRef="#ctx0" brushRef="#br0" timeOffset="155">26647 6370 8087,'-2'-11'0,"0"0"0,-4 4 0,-2 1 0,-2 3 174,4 1 1,-1 2-1,5 0 1,4 0 0,6-1-1,7-2 1,3-1-1,0 1 1,0 0 0,-1 0-1,1-2-112,0 2 0,0 2 0,-5 1 0,-1 1-32,-3 4 0,1-2 1,-7 6-1,-4 1 1,-7 2-1,-4 0 261,-1-4 1,1 4-279,3-3 1,-1-1 0,4-1-1,0 0-16,0 1 1,2-4 0,5 4-108,4-2 0,2 2 0,6-3 536,1-2 0,-1-2 0,0 1-283,1 2 1,-6-1 0,1 5-1,0-1 1,-1 0 0,-4 4-1,-1 1-110,2 1 0,-4 0 0,2 1 1,-5-1-1,-3 0 0,-3 2-100,-2 3 1,2-3-384,-1 2 1,1-2 0,-6-1 0,1-1 0,0 0-202,-1 1 1,5-3 0,2 0 650,1-2 0,13-18 0,8 0 0</inkml:trace>
  <inkml:trace contextRef="#ctx0" brushRef="#br0" timeOffset="156">27060 6490 8087,'-25'-13'902,"3"0"0,8 4-1090,10 0 1,3 4-1,2-2 1,3 1 0,7 2-1,4-1 1,4 1 187,2 1 0,1-5 0,5 1 0</inkml:trace>
  <inkml:trace contextRef="#ctx0" brushRef="#br0" timeOffset="157">27220 6277 8087,'-26'-16'579,"0"1"1125,4 3 1,9 9-1301,8 3 0,4 6-158,1 7-419,6 1 0,0 9 0,6 6 0,-2 2 85,0 1 1,5 5-1,-6-3 1,4 0-1,4-2 88,0-4 0,7-14 0,-3-2 0</inkml:trace>
  <inkml:trace contextRef="#ctx0" brushRef="#br0" timeOffset="158">27407 5811 8087,'-39'-9'0,"4"0"371,4 3 0,13 9 0,6 7 0,5 7-156,4 5 1,1 7-1,4 4 1,2 0-1,5 2 1,3 2-1,1 6 1,2 3-58,3 4 1,-2-2 0,5 1-1,-2-1 1,-3 1 0,-2-1 0,-4-1-1,-3-3-615,-1-2 1,-1 4 0,-8-9 0,-5 0 456,-5 1 0,-15-5 0,0 0 0</inkml:trace>
  <inkml:trace contextRef="#ctx0" brushRef="#br0" timeOffset="159">22395 7850 8188,'-14'-5'0,"1"-1"86,0-1 0,1 5 1,3 2-1,4 8 1,4 4-1,1 3 1,0 2 268,0 5 0,-1 8 1,-2 3-1,-2 1 1,1 3-1,-2 0 1,-2 0-204,1-2 1,-3-5-1,5 0 1,1-5 0,-1-5-1,2-2-152,5-6 0,4-5 0,7-7 0</inkml:trace>
  <inkml:trace contextRef="#ctx0" brushRef="#br0" timeOffset="160">22661 7437 8407,'-29'-14'39,"2"1"0,3 5 0,12 6 1,2 4 209,1 7 1,0 3-1,-4 2 1,0-1-1,-1 2 1,1 2-1,1 7 1,2 4 217,1 3 0,1 11 1,0-2-1,3 3 0,4 1 1,1 1-1,1-2-232,4-2 0,3-7 1,10-4-1,4-7 1,5-5-1,4-5-188,5-4 0,2-6 1,2-12-1,0-8 1,0-8-1,-1-7 0,-5-3-506,-8-4 1,-5-11 0,-9-3 0,-3-2 0,-8 0 0,-9 3-81,-15 3 1,-14 4 0,-13 6 0,-8 5 0,-7 6 0,-3 7 0,3 5 545,5 4 1,7 3 0,6 0 0,8 3 0,11 2-1,9-1-430,4 2 423,8 2 0,7-5 0,7-1 0</inkml:trace>
  <inkml:trace contextRef="#ctx0" brushRef="#br0" timeOffset="161">21008 7063 8453,'-13'-7'-186,"0"3"141,-1 2 0,2 8 1,4 7-1,3 11 185,4 12 0,1 17 1,1 6-1,4 8 0,-1-30 1,0 1-1,2 3 0,0 1 1,1 4-1,1 1 343,1 2 1,0 0-1,1 2 1,1 0-433,1-4 0,2 0 1,0-2-1,0 0 0,1-5 1,0-2-1,2 0 0,0-1 1,20 28-1,6-12 361,3-12 1,0-14-613,7-14 0,1-5 0,11-11 0,4-8 0,2-9 200,-35 7 0,1-2 0,7-9 0,1-1 0,-1 0 0,1 1 0</inkml:trace>
  <inkml:trace contextRef="#ctx0" brushRef="#br0" timeOffset="162">22888 6970 8304,'0'-18'125,"0"1"0,12 5 0,8 7 0,12 5 289,8 5 0,3 7 0,-2 10 0,2 7 0,0 13 1,-5 7-1,-7 8 0,-7 7-577,-6 7 0,-13-26 0,-1 1 0,-1-1 0,-2 1 0,-1 3 0,-1 2 0,-3 2 0,-1 2 0,-3-1 0,0 0 163,-1 0 0,-2 1 0,-4 5 0,-1-1 0,2-5 0,0 0 0</inkml:trace>
  <inkml:trace contextRef="#ctx0" brushRef="#br0" timeOffset="163">21515 9609 8555,'-39'27'-34,"4"-7"0,-5 11 0,10 2 0,7 8 78,5 8 1,3 13 0,3 5 0,2 1 0,2 2 0,2-2-1,5-1 1,4-8 51,6-7 0,9-9 0,7-11 1,9-8-1,12-8 0,8-8 1,12-10-1,6-10-145,-32 2 1,0-2-1,6-6 1,0-3-1,1 1 1,-1-2 48,4-3 0,0-1 0,-4-1 0,1-2 0,5-4 0,1-1 0</inkml:trace>
  <inkml:trace contextRef="#ctx0" brushRef="#br0" timeOffset="164">22928 9342 8290,'-13'-16'445,"-1"3"1,7 5 0,4 20 0,7 13-216,10 12 0,-1 12 1,5 0-1,-3 3 0,-2 4 1,0 6-1,1 11 1,-8-33-1,-1 0-284,0 2 0,-1 0 0,0 5 0,-2 0 1,-1-1-1,-2-1 0,1 1 0,0 0 54,0 0 0,0 0 0,0 4 0,0 1 0,0-4 0,0 0 0</inkml:trace>
  <inkml:trace contextRef="#ctx0" brushRef="#br0" timeOffset="165">17289 9462 10603,'-6'11'0,"-3"3"0,-1 12-170,1 11 154,-3 14 0,11 12 0,-4 8 1,4-32-1,1 0 0,0 3 0,0 1 1,0 1-1,0 0 0,0 0 1,0-2-1,0-1 0,0 0-29,0 34 1,7-14-1,8-14 1,10-10-1,11-11 1,8-12 0,10-9-1,11-13-65,-26-1 1,0-4 0,2-3 0,0-3 118,10-8 0,0-4 0,-4-2 0,-1-1 0,7-3 0,-1 0 0</inkml:trace>
  <inkml:trace contextRef="#ctx0" brushRef="#br0" timeOffset="166">18249 8596 8497,'-28'-19'335,"6"5"0,11 10 0,10 16 0,8 14-270,11 16 1,16 14 0,-14-24 0,1 1 0,2 3 0,-1-1 0,2 4 0,-1-1 0,0 0 0,0 0 0,0 0 0,0 0 0,-1-2 0,-1 0-101,0 0 1,0 1 0,-2-2 0,0 1 0,15 30 0,-7 1 0,-9 0 0,-8-2 0,-6 0-1,-5 0-669,-8 3 0,-6 0 0,-14-1 704,11-31 0,0-1 0,-18 24 0,14-23 0,-1-1 0</inkml:trace>
  <inkml:trace contextRef="#ctx0" brushRef="#br0" timeOffset="167">16343 11954 10257,'7'2'-182,"-2"2"1,-2 11-1,4 13 1,9 11 286,9 8 1,17 12-1,-20-26 1,0 1-1,3 2 1,1-1-1,0 1 1,1-1 0,0-2-1,1-2 1,1-1-1,3-2 1,1-2-1,2-2-152,1 1 0,2-3 0,4-4 0,2-3 1,-3-3-1,1-3 0,1-3 0,1-2 0,2-3 1,1-3 77,1-2 1,-1-4 0,-1-6 0,0-3-1,4-4 1,-1 0 0</inkml:trace>
  <inkml:trace contextRef="#ctx0" brushRef="#br0" timeOffset="168">17996 11541 9314,'-6'-13'-15,"4"0"0,-1 1 0,6 3 375,6 4 0,15 4 1,10 5-1,9 8-293,6 11 1,9 15 0,-8 5 0,0 6 0,-1 7 0,-6 3-1,-9 8 1,-10 3-164,-11 1 1,-9-29 0,-3 0 0,-5-3 0,-3-1 0,-2 3 0,-2 1 92,-2 1 0,-3 0 0,-4 2 1,-3 0-1,3-1 0,-1 0 1</inkml:trace>
  <inkml:trace contextRef="#ctx0" brushRef="#br0" timeOffset="169">21595 11221 8455,'-33'-7'0,"-1"-5"98,0-4 1,-3 4 0,6 8 0,3 2 0,3 2-1,4 0 1,0 3 0,2 6 49,0 9 1,2 7-1,9 8 1,3 8-1,5 12 1,5 11-1,-1-27 1,2 1-194,1 6 1,2 0 0,2-1 0,0 1 0,4 8 0,2 1 0,0-2 0,3-1 0,0-3 0,2-2 0,3-3 0,1-3 0,1-5 0,2-3 0,3-3 0,1-4-694,4-2 0,0-4 602,33 10 0,-24-19 0,3-4 1,-4-3-1,0-3 0,4-1 0,0-3 1,3-4-1,0-1 136,0-4 0,1-1 0,0 1 0,0-3 0,1-2 0,-1-2 0,0 0 0,1-1 0</inkml:trace>
  <inkml:trace contextRef="#ctx0" brushRef="#br0" timeOffset="170">23541 11142 8439,'-27'-14'58,"1"1"1,1 5-1,1 5 1,3 8 0,2 10-1,4 11 187,5 13 1,2 11 0,5 9 0,-3 2 0,0 4-1,-1 3 1,0 5-181,-4 1 1,4-36 0,-2 0 0,0 2 0,-1 1 0,-1 1 0,0 0 0,-2 2 0,-1 0 0,-2 0 0,-1 1 0,-1-2-1,-1 0-65,-1-3 0,-1 1 0,-6 4 0,-1-1 0,1-3 0,-1-1 0</inkml:trace>
  <inkml:trace contextRef="#ctx0" brushRef="#br0" timeOffset="171">21768 13540 8297,'-6'-13'166,"-1"1"1,-7 6 0,1 12-323,0 15 1,4 17 0,2 16 0,-1 8 0,-1 9 0,3-33-1,-1 1 1,-1 2 0,0-1 0,-1 1 0,0 0 191,-1 0 0,1 1 1,3-3-1,1-1 0,-7 34 1,5-3-1,7-4 0,7-6 1,14-3-213,12-5 115,8-10 1,18-11 0,8-13-1,-29-13 1,3-3 0,5-4-1,2-5 1,5-4 0,0-4-72,2-2 1,1-4-1,4-3 1,1-1-1,0-4 1,-1 0-477,4 0 1,-2 0-1,-3-4 1,-1-1 0,2-2-1,-1 0 1</inkml:trace>
  <inkml:trace contextRef="#ctx0" brushRef="#br0" timeOffset="172">23608 13420 8518,'-14'-7'743,"-2"3"-350,3 8 1,-4 17 0,9 16 0,-4 13 0,-2 14-373,1 10 1,4-36-1,-1 1 1,0 4-1,-1 0 1,0-1-1,-2 0 1,1-2-1,-1 0 1,-1 0 0,-1 0-1,-1-2 1,-1 0-265,-1-1 1,-1 0-1,-1 0 1,-2 0 0,1-2-1,-2 1-70,0 1 0,-1 0 0,1-7 0,0 1 0,-7 4 0,0 1 0</inkml:trace>
  <inkml:trace contextRef="#ctx0" brushRef="#br0" timeOffset="173">21395 6384 8221,'-22'-24'0,"1"-3"0,5-1 0,5 0 0,5 1 0,3-1 0,3-3 167,5-4 0,7-10 0,8-7 0,6-7 1,-10 25-1,2 0 0,1-1 0,2-1 0,2-2 1,3 0-1,-1 1 0,3-1 0,4-3 0,1 1 1,2-2-1,3 1 0,4-5 0,2 0 0,0-1 1,2-1-24,2-2 1,0-1 0,-13 14-1,0-2 1,0 1 0,18-16 0,-1 0-1,-16 18 1,0 0 0,1 0 0,0 0-1,1 0 1,1 0 0,-1 1 0,0 0-1,1 0 1,0 0 0,1 1 0,0 1-1,17-16 1,0 1-431,-3 4 0,0 0 0,4-1 0,-1 1 0,-8 6 0,-1 2 0,-1-1 0,-1 0 0,-2 1 0,-1 2 0,-3 2 0,-1 2 0,-2 2 0,-2 1 0,-2 3 0,-2 1-1246,25-19 1,-7 2 1531,-13 14 0,-4-10 0,-5 8 0</inkml:trace>
  <inkml:trace contextRef="#ctx0" brushRef="#br0" timeOffset="174">24021 3305 8057,'-10'-12'-151,"-4"3"1,2 11 0,5 10 385,1 4 0,-3 6 0,3-1 0,-1 3 1,-2 7-1,0 4 0,2 8 0,1 3 252,3 4 0,1 13 0,5 3 1,5 1-1,6-5 0,7-10 0,7-11-103,6-8 1,5-17 0,2-7-487,4-6 0,-4-16 1,5-9-1,-1-12-176,-1-9 1,-1-5 0,-9-8 0,-7-3 0,-8-8 0,-6-1 0,-4-3 11,-4 4 0,-11 8 1,-8 1-1,-9 3 0,-8 5 1,-8 6 300,-2 8 0,2 11 0,-4 4 1,5 3-1,4 5 0,1 4 1,5 3 159,4 3 1,5 3 0,9 5 0,5 5-1549,10 6 0,11-1 1353,6 3 0,15 3 0,5 0 0</inkml:trace>
  <inkml:trace contextRef="#ctx0" brushRef="#br0" timeOffset="175">25007 3212 8241,'-11'12'0,"2"5"-50,3 25 0,6 2 1,0 17-1,0 0 1,0-3-1,0-2 1,-2-4-1,-1-2 1,-3-4-197,-1-6 0,2-3 0,-2-9 0,1-4 246,3-4 0,2-2 0,1-4 0</inkml:trace>
  <inkml:trace contextRef="#ctx0" brushRef="#br0" timeOffset="176">25407 2599 8062,'-13'-15'-309,"0"6"0,4 8 1,1 7-1,2 5 275,3 6 0,-2 5 0,-1-1 0,0 4 0,-2 7 0,1 5 1,-4 5 876,0 2 1,3 2-1,4 3 1,5-6 0,8-7-1,10-8 1,11-6-465,10-3 1,6-7 0,9-11 0,0-6-1,1-12 1,-3-5 0,0-8-519,-2-2 0,-11-5 1,-3-6-1,-8-3 0,-9 2 1,-8-1-1,-8 4-481,-3-2 1,-14 1-1,-11 5 1,-11 5-1,-11 4 1,-6 5-1,-7 4 468,-5 1 1,5 5 0,1 6 0,0 1 0,7 3 0,3 1 264,10 2 1,-2 8 0,6 3-1,0 7 1,2 3 0,4 3-1649,2 1 1535,-1 1 0,0 7 0,1 1 0</inkml:trace>
  <inkml:trace contextRef="#ctx0" brushRef="#br0" timeOffset="177">23421 3292 8316,'-47'40'247,"8"6"0,13 4-147,6 6 1,13 9 0,7-27 0,3 0 0,4 2 0,4 0 0,5 4 0,3 1 86,5 2 0,2-1 1,7 0-1,3-2 1,4 3-1,4-2 1,4-3-1,3-4 0,3-3 1,3-3-1,4-4 1,3-4-1,2-4 1,3-5-311,4-3 0,2-5 0,-25-6 0,1-2 0,0-3 0,2-2 0,1-3 0,-1-1 0,1-2 0,-1-2 0,0-2 0,1-2 0,-1-2 0,0-1 0,-1-1 0,0-2 1,0-1-1,1-2 0,0-1 0,-1-1 0,0-1 0,0-1 0,0 0 4,0-1 1,0-2 0,-1 1 118,0-2 0,-1-1 0,0 0 0,-1 1 0,0-1 0,0 0 0,0-2 0</inkml:trace>
  <inkml:trace contextRef="#ctx0" brushRef="#br0" timeOffset="178">25781 1866 8178,'-29'-15'1704,"0"-3"-795,2 0 1,12 10-1,18 11 1,14 13-825,12 13 1,10 10 0,4 5-1,3 7 1,-1 5 0,-21-25-1,-2 2 1,1 2 0,-1 2-1,-1 3 1,-1 2-77,-1 0 1,-2 3 0,1 7 0,-2 1 0,-6-1 0,-2 1 0,0 3 0,-2 1-1,0 5 1,-1 0 0,-3 2 0,-1 0 0,-2 4 0,-3 0 0,-1-2 0,-3 1-235,-1 1 1,-3 0 0,-2-1 0,-1-2 0,-1 0 0,1-1 0,0-1 0,0 0-204,1 0 0,0 1 1,-2 6-1,-1-1 0,0-1 1,0-1-1</inkml:trace>
  <inkml:trace contextRef="#ctx0" brushRef="#br0" timeOffset="179">24567 2585 8006,'-29'-20'0,"1"2"0,4 5 0,3 4 0,8-2 0,4 7 426,-1 1 0,1 2 1,-3 1-1,-4 0 1,-5-2-1,-7-1 1,-9-1-1,-11-1 1,-12 1-1,-11-2 318,31 2 1,0 0 0,-11 0 0,-1 0 0,-1-3 0,-2-1 0,-3-1 0,-1 0-535,-5-2 1,-1 0 0,-3 1-1,-1 0 1,-2 1 0,-1-1-1,1 1 1,-1 0-99,0 1 0,0-1 0,20 3 0,0 0 0,1 0 0,-21-1 0,1 1 0,0-1 0,0 2 0,0-1 0,1 1 0,5 2 1,0-1-1,1 0 0,1 1 0,4 0 0,1 0 0,1 0 0,1 0 0,5 1 0,0 1 0,2-1 0,0 1-192,1-2 1,1 1 0,7 2 0,0-1-1,-2-1 1,0-1 0,2 2 0,2 1-478,-36 0 1,5 0-1,9 0 1,0 1-1,6 2 557,3 2 0,8 4 0,6-2 0,0 5 0,2 4 0</inkml:trace>
  <inkml:trace contextRef="#ctx0" brushRef="#br0" timeOffset="180">15076 2372 8026,'0'14'-4,"0"-1"0,0 2 4,0 2 937,0 4 0,2 3 1,1 1-1,1 5 1,-1 2-1,-1 4 1,-2-1-1,0 1 1,0-1 734,0-1 1,0 2 0,0-8 0,0-4 0,0-3-1665,0-5 1,0-9-1,0-8 1,1-13 0,4-12-1,4-13-405,2-8 0,7-9 0,0-5 1,-2-1-1,1-5 0,-1-1 0,2-5 1,-2 2 131,-1 5 0,-2-4 1,0 9-1,-1 7 0,-1 6 1,-4 10 1291,-1 7 1,3 1 0,-3 12 0,1 3-286,3 5 0,2 12 0,2 11 0,-1 9 0,-1 8 0,-2 8-742,-1 10 0,-4 3 0,2 16 0,-1 4 0,-3 2 0,-2-1 0,-1-2-529,0-4 0,0 3 0,0-12 1,0-3-1,2-8 0,1-11 1,3-7-7278,1-6 7806,2-2 0,10-13 0,2-1 0</inkml:trace>
  <inkml:trace contextRef="#ctx0" brushRef="#br0" timeOffset="181">15236 2386 7973,'-13'-5'1813,"0"1"0,7-1 0,6 5 0,7 0 1,7 0-1537,3 0 1,4 0-1,7 0 1,3 0-1,5 0 1,4-1-1,3-2 1,1-3 0,-1 0-278,-1 0 0,4-16 0,1 0 0</inkml:trace>
  <inkml:trace contextRef="#ctx0" brushRef="#br0" timeOffset="182">15916 1799 7967,'-7'0'1638,"1"12"0,6-2 1,0 13-1,0 2 0,0 3 1,1 3-344,4-1 0,-4 5 0,5 4 0,-1 5 0,1 2 0,-1 0 0,3-3-2852,-1-2 0,1-2 0,2-2 0,-1-3 1557,1-2 0,2 0 0,2-6 0</inkml:trace>
  <inkml:trace contextRef="#ctx0" brushRef="#br0" timeOffset="183">16209 2159 14677,'0'13'0,"0"1"1109,0-1 0,2 2 1,2 1-1,4 2 1,1-2-1,0 0 1,1 1-1017,2 0 1,-2 0 0,2-8 0,3-5 0,0-2-1,-1-4-1749,0-2 0,-5-4 1,-2-5-1,-1 0 1,-3-1 1353,-2 1 0,-1 7 0,2 6 0,1 7 1459,1 5 0,2 3 0,-3 3 1,3 3-1,2 1 0,2-1 4,2-2 0,1 3 1,2-4-1,1-3 1,3-5-1,1-6-984,-1-2 0,3-2 0,-3-3 1,1-5-1,-1-6 0,-3-6 1,-2-3-1427,-6-2 1,3 1-1,-7 0 1,-1-1-1,-1 3 1,-4 0 367,-2 1 0,1 9 0,-5-1 0,1 2-6,0 4 1,5 1 0,2 6 0,8 1 0,5 2-1648,5 2 1626,-4 5 908,12-8 0,-6 4 0,7-6 0</inkml:trace>
  <inkml:trace contextRef="#ctx0" brushRef="#br0" timeOffset="184">16916 2146 7918,'-6'9'0,"-3"-1"0,3-3 0,2 4 0,2 1 0,2 2 0,2 0 0,2-2 0,5-1 1365,3-6 0,-3 7 0,0-4 0,1 0 0,2 0 0,1-3 0,1-1-1312,-1-2 0,0-2 1,1-1-1,-1-3 0,-1-1 1,-3-4-1,-3 1-3168,0 1 0,-5 2 2920,3 2 1,-1 4-1,2-4 1,4 4 0,3 2 791,1 4 0,2-2 1,1 4-1,2 1 1,-2-1-1,-1 2 1,-2-2-1,1-1 1,-1-1-1,0-1-244,1-1 1,-1-1 0,0-2-1,1 0-1280,-1 0 1,-7 0 0,-6 0-1,-6 1 1,-3 2 0,0 3-1,-1 1 712,-2 4 1,-1 5 317,-1 2 0,-2 0 1,1-4-1,3 3 0,2 0 751,2 0 0,-2-2 1,6-2-1,1 0-854,1 1 0,14-7 0,3-1 0</inkml:trace>
  <inkml:trace contextRef="#ctx0" brushRef="#br0" timeOffset="185">17689 1906 7815,'-13'-14'624,"5"7"0,-2 3 0,4 8 0,0 5 523,0 3 0,2 1 1,4 0-1,0 2 0,1 2 1,4 0-1,4 0-874,2-3 0,3-5 1,1 0-1,2 2 1,6-1-1,2 0 1,0-2-534,-3-2 0,-3 0 0,-7-2 0,-1 3 1,-4 2-1,-1 0 0,-6 1 0,-6 2 289,-7 2 0,-14-1 0,-1 2 0,-5 1 0,-2 2 0,1-2 0,3 0 231,2 2 0,9-3 0,2 1 0,5-4 1,4-3-261,4 1 0,10-4 0,2 0 0</inkml:trace>
  <inkml:trace contextRef="#ctx0" brushRef="#br0" timeOffset="186">18662 1546 7954,'-1'-13'1751,"-4"-1"0,2 7 0,-6 1-1073,-1 0 0,-3 8 1,-4 0-1,-2 13 1,0 9-1,-2 10 2322,0 8 1,5 0-2945,-2 7 1,5 0 0,4 3 0,5-3 0,2-6 0,4-6-211,2-6 1,7-4 0,9-5-449,7-4 0,3-11 1,-2-9-1,1-9 136,2-10 1,4-10 0,-7-6-1,-5-5 1,-3-4 0,-9-1-1,-5-3 39,-4-2 0,-4 3 1,-2 3-1,-5 5 0,-3 7 1,-1 5-1,1 7-2990,3 4 3417,-3 10 0,11 2 0,-5 6 0</inkml:trace>
  <inkml:trace contextRef="#ctx0" brushRef="#br0" timeOffset="187">19009 1759 7911,'0'16'1075,"-2"-1"1,-1 0 0,-3 3-467,-1 3 0,0-5 0,-5 3 0,1-1 0,0 1 0,0 2 0,-1 3-558,0 1 0,4 1 244,-1 1 1,6 0-1,-2-2-295,4-3 0,-5-3 0,-2-5 0</inkml:trace>
  <inkml:trace contextRef="#ctx0" brushRef="#br0" timeOffset="188">19462 1613 7877,'-7'-6'819,"-7"0"0,2-3 0,-4 6 0,0 6 0,1 6 1,2 3-1,-1 1 0,1 2 0,0 2 0,-1 6 0,3 3 1,2 4-324,4 1 0,4 9 1,4-4-1,6-2 1,8-3-1,7-5 1,6-5-1,4-5-1581,6-2 0,9-8 1,-2-8-1,-1-8 0,-6-9 1,-8-5 957,-3-4 1,-10-14 0,-6-1 0,-10-4 0,-10-2-1,-11 0 1,-9-1 0,-8 0 771,-10-1 1,-4 4 0,1 11 0,3 5 0,4 5-1,2 3-1078,4 6 1,4 8 0,8 4 0,6 4 432,2 1 0,1 6 0,1 1 0</inkml:trace>
  <inkml:trace contextRef="#ctx0" brushRef="#br0" timeOffset="189">17049 3318 7833,'12'-19'751,"-3"-2"0,-5 1 0,-2 2-60,-2 3 0,-2-4 1,-1-3-1,-2-3 0,-3-4 1,-2 0-1,-2-2-13,-1 1 0,-1 3 1,1 5-1,-2 4 0,-1 5 1,-2 4-1,2 5-162,1 2 1,2 4 0,-1 4-1,1 9 1,1 10 0,3 10-1,5 8-135,2 6 1,2 9-1,0 3 1,0 2 0,0 1-1,0 2 1,0 0-1216,0-1 1,2-3 0,1-9-1,1-1 1,1-3 0,-1-6-4053,1-6 1,-1-6 4885,-4-9 0,0-8 0,0-8 0</inkml:trace>
  <inkml:trace contextRef="#ctx0" brushRef="#br0" timeOffset="190">16823 3825 7833,'-14'-33'0,"1"-2"0,0-4 312,-1-1 1,2 6 0,4 2-1,3 2 220,4 3 1,1-1 0,1 10-1,4 2 1,5 1 0,5 4 0,4 2-182,2 4 0,1 4 1,5 1-1,-1 0 0,-1 1 1,-1 2-263,-2 2 1,-5 5 0,0-1 0,-2 1 0,-1 1 0,-3-3 0,0 3-448,-2 1 0,-6 1 0,1 0 0,-2 1 1251,-2-1 0,-5-7-525,1-6 0,1-3 0,7-9 1,5-3-1,3-1 0,1-2 1,2 0 466,3 2 0,-3-2 0,4 4 0,-1 2 0,-1 1 0,0 4 0,-2 3 1,-2 2-1,0 2-392,1 0 1,-1 6-1,0 4 1,1 7-1,-1 5 1,-1 3-999,-3 2 1,1 4 0,-4 0 0,0-1 0,1-1 0,1-1 0,2 0 0,2-4-9277,1-3 9755,6-3 0,2-11 0,6-1 0</inkml:trace>
  <inkml:trace contextRef="#ctx0" brushRef="#br0" timeOffset="191">17849 3438 7780,'0'14'519,"0"-1"1,2-1-1,1-2 329,1-1 1,6-4-1,-1 2-205,3-1 1,1-2-1,1-4 1,-1 0 0,0-1-1,-1-4-483,-3-3 0,-3-9 1,-6 0-1,-1 0 1,-4 2-1,-4 2 0,-3 1 1,-1 3 349,0 5 1,-1 2 0,1 2 0,1 2-1,2 2 1,1 7 112,-1 5 0,4 3 0,1 6 0,4 1 1,1 2-1,1 1 0,4 2-1445,4 1 1,4-1-1,3-6 1,3-3 0,2-4-1,4-5 1,3-4-5694,4-5 6515,-1-2 0,1-8 0,2-1 0</inkml:trace>
  <inkml:trace contextRef="#ctx0" brushRef="#br0" timeOffset="192">18276 3412 7780,'7'-14'2457,"-1"7"1,-5 3-1,2 8 1,3 5-1807,2 3 1,-4-3 0,4 0 0,-2 1 0,-2 0 0,0 1 0,2-4-529,2-1 1,1-2 0,4-5-1,0-4 1,-1-3 0,-1-4-1,-4-2-647,-1 1 1,3 0 0,-3-1 1307,1 1 1,-3 6 0,4 4 0,-1 6 0,-1 6 0,2 4-1,-1 5-688,3 4 0,1 2 0,-1-1 0,-2-2 0,-1 0 1,0-2-1124,4 0 0,-4-5 1,2-7-1,3-1 1,4-3-1,6-5-8592,4-7 9619,0-11 0,7-14 0,1-6 0</inkml:trace>
  <inkml:trace contextRef="#ctx0" brushRef="#br0" timeOffset="193">18875 2865 7780,'2'-20'1279,"2"2"0,-1 10 0,5 8 0,-1 8 0,-1 5-759,0 5 0,3 7 0,-5 9 1,1 3-1,-1 6 0,1 2 1,-4 2-1,-2-1 0,-5 1 0,-2-1 1,-2 0-532,-2-3 0,-1-3 11,-1-4 0,-5 2 0,-1-4 0</inkml:trace>
  <inkml:trace contextRef="#ctx0" brushRef="#br0" timeOffset="194">18849 3252 7768,'-6'-19'3129,"-3"-4"1,5 10 0,4 4-3807,7 6 0,5 3 0,1 0 0,0 2 0,2 1 0,3 3 0,4 1 677,3 3 0,8 8 0,1 3 0</inkml:trace>
  <inkml:trace contextRef="#ctx0" brushRef="#br0" timeOffset="195">19129 3372 7768,'-14'0'3645,"1"0"0,0 0-3360,-1 0 0,9 0 0,6 0 0,11 0 0,7 0 0,5 0-822,2 0 1,-5-6 0,7-2 0,-1-2 0,-5-2 0,0-3 0,-2 1-196,-1-1 0,-3-3 0,-5 2 0,-4 2 1,0 4 1254,1 0 1,-5 5 0,1 5 0,-1 11 0,0 8 0,3 10 0,0 7 424,0 5 1,3 14 0,-5 2 0,-1 2 0,-1 1-1,-2 1-482,0 1 1,0 9 0,-2-8 0,-2-4 0,-5-3 0,-3-5 0,-1-6 0,-1-6 0,3-5 0,0-6-805,2-4 0,5-11 0,-4-11 0,3-11 0,3-15 0,6-13 0,10-13 0,8-11 0,-8 26 0,2-1 0,2-3 0,1-1-1336,2-2 0,1 0 1,0-1-1,2 0 1674,-1-1 0,2-1 0,4-1 0,0 0 0,-1 3 0,-1-1 0</inkml:trace>
  <inkml:trace contextRef="#ctx0" brushRef="#br0" timeOffset="196">20155 2932 7850,'-13'-4'0,"0"-1"0,1 2 0,3 8 662,4 3 0,4 9 0,1 1 0,0-1 0,1 3 0,2 0 0,2 2 0,-2-1-184,-2-2 1,4 4-1,1-6 1,1-2-1,2-6-478,-2-9 0,11-18 0,-3-10 0</inkml:trace>
  <inkml:trace contextRef="#ctx0" brushRef="#br0" timeOffset="197">20169 2559 7850,'0'-25'0,"0"2"530,0 6 0,5 8 1,4 4-1,3 4 0,3 1 1,1 1-1,5 2 1,3 3 133,4 2 1,7-5-1,2 3 1,5-2-665,2 0 0,1 1 0,-5-5 0</inkml:trace>
  <inkml:trace contextRef="#ctx0" brushRef="#br0" timeOffset="198">20595 2359 7850,'-13'0'3937,"-1"0"-2969,1 0 0,4 7 0,2 7 0,1 6 0,3 9-773,1 6 0,8 2 1,3 13-1,3 4 1,1 2-1,1 3 1,-2 0-367,-4-1 0,4 7 0,-4-11 0,1-1 0,-2-3 0,-1-7 0,-3-4-4437,-2-4 4608,-1-5 0,-6-3 0,-1-8 0</inkml:trace>
  <inkml:trace contextRef="#ctx0" brushRef="#br0" timeOffset="199">20528 3105 7826,'-5'-40'503,"2"6"0,-5 5 1,2 3-1,3 6 1,2 0-1,1 3 0,3 0 1,6 3-1,10 2 1,8 0 190,4 0 0,12 0 0,1 2-694,6 1 0,10 0 0,0-4 0</inkml:trace>
  <inkml:trace contextRef="#ctx0" brushRef="#br0" timeOffset="200">21582 1946 8023,'4'-27'0,"2"0"0,0 2 0,0 2-1,-3 0 1,-2 7-1,-1-2 1,0 4 752,0 0 520,0 1 0,-1 5 0,-2 7 0,-2 8 0,2 13 132,2 8 0,-4 9 0,1 10 1,1 8-1,2 3 0,1 1 1,0-3-787,0-1 0,-2 1 0,-1-2 0,-1-7 0,-1-4 0,1-5-1453,-1-2 0,1-1 0,4-6 0,0-4 1,0-2-1,0-2-8996,0-3 9604,0-3 0,12-8 0,3-1 0</inkml:trace>
  <inkml:trace contextRef="#ctx0" brushRef="#br0" timeOffset="201">22261 1946 12353,'-7'6'1687,"0"3"0,4 8 1,-2 4-1155,2 0 1,-3 4 0,2-3 0,-1 3 0,1 2-1,-1-2 1,3-3 0,0-4 0,2-3-2252,0-2 0,0-4 1718,0 0 0,12-12 0,3 2 0</inkml:trace>
  <inkml:trace contextRef="#ctx0" brushRef="#br0" timeOffset="202">22208 1879 7886,'0'-15'0,"2"1"0,2 0 0,5 7 0,3 5 778,1 7 1,5-4 0,0 4-1,-1-4 1,1-1 4159,0 0-5050,6 0 0,-8-1 0,6-2 0,2-2 0,1 1 0,0-1 0,-1-1 0,-3-1 173,-2-3 0,-1-1 0,-5 1 0,0 3 1,-1-1-1,-3 1 0,-5-4 0,-2 0 125,-2-3 0,-6 5 0,-4 2 0,-5 1 0,-3 3 0,0 2 0,1 1 0,-3 0 1190,0 0 1,3 5-991,-1 4 0,4 3 0,0 2 0,1-1 0,0 2-146,-1 2 0,1 4 0,0 6 0,-1-1 0,1 1 0,0 1 0,1 2 13,3 1 0,-3 0 0,3-4 1,-1-1-1,1 1 0,3-2-648,0-3 0,5 4 1,-4-6-1,4 1 1,1-3-1,0-3 0,1-2-654,4 0 1,-2-1-1,7-3 1,3-5 0,5-2-1,3-2 246,2 0 0,4-7 0,4-5 0,6-6 803,6-3 0,-1-7 0,4-6 0</inkml:trace>
  <inkml:trace contextRef="#ctx0" brushRef="#br0" timeOffset="203">22821 1733 10196,'0'-9'2790,"2"1"-1923,2 2 713,-2 2 1,9 4 0,-2 1 0,3 4-801,2 4 1,-6 3 0,0 2 0,-2 4 0,-3 3 0,-2 1 0,-1 0 0,-1 3-646,-4 5 0,-2 0 1,-6 4-1,-1-2 1,1-2-1,0-3 1,1-4-2996,3-1 1,1-5-1173,4 1 3892,2-16 0,1-7 0,7-16 0,1-3 0,4-4 264,1 0 0,-4-2 0,1 2 0,0 0 0,0 4 0,-1 4 0,-1 3 1852,0 2 0,-2 4 0,4 2-1358,1 4 0,2 11 1,0 6-1,-2 6 1,-3 1-1,1 2 1,-1-2-1008,4 0 0,-4 4 0,2-6 0,1 0 0,2-4 0,2-4-4297,-1-5 1,6-2 4685,3-2 0,9-12 0,3-3 0</inkml:trace>
  <inkml:trace contextRef="#ctx0" brushRef="#br0" timeOffset="204">23314 1386 7891,'-5'-15'1087,"-3"2"483,1 4 0,1 12 0,6 19 0,0 3 1,0 3-1,0 2-1248,0 1 1,0 11 0,0-2 0,0 1 0,0 2-1,0-1 1,0-1 0,0-4-1667,0-3 1,0 0 0,0-6 0,0-3 1343,0 1 0,-6-7 0,-2 0 0</inkml:trace>
  <inkml:trace contextRef="#ctx0" brushRef="#br0" timeOffset="205">23208 1773 7891,'0'-14'1771,"0"1"1,4 4 0,4 2 0,2-1 0,6 2-1661,4 0 1,2 2 0,4 4-1,1 0 1,0 0 0,-1 0 0,1 0-341,0 0 1,4 0 0,0 0-1,-3 0 1,-3 0 0,-4 0 0,-2 0-1,-2-2-1498,-3-2 1,-2 1 0,-3-6 2497,-4-1 0,-2 5 0,-1 5 0,3 9 353,-2 7 1,3 5-1,0 7 1,0 3 0,1 5-1,-1 2-584,0 2 0,0-3 1,-3 0-1,1 2 0,-1-3 1,-3-1-1,-3-4-925,-1-3 1,-7 0 0,3-8-1,-4-3 1,-3 0 0,-1-7-79,-2-2 0,-6-4 0,3-4 0,1-2 1,2-2-1,5-6 0,4-7 472,4-5 0,11-9-85,7-4 0,10-4 0,11-1 1,9 0-1,6 2 314,5 2 1,10 3-1,1 7 1,6 2-239,-34 15 0,0 0 0,4-3 0,0 1 0,3 3 0,-1 1 0</inkml:trace>
  <inkml:trace contextRef="#ctx0" brushRef="#br0" timeOffset="206">17449 11475 8302,'0'-18'0,"0"0"0,2 2 0,2 1 176,-2 2 0,4 4 0,-6 0 0,1 0 0,2 0 0,1 0 0,-2 0 1,-5 2 113,-6 3 0,-3 2 1,-1 2-1,-2 2 1,-3 1-1,-4 1 1,-3 0-1,0 1 50,2-1 0,3 1 0,3-5 0,-2 0 0,0 0 0,0 0 0,2 0 4,3 0 0,-4-5 1,0 1-1,2 1 1,-1 1-1,1 2-321,-2 0 1,-5 0 0,0 0-1,-3 2 1,-5 2 0,-3 5-1,-2 3-132,1 1 0,0 1 0,0-1 0,2-1 1,2-2-1,0-1 0,2 0 336,0-2 0,3 4 0,1-7 0,2 1 0,4-1 0,1 2-37,1 1 0,-3 1 0,4 2 0,-2-1 0,0 3 1,1 3-1,-3 4-94,0 2-1,2 5 1,-3 5 0,0 1 0,1 0 0,-3 2-104,3 0 1,0 3-1,7-6 1,0-1-1,-1-2 1,3-1-1,2-1 278,4 1 0,-1-2 1,2-1-1,1-3 0,1-1 1,2 1-5,0 3 1,0-3 0,2-1 0,1 1 0,1 0 0,1 1-52,1-1 0,-3 4 1,4-1-1,-1 4 1,-2 4-1,1 1 1,1 1-271,1 0 1,-2-4-1,4 1 1,1-3 0,2-1-1,1-1 1,0-1 114,1-2-1,-1 0 1,2-4 0,1 1 0,3-1 0,2-3 242,3-1 0,1-2 0,3 1 0,2-1 0,2 0 0,1-1 77,0-3 1,8 3-1,-1-5 1,2 2 0,0 0-1,3 2 1,4 0 15,3 3-408,-11-1 0,8 0 1,-8 1-1,4-1 1,2 0-1,-1-1 25,0-3 1,3 1 0,-3-5-1,0-2 1,1-2 0,-1-1-13,0 0 0,4-1 0,-1-4 0,3-2 0,1-2 0,-1 0 0,-1-1 0,-2-2 0,-5-1 0,5-1 0,0 1 0,0 0 0,-1-2 0,3-1 0,1-2 0,1-1 0,-1 2 0,-2 0 0,-1-1 0,0 0 0,-2-1 0,-2-2 0,-2 3 0,0-3 0,1 1 0,-1-1 0,-1-3 0,-2-1 0,-2 3 0,-2 0 0,-4-2 0,-1-1 0,2-3 0,-1-2 0,1-1 0,-3-5 0,-8 5 0,-3 0 0,-1 0 0,-2-1-40,-4-2 1,0-2 0,-8-4-1,-2 0 1,-5 0 0,-8 0-1,-5 0-276,-6 0 0,-11-1 0,-7-2 0,-8-2 0,-9 4 1,-5 4 51,-3 6 0,-5 3 1,34 15-1,-2 0 1,-1 2-1,-2 0 1,0 2-1,-1 0 1,-1 2-1,0 1 0,0 1 1,0 0 0,2 0 0,-1 1 0,-5 2 0,0 1 0,2-1 0,1-1 0,-2 2 0,0 1 1,-1 0-1,1 0 0,1 0 0,1 1-96,1 1 1,0 1 0,-1-1 0,2 2 0,-31 8 0,2 0 0,3 2 0,7 1-460,5 0 1,6-2-1,4 2 1,7 1-1,5 4 1,6 0 817,5 4 0,-3 1 0,6 2 0</inkml:trace>
  <inkml:trace contextRef="#ctx0" brushRef="#br0" timeOffset="207">16263 12474 13300,'4'-29'-1309,"2"5"1596,2 8 0,-4 5 0,5 11 0,0 2 262,-2 2 0,1-2 14,-4 2 1,-4-2 0,0-4 0,-7-1 0,-5-1-186,-2 1 1,0-3 0,-4 1 0,-3 1 0,-1-1 0,0 1 0,-3 0-317,-5-2 1,-4 3 0,-6-5 0,0 1 0,-2 0 0,-1-2 116,-1 1 1,-6-4-42,1 3 0,-8-2 0,0-1 0,-1 1-22,-1 3 0,-6 0 0,-8-2 0,35 6 0,-1 0 0,-2 1 0,-1 0 0,-3 2 0,-2-1 1,-1 2-1,-2-1-66,-2 1 1,-1 0 0,-5 0 0,-2 1 0,-1 1 0,-1 1-1,-1 0 1,-2 1 0,-3 1 0,-1-1 0,-1 1 0,-1-1-94,-1 1 1,-1 0 0,16-1 0,-2-1 0,2 1 0,2-1-1,1 1 1,0-1 0,-2 0 0,0 0 0,0 0 0,-1 0 0,-1 1-1,0-1 1,2 1 0,1 0 0,-1 0 0,-3 1 0,-1-1 0,1 1 53,-2-1 0,0 0 1,1 1-1,2 0 1,1 0-1,0 0 1,-4 0-1,-1 0 1,0 1-1,1 0 1,0 1-1,1-1 0,2 1 1,0 0-1,0 0 1,-1 1-1,1 0 1,-1 0-346,2 0 0,0 0 0,1 1 0,2-1 0,0 1 0,0-1 281,-1 0 1,0-1 0,1 0 0,2 1 0,0 0 0,2 0 0,-17 1 0,2 0 0,1-1 0,1 2-65,3-1 1,1 1 0,5-3 0,1 1-1,1 0 1,-1 1 0,5-1 0,0-1-1,4 0 1,1-1 0,1 1 0,1-2-1,3 1 1,0-1-544,-31 4 0,2-6 1,14 2-1,7 0 1,7-1-1,8-1-3906,3-1 4566,7 4 0,-4-5 0,4 5 0</inkml:trace>
  <inkml:trace contextRef="#ctx0" brushRef="#br0" timeOffset="208">4719 13447 8818,'7'-30'0,"-2"2"0,-4 5 0,-1 2 0,0 5-39,0 1 428,0 7 0,2 0 0,2 9 0,4 9 0,0 10 0,1 6 0,2 5 0,1 5 1249,1 2 0,-4 7 1,0 1-1,1 0 0,2 0 1,0-3-1007,-3-2 1,-2-7 0,-4-3 0,1-4 0,-1-5 0,-1-4-1270,-2-3 0,-2-10 1,-1-6-1,-1-11 0,1-10-126,2-8 1,1-5 0,1-10 0,2-2 0,1-2 0,1 3 829,1 5 0,-5-1 1,4 11-1,-4 3 1,-1 4 1351,0 7 0,2 8 0,2 4 0,5 5 1,4 5-895,5 4 1,-2 2 0,7 4 0,0 3 0,2 3 0,2 1-1,0-1-502,-1-2-13,1-1 1,-6-5 0,-3 0 0,-4-1-1,0-3-27,-1-4 0,0-4 0,1-2 0,-2-5 0,-2-8 0,-3-6-454,-1-6 1,3-2-1,-4-1 1,-2-4 0,-2 0-1,-1-1 1,0 3 372,0 3 0,0 0 0,0 10 0,2 2 664,2 1 0,-1 9 1,6 6-1,1 9 0,2 6 1,1 4-952,1 2 1,1 3-1,1 5 1,2 4-1,-2-1 1,-1 2-1,-2 1-2073,0 2 0,1-3 1,1 0-1,1-2 2233,2-2 1,5-8-1,-2-3 1</inkml:trace>
  <inkml:trace contextRef="#ctx0" brushRef="#br0" timeOffset="209">5585 13594 9444,'5'-25'-53,"-1"2"0,2 6 0,-1 8 0,3 4 1,4 4 800,2 1 0,0 1 1,3 2-1,3 5 1,4 2-1,4 5 1,0 0 1217,1-1 0,-4 0 0,-3-1 0,-4-1 0,-5-2-1775,-4-1 0,-6-9 0,-9-3 0,-6-9 0,-1-4 0,-2-2 0,3-1 0,2-2 0,1-1 0,2 0 0,2 1 0,4 2-1596,1 3 1,0-1 0,1 2-1,4 1 1,3 2 0,4 1-1,2 3-281,-1-1 1,6 6 0,2-3-1</inkml:trace>
  <inkml:trace contextRef="#ctx0" brushRef="#br0" timeOffset="210">6052 13367 9444,'9'-6'4582,"0"-3"-3635,1-3 0,-3 5 1,2 3-1,2 1 1,2 0-1,3-2 1,4 2-199,0 2 1,-3 2 0,2 4 0,-1 4-1,-2 2 1,-3 4 0,-2 2-1470,-1 0 0,-4 3 1,-2-4 215,-2 2 0,-4 4 0,-2-3 1,-5 0-1,-3 1 0,-1-4 1,0 0-1,-1-1 0,2 0 1,2-5-1115,1-2 1,6-7 0,2-10 0,7-10 107,7-9 0,9-6 1496,0-6 0,9-18 1,3-4-1</inkml:trace>
  <inkml:trace contextRef="#ctx0" brushRef="#br0" timeOffset="211">6478 12781 9460,'0'-22'1360,"0"-1"1,-1 13-1,-2 3 1,-1 8 0,1 9-666,1 7 1,2 11 0,0 12 0,0 9-1,0 5 1,0 7 0,0 4-803,0 8 1,-4-2 0,-2 0 0,-2-6 0,-1-7 0,2-11 0,1-8-2367,0-8 0,3-10 0,-6-8 2501,-1-7 0,-8-11 0,-3-2 0</inkml:trace>
  <inkml:trace contextRef="#ctx0" brushRef="#br0" timeOffset="212">6385 13247 9460,'27'-49'-234,"-1"0"1079,-5 12 1,4-1 0,-4 13 0,1 1 0,-1 5 0,0 3-1,-2 5-451,0 4 1,1 2 0,-3 5 0,4 0 0,0 2 0,-2 2 0,-1 4-397,0-1 0,5 5 0,-2-5 0</inkml:trace>
  <inkml:trace contextRef="#ctx0" brushRef="#br0" timeOffset="213">7145 12488 18193,'13'-33'2522,"-4"8"-1817,0 3 1,-2 16-1,4 18 1,-4 7-1,1 4 1,-2 7-1,1 4 1,-1 6-1,0 5-233,-3 2 1,0 6 0,0 5-1,1-2 1,1-2 0,-1-7 0,2-6-1,1-5 1,4-5 0,1-6 0,-1-6-1533,-2-4 1,3-7 0,-3-5-1,3-6 1,1-8 0,-1-5-1,-2-6 438,-1-3 1,-4-1-1,2 3 1,-1 2-1,-3 2 1,0 3 1201,1 1-56,-2 1 1,4 8-1,-6 6 526,0 8 0,0 8 0,0 3 0,-2 2 0,-1 3 0,-1 0-1400,1-2 1,-3 3-1,0-3 1,0 2 0,-1-1-1,-1-2 1,0-2 0,-1-2-8953,0-2 9309,6-8 1,-3-1 0,6-6 0</inkml:trace>
  <inkml:trace contextRef="#ctx0" brushRef="#br0" timeOffset="214">7598 13034 10034,'14'0'2723,"-1"0"0,0 0-1726,1 0 0,0 4 1,3 1-1,0-2 1,1-2-1,0-2 1,0-2 42,-2-2 1,-3-5 0,-2 1-1,-4-4 1,-1-3-1,-4-2-1378,-5 1 1,-5-2 0,-5 3-1,-1 3 1,1 4 0,-2 3-1,-1 4-2939,-2 5 0,-4 6 0,4 9 2578,2 4 0,-3 11 1,-1 5-1,1 7 130,0 2 0,-5 6 568,2 5 0,-9 6 1,-3-4-1</inkml:trace>
  <inkml:trace contextRef="#ctx0" brushRef="#br0" timeOffset="215">5305 14727 8504,'0'-38'2495,"0"1"-600,0 5 1,0 5-1,-1 15-1404,-4 4 1,4 0 0,-5 5 0,0-1-1,-3 1 1,-3 1-131,-1 2 1,0 6-1,-1 3 1,1 3-1,0 1 1,-1 1-1,3 0 36,2 4 1,3-3 0,6 3-518,0-3 0,10-2 0,6 0 1,7-1 47,5-3 0,10 1 0,-1-4 0,-1 0 0,-2 2 0,-4-3 0,-4 3 104,-4-1 0,-4 2 0,-9 6 0,-4 1 0,-7 3 0,-8 2 0,-11 3-275,-7 1 1,-15 2 0,0-1-1,-3 1 1,2 0 0,4-2-1595,4-3 0,5-3 0,9-5 1837,4-1 0,33-12 0,8-2 0</inkml:trace>
  <inkml:trace contextRef="#ctx0" brushRef="#br0" timeOffset="216">5812 14647 8582,'-6'-29'2933,"-1"10"1,-7 16-2104,1 6 1,4 9-1,0 6 1,0-2-1,0 0 1,2 1 0,0 0-1,1 1-1014,0 1 1,1-2 0,5 3 0,2 0 0,2-4-1,7-1 1,5-3 0,8-3-6373,5-5 6556,5-3 0,6-6 0,0-3 0</inkml:trace>
  <inkml:trace contextRef="#ctx0" brushRef="#br0" timeOffset="217">6119 14180 8282,'-6'-27'1203,"4"14"1,-2 10 0,2 14 0,4 9-64,2 5 0,-1-1 0,5 0 0,-1 2 0,0 3 0,2 6 0,0 5 0,-2 6-1423,-1 1 1,-1 4-1,-5 4 1,0-2 0,0-6-1,0-7 1,0-9 0,0-8-1,0-7 1,1-4-8476,4-3 8295,2-9 0,2-12 269,0-6 0,-5-6 0,4 4 1,-2-3-1,-2 3 0,1-1 1,-1 2-1,1 1 1316,0 6 1,-2 0-1,5 6 1,-1 0-1,1 0 1,2 5-304,2 4 0,1 4 0,2 7 0,1-3 0,2 0 0,-2-2 0,-1 0 0,-2-2-3596,1-3 1,-1 2 1682,0-1 0,-5-2 0,-5-8 0,-5-5 1,-2-5 1065,1-3 0,-4 1 1,-1 3-1,-1 2 1866,0 4 0,6 3 0,0 10 0,5 3-1196,2 4 0,8 2 1,0-1-1,4 0 1,2-1-1,0-2-804,0-1 0,5-4 0,-2 2 1,1-1-1,-1-3 0,0-3 1,0-4-2265,2-5 1,-2-9 0,1-4 2425,2-3 0,-5-14 0,0-2 0</inkml:trace>
  <inkml:trace contextRef="#ctx0" brushRef="#br0" timeOffset="218">6878 14180 8282,'12'-25'1608,"-1"4"1,-4 6 0,0 7-412,1 2 0,-4 1 1,5 7-1,0 2-720,-2 5 1,5 3 0,-3 3 0,2 2 0,-1 6 0,-3 2-1,-1 3 1,-3 2-666,-1 1 0,-2 4 0,0-2 0,0-2 0,-2 0 0,-1-4 0,-3-2-1628,-1-6 0,-2-3 1,-4-2-1,-1-3 1654,1-2 1,0-3-1,1-7 1,3-4 1127,5-4 1,4-1 0,4 3 0,5 5 0,3 7 0,1 2-1280,0 3 0,-1 2 0,-1 2 1,-3-1-1,3 0 0,1 1-2128,1-1 1,0-6 0,1-2 2440,-1-4 0,0-13 0,1-2 0</inkml:trace>
  <inkml:trace contextRef="#ctx0" brushRef="#br0" timeOffset="219">7305 14393 8237,'-6'-7'3748,"3"1"100,-6 6-2788,6 0 1,-3 1 0,8 4 0,1 4 0,3 3-3302,1 1 0,-4-4 0,3 0-630,0 1 2464,-5-4 1665,5 0 1,-6-8 0,0-2 379,0-5 0,0-3 0,0-1-1224,0 0 0,2 5 0,2 5-1351,5 6 0,3 5 0,1 4 0,1-2 0,-1-3 0,0-1-2347,1-3 1,-1-7 2679,0-5 0,1-4 0,-1-5 0,0-6 604,1-6 0,5-4 0,2-6 0</inkml:trace>
  <inkml:trace contextRef="#ctx0" brushRef="#br0" timeOffset="220">7745 13780 8282,'9'-1'3527,"0"-4"1,-6 5-3131,1 0 0,-3 8 0,-1 8 0,0 3 1,0 4-1,0 3 0,-1 7 1286,-3 5 0,1-1-2247,-6 8 0,0 1 0,-5-2 0,3-1 0,2-3 0,4-5 0,4-3-382,1-4 1,6-8 0,3-3 0,2-7 0,3-7 0,-1-6-1,-1-6 1,-3-4 0,-3-3 945,0-2 1,-5-4 0,4 2 0,-4 1 0,-1 0-1,0 3 1438,0 1 1,0 1-1,2 3 1,2 2-549,5 4 0,3 4 0,1 2 0,0 2 0,1 2 0,-1-1-1027,0 2-252,-5-4 0,-4 3 0,-8-5 1,-5 0-1,-3 0 0,-1 2 354,-1 2 1,1 4-1,0 5 1,-1 2 0,3 1-1,2 3 151,4 2 0,4 0 0,1 3-116,0-2 0,12 0 0,2 5 0</inkml:trace>
  <inkml:trace contextRef="#ctx0" brushRef="#br0" timeOffset="221">8638 13647 8335,'4'-25'216,"1"3"0,-1 2 0,-4 7 0,0 0 0,2-1 349,2 1 0,-2 0 0,2-1 0,-2 1 0,-1 0 0,2-1 515,1 1 1,1 4 0,-5 0 0,-2 2-735,-2 4 1,-3 9-1,-7 13 1,2 3 0,2 5-1,1 4 1,0 2-574,2-1 1,1 1 190,6-2 0,0-7 0,1 2 0,4-2-340,4-3 0,3-6 0,1-8 0,0-1 1,1-3-1,-1-2 0,-1-2 57,-3-4 1,1-2-1,-6-8 1,-1-1-1,-3-2 1,-4 2 475,-5 1 0,-3 6 0,-3 0 0,-1 0 0,-3 2 0,0 2 0,-1 4 380,4 1 0,1 6 1,2 3-1,1 4 0,2 3 1,2 4-1,2-1-180,3 0 1,3 5-1,5-2 1,5 2-1,7-2 1,5-6 0,3-5-240,2-7 1,4-4 0,1-4 0,1-8 0,-1-9 0,-2-12-864,-2-8 0,-3-2 1,-4-6-1,-8-3 0,-7-2 1,-7-6-1,-8 0-30,-9-4 0,-10 5 0,-4 2 0,-4 7 0,-5 7 0,-5 8 815,-2 8 0,-4 14 0,5 16 1,0 13-1,2 17 0,5 11 1,3 12 456,2 8 1,19-27 0,2 1-1,-1 5 1,0 0 0,3 1-1,1 0 1,2-2 0,1 0 0,3 0-1,1 0 1,4-1 0,2-2-220,2 2 1,4-2 0,14 28 0,14-5 0,8-7-1,8-8 1,4-7-747,2-7 1,0-12 0,-5-8 0,-1-9 467,-3-7 0,3-10 0,-5-8 0</inkml:trace>
  <inkml:trace contextRef="#ctx0" brushRef="#br0" timeOffset="222">9518 13367 8436,'0'-13'1004,"0"-1"0,1 7 2464,4 3-2696,-4 2 1,5 4 0,-6 2 0,0 5-1,0 4-657,0 5 0,0 1 0,2 5 0,2-2 1,3 0-1,4-1-488,2-3 1,-1-3 0,9-3-1,-1-2 1,1-3 372,3-1 0,1-1 0,2-5 0</inkml:trace>
  <inkml:trace contextRef="#ctx0" brushRef="#br0" timeOffset="223">9704 13500 8410,'-1'-8'288,"-2"-1"0,-2-2-76,3-1 1,2 5 0,4 3 0,5 2 0,4 2 0,5 0 2874,4 0 1,5 0-3056,4 0 0,-3 5 0,3-1 0,-3-1 0,-3-2 0,-1-1 0,-3 0-797,-2 0 1,-5 0 0,-9 2 0,-3 1 1051,-8 1 1,-10 7 0,-7-1 0,-2 5 0,-3 4 0,-1 2 0,-3 3 465,3 1 0,5 1 0,3 1 0,4 0 0,3-1 0,5 1 0,3 0-973,3-1 1,3 1 0,5-2 0,4-1 0,4-5 0,5-3 0,6-7 219,5-6 0,5-12 0,6-11 0</inkml:trace>
  <inkml:trace contextRef="#ctx0" brushRef="#br0" timeOffset="224">10171 13394 8369,'0'-14'6379,"0"9"-5761,0 5 0,0 5 0,-2 9 0,-1-1 0,-1 2 1,1 1-327,2 2 0,1 1 0,0-2 0,0 0 0,0 0 0,0-3-1284,0 0 0,6-2 0,4-4 0,5-5 0,4-6 992,2-5 0,1-10 0,5-3 0</inkml:trace>
  <inkml:trace contextRef="#ctx0" brushRef="#br0" timeOffset="225">10517 13061 8368,'8'-14'7286,"2"8"-6127,-5 6 1,-1 8-821,-4 10 0,0 2 0,-1 7 0,-2 0 1,-3 1-475,-2 3 1,5-2 0,-3 5 0,2-1 0,0-3 0,1-2-1,1-3 1,4-1-2018,2-2 0,3-10 0,7 0 0,-1-6 1809,0-8 0,-5-4 1,-4-9-1,-4-1 1,-4-2-1,-4 2 2472,1 1 0,-5 2 0,5-1 0,-1 1-1289,4 0 1,8 11-1,5 5 1,5 5-1,2 1 1,2 1-1,-2 2-1239,-1 1 0,3-1 1,-1-2-1,-3-2 0,-8-2-594,-11-3 0,-5-2 0,-4-1 0,1 0 899,0 0 0,1 6 0,3 4 1,5 5-1,4 3 0,4 0-1015,5 1 1,4-3-1,5 5 1109,4-2 0,9 5 0,3-3 0</inkml:trace>
  <inkml:trace contextRef="#ctx0" brushRef="#br0" timeOffset="226">11331 12941 8241,'-6'-25'203,"-2"10"1,-5-2-1,-2 17 1,-1 15 712,-2 10 0,-1 9 0,3-2 0,-1-3 1,4 1-1,4-1 0,3 2-825,3-1 0,2 4 1,1 0-244,0 0 1,6 5 0,1-5 0,0 1 0,-2 1 49,-4 1 1,-1-4 0,-1-2 101,-4-3 0,-8-2 0,-8 1 0</inkml:trace>
  <inkml:trace contextRef="#ctx0" brushRef="#br0" timeOffset="227">10997 13181 8241,'30'-36'384,"0"0"0,1 1 0,0-1 0,0 3 0,0 0 0,1 2 1,0 3-1,-1 1 0,1 2 0,29-15 0,-3 10 945,-5 5 0,-2 12 1,-13 4-1,-2 6-1329,-5 3 0,3 18 0,0 4 0</inkml:trace>
  <inkml:trace contextRef="#ctx0" brushRef="#br0" timeOffset="228">22475 10902 12792,'-14'0'0,"1"-2"0,0-1 0,-1-1-4,1 1 0,0 0 0,-1 0 0,2-3 0,2-1 0,1-4 0,0-1 0,0-1 0,2 0 0,0-1 0,-1 1 39,-2 0 1,-6-1 0,-4 1 0,0 1 0,-7 3 0,-6 5 0,-8 2 0,-5 2-17,-4 0 1,-8 0 0,-6 2 0,-5 2 0,31 0 0,0 0 0,-1 0 0,-1 1 0,0-1 0,-1 2 320,-1 1 0,0 1 0,1-3 0,0 0-180,-1 4 0,0 0 0,-1-3 0,1 0 0,1 3 0,1 1 0,1-1 0,1 1 1,0 1-1,0 0-113,1 1 1,0 2 0,0 4-1,0 2 1,-2 2 0,1 1-1,1 1 1,2 2 0,0 1-1,1 1 1,3-1 0,2 2-1,1 1 1,1 1-152,1 1 1,3 1 0,2 1-1,4 1 1,2 5 0,3 0 0,1 1-1,3 1 1,0 2 0,2 1 0,2 5-1,1 1-104,1 5 1,4 0 0,3 1-1,5 0 3,4 8 1,3-1 0,2-3-1,3 0 1,6 3 0,4 0 0,1-2-1,5-4 1,3-3 0,5-3 191,4-1 0,5-4 0,5-6 0,3-5 1,3-6-1,1-4 0,2-3 0,2-4 1,1-4-1,1-4 0,-23-5 0,0-1 1,1-1 63,2-1 0,1 0 0,0-3 1,5-2-1,0-3 0,1 0 0,2-1 1,-1-2-1,1 0 0,-1-2 0,0-1 1,-1-1-1,1-1 0,0-1 0,0 0 1,-3-1-1,0-1 0,0-1-9,1 1 0,-1-2 1,0-1-1,0-2 1,1-2-1,-3-1 1,-3 1-1,-1 0 1,-1-2-1,-3 0 1,0-1-1,-2-2 1,-1 1-1,-2-2 1,-1 0-1,17-17 1,-4-2-1,-2-2 0,-3-2-353,-4-1 1,-5-3 0,-8-2 0,-5-1 0,-3-3 0,-3-1 0,-4-2 0,-5 0-1,-2 0 1,-4 0 0,-1-3 0,-3-1 113,-2 1 0,-2 0 1,-2 3-1,-3 1 0,-4-1 1,-4 1 94,-2 4 1,-3 2-1,-5 0 1,-4 3-1,-5 8 1,-4 3 0,-3 2-1,-3 4 140,-3 2 0,-4 6 1,-8 7-1,-4 6 1,-5 7-1,-2 4 1,-4 3-1,-2 5 1,20 1-1,-1 3 1,-1 2-1,0 3 1,-2 1-1,1 2-38,-5 3 0,0 2 0,-1 2 0,-3 3 0,0 2 0,0 1 0</inkml:trace>
  <inkml:trace contextRef="#ctx0" brushRef="#br0" timeOffset="229">24034 11661 8201,'-13'9'0,"0"-1"0,1-1 0,3 0 535,3 2 1,7-1 0,4-4 0,4-2 0,6-4 0,4-2 0,6-5 0,2-5 0,2-2 0,-2-2 0,-2 2 1000,-3 1 1,-4 3-1,3 4 1,-2 3-1,-3 4 1,-1 2-1940,-1 4 0,-7 3 0,-3 9 0,-2 0 0,-2 0 0,0-2 403,0-2 0,6 0 0,1 1 0</inkml:trace>
  <inkml:trace contextRef="#ctx0" brushRef="#br0" timeOffset="230">25074 11488 8146,'0'-13'0,"1"-1"0,2 1 0,3 0 0,2-1 690,-5 1 0,3 0 1,-8 1-1,-2 3 1,-5 5-1,-3 2 1,-1 4-1,-1 1 0,1 2-62,0 3 1,1 5-1,1 5 1,4 0-1,1-1 1,3 3 0,2-1-1,1 2-324,0-1 0,6 1 0,1 3 1,2-3-1,0-2 0,1-1-933,2 1 0,-2-9 0,2 2 0,3-3 1,0-3-1,1 0 0,2-3 629,4-2 0,3-19 0,2-4 0</inkml:trace>
  <inkml:trace contextRef="#ctx0" brushRef="#br0" timeOffset="231">25274 11435 8080,'-6'-8'0,"5"8"0,-4 9 0,5 2 300,5-3 1,2 3 0,6-5 0,1 0-1,0 0 1,4-3 0,4-1 0,2 1 1295,-2 2 0,2-1 0,-6-5 0,-2-2 0,-1-3-774,-2-1 0,-7 2-491,-6-4 0,-3 6 1,-9-1-1,-2 4 1,-1 3-1065,0 1 0,-3 11 0,0 0 0,2 4 0,3 6 1,2 3-1,4 5 0,1 0 0,3-1 0,2-2 1519,1-2 1,1 2-1,4-1 1,2-2-1,2-1 1,0-3-1,1-3 1,2-5-4702,1-4 0,7-7 3915,2-8 0,3-16 0,2-8 0</inkml:trace>
  <inkml:trace contextRef="#ctx0" brushRef="#br0" timeOffset="232">25674 11301 8108,'-6'-13'282,"4"12"1,-2 7 0,3 7 1012,1 5 1,0 4 0,0-4 0,0-1-1,-2 3 1,-1 2-824,-1 3 1,-1 0 0,7-1 0,1-3 0,4-1 0,2 0 0,4-3-2106,2-5 1,1 0 1632,7-7 0,8-7 0,-3-5 0</inkml:trace>
  <inkml:trace contextRef="#ctx0" brushRef="#br0" timeOffset="233">25954 10955 8335,'0'-9'782,"0"8"1,1 11 0,4 8 387,4 5 0,2 1 0,3 1 0,-2 0 1,-2 5-1,-1 3-1213,1 4 1,-2 1 0,1 2 0,1-1 0,0-4 0,1-4 0,-2-3-6955,1-1 6997,2-6 0,1 4 0,0-4 0</inkml:trace>
  <inkml:trace contextRef="#ctx0" brushRef="#br0" timeOffset="234">26140 11288 9513,'-13'-21'2538,"0"4"1,1 2 0,5 3-1776,7 3 0,5 9 0,10 7 0,3 2 1,3-1-1,1-1-972,0 1 0,0-5 1,4 1-1,-4-3 1,-4-1-417,-4 0 1,-8 0-1,-6 0 1,-9-1-1,-7-2 1,-6-1 0,-3 1 941,-2 1 0,0 4 1,2 1-1,5 2 0,5 3 1,6 2-1,3 2-34,3 1 1,12 1-1,6 1 1,5 1-1,7 2 1,4-2-6919,3-1 6635,8-2 0,-1-6 0,5-1 0</inkml:trace>
  <inkml:trace contextRef="#ctx0" brushRef="#br0" timeOffset="235">26367 10942 8283,'0'-34'1690,"12"13"1,7 12-1,8 6 1,5 3-1190,2 0 0,-2 0 0,3 1 0,1 4 0,-2 4 0,-3 3 0,-3 1 0,-1 2-167,-1 3 1,-6 2-1,-7 7 1,-7 1 0,-5 3-1,-2 5-900,-4 2 0,-2 2 0,-6-1 0,-2-1 0,-1 2 566,-2 6 0,-6 4 0,3 4 0</inkml:trace>
  <inkml:trace contextRef="#ctx0" brushRef="#br0" timeOffset="236">25367 12448 8206,'-19'-5'1923,"-3"1"1,4 10-1,5 8 1,7 4-1599,4 1 0,4 5 1,1-2-1,3 4 1,1 0-1,3 1 1,2-1-1,3 1 475,3 0 1,-2-2-801,6-3 0,1-3 0,3-5 0</inkml:trace>
  <inkml:trace contextRef="#ctx0" brushRef="#br0" timeOffset="237">25327 12168 8017,'2'-12'543,"2"3"0,4 9 0,5 7 0,0 2 0,1 0-252,-1 2 0,2 2 1,1 3-1,3 2 1,2 0-292,3 1 0,13-4 0,4 4 0</inkml:trace>
  <inkml:trace contextRef="#ctx0" brushRef="#br0" timeOffset="238">25727 12301 13591,'6'-2'1001,"3"5"1,3 6 0,3 3-642,2 3 0,-2 3 0,5 0 0,-3 4 0,0 1 1,-4 1-889,-3-2 0,-5-4 0,2 3 1,-1-2-1,-3-1 0,-4 0-1216,-8-1 0,-5 1 0,-9-6 0,2-3 1744,2-5 0,-5-8 0,3-4 0</inkml:trace>
  <inkml:trace contextRef="#ctx0" brushRef="#br0" timeOffset="239">26180 12088 8066,'0'-21'1443,"0"3"-1394,0 3 0,2 4 0,1 0-1378,1 2 1,-1 6 1917,-7-1 0,1 2 0,-6 2 0,-1 2 0,-2 1 0,-2 1 874,1-1 0,0 3 1,-1 0-1,3 2 1,2 2-1050,4 2 1,4 6 0,1 1 0,1 0 0,4 2 0,5-1-1,6 4-443,7 1 1,-1-2 0,3-3-1,5 0 1,2-6 0,4-3-829,-2-7 1,0-2-1,-5-4 1,3-4 0,-4-6-1,-5-7 1,-6-5 210,-7-4 1,-4-3 0,-9 0 0,-4-3 0,-8-1 0,-4 0 47,-5 3 0,-1-5 1,0 3-1,1 0 598,2 3 0,5-3 0,-2 0 0</inkml:trace>
  <inkml:trace contextRef="#ctx0" brushRef="#br0" timeOffset="240">26594 11528 8068,'4'-13'1928,"1"-1"116,-2 1 1,-1 6-1627,3 2 0,-2 7 1,6 5-1,1 8 0,0 7 1,1 9-1,-2 9 0,0 6 1,-2 4-352,-3 2 1,-2 2 0,-2-3 0,0 0 0,0-4-1,0-1 1,0-3 0,0-3 0,0-5-9899,0-3 9364,0-10 1,-3-10-1,-4-12 1,-7-8-1,-1-5 1038,1-5 1,-4-1-1,0-5 1,2 3-1,1 1 1,2 0 0,1 1 1023,3 3 0,3 6 1,7 2-1,4 2 1,5 3-1,7 3-1526,5 5 1,-1 4-1,1 8 1,1 6-1,3 2 1,0 0-798,1-3 0,0 2 0,-1-5 0,1 0 0,0-1 0,-1-5 728,1-2 0,6-2 0,1 4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29.610"/>
    </inkml:context>
    <inkml:brush xml:id="br0">
      <inkml:brushProperty name="height" value="0.053" units="cm"/>
      <inkml:brushProperty name="color" value="#FF0000"/>
    </inkml:brush>
    <inkml:brush xml:id="br1">
      <inkml:brushProperty name="width" value="0.05282" units="cm"/>
      <inkml:brushProperty name="height" value="0.05282" units="cm"/>
      <inkml:brushProperty name="color" value="#FF0000"/>
    </inkml:brush>
  </inkml:definitions>
  <inkml:trace contextRef="#ctx0" brushRef="#br0">6852 5891 30973,'0'-18'-9831,"0"0"9783,-6 6 1,-2 6 0,-5 6 0,-2 0-1,-1 0 1,-3 0 0,-1-1 0,0-2 0,-1-2-1,-3 2 1,-1 0 0,-2 1 0,2-3 2909,3 2-2448,-3 2 1,6-4 0,-5 1 0,2 1-1,-1 1 1,1 2 0,-1-1-250,-6-4 1,3 4 0,-7-4 0,1 4 0,-4 2 0,-2 2 0,-1 3 0,2 2 0,1 1-105,-1-2 0,0 3 0,0-4 1,3 0-1,0 2 0,2-2 0,-1 1 156,3 0 0,1-2 1,-1 2-1,-1-1 1,1-1-1,2-1 0,2 2-251,-1 1 1,-4-2 0,-2 4 0,1 1-1,-2 2 1,1 0 369,0-3 0,-2 7 0,2-3 0,1 2 1,-1 0-1,2 0 0,0 1-1406,0 2 849,0 5 0,6-6 0,1 3 0,2 1 0,-1-2 0,3 1-6,2-4 1,3 3 0,0-1 0,1-2 0,-1-1 0,3-2-1,0 1 74,0-1 0,3 0 1,2 1-1,-1-1 0,3 0 1,-1 1-1,3-1-169,1 0 0,2 1 0,0 0 0,0 3 0,2 1 0,4-1 329,7 3 1,6-6 0,9 4 0,3-2 0,5 1 0,4 1 0,4-1 353,5 3 1,-1-6 0,1 4 0,1-2 0,2 1 0,0 0 0,-4 0-306,-3-2 1,-1 2 0,-1 1-1,-1-2 1,1-1 0,-2-1 25,1-1 0,-1-1 1,2-2-1,3-3 0,1 1 1,4-2 168,1 0 1,1-2 0,2-4-1,2 0 1,6 0 0,0 0-1,1 0 131,-2 0 0,-4 0 1,3 0-1,-1-1 1,0-2-1,0-2 1,0 2-383,-1 2 0,0 1 0,-3 0 0,2 0 0,-2 0 0,-1 0 0,-1 0 0,-1 0 0,6 0 0,2 0 0,1 0 0,-1 0 0,0 0 0,-1 0 0,-3 0 0,11 0 0,-5 0 0,0 0 0,0 0 0,-2 0 0,-2 0 0,6-5 0,-11 1 0,1 1 0,-1 1 0,-2 2 0,-1-1 0,-3-3 0,-5 2 0,0-2 0,-3 2 0,-3 2 0,3 0 0,2 0 0,-2 0 0,9 0 0,3 0 0,1-1 0,3-2 0,-1-2 0,1 2 0,0-3 0,1 0 0,1 1 0,2-3 0,-2 2 0,0-1 0,-3-1 0,1 4 0,-1-3 0,-1 1 0,-2 1 0,-1 1 0,-2-1 0,-1 2 0,-5 2 0,3 1 0,-1 0 0,-1 0 0,-1 0 0,-1 0 0,2 0 0,2 0 0,1 0 0,4 0 0,-1 0 0,2 0 0,1 0 0,-2 0 0,6-2 0,-2-1 0,-3-1 0,0 0 0,-2-1 0,1 1 0,8-5 0,-6 3 0,2 0 0,1 0 0,-1 3 0,-2 2 0,8 1 0,-8 0 0,2 0 0,-2 0 0,-2 0 0,-2 1 0,1 3 0,-3-2 0,1 4 0,-1-2 0,-1 1 0,2-2 0,-1-2 0,-4-1 0,9 0 0,-3 0 0,1 0 0,0 0 0,-1-1 0,2-4 0,0 4 0,3-4 0,-1 4 0,0 1 0,1-2 0,-1-2 0,0 2 0,1-2 0,-2 3 0,-2 1 0,-1 0 0,0 0 0,-2 0 0,5 0 0,-11 0 0,5 0 0,-1-2 0,-1-1 0,-1-1 0,-1 1 0,2 1 0,2 1 0,0-2 0,1-2 0,-1 2 0,0 2 0,3 1 0,-3 0 0,1-2 0,4-1 0,0-1 0,1 1 0,-3 2 0,4 1 0,-1 0 0,5 0 0,-1 0 0,-1 0 0,-4 0 0,-2 0 0,6 0 0,-4 0 0,-3-2 0,1-1 0,-3-1 0,2-1 0,-1-1 0,-3 5 0,4-5 0,-1 1 0,-1 1 0,0 1 0,-3 2 0,-2 1 0,4 0 0,-1 0 0,-1-2 0,-1-1 0,-2-1 0,0 1 0,0 1 0,-5-2 0,-1-2 0,0-1 0,-1-2 0,1 0 0,0 0 0,-4 0 0,1-3 0,-2 2 0,0 1 0,-1-1 0,-5-2 0,-2-2 0,0 1 0,-6 0 0,-3-1 0,-2 1 0,-1 0 0,-2-1 0,-1 1 0,-1 0 0,-1-1 0,1 1 0,-3 0 0,0-1 0,-2 1-378,0 0 0,0-2 1,0-3-1,-2-1 1,0 0-1,-4 4 123,-2 3 0,-1-7 1,-4 5-1,-2 0 1,-3-1-1,-4 1-87,-3 1 0,-3 0 0,-3 0 0,-5 1 0,-2 1 0,-2 2 0,0 1 0,0-1 72,0 0 0,0 4 1,-2-2-1,1 1 0,-1 2 1,4-1-1,1 1 579,3 1 116,-5-5 1,11 7-1,-3-5 1,3 1-1,0 1 1,-2 0 81,-1-2 0,-5 4 1,2-4-1,-4 0 0,-8-3 1,-4-2-1,-7-1 0,-3 1-392,-7 2 0,27 6 0,0-1 0,0-1 1,0 0-1,-1 1 0,0 0 0,0 1 1,0 0-1,0 2 0,0-1 0,0 2 1,1-1-261,0 1 0,1 0 1,-32 0-1,0 0 1,4 0-1,7 0 1,5 0-1,6 0 337,3 0 1,-3 0 0,3 0 0,0 0 0,-1-2 0,-1 0-193,-2-3 0,-8-4 0,-5 3 0,-6 0 0,32 3 0,-1-1 0,-2 1 0,0 0 0,-3-1 0,-1 1 0,-1-1 0,1 0 0,1 3 0,0-1 0,-1 0 0,-1 0 0,-1 1 0,0 0 0,-2 1 0,0 0 0,-2 0 0,-1 0 0,1 0 0,-1 0-198,2 0 0,1 0 0,1 1 0,0 0 1,1 0-1,1 1 0,-1 0 0,1 0 1,-1 0-1,-1-1 0,1 0 0,0 0 324,0-1 1,0 0-1,1 0 1,1 0-1,4 0 1,0 0-1,1 0 1,0 0-1,0 0 1,1 0-1,-38 0 1,1 0 0,1 0-23,3 0 0,-2 0 0,2 0 0,1 0 0,2 0 0,2 0 1,-1 0-105,0 0 0,4 0 0,-1 0 0,-3 1 0,2 2 0,-3 2-197,0-3 94,9 6 1,-13-7-1,10 5 1,-3-1-1,-3-1 1,0 1 218,1 1 0,-8-5 0,5 3 0,-3-2 0,2-2 0,5 0 0,1 0-116,-2 0 0,9 0 0,-4 0 0,4 0 0,3 0 0,1 0 0,2 0 0,1 0 0,-2 4 0,-2 2 0,0 2 0,-1 1 0,1-1 0,-1 1 0,1 2 0,-3-4 0,-1 2 0,-4 0 0,-1 0 0,-1-2 0,1 1 0,2-1 0,-6-4 0,2 3 0,1-2 0,-3 1 0,3-2 0,0-2 0,-6-1 0,6 0 0,-2 0 0,-4 0 0,-2 0 0,35 1 0,-1 0 0,0 1 0,0 0-62,-35 6 1,32-2 0,1 1 0,1 0 0,0 1 0,0 0 0,0 1 0,1 2 0,1-1-1,-32 11-1012,6-3 1,7 1 0,6 0 0,4 0 0,2 1-1,7-3 878,5 3 1,5-5 0,2 4 0</inkml:trace>
  <inkml:trace contextRef="#ctx0" brushRef="#br0" timeOffset="1">19862 5318 7902,'0'-18'0,"0"0"0,-2 2 0,-1 1 0,-1 2 0,1-1 828,2 1 0,-1 0-126,-2-1 0,-2 5 0,-5 2 0,2 1 0,-1 3 0,-2 3 1,-1 5-1,0 3 0,-1 4 0,1 2 0,0 0 0,1 3 0,1 2 1,4 2 147,1 2 1,2-3 0,4-1 0,1-1 0,4-1 0,3 0-303,4-2-674,8-2 0,0-6 0,8-4 1,2-6-1,3-7-248,1-6 1,-5-1 0,2-5-1,-4-3 1,-5-3 0,-2-5 0,-4 1-73,-3-1 0,2 2 1,-11 4-1,-1 2 1,-1 3-1,-2 4 1677,0 3 1,-6 8-1,-3 4 1,-1 6-462,1 6 0,3 4 0,7 3 0,2 4 0,3 0 0,2 4-770,2 1 0,2-3 0,3-1 0,1-2 0,2-2 0,0-2 0,1-4-753,3-2 0,-1-3 0,1-6 0,0 0 0,2-1 0,1-4 753,3-4 0,8-8 0,-2-4 0</inkml:trace>
  <inkml:trace contextRef="#ctx0" brushRef="#br0" timeOffset="2">21142 4625 7834,'0'-18'1010,"0"0"0,-2-3 1,-1 6-1,-3 4-58,-1-1 1,-2 0 0,-4 0-1,-1 3 1,1 5 0,0 5-1,-1 7 78,1 5 0,0 14 0,1 2 1,1 7-1,4 7 0,0 3 1,1 5 427,0 6 0,1-5-1496,5 5 1,-4-8 0,-1 6-1,1-2-893,-2-2 0,-1-6 0,-7 3 1,2-2-1,2-6 0,1-6 1,-1-9 930,-2-4 0,-1-3 0,-1-5 0</inkml:trace>
  <inkml:trace contextRef="#ctx0" brushRef="#br0" timeOffset="3">20875 5038 7834,'21'-14'5120,"-3"2"-4420,-4 4 1,0-4 0,-1 4 0,0 1 0,2 3-473,3 2 1,-2 1 0,6-2-1,4-3 1,2 0 0,4-2-229,2 1 0,8-8 0,5-6 0</inkml:trace>
  <inkml:trace contextRef="#ctx0" brushRef="#br0" timeOffset="4">21395 4665 7834,'0'13'1338,"-2"2"0,-1 2 1,-2 6-1,-1 3 1,-2 4-1,2 4-25,0 4 1,-3 4 0,5 8 0,1-2-1,2-2-1299,1-4 1,0 0 0,0-2 0,1-2 0,2-2 0,3-6-15,1-7 0,2-9 0,5-8 0</inkml:trace>
  <inkml:trace contextRef="#ctx0" brushRef="#br0" timeOffset="5">21515 5131 12193,'0'13'2034,"4"-4"0,2-1 0,2-3 1,2-2-1833,2-1 1,3 2-1,1 1 1,2-4 0,-2-2-1,-3-5 1,-2-2 0,-4-2-609,-1-2 1,-1-1-1,-5 0 1,0-1-1,-2 2 1,-2 4 0,-5 3-98,-3 4 0,-1 1 0,-1 0 0,2 1 1,2 4-1,3 3 1263,1 4 1,1 3 0,5 1 0,0 2 0,0-2 0,0 1 0,2-1-951,2 2 1,4 0-1,5-5 1,2-1-1,1-2 1,5-2 0,1-3-1168,2-2 0,8-7 1357,-5-5 0,2-15 0,-2-4 0</inkml:trace>
  <inkml:trace contextRef="#ctx0" brushRef="#br0" timeOffset="6">21915 5131 7769,'7'9'1718,"-2"0"1,-2-6 0,0 3 0,2-2-1196,3 0 0,2 1 0,7-5 0,2 0 0,2 0 0,1-2 0,-2-1-1064,-2-1 1,-4-6 0,-4 2 0,-3-1-1,-1 1 1,-6-1 0,-7 0 0,-11 1-327,-6 2 1,-8 2-1,-4 4 1,-2 0-1,-2 1 1,1 4 1907,4 4 1,-7 3-1,5 2 1,3 4 0,3 4-1,7 2 1,4 0-585,3-2 1,8 0-1,5 5 1,3 0-1,1-1 1,2 1-2149,7 0 1691,0-7 0,22-1 0,-3-5 0</inkml:trace>
  <inkml:trace contextRef="#ctx0" brushRef="#br0" timeOffset="7">22288 5118 9406,'0'13'1085,"0"0"1,-1-1-370,-4-3 0,-1 7 0,-4-1 0,2 3 0,1 1 0,1-3 0,-1 1 0,1-1-1291,0 2 1,3-2-1,7-10 1,7-12 574,5-15 0,5-16 0,5-10 0</inkml:trace>
  <inkml:trace contextRef="#ctx0" brushRef="#br0" timeOffset="8">22395 4678 9808,'-6'-13'2000,"4"7"-1604,-2 6 1,2 6 0,4 7 0,4-1 0,6-2 0,5-3 0,4-1 0,3-3-1342,1-1 0,2-2 0,-1-2 0,-1-2 945,-2-5 0,2-15 0,-4-4 0</inkml:trace>
  <inkml:trace contextRef="#ctx0" brushRef="#br0" timeOffset="9">22661 4665 7822,'0'19'0,"-1"0"1032,-4 3 1,-1 8 0,-4-2 0,3 3-407,1 2 1,-3 2 0,4-2 0,2-1 0,2 2 0,1-1 0,0 0 0,0-4 0,0-1-58,0-1 1,0-2-1,0-3 1,0-4-1,1-5 1,2-2-1,3-4-885,2-1 1,-5-3-1,3-6 1,-2-3 0,0-1-337,-1-4 0,-3 4 1,-4 0-1,-5 1 0,-1 4 1251,1 5 1,-2 0 0,6 6 0,-1 1 0,0 2 0,3 2 0,1-1-992,2 0 1,0 1 0,2-1-1,2-1 1,5-2 0,4-3-3571,5-1 0,-2-3 3414,7-7 1,-3-5 547,3-9 0,2-8 0,-4-8 0</inkml:trace>
  <inkml:trace contextRef="#ctx0" brushRef="#br0" timeOffset="10">22821 5118 7822,'0'9'2631,"0"-1"0,0 1-2024,0 5 0,0-1 1,0 0-1,0 1 1,0-1-1,2-1-766,2-3 0,-1-3 0,6-6 1,1-2-1,2-2 0,2-7 0,-1-5 1,0-8-1,1-4-2828,-1-3 0,-1-4 1,-2 2 2986,-1-1 0,-6-2 0,3-4 0</inkml:trace>
  <inkml:trace contextRef="#ctx0" brushRef="#br0" timeOffset="11">22995 4838 7822,'0'-21'-417,"1"-3"0,2 7 0,1 0 1,-1 2 599,-1 2 1,-1 1 0,4 3 0,4 5 0,3 2 0,1 2-1,0 0 72,0 0 1,5 0 0,2 0 0,-1 0 0,2 0 0,-2-1-1,0-2-1025,-3-1 0,-1-1 1,-2 5-1,1 0 1166,-1 0 0,-1 6 0,-3 3 0,-5 3 0,-1 3 0,0 1 0,2 3 117,-2 2 1,-2 1 0,-1 5 0,0-1 0,-1 1 0,-2 0 31,-2-1 1,-4 4-1,3-2 1,0-3-1,-1-1 1,1-3 572,0-4 1,0 3 0,3-2 0,0-4-1119,5-3 0,10-11 0,8-8 0</inkml:trace>
  <inkml:trace contextRef="#ctx0" brushRef="#br0" timeOffset="12">23381 4851 8282,'-13'-7'1941,"5"2"-1535,4 10 0,2 2 1,4 5-1,1-2 1,3-2-407,1-2 0,2 4 0,4-3 0</inkml:trace>
  <inkml:trace contextRef="#ctx0" brushRef="#br0" timeOffset="13">23114 5011 7761,'-8'0'1133,"-1"0"0,4 0 0,-2 1-676,1 4 0,3-4 1,7 4-1,5-4 1,6-1-1,6-1 0,7-4 75,5-3 1,-2 0 0,4-1 0,2-1-533,2-2 0,1-1 0,0-1 0</inkml:trace>
  <inkml:trace contextRef="#ctx0" brushRef="#br0" timeOffset="14">23554 5051 12024,'-9'13'0,"2"1"1516,1-1 1,2 5 0,4 0-1,0-2-1155,0-1 0,0-2 0,0 0 1,0 1-1,1-3 0,4-2-5488,4-4 5127,2-16 0,9-9 0,0-14 0</inkml:trace>
  <inkml:trace contextRef="#ctx0" brushRef="#br0" timeOffset="15">23594 4891 7747,'0'-7'1645,"8"5"1,4 7-1,5-2-1727,4-2 82,1-1 0,5 0 0,0 0 0</inkml:trace>
  <inkml:trace contextRef="#ctx0" brushRef="#br0" timeOffset="16">23901 4971 7747,'-2'13'0,"0"1"0,-3-1 774,2 0 1,2 1 0,1 0 0,0 3 0,1 3 0,2 4 1443,2 4 1,-1 8-1290,-4-1 0,-2 8 0,-3 3 0,-9 2 0,-7 2-134,-4 2 0,-3-3 0,-1-3 0,-4-3 0,0-5 0,-1-1 0,2-4-717,-1-7 0,-1-1 1,6-7-1,3-3 1,1-3-1,3-5 0,2-1-3712,0-3 1,8-4 2920,-2-8 0,9-7 0,-1-16 1,5-3-1,5-5 617,4-5 0,8-2 0,7-6 0,4-1 0,8 3 0,5 3 470,10 8 0,8 3 0,2 9 1,2 4-1,7 4 0,1 5-123,1 5-251,-33 6 0,0 2 0,35 2 0,-34 0 0,0 0 0</inkml:trace>
  <inkml:trace contextRef="#ctx0" brushRef="#br0" timeOffset="17">20195 7903 7848,'0'-13'0,"0"-1"0,0 1 0,0 0 0,0 5 0,-4 1 0,-2 4 0,-2-2 0,-2 3 0,-2 0 754,-1 2 1,0 6 0,-1 3 0,2 4 0,2 5 0,1 4 0,0 5 0,2 2 0,2 4-59,4 1 0,1 0 0,1 2 0,5-5 0,6-5 0,7-3 0,5-7 0,4-6 0,0-5-774,1-4 1,-3-2 0,-1-4 0,-2-5 0,-6-6 0,-2-7 0,-3-3-483,-3-5 1,-3 3 0,-8-4 0,-2 6-1,-5 2 1,-3 3 0,-1 2-54,-1 3 0,3 5 0,0 4 1,4 3 145,1 5 1,7 5 0,10 7 0,5-1 466,6-3 0,15 9 0,5-3 0</inkml:trace>
  <inkml:trace contextRef="#ctx0" brushRef="#br0" timeOffset="18">20675 8050 7848,'-6'17'897,"-3"3"1,-4 0 259,-5 4 1,2 0 0,-5 1-1,2 0 1,3 3-1265,1 0 0,3-1 0,2-5 0,2-3 107,2 1 0,14 0 0,6 7 0</inkml:trace>
  <inkml:trace contextRef="#ctx0" brushRef="#br0" timeOffset="19">21022 7983 7849,'-14'-4'1764,"1"-1"1,-5 2 0,2 9-1,3 6 1,2 3-908,1-3 0,2-4-972,0-3 0,0-2 3,-1 6 0,5-2 0,8 2 0,5-5 0,4-1 0,4 0 1,2 2 111,2-2 0,1-2 0,5-1 0</inkml:trace>
  <inkml:trace contextRef="#ctx0" brushRef="#br0" timeOffset="20">21208 8063 10909,'-13'-7'4159,"4"-5"-3220,0 3-691,6-3 1,-3-1 0,6-1 0,0 1 584,0 0 1,-1 7-1,-4 7 1,-4 11-1,-2 7-47,-3 2 1,1 4-1,1-3 1,3 4 0,5 2-1,2 1-726,2 2 0,6-1 1,5-6-1,3-2 1,7 0-1,3-3 0,5-5-257,4-8 0,0-5 0,4-1 1,0-3-1,-5-6 0,-2-7 0,-5-5-200,-3-1 0,-4-5 0,-9-5 0,-5-2 0,-5-2 0,-6 2 245,-7 3 0,-14-1 0,-3 2 0,-8 5 0,-5 5 1,-3 7-1,-2 4-1039,0 5 1,10 2 0,1 4 1190,4 2 0,3 4 0,4 5 0</inkml:trace>
  <inkml:trace contextRef="#ctx0" brushRef="#br0" timeOffset="21">15610 9716 7831,'-6'-14'0,"-2"1"0,1 0 0,2-1 0,10 7 434,2-5 1,7 9 0,0-4 0,3-1 0,2 2 0,2-1 0,1 1 0,0 0 0,0 3 0,1 2 0,-1-1 0,-1-1-1,-2 0 5843,-3 5-6002,-7 9 0,-3 10 0,-8 6 0,-2 1 0,-6 3 0,-5 5-50,-3 2 0,0-4 1,5-1-1,1-2 1,3 0-1,5-1 1,2-4-144,2-4 1,0 2 0,2-8 0,2-2 0,5-5-1,3-3-4053,1-3 3411,1-2 0,3-1 1,3-1-1,0-5 560,4-8 0,7-5 0,3-8 0</inkml:trace>
  <inkml:trace contextRef="#ctx0" brushRef="#br0" timeOffset="22">16249 9902 7772,'-13'7'620,"1"7"0,3 5 0,3 2 228,1-3 0,3 1 0,-4-1 0,2-2 0,-1-1 0,2-2 0,2 0-848,1 1 0,0-1 0,0 0 0</inkml:trace>
  <inkml:trace contextRef="#ctx0" brushRef="#br0" timeOffset="23">16409 9556 7847,'-6'-8'2864,"5"1"-1984,-3 2 1,4 4-1,5-5 1,7 1-1,5 1 1,-1 1-548,-1 2 0,-2 1 1,0 0-1,1 1-332,-1 4 0,-6 2 0,-4 6 230,-6 1 0,1-3 1,-6 0-1,2-2 1,5 0 441,4-2 1,1 3 0,8-5 0,4-2 0,2 0 0,3 0-1,-1 1-391,4-1 0,-3 3 1,0 0-1,-2 0 0,-3 1 1,-2 1 141,-6 2 0,-2 2 1,-6 3-1,-1 2 1,-4 6-1,-6 2 1,-9 1-576,-6 1 0,-4-2 0,3-2 0,-1-4 0,0-1 0,0-1 0,3-2-2948,0-5 0,10 1 3099,1-7 0,4 1 0,-3-5 0</inkml:trace>
  <inkml:trace contextRef="#ctx0" brushRef="#br0" timeOffset="24">19982 9596 7895,'-8'0'8101,"4"0"-7385,8 0 1,4-5 0,5 1 0,2-1 0,3 1-468,4-1 0,-1 1 1,0 2-1,-2-1 0,-3-1 1,-3 3-293,-4 3 0,-3 1 0,-6 8 0,-1 2 0,-4 5 0,-5 3 0,-5 2-42,-3 3 1,-4 0-1,4-1 1,2-1 0,3-3-1,4-2 1,4-3 367,4-1 0,2-2 0,5-1 1,6-3 332,4-4-809,2-4 0,-3-1 0,1 0 1,4 0-1,-1-1 0,0-2-1730,-3-2 548,5-5 0,-5 7 0,7-5 0,-1 3 1375,-1 2 0,10-5 0,-3 1 0</inkml:trace>
  <inkml:trace contextRef="#ctx0" brushRef="#br0" timeOffset="25">20462 9755 9672,'0'14'1263,"0"-1"1,-2 0 0,-1 1 0,-3 1-1030,-1 2 1,0 4 0,-4 6 0,2-1-1,-1 1 1,0 0 0,1-1 0,4 0-4621,4-4 4386,1-3 0,0-6 0,0 1 0</inkml:trace>
  <inkml:trace contextRef="#ctx0" brushRef="#br0" timeOffset="26">20662 9582 11923,'-14'0'1504,"7"0"0,22-1 1,13-4-1,5-2 1,1-2-1528,-5 0 0,-5 6 1,-3-1-1,-2 2 31,-3 2 0,-7 2 0,-4 2 0,-7 7 0,-5 5 0,-8 6 87,-4 3 0,-4 3 0,-2 2 316,3 1 0,-2 0 1,8-6-1,4-1-113,6-2 1,5-5 0,4 0 0,6-2 0,10-3 0,9-3 0,9-6-1054,6-6 1,1-6-1,8-7 1,3-4-1,0 1 755,0 0 0,-2-5 0,0 3 0</inkml:trace>
  <inkml:trace contextRef="#ctx0" brushRef="#br0" timeOffset="27">15429 12507 7890,'-7'0'2379,"7"5"1,8 4 0,4 2-1904,1 2 0,1 5 0,2 0 1,3 3-1,0 2 0,-1 3 1,-2 3-1,-1 2-315,-2 2 1,-2-4-1,-2 2 1,-5-4-1,-3-3 1,-2-1 0,-3-2-824,-5-3 0,-2-2 0,-4-7 1,-1-5 661,-1-2 0,-6-2 0,3 0 0</inkml:trace>
  <inkml:trace contextRef="#ctx0" brushRef="#br1" timeOffset="28">15378 12478 7890,'13'-17'466,"1"-1"1,2 4 0,1 2 0,-1 5 347,-2 2 0,3-1 1,4 3-1,2-1 1,4-1-1,0 1-814,0 0 0,11-6 0,2 2 0</inkml:trace>
  <inkml:trace contextRef="#ctx0" brushRef="#br1" timeOffset="29">15895 12581 7882,'-6'22'553,"-2"-1"0,0 8 0,1 7 1,2 1-1,2-4 117,1-4 0,2-3 0,-1 0 1,-2 0-1,-1-2 0,1-2 1,3-7-671,4-4 0,3 0 0,6-4 0</inkml:trace>
  <inkml:trace contextRef="#ctx0" brushRef="#br1" timeOffset="30">16115 12413 11197,'-7'6'1068,"1"1"1,7 6 0,4-2-678,3-2 0,2 7 0,0-2 0,-1 4 1,1 2-1,0-2 0,-1 2-610,-5 1 1,-2-4 218,-2 4 0,0-5 0,0 3 0</inkml:trace>
  <inkml:trace contextRef="#ctx0" brushRef="#br1" timeOffset="31">16050 12400 7815,'9'-17'694,"-1"0"0,1-1 0,5 6 1,2-3-1,3-1 0,2-1 344,7 1 1,3-2 0,10 0 0,0 1 0,2 0 0,1-2 0,-1 1-1039,0-1 0,6-4 0,-3 3 0</inkml:trace>
  <inkml:trace contextRef="#ctx0" brushRef="#br1" timeOffset="32">20060 11831 7897,'-6'-14'1083,"5"4"0,-5 14 1,2 5-770,-1 2 1,1 4-1,3 1 1,-2 2-1,-2 2 1,2 2-1,2-2 1,1-1-21,0-1 0,1-3 0,4 1 1,3-5-1,7-4 0,5-1-583,6-3 0,4-3 0,-1-4 0,1-5 1,-1-4-1,-2-4 0,-1-5 289,0-2 0,0-8 0,-1-1 0</inkml:trace>
  <inkml:trace contextRef="#ctx0" brushRef="#br1" timeOffset="33">20422 11754 7897,'-13'0'0,"0"6"0,0 2 1627,0 4 1,2 2 0,1 3-1,3 5 1,1 2-1236,3 2 1,0 6-1,0 2 1,-1 2 0,1 0-1,2-3 1,1 0 0,-2 0-1,-1 2-928,-1-2 0,-5-2 1,5-5 535,1 0 0,7-6 0,4-1 0</inkml:trace>
  <inkml:trace contextRef="#ctx0" brushRef="#br1" timeOffset="34">20616 12090 7999,'-1'-17'-11,"-4"1"490,-3 5 0,2 9 0,2 11 0,2 2 0,1 4-261,-4 2 0,3 0 0,-7 8 0,-1 2 1,-3 0-1,-1 0 0,1-2-218,5-4 0,6 4 0,2-5 0</inkml:trace>
  <inkml:trace contextRef="#ctx0" brushRef="#br1" timeOffset="35">20939 11702 7861,'-1'-26'3130,"-2"2"519,-1 2-3246,-1 9 0,11 9 0,3 7-30,2 1 0,8 1 0,4-5-85,6 0 0,-1 0 39,7 0 1,-2 0-77,1 0 0,2 0 95,-5 0-80,-1 0-160,-4 0 1,-6 2-332,-3 7 1,-8 1 0,-5 12-1,-4 2 185,-4 5 1,-11 5 343,-11 9 0,-7-1 422,-10 6 1,3-5-2202,-3 4 1644,3 0-135,7-1 1,-2 3-1,9-6 1,8-1-35,6-2 0,6 2 0,9-3 0,6-6 0,5-4 0</inkml:trace>
  <inkml:trace contextRef="#ctx0" brushRef="#br0" timeOffset="36">20515 13967 8018,'13'-25'0,"1"2"0,-1 7 0,0 4 0,1 3 0,-2-1 215,-4-2 1,-2-1 0,-6 0-1,0-1 1,-1 1 0,-4 1-1,-2 2 1,-2 2 0,0 4-1,0 5 461,2 7 0,1 5 0,6 5 0,0 4 1,0 3-648,0 2 0,0 4 0,0 0 0,2-1 0,1-2 0,2-1 0,1-1 140,0 1 0,3-1 0,-3 1 0,0-2 0,0-1 0,-3-3 0,-2-1-73,-1 1 0,0-5 0,0 4 0,-1-3 0,-4 0 0,-3-4 0,-4-4 0,-2-2-529,1 1 0,0-5 1,-1 0-1,3-6 0,2-8 1,4-3 144,4-4 0,2-7 1,5-1-1,6-3 1,7-2-1,4 0 1,2 0 862,-2 1 0,1-1 1,1 3-1,-3 3 0,-4 1 1,-3 3-1,-2 3-198,1 4 1,-7 0 0,-2-1 0,-4-1-1,-4-2 1,-4 2-502,-7 1 1,-3-3-1,-1 1 1,-3 0-1,0 4 1,4 3-171,2 1 1,-3 6-1,0-2 1,3 5-1,5 6-1209,6 8 0,8 5 1503,5 8 0,9 5 0,2 2 0</inkml:trace>
  <inkml:trace contextRef="#ctx0" brushRef="#br0" timeOffset="37">20968 14273 8074,'-9'-23'2819,"1"5"-2111,-3 9 0,5 12 0,2 6 0,1 3-1108,-2 1 1,2-1 0,-4-2 0,1-1 0,3 2 0,2 0 399,1 3 0,-6 5 0,-2 2 0</inkml:trace>
  <inkml:trace contextRef="#ctx0" brushRef="#br0" timeOffset="38">21448 13807 8074,'0'-30'1407,"0"4"1,-1 8 0,-2 15-956,-2 6 0,1 0 0,4 7 0,1 4 0,4 5 0,4 4 0,4 9 0,3 3-347,2 7 0,4 1 0,-4-2 0,-2 0 1,-2 1-1,-5-4 0,-5 1 0,-2-2-591,-2-2 0,-6-2 1,-5-6-1,-5-2 1,-8-3-1,-4-6 514,-3-5 0,-5-5 1,4-6-1,1-2 1,1-4-1,8-6 1,6-7 108,8-6 0,7 0 1,7-11-1,8-4 1,13-4-1,12-6 25,8-1 1,2 5 0,1-1-1,2 1 1,-4 3 0,-4 3-1,-7 5 5,-3 3 1,-9 9-1,-8 2 1,-7 2-1,-6 2 1,-4 4-613,-4 4 0,-15 3 1,-15 6-1,-11 0 1,-11 3-1,-8 6 445,-8 9 0,30-4 0,1 2 0,-3 1 0,0 0 0</inkml:trace>
  <inkml:trace contextRef="#ctx0" brushRef="#br0" timeOffset="39">16183 15873 8105,'0'-20'0,"-2"3"-337,-2-1 1004,2 0-167,-4 17 1,8-1 0,1 8-1,3 1 1,1 4 0,2 1 0,0 0-247,0-4 1,0 6 0,4-2 0,0 4 0,2 2 0,2-1 0,0 3 0,1 0-11,1 4 0,-5 1 0,1 3 0,-5 2 1,-1 3-1,-2-1-362,-2 1 0,-4-2 1,-1-5-1,0 0 1,-1-3-1,-2-2-161,-2-2 0,-4-5 0,3-5 0,-1-1 106,-3 0 1,4-8 0,1-11 0,4-6-1,4-10 201,6-7 0,1-10 17,12-5 0,0-5 0,5 0 0,0-3 0,-1 3 0,0-1 0,-4 4 165,-4 5 0,-8 7 0,-3 1 0,-1 4 0,-6 3 0,-6 5 0,-8 3-106,-6 4 0,-6 3 0,-7 6 0,-1 2 0,-3 2 0,0 3 0,0 3-124,1 5 1,7-2 0,-1 6 0,6 1 0,8 3 0,6 4 0,5 3-1342,4 5 0,13-4 0,5 9 1361,7-1 0,15 1 0,2-3 0</inkml:trace>
  <inkml:trace contextRef="#ctx0" brushRef="#br0" timeOffset="40">16756 16139 8009,'-6'-28'1436,"-1"9"0,-1 16 1,4 10-1,2 8-1837,2 4 0,0-1 0,0 3 1,0-2-1,0-1 0,0 1 0,0 3 1,0 3-1683,0 2 2083,6 0 0,2-1 0,5 1 0</inkml:trace>
  <inkml:trace contextRef="#ctx0" brushRef="#br0" timeOffset="41">16436 16006 8075,'-30'-7'0,"-5"-7"0,4 7 0,-6-2 0,7 6 0,5 7 289,7 1 1,5 5 0,-2-1 0,6 3 0,3 3 0,3 1 0,2 3 0,4 2 0,6 4 0,8 3 404,7 3 0,7 1 0,3-6 0,3-1 0,5-2 0,-1-7-1091,1-6 0,-4-4 0,-2-6 0,-7-1 0,-5-5 0,-6-8 0,-5-8-502,-4-7 991,-3 0 1,-12-12 0,-4 2 0,-5-1 0,-6-4 0,-3 1 259,-4 2 0,-6-2 0,5 9 0,2 0 1,5 2-1,3 6 0,2 4 751,2 4 1,7 5 0,2 7-1,4 9-1092,8 8 0,9 12 0,6-1 0,1 3 0,4 2 0,1-1-578,3 1 1,-1-6 0,-3-2 0,-4-1 0,-6-1 0,-6 0 164,-5-2 0,-17-4 0,-9-2 1,-10-4-1,-7-5 0,-7-3 0,-2-2 744,-2 2 0,3-3 1,0 2-1,6 1 1,5 3-1,4 5-504,4 3 0,15 15 1,3 5-1,9 6 162,9 7 0,12 5 0,13 7 0</inkml:trace>
  <inkml:trace contextRef="#ctx0" brushRef="#br0" timeOffset="42">16076 16739 7956,'-6'-18'1310,"-3"2"0,-1 5-691,1 10 0,3 8 0,6 10 0,0 2 0,0 2 0,0 4 1,-1 4-98,-4 7 1,4 0-946,-4 4 1,4-3 0,1 5 0,0-3 0,0-6 0,1-4-3777,4-4 4199,-4-1 0,11 3 0,-4-1 0</inkml:trace>
  <inkml:trace contextRef="#ctx0" brushRef="#br0" timeOffset="43">16329 16739 7966,'-5'-21'1908,"-3"8"1,-4 8-1,3 10-1728,5 4 1,2 4 0,2 3 0,2 2 0,2 0 0,5 1 0,5 3 0,3 4 0,6 0 279,2 1 1,3-2-1,0-4-1276,-1-8 1,5-1-1,-9-8 1,-4-1 343,-3-1 1,-4-10 0,-3-5 0,-6-8 0,-6-4 0,-8-1 381,-5-1 1,-3 0 0,-5 2 0,3 3 0,1 4 52,-1 3 0,6 6 0,3 3 0,12 5 0,12 7 37,9 4 0,4 4 0,2-1 0</inkml:trace>
  <inkml:trace contextRef="#ctx0" brushRef="#br0" timeOffset="44">16783 16872 9870,'-20'8'478,"1"3"1,-5 0 0,2 5 0,0 8 0,1 4 0,4 4-442,2 3 1,3-4-1,3 3 1,6 0-1,6-2-37,6 1 0,9-8 0,2-6 0</inkml:trace>
  <inkml:trace contextRef="#ctx0" brushRef="#br0" timeOffset="45">16983 16619 8596,'-6'-13'505,"0"11"1,-3 7 0,4 5-175,4 3 1,1 5 0,-2 1 0,0 1 0,-3 2 0,2 1 0,2 7 0,1 1-59,0 2 1,0 2 0,0-2 0,0-1-274,0 1 0,11-2 0,4-4 0</inkml:trace>
  <inkml:trace contextRef="#ctx0" brushRef="#br0" timeOffset="46">17209 16632 7929,'-18'-19'1914,"1"6"1,0 8-1647,3 8 0,6 9 0,4 7 0,2 1 0,2 0 0,0 1 140,0 3 1,6 5 0,3 4-1,3 0 1,4 1 0,3-3-1,7-3-442,2-7 1,-7-5 0,4-4 0,-5-3 0,-3-5-1,-4-5 1,-4-8 0,-5-9-428,-2-6 1,-5-4-1,-5-3 1,-6-5 0,-6-1-1,-3 2-1693,-2 4 1695,-2 3 373,6 1 0,-4 0 1,4 1-1</inkml:trace>
  <inkml:trace contextRef="#ctx0" brushRef="#br0" timeOffset="47">21488 16033 8027,'0'-14'307,"0"1"0,0 0 0,0-1 0,0 1 0,0 0 1,-1 1-1,-2 1 0,-3 4 0,-2 1 2484,-2 3-2695,4 2 1,-6 1 0,2 0 0,-5 0 0,-3 1 0,2 2 0,1 4 0,2 4 0,0 4 0,-1 5 1,2 0-1,2 0 0,3 3 1,1-1-1,3 0-146,1 2 1,2-4-1,2 1 1,2-2 0,5-2-1,4-4 1,4-4-23,0-5 1,6-2 0,-4-2 0,0-2 0,0-2 0,-2-5 32,-2-3 1,-4-1 0,-2 0 0,-3-1 0,-1 1-1,-1 0 607,-1-1 1,-3 5-1,-4 2 1,-4 2-1,1 7-191,2 5 1,-1 7 0,2 2-1,1 3 1,2 2 0,1 1-1023,0-1 1,0 7-1,1-4 1,2-1 0,1 1-1,1-2 1,1 1-4062,3 0 4705,3-4 0,1 7 0,0-6 0</inkml:trace>
  <inkml:trace contextRef="#ctx0" brushRef="#br0" timeOffset="48">21728 16352 7913,'0'-13'227,"-6"6"0,0 8 1,-3 11 228,5 4 0,-2 8 0,0-2 0,-1 3 0,-4 2 0,1 0 0,0-1 0,2 1-339,2 0 0,-3-5 0,5 0-117,1 2 0,2-5 0,1 0 0</inkml:trace>
  <inkml:trace contextRef="#ctx0" brushRef="#br0" timeOffset="49">22115 15993 8041,'-2'-15'439,"-2"-3"1,-2 11-1,-4 2 1,2 11 324,2 6 1,2 1 0,2 2 0,-1 1 0,-3 4 0,0 0 0,-1 6 0,1 3-896,0 7 0,2-2 0,4 1 0,0 1 0,0-2 131,0-3 0,6 3 0,1 0 0</inkml:trace>
  <inkml:trace contextRef="#ctx0" brushRef="#br0" timeOffset="50">22381 16073 7888,'-13'-18'386,"0"0"1,4 8 0,1 10 0,2 7 114,3 5 1,2 3-1,1 1 1,0 3-1,0 2 1,0 3-1,1 1 1,4 2-180,4-1 0,9-1 0,2-1 0,4-5 0,0-4 0,2-8 0,1-4 0,3-4-534,-2-3 1,-6-10 0,-6-8 0,-5-5 0,-7-2 0,-4-5-1,-6-3-474,-7-5 1,-8 4 0,-11 4 0,-7 3 0,-4 5 0,0 7-159,2 4 1,1 8 843,0 2 0,0 10 0,0 2 0</inkml:trace>
  <inkml:trace contextRef="#ctx0" brushRef="#br0" timeOffset="51">21488 16153 7938,'8'-6'370,"-2"-2"1,-8-4 677,-2 3 1,2 2 0,-2 7-26,2 4 1,4 4-1,1 17-867,1 3 0,5 8 1,-5-1-1,-1 4 0,-1 1 91,-2 0 0,0 0 1,0 0-617,0 0 1,0 0 0,0 0 0,0-2-1150,0-2 0,4-1 1518,1-8 0,5-3 0,-2-11 0</inkml:trace>
  <inkml:trace contextRef="#ctx0" brushRef="#br0" timeOffset="52">16449 17632 8461,'0'-25'0,"0"2"690,0 6 1,0 9 0,0 8 0,0 11 0,0 9 0,0 13 0,2 10 0,1 12-1,1 10 1,-1 9 0,-2-34 0,0 0-36,-1 2 0,0 0 1,-2 1-1,-1 0 0,0 2 1,0-1-1,1-1 0,-2 0 1,1-1-1,-1-1 0,1-1 1,0 0-1,0-2 0,0-1 1,0 34-358,2-4 1,1-5-1,-2-13 1,-1-6-1,-1-6 1,1-6 0,1-4-5215,2-5 1,0-7 4099,0-6 0,6-6 0,2 3 0</inkml:trace>
  <inkml:trace contextRef="#ctx0" brushRef="#br0" timeOffset="53">16209 20137 8035,'-1'-40'984,"-2"2"1,-1 2 0,1 5-269,1 3 0,2-2 0,0 1 1,0 1-1,2 0 0,1 4 183,1 5 1,6 5-1,-1 5 1,3 6-1,0 6 1,-2 8-1,-1 7-130,2 8 0,-5 4 0,-1 8 0,0 5 0,-1 2 0,1 1 0,-1-3-747,1-2 0,1-2 0,-3-2 0,2-5 1,1-2-1,0-7 0,-3-2-2097,-1-5 582,-2-7 0,3 0 0,-3-10 0,-5-10 1281,-1-8 0,-5-16 0,2-5 0,-3-3 0,0-5 0,2-4 0,2-4 891,2 0 1,2 1 0,4 5 0,1 4 0,2 7 0,3 7 27,2 7 1,6-1-1,9 9 1,2 0-1,3 3 1,2 0 0,2 1-367,2 0 1,0 1 0,2 1-1,-5 4 1,-3 1 0,-3 3-965,-3 2 1,2 1 0,-6 0-1,-2 0 1,-1 0 0,-2 1-1,1 4-1082,-1 3 1,-6 0 0,-1 1 1704,0 1 0,-4 2 0,4 1 0</inkml:trace>
  <inkml:trace contextRef="#ctx0" brushRef="#br0" timeOffset="54">16489 19991 8035,'-13'-9'1442,"0"0"0,1-1-479,3 5 1,5 4 0,8-5-1,5 1 1,4-1 0,4 0 0,2 1-1,2 2-974,2 1 1,1 2 0,0 0 0,-4 2 0,0 5 0,-6 9 10,-3 9 0,1 17 0,-5-1 0</inkml:trace>
  <inkml:trace contextRef="#ctx0" brushRef="#br0" timeOffset="55">16276 20484 8035,'-12'-21'2457,"3"3"1,11 4-1,13-1 1,11-2-1969,13 0 1,2-6 0,10 4 0,2-2 0,5-1 0,1 0 0,0 3 0,-2 3-490,-3 4 0,0-5 0,-1-3 0</inkml:trace>
  <inkml:trace contextRef="#ctx0" brushRef="#br0" timeOffset="56">17276 17165 8035,'7'-26'0,"-2"-1"590,-4 12 0,-1 11 0,2 19 0,2 13 0,5 13 1,4 16-1,5 9 0,-7-27 0,0 2 0,2 3 0,0 1-97,0 4 1,0 1 0,1 0 0,-1-1 0,0 4-1,1 0 1,-1 0 0,0 2 0,1 0 0,0 1-1,1-3 1,0 0 0,1-1 0,1-2 0,-1-2-1,2-1-476,0-1 0,1-1 0,-1-5 0,2 0 0,0-5 0,2-1 0,-2-2 1,1 0-1,21 26 0,-5-7 0,-3-5-1867,-5-6 0,-2-13 1,-5-2-1,-4-4 1,-3-5 1849,-2-1 0,-11-2 0,-4 1 0</inkml:trace>
  <inkml:trace contextRef="#ctx0" brushRef="#br0" timeOffset="57">18049 19444 7984,'0'-13'1098,"0"0"0,10 5 0,4 4 0,1 2-267,-1 2 1,4 0 0,0 0-1,0 0 1,-1 3 0,0 5-1,-4 7 4084,-3 4 0,-2 4-4808,1 9 0,-2-1 1,-4 6-1,2 3 0,-3 0 1,0 4-108,-2 2 0,0-6 0,0 1 0,1-1 0,2-4 0,3-2 0,2-6-1083,2-4 1,-2 0 0,0-7 0,3-2 0,1-5 0,1-5 1572,0-4 0,2-1 1,3-1-1,6-4 1,4-2-1,4-2 1,2 0 1039,3-1 0,3 0-1530,5 1 0,-2-2 0,4 7 0,-1 1-550,-3 1 0,0 2 1,-2 2-1,2 2 0,-1 7 550,1 5 0,-6-1 0,-5 4 0</inkml:trace>
  <inkml:trace contextRef="#ctx0" brushRef="#br0" timeOffset="58">21568 18178 8157,'-15'-7'0,"1"4"0,0 6 0,7 7 0,4 5 0,3 3 866,0 0 1,0-1-1,0 1 1,0 0 0,0 1-1,0 2 1,0 1-1,0 0 1,0 2 0,1 3-1,2 2-577,2 2 0,1 2 0,-3-3 0,3 2 0,-1 1 1,1-1-1,-1-2 0,-1-3-289,1-5 0,5-3 0,-2-6 0</inkml:trace>
  <inkml:trace contextRef="#ctx0" brushRef="#br0" timeOffset="59">21808 18272 8063,'12'-30'1828,"-3"2"1,-5 4-715,-2 3 0,-2 8 0,-2 6 0,-1 2-517,-1 7 0,-1 7 0,5 11 0,2 8 0,1 5 1,3 3-1,1-1 0,5 1 166,4 1 0,1-6-1039,5-5 1,-4-5 0,4-8 0,0-1 0,-1-3-175,-3-4 1,1-14 0,-1-6 0,-4-4 0,-3-5 0,-7-1 354,-2-2 1,-4-2-1,-2 0 1,-7 4-1,-3 2 1,-4 2-1,0 3 310,-1 3 1,5 6-2814,1 0 1284,0 6 1,19 3 0,3 9 1313,10 3 0,12 2 0,3-1 0</inkml:trace>
  <inkml:trace contextRef="#ctx0" brushRef="#br0" timeOffset="60">22395 18365 8063,'0'13'291,"0"0"1,0 1 0,-2 1 0,-2 2 0,-5 7 0,-3 4 936,-1 3 1,-1 6 0,2-3 0,4 0-1,3-1 1,4-2 0,1 0 0,0-3-2024,0-4 1,10-5 794,3-5 0,10-7 0,-3-1 0</inkml:trace>
  <inkml:trace contextRef="#ctx0" brushRef="#br0" timeOffset="61">22781 18058 8026,'-1'-28'3935,"-4"6"0,2 1-3404,-6 17 1,5 1 0,-3 7-1,-1 5 1,1 6 0,-4 6-1,0 8 1,-3 8-574,1 9 0,4 6 0,2 3 1,1-2-1,4-5 0,4-4 1,4-3-1,3-1-4170,5-6 1,1-1 4211,7-6 0,1 2 0,3-8 0</inkml:trace>
  <inkml:trace contextRef="#ctx0" brushRef="#br0" timeOffset="62">23088 18192 8040,'-27'-21'-2,"2"3"433,3 9 1,3 3 0,7 8 796,3 2 1,3-1 0,6 6 0,0 1-1,1 4 1,4 3 0,5 6 0,6 2-902,7 2 0,8-1 0,4-2 1,5-5-1,5-7 0,2-5 1,1-7-995,-4-7 1,-8-5 0,-7-12 0,-5-2 0,-8-2 0,-6-5-1,-8-1 675,-9-2 1,-14 2-1,-16-1 1,-6 4-1,-6 4 1,-3 6 302,-1 8 0,1 1 0,2 9-311,1 5 0,6 16 0,-3 10 0</inkml:trace>
  <inkml:trace contextRef="#ctx0" brushRef="#br0" timeOffset="63">12637 7983 14270,'-13'-19'0,"-1"5"0,1 8 0,0 5 0,-2 1 1591,-3 0-1060,3 6-369,-4-5 1,10 5 0,2-4-1,2 1 1,8 3 0,11 1 0,12 2-1,17 0 1,16-2 0,-21-3-1,1-2 286,5 0 0,1-1 0,5 0 0,1 0 0,4-1 0,1 0 0,1-1 0,0 0 0,1-1 0,1 0 0,2-3 0,0-1 0,-1-1 0,0 0 0,-1-2 0,0 0 0,-2 0 0,0 1-281,-1 1 0,-1 0 0,-1-2 0,0 0 0,-1-1 0,0 1 0,-3-1 0,0 0 0,-3 1 0,0-1 0,-5 2 1,-2 0-1,35-7-444,-9 2 0,-10 1 0,-4 2 0,-10 2 1,-10 2-1,-5 3 0,-5 2-1536,-4 1 0,-9 1 0,-8 5 0,-8 6 1762,-11 4 0,-11 14 1,-5-2-1</inkml:trace>
  <inkml:trace contextRef="#ctx0" brushRef="#br0" timeOffset="64">22528 7930 8572,'-7'-26'211,"2"4"0,5 9 0,5 9 0,3 2 0,4 2 0,3 0 0,3 2 0,6 0 1,4 3-1,4-2 0,2-2 0,2-1 0,-1 0-106,1 0 1,0 0 0,2 0-1,-2 0 1,-5 0-106,-3 0 0,-1 6 0,-1 2 0</inkml:trace>
  <inkml:trace contextRef="#ctx0" brushRef="#br0" timeOffset="65">22488 8183 8585,'-12'-27'208,"5"1"1,7 5 10,7 8 1,6 7 0,5 6 0,3 0-181,0 0 1,7 0 0,-3 0 0,3 0-1,6 0 1,2 0-40,-1 0 0,10 0 0,-4 0 0</inkml:trace>
  <inkml:trace contextRef="#ctx0" brushRef="#br0" timeOffset="66">23808 7930 22450,'-14'-31'-1161,"2"1"1,1 6-1,-3 9 1821,-5 10 0,-9 9 1,-6 8-1,-5 7 1,-7 9-1,-2 3 0,-3 5-948,2 2 1,14 1-29,4 10 1,10-9 0,14 3 0,9 0 0,16-3 0,18-3 341,14-6 1,12-9-1,11-4 1,-35-11 0,1-1-1,35 3 1,-4-6-103,-10-6 0,-5-6 0,-7-9 0,-10-5 0,-10-7 0,-10-6 0,-11-2-189,-11-2 0,-17-9 1,-20 0-1,-13 3 1,23 24-1,-3 1 0,-2 2 1,0 1-14,-1 2 1,0 1 0,-6 0 0,0 2 0,1 5 0,1 3-1,-1 0 1,1 2 357,-1 1 1,-1 1 0,2 4 0,-1 0 0,2 1 0,0 0 0</inkml:trace>
  <inkml:trace contextRef="#ctx0" brushRef="#br0" timeOffset="67">21941 9622 18375,'2'-25'-4447,"4"3"4591,7 4 0,5 9 0,7 5 0,-1 2 366,0 2 1,7 0 0,-8 0-1,1 0 1,1-1 0,-1-2 0,0-2-1146,-2 2 1,-4 2-1,2 2 640,0 4 0,-3 2 0,-3 7 0</inkml:trace>
  <inkml:trace contextRef="#ctx0" brushRef="#br0" timeOffset="68">22075 9755 17540,'13'-7'510,"0"6"1,1 7 0,-1 1-609,0 3 1,1-2-1,-1-1 1,0-1 0,1-2-1,-1 1 1,0-1-12,1-1 0,-1 5 1,0-1-1</inkml:trace>
  <inkml:trace contextRef="#ctx0" brushRef="#br0" timeOffset="69">23168 9542 20714,'-18'-22'-1575,"0"0"0,2 4 1699,1 6 0,2 6 0,-1 8 0,0 2-105,-4 5 0,2 7 0,-7 4 0,0 0 1,-1 6-1,0 2 0,4 4 89,0 2 0,4 2 0,7 4 0,6 0 0,8 0 0,9-2 0,12-2 0,11-5 1,9-4-67,7-5 0,12-3 1,-3-7-1,-3-3 1,-2-6-1,-7-8-110,-5-8 1,-7-6 0,-13-9-1,-4-2 1,-8-6 0,-8-4-44,-8-5 0,-22-7 1,-15 7-1,-11 2 1,-9 0-1,26 22 1,-1 1-1,-2-1 0,-1 2-177,0 1 1,-1 2 0,0 1 0,1 2-1,-1 2 1,1 1 292,-33-3 0,29 6 1,1 0-1,3 4 0,0-1 1</inkml:trace>
  <inkml:trace contextRef="#ctx0" brushRef="#br0" timeOffset="70">14303 9689 31125,'0'-13'-60,"6"5"0,3 4 1,4 2-1,5 2 0,3 0 1,1 0-1,2 0 0,1 0 325,0 0 0,9 0 0,-9 2 0,1 1 0,-4 1 0,-3 1 0,-1-1 0,-2 2-589,-3 1 1,4 2-1,-10 5 1</inkml:trace>
  <inkml:trace contextRef="#ctx0" brushRef="#br0" timeOffset="71">14130 9942 14200,'6'-7'369,"4"2"1,7 4 0,6 1 0,7 0-188,5 0 0,4 1 0,2 2 0,1 2 0,-1-2 1,-4-2-199,-3-1 0,-8 6 0,-7 1 0</inkml:trace>
  <inkml:trace contextRef="#ctx0" brushRef="#br0" timeOffset="72">13410 9356 20217,'-18'9'-117,"-1"11"1,-2 17 120,-2 14 1,-3 15-1,-2 2 1,14-32 0,-1-1-1,-1 3 1,-1 0 0,1 0-1,0 0 1,-1 1 0,-1 1-438,1 1 0,0 0 0,2-2 1,1 0-1,-1 3 0,0-1-619,3-2 1,0-1-1,-5 33 590,8-8 0,3 2 0,6-5 0</inkml:trace>
  <inkml:trace contextRef="#ctx0" brushRef="#br0" timeOffset="73">22101 11755 10780,'-8'-12'0,"0"4"0,4 10 692,5 10-755,5 1 0,7 5 1,2-9-1,3-5 1,6-2-1,4-2 0,6-2 1,3-1 107,4-1 0,8-7 1,-1 4-1</inkml:trace>
  <inkml:trace contextRef="#ctx0" brushRef="#br0" timeOffset="74">22155 11941 12266,'-8'-6'-54,"2"5"1,12-5 0,5 7 0,5 2 0,6 2 0,5-2 0,5-2 47,8-1 0,6 0 0,8 0 0</inkml:trace>
  <inkml:trace contextRef="#ctx0" brushRef="#br0" timeOffset="75">23368 11568 8475,'-21'-7'0,"5"-5"1467,5-5 1,5 4-1071,6 4 0,6 6 0,5-1 0,5 2 0,6 2 1,3 0-1,4 0 102,2 0 0,-2 0-915,7 0 1,-5 6 0,2 3 0,-4 2 0,-5-1 147,-3-1 1,-5 0-1,-7 4 1,-5 0 0,-5 1-1,-8-1 1,-9 0 121,-6 1 1,-8-1-1,-2-1 1,-2-2 0,4-2-1,2-1 1552,5 0 1,7-2-954,0 4 0,12 0 1,11 4-202,11 0 0,20-1 0,8-2 0,6-1 0,5 3 0,3 3 1,3 4-95,-1 2 0,-6-5 0,-11 4 0,-6-3 0,-8 1 0,-5 0-438,-6 1 1,-9-3-1,-8 5 1,-10 1-1,-14 1 1,-16 3-1,-13-1 26,-8 1 0,-10 0 0,33-16 0,-2-1 0,-1 1 1,-1 0-1,-4-1 0,-2 1 0,-1-1 0,-2 0 254,-1 1 0,-1-1 0,-4-2 0,1 1 0,-2 1 0,-1 1 0</inkml:trace>
  <inkml:trace contextRef="#ctx0" brushRef="#br0" timeOffset="76">14077 12514 15530,'-2'-21'-16,"-2"4"0,4 8 0,0 4 0,9 4 351,7 1 0,0 0 0,6-2 0,4-1 0,2-2 0,3-1 0,-2 0 0,1 3-392,1 1 1,-3 2 0,5 0-1,-2 0 1,-1 0 69,-5 0 1,7 0 0,-3 0 0</inkml:trace>
  <inkml:trace contextRef="#ctx0" brushRef="#br0" timeOffset="77">13903 12901 8327,'-11'-11'2124,"3"-1"-1828,8 2 0,10-2 0,10 6 1,0-1-1,4-2 0,1 0 1,3 0-1,2 0-296,1 2 0,0-5 0,-4 5 0</inkml:trace>
  <inkml:trace contextRef="#ctx0" brushRef="#br0" timeOffset="78">12944 12607 13830,'-49'9'259,"0"0"1,-9 6-1,8 10 1,-1 11-85,0 13 0,27-19 0,3 3 0,0 6 0,4 2 0,2 2 0,3 2 0,3 3 0,5 1 0,2 2 0,5-1 0,4 3 0,4-1 1,5-1-1,5-3-177,4-1 1,5-3-1,8-3 1,5-5 0,7-6-1,4-4 1,0-3 0,3-5-1,2-3 1,2-4 0,-3-5-1,-1-2 1,-1-2-1,-1-2-240,-3-2 1,-3-1-1,-6-2 1,-1-3-1,-4-3 1,-2-2-1,26-17 1,-13-7-1,-15-6 1,-13-7-65,-13-6 1,-24-5-1,1 27 1,-4 0 0,-6-1-1,-3 0 1,-6-1-1,-3 1 1,-3 1 0,-2 0 228,-1 2 0,-3 1 0,-4-1 1,-2 1-1,-1 4 0,-1 1 1,2 2-1,-1 2 0,3 3 1,1 1-1,5 4 0,2 3 0,-32-4 23,12 9 1,12 5-1,4 1 1</inkml:trace>
  <inkml:trace contextRef="#ctx0" brushRef="#br0" timeOffset="79">22488 13914 11272,'0'-39'539,"0"-8"0,0 5 0,1 7 0,4 14 0,4 11 1,4 5-1,5 5-321,4 5 1,5-4 0,4 5 0,3-2-1,1 1 1,1-2-796,1-2 1,-3-1 0,2 2 0,-1 2 566,-1 5 0,5 9 0,-5 3 0</inkml:trace>
  <inkml:trace contextRef="#ctx0" brushRef="#br0" timeOffset="80">22315 14153 8388,'-14'-11'490,"1"-7"1,7 6 0,8 5-160,9 8 0,15 2 1,11 4-1,6-1 1,5-3-1,4-1 1,3-2-1,1 0-2321,2 0 1990,6 0 0,-9 0 0,4 0 0</inkml:trace>
  <inkml:trace contextRef="#ctx0" brushRef="#br0" timeOffset="81">23928 13767 9205,'0'-25'1030,"0"-3"-711,0 0 1,-2 8 0,-4 16 0,-7 4 0,-9 6 0,-6 7 0,-7 8 0,0 5-19,-2 6 1,-8 8 0,10 8 0,4 4 0,7 3-1,11 1 1,8 2 0,10-2 1,8-1 1,18-9 0,15-7-1,9-11 1,9-11 0,5-8-207,7-9 0,-5-7 0,-3-12 0,-7-7 0,-5-8 0,-6-6 0,-4-8-417,-7-6 1,-17-1 0,-15-8 0,-11-2 0,-15 1 0,-17 2-1237,-14 5 1,19 29-1,-2 2 496,-2 4 0,-1 4 874,-2 1 0,-1 3 1,-6 3-1,-2 2 0,-4 3 1,0-1-1</inkml:trace>
  <inkml:trace contextRef="#ctx0" brushRef="#br0" timeOffset="82">23168 16206 8724,'-8'-25'0,"4"-3"0,4-2 0,6 5 0,7 4 471,8 5 0,6 1 1,4 3-1,6 3 0,6 5 1,6 2-1,1 2 0,0 0 1,-1 0-1,0 2-1467,-2 2 0,-2 4 1,-10 5 987,-3 0 1,-10 6-1,-3 2 1</inkml:trace>
  <inkml:trace contextRef="#ctx0" brushRef="#br0" timeOffset="83">23488 16246 10962,'-58'9'-30,"0"0"1,-1-2 0,9 3 0,8-1 0,8 2-40,9 0 1,6 3 355,10-1 0,3 0 0,9 1 0,7-2 1,12-4-1,14-3 1186,11-4 1,8-1-1303,12 0 1,-4-6-1,3-2 1,2-3-1,-2 1-164,-2 1 1,7 0 0,-3-4-1</inkml:trace>
  <inkml:trace contextRef="#ctx0" brushRef="#br0" timeOffset="84">24647 15859 8395,'8'-54'2254,"-4"5"0,-2 21 0,-2 16-2250,0 18 1,0 11-1,0 13 1,0 6-1,-2 11 1,-2 11-1,-7 13 1,4-32 0,-2 2-441,-2 3 0,0 2 1,0 5-1,1 0 0,0 2 1,0-1 435,0 3 0,0 0 0,-1-5 0,-1-1 0,1-3 0,1 0 0</inkml:trace>
  <inkml:trace contextRef="#ctx0" brushRef="#br0" timeOffset="85">23848 18365 8546,'-14'-15'0,"2"-3"0,4 0 0,5 2 0,6 3 0,7 1-6,6 3 357,-1-9 0,12 12 1,-2-8-1,6 0 0,3 4 1,3-2-1,2 2 0,1 1 1,0 4-1,0 4 0,-2 1 1,-1 1-854,-1 4 0,-1-1 502,5 10 0,-6-4 0,-1 9 0</inkml:trace>
  <inkml:trace contextRef="#ctx0" brushRef="#br0" timeOffset="86">23928 18565 8301,'-14'-14'1095,"-2"-3"-827,3-1 1,5 8 0,17 10 0,9 5-376,6 3 0,10 4 0,7-3 0,10 2 0,6 4 1,3 3 106,-1 4 0,10 3 0,0 2 0</inkml:trace>
  <inkml:trace contextRef="#ctx0" brushRef="#br0" timeOffset="87">25461 18352 8305,'7'-39'305,"-3"5"416,-2 7 1,-4 8-1,-3 10-466,-9 5 0,-7 4 0,-8 4 1,-4 5-1,1 3 0,-1 1 0,3 2 1,4 3 220,4 4 0,4 3 1,9 2-1,4-1 0,5 1 1,6 0-1,9-1 0,10 1-288,9 0 0,15-7 0,8-3 0,6-7 1,10-5-1,-34-4 0,0-1 0,2 0 1,0-1-318,-1-1 0,0-1 0,-2-2 0,-1-2 1,26-12-1,-7-2 0,-6-2 0,-8-3 0,-10 1-402,-10 3 1,-13-8 0,-12 5 0,-14 0-1,-20 1 1,-18 4-185,-15 3 1,25 8 0,-2 2 0,-3 4 0,0 2 0,-3-1 0,0 2 714,-1 1 0,-1 1 0,0 4 0,0 1 0,2 4 0,0-1 0</inkml:trace>
  <inkml:trace contextRef="#ctx0" brushRef="#br0" timeOffset="88">15050 16965 8518,'-6'14'0,"7"-1"0,10 0-25,5 1 0,8-2 0,-1-3 1,5-4-1,5 0 0,0-1 1,-1-1 24,-2-1 0,-2-2 0,-1 0 0</inkml:trace>
  <inkml:trace contextRef="#ctx0" brushRef="#br0" timeOffset="89">14916 17392 8344,'-11'1'264,"2"4"0,4-2 0,10 4 0,5-1-121,6-3 0,2-1 0,7-4 0,6-2 1,5-5-1,7-3 0,1 0-143,2 3 0,5-3 0,-4 5 0</inkml:trace>
  <inkml:trace contextRef="#ctx0" brushRef="#br0" timeOffset="90">14130 17059 8439,'-55'-14'252,"0"3"1,1 5-1,3 10 154,4 12 1,8 20-1,8 10 1,5 7-1,3 6 1,7 2-1,6 4 1,5 3-326,4 3 0,14 1 1,11-6-1,-7-32 0,3-1 1,3-1-1,3-1 0,1-1 1,2-2-1,2-3 0,2-2 1,1-4-1,1-3-182,2-3 1,2-4 0,2-1 0,1-4 0,0-6 0,0-3 0,-1-3 0,0-3 0,-2-5 0,-1-3 0,-3-2 0,-2-3 16,-2-1 1,-3-2-1,-3-4 1,-4-2 0,7-35-1,-9-5 1,-14 36-1,-4-1 1,-3-1 0,-3 1 78,-4-2 1,-4 0 0,-7 0-1,-3 1 1,-6-3 0,-3 2 0,-4 2-1,-2 3 1,-5 0 0,-3 3 0,-2 3-1,-2 2-158,1 2 1,-2 3-1,-5 6 1,-1 5 0,3 5-1,0 5 1,1 2 0,1 4-1,1 4 1,1 4 162,3 4 0,2 4 0,-1 4 0,0 2 0,4 3 0,0 2 0,0 2 0,-1 0 0</inkml:trace>
  <inkml:trace contextRef="#ctx0" brushRef="#br0" timeOffset="91">12037 14220 8451,'-4'-18'0,"2"4"0,7 5 0,8 9 0,6 4 132,5 2 1,6-2-1,4-4 1,4 0 0,8-1-1,4-3 1,5-5 0,0-3-1,1-2 1,-2 0 0,-3-3-1,-5-2 1,-4 0 0,-7-2-1,-5 2 1,-6-2 501,-7 0 1,-8 5 0,-4-2-504,-4 4 0,-7 6 0,-4 4 0,-6 4 1,-7 6-1,0 5 0,-1 9 0,2 3 451,-2 6 1,0 6 0,1 2 0,2 5 0,0 6-1,2 4 1,-2 6-388,1 0 1,8-3-1,-2 5 1,4-1 0,3-4-1,2-4-1135,4-7 1,1-7 939,0-1 0,12-7 0,2 4 0</inkml:trace>
  <inkml:trace contextRef="#ctx0" brushRef="#br0" timeOffset="92">12224 14833 8860,'-54'-25'1032,"-2"10"0,3 0 0,5 17-92,5 14 1,3 20-1,-1 8 1,-2 8-1,-3 4-524,-1 2 1,2-3 0,-2-5 0,0 3 0,1 1 0,0 3 0,3 1 0,1 3-2146,2 0 0,3-10 0,-1 3 1728,-4-2 0,-1-7 0,3 1 1</inkml:trace>
  <inkml:trace contextRef="#ctx0" brushRef="#br0" timeOffset="93">10811 16113 10364,'-9'-27'-556,"1"0"1,3 2 470,2 3 1,1-2 0,2 6 0,-1 1 812,-4-3 1,4 6-1,-5-3 1,0 5-1,-3 5 1,-3 1-177,-1 3 1,-2 9 0,-3 7 0,-3 8-1,1 4 1,0 3 0,4 2 0,3 1 269,5-1 0,1-2-384,3-1-543,-1-1 1,13 1 0,3 0 0,7-2-33,3-3 0,0-3 1,2-4-1,0 1 1,-1 2-1,-1 0 15,-4 1 1,-3 2 0,-5 7 0,-5 2 0,-4 2 0,-4 4 0,-7 4-164,-5 3 1,-11 2-1,-8-2 1,-4 2-1,-1-2 1,0-3-60,0-5 0,5-2 0,1-8 1,-1-3-1,3-4 0,1-5 0,6-4-989,5-4 0,7-5 0,4-8 1323,5-10 1,14-8-1,5-14 1</inkml:trace>
  <inkml:trace contextRef="#ctx0" brushRef="#br0" timeOffset="94">10931 16019 10991,'-8'-44'1733,"-5"-1"1,6 29-1,-2 19 1,4 16-2015,1 14 1,2-1 0,-4 5 0,2 3 53,0 3 0,-1 12 0,5 0 0,2 1 0,2 4 0,5-3 0,3 2 0,3-4-1432,2-3 0,4-10 0,7-1 1632,3-4 0,-3-13 1,5 1-1</inkml:trace>
  <inkml:trace contextRef="#ctx0" brushRef="#br0" timeOffset="95">11344 16486 8309,'0'-45'1096,"-4"14"0,-1-9 0,1 11 0,-1 6 93,1 6 0,-1 6 1,5 2-1,2 0-894,2 2 0,-2 3 0,2 8 0,-1 6 0,0 5 0,2 3-398,-3-2 1,6 4 0,-1-3 0,2 0-1,0-3 1,1 0 0,2-2-307,2-4 0,3-2 0,1-6 0,-2 0 1,-1-1-1,-1-4 385,-1-3 0,-4-4 1,-2-2-1,-1 1 760,-3 0 0,-3 5 1,-3 5-1,-3 6-836,-1 6 1,4 3 0,-2 3 0,4 1 0,2 3 0,4 1-1072,4-1 0,9-3 0,5-5 1,7-4-1,5-3 1171,4-5 0,7-5 0,1-7 0</inkml:trace>
  <inkml:trace contextRef="#ctx0" brushRef="#br0" timeOffset="96">11837 16246 8309,'-22'-12'451,"-2"-3"0,1-1 1,-1 4-1,2 5 1,1 4 462,2 1 0,2 10 0,8 3 0,5 7 1,6 3-1,5 3 0,9 1 0,6 0-1189,7-3 1,6 2 0,2-6 0,6-4 0,6-3 0,3-7 274,1-2 0,6-20 0,2-4 0</inkml:trace>
  <inkml:trace contextRef="#ctx0" brushRef="#br0" timeOffset="97">12237 15606 8377,'-22'-27'378,"3"11"0,4 18 0,6 17-135,2 15 1,5 18 0,-2 3 0,2 2 0,2 3 0,2-4 0,4-1 0,7-4-1211,8-2 1,5-3 966,5-6 0,9 6 0,8 1 0</inkml:trace>
  <inkml:trace contextRef="#ctx0" brushRef="#br0" timeOffset="98">12530 15886 8273,'-40'-61'573,"-6"8"1,11 20 0,1 16 0,7 11 0,6 10 439,2 9 0,1 5 0,5 4 0,1-4 0,3-2 1,5 1-1,2 2 0,5 2-1432,6 2 1,6 7 0,12 3 0,-1-1 0,3 1 0,2-5-379,4-4 1,8-5 0,2-7-1,-2-3 1,-1-5 0,1-2 0,0-2-911,-4 0 1707,1 5 0,-6 3 0,6 5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29.709"/>
    </inkml:context>
    <inkml:brush xml:id="br0">
      <inkml:brushProperty name="height" value="0.053" units="cm"/>
      <inkml:brushProperty name="color" value="#FF0000"/>
    </inkml:brush>
  </inkml:definitions>
  <inkml:trace contextRef="#ctx0" brushRef="#br0">3786 14380 8450,'-3'-31'0,"-5"3"0,-5 7 0,0 14 0,2 11 0,7 9 532,2 4 1,2 2 0,-1 2 0,-2 1-1,-1 0 1,1 5 0,1 5 0,4 10-1,2 4 1,3 4 0,2 2 0,0 3 0,0 1 419,-1 2 0,2-2 0,-4-7 0,1-5 1,2-4-1,0-4 0,-2-5-1046,-1-3 0,-1-12 0,-5-2 0,0-5 0,0-7-1,0-6 0,0-18 1,0-9-1,0-8 1,0-5-1,0-7 0,0-3-1875,0-4 2070,-6 0 1,4 2-1,-2 1 1,2 5 0,2 2-1,0 7 324,0 4 1,0 4 0,0 7-1,0 0 1,0 4 0,2 4 159,2 4 1,4 0-1,7 1 1,1 0-1,5-1 1,2 1-146,5 0 0,4 1 0,-1 2 1,4 1-1,4-2 0,-1-1 1,1-1-440,1 0 0,-3-1 0,7 1 0,-2 0 0,-2-1 0,0 1 0,-3 0-1481,-6-1 1,3 6 0,-10 0-1,-2 2 1,-2 3-1496,-3 2 0,-8 2 0,-5 5 2976,-2 8 0,-14 5 0,-3 7 0</inkml:trace>
  <inkml:trace contextRef="#ctx0" brushRef="#br0" timeOffset="1">3972 14633 10380,'-13'-18'756,"0"1"1,11 3 0,7 5 0,7-1 467,5-2 0,4 0 0,7 2 1,2 1-1,2 0-1405,2 2 0,-4 1 0,0 7 0,-5 5 0,-4 8 0,-4 8 0,-5 9 151,-6 9 1,-16 12 0,-5 9 0</inkml:trace>
  <inkml:trace contextRef="#ctx0" brushRef="#br0" timeOffset="2">3839 15499 8478,'6'-38'1243,"3"2"0,10 8 1,8 6-1,7-2 1,6-1-808,4-1 0,-1-1 1,5 0-1,-1 2 0,-3 3 1,-1 4-1,-4 3-436,-1 2 0,1 6 0,1 1 0</inkml:trace>
  <inkml:trace contextRef="#ctx0" brushRef="#br0" timeOffset="3">4719 14953 8281,'-15'-53'0,"0"13"1528,2 19 1,-2 15 0,9 19 0,0 1-1,0-1-467,3 0 1,2 7 0,1 3 0,0 6 0,0 3 0,0 2 0,0 2-1751,0-2 1,1-6-1,2-6-931,2 2 0,-1-9 0,-2-4 1294,2-3 0,-2-5 1,4-9-1,-1-6 1,4-7-1,2-5 0,1-4 847,1 0 1,-6-2 0,10 2-1,-1 0 1,0 3 0,3 1-1,2 5 621,0 5 1,3 3 0,-5 6 0,0 2 0,2 3 0,-2 5-1439,0 4 0,-1 4 1,-5 5-1,1 4 1,-1 5-1,-1 1 1,-2 0-1813,-1-3 0,-4-7 1,2 0-1,0-4 2108,1 0 0,1-13 0,4-2 0</inkml:trace>
  <inkml:trace contextRef="#ctx0" brushRef="#br0" timeOffset="4">5385 14487 8495,'0'-34'512,"-1"13"1,-2 13 891,-2 10 0,0 10 0,0 7 1,-2 3-1,-2 6 0,1 6 1,1 6-1202,0 5 0,2 1 0,-2 6 0,-1-1 0,2 3 0,1-2 0,2-5-1858,1-6 0,2-1 0,0-12 0,-1-4-978,-4-3 1,2-12-1,-4-12 2719,1-9 1,1-13-1,5 0 1,0-2 400,0-3 1,0-4 0,0 3-1,2 2 1,2 0 0,4 4 0,1 3 518,0 4 0,-1 5 0,6 4 0,-1 5 0,0 2 0,1 2 0,-1 0-666,0 0 1,1 2 0,-1 2-1,0 5 1,1 3 0,-1 1-545,0 0 0,1 1 1,-2-1-1,-2 0 0,-3 1 1,-1-1-1,-3 0 113,-1 1 1,-2-1 0,0 0 0,0 1 0,0 1 0,0 4 0,0 6 729,0 5 1,0 7 0,0 0 0,-2 4 0,-1 5 0,-3 0-396,-1 0 0,-2 1 0,-3-5 0,2-7 0,1-4 0,-1-7 0,-4-3-454,-4-5 1,4-7 0,-6-5-1,3-2 1,-1-4 0,3-4-1,3-8 98,3-12 1,8-12-1,1-14 1,9-6 0,7-5-1,6 2-494,3 5 0,6 1 0,4 10 1,2 5-1,6 8 0,2 10 606,6 5 0,1 10 0,1 1 0</inkml:trace>
  <inkml:trace contextRef="#ctx0" brushRef="#br0" timeOffset="5">6185 14513 8450,'6'-52'1819,"4"12"1,8 17 0,9 9-1095,7 6 1,9 5 0,3-3 0,0 1 0,0-1 0,-5-1 0,-2-3-9,-4-2 0,-4-6 1,3 0-2067,-1 2 1,-2 1 0,-4 3 0,-1 2 0,1 2-1,0 3-1045,-1 2 1,0-3 2393,-4 1 0,3 1 0,-4 4 0</inkml:trace>
  <inkml:trace contextRef="#ctx0" brushRef="#br0" timeOffset="6">7012 13780 9244,'-31'-13'141,"-1"1"1,3 3 0,1 5 25,1 2 1,6 2 0,4 0 0,2 2 361,1 2 0,10-2 1,8 2-1,13-2 1,8-2-1,4 1 0,6 2 1,2 3-55,4 1 1,6 2-1,-2 5 1,-4 0 0,-2 3-1,-5 2-520,-2 2 0,-2 5 0,-9 5 0,-6 1 1,-6 0-1,-5 4 0,-5 2-391,-7 2 1,-8 0 0,-3-1 0,-2-2 0,-1-3-1,1-2 1,3-4-345,3-4 0,6 0 0,2-6 1,3-4-1,7-3 760,8-7 0,15-8 0,8-4 0</inkml:trace>
  <inkml:trace contextRef="#ctx0" brushRef="#br0" timeOffset="7">7985 13554 8296,'-6'-37'1443,"-3"0"2612,-3 4-3667,-1 6 1,5 22 0,4 5-1,1 8 1,0 10 0,-1 9-1,-1 8 1,-1 8-139,-3 6 1,2 7 0,-1 5 0,3 0 0,2 0 0,1-8 0,2-4-484,0-6 1,0-9-1,2-8-1542,2-6 0,3-7 1442,7-4 1,-7-5 0,-2-10-1,-4-8 1,-1-12 0,0-9-1,0-8 347,0-6 1,2-3-1,1-3 1,1-1-1,0-2 1,2 4 0,2 3 829,-1 7 1,9 2 0,-1 4-1,3 4 1,3 6 0,0 6-161,2 2 1,2 0 0,2 5 0,0 3 0,-1 2 0,1 2 0,1 4-929,3 2 0,-6 2 1,4 2-1,-3 2 0,-2 4 1,0 2-1,-2 2-1116,0 3 0,-7 7 1,-2 0-1,-5 3 1360,-2 2 0,-11 5 0,4 2 0</inkml:trace>
  <inkml:trace contextRef="#ctx0" brushRef="#br0" timeOffset="8">7985 13860 8485,'-14'-6'1354,"13"5"0,5-4 1,8 4-1086,6 1 1,-2 0-1,7-2 1,0-2 0,4-3-1,3-1 1,1 4 0,-3 2-1,-2 2-554,1 0 0,-9 2 0,6 2 1,-5 5 284,-1 3 0,-1 1 0,-3 1 0</inkml:trace>
  <inkml:trace contextRef="#ctx0" brushRef="#br0" timeOffset="9">7998 14233 8264,'-13'-25'4651,"7"15"-4251,6-3 0,10 8 0,11 5 0,1 0 1,5 0-1,1 0 0,5 0 0,1 2-543,1 2 0,-1 2 0,3 4 1,-3-1-1,0 2 0,-1 0 143,0 3 0,-2-1 0,-5 0 0</inkml:trace>
  <inkml:trace contextRef="#ctx0" brushRef="#br0" timeOffset="10">8731 14020 8460,'0'-22'1550,"0"0"1,0 7 0,2 13-1,4 8-1374,7 6 0,-4-1 1,4 8-1,-1-1 0,0 1 1,1 2-1,-1 2 0,-2 2 245,-1 2 0,0 0 1,5-2-422,-1-3 0,0 3 0,1-4 0</inkml:trace>
  <inkml:trace contextRef="#ctx0" brushRef="#br0" timeOffset="11">8771 14153 8361,'-32'-17'1611,"4"0"0,1-5 0,9 9-971,3 1 0,3 8 1,4 4-1,3 8 1,4 9-1,2 5 1,4 3-618,3 2 1,10-1 0,4 1-1,5-2-23,4-3 0,3-2 0,6-7 0</inkml:trace>
  <inkml:trace contextRef="#ctx0" brushRef="#br0" timeOffset="12">9025 14047 8401,'-6'-40'2438,"-3"0"0,3 19 0,1 14-2382,4 16 0,5 4 0,2 5-168,2-3 0,-4-2 1,5-1-1,1-2 1,2-3-1,2-1 112,-1-3 0,6-1 0,2-2 0</inkml:trace>
  <inkml:trace contextRef="#ctx0" brushRef="#br0" timeOffset="13">9318 13394 8247,'0'-48'3518,"0"16"-2750,0 19 1,4 18 0,2 19 0,0 4-497,0 3 1,-2 11 0,-4-1 0,0 5 0,0 6-245,0 4 0,0-1 0,0 4 0,0-1 0,0-2 0,0-2 1,-1-4-3533,-3 0 1,-4-4 3503,-5-1 0,-1-4 0,1-1 0</inkml:trace>
  <inkml:trace contextRef="#ctx0" brushRef="#br0" timeOffset="14">9038 14167 8247,'-13'-40'805,"5"-6"0,2 4 0,9-1 0,6 5 0,10 5 0,11 5 1,10 8 16,7 3 0,5 1 0,1 1 0,1 5 0,-1 2 0,0 5-822,1 2 0,-1 7 0,0 1 0</inkml:trace>
  <inkml:trace contextRef="#ctx0" brushRef="#br0" timeOffset="15">5385 16632 8376,'-1'-34'0,"-5"3"0,-4 7 0,-4 8 0,2 7 0,1 5 0,-1 2 688,-2 2 0,6 0 1,-1 2-1,-2 2 0,1 5 1,1 3-1,5 3 0,2 1 1,4 3-1,2 1 0,5 0-131,3 1 1,7-5 0,3 2-1,3-3 1,4-2 0,2-1 0,3-3-545,0-5 1,3-2-727,-6-2 1,-4-2 0,-7-2 0,-2-5-1,-5-3 430,-2-1 0,-8 4 0,0 2 0,-6 1 0,-6 3 748,-3 1 1,-1 8 0,-1 3 0,2 4 0,4 5-1,3 3 294,4 0 1,2-1 0,4-2 0,5 3 0,8 0 0,7-5 0,6-4-700,3-3 1,5-6 0,4-2 0,-3-7 0,-2-7 0,-5-3-503,-4-4 1,-8 0-1,-5-7 1,-5 0-1,-7 1 1,-4-1 99,-4 0 1,-5 5 0,-9 1 0,-3 2 0,1 3 0,2 2-1,3 4-175,2 1 0,1 5 1,4-4-1,10 1 0,10 1-995,8 0 0,17-6 0,8 0 1512,5-4 0,4-13 0,-1 0 0</inkml:trace>
  <inkml:trace contextRef="#ctx0" brushRef="#br0" timeOffset="16">6412 15726 8224,'-22'-38'4018,"2"14"-2820,6 21 0,3 25 0,11 21 1,0 7-1,0 10-909,0 3 0,0 5 1,0 3-1,0 5 1,0-36-1,0 0 1,0 2-1,0 0 1,0 3-1,0-1-357,0 2 1,0 0 0,0 3 0,0 0 0,0 0 0,0 0 0,0-1 0,0 0 0,1-1-1,0 1 1,0-3 0,2 0 67,1-3 0,1 0 0,3 1 0,2-1 0,0-5 0,0 0 0</inkml:trace>
  <inkml:trace contextRef="#ctx0" brushRef="#br0" timeOffset="17">7572 15766 8275,'-8'-13'0,"-4"1"0,-4 3 0,0 6 0,1 7 0,2 8 0,-1 5 0,5 0 0,0-3 0,1-5 852,-6-1 1,1 6 0,0 4 0,-1-2 0,2-1 0,2-4 0,3 0 0,-1-4-314,1-1 0,4 5 0,0-4 0,4 2 1,5-2-1,2 1 0,2-1-570,2 3 0,6 1 0,1 1 0,2-1 0,1 4 0,-1 0 0,-2 1 0,-1 2 89,-1 4 0,0 4 0,-8 0 0,-5 2 0,-2 3 0,-4 5 316,-2 2 1,-8 1-1,-8-3 1,0-4-1,-4-2 1,-1-2-1194,-2-3 0,1-7 1,0 0-1,4-4 1,4-2-6587,4-3 7405,6-15 0,14-15 0,9-13 0</inkml:trace>
  <inkml:trace contextRef="#ctx0" brushRef="#br0" timeOffset="18">7958 15460 8444,'-6'-26'1070,"-1"6"201,-1 11 1,2 16 0,8 15 0,1 4-1,3 2-1204,1 3 1,-4 0 0,2 7 0,-4 5 0,-1 5 0,0 6 0,0 7-299,0 4 1,-4 9-1,1-3 1,4-7-1,7-8 231,3-7 0,15-9 0,2-7 0</inkml:trace>
  <inkml:trace contextRef="#ctx0" brushRef="#br0" timeOffset="19">8438 15833 8242,'-21'-40'1255,"-5"3"0,-3 10 626,4 14 0,6 10 0,6 4-1363,-1 4 1,5-4-1,2 5 1,3 0-1,5 3-675,7 3 1,3 0 0,3-2 0,0-1 0,3 0-1,1 0 1,-2-2 0,-1-1-2811,-2-3 1,-4-2 3939,0-1 0,-8 2 1,1 2 353,-5 5 1,-2 7 0,7 2 0,1 1 0,3 2-1,3 3-943,5 0 0,1-1 0,6 2-1551,-2-2 1,9-4 0,0-7 0,5-2-1,4-2-2192,2-3 1,-4-6 3358,1-8 0,-7-9 0,4-2 0</inkml:trace>
  <inkml:trace contextRef="#ctx0" brushRef="#br0" timeOffset="20">8785 15619 8233,'-14'-26'1356,"1"7"0,1 4 0,2 6-856,1 3 1,6 7-1,-2 11 1,4 6-1,1 6 1,1-1-1,4 3 1,4-1-574,3 1 1,1 4-1,2-2 1,2-3-1,4-1 1,1-3 0,1-5-1983,0-6 0,3-5 1,0-10 2054,1-3 0,5-22 0,3-6 0</inkml:trace>
  <inkml:trace contextRef="#ctx0" brushRef="#br0" timeOffset="21">9144 15060 8220,'-19'-27'649,"-2"11"0,1 16 0,3 16 221,7 14 1,0 8-1,4 5 1,0 3 0,0 0-1,3 1 1,2 1 0,1 2-1228,0 2 0,5 4 1,6-1-1,5-3 1,5-2-1,1-3 0,0-5 1,2-9 356,1-11 0,8-12 0,1-4 0</inkml:trace>
  <inkml:trace contextRef="#ctx0" brushRef="#br0" timeOffset="22">9238 15553 8220,'-27'-33'3828,"2"2"-2546,3 0 1,2 6 0,9 14-1024,2 7 0,4 6 0,11 12 1,8 4-1,5 3 0,3 1 1,0-1-1,3 0-475,5-1 0,-2-2 0,3 3 0,-4-2 0,-3-1 0,-2 0 0,0 1-6434,-1 2 6650,-2-5 0,0 3 0,2-6 0</inkml:trace>
  <inkml:trace contextRef="#ctx0" brushRef="#br0" timeOffset="23">10131 14980 8182,'-27'-5'120,"2"1"1,4 2 705,8 5 1,6 0-456,7 6 0,6-7 0,2-2 0,6-8 0,4-4 0,4-1 0,3 0-210,2-1 0,5 1 0,2 1 0,3 2 0,-1 2 0,-2 3 0,-6 2-161,-1 1 0,-2 14 0,2 3 0</inkml:trace>
  <inkml:trace contextRef="#ctx0" brushRef="#br0" timeOffset="24">10131 15579 8242,'10'-44'1017,"4"3"1,6 7-1,7 10-621,4 8 0,11-2 0,-2-1 0,1-2 0,2-3 0,-2-1 0,2-2 0,-3 2-396,-1 3 0,8-3 0,-5 4 0</inkml:trace>
  <inkml:trace contextRef="#ctx0" brushRef="#br0" timeOffset="25">10837 15060 8133,'-37'-34'1343,"-3"3"0,5 10 0,8 22 1,9 11-959,8 9 1,0 10-1,4 3 1,0 0-1,0-1 1,4-2-1,7 0 1,8-2-1,11-2-325,10-5 1,3-4-1,13-9 1,4-5-1,2-2 1,0-4-1,-4-2-971,-7-5 1,-4-9-1,-14-4 1,-8-2-1,-9-1 1,-10 0-1,-10-3 394,-11 0 1,-14-5 0,-19 4 0,-8 5-1,-6 9 1,31 11 0,-2 2 516,-2 1 0,-1 1 0,1 2 0,-2 2 0,-7-1 0,1 1 0</inkml:trace>
  <inkml:trace contextRef="#ctx0" brushRef="#br0" timeOffset="26">7318 17912 8215,'-1'-43'418,"-4"3"0,2 9 0,-4 13 358,1 3 1,2 9 0,4 6 0,-2 9 710,-2 7 0,2 5-1389,-2 6 1,2 4-1,2 1 1,2 1-1,2 1-115,5 0 1,3-4 0,3 1 0,3-5 16,4-3 0,3-4 0,2-6 0</inkml:trace>
  <inkml:trace contextRef="#ctx0" brushRef="#br0" timeOffset="27">7412 17832 8254,'0'-36'735,"0"1"1,1 7 0,5 13-1,7 6 1,7 1-197,0 1 0,5 3-398,-2-5 1,2 4 0,3-2-1,2 1 1,1 1-142,-2 0 0,5-3 0,0-5 0</inkml:trace>
  <inkml:trace contextRef="#ctx0" brushRef="#br0" timeOffset="28">7865 17685 8508,'-9'-15'0,"3"8"863,4 8 1,5 7 0,11 5 0,-1 0-1,0-1 1,2-3 0,2-3 0,2-1-729,2-1 1,-5 0-1,3-4 1,-1 0 0,1-1-1,0-3 1,-1-5 0,-6-3-963,-6-2 0,-5 1 0,-1 0 0,0-1 0,-1 1 438,-4 0 1,3 0 0,-7-1-1,0 1 1,0 0 2675,0-1 1,7 7-1,4 4-1502,10 6 1,3 6-1,7 7 1,2 3-1,1 0 1,1 2-842,1 0 0,0 1 1,-1 5-1,1-2 0,-2-1 1,-1-4-1,-2 0-9341,2-4 9397,-5-1 0,6-2 0,-4 0 0</inkml:trace>
  <inkml:trace contextRef="#ctx0" brushRef="#br0" timeOffset="29">8478 17565 8398,'7'-19'728,"-1"4"0,-4-3 1,1 8-1,3 1 1079,1-1 1,-4-2 0,3 0-733,0 3 1,-3 3 0,6 6 0,1 0-1244,2 0 0,1 5 0,1 1 1,-1 0-1,-1 1 0,-2 0 0,-2 4 1,-3 1-667,-2 1 1,-1 0 0,-2 1 482,0-1 0,-2 0 0,-2 2 0,-3 1 241,-1 2 0,-4 4 1,3-4-1,-1 0 1,0 0-1,2-1 0,1 1-1635,0 1 1,4-8 1744,-2 2 0,10-20 0,2-2 0</inkml:trace>
  <inkml:trace contextRef="#ctx0" brushRef="#br0" timeOffset="30">8891 16886 8316,'-13'-23'0,"1"11"1148,3 12 1,3 20 0,8 11 0,1 6-533,1 3 1,5 0 0,-3 1 0,1 4 0,4 5 0,-1 3 0,0 5 0,-1 0-2313,2 3 1,-4 4 1695,2-8 0,-6 1 0,3-4 0</inkml:trace>
  <inkml:trace contextRef="#ctx0" brushRef="#br0" timeOffset="31">8825 17339 8276,'-12'-66'0,"9"19"1374,-6 3 0,7 14 1,7 17-1,7 1 0,7 3-1347,8 5 0,8-2 0,2 1 0,5 2 1,4 2-1,1 1 0,3 1-27,2 4 0,1 8 0,1 8 0</inkml:trace>
  <inkml:trace contextRef="#ctx0" brushRef="#br0" timeOffset="32">9318 17325 8259,'-34'0'903,"1"-10"1,8-5-1,3-6 610,4-7 0,9-6 0,5-12 0,5-4-1260,8-2 0,6-7 0,11 9 0,3 1 0,3 1 0,5 8 0,5 6-503,1 8 1,-8 9 249,10 4 0,-13 6 0,7 7 0</inkml:trace>
  <inkml:trace contextRef="#ctx0" brushRef="#br0" timeOffset="33">20568 7956 12660,'9'-19'0,"0"-2"0,2 2 392,0 6-270,-3 5 1,1 8 0,-11 0 0,-7 0 0,-7 2 561,-5 2 0,-1-1 0,-5 6 0,-1 3 1,-1 4-1,-2 6 0,1 5 0,3 4-473,5 5 0,9-1 0,8 2 0,5 3 0,8-1 0,11 1 0,15-6 0,13-5 524,10-8-468,-2-5 0,14-8 0,-1-4 0,2-4 0,-2-6 0,-9-7-278,-7-8 0,-3-10 0,-9-6 0,-7-6 1,-10-6-1,-9-2-89,-9-3 0,-16-3 1,-13-1-1,-15 3 1,-12 5-1,-10 7 1,28 23-1,-1 3-91,-1 0 1,-1 3 286,-1 1 0,0 3 0,-37-3 0,3 10 1,4 6-40,5 6 0,3 15 0,5 4 0</inkml:trace>
  <inkml:trace contextRef="#ctx0" brushRef="#br0" timeOffset="34">15730 9835 9253,'0'-51'0,"0"3"0,0 8 0,0 8 0,1 5 0,4 3 244,3 2 166,4 12 1,2-8 0,-1 11-1,0-1 1,1 4 0,-3 4 0,0 6-1,-4 7 1,-1 9 0,-3 9 0,-1 8-1,-4 7 40,-2 6 1,-2-2-1,-5 8 1,2-2-1,1-1 1,0-2 0,4-4-1,2-3-852,2-2 0,0 1 1,2-5-1,2-2 1,7-2-1,5-5 0,9-5 645,9-3 1,8-10 0,11-7 0</inkml:trace>
  <inkml:trace contextRef="#ctx0" brushRef="#br0" timeOffset="35">20528 9742 20357,'6'-12'-2913,"-6"3"1,-10 9 3002,-8 9 1,-11 9 0,0 3-1</inkml:trace>
  <inkml:trace contextRef="#ctx0" brushRef="#br0" timeOffset="36">20542 9689 25351,'-15'0'314,"-3"0"1,-3 0 0,-8 1 0,-5 5-199,-6 8 0,-9 0 0,0 7 0,-1 0 0,-1 0 1,5 2-1,3 4 0,6 4-187,3 5 1,11 7 0,9 1-1,11 0 1,14 1 0,17-1 0,19-2 151,17-5 1,-29-23 0,3-2 0,4-2 0,3-3 0,3-1 0,2-2 0,0-2 0,0-3 0,0-1 0,0-3 0,-4-3 0,-1-2-314,-2-1 0,-1-1 0,0-4 0,-1-2 0,-6-1 0,-2-1 0,26-24 0,-14-4 0,-17-2-108,-13-2 0,-21-10 0,-21-2 0,-17 3 0,13 32 0,-2 1 0,-2 2 0,-3 3 0,-2 0 0,-3 1-190,-2 2 0,0 2 0,5 4 1,-1 3-1,-6-1 0,0 3 0,5 2 1,0 2 527,2 2 0,0 2 1,0 2-1,0 2 1,0 1-1,0 0 1</inkml:trace>
  <inkml:trace contextRef="#ctx0" brushRef="#br0" timeOffset="37">15516 12221 12709,'-17'-22'0,"-3"0"0,1 4 0,0 6 0,2 8 0,1 2 0,-2 5 124,-4 6 1,1 6 0,-1 13 0,0 1 0,1 4-1,4 1 1,3 5 0,7 2 0,8 3 0,13 1-1,14-1 1,13-1 0,15-4 57,13-7 0,0-14 0,-27-11 1,2-2-1,1-1 0,0-2 0,0-3 1,-1-1-1,2-3 0,0-2 0,-3-3 1,-1-2-1,-1-2 0,-1-3-204,-4-2 0,-1-2 0,-2-1 0,-2-2 0,-2-2 0,-2-1 0,16-27 0,-15 1 0,-13-2 0,-12-1-49,-10-2 0,-22-4 1,-21 6-1,20 29 1,-2 3-1,-3 2 0,-1 3 1,-1 2-1,0 3 1,-1 1-1,0 2 10,1 1 1,0 2 0,-30-1 0,13 6-1,6 8 1,10 8 0,5 9 18,8 8 1,10 10-1,9 7 1</inkml:trace>
  <inkml:trace contextRef="#ctx0" brushRef="#br0" timeOffset="38">20742 11701 32767,'0'-18'-9416,"0"1"9888,0 0 1,1 9 0,5 3 0,6 4 0,6 1 0,2 0 0,4 0-120,1 0 0,8 0 0,2 1 0,3 4 0,-1 3 0,-3 4 0,-3 2 0,-5-1-928,-2 0 1,-9 2 0,0 1-1,-6 2 1,-3-2 0,-5-1-1,-4-1 444,-6-1 0,-4-4 1,-3-2-1,-4 1 1,1-3-1,0 3 424,2-1 0,9-2 0,3 4 0,4 1 0,4 2 0,6 3 206,8 2 0,8 3 0,7 5 0,2 0 0,0 3 0,-3 0-749,-3 0 0,-7-1 0,-5 0 1,-6-1-1,-7 1 0,-7-2 0,-11-3 363,-10-4 0,-9-3 0,-11-2 0,-4-1 0,-4-3 0,-3-3 1,0-2-834,4 1 0,0-1 1,6-4-1,2 2 0,1 2 623,4 5 0,2-3 1,-3 0-1</inkml:trace>
  <inkml:trace contextRef="#ctx0" brushRef="#br0" timeOffset="39">20608 13834 21331,'21'0'-2743,"-2"1"2444,-5 4 1,-8 2-1,-5 6 1,-5 1-1,-5-1 816,-6 0 1,0 5 0,-6 1-1,1 2 1,-1 3 0,-3 2 0,1 5-1,-1 6-485,2 6 1,7 0 0,2 5-1,7-1 1,4-1 0,4-2-52,2-5 0,6-1 0,11-8 0,6-5 0,2-6 0,6-5 0,3-5 357,5-5 0,6-8 1,-2-8-1,4-7 1,3-11-1,3-7-692,2-9 0,-10-9 0,-24 26 0,-1-1 0,17-31 0,-7-4 0,-9-1 0,-10-1-564,-9 6 1,-12 6-1,-7 8 1,-11 7 0,-10 9-1,-9 9-1745,-3 8 2769,-6 7 1,-1 7 0,-8 0-1</inkml:trace>
  <inkml:trace contextRef="#ctx0" brushRef="#br0" timeOffset="40">16516 16259 8505,'0'-44'0,"0"1"0,0 4 0,0 7 0,-1 5 0,-2 5 469,-2 4 1,-1 9-1,2 6-273,-5 6 1,-4 6 0,-4 7-1,-2 5 1,-2 3 0,-2 7-1,-1 4 1,0 10 0,3 2-1,2 5 1,4 0 0,5 3 14,6 1 1,10-4 49,7-8 1,8-8-1,11-5 1,7-6-51,4-7 1,7-6 0,-3-14 0,1-5 0,-4-10 0,-4-9 0,-4-7-69,-5-4 0,-9-7 0,-6-7 0,-5-5 0,-8-6 0,-8-2 0,-10 1-530,-10 0 0,-3 12 1,-7 0-1,-2 8 1,0 11-1,-1 7-747,3 7 0,10 10 0,0 10 1134,4 10 0,3 19 0,5 10 0</inkml:trace>
  <inkml:trace contextRef="#ctx0" brushRef="#br0" timeOffset="41">21848 15753 8521,'8'-46'1178,"-4"6"1,-3 12 0,-1 31-955,0 14 0,-5 26 1,-6 8-1,-5 8 1,-6 9-1,9-32 1,0 1-1,0 1 1,0 1-749,-1 1 1,1 0 0,-8 32 140,12-32 1,1 0 0,-7 31-1,3-1 1,3-5 0,5-4 382,2-2 0,8-1 0,2-5 0</inkml:trace>
  <inkml:trace contextRef="#ctx0" brushRef="#br0" timeOffset="42">21715 18445 8567,'-14'-2'0,"1"-1"0,0-1 0,0-1 0,-1 0 518,-5-3 1,4-1 0,-3 0-1,4 0 1,-1 1 0,-2 0-1,0 2 1,0 3 158,3 2 1,6 8-1,4 7 1,2 6-1,4 5 1,4 4-1,7 0 1,11 4-650,10 1 0,9-5 0,14 1 0,7-6 0,6-8 0,2-6 0,1-5-75,-2-4 1,-6-8 0,3-6 0,-7-8-1,-11-4 1,-7-2 0,-10 0-197,-8 1 1,-12-1 0,-10 0 0,-9 2 0,-13 3 0,-16 4-118,-16 3 0,-15 8 0,26 5 0,0 1 0,-4 2 1,0 1-1,-1 2 0,0 2 0,1 2 0,1 1 0,2 2 1,2 1-1,2 2 0,2 1-635,-28 16 1,5 6 994,9-2 0,3 10 0,6 2 0</inkml:trace>
  <inkml:trace contextRef="#ctx0" brushRef="#br0" timeOffset="43">16089 17445 8261,'-13'0'0,"0"0"0,2-1 376,7-4 1,7 2 0,15-7 0,4-3 0,3-4 0,3 0 0,2-3 0,3 0 0,-1-3 0,2 3 0,-1-1 0,-1 0 211,-2-2 1,-3 3-1,-5 3 1,-4 2-1,-5 1 1,-4 1-658,-5 0 1,-4 5-1,-4 4 1,-5 4 0,-3 4-1,0 5 1,2 5 778,1 3 1,2 3 0,-2 5 0,4 0-1,4 5 1,1 1-592,0 1 1,0 4-1,1-2 1,4 1 0,2 5-1,2 0 1,-2 5-2046,-1 1 0,0-6 0,-3 3 1926,2-1 0,5 1 0,-3-3 0</inkml:trace>
  <inkml:trace contextRef="#ctx0" brushRef="#br0" timeOffset="44">16356 17685 8275,'-6'-24'0,"-3"7"0,-1 9 1493,1 10 0,2 11 0,2 9 0,-4 3-1025,-3 2 0,4 1 0,-1 5 0,-2 5 1,-2 8-1,-3 5 0,-2 5 0,2 2-447,1 1 0,1 3 0,0-4 0,-1-3 0,-1-2 1,2-3-22,2 1 0,-8 9 0,5-5 0</inkml:trace>
  <inkml:trace contextRef="#ctx0" brushRef="#br0" timeOffset="45">15956 18618 8182,'8'-27'259,"-4"1"0,-2 4 0,-2 1 0,0 2 538,0 2 0,0 2 0,0 2 1,-2 1-1,-2 3 834,-5 5 0,-3 2-764,-1 2 0,-1 9 1,1 3-1,0 2-592,-1 2 1,5 2 0,2-2 0,1 3-1,3 2 1,2 1 0,2 0-498,3 0 0,-1-5 1,6 1-1,2-4 0,1 0 1,1-1-1,0-1-770,1-3 0,-3 3 1,0-5-1,-4 2 976,-1 0 1,-3 0 0,-7 5 0,-5 4 0,-3 4 0,-1 4 138,-1 0 1,-4 1 0,-1 0 0,0-1 0,-2 1 0,2-2 0,0-3-1029,2-4 1,3-3 0,2-2-1,4-1-4647,8-3 5552,18-15 0,4-15 0,11-13 0</inkml:trace>
  <inkml:trace contextRef="#ctx0" brushRef="#br0" timeOffset="46">16396 18458 8100,'5'-34'3460,"-1"4"-2689,-1 7 0,-2 11 1,-1 12-1,0 7 1,0 5-1,0 3-474,0 3 0,0 4 0,0 9 0,0 5 0,-1 4 0,-2 3 0,-1 1 0,1-1-988,1-2 0,2-2 0,0-2 0,0-3 0,0-3 0,0-4-5348,0-4 6039,6-6 0,1-4 0,7-7 0</inkml:trace>
  <inkml:trace contextRef="#ctx0" brushRef="#br0" timeOffset="47">16649 18658 8008,'0'-22'5291,"0"0"-3318,0 11 1,0 1-1828,0 14 0,0 4 1,2 7-1,1 1 1,3 2-1,0-2 0,1 0 1,-1 0-766,0 2 0,4-4 0,-2-6 1,1 1-36,-1-1 0,-3-2 1,2-8-1,-1-2 1,-3-5-1,-3-3 1946,-4-1 1,1 5 0,-5 2 0,1 2-622,0-1 0,4 2 1,-2 8-1,4 4 0,2 3 1,4 1-968,3 0 0,4 2 1,2 0-1,0 0 0,4-3 1,3-2-839,0-3 0,2-1 1,-3-6-1,-1 0 1,2-1 1133,-1-4 0,3-8 0,3-8 0</inkml:trace>
  <inkml:trace contextRef="#ctx0" brushRef="#br0" timeOffset="48">16956 18605 8008,'0'-14'1020,"-6"7"0,3 1 0,-4 8 1,1 2-643,3 5 0,1 3 1,2 3-1,2 1 0,1 3 1,3 0-1,1 2 0,3-2-410,2 1 0,6-1 0,1-3 0,1 0 1,0-2-1,1-5 0,4-3-1652,5-4 1684,4 0 0,6-14 0,0-3 0</inkml:trace>
  <inkml:trace contextRef="#ctx0" brushRef="#br0" timeOffset="49">17343 18458 10002,'-14'-7'773,"1"1"0,0 6-493,-1 0 0,5 1 0,2 4 0,1 4 1,3 2-1,2 4 0,2 3 0,3 4-152,5 3 0,9 2 1,4 0-129,4-1 0,6-5 0,2-2 0</inkml:trace>
  <inkml:trace contextRef="#ctx0" brushRef="#br0" timeOffset="50">17596 17992 7944,'-6'-26'1494,"-3"4"0,3 15 0,2 13 0,4 7-1300,4 5 1,-1 4 0,4 0-1,1 6 1,-2 11 0,0 5-1,-3 7 1,-2 1-106,-1 1 1,0-1 0,0-2 0,0-4 0,-1-2 0,-4-4 0,-4-1 0,-3-7-374,-1-2 0,0-5 1,-1-1-1,1-3 1,0-4-1,-1-3 119,1-4 1,0-7 0,0 2 0,-1-4 0,2-2-219,3-4 0,4-2 1,6-7-1,2 1 0,3 1-522,1 3 0,-2 3 0,4 6 0,1 2 905,2 2 0,7-2 0,2 4 0</inkml:trace>
  <inkml:trace contextRef="#ctx0" brushRef="#br0" timeOffset="51">17729 18365 8667,'-21'-5'0,"4"1"22,2 1 1,-3 2 0,0 2 333,2 3 0,1-2 0,3 4 0,2-2 0,1 2 4694,-1 2-4745,4 0 0,-2 4 0,5-1 1,-1-1-1,1 3 0,1 4 1,2 0-1,0 3-326,0 2 1,0-3 0,0 0 0,0-1 0,2 0 0,1-2 0,3-1-745,1-2 1,2-1 633,4-3 1,1 1-1,-1-5 1,0-2 0,1-2 116,-1-1 1,0 5 0,1-1-1,-1-1 1,2 0 0,3 0 771,4 2-1220,3 5 1,2-3 0,1 8 0,3 1 461,5 2 0,2 6 0,2-3 0</inkml:trace>
  <inkml:trace contextRef="#ctx0" brushRef="#br0" timeOffset="52">18955 8569 8070,'0'-20'0,"2"3"0,1 5 62,1 4 0,2-1 1,-3-5-1,3 1 1,0 0-1,2 1 1,-3 2-1,3 1 1,-2-2-1,1 1 2133,1 1 0,-4-1-1784,5 5 0,-6 2 0,3 6 0,-2 3 0,2 2 238,2 2 0,-4-3 0,3 2-157,-1 2 0,-1-4 1,-4 2-1,4 1 1,4 4-1,2 3-186,3 6 0,-1 8 0,2 6 0,1 4 0,3 5 0,1 1 0,0 4 0,0-1-222,-1-1 0,-3-3 1,-5-6-1,-4-2 1,-1-2-1,-2-5-291,2-3 1,-4-3 0,2-2-14,-2-6 1,-2-11 0,0-10-1,-2-15 1,-1-13 0,-3-12-709,-1-11 1,3 0 560,-5-16 0,4 9 0,-2-6 1,-1 3 293,1 6 0,-6 4 1,-5 7-1,0 7 1,0 7-1,1 6 1,0 7 568,2 5 1,2 8 0,0 4 0,-1 4 0,3 6 0,2 9-1,4 10 0,-1 9 0,2 10 0,1 5 0,3 5 0,4 3 0,7 5-110,5 4 0,5-4 1,5 0-1,3 0 0,0-1 1,4-2-1,-2-3-273,-3-2 0,0 0 0,-9-9 0,-1-4 0,-2-4 1,-5-7-1,-4-5-325,-4-3 0,-1-5 0,-4-1 1,-2-6 36,-5-5 0,-3-7 0,-1-5 0,1-9 0,1-8 0,3-9 0,-1-5-179,1-7 1,-2-3 0,4-10 0,-1-3-1,-4 0 1,-1 7 255,-1 8 1,0-2 0,-1 13-1,1 4 1,0 5 0,-1 9 244,1 2 0,0 3 1,-1 5-1,3 8 1,0 10 201,2 5 1,5 19 0,-4 5 0,3 12 0,2 9 0,1 7 0,4 6-153,-1-33 0,2-1 0,1 1 0,1 0 0,3 3 0,2-1 1,0 0-1,2 0 0,0-1 0,1-1 0,1 0 0,0 0 0,1-3 1,0 1-176,0-4 0,1 1 0,14 29 0,-8-13 0,-4-5 0,-4-9 0,-2-9-12,-3-10 0,-3-4 0,-7-5 1,-4-6-1,-4-9-412,-3-10 0,-1-12 1,0-8-1,-1-7 0,3-4 1,2-4-1,4 1-203,4 2 0,1 8 0,0 9 0,-2 7 0,-1 5-244,-1 3 0,-1 5 1,5 5-1,-1 10 1,-2 8-1,-1 8-2109,1 6 0,1 11 2958,2 6 0,-6-2 0,-1 10 0</inkml:trace>
  <inkml:trace contextRef="#ctx0" brushRef="#br0" timeOffset="53">19462 10355 8150,'4'-15'217,"1"-2"1,-1 2 0,-4-3-1,0 3 96,0 2 1,-4-5 0,-2 0 0,-1 2-651,-4 1 0,5 9 0,2 6 1,2 8 917,2 4 463,0-5 0,0-3 0,0-8 1,-1-3-1,-2-2-230,-2 0 1,0 6-1,2 0-630,-2 6 0,-4 4 0,3 7 0,0-1 0,-1 0 0,1 1 0,-1-1 462,-1 0 0,4 1-340,-5-1 1,2 0-1,-4 1 1,2-1-1,-1 0-81,-2 1 1,-6 3-1,-1 4 1,-2 3-1,-4 4 1,-3 1-204,-3 4 0,-11 1 1,-1 8-1,-5 1 1,-10 2-1,27-21 0,0 0-2,-3 1 1,-1 0 0,-2 0 0,-1 1-1,-1 0 1,-1-1 0,-1 1 0,-1-1-1,-1 1 1,-1 1 0,2-1 0,0 0 0,-1 1-1,1-1 227,1 0 1,1-2 0,1 0 0,1-2 0,1 1 0,1 0 0,1-1 0,1-1 0,-29 18 0,6-2 0,6-2-152,4 1 1,-1-2-1,8 1 1,5-3-1,2-4 1,4-2-660,4 1 0,-1-2 0,9-3 0,0-4 0,4-3 0,3-2-305,1 1 0,6-6 0,0 0 0,7-5 1048,10-9 0,12-4-170,14-17 13,6-3 0,-15 8 0,2-2 0,1 0 0,1-1 0,3 0 0,0-1-9,2-1 0,1 0 0,4-1 0,-1-1 0,0 0 0,0 0 0,-1 1 0,1 1 0,-2 1 0,-1 2 0,-3 2 0,-2 1 0,28-16-92,-9 6 1,-11 4 0,-1 5 0,-8 4 0,-8 3 15,-8 2 1,-11 5 0,-10 4-1,-11 4 1,-12 6 0,-12 7-1,-12 8 188,-13 4 1,26-9-1,-1 1 1,-5 1 0,0 1-1,-3 2 1,-1 1 0,-3 2-1,-1 2 1,-5 2-1,-1 0 224,-5 3 0,-1 1 0,2-1 0,0 1 1,1 0-1,0-2 0,2 0 0,1-2 0,3 0 1,1-1-1,3-1 0,2 0 0,4-2 0,1 1-21,5-3 1,3 0 0,-16 14 0,16-7-1,9-4 1,8-2 0,7-1 0,8-1-777,10-4 1,18-3-1,22-5 1,14-8 0,-23-3-1,2-3 1,6-4 0,1-2 156,3-1 1,2-4-1,7-5 1,1-2 0,2-4-1,0-1 1,1-1-1,-1 0 1,1 0 0,-2-1-1,-3 2 1,-2 0-1,-5 1 1,-2 0-789,-6 3 1,-2 0 0,20-16 0,-18 9 870,-10 2 1,-13 7 0,-7 1 0,-12 4 512,-9 5 0,-14 0 0,-19 8 0,-10 2 1,-15 8-1,28 1 0,-2 2 0,-4 4 0,-3 2-45,-3 3 1,-1 1-1,3 0 1,1 1-1,-4 4 1,-1 1 0,2 0-1,0 0 1,3 0-1,1-1 1,0 0-1,2-1 1,5-1 0,1-1-316,4 1 0,0-1 0,-27 18 0,17-5 0,6 0 0,10 0 0,12 3-5389,9 1 5443,17 8 0,21 2 0,17 5 0</inkml:trace>
  <inkml:trace contextRef="#ctx0" brushRef="#br0" timeOffset="54">17143 12674 8069,'0'-35'183,"0"-1"0,0 6 458,0 13 0,0 9 0,-2 7 1,-1 5-1,-1 4-192,1 2 0,3 2 0,4 1 0,7 2 0,5 3 0,8 4 0,5 3 451,7 2 1,7 2-484,10 7 1,-4-1 0,-17-12 0,1 0 0,1 0 0,0-1-273,2 0 1,-1 0 0,-1 2 0,0 0 0,2-1-1,1 1 1,1 2 0,1 1 0,-1 1 0,1-1-1,1 1 1,0 0 0,-2 0 0,0 1-67,-2-1 1,2 1 0,1 2 0,0-1 0,-2-2 0,-1 0-1,-2 0 1,0-1 0,-1 1 0,-1 0 0,-1-1 0,-1 0-106,-1-2 0,-1 0 1,26 24-1,-5-6 0,-6-3 1,-6 0-1,-8-6-132,-5-4 0,0-2 1,-8-9-1,-4 0 0,-5-1 1,-2-5 140,-1-2 0,1-7 1,-7 3-1,-2-1 0,-5-4 1,-3-4-121,-1-2 0,-1-12 0,-1-4 0,-2-8 0,-7-9 0,-6-6-15,-5-6 1,-10-2 0,-5-4-1,22 27 1,0 0 0,-3-2 0,-1 0-1,1 1 1,-1 1 147,1 0 0,0 1 0,-6-1 0,-1 1 0,3 4 0,-1 0 1,1 0-1,-1 0 0,1 1 0,1 0 0,1 2 0,1 1 0,-32-15 98,2 2 1,4 4 0,-3-4 0,3 4 0,7 3 0,5 3 0,6 4 52,4 3 0,9 2 0,10 1-193,2 3 0,10 3 1,10 8-1,13 2 1,10 7-1,9 6 166,6 10 1,6 10 0,7 10-1,-27-22 1,0 1 0,0 2-1,1 0 1,1 2 0,2 1-1,2 1 1,1 1 42,2-1 0,1 1 1,3 4-1,0 0 0,1-3 1,0-1-1,1 1 0,1 0 1,2 0-1,1 0 0,1-1 1,1-1-74,0 0 1,1-2 0,0 0-1,1 0 1,-3-3 0,0-1-1,-1 0 1,0 0 0,-1-1-1,0-1 1,-3-2 0,1-1-1,-4-2 1,-1-1-186,-3-3 0,-1 1 1,27 12-1,-14-2 1,-6 0-1,-7-4 1,-10-4-303,-6-4 0,-15-6 1,-10-4-1,-16-2 1,-13-5 78,-9-6 1,-6-1 0,-7-13 0,-4 0 0,1-3 0,-2-2-53,1-3 1,2 3 0,-3-3 0,2 3 0,3 1 0,1 2 0,3 1 119,3 2 1,5 6 0,7-2 0,3 3 0,3 2 0,5 1 586,7 3 1,9-1 0,4 5 0,4 2-626,8 2-1,6 2 1,6 5 0,6 6 0,5 6 0,8 6-3807,6 8 4095,-1 2 0,-16-3 0,-1 2 0,-1-2 0,0 0 0</inkml:trace>
  <inkml:trace contextRef="#ctx0" brushRef="#br0" timeOffset="55">19475 14820 8020,'0'-39'667,"0"4"1,0 5-171,0 6 1,2 5 0,2 6 0,5 0-66,3-1 1,1 1-1,1 0 0,-1-1-23,0 1 0,-7 6 1,-9 5-1,-13 9 1,-15 14-1,-12 12 1,-12 13-214,23-20 1,-1 2 0,-4 6 0,-2 1 0,-4 4 0,-2 2 0,-4 2 0,0 2 0,-2 2 0,0 1 0,-2 1 0,0 0-96,0-1 1,0 0 0,6-4 0,1-1 0,-3-1 0,0-2 0,3-2 0,1-1 0,3 0 0,0-1 0,2-1 0,1 0 0,3-2 0,0 0-14,3-1 1,1-2 0,1 0-1,1 0 1,-23 23 0,2-1-1,7-5 1,10-7-252,9-7 1,7-11 0,10-7-1,10-11 1,14-14 47,18-14 1,15-20-1,-14 16 1,3-2-1,3-3 1,1-2-1,4-4 1,2-1-1,5-3 1,0-2-44,1-2 0,0 0 0,0 2 0,0 0 1,-2 2-1,0 2 0,-2 0 0,-1 2 1,-3 3-1,-2 2 0,-2 1 0,-2 2 0,-5 5 1,-1 0 126,27-18 1,-14 4-1,-8 13 1,-12 7 0,-11 3 351,-6 4 0,-13 6 0,-4 2 0,-12 5 0,-15 6 0,-12 9-55,-12 10 1,23-7-1,0 3 1,-4 4 0,0 1-1,-3 3 1,1 2 0,-4 1-1,1 2 1,0 1-1,1 0 1,-2 0 0,1 1-13,1 0 0,1-1 0,1-1 0,-1-1 0,4-3 1,1 0-1,1 0 0,2 0 0,4-3 0,1 0 1,-23 24-256,11-7 1,11-2 0,12-5 0,5-3 0,5-6 0,11-3 0,12-7-593,10-6 0,21-6 1,6-11-1,10-7 1,-26 1-1,1-3 1,0-2-1,0-2 10,-1-2 0,-1-1 0,3-5 0,-2 0 0,-4 1 0,-2-1 0,27-24 0,-10 0 1,-14 4 691,-13 6 0,-3 1 0,-13 10 1,-4 4-1,-7 5 0,-14 7 0,-12 6 130,-11 7 0,-9 8 0,-8 16 0,27-7 0,0 2 0,-2 3 0,1 3 0,-3 3 0,2 2-35,-2 2 1,2 2 0,6-1 0,2 1-1,0 2 1,2 1 0,5-2 0,2 1-1,5-1 1,2 1-205,-2 33 0,16-29 0,4 0 0,1 1 0,1 0 0</inkml:trace>
  <inkml:trace contextRef="#ctx0" brushRef="#br0" timeOffset="56">17956 16326 7992,'-18'-19'287,"0"-4"1,2 4 0,6 3 416,1 5 1,7 0 0,4 3-1,8 1-85,6 2 0,9 10 0,4 4 0,8 2 1,9 6-1,5 4 0,9 5-452,3 2 0,-29-11 1,0 0-1,1 0 1,0 0-1,1 2 1,1-1-1,-1 1 1,0 1-1,1 0 0,-1 1 1,-2 1-1,0-1-81,-2 2 0,0 0 1,0 2-1,-1 1 1,-1 1-1,0 2 1,-1-2-1,1 1 1,0 0-1,1 0 1,-2-1-1,1 1 1,0-1-1,0 0-173,1 0 1,-1 0 0,-2-1-1,0 1 62,1 0 1,0-1 0,26 26-1,-3-1 1,-2-3 16,-1 3 0,-6-4 0,0 1 0,-4-3 0,-5-2 0,-2-1 0,-4-4-103,-4-2 1,1-3 0,-4-7-1,0-1 1,-5-1 0,-4-5-426,-3-4 1,-2 1 466,2-7 1,-10-9-1,-13-6 1,-7-10-1,-5-11 1,-5-7-1,-6-6-154,-6-4 1,-5-8 244,22 24 0,-1-2 0,0-1 0,1 0 0,-1 2 0,0 0 0,0 1 1,0 0-1,-2 0 0,0 0-17,-2-1 0,0 0 0,0 4 0,1 0 0,0-1 0,-1 0 0,1 2 1,-1 2-1,-29-18 0,-4 3-180,-1 0 1,-2 4-1,1 2 1,2 5-1,3 2 1,6 3 438,3 2 0,10 1 0,12 5 1,6 1-1,6 3 0,5 3-29,4 0 1,3 6 0,9 0 0,5 8 0,8 5-145,8 5 0,1 6 0,10 10 1,4 9-1,4 5 0,7 9 1,-22-28-1,0-1 41,3 2 0,1 0 0,2 0 0,1 0 0,2-1 0,0-1 0,1-1 0,0 0 0,2 2 0,0-1 0,0-1 0,0 0-108,1 1 0,1-1 0,-1-1 0,-1 0 0,-1-1 0,-1 0 0,-1-1 0,-1-2 0,-1 0 0,-1-1 0,30 16-400,-3-3 0,-6-3 1,-11-5-1,-8-4 1,-8-4-1,-7-4 0,-7-2 194,-3-3 1,-10-3 0,-2-6 0,-11 0 0,-10-1 0,-8-2 700,-6-2 0,-6-5 1,-4 1-1,-2-3 1,-1-1-1,0-1-312,1 1 0,0-5 0,-1-1 1,3-2-1,2-2 0,0-4 0,-1-4-556,-1-5 0,8 1 0,-5-4 0,-2-2 0,2-1 0,-1 1-453,1 1 0,10 0 650,-2 0 0,5 2 0,5 3 0,3 7 0,4 6 693,3 3 0,6 3 0,2 5-820,1 2 0,9 14 0,9 2 0,6 9 0,4 7 0,4 5 306,4 6 1,12 6 0,0 4 0,9 7 0,-21-23 0,2 1 0,2 3-1,2 0 1,3 3 0,2 0-16,1 1 0,2 2 1,-1 0-1,2 2 1,7 7-1,2 1 0,0 1 1,1 0-1,1 1 1,-1 2-1,-16-16 1,-1 0-1,1 1 0,-1 2 1,0 1-1,0 0-12,0 2 0,-1 1 0,0 1 0,2 3 0,-1 3 0,-1-1 0,-3 1 0,0-1 0,-1 0 0</inkml:trace>
  <inkml:trace contextRef="#ctx0" brushRef="#br0" timeOffset="57">19542 9142 7989,'-10'-11'0,"-4"0"0,1 5 0,4 5 0,9 7 267,0 4 0,12-1 0,-3-2 1,3 1-1,2-2 0,3 0 1,4-3-1,4-3 0,9-6 1,7-6-1,11-7 0,6-5 74,4-4 0,-20 8 0,2-2 0,1 0 0,0 0 1,6-3-1,2 0 0,5-3 0,1 1 0,1-1 0,0 1 1,3-1-1,1 1 0,-2 2 0,1 1 0,2 1 0,0 0-212,1 1 1,0 1 0,-2 4 0,-1 0 0,2-2 0,1 0-1,-2 0 1,-1 1 0,-1 0 0,-1 0 0,2 0 0,0-1-235,0 3 1,-2 0 0,-5 0 0,-1 1 0,1 0 0,-1 0-138,-3 0 1,-1-1 0,-1 0 0,-1-1 0,-6 3 0,-2-1 0,0-1 0,0-1-1,-2 1 1,-1 0-431,-2-1 0,-1 1 1,27-11-1,-7 5 0,-8 0 1,-8 1-1,-7 5 672,-6 6 0,0 1 0,-4 0 0,4-6 0</inkml:trace>
  <inkml:trace contextRef="#ctx0" brushRef="#br0" timeOffset="58">23541 7663 7897,'-12'-9'0,"-4"2"570,-3 1 0,-1 1 0,7 5 0,0 2 227,-1 2 1,1-2 0,0 4-1,-1 0 1,0 3 0,-4 2 0,-4 4 786,-4 3 1,4 3-1354,0 5 0,6 6 0,-2-1 1,3-2-1,3-1-28,3-1 1,3 0 0,8-1-1,2-1 1,8-1 0,7-5-472,8-4 1,15 0-1,1-11 1,4-1 0,3-3-1,4-4 1,3-6-1806,4-7 1,-5 1-1,1-5 2073,-7 2 0,2-11 0,-5 2 0</inkml:trace>
  <inkml:trace contextRef="#ctx0" brushRef="#br0" timeOffset="59">24088 7730 7847,'-6'-17'925,"-3"4"1,9 3 0,4 10 0,7 0-1043,2 0 0,-4-5 0,-2-1 1,-1-1-1,-3-3 393,-1-2 1,-2-6 0,0-1 0,0-2-1,0-4 1,0-2 0,0-1 0,0 3-261,0 0 0,0 1 0,0 0 0,0 4 1,0 0-1,1 6-656,4 3 0,-3 1 0,9 5 640,4 2 0,-2-4 0,6 0 0</inkml:trace>
  <inkml:trace contextRef="#ctx0" brushRef="#br0" timeOffset="60">24647 7397 7947,'-22'0'1308,"0"0"1,0 5 0,10 6-1,3 4-1948,5 2 0,2 1 0,2-4-38,0-1 0,0-7 1,2-8 677,2-10 0,-2-7 0,3-7 0</inkml:trace>
  <inkml:trace contextRef="#ctx0" brushRef="#br0" timeOffset="61">24567 6917 7947,'-7'-14'0,"-5"3"-316,3 2 1,2-2 0,0 5 0,1-1 221,3-3 0,1-2 0,2-1 0,2-2 0,1-3 0,3-4 1,1-3-1,5-2 94,4 0 0,-1 5 0,3 0 0,-4 0 0,0-5 0</inkml:trace>
  <inkml:trace contextRef="#ctx0" brushRef="#br0" timeOffset="62">24687 6624 7947,'8'13'0,"-2"6"0,-5 2 0,2 3 0,2-1 221,-2 1 1,3 9 0,-2-7 0,0 2 0,2 2 0,2 0 0,2 2 532,3 2 1,-2-1 0,8 4 0,0 1 0,4-1 0,0 0 0,1-4-857,-2-6 0,-6-2 102,2-7 0,3-1 0,0-3 0</inkml:trace>
  <inkml:trace contextRef="#ctx0" brushRef="#br0" timeOffset="63">24794 7077 7851,'-27'-14'481,"13"7"0,9 6 0,17 5 1,6-1-1,3-2 0,1-1 0,1 0 1,4 0-1562,6 0 0,8-1 1080,4-4 0,5-2 0,-3-6 0</inkml:trace>
  <inkml:trace contextRef="#ctx0" brushRef="#br0" timeOffset="64">25261 6970 7874,'-27'0'223,"2"2"1,4 2-1,8 6 1,7 7-1,4 3 1,2 1-1,0-3 701,0-3 1,0 0-1,2 1 1,4 0 0,6-3-1,5-4-1459,4-3 1,0-1 0,4-5-1,-1-3 1,1-5 0,-1-6 534,1-6 0,0-8 0,2-6 0</inkml:trace>
  <inkml:trace contextRef="#ctx0" brushRef="#br0" timeOffset="65">25421 6903 7874,'-18'-11'878,"0"2"1,0-2 0,5 7 0,1-1-461,3 0 1,5 3 0,8-2 0,7 4-1,5 3 1,5 1 0,1-1-454,0-2 0,-1-1 0,2 0 0,-3-1 0,-4-2 0,-4-1-457,0 1 0,-8 0 0,-4 0 1,-7-2-1,-5 2 0,-1 2 699,-1 1 0,1 4 1,0 2-1,-1 2 0,2 2 425,4 2 1,2 1 0,6 2-1,1 1 1,4 3 0,3 1 0,6-1-425,4-3 1,2-1 0,7-3 0,1-3-1,3-5 1,5-4-205,2-4 0,5-5 0,-1-10 1,-4-8-1,-1-7 0,-3-6-481,-3-4 1,-8-4 0,-7-4 0,-6 2 0,-5 1 0,-7-1 461,-7-2 0,-6 0 0,-13 3 0,-1 8 0,-4 7 0,-1 10 0,-3 8 544,-1 8 0,3 7 0,4 7 1,2 9-1,1 11 0,1 14 1,6 12-705,5 9 1,9 10 0,4-32-1,1 0 1,1 4 0,2 0 0,1 4-1,2 0 175,2 0 0,1 0 0,2 1 0,2-1 0,2 0 0,0-1 0</inkml:trace>
  <inkml:trace contextRef="#ctx0" brushRef="#br0" timeOffset="66">24807 8569 7887,'-10'-31'1087,"-3"2"0,-2 5 218,0 9 0,6 3-894,0 8 1,6 2-1,0 11 1,6 11-1,5 6 28,-1 5 1,9 11 0,-1 1 0,3 4 0,3 5 0,0-3 0,1-2-591,-2-4 0,4-6 0,-6-4 0,0-5 0,-1-9 0,1-7 0,-1-9-673,-3-6 0,-6-12 1,-4-12-1,-2-8 1,-2-10-1,-2-8 1,-2-6 825,-5-2 0,-7-7 0,-2 6 0,2 3 0,1 2 0,1 6 742,1 2 0,1 4 0,2 10 0,2 5 0,3 6 0,2 7 0,1 2 2942,2 2-3630,0 5 0,0 8 0,2 9 1,1 4-1,1 5 0,-1 4-566,-2 4 0,-1 5 1,-1 0-1,-2-2 0,-3-1 1,0-1-1,0-2-1103,3-3 0,2-2 1,1-7-1,1-1 1613,4-3 0,8-3 0,8-6 0</inkml:trace>
  <inkml:trace contextRef="#ctx0" brushRef="#br0" timeOffset="67">25474 7996 7873,'-34'-13'2341,"3"1"-418,7 3 0,8 5-2106,7 8 1,-1-1-1,5 6 1,2 1-1,2 2 1,1 3 0,1 1 181,4 2 0,-2 4 1,5-4-1,1-2 1,0-1-1,0-3-249,1-3 1,-2 1 22,1-5 633,-6-1 0,1-5 1,-8-2-1,-4-3 1,-1 0 1393,1 0 0,3 2 0,-1 4-1822,5 0 0,4 4 1,11 0-1,3 1 1,0 1-1,0 1-1022,-2 1 0,2-2 0,3-6 0,-1 0 1,2 0-1,-1-3-2391,4-6 3435,7-6 0,-3-24 0,5-2 0</inkml:trace>
  <inkml:trace contextRef="#ctx0" brushRef="#br0" timeOffset="68">25714 7450 8996,'-25'0'0,"2"0"0,6 1 658,2 4 0,7 7 1,4 7-1,3 2-586,1 2 1,5 4 0,4 4 0,3 3 0,3 2 0,1-1 0,4 2 0,0 2 891,4 1 1,1-2 0,2-2-965,0-5 0,-1-9 0,1-3 0</inkml:trace>
  <inkml:trace contextRef="#ctx0" brushRef="#br0" timeOffset="69">25781 7703 7841,'-27'-37'166,"3"6"0,6 9 0,9 5 0,9 4 0,8 0 0,5-2 1,4-3-113,2-4 0,6-3 0,8-3 1,1-2-1,3-1 0,1 1-54,2 2 0,6-4 0,1-2 0</inkml:trace>
  <inkml:trace contextRef="#ctx0" brushRef="#br0" timeOffset="70">26167 7197 7841,'0'13'749,"-1"2"-71,-4 3 1,-7 8 0,-5 10 0,0 4 0,2 6 0,4 5-315,2 6 0,-2 1 0,7-5 1,1-1-1,1-2 0,4-3 0,2-1 1,5-4-468,3-5 1,6-6 0,0-9 0,-2-6-1,0-5 1,1-7 0,0-4-236,0-4 1,-3-10-1,0-8 1,-1-3 0,0-3-1,2-2 1,3-1 1065,4 2 0,-1 2 1,3 5-1,4 4 0,6 3 1,7 3-1,8 3 1191,9 5-1919,6 2 0,8 14 0,2 3 0</inkml:trace>
  <inkml:trace contextRef="#ctx0" brushRef="#br0" timeOffset="71">10384 8663 8540,'5'-26'0,"-2"6"0,-5 8 0,-5 10 0,1 2 201,-6 6 0,9-4 1,-4 2-1,1 5 1,6 2-1,7-3 0,9-2 1,7-1 670,3-1 0,4 1 0,10-5 0,1 0 1,4 0-1,4 0 0,2 0-482,3 0 0,-1 0 0,2 0 1,1 0-1,3-2 0,2-1 0,3-3-148,1-1 1,2 2 0,-1-3 0,4-3-1,1 1 1,3-1 0,-1 3 37,-35 2 1,-1 1-1,33-2 1,-1-1-1,-2 2 1,1 2 0,-1 0-1,-1-1-92,1 2 1,-2 2-1,8 1 1,-2 1 0,-3 2-1,3 3-235,2 1 0,-2-4 1,3 3-1,0-1 1,-3-1-1,0-1 1,-4-1 255,-2-2 1,2 0-1,-8-2 1,2-2-1,2-5 1,1-3 0,0-1-154,-2-1 1,-4 1 0,2 0 0,1-1 0,-3 1 0,0 1-572,-2 3 1,-4-1 0,4 6 0,-6 1 0,-5 1-1,-4 2 1,-2 0-408,-4 0 1,1 5-1,-6 0 1,-4 3 0,1 1-1,-5 0-1523,-1 0 1,-3-1 2444,-5 6 0,0 5 0,1 2 0</inkml:trace>
  <inkml:trace contextRef="#ctx0" brushRef="#br0" timeOffset="72">5985 9502 25772,'14'0'-12,"-1"0"1,0-1 132,1-4 0,3 4 0,3-4 0,-1 4 0,2 1 0,-1 0 0,4 0 141,1 0 0,-1 0-193,3 0 0,-4 0 1,10 0-1,-1 0 0,4 0 1,2 0 187,2 0 0,3 0 0,5 0 0,5 0 0,2 0 0,1 0 0,1-2 288,0-2 1,7 3 0,-2-5 0,2 1-1,1-1 1,-3 0-520,-3 0 0,8-2 1,-11 3-1,4 2 0,-4 2 1,-4-1-27,-3-2 0,0 2 0,4-2 0,-1 2 0,-2 2 0,-1 0 0,1 0-186,2 0 0,6 0 1,0 0-1,1 0 1,0 0-1,3 0 1,1 0 401,3 0 1,2-4-1,-1-2 1,-2 0-1,0 0 1,-1 3-217,0 2 0,-1-4 0,-6 1 0,0 1 0,0 1 0,-2 2 0,-4 0 0,-2 0 0,2 2 0,-5 1 0,-1 1 0,3-1 0,-1-1 0,4-2 0,2 0 0,3 0 0,3 0 0,2 0 0,3 0 0,1 0 0,6-5 0,0-1 0,2 0 0,-1-1 0,2 1 0,-1 0 0,-35 4 0,0 1 0,37 0 0,-36 1 0,1 0 0,-2 0 0,1 0 0,0 0 0,0 0 0,37 0 0,-2 0 0,1 1 0,-2 2 0,-2 2 0,0-2 0,-3-2 0,2-1 0,-2 0 0,0 0 0,-3-1 0,0-4 0,0-2 0,4-2 0,-1 0 0,0 0 0,-1-4 0,-4 4 0,1 0 0,1 0 0,-3 0 0,-1 0 0,-3 2 0,-6-4 0,-4 4 0,-2 0 0,-3 1-104,-3 0 1,2 1 0,-10 5 0,1-1-1,0-2 1,-4-1 0,-1 1-2106,-1 1 1,0 2 1692,-1 0 1,1 2 0,0 1 0,-1 2 0,1 1 487,0 0 1,5-1 0,2-5 0</inkml:trace>
  <inkml:trace contextRef="#ctx0" brushRef="#br0" timeOffset="73">19035 8636 11826,'-1'-12'0,"-2"2"0,-3 2-798,-1 2 351,4 2 570,-9 4 1,9 6-1,-4 4 1,-1 7 0,1 5-1,-2 3 1,0 2-1,0-1 1,0 1 0,2 0-1,2-1 1,4 1 189,1 0 1,0-2 0,0-2-1,0 0 1,0-1 0,0 0-1,1 0 14,4 2 1,1 0 0,4 1 0,-1 0-1,1 3 1,1 2 12,-2 2 1,1 1 0,-4 5 0,0-1 0,1 3 0,-1 0-238,0 3 1,3 0 0,-5-3 0,1 0-1,-1 2 1,2-1 0,0 1 0,1-4-33,1 1 1,-5-2 0,3 0 0,-2-2 0,1 1 0,-2-1 114,-2 1 0,1-7 0,1 3 0,1-4 0,-1-2 0,-2 1 4,-1 0 1,0-1 0,0 1 0,0-2 0,0-1 0,0-2-126,0 2 0,0-4 0,0 1 1,-1-2-1,-2-1 0,-3 0 0,-1 1-5,-4 2 1,2 1-1,-2 5 1,-6-1-1,-2 1 1,-5 1-1,-2 2 49,-5 1 1,1 6-1,-6 0 1,-1 4-1,-1 4 1,-2-2-62,0-2 1,0-2-1,0-2 1,1-3 0,2-2-1,5-2-46,4-2 0,-6 3 0,7 0 0,-1-1 0,-2-2 0,1-1-130,-3-1 0,-3 0 1,2-3-1,-1 0 0,-3 0 1,-1 2 117,-2 2 0,0-5 0,0 0 0,0 1 0,1-3 0,4-2 0,4-3-29,2-2 1,3 1 0,-1-2 0,2-2 0,1-3 0,3 1 0,1-2-43,-1 0 1,0 4 0,-2-1-1,0 3 1,0 1 0,-3 2 77,0 3 0,-5 1 0,-2 6 0,1-1 0,-3 2 0,3 1 62,-1 3 1,2-1 0,5-4-1,0-1 1,3-2 0,2 0-1,0-1 2,0-3 0,5 1 0,-2-1 0,2-2 0,1 1 0,0-1-80,4 2 1,0 1-1,-2-3 1,0 3 0,-1 1-1,1 2 1,0 0 57,-1 2 0,5 4 0,1-6 0,-1 3 0,1 2 0,2 0-11,0-1 1,5 1 0,-4 0 0,4-2 0,1-2-1,0 0-76,0 0 1,6 3 0,3 0 0,3-1 0,1-1 0,0-2 0,2 2 15,3 1 0,-2-1 1,5 0-1,0 1 0,-1-2 1,4 3-51,1-1 1,-3-3 95,1 0 1,-1 0-1,5 5 1,1 0-66,3-1 0,-2-3 1,5-1-1,1 1 1,-1 3-1,4-1 1,2-2-73,0 0 1,6-3 0,-7 3-1,-1-4 1,4-1 0,-3-1 70,4 0 1,-1 2-1,-4-1 1,1-2-1,1-1 1,-2 0-1,-2 1 37,-3 2 1,-2-1 0,-5-3 0,1-1 0,1 0 0,2 2 13,1 3 0,0-2 28,-4 7 0,4-6 0,1 6 0,2 0-80,3 2 1,-3 6 0,4 2-1,1 0 1,4 1 0,0 0 0,0 1-115,2-1 1,-2 3 0,4-6 0,-2-1-1,-4-2 1,-2-3 121,-2-2 0,0 2 1,-8-3-1,1 2 0,-3-1 1,-4-2-1,1 0 74,1 0 0,-4-5 1,-2 3-1,-1-1 1,0 1-1,-2 0 1,-1 2 2,-2 0 1,0 1 0,1 5-1,-1 1 1,0 3 0,1 4-58,-1 4 1,-6-3-1,-2-2 1,-4 0 0,-1-2-1,0 2 1,-1 0 137,-4 3 0,-3-3 0,-9 0 0,-2 1 0,-2-3 0,-2 1 458,-3-4-585,0 5 1,-5-6 0,-2 5 0,0-2 0,-1 0 0,2-1 0,-2-1-37,0 3 0,0-4 1,-3 3-1,3-2 1,-1 1-1,3 1 104,-1-1 1,1-2-1,2 0 1,-3 2-1,1 2 1,-1 1-1,5-1 80,4-2 0,-4 3 0,5-2 0,0-2 0,1-1 1,3-2-1,0-3-151,2-1 0,4-1 0,3 3 0,1-3 1,0-2-1,2-1-94,2 1 0,-1 2 0,2 5 0,1 2 0,0 2 0,0 3-169,-2 1 290,1 1 1,4 10-1,0 1 1,0-1-1,0 3 1,0-2 28,0 0 0,4 1 1,2-4-1,0-3 0,2 1 1,-1-1-1,3 2-11,2-5 1,2 3-1,-1-5 1,2 4 0,3 1-1,5 1 1,5 2-286,3 2 1,6 5-1,1-1 1,2 3-1,2 1 1,1 0 138,5 1 1,-2 0 0,3 3 0,-24-28-1,0 1 1,1 0 0,0 1 0,0 0-1,1 1 46,0 1 0,-1 0 0,1-2 0,0 0 0,-1-1 0,0 0 0,-2 0 0,0-2 1,22 25-1,-1-4 0,-1-3-229,-1-3 1,-6-6 0,-1-1-1,1-1 1,0 1 0,0-2-1,-2-2-332,2-2 0,0-2 0,2-3 0,-1-1 0,7-5 0,4-2-1205,6-6 0,10-9 1838,-3-6 0,-22-9 0,0-6 0,-2-5 0,0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2-15T02:51:29.783"/>
    </inkml:context>
    <inkml:brush xml:id="br0">
      <inkml:brushProperty name="height" value="0.053" units="cm"/>
      <inkml:brushProperty name="color" value="#FF0000"/>
    </inkml:brush>
  </inkml:definitions>
  <inkml:trace contextRef="#ctx0" brushRef="#br0">7252 6570 6656,'0'-13'0,"1"1"3591,4 3-2142,-4-3-1078,11 11 1,-9-9-1,4 4 1,1-2 0,-1-2-1,2-2 1,-2-1 0,-2-1-1,-4 1 923,-1 0-1021,0 5 0,-1-2 1,-4 5-1,-4 1 0,-2 0 1,-3-1-1,1 2 223,0 2 0,-1 1 0,1-2 0,0-1 1,-1-1-1,1 1 0,0 0 0,-2 0 18,-3-2 1,3 0 0,-3 2-1,2-2 1,0 2 0,-3 2 0,-2 1-1,-3 0-69,-1 0 0,-2 0 0,1 1 0,-1 2 1,0 3-1,1 1-220,-1 4 0,2 1 1,1 3-1,3 1 0,2 2 1,3-1-1,3 1-58,4 0 0,-3 4 1,4-3-1,1 2 0,3 3 1,2 1-1,2 2-69,0-1 0,0 2 0,0 3 0,0 4 0,2-1 0,1-2 0,2 1-88,3 2 0,1-1 0,4 0 0,2-1 0,3-2 0,4 0 0,3-1 33,2-5 0,10 0 0,4-7 0,5-2 0,4-1 1,2-3-44,2-3 0,2-3 0,0-6 0,-1-2 0,1-2 0,-2-7 0,-1-5 0,0-6-183,-8-3 1,8-8 0,-12-1 0,-1-1 0,-4-2 0,-5-3-379,-4-3 1,-4-6 0,-11 3 0,-3-2 0,-6-2 0,-6 1 383,-6 5 0,-14-1 1,-10 10-1,-8-2 1,-10 1-1,-4 7 1,-5 5 208,-5 6-445,7 3 0,-10 2 0,13 1 0,4 3 0,4 5 0,7 2-2305,7 2 2702,8 0 0,12 0 1,0 0-1</inkml:trace>
  <inkml:trace contextRef="#ctx0" brushRef="#br0" timeOffset="1">9784 8036 29429,'0'-13'-7450,"0"6"6069,0-5 0,2 10 0,1-4 1749,1 0 0,-1 5 471,-7-4 0,1 4 0,-6 1 0,-1 0 0,-2 0-162,-2 0 0,1 0 0,0-2 0,-1 0 0,1-3 1,-2 2-1,-1 2-305,-2 1 0,-4 0 0,3 0 0,-2 1 0,-3 2 0,-1 3-82,-2 1 1,1 1 0,-1 2 0,0-1 0,2 1-1,2 2-322,0 2 1,3 3 0,-3 1-1,4 0 1,1 0 0,1 1-1,0 2 198,2 2 0,7 3 0,0 2 0,2 1 1,3 4-1,5 1-94,7 3 0,1 1 1,11 1-1,1-1 1,3-1-1,8 2 1,5-3-73,7-2 0,2-3 0,9-5 0,4-1 0,6-1 0,4-3 0,-33-11 0,0-1 0,37 4 0,-6-5 0,0-2 0,0-5 0,-4-2 0,-3-4 0,-5-11 0,-7-2 0,-6-5 0,-5-7 0,-4-4 0,-2-9-79,-7-7 1,-4-4-1,-10-9 1,-2-4-1,-4 2 1,-7-3 0,-5 4-513,-7 3 0,-12 2 0,-4 16 1,-4 5-1,-6 7 0,-3 8-1922,-9 10 1,-5 6 2851,-10 7 1,28 5 0,-1 2 0,0 0 0,-1 0 0</inkml:trace>
  <inkml:trace contextRef="#ctx0" brushRef="#br0" timeOffset="2">9478 5344 7972,'0'-13'0,"0"0"0,0-1 0,0 1 0,1 0 424,4-1 1,-2 1-1,6 0 1,1-1-1,2 1 1,0 0-1,-2-1 1,-1 2-1,0 2 637,-2 1 1,-1 0 0,-7-3-700,-4 4 0,-2 2 1,-8 6-1,-3 0 0,-4 1 1,-3 2-1,-3 3 1,-2 0 487,-1 0 0,-5 4 0,5-1 0,2 1 0,0 2-512,3 2 0,-2-4 1,-2 8-1,-1-2 0,1 2 1,4 4-1,2 3-68,2 2 0,1 5 0,-3 5 0,4 6 0,0 8 0,4 4-187,1 2 1,8 10-1,2-2 1,4 0 0,4-1-1,7-8 30,12-4 1,14-9-1,13 0 1,7-8-1,12-8 1,-31-17-1,2-2 1,1-2 0,1-2-1,1-1 1,1-3-49,1 0 1,1-3 0,1-3 0,1-3 0,1-3 0,0-2 0,1-3 0,0-2 0,-1-2 0,0-2 0,-1-2 0,-1-2-405,-1 0 1,-1-2-1,-1-5 1,-1 0-1,-4 0 1,-1-1-1,-1 0 1,-2-2-1,-2-2 1,-2-1-1,-3 1 1,-2-2 6,-3 2 0,-3-1 0,-1-4 0,-3 0 0,-3 3 1,-2 1-1,-1-2 0,-1-1 0,-3 1 0,-2 0 1,-2 3-1,-2 1 392,-6-30 0,-15 3 0,-8 8 0,-7 7 0,-10 9 1,-8 9-1,-7 9 432,-3 5 0,-4 9 0,1 6 0,0 8 0,4 6 0,5 7 0,6 3-645,3 3 0,11 5 0,1 4 0,5 1 0,8 3 0,6 0-9678,4-2 9607,7 4 1,2-11 0,6 5 0</inkml:trace>
  <inkml:trace contextRef="#ctx0" brushRef="#br0" timeOffset="3">9411 5531 7937,'-1'-22'3009,"-4"-1"0,4 7-1613,-4-2 1,4 11 1161,1 7 0,1 10-2124,4 8 0,-2 6 0,6-2 1,1 3-1,0 2 0,1-1-428,-2 1 0,-2-2 1,3-1-1,-1-3 0,0-2 1,0-4-1097,0-5 0,-6-5 1,1-11-1,-2-6 485,-2-5 0,0-11 0,0 2 0,-2-4 0,-1-1 1,-1 0 726,1 1 1,1 2-1,2 1 1,0 2 0,0 3-1,0 4 1,2 4 498,2 0 1,-1 2-1,6 3 1,2 4-1,0 0 1,4 1-1,1 1-460,2 1 1,0 2-1,-5-1 1,1-2-1,1-2 1,1 2-938,2 2 1,-1 1 0,-2 0 0,1-2-1,2-1 776,-1-1 0,-3 0 0,0 4 0</inkml:trace>
  <inkml:trace contextRef="#ctx0" brushRef="#br0" timeOffset="4">9478 5504 7983,'-14'9'1159,"3"0"1,2 1 0,4 2-745,4 1 1,7-1 0,3-3 0,2-3 0,4-1 0,3-1 0,4-1 0,3-2-1,2-1-115,0 0 1,-1-1-1,1-2 1,-2-3 0,-3 0-301,-4 0 0,-3-4 0,-2 2 0</inkml:trace>
  <inkml:trace contextRef="#ctx0" brushRef="#br0" timeOffset="5">9504 5704 7971,'-13'7'0,"4"5"1173,0-3 1,14-3 0,4-1-1,11-4-764,10-1 1,0 0 0,5 0-1,2-1 1,2-4 0,-1-4-1,1-4 1,-1-3-1048,4-2 1,-1-1 637,-5 1 0,2-3 0,-4-6 0</inkml:trace>
  <inkml:trace contextRef="#ctx0" brushRef="#br0" timeOffset="6">9918 5477 13073,'9'5'0,"-1"-1"857,3-1 0,1 5 0,1-1 0,0 2 385,1 0 1,-5 0-1,-1 4 1,1 0-1,-1 1-1137,-4-1 1,-2 0-1,-2 1-1367,0-1 0,0-7 0,0-6 0,1-9 0,2-6 1043,1-2 1,1-1-1,-5 4 1,1 3-1,2 0 1,2 2 2246,-2-1 1,0 6-1301,1 4 0,4 4 1,3 6-1,0-1 1,-2 0-1,1 0 0,3-2-1080,5-1 0,-3-1 0,4-5 0,-1 0 0,1 0 0,1-2 0,-1-2-3525,-3-5 1,3-7 3876,-1-2 0,0-12 0,-5 2 0</inkml:trace>
  <inkml:trace contextRef="#ctx0" brushRef="#br0" timeOffset="7">10344 5104 7953,'-1'9'407,"-2"0"0,-2 1 1024,2 2 1,2 2-1,1 0 1,0 3-903,0 0 1,0 10 0,0-3 0,1 0-1,2 1 1,3 0 0,2 0 0,1-1-1009,-2-2 0,3-6 0,-4 3 0,2-2 479,2-4 0,2 3 0,1-8 0</inkml:trace>
  <inkml:trace contextRef="#ctx0" brushRef="#br0" timeOffset="8">10344 5398 8568,'-7'-14'4309,"2"7"-4173,10 2 1,2 4 0,8 1 0,1 0 0,4-2 0,-1-1 0,2-1 0,-2 0-1063,0-2 1,3 4 0,-4-4 0,-2 2 925,-1-1 0,-2-11 0,1 1 0</inkml:trace>
  <inkml:trace contextRef="#ctx0" brushRef="#br0" timeOffset="9">10571 5278 14238,'6'11'0,"1"1"627,1 2 1,3-4 0,-2 9-1,3 0-2,1 4 0,-4 0 1,-1 3-1,-2-3 1,-3 2-1,0-1 1,0 1-1,1-1-703,-1-2 1,-6 3 0,-3-4 0,-1 0-1,-4-5 1,-1-4-321,-1-3 1,4-6 0,2 0 0,1-6 0,3-8 0,3-5 531,4-6 1,4-3 0,5-2 0,2 0 0,1 2 0,5 2 0,3 0 126,4 0 0,6-1 0,0 2 0,3 4 0,4 3 0,1 2-261,-1 0 0,-1-7 0,0 0 0</inkml:trace>
  <inkml:trace contextRef="#ctx0" brushRef="#br0" timeOffset="10">9211 5904 8112,'-15'0'64,"-1"0"0,-2 0 0,2 0 427,1 0 0,2 0 0,-1 0 0,1 0 1,0 1-1,0 2 282,-1 2 0,1-1 0,-2-2 0,-1 1 1,-4 3-1,0 0 0,-4 1-223,-1 0 0,-3 2 0,-2 3 0,-4 0 0,-2 0 0,-3 3-53,-3-1 0,2 6 0,-7-1 0,-2 2 0,0 2 0,-6 4 0,-1 3-80,-5 1 0,-4 0 1,6-3-1,1 0 0,2 0 1,5-3-68,4 1 0,-1-7 0,7 0 0,5-1 0,5-2 0,8-3 0,2-4-1831,5-3 1,8 3-1,10-4 1,11-5-8351,12-8 9707,20-1 1,4-22 0,10 3 0</inkml:trace>
  <inkml:trace contextRef="#ctx0" brushRef="#br0" timeOffset="11">9731 6104 7875,'7'0'909,"-1"6"1,-6 3 0,0 2-308,0 3 1,-4 8 0,-1 3 0,2 2 0,2 2-94,1 0 1,0 5 0,1 1 0,4 5-1,4 3 1,3 3 0,1 1 238,0 4 0,5-1 1,0 2-1,-2 0 1,0 4-1,1 2-352,1 1 1,-2 3 0,-6-3 0,-1 1 0,0 0 0,0 0 0,-2 2-170,-1 3 1,-1-10 0,-5 7-1,0-1 1,-2-4 0,-2-2-1,-4-6-374,1-3 1,-3 3 0,4-6-1,0-5 1,0-5 0,1-6-925,-1-5 1,5-3 0,-4-6 0,5-1-1,3-6-4475,2-10 5546,5-10 0,-2-24 0,5-4 0</inkml:trace>
  <inkml:trace contextRef="#ctx0" brushRef="#br0" timeOffset="12">10611 6717 7919,'-6'-13'633,"-3"-1"1,2 1 0,-1 0-1,1-1 17,-1 1 1,4 1 0,-3 2 0,-1 2 0,1 4-132,-4 5 0,-1 7 0,-1 10 0,0 4 0,0 4 0,-1 5 0,1 5 0,0 3 0,1 1 184,3-1 1,3 4 0,6-1 0,0-4 0,3 1-160,6-1 0,1-4 0,11-4-744,-2-6 1,9-5 0,0-7 0,5-3 0,5-8-179,5-8 0,-1-9 0,1-14 0,-5-4 1,-5-3-1,-3-8-194,-5-5 1,-9-2 0,-3-8-1,-7 0 1,-7 6 0,-10 2-64,-11 3 1,-9 6 0,-10 1 789,-4 10 1,-4 2 0,-3 12 0,7 4-42,0 3 0,8 5 1,6 6-1,3 0-114,1 0 0,1 6 0,-1 2 0</inkml:trace>
  <inkml:trace contextRef="#ctx0" brushRef="#br0" timeOffset="13">8051 5264 8224,'8'0'-226,"-2"0"1,-12 6 0,-3 2 936,-3-1 1,-1 5-1,-1-3 1,1 3-1,0 2-343,-1 4 0,1 4 0,0 8 0,-1 3 1,1 1-1,0 4 0,1 4-15,3 2 1,3 0 0,8-4 0,2-1 0,8-4 0,7-3-1,9-6-130,5-4 0,4-4-378,7-9 1,2-3 0,5-9 0,-4-6-113,-1-9 0,-3-7 0,-8-6 0,-3-4 0,-6-5 0,-5-3 0,-8-2 123,-7 2 1,-7-1 0,-10 4 0,-11 6 0,-13 6-1,-11 7 285,-8 8 0,-2 1 1,3 7-1,2 2 1,5 3-1,8 6-141,4 8 0,9 5 0,5 7 0</inkml:trace>
  <inkml:trace contextRef="#ctx0" brushRef="#br0" timeOffset="14">8731 15246 8562,'-4'-17'0,"-2"0"610,-2 5 0,7 15 0,0 12 1,3 4-1,1 7 0,-1 3 1,-2 7-1,0 4 0,0 3 1,0 1-1,0 0 0,0 1 1,0 1 1358,0 1 0,0 1 1,1-1-1877,4-7 0,-4-2 0,5-6 1,-1-3-1,-1-2 0,1-5-1771,1-4 0,-1-3 1,6-2-1,-4 0 1678,-1 1 0,4-7 0,-2-1 0</inkml:trace>
  <inkml:trace contextRef="#ctx0" brushRef="#br0" timeOffset="15">8785 16779 8277,'-14'-15'153,"1"-1"1,0 11 0,-1 2 339,1 2 1,0-1 0,-1-1 0,1-2 0,0-1 0,-1-2 0,1 1-13,0-4 1,-1 1 0,1 0 0,0 2 0,-2 2 0,-1 3 0,-4 3 1132,0 5-1137,-3 8 0,-2 18 1,1 12-1,4 8 1,2 8-1,6 6-207,6 6 1,6 3 0,2-33 0,2 0-1,2-1 1,3 1 0,3 0 0,3-1 0,2 0-1,4-3 1,3 1 0,2-3-121,4-1 1,1-3 0,-2-3 0,1-3-208,5-3 0,1-4 0,2 0 0,0-3 1,4-3-1,0-3 0,0-2 0,-1-2-166,0-3 1,0-3 0,-3-2 0,-1-3-1,1-4 1,0-4 0,-1-1 0,0-4-1,-1-2 1,-2-3 0,-2-3 0,-2-3 0,-2-2-1,-3-2-154,-1-1 0,-3-1 0,-3-4 0,-4 0 0,-4 0 0,-4 0 0,-1-3 1,-2 0-1,-4-2 0,-3 1 0,-3 0 0,-3 1 212,-3-1 0,-3 2 1,-4-3-1,-4 2 1,-3 2-1,-2 2 1,-2 2-1,0 2 1,-3 2-1,-1 2 1,2 4-1,0 2 1,0 4-1,1 1-361,-31-13 1,4 15 317,1 5 0,2 10 0,13 3 0,5 11 0,7 8-303,7 7 1,11 10 510,8-1 0,4 7 0,1-2 0,0-3 0</inkml:trace>
  <inkml:trace contextRef="#ctx0" brushRef="#br0" timeOffset="16">8865 16965 8212,'-14'-28'5112,"7"11"-3458,2 17-1242,4 5 0,11 9 1,4-1-1,0 0 1,3 2-1,0 3 1,7 4-348,6 3 0,-1 4 0,5 0 0,-1 4 0,-3-1 1,-1 2-1,1-2 0,1-3 0,-1-4-2114,-2 0 2049,-2 1 0,1-6 0,0 0 0</inkml:trace>
  <inkml:trace contextRef="#ctx0" brushRef="#br0" timeOffset="17">9291 16992 8212,'-27'-40'451,"1"12"1,4 4 0,-1 14 0,-2 3 0,-3 2 414,-3 7 0,-2 11 1,4 12-1,-2 8 0,1 4 1,2 6-1,3 4-2169,2 8 1,6 3 1302,8 4 0,-3-3 0,5-6 0</inkml:trace>
  <inkml:trace contextRef="#ctx0" brushRef="#br0" timeOffset="18">8051 15873 8280,'-8'-14'439,"-1"1"0,-2 0 1,-1 1-1,-1 1 29,0 3 0,-2-1 0,-1-3 0,-4 1 0,1 4 0,-2 0 0,1 1-110,-4 0 0,-1 3 0,-2 9 0,0 7 0,2 9 0,3 6 0,4 7 0,5 3 261,4 8 1,5 3 0,8 0 0,8-5 0,9-4 0,11-4-1,10-8 202,7-9 1,4-7-858,5-12 0,-4-8 1,3-3-1,-7-9 0,-7-3-675,-6-6 1,-6-6 0,-10-2 0,-8-5 0,-8-2 0,-10 1-228,-8 2 1,-8 2 0,-11 4 0,-8 4-1,-8 4 1,-5 6 206,-5 8 0,9 5 0,-1 10 731,3 2 0,5 10 0,-4 6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17463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t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68413" y="715963"/>
            <a:ext cx="4324350" cy="33416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9163" y="4305300"/>
            <a:ext cx="5019675" cy="40338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559" tIns="59330" rIns="90559" bIns="593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559800"/>
            <a:ext cx="2971800" cy="450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8736" tIns="0" rIns="18736" bIns="0" numCol="1" anchor="b" anchorCtr="0" compatLnSpc="1">
            <a:prstTxWarp prst="textNoShape">
              <a:avLst/>
            </a:prstTxWarp>
          </a:bodyPr>
          <a:lstStyle>
            <a:lvl1pPr algn="r" defTabSz="977900">
              <a:defRPr sz="1000" i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5553F103-2CDC-4648-ACCA-045D6E3006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140659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7148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46150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430338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908175" algn="l" defTabSz="993775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9779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9779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fld id="{AA3C01A5-C0A3-4A9B-999E-E2B83211F186}" type="slidenum">
              <a:rPr lang="en-US" altLang="en-US" smtClean="0">
                <a:solidFill>
                  <a:schemeClr val="tx1"/>
                </a:solidFill>
              </a:rPr>
              <a:pPr/>
              <a:t>0</a:t>
            </a:fld>
            <a:endParaRPr lang="en-US" altLang="en-US">
              <a:solidFill>
                <a:schemeClr val="tx1"/>
              </a:solidFill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2120" rIns="92120"/>
          <a:lstStyle/>
          <a:p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306693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2"/>
          <p:cNvSpPr>
            <a:spLocks noChangeShapeType="1"/>
          </p:cNvSpPr>
          <p:nvPr/>
        </p:nvSpPr>
        <p:spPr bwMode="auto">
          <a:xfrm>
            <a:off x="914400" y="38862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838200" y="2438400"/>
            <a:ext cx="7772400" cy="14478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6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508125" y="4403725"/>
            <a:ext cx="7042150" cy="198755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96685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188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838200"/>
            <a:ext cx="1962150" cy="6019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838200"/>
            <a:ext cx="5734050" cy="6019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90752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Title, Text and Clip 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lipArt Placeholder 3"/>
          <p:cNvSpPr>
            <a:spLocks noGrp="1"/>
          </p:cNvSpPr>
          <p:nvPr>
            <p:ph type="clip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943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280564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38200"/>
            <a:ext cx="7772400" cy="61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047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332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361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641475"/>
            <a:ext cx="3771900" cy="5216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24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5896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000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20939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75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432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2"/>
          <p:cNvSpPr>
            <a:spLocks noChangeShapeType="1"/>
          </p:cNvSpPr>
          <p:nvPr/>
        </p:nvSpPr>
        <p:spPr bwMode="auto">
          <a:xfrm>
            <a:off x="914400" y="1447800"/>
            <a:ext cx="7769225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838200"/>
            <a:ext cx="7772400" cy="61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41475"/>
            <a:ext cx="7696200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1600" tIns="50800" rIns="1016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781800"/>
            <a:ext cx="3429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defTabSz="1106488">
              <a:defRPr sz="1000" b="1" i="1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15200" y="6781800"/>
            <a:ext cx="152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1600" tIns="50800" rIns="101600" bIns="50800" numCol="1" anchor="ctr" anchorCtr="0" compatLnSpc="1">
            <a:prstTxWarp prst="textNoShape">
              <a:avLst/>
            </a:prstTxWarp>
          </a:bodyPr>
          <a:lstStyle>
            <a:lvl1pPr algn="r" defTabSz="1106488">
              <a:defRPr sz="1400">
                <a:solidFill>
                  <a:schemeClr val="tx2"/>
                </a:solidFill>
                <a:latin typeface="Hewlett" pitchFamily="8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914400" y="6858000"/>
            <a:ext cx="7772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4495800" y="6858000"/>
            <a:ext cx="685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1600" tIns="50800" rIns="101600" bIns="50800" anchor="ctr"/>
          <a:lstStyle>
            <a:lvl1pPr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 defTabSz="1106488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defTabSz="11064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defRPr/>
            </a:pPr>
            <a:r>
              <a:rPr lang="en-US" altLang="en-US" sz="1400">
                <a:solidFill>
                  <a:schemeClr val="tx1"/>
                </a:solidFill>
              </a:rPr>
              <a:t>- </a:t>
            </a:r>
            <a:fld id="{BB428016-6F55-408F-90D2-EB9F50AB81F5}" type="slidenum">
              <a:rPr lang="en-US" altLang="en-US" sz="1400" smtClean="0">
                <a:solidFill>
                  <a:schemeClr val="tx1"/>
                </a:solidFill>
              </a:rPr>
              <a:pPr algn="ctr">
                <a:defRPr/>
              </a:pPr>
              <a:t>‹#›</a:t>
            </a:fld>
            <a:r>
              <a:rPr lang="en-US" altLang="en-US" sz="1400">
                <a:solidFill>
                  <a:schemeClr val="tx1"/>
                </a:solidFill>
              </a:rPr>
              <a:t> -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786" r:id="rId2"/>
    <p:sldLayoutId id="2147483787" r:id="rId3"/>
    <p:sldLayoutId id="2147483788" r:id="rId4"/>
    <p:sldLayoutId id="2147483789" r:id="rId5"/>
    <p:sldLayoutId id="2147483790" r:id="rId6"/>
    <p:sldLayoutId id="2147483791" r:id="rId7"/>
    <p:sldLayoutId id="2147483792" r:id="rId8"/>
    <p:sldLayoutId id="2147483793" r:id="rId9"/>
    <p:sldLayoutId id="2147483794" r:id="rId10"/>
    <p:sldLayoutId id="2147483795" r:id="rId11"/>
    <p:sldLayoutId id="2147483796" r:id="rId12"/>
    <p:sldLayoutId id="2147483797" r:id="rId13"/>
    <p:sldLayoutId id="2147483798" r:id="rId14"/>
  </p:sldLayoutIdLst>
  <p:txStyles>
    <p:titleStyle>
      <a:lvl1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2pPr>
      <a:lvl3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3pPr>
      <a:lvl4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4pPr>
      <a:lvl5pPr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5pPr>
      <a:lvl6pPr marL="4572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6pPr>
      <a:lvl7pPr marL="9144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7pPr>
      <a:lvl8pPr marL="13716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8pPr>
      <a:lvl9pPr marL="1828800" algn="l" defTabSz="1106488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Times New Roman" pitchFamily="18" charset="0"/>
        </a:defRPr>
      </a:lvl9pPr>
    </p:titleStyle>
    <p:bodyStyle>
      <a:lvl1pPr marL="377825" indent="-377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75000"/>
        <a:buFont typeface="Monotype Sorts" pitchFamily="2" charset="2"/>
        <a:buChar char="v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06450" indent="-3143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100000"/>
        <a:buChar char="»"/>
        <a:defRPr sz="2000">
          <a:solidFill>
            <a:schemeClr val="tx1"/>
          </a:solidFill>
          <a:latin typeface="+mn-lt"/>
        </a:defRPr>
      </a:lvl2pPr>
      <a:lvl3pPr marL="1171575" indent="-250825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anose="05000000000000000000" pitchFamily="2" charset="2"/>
        <a:buChar char="Ÿ"/>
        <a:defRPr>
          <a:solidFill>
            <a:schemeClr val="tx1"/>
          </a:solidFill>
          <a:latin typeface="+mn-lt"/>
        </a:defRPr>
      </a:lvl3pPr>
      <a:lvl4pPr marL="1538288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SzPct val="65000"/>
        <a:buFont typeface="Monotype Sorts" pitchFamily="2" charset="2"/>
        <a:buChar char="u"/>
        <a:defRPr sz="1600">
          <a:solidFill>
            <a:schemeClr val="tx1"/>
          </a:solidFill>
          <a:latin typeface="+mn-lt"/>
        </a:defRPr>
      </a:lvl4pPr>
      <a:lvl5pPr marL="19050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5pPr>
      <a:lvl6pPr marL="23622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6pPr>
      <a:lvl7pPr marL="28194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7pPr>
      <a:lvl8pPr marL="32766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8pPr>
      <a:lvl9pPr marL="3733800" indent="-252413" algn="l" defTabSz="1106488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Monotype Sorts" pitchFamily="2" charset="2"/>
        <a:buChar char="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customXml" Target="../ink/ink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customXml" Target="../ink/ink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customXml" Target="../ink/ink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customXml" Target="../ink/ink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customXml" Target="../ink/ink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customXml" Target="../ink/ink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customXml" Target="../ink/ink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customXml" Target="../ink/ink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ustomXml" Target="../ink/ink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ustomXml" Target="../ink/ink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customXml" Target="../ink/ink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438400"/>
            <a:ext cx="8458200" cy="1447800"/>
          </a:xfrm>
          <a:noFill/>
        </p:spPr>
        <p:txBody>
          <a:bodyPr lIns="111125" tIns="55562" rIns="111125" bIns="55562"/>
          <a:lstStyle/>
          <a:p>
            <a:r>
              <a:rPr lang="en-US" altLang="en-US" sz="4800" dirty="0"/>
              <a:t>EECS 583 – Class 11</a:t>
            </a:r>
            <a:br>
              <a:rPr lang="en-US" altLang="en-US" sz="4800" dirty="0"/>
            </a:br>
            <a:r>
              <a:rPr lang="en-US" altLang="en-US" sz="4800" dirty="0"/>
              <a:t>Instruction Scheduling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noFill/>
        </p:spPr>
        <p:txBody>
          <a:bodyPr lIns="111125" tIns="55562" rIns="111125" bIns="55562"/>
          <a:lstStyle/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University of Michigan</a:t>
            </a:r>
          </a:p>
          <a:p>
            <a:pPr algn="l">
              <a:lnSpc>
                <a:spcPct val="80000"/>
              </a:lnSpc>
            </a:pPr>
            <a:endParaRPr lang="en-US" altLang="en-US" i="1" dirty="0"/>
          </a:p>
          <a:p>
            <a:pPr algn="l">
              <a:lnSpc>
                <a:spcPct val="80000"/>
              </a:lnSpc>
            </a:pPr>
            <a:r>
              <a:rPr lang="en-US" altLang="en-US" i="1" dirty="0"/>
              <a:t>February 13, 2023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D112BF3-610A-96C8-DF44-B64E34CF9901}"/>
                  </a:ext>
                </a:extLst>
              </p14:cNvPr>
              <p14:cNvContentPartPr/>
              <p14:nvPr/>
            </p14:nvContentPartPr>
            <p14:xfrm>
              <a:off x="7313760" y="4842000"/>
              <a:ext cx="432000" cy="593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D112BF3-610A-96C8-DF44-B64E34CF990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7304400" y="4832640"/>
                <a:ext cx="450720" cy="612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Slack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Slack =  measure of the scheduling freedom</a:t>
            </a:r>
          </a:p>
          <a:p>
            <a:pPr lvl="1"/>
            <a:r>
              <a:rPr lang="en-US" altLang="en-US"/>
              <a:t>Slack = Lstart – Estart for each node</a:t>
            </a:r>
          </a:p>
          <a:p>
            <a:pPr lvl="1"/>
            <a:r>
              <a:rPr lang="en-US" altLang="en-US"/>
              <a:t>Larger slack means more mobility</a:t>
            </a:r>
          </a:p>
          <a:p>
            <a:pPr lvl="1"/>
            <a:r>
              <a:rPr lang="en-US" altLang="en-US"/>
              <a:t>Example</a:t>
            </a:r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6666601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0570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67428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60570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67428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6819001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8" name="Oval 10"/>
          <p:cNvSpPr>
            <a:spLocks noChangeArrowheads="1"/>
          </p:cNvSpPr>
          <p:nvPr/>
        </p:nvSpPr>
        <p:spPr bwMode="auto">
          <a:xfrm>
            <a:off x="72000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3618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6285601" y="32004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>
            <a:off x="6819001" y="32004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6209401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H="1">
            <a:off x="6209401" y="3810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68952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62094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285601" y="4572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9"/>
          <p:cNvSpPr>
            <a:spLocks noChangeShapeType="1"/>
          </p:cNvSpPr>
          <p:nvPr/>
        </p:nvSpPr>
        <p:spPr bwMode="auto">
          <a:xfrm>
            <a:off x="6895201" y="45720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7047601" y="53340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 flipH="1">
            <a:off x="6590401" y="5334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6285601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6819001" y="3197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1238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6438001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6209401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>
            <a:off x="5904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62856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895201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6971401" y="46482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5142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60" name="Oval 10"/>
          <p:cNvSpPr>
            <a:spLocks noChangeArrowheads="1"/>
          </p:cNvSpPr>
          <p:nvPr/>
        </p:nvSpPr>
        <p:spPr bwMode="auto">
          <a:xfrm>
            <a:off x="7226103" y="64801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/>
              <a:t>Exit</a:t>
            </a:r>
          </a:p>
        </p:txBody>
      </p:sp>
      <p:cxnSp>
        <p:nvCxnSpPr>
          <p:cNvPr id="61" name="Straight Arrow Connector 60"/>
          <p:cNvCxnSpPr>
            <a:stCxn id="38" idx="4"/>
            <a:endCxn id="60" idx="0"/>
          </p:cNvCxnSpPr>
          <p:nvPr/>
        </p:nvCxnSpPr>
        <p:spPr bwMode="auto">
          <a:xfrm>
            <a:off x="7352401" y="60198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>
            <a:stCxn id="39" idx="5"/>
            <a:endCxn id="60" idx="0"/>
          </p:cNvCxnSpPr>
          <p:nvPr/>
        </p:nvCxnSpPr>
        <p:spPr bwMode="auto">
          <a:xfrm>
            <a:off x="6621964" y="59751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6530076" y="59817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7345566" y="59626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3E8EEF24-2597-B4D2-8714-4D5D7596B1C4}"/>
                  </a:ext>
                </a:extLst>
              </p14:cNvPr>
              <p14:cNvContentPartPr/>
              <p14:nvPr/>
            </p14:nvContentPartPr>
            <p14:xfrm>
              <a:off x="1775520" y="1617480"/>
              <a:ext cx="7623000" cy="57571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3E8EEF24-2597-B4D2-8714-4D5D7596B1C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66160" y="1608120"/>
                <a:ext cx="7641720" cy="57758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Critical Path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Critical operations = Operations with slack = 0</a:t>
            </a:r>
          </a:p>
          <a:p>
            <a:pPr lvl="1"/>
            <a:r>
              <a:rPr lang="en-US" altLang="en-US" dirty="0"/>
              <a:t>No mobility, cannot be delayed without extending the schedule length of the block</a:t>
            </a:r>
          </a:p>
          <a:p>
            <a:pPr lvl="1"/>
            <a:r>
              <a:rPr lang="en-US" altLang="en-US" dirty="0"/>
              <a:t>Critical path = sequence of critical</a:t>
            </a:r>
            <a:br>
              <a:rPr lang="en-US" altLang="en-US" dirty="0"/>
            </a:br>
            <a:r>
              <a:rPr lang="en-US" altLang="en-US" dirty="0"/>
              <a:t>operations from node with no</a:t>
            </a:r>
            <a:br>
              <a:rPr lang="en-US" altLang="en-US" dirty="0"/>
            </a:br>
            <a:r>
              <a:rPr lang="en-US" altLang="en-US" dirty="0"/>
              <a:t>predecessors to exit node, can</a:t>
            </a:r>
            <a:br>
              <a:rPr lang="en-US" altLang="en-US" dirty="0"/>
            </a:br>
            <a:r>
              <a:rPr lang="en-US" altLang="en-US" dirty="0"/>
              <a:t>be multiple </a:t>
            </a:r>
            <a:r>
              <a:rPr lang="en-US" altLang="en-US" dirty="0" err="1"/>
              <a:t>crit</a:t>
            </a:r>
            <a:r>
              <a:rPr lang="en-US" altLang="en-US" dirty="0"/>
              <a:t> paths</a:t>
            </a:r>
          </a:p>
        </p:txBody>
      </p:sp>
      <p:sp>
        <p:nvSpPr>
          <p:cNvPr id="32" name="Oval 4"/>
          <p:cNvSpPr>
            <a:spLocks noChangeArrowheads="1"/>
          </p:cNvSpPr>
          <p:nvPr/>
        </p:nvSpPr>
        <p:spPr bwMode="auto">
          <a:xfrm>
            <a:off x="6666601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3" name="Oval 5"/>
          <p:cNvSpPr>
            <a:spLocks noChangeArrowheads="1"/>
          </p:cNvSpPr>
          <p:nvPr/>
        </p:nvSpPr>
        <p:spPr bwMode="auto">
          <a:xfrm>
            <a:off x="60570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4" name="Oval 6"/>
          <p:cNvSpPr>
            <a:spLocks noChangeArrowheads="1"/>
          </p:cNvSpPr>
          <p:nvPr/>
        </p:nvSpPr>
        <p:spPr bwMode="auto">
          <a:xfrm>
            <a:off x="67428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5" name="Oval 7"/>
          <p:cNvSpPr>
            <a:spLocks noChangeArrowheads="1"/>
          </p:cNvSpPr>
          <p:nvPr/>
        </p:nvSpPr>
        <p:spPr bwMode="auto">
          <a:xfrm>
            <a:off x="6057001" y="4267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6" name="Oval 8"/>
          <p:cNvSpPr>
            <a:spLocks noChangeArrowheads="1"/>
          </p:cNvSpPr>
          <p:nvPr/>
        </p:nvSpPr>
        <p:spPr bwMode="auto">
          <a:xfrm>
            <a:off x="6742801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7" name="Oval 9"/>
          <p:cNvSpPr>
            <a:spLocks noChangeArrowheads="1"/>
          </p:cNvSpPr>
          <p:nvPr/>
        </p:nvSpPr>
        <p:spPr bwMode="auto">
          <a:xfrm>
            <a:off x="6819001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8" name="Oval 10"/>
          <p:cNvSpPr>
            <a:spLocks noChangeArrowheads="1"/>
          </p:cNvSpPr>
          <p:nvPr/>
        </p:nvSpPr>
        <p:spPr bwMode="auto">
          <a:xfrm>
            <a:off x="72000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9" name="Oval 11"/>
          <p:cNvSpPr>
            <a:spLocks noChangeArrowheads="1"/>
          </p:cNvSpPr>
          <p:nvPr/>
        </p:nvSpPr>
        <p:spPr bwMode="auto">
          <a:xfrm>
            <a:off x="6361801" y="571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40" name="Line 12"/>
          <p:cNvSpPr>
            <a:spLocks noChangeShapeType="1"/>
          </p:cNvSpPr>
          <p:nvPr/>
        </p:nvSpPr>
        <p:spPr bwMode="auto">
          <a:xfrm flipH="1">
            <a:off x="6285601" y="32004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" name="Line 13"/>
          <p:cNvSpPr>
            <a:spLocks noChangeShapeType="1"/>
          </p:cNvSpPr>
          <p:nvPr/>
        </p:nvSpPr>
        <p:spPr bwMode="auto">
          <a:xfrm>
            <a:off x="6819001" y="32004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" name="Line 14"/>
          <p:cNvSpPr>
            <a:spLocks noChangeShapeType="1"/>
          </p:cNvSpPr>
          <p:nvPr/>
        </p:nvSpPr>
        <p:spPr bwMode="auto">
          <a:xfrm>
            <a:off x="6209401" y="3810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3" name="Line 15"/>
          <p:cNvSpPr>
            <a:spLocks noChangeShapeType="1"/>
          </p:cNvSpPr>
          <p:nvPr/>
        </p:nvSpPr>
        <p:spPr bwMode="auto">
          <a:xfrm flipH="1">
            <a:off x="6209401" y="38100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4" name="Line 16"/>
          <p:cNvSpPr>
            <a:spLocks noChangeShapeType="1"/>
          </p:cNvSpPr>
          <p:nvPr/>
        </p:nvSpPr>
        <p:spPr bwMode="auto">
          <a:xfrm>
            <a:off x="68952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5" name="Line 17"/>
          <p:cNvSpPr>
            <a:spLocks noChangeShapeType="1"/>
          </p:cNvSpPr>
          <p:nvPr/>
        </p:nvSpPr>
        <p:spPr bwMode="auto">
          <a:xfrm>
            <a:off x="6209401" y="38100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6" name="Line 18"/>
          <p:cNvSpPr>
            <a:spLocks noChangeShapeType="1"/>
          </p:cNvSpPr>
          <p:nvPr/>
        </p:nvSpPr>
        <p:spPr bwMode="auto">
          <a:xfrm>
            <a:off x="6285601" y="45720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7" name="Line 19"/>
          <p:cNvSpPr>
            <a:spLocks noChangeShapeType="1"/>
          </p:cNvSpPr>
          <p:nvPr/>
        </p:nvSpPr>
        <p:spPr bwMode="auto">
          <a:xfrm>
            <a:off x="6895201" y="45720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" name="Line 20"/>
          <p:cNvSpPr>
            <a:spLocks noChangeShapeType="1"/>
          </p:cNvSpPr>
          <p:nvPr/>
        </p:nvSpPr>
        <p:spPr bwMode="auto">
          <a:xfrm>
            <a:off x="7047601" y="53340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9" name="Line 21"/>
          <p:cNvSpPr>
            <a:spLocks noChangeShapeType="1"/>
          </p:cNvSpPr>
          <p:nvPr/>
        </p:nvSpPr>
        <p:spPr bwMode="auto">
          <a:xfrm flipH="1">
            <a:off x="6590401" y="53340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0" name="Text Box 22"/>
          <p:cNvSpPr txBox="1">
            <a:spLocks noChangeArrowheads="1"/>
          </p:cNvSpPr>
          <p:nvPr/>
        </p:nvSpPr>
        <p:spPr bwMode="auto">
          <a:xfrm>
            <a:off x="6285601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1" name="Text Box 23"/>
          <p:cNvSpPr txBox="1">
            <a:spLocks noChangeArrowheads="1"/>
          </p:cNvSpPr>
          <p:nvPr/>
        </p:nvSpPr>
        <p:spPr bwMode="auto">
          <a:xfrm>
            <a:off x="6819001" y="3197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2" name="Text Box 24"/>
          <p:cNvSpPr txBox="1">
            <a:spLocks noChangeArrowheads="1"/>
          </p:cNvSpPr>
          <p:nvPr/>
        </p:nvSpPr>
        <p:spPr bwMode="auto">
          <a:xfrm>
            <a:off x="71238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53" name="Text Box 25"/>
          <p:cNvSpPr txBox="1">
            <a:spLocks noChangeArrowheads="1"/>
          </p:cNvSpPr>
          <p:nvPr/>
        </p:nvSpPr>
        <p:spPr bwMode="auto">
          <a:xfrm>
            <a:off x="6438001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4" name="Text Box 26"/>
          <p:cNvSpPr txBox="1">
            <a:spLocks noChangeArrowheads="1"/>
          </p:cNvSpPr>
          <p:nvPr/>
        </p:nvSpPr>
        <p:spPr bwMode="auto">
          <a:xfrm>
            <a:off x="6209401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5" name="Text Box 27"/>
          <p:cNvSpPr txBox="1">
            <a:spLocks noChangeArrowheads="1"/>
          </p:cNvSpPr>
          <p:nvPr/>
        </p:nvSpPr>
        <p:spPr bwMode="auto">
          <a:xfrm>
            <a:off x="5904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6" name="Text Box 28"/>
          <p:cNvSpPr txBox="1">
            <a:spLocks noChangeArrowheads="1"/>
          </p:cNvSpPr>
          <p:nvPr/>
        </p:nvSpPr>
        <p:spPr bwMode="auto">
          <a:xfrm>
            <a:off x="62856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57" name="Text Box 29"/>
          <p:cNvSpPr txBox="1">
            <a:spLocks noChangeArrowheads="1"/>
          </p:cNvSpPr>
          <p:nvPr/>
        </p:nvSpPr>
        <p:spPr bwMode="auto">
          <a:xfrm>
            <a:off x="6895201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58" name="Text Box 30"/>
          <p:cNvSpPr txBox="1">
            <a:spLocks noChangeArrowheads="1"/>
          </p:cNvSpPr>
          <p:nvPr/>
        </p:nvSpPr>
        <p:spPr bwMode="auto">
          <a:xfrm>
            <a:off x="6971401" y="46482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59" name="Text Box 31"/>
          <p:cNvSpPr txBox="1">
            <a:spLocks noChangeArrowheads="1"/>
          </p:cNvSpPr>
          <p:nvPr/>
        </p:nvSpPr>
        <p:spPr bwMode="auto">
          <a:xfrm>
            <a:off x="6514201" y="3730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60" name="Oval 10"/>
          <p:cNvSpPr>
            <a:spLocks noChangeArrowheads="1"/>
          </p:cNvSpPr>
          <p:nvPr/>
        </p:nvSpPr>
        <p:spPr bwMode="auto">
          <a:xfrm>
            <a:off x="7226103" y="64801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/>
              <a:t>Exit</a:t>
            </a:r>
          </a:p>
        </p:txBody>
      </p:sp>
      <p:cxnSp>
        <p:nvCxnSpPr>
          <p:cNvPr id="61" name="Straight Arrow Connector 60"/>
          <p:cNvCxnSpPr>
            <a:stCxn id="38" idx="4"/>
            <a:endCxn id="60" idx="0"/>
          </p:cNvCxnSpPr>
          <p:nvPr/>
        </p:nvCxnSpPr>
        <p:spPr bwMode="auto">
          <a:xfrm>
            <a:off x="7352401" y="60198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Straight Arrow Connector 61"/>
          <p:cNvCxnSpPr>
            <a:stCxn id="39" idx="5"/>
            <a:endCxn id="60" idx="0"/>
          </p:cNvCxnSpPr>
          <p:nvPr/>
        </p:nvCxnSpPr>
        <p:spPr bwMode="auto">
          <a:xfrm>
            <a:off x="6621964" y="59751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Text Box 24"/>
          <p:cNvSpPr txBox="1">
            <a:spLocks noChangeArrowheads="1"/>
          </p:cNvSpPr>
          <p:nvPr/>
        </p:nvSpPr>
        <p:spPr bwMode="auto">
          <a:xfrm>
            <a:off x="6530076" y="59817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64" name="Text Box 24"/>
          <p:cNvSpPr txBox="1">
            <a:spLocks noChangeArrowheads="1"/>
          </p:cNvSpPr>
          <p:nvPr/>
        </p:nvSpPr>
        <p:spPr bwMode="auto">
          <a:xfrm>
            <a:off x="7345566" y="59626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541543AD-EC7F-DE05-0CD4-91B76718A57A}"/>
                  </a:ext>
                </a:extLst>
              </p14:cNvPr>
              <p14:cNvContentPartPr/>
              <p14:nvPr/>
            </p14:nvContentPartPr>
            <p14:xfrm>
              <a:off x="1338840" y="2279520"/>
              <a:ext cx="8302320" cy="4593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541543AD-EC7F-DE05-0CD4-91B76718A57A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29480" y="2270160"/>
                <a:ext cx="8321040" cy="4612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2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Node	Estart	Lstart	Slack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180498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Critical path(s) = 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070392" y="4269791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8285F02-48E6-A381-752C-DA402DBA89D4}"/>
                  </a:ext>
                </a:extLst>
              </p14:cNvPr>
              <p14:cNvContentPartPr/>
              <p14:nvPr/>
            </p14:nvContentPartPr>
            <p14:xfrm>
              <a:off x="2399400" y="1689840"/>
              <a:ext cx="1574280" cy="46796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8285F02-48E6-A381-752C-DA402DBA89D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90040" y="1680480"/>
                <a:ext cx="1593000" cy="46983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2 - Answer</a:t>
            </a:r>
          </a:p>
        </p:txBody>
      </p:sp>
      <p:sp>
        <p:nvSpPr>
          <p:cNvPr id="17411" name="Oval 3"/>
          <p:cNvSpPr>
            <a:spLocks noChangeArrowheads="1"/>
          </p:cNvSpPr>
          <p:nvPr/>
        </p:nvSpPr>
        <p:spPr bwMode="auto">
          <a:xfrm>
            <a:off x="24384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7412" name="Oval 4"/>
          <p:cNvSpPr>
            <a:spLocks noChangeArrowheads="1"/>
          </p:cNvSpPr>
          <p:nvPr/>
        </p:nvSpPr>
        <p:spPr bwMode="auto">
          <a:xfrm>
            <a:off x="1828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413" name="Oval 5"/>
          <p:cNvSpPr>
            <a:spLocks noChangeArrowheads="1"/>
          </p:cNvSpPr>
          <p:nvPr/>
        </p:nvSpPr>
        <p:spPr bwMode="auto">
          <a:xfrm>
            <a:off x="1828800" y="3657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7414" name="Oval 6"/>
          <p:cNvSpPr>
            <a:spLocks noChangeArrowheads="1"/>
          </p:cNvSpPr>
          <p:nvPr/>
        </p:nvSpPr>
        <p:spPr bwMode="auto">
          <a:xfrm>
            <a:off x="33528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7415" name="Oval 7"/>
          <p:cNvSpPr>
            <a:spLocks noChangeArrowheads="1"/>
          </p:cNvSpPr>
          <p:nvPr/>
        </p:nvSpPr>
        <p:spPr bwMode="auto">
          <a:xfrm>
            <a:off x="25146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7416" name="Oval 8"/>
          <p:cNvSpPr>
            <a:spLocks noChangeArrowheads="1"/>
          </p:cNvSpPr>
          <p:nvPr/>
        </p:nvSpPr>
        <p:spPr bwMode="auto">
          <a:xfrm>
            <a:off x="3429000" y="3581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7417" name="Oval 9"/>
          <p:cNvSpPr>
            <a:spLocks noChangeArrowheads="1"/>
          </p:cNvSpPr>
          <p:nvPr/>
        </p:nvSpPr>
        <p:spPr bwMode="auto">
          <a:xfrm>
            <a:off x="29718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7418" name="Oval 10"/>
          <p:cNvSpPr>
            <a:spLocks noChangeArrowheads="1"/>
          </p:cNvSpPr>
          <p:nvPr/>
        </p:nvSpPr>
        <p:spPr bwMode="auto">
          <a:xfrm>
            <a:off x="26670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7419" name="Line 11"/>
          <p:cNvSpPr>
            <a:spLocks noChangeShapeType="1"/>
          </p:cNvSpPr>
          <p:nvPr/>
        </p:nvSpPr>
        <p:spPr bwMode="auto">
          <a:xfrm flipH="1">
            <a:off x="2057400" y="25908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0" name="Line 12"/>
          <p:cNvSpPr>
            <a:spLocks noChangeShapeType="1"/>
          </p:cNvSpPr>
          <p:nvPr/>
        </p:nvSpPr>
        <p:spPr bwMode="auto">
          <a:xfrm>
            <a:off x="2590800" y="25908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1" name="Line 13"/>
          <p:cNvSpPr>
            <a:spLocks noChangeShapeType="1"/>
          </p:cNvSpPr>
          <p:nvPr/>
        </p:nvSpPr>
        <p:spPr bwMode="auto">
          <a:xfrm>
            <a:off x="1981200" y="3200400"/>
            <a:ext cx="762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2" name="Line 14"/>
          <p:cNvSpPr>
            <a:spLocks noChangeShapeType="1"/>
          </p:cNvSpPr>
          <p:nvPr/>
        </p:nvSpPr>
        <p:spPr bwMode="auto">
          <a:xfrm flipH="1">
            <a:off x="1981200" y="32004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3" name="Line 15"/>
          <p:cNvSpPr>
            <a:spLocks noChangeShapeType="1"/>
          </p:cNvSpPr>
          <p:nvPr/>
        </p:nvSpPr>
        <p:spPr bwMode="auto">
          <a:xfrm>
            <a:off x="2667000" y="3200400"/>
            <a:ext cx="1524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4" name="Line 16"/>
          <p:cNvSpPr>
            <a:spLocks noChangeShapeType="1"/>
          </p:cNvSpPr>
          <p:nvPr/>
        </p:nvSpPr>
        <p:spPr bwMode="auto">
          <a:xfrm>
            <a:off x="1981200" y="32004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5" name="Line 17"/>
          <p:cNvSpPr>
            <a:spLocks noChangeShapeType="1"/>
          </p:cNvSpPr>
          <p:nvPr/>
        </p:nvSpPr>
        <p:spPr bwMode="auto">
          <a:xfrm>
            <a:off x="2057400" y="39624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26" name="Text Box 18"/>
          <p:cNvSpPr txBox="1">
            <a:spLocks noChangeArrowheads="1"/>
          </p:cNvSpPr>
          <p:nvPr/>
        </p:nvSpPr>
        <p:spPr bwMode="auto">
          <a:xfrm>
            <a:off x="2057400" y="2435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27" name="Text Box 19"/>
          <p:cNvSpPr txBox="1">
            <a:spLocks noChangeArrowheads="1"/>
          </p:cNvSpPr>
          <p:nvPr/>
        </p:nvSpPr>
        <p:spPr bwMode="auto">
          <a:xfrm>
            <a:off x="2590800" y="2587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28" name="Text Box 20"/>
          <p:cNvSpPr txBox="1">
            <a:spLocks noChangeArrowheads="1"/>
          </p:cNvSpPr>
          <p:nvPr/>
        </p:nvSpPr>
        <p:spPr bwMode="auto">
          <a:xfrm>
            <a:off x="3581400" y="5026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17429" name="Text Box 21"/>
          <p:cNvSpPr txBox="1">
            <a:spLocks noChangeArrowheads="1"/>
          </p:cNvSpPr>
          <p:nvPr/>
        </p:nvSpPr>
        <p:spPr bwMode="auto">
          <a:xfrm>
            <a:off x="36576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0" name="Text Box 22"/>
          <p:cNvSpPr txBox="1">
            <a:spLocks noChangeArrowheads="1"/>
          </p:cNvSpPr>
          <p:nvPr/>
        </p:nvSpPr>
        <p:spPr bwMode="auto">
          <a:xfrm>
            <a:off x="16764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17431" name="Text Box 23"/>
          <p:cNvSpPr txBox="1">
            <a:spLocks noChangeArrowheads="1"/>
          </p:cNvSpPr>
          <p:nvPr/>
        </p:nvSpPr>
        <p:spPr bwMode="auto">
          <a:xfrm>
            <a:off x="2286000" y="3048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2667000" y="3349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3" name="Text Box 25"/>
          <p:cNvSpPr txBox="1">
            <a:spLocks noChangeArrowheads="1"/>
          </p:cNvSpPr>
          <p:nvPr/>
        </p:nvSpPr>
        <p:spPr bwMode="auto">
          <a:xfrm>
            <a:off x="3581400" y="32004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34" name="Oval 26"/>
          <p:cNvSpPr>
            <a:spLocks noChangeArrowheads="1"/>
          </p:cNvSpPr>
          <p:nvPr/>
        </p:nvSpPr>
        <p:spPr bwMode="auto">
          <a:xfrm>
            <a:off x="3505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7435" name="Line 27"/>
          <p:cNvSpPr>
            <a:spLocks noChangeShapeType="1"/>
          </p:cNvSpPr>
          <p:nvPr/>
        </p:nvSpPr>
        <p:spPr bwMode="auto">
          <a:xfrm>
            <a:off x="2819400" y="31242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6" name="Line 28"/>
          <p:cNvSpPr>
            <a:spLocks noChangeShapeType="1"/>
          </p:cNvSpPr>
          <p:nvPr/>
        </p:nvSpPr>
        <p:spPr bwMode="auto">
          <a:xfrm>
            <a:off x="3505200" y="3200400"/>
            <a:ext cx="762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7" name="Line 29"/>
          <p:cNvSpPr>
            <a:spLocks noChangeShapeType="1"/>
          </p:cNvSpPr>
          <p:nvPr/>
        </p:nvSpPr>
        <p:spPr bwMode="auto">
          <a:xfrm>
            <a:off x="2971800" y="4572000"/>
            <a:ext cx="533400" cy="76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8" name="Line 30"/>
          <p:cNvSpPr>
            <a:spLocks noChangeShapeType="1"/>
          </p:cNvSpPr>
          <p:nvPr/>
        </p:nvSpPr>
        <p:spPr bwMode="auto">
          <a:xfrm>
            <a:off x="3581400" y="3886200"/>
            <a:ext cx="7620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39" name="Line 31"/>
          <p:cNvSpPr>
            <a:spLocks noChangeShapeType="1"/>
          </p:cNvSpPr>
          <p:nvPr/>
        </p:nvSpPr>
        <p:spPr bwMode="auto">
          <a:xfrm flipH="1">
            <a:off x="3200400" y="4876800"/>
            <a:ext cx="45720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0" name="Line 32"/>
          <p:cNvSpPr>
            <a:spLocks noChangeShapeType="1"/>
          </p:cNvSpPr>
          <p:nvPr/>
        </p:nvSpPr>
        <p:spPr bwMode="auto">
          <a:xfrm>
            <a:off x="2819400" y="4648200"/>
            <a:ext cx="228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41" name="Text Box 33"/>
          <p:cNvSpPr txBox="1">
            <a:spLocks noChangeArrowheads="1"/>
          </p:cNvSpPr>
          <p:nvPr/>
        </p:nvSpPr>
        <p:spPr bwMode="auto">
          <a:xfrm>
            <a:off x="29718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2" name="Text Box 34"/>
          <p:cNvSpPr txBox="1">
            <a:spLocks noChangeArrowheads="1"/>
          </p:cNvSpPr>
          <p:nvPr/>
        </p:nvSpPr>
        <p:spPr bwMode="auto">
          <a:xfrm>
            <a:off x="26670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3" name="Text Box 35"/>
          <p:cNvSpPr txBox="1">
            <a:spLocks noChangeArrowheads="1"/>
          </p:cNvSpPr>
          <p:nvPr/>
        </p:nvSpPr>
        <p:spPr bwMode="auto">
          <a:xfrm>
            <a:off x="2057400" y="4111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7444" name="Text Box 36"/>
          <p:cNvSpPr txBox="1">
            <a:spLocks noChangeArrowheads="1"/>
          </p:cNvSpPr>
          <p:nvPr/>
        </p:nvSpPr>
        <p:spPr bwMode="auto">
          <a:xfrm>
            <a:off x="22860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7445" name="Text Box 37"/>
          <p:cNvSpPr txBox="1">
            <a:spLocks noChangeArrowheads="1"/>
          </p:cNvSpPr>
          <p:nvPr/>
        </p:nvSpPr>
        <p:spPr bwMode="auto">
          <a:xfrm>
            <a:off x="4953000" y="1901825"/>
            <a:ext cx="3435350" cy="2838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Node	</a:t>
            </a:r>
            <a:r>
              <a:rPr lang="en-US" altLang="en-US" dirty="0" err="1"/>
              <a:t>Estart</a:t>
            </a:r>
            <a:r>
              <a:rPr lang="en-US" altLang="en-US" dirty="0"/>
              <a:t>	</a:t>
            </a:r>
            <a:r>
              <a:rPr lang="en-US" altLang="en-US" dirty="0" err="1"/>
              <a:t>Lstart</a:t>
            </a:r>
            <a:r>
              <a:rPr lang="en-US" altLang="en-US" dirty="0"/>
              <a:t>	Slack</a:t>
            </a:r>
          </a:p>
          <a:p>
            <a:r>
              <a:rPr lang="en-US" altLang="en-US" dirty="0"/>
              <a:t>1	0	0	0</a:t>
            </a:r>
          </a:p>
          <a:p>
            <a:r>
              <a:rPr lang="en-US" altLang="en-US" dirty="0"/>
              <a:t>2	1	2	2</a:t>
            </a:r>
          </a:p>
          <a:p>
            <a:r>
              <a:rPr lang="en-US" altLang="en-US" dirty="0"/>
              <a:t>3	2	2	0</a:t>
            </a:r>
          </a:p>
          <a:p>
            <a:r>
              <a:rPr lang="en-US" altLang="en-US" dirty="0"/>
              <a:t>4	0	3	3</a:t>
            </a:r>
          </a:p>
          <a:p>
            <a:r>
              <a:rPr lang="en-US" altLang="en-US" dirty="0"/>
              <a:t>5	4	5	1</a:t>
            </a:r>
          </a:p>
          <a:p>
            <a:r>
              <a:rPr lang="en-US" altLang="en-US" dirty="0"/>
              <a:t>6	4	4	0</a:t>
            </a:r>
          </a:p>
          <a:p>
            <a:r>
              <a:rPr lang="en-US" altLang="en-US" dirty="0"/>
              <a:t>7	5	6	1</a:t>
            </a:r>
          </a:p>
          <a:p>
            <a:r>
              <a:rPr lang="en-US" altLang="en-US" dirty="0"/>
              <a:t>8	7	7	0</a:t>
            </a:r>
          </a:p>
          <a:p>
            <a:r>
              <a:rPr lang="en-US" altLang="en-US" dirty="0"/>
              <a:t>9	8	8	0</a:t>
            </a:r>
          </a:p>
        </p:txBody>
      </p:sp>
      <p:sp>
        <p:nvSpPr>
          <p:cNvPr id="17446" name="Rectangle 38"/>
          <p:cNvSpPr>
            <a:spLocks noChangeArrowheads="1"/>
          </p:cNvSpPr>
          <p:nvPr/>
        </p:nvSpPr>
        <p:spPr bwMode="auto">
          <a:xfrm>
            <a:off x="4876800" y="1752600"/>
            <a:ext cx="3657600" cy="2971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47" name="Text Box 39"/>
          <p:cNvSpPr txBox="1">
            <a:spLocks noChangeArrowheads="1"/>
          </p:cNvSpPr>
          <p:nvPr/>
        </p:nvSpPr>
        <p:spPr bwMode="auto">
          <a:xfrm>
            <a:off x="4648200" y="5026025"/>
            <a:ext cx="268695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Critical path(s) = 1,3,6,8,9 </a:t>
            </a:r>
          </a:p>
        </p:txBody>
      </p:sp>
      <p:sp>
        <p:nvSpPr>
          <p:cNvPr id="40" name="Text Box 20"/>
          <p:cNvSpPr txBox="1">
            <a:spLocks noChangeArrowheads="1"/>
          </p:cNvSpPr>
          <p:nvPr/>
        </p:nvSpPr>
        <p:spPr bwMode="auto">
          <a:xfrm>
            <a:off x="3070392" y="4269791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586360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Operation Priority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Priority – Need a mechanism to decide which ops to schedule first (when you have multiple choices)</a:t>
            </a:r>
          </a:p>
          <a:p>
            <a:r>
              <a:rPr lang="en-US" altLang="en-US"/>
              <a:t>Common priority functions</a:t>
            </a:r>
          </a:p>
          <a:p>
            <a:pPr lvl="1"/>
            <a:r>
              <a:rPr lang="en-US" altLang="en-US"/>
              <a:t>Height – Distance from exit node</a:t>
            </a:r>
          </a:p>
          <a:p>
            <a:pPr lvl="2"/>
            <a:r>
              <a:rPr lang="en-US" altLang="en-US"/>
              <a:t>Give priority to amount of work left to do</a:t>
            </a:r>
          </a:p>
          <a:p>
            <a:pPr lvl="1"/>
            <a:r>
              <a:rPr lang="en-US" altLang="en-US"/>
              <a:t>Slackness – inversely proportional to slack</a:t>
            </a:r>
          </a:p>
          <a:p>
            <a:pPr lvl="2"/>
            <a:r>
              <a:rPr lang="en-US" altLang="en-US"/>
              <a:t>Give priority to ops on the critical path</a:t>
            </a:r>
          </a:p>
          <a:p>
            <a:pPr lvl="1"/>
            <a:r>
              <a:rPr lang="en-US" altLang="en-US"/>
              <a:t>Register use – priority to nodes with more source operands and fewer destination operands</a:t>
            </a:r>
          </a:p>
          <a:p>
            <a:pPr lvl="2"/>
            <a:r>
              <a:rPr lang="en-US" altLang="en-US"/>
              <a:t>Reduces number of live registers </a:t>
            </a:r>
          </a:p>
          <a:p>
            <a:pPr lvl="1"/>
            <a:r>
              <a:rPr lang="en-US" altLang="en-US"/>
              <a:t>Uncover – high priority to nodes with many children</a:t>
            </a:r>
          </a:p>
          <a:p>
            <a:pPr lvl="2"/>
            <a:r>
              <a:rPr lang="en-US" altLang="en-US"/>
              <a:t>Frees up more nodes</a:t>
            </a:r>
          </a:p>
          <a:p>
            <a:pPr lvl="1"/>
            <a:r>
              <a:rPr lang="en-US" altLang="en-US"/>
              <a:t>Original order – when all else fails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1830E89-1AD3-7E44-DB06-A748FCD299F2}"/>
                  </a:ext>
                </a:extLst>
              </p14:cNvPr>
              <p14:cNvContentPartPr/>
              <p14:nvPr/>
            </p14:nvContentPartPr>
            <p14:xfrm>
              <a:off x="388800" y="393480"/>
              <a:ext cx="9669600" cy="6366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1830E89-1AD3-7E44-DB06-A748FCD299F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9440" y="384120"/>
                <a:ext cx="9688320" cy="6385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Height-Based Priority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Height-based is the most common</a:t>
            </a:r>
          </a:p>
          <a:p>
            <a:pPr lvl="1"/>
            <a:r>
              <a:rPr lang="en-US" altLang="en-US"/>
              <a:t>priority(op) = MaxLstart – Lstart(op) + 1</a:t>
            </a:r>
          </a:p>
        </p:txBody>
      </p:sp>
      <p:sp>
        <p:nvSpPr>
          <p:cNvPr id="19460" name="Oval 4"/>
          <p:cNvSpPr>
            <a:spLocks noChangeArrowheads="1"/>
          </p:cNvSpPr>
          <p:nvPr/>
        </p:nvSpPr>
        <p:spPr bwMode="auto">
          <a:xfrm>
            <a:off x="4114800" y="2743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9461" name="Oval 5"/>
          <p:cNvSpPr>
            <a:spLocks noChangeArrowheads="1"/>
          </p:cNvSpPr>
          <p:nvPr/>
        </p:nvSpPr>
        <p:spPr bwMode="auto">
          <a:xfrm>
            <a:off x="35052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9462" name="Oval 6"/>
          <p:cNvSpPr>
            <a:spLocks noChangeArrowheads="1"/>
          </p:cNvSpPr>
          <p:nvPr/>
        </p:nvSpPr>
        <p:spPr bwMode="auto">
          <a:xfrm>
            <a:off x="41910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9463" name="Oval 7"/>
          <p:cNvSpPr>
            <a:spLocks noChangeArrowheads="1"/>
          </p:cNvSpPr>
          <p:nvPr/>
        </p:nvSpPr>
        <p:spPr bwMode="auto">
          <a:xfrm>
            <a:off x="4191000" y="3352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464" name="Oval 8"/>
          <p:cNvSpPr>
            <a:spLocks noChangeArrowheads="1"/>
          </p:cNvSpPr>
          <p:nvPr/>
        </p:nvSpPr>
        <p:spPr bwMode="auto">
          <a:xfrm>
            <a:off x="4267200" y="4876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9465" name="Oval 9"/>
          <p:cNvSpPr>
            <a:spLocks noChangeArrowheads="1"/>
          </p:cNvSpPr>
          <p:nvPr/>
        </p:nvSpPr>
        <p:spPr bwMode="auto">
          <a:xfrm>
            <a:off x="46482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38100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19467" name="Line 11"/>
          <p:cNvSpPr>
            <a:spLocks noChangeShapeType="1"/>
          </p:cNvSpPr>
          <p:nvPr/>
        </p:nvSpPr>
        <p:spPr bwMode="auto">
          <a:xfrm flipH="1">
            <a:off x="3733800" y="3048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8" name="Line 12"/>
          <p:cNvSpPr>
            <a:spLocks noChangeShapeType="1"/>
          </p:cNvSpPr>
          <p:nvPr/>
        </p:nvSpPr>
        <p:spPr bwMode="auto">
          <a:xfrm>
            <a:off x="4267200" y="3048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69" name="Line 13"/>
          <p:cNvSpPr>
            <a:spLocks noChangeShapeType="1"/>
          </p:cNvSpPr>
          <p:nvPr/>
        </p:nvSpPr>
        <p:spPr bwMode="auto">
          <a:xfrm>
            <a:off x="3657600" y="3657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0" name="Line 14"/>
          <p:cNvSpPr>
            <a:spLocks noChangeShapeType="1"/>
          </p:cNvSpPr>
          <p:nvPr/>
        </p:nvSpPr>
        <p:spPr bwMode="auto">
          <a:xfrm>
            <a:off x="4343400" y="3657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1" name="Line 15"/>
          <p:cNvSpPr>
            <a:spLocks noChangeShapeType="1"/>
          </p:cNvSpPr>
          <p:nvPr/>
        </p:nvSpPr>
        <p:spPr bwMode="auto">
          <a:xfrm>
            <a:off x="3657600" y="3657600"/>
            <a:ext cx="6858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>
            <a:off x="4343400" y="4419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>
            <a:off x="4495800" y="5181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74" name="Text Box 18"/>
          <p:cNvSpPr txBox="1">
            <a:spLocks noChangeArrowheads="1"/>
          </p:cNvSpPr>
          <p:nvPr/>
        </p:nvSpPr>
        <p:spPr bwMode="auto">
          <a:xfrm>
            <a:off x="3733800" y="2892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5" name="Text Box 19"/>
          <p:cNvSpPr txBox="1">
            <a:spLocks noChangeArrowheads="1"/>
          </p:cNvSpPr>
          <p:nvPr/>
        </p:nvSpPr>
        <p:spPr bwMode="auto">
          <a:xfrm>
            <a:off x="4267200" y="3044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6" name="Text Box 20"/>
          <p:cNvSpPr txBox="1">
            <a:spLocks noChangeArrowheads="1"/>
          </p:cNvSpPr>
          <p:nvPr/>
        </p:nvSpPr>
        <p:spPr bwMode="auto">
          <a:xfrm>
            <a:off x="4572000" y="5102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77" name="Text Box 21"/>
          <p:cNvSpPr txBox="1">
            <a:spLocks noChangeArrowheads="1"/>
          </p:cNvSpPr>
          <p:nvPr/>
        </p:nvSpPr>
        <p:spPr bwMode="auto">
          <a:xfrm>
            <a:off x="3962400" y="4416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8" name="Text Box 22"/>
          <p:cNvSpPr txBox="1">
            <a:spLocks noChangeArrowheads="1"/>
          </p:cNvSpPr>
          <p:nvPr/>
        </p:nvSpPr>
        <p:spPr bwMode="auto">
          <a:xfrm>
            <a:off x="3429000" y="4340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79" name="Text Box 23"/>
          <p:cNvSpPr txBox="1">
            <a:spLocks noChangeArrowheads="1"/>
          </p:cNvSpPr>
          <p:nvPr/>
        </p:nvSpPr>
        <p:spPr bwMode="auto">
          <a:xfrm>
            <a:off x="3886200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80" name="Text Box 24"/>
          <p:cNvSpPr txBox="1">
            <a:spLocks noChangeArrowheads="1"/>
          </p:cNvSpPr>
          <p:nvPr/>
        </p:nvSpPr>
        <p:spPr bwMode="auto">
          <a:xfrm>
            <a:off x="4343400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81" name="Text Box 25"/>
          <p:cNvSpPr txBox="1">
            <a:spLocks noChangeArrowheads="1"/>
          </p:cNvSpPr>
          <p:nvPr/>
        </p:nvSpPr>
        <p:spPr bwMode="auto">
          <a:xfrm>
            <a:off x="4419600" y="4495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482" name="Text Box 26"/>
          <p:cNvSpPr txBox="1">
            <a:spLocks noChangeArrowheads="1"/>
          </p:cNvSpPr>
          <p:nvPr/>
        </p:nvSpPr>
        <p:spPr bwMode="auto">
          <a:xfrm>
            <a:off x="4327525" y="2601913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0, 0</a:t>
            </a:r>
          </a:p>
        </p:txBody>
      </p:sp>
      <p:sp>
        <p:nvSpPr>
          <p:cNvPr id="19483" name="Text Box 27"/>
          <p:cNvSpPr txBox="1">
            <a:spLocks noChangeArrowheads="1"/>
          </p:cNvSpPr>
          <p:nvPr/>
        </p:nvSpPr>
        <p:spPr bwMode="auto">
          <a:xfrm>
            <a:off x="3124200" y="3273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2, 2</a:t>
            </a:r>
          </a:p>
        </p:txBody>
      </p:sp>
      <p:sp>
        <p:nvSpPr>
          <p:cNvPr id="19484" name="Text Box 28"/>
          <p:cNvSpPr txBox="1">
            <a:spLocks noChangeArrowheads="1"/>
          </p:cNvSpPr>
          <p:nvPr/>
        </p:nvSpPr>
        <p:spPr bwMode="auto">
          <a:xfrm>
            <a:off x="4495800" y="3273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2, 3</a:t>
            </a:r>
          </a:p>
        </p:txBody>
      </p:sp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4495800" y="4035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4, 4</a:t>
            </a:r>
          </a:p>
        </p:txBody>
      </p:sp>
      <p:sp>
        <p:nvSpPr>
          <p:cNvPr id="19486" name="Text Box 30"/>
          <p:cNvSpPr txBox="1">
            <a:spLocks noChangeArrowheads="1"/>
          </p:cNvSpPr>
          <p:nvPr/>
        </p:nvSpPr>
        <p:spPr bwMode="auto">
          <a:xfrm>
            <a:off x="4572000" y="4797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6, 6</a:t>
            </a:r>
          </a:p>
        </p:txBody>
      </p:sp>
      <p:sp>
        <p:nvSpPr>
          <p:cNvPr id="19487" name="Text Box 31"/>
          <p:cNvSpPr txBox="1">
            <a:spLocks noChangeArrowheads="1"/>
          </p:cNvSpPr>
          <p:nvPr/>
        </p:nvSpPr>
        <p:spPr bwMode="auto">
          <a:xfrm>
            <a:off x="3200400" y="555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4, 7</a:t>
            </a:r>
          </a:p>
        </p:txBody>
      </p:sp>
      <p:sp>
        <p:nvSpPr>
          <p:cNvPr id="19488" name="Text Box 32"/>
          <p:cNvSpPr txBox="1">
            <a:spLocks noChangeArrowheads="1"/>
          </p:cNvSpPr>
          <p:nvPr/>
        </p:nvSpPr>
        <p:spPr bwMode="auto">
          <a:xfrm>
            <a:off x="4953000" y="5559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7, 7</a:t>
            </a:r>
          </a:p>
        </p:txBody>
      </p:sp>
      <p:sp>
        <p:nvSpPr>
          <p:cNvPr id="19489" name="Text Box 33"/>
          <p:cNvSpPr txBox="1">
            <a:spLocks noChangeArrowheads="1"/>
          </p:cNvSpPr>
          <p:nvPr/>
        </p:nvSpPr>
        <p:spPr bwMode="auto">
          <a:xfrm>
            <a:off x="6537325" y="3086100"/>
            <a:ext cx="1327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priority</a:t>
            </a:r>
          </a:p>
          <a:p>
            <a:r>
              <a:rPr lang="en-US" altLang="en-US"/>
              <a:t>1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  <a:p>
            <a:r>
              <a:rPr lang="en-US" altLang="en-US"/>
              <a:t>7	</a:t>
            </a:r>
          </a:p>
          <a:p>
            <a:r>
              <a:rPr lang="en-US" altLang="en-US"/>
              <a:t>8	</a:t>
            </a:r>
          </a:p>
          <a:p>
            <a:r>
              <a:rPr lang="en-US" altLang="en-US"/>
              <a:t>9	</a:t>
            </a:r>
          </a:p>
          <a:p>
            <a:r>
              <a:rPr lang="en-US" altLang="en-US"/>
              <a:t>10	</a:t>
            </a:r>
          </a:p>
        </p:txBody>
      </p:sp>
      <p:sp>
        <p:nvSpPr>
          <p:cNvPr id="19490" name="Oval 34"/>
          <p:cNvSpPr>
            <a:spLocks noChangeArrowheads="1"/>
          </p:cNvSpPr>
          <p:nvPr/>
        </p:nvSpPr>
        <p:spPr bwMode="auto">
          <a:xfrm>
            <a:off x="4267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10</a:t>
            </a:r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4038600" y="5867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 flipH="1">
            <a:off x="4495800" y="5867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3" name="Text Box 37"/>
          <p:cNvSpPr txBox="1">
            <a:spLocks noChangeArrowheads="1"/>
          </p:cNvSpPr>
          <p:nvPr/>
        </p:nvSpPr>
        <p:spPr bwMode="auto">
          <a:xfrm>
            <a:off x="4114800" y="5788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94" name="Text Box 38"/>
          <p:cNvSpPr txBox="1">
            <a:spLocks noChangeArrowheads="1"/>
          </p:cNvSpPr>
          <p:nvPr/>
        </p:nvSpPr>
        <p:spPr bwMode="auto">
          <a:xfrm>
            <a:off x="4724400" y="5940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495" name="Text Box 39"/>
          <p:cNvSpPr txBox="1">
            <a:spLocks noChangeArrowheads="1"/>
          </p:cNvSpPr>
          <p:nvPr/>
        </p:nvSpPr>
        <p:spPr bwMode="auto">
          <a:xfrm>
            <a:off x="4648200" y="6169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8, 8</a:t>
            </a:r>
          </a:p>
        </p:txBody>
      </p:sp>
      <p:sp>
        <p:nvSpPr>
          <p:cNvPr id="19496" name="Line 40"/>
          <p:cNvSpPr>
            <a:spLocks noChangeShapeType="1"/>
          </p:cNvSpPr>
          <p:nvPr/>
        </p:nvSpPr>
        <p:spPr bwMode="auto">
          <a:xfrm>
            <a:off x="3657600" y="3657600"/>
            <a:ext cx="2286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97" name="Oval 41"/>
          <p:cNvSpPr>
            <a:spLocks noChangeArrowheads="1"/>
          </p:cNvSpPr>
          <p:nvPr/>
        </p:nvSpPr>
        <p:spPr bwMode="auto">
          <a:xfrm>
            <a:off x="51054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19498" name="Oval 42"/>
          <p:cNvSpPr>
            <a:spLocks noChangeArrowheads="1"/>
          </p:cNvSpPr>
          <p:nvPr/>
        </p:nvSpPr>
        <p:spPr bwMode="auto">
          <a:xfrm>
            <a:off x="3200400" y="266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9499" name="Text Box 43"/>
          <p:cNvSpPr txBox="1">
            <a:spLocks noChangeArrowheads="1"/>
          </p:cNvSpPr>
          <p:nvPr/>
        </p:nvSpPr>
        <p:spPr bwMode="auto">
          <a:xfrm>
            <a:off x="2667000" y="25876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0, 1</a:t>
            </a:r>
          </a:p>
        </p:txBody>
      </p:sp>
      <p:sp>
        <p:nvSpPr>
          <p:cNvPr id="19500" name="Line 44"/>
          <p:cNvSpPr>
            <a:spLocks noChangeShapeType="1"/>
          </p:cNvSpPr>
          <p:nvPr/>
        </p:nvSpPr>
        <p:spPr bwMode="auto">
          <a:xfrm>
            <a:off x="3429000" y="29718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1" name="Line 45"/>
          <p:cNvSpPr>
            <a:spLocks noChangeShapeType="1"/>
          </p:cNvSpPr>
          <p:nvPr/>
        </p:nvSpPr>
        <p:spPr bwMode="auto">
          <a:xfrm flipH="1">
            <a:off x="4876800" y="54102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2" name="Text Box 46"/>
          <p:cNvSpPr txBox="1">
            <a:spLocks noChangeArrowheads="1"/>
          </p:cNvSpPr>
          <p:nvPr/>
        </p:nvSpPr>
        <p:spPr bwMode="auto">
          <a:xfrm>
            <a:off x="5410200" y="5102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0, 5</a:t>
            </a:r>
          </a:p>
        </p:txBody>
      </p:sp>
      <p:sp>
        <p:nvSpPr>
          <p:cNvPr id="19503" name="Text Box 47"/>
          <p:cNvSpPr txBox="1">
            <a:spLocks noChangeArrowheads="1"/>
          </p:cNvSpPr>
          <p:nvPr/>
        </p:nvSpPr>
        <p:spPr bwMode="auto">
          <a:xfrm>
            <a:off x="3429000" y="2892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9504" name="Text Box 48"/>
          <p:cNvSpPr txBox="1">
            <a:spLocks noChangeArrowheads="1"/>
          </p:cNvSpPr>
          <p:nvPr/>
        </p:nvSpPr>
        <p:spPr bwMode="auto">
          <a:xfrm>
            <a:off x="4876800" y="5178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9505" name="Line 49"/>
          <p:cNvSpPr>
            <a:spLocks noChangeShapeType="1"/>
          </p:cNvSpPr>
          <p:nvPr/>
        </p:nvSpPr>
        <p:spPr bwMode="auto">
          <a:xfrm>
            <a:off x="6934200" y="3048000"/>
            <a:ext cx="0" cy="3200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506" name="Line 50"/>
          <p:cNvSpPr>
            <a:spLocks noChangeShapeType="1"/>
          </p:cNvSpPr>
          <p:nvPr/>
        </p:nvSpPr>
        <p:spPr bwMode="auto">
          <a:xfrm>
            <a:off x="6629400" y="3429000"/>
            <a:ext cx="1143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8639FF9-7D57-7BA2-6925-59F92B69E49D}"/>
                  </a:ext>
                </a:extLst>
              </p14:cNvPr>
              <p14:cNvContentPartPr/>
              <p14:nvPr/>
            </p14:nvContentPartPr>
            <p14:xfrm>
              <a:off x="1380600" y="2466000"/>
              <a:ext cx="7924680" cy="5023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8639FF9-7D57-7BA2-6925-59F92B69E49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71240" y="2456640"/>
                <a:ext cx="7943400" cy="5042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List Scheduling (aka Cycle Scheduler)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Build dependence graph, calculate priority</a:t>
            </a:r>
          </a:p>
          <a:p>
            <a:r>
              <a:rPr lang="en-US" altLang="en-US"/>
              <a:t>Add all ops to UNSCHEDULED set</a:t>
            </a:r>
          </a:p>
          <a:p>
            <a:r>
              <a:rPr lang="en-US" altLang="en-US"/>
              <a:t>time = -1</a:t>
            </a:r>
          </a:p>
          <a:p>
            <a:r>
              <a:rPr lang="en-US" altLang="en-US"/>
              <a:t>while (UNSCHEDULED is not empty)</a:t>
            </a:r>
          </a:p>
          <a:p>
            <a:pPr lvl="1"/>
            <a:r>
              <a:rPr lang="en-US" altLang="en-US"/>
              <a:t>time++</a:t>
            </a:r>
          </a:p>
          <a:p>
            <a:pPr lvl="1"/>
            <a:r>
              <a:rPr lang="en-US" altLang="en-US"/>
              <a:t>READY = UNSCHEDULED ops whose incoming dependences have been satisfied</a:t>
            </a:r>
          </a:p>
          <a:p>
            <a:pPr lvl="1"/>
            <a:r>
              <a:rPr lang="en-US" altLang="en-US"/>
              <a:t>Sort READY using priority function</a:t>
            </a:r>
          </a:p>
          <a:p>
            <a:pPr lvl="1"/>
            <a:r>
              <a:rPr lang="en-US" altLang="en-US"/>
              <a:t>For each op in READY (highest to lowest priority)</a:t>
            </a:r>
          </a:p>
          <a:p>
            <a:pPr lvl="2"/>
            <a:r>
              <a:rPr lang="en-US" altLang="en-US"/>
              <a:t>op can be scheduled at current time? (are the resources free?)</a:t>
            </a:r>
          </a:p>
          <a:p>
            <a:pPr lvl="3"/>
            <a:r>
              <a:rPr lang="en-US" altLang="en-US"/>
              <a:t>Yes, schedule it, op.issue_time = time</a:t>
            </a:r>
          </a:p>
          <a:p>
            <a:pPr lvl="4"/>
            <a:r>
              <a:rPr lang="en-US" altLang="en-US"/>
              <a:t>Mark resources busy in RU_map relative to issue time</a:t>
            </a:r>
          </a:p>
          <a:p>
            <a:pPr lvl="4"/>
            <a:r>
              <a:rPr lang="en-US" altLang="en-US"/>
              <a:t>Remove op from UNSCHEDULED/READY sets</a:t>
            </a:r>
          </a:p>
          <a:p>
            <a:pPr lvl="3"/>
            <a:r>
              <a:rPr lang="en-US" altLang="en-US"/>
              <a:t>No, continue</a:t>
            </a:r>
          </a:p>
          <a:p>
            <a:pPr lvl="1"/>
            <a:endParaRPr lang="en-US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1F1F884-711E-C638-9904-5E279FCF4E09}"/>
                  </a:ext>
                </a:extLst>
              </p14:cNvPr>
              <p14:cNvContentPartPr/>
              <p14:nvPr/>
            </p14:nvContentPartPr>
            <p14:xfrm>
              <a:off x="999360" y="299160"/>
              <a:ext cx="8618040" cy="5946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1F1F884-711E-C638-9904-5E279FCF4E09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90000" y="289800"/>
                <a:ext cx="8636760" cy="5965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Cycle Scheduling Example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84473" y="16002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5003473" y="2133600"/>
            <a:ext cx="1835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  ALU  MEM</a:t>
            </a:r>
          </a:p>
          <a:p>
            <a:r>
              <a:rPr lang="en-US" altLang="en-US"/>
              <a:t>0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21509" name="Oval 5"/>
          <p:cNvSpPr>
            <a:spLocks noChangeArrowheads="1"/>
          </p:cNvSpPr>
          <p:nvPr/>
        </p:nvSpPr>
        <p:spPr bwMode="auto">
          <a:xfrm>
            <a:off x="27432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21510" name="Oval 6"/>
          <p:cNvSpPr>
            <a:spLocks noChangeArrowheads="1"/>
          </p:cNvSpPr>
          <p:nvPr/>
        </p:nvSpPr>
        <p:spPr bwMode="auto">
          <a:xfrm>
            <a:off x="21336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3m</a:t>
            </a:r>
          </a:p>
        </p:txBody>
      </p:sp>
      <p:sp>
        <p:nvSpPr>
          <p:cNvPr id="21511" name="Oval 7"/>
          <p:cNvSpPr>
            <a:spLocks noChangeArrowheads="1"/>
          </p:cNvSpPr>
          <p:nvPr/>
        </p:nvSpPr>
        <p:spPr bwMode="auto">
          <a:xfrm>
            <a:off x="2819400" y="3733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5m</a:t>
            </a:r>
          </a:p>
        </p:txBody>
      </p:sp>
      <p:sp>
        <p:nvSpPr>
          <p:cNvPr id="21512" name="Oval 8"/>
          <p:cNvSpPr>
            <a:spLocks noChangeArrowheads="1"/>
          </p:cNvSpPr>
          <p:nvPr/>
        </p:nvSpPr>
        <p:spPr bwMode="auto">
          <a:xfrm>
            <a:off x="28194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513" name="Oval 9"/>
          <p:cNvSpPr>
            <a:spLocks noChangeArrowheads="1"/>
          </p:cNvSpPr>
          <p:nvPr/>
        </p:nvSpPr>
        <p:spPr bwMode="auto">
          <a:xfrm>
            <a:off x="28956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1514" name="Oval 10"/>
          <p:cNvSpPr>
            <a:spLocks noChangeArrowheads="1"/>
          </p:cNvSpPr>
          <p:nvPr/>
        </p:nvSpPr>
        <p:spPr bwMode="auto">
          <a:xfrm>
            <a:off x="32766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</a:t>
            </a:r>
          </a:p>
        </p:txBody>
      </p:sp>
      <p:sp>
        <p:nvSpPr>
          <p:cNvPr id="21515" name="Oval 11"/>
          <p:cNvSpPr>
            <a:spLocks noChangeArrowheads="1"/>
          </p:cNvSpPr>
          <p:nvPr/>
        </p:nvSpPr>
        <p:spPr bwMode="auto">
          <a:xfrm>
            <a:off x="2438400" y="5181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 flipH="1">
            <a:off x="2362200" y="26670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7" name="Line 13"/>
          <p:cNvSpPr>
            <a:spLocks noChangeShapeType="1"/>
          </p:cNvSpPr>
          <p:nvPr/>
        </p:nvSpPr>
        <p:spPr bwMode="auto">
          <a:xfrm>
            <a:off x="2895600" y="26670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8" name="Line 14"/>
          <p:cNvSpPr>
            <a:spLocks noChangeShapeType="1"/>
          </p:cNvSpPr>
          <p:nvPr/>
        </p:nvSpPr>
        <p:spPr bwMode="auto">
          <a:xfrm>
            <a:off x="2286000" y="32766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19" name="Line 15"/>
          <p:cNvSpPr>
            <a:spLocks noChangeShapeType="1"/>
          </p:cNvSpPr>
          <p:nvPr/>
        </p:nvSpPr>
        <p:spPr bwMode="auto">
          <a:xfrm>
            <a:off x="2971800" y="32766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0" name="Line 16"/>
          <p:cNvSpPr>
            <a:spLocks noChangeShapeType="1"/>
          </p:cNvSpPr>
          <p:nvPr/>
        </p:nvSpPr>
        <p:spPr bwMode="auto">
          <a:xfrm>
            <a:off x="2286000" y="3276600"/>
            <a:ext cx="685800" cy="1219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1" name="Line 17"/>
          <p:cNvSpPr>
            <a:spLocks noChangeShapeType="1"/>
          </p:cNvSpPr>
          <p:nvPr/>
        </p:nvSpPr>
        <p:spPr bwMode="auto">
          <a:xfrm>
            <a:off x="2971800" y="40386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2" name="Line 18"/>
          <p:cNvSpPr>
            <a:spLocks noChangeShapeType="1"/>
          </p:cNvSpPr>
          <p:nvPr/>
        </p:nvSpPr>
        <p:spPr bwMode="auto">
          <a:xfrm>
            <a:off x="3124200" y="48006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2362200" y="2511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4" name="Text Box 20"/>
          <p:cNvSpPr txBox="1">
            <a:spLocks noChangeArrowheads="1"/>
          </p:cNvSpPr>
          <p:nvPr/>
        </p:nvSpPr>
        <p:spPr bwMode="auto">
          <a:xfrm>
            <a:off x="2895600" y="2663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5" name="Text Box 21"/>
          <p:cNvSpPr txBox="1">
            <a:spLocks noChangeArrowheads="1"/>
          </p:cNvSpPr>
          <p:nvPr/>
        </p:nvSpPr>
        <p:spPr bwMode="auto">
          <a:xfrm>
            <a:off x="3200400" y="4721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26" name="Text Box 22"/>
          <p:cNvSpPr txBox="1">
            <a:spLocks noChangeArrowheads="1"/>
          </p:cNvSpPr>
          <p:nvPr/>
        </p:nvSpPr>
        <p:spPr bwMode="auto">
          <a:xfrm>
            <a:off x="2590800" y="4035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7" name="Text Box 23"/>
          <p:cNvSpPr txBox="1">
            <a:spLocks noChangeArrowheads="1"/>
          </p:cNvSpPr>
          <p:nvPr/>
        </p:nvSpPr>
        <p:spPr bwMode="auto">
          <a:xfrm>
            <a:off x="20574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8" name="Text Box 24"/>
          <p:cNvSpPr txBox="1">
            <a:spLocks noChangeArrowheads="1"/>
          </p:cNvSpPr>
          <p:nvPr/>
        </p:nvSpPr>
        <p:spPr bwMode="auto">
          <a:xfrm>
            <a:off x="2514600" y="3273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29" name="Text Box 25"/>
          <p:cNvSpPr txBox="1">
            <a:spLocks noChangeArrowheads="1"/>
          </p:cNvSpPr>
          <p:nvPr/>
        </p:nvSpPr>
        <p:spPr bwMode="auto">
          <a:xfrm>
            <a:off x="2971800" y="3425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30" name="Text Box 26"/>
          <p:cNvSpPr txBox="1">
            <a:spLocks noChangeArrowheads="1"/>
          </p:cNvSpPr>
          <p:nvPr/>
        </p:nvSpPr>
        <p:spPr bwMode="auto">
          <a:xfrm>
            <a:off x="3048000" y="41148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31" name="Text Box 27"/>
          <p:cNvSpPr txBox="1">
            <a:spLocks noChangeArrowheads="1"/>
          </p:cNvSpPr>
          <p:nvPr/>
        </p:nvSpPr>
        <p:spPr bwMode="auto">
          <a:xfrm>
            <a:off x="2955925" y="2220913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0, 0</a:t>
            </a:r>
          </a:p>
        </p:txBody>
      </p:sp>
      <p:sp>
        <p:nvSpPr>
          <p:cNvPr id="21532" name="Text Box 28"/>
          <p:cNvSpPr txBox="1">
            <a:spLocks noChangeArrowheads="1"/>
          </p:cNvSpPr>
          <p:nvPr/>
        </p:nvSpPr>
        <p:spPr bwMode="auto">
          <a:xfrm>
            <a:off x="1752600" y="2892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2, 2</a:t>
            </a:r>
          </a:p>
        </p:txBody>
      </p:sp>
      <p:sp>
        <p:nvSpPr>
          <p:cNvPr id="21533" name="Text Box 29"/>
          <p:cNvSpPr txBox="1">
            <a:spLocks noChangeArrowheads="1"/>
          </p:cNvSpPr>
          <p:nvPr/>
        </p:nvSpPr>
        <p:spPr bwMode="auto">
          <a:xfrm>
            <a:off x="3124200" y="2892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2, 3</a:t>
            </a:r>
          </a:p>
        </p:txBody>
      </p:sp>
      <p:sp>
        <p:nvSpPr>
          <p:cNvPr id="21534" name="Text Box 30"/>
          <p:cNvSpPr txBox="1">
            <a:spLocks noChangeArrowheads="1"/>
          </p:cNvSpPr>
          <p:nvPr/>
        </p:nvSpPr>
        <p:spPr bwMode="auto">
          <a:xfrm>
            <a:off x="3124200" y="3654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4, 4</a:t>
            </a:r>
          </a:p>
        </p:txBody>
      </p:sp>
      <p:sp>
        <p:nvSpPr>
          <p:cNvPr id="21535" name="Text Box 31"/>
          <p:cNvSpPr txBox="1">
            <a:spLocks noChangeArrowheads="1"/>
          </p:cNvSpPr>
          <p:nvPr/>
        </p:nvSpPr>
        <p:spPr bwMode="auto">
          <a:xfrm>
            <a:off x="3200400" y="4416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6, 6</a:t>
            </a:r>
          </a:p>
        </p:txBody>
      </p:sp>
      <p:sp>
        <p:nvSpPr>
          <p:cNvPr id="21536" name="Text Box 32"/>
          <p:cNvSpPr txBox="1">
            <a:spLocks noChangeArrowheads="1"/>
          </p:cNvSpPr>
          <p:nvPr/>
        </p:nvSpPr>
        <p:spPr bwMode="auto">
          <a:xfrm>
            <a:off x="1981200" y="5181600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4, 7</a:t>
            </a:r>
          </a:p>
        </p:txBody>
      </p:sp>
      <p:sp>
        <p:nvSpPr>
          <p:cNvPr id="21537" name="Text Box 33"/>
          <p:cNvSpPr txBox="1">
            <a:spLocks noChangeArrowheads="1"/>
          </p:cNvSpPr>
          <p:nvPr/>
        </p:nvSpPr>
        <p:spPr bwMode="auto">
          <a:xfrm>
            <a:off x="3581400" y="51784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7, 7</a:t>
            </a:r>
          </a:p>
        </p:txBody>
      </p:sp>
      <p:sp>
        <p:nvSpPr>
          <p:cNvPr id="21538" name="Oval 34"/>
          <p:cNvSpPr>
            <a:spLocks noChangeArrowheads="1"/>
          </p:cNvSpPr>
          <p:nvPr/>
        </p:nvSpPr>
        <p:spPr bwMode="auto">
          <a:xfrm>
            <a:off x="2895600" y="5791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1539" name="Line 35"/>
          <p:cNvSpPr>
            <a:spLocks noChangeShapeType="1"/>
          </p:cNvSpPr>
          <p:nvPr/>
        </p:nvSpPr>
        <p:spPr bwMode="auto">
          <a:xfrm>
            <a:off x="2667000" y="5486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0" name="Line 36"/>
          <p:cNvSpPr>
            <a:spLocks noChangeShapeType="1"/>
          </p:cNvSpPr>
          <p:nvPr/>
        </p:nvSpPr>
        <p:spPr bwMode="auto">
          <a:xfrm flipH="1">
            <a:off x="3124200" y="5486400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2743200" y="5407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3352800" y="5559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3276600" y="57880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8, 8</a:t>
            </a:r>
          </a:p>
        </p:txBody>
      </p:sp>
      <p:sp>
        <p:nvSpPr>
          <p:cNvPr id="21544" name="Line 40"/>
          <p:cNvSpPr>
            <a:spLocks noChangeShapeType="1"/>
          </p:cNvSpPr>
          <p:nvPr/>
        </p:nvSpPr>
        <p:spPr bwMode="auto">
          <a:xfrm>
            <a:off x="2286000" y="3276600"/>
            <a:ext cx="2286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5" name="Oval 41"/>
          <p:cNvSpPr>
            <a:spLocks noChangeArrowheads="1"/>
          </p:cNvSpPr>
          <p:nvPr/>
        </p:nvSpPr>
        <p:spPr bwMode="auto">
          <a:xfrm>
            <a:off x="37338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7m</a:t>
            </a:r>
          </a:p>
        </p:txBody>
      </p:sp>
      <p:sp>
        <p:nvSpPr>
          <p:cNvPr id="21546" name="Oval 42"/>
          <p:cNvSpPr>
            <a:spLocks noChangeArrowheads="1"/>
          </p:cNvSpPr>
          <p:nvPr/>
        </p:nvSpPr>
        <p:spPr bwMode="auto">
          <a:xfrm>
            <a:off x="1828800" y="228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21547" name="Text Box 43"/>
          <p:cNvSpPr txBox="1">
            <a:spLocks noChangeArrowheads="1"/>
          </p:cNvSpPr>
          <p:nvPr/>
        </p:nvSpPr>
        <p:spPr bwMode="auto">
          <a:xfrm>
            <a:off x="1295400" y="22066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0, 1</a:t>
            </a:r>
          </a:p>
        </p:txBody>
      </p:sp>
      <p:sp>
        <p:nvSpPr>
          <p:cNvPr id="21548" name="Line 44"/>
          <p:cNvSpPr>
            <a:spLocks noChangeShapeType="1"/>
          </p:cNvSpPr>
          <p:nvPr/>
        </p:nvSpPr>
        <p:spPr bwMode="auto">
          <a:xfrm>
            <a:off x="2057400" y="2590800"/>
            <a:ext cx="152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9" name="Line 45"/>
          <p:cNvSpPr>
            <a:spLocks noChangeShapeType="1"/>
          </p:cNvSpPr>
          <p:nvPr/>
        </p:nvSpPr>
        <p:spPr bwMode="auto">
          <a:xfrm flipH="1">
            <a:off x="3505200" y="5029200"/>
            <a:ext cx="304800" cy="152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50" name="Text Box 46"/>
          <p:cNvSpPr txBox="1">
            <a:spLocks noChangeArrowheads="1"/>
          </p:cNvSpPr>
          <p:nvPr/>
        </p:nvSpPr>
        <p:spPr bwMode="auto">
          <a:xfrm>
            <a:off x="4038600" y="4721225"/>
            <a:ext cx="4508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0, 5</a:t>
            </a:r>
          </a:p>
        </p:txBody>
      </p:sp>
      <p:sp>
        <p:nvSpPr>
          <p:cNvPr id="21551" name="Text Box 47"/>
          <p:cNvSpPr txBox="1">
            <a:spLocks noChangeArrowheads="1"/>
          </p:cNvSpPr>
          <p:nvPr/>
        </p:nvSpPr>
        <p:spPr bwMode="auto">
          <a:xfrm>
            <a:off x="2057400" y="2511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1552" name="Text Box 48"/>
          <p:cNvSpPr txBox="1">
            <a:spLocks noChangeArrowheads="1"/>
          </p:cNvSpPr>
          <p:nvPr/>
        </p:nvSpPr>
        <p:spPr bwMode="auto">
          <a:xfrm>
            <a:off x="3505200" y="4797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1553" name="Text Box 49"/>
          <p:cNvSpPr txBox="1">
            <a:spLocks noChangeArrowheads="1"/>
          </p:cNvSpPr>
          <p:nvPr/>
        </p:nvSpPr>
        <p:spPr bwMode="auto">
          <a:xfrm>
            <a:off x="7670473" y="16002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21554" name="Text Box 50"/>
          <p:cNvSpPr txBox="1">
            <a:spLocks noChangeArrowheads="1"/>
          </p:cNvSpPr>
          <p:nvPr/>
        </p:nvSpPr>
        <p:spPr bwMode="auto">
          <a:xfrm>
            <a:off x="7289473" y="2133600"/>
            <a:ext cx="1858201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time   Instructions</a:t>
            </a:r>
          </a:p>
          <a:p>
            <a:r>
              <a:rPr lang="en-US" altLang="en-US" dirty="0"/>
              <a:t>0</a:t>
            </a:r>
          </a:p>
          <a:p>
            <a:r>
              <a:rPr lang="en-US" altLang="en-US" dirty="0"/>
              <a:t>1</a:t>
            </a:r>
          </a:p>
          <a:p>
            <a:r>
              <a:rPr lang="en-US" altLang="en-US" dirty="0"/>
              <a:t>2</a:t>
            </a:r>
          </a:p>
          <a:p>
            <a:r>
              <a:rPr lang="en-US" altLang="en-US" dirty="0"/>
              <a:t>3</a:t>
            </a:r>
          </a:p>
          <a:p>
            <a:r>
              <a:rPr lang="en-US" altLang="en-US" dirty="0"/>
              <a:t>4</a:t>
            </a:r>
          </a:p>
          <a:p>
            <a:r>
              <a:rPr lang="en-US" altLang="en-US" dirty="0"/>
              <a:t>5</a:t>
            </a:r>
          </a:p>
          <a:p>
            <a:r>
              <a:rPr lang="en-US" altLang="en-US" dirty="0"/>
              <a:t>6</a:t>
            </a:r>
          </a:p>
          <a:p>
            <a:r>
              <a:rPr lang="en-US" altLang="en-US" dirty="0"/>
              <a:t>7</a:t>
            </a:r>
          </a:p>
          <a:p>
            <a:r>
              <a:rPr lang="en-US" altLang="en-US" dirty="0"/>
              <a:t>8</a:t>
            </a:r>
          </a:p>
          <a:p>
            <a:r>
              <a:rPr lang="en-US" altLang="en-US" dirty="0"/>
              <a:t>9</a:t>
            </a:r>
          </a:p>
        </p:txBody>
      </p:sp>
      <p:sp>
        <p:nvSpPr>
          <p:cNvPr id="21555" name="Text Box 51"/>
          <p:cNvSpPr txBox="1">
            <a:spLocks noChangeArrowheads="1"/>
          </p:cNvSpPr>
          <p:nvPr/>
        </p:nvSpPr>
        <p:spPr bwMode="auto">
          <a:xfrm>
            <a:off x="762000" y="3886200"/>
            <a:ext cx="1027113" cy="2432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op   priority</a:t>
            </a:r>
          </a:p>
          <a:p>
            <a:r>
              <a:rPr lang="en-US" altLang="en-US" sz="1400"/>
              <a:t>1	8</a:t>
            </a:r>
          </a:p>
          <a:p>
            <a:r>
              <a:rPr lang="en-US" altLang="en-US" sz="1400"/>
              <a:t>2	9</a:t>
            </a:r>
          </a:p>
          <a:p>
            <a:r>
              <a:rPr lang="en-US" altLang="en-US" sz="1400"/>
              <a:t>3	7</a:t>
            </a:r>
          </a:p>
          <a:p>
            <a:r>
              <a:rPr lang="en-US" altLang="en-US" sz="1400"/>
              <a:t>4	6</a:t>
            </a:r>
          </a:p>
          <a:p>
            <a:r>
              <a:rPr lang="en-US" altLang="en-US" sz="1400"/>
              <a:t>5	5</a:t>
            </a:r>
          </a:p>
          <a:p>
            <a:r>
              <a:rPr lang="en-US" altLang="en-US" sz="1400"/>
              <a:t>6	3</a:t>
            </a:r>
          </a:p>
          <a:p>
            <a:r>
              <a:rPr lang="en-US" altLang="en-US" sz="1400"/>
              <a:t>7	4</a:t>
            </a:r>
          </a:p>
          <a:p>
            <a:r>
              <a:rPr lang="en-US" altLang="en-US" sz="1400"/>
              <a:t>8	2</a:t>
            </a:r>
          </a:p>
          <a:p>
            <a:r>
              <a:rPr lang="en-US" altLang="en-US" sz="1400"/>
              <a:t>9	2</a:t>
            </a:r>
          </a:p>
          <a:p>
            <a:r>
              <a:rPr lang="en-US" altLang="en-US" sz="1400"/>
              <a:t>10	1</a:t>
            </a:r>
          </a:p>
        </p:txBody>
      </p:sp>
      <p:sp>
        <p:nvSpPr>
          <p:cNvPr id="21556" name="Rectangle 52"/>
          <p:cNvSpPr>
            <a:spLocks noChangeArrowheads="1"/>
          </p:cNvSpPr>
          <p:nvPr/>
        </p:nvSpPr>
        <p:spPr bwMode="auto">
          <a:xfrm>
            <a:off x="762000" y="3889375"/>
            <a:ext cx="1066800" cy="2438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Rectangle 1"/>
          <p:cNvSpPr/>
          <p:nvPr/>
        </p:nvSpPr>
        <p:spPr bwMode="auto">
          <a:xfrm>
            <a:off x="4844723" y="1676400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7232650" y="1665288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724400" y="5671919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=</a:t>
            </a:r>
          </a:p>
          <a:p>
            <a:r>
              <a:rPr lang="en-US" dirty="0"/>
              <a:t>Ready = </a:t>
            </a:r>
          </a:p>
        </p:txBody>
      </p:sp>
      <p:sp>
        <p:nvSpPr>
          <p:cNvPr id="56" name="Text Box 5"/>
          <p:cNvSpPr txBox="1">
            <a:spLocks noChangeArrowheads="1"/>
          </p:cNvSpPr>
          <p:nvPr/>
        </p:nvSpPr>
        <p:spPr bwMode="auto">
          <a:xfrm>
            <a:off x="603559" y="1477797"/>
            <a:ext cx="3212482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>
                <a:solidFill>
                  <a:schemeClr val="tx1"/>
                </a:solidFill>
              </a:rPr>
              <a:t>Processor: 2 issue, 1 memory port, 1 ALU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sz="1400" dirty="0">
                <a:solidFill>
                  <a:schemeClr val="tx1"/>
                </a:solidFill>
              </a:rPr>
              <a:t>ALU = 1 cycle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EA9D4D5B-AEFA-9742-5236-DDB841C2BB58}"/>
                  </a:ext>
                </a:extLst>
              </p14:cNvPr>
              <p14:cNvContentPartPr/>
              <p14:nvPr/>
            </p14:nvContentPartPr>
            <p14:xfrm>
              <a:off x="384840" y="216000"/>
              <a:ext cx="9256320" cy="71488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EA9D4D5B-AEFA-9742-5236-DDB841C2BB58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75480" y="206640"/>
                <a:ext cx="9275040" cy="7167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3</a:t>
            </a:r>
          </a:p>
        </p:txBody>
      </p:sp>
      <p:sp>
        <p:nvSpPr>
          <p:cNvPr id="23555" name="Oval 3"/>
          <p:cNvSpPr>
            <a:spLocks noChangeArrowheads="1"/>
          </p:cNvSpPr>
          <p:nvPr/>
        </p:nvSpPr>
        <p:spPr bwMode="auto">
          <a:xfrm>
            <a:off x="18288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1m</a:t>
            </a: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19812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40768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Processor: 2 issue, 1 memory port, 1 ALU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ALU = 1 cycle</a:t>
            </a:r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26670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23559" name="Oval 7"/>
          <p:cNvSpPr>
            <a:spLocks noChangeArrowheads="1"/>
          </p:cNvSpPr>
          <p:nvPr/>
        </p:nvSpPr>
        <p:spPr bwMode="auto">
          <a:xfrm>
            <a:off x="26670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4m</a:t>
            </a:r>
          </a:p>
        </p:txBody>
      </p:sp>
      <p:sp>
        <p:nvSpPr>
          <p:cNvPr id="23560" name="Oval 8"/>
          <p:cNvSpPr>
            <a:spLocks noChangeArrowheads="1"/>
          </p:cNvSpPr>
          <p:nvPr/>
        </p:nvSpPr>
        <p:spPr bwMode="auto">
          <a:xfrm>
            <a:off x="26670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18288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18288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12192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23564" name="Oval 12"/>
          <p:cNvSpPr>
            <a:spLocks noChangeArrowheads="1"/>
          </p:cNvSpPr>
          <p:nvPr/>
        </p:nvSpPr>
        <p:spPr bwMode="auto">
          <a:xfrm>
            <a:off x="22860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23565" name="Oval 13"/>
          <p:cNvSpPr>
            <a:spLocks noChangeArrowheads="1"/>
          </p:cNvSpPr>
          <p:nvPr/>
        </p:nvSpPr>
        <p:spPr bwMode="auto">
          <a:xfrm>
            <a:off x="2286000" y="5337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>
            <a:off x="19812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28194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8" name="Line 16"/>
          <p:cNvSpPr>
            <a:spLocks noChangeShapeType="1"/>
          </p:cNvSpPr>
          <p:nvPr/>
        </p:nvSpPr>
        <p:spPr bwMode="auto">
          <a:xfrm>
            <a:off x="28194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9" name="Line 17"/>
          <p:cNvSpPr>
            <a:spLocks noChangeShapeType="1"/>
          </p:cNvSpPr>
          <p:nvPr/>
        </p:nvSpPr>
        <p:spPr bwMode="auto">
          <a:xfrm>
            <a:off x="19812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0" name="Line 18"/>
          <p:cNvSpPr>
            <a:spLocks noChangeShapeType="1"/>
          </p:cNvSpPr>
          <p:nvPr/>
        </p:nvSpPr>
        <p:spPr bwMode="auto">
          <a:xfrm flipH="1">
            <a:off x="1371600" y="373697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1" name="Line 19"/>
          <p:cNvSpPr>
            <a:spLocks noChangeShapeType="1"/>
          </p:cNvSpPr>
          <p:nvPr/>
        </p:nvSpPr>
        <p:spPr bwMode="auto">
          <a:xfrm>
            <a:off x="1371600" y="4346575"/>
            <a:ext cx="990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2" name="Line 20"/>
          <p:cNvSpPr>
            <a:spLocks noChangeShapeType="1"/>
          </p:cNvSpPr>
          <p:nvPr/>
        </p:nvSpPr>
        <p:spPr bwMode="auto">
          <a:xfrm>
            <a:off x="20574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3" name="Line 21"/>
          <p:cNvSpPr>
            <a:spLocks noChangeShapeType="1"/>
          </p:cNvSpPr>
          <p:nvPr/>
        </p:nvSpPr>
        <p:spPr bwMode="auto">
          <a:xfrm flipH="1">
            <a:off x="25146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4" name="Line 22"/>
          <p:cNvSpPr>
            <a:spLocks noChangeShapeType="1"/>
          </p:cNvSpPr>
          <p:nvPr/>
        </p:nvSpPr>
        <p:spPr bwMode="auto">
          <a:xfrm>
            <a:off x="2438400" y="49561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5" name="Oval 23"/>
          <p:cNvSpPr>
            <a:spLocks noChangeArrowheads="1"/>
          </p:cNvSpPr>
          <p:nvPr/>
        </p:nvSpPr>
        <p:spPr bwMode="auto">
          <a:xfrm>
            <a:off x="28956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9m</a:t>
            </a:r>
          </a:p>
        </p:txBody>
      </p:sp>
      <p:sp>
        <p:nvSpPr>
          <p:cNvPr id="23576" name="Line 24"/>
          <p:cNvSpPr>
            <a:spLocks noChangeShapeType="1"/>
          </p:cNvSpPr>
          <p:nvPr/>
        </p:nvSpPr>
        <p:spPr bwMode="auto">
          <a:xfrm flipH="1">
            <a:off x="2514600" y="49561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77" name="Text Box 25"/>
          <p:cNvSpPr txBox="1">
            <a:spLocks noChangeArrowheads="1"/>
          </p:cNvSpPr>
          <p:nvPr/>
        </p:nvSpPr>
        <p:spPr bwMode="auto">
          <a:xfrm>
            <a:off x="28194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78" name="Text Box 26"/>
          <p:cNvSpPr txBox="1">
            <a:spLocks noChangeArrowheads="1"/>
          </p:cNvSpPr>
          <p:nvPr/>
        </p:nvSpPr>
        <p:spPr bwMode="auto">
          <a:xfrm>
            <a:off x="2819400" y="37369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79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0" name="Text Box 28"/>
          <p:cNvSpPr txBox="1">
            <a:spLocks noChangeArrowheads="1"/>
          </p:cNvSpPr>
          <p:nvPr/>
        </p:nvSpPr>
        <p:spPr bwMode="auto">
          <a:xfrm>
            <a:off x="21336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1" name="Text Box 29"/>
          <p:cNvSpPr txBox="1">
            <a:spLocks noChangeArrowheads="1"/>
          </p:cNvSpPr>
          <p:nvPr/>
        </p:nvSpPr>
        <p:spPr bwMode="auto">
          <a:xfrm>
            <a:off x="19812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2" name="Text Box 30"/>
          <p:cNvSpPr txBox="1">
            <a:spLocks noChangeArrowheads="1"/>
          </p:cNvSpPr>
          <p:nvPr/>
        </p:nvSpPr>
        <p:spPr bwMode="auto">
          <a:xfrm>
            <a:off x="1447800" y="36607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3" name="Text Box 31"/>
          <p:cNvSpPr txBox="1">
            <a:spLocks noChangeArrowheads="1"/>
          </p:cNvSpPr>
          <p:nvPr/>
        </p:nvSpPr>
        <p:spPr bwMode="auto">
          <a:xfrm>
            <a:off x="1447800" y="4651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84" name="Text Box 32"/>
          <p:cNvSpPr txBox="1">
            <a:spLocks noChangeArrowheads="1"/>
          </p:cNvSpPr>
          <p:nvPr/>
        </p:nvSpPr>
        <p:spPr bwMode="auto">
          <a:xfrm>
            <a:off x="2743200" y="5181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3585" name="Text Box 33"/>
          <p:cNvSpPr txBox="1">
            <a:spLocks noChangeArrowheads="1"/>
          </p:cNvSpPr>
          <p:nvPr/>
        </p:nvSpPr>
        <p:spPr bwMode="auto">
          <a:xfrm>
            <a:off x="685800" y="6019800"/>
            <a:ext cx="374333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 dirty="0"/>
              <a:t>Calculate height-based priorities</a:t>
            </a:r>
          </a:p>
          <a:p>
            <a:r>
              <a:rPr lang="en-US" altLang="en-US" dirty="0"/>
              <a:t>2.	Schedule using cycle scheduler</a:t>
            </a:r>
          </a:p>
        </p:txBody>
      </p:sp>
      <p:sp>
        <p:nvSpPr>
          <p:cNvPr id="23586" name="Text Box 34"/>
          <p:cNvSpPr txBox="1">
            <a:spLocks noChangeArrowheads="1"/>
          </p:cNvSpPr>
          <p:nvPr/>
        </p:nvSpPr>
        <p:spPr bwMode="auto">
          <a:xfrm>
            <a:off x="1447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0,1</a:t>
            </a:r>
          </a:p>
        </p:txBody>
      </p:sp>
      <p:sp>
        <p:nvSpPr>
          <p:cNvPr id="23587" name="Text Box 35"/>
          <p:cNvSpPr txBox="1">
            <a:spLocks noChangeArrowheads="1"/>
          </p:cNvSpPr>
          <p:nvPr/>
        </p:nvSpPr>
        <p:spPr bwMode="auto">
          <a:xfrm>
            <a:off x="1447800" y="33559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2,3</a:t>
            </a:r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8382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2057400" y="3889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3,4</a:t>
            </a: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29718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4,4</a:t>
            </a: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2971800" y="34321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2,2</a:t>
            </a:r>
          </a:p>
        </p:txBody>
      </p:sp>
      <p:sp>
        <p:nvSpPr>
          <p:cNvPr id="23592" name="Text Box 40"/>
          <p:cNvSpPr txBox="1">
            <a:spLocks noChangeArrowheads="1"/>
          </p:cNvSpPr>
          <p:nvPr/>
        </p:nvSpPr>
        <p:spPr bwMode="auto">
          <a:xfrm>
            <a:off x="2971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0,0</a:t>
            </a:r>
          </a:p>
        </p:txBody>
      </p:sp>
      <p:sp>
        <p:nvSpPr>
          <p:cNvPr id="23593" name="Text Box 41"/>
          <p:cNvSpPr txBox="1">
            <a:spLocks noChangeArrowheads="1"/>
          </p:cNvSpPr>
          <p:nvPr/>
        </p:nvSpPr>
        <p:spPr bwMode="auto">
          <a:xfrm>
            <a:off x="3200400" y="46482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0,4</a:t>
            </a:r>
          </a:p>
        </p:txBody>
      </p:sp>
      <p:sp>
        <p:nvSpPr>
          <p:cNvPr id="23594" name="Text Box 42"/>
          <p:cNvSpPr txBox="1">
            <a:spLocks noChangeArrowheads="1"/>
          </p:cNvSpPr>
          <p:nvPr/>
        </p:nvSpPr>
        <p:spPr bwMode="auto">
          <a:xfrm>
            <a:off x="1905000" y="4651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5,5</a:t>
            </a:r>
          </a:p>
        </p:txBody>
      </p:sp>
      <p:sp>
        <p:nvSpPr>
          <p:cNvPr id="23595" name="Text Box 43"/>
          <p:cNvSpPr txBox="1">
            <a:spLocks noChangeArrowheads="1"/>
          </p:cNvSpPr>
          <p:nvPr/>
        </p:nvSpPr>
        <p:spPr bwMode="auto">
          <a:xfrm>
            <a:off x="1905000" y="5334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6,6</a:t>
            </a:r>
          </a:p>
        </p:txBody>
      </p:sp>
      <p:sp>
        <p:nvSpPr>
          <p:cNvPr id="23596" name="Text Box 44"/>
          <p:cNvSpPr txBox="1">
            <a:spLocks noChangeArrowheads="1"/>
          </p:cNvSpPr>
          <p:nvPr/>
        </p:nvSpPr>
        <p:spPr bwMode="auto">
          <a:xfrm>
            <a:off x="2438400" y="49561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3597" name="Text Box 45"/>
          <p:cNvSpPr txBox="1">
            <a:spLocks noChangeArrowheads="1"/>
          </p:cNvSpPr>
          <p:nvPr/>
        </p:nvSpPr>
        <p:spPr bwMode="auto">
          <a:xfrm>
            <a:off x="5246933" y="1524000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23598" name="Text Box 46"/>
          <p:cNvSpPr txBox="1">
            <a:spLocks noChangeArrowheads="1"/>
          </p:cNvSpPr>
          <p:nvPr/>
        </p:nvSpPr>
        <p:spPr bwMode="auto">
          <a:xfrm>
            <a:off x="4865933" y="2057400"/>
            <a:ext cx="1835150" cy="3113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time  ALU  MEM</a:t>
            </a:r>
          </a:p>
          <a:p>
            <a:r>
              <a:rPr lang="en-US" altLang="en-US"/>
              <a:t>0</a:t>
            </a:r>
          </a:p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  <a:p>
            <a:r>
              <a:rPr lang="en-US" altLang="en-US"/>
              <a:t>7</a:t>
            </a:r>
          </a:p>
          <a:p>
            <a:r>
              <a:rPr lang="en-US" altLang="en-US"/>
              <a:t>8</a:t>
            </a:r>
          </a:p>
          <a:p>
            <a:r>
              <a:rPr lang="en-US" altLang="en-US"/>
              <a:t>9</a:t>
            </a:r>
          </a:p>
        </p:txBody>
      </p:sp>
      <p:sp>
        <p:nvSpPr>
          <p:cNvPr id="23599" name="Text Box 47"/>
          <p:cNvSpPr txBox="1">
            <a:spLocks noChangeArrowheads="1"/>
          </p:cNvSpPr>
          <p:nvPr/>
        </p:nvSpPr>
        <p:spPr bwMode="auto">
          <a:xfrm>
            <a:off x="7532933" y="1524000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23600" name="Text Box 48"/>
          <p:cNvSpPr txBox="1">
            <a:spLocks noChangeArrowheads="1"/>
          </p:cNvSpPr>
          <p:nvPr/>
        </p:nvSpPr>
        <p:spPr bwMode="auto">
          <a:xfrm>
            <a:off x="7151933" y="2057400"/>
            <a:ext cx="1800493" cy="31393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time  Instructions</a:t>
            </a:r>
          </a:p>
          <a:p>
            <a:r>
              <a:rPr lang="en-US" altLang="en-US" dirty="0"/>
              <a:t>0</a:t>
            </a:r>
          </a:p>
          <a:p>
            <a:r>
              <a:rPr lang="en-US" altLang="en-US" dirty="0"/>
              <a:t>1</a:t>
            </a:r>
          </a:p>
          <a:p>
            <a:r>
              <a:rPr lang="en-US" altLang="en-US" dirty="0"/>
              <a:t>2</a:t>
            </a:r>
          </a:p>
          <a:p>
            <a:r>
              <a:rPr lang="en-US" altLang="en-US" dirty="0"/>
              <a:t>3</a:t>
            </a:r>
          </a:p>
          <a:p>
            <a:r>
              <a:rPr lang="en-US" altLang="en-US" dirty="0"/>
              <a:t>4</a:t>
            </a:r>
          </a:p>
          <a:p>
            <a:r>
              <a:rPr lang="en-US" altLang="en-US" dirty="0"/>
              <a:t>5</a:t>
            </a:r>
          </a:p>
          <a:p>
            <a:r>
              <a:rPr lang="en-US" altLang="en-US" dirty="0"/>
              <a:t>6</a:t>
            </a:r>
          </a:p>
          <a:p>
            <a:r>
              <a:rPr lang="en-US" altLang="en-US" dirty="0"/>
              <a:t>7</a:t>
            </a:r>
          </a:p>
          <a:p>
            <a:r>
              <a:rPr lang="en-US" altLang="en-US" dirty="0"/>
              <a:t>8</a:t>
            </a:r>
          </a:p>
          <a:p>
            <a:r>
              <a:rPr lang="en-US" altLang="en-US" dirty="0"/>
              <a:t>9</a:t>
            </a:r>
          </a:p>
        </p:txBody>
      </p:sp>
      <p:sp>
        <p:nvSpPr>
          <p:cNvPr id="49" name="Rectangle 48"/>
          <p:cNvSpPr/>
          <p:nvPr/>
        </p:nvSpPr>
        <p:spPr bwMode="auto">
          <a:xfrm>
            <a:off x="4718050" y="1571053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7080250" y="1571053"/>
            <a:ext cx="2368550" cy="35814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Times New Roman" pitchFamily="18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38800" y="5476188"/>
            <a:ext cx="10198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Time =</a:t>
            </a:r>
          </a:p>
          <a:p>
            <a:r>
              <a:rPr lang="en-US" dirty="0"/>
              <a:t>Ready =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5247901-D274-3919-F97A-493E03ADBB46}"/>
                  </a:ext>
                </a:extLst>
              </p14:cNvPr>
              <p14:cNvContentPartPr/>
              <p14:nvPr/>
            </p14:nvContentPartPr>
            <p14:xfrm>
              <a:off x="369000" y="6160320"/>
              <a:ext cx="420480" cy="6098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5247901-D274-3919-F97A-493E03ADBB4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59640" y="6150960"/>
                <a:ext cx="439200" cy="6285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53400" cy="615950"/>
          </a:xfrm>
        </p:spPr>
        <p:txBody>
          <a:bodyPr/>
          <a:lstStyle/>
          <a:p>
            <a:r>
              <a:rPr lang="en-US" altLang="en-US" dirty="0"/>
              <a:t>Homework Problem 3 – Answer</a:t>
            </a:r>
          </a:p>
        </p:txBody>
      </p:sp>
      <p:sp>
        <p:nvSpPr>
          <p:cNvPr id="16387" name="Oval 3"/>
          <p:cNvSpPr>
            <a:spLocks noChangeArrowheads="1"/>
          </p:cNvSpPr>
          <p:nvPr/>
        </p:nvSpPr>
        <p:spPr bwMode="auto">
          <a:xfrm>
            <a:off x="18288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1m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9812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5800" y="1524000"/>
            <a:ext cx="4076822" cy="923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Processor: 2 issue, 1 memory port, 1 ALU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Memory port = 2 cycles, pipelined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ALU = 1 cycle</a:t>
            </a:r>
          </a:p>
        </p:txBody>
      </p:sp>
      <p:sp>
        <p:nvSpPr>
          <p:cNvPr id="16390" name="Oval 6"/>
          <p:cNvSpPr>
            <a:spLocks noChangeArrowheads="1"/>
          </p:cNvSpPr>
          <p:nvPr/>
        </p:nvSpPr>
        <p:spPr bwMode="auto">
          <a:xfrm>
            <a:off x="2667000" y="28225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2m</a:t>
            </a:r>
          </a:p>
        </p:txBody>
      </p:sp>
      <p:sp>
        <p:nvSpPr>
          <p:cNvPr id="16391" name="Oval 7"/>
          <p:cNvSpPr>
            <a:spLocks noChangeArrowheads="1"/>
          </p:cNvSpPr>
          <p:nvPr/>
        </p:nvSpPr>
        <p:spPr bwMode="auto">
          <a:xfrm>
            <a:off x="26670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4m</a:t>
            </a:r>
          </a:p>
        </p:txBody>
      </p:sp>
      <p:sp>
        <p:nvSpPr>
          <p:cNvPr id="16392" name="Oval 8"/>
          <p:cNvSpPr>
            <a:spLocks noChangeArrowheads="1"/>
          </p:cNvSpPr>
          <p:nvPr/>
        </p:nvSpPr>
        <p:spPr bwMode="auto">
          <a:xfrm>
            <a:off x="26670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16393" name="Oval 9"/>
          <p:cNvSpPr>
            <a:spLocks noChangeArrowheads="1"/>
          </p:cNvSpPr>
          <p:nvPr/>
        </p:nvSpPr>
        <p:spPr bwMode="auto">
          <a:xfrm>
            <a:off x="1828800" y="3432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6394" name="Oval 10"/>
          <p:cNvSpPr>
            <a:spLocks noChangeArrowheads="1"/>
          </p:cNvSpPr>
          <p:nvPr/>
        </p:nvSpPr>
        <p:spPr bwMode="auto">
          <a:xfrm>
            <a:off x="18288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16395" name="Oval 11"/>
          <p:cNvSpPr>
            <a:spLocks noChangeArrowheads="1"/>
          </p:cNvSpPr>
          <p:nvPr/>
        </p:nvSpPr>
        <p:spPr bwMode="auto">
          <a:xfrm>
            <a:off x="1219200" y="40417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396" name="Oval 12"/>
          <p:cNvSpPr>
            <a:spLocks noChangeArrowheads="1"/>
          </p:cNvSpPr>
          <p:nvPr/>
        </p:nvSpPr>
        <p:spPr bwMode="auto">
          <a:xfrm>
            <a:off x="22860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8</a:t>
            </a:r>
          </a:p>
        </p:txBody>
      </p:sp>
      <p:sp>
        <p:nvSpPr>
          <p:cNvPr id="16397" name="Oval 13"/>
          <p:cNvSpPr>
            <a:spLocks noChangeArrowheads="1"/>
          </p:cNvSpPr>
          <p:nvPr/>
        </p:nvSpPr>
        <p:spPr bwMode="auto">
          <a:xfrm>
            <a:off x="2286000" y="53371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16398" name="Line 14"/>
          <p:cNvSpPr>
            <a:spLocks noChangeShapeType="1"/>
          </p:cNvSpPr>
          <p:nvPr/>
        </p:nvSpPr>
        <p:spPr bwMode="auto">
          <a:xfrm>
            <a:off x="19812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>
            <a:off x="2819400" y="31273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0" name="Line 16"/>
          <p:cNvSpPr>
            <a:spLocks noChangeShapeType="1"/>
          </p:cNvSpPr>
          <p:nvPr/>
        </p:nvSpPr>
        <p:spPr bwMode="auto">
          <a:xfrm>
            <a:off x="28194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1" name="Line 17"/>
          <p:cNvSpPr>
            <a:spLocks noChangeShapeType="1"/>
          </p:cNvSpPr>
          <p:nvPr/>
        </p:nvSpPr>
        <p:spPr bwMode="auto">
          <a:xfrm>
            <a:off x="1981200" y="3736975"/>
            <a:ext cx="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2" name="Line 18"/>
          <p:cNvSpPr>
            <a:spLocks noChangeShapeType="1"/>
          </p:cNvSpPr>
          <p:nvPr/>
        </p:nvSpPr>
        <p:spPr bwMode="auto">
          <a:xfrm flipH="1">
            <a:off x="1371600" y="3736975"/>
            <a:ext cx="6096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3" name="Line 19"/>
          <p:cNvSpPr>
            <a:spLocks noChangeShapeType="1"/>
          </p:cNvSpPr>
          <p:nvPr/>
        </p:nvSpPr>
        <p:spPr bwMode="auto">
          <a:xfrm>
            <a:off x="1371600" y="4346575"/>
            <a:ext cx="990600" cy="990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4" name="Line 20"/>
          <p:cNvSpPr>
            <a:spLocks noChangeShapeType="1"/>
          </p:cNvSpPr>
          <p:nvPr/>
        </p:nvSpPr>
        <p:spPr bwMode="auto">
          <a:xfrm>
            <a:off x="20574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5" name="Line 21"/>
          <p:cNvSpPr>
            <a:spLocks noChangeShapeType="1"/>
          </p:cNvSpPr>
          <p:nvPr/>
        </p:nvSpPr>
        <p:spPr bwMode="auto">
          <a:xfrm flipH="1">
            <a:off x="2514600" y="4346575"/>
            <a:ext cx="304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6" name="Line 22"/>
          <p:cNvSpPr>
            <a:spLocks noChangeShapeType="1"/>
          </p:cNvSpPr>
          <p:nvPr/>
        </p:nvSpPr>
        <p:spPr bwMode="auto">
          <a:xfrm>
            <a:off x="2438400" y="495617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7" name="Oval 23"/>
          <p:cNvSpPr>
            <a:spLocks noChangeArrowheads="1"/>
          </p:cNvSpPr>
          <p:nvPr/>
        </p:nvSpPr>
        <p:spPr bwMode="auto">
          <a:xfrm>
            <a:off x="2895600" y="465137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400">
                <a:solidFill>
                  <a:schemeClr val="tx1"/>
                </a:solidFill>
              </a:rPr>
              <a:t>9m</a:t>
            </a:r>
          </a:p>
        </p:txBody>
      </p:sp>
      <p:sp>
        <p:nvSpPr>
          <p:cNvPr id="16408" name="Line 24"/>
          <p:cNvSpPr>
            <a:spLocks noChangeShapeType="1"/>
          </p:cNvSpPr>
          <p:nvPr/>
        </p:nvSpPr>
        <p:spPr bwMode="auto">
          <a:xfrm flipH="1">
            <a:off x="2514600" y="4956175"/>
            <a:ext cx="5334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6409" name="Text Box 25"/>
          <p:cNvSpPr txBox="1">
            <a:spLocks noChangeArrowheads="1"/>
          </p:cNvSpPr>
          <p:nvPr/>
        </p:nvSpPr>
        <p:spPr bwMode="auto">
          <a:xfrm>
            <a:off x="2819400" y="3127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0" name="Text Box 26"/>
          <p:cNvSpPr txBox="1">
            <a:spLocks noChangeArrowheads="1"/>
          </p:cNvSpPr>
          <p:nvPr/>
        </p:nvSpPr>
        <p:spPr bwMode="auto">
          <a:xfrm>
            <a:off x="2819400" y="37369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1" name="Text Box 27"/>
          <p:cNvSpPr txBox="1">
            <a:spLocks noChangeArrowheads="1"/>
          </p:cNvSpPr>
          <p:nvPr/>
        </p:nvSpPr>
        <p:spPr bwMode="auto">
          <a:xfrm>
            <a:off x="2667000" y="43434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2" name="Text Box 28"/>
          <p:cNvSpPr txBox="1">
            <a:spLocks noChangeArrowheads="1"/>
          </p:cNvSpPr>
          <p:nvPr/>
        </p:nvSpPr>
        <p:spPr bwMode="auto">
          <a:xfrm>
            <a:off x="2133600" y="42672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3" name="Text Box 29"/>
          <p:cNvSpPr txBox="1">
            <a:spLocks noChangeArrowheads="1"/>
          </p:cNvSpPr>
          <p:nvPr/>
        </p:nvSpPr>
        <p:spPr bwMode="auto">
          <a:xfrm>
            <a:off x="1981200" y="37338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4" name="Text Box 30"/>
          <p:cNvSpPr txBox="1">
            <a:spLocks noChangeArrowheads="1"/>
          </p:cNvSpPr>
          <p:nvPr/>
        </p:nvSpPr>
        <p:spPr bwMode="auto">
          <a:xfrm>
            <a:off x="1447800" y="36607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5" name="Text Box 31"/>
          <p:cNvSpPr txBox="1">
            <a:spLocks noChangeArrowheads="1"/>
          </p:cNvSpPr>
          <p:nvPr/>
        </p:nvSpPr>
        <p:spPr bwMode="auto">
          <a:xfrm>
            <a:off x="1447800" y="46513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16" name="Text Box 32"/>
          <p:cNvSpPr txBox="1">
            <a:spLocks noChangeArrowheads="1"/>
          </p:cNvSpPr>
          <p:nvPr/>
        </p:nvSpPr>
        <p:spPr bwMode="auto">
          <a:xfrm>
            <a:off x="2743200" y="518160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16417" name="Text Box 33"/>
          <p:cNvSpPr txBox="1">
            <a:spLocks noChangeArrowheads="1"/>
          </p:cNvSpPr>
          <p:nvPr/>
        </p:nvSpPr>
        <p:spPr bwMode="auto">
          <a:xfrm>
            <a:off x="685800" y="6019800"/>
            <a:ext cx="39370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457200" indent="-4572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n-US" altLang="en-US"/>
              <a:t>Calculate height-based priorities</a:t>
            </a:r>
          </a:p>
          <a:p>
            <a:r>
              <a:rPr lang="en-US" altLang="en-US"/>
              <a:t>2.	Schedule using </a:t>
            </a:r>
            <a:r>
              <a:rPr lang="en-US" altLang="en-US" u="sng"/>
              <a:t>Operation</a:t>
            </a:r>
            <a:r>
              <a:rPr lang="en-US" altLang="en-US"/>
              <a:t> scheduler</a:t>
            </a:r>
          </a:p>
        </p:txBody>
      </p:sp>
      <p:sp>
        <p:nvSpPr>
          <p:cNvPr id="16418" name="Text Box 34"/>
          <p:cNvSpPr txBox="1">
            <a:spLocks noChangeArrowheads="1"/>
          </p:cNvSpPr>
          <p:nvPr/>
        </p:nvSpPr>
        <p:spPr bwMode="auto">
          <a:xfrm>
            <a:off x="1447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0,1</a:t>
            </a:r>
          </a:p>
        </p:txBody>
      </p:sp>
      <p:sp>
        <p:nvSpPr>
          <p:cNvPr id="16419" name="Text Box 35"/>
          <p:cNvSpPr txBox="1">
            <a:spLocks noChangeArrowheads="1"/>
          </p:cNvSpPr>
          <p:nvPr/>
        </p:nvSpPr>
        <p:spPr bwMode="auto">
          <a:xfrm>
            <a:off x="1447800" y="33559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2,3</a:t>
            </a:r>
          </a:p>
        </p:txBody>
      </p:sp>
      <p:sp>
        <p:nvSpPr>
          <p:cNvPr id="16420" name="Text Box 36"/>
          <p:cNvSpPr txBox="1">
            <a:spLocks noChangeArrowheads="1"/>
          </p:cNvSpPr>
          <p:nvPr/>
        </p:nvSpPr>
        <p:spPr bwMode="auto">
          <a:xfrm>
            <a:off x="8382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3,5</a:t>
            </a:r>
          </a:p>
        </p:txBody>
      </p:sp>
      <p:sp>
        <p:nvSpPr>
          <p:cNvPr id="16421" name="Text Box 37"/>
          <p:cNvSpPr txBox="1">
            <a:spLocks noChangeArrowheads="1"/>
          </p:cNvSpPr>
          <p:nvPr/>
        </p:nvSpPr>
        <p:spPr bwMode="auto">
          <a:xfrm>
            <a:off x="2057400" y="3889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3,4</a:t>
            </a:r>
          </a:p>
        </p:txBody>
      </p:sp>
      <p:sp>
        <p:nvSpPr>
          <p:cNvPr id="16422" name="Text Box 38"/>
          <p:cNvSpPr txBox="1">
            <a:spLocks noChangeArrowheads="1"/>
          </p:cNvSpPr>
          <p:nvPr/>
        </p:nvSpPr>
        <p:spPr bwMode="auto">
          <a:xfrm>
            <a:off x="2971800" y="40417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4,4</a:t>
            </a:r>
          </a:p>
        </p:txBody>
      </p:sp>
      <p:sp>
        <p:nvSpPr>
          <p:cNvPr id="16423" name="Text Box 39"/>
          <p:cNvSpPr txBox="1">
            <a:spLocks noChangeArrowheads="1"/>
          </p:cNvSpPr>
          <p:nvPr/>
        </p:nvSpPr>
        <p:spPr bwMode="auto">
          <a:xfrm>
            <a:off x="2971800" y="34321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2,2</a:t>
            </a:r>
          </a:p>
        </p:txBody>
      </p:sp>
      <p:sp>
        <p:nvSpPr>
          <p:cNvPr id="16424" name="Text Box 40"/>
          <p:cNvSpPr txBox="1">
            <a:spLocks noChangeArrowheads="1"/>
          </p:cNvSpPr>
          <p:nvPr/>
        </p:nvSpPr>
        <p:spPr bwMode="auto">
          <a:xfrm>
            <a:off x="2971800" y="28225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0,0</a:t>
            </a:r>
          </a:p>
        </p:txBody>
      </p:sp>
      <p:sp>
        <p:nvSpPr>
          <p:cNvPr id="16425" name="Text Box 41"/>
          <p:cNvSpPr txBox="1">
            <a:spLocks noChangeArrowheads="1"/>
          </p:cNvSpPr>
          <p:nvPr/>
        </p:nvSpPr>
        <p:spPr bwMode="auto">
          <a:xfrm>
            <a:off x="3200400" y="46482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0,4</a:t>
            </a:r>
          </a:p>
        </p:txBody>
      </p:sp>
      <p:sp>
        <p:nvSpPr>
          <p:cNvPr id="16426" name="Text Box 42"/>
          <p:cNvSpPr txBox="1">
            <a:spLocks noChangeArrowheads="1"/>
          </p:cNvSpPr>
          <p:nvPr/>
        </p:nvSpPr>
        <p:spPr bwMode="auto">
          <a:xfrm>
            <a:off x="1905000" y="4651375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5,5</a:t>
            </a:r>
          </a:p>
        </p:txBody>
      </p:sp>
      <p:sp>
        <p:nvSpPr>
          <p:cNvPr id="16427" name="Text Box 43"/>
          <p:cNvSpPr txBox="1">
            <a:spLocks noChangeArrowheads="1"/>
          </p:cNvSpPr>
          <p:nvPr/>
        </p:nvSpPr>
        <p:spPr bwMode="auto">
          <a:xfrm>
            <a:off x="1905000" y="5334000"/>
            <a:ext cx="406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6,6</a:t>
            </a:r>
          </a:p>
        </p:txBody>
      </p:sp>
      <p:sp>
        <p:nvSpPr>
          <p:cNvPr id="16428" name="Text Box 44"/>
          <p:cNvSpPr txBox="1">
            <a:spLocks noChangeArrowheads="1"/>
          </p:cNvSpPr>
          <p:nvPr/>
        </p:nvSpPr>
        <p:spPr bwMode="auto">
          <a:xfrm>
            <a:off x="2438400" y="495617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16429" name="Text Box 45"/>
          <p:cNvSpPr txBox="1">
            <a:spLocks noChangeArrowheads="1"/>
          </p:cNvSpPr>
          <p:nvPr/>
        </p:nvSpPr>
        <p:spPr bwMode="auto">
          <a:xfrm>
            <a:off x="5060950" y="3476625"/>
            <a:ext cx="1009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RU_map</a:t>
            </a:r>
          </a:p>
        </p:txBody>
      </p:sp>
      <p:sp>
        <p:nvSpPr>
          <p:cNvPr id="16430" name="Text Box 46"/>
          <p:cNvSpPr txBox="1">
            <a:spLocks noChangeArrowheads="1"/>
          </p:cNvSpPr>
          <p:nvPr/>
        </p:nvSpPr>
        <p:spPr bwMode="auto">
          <a:xfrm>
            <a:off x="4648200" y="3744913"/>
            <a:ext cx="1838325" cy="2862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rgbClr val="FF0000"/>
                </a:solidFill>
              </a:rPr>
              <a:t>time  ALU  MEM</a:t>
            </a:r>
          </a:p>
          <a:p>
            <a:r>
              <a:rPr lang="en-US" altLang="en-US">
                <a:solidFill>
                  <a:srgbClr val="FF0000"/>
                </a:solidFill>
              </a:rPr>
              <a:t>0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1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2           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3          X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4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5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6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7          X</a:t>
            </a:r>
          </a:p>
          <a:p>
            <a:r>
              <a:rPr lang="en-US" altLang="en-US">
                <a:solidFill>
                  <a:srgbClr val="FF0000"/>
                </a:solidFill>
              </a:rPr>
              <a:t>8          X</a:t>
            </a:r>
          </a:p>
        </p:txBody>
      </p:sp>
      <p:sp>
        <p:nvSpPr>
          <p:cNvPr id="16431" name="Text Box 47"/>
          <p:cNvSpPr txBox="1">
            <a:spLocks noChangeArrowheads="1"/>
          </p:cNvSpPr>
          <p:nvPr/>
        </p:nvSpPr>
        <p:spPr bwMode="auto">
          <a:xfrm>
            <a:off x="7315200" y="3508375"/>
            <a:ext cx="1022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Schedule</a:t>
            </a:r>
          </a:p>
        </p:txBody>
      </p:sp>
      <p:sp>
        <p:nvSpPr>
          <p:cNvPr id="16432" name="Text Box 48"/>
          <p:cNvSpPr txBox="1">
            <a:spLocks noChangeArrowheads="1"/>
          </p:cNvSpPr>
          <p:nvPr/>
        </p:nvSpPr>
        <p:spPr bwMode="auto">
          <a:xfrm>
            <a:off x="6934200" y="3744913"/>
            <a:ext cx="2198038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rgbClr val="FF0000"/>
                </a:solidFill>
              </a:rPr>
              <a:t>Time	Instructions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0	2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1	1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2	4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3	3, 9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4	6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5	7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6	5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7	8</a:t>
            </a:r>
          </a:p>
          <a:p>
            <a:r>
              <a:rPr lang="en-US" altLang="en-US" dirty="0">
                <a:solidFill>
                  <a:srgbClr val="FF0000"/>
                </a:solidFill>
              </a:rPr>
              <a:t>8	10</a:t>
            </a:r>
          </a:p>
        </p:txBody>
      </p:sp>
      <p:sp>
        <p:nvSpPr>
          <p:cNvPr id="16433" name="TextBox 1"/>
          <p:cNvSpPr txBox="1">
            <a:spLocks noChangeArrowheads="1"/>
          </p:cNvSpPr>
          <p:nvPr/>
        </p:nvSpPr>
        <p:spPr bwMode="auto">
          <a:xfrm>
            <a:off x="5410200" y="1395413"/>
            <a:ext cx="1571625" cy="212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>
                <a:solidFill>
                  <a:srgbClr val="FF0000"/>
                </a:solidFill>
              </a:rPr>
              <a:t>Op	priority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1	6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2	7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3	4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4	5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5	2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6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7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8	2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9	3</a:t>
            </a:r>
          </a:p>
          <a:p>
            <a:r>
              <a:rPr lang="en-US" altLang="en-US" sz="1200">
                <a:solidFill>
                  <a:srgbClr val="FF0000"/>
                </a:solidFill>
              </a:rPr>
              <a:t>10	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29352FB3-B87C-728B-8E74-2EF1060B9204}"/>
                  </a:ext>
                </a:extLst>
              </p14:cNvPr>
              <p14:cNvContentPartPr/>
              <p14:nvPr/>
            </p14:nvContentPartPr>
            <p14:xfrm>
              <a:off x="5923080" y="978120"/>
              <a:ext cx="1049040" cy="20620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29352FB3-B87C-728B-8E74-2EF1060B920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913720" y="968760"/>
                <a:ext cx="1067760" cy="2080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88070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Announcements &amp; Reading Material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454150"/>
            <a:ext cx="8229600" cy="5216525"/>
          </a:xfrm>
        </p:spPr>
        <p:txBody>
          <a:bodyPr/>
          <a:lstStyle/>
          <a:p>
            <a:r>
              <a:rPr lang="en-US" altLang="en-US" sz="2000" dirty="0"/>
              <a:t>HW 2 – Due Wednesday at midnight!</a:t>
            </a:r>
          </a:p>
          <a:p>
            <a:pPr lvl="1"/>
            <a:r>
              <a:rPr lang="en-US" altLang="en-US" sz="1600" dirty="0">
                <a:sym typeface="Wingdings" panose="05000000000000000000" pitchFamily="2" charset="2"/>
              </a:rPr>
              <a:t>Talk to Aditya for last minute help</a:t>
            </a:r>
            <a:endParaRPr lang="en-US" altLang="en-US" sz="1600" dirty="0"/>
          </a:p>
          <a:p>
            <a:r>
              <a:rPr lang="en-US" altLang="en-US" sz="2000" dirty="0"/>
              <a:t>Project discussion meetings</a:t>
            </a:r>
          </a:p>
          <a:p>
            <a:pPr lvl="1"/>
            <a:r>
              <a:rPr lang="en-US" altLang="en-US" sz="1600" dirty="0"/>
              <a:t>Project proposal meeting signup next week – Signup on Google Calendar</a:t>
            </a:r>
          </a:p>
          <a:p>
            <a:pPr lvl="1"/>
            <a:r>
              <a:rPr lang="en-US" altLang="en-US" sz="1600" dirty="0"/>
              <a:t>Each group meets 10 mins with Aditya and I</a:t>
            </a:r>
          </a:p>
          <a:p>
            <a:pPr lvl="1"/>
            <a:r>
              <a:rPr lang="en-US" altLang="en-US" sz="1600" dirty="0"/>
              <a:t>Action items</a:t>
            </a:r>
          </a:p>
          <a:p>
            <a:pPr lvl="2"/>
            <a:r>
              <a:rPr lang="en-US" altLang="en-US" sz="1400" dirty="0"/>
              <a:t>Need to identify group members</a:t>
            </a:r>
          </a:p>
          <a:p>
            <a:pPr lvl="2"/>
            <a:r>
              <a:rPr lang="en-US" altLang="en-US" sz="1400" dirty="0"/>
              <a:t>Use piazza to recruit additional group members or express your availability</a:t>
            </a:r>
          </a:p>
          <a:p>
            <a:pPr lvl="2"/>
            <a:r>
              <a:rPr lang="en-US" altLang="en-US" sz="1400" dirty="0"/>
              <a:t>Think about general project areas that you want to work on</a:t>
            </a:r>
          </a:p>
          <a:p>
            <a:r>
              <a:rPr lang="en-US" altLang="en-US" sz="2000" dirty="0"/>
              <a:t>Today’s class</a:t>
            </a:r>
          </a:p>
          <a:p>
            <a:pPr lvl="1"/>
            <a:r>
              <a:rPr lang="en-US" altLang="en-US" sz="1600" dirty="0">
                <a:cs typeface="Arial" panose="020B0604020202020204" pitchFamily="34" charset="0"/>
              </a:rPr>
              <a:t>“The Importance of </a:t>
            </a:r>
            <a:r>
              <a:rPr lang="en-US" altLang="en-US" sz="1600" dirty="0" err="1">
                <a:cs typeface="Arial" panose="020B0604020202020204" pitchFamily="34" charset="0"/>
              </a:rPr>
              <a:t>Prepass</a:t>
            </a:r>
            <a:r>
              <a:rPr lang="en-US" altLang="en-US" sz="1600" dirty="0">
                <a:cs typeface="Arial" panose="020B0604020202020204" pitchFamily="34" charset="0"/>
              </a:rPr>
              <a:t> Code Scheduling for Superscalar and </a:t>
            </a:r>
            <a:r>
              <a:rPr lang="en-US" altLang="en-US" sz="1600" dirty="0" err="1">
                <a:cs typeface="Arial" panose="020B0604020202020204" pitchFamily="34" charset="0"/>
              </a:rPr>
              <a:t>Superpipelined</a:t>
            </a:r>
            <a:r>
              <a:rPr lang="en-US" altLang="en-US" sz="1600" dirty="0">
                <a:cs typeface="Arial" panose="020B0604020202020204" pitchFamily="34" charset="0"/>
              </a:rPr>
              <a:t> Processors,” P. Chang et al., IEEE Transactions on Computers, 1995, pp. 353-370.</a:t>
            </a:r>
            <a:endParaRPr lang="en-US" altLang="en-US" sz="1600" dirty="0"/>
          </a:p>
          <a:p>
            <a:r>
              <a:rPr lang="en-US" altLang="en-US" sz="2000" dirty="0"/>
              <a:t>Next class </a:t>
            </a:r>
          </a:p>
          <a:p>
            <a:pPr lvl="1"/>
            <a:r>
              <a:rPr lang="en-US" altLang="en-US" sz="1600" dirty="0"/>
              <a:t>“</a:t>
            </a:r>
            <a:r>
              <a:rPr lang="en-US" altLang="en-US" sz="1600" dirty="0">
                <a:solidFill>
                  <a:srgbClr val="000000"/>
                </a:solidFill>
              </a:rPr>
              <a:t>Iterative Modulo Scheduling: An Algorithm for Software Pipelining Loops”, B. Rau, MICRO-27, 1994, pp. 63-74.</a:t>
            </a:r>
            <a:endParaRPr lang="en-US" altLang="en-US" sz="1600" dirty="0"/>
          </a:p>
          <a:p>
            <a:pPr lvl="1"/>
            <a:endParaRPr lang="en-US" altLang="en-US" dirty="0"/>
          </a:p>
          <a:p>
            <a:pPr lvl="1"/>
            <a:endParaRPr lang="en-US" altLang="en-US" dirty="0"/>
          </a:p>
          <a:p>
            <a:pPr lvl="1"/>
            <a:endParaRPr lang="en-US" altLang="en-US" dirty="0">
              <a:latin typeface="Arial" panose="020B0604020202020204" pitchFamily="34" charset="0"/>
            </a:endParaRPr>
          </a:p>
          <a:p>
            <a:pPr lvl="1"/>
            <a:endParaRPr lang="en-US" alt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D14F208F-F386-0A40-753E-F3A913A82C01}"/>
                  </a:ext>
                </a:extLst>
              </p14:cNvPr>
              <p14:cNvContentPartPr/>
              <p14:nvPr/>
            </p14:nvContentPartPr>
            <p14:xfrm>
              <a:off x="1250280" y="5254200"/>
              <a:ext cx="592920" cy="8488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D14F208F-F386-0A40-753E-F3A913A82C01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40920" y="5244840"/>
                <a:ext cx="611640" cy="86760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Generalize Beyond a Basic Block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Superblock </a:t>
            </a:r>
          </a:p>
          <a:p>
            <a:pPr lvl="1"/>
            <a:r>
              <a:rPr lang="en-US" altLang="en-US"/>
              <a:t>Single entry</a:t>
            </a:r>
          </a:p>
          <a:p>
            <a:pPr lvl="1"/>
            <a:r>
              <a:rPr lang="en-US" altLang="en-US"/>
              <a:t>Multiple exits (side exits)</a:t>
            </a:r>
          </a:p>
          <a:p>
            <a:pPr lvl="1"/>
            <a:r>
              <a:rPr lang="en-US" altLang="en-US"/>
              <a:t>No side entries</a:t>
            </a:r>
          </a:p>
          <a:p>
            <a:r>
              <a:rPr lang="en-US" altLang="en-US"/>
              <a:t>Schedule just like a BB</a:t>
            </a:r>
          </a:p>
          <a:p>
            <a:pPr lvl="1"/>
            <a:r>
              <a:rPr lang="en-US" altLang="en-US"/>
              <a:t>Priority calculations needs change</a:t>
            </a:r>
          </a:p>
          <a:p>
            <a:pPr lvl="1"/>
            <a:r>
              <a:rPr lang="en-US" altLang="en-US"/>
              <a:t>Dealing with control deps</a:t>
            </a:r>
          </a:p>
        </p:txBody>
      </p:sp>
      <p:sp>
        <p:nvSpPr>
          <p:cNvPr id="24580" name="Rectangle 4"/>
          <p:cNvSpPr>
            <a:spLocks noChangeArrowheads="1"/>
          </p:cNvSpPr>
          <p:nvPr/>
        </p:nvSpPr>
        <p:spPr bwMode="auto">
          <a:xfrm>
            <a:off x="6019800" y="2514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1" name="Rectangle 5"/>
          <p:cNvSpPr>
            <a:spLocks noChangeArrowheads="1"/>
          </p:cNvSpPr>
          <p:nvPr/>
        </p:nvSpPr>
        <p:spPr bwMode="auto">
          <a:xfrm>
            <a:off x="6019800" y="3276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2" name="Rectangle 6"/>
          <p:cNvSpPr>
            <a:spLocks noChangeArrowheads="1"/>
          </p:cNvSpPr>
          <p:nvPr/>
        </p:nvSpPr>
        <p:spPr bwMode="auto">
          <a:xfrm>
            <a:off x="6019800" y="4038600"/>
            <a:ext cx="1066800" cy="762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7086600" y="3276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7086600" y="4038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5" name="Line 9"/>
          <p:cNvSpPr>
            <a:spLocks noChangeShapeType="1"/>
          </p:cNvSpPr>
          <p:nvPr/>
        </p:nvSpPr>
        <p:spPr bwMode="auto">
          <a:xfrm>
            <a:off x="7086600" y="4800600"/>
            <a:ext cx="6858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6553200" y="48006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4A4D9CB0-8C32-1F83-18D1-CD3D356F3274}"/>
                  </a:ext>
                </a:extLst>
              </p14:cNvPr>
              <p14:cNvContentPartPr/>
              <p14:nvPr/>
            </p14:nvContentPartPr>
            <p14:xfrm>
              <a:off x="1872720" y="1804320"/>
              <a:ext cx="7873560" cy="40428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4A4D9CB0-8C32-1F83-18D1-CD3D356F3274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63360" y="1794960"/>
                <a:ext cx="7892280" cy="406152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Lstart in a Superblock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Not a single Lstart any more</a:t>
            </a:r>
          </a:p>
          <a:p>
            <a:pPr lvl="1"/>
            <a:r>
              <a:rPr lang="en-US" altLang="en-US"/>
              <a:t>1 per exit branch (Lstart is a vector!)</a:t>
            </a:r>
          </a:p>
          <a:p>
            <a:pPr lvl="1"/>
            <a:r>
              <a:rPr lang="en-US" altLang="en-US"/>
              <a:t>Exit branches have probabilities</a:t>
            </a:r>
          </a:p>
        </p:txBody>
      </p:sp>
      <p:sp>
        <p:nvSpPr>
          <p:cNvPr id="25604" name="Oval 4"/>
          <p:cNvSpPr>
            <a:spLocks noChangeArrowheads="1"/>
          </p:cNvSpPr>
          <p:nvPr/>
        </p:nvSpPr>
        <p:spPr bwMode="auto">
          <a:xfrm>
            <a:off x="6492875" y="2625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5605" name="Oval 5"/>
          <p:cNvSpPr>
            <a:spLocks noChangeArrowheads="1"/>
          </p:cNvSpPr>
          <p:nvPr/>
        </p:nvSpPr>
        <p:spPr bwMode="auto">
          <a:xfrm>
            <a:off x="5883275" y="3235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5606" name="Oval 6"/>
          <p:cNvSpPr>
            <a:spLocks noChangeArrowheads="1"/>
          </p:cNvSpPr>
          <p:nvPr/>
        </p:nvSpPr>
        <p:spPr bwMode="auto">
          <a:xfrm>
            <a:off x="6934200" y="3886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5607" name="Line 7"/>
          <p:cNvSpPr>
            <a:spLocks noChangeShapeType="1"/>
          </p:cNvSpPr>
          <p:nvPr/>
        </p:nvSpPr>
        <p:spPr bwMode="auto">
          <a:xfrm flipH="1">
            <a:off x="6111875" y="29305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721475" y="29305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9"/>
          <p:cNvSpPr>
            <a:spLocks noChangeShapeType="1"/>
          </p:cNvSpPr>
          <p:nvPr/>
        </p:nvSpPr>
        <p:spPr bwMode="auto">
          <a:xfrm>
            <a:off x="6035675" y="3540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6111875" y="27749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6934200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730875" y="3613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13" name="Oval 13"/>
          <p:cNvSpPr>
            <a:spLocks noChangeArrowheads="1"/>
          </p:cNvSpPr>
          <p:nvPr/>
        </p:nvSpPr>
        <p:spPr bwMode="auto">
          <a:xfrm>
            <a:off x="5883275" y="3921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5614" name="Oval 14"/>
          <p:cNvSpPr>
            <a:spLocks noChangeArrowheads="1"/>
          </p:cNvSpPr>
          <p:nvPr/>
        </p:nvSpPr>
        <p:spPr bwMode="auto">
          <a:xfrm>
            <a:off x="5883275" y="4606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5615" name="Line 15"/>
          <p:cNvSpPr>
            <a:spLocks noChangeShapeType="1"/>
          </p:cNvSpPr>
          <p:nvPr/>
        </p:nvSpPr>
        <p:spPr bwMode="auto">
          <a:xfrm>
            <a:off x="6035675" y="4225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6" name="Oval 16"/>
          <p:cNvSpPr>
            <a:spLocks noChangeArrowheads="1"/>
          </p:cNvSpPr>
          <p:nvPr/>
        </p:nvSpPr>
        <p:spPr bwMode="auto">
          <a:xfrm>
            <a:off x="5883275" y="52927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5617" name="Line 17"/>
          <p:cNvSpPr>
            <a:spLocks noChangeShapeType="1"/>
          </p:cNvSpPr>
          <p:nvPr/>
        </p:nvSpPr>
        <p:spPr bwMode="auto">
          <a:xfrm>
            <a:off x="6035675" y="49117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 flipH="1">
            <a:off x="6111875" y="41910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9" name="Line 19"/>
          <p:cNvSpPr>
            <a:spLocks noChangeShapeType="1"/>
          </p:cNvSpPr>
          <p:nvPr/>
        </p:nvSpPr>
        <p:spPr bwMode="auto">
          <a:xfrm>
            <a:off x="7162800" y="41910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0" name="Text Box 20"/>
          <p:cNvSpPr txBox="1">
            <a:spLocks noChangeArrowheads="1"/>
          </p:cNvSpPr>
          <p:nvPr/>
        </p:nvSpPr>
        <p:spPr bwMode="auto">
          <a:xfrm>
            <a:off x="7315200" y="46450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5621" name="Line 21"/>
          <p:cNvSpPr>
            <a:spLocks noChangeShapeType="1"/>
          </p:cNvSpPr>
          <p:nvPr/>
        </p:nvSpPr>
        <p:spPr bwMode="auto">
          <a:xfrm>
            <a:off x="6035675" y="55975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2" name="Text Box 22"/>
          <p:cNvSpPr txBox="1">
            <a:spLocks noChangeArrowheads="1"/>
          </p:cNvSpPr>
          <p:nvPr/>
        </p:nvSpPr>
        <p:spPr bwMode="auto">
          <a:xfrm>
            <a:off x="5638800" y="60928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5623" name="Text Box 23"/>
          <p:cNvSpPr txBox="1">
            <a:spLocks noChangeArrowheads="1"/>
          </p:cNvSpPr>
          <p:nvPr/>
        </p:nvSpPr>
        <p:spPr bwMode="auto">
          <a:xfrm>
            <a:off x="57150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4" name="Text Box 24"/>
          <p:cNvSpPr txBox="1">
            <a:spLocks noChangeArrowheads="1"/>
          </p:cNvSpPr>
          <p:nvPr/>
        </p:nvSpPr>
        <p:spPr bwMode="auto">
          <a:xfrm>
            <a:off x="5715000" y="4873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5625" name="Text Box 25"/>
          <p:cNvSpPr txBox="1">
            <a:spLocks noChangeArrowheads="1"/>
          </p:cNvSpPr>
          <p:nvPr/>
        </p:nvSpPr>
        <p:spPr bwMode="auto">
          <a:xfrm>
            <a:off x="6553200" y="4187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57505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Estart	Lstart0	Lstart1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6096000" y="35052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28" name="Text Box 28"/>
          <p:cNvSpPr txBox="1">
            <a:spLocks noChangeArrowheads="1"/>
          </p:cNvSpPr>
          <p:nvPr/>
        </p:nvSpPr>
        <p:spPr bwMode="auto">
          <a:xfrm>
            <a:off x="6553200" y="3502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B08FEA5B-3251-7C0E-7AF5-C621FEEA90F0}"/>
                  </a:ext>
                </a:extLst>
              </p14:cNvPr>
              <p14:cNvContentPartPr/>
              <p14:nvPr/>
            </p14:nvContentPartPr>
            <p14:xfrm>
              <a:off x="974160" y="2029320"/>
              <a:ext cx="7942320" cy="463032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B08FEA5B-3251-7C0E-7AF5-C621FEEA90F0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64800" y="2019960"/>
                <a:ext cx="7961040" cy="464904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Operation Priority in a Superblock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Priority – Dependence height and speculative yield</a:t>
            </a:r>
          </a:p>
          <a:p>
            <a:pPr lvl="1"/>
            <a:r>
              <a:rPr lang="en-US" altLang="en-US"/>
              <a:t>Height from op to exit * probability of exit</a:t>
            </a:r>
          </a:p>
          <a:p>
            <a:pPr lvl="1"/>
            <a:r>
              <a:rPr lang="en-US" altLang="en-US"/>
              <a:t>Sum up across all exits in the superblock</a:t>
            </a:r>
          </a:p>
        </p:txBody>
      </p:sp>
      <p:sp>
        <p:nvSpPr>
          <p:cNvPr id="26628" name="Oval 4"/>
          <p:cNvSpPr>
            <a:spLocks noChangeArrowheads="1"/>
          </p:cNvSpPr>
          <p:nvPr/>
        </p:nvSpPr>
        <p:spPr bwMode="auto">
          <a:xfrm>
            <a:off x="7254875" y="3082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6629" name="Oval 5"/>
          <p:cNvSpPr>
            <a:spLocks noChangeArrowheads="1"/>
          </p:cNvSpPr>
          <p:nvPr/>
        </p:nvSpPr>
        <p:spPr bwMode="auto">
          <a:xfrm>
            <a:off x="6645275" y="36925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6630" name="Oval 6"/>
          <p:cNvSpPr>
            <a:spLocks noChangeArrowheads="1"/>
          </p:cNvSpPr>
          <p:nvPr/>
        </p:nvSpPr>
        <p:spPr bwMode="auto">
          <a:xfrm>
            <a:off x="7696200" y="4343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 flipH="1">
            <a:off x="6873875" y="3387725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2" name="Line 8"/>
          <p:cNvSpPr>
            <a:spLocks noChangeShapeType="1"/>
          </p:cNvSpPr>
          <p:nvPr/>
        </p:nvSpPr>
        <p:spPr bwMode="auto">
          <a:xfrm>
            <a:off x="7483475" y="3387725"/>
            <a:ext cx="365125" cy="95567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6797675" y="39973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Text Box 10"/>
          <p:cNvSpPr txBox="1">
            <a:spLocks noChangeArrowheads="1"/>
          </p:cNvSpPr>
          <p:nvPr/>
        </p:nvSpPr>
        <p:spPr bwMode="auto">
          <a:xfrm>
            <a:off x="6873875" y="32321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5" name="Text Box 11"/>
          <p:cNvSpPr txBox="1">
            <a:spLocks noChangeArrowheads="1"/>
          </p:cNvSpPr>
          <p:nvPr/>
        </p:nvSpPr>
        <p:spPr bwMode="auto">
          <a:xfrm>
            <a:off x="7696200" y="3578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6636" name="Text Box 12"/>
          <p:cNvSpPr txBox="1">
            <a:spLocks noChangeArrowheads="1"/>
          </p:cNvSpPr>
          <p:nvPr/>
        </p:nvSpPr>
        <p:spPr bwMode="auto">
          <a:xfrm>
            <a:off x="6492875" y="4070350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37" name="Oval 13"/>
          <p:cNvSpPr>
            <a:spLocks noChangeArrowheads="1"/>
          </p:cNvSpPr>
          <p:nvPr/>
        </p:nvSpPr>
        <p:spPr bwMode="auto">
          <a:xfrm>
            <a:off x="6645275" y="43783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6638" name="Oval 14"/>
          <p:cNvSpPr>
            <a:spLocks noChangeArrowheads="1"/>
          </p:cNvSpPr>
          <p:nvPr/>
        </p:nvSpPr>
        <p:spPr bwMode="auto">
          <a:xfrm>
            <a:off x="6645275" y="50641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6639" name="Line 15"/>
          <p:cNvSpPr>
            <a:spLocks noChangeShapeType="1"/>
          </p:cNvSpPr>
          <p:nvPr/>
        </p:nvSpPr>
        <p:spPr bwMode="auto">
          <a:xfrm>
            <a:off x="6797675" y="46831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0" name="Oval 16"/>
          <p:cNvSpPr>
            <a:spLocks noChangeArrowheads="1"/>
          </p:cNvSpPr>
          <p:nvPr/>
        </p:nvSpPr>
        <p:spPr bwMode="auto">
          <a:xfrm>
            <a:off x="6645275" y="57499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>
            <a:off x="6797675" y="5368925"/>
            <a:ext cx="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 flipH="1">
            <a:off x="6873875" y="4648200"/>
            <a:ext cx="898525" cy="1101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3" name="Line 19"/>
          <p:cNvSpPr>
            <a:spLocks noChangeShapeType="1"/>
          </p:cNvSpPr>
          <p:nvPr/>
        </p:nvSpPr>
        <p:spPr bwMode="auto">
          <a:xfrm>
            <a:off x="7924800" y="4648200"/>
            <a:ext cx="3810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7620000" y="5102225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Exit0 (25%)</a:t>
            </a:r>
          </a:p>
        </p:txBody>
      </p:sp>
      <p:sp>
        <p:nvSpPr>
          <p:cNvPr id="26645" name="Line 21"/>
          <p:cNvSpPr>
            <a:spLocks noChangeShapeType="1"/>
          </p:cNvSpPr>
          <p:nvPr/>
        </p:nvSpPr>
        <p:spPr bwMode="auto">
          <a:xfrm>
            <a:off x="6797675" y="6054725"/>
            <a:ext cx="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46" name="Text Box 22"/>
          <p:cNvSpPr txBox="1">
            <a:spLocks noChangeArrowheads="1"/>
          </p:cNvSpPr>
          <p:nvPr/>
        </p:nvSpPr>
        <p:spPr bwMode="auto">
          <a:xfrm>
            <a:off x="6400800" y="6400800"/>
            <a:ext cx="13081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Exit1 (75%)</a:t>
            </a:r>
          </a:p>
        </p:txBody>
      </p:sp>
      <p:sp>
        <p:nvSpPr>
          <p:cNvPr id="26647" name="Text Box 23"/>
          <p:cNvSpPr txBox="1">
            <a:spLocks noChangeArrowheads="1"/>
          </p:cNvSpPr>
          <p:nvPr/>
        </p:nvSpPr>
        <p:spPr bwMode="auto">
          <a:xfrm>
            <a:off x="64770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48" name="Text Box 24"/>
          <p:cNvSpPr txBox="1">
            <a:spLocks noChangeArrowheads="1"/>
          </p:cNvSpPr>
          <p:nvPr/>
        </p:nvSpPr>
        <p:spPr bwMode="auto">
          <a:xfrm>
            <a:off x="6477000" y="5330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26649" name="Text Box 25"/>
          <p:cNvSpPr txBox="1">
            <a:spLocks noChangeArrowheads="1"/>
          </p:cNvSpPr>
          <p:nvPr/>
        </p:nvSpPr>
        <p:spPr bwMode="auto">
          <a:xfrm>
            <a:off x="7315200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0" name="Text Box 26"/>
          <p:cNvSpPr txBox="1">
            <a:spLocks noChangeArrowheads="1"/>
          </p:cNvSpPr>
          <p:nvPr/>
        </p:nvSpPr>
        <p:spPr bwMode="auto">
          <a:xfrm>
            <a:off x="1066800" y="3959225"/>
            <a:ext cx="3416300" cy="2014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op	Lstart0	Lstart1 Priority</a:t>
            </a:r>
          </a:p>
          <a:p>
            <a:r>
              <a:rPr lang="en-US" altLang="en-US"/>
              <a:t>1		</a:t>
            </a:r>
          </a:p>
          <a:p>
            <a:r>
              <a:rPr lang="en-US" altLang="en-US"/>
              <a:t>2	</a:t>
            </a:r>
          </a:p>
          <a:p>
            <a:r>
              <a:rPr lang="en-US" altLang="en-US"/>
              <a:t>3	</a:t>
            </a:r>
          </a:p>
          <a:p>
            <a:r>
              <a:rPr lang="en-US" altLang="en-US"/>
              <a:t>4	</a:t>
            </a:r>
          </a:p>
          <a:p>
            <a:r>
              <a:rPr lang="en-US" altLang="en-US"/>
              <a:t>5	</a:t>
            </a:r>
          </a:p>
          <a:p>
            <a:r>
              <a:rPr lang="en-US" altLang="en-US"/>
              <a:t>6	</a:t>
            </a:r>
          </a:p>
        </p:txBody>
      </p:sp>
      <p:sp>
        <p:nvSpPr>
          <p:cNvPr id="26651" name="Line 27"/>
          <p:cNvSpPr>
            <a:spLocks noChangeShapeType="1"/>
          </p:cNvSpPr>
          <p:nvPr/>
        </p:nvSpPr>
        <p:spPr bwMode="auto">
          <a:xfrm>
            <a:off x="6858000" y="3962400"/>
            <a:ext cx="838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52" name="Text Box 28"/>
          <p:cNvSpPr txBox="1">
            <a:spLocks noChangeArrowheads="1"/>
          </p:cNvSpPr>
          <p:nvPr/>
        </p:nvSpPr>
        <p:spPr bwMode="auto">
          <a:xfrm>
            <a:off x="7315200" y="39592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26653" name="Text Box 29"/>
          <p:cNvSpPr txBox="1">
            <a:spLocks noChangeArrowheads="1"/>
          </p:cNvSpPr>
          <p:nvPr/>
        </p:nvSpPr>
        <p:spPr bwMode="auto">
          <a:xfrm>
            <a:off x="838200" y="2740025"/>
            <a:ext cx="5775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Priority(op) = </a:t>
            </a:r>
            <a:r>
              <a:rPr lang="en-US" altLang="en-US">
                <a:solidFill>
                  <a:schemeClr val="tx1"/>
                </a:solidFill>
              </a:rPr>
              <a:t>SUM</a:t>
            </a:r>
            <a:r>
              <a:rPr lang="en-US" altLang="en-US"/>
              <a:t>(Probi * (MAX_Lstart – Lstarti(op) + 1))</a:t>
            </a:r>
          </a:p>
        </p:txBody>
      </p:sp>
      <p:sp>
        <p:nvSpPr>
          <p:cNvPr id="26654" name="Text Box 30"/>
          <p:cNvSpPr txBox="1">
            <a:spLocks noChangeArrowheads="1"/>
          </p:cNvSpPr>
          <p:nvPr/>
        </p:nvSpPr>
        <p:spPr bwMode="auto">
          <a:xfrm>
            <a:off x="1905000" y="3044825"/>
            <a:ext cx="17446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>
                <a:solidFill>
                  <a:schemeClr val="tx1"/>
                </a:solidFill>
              </a:rPr>
              <a:t>valid late times for op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Dependences in a Superblock</a:t>
            </a:r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7652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7653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7655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7656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7657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7658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7659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7660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7661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3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5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6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7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8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69" name="Text Box 21"/>
          <p:cNvSpPr txBox="1">
            <a:spLocks noChangeArrowheads="1"/>
          </p:cNvSpPr>
          <p:nvPr/>
        </p:nvSpPr>
        <p:spPr bwMode="auto">
          <a:xfrm>
            <a:off x="6172200" y="1978025"/>
            <a:ext cx="23066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* Data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shown, all are reg flow</a:t>
            </a:r>
          </a:p>
          <a:p>
            <a:r>
              <a:rPr lang="en-US" altLang="en-US">
                <a:solidFill>
                  <a:schemeClr val="tx1"/>
                </a:solidFill>
              </a:rPr>
              <a:t>except 1</a:t>
            </a:r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 6 is reg anti</a:t>
            </a:r>
          </a:p>
          <a:p>
            <a:endParaRPr lang="en-US" altLang="en-US">
              <a:solidFill>
                <a:schemeClr val="tx1"/>
              </a:solidFill>
              <a:sym typeface="Wingdings" panose="05000000000000000000" pitchFamily="2" charset="2"/>
            </a:endParaRP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* Dependences define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precedence ordering of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operations to ensure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correct execution</a:t>
            </a:r>
          </a:p>
          <a:p>
            <a:r>
              <a:rPr lang="en-US" altLang="en-US">
                <a:solidFill>
                  <a:schemeClr val="tx1"/>
                </a:solidFill>
                <a:sym typeface="Wingdings" panose="05000000000000000000" pitchFamily="2" charset="2"/>
              </a:rPr>
              <a:t>semantics</a:t>
            </a:r>
            <a:endParaRPr lang="en-US" altLang="en-US">
              <a:solidFill>
                <a:schemeClr val="tx1"/>
              </a:solidFill>
            </a:endParaRP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What about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dependences?</a:t>
            </a:r>
          </a:p>
          <a:p>
            <a:endParaRPr lang="en-US" altLang="en-US">
              <a:solidFill>
                <a:schemeClr val="tx1"/>
              </a:solidFill>
            </a:endParaRPr>
          </a:p>
          <a:p>
            <a:r>
              <a:rPr lang="en-US" altLang="en-US">
                <a:solidFill>
                  <a:schemeClr val="tx1"/>
                </a:solidFill>
              </a:rPr>
              <a:t>* Control dependences</a:t>
            </a:r>
          </a:p>
          <a:p>
            <a:r>
              <a:rPr lang="en-US" altLang="en-US">
                <a:solidFill>
                  <a:schemeClr val="tx1"/>
                </a:solidFill>
              </a:rPr>
              <a:t>define precedence of</a:t>
            </a:r>
          </a:p>
          <a:p>
            <a:r>
              <a:rPr lang="en-US" altLang="en-US">
                <a:solidFill>
                  <a:schemeClr val="tx1"/>
                </a:solidFill>
              </a:rPr>
              <a:t>ops with respect to</a:t>
            </a:r>
          </a:p>
          <a:p>
            <a:r>
              <a:rPr lang="en-US" altLang="en-US">
                <a:solidFill>
                  <a:schemeClr val="tx1"/>
                </a:solidFill>
              </a:rPr>
              <a:t>branches</a:t>
            </a:r>
          </a:p>
        </p:txBody>
      </p:sp>
      <p:sp>
        <p:nvSpPr>
          <p:cNvPr id="27670" name="Rectangle 22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7671" name="Line 23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3" name="Line 25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4" name="Text Box 26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7675" name="Line 27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6" name="Line 28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7" name="Line 29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78" name="Text Box 30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/>
              <a:t>Conservative Approach to Control Dependences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cmpp(r3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5029200" y="1905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5029200" y="2438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5029200" y="2971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5029200" y="4038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8680" name="Oval 8"/>
          <p:cNvSpPr>
            <a:spLocks noChangeArrowheads="1"/>
          </p:cNvSpPr>
          <p:nvPr/>
        </p:nvSpPr>
        <p:spPr bwMode="auto">
          <a:xfrm>
            <a:off x="5029200" y="4572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8681" name="Oval 9"/>
          <p:cNvSpPr>
            <a:spLocks noChangeArrowheads="1"/>
          </p:cNvSpPr>
          <p:nvPr/>
        </p:nvSpPr>
        <p:spPr bwMode="auto">
          <a:xfrm>
            <a:off x="50292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8682" name="Oval 10"/>
          <p:cNvSpPr>
            <a:spLocks noChangeArrowheads="1"/>
          </p:cNvSpPr>
          <p:nvPr/>
        </p:nvSpPr>
        <p:spPr bwMode="auto">
          <a:xfrm>
            <a:off x="5029200" y="5105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8683" name="Oval 11"/>
          <p:cNvSpPr>
            <a:spLocks noChangeArrowheads="1"/>
          </p:cNvSpPr>
          <p:nvPr/>
        </p:nvSpPr>
        <p:spPr bwMode="auto">
          <a:xfrm>
            <a:off x="5029200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8684" name="Oval 12"/>
          <p:cNvSpPr>
            <a:spLocks noChangeArrowheads="1"/>
          </p:cNvSpPr>
          <p:nvPr/>
        </p:nvSpPr>
        <p:spPr bwMode="auto">
          <a:xfrm>
            <a:off x="5029200" y="617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8685" name="Line 13"/>
          <p:cNvSpPr>
            <a:spLocks noChangeShapeType="1"/>
          </p:cNvSpPr>
          <p:nvPr/>
        </p:nvSpPr>
        <p:spPr bwMode="auto">
          <a:xfrm>
            <a:off x="5181600" y="2209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6" name="Line 14"/>
          <p:cNvSpPr>
            <a:spLocks noChangeShapeType="1"/>
          </p:cNvSpPr>
          <p:nvPr/>
        </p:nvSpPr>
        <p:spPr bwMode="auto">
          <a:xfrm>
            <a:off x="5181600" y="48768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7" name="Line 15"/>
          <p:cNvSpPr>
            <a:spLocks noChangeShapeType="1"/>
          </p:cNvSpPr>
          <p:nvPr/>
        </p:nvSpPr>
        <p:spPr bwMode="auto">
          <a:xfrm>
            <a:off x="5181600" y="54102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8" name="Line 16"/>
          <p:cNvSpPr>
            <a:spLocks noChangeShapeType="1"/>
          </p:cNvSpPr>
          <p:nvPr/>
        </p:nvSpPr>
        <p:spPr bwMode="auto">
          <a:xfrm>
            <a:off x="5181600" y="594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9" name="Line 17"/>
          <p:cNvSpPr>
            <a:spLocks noChangeShapeType="1"/>
          </p:cNvSpPr>
          <p:nvPr/>
        </p:nvSpPr>
        <p:spPr bwMode="auto">
          <a:xfrm>
            <a:off x="5181600" y="3276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0" name="Freeform 18"/>
          <p:cNvSpPr>
            <a:spLocks/>
          </p:cNvSpPr>
          <p:nvPr/>
        </p:nvSpPr>
        <p:spPr bwMode="auto">
          <a:xfrm>
            <a:off x="4800600" y="27432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1" name="Freeform 19"/>
          <p:cNvSpPr>
            <a:spLocks/>
          </p:cNvSpPr>
          <p:nvPr/>
        </p:nvSpPr>
        <p:spPr bwMode="auto">
          <a:xfrm>
            <a:off x="5257800" y="22098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2" name="Freeform 20"/>
          <p:cNvSpPr>
            <a:spLocks/>
          </p:cNvSpPr>
          <p:nvPr/>
        </p:nvSpPr>
        <p:spPr bwMode="auto">
          <a:xfrm>
            <a:off x="5257800" y="27432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3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4" name="Text Box 22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8695" name="Rectangle 23"/>
          <p:cNvSpPr>
            <a:spLocks noChangeArrowheads="1"/>
          </p:cNvSpPr>
          <p:nvPr/>
        </p:nvSpPr>
        <p:spPr bwMode="auto">
          <a:xfrm>
            <a:off x="4648200" y="1752600"/>
            <a:ext cx="1295400" cy="2133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6" name="Rectangle 24"/>
          <p:cNvSpPr>
            <a:spLocks noChangeArrowheads="1"/>
          </p:cNvSpPr>
          <p:nvPr/>
        </p:nvSpPr>
        <p:spPr bwMode="auto">
          <a:xfrm>
            <a:off x="4648200" y="3886200"/>
            <a:ext cx="1295400" cy="2667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6461125" y="1790700"/>
            <a:ext cx="2467342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>
                <a:solidFill>
                  <a:schemeClr val="tx1"/>
                </a:solidFill>
              </a:rPr>
              <a:t>* Make branches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barriers, nothing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moves above or below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branches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Schedule each BB in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SB separately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Sequential schedules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Whole purpose of a</a:t>
            </a:r>
          </a:p>
          <a:p>
            <a:r>
              <a:rPr lang="en-US" altLang="en-US" dirty="0">
                <a:solidFill>
                  <a:schemeClr val="tx1"/>
                </a:solidFill>
              </a:rPr>
              <a:t>superblock is lost</a:t>
            </a:r>
          </a:p>
          <a:p>
            <a:endParaRPr lang="en-US" altLang="en-US" dirty="0">
              <a:solidFill>
                <a:schemeClr val="tx1"/>
              </a:solidFill>
            </a:endParaRPr>
          </a:p>
          <a:p>
            <a:r>
              <a:rPr lang="en-US" altLang="en-US" dirty="0">
                <a:solidFill>
                  <a:schemeClr val="tx1"/>
                </a:solidFill>
              </a:rPr>
              <a:t>* Need a better solution!</a:t>
            </a:r>
          </a:p>
        </p:txBody>
      </p:sp>
      <p:sp>
        <p:nvSpPr>
          <p:cNvPr id="28698" name="Line 26"/>
          <p:cNvSpPr>
            <a:spLocks noChangeShapeType="1"/>
          </p:cNvSpPr>
          <p:nvPr/>
        </p:nvSpPr>
        <p:spPr bwMode="auto">
          <a:xfrm>
            <a:off x="5181600" y="3810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99" name="Line 27"/>
          <p:cNvSpPr>
            <a:spLocks noChangeShapeType="1"/>
          </p:cNvSpPr>
          <p:nvPr/>
        </p:nvSpPr>
        <p:spPr bwMode="auto">
          <a:xfrm>
            <a:off x="5181600" y="64770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0" name="Line 28"/>
          <p:cNvSpPr>
            <a:spLocks noChangeShapeType="1"/>
          </p:cNvSpPr>
          <p:nvPr/>
        </p:nvSpPr>
        <p:spPr bwMode="auto">
          <a:xfrm>
            <a:off x="5181600" y="64770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1" name="Line 29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2" name="Line 30"/>
          <p:cNvSpPr>
            <a:spLocks noChangeShapeType="1"/>
          </p:cNvSpPr>
          <p:nvPr/>
        </p:nvSpPr>
        <p:spPr bwMode="auto">
          <a:xfrm>
            <a:off x="3886200" y="34290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3" name="Line 31"/>
          <p:cNvSpPr>
            <a:spLocks noChangeShapeType="1"/>
          </p:cNvSpPr>
          <p:nvPr/>
        </p:nvSpPr>
        <p:spPr bwMode="auto">
          <a:xfrm>
            <a:off x="3886200" y="48006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838200" y="5635625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Note: Control flow in red bold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Upward Code Motion Across Branches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r>
              <a:rPr lang="en-US" altLang="en-US" sz="1800"/>
              <a:t>Restriction 1a (register op)</a:t>
            </a:r>
          </a:p>
          <a:p>
            <a:pPr lvl="1"/>
            <a:r>
              <a:rPr lang="en-US" altLang="en-US" sz="1600"/>
              <a:t>The destination of op is not in liveout(br)</a:t>
            </a:r>
          </a:p>
          <a:p>
            <a:pPr lvl="1"/>
            <a:r>
              <a:rPr lang="en-US" altLang="en-US" sz="1600"/>
              <a:t>Wrongly kill a live value</a:t>
            </a:r>
          </a:p>
          <a:p>
            <a:r>
              <a:rPr lang="en-US" altLang="en-US" sz="1800"/>
              <a:t>Restriction 1b (memory op)</a:t>
            </a:r>
          </a:p>
          <a:p>
            <a:pPr lvl="1"/>
            <a:r>
              <a:rPr lang="en-US" altLang="en-US" sz="1600"/>
              <a:t>Op does not modify the memory</a:t>
            </a:r>
          </a:p>
          <a:p>
            <a:pPr lvl="1"/>
            <a:r>
              <a:rPr lang="en-US" altLang="en-US" sz="1600"/>
              <a:t>Actually live memory is what matters, but that is often too hard to determine</a:t>
            </a:r>
          </a:p>
          <a:p>
            <a:r>
              <a:rPr lang="en-US" altLang="en-US" sz="1800"/>
              <a:t>Restriction 2</a:t>
            </a:r>
          </a:p>
          <a:p>
            <a:pPr lvl="1"/>
            <a:r>
              <a:rPr lang="en-US" altLang="en-US" sz="1600"/>
              <a:t>Op must not cause an exception that may terminate the program execution when br is taken</a:t>
            </a:r>
          </a:p>
          <a:p>
            <a:pPr lvl="1"/>
            <a:r>
              <a:rPr lang="en-US" altLang="en-US" sz="1600"/>
              <a:t>Op is executed more often than it is supposed to (</a:t>
            </a:r>
            <a:r>
              <a:rPr lang="en-US" altLang="en-US" sz="1600" u="sng"/>
              <a:t>speculated</a:t>
            </a:r>
            <a:r>
              <a:rPr lang="en-US" altLang="en-US" sz="1600"/>
              <a:t>)</a:t>
            </a:r>
          </a:p>
          <a:p>
            <a:pPr lvl="1"/>
            <a:r>
              <a:rPr lang="en-US" altLang="en-US" sz="1600"/>
              <a:t>Page fault or cache miss are ok</a:t>
            </a:r>
          </a:p>
          <a:p>
            <a:r>
              <a:rPr lang="en-US" altLang="en-US" sz="1800"/>
              <a:t>Insert control dep when either restriction is violated</a:t>
            </a:r>
          </a:p>
          <a:p>
            <a:pPr lvl="1"/>
            <a:endParaRPr lang="en-US" altLang="en-US" sz="1600"/>
          </a:p>
          <a:p>
            <a:pPr lvl="1"/>
            <a:endParaRPr lang="en-US" altLang="en-US" sz="160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6080125" y="1866900"/>
            <a:ext cx="1163638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y = z / x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branch x &lt;= 0</a:t>
            </a:r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6858000" y="52578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5" name="Line 7"/>
          <p:cNvSpPr>
            <a:spLocks noChangeShapeType="1"/>
          </p:cNvSpPr>
          <p:nvPr/>
        </p:nvSpPr>
        <p:spPr bwMode="auto">
          <a:xfrm>
            <a:off x="6858000" y="5257800"/>
            <a:ext cx="0" cy="685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6019800" y="5943600"/>
            <a:ext cx="15240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y = z / x 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2538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81670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Downward Code Motion Across Branches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990600" y="1641475"/>
            <a:ext cx="4114800" cy="5216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Restriction 1 (liveness)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If no compensation code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/>
              <a:t>Same restriction as before, destination of op is not </a:t>
            </a:r>
            <a:r>
              <a:rPr lang="en-US" altLang="en-US" sz="1600" dirty="0" err="1"/>
              <a:t>liveout</a:t>
            </a:r>
            <a:endParaRPr lang="en-US" altLang="en-US" sz="1600" dirty="0"/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Else, no restrictions</a:t>
            </a:r>
          </a:p>
          <a:p>
            <a:pPr lvl="2">
              <a:lnSpc>
                <a:spcPct val="90000"/>
              </a:lnSpc>
            </a:pPr>
            <a:r>
              <a:rPr lang="en-US" altLang="en-US" sz="1600" dirty="0"/>
              <a:t>Duplicate operation along both directions of branch if destination is </a:t>
            </a:r>
            <a:r>
              <a:rPr lang="en-US" altLang="en-US" sz="1600" dirty="0" err="1"/>
              <a:t>liveout</a:t>
            </a:r>
            <a:endParaRPr lang="en-US" altLang="en-US" sz="1600" dirty="0"/>
          </a:p>
          <a:p>
            <a:pPr>
              <a:lnSpc>
                <a:spcPct val="90000"/>
              </a:lnSpc>
            </a:pPr>
            <a:r>
              <a:rPr lang="en-US" altLang="en-US" sz="2000" dirty="0"/>
              <a:t>Restriction 2 (speculation)</a:t>
            </a:r>
          </a:p>
          <a:p>
            <a:pPr lvl="1">
              <a:lnSpc>
                <a:spcPct val="90000"/>
              </a:lnSpc>
            </a:pPr>
            <a:r>
              <a:rPr lang="en-US" altLang="en-US" sz="1800" dirty="0"/>
              <a:t>Not applicable, downward motion is not speculation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Again, insert control dep when the restrictions are violated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Part of the </a:t>
            </a:r>
            <a:r>
              <a:rPr lang="en-US" altLang="en-US" sz="2000" dirty="0" err="1"/>
              <a:t>philosphy</a:t>
            </a:r>
            <a:r>
              <a:rPr lang="en-US" altLang="en-US" sz="2000" dirty="0"/>
              <a:t> of superblocks is no compensation code insertion hence R1 is enforced!</a:t>
            </a:r>
          </a:p>
          <a:p>
            <a:pPr lvl="1">
              <a:lnSpc>
                <a:spcPct val="90000"/>
              </a:lnSpc>
            </a:pPr>
            <a:endParaRPr lang="en-US" altLang="en-US" sz="1800" dirty="0"/>
          </a:p>
          <a:p>
            <a:pPr lvl="1">
              <a:lnSpc>
                <a:spcPct val="90000"/>
              </a:lnSpc>
            </a:pPr>
            <a:endParaRPr lang="en-US" altLang="en-US" sz="1800" dirty="0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6096000" y="1673225"/>
            <a:ext cx="1004888" cy="173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…</a:t>
            </a:r>
          </a:p>
          <a:p>
            <a:r>
              <a:rPr lang="en-US" altLang="en-US"/>
              <a:t>a = b * c</a:t>
            </a:r>
          </a:p>
          <a:p>
            <a:r>
              <a:rPr lang="en-US" altLang="en-US"/>
              <a:t>if (x &gt; 0)</a:t>
            </a:r>
          </a:p>
          <a:p>
            <a:r>
              <a:rPr lang="en-US" altLang="en-US"/>
              <a:t>    </a:t>
            </a:r>
          </a:p>
          <a:p>
            <a:r>
              <a:rPr lang="en-US" altLang="en-US"/>
              <a:t>else</a:t>
            </a:r>
          </a:p>
          <a:p>
            <a:r>
              <a:rPr lang="en-US" altLang="en-US"/>
              <a:t>…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5867400" y="4648200"/>
            <a:ext cx="17526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1: a = b * c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6934200" y="6172200"/>
            <a:ext cx="129540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6858000" y="5257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5867400" y="5562600"/>
            <a:ext cx="1828800" cy="6096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2: branch x &lt;= 0</a:t>
            </a:r>
          </a:p>
        </p:txBody>
      </p:sp>
      <p:sp>
        <p:nvSpPr>
          <p:cNvPr id="23561" name="Text Box 9"/>
          <p:cNvSpPr txBox="1">
            <a:spLocks noChangeArrowheads="1"/>
          </p:cNvSpPr>
          <p:nvPr/>
        </p:nvSpPr>
        <p:spPr bwMode="auto">
          <a:xfrm>
            <a:off x="5851525" y="4152900"/>
            <a:ext cx="188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control flow graph</a:t>
            </a:r>
          </a:p>
        </p:txBody>
      </p:sp>
      <p:sp>
        <p:nvSpPr>
          <p:cNvPr id="23562" name="AutoShape 10"/>
          <p:cNvSpPr>
            <a:spLocks noChangeArrowheads="1"/>
          </p:cNvSpPr>
          <p:nvPr/>
        </p:nvSpPr>
        <p:spPr bwMode="auto">
          <a:xfrm>
            <a:off x="6553200" y="3429000"/>
            <a:ext cx="533400" cy="5334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>
            <a:off x="6858000" y="6172200"/>
            <a:ext cx="0" cy="533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1199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Add Control Dependences to a Superblock</a:t>
            </a:r>
          </a:p>
        </p:txBody>
      </p:sp>
      <p:sp>
        <p:nvSpPr>
          <p:cNvPr id="24579" name="Text Box 3"/>
          <p:cNvSpPr txBox="1">
            <a:spLocks noChangeArrowheads="1"/>
          </p:cNvSpPr>
          <p:nvPr/>
        </p:nvSpPr>
        <p:spPr bwMode="auto">
          <a:xfrm>
            <a:off x="1279525" y="2247900"/>
            <a:ext cx="2227263" cy="2563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1: r1 = r2 + r3</a:t>
            </a:r>
          </a:p>
          <a:p>
            <a:r>
              <a:rPr lang="en-US" altLang="en-US"/>
              <a:t>2: r4 = load(r1)</a:t>
            </a:r>
          </a:p>
          <a:p>
            <a:r>
              <a:rPr lang="en-US" altLang="en-US"/>
              <a:t>3: p1 = cmpp(r2 == 0)</a:t>
            </a:r>
          </a:p>
          <a:p>
            <a:r>
              <a:rPr lang="en-US" altLang="en-US"/>
              <a:t>4: branch p1 Exit1</a:t>
            </a:r>
          </a:p>
          <a:p>
            <a:r>
              <a:rPr lang="en-US" altLang="en-US"/>
              <a:t>5: store (r4, -1)</a:t>
            </a:r>
          </a:p>
          <a:p>
            <a:r>
              <a:rPr lang="en-US" altLang="en-US"/>
              <a:t>6: r2 = r2 – 4</a:t>
            </a:r>
          </a:p>
          <a:p>
            <a:r>
              <a:rPr lang="en-US" altLang="en-US"/>
              <a:t>7: r5 = load(r2)</a:t>
            </a:r>
          </a:p>
          <a:p>
            <a:r>
              <a:rPr lang="en-US" altLang="en-US"/>
              <a:t>8: p2 = cmpp(r5 &gt; 9)</a:t>
            </a:r>
          </a:p>
          <a:p>
            <a:r>
              <a:rPr lang="en-US" altLang="en-US"/>
              <a:t>9: branch p2 Exit2</a:t>
            </a:r>
          </a:p>
        </p:txBody>
      </p:sp>
      <p:sp>
        <p:nvSpPr>
          <p:cNvPr id="24580" name="Oval 4"/>
          <p:cNvSpPr>
            <a:spLocks noChangeArrowheads="1"/>
          </p:cNvSpPr>
          <p:nvPr/>
        </p:nvSpPr>
        <p:spPr bwMode="auto">
          <a:xfrm>
            <a:off x="6629400" y="182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24581" name="Oval 5"/>
          <p:cNvSpPr>
            <a:spLocks noChangeArrowheads="1"/>
          </p:cNvSpPr>
          <p:nvPr/>
        </p:nvSpPr>
        <p:spPr bwMode="auto">
          <a:xfrm>
            <a:off x="6629400" y="2362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6629400" y="2895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4583" name="Oval 7"/>
          <p:cNvSpPr>
            <a:spLocks noChangeArrowheads="1"/>
          </p:cNvSpPr>
          <p:nvPr/>
        </p:nvSpPr>
        <p:spPr bwMode="auto">
          <a:xfrm>
            <a:off x="6629400" y="3962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24584" name="Oval 8"/>
          <p:cNvSpPr>
            <a:spLocks noChangeArrowheads="1"/>
          </p:cNvSpPr>
          <p:nvPr/>
        </p:nvSpPr>
        <p:spPr bwMode="auto">
          <a:xfrm>
            <a:off x="6629400" y="4495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24585" name="Oval 9"/>
          <p:cNvSpPr>
            <a:spLocks noChangeArrowheads="1"/>
          </p:cNvSpPr>
          <p:nvPr/>
        </p:nvSpPr>
        <p:spPr bwMode="auto">
          <a:xfrm>
            <a:off x="6629400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24586" name="Oval 10"/>
          <p:cNvSpPr>
            <a:spLocks noChangeArrowheads="1"/>
          </p:cNvSpPr>
          <p:nvPr/>
        </p:nvSpPr>
        <p:spPr bwMode="auto">
          <a:xfrm>
            <a:off x="6629400" y="5029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24587" name="Oval 11"/>
          <p:cNvSpPr>
            <a:spLocks noChangeArrowheads="1"/>
          </p:cNvSpPr>
          <p:nvPr/>
        </p:nvSpPr>
        <p:spPr bwMode="auto">
          <a:xfrm>
            <a:off x="6629400" y="5562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24588" name="Oval 12"/>
          <p:cNvSpPr>
            <a:spLocks noChangeArrowheads="1"/>
          </p:cNvSpPr>
          <p:nvPr/>
        </p:nvSpPr>
        <p:spPr bwMode="auto">
          <a:xfrm>
            <a:off x="6629400" y="6096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9</a:t>
            </a:r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6781800" y="2133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0" name="Line 14"/>
          <p:cNvSpPr>
            <a:spLocks noChangeShapeType="1"/>
          </p:cNvSpPr>
          <p:nvPr/>
        </p:nvSpPr>
        <p:spPr bwMode="auto">
          <a:xfrm>
            <a:off x="6781800" y="48006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>
            <a:off x="6781800" y="53340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6781800" y="5867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6781800" y="3200400"/>
            <a:ext cx="0" cy="22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6400800" y="2667000"/>
            <a:ext cx="304800" cy="1295400"/>
          </a:xfrm>
          <a:custGeom>
            <a:avLst/>
            <a:gdLst>
              <a:gd name="T0" fmla="*/ 2147483646 w 192"/>
              <a:gd name="T1" fmla="*/ 0 h 816"/>
              <a:gd name="T2" fmla="*/ 0 w 192"/>
              <a:gd name="T3" fmla="*/ 2147483646 h 816"/>
              <a:gd name="T4" fmla="*/ 2147483646 w 192"/>
              <a:gd name="T5" fmla="*/ 2147483646 h 81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92" h="816">
                <a:moveTo>
                  <a:pt x="192" y="0"/>
                </a:moveTo>
                <a:cubicBezTo>
                  <a:pt x="96" y="28"/>
                  <a:pt x="0" y="56"/>
                  <a:pt x="0" y="192"/>
                </a:cubicBezTo>
                <a:cubicBezTo>
                  <a:pt x="0" y="328"/>
                  <a:pt x="96" y="572"/>
                  <a:pt x="192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5" name="Freeform 19"/>
          <p:cNvSpPr>
            <a:spLocks/>
          </p:cNvSpPr>
          <p:nvPr/>
        </p:nvSpPr>
        <p:spPr bwMode="auto">
          <a:xfrm>
            <a:off x="6858000" y="2133600"/>
            <a:ext cx="533400" cy="2362200"/>
          </a:xfrm>
          <a:custGeom>
            <a:avLst/>
            <a:gdLst>
              <a:gd name="T0" fmla="*/ 0 w 336"/>
              <a:gd name="T1" fmla="*/ 0 h 1488"/>
              <a:gd name="T2" fmla="*/ 2147483646 w 336"/>
              <a:gd name="T3" fmla="*/ 2147483646 h 1488"/>
              <a:gd name="T4" fmla="*/ 0 w 336"/>
              <a:gd name="T5" fmla="*/ 2147483646 h 148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36" h="1488">
                <a:moveTo>
                  <a:pt x="0" y="0"/>
                </a:moveTo>
                <a:cubicBezTo>
                  <a:pt x="168" y="44"/>
                  <a:pt x="336" y="88"/>
                  <a:pt x="336" y="336"/>
                </a:cubicBezTo>
                <a:cubicBezTo>
                  <a:pt x="336" y="584"/>
                  <a:pt x="168" y="1036"/>
                  <a:pt x="0" y="1488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6" name="Freeform 20"/>
          <p:cNvSpPr>
            <a:spLocks/>
          </p:cNvSpPr>
          <p:nvPr/>
        </p:nvSpPr>
        <p:spPr bwMode="auto">
          <a:xfrm>
            <a:off x="6858000" y="2667000"/>
            <a:ext cx="254000" cy="1295400"/>
          </a:xfrm>
          <a:custGeom>
            <a:avLst/>
            <a:gdLst>
              <a:gd name="T0" fmla="*/ 0 w 160"/>
              <a:gd name="T1" fmla="*/ 0 h 816"/>
              <a:gd name="T2" fmla="*/ 2147483646 w 160"/>
              <a:gd name="T3" fmla="*/ 2147483646 h 816"/>
              <a:gd name="T4" fmla="*/ 2147483646 w 160"/>
              <a:gd name="T5" fmla="*/ 2147483646 h 816"/>
              <a:gd name="T6" fmla="*/ 0 w 160"/>
              <a:gd name="T7" fmla="*/ 2147483646 h 816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60" h="816">
                <a:moveTo>
                  <a:pt x="0" y="0"/>
                </a:moveTo>
                <a:cubicBezTo>
                  <a:pt x="64" y="32"/>
                  <a:pt x="128" y="64"/>
                  <a:pt x="144" y="144"/>
                </a:cubicBezTo>
                <a:cubicBezTo>
                  <a:pt x="160" y="224"/>
                  <a:pt x="120" y="368"/>
                  <a:pt x="96" y="480"/>
                </a:cubicBezTo>
                <a:cubicBezTo>
                  <a:pt x="72" y="592"/>
                  <a:pt x="36" y="704"/>
                  <a:pt x="0" y="816"/>
                </a:cubicBezTo>
              </a:path>
            </a:pathLst>
          </a:custGeom>
          <a:noFill/>
          <a:ln w="12700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7" name="Rectangle 21"/>
          <p:cNvSpPr>
            <a:spLocks noChangeArrowheads="1"/>
          </p:cNvSpPr>
          <p:nvPr/>
        </p:nvSpPr>
        <p:spPr bwMode="auto">
          <a:xfrm>
            <a:off x="1219200" y="2133600"/>
            <a:ext cx="2667000" cy="27432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>
            <a:off x="3886200" y="33528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599" name="Line 23"/>
          <p:cNvSpPr>
            <a:spLocks noChangeShapeType="1"/>
          </p:cNvSpPr>
          <p:nvPr/>
        </p:nvSpPr>
        <p:spPr bwMode="auto">
          <a:xfrm>
            <a:off x="3886200" y="4724400"/>
            <a:ext cx="381000" cy="1524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>
            <a:off x="2362200" y="4876800"/>
            <a:ext cx="0" cy="3810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1" name="Text Box 25"/>
          <p:cNvSpPr txBox="1">
            <a:spLocks noChangeArrowheads="1"/>
          </p:cNvSpPr>
          <p:nvPr/>
        </p:nvSpPr>
        <p:spPr bwMode="auto">
          <a:xfrm>
            <a:off x="1905000" y="1673225"/>
            <a:ext cx="12255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Superblock</a:t>
            </a:r>
          </a:p>
        </p:txBody>
      </p:sp>
      <p:sp>
        <p:nvSpPr>
          <p:cNvPr id="24602" name="Line 26"/>
          <p:cNvSpPr>
            <a:spLocks noChangeShapeType="1"/>
          </p:cNvSpPr>
          <p:nvPr/>
        </p:nvSpPr>
        <p:spPr bwMode="auto">
          <a:xfrm>
            <a:off x="6781800" y="3733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6781800" y="6400800"/>
            <a:ext cx="762000" cy="2286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>
            <a:off x="6781800" y="6400800"/>
            <a:ext cx="0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05" name="Text Box 29"/>
          <p:cNvSpPr txBox="1">
            <a:spLocks noChangeArrowheads="1"/>
          </p:cNvSpPr>
          <p:nvPr/>
        </p:nvSpPr>
        <p:spPr bwMode="auto">
          <a:xfrm>
            <a:off x="3581400" y="1673225"/>
            <a:ext cx="2127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Assumed liveout sets</a:t>
            </a:r>
          </a:p>
        </p:txBody>
      </p:sp>
      <p:sp>
        <p:nvSpPr>
          <p:cNvPr id="24606" name="Text Box 30"/>
          <p:cNvSpPr txBox="1">
            <a:spLocks noChangeArrowheads="1"/>
          </p:cNvSpPr>
          <p:nvPr/>
        </p:nvSpPr>
        <p:spPr bwMode="auto">
          <a:xfrm>
            <a:off x="4038600" y="35020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{r1}</a:t>
            </a:r>
          </a:p>
        </p:txBody>
      </p:sp>
      <p:sp>
        <p:nvSpPr>
          <p:cNvPr id="24607" name="Text Box 31"/>
          <p:cNvSpPr txBox="1">
            <a:spLocks noChangeArrowheads="1"/>
          </p:cNvSpPr>
          <p:nvPr/>
        </p:nvSpPr>
        <p:spPr bwMode="auto">
          <a:xfrm>
            <a:off x="4191000" y="4873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{r2}</a:t>
            </a:r>
          </a:p>
        </p:txBody>
      </p:sp>
      <p:sp>
        <p:nvSpPr>
          <p:cNvPr id="24608" name="Text Box 32"/>
          <p:cNvSpPr txBox="1">
            <a:spLocks noChangeArrowheads="1"/>
          </p:cNvSpPr>
          <p:nvPr/>
        </p:nvSpPr>
        <p:spPr bwMode="auto">
          <a:xfrm>
            <a:off x="1905000" y="5254625"/>
            <a:ext cx="593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{r5}</a:t>
            </a:r>
          </a:p>
        </p:txBody>
      </p:sp>
      <p:sp>
        <p:nvSpPr>
          <p:cNvPr id="24609" name="Freeform 33"/>
          <p:cNvSpPr>
            <a:spLocks/>
          </p:cNvSpPr>
          <p:nvPr/>
        </p:nvSpPr>
        <p:spPr bwMode="auto">
          <a:xfrm>
            <a:off x="6235700" y="3733800"/>
            <a:ext cx="469900" cy="304800"/>
          </a:xfrm>
          <a:custGeom>
            <a:avLst/>
            <a:gdLst>
              <a:gd name="T0" fmla="*/ 2147483646 w 296"/>
              <a:gd name="T1" fmla="*/ 0 h 192"/>
              <a:gd name="T2" fmla="*/ 2147483646 w 296"/>
              <a:gd name="T3" fmla="*/ 2147483646 h 192"/>
              <a:gd name="T4" fmla="*/ 2147483646 w 296"/>
              <a:gd name="T5" fmla="*/ 2147483646 h 19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6" h="192">
                <a:moveTo>
                  <a:pt x="296" y="0"/>
                </a:moveTo>
                <a:cubicBezTo>
                  <a:pt x="156" y="32"/>
                  <a:pt x="16" y="64"/>
                  <a:pt x="8" y="96"/>
                </a:cubicBezTo>
                <a:cubicBezTo>
                  <a:pt x="0" y="128"/>
                  <a:pt x="124" y="160"/>
                  <a:pt x="248" y="19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0" name="Freeform 34"/>
          <p:cNvSpPr>
            <a:spLocks/>
          </p:cNvSpPr>
          <p:nvPr/>
        </p:nvSpPr>
        <p:spPr bwMode="auto">
          <a:xfrm>
            <a:off x="6019800" y="2133600"/>
            <a:ext cx="685800" cy="1371600"/>
          </a:xfrm>
          <a:custGeom>
            <a:avLst/>
            <a:gdLst>
              <a:gd name="T0" fmla="*/ 2147483646 w 432"/>
              <a:gd name="T1" fmla="*/ 0 h 864"/>
              <a:gd name="T2" fmla="*/ 2147483646 w 432"/>
              <a:gd name="T3" fmla="*/ 2147483646 h 864"/>
              <a:gd name="T4" fmla="*/ 2147483646 w 432"/>
              <a:gd name="T5" fmla="*/ 2147483646 h 864"/>
              <a:gd name="T6" fmla="*/ 2147483646 w 432"/>
              <a:gd name="T7" fmla="*/ 2147483646 h 86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432" h="864">
                <a:moveTo>
                  <a:pt x="432" y="0"/>
                </a:moveTo>
                <a:cubicBezTo>
                  <a:pt x="264" y="36"/>
                  <a:pt x="96" y="72"/>
                  <a:pt x="48" y="192"/>
                </a:cubicBezTo>
                <a:cubicBezTo>
                  <a:pt x="0" y="312"/>
                  <a:pt x="88" y="608"/>
                  <a:pt x="144" y="720"/>
                </a:cubicBezTo>
                <a:cubicBezTo>
                  <a:pt x="200" y="832"/>
                  <a:pt x="292" y="848"/>
                  <a:pt x="384" y="864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1" name="Freeform 35"/>
          <p:cNvSpPr>
            <a:spLocks/>
          </p:cNvSpPr>
          <p:nvPr/>
        </p:nvSpPr>
        <p:spPr bwMode="auto">
          <a:xfrm>
            <a:off x="5727700" y="3644900"/>
            <a:ext cx="977900" cy="1384300"/>
          </a:xfrm>
          <a:custGeom>
            <a:avLst/>
            <a:gdLst>
              <a:gd name="T0" fmla="*/ 2147483646 w 568"/>
              <a:gd name="T1" fmla="*/ 2147483646 h 872"/>
              <a:gd name="T2" fmla="*/ 2147483646 w 568"/>
              <a:gd name="T3" fmla="*/ 2147483646 h 872"/>
              <a:gd name="T4" fmla="*/ 2147483646 w 568"/>
              <a:gd name="T5" fmla="*/ 2147483646 h 872"/>
              <a:gd name="T6" fmla="*/ 2147483646 w 568"/>
              <a:gd name="T7" fmla="*/ 2147483646 h 872"/>
              <a:gd name="T8" fmla="*/ 2147483646 w 568"/>
              <a:gd name="T9" fmla="*/ 2147483646 h 872"/>
              <a:gd name="T10" fmla="*/ 2147483646 w 568"/>
              <a:gd name="T11" fmla="*/ 2147483646 h 872"/>
              <a:gd name="T12" fmla="*/ 2147483646 w 568"/>
              <a:gd name="T13" fmla="*/ 2147483646 h 87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568" h="872">
                <a:moveTo>
                  <a:pt x="568" y="8"/>
                </a:moveTo>
                <a:cubicBezTo>
                  <a:pt x="532" y="8"/>
                  <a:pt x="496" y="8"/>
                  <a:pt x="472" y="8"/>
                </a:cubicBezTo>
                <a:cubicBezTo>
                  <a:pt x="448" y="8"/>
                  <a:pt x="480" y="0"/>
                  <a:pt x="424" y="8"/>
                </a:cubicBezTo>
                <a:cubicBezTo>
                  <a:pt x="368" y="16"/>
                  <a:pt x="200" y="24"/>
                  <a:pt x="136" y="56"/>
                </a:cubicBezTo>
                <a:cubicBezTo>
                  <a:pt x="72" y="88"/>
                  <a:pt x="48" y="144"/>
                  <a:pt x="40" y="200"/>
                </a:cubicBezTo>
                <a:cubicBezTo>
                  <a:pt x="32" y="256"/>
                  <a:pt x="0" y="280"/>
                  <a:pt x="88" y="392"/>
                </a:cubicBezTo>
                <a:cubicBezTo>
                  <a:pt x="176" y="504"/>
                  <a:pt x="488" y="792"/>
                  <a:pt x="568" y="872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914400" y="5635625"/>
            <a:ext cx="36639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>
                <a:solidFill>
                  <a:schemeClr val="tx1"/>
                </a:solidFill>
              </a:rPr>
              <a:t>Notes: All branches are control</a:t>
            </a:r>
          </a:p>
          <a:p>
            <a:r>
              <a:rPr lang="en-US" altLang="en-US">
                <a:solidFill>
                  <a:schemeClr val="tx1"/>
                </a:solidFill>
              </a:rPr>
              <a:t>dependent on one another.</a:t>
            </a:r>
          </a:p>
          <a:p>
            <a:r>
              <a:rPr lang="en-US" altLang="en-US">
                <a:solidFill>
                  <a:schemeClr val="tx1"/>
                </a:solidFill>
              </a:rPr>
              <a:t>If no compensation, all ops dependent</a:t>
            </a:r>
          </a:p>
          <a:p>
            <a:r>
              <a:rPr lang="en-US" altLang="en-US">
                <a:solidFill>
                  <a:schemeClr val="tx1"/>
                </a:solidFill>
              </a:rPr>
              <a:t>on last branch</a:t>
            </a:r>
          </a:p>
        </p:txBody>
      </p:sp>
      <p:sp>
        <p:nvSpPr>
          <p:cNvPr id="24613" name="Freeform 37"/>
          <p:cNvSpPr>
            <a:spLocks/>
          </p:cNvSpPr>
          <p:nvPr/>
        </p:nvSpPr>
        <p:spPr bwMode="auto">
          <a:xfrm>
            <a:off x="5486400" y="3568700"/>
            <a:ext cx="1219200" cy="2527300"/>
          </a:xfrm>
          <a:custGeom>
            <a:avLst/>
            <a:gdLst>
              <a:gd name="T0" fmla="*/ 2147483646 w 768"/>
              <a:gd name="T1" fmla="*/ 2147483646 h 1640"/>
              <a:gd name="T2" fmla="*/ 2147483646 w 768"/>
              <a:gd name="T3" fmla="*/ 2147483646 h 1640"/>
              <a:gd name="T4" fmla="*/ 2147483646 w 768"/>
              <a:gd name="T5" fmla="*/ 2147483646 h 1640"/>
              <a:gd name="T6" fmla="*/ 2147483646 w 768"/>
              <a:gd name="T7" fmla="*/ 2147483646 h 164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68" h="1640">
                <a:moveTo>
                  <a:pt x="720" y="8"/>
                </a:moveTo>
                <a:cubicBezTo>
                  <a:pt x="508" y="4"/>
                  <a:pt x="296" y="0"/>
                  <a:pt x="192" y="56"/>
                </a:cubicBezTo>
                <a:cubicBezTo>
                  <a:pt x="88" y="112"/>
                  <a:pt x="0" y="80"/>
                  <a:pt x="96" y="344"/>
                </a:cubicBezTo>
                <a:cubicBezTo>
                  <a:pt x="192" y="608"/>
                  <a:pt x="480" y="1124"/>
                  <a:pt x="768" y="1640"/>
                </a:cubicBez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7467600" y="4949825"/>
            <a:ext cx="110490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All ops</a:t>
            </a:r>
          </a:p>
          <a:p>
            <a:r>
              <a:rPr lang="en-US" altLang="en-US"/>
              <a:t>have cdep</a:t>
            </a:r>
          </a:p>
          <a:p>
            <a:r>
              <a:rPr lang="en-US" altLang="en-US"/>
              <a:t>to op 9!</a:t>
            </a:r>
          </a:p>
        </p:txBody>
      </p:sp>
    </p:spTree>
    <p:extLst>
      <p:ext uri="{BB962C8B-B14F-4D97-AF65-F5344CB8AC3E}">
        <p14:creationId xmlns:p14="http://schemas.microsoft.com/office/powerpoint/2010/main" val="39504467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3600" dirty="0"/>
              <a:t>To Be Continued</a:t>
            </a:r>
          </a:p>
        </p:txBody>
      </p:sp>
    </p:spTree>
    <p:extLst>
      <p:ext uri="{BB962C8B-B14F-4D97-AF65-F5344CB8AC3E}">
        <p14:creationId xmlns:p14="http://schemas.microsoft.com/office/powerpoint/2010/main" val="713602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838200"/>
            <a:ext cx="8153400" cy="615950"/>
          </a:xfrm>
        </p:spPr>
        <p:txBody>
          <a:bodyPr/>
          <a:lstStyle/>
          <a:p>
            <a:r>
              <a:rPr lang="en-US" altLang="en-US" dirty="0"/>
              <a:t>From Last Time: Data Dependences + Latencies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Data dependences</a:t>
            </a:r>
          </a:p>
          <a:p>
            <a:pPr lvl="1"/>
            <a:r>
              <a:rPr lang="en-US" altLang="en-US"/>
              <a:t>If 2 operations access the same register, they are dependent</a:t>
            </a:r>
          </a:p>
          <a:p>
            <a:pPr lvl="1"/>
            <a:r>
              <a:rPr lang="en-US" altLang="en-US"/>
              <a:t>However, only keep dependences to most recent producer/consumer as other edges are redundant</a:t>
            </a:r>
          </a:p>
          <a:p>
            <a:pPr lvl="1"/>
            <a:r>
              <a:rPr lang="en-US" altLang="en-US"/>
              <a:t>Types of data dependences</a:t>
            </a:r>
          </a:p>
          <a:p>
            <a:endParaRPr lang="en-US" alt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635250" y="4727575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Flow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4251325" y="4686300"/>
            <a:ext cx="895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Output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232525" y="4686300"/>
            <a:ext cx="6159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Anti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2406650" y="533717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r4 = r1 * 6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2422525" y="5375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2955925" y="62134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727325" y="56800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4175125" y="5295900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r1 = r4 * 6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5943600" y="5254625"/>
            <a:ext cx="13208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r1 = r2 + r3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r2 = r5 * 6</a:t>
            </a:r>
          </a:p>
        </p:txBody>
      </p:sp>
      <p:sp>
        <p:nvSpPr>
          <p:cNvPr id="8205" name="Rectangle 13"/>
          <p:cNvSpPr>
            <a:spLocks noChangeArrowheads="1"/>
          </p:cNvSpPr>
          <p:nvPr/>
        </p:nvSpPr>
        <p:spPr bwMode="auto">
          <a:xfrm>
            <a:off x="4175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6" name="Rectangle 14"/>
          <p:cNvSpPr>
            <a:spLocks noChangeArrowheads="1"/>
          </p:cNvSpPr>
          <p:nvPr/>
        </p:nvSpPr>
        <p:spPr bwMode="auto">
          <a:xfrm>
            <a:off x="41751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4327525" y="56038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8" name="Rectangle 16"/>
          <p:cNvSpPr>
            <a:spLocks noChangeArrowheads="1"/>
          </p:cNvSpPr>
          <p:nvPr/>
        </p:nvSpPr>
        <p:spPr bwMode="auto">
          <a:xfrm>
            <a:off x="6003925" y="61372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09" name="Rectangle 17"/>
          <p:cNvSpPr>
            <a:spLocks noChangeArrowheads="1"/>
          </p:cNvSpPr>
          <p:nvPr/>
        </p:nvSpPr>
        <p:spPr bwMode="auto">
          <a:xfrm>
            <a:off x="6461125" y="5299075"/>
            <a:ext cx="304800" cy="304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210" name="Line 18"/>
          <p:cNvSpPr>
            <a:spLocks noChangeShapeType="1"/>
          </p:cNvSpPr>
          <p:nvPr/>
        </p:nvSpPr>
        <p:spPr bwMode="auto">
          <a:xfrm flipH="1">
            <a:off x="6308725" y="56038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2899001" y="5590887"/>
            <a:ext cx="10695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Latency of</a:t>
            </a:r>
            <a:br>
              <a:rPr lang="en-US" sz="1600" dirty="0">
                <a:solidFill>
                  <a:srgbClr val="FF0000"/>
                </a:solidFill>
              </a:rPr>
            </a:br>
            <a:r>
              <a:rPr lang="en-US" sz="1600" dirty="0">
                <a:solidFill>
                  <a:srgbClr val="FF0000"/>
                </a:solidFill>
              </a:rPr>
              <a:t>producer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32244" y="56465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6390459" y="566527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305800" cy="615950"/>
          </a:xfrm>
        </p:spPr>
        <p:txBody>
          <a:bodyPr/>
          <a:lstStyle/>
          <a:p>
            <a:r>
              <a:rPr lang="en-US" altLang="en-US" dirty="0"/>
              <a:t>From Last Time: More Dependences + Latencies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Memory dependences</a:t>
            </a:r>
          </a:p>
          <a:p>
            <a:pPr lvl="1"/>
            <a:r>
              <a:rPr lang="en-US" altLang="en-US" dirty="0"/>
              <a:t>Similar as register, but through memory</a:t>
            </a:r>
          </a:p>
          <a:p>
            <a:pPr lvl="1"/>
            <a:r>
              <a:rPr lang="en-US" altLang="en-US" dirty="0"/>
              <a:t>Memory dependences may be certain or maybe</a:t>
            </a:r>
          </a:p>
          <a:p>
            <a:r>
              <a:rPr lang="en-US" altLang="en-US" dirty="0"/>
              <a:t>Control dependences</a:t>
            </a:r>
          </a:p>
          <a:p>
            <a:pPr lvl="1"/>
            <a:r>
              <a:rPr lang="en-US" altLang="en-US" dirty="0"/>
              <a:t>Branch determines whether an operation is executed or not</a:t>
            </a:r>
          </a:p>
          <a:p>
            <a:pPr lvl="1"/>
            <a:r>
              <a:rPr lang="en-US" altLang="en-US" dirty="0"/>
              <a:t>Operation must execute after/before a branch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355725" y="4918075"/>
            <a:ext cx="11874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Mem-flow</a:t>
            </a:r>
          </a:p>
        </p:txBody>
      </p:sp>
      <p:sp>
        <p:nvSpPr>
          <p:cNvPr id="9221" name="Text Box 5"/>
          <p:cNvSpPr txBox="1">
            <a:spLocks noChangeArrowheads="1"/>
          </p:cNvSpPr>
          <p:nvPr/>
        </p:nvSpPr>
        <p:spPr bwMode="auto">
          <a:xfrm>
            <a:off x="2971800" y="4876800"/>
            <a:ext cx="14160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Mem-output</a:t>
            </a:r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4953000" y="4876800"/>
            <a:ext cx="1149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/>
              <a:t>Mem-anti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1127125" y="552767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r3 = load(r1)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1676400" y="5870575"/>
            <a:ext cx="2286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5" name="Text Box 9"/>
          <p:cNvSpPr txBox="1">
            <a:spLocks noChangeArrowheads="1"/>
          </p:cNvSpPr>
          <p:nvPr/>
        </p:nvSpPr>
        <p:spPr bwMode="auto">
          <a:xfrm>
            <a:off x="2895600" y="5486400"/>
            <a:ext cx="1422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store (r1, r2)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664075" y="5445125"/>
            <a:ext cx="14319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/>
              <a:t>r2 = load(r1)</a:t>
            </a:r>
          </a:p>
          <a:p>
            <a:endParaRPr lang="en-US" altLang="en-US" b="1"/>
          </a:p>
          <a:p>
            <a:endParaRPr lang="en-US" altLang="en-US" b="1"/>
          </a:p>
          <a:p>
            <a:r>
              <a:rPr lang="en-US" altLang="en-US" b="1"/>
              <a:t>store (r1, r3)</a:t>
            </a:r>
          </a:p>
        </p:txBody>
      </p:sp>
      <p:sp>
        <p:nvSpPr>
          <p:cNvPr id="9227" name="Line 11"/>
          <p:cNvSpPr>
            <a:spLocks noChangeShapeType="1"/>
          </p:cNvSpPr>
          <p:nvPr/>
        </p:nvSpPr>
        <p:spPr bwMode="auto">
          <a:xfrm>
            <a:off x="3276600" y="5794375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8" name="Line 12"/>
          <p:cNvSpPr>
            <a:spLocks noChangeShapeType="1"/>
          </p:cNvSpPr>
          <p:nvPr/>
        </p:nvSpPr>
        <p:spPr bwMode="auto">
          <a:xfrm flipH="1">
            <a:off x="5181600" y="5794375"/>
            <a:ext cx="1524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9229" name="Text Box 13"/>
          <p:cNvSpPr txBox="1">
            <a:spLocks noChangeArrowheads="1"/>
          </p:cNvSpPr>
          <p:nvPr/>
        </p:nvSpPr>
        <p:spPr bwMode="auto">
          <a:xfrm>
            <a:off x="6915959" y="4407958"/>
            <a:ext cx="94994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u="sng" dirty="0"/>
              <a:t>Control</a:t>
            </a:r>
          </a:p>
        </p:txBody>
      </p:sp>
      <p:sp>
        <p:nvSpPr>
          <p:cNvPr id="9230" name="Text Box 14"/>
          <p:cNvSpPr txBox="1">
            <a:spLocks noChangeArrowheads="1"/>
          </p:cNvSpPr>
          <p:nvPr/>
        </p:nvSpPr>
        <p:spPr bwMode="auto">
          <a:xfrm>
            <a:off x="6821076" y="4777290"/>
            <a:ext cx="1675459" cy="2031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b="1" dirty="0"/>
              <a:t>r3 = r4 + r5</a:t>
            </a:r>
          </a:p>
          <a:p>
            <a:br>
              <a:rPr lang="en-US" altLang="en-US" b="1" dirty="0"/>
            </a:br>
            <a:br>
              <a:rPr lang="en-US" altLang="en-US" b="1" dirty="0"/>
            </a:br>
            <a:r>
              <a:rPr lang="en-US" altLang="en-US" b="1" dirty="0"/>
              <a:t>if (r1 != 0)</a:t>
            </a:r>
          </a:p>
          <a:p>
            <a:endParaRPr lang="en-US" altLang="en-US" b="1" dirty="0"/>
          </a:p>
          <a:p>
            <a:endParaRPr lang="en-US" altLang="en-US" b="1" dirty="0"/>
          </a:p>
          <a:p>
            <a:r>
              <a:rPr lang="en-US" altLang="en-US" b="1" dirty="0"/>
              <a:t>    r2 = load(r1)</a:t>
            </a:r>
          </a:p>
        </p:txBody>
      </p:sp>
      <p:sp>
        <p:nvSpPr>
          <p:cNvPr id="9231" name="Line 15"/>
          <p:cNvSpPr>
            <a:spLocks noChangeShapeType="1"/>
          </p:cNvSpPr>
          <p:nvPr/>
        </p:nvSpPr>
        <p:spPr bwMode="auto">
          <a:xfrm>
            <a:off x="7224630" y="5929319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856072" y="5919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288090" y="586145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257800" y="588490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19" name="Line 15"/>
          <p:cNvSpPr>
            <a:spLocks noChangeShapeType="1"/>
          </p:cNvSpPr>
          <p:nvPr/>
        </p:nvSpPr>
        <p:spPr bwMode="auto">
          <a:xfrm>
            <a:off x="7069740" y="5146622"/>
            <a:ext cx="76200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686548" y="591982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7476750" y="5097237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Class Problem – Add Latencies to Dependence Edges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107996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cmpp</a:t>
            </a:r>
            <a:r>
              <a:rPr lang="en-US" altLang="en-US" dirty="0"/>
              <a:t>:    1</a:t>
            </a:r>
          </a:p>
          <a:p>
            <a:r>
              <a:rPr lang="en-US" altLang="en-US" dirty="0"/>
              <a:t>load:   2</a:t>
            </a:r>
          </a:p>
          <a:p>
            <a:r>
              <a:rPr lang="en-US" altLang="en-US" dirty="0"/>
              <a:t>store: 1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" name="Oval 5"/>
          <p:cNvSpPr>
            <a:spLocks noChangeArrowheads="1"/>
          </p:cNvSpPr>
          <p:nvPr/>
        </p:nvSpPr>
        <p:spPr bwMode="auto">
          <a:xfrm>
            <a:off x="7391400" y="35052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16" name="Oval 6"/>
          <p:cNvSpPr>
            <a:spLocks noChangeArrowheads="1"/>
          </p:cNvSpPr>
          <p:nvPr/>
        </p:nvSpPr>
        <p:spPr bwMode="auto">
          <a:xfrm>
            <a:off x="7391400" y="4114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17" name="Oval 7"/>
          <p:cNvSpPr>
            <a:spLocks noChangeArrowheads="1"/>
          </p:cNvSpPr>
          <p:nvPr/>
        </p:nvSpPr>
        <p:spPr bwMode="auto">
          <a:xfrm>
            <a:off x="7391400" y="59436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8" name="Oval 8"/>
          <p:cNvSpPr>
            <a:spLocks noChangeArrowheads="1"/>
          </p:cNvSpPr>
          <p:nvPr/>
        </p:nvSpPr>
        <p:spPr bwMode="auto">
          <a:xfrm>
            <a:off x="7391400" y="5334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9" name="Oval 9"/>
          <p:cNvSpPr>
            <a:spLocks noChangeArrowheads="1"/>
          </p:cNvSpPr>
          <p:nvPr/>
        </p:nvSpPr>
        <p:spPr bwMode="auto">
          <a:xfrm>
            <a:off x="7391400" y="4724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20" name="Oval 10"/>
          <p:cNvSpPr>
            <a:spLocks noChangeArrowheads="1"/>
          </p:cNvSpPr>
          <p:nvPr/>
        </p:nvSpPr>
        <p:spPr bwMode="auto">
          <a:xfrm>
            <a:off x="7391400" y="6477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cxnSp>
        <p:nvCxnSpPr>
          <p:cNvPr id="21" name="Straight Arrow Connector 2"/>
          <p:cNvCxnSpPr>
            <a:cxnSpLocks noChangeShapeType="1"/>
            <a:endCxn id="16" idx="0"/>
          </p:cNvCxnSpPr>
          <p:nvPr/>
        </p:nvCxnSpPr>
        <p:spPr bwMode="auto">
          <a:xfrm>
            <a:off x="7543800" y="38100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Straight Arrow Connector 8"/>
          <p:cNvCxnSpPr>
            <a:cxnSpLocks noChangeShapeType="1"/>
            <a:stCxn id="16" idx="4"/>
            <a:endCxn id="19" idx="0"/>
          </p:cNvCxnSpPr>
          <p:nvPr/>
        </p:nvCxnSpPr>
        <p:spPr bwMode="auto">
          <a:xfrm>
            <a:off x="7543800" y="44196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Straight Arrow Connector 10"/>
          <p:cNvCxnSpPr>
            <a:cxnSpLocks noChangeShapeType="1"/>
            <a:stCxn id="18" idx="4"/>
            <a:endCxn id="17" idx="0"/>
          </p:cNvCxnSpPr>
          <p:nvPr/>
        </p:nvCxnSpPr>
        <p:spPr bwMode="auto">
          <a:xfrm>
            <a:off x="7543800" y="5638800"/>
            <a:ext cx="0" cy="304800"/>
          </a:xfrm>
          <a:prstGeom prst="straightConnector1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Freeform 15"/>
          <p:cNvSpPr>
            <a:spLocks/>
          </p:cNvSpPr>
          <p:nvPr/>
        </p:nvSpPr>
        <p:spPr bwMode="auto">
          <a:xfrm>
            <a:off x="6932613" y="3762375"/>
            <a:ext cx="479425" cy="2768600"/>
          </a:xfrm>
          <a:custGeom>
            <a:avLst/>
            <a:gdLst>
              <a:gd name="T0" fmla="*/ 455141 w 479262"/>
              <a:gd name="T1" fmla="*/ 0 h 2767477"/>
              <a:gd name="T2" fmla="*/ 398477 w 479262"/>
              <a:gd name="T3" fmla="*/ 72859 h 2767477"/>
              <a:gd name="T4" fmla="*/ 374193 w 479262"/>
              <a:gd name="T5" fmla="*/ 105240 h 2767477"/>
              <a:gd name="T6" fmla="*/ 317530 w 479262"/>
              <a:gd name="T7" fmla="*/ 178097 h 2767477"/>
              <a:gd name="T8" fmla="*/ 309435 w 479262"/>
              <a:gd name="T9" fmla="*/ 202383 h 2767477"/>
              <a:gd name="T10" fmla="*/ 277056 w 479262"/>
              <a:gd name="T11" fmla="*/ 250956 h 2767477"/>
              <a:gd name="T12" fmla="*/ 268961 w 479262"/>
              <a:gd name="T13" fmla="*/ 275242 h 2767477"/>
              <a:gd name="T14" fmla="*/ 252771 w 479262"/>
              <a:gd name="T15" fmla="*/ 291432 h 2767477"/>
              <a:gd name="T16" fmla="*/ 236581 w 479262"/>
              <a:gd name="T17" fmla="*/ 315718 h 2767477"/>
              <a:gd name="T18" fmla="*/ 228487 w 479262"/>
              <a:gd name="T19" fmla="*/ 348099 h 2767477"/>
              <a:gd name="T20" fmla="*/ 196108 w 479262"/>
              <a:gd name="T21" fmla="*/ 396671 h 2767477"/>
              <a:gd name="T22" fmla="*/ 171823 w 479262"/>
              <a:gd name="T23" fmla="*/ 445243 h 2767477"/>
              <a:gd name="T24" fmla="*/ 155634 w 479262"/>
              <a:gd name="T25" fmla="*/ 501911 h 2767477"/>
              <a:gd name="T26" fmla="*/ 147539 w 479262"/>
              <a:gd name="T27" fmla="*/ 534292 h 2767477"/>
              <a:gd name="T28" fmla="*/ 131350 w 479262"/>
              <a:gd name="T29" fmla="*/ 566673 h 2767477"/>
              <a:gd name="T30" fmla="*/ 107065 w 479262"/>
              <a:gd name="T31" fmla="*/ 615245 h 2767477"/>
              <a:gd name="T32" fmla="*/ 90876 w 479262"/>
              <a:gd name="T33" fmla="*/ 736675 h 2767477"/>
              <a:gd name="T34" fmla="*/ 74686 w 479262"/>
              <a:gd name="T35" fmla="*/ 760961 h 2767477"/>
              <a:gd name="T36" fmla="*/ 66592 w 479262"/>
              <a:gd name="T37" fmla="*/ 793342 h 2767477"/>
              <a:gd name="T38" fmla="*/ 58497 w 479262"/>
              <a:gd name="T39" fmla="*/ 841913 h 2767477"/>
              <a:gd name="T40" fmla="*/ 42307 w 479262"/>
              <a:gd name="T41" fmla="*/ 890485 h 2767477"/>
              <a:gd name="T42" fmla="*/ 26117 w 479262"/>
              <a:gd name="T43" fmla="*/ 1003820 h 2767477"/>
              <a:gd name="T44" fmla="*/ 9927 w 479262"/>
              <a:gd name="T45" fmla="*/ 1173822 h 2767477"/>
              <a:gd name="T46" fmla="*/ 9927 w 479262"/>
              <a:gd name="T47" fmla="*/ 1651446 h 2767477"/>
              <a:gd name="T48" fmla="*/ 42307 w 479262"/>
              <a:gd name="T49" fmla="*/ 1789066 h 2767477"/>
              <a:gd name="T50" fmla="*/ 74686 w 479262"/>
              <a:gd name="T51" fmla="*/ 1934782 h 2767477"/>
              <a:gd name="T52" fmla="*/ 90876 w 479262"/>
              <a:gd name="T53" fmla="*/ 1975258 h 2767477"/>
              <a:gd name="T54" fmla="*/ 123255 w 479262"/>
              <a:gd name="T55" fmla="*/ 2048116 h 2767477"/>
              <a:gd name="T56" fmla="*/ 139444 w 479262"/>
              <a:gd name="T57" fmla="*/ 2096688 h 2767477"/>
              <a:gd name="T58" fmla="*/ 147539 w 479262"/>
              <a:gd name="T59" fmla="*/ 2120974 h 2767477"/>
              <a:gd name="T60" fmla="*/ 163729 w 479262"/>
              <a:gd name="T61" fmla="*/ 2145260 h 2767477"/>
              <a:gd name="T62" fmla="*/ 188013 w 479262"/>
              <a:gd name="T63" fmla="*/ 2210022 h 2767477"/>
              <a:gd name="T64" fmla="*/ 204202 w 479262"/>
              <a:gd name="T65" fmla="*/ 2242404 h 2767477"/>
              <a:gd name="T66" fmla="*/ 228487 w 479262"/>
              <a:gd name="T67" fmla="*/ 2274785 h 2767477"/>
              <a:gd name="T68" fmla="*/ 244676 w 479262"/>
              <a:gd name="T69" fmla="*/ 2299072 h 2767477"/>
              <a:gd name="T70" fmla="*/ 260866 w 479262"/>
              <a:gd name="T71" fmla="*/ 2363834 h 2767477"/>
              <a:gd name="T72" fmla="*/ 293246 w 479262"/>
              <a:gd name="T73" fmla="*/ 2412406 h 2767477"/>
              <a:gd name="T74" fmla="*/ 325625 w 479262"/>
              <a:gd name="T75" fmla="*/ 2493358 h 2767477"/>
              <a:gd name="T76" fmla="*/ 349909 w 479262"/>
              <a:gd name="T77" fmla="*/ 2533836 h 2767477"/>
              <a:gd name="T78" fmla="*/ 374193 w 479262"/>
              <a:gd name="T79" fmla="*/ 2590503 h 2767477"/>
              <a:gd name="T80" fmla="*/ 414667 w 479262"/>
              <a:gd name="T81" fmla="*/ 2655265 h 2767477"/>
              <a:gd name="T82" fmla="*/ 447046 w 479262"/>
              <a:gd name="T83" fmla="*/ 2703837 h 2767477"/>
              <a:gd name="T84" fmla="*/ 455141 w 479262"/>
              <a:gd name="T85" fmla="*/ 2728123 h 2767477"/>
              <a:gd name="T86" fmla="*/ 471330 w 479262"/>
              <a:gd name="T87" fmla="*/ 2752408 h 2767477"/>
              <a:gd name="T88" fmla="*/ 479425 w 479262"/>
              <a:gd name="T89" fmla="*/ 2768600 h 2767477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</a:gdLst>
            <a:ahLst/>
            <a:cxnLst>
              <a:cxn ang="T90">
                <a:pos x="T0" y="T1"/>
              </a:cxn>
              <a:cxn ang="T91">
                <a:pos x="T2" y="T3"/>
              </a:cxn>
              <a:cxn ang="T92">
                <a:pos x="T4" y="T5"/>
              </a:cxn>
              <a:cxn ang="T93">
                <a:pos x="T6" y="T7"/>
              </a:cxn>
              <a:cxn ang="T94">
                <a:pos x="T8" y="T9"/>
              </a:cxn>
              <a:cxn ang="T95">
                <a:pos x="T10" y="T11"/>
              </a:cxn>
              <a:cxn ang="T96">
                <a:pos x="T12" y="T13"/>
              </a:cxn>
              <a:cxn ang="T97">
                <a:pos x="T14" y="T15"/>
              </a:cxn>
              <a:cxn ang="T98">
                <a:pos x="T16" y="T17"/>
              </a:cxn>
              <a:cxn ang="T99">
                <a:pos x="T18" y="T19"/>
              </a:cxn>
              <a:cxn ang="T100">
                <a:pos x="T20" y="T21"/>
              </a:cxn>
              <a:cxn ang="T101">
                <a:pos x="T22" y="T23"/>
              </a:cxn>
              <a:cxn ang="T102">
                <a:pos x="T24" y="T25"/>
              </a:cxn>
              <a:cxn ang="T103">
                <a:pos x="T26" y="T27"/>
              </a:cxn>
              <a:cxn ang="T104">
                <a:pos x="T28" y="T29"/>
              </a:cxn>
              <a:cxn ang="T105">
                <a:pos x="T30" y="T31"/>
              </a:cxn>
              <a:cxn ang="T106">
                <a:pos x="T32" y="T33"/>
              </a:cxn>
              <a:cxn ang="T107">
                <a:pos x="T34" y="T35"/>
              </a:cxn>
              <a:cxn ang="T108">
                <a:pos x="T36" y="T37"/>
              </a:cxn>
              <a:cxn ang="T109">
                <a:pos x="T38" y="T39"/>
              </a:cxn>
              <a:cxn ang="T110">
                <a:pos x="T40" y="T41"/>
              </a:cxn>
              <a:cxn ang="T111">
                <a:pos x="T42" y="T43"/>
              </a:cxn>
              <a:cxn ang="T112">
                <a:pos x="T44" y="T45"/>
              </a:cxn>
              <a:cxn ang="T113">
                <a:pos x="T46" y="T47"/>
              </a:cxn>
              <a:cxn ang="T114">
                <a:pos x="T48" y="T49"/>
              </a:cxn>
              <a:cxn ang="T115">
                <a:pos x="T50" y="T51"/>
              </a:cxn>
              <a:cxn ang="T116">
                <a:pos x="T52" y="T53"/>
              </a:cxn>
              <a:cxn ang="T117">
                <a:pos x="T54" y="T55"/>
              </a:cxn>
              <a:cxn ang="T118">
                <a:pos x="T56" y="T57"/>
              </a:cxn>
              <a:cxn ang="T119">
                <a:pos x="T58" y="T59"/>
              </a:cxn>
              <a:cxn ang="T120">
                <a:pos x="T60" y="T61"/>
              </a:cxn>
              <a:cxn ang="T121">
                <a:pos x="T62" y="T63"/>
              </a:cxn>
              <a:cxn ang="T122">
                <a:pos x="T64" y="T65"/>
              </a:cxn>
              <a:cxn ang="T123">
                <a:pos x="T66" y="T67"/>
              </a:cxn>
              <a:cxn ang="T124">
                <a:pos x="T68" y="T69"/>
              </a:cxn>
              <a:cxn ang="T125">
                <a:pos x="T70" y="T71"/>
              </a:cxn>
              <a:cxn ang="T126">
                <a:pos x="T72" y="T73"/>
              </a:cxn>
              <a:cxn ang="T127">
                <a:pos x="T74" y="T75"/>
              </a:cxn>
              <a:cxn ang="T128">
                <a:pos x="T76" y="T77"/>
              </a:cxn>
              <a:cxn ang="T129">
                <a:pos x="T78" y="T79"/>
              </a:cxn>
              <a:cxn ang="T130">
                <a:pos x="T80" y="T81"/>
              </a:cxn>
              <a:cxn ang="T131">
                <a:pos x="T82" y="T83"/>
              </a:cxn>
              <a:cxn ang="T132">
                <a:pos x="T84" y="T85"/>
              </a:cxn>
              <a:cxn ang="T133">
                <a:pos x="T86" y="T87"/>
              </a:cxn>
              <a:cxn ang="T134">
                <a:pos x="T88" y="T89"/>
              </a:cxn>
            </a:cxnLst>
            <a:rect l="0" t="0" r="r" b="b"/>
            <a:pathLst>
              <a:path w="479262" h="2767477">
                <a:moveTo>
                  <a:pt x="454986" y="0"/>
                </a:moveTo>
                <a:lnTo>
                  <a:pt x="398342" y="72829"/>
                </a:lnTo>
                <a:cubicBezTo>
                  <a:pt x="390119" y="83519"/>
                  <a:pt x="381547" y="93975"/>
                  <a:pt x="374066" y="105197"/>
                </a:cubicBezTo>
                <a:cubicBezTo>
                  <a:pt x="335350" y="163271"/>
                  <a:pt x="355452" y="139995"/>
                  <a:pt x="317422" y="178025"/>
                </a:cubicBezTo>
                <a:cubicBezTo>
                  <a:pt x="314725" y="186117"/>
                  <a:pt x="313472" y="194845"/>
                  <a:pt x="309330" y="202301"/>
                </a:cubicBezTo>
                <a:cubicBezTo>
                  <a:pt x="299884" y="219304"/>
                  <a:pt x="283113" y="232401"/>
                  <a:pt x="276962" y="250854"/>
                </a:cubicBezTo>
                <a:cubicBezTo>
                  <a:pt x="274265" y="258946"/>
                  <a:pt x="273259" y="267816"/>
                  <a:pt x="268870" y="275130"/>
                </a:cubicBezTo>
                <a:cubicBezTo>
                  <a:pt x="264945" y="281672"/>
                  <a:pt x="257451" y="285356"/>
                  <a:pt x="252685" y="291314"/>
                </a:cubicBezTo>
                <a:cubicBezTo>
                  <a:pt x="246609" y="298908"/>
                  <a:pt x="241896" y="307498"/>
                  <a:pt x="236501" y="315590"/>
                </a:cubicBezTo>
                <a:cubicBezTo>
                  <a:pt x="233804" y="326379"/>
                  <a:pt x="233383" y="338011"/>
                  <a:pt x="228409" y="347958"/>
                </a:cubicBezTo>
                <a:cubicBezTo>
                  <a:pt x="219710" y="365355"/>
                  <a:pt x="202192" y="378057"/>
                  <a:pt x="196041" y="396510"/>
                </a:cubicBezTo>
                <a:cubicBezTo>
                  <a:pt x="184874" y="430012"/>
                  <a:pt x="192680" y="413689"/>
                  <a:pt x="171765" y="445062"/>
                </a:cubicBezTo>
                <a:cubicBezTo>
                  <a:pt x="146471" y="546240"/>
                  <a:pt x="178796" y="420454"/>
                  <a:pt x="155581" y="501707"/>
                </a:cubicBezTo>
                <a:cubicBezTo>
                  <a:pt x="152526" y="512400"/>
                  <a:pt x="151394" y="523662"/>
                  <a:pt x="147489" y="534075"/>
                </a:cubicBezTo>
                <a:cubicBezTo>
                  <a:pt x="143253" y="545370"/>
                  <a:pt x="136057" y="555355"/>
                  <a:pt x="131305" y="566443"/>
                </a:cubicBezTo>
                <a:cubicBezTo>
                  <a:pt x="111204" y="613346"/>
                  <a:pt x="138131" y="568342"/>
                  <a:pt x="107029" y="614995"/>
                </a:cubicBezTo>
                <a:cubicBezTo>
                  <a:pt x="105821" y="628278"/>
                  <a:pt x="103217" y="707507"/>
                  <a:pt x="90845" y="736376"/>
                </a:cubicBezTo>
                <a:cubicBezTo>
                  <a:pt x="87014" y="745315"/>
                  <a:pt x="80056" y="752560"/>
                  <a:pt x="74661" y="760652"/>
                </a:cubicBezTo>
                <a:cubicBezTo>
                  <a:pt x="71964" y="771441"/>
                  <a:pt x="68750" y="782115"/>
                  <a:pt x="66569" y="793020"/>
                </a:cubicBezTo>
                <a:cubicBezTo>
                  <a:pt x="63351" y="809109"/>
                  <a:pt x="62456" y="825655"/>
                  <a:pt x="58477" y="841572"/>
                </a:cubicBezTo>
                <a:cubicBezTo>
                  <a:pt x="54339" y="858122"/>
                  <a:pt x="42293" y="890124"/>
                  <a:pt x="42293" y="890124"/>
                </a:cubicBezTo>
                <a:cubicBezTo>
                  <a:pt x="36898" y="927887"/>
                  <a:pt x="29783" y="965444"/>
                  <a:pt x="26108" y="1003413"/>
                </a:cubicBezTo>
                <a:cubicBezTo>
                  <a:pt x="8156" y="1188907"/>
                  <a:pt x="31385" y="1087498"/>
                  <a:pt x="9924" y="1173346"/>
                </a:cubicBezTo>
                <a:cubicBezTo>
                  <a:pt x="-993" y="1380761"/>
                  <a:pt x="-5440" y="1389588"/>
                  <a:pt x="9924" y="1650776"/>
                </a:cubicBezTo>
                <a:cubicBezTo>
                  <a:pt x="18305" y="1793247"/>
                  <a:pt x="22712" y="1690432"/>
                  <a:pt x="42293" y="1788340"/>
                </a:cubicBezTo>
                <a:cubicBezTo>
                  <a:pt x="53633" y="1845041"/>
                  <a:pt x="56541" y="1885677"/>
                  <a:pt x="74661" y="1933997"/>
                </a:cubicBezTo>
                <a:cubicBezTo>
                  <a:pt x="79761" y="1947598"/>
                  <a:pt x="85881" y="1960806"/>
                  <a:pt x="90845" y="1974457"/>
                </a:cubicBezTo>
                <a:cubicBezTo>
                  <a:pt x="113956" y="2038013"/>
                  <a:pt x="95370" y="2005521"/>
                  <a:pt x="123213" y="2047285"/>
                </a:cubicBezTo>
                <a:lnTo>
                  <a:pt x="139397" y="2095838"/>
                </a:lnTo>
                <a:cubicBezTo>
                  <a:pt x="142094" y="2103930"/>
                  <a:pt x="142758" y="2113017"/>
                  <a:pt x="147489" y="2120114"/>
                </a:cubicBezTo>
                <a:cubicBezTo>
                  <a:pt x="152884" y="2128206"/>
                  <a:pt x="159324" y="2135691"/>
                  <a:pt x="163673" y="2144390"/>
                </a:cubicBezTo>
                <a:cubicBezTo>
                  <a:pt x="197202" y="2211448"/>
                  <a:pt x="166939" y="2160102"/>
                  <a:pt x="187949" y="2209126"/>
                </a:cubicBezTo>
                <a:cubicBezTo>
                  <a:pt x="192701" y="2220214"/>
                  <a:pt x="197740" y="2231265"/>
                  <a:pt x="204133" y="2241494"/>
                </a:cubicBezTo>
                <a:cubicBezTo>
                  <a:pt x="211281" y="2252931"/>
                  <a:pt x="220570" y="2262887"/>
                  <a:pt x="228409" y="2273862"/>
                </a:cubicBezTo>
                <a:cubicBezTo>
                  <a:pt x="234062" y="2281776"/>
                  <a:pt x="239198" y="2290047"/>
                  <a:pt x="244593" y="2298139"/>
                </a:cubicBezTo>
                <a:cubicBezTo>
                  <a:pt x="246835" y="2309348"/>
                  <a:pt x="253001" y="2348879"/>
                  <a:pt x="260777" y="2362875"/>
                </a:cubicBezTo>
                <a:cubicBezTo>
                  <a:pt x="270223" y="2379878"/>
                  <a:pt x="286995" y="2392974"/>
                  <a:pt x="293146" y="2411427"/>
                </a:cubicBezTo>
                <a:cubicBezTo>
                  <a:pt x="329983" y="2521938"/>
                  <a:pt x="289794" y="2409001"/>
                  <a:pt x="325514" y="2492347"/>
                </a:cubicBezTo>
                <a:cubicBezTo>
                  <a:pt x="341271" y="2529114"/>
                  <a:pt x="322877" y="2505893"/>
                  <a:pt x="349790" y="2532808"/>
                </a:cubicBezTo>
                <a:cubicBezTo>
                  <a:pt x="371196" y="2618431"/>
                  <a:pt x="342133" y="2517603"/>
                  <a:pt x="374066" y="2589452"/>
                </a:cubicBezTo>
                <a:cubicBezTo>
                  <a:pt x="402448" y="2653312"/>
                  <a:pt x="370855" y="2625074"/>
                  <a:pt x="414526" y="2654188"/>
                </a:cubicBezTo>
                <a:cubicBezTo>
                  <a:pt x="425315" y="2670372"/>
                  <a:pt x="440743" y="2684287"/>
                  <a:pt x="446894" y="2702740"/>
                </a:cubicBezTo>
                <a:cubicBezTo>
                  <a:pt x="449591" y="2710832"/>
                  <a:pt x="451171" y="2719387"/>
                  <a:pt x="454986" y="2727016"/>
                </a:cubicBezTo>
                <a:cubicBezTo>
                  <a:pt x="459335" y="2735715"/>
                  <a:pt x="466166" y="2742953"/>
                  <a:pt x="471170" y="2751292"/>
                </a:cubicBezTo>
                <a:cubicBezTo>
                  <a:pt x="474273" y="2756464"/>
                  <a:pt x="476565" y="2762082"/>
                  <a:pt x="479262" y="276747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Freeform 16"/>
          <p:cNvSpPr>
            <a:spLocks/>
          </p:cNvSpPr>
          <p:nvPr/>
        </p:nvSpPr>
        <p:spPr bwMode="auto">
          <a:xfrm>
            <a:off x="7639050" y="4410075"/>
            <a:ext cx="469900" cy="2136775"/>
          </a:xfrm>
          <a:custGeom>
            <a:avLst/>
            <a:gdLst>
              <a:gd name="T0" fmla="*/ 0 w 469338"/>
              <a:gd name="T1" fmla="*/ 0 h 2136329"/>
              <a:gd name="T2" fmla="*/ 24306 w 469338"/>
              <a:gd name="T3" fmla="*/ 40468 h 2136329"/>
              <a:gd name="T4" fmla="*/ 40509 w 469338"/>
              <a:gd name="T5" fmla="*/ 56657 h 2136329"/>
              <a:gd name="T6" fmla="*/ 56713 w 469338"/>
              <a:gd name="T7" fmla="*/ 97125 h 2136329"/>
              <a:gd name="T8" fmla="*/ 81018 w 469338"/>
              <a:gd name="T9" fmla="*/ 129500 h 2136329"/>
              <a:gd name="T10" fmla="*/ 113425 w 469338"/>
              <a:gd name="T11" fmla="*/ 178062 h 2136329"/>
              <a:gd name="T12" fmla="*/ 153933 w 469338"/>
              <a:gd name="T13" fmla="*/ 234718 h 2136329"/>
              <a:gd name="T14" fmla="*/ 194442 w 469338"/>
              <a:gd name="T15" fmla="*/ 307562 h 2136329"/>
              <a:gd name="T16" fmla="*/ 210645 w 469338"/>
              <a:gd name="T17" fmla="*/ 331843 h 2136329"/>
              <a:gd name="T18" fmla="*/ 267358 w 469338"/>
              <a:gd name="T19" fmla="*/ 396593 h 2136329"/>
              <a:gd name="T20" fmla="*/ 291663 w 469338"/>
              <a:gd name="T21" fmla="*/ 453249 h 2136329"/>
              <a:gd name="T22" fmla="*/ 315968 w 469338"/>
              <a:gd name="T23" fmla="*/ 485623 h 2136329"/>
              <a:gd name="T24" fmla="*/ 332171 w 469338"/>
              <a:gd name="T25" fmla="*/ 526093 h 2136329"/>
              <a:gd name="T26" fmla="*/ 348375 w 469338"/>
              <a:gd name="T27" fmla="*/ 550374 h 2136329"/>
              <a:gd name="T28" fmla="*/ 380781 w 469338"/>
              <a:gd name="T29" fmla="*/ 615123 h 2136329"/>
              <a:gd name="T30" fmla="*/ 388883 w 469338"/>
              <a:gd name="T31" fmla="*/ 639404 h 2136329"/>
              <a:gd name="T32" fmla="*/ 421290 w 469338"/>
              <a:gd name="T33" fmla="*/ 687967 h 2136329"/>
              <a:gd name="T34" fmla="*/ 445595 w 469338"/>
              <a:gd name="T35" fmla="*/ 744623 h 2136329"/>
              <a:gd name="T36" fmla="*/ 453697 w 469338"/>
              <a:gd name="T37" fmla="*/ 801279 h 2136329"/>
              <a:gd name="T38" fmla="*/ 461798 w 469338"/>
              <a:gd name="T39" fmla="*/ 849841 h 2136329"/>
              <a:gd name="T40" fmla="*/ 469900 w 469338"/>
              <a:gd name="T41" fmla="*/ 995529 h 2136329"/>
              <a:gd name="T42" fmla="*/ 461798 w 469338"/>
              <a:gd name="T43" fmla="*/ 1100747 h 2136329"/>
              <a:gd name="T44" fmla="*/ 453697 w 469338"/>
              <a:gd name="T45" fmla="*/ 1125028 h 2136329"/>
              <a:gd name="T46" fmla="*/ 437493 w 469338"/>
              <a:gd name="T47" fmla="*/ 1214059 h 2136329"/>
              <a:gd name="T48" fmla="*/ 429392 w 469338"/>
              <a:gd name="T49" fmla="*/ 1286903 h 2136329"/>
              <a:gd name="T50" fmla="*/ 405086 w 469338"/>
              <a:gd name="T51" fmla="*/ 1408308 h 2136329"/>
              <a:gd name="T52" fmla="*/ 380781 w 469338"/>
              <a:gd name="T53" fmla="*/ 1513527 h 2136329"/>
              <a:gd name="T54" fmla="*/ 372680 w 469338"/>
              <a:gd name="T55" fmla="*/ 1545902 h 2136329"/>
              <a:gd name="T56" fmla="*/ 356476 w 469338"/>
              <a:gd name="T57" fmla="*/ 1570183 h 2136329"/>
              <a:gd name="T58" fmla="*/ 324070 w 469338"/>
              <a:gd name="T59" fmla="*/ 1634932 h 2136329"/>
              <a:gd name="T60" fmla="*/ 315968 w 469338"/>
              <a:gd name="T61" fmla="*/ 1667308 h 2136329"/>
              <a:gd name="T62" fmla="*/ 307866 w 469338"/>
              <a:gd name="T63" fmla="*/ 1707776 h 2136329"/>
              <a:gd name="T64" fmla="*/ 275459 w 469338"/>
              <a:gd name="T65" fmla="*/ 1772526 h 2136329"/>
              <a:gd name="T66" fmla="*/ 251154 w 469338"/>
              <a:gd name="T67" fmla="*/ 1804901 h 2136329"/>
              <a:gd name="T68" fmla="*/ 234950 w 469338"/>
              <a:gd name="T69" fmla="*/ 1821088 h 2136329"/>
              <a:gd name="T70" fmla="*/ 218747 w 469338"/>
              <a:gd name="T71" fmla="*/ 1845369 h 2136329"/>
              <a:gd name="T72" fmla="*/ 194442 w 469338"/>
              <a:gd name="T73" fmla="*/ 1910120 h 2136329"/>
              <a:gd name="T74" fmla="*/ 162035 w 469338"/>
              <a:gd name="T75" fmla="*/ 1958682 h 2136329"/>
              <a:gd name="T76" fmla="*/ 137730 w 469338"/>
              <a:gd name="T77" fmla="*/ 1974869 h 2136329"/>
              <a:gd name="T78" fmla="*/ 105323 w 469338"/>
              <a:gd name="T79" fmla="*/ 2031525 h 2136329"/>
              <a:gd name="T80" fmla="*/ 64815 w 469338"/>
              <a:gd name="T81" fmla="*/ 2080087 h 2136329"/>
              <a:gd name="T82" fmla="*/ 16203 w 469338"/>
              <a:gd name="T83" fmla="*/ 2096275 h 2136329"/>
              <a:gd name="T84" fmla="*/ 0 w 469338"/>
              <a:gd name="T85" fmla="*/ 2136744 h 2136329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</a:gdLst>
            <a:ahLst/>
            <a:cxnLst>
              <a:cxn ang="T86">
                <a:pos x="T0" y="T1"/>
              </a:cxn>
              <a:cxn ang="T87">
                <a:pos x="T2" y="T3"/>
              </a:cxn>
              <a:cxn ang="T88">
                <a:pos x="T4" y="T5"/>
              </a:cxn>
              <a:cxn ang="T89">
                <a:pos x="T6" y="T7"/>
              </a:cxn>
              <a:cxn ang="T90">
                <a:pos x="T8" y="T9"/>
              </a:cxn>
              <a:cxn ang="T91">
                <a:pos x="T10" y="T11"/>
              </a:cxn>
              <a:cxn ang="T92">
                <a:pos x="T12" y="T13"/>
              </a:cxn>
              <a:cxn ang="T93">
                <a:pos x="T14" y="T15"/>
              </a:cxn>
              <a:cxn ang="T94">
                <a:pos x="T16" y="T17"/>
              </a:cxn>
              <a:cxn ang="T95">
                <a:pos x="T18" y="T19"/>
              </a:cxn>
              <a:cxn ang="T96">
                <a:pos x="T20" y="T21"/>
              </a:cxn>
              <a:cxn ang="T97">
                <a:pos x="T22" y="T23"/>
              </a:cxn>
              <a:cxn ang="T98">
                <a:pos x="T24" y="T25"/>
              </a:cxn>
              <a:cxn ang="T99">
                <a:pos x="T26" y="T27"/>
              </a:cxn>
              <a:cxn ang="T100">
                <a:pos x="T28" y="T29"/>
              </a:cxn>
              <a:cxn ang="T101">
                <a:pos x="T30" y="T31"/>
              </a:cxn>
              <a:cxn ang="T102">
                <a:pos x="T32" y="T33"/>
              </a:cxn>
              <a:cxn ang="T103">
                <a:pos x="T34" y="T35"/>
              </a:cxn>
              <a:cxn ang="T104">
                <a:pos x="T36" y="T37"/>
              </a:cxn>
              <a:cxn ang="T105">
                <a:pos x="T38" y="T39"/>
              </a:cxn>
              <a:cxn ang="T106">
                <a:pos x="T40" y="T41"/>
              </a:cxn>
              <a:cxn ang="T107">
                <a:pos x="T42" y="T43"/>
              </a:cxn>
              <a:cxn ang="T108">
                <a:pos x="T44" y="T45"/>
              </a:cxn>
              <a:cxn ang="T109">
                <a:pos x="T46" y="T47"/>
              </a:cxn>
              <a:cxn ang="T110">
                <a:pos x="T48" y="T49"/>
              </a:cxn>
              <a:cxn ang="T111">
                <a:pos x="T50" y="T51"/>
              </a:cxn>
              <a:cxn ang="T112">
                <a:pos x="T52" y="T53"/>
              </a:cxn>
              <a:cxn ang="T113">
                <a:pos x="T54" y="T55"/>
              </a:cxn>
              <a:cxn ang="T114">
                <a:pos x="T56" y="T57"/>
              </a:cxn>
              <a:cxn ang="T115">
                <a:pos x="T58" y="T59"/>
              </a:cxn>
              <a:cxn ang="T116">
                <a:pos x="T60" y="T61"/>
              </a:cxn>
              <a:cxn ang="T117">
                <a:pos x="T62" y="T63"/>
              </a:cxn>
              <a:cxn ang="T118">
                <a:pos x="T64" y="T65"/>
              </a:cxn>
              <a:cxn ang="T119">
                <a:pos x="T66" y="T67"/>
              </a:cxn>
              <a:cxn ang="T120">
                <a:pos x="T68" y="T69"/>
              </a:cxn>
              <a:cxn ang="T121">
                <a:pos x="T70" y="T71"/>
              </a:cxn>
              <a:cxn ang="T122">
                <a:pos x="T72" y="T73"/>
              </a:cxn>
              <a:cxn ang="T123">
                <a:pos x="T74" y="T75"/>
              </a:cxn>
              <a:cxn ang="T124">
                <a:pos x="T76" y="T77"/>
              </a:cxn>
              <a:cxn ang="T125">
                <a:pos x="T78" y="T79"/>
              </a:cxn>
              <a:cxn ang="T126">
                <a:pos x="T80" y="T81"/>
              </a:cxn>
              <a:cxn ang="T127">
                <a:pos x="T82" y="T83"/>
              </a:cxn>
              <a:cxn ang="T128">
                <a:pos x="T84" y="T85"/>
              </a:cxn>
            </a:cxnLst>
            <a:rect l="0" t="0" r="r" b="b"/>
            <a:pathLst>
              <a:path w="469338" h="2136329">
                <a:moveTo>
                  <a:pt x="0" y="0"/>
                </a:moveTo>
                <a:cubicBezTo>
                  <a:pt x="8092" y="13487"/>
                  <a:pt x="15135" y="27661"/>
                  <a:pt x="24277" y="40460"/>
                </a:cubicBezTo>
                <a:cubicBezTo>
                  <a:pt x="28712" y="46668"/>
                  <a:pt x="36676" y="50021"/>
                  <a:pt x="40461" y="56645"/>
                </a:cubicBezTo>
                <a:cubicBezTo>
                  <a:pt x="47668" y="69257"/>
                  <a:pt x="49591" y="84407"/>
                  <a:pt x="56645" y="97105"/>
                </a:cubicBezTo>
                <a:cubicBezTo>
                  <a:pt x="63195" y="108894"/>
                  <a:pt x="73187" y="118424"/>
                  <a:pt x="80921" y="129473"/>
                </a:cubicBezTo>
                <a:cubicBezTo>
                  <a:pt x="92075" y="145408"/>
                  <a:pt x="103282" y="161346"/>
                  <a:pt x="113289" y="178025"/>
                </a:cubicBezTo>
                <a:cubicBezTo>
                  <a:pt x="145242" y="231280"/>
                  <a:pt x="110839" y="191759"/>
                  <a:pt x="153749" y="234669"/>
                </a:cubicBezTo>
                <a:cubicBezTo>
                  <a:pt x="167992" y="277398"/>
                  <a:pt x="157110" y="251849"/>
                  <a:pt x="194209" y="307498"/>
                </a:cubicBezTo>
                <a:cubicBezTo>
                  <a:pt x="199604" y="315590"/>
                  <a:pt x="203516" y="324897"/>
                  <a:pt x="210393" y="331774"/>
                </a:cubicBezTo>
                <a:cubicBezTo>
                  <a:pt x="231487" y="352868"/>
                  <a:pt x="253656" y="369745"/>
                  <a:pt x="267038" y="396510"/>
                </a:cubicBezTo>
                <a:cubicBezTo>
                  <a:pt x="294570" y="451574"/>
                  <a:pt x="249218" y="385800"/>
                  <a:pt x="291314" y="453154"/>
                </a:cubicBezTo>
                <a:cubicBezTo>
                  <a:pt x="298462" y="464591"/>
                  <a:pt x="309040" y="473732"/>
                  <a:pt x="315590" y="485522"/>
                </a:cubicBezTo>
                <a:cubicBezTo>
                  <a:pt x="322644" y="498220"/>
                  <a:pt x="325278" y="512991"/>
                  <a:pt x="331774" y="525983"/>
                </a:cubicBezTo>
                <a:cubicBezTo>
                  <a:pt x="336123" y="534682"/>
                  <a:pt x="343301" y="541721"/>
                  <a:pt x="347958" y="550259"/>
                </a:cubicBezTo>
                <a:cubicBezTo>
                  <a:pt x="359511" y="571439"/>
                  <a:pt x="372697" y="592107"/>
                  <a:pt x="380326" y="614995"/>
                </a:cubicBezTo>
                <a:cubicBezTo>
                  <a:pt x="383023" y="623087"/>
                  <a:pt x="384276" y="631815"/>
                  <a:pt x="388418" y="639271"/>
                </a:cubicBezTo>
                <a:cubicBezTo>
                  <a:pt x="397864" y="656274"/>
                  <a:pt x="412087" y="670426"/>
                  <a:pt x="420786" y="687823"/>
                </a:cubicBezTo>
                <a:cubicBezTo>
                  <a:pt x="440785" y="727820"/>
                  <a:pt x="433156" y="708747"/>
                  <a:pt x="445062" y="744468"/>
                </a:cubicBezTo>
                <a:cubicBezTo>
                  <a:pt x="447759" y="763349"/>
                  <a:pt x="450254" y="782261"/>
                  <a:pt x="453154" y="801112"/>
                </a:cubicBezTo>
                <a:cubicBezTo>
                  <a:pt x="455649" y="817328"/>
                  <a:pt x="459883" y="833313"/>
                  <a:pt x="461246" y="849664"/>
                </a:cubicBezTo>
                <a:cubicBezTo>
                  <a:pt x="465284" y="898123"/>
                  <a:pt x="466641" y="946769"/>
                  <a:pt x="469338" y="995321"/>
                </a:cubicBezTo>
                <a:cubicBezTo>
                  <a:pt x="466641" y="1030386"/>
                  <a:pt x="465608" y="1065620"/>
                  <a:pt x="461246" y="1100517"/>
                </a:cubicBezTo>
                <a:cubicBezTo>
                  <a:pt x="460188" y="1108981"/>
                  <a:pt x="454680" y="1116401"/>
                  <a:pt x="453154" y="1124793"/>
                </a:cubicBezTo>
                <a:cubicBezTo>
                  <a:pt x="434854" y="1225446"/>
                  <a:pt x="455528" y="1158130"/>
                  <a:pt x="436970" y="1213806"/>
                </a:cubicBezTo>
                <a:cubicBezTo>
                  <a:pt x="434273" y="1238082"/>
                  <a:pt x="431194" y="1262319"/>
                  <a:pt x="428878" y="1286634"/>
                </a:cubicBezTo>
                <a:cubicBezTo>
                  <a:pt x="418495" y="1395655"/>
                  <a:pt x="439247" y="1356047"/>
                  <a:pt x="404602" y="1408014"/>
                </a:cubicBezTo>
                <a:cubicBezTo>
                  <a:pt x="391840" y="1497353"/>
                  <a:pt x="404561" y="1432427"/>
                  <a:pt x="380326" y="1513211"/>
                </a:cubicBezTo>
                <a:cubicBezTo>
                  <a:pt x="377130" y="1523863"/>
                  <a:pt x="376615" y="1535357"/>
                  <a:pt x="372234" y="1545579"/>
                </a:cubicBezTo>
                <a:cubicBezTo>
                  <a:pt x="368403" y="1554518"/>
                  <a:pt x="360707" y="1561317"/>
                  <a:pt x="356050" y="1569855"/>
                </a:cubicBezTo>
                <a:cubicBezTo>
                  <a:pt x="344497" y="1591035"/>
                  <a:pt x="323682" y="1634591"/>
                  <a:pt x="323682" y="1634591"/>
                </a:cubicBezTo>
                <a:cubicBezTo>
                  <a:pt x="320985" y="1645381"/>
                  <a:pt x="318003" y="1656103"/>
                  <a:pt x="315590" y="1666960"/>
                </a:cubicBezTo>
                <a:cubicBezTo>
                  <a:pt x="312606" y="1680386"/>
                  <a:pt x="312435" y="1694583"/>
                  <a:pt x="307498" y="1707420"/>
                </a:cubicBezTo>
                <a:cubicBezTo>
                  <a:pt x="298837" y="1729938"/>
                  <a:pt x="289605" y="1752855"/>
                  <a:pt x="275130" y="1772156"/>
                </a:cubicBezTo>
                <a:cubicBezTo>
                  <a:pt x="267038" y="1782945"/>
                  <a:pt x="259488" y="1794163"/>
                  <a:pt x="250854" y="1804524"/>
                </a:cubicBezTo>
                <a:cubicBezTo>
                  <a:pt x="245970" y="1810385"/>
                  <a:pt x="239435" y="1814750"/>
                  <a:pt x="234669" y="1820708"/>
                </a:cubicBezTo>
                <a:cubicBezTo>
                  <a:pt x="228593" y="1828302"/>
                  <a:pt x="223880" y="1836892"/>
                  <a:pt x="218485" y="1844984"/>
                </a:cubicBezTo>
                <a:cubicBezTo>
                  <a:pt x="210254" y="1877909"/>
                  <a:pt x="212344" y="1879495"/>
                  <a:pt x="194209" y="1909721"/>
                </a:cubicBezTo>
                <a:cubicBezTo>
                  <a:pt x="184202" y="1926400"/>
                  <a:pt x="178025" y="1947484"/>
                  <a:pt x="161841" y="1958273"/>
                </a:cubicBezTo>
                <a:lnTo>
                  <a:pt x="137565" y="1974457"/>
                </a:lnTo>
                <a:cubicBezTo>
                  <a:pt x="124434" y="2013851"/>
                  <a:pt x="135816" y="1988235"/>
                  <a:pt x="105197" y="2031101"/>
                </a:cubicBezTo>
                <a:cubicBezTo>
                  <a:pt x="93931" y="2046873"/>
                  <a:pt x="82633" y="2069711"/>
                  <a:pt x="64737" y="2079653"/>
                </a:cubicBezTo>
                <a:cubicBezTo>
                  <a:pt x="49824" y="2087938"/>
                  <a:pt x="16184" y="2095837"/>
                  <a:pt x="16184" y="2095837"/>
                </a:cubicBezTo>
                <a:cubicBezTo>
                  <a:pt x="7563" y="2138943"/>
                  <a:pt x="21846" y="2136298"/>
                  <a:pt x="0" y="2136298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" name="Freeform 17"/>
          <p:cNvSpPr>
            <a:spLocks/>
          </p:cNvSpPr>
          <p:nvPr/>
        </p:nvSpPr>
        <p:spPr bwMode="auto">
          <a:xfrm>
            <a:off x="7670800" y="3738563"/>
            <a:ext cx="96838" cy="444500"/>
          </a:xfrm>
          <a:custGeom>
            <a:avLst/>
            <a:gdLst>
              <a:gd name="T0" fmla="*/ 8070 w 97104"/>
              <a:gd name="T1" fmla="*/ 0 h 445062"/>
              <a:gd name="T2" fmla="*/ 56489 w 97104"/>
              <a:gd name="T3" fmla="*/ 8082 h 445062"/>
              <a:gd name="T4" fmla="*/ 72629 w 97104"/>
              <a:gd name="T5" fmla="*/ 32327 h 445062"/>
              <a:gd name="T6" fmla="*/ 96838 w 97104"/>
              <a:gd name="T7" fmla="*/ 113146 h 445062"/>
              <a:gd name="T8" fmla="*/ 88768 w 97104"/>
              <a:gd name="T9" fmla="*/ 282864 h 445062"/>
              <a:gd name="T10" fmla="*/ 80698 w 97104"/>
              <a:gd name="T11" fmla="*/ 307110 h 445062"/>
              <a:gd name="T12" fmla="*/ 56489 w 97104"/>
              <a:gd name="T13" fmla="*/ 371764 h 445062"/>
              <a:gd name="T14" fmla="*/ 48419 w 97104"/>
              <a:gd name="T15" fmla="*/ 396009 h 445062"/>
              <a:gd name="T16" fmla="*/ 32279 w 97104"/>
              <a:gd name="T17" fmla="*/ 420255 h 445062"/>
              <a:gd name="T18" fmla="*/ 0 w 97104"/>
              <a:gd name="T19" fmla="*/ 444500 h 445062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97104" h="445062">
                <a:moveTo>
                  <a:pt x="8092" y="0"/>
                </a:moveTo>
                <a:cubicBezTo>
                  <a:pt x="24276" y="2697"/>
                  <a:pt x="41969" y="754"/>
                  <a:pt x="56644" y="8092"/>
                </a:cubicBezTo>
                <a:cubicBezTo>
                  <a:pt x="65343" y="12441"/>
                  <a:pt x="68878" y="23481"/>
                  <a:pt x="72828" y="32368"/>
                </a:cubicBezTo>
                <a:cubicBezTo>
                  <a:pt x="84085" y="57697"/>
                  <a:pt x="90379" y="86389"/>
                  <a:pt x="97104" y="113289"/>
                </a:cubicBezTo>
                <a:cubicBezTo>
                  <a:pt x="94407" y="169933"/>
                  <a:pt x="93721" y="226709"/>
                  <a:pt x="89012" y="283222"/>
                </a:cubicBezTo>
                <a:cubicBezTo>
                  <a:pt x="88304" y="291722"/>
                  <a:pt x="83263" y="299296"/>
                  <a:pt x="80920" y="307498"/>
                </a:cubicBezTo>
                <a:cubicBezTo>
                  <a:pt x="59607" y="382093"/>
                  <a:pt x="88968" y="296811"/>
                  <a:pt x="56644" y="372234"/>
                </a:cubicBezTo>
                <a:cubicBezTo>
                  <a:pt x="53284" y="380074"/>
                  <a:pt x="52367" y="388881"/>
                  <a:pt x="48552" y="396510"/>
                </a:cubicBezTo>
                <a:cubicBezTo>
                  <a:pt x="44203" y="405209"/>
                  <a:pt x="39962" y="414711"/>
                  <a:pt x="32368" y="420786"/>
                </a:cubicBezTo>
                <a:cubicBezTo>
                  <a:pt x="-9296" y="454117"/>
                  <a:pt x="20156" y="404751"/>
                  <a:pt x="0" y="445062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" name="TextBox 19"/>
          <p:cNvSpPr txBox="1">
            <a:spLocks noChangeArrowheads="1"/>
          </p:cNvSpPr>
          <p:nvPr/>
        </p:nvSpPr>
        <p:spPr bwMode="auto">
          <a:xfrm>
            <a:off x="7221538" y="37766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8" name="TextBox 30"/>
          <p:cNvSpPr txBox="1">
            <a:spLocks noChangeArrowheads="1"/>
          </p:cNvSpPr>
          <p:nvPr/>
        </p:nvSpPr>
        <p:spPr bwMode="auto">
          <a:xfrm>
            <a:off x="6651625" y="42672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29" name="TextBox 31"/>
          <p:cNvSpPr txBox="1">
            <a:spLocks noChangeArrowheads="1"/>
          </p:cNvSpPr>
          <p:nvPr/>
        </p:nvSpPr>
        <p:spPr bwMode="auto">
          <a:xfrm>
            <a:off x="7178675" y="4433888"/>
            <a:ext cx="322263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0" name="TextBox 32"/>
          <p:cNvSpPr txBox="1">
            <a:spLocks noChangeArrowheads="1"/>
          </p:cNvSpPr>
          <p:nvPr/>
        </p:nvSpPr>
        <p:spPr bwMode="auto">
          <a:xfrm>
            <a:off x="8108950" y="5486400"/>
            <a:ext cx="3222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1" name="TextBox 33"/>
          <p:cNvSpPr txBox="1">
            <a:spLocks noChangeArrowheads="1"/>
          </p:cNvSpPr>
          <p:nvPr/>
        </p:nvSpPr>
        <p:spPr bwMode="auto">
          <a:xfrm>
            <a:off x="7510463" y="5605463"/>
            <a:ext cx="322262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2" name="Freeform 20"/>
          <p:cNvSpPr>
            <a:spLocks/>
          </p:cNvSpPr>
          <p:nvPr/>
        </p:nvSpPr>
        <p:spPr bwMode="auto">
          <a:xfrm>
            <a:off x="7029450" y="4329113"/>
            <a:ext cx="390525" cy="1117600"/>
          </a:xfrm>
          <a:custGeom>
            <a:avLst/>
            <a:gdLst>
              <a:gd name="T0" fmla="*/ 366253 w 390593"/>
              <a:gd name="T1" fmla="*/ 0 h 1116701"/>
              <a:gd name="T2" fmla="*/ 341981 w 390593"/>
              <a:gd name="T3" fmla="*/ 40493 h 1116701"/>
              <a:gd name="T4" fmla="*/ 325800 w 390593"/>
              <a:gd name="T5" fmla="*/ 64788 h 1116701"/>
              <a:gd name="T6" fmla="*/ 244894 w 390593"/>
              <a:gd name="T7" fmla="*/ 113379 h 1116701"/>
              <a:gd name="T8" fmla="*/ 155897 w 390593"/>
              <a:gd name="T9" fmla="*/ 202464 h 1116701"/>
              <a:gd name="T10" fmla="*/ 131625 w 390593"/>
              <a:gd name="T11" fmla="*/ 226759 h 1116701"/>
              <a:gd name="T12" fmla="*/ 99263 w 390593"/>
              <a:gd name="T13" fmla="*/ 275350 h 1116701"/>
              <a:gd name="T14" fmla="*/ 83082 w 390593"/>
              <a:gd name="T15" fmla="*/ 299646 h 1116701"/>
              <a:gd name="T16" fmla="*/ 50719 w 390593"/>
              <a:gd name="T17" fmla="*/ 356336 h 1116701"/>
              <a:gd name="T18" fmla="*/ 42629 w 390593"/>
              <a:gd name="T19" fmla="*/ 380632 h 1116701"/>
              <a:gd name="T20" fmla="*/ 26447 w 390593"/>
              <a:gd name="T21" fmla="*/ 404928 h 1116701"/>
              <a:gd name="T22" fmla="*/ 18357 w 390593"/>
              <a:gd name="T23" fmla="*/ 461617 h 1116701"/>
              <a:gd name="T24" fmla="*/ 10266 w 390593"/>
              <a:gd name="T25" fmla="*/ 485913 h 1116701"/>
              <a:gd name="T26" fmla="*/ 10266 w 390593"/>
              <a:gd name="T27" fmla="*/ 761263 h 1116701"/>
              <a:gd name="T28" fmla="*/ 18357 w 390593"/>
              <a:gd name="T29" fmla="*/ 785559 h 1116701"/>
              <a:gd name="T30" fmla="*/ 34538 w 390593"/>
              <a:gd name="T31" fmla="*/ 842250 h 1116701"/>
              <a:gd name="T32" fmla="*/ 66900 w 390593"/>
              <a:gd name="T33" fmla="*/ 890841 h 1116701"/>
              <a:gd name="T34" fmla="*/ 74991 w 390593"/>
              <a:gd name="T35" fmla="*/ 915136 h 1116701"/>
              <a:gd name="T36" fmla="*/ 83082 w 390593"/>
              <a:gd name="T37" fmla="*/ 947530 h 1116701"/>
              <a:gd name="T38" fmla="*/ 99263 w 390593"/>
              <a:gd name="T39" fmla="*/ 971826 h 1116701"/>
              <a:gd name="T40" fmla="*/ 147806 w 390593"/>
              <a:gd name="T41" fmla="*/ 988023 h 1116701"/>
              <a:gd name="T42" fmla="*/ 172079 w 390593"/>
              <a:gd name="T43" fmla="*/ 996121 h 1116701"/>
              <a:gd name="T44" fmla="*/ 252985 w 390593"/>
              <a:gd name="T45" fmla="*/ 1044713 h 1116701"/>
              <a:gd name="T46" fmla="*/ 285347 w 390593"/>
              <a:gd name="T47" fmla="*/ 1052812 h 1116701"/>
              <a:gd name="T48" fmla="*/ 333891 w 390593"/>
              <a:gd name="T49" fmla="*/ 1085206 h 1116701"/>
              <a:gd name="T50" fmla="*/ 390525 w 390593"/>
              <a:gd name="T51" fmla="*/ 1101403 h 1116701"/>
              <a:gd name="T52" fmla="*/ 366253 w 390593"/>
              <a:gd name="T53" fmla="*/ 1117600 h 1116701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390593" h="1116701">
                <a:moveTo>
                  <a:pt x="366317" y="0"/>
                </a:moveTo>
                <a:cubicBezTo>
                  <a:pt x="358225" y="13487"/>
                  <a:pt x="350377" y="27123"/>
                  <a:pt x="342041" y="40460"/>
                </a:cubicBezTo>
                <a:cubicBezTo>
                  <a:pt x="336887" y="48707"/>
                  <a:pt x="333328" y="58510"/>
                  <a:pt x="325857" y="64736"/>
                </a:cubicBezTo>
                <a:cubicBezTo>
                  <a:pt x="249241" y="128583"/>
                  <a:pt x="346821" y="11401"/>
                  <a:pt x="244937" y="113288"/>
                </a:cubicBezTo>
                <a:lnTo>
                  <a:pt x="155924" y="202301"/>
                </a:lnTo>
                <a:cubicBezTo>
                  <a:pt x="147832" y="210393"/>
                  <a:pt x="137996" y="217055"/>
                  <a:pt x="131648" y="226577"/>
                </a:cubicBezTo>
                <a:lnTo>
                  <a:pt x="99280" y="275129"/>
                </a:lnTo>
                <a:cubicBezTo>
                  <a:pt x="93885" y="283221"/>
                  <a:pt x="87445" y="290706"/>
                  <a:pt x="83096" y="299405"/>
                </a:cubicBezTo>
                <a:cubicBezTo>
                  <a:pt x="62563" y="340472"/>
                  <a:pt x="73603" y="321736"/>
                  <a:pt x="50728" y="356049"/>
                </a:cubicBezTo>
                <a:cubicBezTo>
                  <a:pt x="48031" y="364141"/>
                  <a:pt x="46451" y="372696"/>
                  <a:pt x="42636" y="380326"/>
                </a:cubicBezTo>
                <a:cubicBezTo>
                  <a:pt x="38287" y="389025"/>
                  <a:pt x="29247" y="395287"/>
                  <a:pt x="26452" y="404602"/>
                </a:cubicBezTo>
                <a:cubicBezTo>
                  <a:pt x="20971" y="422871"/>
                  <a:pt x="22101" y="442543"/>
                  <a:pt x="18360" y="461246"/>
                </a:cubicBezTo>
                <a:cubicBezTo>
                  <a:pt x="16687" y="469610"/>
                  <a:pt x="12965" y="477430"/>
                  <a:pt x="10268" y="485522"/>
                </a:cubicBezTo>
                <a:cubicBezTo>
                  <a:pt x="-3707" y="611298"/>
                  <a:pt x="-3137" y="572977"/>
                  <a:pt x="10268" y="760651"/>
                </a:cubicBezTo>
                <a:cubicBezTo>
                  <a:pt x="10876" y="769159"/>
                  <a:pt x="16017" y="776725"/>
                  <a:pt x="18360" y="784927"/>
                </a:cubicBezTo>
                <a:cubicBezTo>
                  <a:pt x="20825" y="793555"/>
                  <a:pt x="28837" y="831300"/>
                  <a:pt x="34544" y="841572"/>
                </a:cubicBezTo>
                <a:cubicBezTo>
                  <a:pt x="43990" y="858575"/>
                  <a:pt x="60761" y="871671"/>
                  <a:pt x="66912" y="890124"/>
                </a:cubicBezTo>
                <a:cubicBezTo>
                  <a:pt x="69609" y="898216"/>
                  <a:pt x="72661" y="906198"/>
                  <a:pt x="75004" y="914400"/>
                </a:cubicBezTo>
                <a:cubicBezTo>
                  <a:pt x="78059" y="925093"/>
                  <a:pt x="78715" y="936546"/>
                  <a:pt x="83096" y="946768"/>
                </a:cubicBezTo>
                <a:cubicBezTo>
                  <a:pt x="86927" y="955707"/>
                  <a:pt x="91033" y="965890"/>
                  <a:pt x="99280" y="971044"/>
                </a:cubicBezTo>
                <a:cubicBezTo>
                  <a:pt x="113746" y="980085"/>
                  <a:pt x="131648" y="981833"/>
                  <a:pt x="147832" y="987228"/>
                </a:cubicBezTo>
                <a:lnTo>
                  <a:pt x="172109" y="995320"/>
                </a:lnTo>
                <a:cubicBezTo>
                  <a:pt x="196302" y="1011449"/>
                  <a:pt x="224596" y="1033210"/>
                  <a:pt x="253029" y="1043873"/>
                </a:cubicBezTo>
                <a:cubicBezTo>
                  <a:pt x="263442" y="1047778"/>
                  <a:pt x="274608" y="1049268"/>
                  <a:pt x="285397" y="1051965"/>
                </a:cubicBezTo>
                <a:cubicBezTo>
                  <a:pt x="301581" y="1062754"/>
                  <a:pt x="315079" y="1079616"/>
                  <a:pt x="333949" y="1084333"/>
                </a:cubicBezTo>
                <a:cubicBezTo>
                  <a:pt x="374592" y="1094494"/>
                  <a:pt x="355766" y="1088908"/>
                  <a:pt x="390593" y="1100517"/>
                </a:cubicBezTo>
                <a:cubicBezTo>
                  <a:pt x="363758" y="1109462"/>
                  <a:pt x="366317" y="1100079"/>
                  <a:pt x="366317" y="111670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TextBox 35"/>
          <p:cNvSpPr txBox="1">
            <a:spLocks noChangeArrowheads="1"/>
          </p:cNvSpPr>
          <p:nvPr/>
        </p:nvSpPr>
        <p:spPr bwMode="auto">
          <a:xfrm>
            <a:off x="7032625" y="4927600"/>
            <a:ext cx="323850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rf</a:t>
            </a:r>
          </a:p>
        </p:txBody>
      </p:sp>
      <p:sp>
        <p:nvSpPr>
          <p:cNvPr id="34" name="TextBox 36"/>
          <p:cNvSpPr txBox="1">
            <a:spLocks noChangeArrowheads="1"/>
          </p:cNvSpPr>
          <p:nvPr/>
        </p:nvSpPr>
        <p:spPr bwMode="auto">
          <a:xfrm>
            <a:off x="7724775" y="3751263"/>
            <a:ext cx="3460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ra</a:t>
            </a:r>
          </a:p>
        </p:txBody>
      </p:sp>
      <p:sp>
        <p:nvSpPr>
          <p:cNvPr id="35" name="Freeform 22"/>
          <p:cNvSpPr>
            <a:spLocks/>
          </p:cNvSpPr>
          <p:nvPr/>
        </p:nvSpPr>
        <p:spPr bwMode="auto">
          <a:xfrm>
            <a:off x="7670800" y="3600450"/>
            <a:ext cx="587375" cy="1246188"/>
          </a:xfrm>
          <a:custGeom>
            <a:avLst/>
            <a:gdLst>
              <a:gd name="T0" fmla="*/ 16178 w 587597"/>
              <a:gd name="T1" fmla="*/ 0 h 1246238"/>
              <a:gd name="T2" fmla="*/ 88978 w 587597"/>
              <a:gd name="T3" fmla="*/ 40458 h 1246238"/>
              <a:gd name="T4" fmla="*/ 129423 w 587597"/>
              <a:gd name="T5" fmla="*/ 56642 h 1246238"/>
              <a:gd name="T6" fmla="*/ 169868 w 587597"/>
              <a:gd name="T7" fmla="*/ 80917 h 1246238"/>
              <a:gd name="T8" fmla="*/ 202224 w 587597"/>
              <a:gd name="T9" fmla="*/ 97100 h 1246238"/>
              <a:gd name="T10" fmla="*/ 218402 w 587597"/>
              <a:gd name="T11" fmla="*/ 113283 h 1246238"/>
              <a:gd name="T12" fmla="*/ 242669 w 587597"/>
              <a:gd name="T13" fmla="*/ 129467 h 1246238"/>
              <a:gd name="T14" fmla="*/ 258847 w 587597"/>
              <a:gd name="T15" fmla="*/ 153742 h 1246238"/>
              <a:gd name="T16" fmla="*/ 299292 w 587597"/>
              <a:gd name="T17" fmla="*/ 186110 h 1246238"/>
              <a:gd name="T18" fmla="*/ 323559 w 587597"/>
              <a:gd name="T19" fmla="*/ 218476 h 1246238"/>
              <a:gd name="T20" fmla="*/ 412537 w 587597"/>
              <a:gd name="T21" fmla="*/ 267026 h 1246238"/>
              <a:gd name="T22" fmla="*/ 452983 w 587597"/>
              <a:gd name="T23" fmla="*/ 339851 h 1246238"/>
              <a:gd name="T24" fmla="*/ 485339 w 587597"/>
              <a:gd name="T25" fmla="*/ 364126 h 1246238"/>
              <a:gd name="T26" fmla="*/ 525783 w 587597"/>
              <a:gd name="T27" fmla="*/ 445044 h 1246238"/>
              <a:gd name="T28" fmla="*/ 558139 w 587597"/>
              <a:gd name="T29" fmla="*/ 517869 h 1246238"/>
              <a:gd name="T30" fmla="*/ 574317 w 587597"/>
              <a:gd name="T31" fmla="*/ 542144 h 1246238"/>
              <a:gd name="T32" fmla="*/ 574317 w 587597"/>
              <a:gd name="T33" fmla="*/ 728254 h 1246238"/>
              <a:gd name="T34" fmla="*/ 558139 w 587597"/>
              <a:gd name="T35" fmla="*/ 784896 h 1246238"/>
              <a:gd name="T36" fmla="*/ 533872 w 587597"/>
              <a:gd name="T37" fmla="*/ 841537 h 1246238"/>
              <a:gd name="T38" fmla="*/ 517694 w 587597"/>
              <a:gd name="T39" fmla="*/ 890088 h 1246238"/>
              <a:gd name="T40" fmla="*/ 501516 w 587597"/>
              <a:gd name="T41" fmla="*/ 914363 h 1246238"/>
              <a:gd name="T42" fmla="*/ 493428 w 587597"/>
              <a:gd name="T43" fmla="*/ 938638 h 1246238"/>
              <a:gd name="T44" fmla="*/ 452983 w 587597"/>
              <a:gd name="T45" fmla="*/ 995280 h 1246238"/>
              <a:gd name="T46" fmla="*/ 428715 w 587597"/>
              <a:gd name="T47" fmla="*/ 1035738 h 1246238"/>
              <a:gd name="T48" fmla="*/ 412537 w 587597"/>
              <a:gd name="T49" fmla="*/ 1060013 h 1246238"/>
              <a:gd name="T50" fmla="*/ 388270 w 587597"/>
              <a:gd name="T51" fmla="*/ 1076197 h 1246238"/>
              <a:gd name="T52" fmla="*/ 347826 w 587597"/>
              <a:gd name="T53" fmla="*/ 1100473 h 1246238"/>
              <a:gd name="T54" fmla="*/ 291203 w 587597"/>
              <a:gd name="T55" fmla="*/ 1140931 h 1246238"/>
              <a:gd name="T56" fmla="*/ 242669 w 587597"/>
              <a:gd name="T57" fmla="*/ 1157115 h 1246238"/>
              <a:gd name="T58" fmla="*/ 194135 w 587597"/>
              <a:gd name="T59" fmla="*/ 1173298 h 1246238"/>
              <a:gd name="T60" fmla="*/ 169868 w 587597"/>
              <a:gd name="T61" fmla="*/ 1181390 h 1246238"/>
              <a:gd name="T62" fmla="*/ 137512 w 587597"/>
              <a:gd name="T63" fmla="*/ 1189481 h 1246238"/>
              <a:gd name="T64" fmla="*/ 56623 w 587597"/>
              <a:gd name="T65" fmla="*/ 1229940 h 1246238"/>
              <a:gd name="T66" fmla="*/ 0 w 587597"/>
              <a:gd name="T67" fmla="*/ 1246123 h 1246238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587597" h="1246238">
                <a:moveTo>
                  <a:pt x="16184" y="0"/>
                </a:moveTo>
                <a:cubicBezTo>
                  <a:pt x="145241" y="43019"/>
                  <a:pt x="5952" y="-11453"/>
                  <a:pt x="89012" y="40460"/>
                </a:cubicBezTo>
                <a:cubicBezTo>
                  <a:pt x="101330" y="48159"/>
                  <a:pt x="116480" y="50148"/>
                  <a:pt x="129472" y="56644"/>
                </a:cubicBezTo>
                <a:cubicBezTo>
                  <a:pt x="143540" y="63678"/>
                  <a:pt x="156183" y="73282"/>
                  <a:pt x="169932" y="80920"/>
                </a:cubicBezTo>
                <a:cubicBezTo>
                  <a:pt x="180477" y="86778"/>
                  <a:pt x="192263" y="90413"/>
                  <a:pt x="202300" y="97104"/>
                </a:cubicBezTo>
                <a:cubicBezTo>
                  <a:pt x="208648" y="101336"/>
                  <a:pt x="212527" y="108522"/>
                  <a:pt x="218485" y="113288"/>
                </a:cubicBezTo>
                <a:cubicBezTo>
                  <a:pt x="226079" y="119363"/>
                  <a:pt x="234669" y="124077"/>
                  <a:pt x="242761" y="129472"/>
                </a:cubicBezTo>
                <a:cubicBezTo>
                  <a:pt x="248156" y="137564"/>
                  <a:pt x="252068" y="146871"/>
                  <a:pt x="258945" y="153748"/>
                </a:cubicBezTo>
                <a:cubicBezTo>
                  <a:pt x="311216" y="206019"/>
                  <a:pt x="259362" y="138065"/>
                  <a:pt x="299405" y="186117"/>
                </a:cubicBezTo>
                <a:cubicBezTo>
                  <a:pt x="308039" y="196478"/>
                  <a:pt x="313243" y="209945"/>
                  <a:pt x="323681" y="218485"/>
                </a:cubicBezTo>
                <a:cubicBezTo>
                  <a:pt x="366975" y="253907"/>
                  <a:pt x="373888" y="254102"/>
                  <a:pt x="412693" y="267037"/>
                </a:cubicBezTo>
                <a:cubicBezTo>
                  <a:pt x="421625" y="284901"/>
                  <a:pt x="441297" y="326315"/>
                  <a:pt x="453154" y="339865"/>
                </a:cubicBezTo>
                <a:cubicBezTo>
                  <a:pt x="462035" y="350015"/>
                  <a:pt x="474733" y="356049"/>
                  <a:pt x="485522" y="364141"/>
                </a:cubicBezTo>
                <a:cubicBezTo>
                  <a:pt x="499009" y="391115"/>
                  <a:pt x="514782" y="417062"/>
                  <a:pt x="525982" y="445062"/>
                </a:cubicBezTo>
                <a:cubicBezTo>
                  <a:pt x="537543" y="473963"/>
                  <a:pt x="543230" y="491430"/>
                  <a:pt x="558350" y="517890"/>
                </a:cubicBezTo>
                <a:cubicBezTo>
                  <a:pt x="563175" y="526334"/>
                  <a:pt x="569139" y="534074"/>
                  <a:pt x="574534" y="542166"/>
                </a:cubicBezTo>
                <a:cubicBezTo>
                  <a:pt x="593539" y="618187"/>
                  <a:pt x="590289" y="591741"/>
                  <a:pt x="574534" y="728283"/>
                </a:cubicBezTo>
                <a:cubicBezTo>
                  <a:pt x="572283" y="747790"/>
                  <a:pt x="563517" y="765982"/>
                  <a:pt x="558350" y="784927"/>
                </a:cubicBezTo>
                <a:cubicBezTo>
                  <a:pt x="546291" y="829142"/>
                  <a:pt x="557833" y="805932"/>
                  <a:pt x="534074" y="841571"/>
                </a:cubicBezTo>
                <a:cubicBezTo>
                  <a:pt x="528679" y="857755"/>
                  <a:pt x="527353" y="875929"/>
                  <a:pt x="517890" y="890124"/>
                </a:cubicBezTo>
                <a:cubicBezTo>
                  <a:pt x="512495" y="898216"/>
                  <a:pt x="506055" y="905701"/>
                  <a:pt x="501706" y="914400"/>
                </a:cubicBezTo>
                <a:cubicBezTo>
                  <a:pt x="497891" y="922029"/>
                  <a:pt x="497429" y="931047"/>
                  <a:pt x="493614" y="938676"/>
                </a:cubicBezTo>
                <a:cubicBezTo>
                  <a:pt x="487698" y="950509"/>
                  <a:pt x="458652" y="987989"/>
                  <a:pt x="453154" y="995320"/>
                </a:cubicBezTo>
                <a:cubicBezTo>
                  <a:pt x="439101" y="1037480"/>
                  <a:pt x="454268" y="1004043"/>
                  <a:pt x="428877" y="1035780"/>
                </a:cubicBezTo>
                <a:cubicBezTo>
                  <a:pt x="422801" y="1043374"/>
                  <a:pt x="419570" y="1053179"/>
                  <a:pt x="412693" y="1060056"/>
                </a:cubicBezTo>
                <a:cubicBezTo>
                  <a:pt x="405816" y="1066933"/>
                  <a:pt x="396011" y="1070164"/>
                  <a:pt x="388417" y="1076240"/>
                </a:cubicBezTo>
                <a:cubicBezTo>
                  <a:pt x="356680" y="1101631"/>
                  <a:pt x="390117" y="1086464"/>
                  <a:pt x="347957" y="1100517"/>
                </a:cubicBezTo>
                <a:cubicBezTo>
                  <a:pt x="343610" y="1103778"/>
                  <a:pt x="300994" y="1136674"/>
                  <a:pt x="291313" y="1140977"/>
                </a:cubicBezTo>
                <a:cubicBezTo>
                  <a:pt x="275724" y="1147905"/>
                  <a:pt x="258945" y="1151766"/>
                  <a:pt x="242761" y="1157161"/>
                </a:cubicBezTo>
                <a:lnTo>
                  <a:pt x="194208" y="1173345"/>
                </a:lnTo>
                <a:cubicBezTo>
                  <a:pt x="186116" y="1176042"/>
                  <a:pt x="178207" y="1179368"/>
                  <a:pt x="169932" y="1181437"/>
                </a:cubicBezTo>
                <a:lnTo>
                  <a:pt x="137564" y="1189529"/>
                </a:lnTo>
                <a:cubicBezTo>
                  <a:pt x="57355" y="1243001"/>
                  <a:pt x="120691" y="1208640"/>
                  <a:pt x="56644" y="1229989"/>
                </a:cubicBezTo>
                <a:cubicBezTo>
                  <a:pt x="2081" y="1248177"/>
                  <a:pt x="34087" y="1246173"/>
                  <a:pt x="0" y="1246173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" name="Freeform 23"/>
          <p:cNvSpPr>
            <a:spLocks/>
          </p:cNvSpPr>
          <p:nvPr/>
        </p:nvSpPr>
        <p:spPr bwMode="auto">
          <a:xfrm>
            <a:off x="7696200" y="3617913"/>
            <a:ext cx="1108075" cy="3009900"/>
          </a:xfrm>
          <a:custGeom>
            <a:avLst/>
            <a:gdLst>
              <a:gd name="T0" fmla="*/ 16176 w 1108609"/>
              <a:gd name="T1" fmla="*/ 0 h 3010237"/>
              <a:gd name="T2" fmla="*/ 97057 w 1108609"/>
              <a:gd name="T3" fmla="*/ 24273 h 3010237"/>
              <a:gd name="T4" fmla="*/ 121322 w 1108609"/>
              <a:gd name="T5" fmla="*/ 48547 h 3010237"/>
              <a:gd name="T6" fmla="*/ 218380 w 1108609"/>
              <a:gd name="T7" fmla="*/ 121366 h 3010237"/>
              <a:gd name="T8" fmla="*/ 331613 w 1108609"/>
              <a:gd name="T9" fmla="*/ 178005 h 3010237"/>
              <a:gd name="T10" fmla="*/ 461024 w 1108609"/>
              <a:gd name="T11" fmla="*/ 250825 h 3010237"/>
              <a:gd name="T12" fmla="*/ 493376 w 1108609"/>
              <a:gd name="T13" fmla="*/ 258916 h 3010237"/>
              <a:gd name="T14" fmla="*/ 517641 w 1108609"/>
              <a:gd name="T15" fmla="*/ 275098 h 3010237"/>
              <a:gd name="T16" fmla="*/ 582345 w 1108609"/>
              <a:gd name="T17" fmla="*/ 315554 h 3010237"/>
              <a:gd name="T18" fmla="*/ 663227 w 1108609"/>
              <a:gd name="T19" fmla="*/ 396466 h 3010237"/>
              <a:gd name="T20" fmla="*/ 760285 w 1108609"/>
              <a:gd name="T21" fmla="*/ 461194 h 3010237"/>
              <a:gd name="T22" fmla="*/ 784549 w 1108609"/>
              <a:gd name="T23" fmla="*/ 477377 h 3010237"/>
              <a:gd name="T24" fmla="*/ 816901 w 1108609"/>
              <a:gd name="T25" fmla="*/ 501650 h 3010237"/>
              <a:gd name="T26" fmla="*/ 841166 w 1108609"/>
              <a:gd name="T27" fmla="*/ 517832 h 3010237"/>
              <a:gd name="T28" fmla="*/ 897783 w 1108609"/>
              <a:gd name="T29" fmla="*/ 582561 h 3010237"/>
              <a:gd name="T30" fmla="*/ 922048 w 1108609"/>
              <a:gd name="T31" fmla="*/ 623017 h 3010237"/>
              <a:gd name="T32" fmla="*/ 954400 w 1108609"/>
              <a:gd name="T33" fmla="*/ 679655 h 3010237"/>
              <a:gd name="T34" fmla="*/ 970576 w 1108609"/>
              <a:gd name="T35" fmla="*/ 720110 h 3010237"/>
              <a:gd name="T36" fmla="*/ 978664 w 1108609"/>
              <a:gd name="T37" fmla="*/ 776748 h 3010237"/>
              <a:gd name="T38" fmla="*/ 1002929 w 1108609"/>
              <a:gd name="T39" fmla="*/ 841478 h 3010237"/>
              <a:gd name="T40" fmla="*/ 1011017 w 1108609"/>
              <a:gd name="T41" fmla="*/ 881933 h 3010237"/>
              <a:gd name="T42" fmla="*/ 1027193 w 1108609"/>
              <a:gd name="T43" fmla="*/ 930480 h 3010237"/>
              <a:gd name="T44" fmla="*/ 1043369 w 1108609"/>
              <a:gd name="T45" fmla="*/ 1011391 h 3010237"/>
              <a:gd name="T46" fmla="*/ 1051457 w 1108609"/>
              <a:gd name="T47" fmla="*/ 1051846 h 3010237"/>
              <a:gd name="T48" fmla="*/ 1067633 w 1108609"/>
              <a:gd name="T49" fmla="*/ 1157031 h 3010237"/>
              <a:gd name="T50" fmla="*/ 1091898 w 1108609"/>
              <a:gd name="T51" fmla="*/ 1254125 h 3010237"/>
              <a:gd name="T52" fmla="*/ 1099986 w 1108609"/>
              <a:gd name="T53" fmla="*/ 1326945 h 3010237"/>
              <a:gd name="T54" fmla="*/ 1108075 w 1108609"/>
              <a:gd name="T55" fmla="*/ 1359310 h 3010237"/>
              <a:gd name="T56" fmla="*/ 1099986 w 1108609"/>
              <a:gd name="T57" fmla="*/ 1618226 h 3010237"/>
              <a:gd name="T58" fmla="*/ 1083810 w 1108609"/>
              <a:gd name="T59" fmla="*/ 1707228 h 3010237"/>
              <a:gd name="T60" fmla="*/ 1067633 w 1108609"/>
              <a:gd name="T61" fmla="*/ 1836686 h 3010237"/>
              <a:gd name="T62" fmla="*/ 1035281 w 1108609"/>
              <a:gd name="T63" fmla="*/ 1958053 h 3010237"/>
              <a:gd name="T64" fmla="*/ 1027193 w 1108609"/>
              <a:gd name="T65" fmla="*/ 1990418 h 3010237"/>
              <a:gd name="T66" fmla="*/ 1019105 w 1108609"/>
              <a:gd name="T67" fmla="*/ 2030874 h 3010237"/>
              <a:gd name="T68" fmla="*/ 1011017 w 1108609"/>
              <a:gd name="T69" fmla="*/ 2055147 h 3010237"/>
              <a:gd name="T70" fmla="*/ 1002929 w 1108609"/>
              <a:gd name="T71" fmla="*/ 2087511 h 3010237"/>
              <a:gd name="T72" fmla="*/ 970576 w 1108609"/>
              <a:gd name="T73" fmla="*/ 2168422 h 3010237"/>
              <a:gd name="T74" fmla="*/ 962488 w 1108609"/>
              <a:gd name="T75" fmla="*/ 2192695 h 3010237"/>
              <a:gd name="T76" fmla="*/ 946312 w 1108609"/>
              <a:gd name="T77" fmla="*/ 2216970 h 3010237"/>
              <a:gd name="T78" fmla="*/ 897783 w 1108609"/>
              <a:gd name="T79" fmla="*/ 2297881 h 3010237"/>
              <a:gd name="T80" fmla="*/ 873518 w 1108609"/>
              <a:gd name="T81" fmla="*/ 2314063 h 3010237"/>
              <a:gd name="T82" fmla="*/ 808813 w 1108609"/>
              <a:gd name="T83" fmla="*/ 2386883 h 3010237"/>
              <a:gd name="T84" fmla="*/ 784549 w 1108609"/>
              <a:gd name="T85" fmla="*/ 2411156 h 3010237"/>
              <a:gd name="T86" fmla="*/ 760285 w 1108609"/>
              <a:gd name="T87" fmla="*/ 2435429 h 3010237"/>
              <a:gd name="T88" fmla="*/ 671315 w 1108609"/>
              <a:gd name="T89" fmla="*/ 2492068 h 3010237"/>
              <a:gd name="T90" fmla="*/ 622786 w 1108609"/>
              <a:gd name="T91" fmla="*/ 2540615 h 3010237"/>
              <a:gd name="T92" fmla="*/ 574257 w 1108609"/>
              <a:gd name="T93" fmla="*/ 2572979 h 3010237"/>
              <a:gd name="T94" fmla="*/ 517641 w 1108609"/>
              <a:gd name="T95" fmla="*/ 2629617 h 3010237"/>
              <a:gd name="T96" fmla="*/ 493376 w 1108609"/>
              <a:gd name="T97" fmla="*/ 2653890 h 3010237"/>
              <a:gd name="T98" fmla="*/ 469112 w 1108609"/>
              <a:gd name="T99" fmla="*/ 2670073 h 3010237"/>
              <a:gd name="T100" fmla="*/ 420583 w 1108609"/>
              <a:gd name="T101" fmla="*/ 2702437 h 3010237"/>
              <a:gd name="T102" fmla="*/ 404406 w 1108609"/>
              <a:gd name="T103" fmla="*/ 2718620 h 3010237"/>
              <a:gd name="T104" fmla="*/ 372054 w 1108609"/>
              <a:gd name="T105" fmla="*/ 2767166 h 3010237"/>
              <a:gd name="T106" fmla="*/ 347789 w 1108609"/>
              <a:gd name="T107" fmla="*/ 2791439 h 3010237"/>
              <a:gd name="T108" fmla="*/ 331613 w 1108609"/>
              <a:gd name="T109" fmla="*/ 2815713 h 3010237"/>
              <a:gd name="T110" fmla="*/ 258820 w 1108609"/>
              <a:gd name="T111" fmla="*/ 2856168 h 3010237"/>
              <a:gd name="T112" fmla="*/ 210292 w 1108609"/>
              <a:gd name="T113" fmla="*/ 2888533 h 3010237"/>
              <a:gd name="T114" fmla="*/ 194115 w 1108609"/>
              <a:gd name="T115" fmla="*/ 2904716 h 3010237"/>
              <a:gd name="T116" fmla="*/ 121322 w 1108609"/>
              <a:gd name="T117" fmla="*/ 2937080 h 3010237"/>
              <a:gd name="T118" fmla="*/ 113233 w 1108609"/>
              <a:gd name="T119" fmla="*/ 2961353 h 3010237"/>
              <a:gd name="T120" fmla="*/ 56617 w 1108609"/>
              <a:gd name="T121" fmla="*/ 2993718 h 3010237"/>
              <a:gd name="T122" fmla="*/ 24264 w 1108609"/>
              <a:gd name="T123" fmla="*/ 3001809 h 3010237"/>
              <a:gd name="T124" fmla="*/ 0 w 1108609"/>
              <a:gd name="T125" fmla="*/ 3009900 h 3010237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0" t="0" r="r" b="b"/>
            <a:pathLst>
              <a:path w="1108609" h="3010237">
                <a:moveTo>
                  <a:pt x="16184" y="0"/>
                </a:moveTo>
                <a:cubicBezTo>
                  <a:pt x="44204" y="5604"/>
                  <a:pt x="72055" y="8620"/>
                  <a:pt x="97104" y="24276"/>
                </a:cubicBezTo>
                <a:cubicBezTo>
                  <a:pt x="106808" y="30341"/>
                  <a:pt x="112444" y="41403"/>
                  <a:pt x="121380" y="48552"/>
                </a:cubicBezTo>
                <a:cubicBezTo>
                  <a:pt x="152974" y="73827"/>
                  <a:pt x="182296" y="103285"/>
                  <a:pt x="218485" y="121380"/>
                </a:cubicBezTo>
                <a:cubicBezTo>
                  <a:pt x="256248" y="140262"/>
                  <a:pt x="296644" y="154606"/>
                  <a:pt x="331773" y="178025"/>
                </a:cubicBezTo>
                <a:cubicBezTo>
                  <a:pt x="367371" y="201757"/>
                  <a:pt x="421917" y="241021"/>
                  <a:pt x="461246" y="250853"/>
                </a:cubicBezTo>
                <a:lnTo>
                  <a:pt x="493614" y="258945"/>
                </a:lnTo>
                <a:cubicBezTo>
                  <a:pt x="501706" y="264340"/>
                  <a:pt x="509446" y="270304"/>
                  <a:pt x="517890" y="275129"/>
                </a:cubicBezTo>
                <a:cubicBezTo>
                  <a:pt x="547803" y="292222"/>
                  <a:pt x="556839" y="289802"/>
                  <a:pt x="582626" y="315589"/>
                </a:cubicBezTo>
                <a:cubicBezTo>
                  <a:pt x="654891" y="387854"/>
                  <a:pt x="535687" y="302297"/>
                  <a:pt x="663547" y="396510"/>
                </a:cubicBezTo>
                <a:cubicBezTo>
                  <a:pt x="694865" y="419586"/>
                  <a:pt x="728283" y="439667"/>
                  <a:pt x="760651" y="461246"/>
                </a:cubicBezTo>
                <a:cubicBezTo>
                  <a:pt x="768743" y="466641"/>
                  <a:pt x="777147" y="471595"/>
                  <a:pt x="784927" y="477430"/>
                </a:cubicBezTo>
                <a:cubicBezTo>
                  <a:pt x="795716" y="485522"/>
                  <a:pt x="806320" y="493867"/>
                  <a:pt x="817295" y="501706"/>
                </a:cubicBezTo>
                <a:cubicBezTo>
                  <a:pt x="825209" y="507359"/>
                  <a:pt x="834252" y="511486"/>
                  <a:pt x="841571" y="517890"/>
                </a:cubicBezTo>
                <a:cubicBezTo>
                  <a:pt x="860322" y="534296"/>
                  <a:pt x="886029" y="558251"/>
                  <a:pt x="898216" y="582626"/>
                </a:cubicBezTo>
                <a:cubicBezTo>
                  <a:pt x="919226" y="624646"/>
                  <a:pt x="890880" y="591473"/>
                  <a:pt x="922492" y="623087"/>
                </a:cubicBezTo>
                <a:cubicBezTo>
                  <a:pt x="942078" y="681846"/>
                  <a:pt x="914035" y="606246"/>
                  <a:pt x="954860" y="679731"/>
                </a:cubicBezTo>
                <a:cubicBezTo>
                  <a:pt x="961914" y="692429"/>
                  <a:pt x="965649" y="706704"/>
                  <a:pt x="971044" y="720191"/>
                </a:cubicBezTo>
                <a:cubicBezTo>
                  <a:pt x="973741" y="739072"/>
                  <a:pt x="975395" y="758132"/>
                  <a:pt x="979136" y="776835"/>
                </a:cubicBezTo>
                <a:cubicBezTo>
                  <a:pt x="982280" y="792556"/>
                  <a:pt x="1000309" y="831227"/>
                  <a:pt x="1003412" y="841572"/>
                </a:cubicBezTo>
                <a:cubicBezTo>
                  <a:pt x="1007364" y="854746"/>
                  <a:pt x="1007885" y="868763"/>
                  <a:pt x="1011504" y="882032"/>
                </a:cubicBezTo>
                <a:cubicBezTo>
                  <a:pt x="1015993" y="898490"/>
                  <a:pt x="1023550" y="914034"/>
                  <a:pt x="1027688" y="930584"/>
                </a:cubicBezTo>
                <a:cubicBezTo>
                  <a:pt x="1034360" y="957270"/>
                  <a:pt x="1038477" y="984531"/>
                  <a:pt x="1043872" y="1011504"/>
                </a:cubicBezTo>
                <a:cubicBezTo>
                  <a:pt x="1046569" y="1024991"/>
                  <a:pt x="1050019" y="1038348"/>
                  <a:pt x="1051964" y="1051964"/>
                </a:cubicBezTo>
                <a:cubicBezTo>
                  <a:pt x="1054545" y="1070034"/>
                  <a:pt x="1063657" y="1136950"/>
                  <a:pt x="1068148" y="1157161"/>
                </a:cubicBezTo>
                <a:cubicBezTo>
                  <a:pt x="1075386" y="1189731"/>
                  <a:pt x="1084332" y="1221897"/>
                  <a:pt x="1092424" y="1254265"/>
                </a:cubicBezTo>
                <a:cubicBezTo>
                  <a:pt x="1095121" y="1278541"/>
                  <a:pt x="1096802" y="1302952"/>
                  <a:pt x="1100516" y="1327094"/>
                </a:cubicBezTo>
                <a:cubicBezTo>
                  <a:pt x="1102207" y="1338086"/>
                  <a:pt x="1108609" y="1348341"/>
                  <a:pt x="1108609" y="1359462"/>
                </a:cubicBezTo>
                <a:cubicBezTo>
                  <a:pt x="1108609" y="1445819"/>
                  <a:pt x="1104829" y="1532158"/>
                  <a:pt x="1100516" y="1618407"/>
                </a:cubicBezTo>
                <a:cubicBezTo>
                  <a:pt x="1097825" y="1672231"/>
                  <a:pt x="1096768" y="1670112"/>
                  <a:pt x="1084332" y="1707419"/>
                </a:cubicBezTo>
                <a:cubicBezTo>
                  <a:pt x="1078937" y="1750577"/>
                  <a:pt x="1074299" y="1793836"/>
                  <a:pt x="1068148" y="1836892"/>
                </a:cubicBezTo>
                <a:cubicBezTo>
                  <a:pt x="1053598" y="1938739"/>
                  <a:pt x="1069208" y="1908130"/>
                  <a:pt x="1035780" y="1958272"/>
                </a:cubicBezTo>
                <a:cubicBezTo>
                  <a:pt x="1033083" y="1969062"/>
                  <a:pt x="1030101" y="1979784"/>
                  <a:pt x="1027688" y="1990641"/>
                </a:cubicBezTo>
                <a:cubicBezTo>
                  <a:pt x="1024704" y="2004067"/>
                  <a:pt x="1022932" y="2017758"/>
                  <a:pt x="1019596" y="2031101"/>
                </a:cubicBezTo>
                <a:cubicBezTo>
                  <a:pt x="1017527" y="2039376"/>
                  <a:pt x="1013847" y="2047175"/>
                  <a:pt x="1011504" y="2055377"/>
                </a:cubicBezTo>
                <a:cubicBezTo>
                  <a:pt x="1008449" y="2066070"/>
                  <a:pt x="1006467" y="2077052"/>
                  <a:pt x="1003412" y="2087745"/>
                </a:cubicBezTo>
                <a:cubicBezTo>
                  <a:pt x="994205" y="2119968"/>
                  <a:pt x="985720" y="2131976"/>
                  <a:pt x="971044" y="2168665"/>
                </a:cubicBezTo>
                <a:cubicBezTo>
                  <a:pt x="967876" y="2176585"/>
                  <a:pt x="966767" y="2185312"/>
                  <a:pt x="962952" y="2192941"/>
                </a:cubicBezTo>
                <a:cubicBezTo>
                  <a:pt x="958603" y="2201640"/>
                  <a:pt x="951593" y="2208774"/>
                  <a:pt x="946768" y="2217218"/>
                </a:cubicBezTo>
                <a:cubicBezTo>
                  <a:pt x="934777" y="2238202"/>
                  <a:pt x="916488" y="2285957"/>
                  <a:pt x="898216" y="2298138"/>
                </a:cubicBezTo>
                <a:lnTo>
                  <a:pt x="873939" y="2314322"/>
                </a:lnTo>
                <a:cubicBezTo>
                  <a:pt x="845059" y="2357642"/>
                  <a:pt x="864632" y="2331721"/>
                  <a:pt x="809203" y="2387150"/>
                </a:cubicBezTo>
                <a:lnTo>
                  <a:pt x="784927" y="2411426"/>
                </a:lnTo>
                <a:cubicBezTo>
                  <a:pt x="776835" y="2419518"/>
                  <a:pt x="770464" y="2429814"/>
                  <a:pt x="760651" y="2435702"/>
                </a:cubicBezTo>
                <a:cubicBezTo>
                  <a:pt x="745049" y="2445063"/>
                  <a:pt x="681909" y="2482077"/>
                  <a:pt x="671639" y="2492347"/>
                </a:cubicBezTo>
                <a:cubicBezTo>
                  <a:pt x="655455" y="2508531"/>
                  <a:pt x="642130" y="2528203"/>
                  <a:pt x="623086" y="2540899"/>
                </a:cubicBezTo>
                <a:cubicBezTo>
                  <a:pt x="606902" y="2551688"/>
                  <a:pt x="588288" y="2559513"/>
                  <a:pt x="574534" y="2573267"/>
                </a:cubicBezTo>
                <a:lnTo>
                  <a:pt x="517890" y="2629911"/>
                </a:lnTo>
                <a:cubicBezTo>
                  <a:pt x="509798" y="2638003"/>
                  <a:pt x="503136" y="2647839"/>
                  <a:pt x="493614" y="2654187"/>
                </a:cubicBezTo>
                <a:cubicBezTo>
                  <a:pt x="485522" y="2659582"/>
                  <a:pt x="476809" y="2664146"/>
                  <a:pt x="469338" y="2670372"/>
                </a:cubicBezTo>
                <a:cubicBezTo>
                  <a:pt x="428930" y="2704046"/>
                  <a:pt x="463447" y="2688520"/>
                  <a:pt x="420786" y="2702740"/>
                </a:cubicBezTo>
                <a:cubicBezTo>
                  <a:pt x="415391" y="2708135"/>
                  <a:pt x="409179" y="2712820"/>
                  <a:pt x="404601" y="2718924"/>
                </a:cubicBezTo>
                <a:cubicBezTo>
                  <a:pt x="392930" y="2734484"/>
                  <a:pt x="385987" y="2753722"/>
                  <a:pt x="372233" y="2767476"/>
                </a:cubicBezTo>
                <a:cubicBezTo>
                  <a:pt x="364141" y="2775568"/>
                  <a:pt x="355283" y="2782961"/>
                  <a:pt x="347957" y="2791752"/>
                </a:cubicBezTo>
                <a:cubicBezTo>
                  <a:pt x="341731" y="2799223"/>
                  <a:pt x="339092" y="2809624"/>
                  <a:pt x="331773" y="2816028"/>
                </a:cubicBezTo>
                <a:cubicBezTo>
                  <a:pt x="297527" y="2845993"/>
                  <a:pt x="292288" y="2845374"/>
                  <a:pt x="258945" y="2856488"/>
                </a:cubicBezTo>
                <a:cubicBezTo>
                  <a:pt x="197209" y="2918224"/>
                  <a:pt x="268951" y="2853720"/>
                  <a:pt x="210393" y="2888856"/>
                </a:cubicBezTo>
                <a:cubicBezTo>
                  <a:pt x="203851" y="2892781"/>
                  <a:pt x="201033" y="2901629"/>
                  <a:pt x="194209" y="2905041"/>
                </a:cubicBezTo>
                <a:cubicBezTo>
                  <a:pt x="78643" y="2962825"/>
                  <a:pt x="192794" y="2889800"/>
                  <a:pt x="121380" y="2937409"/>
                </a:cubicBezTo>
                <a:cubicBezTo>
                  <a:pt x="118683" y="2945501"/>
                  <a:pt x="118749" y="2955132"/>
                  <a:pt x="113288" y="2961685"/>
                </a:cubicBezTo>
                <a:cubicBezTo>
                  <a:pt x="96439" y="2981904"/>
                  <a:pt x="79584" y="2987499"/>
                  <a:pt x="56644" y="2994053"/>
                </a:cubicBezTo>
                <a:cubicBezTo>
                  <a:pt x="45951" y="2997108"/>
                  <a:pt x="34969" y="2999090"/>
                  <a:pt x="24276" y="3002145"/>
                </a:cubicBezTo>
                <a:cubicBezTo>
                  <a:pt x="16074" y="3004488"/>
                  <a:pt x="0" y="3010237"/>
                  <a:pt x="0" y="3010237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24"/>
          <p:cNvSpPr>
            <a:spLocks/>
          </p:cNvSpPr>
          <p:nvPr/>
        </p:nvSpPr>
        <p:spPr bwMode="auto">
          <a:xfrm>
            <a:off x="6846888" y="5024438"/>
            <a:ext cx="614362" cy="1684337"/>
          </a:xfrm>
          <a:custGeom>
            <a:avLst/>
            <a:gdLst>
              <a:gd name="T0" fmla="*/ 614362 w 613757"/>
              <a:gd name="T1" fmla="*/ 0 h 1683143"/>
              <a:gd name="T2" fmla="*/ 573861 w 613757"/>
              <a:gd name="T3" fmla="*/ 24293 h 1683143"/>
              <a:gd name="T4" fmla="*/ 533361 w 613757"/>
              <a:gd name="T5" fmla="*/ 89075 h 1683143"/>
              <a:gd name="T6" fmla="*/ 517161 w 613757"/>
              <a:gd name="T7" fmla="*/ 113368 h 1683143"/>
              <a:gd name="T8" fmla="*/ 460461 w 613757"/>
              <a:gd name="T9" fmla="*/ 170054 h 1683143"/>
              <a:gd name="T10" fmla="*/ 444261 w 613757"/>
              <a:gd name="T11" fmla="*/ 194347 h 1683143"/>
              <a:gd name="T12" fmla="*/ 419962 w 613757"/>
              <a:gd name="T13" fmla="*/ 226738 h 1683143"/>
              <a:gd name="T14" fmla="*/ 403762 w 613757"/>
              <a:gd name="T15" fmla="*/ 251031 h 1683143"/>
              <a:gd name="T16" fmla="*/ 379462 w 613757"/>
              <a:gd name="T17" fmla="*/ 283422 h 1683143"/>
              <a:gd name="T18" fmla="*/ 347061 w 613757"/>
              <a:gd name="T19" fmla="*/ 323911 h 1683143"/>
              <a:gd name="T20" fmla="*/ 314661 w 613757"/>
              <a:gd name="T21" fmla="*/ 372498 h 1683143"/>
              <a:gd name="T22" fmla="*/ 306561 w 613757"/>
              <a:gd name="T23" fmla="*/ 396791 h 1683143"/>
              <a:gd name="T24" fmla="*/ 266061 w 613757"/>
              <a:gd name="T25" fmla="*/ 445378 h 1683143"/>
              <a:gd name="T26" fmla="*/ 249861 w 613757"/>
              <a:gd name="T27" fmla="*/ 534453 h 1683143"/>
              <a:gd name="T28" fmla="*/ 233661 w 613757"/>
              <a:gd name="T29" fmla="*/ 558746 h 1683143"/>
              <a:gd name="T30" fmla="*/ 209361 w 613757"/>
              <a:gd name="T31" fmla="*/ 583040 h 1683143"/>
              <a:gd name="T32" fmla="*/ 201261 w 613757"/>
              <a:gd name="T33" fmla="*/ 607334 h 1683143"/>
              <a:gd name="T34" fmla="*/ 160761 w 613757"/>
              <a:gd name="T35" fmla="*/ 664018 h 1683143"/>
              <a:gd name="T36" fmla="*/ 136461 w 613757"/>
              <a:gd name="T37" fmla="*/ 712604 h 1683143"/>
              <a:gd name="T38" fmla="*/ 104060 w 613757"/>
              <a:gd name="T39" fmla="*/ 761191 h 1683143"/>
              <a:gd name="T40" fmla="*/ 87861 w 613757"/>
              <a:gd name="T41" fmla="*/ 793582 h 1683143"/>
              <a:gd name="T42" fmla="*/ 71661 w 613757"/>
              <a:gd name="T43" fmla="*/ 817876 h 1683143"/>
              <a:gd name="T44" fmla="*/ 39261 w 613757"/>
              <a:gd name="T45" fmla="*/ 931244 h 1683143"/>
              <a:gd name="T46" fmla="*/ 31161 w 613757"/>
              <a:gd name="T47" fmla="*/ 996026 h 1683143"/>
              <a:gd name="T48" fmla="*/ 23061 w 613757"/>
              <a:gd name="T49" fmla="*/ 1044614 h 1683143"/>
              <a:gd name="T50" fmla="*/ 14961 w 613757"/>
              <a:gd name="T51" fmla="*/ 1109395 h 1683143"/>
              <a:gd name="T52" fmla="*/ 31161 w 613757"/>
              <a:gd name="T53" fmla="*/ 1214666 h 1683143"/>
              <a:gd name="T54" fmla="*/ 31161 w 613757"/>
              <a:gd name="T55" fmla="*/ 1441404 h 1683143"/>
              <a:gd name="T56" fmla="*/ 152661 w 613757"/>
              <a:gd name="T57" fmla="*/ 1570969 h 1683143"/>
              <a:gd name="T58" fmla="*/ 233661 w 613757"/>
              <a:gd name="T59" fmla="*/ 1660044 h 1683143"/>
              <a:gd name="T60" fmla="*/ 257961 w 613757"/>
              <a:gd name="T61" fmla="*/ 1676239 h 1683143"/>
              <a:gd name="T62" fmla="*/ 306561 w 613757"/>
              <a:gd name="T63" fmla="*/ 1684337 h 1683143"/>
              <a:gd name="T64" fmla="*/ 557661 w 613757"/>
              <a:gd name="T65" fmla="*/ 1676239 h 1683143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</a:gdLst>
            <a:ahLst/>
            <a:cxnLst>
              <a:cxn ang="T66">
                <a:pos x="T0" y="T1"/>
              </a:cxn>
              <a:cxn ang="T67">
                <a:pos x="T2" y="T3"/>
              </a:cxn>
              <a:cxn ang="T68">
                <a:pos x="T4" y="T5"/>
              </a:cxn>
              <a:cxn ang="T69">
                <a:pos x="T6" y="T7"/>
              </a:cxn>
              <a:cxn ang="T70">
                <a:pos x="T8" y="T9"/>
              </a:cxn>
              <a:cxn ang="T71">
                <a:pos x="T10" y="T11"/>
              </a:cxn>
              <a:cxn ang="T72">
                <a:pos x="T12" y="T13"/>
              </a:cxn>
              <a:cxn ang="T73">
                <a:pos x="T14" y="T15"/>
              </a:cxn>
              <a:cxn ang="T74">
                <a:pos x="T16" y="T17"/>
              </a:cxn>
              <a:cxn ang="T75">
                <a:pos x="T18" y="T19"/>
              </a:cxn>
              <a:cxn ang="T76">
                <a:pos x="T20" y="T21"/>
              </a:cxn>
              <a:cxn ang="T77">
                <a:pos x="T22" y="T23"/>
              </a:cxn>
              <a:cxn ang="T78">
                <a:pos x="T24" y="T25"/>
              </a:cxn>
              <a:cxn ang="T79">
                <a:pos x="T26" y="T27"/>
              </a:cxn>
              <a:cxn ang="T80">
                <a:pos x="T28" y="T29"/>
              </a:cxn>
              <a:cxn ang="T81">
                <a:pos x="T30" y="T31"/>
              </a:cxn>
              <a:cxn ang="T82">
                <a:pos x="T32" y="T33"/>
              </a:cxn>
              <a:cxn ang="T83">
                <a:pos x="T34" y="T35"/>
              </a:cxn>
              <a:cxn ang="T84">
                <a:pos x="T36" y="T37"/>
              </a:cxn>
              <a:cxn ang="T85">
                <a:pos x="T38" y="T39"/>
              </a:cxn>
              <a:cxn ang="T86">
                <a:pos x="T40" y="T41"/>
              </a:cxn>
              <a:cxn ang="T87">
                <a:pos x="T42" y="T43"/>
              </a:cxn>
              <a:cxn ang="T88">
                <a:pos x="T44" y="T45"/>
              </a:cxn>
              <a:cxn ang="T89">
                <a:pos x="T46" y="T47"/>
              </a:cxn>
              <a:cxn ang="T90">
                <a:pos x="T48" y="T49"/>
              </a:cxn>
              <a:cxn ang="T91">
                <a:pos x="T50" y="T51"/>
              </a:cxn>
              <a:cxn ang="T92">
                <a:pos x="T52" y="T53"/>
              </a:cxn>
              <a:cxn ang="T93">
                <a:pos x="T54" y="T55"/>
              </a:cxn>
              <a:cxn ang="T94">
                <a:pos x="T56" y="T57"/>
              </a:cxn>
              <a:cxn ang="T95">
                <a:pos x="T58" y="T59"/>
              </a:cxn>
              <a:cxn ang="T96">
                <a:pos x="T60" y="T61"/>
              </a:cxn>
              <a:cxn ang="T97">
                <a:pos x="T62" y="T63"/>
              </a:cxn>
              <a:cxn ang="T98">
                <a:pos x="T64" y="T65"/>
              </a:cxn>
            </a:cxnLst>
            <a:rect l="0" t="0" r="r" b="b"/>
            <a:pathLst>
              <a:path w="613757" h="1683143">
                <a:moveTo>
                  <a:pt x="613757" y="0"/>
                </a:moveTo>
                <a:cubicBezTo>
                  <a:pt x="600270" y="8092"/>
                  <a:pt x="585133" y="13919"/>
                  <a:pt x="573296" y="24276"/>
                </a:cubicBezTo>
                <a:cubicBezTo>
                  <a:pt x="551193" y="43616"/>
                  <a:pt x="546634" y="64866"/>
                  <a:pt x="532836" y="89012"/>
                </a:cubicBezTo>
                <a:cubicBezTo>
                  <a:pt x="528011" y="97456"/>
                  <a:pt x="522305" y="105374"/>
                  <a:pt x="516652" y="113288"/>
                </a:cubicBezTo>
                <a:cubicBezTo>
                  <a:pt x="462705" y="188815"/>
                  <a:pt x="524744" y="105197"/>
                  <a:pt x="460008" y="169933"/>
                </a:cubicBezTo>
                <a:cubicBezTo>
                  <a:pt x="453131" y="176810"/>
                  <a:pt x="449477" y="186295"/>
                  <a:pt x="443824" y="194209"/>
                </a:cubicBezTo>
                <a:cubicBezTo>
                  <a:pt x="435985" y="205184"/>
                  <a:pt x="427387" y="215602"/>
                  <a:pt x="419548" y="226577"/>
                </a:cubicBezTo>
                <a:cubicBezTo>
                  <a:pt x="413895" y="234491"/>
                  <a:pt x="409017" y="242939"/>
                  <a:pt x="403364" y="250853"/>
                </a:cubicBezTo>
                <a:cubicBezTo>
                  <a:pt x="395525" y="261828"/>
                  <a:pt x="386927" y="272246"/>
                  <a:pt x="379088" y="283221"/>
                </a:cubicBezTo>
                <a:cubicBezTo>
                  <a:pt x="353569" y="318948"/>
                  <a:pt x="373785" y="296617"/>
                  <a:pt x="346719" y="323681"/>
                </a:cubicBezTo>
                <a:cubicBezTo>
                  <a:pt x="327479" y="381404"/>
                  <a:pt x="354760" y="311620"/>
                  <a:pt x="314351" y="372234"/>
                </a:cubicBezTo>
                <a:cubicBezTo>
                  <a:pt x="309620" y="379331"/>
                  <a:pt x="310074" y="388881"/>
                  <a:pt x="306259" y="396510"/>
                </a:cubicBezTo>
                <a:cubicBezTo>
                  <a:pt x="294993" y="419042"/>
                  <a:pt x="283695" y="427166"/>
                  <a:pt x="265799" y="445062"/>
                </a:cubicBezTo>
                <a:cubicBezTo>
                  <a:pt x="263010" y="467377"/>
                  <a:pt x="262089" y="509126"/>
                  <a:pt x="249615" y="534074"/>
                </a:cubicBezTo>
                <a:cubicBezTo>
                  <a:pt x="245266" y="542773"/>
                  <a:pt x="239657" y="550879"/>
                  <a:pt x="233431" y="558350"/>
                </a:cubicBezTo>
                <a:cubicBezTo>
                  <a:pt x="226105" y="567142"/>
                  <a:pt x="217247" y="574535"/>
                  <a:pt x="209155" y="582627"/>
                </a:cubicBezTo>
                <a:cubicBezTo>
                  <a:pt x="206458" y="590719"/>
                  <a:pt x="204878" y="599274"/>
                  <a:pt x="201063" y="606903"/>
                </a:cubicBezTo>
                <a:cubicBezTo>
                  <a:pt x="194706" y="619617"/>
                  <a:pt x="166712" y="654994"/>
                  <a:pt x="160603" y="663547"/>
                </a:cubicBezTo>
                <a:cubicBezTo>
                  <a:pt x="106713" y="738993"/>
                  <a:pt x="176415" y="639942"/>
                  <a:pt x="136327" y="712099"/>
                </a:cubicBezTo>
                <a:cubicBezTo>
                  <a:pt x="126881" y="729102"/>
                  <a:pt x="112657" y="743254"/>
                  <a:pt x="103958" y="760651"/>
                </a:cubicBezTo>
                <a:cubicBezTo>
                  <a:pt x="98563" y="771440"/>
                  <a:pt x="93759" y="782545"/>
                  <a:pt x="87774" y="793019"/>
                </a:cubicBezTo>
                <a:cubicBezTo>
                  <a:pt x="82949" y="801463"/>
                  <a:pt x="75331" y="808318"/>
                  <a:pt x="71590" y="817296"/>
                </a:cubicBezTo>
                <a:cubicBezTo>
                  <a:pt x="56078" y="854526"/>
                  <a:pt x="45284" y="891178"/>
                  <a:pt x="39222" y="930584"/>
                </a:cubicBezTo>
                <a:cubicBezTo>
                  <a:pt x="35915" y="952078"/>
                  <a:pt x="34205" y="973792"/>
                  <a:pt x="31130" y="995320"/>
                </a:cubicBezTo>
                <a:cubicBezTo>
                  <a:pt x="28810" y="1011563"/>
                  <a:pt x="25358" y="1027630"/>
                  <a:pt x="23038" y="1043873"/>
                </a:cubicBezTo>
                <a:cubicBezTo>
                  <a:pt x="19963" y="1065401"/>
                  <a:pt x="17643" y="1087030"/>
                  <a:pt x="14946" y="1108609"/>
                </a:cubicBezTo>
                <a:cubicBezTo>
                  <a:pt x="20341" y="1143674"/>
                  <a:pt x="29358" y="1178371"/>
                  <a:pt x="31130" y="1213805"/>
                </a:cubicBezTo>
                <a:cubicBezTo>
                  <a:pt x="36415" y="1319504"/>
                  <a:pt x="-41485" y="1272462"/>
                  <a:pt x="31130" y="1440382"/>
                </a:cubicBezTo>
                <a:cubicBezTo>
                  <a:pt x="54610" y="1494680"/>
                  <a:pt x="112319" y="1526447"/>
                  <a:pt x="152511" y="1569855"/>
                </a:cubicBezTo>
                <a:cubicBezTo>
                  <a:pt x="179754" y="1599278"/>
                  <a:pt x="200067" y="1636624"/>
                  <a:pt x="233431" y="1658867"/>
                </a:cubicBezTo>
                <a:cubicBezTo>
                  <a:pt x="241523" y="1664262"/>
                  <a:pt x="248481" y="1671976"/>
                  <a:pt x="257707" y="1675051"/>
                </a:cubicBezTo>
                <a:cubicBezTo>
                  <a:pt x="273272" y="1680239"/>
                  <a:pt x="290075" y="1680446"/>
                  <a:pt x="306259" y="1683143"/>
                </a:cubicBezTo>
                <a:cubicBezTo>
                  <a:pt x="389874" y="1680356"/>
                  <a:pt x="473451" y="1675051"/>
                  <a:pt x="557112" y="1675051"/>
                </a:cubicBezTo>
              </a:path>
            </a:pathLst>
          </a:cu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TextBox 41"/>
          <p:cNvSpPr txBox="1">
            <a:spLocks noChangeArrowheads="1"/>
          </p:cNvSpPr>
          <p:nvPr/>
        </p:nvSpPr>
        <p:spPr bwMode="auto">
          <a:xfrm>
            <a:off x="8826500" y="5029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39" name="TextBox 42"/>
          <p:cNvSpPr txBox="1">
            <a:spLocks noChangeArrowheads="1"/>
          </p:cNvSpPr>
          <p:nvPr/>
        </p:nvSpPr>
        <p:spPr bwMode="auto">
          <a:xfrm>
            <a:off x="8213725" y="4267200"/>
            <a:ext cx="4365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ma</a:t>
            </a:r>
          </a:p>
        </p:txBody>
      </p:sp>
      <p:sp>
        <p:nvSpPr>
          <p:cNvPr id="40" name="TextBox 43"/>
          <p:cNvSpPr txBox="1">
            <a:spLocks noChangeArrowheads="1"/>
          </p:cNvSpPr>
          <p:nvPr/>
        </p:nvSpPr>
        <p:spPr bwMode="auto">
          <a:xfrm>
            <a:off x="6427788" y="6154738"/>
            <a:ext cx="44767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/>
              <a:t>mo</a:t>
            </a:r>
          </a:p>
        </p:txBody>
      </p:sp>
      <p:sp>
        <p:nvSpPr>
          <p:cNvPr id="41" name="TextBox 25"/>
          <p:cNvSpPr txBox="1">
            <a:spLocks noChangeArrowheads="1"/>
          </p:cNvSpPr>
          <p:nvPr/>
        </p:nvSpPr>
        <p:spPr bwMode="auto">
          <a:xfrm>
            <a:off x="6564313" y="1770063"/>
            <a:ext cx="259398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600" dirty="0">
                <a:solidFill>
                  <a:schemeClr val="tx2"/>
                </a:solidFill>
              </a:rPr>
              <a:t>Instructions 1-4 have control</a:t>
            </a:r>
            <a:br>
              <a:rPr lang="en-US" altLang="en-US" sz="1600" dirty="0">
                <a:solidFill>
                  <a:schemeClr val="tx2"/>
                </a:solidFill>
              </a:rPr>
            </a:br>
            <a:r>
              <a:rPr lang="en-US" altLang="en-US" sz="1600" dirty="0">
                <a:solidFill>
                  <a:schemeClr val="tx2"/>
                </a:solidFill>
              </a:rPr>
              <a:t>dependence to instruction 5</a:t>
            </a:r>
          </a:p>
          <a:p>
            <a:endParaRPr lang="en-US" altLang="en-US" sz="1600" dirty="0">
              <a:solidFill>
                <a:schemeClr val="tx2"/>
              </a:solidFill>
            </a:endParaRPr>
          </a:p>
          <a:p>
            <a:r>
              <a:rPr lang="en-US" altLang="en-US" sz="1600" dirty="0">
                <a:solidFill>
                  <a:schemeClr val="tx2"/>
                </a:solidFill>
              </a:rPr>
              <a:t>5</a:t>
            </a:r>
            <a:r>
              <a:rPr lang="en-US" altLang="en-US" sz="1600" dirty="0">
                <a:solidFill>
                  <a:schemeClr val="tx2"/>
                </a:solidFill>
                <a:sym typeface="Wingdings" panose="05000000000000000000" pitchFamily="2" charset="2"/>
              </a:rPr>
              <a:t>6 control dependence</a:t>
            </a:r>
            <a:endParaRPr lang="en-US" altLang="en-US" sz="1600" dirty="0">
              <a:solidFill>
                <a:schemeClr val="tx2"/>
              </a:solidFill>
            </a:endParaRPr>
          </a:p>
        </p:txBody>
      </p:sp>
      <p:sp>
        <p:nvSpPr>
          <p:cNvPr id="42" name="Rectangle 3"/>
          <p:cNvSpPr txBox="1">
            <a:spLocks noChangeArrowheads="1"/>
          </p:cNvSpPr>
          <p:nvPr/>
        </p:nvSpPr>
        <p:spPr>
          <a:xfrm>
            <a:off x="2709069" y="1825626"/>
            <a:ext cx="3029744" cy="2357438"/>
          </a:xfrm>
          <a:prstGeom prst="rect">
            <a:avLst/>
          </a:prstGeom>
        </p:spPr>
        <p:txBody>
          <a:bodyPr/>
          <a:lstStyle>
            <a:lvl1pPr marL="377825" indent="-377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Monotype Sorts" pitchFamily="2" charset="2"/>
              <a:buChar char="v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06450" indent="-3143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100000"/>
              <a:buChar char="»"/>
              <a:defRPr sz="2000">
                <a:solidFill>
                  <a:schemeClr val="tx1"/>
                </a:solidFill>
                <a:latin typeface="+mn-lt"/>
              </a:defRPr>
            </a:lvl2pPr>
            <a:lvl3pPr marL="1171575" indent="-250825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Ÿ"/>
              <a:defRPr>
                <a:solidFill>
                  <a:schemeClr val="tx1"/>
                </a:solidFill>
                <a:latin typeface="+mn-lt"/>
              </a:defRPr>
            </a:lvl3pPr>
            <a:lvl4pPr marL="1538288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65000"/>
              <a:buFont typeface="Monotype Sorts" pitchFamily="2" charset="2"/>
              <a:buChar char="u"/>
              <a:defRPr sz="1600">
                <a:solidFill>
                  <a:schemeClr val="tx1"/>
                </a:solidFill>
                <a:latin typeface="+mn-lt"/>
              </a:defRPr>
            </a:lvl4pPr>
            <a:lvl5pPr marL="19050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5pPr>
            <a:lvl6pPr marL="23622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6pPr>
            <a:lvl7pPr marL="28194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7pPr>
            <a:lvl8pPr marL="32766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8pPr>
            <a:lvl9pPr marL="3733800" indent="-252413" algn="l" defTabSz="1106488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Monotype Sorts" pitchFamily="2" charset="2"/>
              <a:buChar char="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altLang="en-US" kern="0" dirty="0"/>
              <a:t>Example</a:t>
            </a:r>
          </a:p>
        </p:txBody>
      </p:sp>
      <p:sp>
        <p:nvSpPr>
          <p:cNvPr id="43" name="Text Box 4"/>
          <p:cNvSpPr txBox="1">
            <a:spLocks noChangeArrowheads="1"/>
          </p:cNvSpPr>
          <p:nvPr/>
        </p:nvSpPr>
        <p:spPr bwMode="auto">
          <a:xfrm>
            <a:off x="3166270" y="2246312"/>
            <a:ext cx="2637564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 b="1" dirty="0"/>
              <a:t>1: r1 = load(r2)</a:t>
            </a:r>
          </a:p>
          <a:p>
            <a:r>
              <a:rPr lang="en-US" altLang="en-US" sz="2000" b="1" dirty="0"/>
              <a:t>2: r2 = r1 + r4</a:t>
            </a:r>
          </a:p>
          <a:p>
            <a:r>
              <a:rPr lang="en-US" altLang="en-US" sz="2000" b="1" dirty="0"/>
              <a:t>3: store (r4, r2)</a:t>
            </a:r>
          </a:p>
          <a:p>
            <a:r>
              <a:rPr lang="en-US" altLang="en-US" sz="2000" b="1" dirty="0"/>
              <a:t>4: p1 = </a:t>
            </a:r>
            <a:r>
              <a:rPr lang="en-US" altLang="en-US" sz="2000" b="1" dirty="0" err="1"/>
              <a:t>cmpp</a:t>
            </a:r>
            <a:r>
              <a:rPr lang="en-US" altLang="en-US" sz="2000" b="1" dirty="0"/>
              <a:t> (r2 &lt; 0)</a:t>
            </a:r>
          </a:p>
          <a:p>
            <a:r>
              <a:rPr lang="en-US" altLang="en-US" sz="2000" b="1" dirty="0"/>
              <a:t>5: branch if p1 to BB3</a:t>
            </a:r>
          </a:p>
          <a:p>
            <a:r>
              <a:rPr lang="en-US" altLang="en-US" sz="2000" b="1" dirty="0"/>
              <a:t>6: store (r1, r2)</a:t>
            </a:r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3073428" y="4097676"/>
            <a:ext cx="666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BB3: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8DC27648-5308-49AD-CC1C-AD05168F5353}"/>
                  </a:ext>
                </a:extLst>
              </p14:cNvPr>
              <p14:cNvContentPartPr/>
              <p14:nvPr/>
            </p14:nvContentPartPr>
            <p14:xfrm>
              <a:off x="860040" y="1780560"/>
              <a:ext cx="9083520" cy="55940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8DC27648-5308-49AD-CC1C-AD05168F5353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850680" y="1771200"/>
                <a:ext cx="9102240" cy="561276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80197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Homework Problem 1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160172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 3</a:t>
            </a:r>
          </a:p>
          <a:p>
            <a:r>
              <a:rPr lang="en-US" altLang="en-US" dirty="0"/>
              <a:t>load:   2</a:t>
            </a:r>
          </a:p>
          <a:p>
            <a:r>
              <a:rPr lang="en-US" altLang="en-US" dirty="0"/>
              <a:t>store: 1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5"/>
          <p:cNvSpPr>
            <a:spLocks noChangeArrowheads="1"/>
          </p:cNvSpPr>
          <p:nvPr/>
        </p:nvSpPr>
        <p:spPr bwMode="auto">
          <a:xfrm>
            <a:off x="7848600" y="1825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6"/>
          <p:cNvSpPr>
            <a:spLocks noChangeArrowheads="1"/>
          </p:cNvSpPr>
          <p:nvPr/>
        </p:nvSpPr>
        <p:spPr bwMode="auto">
          <a:xfrm>
            <a:off x="7848600" y="24352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9" name="Oval 7"/>
          <p:cNvSpPr>
            <a:spLocks noChangeArrowheads="1"/>
          </p:cNvSpPr>
          <p:nvPr/>
        </p:nvSpPr>
        <p:spPr bwMode="auto">
          <a:xfrm>
            <a:off x="7848600" y="42640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10" name="Oval 8"/>
          <p:cNvSpPr>
            <a:spLocks noChangeArrowheads="1"/>
          </p:cNvSpPr>
          <p:nvPr/>
        </p:nvSpPr>
        <p:spPr bwMode="auto">
          <a:xfrm>
            <a:off x="7848600" y="36544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7848600" y="30448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12" name="Oval 10"/>
          <p:cNvSpPr>
            <a:spLocks noChangeArrowheads="1"/>
          </p:cNvSpPr>
          <p:nvPr/>
        </p:nvSpPr>
        <p:spPr bwMode="auto">
          <a:xfrm>
            <a:off x="7848600" y="4873625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13" name="Oval 10"/>
          <p:cNvSpPr>
            <a:spLocks noChangeArrowheads="1"/>
          </p:cNvSpPr>
          <p:nvPr/>
        </p:nvSpPr>
        <p:spPr bwMode="auto">
          <a:xfrm>
            <a:off x="7848600" y="5490378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10"/>
          <p:cNvSpPr>
            <a:spLocks noChangeArrowheads="1"/>
          </p:cNvSpPr>
          <p:nvPr/>
        </p:nvSpPr>
        <p:spPr bwMode="auto">
          <a:xfrm>
            <a:off x="7848600" y="6107131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AA1E7DC-3C96-55D7-5BB9-670AD186E5F2}"/>
                  </a:ext>
                </a:extLst>
              </p14:cNvPr>
              <p14:cNvContentPartPr/>
              <p14:nvPr/>
            </p14:nvContentPartPr>
            <p14:xfrm>
              <a:off x="633600" y="2686680"/>
              <a:ext cx="5187960" cy="39204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AA1E7DC-3C96-55D7-5BB9-670AD186E5F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24240" y="2677320"/>
                <a:ext cx="5206680" cy="3939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5618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838200"/>
            <a:ext cx="8138736" cy="615950"/>
          </a:xfrm>
        </p:spPr>
        <p:txBody>
          <a:bodyPr/>
          <a:lstStyle/>
          <a:p>
            <a:r>
              <a:rPr lang="en-US" altLang="en-US" dirty="0"/>
              <a:t>Homework Problem 1: Answer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3886200" y="2895600"/>
            <a:ext cx="1751013" cy="2554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2000">
                <a:solidFill>
                  <a:schemeClr val="tx1"/>
                </a:solidFill>
              </a:rPr>
              <a:t>1. r1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2. r2 = r2 + 1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3. store (r8, 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4. r3 = load(r2)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5. r4 = r1 * r3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6. r5 = r5 + r4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7. r2 = r6 + 4</a:t>
            </a:r>
          </a:p>
          <a:p>
            <a:r>
              <a:rPr lang="en-US" altLang="en-US" sz="2000">
                <a:solidFill>
                  <a:schemeClr val="tx1"/>
                </a:solidFill>
              </a:rPr>
              <a:t>8. store (r2, r5)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62000" y="1825625"/>
            <a:ext cx="2458109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dirty="0"/>
              <a:t>machine model</a:t>
            </a:r>
          </a:p>
          <a:p>
            <a:endParaRPr lang="en-US" altLang="en-US" dirty="0"/>
          </a:p>
          <a:p>
            <a:r>
              <a:rPr lang="en-US" altLang="en-US" dirty="0"/>
              <a:t>latencies</a:t>
            </a:r>
          </a:p>
          <a:p>
            <a:endParaRPr lang="en-US" altLang="en-US" dirty="0"/>
          </a:p>
          <a:p>
            <a:r>
              <a:rPr lang="en-US" altLang="en-US" dirty="0"/>
              <a:t>add:    1</a:t>
            </a:r>
          </a:p>
          <a:p>
            <a:r>
              <a:rPr lang="en-US" altLang="en-US" dirty="0" err="1"/>
              <a:t>mpy</a:t>
            </a:r>
            <a:r>
              <a:rPr lang="en-US" altLang="en-US" dirty="0"/>
              <a:t>:   3</a:t>
            </a:r>
          </a:p>
          <a:p>
            <a:r>
              <a:rPr lang="en-US" altLang="en-US" dirty="0"/>
              <a:t>load:   2</a:t>
            </a:r>
          </a:p>
          <a:p>
            <a:r>
              <a:rPr lang="en-US" altLang="en-US" dirty="0"/>
              <a:t>store:  1</a:t>
            </a:r>
          </a:p>
          <a:p>
            <a:endParaRPr lang="en-US" altLang="en-US" dirty="0"/>
          </a:p>
          <a:p>
            <a:r>
              <a:rPr lang="en-US" altLang="en-US" dirty="0"/>
              <a:t>Store format (</a:t>
            </a:r>
            <a:r>
              <a:rPr lang="en-US" altLang="en-US" dirty="0" err="1"/>
              <a:t>addr</a:t>
            </a:r>
            <a:r>
              <a:rPr lang="en-US" altLang="en-US" dirty="0"/>
              <a:t>, data)</a:t>
            </a:r>
          </a:p>
        </p:txBody>
      </p:sp>
      <p:sp>
        <p:nvSpPr>
          <p:cNvPr id="30725" name="Text Box 5"/>
          <p:cNvSpPr txBox="1">
            <a:spLocks noChangeArrowheads="1"/>
          </p:cNvSpPr>
          <p:nvPr/>
        </p:nvSpPr>
        <p:spPr bwMode="auto">
          <a:xfrm>
            <a:off x="3276600" y="1600200"/>
            <a:ext cx="2813050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/>
              <a:t>1. Draw dependence graph</a:t>
            </a:r>
          </a:p>
          <a:p>
            <a:r>
              <a:rPr lang="en-US" altLang="en-US"/>
              <a:t>2. Label edges with type and</a:t>
            </a:r>
          </a:p>
          <a:p>
            <a:r>
              <a:rPr lang="en-US" altLang="en-US"/>
              <a:t>latencies</a:t>
            </a:r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609600" y="1752600"/>
            <a:ext cx="2514600" cy="4495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" name="Oval 4"/>
          <p:cNvSpPr>
            <a:spLocks noChangeArrowheads="1"/>
          </p:cNvSpPr>
          <p:nvPr/>
        </p:nvSpPr>
        <p:spPr bwMode="auto">
          <a:xfrm>
            <a:off x="7543800" y="205819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8" name="Oval 4"/>
          <p:cNvSpPr>
            <a:spLocks noChangeArrowheads="1"/>
          </p:cNvSpPr>
          <p:nvPr/>
        </p:nvSpPr>
        <p:spPr bwMode="auto">
          <a:xfrm>
            <a:off x="7538987" y="256830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2</a:t>
            </a: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auto">
          <a:xfrm>
            <a:off x="7534174" y="307842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3</a:t>
            </a:r>
          </a:p>
        </p:txBody>
      </p:sp>
      <p:sp>
        <p:nvSpPr>
          <p:cNvPr id="10" name="Oval 4"/>
          <p:cNvSpPr>
            <a:spLocks noChangeArrowheads="1"/>
          </p:cNvSpPr>
          <p:nvPr/>
        </p:nvSpPr>
        <p:spPr bwMode="auto">
          <a:xfrm>
            <a:off x="7529361" y="358853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4</a:t>
            </a:r>
          </a:p>
        </p:txBody>
      </p:sp>
      <p:sp>
        <p:nvSpPr>
          <p:cNvPr id="11" name="Oval 4"/>
          <p:cNvSpPr>
            <a:spLocks noChangeArrowheads="1"/>
          </p:cNvSpPr>
          <p:nvPr/>
        </p:nvSpPr>
        <p:spPr bwMode="auto">
          <a:xfrm>
            <a:off x="7524548" y="409865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5</a:t>
            </a:r>
          </a:p>
        </p:txBody>
      </p:sp>
      <p:sp>
        <p:nvSpPr>
          <p:cNvPr id="12" name="Oval 4"/>
          <p:cNvSpPr>
            <a:spLocks noChangeArrowheads="1"/>
          </p:cNvSpPr>
          <p:nvPr/>
        </p:nvSpPr>
        <p:spPr bwMode="auto">
          <a:xfrm>
            <a:off x="7519735" y="460876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6</a:t>
            </a:r>
          </a:p>
        </p:txBody>
      </p:sp>
      <p:sp>
        <p:nvSpPr>
          <p:cNvPr id="13" name="Oval 4"/>
          <p:cNvSpPr>
            <a:spLocks noChangeArrowheads="1"/>
          </p:cNvSpPr>
          <p:nvPr/>
        </p:nvSpPr>
        <p:spPr bwMode="auto">
          <a:xfrm>
            <a:off x="7514922" y="5118884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7</a:t>
            </a:r>
          </a:p>
        </p:txBody>
      </p:sp>
      <p:sp>
        <p:nvSpPr>
          <p:cNvPr id="14" name="Oval 4"/>
          <p:cNvSpPr>
            <a:spLocks noChangeArrowheads="1"/>
          </p:cNvSpPr>
          <p:nvPr/>
        </p:nvSpPr>
        <p:spPr bwMode="auto">
          <a:xfrm>
            <a:off x="7510109" y="5628999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dirty="0"/>
              <a:t>8</a:t>
            </a:r>
          </a:p>
        </p:txBody>
      </p:sp>
      <p:cxnSp>
        <p:nvCxnSpPr>
          <p:cNvPr id="3" name="Straight Arrow Connector 2"/>
          <p:cNvCxnSpPr>
            <a:stCxn id="7" idx="4"/>
            <a:endCxn id="8" idx="0"/>
          </p:cNvCxnSpPr>
          <p:nvPr/>
        </p:nvCxnSpPr>
        <p:spPr bwMode="auto">
          <a:xfrm flipH="1">
            <a:off x="7691387" y="236299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Box 3"/>
          <p:cNvSpPr txBox="1"/>
          <p:nvPr/>
        </p:nvSpPr>
        <p:spPr>
          <a:xfrm>
            <a:off x="7681761" y="227996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ra</a:t>
            </a:r>
            <a:r>
              <a:rPr lang="en-US" sz="1400" dirty="0"/>
              <a:t>, 0</a:t>
            </a:r>
          </a:p>
        </p:txBody>
      </p:sp>
      <p:cxnSp>
        <p:nvCxnSpPr>
          <p:cNvPr id="6" name="Straight Arrow Connector 5"/>
          <p:cNvCxnSpPr>
            <a:stCxn id="8" idx="4"/>
            <a:endCxn id="9" idx="0"/>
          </p:cNvCxnSpPr>
          <p:nvPr/>
        </p:nvCxnSpPr>
        <p:spPr bwMode="auto">
          <a:xfrm flipH="1">
            <a:off x="7686574" y="2873109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TextBox 19"/>
          <p:cNvSpPr txBox="1"/>
          <p:nvPr/>
        </p:nvSpPr>
        <p:spPr>
          <a:xfrm>
            <a:off x="7709776" y="279157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1</a:t>
            </a:r>
          </a:p>
        </p:txBody>
      </p:sp>
      <p:cxnSp>
        <p:nvCxnSpPr>
          <p:cNvPr id="16" name="Elbow Connector 15"/>
          <p:cNvCxnSpPr>
            <a:stCxn id="7" idx="2"/>
            <a:endCxn id="11" idx="2"/>
          </p:cNvCxnSpPr>
          <p:nvPr/>
        </p:nvCxnSpPr>
        <p:spPr bwMode="auto">
          <a:xfrm rot="10800000" flipV="1">
            <a:off x="7524548" y="2210594"/>
            <a:ext cx="19252" cy="2040460"/>
          </a:xfrm>
          <a:prstGeom prst="bentConnector3">
            <a:avLst>
              <a:gd name="adj1" fmla="val 1287409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" name="TextBox 23"/>
          <p:cNvSpPr txBox="1"/>
          <p:nvPr/>
        </p:nvSpPr>
        <p:spPr>
          <a:xfrm>
            <a:off x="6870697" y="2083225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2</a:t>
            </a:r>
          </a:p>
        </p:txBody>
      </p:sp>
      <p:cxnSp>
        <p:nvCxnSpPr>
          <p:cNvPr id="19" name="Straight Arrow Connector 18"/>
          <p:cNvCxnSpPr>
            <a:stCxn id="10" idx="4"/>
            <a:endCxn id="11" idx="0"/>
          </p:cNvCxnSpPr>
          <p:nvPr/>
        </p:nvCxnSpPr>
        <p:spPr bwMode="auto">
          <a:xfrm flipH="1">
            <a:off x="7676948" y="3893339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Box 26"/>
          <p:cNvSpPr txBox="1"/>
          <p:nvPr/>
        </p:nvSpPr>
        <p:spPr>
          <a:xfrm>
            <a:off x="7709776" y="5333172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698524" y="3801339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2</a:t>
            </a:r>
          </a:p>
        </p:txBody>
      </p:sp>
      <p:cxnSp>
        <p:nvCxnSpPr>
          <p:cNvPr id="22" name="Straight Arrow Connector 21"/>
          <p:cNvCxnSpPr>
            <a:stCxn id="13" idx="4"/>
            <a:endCxn id="14" idx="0"/>
          </p:cNvCxnSpPr>
          <p:nvPr/>
        </p:nvCxnSpPr>
        <p:spPr bwMode="auto">
          <a:xfrm flipH="1">
            <a:off x="7662509" y="542368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721" name="Curved Connector 30720"/>
          <p:cNvCxnSpPr>
            <a:stCxn id="12" idx="3"/>
            <a:endCxn id="14" idx="2"/>
          </p:cNvCxnSpPr>
          <p:nvPr/>
        </p:nvCxnSpPr>
        <p:spPr bwMode="auto">
          <a:xfrm rot="5400000">
            <a:off x="7081008" y="5298034"/>
            <a:ext cx="912467" cy="54263"/>
          </a:xfrm>
          <a:prstGeom prst="curvedConnector4">
            <a:avLst>
              <a:gd name="adj1" fmla="val 19161"/>
              <a:gd name="adj2" fmla="val 52128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TextBox 40"/>
          <p:cNvSpPr txBox="1"/>
          <p:nvPr/>
        </p:nvSpPr>
        <p:spPr>
          <a:xfrm>
            <a:off x="6861365" y="5243276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1</a:t>
            </a:r>
          </a:p>
        </p:txBody>
      </p:sp>
      <p:cxnSp>
        <p:nvCxnSpPr>
          <p:cNvPr id="30730" name="Straight Arrow Connector 30729"/>
          <p:cNvCxnSpPr>
            <a:stCxn id="11" idx="4"/>
            <a:endCxn id="12" idx="0"/>
          </p:cNvCxnSpPr>
          <p:nvPr/>
        </p:nvCxnSpPr>
        <p:spPr bwMode="auto">
          <a:xfrm flipH="1">
            <a:off x="7672135" y="4403454"/>
            <a:ext cx="4813" cy="2053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Box 43"/>
          <p:cNvSpPr txBox="1"/>
          <p:nvPr/>
        </p:nvSpPr>
        <p:spPr>
          <a:xfrm>
            <a:off x="7672135" y="4311454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3</a:t>
            </a:r>
          </a:p>
        </p:txBody>
      </p:sp>
      <p:cxnSp>
        <p:nvCxnSpPr>
          <p:cNvPr id="30732" name="Curved Connector 30731"/>
          <p:cNvCxnSpPr>
            <a:stCxn id="8" idx="6"/>
            <a:endCxn id="10" idx="6"/>
          </p:cNvCxnSpPr>
          <p:nvPr/>
        </p:nvCxnSpPr>
        <p:spPr bwMode="auto">
          <a:xfrm flipH="1">
            <a:off x="7834161" y="2720709"/>
            <a:ext cx="9626" cy="1020230"/>
          </a:xfrm>
          <a:prstGeom prst="curvedConnector3">
            <a:avLst>
              <a:gd name="adj1" fmla="val -467464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Box 47"/>
          <p:cNvSpPr txBox="1"/>
          <p:nvPr/>
        </p:nvSpPr>
        <p:spPr>
          <a:xfrm>
            <a:off x="8210989" y="2955838"/>
            <a:ext cx="4828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rf</a:t>
            </a:r>
            <a:r>
              <a:rPr lang="en-US" sz="1400" dirty="0"/>
              <a:t>, 1</a:t>
            </a:r>
          </a:p>
        </p:txBody>
      </p:sp>
      <p:cxnSp>
        <p:nvCxnSpPr>
          <p:cNvPr id="30735" name="Curved Connector 30734"/>
          <p:cNvCxnSpPr>
            <a:stCxn id="8" idx="3"/>
            <a:endCxn id="13" idx="2"/>
          </p:cNvCxnSpPr>
          <p:nvPr/>
        </p:nvCxnSpPr>
        <p:spPr bwMode="auto">
          <a:xfrm rot="5400000">
            <a:off x="6327867" y="4015527"/>
            <a:ext cx="2442812" cy="68702"/>
          </a:xfrm>
          <a:prstGeom prst="curvedConnector4">
            <a:avLst>
              <a:gd name="adj1" fmla="val 1442"/>
              <a:gd name="adj2" fmla="val 165162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" name="TextBox 52"/>
          <p:cNvSpPr txBox="1"/>
          <p:nvPr/>
        </p:nvSpPr>
        <p:spPr>
          <a:xfrm>
            <a:off x="6004648" y="3587050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ra</a:t>
            </a:r>
            <a:r>
              <a:rPr lang="en-US" sz="1400" dirty="0"/>
              <a:t>, 0</a:t>
            </a:r>
          </a:p>
        </p:txBody>
      </p:sp>
      <p:cxnSp>
        <p:nvCxnSpPr>
          <p:cNvPr id="30739" name="Curved Connector 30738"/>
          <p:cNvCxnSpPr>
            <a:stCxn id="9" idx="2"/>
            <a:endCxn id="13" idx="2"/>
          </p:cNvCxnSpPr>
          <p:nvPr/>
        </p:nvCxnSpPr>
        <p:spPr bwMode="auto">
          <a:xfrm rot="10800000" flipV="1">
            <a:off x="7514922" y="3230824"/>
            <a:ext cx="19252" cy="2040460"/>
          </a:xfrm>
          <a:prstGeom prst="curvedConnector3">
            <a:avLst>
              <a:gd name="adj1" fmla="val 3937207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TextBox 57"/>
          <p:cNvSpPr txBox="1"/>
          <p:nvPr/>
        </p:nvSpPr>
        <p:spPr>
          <a:xfrm>
            <a:off x="6574218" y="338322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ra</a:t>
            </a:r>
            <a:r>
              <a:rPr lang="en-US" sz="1400" dirty="0"/>
              <a:t>, 0</a:t>
            </a:r>
          </a:p>
        </p:txBody>
      </p:sp>
      <p:cxnSp>
        <p:nvCxnSpPr>
          <p:cNvPr id="30746" name="Curved Connector 30745"/>
          <p:cNvCxnSpPr>
            <a:stCxn id="10" idx="2"/>
            <a:endCxn id="13" idx="2"/>
          </p:cNvCxnSpPr>
          <p:nvPr/>
        </p:nvCxnSpPr>
        <p:spPr bwMode="auto">
          <a:xfrm rot="10800000" flipV="1">
            <a:off x="7514923" y="3740938"/>
            <a:ext cx="14439" cy="1530345"/>
          </a:xfrm>
          <a:prstGeom prst="curvedConnector3">
            <a:avLst>
              <a:gd name="adj1" fmla="val 248315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7" name="TextBox 66"/>
          <p:cNvSpPr txBox="1"/>
          <p:nvPr/>
        </p:nvSpPr>
        <p:spPr>
          <a:xfrm>
            <a:off x="6803403" y="3943277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ra</a:t>
            </a:r>
            <a:r>
              <a:rPr lang="en-US" sz="1400" dirty="0"/>
              <a:t>, 0</a:t>
            </a:r>
          </a:p>
        </p:txBody>
      </p:sp>
      <p:cxnSp>
        <p:nvCxnSpPr>
          <p:cNvPr id="30750" name="Curved Connector 30749"/>
          <p:cNvCxnSpPr>
            <a:stCxn id="8" idx="2"/>
            <a:endCxn id="13" idx="2"/>
          </p:cNvCxnSpPr>
          <p:nvPr/>
        </p:nvCxnSpPr>
        <p:spPr bwMode="auto">
          <a:xfrm rot="10800000" flipV="1">
            <a:off x="7514923" y="2720708"/>
            <a:ext cx="24065" cy="2550575"/>
          </a:xfrm>
          <a:prstGeom prst="curvedConnector3">
            <a:avLst>
              <a:gd name="adj1" fmla="val 6649495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Box 70"/>
          <p:cNvSpPr txBox="1"/>
          <p:nvPr/>
        </p:nvSpPr>
        <p:spPr>
          <a:xfrm>
            <a:off x="5895608" y="3007652"/>
            <a:ext cx="5132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/>
              <a:t>ro</a:t>
            </a:r>
            <a:r>
              <a:rPr lang="en-US" sz="1400" dirty="0"/>
              <a:t>, 1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536023" y="6142993"/>
            <a:ext cx="54409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Memory deps all with latency =1: 1</a:t>
            </a:r>
            <a:r>
              <a:rPr lang="en-US" dirty="0">
                <a:sym typeface="Wingdings" panose="05000000000000000000" pitchFamily="2" charset="2"/>
              </a:rPr>
              <a:t>3 (ma), 18 (ma),</a:t>
            </a:r>
            <a:br>
              <a:rPr lang="en-US" dirty="0">
                <a:sym typeface="Wingdings" panose="05000000000000000000" pitchFamily="2" charset="2"/>
              </a:rPr>
            </a:br>
            <a:r>
              <a:rPr lang="en-US" dirty="0">
                <a:sym typeface="Wingdings" panose="05000000000000000000" pitchFamily="2" charset="2"/>
              </a:rPr>
              <a:t>34 (mf), 38 (</a:t>
            </a:r>
            <a:r>
              <a:rPr lang="en-US" dirty="0" err="1">
                <a:sym typeface="Wingdings" panose="05000000000000000000" pitchFamily="2" charset="2"/>
              </a:rPr>
              <a:t>mo</a:t>
            </a:r>
            <a:r>
              <a:rPr lang="en-US" dirty="0">
                <a:sym typeface="Wingdings" panose="05000000000000000000" pitchFamily="2" charset="2"/>
              </a:rPr>
              <a:t>), 48 (ma)</a:t>
            </a:r>
            <a:br>
              <a:rPr lang="en-US" dirty="0">
                <a:sym typeface="Wingdings" panose="05000000000000000000" pitchFamily="2" charset="2"/>
              </a:rPr>
            </a:br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No control dependences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052081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Dependence Graph Properties - Estart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 err="1"/>
              <a:t>Estart</a:t>
            </a:r>
            <a:r>
              <a:rPr lang="en-US" altLang="en-US" dirty="0"/>
              <a:t> = earliest start time, (as soon as possible - ASAP)</a:t>
            </a:r>
          </a:p>
          <a:p>
            <a:pPr lvl="1"/>
            <a:r>
              <a:rPr lang="en-US" altLang="en-US" dirty="0"/>
              <a:t>Schedule length with infinite resources (dependence height)</a:t>
            </a:r>
          </a:p>
          <a:p>
            <a:pPr lvl="1"/>
            <a:r>
              <a:rPr lang="en-US" altLang="en-US" dirty="0" err="1"/>
              <a:t>Estart</a:t>
            </a:r>
            <a:r>
              <a:rPr lang="en-US" altLang="en-US" dirty="0"/>
              <a:t> = 0 if node has no predecessors</a:t>
            </a:r>
          </a:p>
          <a:p>
            <a:pPr lvl="1"/>
            <a:r>
              <a:rPr lang="en-US" altLang="en-US" dirty="0" err="1"/>
              <a:t>Estart</a:t>
            </a:r>
            <a:r>
              <a:rPr lang="en-US" altLang="en-US" dirty="0"/>
              <a:t> = MAX(</a:t>
            </a:r>
            <a:r>
              <a:rPr lang="en-US" altLang="en-US" dirty="0" err="1"/>
              <a:t>Estart</a:t>
            </a:r>
            <a:r>
              <a:rPr lang="en-US" altLang="en-US" dirty="0"/>
              <a:t>(</a:t>
            </a:r>
            <a:r>
              <a:rPr lang="en-US" altLang="en-US" dirty="0" err="1"/>
              <a:t>pred</a:t>
            </a:r>
            <a:r>
              <a:rPr lang="en-US" altLang="en-US" dirty="0"/>
              <a:t>) + latency)</a:t>
            </a:r>
            <a:br>
              <a:rPr lang="en-US" altLang="en-US" dirty="0"/>
            </a:br>
            <a:r>
              <a:rPr lang="en-US" altLang="en-US" dirty="0"/>
              <a:t>for each predecessor node</a:t>
            </a:r>
          </a:p>
          <a:p>
            <a:pPr lvl="1"/>
            <a:r>
              <a:rPr lang="en-US" altLang="en-US" dirty="0"/>
              <a:t>Example</a:t>
            </a:r>
          </a:p>
        </p:txBody>
      </p:sp>
      <p:sp>
        <p:nvSpPr>
          <p:cNvPr id="31748" name="Oval 4"/>
          <p:cNvSpPr>
            <a:spLocks noChangeArrowheads="1"/>
          </p:cNvSpPr>
          <p:nvPr/>
        </p:nvSpPr>
        <p:spPr bwMode="auto">
          <a:xfrm>
            <a:off x="6802969" y="28839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1749" name="Oval 5"/>
          <p:cNvSpPr>
            <a:spLocks noChangeArrowheads="1"/>
          </p:cNvSpPr>
          <p:nvPr/>
        </p:nvSpPr>
        <p:spPr bwMode="auto">
          <a:xfrm>
            <a:off x="6193369" y="3493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1750" name="Oval 6"/>
          <p:cNvSpPr>
            <a:spLocks noChangeArrowheads="1"/>
          </p:cNvSpPr>
          <p:nvPr/>
        </p:nvSpPr>
        <p:spPr bwMode="auto">
          <a:xfrm>
            <a:off x="6879169" y="4255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1751" name="Oval 7"/>
          <p:cNvSpPr>
            <a:spLocks noChangeArrowheads="1"/>
          </p:cNvSpPr>
          <p:nvPr/>
        </p:nvSpPr>
        <p:spPr bwMode="auto">
          <a:xfrm>
            <a:off x="6193369" y="4255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1752" name="Oval 8"/>
          <p:cNvSpPr>
            <a:spLocks noChangeArrowheads="1"/>
          </p:cNvSpPr>
          <p:nvPr/>
        </p:nvSpPr>
        <p:spPr bwMode="auto">
          <a:xfrm>
            <a:off x="6879169" y="3493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1753" name="Oval 9"/>
          <p:cNvSpPr>
            <a:spLocks noChangeArrowheads="1"/>
          </p:cNvSpPr>
          <p:nvPr/>
        </p:nvSpPr>
        <p:spPr bwMode="auto">
          <a:xfrm>
            <a:off x="6955369" y="50175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1754" name="Oval 10"/>
          <p:cNvSpPr>
            <a:spLocks noChangeArrowheads="1"/>
          </p:cNvSpPr>
          <p:nvPr/>
        </p:nvSpPr>
        <p:spPr bwMode="auto">
          <a:xfrm>
            <a:off x="7336369" y="57033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1755" name="Oval 11"/>
          <p:cNvSpPr>
            <a:spLocks noChangeArrowheads="1"/>
          </p:cNvSpPr>
          <p:nvPr/>
        </p:nvSpPr>
        <p:spPr bwMode="auto">
          <a:xfrm>
            <a:off x="6498169" y="5703332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1756" name="Line 12"/>
          <p:cNvSpPr>
            <a:spLocks noChangeShapeType="1"/>
          </p:cNvSpPr>
          <p:nvPr/>
        </p:nvSpPr>
        <p:spPr bwMode="auto">
          <a:xfrm flipH="1">
            <a:off x="6421969" y="3188732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7" name="Line 13"/>
          <p:cNvSpPr>
            <a:spLocks noChangeShapeType="1"/>
          </p:cNvSpPr>
          <p:nvPr/>
        </p:nvSpPr>
        <p:spPr bwMode="auto">
          <a:xfrm>
            <a:off x="6955369" y="3188732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8" name="Line 14"/>
          <p:cNvSpPr>
            <a:spLocks noChangeShapeType="1"/>
          </p:cNvSpPr>
          <p:nvPr/>
        </p:nvSpPr>
        <p:spPr bwMode="auto">
          <a:xfrm>
            <a:off x="6345769" y="3798332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9" name="Line 15"/>
          <p:cNvSpPr>
            <a:spLocks noChangeShapeType="1"/>
          </p:cNvSpPr>
          <p:nvPr/>
        </p:nvSpPr>
        <p:spPr bwMode="auto">
          <a:xfrm flipH="1">
            <a:off x="6345769" y="3798332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0" name="Line 16"/>
          <p:cNvSpPr>
            <a:spLocks noChangeShapeType="1"/>
          </p:cNvSpPr>
          <p:nvPr/>
        </p:nvSpPr>
        <p:spPr bwMode="auto">
          <a:xfrm>
            <a:off x="7031569" y="379833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1" name="Line 17"/>
          <p:cNvSpPr>
            <a:spLocks noChangeShapeType="1"/>
          </p:cNvSpPr>
          <p:nvPr/>
        </p:nvSpPr>
        <p:spPr bwMode="auto">
          <a:xfrm>
            <a:off x="6345769" y="3798332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2" name="Line 18"/>
          <p:cNvSpPr>
            <a:spLocks noChangeShapeType="1"/>
          </p:cNvSpPr>
          <p:nvPr/>
        </p:nvSpPr>
        <p:spPr bwMode="auto">
          <a:xfrm>
            <a:off x="6421969" y="4560332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3" name="Line 19"/>
          <p:cNvSpPr>
            <a:spLocks noChangeShapeType="1"/>
          </p:cNvSpPr>
          <p:nvPr/>
        </p:nvSpPr>
        <p:spPr bwMode="auto">
          <a:xfrm>
            <a:off x="7031569" y="4560332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4" name="Line 20"/>
          <p:cNvSpPr>
            <a:spLocks noChangeShapeType="1"/>
          </p:cNvSpPr>
          <p:nvPr/>
        </p:nvSpPr>
        <p:spPr bwMode="auto">
          <a:xfrm>
            <a:off x="7183969" y="5322332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5" name="Line 21"/>
          <p:cNvSpPr>
            <a:spLocks noChangeShapeType="1"/>
          </p:cNvSpPr>
          <p:nvPr/>
        </p:nvSpPr>
        <p:spPr bwMode="auto">
          <a:xfrm flipH="1">
            <a:off x="6726769" y="5322332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66" name="Text Box 22"/>
          <p:cNvSpPr txBox="1">
            <a:spLocks noChangeArrowheads="1"/>
          </p:cNvSpPr>
          <p:nvPr/>
        </p:nvSpPr>
        <p:spPr bwMode="auto">
          <a:xfrm>
            <a:off x="6421969" y="30331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7" name="Text Box 23"/>
          <p:cNvSpPr txBox="1">
            <a:spLocks noChangeArrowheads="1"/>
          </p:cNvSpPr>
          <p:nvPr/>
        </p:nvSpPr>
        <p:spPr bwMode="auto">
          <a:xfrm>
            <a:off x="6955369" y="3185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68" name="Text Box 24"/>
          <p:cNvSpPr txBox="1">
            <a:spLocks noChangeArrowheads="1"/>
          </p:cNvSpPr>
          <p:nvPr/>
        </p:nvSpPr>
        <p:spPr bwMode="auto">
          <a:xfrm>
            <a:off x="7260169" y="52429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69" name="Text Box 25"/>
          <p:cNvSpPr txBox="1">
            <a:spLocks noChangeArrowheads="1"/>
          </p:cNvSpPr>
          <p:nvPr/>
        </p:nvSpPr>
        <p:spPr bwMode="auto">
          <a:xfrm>
            <a:off x="6574369" y="53191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0" name="Text Box 26"/>
          <p:cNvSpPr txBox="1">
            <a:spLocks noChangeArrowheads="1"/>
          </p:cNvSpPr>
          <p:nvPr/>
        </p:nvSpPr>
        <p:spPr bwMode="auto">
          <a:xfrm>
            <a:off x="6345769" y="4709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1" name="Text Box 27"/>
          <p:cNvSpPr txBox="1">
            <a:spLocks noChangeArrowheads="1"/>
          </p:cNvSpPr>
          <p:nvPr/>
        </p:nvSpPr>
        <p:spPr bwMode="auto">
          <a:xfrm>
            <a:off x="6040969" y="38713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2" name="Text Box 28"/>
          <p:cNvSpPr txBox="1">
            <a:spLocks noChangeArrowheads="1"/>
          </p:cNvSpPr>
          <p:nvPr/>
        </p:nvSpPr>
        <p:spPr bwMode="auto">
          <a:xfrm>
            <a:off x="6421969" y="36427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7031569" y="39475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1774" name="Text Box 30"/>
          <p:cNvSpPr txBox="1">
            <a:spLocks noChangeArrowheads="1"/>
          </p:cNvSpPr>
          <p:nvPr/>
        </p:nvSpPr>
        <p:spPr bwMode="auto">
          <a:xfrm>
            <a:off x="7107769" y="4636532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1775" name="Text Box 31"/>
          <p:cNvSpPr txBox="1">
            <a:spLocks noChangeArrowheads="1"/>
          </p:cNvSpPr>
          <p:nvPr/>
        </p:nvSpPr>
        <p:spPr bwMode="auto">
          <a:xfrm>
            <a:off x="6650569" y="3642757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7018053" y="2667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0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52828" y="340836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7183969" y="3380304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5888570" y="419424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7302727" y="493972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56762" y="570739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6092124" y="5643245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221253" y="417328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40" name="Oval 10"/>
          <p:cNvSpPr>
            <a:spLocks noChangeArrowheads="1"/>
          </p:cNvSpPr>
          <p:nvPr/>
        </p:nvSpPr>
        <p:spPr bwMode="auto">
          <a:xfrm>
            <a:off x="7328822" y="6486063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/>
              <a:t>Exit</a:t>
            </a:r>
          </a:p>
        </p:txBody>
      </p:sp>
      <p:cxnSp>
        <p:nvCxnSpPr>
          <p:cNvPr id="41" name="Straight Arrow Connector 40"/>
          <p:cNvCxnSpPr>
            <a:endCxn id="40" idx="0"/>
          </p:cNvCxnSpPr>
          <p:nvPr/>
        </p:nvCxnSpPr>
        <p:spPr bwMode="auto">
          <a:xfrm>
            <a:off x="7455120" y="6025688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Straight Arrow Connector 41"/>
          <p:cNvCxnSpPr>
            <a:endCxn id="40" idx="0"/>
          </p:cNvCxnSpPr>
          <p:nvPr/>
        </p:nvCxnSpPr>
        <p:spPr bwMode="auto">
          <a:xfrm>
            <a:off x="6724683" y="5981051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 Box 24"/>
          <p:cNvSpPr txBox="1">
            <a:spLocks noChangeArrowheads="1"/>
          </p:cNvSpPr>
          <p:nvPr/>
        </p:nvSpPr>
        <p:spPr bwMode="auto">
          <a:xfrm>
            <a:off x="6632795" y="5987588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4" name="Text Box 24"/>
          <p:cNvSpPr txBox="1">
            <a:spLocks noChangeArrowheads="1"/>
          </p:cNvSpPr>
          <p:nvPr/>
        </p:nvSpPr>
        <p:spPr bwMode="auto">
          <a:xfrm>
            <a:off x="7448285" y="5968538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7585502" y="6446338"/>
            <a:ext cx="41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FE63B177-9222-91EA-4485-881C5CEDE4FD}"/>
                  </a:ext>
                </a:extLst>
              </p14:cNvPr>
              <p14:cNvContentPartPr/>
              <p14:nvPr/>
            </p14:nvContentPartPr>
            <p14:xfrm>
              <a:off x="595080" y="873360"/>
              <a:ext cx="9294480" cy="626616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FE63B177-9222-91EA-4485-881C5CEDE4FD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85720" y="864000"/>
                <a:ext cx="9313200" cy="6284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0744896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Lstart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9425" y="1581474"/>
            <a:ext cx="7696200" cy="5216525"/>
          </a:xfrm>
        </p:spPr>
        <p:txBody>
          <a:bodyPr/>
          <a:lstStyle/>
          <a:p>
            <a:r>
              <a:rPr lang="en-US" altLang="en-US" dirty="0" err="1"/>
              <a:t>Lstart</a:t>
            </a:r>
            <a:r>
              <a:rPr lang="en-US" altLang="en-US" dirty="0"/>
              <a:t> = latest start time, ALAP </a:t>
            </a:r>
          </a:p>
          <a:p>
            <a:pPr lvl="1"/>
            <a:r>
              <a:rPr lang="en-US" altLang="en-US" dirty="0"/>
              <a:t>Latest time a node can be scheduled </a:t>
            </a:r>
            <a:r>
              <a:rPr lang="en-US" altLang="en-US" dirty="0" err="1"/>
              <a:t>s.t.</a:t>
            </a:r>
            <a:r>
              <a:rPr lang="en-US" altLang="en-US" dirty="0"/>
              <a:t> </a:t>
            </a:r>
            <a:r>
              <a:rPr lang="en-US" altLang="en-US" dirty="0" err="1"/>
              <a:t>sched</a:t>
            </a:r>
            <a:r>
              <a:rPr lang="en-US" altLang="en-US" dirty="0"/>
              <a:t> length not increased beyond infinite resource schedule length</a:t>
            </a:r>
          </a:p>
          <a:p>
            <a:pPr lvl="1"/>
            <a:r>
              <a:rPr lang="en-US" altLang="en-US" dirty="0" err="1"/>
              <a:t>Lstart</a:t>
            </a:r>
            <a:r>
              <a:rPr lang="en-US" altLang="en-US" dirty="0"/>
              <a:t> = </a:t>
            </a:r>
            <a:r>
              <a:rPr lang="en-US" altLang="en-US" dirty="0" err="1"/>
              <a:t>Estart</a:t>
            </a:r>
            <a:r>
              <a:rPr lang="en-US" altLang="en-US" dirty="0"/>
              <a:t> if node has no successors</a:t>
            </a:r>
          </a:p>
          <a:p>
            <a:pPr lvl="1"/>
            <a:r>
              <a:rPr lang="en-US" altLang="en-US" dirty="0" err="1"/>
              <a:t>Lstart</a:t>
            </a:r>
            <a:r>
              <a:rPr lang="en-US" altLang="en-US" dirty="0"/>
              <a:t> = MIN(</a:t>
            </a:r>
            <a:r>
              <a:rPr lang="en-US" altLang="en-US" dirty="0" err="1"/>
              <a:t>Lstart</a:t>
            </a:r>
            <a:r>
              <a:rPr lang="en-US" altLang="en-US" dirty="0"/>
              <a:t>(</a:t>
            </a:r>
            <a:r>
              <a:rPr lang="en-US" altLang="en-US" dirty="0" err="1"/>
              <a:t>succ</a:t>
            </a:r>
            <a:r>
              <a:rPr lang="en-US" altLang="en-US" dirty="0"/>
              <a:t>) - latency)</a:t>
            </a:r>
            <a:br>
              <a:rPr lang="en-US" altLang="en-US" dirty="0"/>
            </a:br>
            <a:r>
              <a:rPr lang="en-US" altLang="en-US" dirty="0"/>
              <a:t>for each successor node</a:t>
            </a:r>
          </a:p>
          <a:p>
            <a:pPr lvl="1"/>
            <a:r>
              <a:rPr lang="en-US" altLang="en-US" dirty="0"/>
              <a:t>Example</a:t>
            </a:r>
          </a:p>
        </p:txBody>
      </p:sp>
      <p:sp>
        <p:nvSpPr>
          <p:cNvPr id="32772" name="Oval 4"/>
          <p:cNvSpPr>
            <a:spLocks noChangeArrowheads="1"/>
          </p:cNvSpPr>
          <p:nvPr/>
        </p:nvSpPr>
        <p:spPr bwMode="auto">
          <a:xfrm>
            <a:off x="7200001" y="28194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1</a:t>
            </a:r>
          </a:p>
        </p:txBody>
      </p:sp>
      <p:sp>
        <p:nvSpPr>
          <p:cNvPr id="32773" name="Oval 5"/>
          <p:cNvSpPr>
            <a:spLocks noChangeArrowheads="1"/>
          </p:cNvSpPr>
          <p:nvPr/>
        </p:nvSpPr>
        <p:spPr bwMode="auto">
          <a:xfrm>
            <a:off x="6590401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2</a:t>
            </a:r>
          </a:p>
        </p:txBody>
      </p:sp>
      <p:sp>
        <p:nvSpPr>
          <p:cNvPr id="32774" name="Oval 6"/>
          <p:cNvSpPr>
            <a:spLocks noChangeArrowheads="1"/>
          </p:cNvSpPr>
          <p:nvPr/>
        </p:nvSpPr>
        <p:spPr bwMode="auto">
          <a:xfrm>
            <a:off x="7276201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5</a:t>
            </a:r>
          </a:p>
        </p:txBody>
      </p:sp>
      <p:sp>
        <p:nvSpPr>
          <p:cNvPr id="32775" name="Oval 7"/>
          <p:cNvSpPr>
            <a:spLocks noChangeArrowheads="1"/>
          </p:cNvSpPr>
          <p:nvPr/>
        </p:nvSpPr>
        <p:spPr bwMode="auto">
          <a:xfrm>
            <a:off x="6590401" y="4191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4</a:t>
            </a:r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7276201" y="3429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3</a:t>
            </a: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7352401" y="49530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6</a:t>
            </a: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7733401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8</a:t>
            </a:r>
          </a:p>
        </p:txBody>
      </p:sp>
      <p:sp>
        <p:nvSpPr>
          <p:cNvPr id="32779" name="Oval 11"/>
          <p:cNvSpPr>
            <a:spLocks noChangeArrowheads="1"/>
          </p:cNvSpPr>
          <p:nvPr/>
        </p:nvSpPr>
        <p:spPr bwMode="auto">
          <a:xfrm>
            <a:off x="6895201" y="5638800"/>
            <a:ext cx="304800" cy="304800"/>
          </a:xfrm>
          <a:prstGeom prst="ellips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/>
              <a:t>7</a:t>
            </a:r>
          </a:p>
        </p:txBody>
      </p:sp>
      <p:sp>
        <p:nvSpPr>
          <p:cNvPr id="32780" name="Line 12"/>
          <p:cNvSpPr>
            <a:spLocks noChangeShapeType="1"/>
          </p:cNvSpPr>
          <p:nvPr/>
        </p:nvSpPr>
        <p:spPr bwMode="auto">
          <a:xfrm flipH="1">
            <a:off x="6819001" y="3124200"/>
            <a:ext cx="457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1" name="Line 13"/>
          <p:cNvSpPr>
            <a:spLocks noChangeShapeType="1"/>
          </p:cNvSpPr>
          <p:nvPr/>
        </p:nvSpPr>
        <p:spPr bwMode="auto">
          <a:xfrm>
            <a:off x="7352401" y="3124200"/>
            <a:ext cx="76200" cy="304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2" name="Line 14"/>
          <p:cNvSpPr>
            <a:spLocks noChangeShapeType="1"/>
          </p:cNvSpPr>
          <p:nvPr/>
        </p:nvSpPr>
        <p:spPr bwMode="auto">
          <a:xfrm>
            <a:off x="6742801" y="37338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3" name="Line 15"/>
          <p:cNvSpPr>
            <a:spLocks noChangeShapeType="1"/>
          </p:cNvSpPr>
          <p:nvPr/>
        </p:nvSpPr>
        <p:spPr bwMode="auto">
          <a:xfrm flipH="1">
            <a:off x="6742801" y="3733800"/>
            <a:ext cx="6858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4" name="Line 16"/>
          <p:cNvSpPr>
            <a:spLocks noChangeShapeType="1"/>
          </p:cNvSpPr>
          <p:nvPr/>
        </p:nvSpPr>
        <p:spPr bwMode="auto">
          <a:xfrm>
            <a:off x="7428601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5" name="Line 17"/>
          <p:cNvSpPr>
            <a:spLocks noChangeShapeType="1"/>
          </p:cNvSpPr>
          <p:nvPr/>
        </p:nvSpPr>
        <p:spPr bwMode="auto">
          <a:xfrm>
            <a:off x="6742801" y="3733800"/>
            <a:ext cx="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6" name="Line 18"/>
          <p:cNvSpPr>
            <a:spLocks noChangeShapeType="1"/>
          </p:cNvSpPr>
          <p:nvPr/>
        </p:nvSpPr>
        <p:spPr bwMode="auto">
          <a:xfrm>
            <a:off x="6819001" y="4495800"/>
            <a:ext cx="6096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7" name="Line 19"/>
          <p:cNvSpPr>
            <a:spLocks noChangeShapeType="1"/>
          </p:cNvSpPr>
          <p:nvPr/>
        </p:nvSpPr>
        <p:spPr bwMode="auto">
          <a:xfrm>
            <a:off x="7428601" y="4495800"/>
            <a:ext cx="76200" cy="457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8" name="Line 20"/>
          <p:cNvSpPr>
            <a:spLocks noChangeShapeType="1"/>
          </p:cNvSpPr>
          <p:nvPr/>
        </p:nvSpPr>
        <p:spPr bwMode="auto">
          <a:xfrm>
            <a:off x="7581001" y="5257800"/>
            <a:ext cx="2286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89" name="Line 21"/>
          <p:cNvSpPr>
            <a:spLocks noChangeShapeType="1"/>
          </p:cNvSpPr>
          <p:nvPr/>
        </p:nvSpPr>
        <p:spPr bwMode="auto">
          <a:xfrm flipH="1">
            <a:off x="7123801" y="5257800"/>
            <a:ext cx="381000" cy="381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90" name="Text Box 22"/>
          <p:cNvSpPr txBox="1">
            <a:spLocks noChangeArrowheads="1"/>
          </p:cNvSpPr>
          <p:nvPr/>
        </p:nvSpPr>
        <p:spPr bwMode="auto">
          <a:xfrm>
            <a:off x="6819001" y="2968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1" name="Text Box 23"/>
          <p:cNvSpPr txBox="1">
            <a:spLocks noChangeArrowheads="1"/>
          </p:cNvSpPr>
          <p:nvPr/>
        </p:nvSpPr>
        <p:spPr bwMode="auto">
          <a:xfrm>
            <a:off x="7352401" y="3121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2" name="Text Box 24"/>
          <p:cNvSpPr txBox="1">
            <a:spLocks noChangeArrowheads="1"/>
          </p:cNvSpPr>
          <p:nvPr/>
        </p:nvSpPr>
        <p:spPr bwMode="auto">
          <a:xfrm>
            <a:off x="7657201" y="5178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1</a:t>
            </a:r>
          </a:p>
        </p:txBody>
      </p:sp>
      <p:sp>
        <p:nvSpPr>
          <p:cNvPr id="32793" name="Text Box 25"/>
          <p:cNvSpPr txBox="1">
            <a:spLocks noChangeArrowheads="1"/>
          </p:cNvSpPr>
          <p:nvPr/>
        </p:nvSpPr>
        <p:spPr bwMode="auto">
          <a:xfrm>
            <a:off x="6971401" y="52546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4" name="Text Box 26"/>
          <p:cNvSpPr txBox="1">
            <a:spLocks noChangeArrowheads="1"/>
          </p:cNvSpPr>
          <p:nvPr/>
        </p:nvSpPr>
        <p:spPr bwMode="auto">
          <a:xfrm>
            <a:off x="6742801" y="4645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5" name="Text Box 27"/>
          <p:cNvSpPr txBox="1">
            <a:spLocks noChangeArrowheads="1"/>
          </p:cNvSpPr>
          <p:nvPr/>
        </p:nvSpPr>
        <p:spPr bwMode="auto">
          <a:xfrm>
            <a:off x="6438001" y="38068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6" name="Text Box 28"/>
          <p:cNvSpPr txBox="1">
            <a:spLocks noChangeArrowheads="1"/>
          </p:cNvSpPr>
          <p:nvPr/>
        </p:nvSpPr>
        <p:spPr bwMode="auto">
          <a:xfrm>
            <a:off x="6819001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2797" name="Text Box 29"/>
          <p:cNvSpPr txBox="1">
            <a:spLocks noChangeArrowheads="1"/>
          </p:cNvSpPr>
          <p:nvPr/>
        </p:nvSpPr>
        <p:spPr bwMode="auto">
          <a:xfrm>
            <a:off x="7428601" y="38830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2</a:t>
            </a:r>
          </a:p>
        </p:txBody>
      </p:sp>
      <p:sp>
        <p:nvSpPr>
          <p:cNvPr id="32798" name="Text Box 30"/>
          <p:cNvSpPr txBox="1">
            <a:spLocks noChangeArrowheads="1"/>
          </p:cNvSpPr>
          <p:nvPr/>
        </p:nvSpPr>
        <p:spPr bwMode="auto">
          <a:xfrm>
            <a:off x="7504801" y="4572000"/>
            <a:ext cx="2635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1</a:t>
            </a:r>
          </a:p>
        </p:txBody>
      </p:sp>
      <p:sp>
        <p:nvSpPr>
          <p:cNvPr id="32799" name="Text Box 31"/>
          <p:cNvSpPr txBox="1">
            <a:spLocks noChangeArrowheads="1"/>
          </p:cNvSpPr>
          <p:nvPr/>
        </p:nvSpPr>
        <p:spPr bwMode="auto">
          <a:xfrm>
            <a:off x="7047601" y="3654425"/>
            <a:ext cx="273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3</a:t>
            </a:r>
          </a:p>
        </p:txBody>
      </p:sp>
      <p:sp>
        <p:nvSpPr>
          <p:cNvPr id="34" name="Oval 10"/>
          <p:cNvSpPr>
            <a:spLocks noChangeArrowheads="1"/>
          </p:cNvSpPr>
          <p:nvPr/>
        </p:nvSpPr>
        <p:spPr bwMode="auto">
          <a:xfrm>
            <a:off x="7759503" y="6403975"/>
            <a:ext cx="304800" cy="304800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r>
              <a:rPr lang="en-US" altLang="en-US" sz="1000" dirty="0"/>
              <a:t>Exit</a:t>
            </a:r>
          </a:p>
        </p:txBody>
      </p:sp>
      <p:cxnSp>
        <p:nvCxnSpPr>
          <p:cNvPr id="5" name="Straight Arrow Connector 4"/>
          <p:cNvCxnSpPr>
            <a:stCxn id="32778" idx="4"/>
            <a:endCxn id="34" idx="0"/>
          </p:cNvCxnSpPr>
          <p:nvPr/>
        </p:nvCxnSpPr>
        <p:spPr bwMode="auto">
          <a:xfrm>
            <a:off x="7885801" y="5943600"/>
            <a:ext cx="26102" cy="46037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Arrow Connector 6"/>
          <p:cNvCxnSpPr>
            <a:stCxn id="32779" idx="5"/>
            <a:endCxn id="34" idx="0"/>
          </p:cNvCxnSpPr>
          <p:nvPr/>
        </p:nvCxnSpPr>
        <p:spPr bwMode="auto">
          <a:xfrm>
            <a:off x="7155364" y="5898963"/>
            <a:ext cx="756539" cy="50501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 Box 24"/>
          <p:cNvSpPr txBox="1">
            <a:spLocks noChangeArrowheads="1"/>
          </p:cNvSpPr>
          <p:nvPr/>
        </p:nvSpPr>
        <p:spPr bwMode="auto">
          <a:xfrm>
            <a:off x="7063476" y="590550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p:sp>
        <p:nvSpPr>
          <p:cNvPr id="47" name="Text Box 24"/>
          <p:cNvSpPr txBox="1">
            <a:spLocks noChangeArrowheads="1"/>
          </p:cNvSpPr>
          <p:nvPr/>
        </p:nvSpPr>
        <p:spPr bwMode="auto">
          <a:xfrm>
            <a:off x="7878966" y="5886450"/>
            <a:ext cx="274434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1pPr>
            <a:lvl2pPr marL="742950" indent="-28575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2pPr>
            <a:lvl3pPr marL="11430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3pPr>
            <a:lvl4pPr marL="16002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4pPr>
            <a:lvl5pPr marL="2057400" indent="-228600"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accent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 dirty="0"/>
              <a:t>0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08CA36F8-98B3-B3E1-7B1C-0F60C78D58D6}"/>
                  </a:ext>
                </a:extLst>
              </p14:cNvPr>
              <p14:cNvContentPartPr/>
              <p14:nvPr/>
            </p14:nvContentPartPr>
            <p14:xfrm>
              <a:off x="1199880" y="479880"/>
              <a:ext cx="8791200" cy="694728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08CA36F8-98B3-B3E1-7B1C-0F60C78D58D6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90520" y="470520"/>
                <a:ext cx="8809920" cy="6966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1318016"/>
      </p:ext>
    </p:extLst>
  </p:cSld>
  <p:clrMapOvr>
    <a:masterClrMapping/>
  </p:clrMapOvr>
</p:sld>
</file>

<file path=ppt/theme/theme1.xml><?xml version="1.0" encoding="utf-8"?>
<a:theme xmlns:a="http://schemas.openxmlformats.org/drawingml/2006/main" name="hp new">
  <a:themeElements>
    <a:clrScheme name="">
      <a:dk1>
        <a:srgbClr val="000000"/>
      </a:dk1>
      <a:lt1>
        <a:srgbClr val="FFFFFF"/>
      </a:lt1>
      <a:dk2>
        <a:srgbClr val="3333FF"/>
      </a:dk2>
      <a:lt2>
        <a:srgbClr val="777777"/>
      </a:lt2>
      <a:accent1>
        <a:srgbClr val="3333FF"/>
      </a:accent1>
      <a:accent2>
        <a:srgbClr val="3333FF"/>
      </a:accent2>
      <a:accent3>
        <a:srgbClr val="FFFFFF"/>
      </a:accent3>
      <a:accent4>
        <a:srgbClr val="000000"/>
      </a:accent4>
      <a:accent5>
        <a:srgbClr val="ADADFF"/>
      </a:accent5>
      <a:accent6>
        <a:srgbClr val="2D2DE7"/>
      </a:accent6>
      <a:hlink>
        <a:srgbClr val="000000"/>
      </a:hlink>
      <a:folHlink>
        <a:srgbClr val="0099CC"/>
      </a:folHlink>
    </a:clrScheme>
    <a:fontScheme name="hp new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accent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hp new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p new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p new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Designs\hp new.pot</Template>
  <TotalTime>11830</TotalTime>
  <Words>2220</Words>
  <Application>Microsoft Office PowerPoint</Application>
  <PresentationFormat>Custom</PresentationFormat>
  <Paragraphs>847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hp new</vt:lpstr>
      <vt:lpstr>EECS 583 – Class 11 Instruction Scheduling</vt:lpstr>
      <vt:lpstr>Announcements &amp; Reading Material</vt:lpstr>
      <vt:lpstr>From Last Time: Data Dependences + Latencies</vt:lpstr>
      <vt:lpstr>From Last Time: More Dependences + Latencies</vt:lpstr>
      <vt:lpstr>Class Problem – Add Latencies to Dependence Edges</vt:lpstr>
      <vt:lpstr>Homework Problem 1</vt:lpstr>
      <vt:lpstr>Homework Problem 1: Answer</vt:lpstr>
      <vt:lpstr>Dependence Graph Properties - Estart</vt:lpstr>
      <vt:lpstr>Lstart</vt:lpstr>
      <vt:lpstr>Slack</vt:lpstr>
      <vt:lpstr>Critical Path</vt:lpstr>
      <vt:lpstr>Homework Problem 2</vt:lpstr>
      <vt:lpstr>Homework Problem 2 - Answer</vt:lpstr>
      <vt:lpstr>Operation Priority</vt:lpstr>
      <vt:lpstr>Height-Based Priority</vt:lpstr>
      <vt:lpstr>List Scheduling (aka Cycle Scheduler)</vt:lpstr>
      <vt:lpstr>Cycle Scheduling Example</vt:lpstr>
      <vt:lpstr>Homework Problem 3</vt:lpstr>
      <vt:lpstr>Homework Problem 3 – Answer</vt:lpstr>
      <vt:lpstr>Generalize Beyond a Basic Block</vt:lpstr>
      <vt:lpstr>Lstart in a Superblock</vt:lpstr>
      <vt:lpstr>Operation Priority in a Superblock</vt:lpstr>
      <vt:lpstr>Dependences in a Superblock</vt:lpstr>
      <vt:lpstr>Conservative Approach to Control Dependences</vt:lpstr>
      <vt:lpstr>Upward Code Motion Across Branches</vt:lpstr>
      <vt:lpstr>Downward Code Motion Across Branches</vt:lpstr>
      <vt:lpstr>Add Control Dependences to a Superblock</vt:lpstr>
      <vt:lpstr>PowerPoint Presentation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583 Lecture Notes</dc:title>
  <dc:creator>Scott Mahlke</dc:creator>
  <cp:lastModifiedBy>Mahlke, Scott</cp:lastModifiedBy>
  <cp:revision>264</cp:revision>
  <cp:lastPrinted>2001-10-18T06:50:13Z</cp:lastPrinted>
  <dcterms:created xsi:type="dcterms:W3CDTF">1999-01-24T07:45:10Z</dcterms:created>
  <dcterms:modified xsi:type="dcterms:W3CDTF">2023-02-15T03:12:10Z</dcterms:modified>
</cp:coreProperties>
</file>