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08" r:id="rId3"/>
    <p:sldId id="548" r:id="rId4"/>
    <p:sldId id="576" r:id="rId5"/>
    <p:sldId id="577" r:id="rId6"/>
    <p:sldId id="578" r:id="rId7"/>
    <p:sldId id="571" r:id="rId8"/>
    <p:sldId id="543" r:id="rId9"/>
    <p:sldId id="544" r:id="rId10"/>
    <p:sldId id="545" r:id="rId11"/>
    <p:sldId id="546" r:id="rId12"/>
    <p:sldId id="547" r:id="rId13"/>
    <p:sldId id="549" r:id="rId14"/>
    <p:sldId id="550" r:id="rId15"/>
    <p:sldId id="551" r:id="rId16"/>
    <p:sldId id="553" r:id="rId17"/>
    <p:sldId id="554" r:id="rId18"/>
    <p:sldId id="555" r:id="rId19"/>
    <p:sldId id="556" r:id="rId20"/>
    <p:sldId id="572" r:id="rId21"/>
    <p:sldId id="557" r:id="rId22"/>
    <p:sldId id="558" r:id="rId23"/>
    <p:sldId id="575" r:id="rId24"/>
    <p:sldId id="559" r:id="rId25"/>
    <p:sldId id="560" r:id="rId26"/>
    <p:sldId id="561" r:id="rId27"/>
    <p:sldId id="562" r:id="rId28"/>
    <p:sldId id="573" r:id="rId29"/>
    <p:sldId id="574" r:id="rId30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722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524AA7F-499F-4D37-994E-E7B87A236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20928 14047 7622,'-57'7'0,"-17"1"0,29-3 0,-2 3 0,-7 5 0,1 4 0,3 4 0,2 3 0,7 3 0,4 3 0,-11 23 0,25-4 0,14-2 0,10-4 0,5 0 193,8 5 1,18 14 0,-8-27 0,2 1 0,5 2 0,2-1-1,5 2 1,3-1 0,1-1 0,3-3 0,3 0 0,2-2-1,0-4 1,2-2-232,3 0 1,1-3-1,-2 0 1,0-3-1,1-2 1,0-2 0,-3-2-1,0-3 1,-2-2-1,0-3 1,-3-2-1,0-2 1,-3-2 0,0-1-1,-2-3 1,-2-1-1,0-4 1,-2-1-1,-1-3 1,-3-3 0,30-22-1,-13-8 1,-13-9-1,-11-4 1,-10-3-1,-8 3 1,-10 4 0,-12 6-1,-13 4 1,-9 7 2458,-8 5 0,-3 11 0,-7 6-2398,-5 6 0,3 13 0,-15 16 1,34-3-1,1 5 0,-1 5 0,1 6 1,-2 6-1,0 5 0,0 7 1,2 4-1,-2 5 0,3 2 0,0 1 1,2 1-1,2 0 0,3 0 0,2-2 1,2 0-1,4-2 0,3-1 1,3-5-1,3-1 0,4-4 0,4-1 1,2-7-1,5 0 0,19 31 1,18-12-1,-14-32 0,4-4 0,5-1 1,3-4-1,7-1 0,1-4-120,5-2 1,1-3 0,3-2 0,1-5 0,2-5 0,-1-5 70,-3-2 0,-1-4 0,2-5 0,-2-2 1,-8-2-1,-2-1 0,0 0 0,-2-2 1,-4 1-1,-3-1 0,-5 1 0,-3 0 0,17-24 368,-13 1 1,-6 8 0,-14 1-1,-4 8 1,-3 9 0,-7 5 0,-5 3-68,-6 2 0,-8 5 0,0 4 0,-1 4 1,-5 6-1,1 9 0,-4 10-904,2 9 0,7 16 1,9 7-1,14 5 1,18 3 628,-1-30 0,5-2 0,12-2 0,5-4 0,11-1 0,-1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16583 5931 23108,'-14'-6'0,"1"-2"0,0-1 0,-2 2 0,-1 0 0,-2 1 1240,2 0-1246,1-5 1,1 4-1,0-6 1,-4-1-1,-4 2 1,-2 2-1,0 3 1,3-1-1,1 2 1,-1 0 0,-3 3-1,-1 3 1,-2 5 46,1 4 0,-1 4 0,0 3 0,1 4 0,-1 0 0,1 4 0,-1 0 1,0-1-1,2 0-303,3 0 0,-3 3 0,4-1 0,0-2 1,3-2-1,4-2 0,2-1 0,1 0 42,2 0 1,6-1 0,-1-2-1,3 2 1,1 0 0,0 1 50,0 1 0,5-2 0,4 3 0,5 1 0,5-2 0,8 2 0,7 0 303,4 3 0,5-4 1,5 2-1,6 1 0,4-3 17,1-2 0,9-3 0,1-2 1,3-1-1,-34-6 0,0-1 0,-1-2 1,1 1-1,0 0 0,0-1 51,0 1 1,1 0 0,35 0 0,0 4 0,-1-2 0,-4-4 0,-1 0 0,-3-2 11,-2 0 1,5 0 0,-5-2 0,1 0 0,1-4 0,-1 0-154,-2 0 0,6-5 0,-4 4 0,-2-2 0,-1 0 0,-5-1 0,1-1 111,0 3 0,-2-4 1,1 3-1,-4-3 1,-6 0-1,-1 0 795,-2-1 1,-9 7-1,6-7 1,-3-1 0,-3 0-1,-3-4-917,-3 2 0,-1-5 1,-1 0-1,-1-1 1,-1 0-1,-2-2 1,1-1-97,-3-2 1,4 0 0,-6 1 0,-2 1 0,-3 1 0,-2 3-352,-2 2 0,-5-3 0,3 4 0,-1 2 0,-3 1 0,-4 3 0,-8 0-255,-9-1 0,-8 5 0,-10-6 0,-11-1 0,-11 2 0,-13-4 552,31 10 0,-2-1 1,0 1-1,-2 1 1,-6 1-1,-2 0 1,0 0-1,-1 1 0,-1-1 1,-2-1-1,-2 1 1,-1-1 115,-2-1 1,-1 0 0,1 1 0,0-1 0,-2 0 0,0 1-1,0-1 1,0 0 0,2 1 0,0-1 0,-1 1 0,0 0 0,2 1-1,0 1-23,-1 1 1,0 2-1,0 0 1,0 2-1,3 1 1,1 3 0,1 3-1,0 2 1,0 4-1,1 3 1,3 2 0,0 2 6,0 0 0,0 3 0,2 2 0,0 2 0,1-1 0,0 0 0,3 1 0,0 0 0</inkml:trace>
  <inkml:trace contextRef="#ctx0" brushRef="#br0">17289 8556 8555,'2'-13'0,"2"1"0,5 3 94,3 5 1,1 2-1,1 2 1,-1 0 0,2 0-1,1 0 1,3 0-1,2 0 1,3 0 0,1 0-1,3 0 1,2 2 244,1 2 0,6-3 0,-2 4 0,4-2 0,1 0 0,0 1 0,1 1 1,2 1-1,3 1 1041,2 0-1347,-6-1 0,9-1 0,-5-1 1,0 1-1,1-1 0,0 1 106,4-2 1,-4-2 0,2-1 0,0 0-1,0 0 1,-2 0 93,-1 0 1,2 0 0,-6 0 0,0 0 0,2 1 0,1 2-240,1 2 0,-2 4 0,-2-5 0,1 1 0,3-1 0,-1 1-54,1-2 0,3 2 0,-3 0 0,2-2 0,2-2 0,3-1 0,3 0 265,2 0 1,1 0 0,-2-1 0,1-2 0,-2-3 0,0 0-6,2 0 0,-6 2 0,4 2 1,0-1-1,-1-1 0,0 1 0,-2 1-285,1 2 0,-1 0 0,0 0 0,0 0 0,1 0 1,-2 0 99,-3 0 1,8 0 0,0 0 0,3 0 0,3-1-1,-1-2 1,0-3 414,0-1 1,0-1 0,4-2-1,-3 2 1,-1 2 0,4 4-383,3 0 1,-4-2 0,3-1 0,1 2 0,-4 2 0,3 1 0,-3 0-147,0 0 0,6 0 1,-8 0-1,-4 0 0,-1 0 1,-4 0 243,0 0 0,5 0 0,-9-2 0,-1-1 1,2-3-1,-4 0 137,-1 0 0,6-4 0,-11 3 0,2-2 0,2 1 0,-4 1-778,2 0 0,0 4 1,-3-3-1,-2 1 1,1 1-1,-2 1 0,1 1-486,-1 2 1,-5 0-1,-1 0 1,-3 0-1,-2 0 1,0 0-1340,-4 0 2320,-3 0 0,-6 6 0,1 2 0</inkml:trace>
  <inkml:trace contextRef="#ctx0" brushRef="#br0">15063 9516 23336,'-13'-6'-2708,"5"-2"1,5-5 3158,6 0 0,6 4 1,9 1-1,6 1 1,7 1-22,9 0 0,7-3 0,11 5 0,7 1 0,6 1 1,-31 2-1,0 0 0,1 0 0,1 0-196,2 0 0,0 0 0,1 0 0,0-1 1,-3 0-1,0-1 0,1 0 0,0-1 1,4 1-1,0 0 0,0 0 0,0 0-70,1 0 0,-1-1 0,1-2 0,-1 0 1,-4 0-1,0 1 0,-1-2 0,0 0 0,1-1 1,-1-1-1,-2 0 0,1 0-70,1-1 1,-1 0 0,-3-2 0,0 0 0,28-7-1,-7 2 1,-5 1 0,-5 2 0,-6-1-458,-6 1 1,-11 6 0,-8 2 0,-3 4-1232,-2 1 0,-5 10 0,-7 5 0,-8 4 0,-10 5 0,-3 3 1521,-3 4 1,-5 3-1,-6 6 1</inkml:trace>
  <inkml:trace contextRef="#ctx0" brushRef="#br0">6465 8716 28604,'0'-13'-4916,"0"-1"1,0 5 3937,0 1 1,0 3 0,-1-2 0,-2-1 0,-3 2 2886,-2 0 0,5 1 0,-3 0 0,2-4-1726,0-3 1,-1 3 0,4 2 0,-4 1 221,-4 3 1,2 2-1,-3 2 1,-4 4 0,-4 2-1,-1 2-150,0 0 0,-3 0 1,4 4-1,0 0 1,0 2-1,1 1 1,0 4-33,3 0 1,-1 3-1,-2 5 1,0 3-1,0 4 1,3 5-1,0 3-366,1 2 1,1 5-1,2-1 1,2 1 0,2 2-1,3-2 244,2 1 0,1 4 0,0-7 0,0 3 0,1 1 1,4-2-1,5 0 173,6-4 1,1-4-1,6-7 1,6-4 0,5-3-1,4-2 1,2-6 216,0-6 1,0-1-1,0-6 1,-1 1-1,-4-4 1,-4-2-492,-3-2 0,-7 0 0,-3 0-1418,-3 0 0,-8 6 0,-2 3 1,-5 1-1,-3 2 0,-2 1 1026,2 6 1,2 5-1,1 3 1</inkml:trace>
  <inkml:trace contextRef="#ctx0" brushRef="#br0">6398 13007 8172,'9'-32'0,"0"5"0,2 9-28,0 8 1,0 4 0,-7 8 0,-8 0 0,-5 4 0,-1 0 4044,1 0-2787,0-1 1,1-7 0,4-2-770,2-5 1,1 3 0,-3 2-1,-4 4 1,-1 4 0,0 5-158,-1 3 0,-8 8 1,-4 6-1,-2 5 1,1 3-1,2 3 295,2 1 0,-4 2 0,6 2 1,2 1-1,4 3 0,7-1-44,3 1 0,2 0 0,5-3 1,7 2-1,9-1 0,7 0 1,5 1-411,4-2 1,1-3 0,10-3 0,-1-5 0,1-2 0,-1-5-146,-2 0 0,-2-4 0,-4 0 0,-1-2 0,-4-1 0,-4 0 0,-4-1-1076,-5 0 1,-3-1 0,-7 0-1,-1 2 1,-4 0 0,0 0-1500,1-1 0,-5 3 0,3-4 2575,0 2 0,1 5 0,6-2 0</inkml:trace>
  <inkml:trace contextRef="#ctx0" brushRef="#br0">8278 13487 7913,'-21'0'0,"4"0"0,2 0 0,1 0 0,7 0 304,1 0 1,6-1 0,2-4 0,2-2 0,5-2 0,3 0 0,1 0 0,0 0 377,1 0 1,5 6 0,2-1 0,1 1 0,0 0 0,2-1 0,1 1 0,3 1 0,2 4-150,1 2 1,0-1 0,-4 4 0,-2 1 0,-3-2 0,-3 0-767,1-3 0,-6 3 0,4-2 0,-3-1 0,-2-2 0,1-1 233,-1 0 0,6 6 0,2 2 0</inkml:trace>
  <inkml:trace contextRef="#ctx0" brushRef="#br0">6772 13620 7971,'-12'-9'423,"3"1"0,3 3 1,9-2-1,4-1 1,8 1-1,4-3 333,5-2 0,10 0 0,3 2 0,0 1 1,2 0-1,-2 0 0,0 1 0,-3 3-1082,-1 2 0,-4-3 0,-5 0 0,-3 0 0,-2 0 0,-3 3 326,-1 1 0,-2-3 0,1-3 0</inkml:trace>
  <inkml:trace contextRef="#ctx0" brushRef="#br0">6438 17325 7915,'-1'-13'192,"-3"0"0,2-1 0,-2 1 0,2 0 0,4 1 1,1 1-1,3 3 0,1-3 0,3-1 431,2-1 0,-3 1 1,-2 2-1,-1 1 1,-3-1 578,-1-2 1,-8 4-897,-3 4 0,-3 8 0,-3 7 0,-2 5 0,-4 5 2,0-1 1,-4 12-1,3-1 1,-2 4-1,0 4 1,2-1 140,-2 4 0,4 7 1,-1-1-1,2 6 1,2 3-1,3 6 0,2 2-105,3 1 1,3 3 0,7 0 0,5 2 0,6-3 0,7-4 0,5-8-446,4-5 1,8-7 0,-1-8 0,5-5 0,3-5 0,2-5-586,-2-8 1,3-1-1,-2-7 1,-1-2 0,0-2-1,0-1-2734,1 0 1,1-6 3419,-5-3 0,0-8 0,0-4 0</inkml:trace>
  <inkml:trace contextRef="#ctx0" brushRef="#br0">15476 1506 8008,'9'-4'1228,"-1"1"1,-2 6-1,-4 8-312,0 10 0,-2 4 1,0 3-1,0 4 1,0 2-1,0 1 1,0 1-1,0-1 1,0-1-1,0-3-132,0-3 0,0-7 1,0-3-1,0-3-1331,0-2 1,-2-5 0,0-7 0,-3-7 0,2-10 0,2-6 437,1-7 1,-5-2-1,1 0 1,1-3-1,1-1 1,2 1-1,0 1 451,0 3 0,2 2 1,1 3-1,3 1 1,1 5-1,2 3 257,-2 4 1,5 8 0,-3-2-960,3 0 0,-3 4 1,0-2-1,1 2-61,2 2 0,-3 0 1,0 0-1,1 0 421,2 0 0,7 0 0,2 0 0</inkml:trace>
  <inkml:trace contextRef="#ctx0" brushRef="#br0">15796 1333 7953,'0'-9'0,"2"1"669,2 3 1,4 0 0,6 5 0,3-1 0,2-2-1,0-2 1,2 2 0,-2 2 734,0 1 0,-1 0 0,-4 1 1,-3 4-1,-2 4 0,-4 2 1,-4 3-1388,-1-1 1,-1 2 0,-4 1 0,-4 3 0,-4 2 0,-3 3 0,-2 1-111,2 2 0,1-5 0,2-1 0,1-2 0,3-3 1,4-1 329,4-2 1,1 1-1,1-3 1,4 0-1,4-4 1,3-1-275,1-3 0,0 3 0,1-2 1,-1-1-1,0-1 0,1-2 1,-1 0-1,2-2-4125,2-2 1,3-3 4161,2-7 0,9-11 0,-3-3 0</inkml:trace>
  <inkml:trace contextRef="#ctx0" brushRef="#br0">16316 1239 7869,'-6'-7'1984,"3"1"1,-4 8 0,1 2-1872,3 5 1,1 3 0,2 3 0,0 1-1,0 2 1,0-1-114,0 3 0,6-6 0,2 6 0</inkml:trace>
  <inkml:trace contextRef="#ctx0" brushRef="#br0">16236 1533 7911,'-6'13'-132,"-1"0"0,-1 1 132,4-1 0,2 0 0,2 1 0</inkml:trace>
  <inkml:trace contextRef="#ctx0" brushRef="#br0">15863 1666 7953,'-24'0'1859,"0"0"-977,1 0 1,-5 0 0,5 0 0,0 0-295,1 0 1,2 0-1,8 1 1,2 2-1,3 3 1,1 2-1,4 2 243,5 2 0,6 1 0,7 1 0,4-3 0,2-2 0,5-4 0,5-5-660,7-5 0,2-4-671,8-8 0,-2-6 1,-5-6-1,-2-4 0,-6-1-71,-5-3 0,-8 5 0,-4-1 0,-7 2 0,-6 0 1,-5 1 345,-8 2 0,-6 7 0,-13 5 1,-3 6-1,-5 5 0,-2 5 897,-2 5 1,6 2-1,3 8 1,3 3-1,2 4 1,6 3 0,6 3-127,8 3 0,5-6 0,1 4 1,3-3-1,4-2 0,10 0 1,5-4-920,6-2 0,7-9 0,0-5 0,0-4 0,-1-4 0,-1-6-337,-4-7 0,-8-2 0,-8-5 1,-7 2-1,-6-2 0,-6 1 574,-7 1 1,-8 2 0,-10 8 0,-4 4 0,-5 3 0,-2 5 0,2 6 0,6 6 86,5 4 0,9 8 1,7-2-1,7 3 1,5 2-1,4 0-1499,5-1 0,15-1 1548,17-2 0,11-10 0,10-7 0</inkml:trace>
  <inkml:trace contextRef="#ctx0" brushRef="#br0">17009 1319 7843,'8'0'5922,"-2"0"-5029,-6 6 0,0 2 0,0 5 0,-2 0 1,-1 1-330,-1-1 1,-5 0 0,4 1 0,1-1 0,0 0-506,-1 1 0,1-5 1,4-4-1,0-3 1,0-8-615,0-4 1,4-10 0,2-2 0,0-3 0,0-2 0,-2 1 0,1 1 1033,-1 2 0,1 3 1,-4 5-1,2 0 0,1 3 1,1 2 1412,1 2 1,-3 2-1642,6 6 1,0 0 0,4 0-1,0 0-776,1 0 1,-1 5 0,0 1 0,1 1 0,-1 4 0,0-1 0,2 0-6919,3-1 7443,-3-6 0,10 9 0,-4-5 0</inkml:trace>
  <inkml:trace contextRef="#ctx0" brushRef="#br0">17396 1106 7843,'0'-13'0,"0"0"0,0-1 1232,0 1 1,1 4 0,4 2 0,4 1 0,3 4 11,1 5 0,0 5 1,1 5-1,-1 0 0,0 1 1,0-1-1,1 0-1750,-1 0 1,0-1 0,1-1 0,-1-4 0,0-1 0,1-3-812,-1-2 0,-5-6 0,-4-4 0,-3-3 1876,-1-2 1,-10 7 0,-3 4 0,-2 6 0,0 6 0,2 3 64,-1 1 1,1 9-1,1 4 1,3 0 0,3 4-1,2-2 1,0 0-607,1-1 0,3-2 0,4-3-18,5-4 0,15-3 0,4-2 0</inkml:trace>
  <inkml:trace contextRef="#ctx0" brushRef="#br0">17942 840 10542,'-4'13'1244,"0"0"0,-1 1 1,5 0-1,0 3 0,0 2-1322,0 2 0,6-5 0,3 2 0,3-3 78,1-2 0,6-6 0,2-1 0</inkml:trace>
  <inkml:trace contextRef="#ctx0" brushRef="#br0">17876 1159 7809,'-9'6'998,"1"3"1,3 5-80,2 3 1,1-2 0,2 3-1,0-3 1,2-3 0,2-2-1,6-3 1,5-1-920,3-3 0,12-1 0,-2-2 0</inkml:trace>
  <inkml:trace contextRef="#ctx0" brushRef="#br0">18156 2079 7864,'0'-13'0,"0"-1"0,-2 3 0,-1 0 0,-1 2 0,1-1 905,1 4 0,2-1 0,0 2 1,-1-2-1,-4-1 0,-3 4 1,-4 5-1,0 7 151,3 5 0,-3 11 0,3 2 1,-1 9-1,-1 4 0,4 6 1,1 4-1,3 1-778,2-1 0,7-3 0,4-6 0,5-3 0,4-5 0,2-6 0,2-6 0,3-5-362,0-4 0,0-6 1,-3-6-1,-2-5 0,0-9 1,-2-10-1,0-9-176,-3-4 0,-7-8 0,-4-2 0,-4-1 0,-1 2 1,-1 1-1,-4 3 78,-4 2 0,-2 7 0,-3 3 0,1 4 0,1 5 0,2 5-191,1 7-254,6 4 0,-3 8 0,6 2 0,0 5 0,1 4 52,4 5 0,2 1 1,7 5-1,-1-3 575,0-2 0,7 5 0,0-4 0</inkml:trace>
  <inkml:trace contextRef="#ctx0" brushRef="#br0">18622 2332 7864,'8'8'1100,"-4"4"313,-2 4 1,-2 6 0,0-3 0,0 1-874,0-1 0,-5 4 1,1-2-1,-1 1 0,1 1 1,-1-1-1,1 0 1,-1-1-1977,1-2 0,0-1 1436,4-5 0,0 0 0,0 1 0</inkml:trace>
  <inkml:trace contextRef="#ctx0" brushRef="#br0">19089 1826 7806,'-2'-9'2337,"-2"0"1,1 6-1365,-6-1 0,6 8 0,-1 5 1,2 4-1,2 5 0,0 4 0,0 5 1,0 3-533,0 1 1,2-2-1,2-5 1,3-3-1,4-2 1,2-3-1,6-2 1,5-6-1624,3-3 1,1-11 1181,3-7 0,3-13 0,6-8 0</inkml:trace>
  <inkml:trace contextRef="#ctx0" brushRef="#br0">19489 1653 7816,'0'14'1175,"0"4"1,0-3-1,0 4 1,0 0-664,0 4 0,-5 8 0,1 6 0,-1 4 0,1 5 0,-1 0 0,1 1 0,0-1 760,-1 0 0,-1-1 0,3-5 1,-1-2-1273,1-2 0,-5-4 0,1-5 0</inkml:trace>
  <inkml:trace contextRef="#ctx0" brushRef="#br0">19742 2106 7817,'-13'0'482,"4"6"1,1 4 0,1 5 611,0 3 0,-1 5 1,-2 1-1,2 4 1,1 5-1,1 1 1,0 1-1,3 1-1094,2-1 0,1-5 0,0 3 0</inkml:trace>
  <inkml:trace contextRef="#ctx0" brushRef="#br0">20102 1786 9537,'0'-13'1146,"0"-1"-212,0 1 0,0 0-289,0-1 1,0 8-1,1 5 1,4 5 0,4 4-1,3 2-206,1 2 1,0 3 0,1 1 0,-1 2 0,2-1 0,-1 1 35,0 0 1,5 6 0,-9-2 0,1 3-1,-1 2 1,-1-1 0,-2 1-78,-1 0 1,-1 4 0,-5 0 0,-2 0 0,-1-1 0,-3-2-1059,-1-3 0,3-6 0,-5 2 1,-2-3-1,0-5 0,-3-4 0,1-3-249,0-3 1,-1-2-1,1-1 1,0-1-1,-1-4 1,2-5-1,3-6 760,5-7 1,3-8-1,2-4 1,5-5 0,6-3-1,6-3 443,2-1 0,3 4 0,2-2 0,-2 5 0,-2 3 1,-2 3-1,-2 2 328,-3 2 1,-5 3 0,-1 4-1,-2 2 1,-3 2 0,-2 2-545,-1 3 0,-1 0 1,-4 1-1,-4 1 1,-3 3-398,-1 5 0,0 2 0,-1 2 0,3 2 0,2 4 1,3 6 318,0 4 0,4 8 0,-3-4 0</inkml:trace>
  <inkml:trace contextRef="#ctx0" brushRef="#br0">20648 2039 11963,'-13'0'1296,"6"12"0,1 4 0,1 3-1618,1-1 0,-1 1 0,5-1 1,0 0-1,0 0 0,0 0 322,0-2 0,6-1 0,2-2 0</inkml:trace>
  <inkml:trace contextRef="#ctx0" brushRef="#br0">21142 1533 13347,'0'14'2016,"0"3"1,0 2-1706,0 2 0,-2 11 0,-1 8 0,-1 2 0,-1 1 1,1-2-1,-1 1 0,2-4-1415,2 1 0,1-4 0,0-2 1,0-8 1103,0-4 0,0-10 0,0-5 0</inkml:trace>
  <inkml:trace contextRef="#ctx0" brushRef="#br0">21315 1559 7782,'1'-15'1669,"4"7"1,2 5-1,7 3 1,0 1-1038,4 4 1,3 0 0,6 6 0,-2-2-106,-3 1 1,2 2 0,-8 1-1,-3 2 1,-4 3 0,-3 4-1,-4 3-649,-5 2 1,-9 0 0,-8-1-272,0 1 1,-1-1 0,-1 0 0,4-3 404,3 0 1,3-7 0,3 2-1,5-4 1,4-2 0,6-3 39,7-4 0,7-4 0,8-1 0,3 0 1,4-1-1,4-4 0,1-4-9883,0-3 9663,6-1 1,-11-6 0,4-2 0</inkml:trace>
  <inkml:trace contextRef="#ctx0" brushRef="#br0">21915 1879 7689,'-14'-4'0,"1"-1"0,0 16 0,1 8 0,2 3 622,1 3 1,4-4 0,-4 1 0,0 2-1,1 1 1,0 2 0,2-1 0,3 1-1,2-2-4211,1-3 3589,0-2 0,0-13 0,0-1 0</inkml:trace>
  <inkml:trace contextRef="#ctx0" brushRef="#br0">22435 1346 7764,'-2'-15'213,"-2"-3"0,1 10 1,-6 0 566,-1 10 1,2 5 0,1 9 0,-1 5 0,1 9 0,-5 7 0,-3 7 0,-4 5-740,-2 4 1,5-7 0,-3 6 0,1-5 0,0-2 0,2-2 0,1-2 0,3-4-7214,3-3 7172,-3-3 0,11-10 0,-5-2 0</inkml:trace>
  <inkml:trace contextRef="#ctx0" brushRef="#br0">22835 1413 7732,'-6'-17'1504,"-3"4"0,-2 7-90,2 8 1,-2 5 0,2 6 0,-3 2-1258,-1 3 0,-1 3 0,2 8 1,2 5-1,3 6 0,1 2 0,3-1 1,1-1 444,2 0 0,2-6 0,2-3 0,5-4 0,3-5 0,1-4 0,1-5-3589,-1-4 1976,0-3 1,-7-6 1361,-6 0 0,-6-1 0,-9-2 0,-2-2 0,-4 4 0,0 4 130,3 6 1,-1 2 0,3 3-1,3-1 1,4 2 0,3 1-482,3 2 0,7 0 0,4-5 0</inkml:trace>
  <inkml:trace contextRef="#ctx0" brushRef="#br0">9691 7170 19418,'-4'-13'-2296,"-1"-1"0,1 1 1906,4 0 1,0 4 0,0 3-1,0 4 1,0 8 0,0 5 118,0 2 0,0 5 252,0 0 0,0-1 1,1-3-1,4-2 0,4-2 1,4-1 284,5 1 0,-2-2 0,8-1 0,2 0 0,5-1 0,2 0 0,1-1-94,0 1 0,2-3 1,2 4-1,-1 0 0,-3 1 1,0 2-1,-1 0-260,-1-1 0,-2 3 0,-6-3 0,-3 3 0,-4 1 0,-5 1-361,-6-1 0,-4 5 0,-2 1 0,0 0 1,-2 2-1,-2-2 0,-4 2 500,1 0 1,1-5 0,6 3 0</inkml:trace>
  <inkml:trace contextRef="#ctx0" brushRef="#br0">11011 7370 28781,'-25'-6'-1121,"2"-1"1,6-1 2576,2 4 0,1 2 0,1 2-1583,0 0 1,1 11-1,0 3 1,2 6 0,-4 5-1,2 3 1,-1 6 0,3 3-627,-2 5 0,2 0 0,1 0 0,6-1 0,7 2 0,10-3 1,9 0 699,11-3 1,6-10-1,11-2 1,0-6-1,6-7 1,5-6 0,0-4 145,-1-2 1,-9-12-1,-8-7 1,-5-8-1,-8-7 1,-9-5-1,-7-5-283,-6-2 0,-12-7 0,-14 2 0,-11-3 0,-9-1 0,-7 0 0,-4 5-52,0 4 0,-4 10 0,-3 8 0,5 7 0,2 9 1,5 8 218,2 10 1,-5 7 0,-2 14-1</inkml:trace>
  <inkml:trace contextRef="#ctx0" brushRef="#br0">9638 9862 23085,'-8'-13'-2978,"4"-1"1,4 3 2365,4 2 1,2 1 1141,3 4 1,3 1-1,-3-4-177,3 1 0,-3-3 1,-1 3-1,3-2 1,2-1 58,5 2 1,0-3 0,7 4 0,5-2 0,2-2 0,7-2-1,2-1-274,4 0 1,0-1 0,0 1 0,2-2 0,1-1 0,-4-2-177,-2 2 1,-7 5-1,-2 2 1,-4 1-1,-5 0 1,-3 2 0,-5 2-2662,-1-1 2798,-2 1 0,1 4 0,-1-2 190,0-2 1,1-3-1,-1-7 1</inkml:trace>
  <inkml:trace contextRef="#ctx0" brushRef="#br0">10984 9169 19950,'-4'-13'-4857,"-1"-1"3961,1 7 0,2 3 1069,-2 8 0,2 3 1,-4 5-1,2-1 0,-1-1 1,3 3-1,0 4 5,2-1 0,0-1 0,0-2 0,2 0 0,2 1 0,5-1-47,3 0 0,7-5 0,3-2 0,3-2 0,4 1 0,0-2 0,4-3-805,1-5 1,-5 2-1,3-6 1,-3-1 798,2-2 0,-3-7 1,5-2-1</inkml:trace>
  <inkml:trace contextRef="#ctx0" brushRef="#br0">11437 9129 19950,'0'-21'-1151,"0"4"0,0 2 0,0 4 0,0 7 1457,0 8 0,-4 14 1,-2 10-1,-2 9 1,-2 9-1,-2 3 1,-3 6-1,-2 3-310,-6 7 1,11-27 0,-1 2 0,0 1 0,0 1 0,-1 2 0,1 0-43,-1 0 1,1 2 0,3 1 0,0 1-1,0-5 1,0 1 0</inkml:trace>
  <inkml:trace contextRef="#ctx0" brushRef="#br0">10677 11208 26850,'-5'-13'-2050,"-3"5"1,-5 2-1</inkml:trace>
  <inkml:trace contextRef="#ctx0" brushRef="#br0">10557 11208 26842,'-7'-6'-3211,"-5"-1"2943,11-7 1,-4 3 0,10 2 0,4 4 0,4 4-1,3 1 883,2 0 0,4 0 1,-2 0-1,0 0 1,4 0-1,1 0 1,2 0-1,-1 0-615,1 0 1,1-6-1,3-3 1,3-3-1,2-3 1,-1-1-1,3-3 1,-1 0-1,1-2-436,2 0 0,-7 5 0,7-2 0,-3 5 0,-2 2 611,1 2 1,-1-5 0,5-7 0</inkml:trace>
  <inkml:trace contextRef="#ctx0" brushRef="#br0">11757 10782 22622,'0'-18'-3114,"0"0"0,-1 3 1940,-4 5 1,2 4 1821,-6 6 1,1 0-1,-6 2 1,2 2-1,2 5 1,3 3-742,1 1 0,1 0 0,5 1 0,0-1 0,3 0 0,5 1 0,8-1-12,8 0 0,2-5 0,13-4 0,4-2 0,1-4 0,4-4 340,-1-7 1,-4 0 0,3-7-1</inkml:trace>
  <inkml:trace contextRef="#ctx0" brushRef="#br0">12210 10702 22622,'-3'-12'-897,"-5"3"0,-9 6 1,-3 7 1180,-3 10 0,1 7 0,-3 10 0,1 6 0,3 4 0,1 4 0,1-1-146,-1 2 1,8-5-1,8 4 1,2-4-1,2-1 1,2-1-541,2-4 0,4 10 0,5-4 1</inkml:trace>
  <inkml:trace contextRef="#ctx0" brushRef="#br0">10358 13874 22620,'-14'7'0,"1"-3"-53,0-2 1,5-8 0,5-3 0,6-3 0,8-3 0,5-1 0,6-2 0,3 1 0,3-1-1,3 0 1,5 2 0,2-1-164,2 0 0,5 2 0,-1-3 0,-1 3 240,-1 2 1,4-6 0,1-2 0</inkml:trace>
  <inkml:trace contextRef="#ctx0" brushRef="#br0">11264 13287 13839,'-6'-15'-2760,"-3"-1"2524,-3-2 1,-1 2 0,0 6 0,-1 2 502,1 2 1,4-3-1,3 8 166,5 7 0,5 1 0,14 13 0,6-1 0,4 3 0,6 6 0,1 5 0,7 5 0,1 2-288,4 3 0,-1 5 1,-9-3-1,-4 1 1,-5 0-1,-7-1-255,-5 1 0,-9-9 0,-2 1 0,-4-5 0,-4-7 0,-4-3-79,-6-4 1,-8 2 0,2-7 0,-1-3 0,0-4 0,0-4-14,1-1 0,-2-8 0,6-5 0,5-7 0,3-8 0,4-8 319,1-5 0,4-5 1,2-2-1,5-1 0,3-4 1,1-1-1,1 1 275,-1 2 1,0 3-1,-1 7 1,-3 2-1,-5 5 1,-2 2-371,-2 5 0,0 6 0,0-4 0,0 0 1,0-2-1,0-2 0,-2 0-640,-2 1 0,3-1 1,-4 2-1,4 1 0,1 3 1,0 2-2200,0 3 2835,-6 7 0,-2-3 0,-5 5 0</inkml:trace>
  <inkml:trace contextRef="#ctx0" brushRef="#br0">10371 15513 10726,'0'-14'0,"1"3"0,4 2 0,4 4 282,3 4 0,1 2 0,0 2 0,1 3 1,-1 2-1,0 0 0,1 1 0,-1 0 0,0 2 1,0 0-1,1 3 0,-1-2 0,2-2 112,3-1 1,-2 0 0,5 4-727,-2 0 1,3-4 0,-3 0 0,2 0 0,3 0 359,1 0 0,2 0 0,-1 4 0</inkml:trace>
  <inkml:trace contextRef="#ctx0" brushRef="#br0">11317 15273 14573,'-13'-19'-1035,"4"4"1277,0-3 0,12 15 0,2 11 0,6 8 0,7 10 0,4 4 0,5 7-192,4 3 1,2-1-1,2 5 1,-4-1-1,-2 1 1,-4 5-1,-3 5 1,-6 2-294,-5 2 1,-5 1-44,-6-1 1,0-8 0,-2 2 0,-2-6 0,-4-9 78,1-9 1,-5-5 0,3-8 0,-1-6 0,-1-7 52,2-13 0,7-8 0,-3-14 1,5-8-1,5-11 0,3-10 154,4-8 1,-3 33-1,1-1 1,1-2-1,1 0 1,0 1-1,1 1 1,0-1-1,-1-1 1,0 3-1,-2 0 329,8-31 0,-3 5 1,-3 9-1,-3 8 1,-5 8-1,-2 7 0,-5 4-544,-6 5 1,-8 9 0,-14 8-1,-4 4 1,-4 1 0,-1 1-1,0 2-1751,0 2 0,0 6 1977,0 3 1,0 5-1,0 8 1</inkml:trace>
  <inkml:trace contextRef="#ctx0" brushRef="#br0">10331 18245 8932,'0'-34'0,"0"3"0,1 3 0,4 2 0,4 4 0,4 4 12,5 4 292,8 0 0,6 1 0,6 0 1,5-1-1,1 2 0,4 2 0,-2 3 1,1-1-1,-2 2-319,-4 0 1,8-4 0,-8 3 0</inkml:trace>
  <inkml:trace contextRef="#ctx0" brushRef="#br0">11357 17658 8659,'0'-14'0,"-1"-1"166,-4 2 0,2 5 0,-4 17 0,0 9 0,-1 5 0,-1 6 1,0 2-1,2 4 0,0 4 0,1 1 3,0 0 1,-3 0 0,4-2 0,2-2 0,5-5-172,7-3 1,0-7 0,10-2-1</inkml:trace>
  <inkml:trace contextRef="#ctx0" brushRef="#br0">11704 17605 8563,'-19'-28'559,"-4"-2"0,1 1 1,3 5-10,6 9 1,8 2 0,2 6 0,8-2 0,6 1 0,7 2 0,3 3-558,3 2 1,1 1 0,2 0 0,-1 0 0,-1 1 0,-1 4-1,-3 5-284,-2 7 0,-1 3 0,-6 7 0,-3 0 1,-5-1-1,-3 1 79,-1 0 0,-5 2 0,-4-1 0,-3-3 1,0-1-1,2-3 0,2-3 496,2-4 1,2 0-1,5-1 1,7-1-110,10-3 1,4-3 0,15-6-1,4 0 1,7 0 0,3 0-1130,3 0 1,-1-5 953,0 1 0,7-1 0,0 5 0</inkml:trace>
  <inkml:trace contextRef="#ctx0" brushRef="#br0">11797 8076 10973,'0'-13'0,"0"0"0,2-1 574,2 1-166,-2 0 0,8 7 0,-6 7 0,-2 11 0,-5 7 0,-6 5 0,-4 1 0,-4 3-251,0 0 1,-1 1 0,5-3 0,-1 1 0,2-2 0,3-1 0,5-4 0,3 0 0,2-4 68,3-1 1,16-2 0,8 0 0</inkml:trace>
  <inkml:trace contextRef="#ctx0" brushRef="#br0">12384 7530 29055,'-6'-8'227,"-3"4"0,-3 10 1,-1 7-1,-1 7-572,1 0 1,-5 10 0,1-2 0,0 3 0,4 2 0,3-2-1,2 0 1,2 0-318,3-1 1,2-4-1,2-4 1,4-4-1,4-3 584,2-2 1,15 1 0,2-1-1</inkml:trace>
  <inkml:trace contextRef="#ctx0" brushRef="#br0">12544 7610 16079,'0'-30'278,"0"4"0,1 8 0,4 13 354,3 4 1,4 1 0,2 0-626,-1 0 1,0 4 0,1 2-1,0 2 1,1 2 0,0 2-351,-3 1 0,-8 5 0,1 1 0,-4 2 0,-1 3 0,0 1 0,-1 0 166,-4-3 1,-2 6 0,-8-4 0,-1 0-1,-2-1 1,3-2 479,5-3 0,-2 1 0,5-1 0,1-3 130,6-5 1,6 0 0,8-5 0,6-2 0,6-2 0,10-1 0,5-1-606,4-4 0,14 2 1,2-5-1,5-1 1,7 1 393,0 4 1,-1-4-1,-5 1 1</inkml:trace>
  <inkml:trace contextRef="#ctx0" brushRef="#br0">11677 9849 8398,'0'-18'0,"0"0"0,-1 3 0,-2 4 0,-2 2 294,1 6 0,2-2 0,-1 10 0,-2 5 1,-1 6-1,-2 7 0,1 2 0,-4 3 0,-2 3 1,-5 5-1,-2 1 0,-1 0 0,3-3-570,3-2 1,-1 4 0,1-5 0,3-2-1499,0 0 1774,7-9 0,-1 0 0,6-7 0</inkml:trace>
  <inkml:trace contextRef="#ctx0" brushRef="#br0">12344 9262 8474,'-11'-16'0,"-2"3"0,-5 4 0,0 15 0,-2 7 132,-1 8 0,-9 8 0,2 4 0,-4 1 0,-5 5 0,1 2 0,3 5 0,7 1 261,1 4 0,7-4 1,5 2-1,7 0 1,6-2-1,4-4-393,5-6 0,15-4 0,4-7 0</inkml:trace>
  <inkml:trace contextRef="#ctx0" brushRef="#br0">12704 9316 8444,'-2'-45'2974,"-2"10"-1930,-4 14 0,-7 24-636,-2 15 1,0 5-823,-5 17 273,0-3-917,-5 9 999,1 0 0,5 2 0,5 5 0,5 0 0,7-1-50,2-3 1,5-3 0,6-8 0,10-4-1,10-5 1,5-9 0,0-5 0,-3-8-245,-3-4 1,-7-4 0,-4-3 0,-3-5 0,-5-5 0,-5-3 0,-5-4 523,-8 0 1,-2-3-1,-12 7 1,-4 0-1,-3 4 1,-1 4-1,2 6 2317,2 6-2079,-3 5-1464,16 17 0,0 3 1055,10 12 0,2 6 0,2 1 0</inkml:trace>
  <inkml:trace contextRef="#ctx0" brushRef="#br0">12490 11261 8329,'-13'-11'0,"0"2"1354,-1 4 1,5 4-909,1 1 1,0 6-1,-1 3 1,3 2 174,0 3 0,3-1 1,-4 2-641,1 3 1,2 2 0,2 7 0,-1 0 0,-1-1 0,1 1 18,1 0 0,2-1 0,0 1 0</inkml:trace>
  <inkml:trace contextRef="#ctx0" brushRef="#br0">12970 10782 8353,'-6'-33'0,"-3"8"232,-2 10 1,-3 8 0,1 8-1,0 4 111,-1 4 1,-1 8 0,-2 7-1,-4 6 1,-1 7 0,0 4-1,-1 5 1,3 1 0,0 5-489,1 4 0,10 1 0,0 3 1,6-2-1,5-6 0,4-6 1,6-8 144,4-6 0,13-7 0,0-12 0</inkml:trace>
  <inkml:trace contextRef="#ctx0" brushRef="#br0">13197 10795 8269,'0'-36'653,"0"1"1,-2 11-1,-1 17-108,-1 8 0,0 13 0,2 8 0,-2 3 1,-4 3-1,-1 3 0,2 6 0,1 5-607,3 2 1,2 2 0,1-3 0,1 1-1,3-2 1,5-5 0,3-6 0,3-4-1143,3-5 0,-3-4 0,2-9 1136,-2-5 1,-7-4 0,-4-4 0,-2-5 0,-4-3 0,-4-2 0,-6 3 880,-4 2 0,-8 3 0,4 6 0,-3 3 0,1 6 0,0 8-1825,1 7 1,3 10-1,9 5 1012,5 4 0,3 1 0,1-4 0</inkml:trace>
  <inkml:trace contextRef="#ctx0" brushRef="#br0">11984 13914 8358,'12'-17'0,"-3"-5"0,-5-3 0,-3 4 0,-1 12 334,0 12 1,0 15-1,0 9 1,-1 8 0,-5 7-1,-6 4 1,-6 1 0,-2 3-1,-3 2 1,1 0-1,0-2 1,0-4 0,3-3-335,5-4 0,1-8 0,6 1 0</inkml:trace>
  <inkml:trace contextRef="#ctx0" brushRef="#br0">12290 13127 15993,'-13'0'-420,"6"-6"0,1-1 0</inkml:trace>
  <inkml:trace contextRef="#ctx0" brushRef="#br0">12224 13141 12938,'-8'0'311,"2"-2"-154,6-2-40,0 2 1,6 2 0,3 8-1,3-1 1,1-1 0,2-2-1,3 1 1,3-2 0,1-2 0,-1-1-1,-2 0 523,-3 0 0,-1 5 0,-3 1 0,-3 1-780,-5 3 1,-4 2 0,-4 2 0,-7-1 0,-3 0 0,-6 2 0,1 1-1,-2 2 272,1-2 0,3 1 0,0-1 0,2 2 0,1-1 0,3 1 0,2 0 2,4-2 0,4-1 1,1-2-1,0 1 1,1-2-1,4-2-744,4-1 1,8-6 0,6 1 0,3-2 0,7-2 511,7 0 1,0 0 0,6 0 0</inkml:trace>
  <inkml:trace contextRef="#ctx0" brushRef="#br0">12784 13367 8539,'-5'-34'4879,"1"3"-4361,-7 9 0,10 17 1,-4 10-1,5 4 1,6 4-1,6 2-522,5-2 0,5 3 0,-3-7 1,2 2-1,2-1 0,1-3 0,0-1 1,-3-4-588,-2-5 1,-1-6 0,-7-9-1,-2-3 1,-4-1 0,-4 0 180,-1-2 0,-7-1 0,-7-1 1,-6 0-1,-5 3 0,-4 2 1,0 2 315,-2 2 1,-2 4 0,4 4-1,-3 5 1,3 2 93,1 2 0,1 6 0,0 2 0</inkml:trace>
  <inkml:trace contextRef="#ctx0" brushRef="#br0">12090 15899 8255,'0'-15'0,"0"-1"0,-1 0 0,-3 4 92,2 5 1,1 13-1,6 4 1,1 5-1,2 4 1,-2 2-1,0 2 1,-2 3-1,1 0 1,-1 1-1,-1 1 1,-3 2-1,-3 1 1,-1-3-1730,1-4 1637,-5 1 0,1-4 0,-7 5 0</inkml:trace>
  <inkml:trace contextRef="#ctx0" brushRef="#br0">12397 15499 8217,'0'-32'147,"0"5"0,0 1 0,0 6 308,0 6 0,0 5 1,0 0-1,0-2 1,0 0-1,2-3-19,2 1 0,3 1 0,7 3 1,-1 5-1,0 2 0,2 2 0,1 0-310,2 0 1,0 6-1,-5 3 1,1 3-1,-2 3 1,-2 2 0,-3 6-314,-1 2 0,-3-1 0,-9 1 0,-6 1 0,-5 0 0,-3-3 0,0 1 226,-1 1 0,0-3 0,-1-1 0,4-2 0,3-4 1,4-3 743,2-3 1,0-2-1057,9 2 0,7-3 0,12-6 0,2 0 0,4 0 1,3-1-1,4-2-750,-3-2 1,7-5 0,2 2 1022,5 1 0,2-11 0,-5 3 0</inkml:trace>
  <inkml:trace contextRef="#ctx0" brushRef="#br0">12930 15513 8217,'-13'-6'431,"0"-2"1,-7 0-1,-2 0 1,-2 2-1,1 3 1,2 3-1,2 5 1411,2 4 0,7 2-1576,1 3 0,6 1 1,-1 1-1,5 3 1,8 0-1,10 2 328,10 0 1,6-5-531,10 2 1,2-5 0,6-4-1,1-6 1,-3-6-871,-2-6 0,0-9 0,-7-5 1,-7-5-1,-5-5 0,-11-1 0,-7-3 67,-8-1 0,-11-1 0,-11 2 1,-11 3-1,-10 3 0,-8 6 739,-11 5 0,3 6 0,-10 0 0</inkml:trace>
  <inkml:trace contextRef="#ctx0" brushRef="#br0">12624 17912 8091,'-8'0'0,"-2"1"0,4 2 723,-1 2 0,2 1 0,-2-2-268,1 5 0,3 3 0,6 2 0,1 3 0,1 1 0,-1-1 0,1 3 0,-2 2-1016,-2 3 1,-2 8 0,-2 1 0,-3 0 0,-2-3 0,-2-5 560,-2-3 0,-1 2 0,-1-4 0</inkml:trace>
  <inkml:trace contextRef="#ctx0" brushRef="#br0">13037 17459 8219,'0'-23'1942,"0"1"-1937,-6 6 0,10 10 0,1 7 0,5 4 1,2 4-1,-2 3 629,-1 1 1,-1 6 0,1 5-1,-5 4 1,-2 5 0,-2 1-1,0 3-623,0 1 0,-8-2 1,-4-2-1,-4 0 0,-2-2 1,0-1-589,1-5 0,-1-6 0,5-6 0,-1-2 0,1-2 1,0-3 292,-1-1 0,2-7 0,4-8 0,3-4 0,4-5 0,2-3 425,4 0 1,0-2 0,6 5 0,-2 2 0,1 1 254,2 1 0,1 7 1,1 1-1,-1 2 1,0-1-1,1 2 1,0 3-750,4 5 1,-2 2 0,8 6 0,3-1 0,4-1 352,3-2 0,2-6 0,4 2 0</inkml:trace>
  <inkml:trace contextRef="#ctx0" brushRef="#br0">13463 17539 9516,'-13'-15'561,"0"6"0,-1 1-522,1 4 0,6 1 0,5 7 0,8 4 0,8 1 0,2-2-228,3-1 0,2-1 1,4-5-1,-1 0 1,-4-2-1,0-2 1,-4-5-264,-1-3 1,-8-1-1,-2-1 1,-5 2 1125,-5 4 0,-2 2 0,-7 7 0,1 5 1,0 9-1,-1 8 0,1 10 0,0 6 184,-1 6 0,6 6 1,0 2-1,2 2 1,3 1-1,3 2-858,5-2 0,14-1 0,9-2 0</inkml:trace>
  <inkml:trace contextRef="#ctx0" brushRef="#br0">9584 12781 8076,'-13'-15'0,"0"0"0,-1 0 0,1 5 0,0 3 0,-1 4 0,1 1 185,0 2 0,-2 2 0,-3 1 0,-4 2 1,-3 1-1,-3 2 0,-2 1 0,-3 4 0,-1 6 1,-1 5-1,-2 7 0,0 6 0,-3 10 1,1 8 8,1 7 1,16-25 0,2 2 0,3 2 0,0 1 0,0 2 0,0 1 0,2 2 0,2 2 0,2 0 0,1 0 0,3 0 0,2 1 0,1-3 0,2-1 0,3-2 0,3 0-224,2-4 1,4 0 0,18 29 0,-7-35-1,3-3 1,26 23 0,6-14 0,8-12 17,6-9 1,4-6 0,-34-8 0,0-2 0,0-2 0,1-2 0,1-3 0,-1-1-1,2-3 1,0-2 0,0-2 0,0-3-71,0 0 1,0-4-1,-1-4 1,-1-3 0,-2 0-1,-1-2 1,-2-1 0,-1-2-1,-1 0 1,-1-3-1,-4 0 1,-1-1 0,0-3-1,-2 0-42,-2 0 1,-2-2 0,-5-3 0,-3 0 0,-3-1 0,-2-1 0,-2-1 0,-2-1 0,-2-1 0,-3-1 0,-1 0 0,-2-1 164,-3 0 0,-2 0 1,-3 2-1,-3 1 1,-2 0-1,-3 2 0,0 3 1,-2 2-1,-1 4 1,-2 1-1,-1 4 0,-2 2 1,-29-20-111,-1 12 0,-8 19 0,-3 12 0,-6 15 68,33 2 0,1 5 0,-1 4 0,2 4 0,-4 6 0,0 1 0</inkml:trace>
  <inkml:trace contextRef="#ctx0" brushRef="#br0">9704 17059 7903,'0'19'0,"-6"-4"0,-1 4 0</inkml:trace>
  <inkml:trace contextRef="#ctx0" brushRef="#br0">9664 16979 7903,'0'-45'0,"0"1"173,-6 0 0,-2 7 1,-10 4-1,-4 8 157,-4 4 1,-6 9 0,-5 11 0,-6 10 0,-5 11 0,0 14 0,0 11-1,1 13-152,22-27 1,2 3-1,3 1 1,2 2 0,-2 5-1,1 1 1,2 2 0,0 1-1,2 2 1,2 1 0,1 0-1,2 1 1,2-3 0,3 1-91,0-1 1,4-1 0,2-3 0,4-2 0,1 1 0,4-2 0,2-2-1,4-2 1,3-1 0,3-2 0,3-2 0,2-3-163,4 0 1,2-4-1,1-5 1,2-4 0,3-3-1,2-3 1,-2-2 0,2-2-1,0-3 1,1-1 0,-2-3-1,0-1 1,-1-2 0,0-3-143,-1-1 0,-2-3 0,32-20 0,-9-5 0,-2-5 0,-8 1 0,-6-4 37,-9-1 1,-8 0 0,-8-2 155,-9 2 0,-8-6 1,-6 10-1,-9-2-230,-7-2 1,-14 2-1,-8 4 1,-6 0 0,-6 0-1,3 0 253,7 0 0,16 15 0,1-2 0,-21-28 0</inkml:trace>
  <inkml:trace contextRef="#ctx0" brushRef="#br0">9184 8689 8382,'-29'2'0,"2"2"0,3 2 0,11 5 0,0-3 0,0 1 0,-1 5 0</inkml:trace>
  <inkml:trace contextRef="#ctx0" brushRef="#br0">9131 8569 8382,'-16'-17'-115,"1"-1"0,5 2-26,2 1 0,-2 3 0,0 3 0,-5 8 0,-5 8 97,0 11 1,-8 5 0,-8 6 0,-4 3-1,-3 7 1,-1 7 0,-1 5 148,-1 9 0,25-28 0,1 1 1,-3 3-1,1 2 0,2 2 0,0 3 1,2 3-1,1 1 0,1 2 0,2 1 1,2 1-1,2 0 0,3-1 0,2 0 134,3-4 1,3 1 0,5 0 0,5-1 0,5-3-1,4-3 1,3-1 0,4-2 0,6-1 0,4-3 0,4-2-1,2-4-172,5-2 0,2-4 0,5-3 1,1-4-1,2-3 0,1-4 1,0-1-1,1-3 0,2-2 0,0-3 1,-1-3-1,0-4 0,-2-3 1,-1-2-131,-4-3 1,-2-2 0,-3-4-1,-3-3 1,-3-1 0,-3-2 0,-2-4-1,-2-2 1,-4-3 0,-3-3 0,-6-2-1,-3-3-206,-6 0 0,-3-2 0,-4-4 0,-4-1 0,-6 0 0,-4 0 0,-3-1 0,-4-1 0,-3 0 0,-4 0 0,-4 2 0,-2 1 0,-3 3 0,-2 2 75,-2 3 1,-2 4 0,-3 3 0,-3 5 0,-4 6 0,-2 4 0,-1 3 0,-2 5-1,-2 6 1,-1 6 0,-1 4 0,0 6 193,0 6 0,-1 3 0,-1 1 0,0 3 0,0 2 0,-1 2 0,-3 0 0</inkml:trace>
  <inkml:trace contextRef="#ctx0" brushRef="#br0">7025 4185 14648,'4'-21'0,"1"3"0,-1 3 11,2 2 1,-4 7-1,1 5 1,-5 2-1,-4-1-92,-1-3 0,4-7 1,-2 1-1,4-3 1,1-1 311,0-1 0,-1 7 0,-5 3 0,-6 2 1,-5 2-1,0 2 295,-3 2 1,0-1 0,-7 4 0,2-1 0,1-3 0,2-1 241,-2-2 0,3 0 0,1 0-214,1 0 0,-4 0 0,4 0 1,0 0-274,0 0 1,-1 0 0,4 1 0,-2 2 0,2 3 0,1 2-157,2 2 1,-2 2 0,-1 3 0,-4 1 0,0 3 0,-3 2 0,1 3-691,0 1 0,0-3 0,-3-1 1,1-1-1,2 0 0,-2-1 854,-1-3 0,4-1 0,2-2 0,1 1 1,-1-1-1,0 0 0,-1 1-69,4-1 0,1 5 0,2-1 0,0 1 0,-1 2 0,1 0-527,0 1 1,-1 4 0,1-1 0,1 4-1,2 3 1,1 0 0,-2 0-88,0 0 0,3 0 1,4-4-1,2 0 0,2-1 1,0 0-5,0-4 1,2 3-1,1-4 1,3 1 0,1-1-1,5-2 287,4-3 1,-1 0 0,4 1-1,0 2 1,2 0 0,0 2-1,-2 0-14,0 2 1,-2 3 0,3 2 0,1 1 0,-2 2-1,2-1 76,0-2 0,1-1 0,6-2 1,2-1-1,3-4 0,-1-2 0,2-4 217,0-4 1,0-1 0,3 3 0,-1-2-1,-1-1 1,1 1 43,0 2 1,-1 1 0,5 1 0,0 1-1,0 1 1,2 2 0,0-2-120,3-1 0,5 2 0,-2 1 0,1-1 1,-1-3-1,3-2 257,1-3 0,5 1 1,1-5-1,-2-1 1,1 1-1,-1-1 203,2-1 0,-1-1 0,-3-2 0,-1 0 0,0 0 0,1 0 0,-1 0-338,0 0 1,7 0 0,0 0 0,4 0 0,0 0-1,1 0-50,-1 0 1,-2 0 0,2 0 0,-2 0 0,0 0 0,0 0 184,0 0 0,-4 0 1,4 0-1,2-2 0,-2-1 1,0-3-1,-2 0-107,0 0 0,6 2 0,-6 3 0,3-2 0,2-2 0,-2 2-179,3 2 1,-1 1 0,1 0 0,1-2 0,1-1 0,0-1-65,-1 1 0,7 0 0,-7 0 0,1-2 0,1 1 0,0-2 0,0-3 0,1-3 0,-5 3 0,6 1 0,-1-3 0,1-1 0,3-1 0,0 0 0,-3-1 0,1 1 0,0-2 0,-1-1 0,0-2 0,1 0 0,-35 9 0,0-1 0,33-6 0,1-6 0,-1-1 0,-1 1 0,2 0-22,-1-2 1,-2-1 0,-1-3 0,-2-2 0,-1-1 0,-4 2 0,0 1-22,-4 1 1,-6 0-1,-2 2 1,-1 1-1,-1 4 1,0-1-271,-3 0 1,0 5-1,-2-3 1,1 1 0,-4-1-1,-1-1 1,-4 1-70,-6 3 0,-2-3 0,-6-1 0,0 1 0,-1-2 0,-5 1-3,-2-4 1,-8-3-1,1-4 1,-4-3 0,-4-3-1,-5-1 202,-3-4 1,-1-1 0,-1 3 0,1 0-1,-2 2 1,-1 2-237,-2 5 1,-4 0 0,3 3-1,-2 4 1,-3 3 0,-1 5-1,-5 1 148,-5 2 1,2 0 0,-11-1 0,-5 3 0,-4 0 0,-7 4 0,3-1 258,2 1 0,-6 4 0,8-3 0,-2 2 0,0-1 0,3 2 239,3 2 1,-7-4-1,3 1 1,-2-1-1,-1 1 1,-1 0 0,-2-1 492,-2-1 0,-2 5-229,-8-4 1,4 2 0,-4 0-1,-2-1-178,2 1 0,0 0 1,34 2-1,-1-1 1,-36-2-1,0-1 1,34 2-1,0 0 1,-2 0-1,1-1-110,-3 0 0,0 0 0,0-1 0,1 0 0,3 2 0,0 0 0,0 0 0,1-1 0,1-1 0,-1 1 0,-35-5-65,2 0 0,34 7 0,0 0 0,-34-6 1,-1 2-1,35 5 0,0-1 0,0 1 1,-1 1-1,-2 0 0,-2 0-172,-2 0 0,0 0 0,-2 0 0,-1 0 0,-4 0 0,0 0 0,-1 0 1,0 1-1,-5 1 0,-1-1 0,-7 1 0,0 1 0,-5-1 0,0 0-6,-2 1 1,-1 0 0,-1-2 0,-1 1 0,25 0 0,-1 1 0,1-1 0,-1 1 0,-1 0 0,1-1 0,-1 0 0,0 0 0,0 0 0,-22 1 0,1 1 20,6 0 1,1 0 0,4-2 0,2 0 0,6 2 0,1-1 0,2 1 0,1 0-1,1-1 1,0 0 0,3 0 0,1 0 0,2-2 0,1 1-291,2-1 1,0-1 0,-31 0 0,11 0 0,3 2 0,8 1 0,7 2 308,6 3 0,3-1 0,-2 2 0,4-3 0</inkml:trace>
  <inkml:trace contextRef="#ctx0" brushRef="#br0">5905 5024 17416,'-7'-13'0,"1"1"0,1 2 0,1 1 89,1-1 1,2 2 0,1-1 0,0-1 0,0-2 0,0-1 0,-2-1-1,-4 3 1,-7 2 0,-9 4 729,-8 4 0,-11 1 0,-14 0 0,-10 0 0,26 0 1,-1 0-1,-4 0 0,-1 0 0,-5 0 0,-1 0 0,-1 0 1,-1 0-490,-1 0 0,-1 0 0,-4-1 0,-1 0 1,0-1-1,0 0 0,0-2 0,-1 0 0,-3 0 1,0 0-1,2-1 0,0 1 0,-1-1 1,0-1-331,3 0 0,0 0 0,6 2 0,0 0 0,2 0 0,2 0 0,3 0 0,1 1 0,4 0 0,2 0 0,2 0 0,1 0 0,-33 0 0,8 1 0,5 2 0,7 2 0,6 2 0,4 5 0,4 3-837,5 1 1,4 5 0,5 1 0,4 2 0,4 4 0,2 3-2825,3 4 0,3 3 3435,6-4 1,0 0 0,0-4 0</inkml:trace>
  <inkml:trace contextRef="#ctx0" brushRef="#br0">1893 5904 30538,'0'-19'-4916,"0"-2"1,0-1 4036,0 0 1,4 5-1,1-1 1018,-2 4 0,-2 0 1,-2 2-1,-4 2 0,-5 3 1,-6 1 306,-7 3 1,-3 7-1,-5 7 1,-3 3-1,-2 7 1,2 3-1,1 5 1,4 4-726,1 4 1,2 0 0,6 0 0,6-3-1,8 0 1,5-1 436,1-1 0,12-1 0,7-5 0,8-4 0,5-4 0,1-5 0,-1-4 299,-2-5 0,-6-2 1,-5-4-1,-3-4 1,-5-7-1,-4-8-738,-4-4 1,-10-4-1,-10-4 1,-8-4 0,-4 0-1,-4-2 1,-1 2 231,0 2 0,3 4 0,7 9 1,3 2-1,2 4 0,4 1-935,5 3 1,7 8 0,13-1 0,14 4 0,15 0-1128,12-4 2227,9 4 1,12-17 0,2 3 0</inkml:trace>
  <inkml:trace contextRef="#ctx0" brushRef="#br0">2253 5437 29813,'-14'-50'-9610,"1"6"9717,0 8 0,4 20 1,0 13-584,-1 13 0,-1 10 0,1 8 0,3 3 1,1 6-1,3 6 0,1 6 0,2 2 47,0 3 0,0 3 0,2 4 1,1 1-1,3 2 0,1-5 1,3-1-1,1-3-266,-2-2 0,2-4 0,-2-13 1,2-7-1,-2-5 927,-5-6 0,-4-11 0,-4-8 0,-7-11 1,-5-11-1,-6-6 0,-5-7-102,-4-2 0,7-2 0,-1 1 0,4 2 1,5 3-1,1 2 265,2 2 1,5 3 0,4 5 0,3 4-1,3 5 1,7 4-87,9 5 1,10 2 0,8 2-1,7 2 1,12 1 263,7 1 0,10 1 0,2-5 0</inkml:trace>
  <inkml:trace contextRef="#ctx0" brushRef="#br0">2839 5531 26621,'-17'-61'-1544,"-1"3"0,1 11 1,7 22 2165,1 10 0,0 9 0,-5 12 0,-3 6 0,-1 7 1,1 6-1154,-3 8 1,6 5 0,-6 8 0,3 8-1,0 6 1,4 5 0,4 3 0,3 2 0,6 1-253,8-1 1,8-8 0,15-6 0,5-5 0,1-10 0,-2-7 813,-4-7 0,-9-11 0,-4-3 0,-4-8 0,-7-8 1,-7-9-1,-9-7 10,-7-8 1,-5-4-1,-6 0 1,1-3 0,1-2-1,1 2 1,3 2 1316,2 2 0,3 3-1210,7 5 1,3 3-1,6 6 32,0-1 1,7 7-1,6 2 1,10 5-1,6 5 1,8 4-1,6 3-203,6 1 0,9-6 0,3-1 0</inkml:trace>
  <inkml:trace contextRef="#ctx0" brushRef="#br0">3173 5957 29676,'-12'-37'-9831,"3"6"9743,3 12 0,1 14 0,1 11 0,1 6-354,2 4 1,1 8-1,0-2 1,0 4 0,1-1-1,2-2 1,1 0-319,-1 0 1,0 3-1,0-1 1,2-2-1,-2-2 1,-2-2 0,-1-2-1,2-4 998,2-4 1,-2-5 0,4-8 0,0-5 0,1-3 9,0-1 0,5-5 1,-3-1-1,3 0 0,1-2 1,1 2-1,-1-1 453,0 4 1,1 1 0,-1 3 0,0 2 0,1 3-1,0 1 1,3 3-141,0 1 1,1 2 0,-4 0 0,-1 0 0,0 0-1,1 0-345,-1 0 1,0 6-1,1 2 1,-1-1-207,0-3 1,0 2 0,1-1 0,-1-2-1,0-2 401,1-1 1,-5 0 0,0 0-1,2 0 1,4 0 0,3 0-1,-2 0-171,-1 0 1,0 2-1,1 1 1,2 1-1,-2-1 1,-1-1-709,-2-2 1,1-2 0,-1-2 0,0-7 0,-1-4 0,-1-5-1789,-2-5 1949,-7-5 0,10-16 0,-4-1 1</inkml:trace>
  <inkml:trace contextRef="#ctx0" brushRef="#br0">4079 5491 29315,'7'6'-1259,"-2"9"0,-10 13 0,-6 12 0,-9 11 0,-8 12 0,13-29 0,-1 1 873,0 3 1,-1 0 0,2 0-1,-1 1 1,3-1 0,1-1-1,-11 34 1,2-4 0,0-6 0,2-9-1,-2-11 1,0-10 715,-2-7 0,-3-11 1,0-10-1,-1-7 0,2-10 1,3-8-1,4-8 0,5-4 280,4 0 0,3-10 0,9 1 1,6-3-1,8 2 0,9 4 233,5 4 1,1 1 0,7 8-1,-1 6 1,5 6 0,2 8-543,1 7 1,10 6-1,-1 7 1</inkml:trace>
  <inkml:trace contextRef="#ctx0" brushRef="#br0">1866 7157 28685,'8'-6'891,"-2"6"0,-6 0-1316,0 7 1,0 1 0,0 0 0,0 4 0,0 3 0,0 4 0,0 1-370,0-1 1,0 3-1,1-4 1,3-2-1,5-3 1,3-4 0,2-4 1031,-1-4 1,0-19 0,1-4 0</inkml:trace>
  <inkml:trace contextRef="#ctx0" brushRef="#br0">1893 7117 28685,'-13'-30'-1817,"-1"3"1,1-1 0,1 11 0,2 0 2426,1 2 0,6 5 0,0 6 1,7 10-1,10 7 0,8 6 1,7 2-688,7 3 0,8 1 1,4 1-1</inkml:trace>
  <inkml:trace contextRef="#ctx0" brushRef="#br0">2226 7170 24759,'-12'-34'-2042,"3"3"1,3 18-1,6 11 1913,0 12 0,0 7 0,0-4 1,0 0-1,0 2 0,2 1 0,2 2 371,5-1 1,-1-3-1,-1 0 1,1-1 0,-1 0-1,3 1-172,2-1 0,1-1 1,-1-5-1,-1-5 0,-4-7-198,-1-2 1,-2-6 0,-4-5-1,2 1 1,1 1 0,1 0 1969,-1-2 1,-1 0-1633,-2 5 0,0 12 1,0 5-1,0 6 0,0 5 1,1 1-961,4 2 0,1 4 1,5-2-1,1-1 1,5 2-1,0-2 0,4 0-173,0-3 1,1-2 0,3-5-1,-1-5 1386,-2-2 0,0-2 0,5 0 0</inkml:trace>
  <inkml:trace contextRef="#ctx0" brushRef="#br0">2733 7223 25142,'7'-1'-216,"-2"-4"0,-4 5-263,-1 0 0,0 6 1,0 8-68,0-1 0,0 0 0,0 1-1550,0-1 1,0 0 1672,0 1 1,4-17-1,2-8 1,0-5 0,0-5-1,-1 1 202,1-4 0,-5-1 1,4-2-1,-4 0 1,-1 1-1,0 1 1,0 1 550,0 2 0,-4 5 0,-1 0 0,2 2-575,2 1 0,1 6 0,1 0 0,4 1 0,3-1 0,4-2-282,2-2 0,3-3 1,0-2-1,-4-6 0,-4-2 1,-3-3-1,-3-2 529,-2-1 0,4 0 0,-1 5 1,1 0-1,-1 4 0,2 4 446,1 4 0,2 2 0,5 4 0,-1 8 0,-1 9-2,-3 8 0,1 5 0,-5 9 0,-3 4 0,0 4 1,-2 1-425,0 0 1,0 4 0,0 2-1,0 0 1,0 3 0,0 0 0,0 3-894,0-2 1,0-6 0,0 1 419,0-4 1,0-7-1,-2-4 1,0-6 531,-3-7 0,-5-8 0,2-3 1</inkml:trace>
  <inkml:trace contextRef="#ctx0" brushRef="#br0">2946 7317 25142,'0'-34'-1090,"0"2"1,1 4-1,4 2 1,4-1 0,3 2 1526,1 3 1,5 2-1,0 7 1,-1 0-1,1 1 1,0 3-1,-2 5 1,-1 2-1,-2 2-413,1 0 0,3 0 0,1 2 0,-2 1 1,-1 2-1,-1 3 0,-1 1 0,0 0 1,1-2-2242,-1-1 1,0 3 945,1-5 1692,-7 7 1,-3-10-1,-8 4 1,-5-2 568,-3 1 0,0 3 1,3 7-1,7-1 1,4 0-784,7 1 1,11-2 0,6-2 0,8-3 0,6 1 0,3-2 0,2 0-235,-2-4 0,-8-2 0,-4-2 1,-3-4-1,-4-2 0,-5-4-477,-5-4 0,-11 0 0,-3-5 1,-9 2-1,-9 3 0,-10 2 0,-9 5 77,-6 5 1,-7 4-1,2 6 1,-1 7-1,0 11 1,1 8-762,0 8 1,1 14 1124,2-1 1,4 9 0,18-31 0,0-1-1</inkml:trace>
  <inkml:trace contextRef="#ctx0" brushRef="#br0">1986 8076 28748,'-25'-6'-1595,"4"-3"0,6-1 2720,5 1-804,7-3 0,3 6 0,9-2 0,4 3 0,4 4 0,2 1 0,0 1 0,2 5 181,0 7 0,-1 7 0,3 8 1,-4 1-1,-1 4 0,-1 0 1,1 1-747,1 0 0,-2-5 0,3 1 1,0-5-1,-4-4 0,-1-3 1,-2-5-453,0-3 1,-4-7 0,-1 0-1,-2-6 1,-2-7 0,1-5 73,-1-3 0,0-10 0,-4 3 0,0 0 0,0 1 0,0 2 120,0 1 1,5 2-1,1 6 1,1 1 0,4 3-1,0 4 254,3 4 1,1 1 0,1 0 0,3 1 0,0 2 0,1 3 0,-3 2-725,3 2 875,0-4 0,1 6 0,-2-5 0</inkml:trace>
  <inkml:trace contextRef="#ctx0" brushRef="#br0">2639 8183 10930,'-1'-12'0,"-2"2"0,-3 2 5147,-1 2-3701,4 2 0,-8 2 0,5-1-592,-1-1 1,0 5-1,-2 8 1,6 3-1,4 2-589,4-1 0,5 2 1,-1 1-1,3 0 1,3-2-1,1-4 0,3-1 974,2-2 0,-5-1-1734,2-6 0,-3 0 1,-3-1-1,-4-4 0,-3-4 1,-4-2-1,-2-3 0,-2-1 1,-3-1-1,0-2 782,0 2 1,-4 1 0,2 2 3050,1 0-3276,1 5 1,12 4-1,3 8 1,4 5 0,5 3-897,4 1 0,3 1 0,3-1 0,2 0 0,1 1 1,0-1 827,2 0 1,1-5 0,6-2 0</inkml:trace>
  <inkml:trace contextRef="#ctx0" brushRef="#br0">3066 8183 27576,'-13'-2'255,"-1"-2"154,1-5 0,0 3 1,-1 3-1,2 6 0,4 8 1,3 3-557,4 4 1,7 6 0,4-2-1,6 2 1,9-1 0,6-2-1,7-2 1,-1-4-202,1-4 1,-7-6 0,-4-5 0,-8 0 0,-6-3 0,-4-5 0,-6-10 0,-6-6 11,-6-3 0,-14 1 0,-8 1 1,-6 1-1,-6 3 0,-3 3 971,-3 7 0,-10 3 0,7 11 0,0 6 0,3 10 1,3 11-1,5 13-833,4 13 0,4 11 0,20-27 0,-1 0 1</inkml:trace>
  <inkml:trace contextRef="#ctx0" brushRef="#br0">9198 8463 8502,'-27'-18'0,"-1"0"0,-2 3 0,-2 7 0,-2 8 0,-5 10 0,-4 11 0,-6 10 109,21-8 1,-1 3 0,-2-1-1,-1 1 1,-2 7 0,-1 3 0,-2 2-1,1 2 1,0 3 0,1 3 0,-1 4-1,1 2 1,1 2 0,1 2 0,0 4-1,1 1 1,3 1 0,2 0 0,2 1-1,4 0 1,4-5 0,4-2 0,5-4-1,3-2 1,5-6 0,5-2-33,15 31 1,4-38-1,7-5 1,5-8-1,5-5 1,5-2-1,3-2 1,7-3-1,2-4 1,5-3 0,1-3-1,5-2 1,0-3-1,1-4 1,-1-3-152,3-3 0,-2-3 1,-2-1-1,-1-3 1,-1-4-1,-1-3 1,-5 1-1,-2-2 0,-1-1 1,-3-3-1,-2-1 1,-3-2-59,-2-2 1,-2-2 0,-5-2 0,-5-2 0,-7 1 0,-4-1 0,-3 0 0,-3-1 0,-5-4 0,-3 0 0,-3 0 0,-3 0 0,-4-3 0,-2 1 47,-3 0 1,-3 1 0,-3 0 0,-5 2 0,-7 3 0,-4 3 0,-3 1 0,-2 4 0,-2 4 0,-2 3 0,-4 3 0,-1 4 0,-2 3 0,0 3-60,-2 3 1,-1 2 0,-4 4-1,-2 5 1,3 4 0,0 3 0,-1 3-1,0 4 143,-4 3 0,1 4 0,-1 3 0,0 3 0,0 1 0,1 1 0,0 0 0,0 1 0</inkml:trace>
  <inkml:trace contextRef="#ctx0" brushRef="#br0">8571 9755 12781,'-19'-47'892,"-3"3"0,-9 10 1,-6 20-1,-6 11-581,-6 11 1,-9 12 0,-7 17 0,28-16 0,0 1 0,-5 3 0,-1 1 0,-2 1 0,-1 1-283,-3 0 1,0 1 0,-3 3 0,-1-1 0,-4-2 0,-2-1 0,-2 1 0,-1 0 0,-4 0 0,-3 0 0,22-9 0,0-1-1,-1 1 1,-1 0 0,0 0 0,-1-1-221,0 1 1,0 0-1,-1-1 1,0 0-1,0-1 1,-1-1-1,-1-1 1,-1 0-1,0-1 1,-3 1 0,0 0-1,0 0 1,1-1-1,-1 1 1,0 0-1,-3 1 1,0-1-1,-1 1 1,2 0 0,-1 1-1,0-1 313,-1 1 1,0-1 0,-1 1 0,-5 1 0,-1 1 0,0-1 0,1 1 0,0 0 0,0 1 0,-1 0 0,-1 1 0,0 0-1,15-4 1,0 0 0,-1 1 0,0 0 0,1 1 0,-1-1 0,0 2 0,0-1-173,1 1 1,0 0 0,-1 0 0,0 0 0,-3 2 0,-1 1 0,0-1-1,1 1 1,4-2 0,0 1 0,0 0 0,0 1 0,0-1 0,1 0-1,-1 1 1,0 0 0,0 1 0,0 0 0,0-1 0,0 2 0,3-2 0,-1 1-1,1 0 1,1 0 0,-16 7 0,0 0 0,1 0-70,1-2 0,0 1 1,2-2-1,8-1 0,1-1 1,0 0-1,0-2 1,0-1-1,1-1 0,2 0 1,1 0-1,1-1 0,-17 9 1,3-2-1,4-3 1,3-1-1,10-3 0,1-2-758,8-3 0,1-1 0,-20 7 0,24-14 877,9-4 0,12-4 0,4-1 0</inkml:trace>
  <inkml:trace contextRef="#ctx0" brushRef="#br0">1173 13314 8776,'-4'-18'0,"-2"0"1662,-2 2 0,4 7 0,-4 8-992,3 8 1,0 5 0,5 13-1,0 5 1,0 2 0,0 7-1,2 1 1,3 1-675,9-2 1,1-10 0,7-1 0,2-7 0,1-5 0,1-5-506,1-4 0,-5-8 1,0-10-1,1-5 0,-3-8 1,-2-5-1,-4-7 464,-6-2 0,3-7 1,-7-1-1,-1 1 1,-1-1-1,-2 3 1,0 3-9,0 4 1,-5 5 0,1 9 0,1 4-752,1 3 1,4 14 0,2 5 799,5 7 0,15 8 0,4 2 0</inkml:trace>
  <inkml:trace contextRef="#ctx0" brushRef="#br0">1906 13221 8584,'-12'-20'-24,"3"7"1012,-8 0 0,3 13 0,5 13 0,4 9-499,-1 8 0,3-1 1,-5 5-1,1-1 0,1-3 1,0-2-1,3-2 0,2 0-450,1-4 1,4-3 0,2-6 0,1-1-338,4-3 1,1-4-1,-1-11 1,0-8 0,-2-9-1,0-8 1,-2-8-1,-1-1 196,0-3 1,-5-3 0,4 3-1,-4 3 1,-1 0 0,-1 5 1588,-4 1 1,4 9 0,-4 7 0,4 3-1301,1 2 0,1 1 1,4 3-1,5 6 0,6 6 1,7 6-1776,2 3 0,3 1 1,2 2-1,2 3 0,2 4 1588,3 3 0,2-4 0,1-2 0</inkml:trace>
  <inkml:trace contextRef="#ctx0" brushRef="#br0">2586 13154 10025,'-18'-24'0,"2"5"1217,4 6 0,-1 8 0,4 1-747,-3 2 1,-1-2-1,-1-1 1,1 2 0,0 2-1,1 2 1,2 4-165,1 4 1,6 4 0,-2 3 0,4 4 0,1 0 0,0 4 0,1 1 0,5 2-768,7 0 1,2-2 0,8-3 0,-1-6 0,0-4-1,0-5 67,2-1 0,-5-1 1,-1-7-1,-3-1 1,-3-4-1,-4-3 1,-3-7 752,-4-2 1,-1-3 0,0-5 0,-1-1-1,-4 0 1,-3-2 1472,-4 1 0,-3 8-1550,-3-6 0,8 11 0,-4 1 1,4 5-688,3-1 1,2 6 0,11 0 0,7 4-1164,8 1 0,10 4 0,6 1 1,6-3 1567,6 0 0,9-2 0,3 0 0</inkml:trace>
  <inkml:trace contextRef="#ctx0" brushRef="#br0">3053 12714 8277,'-27'-34'1162,"2"9"1,3 13-1,4 11-586,3 8 0,6 15 0,0 6 0,0 3-387,2 2 1,1 0 0,6-4-1,0 4 1,3 1 0,4 3-1,10 1 1,5 1-354,6-4 0,8-4 0,1-8 1,4-7-1,5-6 0,-2-7 0,-1-7-2695,-4-9 1,-8-8 2527,0-10 0,-9-3 1,-5-6-1,-7-2 310,-6-2 0,-2 1 0,-2-3 0,-2 3 0,-4 4 0,-5 2 1,-6 3 998,1 3 1,-3 3 0,0 4 0,-1 5 0,1 7 0,3 5 101,1 4 1,2 2-1,-1 3 1,2 7-1,2 9 1,3 7-979,1 6 1,1 2 0,5 5 0,2 1 0,4 4 0,6 0 0,7 0 481,6-5 1,-6-7-1949,8 1 1,-2-6-1,5-4 1,1-5 469,-2-7 1,-5-3 0,-3-4 0,-2 2 0,-4-1 893,-5 2 0,-4-4 0,-6 4 0</inkml:trace>
  <inkml:trace contextRef="#ctx0" brushRef="#br0">1653 14260 8248,'7'-19'409,"-2"-3"1,-4 2 0,-1 3 0,0 2 42,0 1 1,0 6 0,0-1-1,-1-2 1,-2-1 0,-3-1-1,-2 0-195,-2-1 0,-2 7 0,-1 3 0,0 2 0,-1 2 1,1 0-1,0 0 0,-1 2-73,1 2 0,0 5 1,1 7-1,3 4 1,4 2-1,4 4 1,1 5-147,0 4 0,1 5 1,4 5-1,4 3 1,3 1-1,1 0-1013,0-1 0,1 0 0,-1 1 0,0-6 0,1-5 975,-1-2 0,0-7 0,1 4 0</inkml:trace>
  <inkml:trace contextRef="#ctx0" brushRef="#br0">1546 14633 8248,'0'-18'0,"0"1"0,0 0 529,0 3 1,6 2 0,3 3 0,4 4-1,5 4 1,6 1 290,6 0-1087,-2 0 0,6 0 0,-3 0 1,4 0-1,4 0 0,-1 0-394,-2 0 0,5 0 1,-5 0-1,-3 0 1,-5-2-1,-8-2 709,-6-5 0,-7 2 0,-8-2 0,-5-2 0,-6 1 0,-6 0 0,-1 1 658,0-2 1,-5 6-1,3-1 1,0 1 0,4 1-1,2 1 471,2 1 0,5 4 0,4 2 1,4 5-1,6 3-1106,7 1 1,3 1-1,8-1 1,1 0-1,-1-1 1,1-2 0,0-2-832,2-2 1,-2-2 0,-3-4-1,-4 0 325,-3 0 0,-9 0 1,-6-1-1,-8-2 726,-4-2 1,-1-1-1,0 3 1,0-1 710,-1 1 0,2 3 0,3 5 0,5 3 518,3 4-1836,6 2 0,4-4 1,8 0-1,3 2 1,3-1-1,3 0 1,1 0-220,3-2 0,-1-3 0,-2-6 0,-1 0 1,0 0-1,-4-2 187,-4-2 0,-4-4 1,0-5-1,-2-2 1,-3-1-1,-5-3 469,-3-2 1,-1 0 0,0-3-1,0 2 1,-1-2 0,-2 1 676,-1 1 1,-2-4 0,3 6 0,-2-1-1,2 2 1,2-1-554,1-2 1,4 7-1,2 2 1,2 1-1,2 0-1961,2-1 1377,1 6 0,-4-4 0,0 7 0,1 1 252,2 1 1,-3 4 0,-2 4 0,1 7 0,-2 8-33,0 4 0,4 8 0,-3 4 0,2 4 0,-1 5 0,-2-2-5373,-3-2 5492,4 1 0,-6-15 0,5 5 0</inkml:trace>
  <inkml:trace contextRef="#ctx0" brushRef="#br0">2239 14473 8248,'-11'-41'837,"2"-4"1,-2 1 0,7 11 0,2 8-392,5 5 1,15 3 0,10 8 0,5 5 0,5 1 0,5 0 0,6-1 0,2 1 0,0 1 0,3 2 1037,5 0-1484,5 6 0,2 1 0,1 7 0</inkml:trace>
  <inkml:trace contextRef="#ctx0" brushRef="#br0">2040 15526 8186,'0'-25'0,"0"3"-424,0 4 1,-5 3 0,-1 3-1,-1 2 443,-4 1 1,0 0-1,-3-4 1,-1 1-1,-1 2 1,-2 1 0,2-2-1,1 0 1165,2-3 1,1 1 0,3 0 0,5-1-492,2 1 0,8 6 0,5 4 0,5 6 0,6 7 0,5 6 0,4 6-381,4 4 1,4 0 0,1 1 0,1 0 0,2-1-1,2 1-684,-2-1 1,-3 0 0,-3-4 0,-3-6 0,0-5 371,0-7 0,1 3 0,5 1 0</inkml:trace>
  <inkml:trace contextRef="#ctx0" brushRef="#br0">2359 15313 8186,'-25'0'73,"-6"0"0,0 0 0,1 0 0,5 1 0,5 5 0,0 6 981,4 4 1,1 8 0,3-2 0,3 4 0,5 0 0,2 2-972,2 3 1,0-1-1,0 4 1,2 0 0,2-1-1,4-1-437,-1-2 1,4 1 0,-7-3 0,0-3-1,1-1 1,-1-3 353,-1-3 0,-13-4 0,-5 0 0</inkml:trace>
  <inkml:trace contextRef="#ctx0" brushRef="#br0">1906 15673 8186,'-13'-40'0,"0"1"747,-1 4 1,7 4-1,2 8 1,4 6-1,1 2 1,1 3 0,5 2-397,8 1 0,2 4 0,9-2 0,6 1 0,5 3 1,7 2-1,1 2-901,2 3 0,9 4 0,-2 5 0,2-1 550,0-3 0,10 3 0,3-5 0</inkml:trace>
  <inkml:trace contextRef="#ctx0" brushRef="#br0">1733 16632 8156,'-6'8'280,"5"-2"1,-5-8 0,6-2 0,1-5-1,4-3 1,3-1 0,3-1 0,-1 2 1798,-1 4 1,-5-3-1496,5 7 1,-7-1-1,-4 7 1,-8 2-181,-6 5 0,-4 9 0,4 4 0,-3 2 0,0 1 0,1-1-75,6-1 1,0 6-1,8-7 1,1 1 0,3 0-97,4-6 0,5-2 0,7-3-188,2-3 1,10-3 0,-1-6 0,1 0-389,0 0 0,-6-6 0,-1-4 1,-2-7-1,-4-5 0,-4-3-100,-7-2 0,-2 1 0,-4-1 0,-2 0 0,-7 1 0,-5 0 1,-6 4 888,-3 4 0,2 5 1,3 4-1,2 3 0,5 2 1,4 1-975,3 4 0,4 7 0,10 7 0,6 1 0,7-1 528,7 1 0,5 0 0,7-2 0</inkml:trace>
  <inkml:trace contextRef="#ctx0" brushRef="#br0">2186 16739 8226,'-13'-9'498,"-1"0"0,3 5 1,2 5 1313,4 8 0,4 3 1,2 0-1486,4-3 1,1-9 0,4-9 0,-3-5 0,1-3 0,-1-6 0,2-2-908,-1-1 1,-1 3 0,-4 3 0,3-1-1,0 2 1,1-1 579,1 4 0,0 1 0,6 2 0</inkml:trace>
  <inkml:trace contextRef="#ctx0" brushRef="#br0">2386 16526 8226,'8'-2'1053,"-3"-1"25,1-1 0,-3-5 1,6 4-1,2 4 1,0 2-1057,3 4 1,-5 5-1,0-1 1,-1 3 0,1 1-1,0 1 1,2-1 0,-1 0-658,-1 1 0,3-1 0,-3 0 1,2-1-1,1-1 0,-1-4-178,-3-1 0,1-3 0,5-9 0,-2-6 662,-4-4 0,3-6 0,-7 2 0,1 0 0,-1-4 0,1 0 0,-2 0 708,-2 2 1,-1 6 0,-1-2-1,-4 5 313,-4 4 0,2 3 0,-1 8 1,2 2-1,4 5 0,0 3-577,2 1 1,6 2 0,3 1 0,3 2 0,1 0-1,0-1-266,1 1 0,3 0 1,1-3-1,-1 1 1,-3 3-1,0 2 1,-1 3-223,0 1 0,-5 3 0,-4 3 1,-2 3-1,-4 0 0,-2-1 0,-5-4-322,-3-2 1,-6 3-1,-1-10 1,0 0 0,-1-5-1,4-7 359,1-2 0,-2-3 1,0-9-1,5-7 1,7-9-1,3-9 754,2-9 0,10-6 1,5-7-1,4-1 0,5 2 1,1 2-1,1 4 218,-4 5 1,3 5-1,-3 14 1,2 6-815,-2 5 0,-3 5 0,-5 6 0</inkml:trace>
  <inkml:trace contextRef="#ctx0" brushRef="#br0">2279 17459 8313,'-10'-30'-1,"-3"5"1,-2 9 670,0 8 1,2 8 0,-1 5 0,3 3-244,2 4 1,-6 2-1,5-1 1,-1 2-1,1 3 1,1 2-1,2 1 1,1-2-241,3 0 1,3-4-1,6 2-187,7-7 0,6 2 0,8-5 0</inkml:trace>
  <inkml:trace contextRef="#ctx0" brushRef="#br0">2159 17285 8100,'-5'-26'327,"3"12"0,-1 10 0,6 10 0,6 6-371,3 1 1,1-1 0,2-2 0,3-1 0,4 1 0,3 2 0,3 2 43,3-1 0,3 0 0,6 1 0</inkml:trace>
  <inkml:trace contextRef="#ctx0" brushRef="#br0">2519 17365 9264,'-4'-6'1264,"0"6"0,-1 6 1,5 9-1,0 1-765,0 2 1,0 4 0,2-4 0,2 0-73,5 1 0,-2-4 0,2 3 1,2-5-1,-1-3 0,0-2 0,-1-2-394,2-3 1,-4-3 0,0-5 0,-1-4 0,-3-4 0,-1-3 0,-2-3 0,-2-1 0,-1 0-3311,-1-1 0,-5 5 0,4-2 3024,3 3 1,7 8-1,9 2 1,8 4 0,8 1-1,7 0 1,4 0 252,4 0 0,5-12 0,-3-3 0</inkml:trace>
  <inkml:trace contextRef="#ctx0" brushRef="#br0">3186 17259 8100,'-33'-2'1223,"-4"-1"-252,-6-1 0,-3 1 0,-4 9 0,3 7 0,1 8 0,3 4 0,4 2 684,8-1 0,6-3 0,13-3-1387,3-1 0,6 5 0,14-3 1,11 0-1,15-4-1074,15-2 0,11-7 0,-21-7 1,2-1 805,3-2 0,0-3 0,-1-4 0,1-3 0,3-5 0,-1 0 0</inkml:trace>
  <inkml:trace contextRef="#ctx0" brushRef="#br0">6785 8623 8297,'-21'-14'0,"4"2"0,0 4 0,1 3 0,-2 5 0,0 6 0,1 6 38,-1 4 0,-6 6 0,3-2 0,-1 0 0,0 4 1,-2 3-1,-2 2 0,-3 2 0,0-1 0,2-2 0,-1 0 1,3 2-1,-3 3 0,3-1 0,-2 2 0,5-1 355,1-1 1,3 4 0,5-4-279,0 3 1,1 0-1,3 4 1,4-2 0,4-2-1,1 4 306,0 4 0,1 4-432,4 6 1,2-2 0,8-1-1,4 2 1,8-3 28,7-2 0,15-4 0,7-6 0,5-4 1,7-2-1,-33-17 0,1 0 27,3 1 0,1-1 0,2 2 0,2-2 1,-1 0-1,1-1 0,0 0 0,1 0 1,2 0-1,1 0 0,1-1 0,1-1 0,5 0 1,2-1-57,5 0 1,1-1 0,0 2-1,1 0 1,4-1 0,0-2-1,1 1 1,-1 0 0,-3 0-1,0 0 1,1 0 0,0-1 0,-4 0-1,0-1-101,-3-1 0,1-1 1,4 0-1,-1 0 0,-6-2 1,-1-2-1,-1 1 0,1-1 1,-1 0-1,1-2 1,-2 0-1,0-2 155,-1 0 1,-1-3 0,2-4 0,0-2 0,-3-1 0,-1-1 0,0 0 0,-1-1 0,1-1 0,-1-1-1,0 0 1,-1-1 127,-1-1 1,-1-1 0,0-1 0,0-1 0,0 1 0,0-1 0,-3 2 0,0-1 0,0-1 0,-1-1 0,0 1 0,-2 0-211,-2-1 1,1 0 0,3-1 0,-1-1 0,-6 2 0,-2 0 0,0 0 0,-1-1 0,0-1 0,-2-1 0,24-24 0,-7-2-473,-7-1 0,-16 0 443,-6-14 1,-11 0-1,-8 29 1,-4-2-1,-3-2 1,-3-1-1,-6-1 1,-3 0-27,-6-4 0,-4 1 1,-11-7-1,-4 1 1,-4-1-1,-3 0 1,15 18-1,-2 0 0,-1 0 1,-2-1-1,-2 1 1,-1 1 512,-3-1 0,0 1 1,0 1-456,1 1 1,0 2 0,-3 0 0,-11-3 0,-3 0 0,0 3-1,2 2 1,0 3 0,-1 1 0,-1 1 0,-2 1 0,0 3 0,0 2-1,-1 3 1,-1 1 0,1 2 0,-1 2 0,0 2 0,-1 2-1,-1 2 1,0 1-10,-2 1 1,0 1 0,0 2-1,2 3 1,0 1 0,0 1-139,-3 3 1,0 1 0,1 2 0,6 1-1,2 2 1,1 2 0,4 3 0,1 2-1,1 2 183,1 2 0,1 1 0,1 0 0,2 2 0,0 0 0,1 1 0,3-1 0</inkml:trace>
  <inkml:trace contextRef="#ctx0" brushRef="#br0">7025 12967 8402,'0'-20'0,"-1"2"0,-4 5 0,-4 4 0,-3 4-85,-7 4 1,4-4 0,-3-1 0,4-1-1,0-2 1,1 0 0,0 0 0,-1 0-1,1 2 1,0 3 0,-1 2 0,1 2 329,0 0 0,-2 2 0,-3 3 1,-6 9-1,-4 7 0,-4 5 0,-2 5 1,-3 6-1,-3 6-149,-5 6 0,4 3 1,-4 1-1,5-1 1,3-2-1,3-4 1,2-1 14,2-2 1,2-9 0,1 6 0,1-2-1,0-1 1,3 0-2,0-1 1,9-1-1,-1 4 1,6-1 0,2 1-1,1 4-178,0 3 0,3 1 0,9 3 1,7 1-1,9 4 0,8 5 46,5 5 0,-13-31 1,2-1-1,2 1 0,2-1 1,2 0-1,3 0 1,3 1-1,2-1 0,5 1 1,2-1-1,3 0 1,1-1-9,4 0 1,1-2 0,6-1 0,2-2-1,1-3 1,2-3 0,6-3 0,2-2 0,-20-7-1,2 0 1,0-2 0,3-1 0,0 0-1,1-2-54,1 0 0,1 0 1,0-1-1,4-1 1,1 0-1,0-1 1,-1 0-1,0-1 1,0-1-1,3 1 0,-1-1 1,1-1-1,2 1 1,0-2-1,1 0 1,-1-1-1,0-1 1,0-1 51,0 0 1,1 0-1,-2-1 1,-2 0-1,-2 0 1,0-1-1,1-1 1,0-1-1,-1 1 1,0-1-1,-1 0 1,0 0 0,0-1-1,0-1 1,0 0-1,0-1 1,0-1-1,-1-1 1,1-1-1,-1-2 1,0 0-52,-1 0 1,0-2 0,-1 0 0,-3 1 0,-2-1 0,1-1 0,-1-1 0,0-1 0,-1 0 0,-1-2 0,0 0 0,-2-1 0,-3 0 0,0-1 0,-2-1 0,-1-2 0,-2 0-1,-1-2 1,-2 0 0,-2-1 0,0-1-54,16-17 1,-2-3 0,-19 13 0,-1-1 0,-2-1 0,-2-2-1,-2 0 1,-2-2 0,-1-1 0,-2-2 0,-1-1 0,-3-1-1,-2 0 1,-1-1 0,-3 0 0,-1-1 0,-2 1 262,-1 1 0,-2 0 0,-2-1 0,-1-3 0,-1 0 0,-3 1 1,-1 1-1,-3 1 0,-2 1 0,-2 2 0,-2 0 0,-2 2 0,-11-20 1,-7 3-1,-5 7 0,-6 5 72,-5 4 0,-7 6 0,9 15 0,-5 4 0,-2 3 0,-3 5 0,-2 4 1,-2 2-1,-5 1 0,-2 2 0,-1 2 0,11 3 0,-1 1 0,-1 1 1,-1 2-1,-3 0 0,-1 2 0,0 1 0,-1 0-276,-2 1 1,-1 1-1,-1 1 1,0 1 0,8-1-1,-1 1 1,0 0 0,0 1-1,0 0 1,1 0 0,-1 0-1,1 1 1,-1 0 0,1 0-1,-1 0 1,1 1 0,0-1-1,-1 1 1,1 1 0,-2 0-1,1 1 1,-1 1 0,1-1-1,0 1 1,2 0 0,0 1-1,0-1 1,1 1 0,0 1 76,-12 3 0,0 1 0,1 0 0,-1 1 0,2 0 0,-1 1 0</inkml:trace>
  <inkml:trace contextRef="#ctx0" brushRef="#br0">7292 12927 8891,'-12'-40'0,"1"11"108,2 12 0,-5 16 0,-7 8 0</inkml:trace>
  <inkml:trace contextRef="#ctx0" brushRef="#br0">6758 12981 10589,'-48'7'31,"-3"-4"0,1-4-54,-2-4 0,2 1 51,1 4 1,-6 7 0,3 8 0,-3 10-1,-2 11 1,0 7 0,4 7 0,3 5 0,26-26-1,2 2 1,0 1 0,2 2 9,0 1 1,3 2-1,4 1 1,2 1-1,0 2 1,2 0-1,2 0 1,2 0-1,3 3 1,2 0-1,3 1 1,2 0-144,2 2 1,4 1 0,5 2 0,5-1 0,4 1 0,4-2-1,6 0 1,4-1 0,9 0 0,4-3 0,5-2 0,4-5 0,-15-13-1,2-2 1,2-1-684,2-2 0,2-1 0,1-2 0,3-1 0,1-2 1,2-1 924,6-2 0,2-1 0,-1-1 1,-1-3-1,-1 0 0,3-2 1,-11-2-1,1-1 0,1 0 1,0-1-1,2-1 0,0 0 1,0-1-1,1-1 0,-2 0 1,1-1-1,-1 0 0,1-1-100,-2-1 1,0-1 0,1 0 0,0 0 0,6-2 0,1-1 0,0 0 0,-1 0 0,-3-1-1,-1-1 1,0 1 0,0-2 0,1 1 0,0-1 0,1 0 0,-2-1 0,1 0 0,0 0 0,-1-1-1,0 0 1,-4 0 0,0 0 0,-1-1 0,0 1 0,-2-1 0,0 1 0,-1-1 0,0 0-1,14-4 1,-2-1 0,0 0 0,-4 1 0,-2-1 0,0 0 0,-5 0 0,-1 1 0,0-1-96,-2-1 0,-1 1 0,-2-1 1,18-12-1,-4 0 0,-6 2 0,-3-1 1,-7 2-1,-4-2 0,-8 1 1,-3-1-1,-5 1 0,-5-1 0,6-34-594,-17-3 1,-28 3 0,-4 32 0,-5 2 632,-4 2 1,-5 1-1,-16-2 1,-5 2 0,-8 1-1,-3 2 1,17 9 0,-1 1-1,-1 1 1,-5-1 0,-1 1-1,-2 1 44,-2 1 1,-1 0 0,-1 1 0,-2 0 0,0 0-1,-2 2 1,11 2 0,-1 2 0,-2-1 0,1 2 0,-3-1-1,0 1 1,-1 1 0,0 0 0,0 1 0,-1 0-1,0 1 1,-1 0 0,-1 1 0,-2 1 0,1 0 0,-1 0-1,2 2 1,0 0 0,1 1 0,-1 0 112,1 1 1,1 0 0,-1 1-1,0 2 1,-2 1 0,-2 2-1,1 0 1,2 2 0,5 1 0,2 1-1,0 0 1,1 2 0,-16 6-1,1 2 1,1 1-139,2 4 0,2 1 0,0 0 0,1 0 0,0-1 0,1 3 0</inkml:trace>
  <inkml:trace contextRef="#ctx0" brushRef="#br0">7998 16899 8415,'-9'-43'96,"0"0"1,1 2-1,-1 2 1,-20-31 0,1 30-1,-4 15-212,-5 12 1,-12 13 0,-9 12 0,-9 8 0,27-4 0,-3 1 0,-3 3 0,-2 0 0,-7 3-1,-1 0 1,-2 0 0,0 1 105,-1 2 0,0-1 1,-3-2-1,1 0 1,3 0-1,0 1 1,0 0-1,1 1 1,-3 2-1,0 1 1,0 0-1,1 1 1,0 2-1,1 1 131,2 0 0,1 1 0,5-3 0,2 0 0,2 5 0,0 2 0,3-2 0,0 2 0,5-1 1,1 1-1,3-1 0,3 2 0,4-2 0,2 2-14,2-1 0,3 1 1,3 3-1,4 0 0,5-4 1,3 1-1,3 1 1,3 1-1,4 0 0,4 0 1,7 0-1,5-2-92,5 1 1,6-2 0,13-2 0,6-5 0,10-3 0,4-4 0,-15-9 0,2-2 0,2-2 0,6-2 0,3-2 0,0-1 0,5-2-1,1-2 1,2-1 0,-15-1 0,2 0 0,0-2 0,1 0 5,4-2 0,1 0 0,1-1 0,-1-1 0,-1-1 0,-1-1 0,1 0 0,1-2 0,7 0 1,2-2-1,1 0 0,0 0 0,0-1 0,0 0 0,0-1 0,0 0 0,-15 3 0,0-1 1,1 0-1,-1 0 0,0-1 0,1 0 0,0 0 0,0-1 0,1 0 0,-1 0-79,1 0 0,0 0 0,-1-1 0,1 0 1,-1 0-1,-1 0 0,0 0 0,-1 0 1,0-1-1,0 1 0,2-2 0,-1 1 1,1-1-1,-1 0 0,-1 0 0,12-4 0,-2 1 1,-1 0-1,-1-1 0,-4 1 0,-2 0 1,0 0-1,-2-1 0,-2 1 0,-2 0 1,-1-1-1,-1 1 0,11-7 0,-2 0 1,-1-1-15,-6 2 1,-1 1-1,-3-2 1,16-13 0,-6-1-1,-16 5 1,-5-2 0,-7 1-1,-4-1 1,-6 1 0,-7-1-1,-6 1 1,-6-1 29,-4-2 1,-8 1 0,-13-2 0,-8 1 0,-11-4 0,-8 4 0,-10 1 0,-7 4 0,14 13-1,-5 1 1,-1 2 0,-7 2 0,-2 2 0,-2 1-7,13 5 1,-1 0 0,-1 2 0,-1 1 0,-9 1 0,-3 1-1,0 1 1,0 3 0,-1 1 0,-1 1 0,1 2 0,-2 1 0,13 1-1,-1 0 1,0 0 0,-1 2 0,0 1 0,-3 2 0,0 0 0,-1 2-1,0 0 1,0 2 0,-1 0 0,1 2 0,0 0 0,-1 1 0,0 1-1,-2 2 1,-2 2 0,1 0 0,0 1 0,0 1 47,11-3 0,0 2 0,-1-1 0,1 1 0,1 0 0,-1 0 0,1-1 0</inkml:trace>
  <inkml:trace contextRef="#ctx0" brushRef="#br0">7691 14420 8358,'-1'-21'0,"-3"5"0,-5 4 0,-3 5 203,-1 1 1,-1 1-1,1 5 1,0-1-1,-1-2 1,1-2-1,0 3 1,1-1 0,1-2-1,2-2 1,-1-2-1,-2 1 33,-1 2 1,0-2 0,-2 3 0,-2 2 0,-2 2 0,-2 1 0,-4 0 0,-3 0-1,-4 0-62,-3 0 1,4 4-1,-3 2 1,0 0-1,2 0 1,-1-3 0,3 0 10,2 1 0,-3-2 1,0 2-1,1-2 1,2-2-1,3 0 47,3 0 0,-3 4 0,3 1 0,-2-2 0,0 0 0,3-1 0,1 4-246,-1 2 1,-1-4 0,-5 5 0,0 1-1,2 1 1,0 1 0,0-2-12,-3 0 0,-2 10 1,3-7-1,1 2 1,1 0-1,1-1 114,2 4 0,-1-3 0,-3 3 0,1-3 0,1-1 0,3 3 108,2 0 1,0 1 0,2-3 0,0 1 0,0 2-1,3 0 1,0 0-215,1-1 1,1 7 0,2-3 0,2 1 0,1 0 0,1 2 32,0 1 0,-3-3 0,5 1 0,1 0 0,0 1 1,0 0 76,-2-2 1,1-4 0,4 2-1,1 0 1,2-4 0,3-1-1,2-2 104,2 0 1,-3 1 0,4-1 0,2 0 0,3 1 0,2-1-83,1 0 0,-2 5 1,5 0-1,0 0 1,0 1-1,-1 2 0,0 1-143,0 0 1,-4-1 0,4 2 0,0 0 0,-2-1 0,2-1 65,0-4 1,1 3 0,3-3-1,-1 0 1,-2-3 0,3 0 266,5-1 1,-1-4-1,5-2 1,0 1 0,1-2-1,2 0 1,1-2-134,2 2 1,-1-4 0,-1 3 0,-1 0 0,2-1 0,-4 1-188,-1 1 0,3-3 0,-1 4 0,1 0 0,0-1 0,-3 2 0,0-2-33,0 0 1,-3 0-1,5-3 1,1 1-1,1-1 1,2-2 135,0-1 1,0 0-1,0 0 1,2 0-1,1 0 1,3 0 29,1 0 1,2 0 0,3-1 0,-2-2 0,-3-1-1,1 1 1,-2 1-183,0 2 1,2 0 0,-2 2 0,-1 1 0,-1 2 0,-2 1 57,1 0 0,0 0 0,-2-3 0,1 2 0,1-2 0,-2-2 99,2-1 0,4 0 0,-2 0 1,-2-1-1,-2-2 0,-1-3 1,2 0 6,2 0 1,-5 0-1,2 3 1,1-1-1,-2-1 1,3 1-1,-2-1-214,0 2 0,4 2 0,-1-1 0,-1-1 1,-1-1-1,-2 1 8,0 1 1,0 2 0,0 0-1,0-1 1,0-2 0,0-3 283,0-1 1,0 2 0,1-4 0,2-1 0,3-2 0,0-1 0,1-1-18,1 1 1,-4 0-1,4-1 1,-1 0-1,-1-3 1,1 0-191,1 0 0,-8 3 0,1 0 0,-1-1 0,-4-1 0,-2-2-86,-5 2 1,-2 1-1,-3 2 1,-4-2 0,0-1-1,-3-3 1,1-1 116,0 1 0,0-5 0,-5 4 1,2-3-1,1 1 0,2-1-4,-2-3 1,1 0 0,-1-1 0,2 0 0,-2 1 0,-3-1-173,-4 0 1,2 2-1,-7 2 1,-1 2 0,-3 0-1,-5 2-91,-3 0 0,-9-5 0,-2 3 0,-2-1 0,-4 1 0,-3 0 0,-5 2 109,-1 0 1,3-3 0,-3 4-1,0 0 1,2 0 0,-1-1-1,2 0 237,-2 0 1,5-4 0,-4 6 0,0 0 0,0 3 0,-2 0 90,-3 1 1,0 0-1,-2 1 1,1 1-1,-5 4 1,-2 1-310,-1 3 0,-4-3 0,1 2 0,-1 1 0,-2 1 0,0 2-154,-3 0 1,-1 0 0,3 0 0,-1 0 0,-2 2 0,-3 1 0,-5 1 233,0-1 1,1-1 0,-4-2 0,-1 0 0,-3 0-1,-5 0 1,37-1 0,0 0 20,-1-1 0,0 0 0,-34 0 0,1-2 1,4 2-1,1 2 0,4 0-618,3 0 1,8 2-1,5 1 1,2 3 0,4 1-1,0 3-5261,2 2 5915,6 2 0,-5 5 0,5 2 0</inkml:trace>
  <inkml:trace contextRef="#ctx0" brushRef="#br0">7358 10209 14181,'-9'-18'0,"0"0"0,1 2 0,-1 2 0,0 4 129,-2 1 1,0 6 0,-3-3-1,1 2 1,0-2 0,-1-1-1,1-4 1,0 1 0,-1-1-1,1 4 1,0 0 0,-1 1 334,1 0 0,0-3 0,-2 4 0,-1 3 1,-2 0-1,0 2 0,-1 0 0,-3 0 0,-4 0-67,0 0 1,-1 6 0,-1 3 0,-3 3 0,-3 1 0,-3 0 0,0 1-312,0-1 1,-5 0-1,7 2 1,-2 1-1,1 4 1,3 0-1,2 4 16,0 1 0,0 2 0,6 0 0,1 1 0,2 1 0,0 4-110,1 1 0,2-1 0,7 4 0,3 3 0,5 0 0,2 2 1,2 0-29,0-1 1,6 4-1,4-1 1,7 1-1,5-1 1,5 1 304,4-3 0,9 4 0,10-1 1,6-2-1,7-2 0,-31-21 1,1 0-1,2 1 0,1 0-80,3 1 1,2 0-1,-2-3 1,2-1 0,6 2-1,2 0 1,0-1-1,0-1 1,-1-1 0,2 0-1,1 0 1,1-1 66,3 0 1,0 0-342,-9-1 1,1-2 0,13 2 0,2-1 0,-10-4 0,1 0 0,3 0 0,0 0 0,1-3 0,0 0 0,0-1 0,-1-1 80,-1-3 0,0 0 1,3 1-1,1 0 0,-2 0 1,1-1-1,-1-1 1,0-1-1,0-1 0,-1-1 1,-1-2-1,1-1 0,-1-1 1,1 0 48,0 0 1,0-1-1,-1-2 1,-1-1-1,1-2 1,1 0 0,-3-1-1,0-2 1,-1-1-1,-2-1 1,0 0 0,0-1-8,0-2 0,-1-2 0,-4 2 1,-1-1-1,1-3 0,-1-1 0,-3 0 1,-1 0-1,-2-1 0,-2 0 0,-1-2 1,-2 0-1,-1-2 0,-1-1 57,-1-2 0,-1-1 0,-2 0 1,-2-1-1,-3 1 0,-1 1 1,14-34-1,-8-1 0,-9-1-56,-8-2 1,-7-1-1,-13 6 1,-13 1-1,-14 1 1,14 33 0,-4 1-1,-5 0 1,-3 1-294,-3 0 1,-4 2-1,-4 1 1,-2 1 0,-10 2-1,-1 1 1,-4-1 0,-2 3-1,-2 0 1,-1 3-1,-3-1 1,-1 2 0,22 5-1,-1 2 1,1 0-193,-3 1 0,0 0 0,0 1 0,2-1 0,0-1 0,-1 2 0,-1 0 0,-1 2 0,1-1 0,2 1 0,-1 0 0,1 0 0,0 1 0,-1 1 0,1 0 0,-23 0 1,0 2 180,3-1 1,1 2 0,1 0-1,0 2 1,7-1 0,2 2 0,2 1-1,1 2 1,3 2 0,2 1 0,4 1-1,3 2 1,2 0 0,3 1-559,2 0 0,3 1 823,-21 18 0,1-4 0,15 4 0,3-4 0</inkml:trace>
  <inkml:trace contextRef="#ctx0" brushRef="#br0">6505 10875 8575,'-9'-4'0,"0"-1"0,0 1 0,1-1 241,-1 1 0,0-1 1,-5 5-1,1-1 1,0-2-1,-1-3 1,1-1-1,0-4 0,1-1 528,3-1 1,-1 0-1,4-1 1,0 0 0,-2-4-1,1-4 1,-3-5 0,-1-4-334,2-5 1,-2-8 0,2-5 0,-3-3 0,-1-3 0,-1-2 0,2-6-50,3-2 1,-1 2 0,6-3-1,1-3 1,1-1 0,2-1 173,0 2-523,6 3 0,-5 28 1,1-1-1,7-32 1,0 3-1,0 2 1,-2 2-136,-1 0 0,0-4 0,-3 6 0,1-3 0,-1-3 0,-1 0 0,-2-1 243,0 4 1,0 3 0,-2-2 0,-2 4 0,-3-1-1,-2 2-93,0-1 0,0 3 0,-3 3 1,2 1-1,2-2 0,1-1 0,1-2-250,0 2 1,2-3-1,4 1 1,0 2-1,0 1 1,0 3 21,0 3 1,0 3 0,0 6 0,0 2 0,0 1 0,0 3 0,0 3-65,0 6 1,0-1 0,-2 9 0,-1 0-1,-3 3 1,0 0 0,-1 2-1118,-1 3 0,4-1 0,-3 7 374,1 5 0,4 5 1,10 9-1,5 4 1,2 0-1,1 4 1,0 1 1040,2 2 1,-2 4-1,-7 0 1,-4-1-1,-4-2 1,-1-3 90,0-3 1,-7-4 0,-8-8 0,-9-2 0,-7-2 0,-1-3 0,-4-2-1,0-1 418,-1 0 1,-3-6 0,8-3 0,-1-3-1,1-1 1,4-2 195,4-2 1,0 0 0,6-5 0,4-2 0,3-1 0,7-2-339,2 1 1,8 1-1,6 1 1,7 2 0,9 0-1,5 1 1,6 3-135,4 3 1,-5 3-1,5 3 1,0 5-1,-2 4 1,1 6 0,-4 7-1193,-2 8 1,1 6-1,-7 4 1,-4 6 0,-1 7 917,4 10 0,-3 5 0,7 7 0</inkml:trace>
  <inkml:trace contextRef="#ctx0" brushRef="#br0">6625 14966 8175,'-31'-22'0,"0"1"0,3 7 0,4 6 0,-1 7 34,3 1 0,1 1 1,-1 4-1,-2 2 1,-1 2-1,0-2 1,-1 1-1,3-2 0,-2 0 1,1-3-1,-1-2 1,0-1-1,-2 0 1,0 0 735,1 0 0,-6 0 0,1-1 1,2-2-1,-1-3 0,0-2 0,-1-2 1,3-2-391,5-1 0,-3-1 0,4 0 0,-2-4 0,1-4-308,1-4 1,1-2-1,-3-3 1,2-6 0,0-3-1,1-3 1,2 0 43,-1-4 1,4-2-1,-6-3 1,0 2-1,1-2 1,3 2 74,3-2 0,2-1 1,0-2-1,1 0 1,1 2-1,4-2-77,1-1 1,0-7-1,3 4 1,-1 0-1,2-3 1,4-2-1,4-4-21,1 0 1,1 0-1,2 1 1,-1-1-1,0 0 1,0-2-52,-1 1 0,0-1 1,-3 32-1,0 1 0,3-36 1,-2 2-1,-2-2 0,0 1 8,1-1 0,-1-1 1,-4 5-1,0 2 1,0 0-1,0 4-55,0-2 1,0 5 0,0 1 0,0 1 0,0 1 0,0 0 0,0 4-44,0 4 1,2 2 0,1 4-1,1-2 1,1 2 0,-1 3-783,1 5 576,-1 2 0,0 7 0,1-1 1,-2 2-1,-2 3 0,1 4-1403,2 3 0,-2 6 0,2 3 0,-2 5 155,-2 7 0,0 10 0,0 6 1502,0 3 0,-6 2 0,-2 0 0</inkml:trace>
  <inkml:trace contextRef="#ctx0" brushRef="#br0">5439 11555 14770,'-14'-49'-14,"1"0"0,6 3 0,2 13 0,4 8 487,1 5 1,0 2 0,1 4 0,4 1 0,4 0 0,2-1-1,4 1 1,3 0-27,4-1 1,3 6 0,2 0 0,0 2-1,1 3 1,1 2 0,3 2-1105,-3 4 0,1 4 0,-1 8 0,4 6 0,1 3 0,2 5 0,-1 5-1965,1 2 0,-2 16 2548,1-1 1,-2 6 0,-6-11 0</inkml:trace>
  <inkml:trace contextRef="#ctx0" brushRef="#br0">6852 7303 27107,'-9'-20'-1068,"0"2"1,-3 4 0,-3 6 0,-3 2-1,1 1 1027,-3 1 0,0-2 0,-7 3 1,0-3-1,1 0 0,-1-1 0,0 1 1,2 0-1,2 3 0,0 1 0,0 2 1,-1 2-1,0 4 178,2 7 1,6 3 0,-2 10 0,3 3-1,3 4 1,3 5 0,5 4 0,2 5-315,2 5 0,8-11 0,5 7 1,11-4-1,10-2 0,13-1 1,10-4 487,5-6 0,-20-13 0,2-2 0,1-3 0,2-2 0,4 0 0,3 0 0,5 0 1,2-1-1,0-1 0,2-2 0,5 0 0,2 0-90,1-3 1,0 0 0,-4 2 0,1-1-1,3-3 1,0 0 0,1 0 0,0 1-1,-2-1 1,0 0 0,3 0 0,0 1-267,-3-2 1,0 1-1,-2-1 1,-1-1-1,1 0 1,-1-1-1,-3-1 1,-1 1 0,-4-2-1,-2 0 1,-3-1-1,0 0 1,-5-1-1,0-2-404,-2 0 1,-1-2 0,-4 0 0,-1-3-1,-4-1 1,-2-2 0,34-16 0,-6-4 0,-9-4 425,-10-1 1,-7-4-1,-12-4 1,-4-1 0,-8-4-1,-8 0 1,-11-5 160,-12-1 1,-13 7 0,-19 0 0,19 28 0,-2 1 0,-4 1-1,-2 2 1,-7 1 0,-2 3 0,-6 1 0,-1 3-287,-4 2 1,-2 1 0,-5 1-1,-2 3 1,1 0 0,0 1-1,3 1 1,1 1 0,2 1-1,1 1 1,7 0 0,2 0-515,5-1 0,2 2 0,3 2 0,2 1 1,-25 8-1,9 6 0,8 2 0,10 4 1,9 1-3428,8 2 4089,11 6 0,8-1 0,5 4 0,1-4 0</inkml:trace>
  <inkml:trace contextRef="#ctx0" brushRef="#br0">9491 7676 8538,'-13'-20'-421,"1"0"317,3 7 1,5 0-1,9 1 1,9 2 0,8 2-1,8 2 397,5 3 1,8-3-1,3 2 1,1 1 0,5 3-1,3 3 1,3 4 0,-2 4 69,-1 4 0,-3 1 1,-2-1-1,-4 2 0,-3 6 1,-4 2-150,-1 1 1,1 7 0,1 1 0,-2 2 0,-1 1 0,-1 3 0,2 4-79,5 3 0,-1-1 0,2 5 0,0 0 0,4 0 0,7 1 0,-26-26 0,1-1 36,1 2 1,2 0 0,0 0-1,2-1 1,0 1 0,1-1-1,-1 1 1,-1 0 0,2-1-1,-1 0 1,-2-1 0,0 0 69,-2-1 0,0 1 1,25 22-1,-7 5 0,-6 0 1,-6 1-1,-7-1 0,-7-2-318,-5 1 1,-3 0 0,-3 1-1,-3-1 1,-5-4 0,-2-1-294,-2-3 1,0-6 0,0-3 254,0-1 0,-5-4 1,-1-5-1,0-3-196,0-2 0,-3 3 0,4-4 0,-1-2 1,0-1-1,3-2-1795,1 1 1,2-1 2104,0 0 0,0 1 0,0-1 0</inkml:trace>
  <inkml:trace contextRef="#ctx0" brushRef="#br0">11197 9596 9262,'-7'-35'1146,"1"16"1,9 16-616,6 14 0,4 12 0,11 10 1,0-1-1,4 1 0,6-2-286,4 2 1,4-7 0,2 4 0,5-5 0,3-1 0,1-5-1,1-3 1,-1-2-512,0-1 1,-2-4 0,-4-2 0,-4-1 0,-2-3 0,-4-3 0,-4-4-831,-5-5 1,-6-3 0,-1-3 1090,-2-2 0,-1-10 0,-5-7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10091 8983 8658,'-7'-26'0,"1"4"0,1 4 0,1 4-69,1 0 256,-5 1 0,5 1 0,-4 2 0,0 2 1,-1 1-1,-2 1 0,-2 0 0,-1 3 1,-1 2-1,1 1 0,0 0 0,-1 0 1,1 0 702,0 0 1,-5 0 0,0-2 0,0-1 0,1-1 0,-1 1 0,0 1 0,0 2-558,0 0 1,-5 0 0,1 0 0,-4 0 0,0 0-1,-1 2 1,-1 2-308,-3 5 0,1 3 0,-4 1 0,0 2 1,1 1-1,-1 2 106,0-2-132,5 5 0,-2-6 0,7 4 1,3-1-1,0 1 340,1 2 1,2-3-1,-3 2 1,0 1-1,2 0 1,-2 4 875,1 5-1285,-3-2 1,-2 9-1,2-5 1,0 1-1,0 1 1,-1 0 86,2 3 0,-2 0 0,5 0 1,1-3-1,2 0 0,4-1 0,0 1 149,0 0 1,5-3-1,2 3 1,4-1-1,1-4 33,0-1 0,0 4 0,0 0 0,0 1 0,1-1 0,4-1 0,4 0 0,4 1-11,5-3 1,3 4-1,7-2 1,1 0-1,4 0 1,1 2-120,3 1 0,6-5 0,1 4 0,1-2 1,1 0-1,1-3 62,1-4 0,2 0 0,-3-5 0,4 0 0,2 0 0,0-2 1,2-3-133,4 0 0,1-2 0,2-3 0,3-5 0,3-3 0,3-1 0,0-1 0,-4-3 0,4-4 0,0-5 0,-3-1 0,-3 1 0,-5 0 0,-6-1 0,3-3 0,-8-1 0,1 0 0,-1-1 0,-5-2 0,-2 0 0,-2-8 0,0 1 0,-2-3 0,-1-5 0,-1 1 0,1-2 0,-3-11 0,0 5 0,-1-4 0,-4-2 0,-1 0 0,-1-1 0,0-4 0,-1 9 0,-1-9 0,-1 2 0,-3 2 0,-3 0 0,-5 2 0,-3 2 0,-7 2 0,3 4 0,-1 1 0,-1 2 0,-2 2 0,-5-2 0,0 3 0,-8 0 0,-3 0 0,-7 1 0,-6 1-289,-4 2 1,-5-3 0,-8 2 0,-5 2 0,-6 1 0,-4 1 128,-3 0 1,25 14-1,0 0 1,-33-14 0,34 14-1,0 1 1,-1 0 0,1 0-1,-34-9 1,1 2-160,-1 3 0,5 5 1,-5 4-1,5 1 1,6 3-1,4 2 1,8 2-627,4 4 1,9 2-1,3 8 1,4 1 0,5 5-1,6 2-7231,5 6 8176,5 0 0,12-2 0,2 0 0</inkml:trace>
  <inkml:trace contextRef="#ctx0" brushRef="#br0">11344 9782 8365,'7'-27'0,"-1"7"918,-6 2 0,2 9 1,2 6-1,5 5 1,4 2-406,5-1 0,-2 3 1,7 0-1,0 1 1,4 2-1,6 2 1,5 0-1,7 7 309,2 6 1,2 0-1,4 8 1,1 1-1,-1 1 1,0 3 0,0 1-387,1 4 1,-7-4 0,-1-1-846,0 5 0,-9-7 1,3 5-1,-1-3-124,-1-3 1,-4 3-1,-3-6 1,-3-1-1,-2-2 1,-4-1-375,-4-1 0,-4-3 0,1-1 0,1 0 0,2 0 0,-1-1 1,-1-2 906,2-2 0,8 3 0,8 1 0</inkml:trace>
  <inkml:trace contextRef="#ctx0" brushRef="#br0">13290 10462 14016,'8'18'0,"-3"-1"1302,1 0 1,-4 3-1,2 4 1,-1 4-393,2 3 1,-4 11 0,4-1-1,-4 5 1,-1 6 0,0 3 0,0 4 246,0 2 0,0-11-1400,0-1 1,0-6-1,0-5 1,0-2 0,0-6-1,2-7-91,2-5 1,-1-5 0,4-2 0,1-4 0,-1-2 91,4-7 1,0-4-1,4-9 1,2-1 0,2-3-1,2 0 550,2-1 0,-3 7 0,-3 6 0,-3-1 0,-4 2 323,-1 0 0,-2 3 0,2 8 0,-4 5 0,-4 6 0,-1 7-631,0 2 0,-6 1 0,-3 1 0,-3 0 0,-1-1 0,0 0 0,-1-4-271,1-4 0,0-4 1,1 0-1,2-2 0,1-2-2231,-2-1 0,5-5 75,2 5 0,5-4 0,8 2 2427,9-1 0,6 4 0,2-2 0</inkml:trace>
  <inkml:trace contextRef="#ctx0" brushRef="#br0">13877 11421 8283,'7'-22'1332,"-2"0"0,-2-5 0,-1 10 0,3 0 3265,-2 2 0,-2 7-4319,-1-1 1,0 7 0,0 2 0,-1 9 0,-2 6 0,-2 4 0,1 0-776,-2 1 1,5 3 0,-4-2 0,4 1 0,1-1 0,0-2-1225,0-2 1,0-7 0,1-3 1923,4-1 0,1-7 1,4-8 2797,-1-3-2867,-6-1 1,4 7 0,-4 6-1,2 7 1,-1 4 0,0-1-1076,1-1 1,4 0-1,-3 4 1,1-1 0,2-2-1,0-2 1,-2-1-173,-1 0 1,5-4 0,-3 2 0,4-4 0,2-1 427,-1 0 1,-4 0-1,0-1 1,1-2 2055,2-2 225,1-5 0,-4 9 1,0-4-1,1 4 1,2 1-493,2 0 1,0 0 0,4 0 0,4 0-1,4 0 1,0 0-993,1 0 0,0 0 0,-2 0 0,-3 0 0,-4 0 0,-3 0-201,-2 0 1,-6-6 0,-2-3 0,-4-3 0,-2 0-1,-4 2 438,-4 1 1,-2 6 0,-3-2 0,1 4 0,0 1-577,-1 0 1,7 7 0,2 7 0,5 6 0,5 6 0,5 2-845,6 3 1,5-2 0,7 6 0,3-1 1070,5 0 0,3-5 0,1 4 0</inkml:trace>
  <inkml:trace contextRef="#ctx0" brushRef="#br0">15090 11488 8278,'0'-18'1529,"0"0"1,0 8 0,0 12 0,0 8-943,0 6 1,-2 14-1,-2 2 1,-5 8-1,-3 8 1,-1 1-1,-1 2-488,1 0 0,0-1 1,-1 4-1,1-1 0,1-3 1,3-4-1,5-6 1,2-3-100,2-3 0,-5-7 0,-3-8 0</inkml:trace>
  <inkml:trace contextRef="#ctx0" brushRef="#br0">14956 11875 8247,'2'-38'2447,"2"-2"0,-2 9 0,2 9-2059,-2 6 1,4 8 0,3 4 0,2 6 0,3 5 0,1 8-1,2 3-1420,6 1 0,8 9 0,4-1 0,5-1 1032,5-2 0,14 1 0,9-4 0</inkml:trace>
  <inkml:trace contextRef="#ctx0" brushRef="#br0">16143 11301 8104,'7'-54'3629,"-1"14"1,-7 22-3191,-4 18 0,-2 12 1,-7 11-1,1 7 0,0 7-91,-1 6 0,0 7 1,-1 10-1,0 2 0,3-3 1,2-3-1,2-4-198,4-3 1,3-5-1,1-8 1,0-5 0,0-4-1,0-5-663,0-4 0,0-8 0,-2-3 1,-2-1-1,-5-3 0,-2-3 0,-1-4 343,-1-5 0,6 2 0,-10-2 0,1-2 0,1 1 0,-1 1 892,-2 5 0,3 2 0,-2 2 0,2 2 0,2 1 0,-1 4 0,1 5-374,0 7 0,4 5 1,1 4-1,2 2 1,3 1-1,5 0-1769,7 1 1,1-4 0,14 5 0,4-3 0,8-2-1,6-5 1421,7-2 0,15-3 0,4-5 0</inkml:trace>
  <inkml:trace contextRef="#ctx0" brushRef="#br0">16449 12061 8067,'-13'-38'729,"0"5"0,-1 11 1,1 13 164,0 10 0,-1 11 0,1 6 1,0-3-1,-1-3 0,3-3 0,0 1 1,2 2-973,-1 1 0,4 5 1,2 1-1,2 2 1,2 1 77,0-1 0,12-2 0,3-6 0</inkml:trace>
  <inkml:trace contextRef="#ctx0" brushRef="#br0">16423 12114 8063,'-5'-47'2441,"-1"4"-990,-1 10 1,4 17 0,-1 16-1672,2 8 0,2 3 0,0 3 1,0 1-1,0 2 0,2 6 220,2 2 0,9 7 0,8 2 0</inkml:trace>
  <inkml:trace contextRef="#ctx0" brushRef="#br0">16716 12301 8106,'-21'-27'962,"4"4"0,0 5-11,-1 9 1,-1 6-1,-5 3 1,4 0-1,0 1 1,3 2-1,-1 3-1029,0 2 0,2 1 1,6 4-1,2 0 0,1 1 1,1-1-1,0 0 1,4 1-3470,5-1 0,5-1 3547,5-3 0,12 3 0,3-5 0</inkml:trace>
  <inkml:trace contextRef="#ctx0" brushRef="#br0">16929 12248 8106,'14'-6'1506,"-7"-2"1,-1-4-574,0 4 1,-5 3 0,4 10 0,-4 3 0,-1 6-332,0 4 0,-4 2 1,-2 7-1,-1 0 0,-4-1 1,-1 1-1,0-2-659,4-3 0,-3-2 0,5-7 0,0 0 0,2-1-739,5-3 0,7-3 0,8-8 0,3-2 1,2-6-1,3-7 0,1-5 426,2-3 1,-5 3-1,-1-1 1,-4 1-1,-3 0 1,-5 1 1078,-4 2 0,0 1 1,-8 6-1,-4 2 1,-8 3-1,-5 1-201,-3 3 1,-8 1 0,-3 2 0,0 2 0,2 2 0,4 5 0,3 3-1231,3 1 0,3-4 0,7 0 0,4 1 0,11 1-856,14-2 1,17-5 0,19-8 1577,8-5 0,-23-4 0,1-4 0,2-1 0,-1 1 0</inkml:trace>
  <inkml:trace contextRef="#ctx0" brushRef="#br0">17849 11741 8399,'-12'-29'760,"3"2"0,-8 15 0,-1 21 0,-6 13 205,-3 14 1,-4 10-1,0-2 1,2 1 0,2-3-1,3 1 1,5-3 0,3 0-660,4-3 0,7 3 0,2 2 1,6-5-1,6-3 0,5-4 1,2-4-1201,2-4 0,4-2 1,-3-9-913,2-2 1,-5-3 0,2-7 0,-3-4 1123,-2-4 1,-1-2 0,-6-1 0,-11 3 792,-11 4 1,-13 11 0,-9 8-112,-4 6 0,0 6 0,-4 0 0</inkml:trace>
  <inkml:trace contextRef="#ctx0" brushRef="#br0">14010 12274 8121,'-39'-40'614,"1"0"1,4 6 0,1 2-95,-20-16 1,12 22 0,20 24-1,7 8 1,12 9-311,9 4 0,17 3 1,24 7-1,-13-14 0,3 1 1,10 1-1,5 0 0,13 1 1,4 1-1,-16-6 0,1-1 1,2 1 36,4 1 1,2-1 0,3 2 0,-7-2 0,4 0 0,0 0-1,0 1 1,0 0 0,-1-1 0,0 1 0,2 0 0,3 0-1,1 1 1,1 0 0,1 0 0,-10-2 0,1-1 0,0 1-1,1 0 1,0 0 0,1-1 0,0 1 0,0 0 0,0 0-1,1-1 1,2 1 0,1 0 0,0 0 0,0 0 0,0 0-499,1 1 0,-1-1 0,1 0 0,-1 1 1,0-1-1,-2 1 0,1-1 0,-1 0 0,0 1 1,1 0-1,1 1 0,1 0 0,0 0 1,0 1-1,-1-1-258,-4-1 1,-1 0 0,0 0 0,-1 0 0,0 1 0,13 2 0,-1 1 0,-1 0 0,-2 0 508,-6-2 0,-2 1 0,-1-1 0,1 2 0,2 0 0,1 1 0</inkml:trace>
  <inkml:trace contextRef="#ctx0" brushRef="#br0">9118 9835 8368,'-12'-3'0,"5"3"0,7 6 0,7 5 0,6 1 0,5-3 0,4-4 206,9-5 0,5-1 0,10-3 0,7-5 0,9-5 0,8-3 0,-33 5 0,0 0 0,1-2 0,0 0 0,-1-2 1,1-1-1,-1 1 0,0 0 0,-2-2 0,-2 0 0,27-19-44,-9-4 0,-15-4 0,-5 1 0,-12-4 0,-10-1 0,-10 1 0,-14-4 0,-13-2-199,-11 1 1,11 23-1,-3 2 1,-1 4 0,-1 2-1,-3 2 1,-2 0-1,-3 2 1,-1 2 0,1 3-1,-1 3 1,-1 1-1,0 3 293,-1 2 0,1 2 0,-28 3 0,31 3 0,0 1 0,2 3 0,1 2 0,-29 14 0,7 5 0,10 4-126,7 3 0,11 5 1,15-4-1,5 4 1,10 5-1,8-1-285,11-4 1,24 7-375,11-8 0,-18-17 1,3 0-1,3-2 1,2-1-1,2-1 0,2-1 281,2 0 1,1-2-1,6-2 1,1-3 0,-3-1-1,0 0 1</inkml:trace>
  <inkml:trace contextRef="#ctx0" brushRef="#br0">10118 9822 8238,'-18'-18'-424,"0"2"0,2 3 3200,1 2-2452,2 8 0,8-7 0,8 6 1,12 1-1,9 1 0,7 2 0,4 0 1,5-1-149,6-4 0,3 2 1,1-4-1,-4 1 0,-1 2 1,-5-1-1,-2-1 0,-5 0-945,-4 0 1,-8 2 78,-3 4 1,-15 0 0,-9 1-1,-10 4 1,-11 4 689,-7 3 0,-4 7 0,-2 1 0</inkml:trace>
  <inkml:trace contextRef="#ctx0" brushRef="#br0">9758 13314 8454,'-14'0'0,"1"0"-59,0 0 1,4 0 0,1-2 0,2-2 0,4-5 0,0-3 0,2-1 1925,0 0-1470,0-1 1,-1 1 0,-4 0-1,-4-1 1,-3 2-99,-1 3 1,-2 4 0,-1 5 0,-3 0 0,-4 1-1,-3 3 1,-4 5-315,1 3 1,-6 6 0,0 1 0,-4 2 0,-1 3 0,0 1 0,0 3 211,0 3 1,2-3-1,1 6 1,3 2-1,3 4 1,6 3 185,5 3 1,13-3-1,8 5 1,13 3-1,15 1 1,19-1-1,-16-25 1,4-3-321,5 1 1,2-3 0,6-3 0,2-2-1,5-2 1,2-2 0,3-2 0,1-2-1,-1-2 1,2-3 0,3-2 0,1-2-1,0-2 1,1-3-203,3-1 1,0-2 0,-2-3 0,-2-1 0,1-3 0,-1-2 0,-3-1 0,0-1-1,-3-1 1,-1-2 0,-3-1 0,-1-1-88,-3-1 0,-1-1 1,-8 0-1,-2-1 0,-6-3 1,-3-2-1,-4 2 0,-3-2 1,-4 1-1,-4-2 1,-3-1-1,-3-1 0,3-38 80,-11 35 0,-2 1 0,-11-36 0,0 37 0,-5 1 1,-5 1-1,-5 2 0,-5 2 0,-5 3 0,-6 2 0,-3 3 205,-3 4 0,-1 2-273,-5 2 1,0 4 0,-1 6 0,-1 4 0,-4 1 0,-2 3 0,-3 4 0,-2 4 213,-3 4 0,-1 4 0,-2 0 0,1 2 0,21-6 0,0 2 0,0-1 0</inkml:trace>
  <inkml:trace contextRef="#ctx0" brushRef="#br0">9291 16166 8330,'0'-36'0,"2"2"0,1 6 0,2 7-13,3 7-24,1 0 0,-2 1 0,-2-2 0,-4-1 0,-2-2 1,-2 2-1,-3 1 0,0 2 0,-2-1 0,1 1 1440,-3 0 1,-2 4-745,-2 0 0,6 4 0,0-3 1,1-3-1,-1-1 0,-2-1-328,-2 0 1,3-1 0,0 3 0,-1 0 0,-2 2 0,-1-1 0,-2 0-142,-3 1-106,-3 3 0,-5 1 1,-2 1-1,-2 1 0,-3 1 1,-1 2-29,-3 0 1,-1 0 0,-1 2-1,2 1 1,2 1 0,-2 1 44,-2 1 1,-1-5 0,0 4 0,0-4 0,0-1 0,0 0-22,0 0 1,-3 0-1,0 0 1,2 0 0,-2 0-1,0 0 1,-3 0-75,-3 0 1,2 0-1,-2 0 1,-1 0-1,-2 0 1,-2 0 238,1 0-233,0 0 0,-1 4 1,1 2-1,0 2 0,-2 2 1,0 2-31,2 1 1,-2-1-1,9-1 1,0-3-1,-1 1 1,1 0 36,0 0 1,-3-1-1,5 2 1,1-1-1,1 1 1,2 2 0,-1 1 18,-4 1 1,2 0 0,-4 3-1,-2 3 1,0 3 0,-3 2-127,2-1 153,0-1 1,-2 4-1,0 0 1,2-1-1,-1 1 1,5-2 36,4-3 0,3 3 0,2-2 0,3 0 1,1 1-1,4-3 169,1-2 0,7 3 0,2-3 0,1 2 0,2 4 0,2 3 1,5 5-374,3 1 1,2 3 0,4 6 0,0 3 0,1 1 0,5 4-1071,8 1 952,5 1 1,12-6-1,3-1 1,3-1-1,5-1 1,1-1 147,2-2 0,1-5 0,5-2 0,-2 0 0,2-1 0,4-1 332,3-2 1,7-2 0,3-1-1,-30-14 1,1 0 0,3 1 0,1-1-1,1 0 1,1-1 0,2 0 0,0-2-203,3 0 0,1-2 0,1 1 0,0 0 0,2-1 0,1-1 0,4-2 0,-1 0 0,2-1 0,0-1 1,2-1-1,-1-1 0,0 0 0,-2 0-168,-1-1 1,0 0 0,7 0-1,0 0 1,-5 0 0,0 0 0,1-1-1,0 0 1,-1 0 0,0-2-1,-3-1 1,0-1 100,-1 0 1,0-2 0,2-2 0,0-1 0,-3-1 0,-1 0 0,-1-2 0,-1-1 0,-2 0 0,0-2 0,-3 1 0,0-1 0,0 0 0,0 0 48,0-3 1,-1 1-1,-1 2 1,-1 1-1,-1-5 1,0 0-1,-1 0 1,-1 1-1,-2 0 1,-1 0-1,-1-1 1,0 0-1,-2 0 1,0 0-27,-1 0 1,0 0 0,26-20 0,-2 0-1,-6 0 1,-6-2 0,-6-1-83,-2-1 1,-5-9-1,-3 1 1,-7-3-1,-5-7 1,-5-5 0,-4-7 103,-6 35 1,-1 0 0,-2 0 0,0-1 0,-2-3 0,-2-1-1,-3 0 1,-2 0 0,-4 1 0,-3 1 0,-3-2 0,-3 2 44,-2 0 0,-2 1 0,-3 0 0,-2 2 0,-4 1 0,-4 3 1,-2 2-1,-2 3 0,-2 2 0,-2 4 0,-5 1 0,-1 4 0,-2 4 1,-1 2-174,-3 4 0,-1 2 1,-5 2-1,-2 4 0,5 3 1,0 2-1,-1 2 1,0 3-1,-3 3 0,0 2 1,0 5-1,0 2-1945,-2 4 1,0 2 0,0 2-1,1 3 2037,3 2 0,0 3 0,-1 1 0,1 2 0,3 2 0,2 1 0</inkml:trace>
  <inkml:trace contextRef="#ctx0" brushRef="#br0">8011 12034 8026,'5'-29'0,"1"1"0,0 4 0,1 2 0,1 3 0,2-2 0,0 0 361,-1-3 1,2 1 0,-6-1 0,1 2 0,0 0 0,-3 1 0,-1 3 0,-2 3 0,-2 3 0,-2 4 0,-5 5 0,-3 7 7115,-1 9-7254,-12 12 1,-5 15 0,-14 12 0,-4 6 0,23-25 0,0 1 0,-1 0 0,0 1-72,-1 2 1,-1 0 0,-3 5 0,0 1 0,0-3-1,1 0 1,0 0 0,1 0 0,1-1 0,0 0-1,2-2 1,0-1 0,0-1 0,1-1-868,2-1 1,1-1-1,-18 25 1,7-4 0,9-9-1,6-7 1,8-5 0,3-4-3505,4-2 0,1-5 4219,2-3 0,6-9 0,2-3 0</inkml:trace>
  <inkml:trace contextRef="#ctx0" brushRef="#br0">7105 12408 8241,'-21'-40'3276,"20"23"1,19 14 0,16 15-3080,14 10 1,18 2 0,3 0 0,-31-13 0,1 0 0,4 1 0,0 0 0,1 0 0,1 1 0,1 0 0,0 1 0,-1-1 0,0 0-366,0 1 0,1-1 0,0 0 0,1 0 0,-5 0 0,0 0 168,0-2 0,-1 0 0,0 2 0,0-1 0,-1-2 0,0 1 0</inkml:trace>
  <inkml:trace contextRef="#ctx0" brushRef="#br0">8345 7823 8218,'0'-67'0,"1"2"0,2 10 401,2 15 0,-1 18 0,-7 16 1,-6 6-1,-9 11 0,-8 9 1,-10 10-1,-11 9 50,18-16 1,-1 1 0,-2 1 0,0 0 0,-5 6 0,0 0 0,0 1 0,0 0-1,0 1 1,1 1 0,0 0 0,0 1 0,1 1 0,1-1 0,3 0 0,0 0-856,4-1 0,1 0 0,2-1 1,2-1-1,-14 31 0,7-6 1,5-3-1,6-7 0,5-6 1,4-6-5959,5-7 6362,8 1 0,4-20 0,5 3 0</inkml:trace>
  <inkml:trace contextRef="#ctx0" brushRef="#br0">7518 8116 8460,'0'-38'-3,"0"14"0,5 2 0,6 26 502,12 13 1,6 12 0,2 7 0,6 4 0,6 4 0,6 5 0,3 3 54,1 1 1,-25-25 0,1-1-1,1 0 1,0 1 0,4 0 0,1 0-1,0-1 1,1-1 0,0 1-1,0 0 1,-1-3 0,-2 0-555,-1 0 0,0 0 0,3-1 0,1-2 0,-2-1 0,0 0 0</inkml:trace>
  <inkml:trace contextRef="#ctx0" brushRef="#br0">10971 14340 8207,'-21'0'0,"3"0"370,3 0 0,9 0 0,6-3 0,9-4 0,8-8 0,6-4 0,7-5 2405,6-1-2773,2-2 1,3-4 0,4-2-1,4 1 1,3-2-3,1 0 0,0-8 0,1-5 0</inkml:trace>
  <inkml:trace contextRef="#ctx0" brushRef="#br0">11397 9596 12064,'-22'-33'0,"3"-4"0,7 1 974,9 5 1,22 9-1,6 12 1,11 2 0,13 1-1,10 1 1,15-1 0,-33 4-1,0 0-882,0 0 1,2 0-1,4-2 1,-1-1 0,-3 2-1,-1 0 111,3-2 0,0 0 0,4-3 0,1-2 0,1 1 0,-1 0 0</inkml:trace>
  <inkml:trace contextRef="#ctx0" brushRef="#br0">16276 15060 8323,'-6'-36'0,"-3"9"0,-3 14 0,-1 9 0,0 4 259,-1 0 0,0 6 1,-3 3-1,-2 5 0,0 7 1,-2 9-1,2 5 0,-2 11 1,3 7-1,2 11 1,4 3-1,2 4 0,2 1 1,6-33-1,0-1 560,1 1 0,1-1 0,0 1 0,2-1 0,1 2 1,2-1-1,2 0 0,2-1 0,13 33 0,8-6 0,3-10 1,4-8-46,1-8 0,-4-7 0,-3-9 0,-4-7 0,-5-6 1,-4-5-1654,-3-4 0,-8-4 0,-2-4 0,-4-8 1,-4-4-1,-4-5 1364,-7-1-93,-2-2 0,-3 2 1,-2 3-1,0 4 0,4 3 1,2 3 490,1 4 0,3 3 1,2 10-1,6 5 1,6 6-1548,6 6 0,8-1 0,6 1 0,2 1 0,1-1 0,1-2-545,0 0 1,4-2 1208,0-5 0,6 0 0,-3 0 0</inkml:trace>
  <inkml:trace contextRef="#ctx0" brushRef="#br0">16849 15793 8026,'8'-33'1591,"-2"20"0,-6 7-709,0 15 0,0 7 1,0-1-1,0 1 0,0 3 1,0 2-1,0 3 0,0 1-989,0 2 1,0-2 106,0-3 0,0-3 0,0-5 0</inkml:trace>
  <inkml:trace contextRef="#ctx0" brushRef="#br0">16836 15659 7968,'-1'-37'4887,"-4"8"-4456,-4 11 1,5 9 0,4 11 0,7 1 0,5 2-1,1 3 1,4 2-1450,5 2 0,2 1 1018,11 1 0,1 5 0,4 2 0</inkml:trace>
  <inkml:trace contextRef="#ctx0" brushRef="#br0">17049 15753 7973,'0'-14'2059,"0"1"1,0 4 0,2 2-882,2 1 0,4 1 0,5 7 0,0 2 1,2 5-1,1 3 0,2 0-974,-2-3 1,-1 3 0,-1-5 0,-1 0 0,0-2-846,1-4 0,-6-1 1,1-3-1,0-4 1,-1-6-1,-4-4-172,-2-2 0,-2 3 1,0-5-1,0 2 1,0 3-1,1 2 684,3 5 1,4 3 0,5 6-1,1 0 1,0 2 0,4 2-1,4 4 518,4-1 0,0-1 1,2-6-390,3 0 0,-2 0 0,3 0 0</inkml:trace>
  <inkml:trace contextRef="#ctx0" brushRef="#br0">17742 15233 7973,'21'-47'0,"-3"2"0,-6 11 1287,1 7 1,-3 4 0,7 8-266,-7 3 1,6 8 0,-2 1 0,1 7 0,-1 9-1,0 8 1,-2 6 0,-2 2-573,-1 3 0,-2 9 0,2-2 0,-3-1 0,-2-2 0,1-4 0,-2-2-994,-2-2 1,-2-3-1,-4-1 1,-5-4-1,-6-2 1,-8-4 0,-6-6-541,-5-2 1,2-1 0,1-5 0,2 0 0,2-2 0,4-1 1389,4-1 0,6-2 0,8 3 693,5-1 1,10 5 0,13 6 0,5 2 0,2 0 0,2 2 0,-1 0-1000,-2 3 0,11 5 0,2 2 0</inkml:trace>
  <inkml:trace contextRef="#ctx0" brushRef="#br0">18422 15313 13436,'0'-2'1465,"0"7"0,2 10 0,1 2-893,1 0 1,1-2 0,-4-2 0,4 0-1,3 1 1,4-3 0,2 0 0,0-4-964,4-1 1,1-1-1,5-7 1,-3-2-1,-2-5 1,-3-5-1,1-3 1,-2-4-888,-2 0 1,3-4 0,-8 3 0,-1-2 0,-3 2 0,-1 4 1277,2 3 0,2-4 0,7-2 0</inkml:trace>
  <inkml:trace contextRef="#ctx0" brushRef="#br0">19009 15193 8041,'7'0'2824,"-2"0"1,-8-2 1993,-2-2-4053,1 3 0,5-5 0,2 7 0,3 4 1,2 3-850,2 4 1,2-3 0,1 0 0,0 1 0,1 2-1,-1 0 1,0-2-419,1-1 1,4-6-1,-1 2 1,1-4-1,0-2 1,1-4 225,2-4 0,-5-7 0,3-3 0,-1 0 1,0-1-1,0 4 0,-1 0 1536,1-2 0,0 3-216,-5-3 1,1 8 0,-1 3 0,0 1-1,1 3-1069,-1 1 1,0 8-1,2 5 1,1 3-1,2 6 1,-1-1-906,-3 0 0,4 5 1,1-2-1,1 2 1,-1-1-1,-1-3 930,1-5 0,2 1 0,5-9 0</inkml:trace>
  <inkml:trace contextRef="#ctx0" brushRef="#br0">20835 14753 8346,'-27'0'-444,"1"0"232,-1 0 1,-4 0-1,-2 0 1,1 0 1152,-1 0 0,2-4 0,6-2 0,3 0 0,4-2 2382,3 1 1,11-2-2751,8-4 0,12 4 1,20 0-1,10-1 0,9-1 1,7 1 387,3 1 0,2 0 1,-1-4-1,0 0 1,-4-1-1,-5 1 1,-3 0-1897,-5-1 1,-3 5 0,-8 0 0,-4 1-1,-6-1 1,-5 1-3332,-4 2 4266,-7-4 0,-1 3 0,-3-7 0</inkml:trace>
  <inkml:trace contextRef="#ctx0" brushRef="#br0">21288 14300 8152,'14'-25'0,"-6"4"2585,1-6 0,2 13-300,7 9-1733,2 4 1,7-4 0,0 1-1,-1 1 1,1 1 0,-2 2-1,-1 0 1,-2 0 1150,2 0 1,-5 6 0,-1 3-1203,-3 3 1,-7 7-409,1 4 1,-6 2-1,2 3-898,-4 3 1,-11 3-1,-4 6 1,0 0-1,-1-2 1,3-1-1025,3-1 0,-1-6 1,5-1-1,2-5 1829,2-6 0,7-3 0,1-2 0</inkml:trace>
  <inkml:trace contextRef="#ctx0" brushRef="#br0">21861 13954 8232,'0'-14'805,"6"2"1,5 3 0,4 5-267,2 3 0,11 1 0,1 0 1,2 0-1,3 1 0,-2 2 0,2 3 1,-2 1 32,-4 4 0,1 2 1,-8 3-1,0 2 0,-5 0 1,-4 0-1,-5 1 1,-1 0-169,-3 0 0,-1 5 1,-4-2-1,-2 3 1,-5 2-1,-3 0-636,-1-1 1,1 1 0,1-2 0,4-1-1,1-3 1,3-2 0,2-3-207,1-1 0,1-6 0,4-2 0,4-1 1,2-1-1,3-1-249,-1 1 0,5-1 1,1-4 339,2 0 0,1-1 0,5-2 0,-1-2 0,1 1-154,0-2 0,1 3 501,3-6 0,-3 0 0,5-4 0</inkml:trace>
  <inkml:trace contextRef="#ctx0" brushRef="#br0">22928 14220 8095,'0'-21'1159,"0"4"1,4 14 0,2 9 0,0 7-465,0 5 0,-1-1 0,-5-3 1,0-1-1,0 0 0,0 1 1,0-1-2645,0 0 0,-6-1 1949,-3-3 0,-9-9 0,-3-7 0</inkml:trace>
  <inkml:trace contextRef="#ctx0" brushRef="#br0">22808 13887 8095,'0'-13'1325,"0"-1"1,1 7 0,4 2-1578,4 4 0,3 2 0,1 4 0,0 4 0,2 4 0,1 3 0,4 2 1,0-2 251,4-1 0,7 4 0,3 2 0</inkml:trace>
  <inkml:trace contextRef="#ctx0" brushRef="#br0">23208 13954 9248,'0'-6'5562,"0"6"-5362,0 7 1,0 9 0,0 4 0,0 0 0,0 4-1,0 1 1,0 2 0,0-2 0,0-3-954,0-4 0,1-5 0,4-2 1,4-4-312,2-1 1,3-3 0,-1-7 1063,0-5 0,7-9 0,0-3 0</inkml:trace>
  <inkml:trace contextRef="#ctx0" brushRef="#br0">23634 13594 8095,'12'-14'880,"-3"1"0,3 0 0,-3 1 168,3 3 0,-3 3 0,-1 6 0,3 2 1,1 2-539,1 5 0,-4 3 1,-2 1-1,-1 0 1,-3 1-1,-1-1 0,-2 2 1,-2 3-719,-2 4 0,-4-1 0,-6 1 0,-3 0 0,-2 0 0,0-1-379,-1-2 1,3 3 0,3-4 0,1-2 0,1-1 0,3-1 224,5-1 0,2 0 0,4-1 0,2-3 119,5-5 0,3-1 0,1 0 23,1 2 0,-5-1 1,-2-5 219,-1-4 0,-2-14 0,-4-9 0</inkml:trace>
  <inkml:trace contextRef="#ctx0" brushRef="#br0">24341 13820 8426,'13'-6'3250,"1"5"-2607,-1-4 0,-6 5 0,-2 5 0,-4 5 0,-1 5 0,0 4 1,0 2 79,0 3 1,0 1-1,0 2 1,2-2 0,1-2-1,3-2 1,1-2-1001,3-2 0,2-7 0,2-3 0,-1-1 0,2-3 0,1-4 0,2-7-538,-2-5 1,-3-9 0,-2-2-1,-4-4 1,-1-5 0,-3 1 503,-2-1 0,-6 4 1,-4 5-1,-3 3 1,0 2 604,3 3-705,3 7 0,9 3 1,5 7-1,6 4-56,6 4 1,-1 3 0,6 1 0,3 0 0,0-1 0,0-2-1,-2-2 62,-4-2 1,-3-2 0,-6-4-1,-1-1 1,-3-4 788,-4-4 1,-8-2 0,-3-3 0,-2 2 0,-1 2 0,1 1 2074,-1-1 1,6 2 0,0 1-2035,6 1 0,6 8 0,7 5 1,2 2-1,-1 0 0,1 1 0,1 2-352,2 1 0,-5-1 1,4-2-1,-1-2 0,2-2 1,1-3-177,0-2 0,-1-7 1,1-3-1,-3-2 1,-1-3-1,0-1 121,-2-2 1,-1 2 0,-3-3 0,-2 3 0,-1 2 0,0 0 0,0 1 367,0 3 0,-5 3 1,5 6-1,1 0 1,2 0-1,2 1-1006,-1 4 1,5 4-1,1 9 1,2 4 0,2 3-1,3 0 1,0-1-1210,1-2 1,10-6 1828,3 2 0,3-3 0,-3-2 0</inkml:trace>
  <inkml:trace contextRef="#ctx0" brushRef="#br0">18809 16792 8259,'-28'-4'0,"0"1"0,-1 6 0,6 7 0,1 6 0,2 1 0,0-4 0,-1-4 372,4 3 1,-8-5 0,5 7 0,-1-1 0,2 0-1,2 0 1,2 2 0,4 2 0,0 0 0,4 0-1,2-3 1,4 0 0,2-1 2705,4 0 1,5-1 0,11-1-2824,6-2 1,8-5 0,1 3 0,2-1 0,2-1-1,-1-1 1,-2 2 36,-2 2 0,-10 0 0,1 6 0,-7-1 0,-6 2 0,-4 3 0,-3 2-269,-3 1 1,-13 6 0,-8-2 0,-6 5 0,-2-1-1,-1-2-343,0-5 1,-4 3-1,0-4 1,3 0-1,3-4 1,4-2-1,0-1-2147,0-1 1065,5-6 1,7-1 0,17-6 1401,12 0 0,26-18 0,3-4 0</inkml:trace>
  <inkml:trace contextRef="#ctx0" brushRef="#br0">19275 17072 8076,'-32'-27'2242,"5"13"0,0 5 1,8 7-769,4 7 0,7-4 0,0 5 0,2 0 0,3 3-156,2 3 1,7 1-1529,3 0 1,7 1 0,3-2 0,2-4 0,3-3 0,-1-4-331,-1-1 1,4 0 0,-6-1-1,1-2 1,-3-3 0,-5-1-1,-4-4 389,-4-1 0,-4-1 0,-2 0 1,-4 1-1,-4 3 3453,-3 5 1,-1 2-2995,0 2 1,7 6 0,6 3-1,9 3 1,7 1 0,8 0-1024,5 1 1,7-2-1,8-4 1,5-3-1,4-5 715,5-5 0,-3-8 0,4-8 0</inkml:trace>
  <inkml:trace contextRef="#ctx0" brushRef="#br0">19929 16912 8076,'-21'0'6135,"2"2"-4878,5 2 1,2 3 0,4 7-913,3-1 0,4 0 1,2 1-1,5-1 1,7-1-1,8-2 1,6-2-1,2-2-280,2-3 1,6-2 0,-2-2 0,-1-4 0,-3-5 0,-3-5 0,-3-3-1141,-3 2 0,-7 0 0,-8-1 1,-1 0-1,-3 0 0,-3 3 0,-3 0-232,-1 1 0,-5 4 1,3 2 874,-1 1 1,10 1 0,1 5 0,7 0 0,2 0 0,0 0 499,1 0 1,3 0 0,1 0-1,-2 0 1,-1 0 0,-2 0-1,1 0 850,-1 0 1,0-1 0,1-2 0,-1-3 245,0-2 1,1 1 0,1-3-1,1 2 1,3 1 0,2-1-692,3-2 1,1 0 0,1-1 0,1 2-1,-2-1 1,-3 0 0,-4-1-627,-3 2 1,-3 5 0,-3-5 0,-6-1 0,-6-1-1107,-6 3 0,-9 0 1003,-4 4 0,-3 2 0,-2-2 0,2 2 0,3 4 579,4 2 1,3 2 0,3 5 0,3-3 0,6 3-812,6 1 0,11-1 0,9 0 0,6-4 0,6-1 0,5-3-2502,6-1 0,7-10 2990,-4-5 0,3-6 0,1-8 0</inkml:trace>
  <inkml:trace contextRef="#ctx0" brushRef="#br0">21075 16486 8006,'-27'-14'639,"2"3"0,3 2 0,6 6 1,5 6 602,7 6 1,2-2 0,2 2 0,3 3 0,5 2 0,5 4 0,3 0-929,4 1 0,-1-4 0,3 3 0,-4-3 0,-3-2 0,-4 0 0,0-1-570,-2-3 0,-6 3 0,1-3 0,-4 3 0,-4-1 0,-7 1 0,-5-1-828,-6-1 0,-3 8 1,-1-8-1,3 1 1,4 0-1,4 1 1084,7 2 0,5-7 0,3-1 0</inkml:trace>
  <inkml:trace contextRef="#ctx0" brushRef="#br0">22581 16139 13394,'0'15'0,"0"1"1911,0 2 1,0 0 0,-1-3 0,-4 2-1974,-4 6 0,2 0 1,0 1-1,1-3 1,3-2-1,1-3 0,2-1-1356,0-2 1,2-7 0,1-6 0,1-7 941,-1-5 1,-1-7-1,-2-3 1,0-2 0,-2 0-1,-1 2 1,-1 0 1944,1 1 1,-3 2-1,1 6 1,2-1-522,2 1 1,2 5 0,5 5-1,8 6 1,6 6-3323,6 3 0,6 2 0,4-1 2374,2 0 0,14 0 0,3 1 0</inkml:trace>
  <inkml:trace contextRef="#ctx0" brushRef="#br0">22955 16126 8279,'-14'-11'1480,"1"0"0,1 2-315,3 7 1,9 7 0,8 5 0,0-2-1,1-3 1,3 0 0,3-1 0,4 1-1457,2-2 1,-5-2 0,2-1 0,-3 0-1,-2 0-1082,0 0 0,-7 0 0,-6 0 1,-7 0-1,-6 0 1194,-5 0 0,2 2 0,-5 1 0,2 3 1,2 1 1073,3 3 0,6 2 1,4 2-1,4-1 1,4 2-681,5 2 0,9-2 1,4 3-1,5-3 1,4-2-216,4 0 0,10 1 0,2-1 0</inkml:trace>
  <inkml:trace contextRef="#ctx0" brushRef="#br0">23394 16299 8122,'-26'-12'297,"-1"5"1,2 8 0,3 10 778,4 5 1,-1 8-1,1-2 1,2 2-1,1-2 1,1-3 0,1 0-1,1 2-1100,3 0 0,2 2 0,4-5 1,0-3-1,6-5-6161,9-5 6185,1-4 0,18-13 0,-3-2 0</inkml:trace>
  <inkml:trace contextRef="#ctx0" brushRef="#br0">23514 16126 18943,'0'13'1524,"0"2"0,2 0-2073,2-2 1,-1 3 0,6-7 0,2 2 0,0-2 548,3-5 0,-1-3 0,0-1 0</inkml:trace>
  <inkml:trace contextRef="#ctx0" brushRef="#br0">23608 16006 8122,'0'-21'2433,"-2"2"-1971,-2 6 0,4-1 0,0 2 0,7 4 0,5 3-798,1 4 1,2 1 0,1 0-1,4 1 1,0 4 0,4 2 0,1 0-299,2-2 0,-6 1 0,-3-2 0,-4-1 0,0 0 0,-3 2 1177,-2 3-794,-9-2 2181,-7 6 0,-6-4 0,1 5-1194,3 0 1,3 5 0,6 1 0,0 1 0,0 0 0,1-1 0,2 2-554,2 0 0,5-5 0,-1 1 0,3-6 0,1-3 0,2-2-6763,3-3 6580,3-8 0,11-14 0,2-9 0</inkml:trace>
  <inkml:trace contextRef="#ctx0" brushRef="#br0">24194 15446 8246,'-6'-7'-4,"-3"4"413,-2 6 1,3 16 0,4 12 0,2 6 0,4 3 0,1-1 1417,1-4 1,1 2-951,-5-6 0,1 9 1,3-1-1,4 1 0,2 3-889,4-2 0,-8-5 0,7-7 12,-1-5 0,0-5 0,1-5 0</inkml:trace>
  <inkml:trace contextRef="#ctx0" brushRef="#br0">24274 15873 8000,'-6'-27'0,"-1"6"0,-1 9 0,6 11 0,3 5 0,3 4 0,8-1 0,0 4 1015,4-3 0,7-3 1,-3 2-1,4 1-668,4-1 0,3-4 0,0 1 1,3-4-1,1-2 0,-4-4 0,-5-2 1,-3-1-626,-6 2 0,-3-9 0,-4 2 0,-3-1 0,-1 1 0,-3 0 1515,-1 1 0,-2 0 0,0-1-765,0 1 0,10 6 0,6 5 0,7 8 0,8 7 0,4 4 0,8 0 121,3 1 1,2 4 0,2-2-594,-1 0 0,-6-3 0,3 2 0</inkml:trace>
  <inkml:trace contextRef="#ctx0" brushRef="#br0">16649 15233 8335,'-43'-61'0,"2"2"0,4 7 0,1 6 0,2 9 0,-3 3 0,-6 3 17,-1 4 0,-2 1 0,0-1 0,-4 2 1,-7 4-1,0 6 0,-6 7 0,3 2 0,-2 6 1,1 8-1,-4 15 0,-2 11 207,34-14 0,-1 3 1,-3 5-1,0 3 1,2 5-1,1 2 1,-4 3-1,0 2 1,-3 5-1,1 1 1,-1 1-1,0 2 1,0 3-1,1 1 1,1 0-1,1 2 1,0 3-1,2 1-172,-1 3 1,3 0-1,5-3 1,3 2-1,6-16 1,1 1-1,1 1 1,2 0 0,0 0-1,1 1 1,2-1-1,0 1 1,2 0-1,1 1 1,1 0 0,1 1-148,2 1 0,1-1 0,2 0 0,-1 18 0,5 0 0,2-19 0,2 2 0,1-1 0,3-1 0,1 1 0,3-1 0,0-1 0,3 0 0,2-1 0,2 1 0,1 0 0,3 0 0,2-2 0,2 0 0,3-1 55,1 1 1,2-1 0,3-1-1,6 3 1,2 0 0,2-2-1,2-4 1,2-3 0,2 0 0,2-1-1,1-1 1,3-1 0,4-1-1,2-2 1,2-2 0,-14-8 0,1-2-1,1 0 1,1-1-45,2 1 1,1-2 0,1 0 0,2-1 0,7-1 0,3 0 0,0-2 0,0-1 0,-1-2 0,0 0 0,0-2-1,1 0 1,-13-3 0,1-1 0,0 0 0,1 0 0,-1-1 0,3-1 0,1 0 0,0-1 0,0 0 0,0-1 0,0 0-1,1-1 1,0 0 0,0 0 0,0-1 0,3 0 0,0-1 0,1 0 0,0 0 0,-1 0 107,2 0 0,0 0 0,0-1 0,0 0 1,0-1-1,0 0 0,0-2 0,-1 0 0,2-1 1,0 1-1,-8-1 0,1 0 0,1 1 0,-1-2 1,1 1-1,-1-2 0,0 1 0,0-2 0,0 1 1,0-1-1,0 0 0,0-1 0,11 0 0,-1-2 1,1 1-1,-1-1 0,1 0 0,-12 1 0,1 0 1,0 0-1,0-1 0,-1 1 0,1-1 0,0 0 1,-1 0-1,0 0 0,0 0 0,1 0 1,0-1-28,1 0 0,0 0 1,0-1-1,1 1 0,-1-1 1,1-1-1,2 0 1,0 0-1,0-1 0,1 0 1,-2 0-1,1 0 0,-4 0 1,-1 0-1,0 1 1,0-1-1,0 0 0,0 0 1,-1-1-1,0 1 0,-1 0 1,1-1-1,-1 0 1,1 0-1,0 0 0,0-1 1,0 0-1,-1 0 0,1-1 1,-1 1-1,11-4 1,0 1-1,-1-2 0,0 1 1,0-1-36,1 0 1,-1 0-1,1-1 1,-1-1 0,0 1-1,0-2 1,-1 1-1,1-1 1,-2-1 0,0 1-1,-5 0 1,0 1-1,-2-1 1,1 1 0,-1-2-1,0 1 1,-1-1-1,-1 1 1,1-2 0,-1 1-1,-2 0 1,1-1-1,-2 0 1,1-1 0,-1 1-1,-2-1 1,-1 0-1,0-1 1,0 0 0,0 0-1,12-8 1,-1-1-1,0 0 1,-1-1-5,0 0 1,-1-1 0,-1-1 0,-2 0 0,-4 0 0,-2 0 0,0-1 0,-2-1-1,1-1 1,0 0 0,-2-1 0,0-1 0,-3 0 0,0-2 0,-1 0 0,-2 0 0,-2 0-1,-2 0 1,0-1 0,-2-1 0,0-2 0,0-1 0,-3-1 0,0 0 0,-3 1-1,-1-1 1,-2 0 0,-1-1 41,-1 0 1,-1-1 0,-1-1 0,-2 0-1,0 0 1,-2-1 0,-1-1 0,-3 0-1,-3 1 1,-1 0 0,-2-1 0,-1 0-1,-1 1 1,-1 0 0,-1-1 0,-1-1-1,-2-1 1,0-1 0,-2-1 0,-1 1-1,-2 1 1,-1 0 0,-1 0 0,-1 0-1,-2-1 1,-2 0 0,-1 1 0,-2-1 281,-1 2 1,-2 0 0,-2 0 0,-1 2-335,-5-12 0,-2 2 0,-5-1 0,0 12 0,-3-1 1,-2 1-1,-1 1 0,0 5 0,-1 1 0,-2 1 0,-1 1 1,-1 1-1,-1 0 0,-2 1 0,-1 2 0,-3-1 0,-2 2 1,-1 0-1,-1 2-14,-2 1 0,-2 1 0,0 2 0,-2 1 0,0 3 0,0 2 1,-2 1-1,-2 0 0,-5 0 0,-2 1 0,-2 0 0,-1 2 0,13 6 1,-2 0-1,0 1 0,0 1 0,-1 1 0,-3 0 0,0 1 0,-1 2 1,0 0-1,-1 1 0,-3 0 0,-1 0 0,-1 2 0,0 1 1,-1 0-1,-2 2 0,-1 0 0,-1 1 0,0 2 0,0-1 49,11 2 1,-1 0-1,1 1 1,-1 0-1,-1 1 1,-1 0-1,-4 2 1,-1 0-1,0 2 1,-1-1-1,0 2 1,0 0-1,0 1 1,0 1-1,-1 0 1,1 1-1,-1 1 1,0 0-1,9 0 1,0 1-1,-1 0 1,1 1-1,-1 0 1,0 1 0,0 0-1,-3 1 1,0 1-1,-1 1 1,1 0-1,-1 1 1,0 0-1,1 1 1,-1 0-1,0 2 1,-1-1-1,1 1 1,0 1-1,0 0 1,-1 1 60,0 0 1,0 0-1,0 1 1,-1 1-1,1 0 1,0 1 0,-1 1-1,7-1 1,0 0-1,0 1 1,0 1-1,0 1 1,0 0 0,1 0-1,0 0 1,1 0-1,0 1 1,1 0 0,0 1-1,1-1 1,-1 2-1,0-1 1,1 1-45,-2 1 0,1 0 0,-1 1 0,1 0 0,0 0 0,-1 1 0</inkml:trace>
  <inkml:trace contextRef="#ctx0" brushRef="#br0">8718 1931 7913,'6'-7'-515,"-4"1"1,3 6-1</inkml:trace>
  <inkml:trace contextRef="#ctx0" brushRef="#br0">8718 1944 7913,'0'-9'-341,"0"1"1,6-1-1,1-4 1</inkml:trace>
  <inkml:trace contextRef="#ctx0" brushRef="#br0">8918 1546 8105,'-8'1'527,"4"4"0,-2-2 0,2 7 0,1 5 1,1 6-1,2 5 0,2 5 0,1 7 347,1 4 1,5 6-1,-3 5 1,0 2 0,0 1-1,-3 0 1,-2-2-1,-1-5 1,0-3 0,0-5 645,0-4 1,0-6-1,0-9 1,0-4 0,0-6-1521,0-8 0,0-26 0,0-19 0,0-7 0,0-6 0,0-6-772,0-6 1,2-7 0,2 4 0,4 3 0,0 4 0,1 9 0,2 4 241,1 6 0,1 3 0,0 5 0,1 5 0,-1 5 0,0 6 0,1 2 971,-1 5 0,0 8 1,0-1-1,1 5 0,-2 5 545,-3 4 0,1 9 0,-6 5 0,-1 5 0,-1 6 0,-4 2 0,-4 3-986,-7-2 0,0-2 0,-5 1 0,2-5 0,-1-5 0,0-2 0,0-2-870,3-5 1,0 2 0,2-6-1,2-1 1,1-3-1589,-1-5 0,5-2 1,7-4-1,10-2-1892,8-5 4350,6-3 0,6-7 0,2-2 0</inkml:trace>
  <inkml:trace contextRef="#ctx0" brushRef="#br0">9358 1693 8019,'26'-14'208,"-3"1"0,-3 1 0,0 2 1820,-4 1 0,-1 4 517,-2-4 1,-6 8-1863,-2 1 1,-4 1 0,-1 8-1,-1 2 1,-2 2 135,-1 5 0,-5-2 0,3 5 1,-2-2-1,-1-1 0,2 0 0,3-1 1,2 0-719,2-3 0,0 0 0,2-1 0,2-1 0,6-5 0,5-5 0,3-8 0,-2-4 0,-2-5-1313,-6 0 0,3-1 0,-7-1 0,-1 0 1,-1 0-1,-2 3 0,0 0 3080,0 1 0,0 4 0,1 2-1871,4 1 0,-2 3 0,5 7 0,3 4 0,2 0 0,3 0 0,4-1-4913,0 1 1,4-5 4712,7 1 0,3-2 0,6-2 0</inkml:trace>
  <inkml:trace contextRef="#ctx0" brushRef="#br0">10104 1626 9281,'-7'1'4667,"4"2"-3297,6 2 0,0-1 1,6-4-318,1 0 1,-4-1-1,-3-2 1,-6-2-1,-6 2-738,-3 2 1,-1 7 0,0 3 0,-1 3 0,1 2 0,1 3 0,2 2 206,1 2 0,6-4 1,-2 4-1,4 0 0,1-2 1,1 0-559,4-2 0,4-3 0,7-2 1,3-1-1,1-4 0,0-1 1,1-3-1204,3-2 1,-5-6 421,-1-4 1,-3-3-1,-4-3 1,-2-1 0,-4-2 341,-4 2 1,-1 1-1,0 2 1,-1 1-1,-4 1 1111,-4 2 1,-2 6 0,-1 0 0,3 6 1823,4 6 1,4 3-2119,1 2 1,1-1 0,4 0 0,5-1 0,6-2-546,7-1 0,2-6 0,3 2 1,3-5-1,6-6 0,5-6-991,2-4 0,1-13 0,-6 1 0,0-3 0,-3-3 0,-5 0 448,-3-3 1,-3-7-1,-1-5 1,-4-3-1,0 0 1,-6 3-1,-3 6 701,-7 6 1,-2 11 0,-2 8 0,-2 5 0,-2 4 0,-5 6 1235,-3 6 1,-1 10 0,-2 11-1,-1 5 1,-2 8 0,2 5-1,1 4 861,1 1 0,3-2-1697,2 3 0,-2-5 0,7 2 0,1-5-526,1-5 1,13-2 0,4-8 0,5-4 0,9-8 0,6-8 0,7-10-1257,2-8 0,5-11 0,-5-10 0,-2-4 0,-4-8 0,-5-5 789,-5-2 0,-1-5 1,-11-1-1,-3-2 1,1 1-1,-6 3 1,0 10-1,-5 10 1109,-2 10 1,-1 6 0,-1 10 0,-4 2 0,-3 6 0,-4 7 597,-2 10 1,1 6 0,-2 11 0,-1 5-1,-2 5 1,2 5-698,1 3 1,3 12-1,2-5 1,2 3-1,2-1 1,4-5 0,0-2-3309,2-2 1,12-8 2935,6-1 0,5-6 0,4-7 0</inkml:trace>
  <inkml:trace contextRef="#ctx0" brushRef="#br0">11237 1626 8974,'-7'-6'9212,"4"6"-8433,6 7 1,4 1 0,7 1-1,0 1 1,4 0 0,4-1 0,5-4-1,3-4-1165,1-1 0,0 0 1,-4-3-1,-1-4 1,-1-8-1,-2-3 1,-6-4-1,-3-2-456,-5-4 1,-3-1 0,-6 3 0,-2 3 0,-2 2 0,-5 2 1510,-3 2 1,-1 4 0,-1 4 0,1 5 0,0 2-1,-1 4 1,2 2-259,4 5 0,-3 4 0,7 5 0,1 6 0,1 3 0,4 2-1014,2 1 1,5-6 0,10 2 0,9-8 0,10-8 602,4-5 0,15-27 0,-2-8 0</inkml:trace>
  <inkml:trace contextRef="#ctx0" brushRef="#br0">11837 1093 7825,'-13'-25'1980,"0"2"0,4 12 0,1 11-913,2 7 0,2 8 0,4 6 0,0 8 1,-2 7-1,-1 7 0,-1 3 0,0 4 0,-1 0-1349,1-1 0,-1 3 0,7-5 0,2-1 0,5-4 0,3-7 0,3-4 282,2-6 0,-2-4 0,5-7 0</inkml:trace>
  <inkml:trace contextRef="#ctx0" brushRef="#br0">11824 1573 7924,'-19'-20'2230,"11"11"0,4 2 0,10 7-710,6 5 0,7 5 0,3-1 0,5 4 0,2 3 0,2 1-1546,-1-5 1,1 1 0,-3-4 0,-4 1 0,-3 0-1,-7-1-580,-3 2 1,-1-4 0,-7 2 0,-4 0-1,-7 0 1,-5-2 0,-3 1 78,-2-1 1,-6 0 0,2 4 0,-2-4 0,2 1 526,4-1 0,9 2 0,3 4 0</inkml:trace>
  <inkml:trace contextRef="#ctx0" brushRef="#br0">12490 1573 13333,'-13'-14'3756,"0"7"1,5 7-3523,4 9 1,2 4-1,2 5 1,0 4-1,0 3 1,0 0-545,0-2 1,0 2 0,0-4 0,0-1 0,0-2 0,0-3 0,2-2-1054,2 0 0,4-5 1,7-4-1,1-2 1,2-4 1362,-2-2 0,5-9 0,-1-8 0</inkml:trace>
  <inkml:trace contextRef="#ctx0" brushRef="#br0">7025 1719 7948,'-13'0'1100,"4"2"-334,0 2 1,1 4-1,0 5 1,3 0-1,4 1-21,1-1 0,0 6 1,1 2-1,2 0 1,2-4-1,-1-2 0,0-2-230,1 1 1,4-5-1,-5 0 1,1 1-1639,1 2 1,-3 0 1122,5-4 0,-5-2 0,3-6 0</inkml:trace>
  <inkml:trace contextRef="#ctx0" brushRef="#br0">7038 1666 7948,'8'-6'3183,"-1"0"-2640,-2-3 1,-2-1 0,5 4-405,3-2 1,1 6-1,1-3 1,2 4 0,1 1-1,3 0 1,2 0-1,1 0 752,-1 0 1,3 0-892,-7 0 0,13 6 0,-2 1 0</inkml:trace>
  <inkml:trace contextRef="#ctx0" brushRef="#br0">7385 1599 7948,'0'8'0,"0"-1"0,0-2 0,0 3 0,0 0 0,1 2 0,2 3 0,3 4 0,2 1 0,1 1 0,-2 2 0,-1 1 1225,0 0 1,-5-4 0,5 2 0,-1 0 0,-1-4 0,1-1 0,-1-2 0,2-1-1321,1-3 1,-2-3 0,4-6 0,0-2-1,-1-2 1,0-5-931,-2-3 0,0-6 1,-3 1-1,1 0 1,-1 2 2259,-1 2 1,-1 1-1013,3 3 1,5 9 0,8 9-1,2 2 1,3-1-1250,6-1 1,5-6-1,8 1 1,4-4 0,4-4 1025,2-5 0,-3-3 0,-2-1 0</inkml:trace>
  <inkml:trace contextRef="#ctx0" brushRef="#br0">7985 1773 7948,'13'-8'204,"-6"-4"0,-4 6 1,-11-4-1,-10 3 0,-6 1 641,-3 3 1,-5 1 0,-4 4 0,-1 4 0,2 7-1,4 6 1,4 5 0,5 1 433,4 3 0,9 8 0,5 1 0,4 4 1,7 4-1,12-2 0,17-2-1279,14-1 0,15-12 0,-28-15 0,0-1 0</inkml:trace>
  <inkml:trace contextRef="#ctx0" brushRef="#br0">13303 1479 7981,'-41'-12'0,"-6"5"0,11-6 0,5 7 0,6 4 1139,7 2 1,3 2 0,3 2-1,5 4 1,7 1 498,7-1 0,17 1 1,9 5-1,10-1 0,10 0 1,8-1-994,4-3 0,6-3 0,1-6 1,3 0-1,0 0 0,-2 0 0,-5 0 1,-6-2-1381,-3-2 1,-5 3 0,-9-4 0,-2 4 0,-6-1 0,-2-1 0,-6-1 0,-1 1 734,-1 1 0,-6-4 0,-2-1 0</inkml:trace>
  <inkml:trace contextRef="#ctx0" brushRef="#br0">14063 1426 7876,'-7'-13'1639,"2"-1"1,10 3 0,4 2-673,3 4 0,5 4 1,4-1-1,4-1 0,6-1 1,4 1-1,-1 3 1,0 3-128,0 1 0,-5 7 0,2-2 0,-4 2 0,-5 3 0,-4 0-108,-3 4 1,-3 3 0,-3 6-1083,-5-1 1,-10 7-1,-9 1 1,-8 1 0,-8 1-577,-4 1 1,1-4-1,-3-1 1,3-2-1,2-1 1,2 0 925,2 0 0,1 1 0,1-4 0</inkml:trace>
  <inkml:trace contextRef="#ctx0" brushRef="#br0">16183 986 8078,'9'-6'0,"-2"-3"0,1-2 0,-1-1 484,3 3 0,-2-3 217,1 3 0,-5-3 1,3-1-1,-1 0 0,-3-1 1,-1 1-1,-2 0 0,0-1 1,0 1 1515,0 0 1,-2 1-1443,-2 3 0,-4 3 0,-5 6 1,-2 1-1,-1 4 0,-2 5 587,2 7 0,0-1 0,-1 6-1327,0 2 0,-1-1 0,4 1 1,1-3-36,0-2 0,4 3 0,2-4 0,1-2-870,3-1 1,3-3-1,4-3 1,8-5-1,7-2-2179,8-2 0,7-6 1,0-3 3048,5-3 0,-2-7 0,8-2 0</inkml:trace>
  <inkml:trace contextRef="#ctx0" brushRef="#br0">16569 866 16399,'-13'0'0,"0"0"0,1 2 0,2 1 0,2 3 1404,2 1 0,0 6 0,3 7 1,-1-1-1,1 2 0,1-2 1,2 2-1175,0-1 0,2-3 1,2 0-1,5-2 1,3-3-1,1-3 0,1-5-1523,-1-2 1,0-5-1,-1-5 1,-3-6-1,-4-4 1,-4-3 2087,-1 0-618,-6 5 0,-1-8 0,-8 7 0,-1 0 0,-2 4 25,2 4 1,2 2-1,8 5 1,11 1-1531,11 2 1,9 2-1,6-3 1,6 0 0,5 0-1,4-1-4132,1-4 5460,-4-2 0,15-18 0,-3-3 0</inkml:trace>
  <inkml:trace contextRef="#ctx0" brushRef="#br0">17036 680 8052,'0'-14'0,"0"5"0,-2 2 742,-2 1 0,3 3 1,-4 8-1,4 4 1,1 2-1,0 4 662,0 3 0,0 4 0,-2 8 1,-1 1-1,-1-2 0,-1 1 1,1-2-826,-1-1 0,-3 5 0,3-9 0,2-4 0,2-3 0,1-2 0,-2-3 0,-2-3-1538,-5-8 1,1-6-1,0-6 1,-4 2 0,-3 1-1,-3-2 1,2 1 1407,1 1 1,-3 3 0,0 6 0,2 0-1,3 2 1,4 2 0,3 4 302,0-1 0,5 5 0,-4-3 0,5 3 0,3 1 0,3 0 0,1 1-752,4-1 0,-4-1 0,2-2 0,3-1 0,3 0 0,4-2-1375,2-2 1,2-4 0,9-1 0,2 0 0,1-1 1374,1-4 0,-7-14 0,4-9 0</inkml:trace>
  <inkml:trace contextRef="#ctx0" brushRef="#br0">17223 893 15542,'-8'1'9830,"4"4"-8188,2-4 0,1 5-1893,-4-6 1,-2 0 0,-6 0 0,-1 0 0,-1 0-1,-1 2-685,-2 2 944,1 4 1,3 3 0,1 1-1,0 0 1,1 3 0,1 1-176,2 3 1,7-2-1,-3 3 1,5 1-1,5-2 1,3 2-1,6-2-2151,4 1 1,4-3 0,9-5 2317,4-3 0,16-3 0,4-6 0</inkml:trace>
  <inkml:trace contextRef="#ctx0" brushRef="#br0">17569 920 7872,'2'11'-57,"1"0"27,1-2 1,6-6 0,-2 3-1,1-2 1,0 0 29,1-1 0,2-7 0,1-3 0</inkml:trace>
  <inkml:trace contextRef="#ctx0" brushRef="#br0">17729 1013 7872,'-7'-6'9830,"1"4"-8534,6-3-1065,6 5 1,1 0 0,6-2 2,1-2 0,-7 1 0,-2-6 0,-4-2 0,-1 0 0,0-3 0,0 1 313,0 0 0,-6 1 0,-3 1 1,-3 4-1,-1 1 0,0 3 1,-1 2 837,1 1 0,4 0-1238,0 0 1,0 6 0,-2 2 0,0 6 0,4 2-362,1 2 1,0 4 0,3-3-1,-1 0 1,1 2 0,1-2-1,4 2-817,2 0 1,-1-5 0,6 2 0,1-3 0,2-3 0,1-3-137,1-5 1,5-3-1,3-1 1,3-1 0,4-3-1,-1-5 1,0-3 156,-3-2 1,-3 1 0,-1 0 0,-6 1 0,-6 2-1,-2 2 1185,1 2 0,-6-4 3660,3 1 0,-4 5-3313,-1 4 0,0 6 0,0 7 0,-1 0-171,-4 1 0,3-1 0,-6 0 1,1-1-1,1-2 0,-2-1 1,2 2-921,1 0 0,-4-2 0,3 0-693,-2 2 1,8-5 0,3-4 0,9-4-1,4-7 611,4-3 1,-6-2 0,6 0 0,-3-3 0,0 0-1,-4 0 1163,-3 3 0,-5 0 0,2 1 0,-1 0 0,-3-1 4163,-1 1 0,-1 5-3283,4 4 1,1 8 0,4 5-1,-1 3 1,3 2-1085,4-1 1,0-1 0,6-3 0,2-5 0,3-2 0,1-2-1,0 0-598,-3 0 1,-7 0 0,0 0-1137,-3 0 1,-6 0-1,-2 1 267,-1 3 0,-2 4 1,-4 7-1,-1 2 1159,-4 6 0,-2 2 0,-6 1 0</inkml:trace>
  <inkml:trace contextRef="#ctx0" brushRef="#br0">16263 2092 7887,'6'-11'-260,"3"2"1,2 4 259,3 4 0,-7-5 0,-1-2 0</inkml:trace>
  <inkml:trace contextRef="#ctx0" brushRef="#br0">16303 2052 7887,'1'-7'1385,"2"1"275,2 0-1087,-1 5 0,-4-7 0,2 5 907,2-1 1,-2-7 870,2 3-2389,-3-4 0,-1 3 86,0 0 0,2 5 1,2-5-1,5-2 1,2-1 873,-2-1 1,1 4 0,-6 0 0,1 0 1392,1 2-2968,-5 1 763,5 6 1842,-6 0 1,2-1-1366,2-4 0,-3 2-587,4-6 0,-4 8 0,-1 2 0,0 13 0,-1 9 0,-4 8 0,-3 4 0,-4 2 0,-2 4 0,1 0 0,0-2 0,1-2 0,2-3 0,1-3 0,4-4 0,-2-5 0,1-4-1029,3-3 0,1-9 0,2-6 0,0-9 687,0-8 1,2-9 0,2-11 0,7-5 0,4-2 0,4-1 0,2 2 358,2 3 1,-4-1 0,-1 11 0,-3 4 0,-2 3 0,1 6 786,-1 5 0,0 0 172,1 8 1,-5-1 0,0 7-712,1 2 1,-4 3-1,0 8 1,-2 3-1,1 4 1,-2 3 0,-3 4-266,-5 2 0,2-3 0,-4 3 0,-1-3 0,2-1 0,1-2 0,2-3 0,1-4 0,2-3 0,2-3 0,1-5-784,1-7 1,11-6 0,-2-10 0,2-5 0,1-6 0,0-1 0,2 0 667,-1 1 1,-3 2 0,-2 2 0,-3 2 0,-3 3 0,-2 5 698,1 2 1,1 8-424,-2-1 1,-1 4 0,5 4-521,-2 5 1,2 3 0,-3 3-1,-1 1 1,1 3 0,1 2 0,0 1-950,0-1 1,2 0-1,-2-6 1,2-1-1,2-2 1,2-1-1,3-4 1309,3-2 0,2-16 0,7-4 0</inkml:trace>
  <inkml:trace contextRef="#ctx0" brushRef="#br0">16943 2026 7887,'0'-14'-121,"0"1"4089,0 0 1148,0-1-4375,0 7 0,0 7 1,0 9-1,0 3 0,0 1 1,0 2-1,1 1-381,4 2 1,-4 0 0,5-5 0,-2 0 0,2-1 0,0-1 0,2-4-348,-1-1 0,-2-5 1,2-8-1,-1-8 0,-3-3 1,-2-2-1,-1-1 0,0-1 1,0 0-342,0-1 0,-4 7 1,-1-2-1,1 5 1,0 3-1121,-1 1 1,7 7 0,6 2 0,6 8 0,4 3 0,4 3 1447,3-1 0,8 0 0,1 1 0</inkml:trace>
  <inkml:trace contextRef="#ctx0" brushRef="#br0">17316 2012 7887,'-13'0'5019,"-1"0"-2860,1 0 0,7 2 1,6 1-1,9 1-1781,7-1 0,-1-1 0,4-2 1,-1 0-1,0 0 0,-2 0 1,-1-2-924,-2-2 1,1-4-1,-3-5 1,-2 0-1,-4-1 1,-5 1 850,-5 0 0,-2 4 1,-6 1-1,-1 3 1,1 2-1,0 1 538,-1 2 0,1 6 0,1 3 0,2 3 0,2 1 0,2 2 1,3 1-848,2 2 0,2 6 0,5-4 0,6 1 0,6-2 0,3-1 0,2-2-2455,3-4 0,6 0 1,2-7-1,2-2 1952,-1-2 0,1-1 0,4 0 1</inkml:trace>
  <inkml:trace contextRef="#ctx0" brushRef="#br0">18089 2012 7818,'0'-7'3276,"0"1"1,0 8 0,0 2-7,0 5 0,0 3-3970,0 1 0,1-1 116,4-3 1,-2-5 0,6-8 0,1-7 0,1-3 0,-1-6 0,-3 1 344,-1 0 1,5-5-1,-4 3 1,0 1-1,-1 2 1,-1 3 593,-1 2 0,5 4 0,-3 2 0,1 1 0,4 3-287,1 1 1,1 8 282,0 3-351,7 3 0,0 7 0,7 2 0</inkml:trace>
  <inkml:trace contextRef="#ctx0" brushRef="#br0">18449 2012 14679,'1'-11'1232,"4"2"1,2 3 0,8 4 0,1-2 0,2-4 0,-2 0 0,-1-1-1672,-1-2 0,-3-1 0,-2-1 1,-4 0-1,-4-1 0,-2 3 0,-4 2 110,-4 4 0,-7-1 0,-2 2 0,2 1 0,1 1 0,3 4 910,4 2 1,-3 4 0,8 5-1,5 0 1,5 1 0,6-1-1,5 0-1873,4 1 1,4-1 0,2-1 0,1-3 0,4-3 0,0-2-1304,-1 1 0,-7-1 1,-7-4 2928,-3 0 1,-14 6-1,-5 1 1,-8 4-1,-6 1 1,-4 4 0,-2 2 1303,2 1 0,-2 5 1,5-2-1,0 2 0,-2-1 1,2-1-1538,0 2 0,2 0 1,7 0-1,3-4 0,-1-1 1,2-2-2193,0-2 2091,2-8 0,-2-1 0,-1-6 0</inkml:trace>
  <inkml:trace contextRef="#ctx0" brushRef="#br0">18889 1946 6303,'0'-6'4915,"0"6"0,-5 6-3464,1 7 0,-2 5 1,3 0-1,-3-1 1,0 1-2001,0 0 0,0 0 1,3-5-1,-1 0 1,1 1-1,3-2 549,4-4 0,10-19 0,6-12 0</inkml:trace>
  <inkml:trace contextRef="#ctx0" brushRef="#br0">18929 1879 7805,'-9'-18'809,"0"2"-246,-1 4 0,5 6 0,5 11 0,8 4 0,5 2 0,5 1 1,4-1-2215,3-2 0,2-6 1651,-1 1 0,1 3 0,0 1 0</inkml:trace>
  <inkml:trace contextRef="#ctx0" brushRef="#br0">19195 1826 7805,'5'-14'-222,"-1"1"1960,-1 0 1,-1 4-1103,-2 0 0,0 8 0,0 1 0,0 7 1,0 5-1,0 3 0,0 1-185,0 2 1,-2 4 0,-1-3 0,-1 0-1,1 1 1,1-4 0,2-1 0,0-2-1002,0 0 1,2-1 549,2-3 0,4-3 0,5-6 0</inkml:trace>
  <inkml:trace contextRef="#ctx0" brushRef="#br0">19649 1399 7817,'7'-13'3528,"-3"0"1,-2 2-3136,-2 7 1,0 2 0,0 14-1,0 6 1,-2 4 0,0 9-1,-4 5 79,-2 5 1,-1 2-1,-4-1 1,0-1 0,-1 2-1,1-3 1,0 0 0,1-4-3545,3-2 1,-3 1 3071,3-4 0,-9 0 0,-2-4 0</inkml:trace>
  <inkml:trace contextRef="#ctx0" brushRef="#br0">19475 1932 7820,'8'-14'0,"-4"-3"2291,-2 0 0,4 0 0,2 8-1414,4 5 0,2 2 1,-1 2-1,0 0 1,1 2-1,-1 1 0,0 3 1,1 0-1,-2 1 1,-2-1-896,-1 0 0,0 3 1,4-3-1,0 0 1,1 0-1,0-2 1,3 1-1,3 0-4502,6 3 4520,-3 1 0,22 4 0,-4 0 0</inkml:trace>
  <inkml:trace contextRef="#ctx0" brushRef="#br0">1666 13061 8051,'-20'-40'0,"2"10"0,4 15 0,6 14 0,2 10 432,0 7 1,3 9-1,-5 9 1,1 5-1,0 10 1,-2 8-1,0 14 1,5-31-1,0 2 1,1 4 0,-1 3-1,0 1 1,1 2-1,-3 3 1,0 1-1,-2 2 1,-1 1-1,-2 5 1,-1 1 0,-2 2-1,0 2-27,-2 4 0,0-1 0,1-5 0,-1-1 0,3-4 0,1-2 0,1-7 1,0-1-1,2-5 0,0-1 0,2-5 0,1-2 0,-3 32 0,3-10 0,2-6-557,-1-7 0,2-2 1,8-7-1,4-2 1,4-3-1,6 0 338,8 0 0,8-9 0,13 0-112,5-4 1,15-5 0,-31-10-1,2-3 1,3 0 0,2-1-79,1-1 0,3-1 0,7 0 0,1-1 0,-2-1 0,0-2 0,5-2 0,1-1 0,4-3 0,0-1 0,2-1 0,0-1 1,3-1-1,0-1-106,0 0 1,0-1-1,-2-1 1,-1-1 0,2-2-1,-1-2 1,-2 1 0,0-1-1,-4 2 1,0-1-1,-2 0 1,0-1 130,-3 2 1,-1-1 0,-5-3 0,-2 0 0,3 1 0,-1-1-1,-4-1 1,0-1 0,-5 2 0,-1-2 0,-2 0 0,-2 0-17,-2 1 1,-1 0 0,-5-1 0,0 0 0,-1-1 0,-1-2-1,-1-1 1,-2-1 0,-1 0 0,-1-2 0,-1-2 0,0-2 0,-3-2-1,0-2-247,-1-3 0,-3-2 0,-2-4 1,-2-1-1,-2-1 0,-1 0 1,-3-1-1,-3-2 0,-3-3 1,-3-1-1,-5-2 0,-3-1-91,-5-3 1,-4 0 0,-2-2 0,-4 2 0,-7 5 0,-3 3-1,-1 1 1,-2 3 0,-5 3 0,-3 3 0,-2 5 0,-2 3 241,-4 3 1,-1 4 0,-4 2 0,-2 4 0,1 4 0,-2 4 0,0 3 0,-1 3 0,-2 3 0,0 2 0,1 2 0,0 2-1,0 3 1,1 2-595,4 2 0,1 4 0,2 3 0,0 3 561,6 3 0,2 1 0,5-1 0,2 2 0,7 0 0,2 2 0,3 1 0,2 2 124,-22 26 0,7 3 0,10 1 0,4-1 0</inkml:trace>
  <inkml:trace contextRef="#ctx0" brushRef="#br0">2173 13860 7978,'-14'-6'471,"1"5"0,4-1 1,2 8-1,1 3 768,3 6 1,1 3 0,2 7 0,0 0 0,0 5-763,0 2 0,0-2 1,0 1-1,0-3 0,2-1 1,1-2-1,3-1-350,1-2 1,-2-7 0,2-1-197,-1-3 0,-2-16 1,-4-3-1,0-12 0,-1-6 1,-2-4-1,-1-1 602,1 1 1,1 2-1,2 3 1,0 1 0,0 4-31,0 0 0,2 4 1,2 7-1,5 3 0,3 2-745,1-1 0,0 1 0,1 4 0,-1 1 0,2 2 0,4 3 0,6 2-3643,5 2 1,10-3 3884,4 2 0,-2-6 0,10 3 0</inkml:trace>
  <inkml:trace contextRef="#ctx0" brushRef="#br0">2706 13780 7957,'-18'-13'1024,"0"0"0,7 7 1,8 7-1,4 10-297,4 5 0,-1 2 0,-2-5 1,0 0-1,4 2 0,2 3 0,2 4 1,2 5-839,1 4 1,2-3 0,3 5-1,3-4 1,2-1 110,4-3 0,-3-1 0,8 3 0</inkml:trace>
  <inkml:trace contextRef="#ctx0" brushRef="#br0">2946 13847 7951,'-13'-19'2280,"7"10"0,6 0 0,7 6-2349,5 3 1,1 0 0,2-2 0,1-1 0,4-1 0,2 1 0,5 2 68,2 1 0,8 6 0,-3 1 0</inkml:trace>
  <inkml:trace contextRef="#ctx0" brushRef="#br0">3093 13994 7915,'-14'-9'1914,"1"0"0,8 0 0,8 10-1972,9 4 1,9-4 0,-2 4-1,2-4 1,3-1 0,2 0 57,5 0 0,9 0 0,8 0 0</inkml:trace>
  <inkml:trace contextRef="#ctx0" brushRef="#br0">2999 14487 7834,'-13'-5'0,"1"-1"0,5 0 0,7 0 0,1 2 401,8 4 0,0 0 0,6 0 1,3 0-1,4 0 0,1 0 0,3 0 1,-3 0-1,3 0-401,-3 0 0,1 0 0,3 0 0</inkml:trace>
  <inkml:trace contextRef="#ctx0" brushRef="#br0">3079 14580 7853,'-15'-7'2267,"5"1"0,15 6-1898,3 0 0,4 0 1,2 0-1,0 0 1,4 0-1,4 0-1198,4 0 0,0-2 829,1-2 0,5-10 0,3-6 0</inkml:trace>
  <inkml:trace contextRef="#ctx0" brushRef="#br0">3493 14407 7829,'-14'-8'443,"1"4"0,1 4 0,3 4 0,3 5 731,0 3 1,5-3 0,-4 0 0,4 1-1,2 0-1391,4-1 1,-2-3-1,6-6 1,0-1 0,-1-4-1,1-4-251,2-2 0,-5-3 1,0 2-1,-2 2 1,2 1-1,0-1 797,0-2 0,4 5 0,-1 2 0,3 4-2168,1 1 1839,6 0 0,2 6 0,6 1 0</inkml:trace>
  <inkml:trace contextRef="#ctx0" brushRef="#br0">3946 14087 7838,'-12'-21'0,"9"9"859,-6 12 0,6 12 1,5 10-1,1 2-458,1-2 1,0 9 0,-2 2-1,1 7 1,3 7 0,1 2-402,4 1 0,0 11 0,3-6 0</inkml:trace>
  <inkml:trace contextRef="#ctx0" brushRef="#br0">2306 13687 8044,'-15'-18'0,"-1"0"0,-3 2 0,0 3 0,-1 2 69,4 3 0,-5 5 0,-1-2 1,-5 4-1,-2 1 0,-5 0 1,-3 1-1,-5 5 0,-1 7 1,-3 10-1,-3 6 616,-2 7 0,-3 8 0,2 5 0,2 4 0,4 5 0,5 3 0,7 3 0,7-1-314,9 1 1,14 4 0,20-9 0,15-1 0,21-6 0,-18-28 0,5-2-302,5-2 1,3-2-1,9 0 1,2-3-1,5-3 1,2-3-1,3-2 1,2-3-1,-20-2 1,1-2-1,2-2 1,1 0-1,1-2 1,1-1-260,3-1 0,1-1 1,1-1-1,4-3 1,1-2-1,0 0 0,-2-2 1,1 0-1,0-1 1,1-1-1,1-1 1,0 0-1,0-2 0,0 0 1,0-1-1,0 0 1,0-1-1,-1 0 1,0-1-1,1-1 0,-2 0 22,0 0 1,0 0 0,-2-1 0,-3 1 0,0 0 0,-2 0 0,-6 2 0,-1 0 0,-2 0-1,20-10 1,-3-1 0,-7 2 0,-2-1 0,-7 0 0,-3 0 0,-6 2 0,-5 1-192,-6 1 1,-3-1-1,11-22 1,-24-1-1,-22 1 1,-29 0-1,5 25 1,-6 3 379,-9-2 0,-5 2 0,-9 3 0,-5 2 0,15 6 0,-2 2 1,-2 1-1,-1-1 0,-2 2 0,-1 0 0,-5 2 0,-2 0 1,1 1-1,-2 1 0,1 1 0,-1 1 0,-3 1 0,0 1 1,-1 1 49,1 1 0,0 1 0,0 1 0,1-1 1,1 0-1,1 3 0,2 1 0,0 1 1,2 2-1,3-1 0,0 1 0,2 0 1,6 0-1,0 1 0,2-1 0,-19 7 0,4-1 1,8-1-1,2 0-72,8-1 0,1 0 0,6-1 0,2 0 0,-25 14 0,4 0 0</inkml:trace>
  <inkml:trace contextRef="#ctx0" brushRef="#br0">2639 13594 7995,'8'-6'1505,"-2"-2"0,-11-5 0,-1-2 1,-1-1-1074,-3-2 0,-2-7 0,-3-2 0,-1-8 0,-2-8-346,2-6 0,-1-4 0,1-7 0,-2-6 0,10 29 0,0-2 0,0-2 0,1-1 0,1-2 0,0 0-36,1-2 1,1 0 0,0-4 0,1-1 0,1-2 0,1-1-1,-1-2 1,0 0 0,0-2 0,1 0 0,0 1 0,0 0-41,1 1 0,0 0 0,2 0 0,1 1 0,-1 2 0,1 1 0,0 0 0,0 1 0,1 3 0,0 0 0,-1 3 0,0 1 0,0 3 0,1 1-42,0 1 0,0 1 1,3-24-1,2 4 1,-5 12-1,-2 9 1,-2 6-1161,0 3 0,0 7 0,0 3 239,0 3 1,0 15 0,1 8-566,4 7 1,-2 8 1517,6 0 0,-1 2 0,6 1 0</inkml:trace>
  <inkml:trace contextRef="#ctx0" brushRef="#br0">2159 11621 8165,'-11'-25'783,"2"3"0,6 6-55,6 5 0,10-1 0,9 4 0,5-4 1,3-3-1,2-3 0,4-3 0,4-1-469,3 0 1,1 6 0,-2-1 0,-1 7 0,2 6 0,-3 4 0,0 7 0,-3 9-818,2 9 1,-7 12 0,1 6 0,-2 11 0,0 9 0,-15-28 0,-1 0-427,2 4 1,-1 0-1,-2 3 1,1 1 983,2 4 0,2-1 0,1-2 0,1 0 0,3-2 0,0 1 0</inkml:trace>
  <inkml:trace contextRef="#ctx0" brushRef="#br0">2533 15486 7942,'-21'-55'0,"3"9"0,3 17 0,2 16 0,0 10 0,-2 4 0,-1 5-1,-2 7 445,-6 7 1,3 8 0,-7 1-1,-1 5 1,-4 3 0,-1 8-1,-2 4 1,1 5 0,1 1-1,0 0 1,0-2 0,-2-1 65,2-3 0,2-9 0,5-9 0,0-3 0,2-3 0,1-2 0,2-7 0,-2-4 0,-1-5-569,-1-1 1,-7-1-1,-3-7 1,-4-4 0,-2-7-1,-3-8 1,1-7-106,-2-8 0,3-1 0,-5-13 0,1-3 0,1-5 143,23 28 0,0-1 1,-4-2-1,1 0 0,1-3 1,1-1-1,1 1 1,0 0-1,1-2 0,1 0 1,2 1-1,1-2 0,1 0 1,1-1 118,2-1 1,2 0 0,0-33 0,7 34 0,1 0 0,2 0 0,1 0 0,1 0-1,2 0 1,0-2 0,2 0-165,1-2 1,3 0-1,1 4 1,3-1-1,2-5 1,1 0-1,1 1 1,1 1-1,-2 1 1,1 0-1,0-1 1,-1 0-1,-1 0 1,0 0-58,1 1 0,0 0 0,0-5 0,-1 0 0,0 5 0,-1 0 0,0 0 0,-1 0 0,0 0 0,0 0 0,-2 3 0,1 0 135,-2 1 0,1 0 0,-1-4 0,0 0 1,-2 3-1,-1 0 0,0 0 0,0 0 1,0-1-1,0 1 0,-1 0 0,0 1-25,0 1 1,0-1 0,5-5-1,0 1 1,5-28 0,2 0-1,4 1 1,-2 6-68,1 7 1,3 5 0,-2 13 0,1 4 0,0 4 0,1 4 0,-1 3 55,0 2 0,-4 7 0,3 0 0,-2 7 0,-3 0 0,-1 2 0,-2 0 243,1 3 1,-6 2-1,3 2 1,2 4 0,3 4-1,1 3 94,-2 1 1,4 6 0,3 3-1,3 4 1,3 0 0,2 1-341,1-1 0,5 0 0,-5-1 0,-2-1 1,-1 1-1,-1-2-698,0 3 0,-6-3 0,-5 1 0,-4-3 1,-5-2-1,-1-3 0,-3-1 213,-2-2 0,-2 1 1,-3-1-1,-5 0 1,-5 1-1,-2-1 331,-2 0 0,0 1 0,5-2 0,0-2 0,-1-1 0,1 1 245,0 2 1,5-3 0,5-2 658,6-1 0,9-1 0,8-5 1,-1-2-1,2-1 0,-1-1 1,4 1-606,1 1 1,2 8 0,-1 3-1,1 4 1,0 5-119,-1 4 0,-5 4 0,-2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  <inkml:brush xml:id="br1">
      <inkml:brushProperty name="width" value="0.0526" units="cm"/>
      <inkml:brushProperty name="height" value="0.0526" units="cm"/>
      <inkml:brushProperty name="color" value="#FF0000"/>
    </inkml:brush>
  </inkml:definitions>
  <inkml:trace contextRef="#ctx0" brushRef="#br0">3239 10302 8102,'36'0'0,"5"1"0,10 5 0,3 6 0,9 6 0,5 3 0,-31-10 0,1 1 51,1 1 0,1 0 0,-1-2 0,0 1 0,2 0 0,0 0 0,2 1 0,1-1 0,0 0 0,0 0 0,0 0 0,0-1 0,-1 0 0,0-1 0,2 0 0,1-1 0,-1 0 0,1 0 0,3 0 1,0 0-1,0-1 0,0 0 0,1-1 0,1 0 0,-1-2 0,0 0 0,3-1 0,0 1 105,3 0 1,0 0 0,-3-1 0,-1 0-1,6-1 1,0 1 0,0 0 0,1-1-1,-1 0 1,1 0 0,2 1 0,-1 0-1,-1-1 1,1 0 0,2 0 0,2 0 0,-1-2-1,1 1-325,2-2 0,1 1 1,4-1-1,-1 0 1,-4 0-1,-2-1 1,0-1-1,0-1 1,0-1-1,-1-2 1,-1-2-1,-1-1 110,1-1 0,-1-2 0,1 0 0,-1-2 0,-4-1 0,-1-2 0,0 0 0,0-1 0,3-1 0,-1-1 0,-1 0 0,-1-1-81,0-1 0,0 0 0,-3 0 0,-1 1 0,0-3 0,0-1 0,0 0 1,0-1-1,0 1 0,1-1 0,-1-1 0,0 0 0,1 0 0,2-1 340,0 0 1,1-1-1,-4 1 1,-1-1-1,3-1 1,-1 0-1,1-1 1,0 1 0,-2 0-1,0-1 1,-2 0-1,-1 0-228,-4 1 0,-2-1 1,-2 1-1,-1 0 1,-6 2-1,-1-1 1,0 0-1,-1-1 1,-3 0-1,0-1 1,-2 0-1,-1-1 1,-3 0-1,-2-1 44,-1 0 1,-1-1 0,-1-1 0,-1-1-1,-2 0 1,-1-1 0,-2 1 0,-1-2-1,0-1 1,-1 0 0,-2-2 0,-1 0 104,-2-1 0,0 0 1,1-2-1,-1-1 1,-3 2-1,0 0 0,0 0 1,-1 0-1,-1 0 1,0 1-1,-2 0 1,-1 1-91,-1 0 1,0 0-1,-1 0 1,-1-1 0,1 1-1,0-1 1,1 2 0,-1-1-1,-1-1 1,0-1 0,-1 1-1,-1 0 1,-1-2-1,-1 1-116,0-1 1,-1 0-1,3 4 1,-1 0-1,-2-1 1,-1-1 0,0 0-1,-1 0 1,0 0-1,-2 1 1,-1-1 0,-1 1-1,1 2 1,-2 1-1,0 0 1,-2-1 123,-1 0 1,-1 0 0,-2 2 0,-1 1 0,-3-3 0,-2 0-1,0 1 1,-2 2 0,0 1 0,-1 0 0,-1 0 0,0 0-1,-1 1 1,0 0-77,0 1 1,-1 0-1,0-2 1,1 0-1,1 4 1,0 0-1,0-1 1,0 0 0,-1 0-1,0-1 1,1 1-1,0 0 1,-1 0-1,0-1 38,1 1 0,0 1 0,-1 1 1,1 0-1,-1 0 0,1 0 0,0-1 1,-1 1-1,1 0 0,0 1 1,-2-2-1,1 1 0,-1 0 0,1 1 1,-2-2-1,1 1 32,1-1 1,0 1 0,0 3 0,-1 1-1,0-2 1,0 0 0,-3-1 0,1 0-1,0 1 1,0 0 0,0-1 0,1 0-1,0 2 1,1 1 0,-1-1 0,0 0-1,0 2 1,0 0 0,-2-1 0,1 0-1,-1 0 1,1 0-134,0 0 1,0-1 0,2 1 0,0 0 0,2 0 0,0 0 0,-1 1 0,0 0 0,-1-1 0,1 0 0,0 1 0,0 0 77,1-1 0,0 0 0,3 1 1,0 0-1,0-1 0,0 1 1,-1 1-1,0-1 0,0 0 1,-1 0-1,0-1 0,-1 0 1,1 0-1,0 0 132,-1 2 0,1 0 1,1 0-1,0 0 1,0 2-1,-1 1 1,-2-1-1,0 0 1,0 0-1,-1 1 1,-1 0-1,0 0-18,0 1 1,0 0-1,1 3 1,0 0-1,-3 1 1,-1 1 0,0 1-1,-1 0 1,0 1-1,0 1 1,1 0 0,-1 2-1,1 0 1,0 2-150,0 0 1,0 1 0,-2 1-1,1 0 1,0 1 0,0 0 0,1 1-1,0 1 1,0-1 0,0 2 0,0 0-1,0 1-3,1 0 0,0 0 1,-1 1-1,0 0 0,-1 0 1,-1 0-1,1 1 0,1 0 1,-2 1-1,1 0 0,0 2 1,0 0-1,0 0 0,-1 0 70,0 1 0,0-1 0,-32 5 0,35-3 0,-1 1 1,0 1-1,0-1 0,1 1 0,0 1 0,-2 0 1,0 1 35,-1 0 0,0 1 0,2 1 1,0 2-1,-6 2 0,-1 1 0,1 0 1,0 1-1,0 2 0,0 0 0,-2 3 1,0 0-1,-1 2 0,0 1-74,0 0 1,0 2-1,-6 7 1,1 1 0,3 2-1,1 0 1,-3 2 0,1 1-1,-5 5 1,1 2 0,0 0-1,1 1 1,17-13 0,1 0-1,-1 1 23,2-1 1,0 0 0,0 1 0,-14 19 0,0 1 0,14-18 0,1 0 0,0 1 0,3 0 0,-1 0-1,2 0 1,-13 20 0,1 0 0,1 2 0,1 0 27,1 0 1,1 1 0,5-1-1,2 0 1,-1 2 0,2 1 0,1 0-1,2 0 1,3 1 0,1 2-1,2 2 1,1 2 0,4 0 0,2 1 68,5-23 1,2 1 0,1 0 0,-1 24 0,2 0 0,4-23 0,1 0 0,1 1 0,1-1 0,0 1 0,2 0 0,1 3 0,1 1 0,2-1 0,1 1 0,2 0 0,0-1-153,2 3 1,1-1 0,1 2 0,2 4 0,3 1 0,-1 0 0,0-2 0,0-1 0,1 1 0,0 0 0,1 1 0,0 0 0,2 1 0,0 0-1,1 0 1,1-2 0,0 0 0,2-1-67,1 2 1,0-1 0,3 0 0,3-2 0,1 0 0,1-1 0,2-1-1,0 0 1,2-1 0,1-1 0,1-1 0,1 0 0,2-1 0,2-1 0,0 0-1,3 0 1,1-1 0,1 0 0,-11-12 0,2 0 0,-1-1 0,2 1-1,0-1 1,1 1 0,0-1 0,1 0 125,0 0 0,0-1 0,1 0 0,0 0 0,2 1 0,0-1 0,0 0 0</inkml:trace>
  <inkml:trace contextRef="#ctx0" brushRef="#br0">3213 15619 8413,'11'-20'0,"-2"2"0,-4 3 0,-4 2 0,-1-1 0,0 1 106,0 0 1,-4-1-1,-2 1 1,-2 0-1,-2-2 1,-2-1-1,-1-1 1,1 4-1,2 3 1,1 1-1,-3 0 1,-3 2 417,-3 1 1,1 1 0,2 5 0,-2 0 0,-2 0 0,-1 0 0,-4 2 0,-1 1-613,-2 1 0,0 6 1,-1-1-1,0 3 0,-2 2 1,2-3-1,-3 0 123,-1-2 0,2 0 0,-1 4 0,1 2 0,1 1 0,-3 2 453,3-2-403,-5 5 0,6-5 1,-5 6-1,2 2 1,0 1-1,1 2 33,2-1 0,-3 5 0,0 1 0,1-1 0,4 0 0,2 0 35,2-2 0,5 4 1,0-2-1,2 0 1,1 0-1,1 0 49,0-1 0,1 4 0,2 2 0,1 1 0,-2 0 0,1-2-179,1 2 1,-3 2 0,3 2 0,-1 2 0,0 3 0,1-1-1,0-1-46,1-1 0,-2-5 0,4 7 0,0-4 0,0-2 0,3-2 1,2-2 147,1 2 1,1-3 0,2 2-1,3-1 1,2 1 0,1 0 59,-2 1 0,5 1 0,-3 2 0,3 0 0,1 0 0,-1 0-137,-3 0 0,7 4 0,-3 1 0,4-2 0,2 0 0,3-2 0,3 1 127,2-4 0,1-7 0,2 0 1,4-3-1,1-2 0,4-3 0,-4 0 145,-1 0 1,2-2 0,-4 0 0,1-1 0,1 1 0,-1 3-244,-1 1 0,4 0 0,-4 0 1,1-1-1,1 3 0,-1-1 1,1 4-87,0-2 0,-3 2 0,3-2 1,1 0-1,1-3 0,3-1 158,-2-3-3,0-2 1,3-7 0,0-2-1,0-3 1,0-1 0,0-3 235,0-1 0,4-2 0,0 0 0,1 0 0,1 0 0,1 0 0,1 0-381,-4 0 0,-3 0 1,-1 0-1,0 0 0,0 0 1,0 1-1,-1 2-168,-4 2 0,4 1 1,-3-3-1,2 3 1,2-1-1,-1 1 297,-4-3 1,8-1-1,-1-2 1,2 0-1,3-2 1,-1-1-1,2-3 48,-1-1 1,-4 4 0,1-3 0,-2 2-1,-2-1 1,0 2 0,0 2-208,0 1 1,-5 0-1,-1 0 1,-1 0 0,-2 0-1,0 0-39,0 0 1,5 0-1,-5 1 1,-1 2-1,-2 2 1,-2-2 0,1 0 248,0 1 0,-1-2 0,1 4 0,1-2 0,2 0 0,1-1 0,0 0-181,2 2 0,-4-4 0,7 4 0,-1-4 0,1-1 0,-1 0 0,2 0 0,2 0 0,1 0 0,0 0 0,1 0 0,1 0 0,-1 0 0,-2 0 0,-2-4 0,3-1 0,0 2 0,0 0 0,0 0 0,0-1 0,-6 0 0,9 2 0,-2-1 0,5-3 0,3-1 0,-1-4 0,-4 0 0,6-3 0,1 1 0,-1-2 0,2-1 0,-2-2 0,-1 2 0,6-5 0,-5 0 0,1-1 0,1 0 0,-2 0 0,-1 1 0,6-3 0,-5 5 0,-1 0 0,0-1 0,-3 3 0,1-1 0,0 0 0,-2-1 0,4 3 0,0-4 0,-1 0 0,1-4 0,0 0 0,-1 2 0,2-3 0,-4 3 0,0-4 0,1 0 0,-1-1 0,0 0 0,-2 1 0,-4-1 0,0 1 0,-1-3 0,-2 0 0,-3-2 0,-1 1 0,-2-3 0,-5 2 0,1 0 0,-2 0 0,-1-1 0,-3-1 0,-2 0 0,0-2 0,-3 4 0,2 1 0,-3 1 0,-3 0 0,-3 3 0,-2-7 0,4 8 0,-4 0 0,-1-3 0,-3 3 0,-2-4 0,-1 1 0,0 6 0,0-6 0,-1 0 0,-4 1 0,-4-2 0,-2 0-211,-3 1 0,-1 2 0,-1-1 0,-2 0 0,2 1 1,0-2 390,-2-4 1,2 3 0,-6-7-1,-2 1 1,-1-1 0,-2 1 0,-1-1-181,-3 2 0,1 0 0,-5 6 0,-2 0 0,-2 3 0,-2-1-110,-4 1-267,4 4 1,-11-2 0,3 5 0,-3 0 0,-1 0 0,-1 1 18,1 0 1,1 3 0,2 0 0,3 1 0,-1 0 0,2-1 0,0-1 563,3-2 1,0 0-1,2-3 1,0-1 0,3 2-1,1-2 1,2 2 70,-2-1 1,-5-2 0,5 5-1,-4 2 1,-6 3 0,-2 3-539,-2-1 0,-2 4 0,7 0 0,0 1 0,-1 1 0,1 1 0,0 1-135,3 2 0,1 0 1,2 0-1,0 0 0,1 0 1,-1 0 496,0 0 1,0-4 0,0-2 0,-2 0 0,-1-1 0,-1-1 0,-1-4 387,-1-4 1,-4 1 0,-8-2 0,0 2-1,-5 0 1,-1-1 0,-4-2-408,0 2 1,6 5-1,-8 4 1,-1 1-1,0 3 1,-3 2-307,0 1 1,1 0 0,-2 0-1,36 0 1,1 0 0,-37 0 0,37 0-1,-1 0 1,-35 0 132,0 0 0,-1 0 0,2 0 0,2-2 0,0-1 0,3-3 230,-2-1 1,-4 2 0,2-2-1,-2 1 1,35 4 0,1 0 0,-2-1-1,1 1 1,-1 0 0,0 0-368,0 0 1,0 1 0,2 2-1,-1 1 1,0 0 0,0 2 0,-2 0-1,0 0 1,1 3 0,0 0-1,1 1 1,1 2-648,-33 10 1,3 3-1,3 3 1,3 1-1,5 1 1,5 3 0,7 5-1508,3 2 1,-1 4 2402,8 2 1,-4 3-1,-1 7 1</inkml:trace>
  <inkml:trace contextRef="#ctx0" brushRef="#br0">17066 8557 7823,'-14'1'0,"-1"3"0,2 7 0,6 5 0,4-8 0,3 14 0,0-9 0,0 3 0,0 3 0,0 1 0,0 0 0,0-1 381,0 0 0,1-5 0,4 4 0,4-5 1,2-5-1,2-3 0,-1-7-381,-4-6 0,10-13 0,-4-12 0</inkml:trace>
  <inkml:trace contextRef="#ctx0" brushRef="#br1">16995 8534 7823,'-15'-24'0,"-1"2"520,-1 5 1,0 3 0,4 2 504,0 4 1,7 2-1,6 6 70,7 0 1,9 0 0,3 0-1096,1 0 0,7-6 0,6-1 0</inkml:trace>
  <inkml:trace contextRef="#ctx0" brushRef="#br0">17421 8250 7892,'-5'7'0,"-4"-3"1208,-2 9 1,3 2-1,4 9 1,1-1 0,0-3-1,-1-1 1,1-3-186,2-2 1,5 3 0,2 0 0,1-1 0,3-1 0,1-4-1351,2-2 0,0 1 0,0-6 1,0-1-1,0-2 0,0-2-999,0-3 0,-6-3 0,-3-6 1,-2 0-1,-2 0 1626,0 0 0,-2 1 1014,-2 4 1,4 2-1,0 6 1,7 0 0,6 0-1,3 0 1,3 0-1315,1 0 0,1-2 0,4 0 1,-2-4-1,-2 0 0,2 0 1,0 3-1098,-1 2 1,-3-3 0,-6-1-1,-1 3 1,1 0-1399,0 2 1752,-5 0 0,-1 0 0,-3-1 0,5-5 743,2-7 0,8-11 0,1-9 0</inkml:trace>
  <inkml:trace contextRef="#ctx0" brushRef="#br0">18146 7720 9860,'0'-13'3065,"0"7"1,0 6-2130,0 7 0,0 6 0,1 4 0,3 5 1,5 4-1,2 3 0,2 1 0,0 0-408,0 1 1,-4 1-1,0 3 1,-1-5 0,1-3-1,-1-1 1,1-2 0,-2-2-1716,-2-5 1,-4-3 0,-1-1 0,-1-1 0,-4-4 352,-3-3 0,-8-5 0,-3-3 0,-1-3 0,-2 0 0,1-1 1,1 2 1524,1-1 1,2 1 0,5 7-9,4 2 0,3-1 0,11 6 0,6 1 1,5 1-1,3 2-1118,3 0 1,3-1 0,3-4-1,2-3 1,4-4 0,4-1 434,2 0 0,8-12 0,-3-2 0</inkml:trace>
  <inkml:trace contextRef="#ctx0" brushRef="#br0">18585 7978 12581,'9'2'5105,"0"1"-4610,1 1 1,1 0 0,2-4 0,0 0 0,0 0 0,0 0 0,0 0 0,0 0-1502,0 0 0,0-6 0,0-2 1,-2-4-1454,-2-1 1,-4 5 2923,-5-1 1,0 8 72,0 1 1,0 5-1,2 8 1,2-1-1,5-3 1,1-4-1030,-2 1 1,8-5-1,-3 4 1,3-4 0,1-1-1,1-1-605,-3-4 1,-2-2-1,-4-6 1,-5 0 0,-2 0 1230,-2 1 1,0-1-1,0 0 1,-2 1 1114,-2 4 0,2 0 1,0 6-378,4-3 0,1 1 0,5 5 0,-1 2 1,0 2-1,3-1-853,1 2 1,2-5 0,0 3 0,0-2-1,0-2 1,0 0-610,0 0 0,-4-6 0,-1-3 1,1-2 606,-2-2 0,-3 1 0,-8 4 886,-5 4 0,4 4 0,0 4 1,4 4-437,1 4 1,0-3 0,0-1 0,1 2 0,4 2 0,3-1-826,4-2 0,2 1 1,3-6-1,4-2 0,0-5 1,1-7-1,1-5-1041,1-2 1,-4-9 0,-1 2 0,-2-2 0,-1-4 0,-3 0 746,-3-2 1,-3-2 0,3 2 0,-3 0 0,1 1 0,-3 2 398,1 2 1,3 2-1,-4 2 1,1 3-1,1 2 1,-1 2 456,0 1 1,2-2 0,-2 0 0,0 1-1,1 0 1,0 0 0,2-2 455,-2-2 0,5 0 0,-4-3 0,4 1 0,-1 0 0,-1 1 0,-1 2 425,1 5 1,-3 0 0,2 9-1,1 2 1,0 3-510,-1 5 1,1 12 0,-6 10 0,0 5 0,1 7 0,-1 4 0,-1 6-1028,-2-1 1,-2 0 0,-2-1 0,-3-4 449,-1-2 0,-2-3 0,-4 1 0</inkml:trace>
  <inkml:trace contextRef="#ctx0" brushRef="#br0">19258 7758 7892,'-2'15'1085,"0"1"-448,-3 1 0,1 10-637,4-1 0,-12 3 0,-2-3 0</inkml:trace>
  <inkml:trace contextRef="#ctx0" brushRef="#br0">18353 9452 7735,'-12'8'6181,"-2"-3"-7911,-1 1 1725,4-5 0,17 5 1,2-6-1,4 0 0,1 0 1,0 0-1,-1 0 0,0 2 5,-3 2 0,2-3 0,-4 5 0</inkml:trace>
  <inkml:trace contextRef="#ctx0" brushRef="#br0">18210 9194 7735,'-5'-25'1004,"-4"5"0,-1 6 0,1 4-885,5 0 1,2 3 0,4-1 0,4 3 0,7 0-120,7 0 0,16-8 0,4-7 0</inkml:trace>
  <inkml:trace contextRef="#ctx0" brushRef="#br0">18689 8677 7772,'-12'-8'2367,"9"4"0,-5 8 1,5 5-207,3 2 1,0 12-1086,0 3 1,6 9-1,1-1 1,2 5-1387,-1 4 0,1-3 0,4 3 0,-2-4 0,1-3 0,-2-3 0,3-1 0,-2-5 310,1-4 0,2-4 0,-7-6 0</inkml:trace>
  <inkml:trace contextRef="#ctx0" brushRef="#br0">18689 9077 7772,'-2'-8'3773,"0"-1"-3267,-3-1 1,2 4-1,8 1 1,3 0-1,5 1 1,4 0-1,5-1-440,2 1 0,4-5 0,0 4 0,6-3 0,0-2 0,3-1-66,-1-2 0,0-6 0,3-1 0</inkml:trace>
  <inkml:trace contextRef="#ctx0" brushRef="#br0">19090 8858 7772,'-5'12'0,"0"0"2514,-2-3 1,4 2-1878,-2-2 1,5-4 0,5 0 0,5-4-1,4-1 1,3-1 0,1-4-459,0-3 0,-2-8 0,4-1 1,0 0-1,-1-1 0,0 0 1,-5-1-1,-2 0-1765,-4 3 0,-5 2 0,3 3 1,-2 1-1,0 1-192,-1-1 1,-1 3 1546,-2-2 1,1 6 0,3-1 200,5 2 1,3 2-1,0 0 1,3 0 29,2 0 0,3-5 0,6-2 0</inkml:trace>
  <inkml:trace contextRef="#ctx0" brushRef="#br0">19775 8599 7739,'-13'-9'2277,"0"1"1296,6 5 0,-3-9-2057,6 4 1,1 3-1699,7 5 0,-1 2-88,6 6 0,-2-3 0,3 2 0,0-1-252,4-3 1,-1-2 0,5-1 1572,-4 0 1,-4 0-1,-6 1 30,-8 4 0,-5 2 1,1 6-1,3 0-1973,4 0 1,7-6-1,5-3 1,8-4-1,8-6 1,5-6-671,4-9 1562,-5-9 0,7-3 0,-5-6 0</inkml:trace>
  <inkml:trace contextRef="#ctx0" brushRef="#br0">20137 7991 7739,'-13'-7'982,"-5"1"1,8 8 0,-2 2 0,4 5 0,2 4-330,0 4 1,-3 2-1,5 5 1,1 0 0,2 4-1,2-1 1,2 2 0,3-2-510,1-1 0,2 3 1,5-9-1,2-2 1,3-5-1,1-7 1,3-5-3511,1-1 1,-4-2 2688,-3-7 1,-2 0-1,-4-8 1,-2 3-1,-5 1 1,-4 1 473,-4 4 0,1-2 1,-7 5-1,-3 2 1,-3 2-1,0 1 1447,2 0 1,7 1 0,5 4-281,10 3 1,2-2 0,11-2 0,2-4 0,2-2 0,1-4-1026,-1-1 1,3 1-1,0-6 1,3-2 0,-3 0-1,0-2 1,-4 0-527,-2-1 0,1-2 0,-8 3 0,-2-1 1,-4 1-1,-3 2 0,-3 1 877,-2 0 0,-1 4 0,-1 2 0,-4 2 0,-3 2 2325,-4 1-1592,-1 2 0,5 0-221,-1 0 0,6 6 0,-1 3 0,2 2-936,2 2 1,6 0 0,4 0 0,6 0 0,6-2 0,3-2 0,6-5-4402,3-2 4535,9-2 0,3-12 0,6-2 0</inkml:trace>
  <inkml:trace contextRef="#ctx0" brushRef="#br0">15520 6840 7751,'-20'-17'0,"4"0"0,6 1 381,4 8 1,14 2-44,5 6 1,7 1-1,8 4 1,4 6-1,1 8 1,4 9-1,4 8 1,2 9-1,0 5-335,1 6 1,-23-26-1,0 1 1,2 2 0,0 1-1,0 0 1,-1 1 0,-1-1-1,-1 1 1,0 0-1,-1 0 1,0 2 0,-2 1-1,-1 2 1,0 1-20,-2 1 0,-1 2 0,0 3 1,-3 1-1,-3 1 0,-3 1 1,1 0-1,-1 0 0,-1 2 1,-2 0-1,0 0 0,-2 1 0,0 2 1,-2 2 218,-1 1 0,-1 0 1,2-1-1,-1 1 1,0 2-1,0-1 0,-1-1 1,0-1-1,-1-1 1,0-1-1,0-1 1,1 0-1,0-3 0,1 0-35,1-3 0,2 0 0,0-5 1,0-1-1,1-2 0,0 0 1,0-2-1,0-1 0,2 36 1,1-5-858,1-4 1,6-5-1,-1-12 1,2-5 0,2-6-1,0-7-742,0-6 0,0-6 1,1-10 1430,3-7 0,-1 0 0,6-4 0,-1 2 0</inkml:trace>
  <inkml:trace contextRef="#ctx0" brushRef="#br0">16141 9543 7722,'-30'34'0,"0"1"0,-3-2 0,7 4 0,7 1 337,8 2 0,5 0 0,9-5 0,4-5 0,9-3 0,7-3 0,10-3 1539,7-9 0,9-7 0,10-17-2229,5-14 0,-24 7 0,1-5 1,0-6-1,-2-4 0,2-3 1,-1-1-798,1-4 0,0-2 0,3-7 1,1 0 1149,-2 0 0,0-2 0,-11 13 0,1-1 0,0-1 0,-3 0 0,1 0 0,0 1 0</inkml:trace>
  <inkml:trace contextRef="#ctx0" brushRef="#br0">15274 13732 7689,'-5'8'452,"-2"-3"0,-5-6 1,3-5-1,5-8 0,3-11-581,1-8 0,0-14 0,0-12 1,0-14-1,0 28 0,0-2 1,0-4-1,1 0 0,1-6 0,0-1 165,2-7 1,1 0 0,3 3 0,1-2-1,-2 15 1,0-1 0,1 0 0,0-1-1,0-1 1,0 1 0,1-1 0,-1 1 0,1-1-1,0-3 1,-1 1 0,1-1 0,-1 1-1,1 0 1,-2 0-71,1 0 1,-1 0-1,0-1 1,0-2 0,-1-1-1,0 1 1,-2 6 0,0 2-1,-1-1 1,0 0 0,0 1-1,0-1 1,-1-22 0,0 2-1,-1 4 1,0 2 154,-1 5 0,0 1 0,-4 5 0,-3 2 1,0 5-1,-1 2 0,-2 2 0,-2 2 0,-2 2 1,-1 1-1,-15-29 0,-3 7-78,0 7 1,0 9 0,-1 2 0,2 5 0,2 7 0,1 5 0,3 3-1024,3 3 1,9-1-1,-1 2 980,5-5 0,7-2 0,-1-2 0,3 0 0</inkml:trace>
  <inkml:trace contextRef="#ctx0" brushRef="#br0">14938 10112 7692,'0'-26'915,"0"0"1,0 2 155,0 2 0,12-7 0,5 2 0,7-3-870,7-2 0,7-6 0,10 2 0,2 3 0,2 4 0,-2 10 0,-1 8 0,-3 11-477,-2 11 0,-2 32 0,-23-7 0,-3 4 0,-1 6 0,-2 2 1,0 8-1,-3 3 0,0 2 0,-2 3 0,-1 4 0,0 2-638,0 0 0,-1 0 0,0 0 0,1 0 383,-1-1 0,1 0 0,-1-8 0,1-2 0,-1 2 1,1-1-1</inkml:trace>
  <inkml:trace contextRef="#ctx0" brushRef="#br0">1253 15793 8248,'-16'-3'0,"2"3"0,7 7 0,4 6 0,3 7 0,2-1 235,2 0 0,3 3 0,7-2 0,-1-1 0,2 2 0,1-2 51,2 0 1,6-3 0,-1-7-1,5-4 1,4-5 0,-1-5 0,0-7-1,3-10 1,3-13 0,6-14 0,3-10-1,-22 26 1,1-1 323,-2 0 1,1 0 0,1-4-1,-1 0 1,-2 1 0,-1-1 0,0 0-1,-1 0 1,2-2 0,1 0-1,-2 1 1,1 0 0,-1 0 0,1 1-1,-4 3 1,1 0-1123,15-28 1,-3 5-1,-5 9 1,1 6-1,-2 6 1,-1 7-1,-3 7 1,0 5-2263,-1 3 0,-2 8 0,4 2 2774,2 4 0,1 7 0,2 1 0</inkml:trace>
  <inkml:trace contextRef="#ctx0" brushRef="#br0">1413 16472 8256,'-25'2'172,"3"2"1,2 16 0,8 11 0,2 4 626,1 1 0,5 1 0,-4-5 0,2-1 0,5 1 1,4-6-1,6-1 0,4-5-327,5-4 1,9-4-1,10-3 1,6-8 0,7-8-1,3-13 1,5-9-514,3-11 0,-5-8 0,-22 20 0,0-3 0,0-1 0,-1-2 1,-2-2-1,0-1 0,-1 0 0,-1 0 0,-2 2 0,-2 0-804,-2 3 1,0 1-1,18-29 1,-2 9-1,-3 2 1,-5 4 0,-5 7-1827,-3 7 2671,2 0 0,-10 10 0,4-6 0</inkml:trace>
  <inkml:trace contextRef="#ctx0" brushRef="#br0">1493 17965 8095,'-13'-13'423,"-1"1"0,2 1 614,4 3 0,3 5 0,10-2 0,3 4 1,6 1-1,4 0 0,5 0-439,7 0 0,8 0 0,10 0 1,1-2-1,5-4 0,3-9 1,5-10-726,0-9 0,-3-7 1,-28 18-1,-1 0 1,1-3-1,-1-1 0,0-1 1,-1-1-1,2-2 1,-1 0-1,0 1 0,-1-1-380,1 1 1,-1 0 0,0-1-1,-1 0 1,-3 1 0,0 2-138,24-29 1,-6 3 0,3 0 0</inkml:trace>
  <inkml:trace contextRef="#ctx0" brushRef="#br0">9118 15286 7930,'-14'-12'-3,"1"4"1,6 13 0,2 13 297,4 6 0,1 14 0,0 8 0,0 9 0,0 9 0,0 5 0,0-30 0,1-1 0,1 2 0,1 0 0,1 2 0,1 1 0,0-2 0,1 1 504,1-1 0,0 1 1,1 3-1,2 0 0,-1-5 1,1-2-1,-1 1 0,1-1 1,11 35-1,-2-6 1,0-5-1,-2-4-1424,-3-4 0,0-6 1,-2-4-1,-2-2 1,-3-4-1,-1-2 13,-3-5 0,-1 1 1,-2-1-1,0-1 1,0 0-1,-2-1 0,-1 2 612,-1-1 0,-12-2 0,1-1 0</inkml:trace>
  <inkml:trace contextRef="#ctx0" brushRef="#br0">9011 17005 7807,'-26'-19'1112,"-1"4"0,6-2 0,3 8 0,5 3 110,4 0 0,3 6 1,9 1-1,6 11 0,10 7 1,9 4-1,9-1-973,6 2 0,9-1 1,6-1-1,-2-5 1,1-7-1,0-5-156,6-4 0,-4-1 1,-1-1-1,-4-4 1,0-5-94,-1-7 0,-6-3 0,-1-7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10171 6091 29448,'-13'0'0,"-1"-2"-635,1-2 1,1 1 0,3-6 585,5-2 1,2 0-1,4-3 1,2 1-1,5 0 1,3-1-1,3 2 1,1 3-1,5 4 1,1 0-1,5 1 1,1 1-1,4 1 1,2 4 785,2 2 1,4-1-1,4 5 1,1-1 0,1-1-1,1 1 1,2 1 0,0 1-738,1-2 0,7 3 0,0-5 0,0-2 0,-1-2 0,0-1 0,2 0 0,6 0 0,-2 0 0,3 0 0,2 0 0,-2 0 0,0 0 0,2 0 0,-8 2 0,6 1 0,-1 1 0,-2-1 0,3-1 0,-1-2 0,-6 0 0,5 0 0,-4 0 0,1 0 0,-1 0 0,-3 0 0,-1 0 0,-6 0 0,0 0 0,1 0 0,2 0 0,1 0 0,-1 0 0,-3 0 0,4-5 0,-1 1 0,4 1 0,2 1 0,2 2 0,2 0 0,-2 0 0,1 0 0,1 0 0,2 0 0,4 0 0,-1 0 0,-3 0 0,-1 0 0,-2 0 0,1 0 0,2 0 0,-5 0 0,-3 0 0,2 0 0,0 0 0,0 0 0,-1 0 0,0 0 0,-2 0 0,-1 0 0,-8 0 0,8 0 0,-3 0 0,1-1 0,2-2 0,-1-2 0,-3 1 0,2 4 0,3 0 0,0 0 0,1 0 0,-1 0 0,-2 0 0,3 0 0,-7 0 0,3 0 0,1 0 0,-1 0 0,-3 0 0,3 0 0,-5 0 0,1 0 0,-2 0 0,-2 0 0,1-2 0,-3-2 0,1 2 0,-1-2 0,1 3 0,-2-1 0,4-1 0,1-1 0,-3-1 0,1 5 0,-1 0 0,0 0 0,3 0 0,1 0 0,-2 0 0,2 0 0,1 0 0,-3 0 0,3 0 0,-2 0 0,0 0 0,3 2 0,-4 1 0,1 1 0,2-1 0,-1-1 0,4-2 0,-1 0 0,0 0 0,-2 0 0,-1 0 0,-1 0 0,1-2 0,1-2 0,-5 2 0,1-2 0,-2 2 0,-2 2 0,-2-1 0,-2-4 0,2 4 0,-5-5 0,4 6 0,-2 0 0,1 0 0,-1 0 0,1 0 0,2 0 0,5 0 0,0 0 0,3 0 0,2 0 0,1 0 0,-2 4 0,5 1 0,-2-2 0,2-2 0,-2-1 0,2 0 0,0 0 0,-3 0 0,-2 0 0,1 0 0,-2 0 0,0 0 0,-4 0 0,-5 0 0,-1 0 0,1 0 0,2 0 0,1 0 0,0 0 0,-6 0 0,4-4 0,-4-1 0,2 2 0,-1 2 0,2 1 0,2 0 0,-1 0 0,-1 0 0,-1 0 0,-1 0 0,0 0 0,-4 0 0,1 0 0,-1 0 0,-1 0 0,0 0 0,-1 0 0,2 0 0,-1 0 0,-2 4 0,-3 1 0,0-2 0,-1-2 0,3-1 0,1 0 0,-7 2 0,5 1 0,-1 1 0,-1-1 0,0-1 0,-2-2 0,2 0 0,-3 4 0,-1 0 0,0-1 0,-4-1 0,-1-2 0,-2 0 0,-4 1 0,-2 4 0,-1 4 0,-4 4 0,-5 3-8024,-6 2 7520,-3 6 0,-1-9 0,-1 4 0</inkml:trace>
  <inkml:trace contextRef="#ctx0" brushRef="#br0">19969 5637 22619,'17'-26'-2378,"1"1"0,-2 2 2826,-1 6 0,-1 3 0,0 5 0,3 5 1,2 4-1,2 6 184,2 7 0,-2 6 0,0 10 0,-2 2 0,-1 6 0,-2 6 1,-1 8-1,-3 7-252,0 4 1,-1 5 0,4-6 0,2 1 0,0 2 0,1-5 0,1-4 0,4-7-200,2-3 1,1 1 0,0-2-1,-3-1 1,-2-3 0,0-3-985,0-1 1,-5-7 0,0 2 0,-4-2 0,-5-4 0,1-3-1,-2-3-2923,0 0 0,0-1 3526,-2 0 0,3 0 1,7-11-1</inkml:trace>
  <inkml:trace contextRef="#ctx0" brushRef="#br0">21622 6917 11970,'13'-18'-828,"0"0"1,-5 0 0,-5 5 894,-6 0 0,-9 4 0,-8 0 0,1-1 0,-2-2 0,1-1 0,-4-2 475,-1-3 0,4 3 0,3-4 0,4 1 0,0 0 0,2 2 1865,3 1 1,4 9-2092,5 6 0,0 12 1,1 13-1,2 9-163,1 11 1,-1 5 0,-7 5 0,-3 1 0,-2 3 0,0 1 0,0-1-658,1-3 0,3-5 1,5-6-1,0-2 0,0-6 1,0-3-1094,0-4 1,4-8-1,2-4 517,1-3 1,-10-15 1062,-1-9 1,-18-21-1,-6-11 1</inkml:trace>
  <inkml:trace contextRef="#ctx0" brushRef="#br0">21142 6744 14601,'19'-60'-345,"2"17"1,4 5 0,0 11 0,-1 11 1360,-1 6 0,10-1 1,-6 5-1,2 0 1,2 0-1,0 3 1,1 2-1,0 2-1078,4 4 1,-4 2-1,1 8 1,-1 4-1,3 7 1,-3 5-1,-4 3-3415,-4 3 1,-14 3 1753,-1 4 1,-7 2 1606,-7 3 0,-8-3 1,-8-6-1</inkml:trace>
  <inkml:trace contextRef="#ctx0" brushRef="#br0">21115 7223 14601,'-33'8'466,"7"-4"0,5-2 1,9-1-1,5 2 195,7 2 0,13 0 1,17-2-1,11 3 1,12 2-1,7 1 1,5 0-545,5-1 0,-5 3 1,3 5-1,-2 2 1,-2-2-1,1-3-100,0-4 0,-4-9 1,-2-7-1</inkml:trace>
  <inkml:trace contextRef="#ctx0" brushRef="#br0">22288 6970 14601,'6'-52'-2037,"1"15"3083,1 21 0,2 20 0,-5 19 0,-2 2 0,-2 3 0,-1 3 0,0 6 0,0 5-873,0 2 0,-4 5 0,-2-5 0,0-1 1,-2-1-1,2-4 0,-1-4 0,1-6-1003,0-4 1,2-12 0,4-2-1,0-7 434,0-9 0,7-16 0,5-9 0,6-8 0,4-6 0,6-9 664,6-6 1,5-1 0,1 0 0,-2 3 0,-1 5-1,-1 6 464,1 5 0,-9 2 1,-3 12-1,-4 4 1,-5 5-1,-3 6-294,-4 2 0,-4 10 0,-11 1 0,-7 7 1,-10 5-858,-6 2 0,-10 3 0,-7 3 1,0-1-1,0 2 0,5-2 0,4 2-224,6-1 1,4-3 0,5 2 0,6-1-1,4 1 1,4 0 765,2 0 0,3 4 1,8-4-1,5 2 1,8 2-1,7 2 862,5 2 0,7 4 0,0 3 0,4 2 0,7 4 0,1 0 0,4 4-567,2 2 0,-8-6 0,5 3 1,-5 1-1,-4 1 0,-3 2-2765,-4 1 0,-3-4 1,-7 3 2359,1-1 0,-1-1 0,1-5 0</inkml:trace>
  <inkml:trace contextRef="#ctx0" brushRef="#br0">21875 5757 9187,'-6'-35'0,"6"-1"0,9 5 0,9 6 0,8 7 856,8 3 0,12 8-338,7 3 0,16 2-331,6 2 1,-29 2 0,0 2 0,-1 1-1,0 0 1,4 2 0,0 1 0,2 1-1,0 0 1,0-1 0,-1-1 0,0-1-1,-1 0 1,0-2 0,0 0 0,0 1-1,0-1 1,-1 1 0,0-1 0,-1 0-1,-1 0 1,-2-1 0,0 1 0,-3-1-1,-1 0 1,34 4-2533,-6 1 2395,2 1 1,-15 4-1,4 0 1</inkml:trace>
  <inkml:trace contextRef="#ctx0" brushRef="#br0">4479 6850 12440,'16'-32'0,"11"3"541,13 6 1,13 6-1,-17 8 1,2 1 84,1 0 0,2 1-577,12 0 0,1 1 0,-2-2 0,3 1 0,11-1 0,2-1 0,4 0 0,1-1 0,-22 4 0,0-1 0,1 1 0,4-1 0,0 0 0,0 0 0,2 1 1,0-1-1,1 1 0,3-1 0,1 0 0,0 0 0,0 1 0,0-1 0,0 1 0,2-1 0,0 1 0,-1 0 124,1 0 0,-1 1 1,0-1-1,-1 2 1,0-1-1,0 1 1,0 1-1,0 0 1,0 0-1,-4 1 1,1 1-1,-2 0 0,-2 0 1,0 0-1,-2 1 1,-1 0-1,-1 1 1,-1 0-1,21 1 1,-1 0-301,-6 2 1,-2 1 0,0 3 0,-2 2 0,-7 1 0,-1 2 0,0 0 0,-1 2 0,-2 1 0,-1 0 0,-4 0-1,-2 1 127,-3-1 0,-2 0 0,-3 2 0,0 0 0,31 13 0,-31-15 0,0-1 0</inkml:trace>
  <inkml:trace contextRef="#ctx0" brushRef="#br0">5239 7876 12354,'10'-22'0,"2"3"0,3 3 0,0 4 0,-1 1 743,0 4-867,-7 1 1,4 5 0,-7-4 0,-1-4 0,-2-3 0,-1-1 0,0 0 0,-1 1-1,-2 2 1,-3 1 0,-1 0 0,-4 1 402,-1 4 1,-2 2 0,-4 2 0,-4 0-1,-4 0 1,0 2 0,-2 2-273,-3 5 0,-2 2 0,-4-1 0,1-1 0,-1 1 0,0 2 1,0 1 14,2 1 0,5-5 0,-1 0 0,4 1 0,4 2 0,2 1 152,2 0 1,-4 1 0,6-1 0,0 0 0,3 2 0,2 1-226,3 2 0,-3 6 0,5-2 0,-2 5 1,1 4-1,1 4 25,-1 4 1,0 2-1,-4 4 1,1 4-1,2 2 1,-1 3-1,0-1 24,1 0 1,-2 1 0,7-1 0,0 0 0,-1 2 0,1 3 97,1 4 1,-5 0 0,1 3-171,0 4 1,-1 5 0,5-3 0,-1-2 58,1-1 1,1 3-1,2 2 1,0 0-1,0-1 1,2-1 0,1 2 37,-1-35 0,0-1 0,4 36 0,-1-2 0,3-4 0,6-5 0,4-3 34,4 0 0,-2-14 0,3-1 0,0-5 1,4-7-1,3-4 81,1-4 1,0-8 0,-4 1 0,-1-6 0,1-3 0,-2-2 0,-1-3-271,-2-2 1,-4-1 0,4 0 0,0 0 0,2 0 0,1 0-543,3 0 1,6 0 0,-3 0-1,0 2 838,2 2 1,1 3 0,6 7-1</inkml:trace>
  <inkml:trace contextRef="#ctx0" brushRef="#br0">5159 9875 11632,'1'-23'0,"4"5"0,4 9 0,2 6 0,4 3 0,3 2 1631,4 2-1326,-3-2 1,11 3 0,0-3-60,7 2 0,-3-2 1,9 2-1,1-1 1,1 0-1,2 2 1,0-1-1,4 1 1,1-1-1,2-1 495,4-2 1,0-5 0,6-2-627,-1-1 1,-24 4 0,1 1 0,-2-2 0,1-1 0,1 1 0,1-1 0,2 1 0,0 0 0,-1 0 0,-1 0 0,3 1 0,0 0-109,0 1 0,0 1 0,-2 0 1,-1 1-1,6 0 0,0 0 0,-1 0 1,0 0-1,-1 0 0,0 0 0,1 0 1,0 0-19,0 0 1,1 0 0,-3 0 0,-1 0 0,5 0 0,-1 0 0,1 0 0,-1 0 0,0-1 0,-1 0 0,2 0 0,1-1 0,-2 0 0,0-2 182,1 1 0,-1-1 0,0 0 0,-1-1 0,2-1 0,-1-1 0,0 1 0,0 0 0,-1 1 0,1 0 0,-3 0 0,1 1-149,-1-1 1,1-1 0,-1 1 0,0 0 0,-3 0 0,0 0 0,-1 1 0,0 0 0,-2 0 0,-1 1 0,36-3-560,-2 0 0,-6-3 0,-7 5 0,-5 1 1,-2 1-1,-4 2 107,-1 0 0,-7 0 1,-8 0-1,-3 0 1,-2 0-1,0 0 0,-4 2-422,-4 2 1,-5-1 0,-4 6 742,-5 1 0,4 2 0,-1 2 1</inkml:trace>
  <inkml:trace contextRef="#ctx0" brushRef="#br0">5719 10542 11705,'9'-15'0,"7"-1"0,10-2 0,9 0 0,9 0 0,11-1 73,10-2 1,-27 15-1,1 1 1,1-2 0,1 0-1,4 1 1,1 0 0,4 0-1,0 1 1,4-2 0,1 2-1,4-1 1,2 1 0,3 1-1,2 1 1,6-1 0,3 1-1,-24 0 1,2 1 0,0 1-1,3-2 1,1 1 0,0 1-1,1-1 1,0 1 0,1 1-72,1-1 1,0 0 0,2 1-1,4 1 1,1 2 0,0-1 0,-2 1-1,0 1 1,0 0 0,1 0-1,0 1 1,1 0 0,0 1 0,1 0-1,0 0 1,-2 0 0,1-1-1,0 0 1,0 1 0,1-1 0,0-1-1,-3 0 1,-1 0 0,1 0-1,-1 0 1,0-1 0,0 0 0,-3 0-1,-1 0 1,0-1-128,-2 0 0,-1 0 0,1 0 0,0-1 1,0 1-1,-1-1 0,-4-1 0,-1 0 1,-1 0-1,23 0 0,-1 0 0,-2 0 1,0 0-1,-6 0 0,0 0-486,-3 0 1,1 0 610,1 0 0,0 0 0,-6-2 0,-2 0 0,4 0 0,0-1 0,-3 1 0</inkml:trace>
  <inkml:trace contextRef="#ctx0" brushRef="#br0">4172 11635 21943,'-6'-20'3,"11"17"0,-8-5 0,12 16 0,1 1 0,2-1 0,3-2 0,4-2 1,6 2-1,6 0 0,5 0 683,5-3 1,1-2 0,7-1 0,3 0 0,4 0 0,6 0-1,3-1 1,3-2 0,3-2-358,-33 4 0,0-1 1,0 0-1,0-2 1,0 2-1,1 0 1,0 0-1,0 0 0,0-1 1,-1 1-1,1 0 1,1 0-1,-2 0 1,1-1-330,-2 0 0,1 0 0,1 2 0,-1-1 0,33-5 0,0 0 0,-1-1 0,0-2 0,-1-2 0,-8-1 0,4-1 0,-3 0 0,-2-3 0,-1-2 0,-3 0 0,-1-1 0,-6-3 0,0 2 0,-1-1 0,0 0 0,-4-2 0,-1 3 0,-1 0 0,-2 2 0,3 0 0,-9 3 0,0-4 0,-3 0 0,1 2 0,-2-3 0,-3 2 0,-4 1 0,0 0 0,-3 1 0,0-7 0,-7 2 0,0-3 0,1-2 0,-2-1 0,-4-3 0,-2 1 0,-6-5 0,0-2 0,-1-2 0,-4-1 0,-5 0-305,-6 0 0,-6 5 1,-8 0-1,-3 3 1,-1 4-1,-4 3 0,-4 4-489,-2 2 0,-11 1 0,0 4 1,-4 1-1,-5 1 0,-1 2 575,-2 1 1,-4 6 0,-3-3-1,36 4 1,-1 0 0,-1-1 0,-1 1-1,1 1 1,0-1 0,-1 1 0,0 1 289,-1 0 1,0 0-1,4 0 1,-1 1-1,-6 0 1,0 1-1,-1 2 1,0 0 0,1 0-1,-1 2 1,-1 2-1,0 0 90,-1 2 1,1 0 0,2 0 0,1 2 0,-3 1 0,-1 2 0,1 0 0,1 1 0,2 1 0,0 0 0,1 1 0,1 1-173,0 1 1,1 0-1,3-1 1,2 1 0,-3 3-1,1 1 1,2 0-1,2-1 1,-25 23 0,7 2-1,9-1-335,6 3 0,10 1 0,11-1 0,6-3 0,8 1 0,8-2 318,7 0 0,17-2 0,6-4 0,9-1 0,9-2 0,2-3-151,2-2 1,-24-16 0,1-2-1,35 8 1,3-4 0,1-3 0,-2-4-1,2 0-1477,-1-2 1,-1-5 1651,-32 1 0,0-1 0,34-1 0,-1 3 1</inkml:trace>
  <inkml:trace contextRef="#ctx0" brushRef="#br0">8065 11928 10015,'-5'-6'0,"10"-2"0,14 0 0,14 0 373,11 2 1,18-9 0,12 2 0,-32 6 0,1-1 0,5 0 0,1 0-1,3 0 1,2 0 0,4-1 0,1 0 0,1 1 0,1 0 0,3 0-1,1-1 1,-2 1 0,0 0 0,1-1 0,-1-1 0,-1 1 0,-1 0-1,1 0 1,1 0 0,-3 2 0,0 0 91,0-2 1,0 1 0,-6 2 0,0 0 0,0 2 0,0-1-1,-1 0 1,-1 0 0,-1 0 0,-1 0 0,-4 0 0,-1-1-1,-3 2 1,-1 0 0,33-5-865,-7 1 1,-3-4 0,-12 5-1,-8-2 1,-8 0 0,-7-1 0,-5-1 94,-3 3 1,-5-4 0,-7 3 0,-5-3 0,-4 0 0,-6 2-649,-7 1 1,-6 6 0,-11-1 0,-4 2 0,-7 4-1,-4 2 933,-1 5 1,-4 3 0,3 1-1</inkml:trace>
  <inkml:trace contextRef="#ctx0" brushRef="#br0">5572 12754 8525,'4'-27'0,"1"2"0,-1 3 0,1 4 0,-1 3 373,-1 2 0,-3 1 0,-4 3 0,-5 5 1,-3 2-1,-1 2-270,-1 0 0,1 2 0,0 1 1,-1 1-1,0-1 0,-4-1 1,-3-2-1,-1 1 0,0 2 174,-2 2 1,-1 4 0,-2-2 0,0 2 0,-1 4 0,-1 1-310,-2 2 0,-4 6 0,6 0 0,1 5 0,-3 3 0,-1 2 0,1 1 5,6-1 0,0-1 1,7-5-1,2-3 0,1-2 1,2 0-1,-1-2 301,1 0 0,6-1 1,1-3-1,1 1 1,1 3-1,1 1-29,2-1 0,1 4 1,0 1-1,1 4 1,2 6-1,1 3 1,1 9-87,1 9 1,-5 3 0,1-21 0,1 3 0,-2 2 0,-1 2 0,0 1 0,0 2 0,0 3 0,-1 2-103,-2 2 0,1 0 1,1-6-1,1 0 1,-2-1-1,1-2 1,2-5-1,2-2 1,9 28-1,4-12 1,2-9 239,1-8 1,-2-6 0,5-9-1,2-4 1,1-3 0,0-4-1,-1 0 273,-2-2 0,0-6 1,3 1-1,-1-2 0,-2-2 1,2 0-1,1 0-846,2 0 0,-1 0 1,0 1-1,-3 2 1,-2 3-1,0 0-475,-1 0 1,-2 4 0,3 1 0,-2 3-1,-2 6 751,-3 0 0,6-3 0,0 2 0</inkml:trace>
  <inkml:trace contextRef="#ctx0" brushRef="#br0">5759 15300 9725,'-2'-40'0,"-1"3"-196,-1 5 538,-7 13 1,8 13-1,-7 8 1,-5 1-1,-6 1 1,-4-1-1,-4 0 1,-4 0-1,-5 3 1,-4 1 11,-5 4 0,1-4 1,-3 2-1,-1 0 1,-2 0-1,-2 0 1,1 1-37,0 2 0,4-3 0,2 0 1,1 1-1,3 3 0,3 4 0,3 2 1,3 3-61,1 6 1,-3 0 0,7 8 0,2 2 0,5 5 0,3 6-232,2 3 0,7 3 0,1 3 0,-1 5 0,-1 7 0,1 4 0,6-36 0,1-1 44,-1 1 1,2 0-1,-1 0 1,1 0 0,2 2-1,2 1 1,0 0 0,0 1-1,2 1 1,0 1 0,0 1-1,0 1 58,1 1 1,-1 0 0,0 5-1,0 0 1,1 2 0,0 0 0,0 3-1,-1 2 1,1 0 0,0 2-1,1-2 1,0 0-73,0 0 1,2 0-1,1-2 1,1-1-1,1-1 1,2 0 0,0-4-1,2-2 1,0-3-1,1-3 1,-2-4 0,1-2-1,14 28 21,-3-7 1,1-14 0,-1-6-1,3-5 1,0-9 0,5-8 75,5-6 1,-1-7 0,10 0 0,-1-6 0,-2-6 0,-1-4-1,-4-3-852,-1-2 0,2 0 0,-7 6 1,0 4-1,-1 3 0,-4 4-2079,-2 1 0,1 7 0,-10 6 2722,-2 8 1,-1 10 0,-2 3-1</inkml:trace>
  <inkml:trace contextRef="#ctx0" brushRef="#br0">5759 15340 11169,'-9'-24'0,"-2"-1"0,1 1 0,-2 6 0,0 8 0,-1 7 0,-2 7 631,-3 10 0,2 5 0,-8 9 1,-2 2-1,-5 1 0,-2-2 0,-1 1 1,1 1-1,-2 6 0,-1 5 1,-2 5-1,-1 5 0,-1 7 0,0 5-132,21-32 0,0 2 0,1 4 1,0 1-1,0 2 0,-1 1-383,1 3 1,1 1 0,3-1 0,2 1 0,0 5 0,-1 1-1,2 0 1,0 1 0,2 0 0,0 0 0,1 1 0,0 0 0,2-2-1,2 0-88,0-1 1,0-1 0,2 0 0,1-1 0,3-2-1,1-1 1,1-2 0,1 0 0,1-1 0,1 0 0,1-4-1,2 0 1,1-1 0,1 0 19,3-3 0,0-1 1,16 28-1,6-5 1,3-7-1,0-6 0,5-4-169,1-4 0,-2 1 1,2-6-1,-2 0 0,-2 0 1,1 0-2905,-2-1 2358,-5-2 1,-1 3 0,-7 2-1,-2 1 281,-1 3 1,-6-5-1,0 1 1</inkml:trace>
  <inkml:trace contextRef="#ctx0" brushRef="#br0">7625 16886 8369,'-2'-14'0,"-1"1"0,-1 0 255,0 5 1,2 2 0,-1 8 0,-1 2 0,2 5 0,5 1 832,6-1 1,7 3-1,5-4 1,4 0 0,9 0-1,6-2 1,8-3-1,2-2-511,5-1 0,6-1 0,-2-2 0,0-2 0,2 1 0,-3-1-243,-4 1 1,1-5-1,-9 5 1,-2 1-1,1 0 1,-5 0-256,-2-2 0,2 1 1,-8 4-1,-3 0 1,-2 0-1,-5 0-1097,-4 0 0,-3-5 660,-2 1 1,-12 0 0,-7 4 0,-8 0 0,-12 0 0,-6 0 4,-8 0 1,-5 4 0,3 0-1,-4-1 1,-2 0 0,-1 0-1,0 2 306,1-2 0,3-2 0,-1-1 0,2 0 0,4 0 0,0 2-64,3 2-90,6-2 1,4 4 0,9-5 0,3 2-406,2 1 0,9 1 0,7-5 0,11 0 1,9 1 605,5 4 0,7-4 0,-1 5 0</inkml:trace>
  <inkml:trace contextRef="#ctx0" brushRef="#br0">7838 16766 8148,'-9'-12'0,"0"3"0,0 3 0,1 1 484,-1 1 0,0 0 1,-5 4-1,1 0 1,0 0-1,-1 0 0,1 0 1,0 0-1,-2 1 1,-3 4-1,-4 3 1,-6 6-1,-6 2-29,-6 2 0,-11 13 1,-3 4-1,22-13 1,0 1-1,-4 2 0,-1 2 1,0 0-1,-1 0 1,-2 4-1,0 1 0,-1 1 1,0 2-259,-2 4 0,-1 0 0,-2 0 0,-1 1 0,-2 3 0,1 1 0,2-1 0,-1 0 1,0 1-1,1-1 0,1 0 0,1 0-374,0 2 0,1-1 1,1-2-1,1-1 1,2-1-1,2 0 1,2-4-1,0-1 1,3-2-1,-1-1 1,2-1-1,0-1-435,-1 0 0,0-1 0,-21 21 0,4-8 0,8-7 1,5-3-1,7-6-446,5-2 0,5-8 0,5 3 1,2-1 1057,4 0 0,6 6 0,7-2 0,-1 3 0</inkml:trace>
  <inkml:trace contextRef="#ctx0" brushRef="#br0">5999 18871 10461,'0'-20'5320,"0"2"-4051,0 9 0,4 4 1,2 11-1,0 8-874,0 6 0,0 12 0,-3 5 0,0 4 0,-5 5 0,-5 0 0,-8 3-202,-7 2 1,0 0-1,-11 7-685,0-4 0,-5 3 0,-8-3 0,-1-2-122,-4 0 1,-1-6 0,-2-2-1,-1-4 1,-2-6 0,3-5-1,-1-9-92,4-5 1,4 0 0,7-11 0,2-2-1,4-5 1,7-6 889,8-3 1,5-4 0,7-5 0,8-7 0,11-3 0,10-2 0,8 2 324,6-1 1,7 4 0,4-4-1,2 4 1,4 2 0,0 0 370,4 4 1,8-3 0,0 4 0,0 1-1,3 2 1,-1 3-370,3 2 0,-2 5 1,-3 4-1,-1 2 1,2 2-1,-1 2 0,2 2-603,-3 5 1,-5 9-1,2 3 1,-1 1 0,0 0-1,0 0-445,1-1 1,-9-2 0,0-7 0,-5-3 0,-4-4 0,-3-5 0,-6-6 390,-7-8 0,-3-5 0,-11-9 0,-6-3 0,-4-6 0,-4-5-53,-4-2 0,-3-6 0,-12-1 0,-5-4 0,-6-2 0,-3 0-323,-3 3 0,-8 3 1,-3 7-1,-6 10 0,-4 9 1,-4 8-1,-3 8 380,-2 9 0,-4 12 0,0 12 0,36-10 0,1 3 0,0 2 0,1 2 0,1 3 0,0 2 0,2 3 0,1 2-588,1 1 0,1 2 1,2 3-1,3 2 540,5-2 1,3 1-1,-3 7 1,3 1 0,3 1-1,1 0 1</inkml:trace>
  <inkml:trace contextRef="#ctx0" brushRef="#br0">10318 16925 8246,'-15'8'0,"-2"-2"0,0 0 0,0 3 0,4 2 176,4 3 0,3-5 0,8-2 0,5-1 1,11-2-1,14 1 0,16-1 0,14-1 1,9-3-1,-32-1 0,1-1 0,1 0 0,1-2 1,3 1-1,1-1 0,2-1 0,-1 0 438,1-1 0,-1 0 1,3-1-1,-1 0 0,-3 0 1,-1 0-1,-2-1 1,1-1-1,-1 1 0,0-1 1,-3 0-1,0 1 0,-1 1 1,0 1-1,32-4 1,-4 2-416,-5 2 1,-14-3 0,-2 5-1,-6 1 1,-8 2-2929,-2 1 0,-5 5 2729,-3 4 0,3 9 0,-4 3 0</inkml:trace>
  <inkml:trace contextRef="#ctx0" brushRef="#br0">11677 16286 8385,'-10'0'0,"7"0"0,12 0 0,10 0 397,6 0 1,18-3-1,8-6 1,8-10 0,10-9-1,-30 10 1,1 0-1,5-2 1,2 0 0,2-1-1,1-1 1,4-1 0,2 0-1,-1 0 1,1 0-1,3 0 1,2 0 1316,0 2 0,-1-1 0,-4 2 0,1-1-1726,3 1 1,0 0 0,-10 3 0,0 0-1,5 1 1,0 1 0,-2 0 0,1 2-1,-3 0 1,0 1 0,-1 0 0,-1 1-1,-2 2 1,-1 1 0,0 0 0,0 1-634,1 0 0,-1 0 0,-3 3 0,-1 0 0,2 0 0,1 0 0,-3 1 0,0 0 0,-1 1 0,0 1 0,-1 0 1,1 1 644,-2 0 0,1 0 0,1-3 0,1 0 0,1-1 0,1 0 0</inkml:trace>
  <inkml:trace contextRef="#ctx0" brushRef="#br0">15650 15673 8166,'-32'-25'0,"4"2"0,6 7 0,10 6 0,9 5 458,6 4 0,12 1 1,4-2-1,8-1 1,9-3-1,7 0 0,5 1 567,4 2 0,-3 1 0,0 2 0,-2 0 0,-2 0 0,-5 0 0,-5 0-1351,-5 0 1,1 6 0,-10 1 0,-2 2 0,-4 0 9,-5 2 1,-7 0 0,2 3 0,-5-2 0,-3-2 830,-2-1 1,-1-6 0,3 3 1520,-1 0-1737,-1 1 0,11 5 0,3-2 0,3-1 0,1 2 0,1 0-70,-1 3 0,-1-1 0,-2 2 0,-2 1 0,-2 3 0,-3 1-429,-2-1 0,-2 3 1,-4-3-1,-4 1 1,-3-1-1,-2-3 1,-4-1-62,-4-2 1,1 1-1,0-3 1,0 0 0,2-4-1,-2 1-107,1-1 0,8-4 0,0 3 0,8-2-2189,10 1 798,7-1 1,18-10 0,3-4 1758,5-6 0,3-11 0,12-7 0</inkml:trace>
  <inkml:trace contextRef="#ctx0" brushRef="#br0">16756 15659 8081,'0'-19'774,"0"-3"1,0 3-1,1-1 129,4 1 0,-2 9 1,6-3-1,1 2 0,3 4 1,5 1-1,4 1 0,2 1-405,-2 1 0,2 6 1,-6 3-1,-2 3 0,-3 6 1,-4 4-1,-4 4 1,-7 3-560,-7 2 1,-5 7-1,-15 1 1,-2 1-1,-4 1 1,-2-1-351,1 0 0,8-1 1,7-9-1,4-2 0,5-3 1,6-3 393,4 1 0,10-10 1,7 2-1,10-5 1,12-4-1,10-1 0,11-2-1897,6 0 1,7-2 1284,0-2 0,-34 2 0,1 1 375,3-3 0,-2-1 0,32-10 1,-28 5-1,-1-1 0</inkml:trace>
  <inkml:trace contextRef="#ctx0" brushRef="#br0">18116 15713 8047,'0'-27'352,"0"2"1214,0 3 1,-6 8-1169,-3 10 0,-3-2 0,-3 2 1,-1 1-1,-3 1 0,-1 2 1,-2 0-1,0 0 3,-2 0 1,-2 5 0,8 0-1,2 1 1,1 2 0,3-1 0,3 4-74,5 0 1,2 3 0,4-1-531,2 0 0,9 1 0,10-1 0,3-1-98,5-3 1,2 1-1,2-5 1,-3-2 0,-4-2-1,-3-1 128,-3 0 1,2-6 0,-6-3 0,-4-3-1,-3-1 748,-7 0 1,-2-1-1,-2 1 889,0 0 0,1 1 1,4 2-1063,3 1 1,6 6 0,2-2-1,3 4 1,2 1 0,3 0-261,1 0 0,-3 4 0,0 2 0,1 2 0,-1 2 0,-1 0-265,-2-1 0,3 6 1,-3-3-1,1 1 1,0 3-1,1-1 1,3 2-981,1 0 0,-1-2 0,1 4 0,3-2 1,2-3-1,2-2 0,2-1 1102,0-4 0,11-1 0,-4-6 0</inkml:trace>
  <inkml:trace contextRef="#ctx0" brushRef="#br0">19209 15566 7993,'-6'-34'936,"3"3"1,-6 9 1370,-1 4 0,-2 5-1988,-2 4 0,3 9 1,0 9-1,4 4 0,1 6 1,3 6-1,1 7 0,2 2-244,0 3 1,0 1 0,0 4-1,2-1 1,2 0 0,7-4-1388,5-2 0,9-6 1,9-7 1311,5-4 0,4-9 0,10-3 0</inkml:trace>
  <inkml:trace contextRef="#ctx0" brushRef="#br0">19675 15539 7914,'-25'-8'852,"1"-1"0,4 3-120,0 3 0,7 3 0,6 1 0,-1 2 121,1 2 0,4 1 0,-2-2 0,4 5 0,2 4 0,4 5-536,4 4 0,3 8 1,1 2-1,0 3 1,1 0-1,-1 1 0,2-1-762,3 2 0,-4-9 0,4-1 0,-3-3 0,-3-4 0,-2-2-368,-1-3 1,-6-6 0,-1-2 0,-8-1 891,-8-3 0,-6-3 0,0-3 0,0-3 0,-3 0 0,1 0 513,0 3 0,6 2 0,-2 1 0,3 0-2557,2 0 1,5 1 1964,4 4 0,8 2 0,4 7 0</inkml:trace>
  <inkml:trace contextRef="#ctx0" brushRef="#br0">6838 17059 8194,'-9'-6'0,"1"-3"0,5-3 420,-2-1 0,4-1 0,1 1 0,0 0 0,0-1 0,1 3 1,2 0-462,2 2 0,-2 6 1,-8 0-1,-4 5 1,-4 4 52,-5 1 1,-1 1-1,-3 2 1,2-3-1,3-1 1,-1-1 204,2 1 1,-4-5-1,3 5 1,0-1-1,2-1 1,2 0-100,0 2 1,-1-3-1,1 5 1,0-1-1,-1 1 1,1 2-151,0 2 1,-5 1 0,0 0-1,0 2 1,1 2 0,-1 0-1,0 0 133,-1-3 0,4 0 0,-3 1 1,3-1-1,2 1 0,0-3 112,0 0 0,-1 0 0,1 1 1,1 0-1,2 1-110,1-1 1,6 0-1,-2 1 1,4-1-1,1 0-176,0 1 1,0 0 0,0 3-1,0 0 1,0 1 0,0 0 132,0 0 0,1 1 0,2-3 0,3 2 1,2-2-1,2-1 140,2-1 0,1-1 1,2 0-1,1 1 0,4-1 1,0 0-1,4 0-48,1 1 0,3-1 0,2-1 0,1-2 0,-1-1 1,-2 2-2,-2 0-126,1 3 0,4-1 0,0 0 1,-1 1-1,-2 1 0,-1 1-10,-1 2 1,5-1 0,1-3 0,-3-1 0,-1-1 0,-1-2 17,0-1 0,4-1 1,0 2-1,0-3 0,0-1 1,2-3 106,1-1 0,-3-2 0,4 0 0,1 0 0,-1 1 0,1 2-150,1 2 0,-4-1 0,-1-3 0,-1 2 0,2 2 0,1-1-220,3 2 1,-3-3-1,0 5 1,0-1 0,0-1-1,3 1 1,2-1 198,1 0 1,0-1 0,1-5-1,2 0 1,2 0 0,-1 0 153,2 0 1,-3 0 0,3 0 0,-2 0 0,-2 0 0,1-2-1,0-1-35,3-1 0,-5-1 0,4 5 0,-4-1 0,-1-2 0,0-2-183,0 2 1,-5 2 0,1 2 0,0 2 0,-1 3 0,-1 2 27,-1 2 0,2-2 0,-2-1 0,1-1 0,3-2 1,2 1 153,1-1 0,-2 1 0,1-5 0,-2 0 1,3 0-1,0 0 0,1-2 31,-4-2 1,5 1 0,-5-5 0,3 2-1,-2 2 1,1 0-87,-1-1 1,2-1 0,-1 3 0,-2-1 0,-3 1 0,0 1 0,-2 2-47,1 0 0,2 0 0,-2 0 0,1 2 0,3 1 1,0 1-19,-1-1-1,5-1 1,-4-2 0,0 0 0,2 0 0,-2 0 72,-2 0 0,7 0 0,-5 0 0,0 0 0,0 0 0,-2 0 0,1 0 41,1 0 1,-3 0 0,2 0 0,-1-2 0,1-1 0,-1-1-1,1 1-166,-2 1 1,4 2 0,-4 0-1,2 0 1,0 0 0,1 0 72,1 0 0,2 0 1,-1 0-1,-2 0 1,-2 0-1,1 0 115,-2 0 1,-2-4 0,-4-1 0,2 2-1,1 2 1,-1 0-41,-2-4 1,-1 4-1,-1-4 1,1 2-1,1 0 1,2-1-1,2 1-74,2 1 1,-3 2 0,5 0 0,0 0 0,-1 0 0,1 0-1,1 0 1,1 0 0,2 0 0,0 0 0,-1 0 0,-1 0 0,1 0 83,2 0 1,2-4 0,-3-1 0,0 1-1,0 0 1,0-1 88,0 2 1,-4 2 0,-1 1 0,1 0 0,-2 0 0,-2 0-215,1 0 1,-5 0 0,5 0 0,-2 1-1,0 2 1,-1 2 57,-2-2 1,-2-2-1,1 0 1,0 2-1,-1 2 1,1-2-1,1-2 120,3-1 1,-1-1-1,4-2 1,0-3 0,0 0-1,2-1 1,-1-1-19,1-2 0,-2 2 1,3 1-1,-2 0 1,1-1-1,-2-1-180,-3 2 1,2-5 0,-2 5 0,-2-2 0,1 0-1,0-1 59,1-2 1,0-2-1,-5 1 1,0 0-1,-3-1 1,0 1-1,-1 0-235,-2-1 0,1 0 0,-4-1 0,0 0 1,0 3-1,-3 0 0,0 0-274,-1-1 1,-4-3 0,-2 0 0,-1 1 0,-3-2 0,-1 3 148,-2-1 1,0 2 0,0-1 0,0 1 0,-2 0 182,-2-1 1,1 2 0,-6 4 0,0 2-1,0 1 1,0-1 0,-1 0 225,-2 0 0,-1 2 0,-1 2 1,0-1-1,-3-2 0,0-1 16,0 0 0,1 0 0,0 3 0,-2-3 1,0-1-1,0-2 437,1 1 0,-6-4 0,4 3 1,-2-1-1,-2 0 0,-4 2 361,-4 2-1039,3 2 0,-11 0 1,2-1-1,-3 2 0,-3 2 1,2 1-132,-2 0 0,0 0 1,4 0-1,4 0 1,2 0-1,4 0 342,2 0 0,-3-2 0,10-1 0,-3-1 0,3-1 1,0 1 649,4-1 1,0-5-1,0 1 1,-2-3-1,0-1 1,0 1-1,-1 2-578,-2 1 1,-1 2 0,-5-4-1,-1 4 1,-1-1 0,-3 2-1,3 1-493,1 2 0,1 1 0,-1 2 0,-2 0 0,-1 0 0,2 0 175,0 0 1,3 0 0,-1 0-1,0 0 1,-1 0 0,-1 0 444,-2 0 0,-1 0 0,4 0 0,-1 0 0,-5 0 0,-2-1-88,-1-4 0,-9 4 1,5-5-1,-4 1 0,-2 1 1,1 1-1,0 1-363,3 2 0,2-4 0,2 0 0,2 1 0,1 1 0,-1 2 101,-1 0 0,-2 0 0,1 0 0,2 0 1,2 0-1,-2 0 0,-2 0 306,-1 0 1,5 0 0,-1 0-1,-1 0 1,-1-1 0,-2-2 0,0-2 1,-3-4-1,0 5 1,3-1-1,0 1 1,3 0-222,-2 1 0,-2-3 1,-2 1-1,3 2 0,-2 2 1,2 1-1,-4 0-131,-2 0 1,2 0 0,-4 0-1,1 0 1,1 0 0,-1 0 278,-1 0 0,2 1 0,-4 2 1,-2 2-1,2-2 0,-2-2 0,0-1 127,-1 0 1,1 0 0,1 0 0,3 0 0,-1 0-1,0 0-259,0 0 0,2 0 0,-5 0 0,0-1 0,-4-4 0,-2-2 103,-1-1 1,-2-3 0,5 2-1,1-3 1,-3-2 0,0 3 0,-2 0 30,-1 2 0,7 6 0,-2-1 0,-2 2 0,1 2 1,-3 2-1,4 1-339,1 1 0,2 7 1,-2-2-1,0 2 1,-1 3-1,1-1-141,-1 0 1,-2-4 0,2 0 0,-2 0 0,0 0 0,1-2 314,-1-1 0,-6-1 0,2-5 0,-2 0 0,1 0 0,2 0 13,2 0 0,-8-2 1,3-1-1,2-1 1,-2 1-1,2 3 1,-3 4-660,1 5 1,5 9 0,-2 4 0,1 5 0,0 2 0,1 4 703,3 1 0,1 2 0,2 4 0</inkml:trace>
  <inkml:trace contextRef="#ctx0" brushRef="#br0">13890 17912 8120,'-22'-23'0,"0"3"0,4 3 0,9 7 0,13 4 702,10-4 0,12 7 0,4-5 0,4 1 0,6 1 0,3 0 1,3 3-1,3 3 0,3 5 0,1 4 0,0 2 0,1 3 0,-3 1 1,-2 1-47,-4 2 0,1 5 0,-2-2 0,-1 1 0,-1 0 0,-3 1 0,1-1 0,0-1 0,2-2 0,1-4-1904,1-5 0,5 0 0,-1-5 0,2-2 1248,5-2 0,7-7 0,-1-1 0</inkml:trace>
  <inkml:trace contextRef="#ctx0" brushRef="#br0">16276 18032 8116,'0'-18'127,"0"0"296,0 2 1,5 5-1,0 3 1,3-1 804,2 1 1,-2-2-1,-1 4 1,0 0-397,1 0 0,-5 3 1,0 8-1,-5 4 1,-4 4-1,-2 5 0,-6 2-261,-2 1 0,-3 4 0,2-3 0,0 2 0,2 0 0,3-3-776,3-2 0,6 3 0,-1-3 0,2 1 1,5-1-1,5-3-484,5-1 0,13-3 0,3-2 0,2-2 1,4-3-1,2-2-1897,5-1 0,1-2 0,-2 0 2586,4 0 0,-4-6 0,5-1 0</inkml:trace>
  <inkml:trace contextRef="#ctx0" brushRef="#br0">16969 18125 8116,'-13'-2'2804,"0"-2"0,-1 3 1,1-4-1887,0 4 0,4 1 1,1 1-1,2 4 1,3 3-675,2 4 1,1 2-1,1-1 1,4-1 0,4-2-1,3-2 1,1-1-998,0 0 1,1-4 0,-1 2 0,0-4 0,1-1 0,-1 0 501,0 0 0,-4-4 0,-1-2 0,-1 0 0,-1-1 851,0-1 0,-3 5 0,-6 0 0,-3 6 0,0 6 114,0 3 1,2 1 0,4 1 0,0-1 0,0 0 0,0 1 0,1-1-1181,4 0 0,3 1 0,10-1 0,4-1 0,4-3 0,0-5-1229,1-2 0,3-4 0,2-2 0,5-7 0,-1-5 1695,-2-6 0,9-15 0,-2-5 0</inkml:trace>
  <inkml:trace contextRef="#ctx0" brushRef="#br0">17596 17619 9632,'0'-9'3060,"1"10"0,2 20 0,2 0-2164,-2-4 1,-2 4-1,1 1 1,1 6 0,3 5-1,1 5 1,3 2-556,2 3 1,0-4 0,0-5 0,0-1 0,2-2-1,1-2 1,2-1-2287,0-2 1,0-9 0,5 1-1664,2-3 0,5-9 3608,2-6 0,0-18 0,-4-10 0</inkml:trace>
  <inkml:trace contextRef="#ctx0" brushRef="#br0">18062 17579 8219,'-16'-15'2707,"3"6"0,8 12 1,1 6-2287,2 3 1,2 1-1,2 3 1,2 3 0,5 5-1,3 1 1,3 3 0,1 1-30,2-4 1,4 1 0,-3-3 0,2 0-1,1-1 1,1-4 0,-3-3-2133,0-2 0,-3-4 0,-3-1 1001,-1-2 0,-7-3 1,-6-6-1,-8-3 1,-3 0-1,-3 0 0,1 1 1473,0-1 0,-1 5 0,1-3 0,0 4 0,1 4 258,3 5 1,3 3 0,6 1-1,1 0 1,4 1 0,4-2-445,3-4 0,5 4 0,4-4 0,3 1 0,5-2 0,3-1 0,0-3-282,-2-2 1,-1-7 0,1-2-1,1-6 1,-3-2 0,-4-2-861,-6 2 1,-3 0 0,-2 1-1,-1 0 1,-2 3 144,-1 0 0,-5 6 0,4 3 0,-1 8 0,1 7 1,2 5-251,2 4 0,3 1 0,1 6 0,3 2 0,2 1 0,4-1 217,5-2 0,4-3 0,7-3 482,4-4 0,2-3 0,6-2 0</inkml:trace>
  <inkml:trace contextRef="#ctx0" brushRef="#br0">19342 17232 8293,'12'-25'1594,"-2"3"1,-1 4-833,2 3 0,5 9 1,2 8-1,-2 11 0,-1 14 1,-3 11-1,-2 11-314,-1 7 0,-6 11 0,-1-30 0,0 1 1,-1 1-1,-2 1 0,0 0 0,-2 0 1,-2 1-1,-1-1 0,-1 1 0,0 0 1,-2 0-1,0-1-672,1 0 0,0-1 0,-7 29 0,3 0 0,1 0 0,4-3 0,1 2-3818,3-4 4042,2-5 0,1 7 0,0-4 0</inkml:trace>
  <inkml:trace contextRef="#ctx0" brushRef="#br0">20049 17912 13753,'-12'-21'1047,"3"8"1,-9 8 0,3 4-750,2 1 1,-2 4-1,-3 2 1,-2 1 0,-3 4-1,3 1 1,-1 1 0,2 2-138,-1 3 0,3-2 1,5 6-1,3 0 0,4 1 1,5-1-1,5 1-1374,4 3 0,13-6 0,6-3 0,8-7 1213,10-6 0,1-2 0,12-2 0</inkml:trace>
  <inkml:trace contextRef="#ctx0" brushRef="#br0">20462 17965 7988,'-14'0'2648,"1"0"-1065,0 0 1,-1 0 0,1-1 0,0-2-386,-1-2 0,7 2 0,3 8 0,2 3 0,4 4-1608,2 2 1,3-1 0,7 2 0,1 1 0,1 2 0,2-2 0,-1-3-1141,3-4 0,-4 2 1,5-5-1,-2 0 0,-3-1 1,-1-2 964,-2-1 0,1-2 0,-2-2 0,-4-2 0,-3-5 603,-4-3 0,-1 3 0,0 1 0,0-3 0,-1 1 0,-4 1 1970,-3 4 0,0 2-234,-1-1 1,5 3-1,-5-4-326,-1 4 0,4 2 0,1 4 1,4 3-993,1 4 1,0 2 0,0-1 0,0 0 0,1 1 0,4-3-1121,4-2 0,2 2 0,3-5 0,1 0 0,1-1 1,2-2-570,-2-1 0,3-2 0,-1 0 0,-2 0 0,-1-2 1253,-2-2 0,7-9 0,0-8 0</inkml:trace>
  <inkml:trace contextRef="#ctx0" brushRef="#br0">21168 17445 8099,'0'-34'2550,"0"5"-722,0 5 1,0 5-1482,0 5 1,-1 7 0,-2 4 0,-2 7 0,1 10-1,-2 8 1,-1 9 243,-1 9 1,-4 6-1,3 7 1,-1 2-1,0 1 1,2 2-1,1-2 1,1-1-522,0-2 1,2-4-1,5-3 1,4-3-1,3-7 1,4-5-897,2-6 0,5-9 0,5-2 1,4-10-1,4-8 0,1-10 1,1-9-360,0-12 0,-4-3 0,-1-14 1,-4-4-1,-4-3 0,-2-7 0,-4 0 970,-4-1 0,-1-5 0,-6 9 1,-1 6-1,-1 5 0,-4 9 1829,-2 6 0,-2 10 0,-4 9 0,1 5-456,-2 4 1,1 6 0,1 12 0,5 9 0,2 7 0,2 6-430,0 5 1,0 8 0,0 5 0,2 1 0,2 1 0,4-2 0,0 1-547,1 2 1,2-3 0,5-3 0,2-3 0,-2-6 0,0-2-1184,2-1 1,-3-9 0,3 0 0,-2-5 0,0-8 0,2-7 0,-2-3 275,-1-2 0,-3-2 1,-2-2-1,-2-5 0,-2-3 598,-3-1 1,-2 7 590,-1 6 0,-4 6 0,-1 7 0,2 1 0,2-1 0,2-1 552,4-3 0,2-2 0,6-4 1,1 2-1,-1-3 0,0-2-292,1-4 1,-1 0 0,0-8-552,1-3 0,-1-1 0,-1 2 1,-3 1-230,-5 0 1,-2-1-1,-2 1-502,0 0 0,-5 7 0,-1 6 0,1 7 0,-1 6 0,3 4 0,3 2-1853,4 2 0,6-1 348,13 3 0,2 0 2062,15-5 0,3 6 0,10-3 0</inkml:trace>
  <inkml:trace contextRef="#ctx0" brushRef="#br0">23194 17885 7975,'0'-13'0,"0"-1"0,0 1 935,0 0 1,0 4-1,0-2 1,0-2-1,0-3 1,0 0-83,0 1 1,-1 7 0,-3 4 0,-5 4 0,-3 4 0,-2 4 0,1 1-867,0 0 1,1 1 0,2 6 0,2 2 0,2-2 0,3-1-491,2-2 0,7-1 0,1-1 0,2-3 0,0 1 823,1-1 1,1 4 0,-1-5 0,-3 2 0,-4 0 74,-9 1 0,-2 1 0,-15 0 0,0 1 0,-3 3 0,-2-2-805,-3-2 0,9 1 0,-2-4 0,5 4-3332,1 2 0,20-7 3742,16-3 0,23-8 0,14-3 0</inkml:trace>
  <inkml:trace contextRef="#ctx0" brushRef="#br0">23581 17845 7989,'-6'-12'0,"-3"3"2776,-3 5 1,5 4-2178,3 4 1,2-1-1,2 6 1,0 2 0,2-1-1,2 0 1,5-2-460,3-2 0,5 2 0,3-3 0,-1-2 0,2-2 0,-2-1 0,0 0-1313,-2 0 0,-3-1 0,0-4 1436,-1-3 0,-6 0 833,-2-1 1,-4 8 0,1 1 0,2 6-658,5 1 0,7 1 0,2-6 0,0 3 1,0-2-1,1-2-629,2-1 0,-1-4 0,3-2 0,-4-1 0,-1-2 0,-2 0 0,-3 0-251,-2-1 1,-7 2 0,4-1-1,-3-1 921,-2-2 0,-3 5 0,-3 4 103,-1 6 1,0 4 0,5 6 0,4 1-1,3-1 1,6 0-231,4 1 0,11-7 1,10-2-1,2-4 1,7-1-1,0-1 1,3-4-446,-2-4 1,-11-3-1,2-2 1,-4-3-1,-7 0 1,-6-1-47,-7-1 1,-4 2-1,-3-4 1,-6 2 0,-5 3-1,-5 3 337,-5 4 1,1 3 0,-8 6-1,1 1 1,1 5 0,2 8 0,4 6-556,7 5 1,3 8-1,5 3 1,9 2 355,14 2 0,20 12 0,-19-25 0,-1 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6718 5531 12752,'-7'-14'0,"3"1"0,4 0-1195,4-1 1580,3 7 0,8-3 0,3 4 0,4 0 0,2-2 0,1 3 0,-1-3 1,2 2-1,0 0 0,2 2 0,-2-1 0,4 1 0,-2 1 112,0 2 1,0 2 0,2 3-1,3 4 1,2 1 0,5 0-1,5-1 1,2 1 0,3-1-1,4-2-174,3-3 1,-3-2-1,2-1 1,-3 0-1,2 0 1,1 0-1,2 0 81,0 0 1,0 0 0,-3-1 0,1-2 0,0-2 0,-3 1-1,-4-1-81,-3 1 1,3-1-1,-3 5 1,0 0 0,1 2-1,-1 1-302,0 1 1,3 5-1,-3-3 1,0 0-1,1 2 1,-1-3 263,0 1 1,3 3-1,-5-4 1,-1-1-1,0 1 1,-1-1-1,1-1 9,0-2 1,-5-1 0,7 2-1,-4 1 1,-1 1 0,0-1 0,0 0-295,0 2 0,5-4 0,-1 5 0,-1-1 0,-2-1 0,-1-1 0,0-2 0,5-1 0,-2 0 0,-3 0 0,-3 0 0,0 0 0,1 0 0,2 0 0,-1-1 0,-2-2 0,-2-1 0,1-1 0,-2-1 0,3 5 0,-4-4 0,-1 4 0,2 1 0,0 0 0,3 0 0,2 0 0,1 0 0,-2 0 0,1 0 0,-1 0 0,5 1 0,3 4 0,-1-4 0,2 4 0,2-4 0,0-1 0,3 0 0,-3 0 0,-2 0 0,2 0 0,-3 0 0,0 0 0,1 0 0,0 0 0,4-1 0,1-4 0,-3 4 0,-4-4 0,0 4 0,-4 1 0,2 0 0,-1 0 0,-1 0 0,-1 1 0,2 2 0,1 2 0,1-2 0,-1 0 0,-1 1 0,-4-2 0,1 2 0,-1-3 0,4-1 0,-1 0 0,0 0 0,-1 0 0,2 0 0,1 0 0,1 0 0,-1 0 0,-1-1 0,-2-3 0,0 2 0,0-2 0,0 2 0,0 2 0,0 0 0,0 0 0,-5 0 0,1 0 0,1 0 0,0 0 0,0 2 0,-3 1 0,-2 1 0,1 0 0,-3-4 0,2 0 0,1 0 0,1 0 0,0 0 0,0 0 0,3 0 0,-1-1 0,1-2 0,1-1 0,2-1 0,0-1 0,0 5 0,0-4 0,0 4 0,-1 1 0,-2-2 0,-2-1 0,2-1 0,0-1 0,-1 5 0,-4 0 0,0 0 0,-1 0 0,-2 0 0,4 0 0,-2 0 0,-1 0 0,-1 0 0,1 0 0,2 0 0,2 0 0,-2 0 0,2 0 0,1 0 0,1-1 0,2-2 0,-1-1 0,0-1 0,2 4 0,-2-2 0,-3-2 0,0 2 0,0 2 0,3 1 0,5 0 0,-1 0 0,-3 0 0,1 0 0,0 0 0,-1 0 0,-2 0 0,2 0 0,-4 0 0,2 0 0,-1 0 0,2 0 0,0 0 0,-1 0 0,5 0 0,-4 0 0,0 0 0,0 0 0,-1 0 0,-1 0 0,0 0 0,2 0 0,-2 0 0,2 0 0,0 0 0,-1 0 0,5 0 0,-4 0 0,0 0 0,0 0 0,-1 0 0,-2 0 0,-2 0 0,0 0 0,-6 0 0,1 0 0,0 0 0,-1 0 0,-1 0 0,-2 0 0,0 0 0,-5 0 0,0 0 0,0-2 0,-1-1 0,0-1 0,2-1 0,-1 4 0,-2-2 0,-1-1-1611,-2 1 0,-4 3 1524,0 4 0,0 9 0,4 8 0</inkml:trace>
  <inkml:trace contextRef="#ctx0" brushRef="#br0">17316 4665 8151,'-13'4'0,"-1"2"0,1 1 817,0 4 0,5-4 0,5 0 0,8-2 0,8-7 0,9-5 0,9-6 0,8-5 0,5-4 0,5-5 275,6-4 0,0 0 0,5-8 0,1-2 1,-2-1-1,1 1 0,-3 1 0,1-1 1,1-2-747,2-2 1,-5 1-1,2 4 1,-3 0 0,-3 0-1,-3 1 1,-3 4-332,0 4 1,-5-2 0,3 2-1,-4 3 1,-3 3 0,-2 2-16,-3 0 0,-2 4 0,-7 1 0,-2 3 0,-2 2 0,-2 1-691,-2 3 0,-2-1 0,0 5-2304,1 2 1,-1 2-1,0 2 2995,1 4 0,-1-4 0,0 5 0</inkml:trace>
  <inkml:trace contextRef="#ctx0" brushRef="#br0">18676 3412 7966,'-5'-25'810,"1"2"697,1 6 1,1 6 0,4 2-891,2-1 1,9 0-1,10-1 1,2 2-1,3 0 1,3 1-1,5-1 1,4 0-207,4 1 1,-2-2 0,1 6 0,-5-1 0,-4 1-1,-1-1 1,-4 2 0,-2 2-343,-5 1 0,-7 1 0,-6 4 0,0 4 1,-2 3-1,-2 1-110,-4 0 0,-4 6 0,-4 4 0,-7 3 1,-2 4-1,-2 1 0,1-1-229,0-2 0,4-3 1,3-1-1,2-4 0,2 1 1,3-2-382,2 1 0,13-4 0,7-7 0,9-5 651,8-2 0,14-14 0,5-3 0</inkml:trace>
  <inkml:trace contextRef="#ctx0" brushRef="#br0">19915 2905 8086,'-6'-23'6645,"-3"5"-5801,4 6 0,-1 15 1,4 6-1,-1 9 1,-1 5-1,-1 5-313,-1 4 0,5-4 0,-4 4 0,2-2 0,0-2 0,-1-3 0,1-1 0,3-2-716,5 0 0,2-5 1,6-1-1,2-6 0,3-4 1,4-1-475,3-1 0,2-1 0,0-6 0,-2-3 0,-2-1 0,-2-4 0,0-2 127,0-5 1,-1 3 0,4-2 0,-2 2 0,2 2 0,1-2 0,2-2-1126,-1 0 1,6-6 1656,-1 6 0,12-13 0,-2 2 0</inkml:trace>
  <inkml:trace contextRef="#ctx0" brushRef="#br0">20768 2719 8007,'-13'-21'562,"0"8"1,1 10 597,3 6 0,2 4 0,2 6 1,-4 2-1,-1 3 0,0 3 1,-1 2-1,-1 1-318,0 0 0,-4 8 0,7-5 0,-1 0 0,1-1 0,5-2 0,2 0-711,2-5 0,2 2 0,2-5-962,5-4 1,7 0-1,3-8 1,2-1 174,3-1 0,0-4 0,-1-2 0,-1-5 1,2-5-1,0-2 0,1-2-5020,2 2 5676,-4 1 0,16-10 0,-5-3 0</inkml:trace>
  <inkml:trace contextRef="#ctx0" brushRef="#br0">21422 2679 8022,'-8'-22'1027,"-5"-1"0,-1 7 0,-2 13-112,6 6 1,-1 0-1,6 4 1,-3 1 0,-2-1-1,-2 4 1,0 2-271,3 5 1,-1-2 0,5 5 0,2-1 0,2 0 0,1 0 0,1 0-1106,4-1 1,8-1-1,11-5 1,8-1-1,13-3 460,11-5 0,8-14 0,3-5 0</inkml:trace>
  <inkml:trace contextRef="#ctx0" brushRef="#br0">21755 2599 8055,'-6'-14'0,"-3"3"0,-3 2 292,-1 3 1,4 6 0,0 0 0,-1-2 0,-4-1 0,-2-1 0,-3-1-1,-3 1 1,-5 0 0,-4 1 1391,-3 1 1,3 4 0,-5 1 0,-1 4-1262,-1 5 0,2 1 0,2 12 0,0 5 0,3 3 1,3 5 71,7 5 1,11 0 0,5 4 0,5 1 0,5-2 0,5 0 0,6-5-658,6-4 0,8-4 0,4-8 0,3-5 0,8-6 0,3-8-1922,7-5 0,12-7 1,0-6 2083,1-8 0,0-8 0,-35 8 0,0 0 0</inkml:trace>
  <inkml:trace contextRef="#ctx0" brushRef="#br0">8465 6650 29393,'0'-13'-1967,"0"-5"1,1 0 0,5 1 0,7-1 0,10 0 2272,6 2 0,5 1 0,9 2 0,6 1 1,10 1-1,9 4 0,-30 4 0,0 0 0,1 1 1,1 1-1,0 0 0,1 1 0,0 0 0,1 0 1,1 0-1,0 0 0,0 0 0,1 0 0,1 0 1,1 0-26,-1 0 1,1 0-1,0 0 1,-1 0-1,0 0 1,0 0-1,2-1 1,-1 0-1,0 0 1,0-1 0,0 0-1,0 0 1,-3 0-1,0 1 1,-1-1-1,-1 1 1,-1-1-1,0-1-80,0-1 0,0 0 1,-1 0-1,0 0 1,0 0-1,-1-1 0,35-4 1,-2 0-1,-4 1 1,-1-1-340,-2 1 0,-6-4 0,0 5 1,-5-2-1,-4 2 0,-5-1 0,-4 2-1224,-4 1 1,-5 0 0,-7 5 0,-4 2 1317,0 2 0,-3 3 1,-3 7-1</inkml:trace>
  <inkml:trace contextRef="#ctx0" brushRef="#br0">11744 6784 29705,'-25'2'0,"1"-3"0,3-3-587,2-2 0,1 1 0,5 4 748,0-4 1,5 2 0,4-6 0,4 1 0,6 0 0,7 2 0,8 2 0,5-1 0,7 2 0,5 2 0,8 1 0,5 0 158,4 0 0,11 0 0,1 0 0,2 0 0,6 0 0,-37 0 0,2 0 0,3 0 0,0 0-320,3 0 0,0 0 0,-3-2 0,1-1 0,4 1 0,0 0 0,1 0 0,0 0 0,-1-1 0,0 0 0,1-1 0,0 0 0,-1 1 0,0-1 0,1-2 0,0 0 0,2 3 0,-1 0 0,-1-2 0,0 0 0,-2 0 0,-1 1 0,0-1 0,0 1 0,-1-1 0,0 1 0,0-1 0,1 1 0,0 2 0,1 0 0,-5-2 0,-1 0 0,-2 1 0,-1 0 0,30 0 0,-9 0 0,-4-1 0,-8 3 0,-4-4 0,-7 4 0,-8 1-578,-4 0 1,-9 1 0,-2 4 0,-10 3 0,-11 3 577,-9-2 0,-3 4 0,-2 0 0,0 7 0</inkml:trace>
  <inkml:trace contextRef="#ctx0" brushRef="#br0">14836 6730 18734,'-20'-22'0,"2"0"0,3 4 0,2 6 684,-1 8 1466,1 2-2339,0 8 1,-1 0 0,4 3 0,7-5 0,11-2 0,8-2 0,5 0 0,2 0 0,2 0 833,2 0 1,4-2 0,2-1 0,1-1 0,3 1 0,3 2 0,4 1 0,4 0-240,-1 0 1,3 0 0,-4 0 0,0-2 0,2-1 0,-2-1 0,1 1-120,0 1 0,2-2 0,3-2 0,0 0 0,0-1 0,4 1 0,2-2 39,1 1 0,3 2 0,-2-2 1,-1 1-1,0 3 0,-1 2-175,1 1 1,-4 0 0,4 0 0,-3 0 0,1 1 0,-3 2-152,3 2 0,-1 3 0,-4-2 0,-2 0 0,-1 0 0,1-3 0,2-1 0,2 2 0,-1 0 0,0-1 0,1-1 0,-1-2 0,0 0 0,1 0 0,-3 0 0,0 0 0,-2 0 0,0 0 0,-1 0 0,1 0 0,0 0 0,3 0 0,-2 0 0,-1 1 0,2 2 0,0 2 0,-2-1 0,0-4 0,2 0 0,2 0 0,3 2 0,2 2 0,1-2 0,-3 2 0,2-2 0,4-2 0,-2 0 0,-1 0 0,0 0 0,3-2 0,-2-1 0,-1-1 0,2-1 0,-2 1 0,0-1 0,-1-4 0,-3 5 0,1 0 0,2-1 0,-2 1 0,-1 1 0,-2 1 0,0-2 0,1-1 0,-1-3 0,0 2 0,1-2 0,-1-2 0,0-2 0,1-1 0,-1-1 0,2 1 0,1-2 0,0-1 0,-4-2 0,6-4 0,-5 3 0,1-1 0,-3 0 0,-3 0 0,-2 1 0,3-3 0,-5 4 0,-1 0 0,-3 1 0,-3-3-155,-1 0 1,-7-1 0,2-3-1,-4 4 1,-5-1 0,-4 2-52,-3-1 1,-3-2 0,-4 3 0,-3-2 0,-4-3 0,-2-1 0,-5-1-13,-7-1 0,-8 5 0,-10-1 0,-5 1 0,-1 2 1,0 0-5,2 1 1,1 4 0,-3-3 0,1 4 0,0 0 0,-1 0-142,-3-4 1,8 1 0,-7-3 0,4-1 0,2 2 0,1-2 0,1 2 750,-2 0 0,-1-4 0,-6 4 1,-2 0-1,-2 0 0,-5 4-384,-3 4 1,-8 1-1,-6 4 1,-5 0 0,34 2-1,-1 1 1,-2 0-1,0 0-78,-1 0 0,-1 0 1,-5-2-1,1 1 1,0 1-1,1 0 1,1 0-1,-1 0 0,0 0 1,0 0-1,1 2 1,1-1 10,0 2 0,0-1 1,-5-1-1,-1-1 1,6 1-1,0 0 1,0 0-1,-1 1 1,0 0-1,-1-1 1,2 1-1,0-1 1,-1-1-1,-1 0 325,-1-1 0,1 1 0,1 1 0,0-1 0,-4-1 0,-2-1 1,-1 1-1,-1 0 0,-2 0 0,-2 0 0,-4 1 0,-1 2-182,-4 0 0,-1 0 1,0 2-1,-1 0 1,17 0-1,-1 1 1,0 1-1,0 0 1,1 2-1,-1 0 1,-24 5-1,1 1 1,0 1-1,1 1 1,3 0-1,0 0-283,2 1 0,1-1 0,2 1 0,1 0 0,6 0 0,0 0 0,3 1 0,1-1 0,1-2 0,1 1 0,0-1 0,1 1 11,-1 0 1,1-1-1,1-1 1,0-1-1,1-1 1,-1 0-1,3-2 1,-1 0-1,3 0 1,0 0-1,4-1 1,1 0 249,2-2 0,0 0 0,-36 8 0,4-3 0,4 2 1,-1 0-1,3 1 0,1 3-159,2 0 1,2 6-1,7 2 1,2 7 0,2 5-1,2 5 1,3 3-607,2 2 1,8 4 0,7-3 0,8-1 0,9 1 706,9-3 0,3-3 0,7-4 0,1-5 0,-2-3 0</inkml:trace>
  <inkml:trace contextRef="#ctx0" brushRef="#br0">19169 6690 11302,'-5'-22'0,"1"1"0,-1 2 0,1 1 70,0-1 0,-2 4 110,1-3 1,4 4-1,-5 2 1,1 1-1,1 6 1,1 3-1,3 9 1,6 7 1078,7 4 1,9 7 0,12 0 0,9 6 0,8 2-1,8-1 1,5-2-750,2-2 1,-28-13 0,0 1 0,2 0 0,0 1 0,2-1 0,0 0-1,4 1 1,0-1 0,1-2 0,-1 0 0,3-1 0,0-1-207,2 0 0,0-2 0,-2-1 0,0-1 0,3 1 0,0-1 0,-2-1 0,-1 0 0,-3-2 0,0-2 0,-1 0 0,0-1 0,-3-1 0,-1-1-522,0 1 0,-2-2 0,31 1 0,-14 0 1,-6 0-1,-7 0 0,-6 0-4286,-5 0 3706,-10 0 0,-3 2 0,-6 2 0,-1 5-1848,-3 3 2766,3 1 0,-5 1 1,7-1-1</inkml:trace>
  <inkml:trace contextRef="#ctx0" brushRef="#br0">21262 6704 6673,'0'-15'0,"0"7"0,0 13 617,0 8 1,6 11 0,2-2 0,4 3 0,3 0 0,3-1 0,4-2 0,3 0 0,2 1 0,0-1 0,-1 0 0,1 0 0,1 1 143,3 0 0,-7-2 0,1 1 0,-4 0 0,-5 1 0,-3-3 0,-2 1 1,-4-2-1,-2 1-1086,-7-4 0,-10 3 0,-10-1 0,-5-2 0,-2-1 0,-5-2 0,0-1 7,1-3 1,-5 1 0,12-4 0,1 0 0,3 2-1260,3-1 1414,7-4 0,18 3 1,9-6-1</inkml:trace>
  <inkml:trace contextRef="#ctx0" brushRef="#br0">22488 7103 16024,'-13'-25'-667,"-2"4"1,-3 10 1478,-4 9 0,-2 14 0,0 10 0,2 2-1147,-1-2 0,-1 3 0,2-4 0,4 1 0,5-1 0,2 0 0,4-1 0,1 4-2762,3 1 3042,7 2 1,10-6 0,6-2 0</inkml:trace>
  <inkml:trace contextRef="#ctx0" brushRef="#br0">22368 6930 17850,'-24'-37'-1051,"5"6"0,6 10 992,1 9 0,4 7 0,0 6 79,-3 3 0,5-1 0,2 6 0,4 2 1,6 0-1,9 4 0,10 2 0,7 2 110,2 2 0,17 1 0,-2 4 0</inkml:trace>
  <inkml:trace contextRef="#ctx0" brushRef="#br0">22768 7050 15293,'-8'-28'123,"3"9"1,5 14-1,0 10 1,0 4 0,0 2 122,0 3 1,5 1 0,4 2 0,3 6 0,2 2 0,-1 3 98,0 3 1,1-1-1,-3 5-533,-2 2 1,2-4 0,-5-1-1,0-1 64,-1 0 1,0 1 0,-5-6 0,0-1 0,-2-2 0,-2-6 0,-6-3 0,-5-4-122,-3-1 0,-4-6 0,4 1 0,2-2 0,1-2 1,2-2 401,-1-2 0,5 1 0,2-6 1,1-1-1,3-2 0,3-1 1,5-2-1,3-3 0,6 3 1,2-3-1,3 4 0,2 0 1,4 1-51,5 0 0,-1-1 0,4 2 0,-2 2 0,-3 1 0,2-1 0,-3-1-348,-4 3 1,1-4 0,-5 3-1,0-2 1,1 1 0,-5 1 134,-5-1 0,0 2 0,-5 0 0,-1-1 1,1 0-1,-1 0 874,-1-1 1,0 2 0,1 1-145,5 1 0,-1 1 0,1 7 0,1 4-641,2 7 1,3 0-1,1 7 1,2-3-1,-2 1 1,0-2-238,2-1 1,-3-1 0,4-1 0,-1 0 0,1 1 0,0-3-1,1-2 0,-1 2 1,-3-7-1,2-1 1,0-1-1,-1-4 1,3-2 247,0-5 0,-3 1 0,2-1 1,-1 1-1,0-1 0,-2 0 1549,-1-2 0,-2 1-652,0 1 1,-5 5 0,-2 8-1,0 5 1,2 3-1048,4 1 0,9 5 0,6 1 0,7 1 0,4-1 1,4-3-1,2-3-280,5-4 1,3-3-1,1-6 1,-1 0 0,-2-1-1,-4-4 76,-4-4 0,-7-7 0,-12-3 0,-7-2 0,-6-3 0,-5 1 0,-7-1 674,-7 2 1,-11 6 0,-16-1 0,-4 7 0,-3 5 0,-3 4 0,2 2-38,2 4 1,-4 8 0,11 12 0,2 8 0,5 8 0,7 4-421,8 1 1,6 16 0,7 0 0</inkml:trace>
  <inkml:trace contextRef="#ctx0" brushRef="#br0">21475 7756 15257,'64'-35'280,"-28"20"1,3 3 0,16 2-1,4 4 1,8 7 0,2 4-1,-18-2 1,1 1 0,1 1-25,4 0 1,2 0-1,1 1 1,8 2-1,2 0 1,1 0 0,-15-3-1,0 1 1,1-1-1,1 1 1,1 0-1,0 0 1,1 1 0,0-1-1,3 1 1,0 0-1,0 0 1,0 0-1,-1 0 1,-1 1 0,1-1-1,0 1 1,2 0-1,0 0 1,0 0-1,-1 0 1,-2 1 0,0-1-1,0 1 1,-1-1-321,0 1 0,-1 1 0,0-1 0,0 0 0,-2 1 0,0-1 0,0 1 0,-2 0 0,13 3 0,-1 1 0,-2 0 0,-1 0 0,0-1 0,-2 0 64,-3-1 0,0 0 0,-1 0 0,0 0 0,-1 1 0,-1-3 0,-5-3 0,0 0 0</inkml:trace>
  <inkml:trace contextRef="#ctx0" brushRef="#br0">18649 5611 9756,'0'-39'0,"0"4"0,1 4 0,2 2 0,2 3 0,-2-1 0,-2 1 655,-1-1 0,-4 6 1,-4 5-1,-3 4 0,-10 5 1,-9 2-1,-11 8 0,-11 9 1,-13 10-1,26-7 0,-1 3 1,-6 3-1,-1 2 0,-4 5 1,0 2 1616,-2 3 0,-1 2-2194,-5 4 1,0 2 0,18-11 0,1 0 0,-1 2-1,-4 2 1,-1 0 0,-1 1-170,0 2 1,-1 0 0,0 1 0,-2 2 0,1 1 0,1 0 0,4-2-1,1 0 1,1-1 0,3-1 0,1-1 0,1 0 0,-14 16 0,3-1 0,6-5-1,2-1 1,4-1 0,1-2 0,5-2 0,1-1-707,3-2 0,0-2 0,-18 26 1,8-9-1,7-11 0,6-9 0,10-9-26,7-5 0,9-12 1,10-12-1,16-16 1,11-17 634,8-13 1,-21 19 0,-2-3 0,2-4 0,-2-2 0,0 0 0,-1-1 0,-1-3-1,-2 0 1,0-1 0,-2 0 0,0 1 0,-2 1 138,-1 3 1,-1 1 0,-3 4 0,0 1 0,7-26 0,-3 3-227,-4 8 0,-7 13 1079,-1 7 0,2 9 0,0 7 0,1 10 56,4 14 0,15 10 0,11 11 0,15 4-285,12 5 1,-29-18-1,3 2 1,7 5-1,1 0-593,-1 1 0,-1 0 1,6 4-1,-1 1 1,0-2-1,-1 1 1,0 0-1,0 0 1,0 2-1,0 0 0,-2-1 1,-1 0-549,-2 0 1,0 0 0,-1 3 0,0 0 0,-2 0 0,0-1 0,-3-2 0,0-1 565,-2-2 0,0 0 0,-3-2 0,1-1 0,-2-1 0,0 0 0,-1-1 0,-1 1 0</inkml:trace>
  <inkml:trace contextRef="#ctx0" brushRef="#br0">11304 6717 11607,'-12'-31'0,"5"1"0,8 5 673,11 6 0,10 10 0,14 4-346,8 4 0,13 1 1,8 0-1,9 1 1,-32 1-1,2-1 1,3 2-1,2-1 1,4 0-1,2 0 1,2 1-1,0-1 1,4 0-1,1 0 1,1 0-1,1-1 1,6 0-1,0 0 1,1-1-1,0 0 73,2 0 1,0 0-1,-1 0 1,0 0 0,1-1-1,1 0 1,0-1 0,0-2-1,-23 1 1,0-2-1,-1 0 1,25-5 0,-1-1-1,-2-1 1,-1-3-576,-1 1 0,-2-3 0,-9 1 1,-3-3-1,2-3 0,-1-2 0,-5-1 1,-2-2-1,-5-1 0,-1-2 0,-5 1 1,-3-2-134,-5 0 0,-3-2 175,-4 1 1,-5-1-1,-4-3 1,-4-2-1,-4-1 1,-3-1-1,-2-1 1,-5-1-1,-5 0 1,-5 0 0,-5 0-1,-5 1 137,-4 0 1,-6 2 0,-15-1 0,-6 5 0,-3 3 0,-3 4 0,-6 2-1,-3 3 1,21 10 0,-2 1 0,0 2 0,0 1 0,-1 1 0,0 1 46,0 2 0,0 0 0,-1 2 1,-9 0-1,-1 1 0,0 2 1,-2 2-1,1 2 0,-1 1 1,-3 1-1,0 2 0,-1 2 1,-1 1-1,1 1 0,-1 2 1,3 0-1,-1 1 0,2 1 1,1 1-1,1-1 0,0 2-86,2-1 1,0 1-1,4 0 1,-12 6 0,5 2-1,1 3 1,4 2 0,11-3-1,4 1 1,10 0 0,3 0-1,-15 29 1,18 0-289,13-1 1,17 6 0,21-4 0,23 0 0,-10-28 0,5-3 0,8 1 0,3-1-31,7 0 1,4-2 0,-15-7 0,2-2-1,0 1 353,0 0 0,0-1 0,1 1 0,2 0 0,1 0 0,0-1 0,2 1 0,1 0 0</inkml:trace>
  <inkml:trace contextRef="#ctx0" brushRef="#br0">8425 6690 28289,'-38'-6'0,"0"-1"0,-26-5 0,16 3-129,12 5 1,12 10-1,8 6 1,7 4 0,12 2-1,19-1 1,26 1 361,24-2 1,-16-10 0,5-1 0,8-1-1,3-1 1,-20-1 0,0 1 0,2-2 0,6 0-1,1 0 1,1-1 0,-1-1 0,2 0-1,-1 0 1,4-2 0,0-1 0,1 0 0,-2 0-1,1-2 1,0 0 0,2-1 0,0-1 0,0-1-234,0 0 0,0-1 0,-1 0 0,-2-2 0,-1-1 0,1-1 0,4-1 0,0 0 0,-1-1 0,-2 1 0,-1-1 0,-1 0 0,-2 0 0,-2 0 0,-1-1 0,-2 1 0,0-1 0,-2 0 0,-4 0 0,-1 0 0,-1-1-90,20-9 1,-4-1-1,-8-1 1,-5-3 0,-12 3-1,-3-2 1,-8 0-1,-4-1 1,8-36 0,-21-3-1,-15 32 1,-5 0-213,-5-2 1,-8 2-1,-11-3 1,-8 2 0,-9 1-1,-6 3 1,-8-1 0,-4 4-1,17 12 1,-1 2-1,-2 1 1,-6 1 0,-2 1-1,-1 2 202,-4 1 1,0 2-1,-1 2 1,-4 2 0,-1 2-1,-1 3 1,16 1 0,0 2-1,-1 1 1,0 2-1,-3 0 1,-1 2 0,0 1-1,0 1 1,-1 1 0,0 2-1,0 1 1,0 2-1,-2 1 1,0 1 0,0 1-1,1 1 1,2 1 0,1 0-1,0 1 1,1 1 87,1-1 0,2 0 1,0 2-1,0 0 1,0 2-1,0 2 1,2 1-1,2 0 0,-8 7 1,4 1-1,1 1 1,6-1-1,2 1 1,3 1-1,5-1 0,2 1 1,3 1-1,-6 15 1,7 1-718,5-3 0,7 1 0,11 4 0,9-1 0,11-1 1,9-2-1,8-1 0,8-2 729,14 2 0,5-2 0,-16-15 0,1 0 0,1 0 0,5-1 0,0 1 0,0-1 0</inkml:trace>
  <inkml:trace contextRef="#ctx0" brushRef="#br0">6199 8569 15680,'-8'-6'0,"5"-1"-2207,6 0 2503,-1-5 1,5 9 0,-3-5-1,5 1 1,3 1 0,2-1-1,-1 1 1,2 0 0,1 3-1,2 1 1,-2 4 0,0 1 69,2 1 0,-2 5 0,5-4 0,0-1 1,0 0-1,2 1 0,2-2 0,2-2 0,0-1 1,-1 0 772,1 0 0,4 0-769,0 0 0,5-4 0,-5-2 0,0 0 0,0 0-34,0 3 0,5-3 1,-4 2-1,1 1 1,0 1-269,-4 2 0,1 0 0,-1 0 0,3 2 0,-3 1 0,-1 3 0,-1 0-45,0 0 0,4 2 1,0-2-1,-2 0 1,0 0-1,-3-3 494,1-1 0,4-2 1,0 0-1,-1 0 0,-1 0 1,1-2-208,1-2 1,6 1 0,-1-5 0,2 1 0,2 1 0,-1 0 0,-1 3-372,2 2 1,-7 1 0,5 0 0,-2 0 0,-2 0 0,1 0 35,-1 0 1,5 0 0,-3 0-1,2 0 1,1 0 0,-1 0 0,-1 0 173,0 0 1,5 0-1,-7 0 1,4 0-1,1 0 1,-2 0-150,-2 0 0,2-2 0,-2-1 0,1-1 0,1 1 0,1 1 0,2 2 0,1 0 0,1 0-23,1 0 1,-1-4 0,4 0 0,1 1 0,-2 1-53,0 2 1,4-4 0,-3-2 0,1 0 0,-4-2 0,-4 2-179,-4 1 1,1-1-1,-5 3 1,1-2 0,0 2-1,-4 2-752,-1 1 1,-1 0 0,0 1 0,1 4 0,1 4-1,3 4 898,-3 5 0,5-4 0,0 6 1</inkml:trace>
  <inkml:trace contextRef="#ctx0" brushRef="#br0">10024 8476 10413,'-7'-25'0,"1"4"70,0 8 0,3 5 6,-6 8 0,0 0 0,-4-1 0,0-3 0,-1-5 0,1-2 0,1 1 0,2 1 679,1-1 0,7-1 0,2 2 1,8 6-1,5 5-306,5 2 0,0 7 0,7-4 0,4 2 0,4-2-191,4-1 1,6 3-1,4-4 1,2-2-1,5-2 1,0-1 95,7 0 0,1 5 0,4-1 0,-4-1 0,1 0 1,0 0-181,3 1 0,-1 7 0,-2-2 1,-4 2-1,5 3 0,1-1-114,4 0 1,1-1 0,-2-1 0,2-4 0,1-1 0,0-3-151,1-2 1,-2-1 0,4 0 0,-1-1-1,-2-4 1,1-5 0,2-5 439,-36 7 1,-1-1 0,35-9 0,-7 4 0,-1 1 0,-3 0 0,-2-1 0,-1 1-257,1 0 0,-4 4 1,3 1-1,-4 1 1,-2 1-1,-1 0-565,-3 3 0,0-3 1,2 2-1,-2-1 0,-1 1 1,-1-2 331,0-1 0,3-1 0,-3-2 0,-1 1 0,1-3 0,-3-3 0,-1-2 467,-2 0 0,-5 1 1,1 0-1,-1-3 1,0-1-1,-6 0-203,-5-1 0,0 3 1,-8-4-1,-3 0 1,-4-1-1,-3 3 0,-3-1-510,-2 0 1,-1 3 0,-1-2 0,-4-1 0,-3 2 0,-4-2-51,-2 0 0,1 3 1,-2-2-1,-1-1 0,-3 2 1,-2-2-1,-3 2 495,-1 0 0,-2-4 0,1 4 1,-2 0-1,-2 0 0,-3 1 0,-1 0 48,-3 0 1,-1-1-1,-4 3 1,-1-1-1,-4 4 1,-3 3-211,-5-1 0,-7 1 1,-1 0-1,-2 2 0,-3 2 1,0 3 22,1 2 1,-7 1 0,8 0 0,-1 0 0,2 0 0,6 0 279,4 0 0,-2 0 0,9 0 0,-3 1 0,1 2 1,3 2-1,-1-2 288,1-2 1,-2-1 0,-4 0-1,-1 0 1,1 0 0,-2 0-230,-3 0 0,2 5 0,-5 1 0,1-1 1,2 3-1,0-1-9,2 4-293,4-5 1,-6 4 0,6-4 0,2 0 0,0 1 0,4-1 37,3 0 0,3-1 0,-2-4 0,1 2 0,-2 1 0,1-1 0,-1-1 535,2-2 1,2 0-233,-1 0 0,6 4 0,-9 1 0,0-1-236,2 2 1,0-3 0,1 6 0,-2 1-1,-1 2 1,-1 1 0,1 1-397,1-1 0,2 0 1,0 1-1,0-1 1,2 0-1,1 1 269,1-1 0,7 0 1,-3 1-1,4-1 0,3 0 1,1 1-1,4 1 25,0 2 0,3 4 0,3 4 0,1 0 1,0 1-1,-1 3 0,3 2-388,2 2 0,3 7 0,6-2 0,1 1 0,7 1 0,8-5 85,9-1 1,17 0 0,3-5 0,12-6 0,8-2 0,6-6 170,3-5 1,-36-4-1,1-1 1,3-2 0,1-1-1,1 1 1,0 0 0,2 1-1,0-2 196,1 0 1,0-1-1,-4 0 1,1 0-1,-1-1 1,0 0 0</inkml:trace>
  <inkml:trace contextRef="#ctx0" brushRef="#br0">13823 8316 29029,'-22'0'0,"0"0"-131,6 0 1,-8 0 0,6 0 0,3-1 0,4-2 79,2-2 0,6-1 1,0 2-1,6-4 0,7 1 416,6 3 1,5 2 0,7 2 0,3 2 0,6 1 0,5 3 0,4 1-314,1 3 0,6 2 0,7 1 0,2 2 0,3 2 0,3 0 0,2 0 0,2-3-16,1 0 1,-33-8 0,0 0-1,-2-1 1,1 0 0,2 0-1,-1-1 1,1 0 0,0 1-1,0-1 1,1 1 53,-2-1 0,1 1 0,1-3 0,1 0 1,-1 2-1,0-1 0,3 1 0,0-2 0,1 1 1,0-1-1,3 0 0,0 0 0,0 0 1,0 1-91,1-2 0,1 1 0,-1 0 0,2 1 0,1 0 0,0-1 0,-1 0 0,0-1 0,1 0 0,1-1 0,-2 0 0,1 0 0,-1 0 0,0 0 0,1 0 0,0 0 0,-2 0 0,-1 0 0,-1 0 0,0 0 0,0 0 0,1 0 0,-1 0 0,0 0 0,0 1 0,1-2 0,2 0 0,1-2 0,-3 0 0,-1 0 0,-2 0 0,0-1 0,-2-1 0,0-1 0,-2 1 0,0-2 0,1 0 0,-1 0 0,1-2 0,0 0 0,-4 1 0,0 0 0,1-3 0,1-1 0,-1 1 0,0 0 0,0 0 0,-2 0 0,1 0 0,-1 0 0,-2-1 0,-1 0 0,32-13 0,-32 12 0,0-1 0,28-12 0,-3-1 0,-2-1 0,-6-2-122,-1-1 1,-3-5 0,-11 4 0,-2-1 0,-6 1 0,-7 2 0,-6 1-395,-7-3 1,-4 4 0,-9-4 0,-6 1 0,-10 0-1,-11-1 268,-10 0 0,-13-1 0,-14-2 0,30 18 0,-1 1 0,-3 0 1,0 1-1,-2-1 0,-1 1 0,-2 0 0,0 0 17,-3 1 1,-1 0 0,-2 1-1,0 0 1,-1-1 0,-1 1-1,1 0 1,0 1 0,-2 0-1,-1 0 1,-2 1 0,0 0 187,-1-1 0,-2 0 1,-7 1-1,-2 1 0,4 0 1,-1 0-1,-3 0 1,-2 2-1,22 3 0,-1 1 1,-1 1-1,0 0 1,-2 2-1,0-1 115,-1 1 1,-1 1 0,-1 0 0,-4 0 0,0 0 0,0 1 0,3 0-1,-1 1 1,0 1 0,0 1 0,-1 0 0,0 1 0,-1 2 0,-1 0-1,1 2 1,1 0 0,0 1 0,0 0 0,-1 2 0,0 0 0,0 1-77,2 1 0,-1 0 1,2 1-1,2-1 0,1 0 1,1 1-1,3 0 0,2 1 1,0 0-1,-20 8 0,3 1 1,6 0-1,1 1 1,4 1-1,1 0-97,3 1 0,3-1 0,3 0 1,4 0-1,7-3 0,4 0 1,-19 21-1,18-4 0,16-2 1,17-2 106,14-2 0,18-1 0,24 3 0,-23-18 0,2-2 0,8 1 0,2 0-6,6-1 0,1 0 0,-1-1 0,2 0 0,7-2 0,0-1 0,1 0 0</inkml:trace>
  <inkml:trace contextRef="#ctx0" brushRef="#br0">4532 9062 29595,'-7'-42'-2458,"2"3"0,4 9 1,1 10-1,1 6 2647,4 5 0,2 4 1,7 5-1,0 0 1,4 0-1,6 0 1,5 0-1,9 0 1,4 0-1,7-2 1,3-1-1,2-1 1,0-1-1,4 1 1,3-1-1,0 2 1058,-4 2 1,1 1 0,-2 0-1265,1 0 1,-6 0-1,6 0 1,-7 0-1,-7 1 1,-4 2 0,-5 3-568,-2 2 0,2-1 1,-6 3-1,-4-2 1,-3-1 537,-5 1 1,-1-5-1,-2 3 1</inkml:trace>
  <inkml:trace contextRef="#ctx0" brushRef="#br0">5532 8929 28952,'-27'0'195,"-1"0"1,-1 0 232,-3 0 0,0 2 0,1 4 0,-3 7-640,0 8 1,-3 4 0,4 1 0,0 1-1,1 1 1,2 2 0,4 1 0,3 0-1,6 2-1686,2 2 0,7 2 1212,4-1 0,20-10 0,6-6 1</inkml:trace>
  <inkml:trace contextRef="#ctx0" brushRef="#br0">7945 9542 31954,'-14'0'0,"1"0"0,1-1-941,3-4-1086,9-2 2207,2 0 0,16-5 0,1 3 0,9-3 0,9 0 0,7 2 0,10 2 0,7 1 0,8 1 0,-32 3 0,2 0 0,2 1 0,2 1 0,1 0 0,1-1 0,3 1 0,0-1 0,1 0 0,0 0 0,1 0 1,-1 1-181,1 0 0,-1 0 0,-2 1 0,-2 0 0,2 0 0,0 0 0,-2 0 0,0 0 0,-3 0 0,-1-1 0,0 0 0,1-1 0,-1 0 0,-1-1 0,33-3 0,-35 4 0,-1 0 0,32 1 0,-7-5 0,-4 1 0,-7 1 0,-6 1 0,-2-3 0,-12 1 0,-2 2 0,-2 2 0,-5 1 0,-4 0 0,-3 6-85,-2 3 1,-5 3 0,-2 1-1</inkml:trace>
  <inkml:trace contextRef="#ctx0" brushRef="#br0">8331 9102 10784,'-13'-48'0,"1"9"0,2 14 0,1 12 506,-1 7 1,2 6 0,-1 4-1,-1 4 1,-2-1 0,-3-1 0,-1-2-1,-2 2 1,0 2 0,1 2 676,-1 2-971,-6 7 0,3-4 1,-5 3-1,-2-4 1,-4 0-1,-5-1 178,-5 0 1,-6 1-1,-7-1 1,-4 0 0,-8 1-1,-7-1 1,34-6 0,-1-1-283,-3 1 0,-1 0 0,-2 1 0,-1 1 1,-5 0-1,-2 0 0,-1 0 0,0 0 1,-3 0-1,-1 0 0,-3 0 0,-1 1 1,-3 0-1,0 1-78,-2 1 1,-1-1 0,-3 1 0,0 0 0,1 0 0,1 0 0,-1-1 0,-1 0-1,24-3 1,-1 0 0,0 0 0,-2 0 0,0 1 0,0 0-76,-2 2 1,-1-1 0,0 1 0,-2-2 0,0 0 0,0 1 0,-1 0 0,0 0 0,0 1 0,0-2 0,0 1 0,0-1 0,0 0 0,-1 0 0,0 0 0,0-1 0,1 1 0,-1 0 137,-2 0 0,1 0 0,-1 0 0,-3 1 0,0 0 1,1-1-1,3 1 0,1 0 0,1-1 0,2-1 1,1 0-1,0-1 0,3 1 0,-1-1 0,1 1 1,-22 1-1,2 1-62,2 0 1,2-1 0,1-2 0,2-1 0,12-2-1,1 0 1,3-1 0,2 0 0,2-2 0,2 1-1,4-1 1,1-1 0,-30 0-95,10 0 1,14-6-1,6-3 1,11-3-1,11-1 1,7 0-1,4-2-613,7-3 0,10 3 0,13-4 0,7 1 1,11 1-1,5-1 676,2-1 0,9-2 0,-5-6 0,2 1 0</inkml:trace>
  <inkml:trace contextRef="#ctx0" brushRef="#br0">1613 9902 27012,'-21'-25'-1497,"3"3"1,4 8-1,0 10 1,-1 4 1748,-2 4 1,0 4 0,-5 5 0,0 0 0,-2 1 0,-1 1 0,-3 1-192,0 2 1,0 5-1,3-2 1,2 3-1,6-1 1,2 3-1,3-3 1,3 1-1304,5-3 856,2 4 0,5-6 0,4 3 0,10-4 0,5-3 0,6-2 271,0 1 1,11-3-1,2-2 1,4-4-1,1-4 1,-4-1-214,0 0 0,1-6 1,0-3-1,-3-4 284,-2-5 0,4-2 0,-8-7 0</inkml:trace>
  <inkml:trace contextRef="#ctx0" brushRef="#br0">2106 9929 26209,'-13'-21'-3663,"4"8"1,0 10 4182,-1 6-478,4 4 1,-2 6 0,5 1 0,-1-1 0,1 0-226,2 1 1,1 3 0,0 1-1,0-1 1,1-3 0,3-2 0,4-1 103,-1-3 1,5-3 0,-3 2 0,3-1 0,1-3-1,0-1 368,1-2 0,-2-6 0,-2-2 0,-3-1 0,1 1 0,-2-3-2,0-1 1,-2-1 0,-5 1 0,-4 3-37,-4 5 1,2 2 0,-2 2 0,0 2 0,2 2-556,2 5 1,4 3-1,4 1 1,4 1-1,8-1 1,3-1-278,1-3 0,9 1 0,0-5 1,5-2-1,5-2 0,5-1-1365,6 0 2541,-3 0 0,6-12 0,-5-3 0</inkml:trace>
  <inkml:trace contextRef="#ctx0" brushRef="#br0">2799 9716 27623,'-13'-40'-5808,"0"5"6066,5 15 0,2 14 1,6 15-1,2 4 0,1 5 1,3 4-1,1 3-790,3 2 1,1-1-1,-1 3 1,-1 0 0,1 2-1,2-1 1,3-2 197,3-1 1,-2-2 0,5-3 0,0-4 0,-1-3 0,4-3 0,0-4 770,-2-3 1,2-4 0,-7-1 0,1 0 0,0-1-1,0-2 170,-2-2 1,-6-5-1,-1 3 1,0-2 0,0 0-1,0 0 1,0 0 1342,-2 0 0,1 5-2310,-4-5 1,-1 6 0,6-1 463,1 2 0,2-2 0,2-1-2865,-1 2 2997,0 2 1,-7 1 0,-6 1 0,-7 5 0,-5 6 0,0 6-366,3 2 0,-1 3 0,5 3 0,2 2-1429,2 4 1,-1-1 0,-2 7 1262,-5 4 0,-9 1 1,-2-3-1</inkml:trace>
  <inkml:trace contextRef="#ctx0" brushRef="#br0">1840 10648 27036,'0'-20'-3072,"0"0"1,1 13 3549,3 3 0,-1 4 1,6 4-1,2 3 1,1 2-569,1 0 1,-4 2 0,0 5-1,1 2 1,0-2 0,1 0-1,-4 0-345,-1 2 1,0 0 0,-3-5-77,1 1 1,1-1-1,-4-1-139,4-3 1,-2 1 573,6-5 1,-6-2 0,1-8 450,-2-4 1,-2 2 291,0-2 1,1 6 0,3-2-783,5 4 0,-1 5 0,1 2 0,1 2 0,2 1 0,1 0-420,1-1 0,-1-3 1,0 2-1,0 1 0,1-2-420,-1 0 1367,-5-2 380,-3-4 1,-5 1 0,2 2-1,2 2-590,5-2 1,-1-2 0,1-1 0,1 0 0,2 0-88,1 0 0,-4 5 1,0-1 184,1-1 1,2-1-1,1-2 1</inkml:trace>
  <inkml:trace contextRef="#ctx0" brushRef="#br0">2533 10795 26541,'0'-30'-6341,"0"4"5746,0 5 1,6 11 1493,3 5 0,-2 4 0,0 2 0,-1 4-2086,-3 4 1,3 2 0,-1 3 0,-1-1-1,2 0 1360,3 1 0,3-19 1,1-4-1</inkml:trace>
  <inkml:trace contextRef="#ctx0" brushRef="#br0">2559 10502 26541,'-6'-34'-8307,"1"3"7100,-4 8 1,3 0 1408,6 5 0,0 5 1,3 7-1,4 4 0,6 8 1,4 5-1157,2 2 1,3 5 0,8-1 1185,1 0 0,6-8 1,-3-4-1</inkml:trace>
  <inkml:trace contextRef="#ctx0" brushRef="#br0">3013 10355 29321,'-6'-19'-8279,"0"13"7927,-3 6 0,3 10 1,6 14-1,0-2 1,0 2-1,1 3 1,2 2-707,2 2 1,5 6 0,-1-1 0,3 2 0,0 2 763,-3 0 0,3-11 0,-5-4 0</inkml:trace>
  <inkml:trace contextRef="#ctx0" brushRef="#br0">2879 10622 20175,'-4'-46'-1248,"-1"6"1,2 13 0,8 12 1571,4 5 1,9 7 0,4-1 0,1 2 0,3 2-1,-1 2 1,6 4 0,3 5-361,3 6 1,-1 0-1,-10-3 1</inkml:trace>
  <inkml:trace contextRef="#ctx0" brushRef="#br0">1720 11275 25040,'-40'0'500,"8"0"1,12 12 0,15 7 0,13 8-493,12 4 0,26-8 0,12-9 0,-21-11 0,3-3 0,11-4 0,3-3 0,10-4 0,3-4 1,-16 2-1,2-1 0,1-1 0,4-1 0,0-2 0,1 0 146,3-1 0,2 0 0,-1 0 1,2-1-1,0 0 0,0-1 0,1-2 1,1-1-1,-1 0 0,0 0 0,0-1 1,-1 0-1,2-2 0,-1 0 0,0-1 1,-2 2-1,-1-1 0,0-1 0,-1-1 1,0-1-1,-1 0-577,-3 0 0,-1-1 0,-1 0 1,-4 3-1,-2 0 0,-2-2 1,-3 0-1,-1-1 0,-1-1 296,16-14 0,-3-1 1,-6-1-1,-6-1 0,-12 6 1,-4-1-1,-4 0 1,-5-2-115,-4-1 1,-4-1 0,-6-4-1,-6-1 1,-8 0 0,-7 1 0,-7-2-1,-7 3 1,-12-3 0,-7 2 0,11 18-1,-3 2 1,-1 1-1251,-4-1 1,-3 1 0,-1 2 1204,-10-2 0,-4 3 0,2 1 232,9 5 0,1 1 1,-4 2-1,-14-2 0,-4 2 1,0 3-1,7 3 1,1 2-1,-1 2 0,-4 0 1,-1 1-1,-1 3 1,16 2-1,0 1 0,-1 2 1,0 0-1,1 2 1,0 0-1,-1 2 0,1 0 73,0 1 0,0 1 1,0 1-1,0 2 1,-5 2-1,0 1 1,0 2-1,2-1 1,-13 4-1,1 1 1,1 0-1,-1 3 1,1 0-1,0 1 1,3 1-1,0 2 0,2 0 1,3 0-1,3 0 1,0 2 36,5-2 1,1 1-1,2 1 1,3 1-1,2 2 1,2 0 0,-9 10-1,5 2 1,5 1-1,6 3 1,8 3 0,5 2-1,8 0 1,6 3-1,7 3 1,7 1-92,5 3 1,7-2 0,11 1-1,8-3 1,-6-16 0,5-2-1,2 0 1,3-1 0,2-2 0,3-1-1,4 0 1,3-3 0,1-1-1,7 0 1,2-2 0,2-2 0,2-1-1,2-3 1,2-1-103,-14-5 1,1-2-1,0-1 1,2 0 0,2-1-1,1-1 1,0 0-1,1-2 137,-2-1 0,1-1 0,0-1 0,1 0 0,2 0 0,1 0 0,0-1 0</inkml:trace>
  <inkml:trace contextRef="#ctx0" brushRef="#br0">11064 9489 13701,'-36'-34'0,"4"4"0,2 8 0,7 9 0,3 10 0,7 9 271,3 7 1,8 3-1,2-2 1,11-1-1,14-1 1,19-3-1,23-5 1,-26-3-1,2 0 1,7-1-1,2 0 1,5 0-1,0 0 1,7 0-1,0 0 1,2 0-1,1 0 1,3 0-1,1 0 653,1 0 0,-1 0 0,1-1 0,0 0 0,-1 0 0,-1-1-833,-3 0 0,1 0 0,3-3 0,-2 1 1,-8 1-1,-2 0 0,-1 0 0,-2 0 0,0-1 1,-2 1-1,-3 0 0,0 0 0,0 0 0,0 0-760,-1 1 0,0 1 0,-4-3 0,1 0 0,3 1 0,-1-1 0</inkml:trace>
  <inkml:trace contextRef="#ctx0" brushRef="#br0">14343 9476 11934,'-35'-49'0,"8"10"-149,9 13 0,20 12 1,13 11 351,17 6 0,26 3 0,-20-1 0,2 1 1,7-2-1,3 0 0,6 1 0,3-1 0,5 1 1,1-1-1,6 0 0,0 0 0,2-1 1,1 0-1,-23-2 0,0 0 0,1-1 0,-1 1 1,0 0-1,-1-1 0,2 0 0,0 0 1,0 0-1,23 0 0,0-2 0,-2 1 0,-1-2 1,-4 0-1,-1-1 252,-5 0 1,0 0 0,6 0-1,-1 1 1,-8 1 0,-1 1-1001,1-1 1,0-1 0,-2 1 0,-1 0 0,0 2 0,0 0 0</inkml:trace>
  <inkml:trace contextRef="#ctx0" brushRef="#br0">19062 9716 8439,'-3'-70'0,"12"6"0,21 14 0,19 17 0,20 17 111,-28 12 0,3 2 0,3 1 0,3 1 0,7 0 0,2 1 0,6 1 0,3 1 1,-17-1-1,0 0 0,3 1 0,5 0 0,3-1 0,0 0 0,5 1 0,1-2 0,0 1 1,4 0-1,1-1 0,0 1 0,1-1 0,1 1 0,0-1 0,-19 0 0,1 0 1,1 0-1,-1 1 0,0-1 0,0 0 0,1 0 0,-1 0 0,1 0 0,0 0 0,0 0 1,-1 0-38,19 0 0,0 0 0,-1 0 1,-1 1-1,0 0 0,-1 0 0,-5 0 1,0-1-1,-1 1 0,-3-1 0,0 0 1,-1 0-1,-4-1 0,0 1 0,-1-1 1,-1 0-1,-1 0 0,0 0 0,-3 0 1,-1 0-1,0 0-666,21 1 0,-1-2 0,1-1 0,-1-2 0,-5 1 0,1-1 0</inkml:trace>
  <inkml:trace contextRef="#ctx0" brushRef="#br0">6292 10049 8573,'-6'-31'0,"-1"1"0,-1 5 0,1 10 119,2 11 0,5 2 1,0 2-1,8 0 1,4 0 744,1 0 0,6 0 0,3 0 0,5 2 0,4 1 0,3 1-753,0-1 1,8 0 0,-4 0-1,2 1 1,5-1 0,1 0-1,2 0 88,0 2 1,4-1-1,-3-2 1,2 0 0,3 3-1,-1-2 1,-1-2-67,-3-1 1,1 0-1,-6 0 1,-1 0 0,0 0-1,0 0 64,2 0 1,4 0-1,-5-1 1,-1-4-1,0-2 1,0-2 44,1 0 0,7 2 1,-2-3-1,1 2 1,0 2-1,-2 3-362,-2 2 0,3 1 1,-5 0-1,0 0 1,1 0-1,-1 0 0,1 1-63,1 4 0,-5-4 0,4 5 0,-3-1 0,0-1 0,1-1 342,0-2 0,-3-1 1,9 0-1,1 0 1,0 0-1,1 0 0,-2-1 115,1-4 0,2 4 0,1-5 1,1 2-1,-1-1 0,2 2-490,2 2 0,-2-1 0,3-1 0,-5-1 1,-2 1-1,-4 1 0,0 2 6,1 0 0,-5 2 0,1 1 1,-2 3-1,-4 0 0,-1 0 243,-1-3 1,-2 3 0,3-2 0,-2 0 0,1 1 0,1-1 0,2-1 197,2-1 0,2-2 1,-2 0-1,2 0 1,3 0-1,2 0-159,2 0 1,-3-5 0,2 1 0,0 1 0,-1 0 0,-3 0 0,0-1-106,-1 1 0,2 1 0,-3 1 0,3-2 0,0-2 0,1 2 0,1 2-88,2 1 1,2-5-1,1 1 1,2 1-1,1 0 1,2 0 123,-2-1 0,2-2 0,-1 3 1,-1-2-1,5 1 0,1-1 1,3 1 15,2 1 0,-8 1 0,6 1 0,-3-2 1,-3-1-1,4 1 54,2 1-101,-7 2 0,13 0 1,-9 0-1,2 0 1,-1 0-1,-1 0 15,2 0 1,4 0-1,2 0 1,-2 0-1,2 0 1,-2-1 8,0-4 0,-1 4 0,-1-4 0,1 4 1,1 1-1,0 0 0,2 0 3,-1 0 0,-3 0 0,3 0 0,-4 0 0,-4 0 0,1 1-78,3 4 1,-5-2 0,6 4-1,-1-1 1,-1-2 0,0 1 46,-2-1 1,-4 2 0,3-3 0,-1 2 0,0-2 0,2-2 0,0-1 137,2 0 1,2 0 0,-6 0-1,-1 0 1,1 0 0,0 0 0,0 0 31,1 0 1,-3 0-1,3 0 1,1 2-1,0 1 1,5 2-235,1 3 1,-6-4 0,8 4 0,1-1 0,0 1 0,3 0 0,-1 0 49,-1-4 1,-34-2 0,0-1 0,36 2 0,-36-1 0,1 1 0,2-2 0,1 1 0,0-2 0,0 1 138,1-1 0,0 0 1,3 0-1,0 0 0,-1-1 1,0 1-1,1-2 0,0 1 1,3-2-1,1 1 0,0 0 1,1 1 4,2 1 1,-1-1 0,-2-1-1,-1-1 1,2 1 0,-1 0-1,0 0 1,-1 1 0,2 0 0,-1 0-1,0 1 1,-1 0 0,2 0-1,-1 0-248,0 0 0,-1 0 0,2 0 1,-1 0-1,-3 0 0,1 0 1,0 0-1,0 0 0,-1 0 1,-1 0-1,0 0 0,0 0-41,-3 0 1,0 0-1,-1 0 1,0 0-1,-1 0 1,-2 0 0,2 0-1,-2 0 1,35 0-1,1 0 1,-9 0-490,-4 0 1,7 0 0,-15 0 0,-2 2 0,-1 2 0,-6 5-1289,1 3 1968,-1 1 0,-5 7 0,0 0 0</inkml:trace>
  <inkml:trace contextRef="#ctx0" brushRef="#br0">6852 11475 8390,'1'-14'0,"4"3"0,4 2 0,2 4 0,3 4 2,-7 1 1,5-2 0,-3-1 0,3-1 0,1 1 0,0 0 0,1 0 0,-1-2 0,0 3 0,1 0 0,-1 2 457,0 0 1,1 0-1,0 0 1,4 0-1,4 0 1,4 2-1,0 0 1,4 3-1,4-2-235,6-2 1,9 4 0,0-1 0,3-1 0,1-1 0,2-2-31,2 0 1,0 0-1,3-2 1,0-1-1,-1-1 1,2 1 58,1 1 0,0-2 0,-9-1 0,1 3 0,-1 0 0,0 2-422,1 0 0,-5 2 0,-1 0 0,1 3 0,2-1 0,-1 1-3,0-1 0,5 5 1,-6-3-1,3 0 1,1 1-1,1-1 0,-1 0 1,0-3 323,1-1 0,-3-2 1,1 0-1,0-2 0,1-1 1,-1-1 167,-1 1 1,-3 0-1,7 0 1,0-2-1,0 3 1,-3 0-1,0 2-393,-1 0 0,0 0 0,-1 2 0,2 0 0,-2 3 1,1-1-47,-4 2 0,5-4 0,-5 2 1,2-2-1,0-2 0,1 0 1,1-2 377,-2-2 0,1 1 0,-4-5 0,1 1 0,2 1 0,0 0 77,0 3 1,-2-3 0,4 2-1,-4 1 1,0 1 0,-2 2 0,-1 0-556,-1 0 0,-7 0 1,7 0-1,0 0 0,-2 0 1,2 0 155,2 0 1,-7 0-1,5 0 1,0 0-1,-2 0 1,1 0-1,-2 0 463,0 0 0,4 0 0,1-1 1,-2-2-1,0-2 0,0 3-336,1 0 1,5 1-1,-3-2 1,0-2-1,1 2 1,-1 2-344,0 1 0,4 0 0,-1 0 0,2 0 0,-1 0 0,-3 0 0,1 1 188,-1 4 0,-2-4 1,3 5-1,1-2 0,0 1 1,-1-2-1,-1 0 303,0 1 1,-2-2-1,2 2 1,-1-1-1,-1 0 1,-1 3-243,0 1 1,2-2 0,-3 2-1,3-1 1,2-1 0,1-1-35,-2 1 0,3 0 0,-4-2 0,2 2 0,2-2 0,0-2 132,-1-1 1,3 2 0,-3 1 0,1 1 0,1-1 0,-4-1 79,-1-2 1,3 0-1,-3 0 1,0 0-1,0 0 1,-3 0-1,-1 0-241,3 0 0,-2 0 1,4 0-1,1 0 0,-2 0 1,1 0 48,0 0 1,-2 0 0,2 0-1,1 1 1,-1 2 0,2 2-1,0-2 130,0-2 1,-2 3 0,3 1 0,-1-2 0,2 0 0,0 0-42,3 1 0,-1 1 0,0-4 1,1 2-1,-1 2 0,0-3-182,1 0 0,3-2 0,3 1 1,-1 2-1,2 2 0,-2-2 0,3-2 190,3-1 0,-5 0 1,5 0-1,-2 0 1,0 0-1,2 0 1,-3 0 87,-1 0 0,1 0 1,-3 0-1,2 0 1,3 0-1,-1 0-65,-1 0 1,2 0-1,-3 0 1,3 0 0,5 0-1,1 0-247,-2 0 0,-30 2 1,1 1-1,31 3 1,-1 1-1,2 2 0,-3 0 1,2-2 189,1-1 0,-6 0 1,3-3-1,-1 1 0,-5-1 1,2-1 41,1-2 1,-10-2 0,6-1-1,-4-2 1,-2-3 0,0-1-331,-2 2 0,-5-3 1,-4 4-1,-2 0 1,-4 0-1,-1 3 0,-3 1-752,-1 2 0,-2 0 0,-4 0 0,-2 0 1,0 0-1,-1 2 441,-1 2 1,4 4 0,-8 5 0,0 0 578,1 1 0,3-1 0,-2 0 0</inkml:trace>
  <inkml:trace contextRef="#ctx0" brushRef="#br0">18875 12154 8474,'-25'-4'0,"3"-1"0,4 3 0,4 0 0,8 2 215,6 0 1,11 0-1,13 0 1,7 0 0,9 0-1,9-1 1,6-2-1,4-3 1,0 0 0,2-2-1,-2 1 1,1-2-1,-6 0 834,-3 0 1,-7 2 0,-8-3 0,-7 2 0,-3 1 0,-6 1 0,0-2 0,-4 2-10638,-1 1 9588,-2-6 0,0 4 0,1-7 0</inkml:trace>
  <inkml:trace contextRef="#ctx0" brushRef="#br0">20142 11621 23952,'12'-35'-2195,"-3"-1"1,2 4 0,-3 12 3094,-1 7 1,5 9-1,-3-1 1,3 5 0,1 5-1,1 5 504,-1 6 0,0 9 0,0 9 1,-1 4-1,-1 4 0,-4 1 1,1 2-1378,-1-2 1,-4-5-1,3 5 1,-2-4-1,1-5 1,-2-2-485,-2-2 0,-1-8 1,0-4-1,0-3 1,-1-2-1,-5-1 1,-6-3-421,-4-5 1,-4-2-1,3-5 1,-4-5-1,-1-5 1,1-3 1206,2-3 0,-4 2 1,4-4-1,0 2 1,0 1-1,2 1 1018,3-1 1,5 5 0,1 7 0,2 4-1389,3 8 0,2 4 1,2 4-1,2 1 1,3 2-1,2 4-53,2 0 0,2 3 1,3-5-1,1 0 0,3 0 1,3-2-2761,7-3 1,-1 0 0,6-1 2962,-2 0 0,5 1 0,-3-1 0</inkml:trace>
  <inkml:trace contextRef="#ctx0" brushRef="#br0">20648 12034 8395,'14'-32'2023,"-7"16"0,1-2 0,-4 18 0,5 0-1300,3 0 1,1 0 0,0 0 0,2 1-1,1 2 1,2 2-738,-1-2 0,-7 3 1,-4-3-571,-5-5 1,-4 1 0,-10-7 0,-2 2 0,-1 3 0,-3 2 0,-1 1 1027,1 0 0,1 0 1,5 0-1,1 1 1,3 4-1,5 4 0,2 2 303,2 3 0,6 4 0,5 1 0,4 2 0,2 2 0,1 1-1258,1-2 1,2 2 0,6-6 0,1-1 510,3 3 0,3-12 0,6 4 0</inkml:trace>
  <inkml:trace contextRef="#ctx0" brushRef="#br0">21155 12061 8359,'9'-24'2353,"0"8"0,1 12 0,2 10-1198,1 5 1,-4 3 0,-1-1 0,-1 2 0,-1 1-1,1 3 1,-1 2-419,0 3 1,-1-3-1,-5 1 1,0 0-1,0-1 1,0-3 0,0-4-2340,0 0 1,-6-7 0,-3-4-1,-3-6 1,0-6 652,3-3 1,-3-11 0,5-4 0,0-1 0,1-2 0,1 1 1270,1-2 0,-1-1 1,5 6-1,0 1 1,0 2-1,0 6 0,0 2 1277,0 1 1,6 3-1,3 2 1,3 4-1,1 5-1363,1 5 1,-1-2-1,0 7 1,1 3-1,-1 4 1,0-1-1970,1-1 0,3 3 1,3 1-1,-1 0 1733,0 0 0,5 5 0,-3-3 0</inkml:trace>
  <inkml:trace contextRef="#ctx0" brushRef="#br0">21528 12101 8336,'6'-28'0,"-3"4"0,6 15 0,-5 3 0,5 6 0,2 2 692,1 2 0,1-1 0,0 5 0,1-1 0,-1 1 0,0 0 0,1 1 0,-1 0 4003,0 2 1,-1 0-5658,-3 3 1,-5-8-1,-8-5 1,-5-5 0,-3-2-1,-1-2 1,0 2 758,-1 1 1,5-4 0,2 3 617,1-2 1,3 5 0,7-1 0,5 4 0,3 3 0,2 3 0,0 1-1355,4 4 1,1 0-1,5 3 1,-3-1 938,-2 0 0,5 1 0,-4-1 0</inkml:trace>
  <inkml:trace contextRef="#ctx0" brushRef="#br0">21848 12154 8358,'9'-28'2409,"0"6"1,4 6 0,5 4-1502,-2 3 0,-1-1 0,-2 5 0,1 2 0,-1 2 1,0 1-453,1 0 0,-1 1 0,-1 4 0,-3 4-2306,-5 2 0,-2 3 904,-2-1 1,0-4 895,0 0 0,1-2 352,4 2 1,2 1 0,6-5 0,1-2 0,-1 0-1,0 0 1,1 1-1739,-1-1 0,2-1-2582,3-2 4018,-4 0 0,12 0 0,-6 0 0</inkml:trace>
  <inkml:trace contextRef="#ctx0" brushRef="#br0">22701 11768 15026,'6'-21'-396,"2"11"1624,-1 14 1,-1 11 0,-6 1 0,-2 2-1,-1-2 1,-2-1 0,-3 0 0,-1 3-464,2 4 1,-5 3 0,3 2 0,-1-1 0,-1 0 0,4-3 0,1-2-1640,3-2 0,-3-1-2124,2-5 0,-7-1 2018,2-3 1,2-4 0,0-10 0,1-4 0,1-3 1249,-1-1 0,0 0 0,-2-1 474,3 1 0,5 6 1,5 4-1,3 7 1,4 8-1744,2 4 0,-6 4 0,1-4 0,3 3 0,3 2 1004,3 3 1,6 1 0,-4 1 0</inkml:trace>
  <inkml:trace contextRef="#ctx0" brushRef="#br0">23048 12074 8333,'19'-32'2512,"-6"5"1,1 6-1490,-5 8 1,-3 7 0,-2 6 11,-3 8 1,-1 3 0,0 3-1,0-1-4080,0 0 1862,0-5 1,0-4 1171,0-8 0,0 1 0,0-6 1,0-1 2462,0-2 1,0 1 0,0 7-2166,0 8 0,2 7 1,1 2-1,1 0 1,-1 2-1,-1 2 1,-2 0-1311,0 0 0,4-3 1,2 0-1,2-1 1,2 0-1,2-1 1,3-3-6724,2-4 7746,-2-4 0,16-1 0,-3 0 0</inkml:trace>
  <inkml:trace contextRef="#ctx0" brushRef="#br0">23448 12061 8333,'13'-13'0,"-6"-1"326,-2 1 0,1 7 0,-2 6 0,1 8 1,-1 3 765,1 3 0,5-5 0,-1 0 0,3-1 1,1 1-1,0-1 0,1-2 0,-1-3 1,0-2-1554,1-1 1,-1-1-1,0-4 1,-1-4 0,-3-3-1,-4-1 595,-4 0 0,-1-1 1,0 1 745,0 0 0,2 5 0,0 5 1,3 6-1,-2 6 0,-2 3-839,-1 1 1,5 2 0,1 2 0,1 0 0,5 0 0,3-3 0,6 0-700,4-1 0,-2-1 1,9-3-1,-4-5 0,-2-2 1,1-4 242,0-2 1,-7-1-1,-2-7 1,-5-4-1,-4-2 1,-4-2 0,-4 0 637,-1 1 1,-6 0-1,-3 4 1,-2 0-1,-3 5 1,1 3-1,0 4-217,-1 1 1,1 4 0,0 2-1,-2 6 1,-1 5 0,-4 6-7,0 4 0,3-1 0,-2 8 0</inkml:trace>
  <inkml:trace contextRef="#ctx0" brushRef="#br0">20955 11275 8533,'-6'-18'1766,"-3"0"0,2 6 0,-1 9-1016,2 6 0,2 5 1,5 5-1,4 0 0,4 1 1,4-1-511,5 0 0,4-5 1,8-4-1,1-2 1,-2-2-1,-2 0 0,-3 0-670,-2 0 0,-7-6 0,-2-3 1,-8-3-1,-8-1 0,-8-1 0,-6 1 400,-10 0 1,-1 5 136,-8 4 1,7 2 0,-3 2 0,6 2 0,4 1 1090,4 1 1,3 7 0,3-2 0,3 2 0,6 3 0,6-1 0,8 2-1666,5 3 1,6-8-1,9 3 1,5-2-1,2-4 1,4-1 0,1-1-1049,1-1 1,5 0-1,-6-4 1515,-4 0 0,1-11 0,-6-4 0</inkml:trace>
  <inkml:trace contextRef="#ctx0" brushRef="#br0">21422 11128 8533,'7'-6'758,"-3"-3"0,4 3 0,1 3 0,3 6 5922,1 6-5674,-6 3 1,4 2 0,-5-1 0,-1 0 0,1 0 0,-3 1-1,-1-1 1,-1 0-874,4 1 0,-4-1 0,4 0 0,-4 1 1,-1-1-1613,0 0 1,2-7-1,1-6 1,3-7-1,-1-6 1,3-5 1104,-1-4 0,1-4 0,2 0 1,-1-1-1,0 2 0,0 3 0,0 4 1670,1 3 0,-3 3 1,2 2-1,2 3 1,2 1-1,2 4-469,-2 5 1,9 6-1,-5 7 1,2 2-1,-1-2-1149,-4-1 1,4 3 0,2 1-1,0 0 1,4 2 0,1-2 321,2 1 0,5 3 0,2-2 0</inkml:trace>
  <inkml:trace contextRef="#ctx0" brushRef="#br0">22515 10755 16301,'-8'-34'-2628,"-4"4"2804,-4 7 1,-8 3-1,2 9 1,-3 0 126,-2 2 1,5 5 0,0-4 0,0 3 0,-1 3 0,3 5 0,0 7 0,4 7 0,1 5 564,2 3 1,1 5-1,2 4 1,2 6-1,2 1 1,4 2-1,2 0-431,4 1 1,-1 5 0,6-6-1,1-3 1,1-3 0,-1-1-1751,-1-2 0,-2-2 0,2-5 0,-3-2 1257,0-2 0,-5 2 0,5-5 0</inkml:trace>
  <inkml:trace contextRef="#ctx0" brushRef="#br0">22221 11102 12997,'14'-14'1368,"-1"1"1,5 5 0,0 4-501,-2 3 1,-6 1 0,-1 0 0,1 0-613,2 0 1,2 1 0,-1 3 0,0 4 0,1 1-722,-1 0 0,0-5 0,1 3 0,-1 1-1975,0-1 0,-5-2 5266,-4 4-1902,-2-6 0,-1 3 0,4-6 1,3 0-1,4 0 0,2 1 1,-1 2-294,0 1 0,5 5 1,0-3-1,-2 0 1,0 2-1,1-3-769,0 1 1,1 5-1,-4-4 1,-1 2-1741,0 0 1,-4-5 1101,0 5 0,-5-6 1,5 0-1,3-4 1685,4-4 0,-1-4 1,5 5-539,-1 1 0,2 0 0,5 0 0,-1-1-223,-2 1 1,2 1 0,-4 2 0,-1 0-1,-2 0 1,-3 0 0,-2 0-949,1 0 0,-7 2 156,-3 2 1,-8-2-1,-5 2 1,-3-3 411,-1-1 0,7-1 1,6-2 89,7-1 1,5-5-1,2 4 1,-1 4-1,-1 4 1,-2 4-1,-1 4-4513,1 2 4605,-4 3 1,6 17 0,-5 1 0</inkml:trace>
  <inkml:trace contextRef="#ctx0" brushRef="#br0">19649 14180 8279,'-14'-12'0,"0"3"0,-3 5 0,-1 2 0,2 2 1918,1 0 1,6 0 0,1 0 0,-1 2 0,0 1-1229,0 1 0,4 7 0,-3-2 0,-3 2 0,-1 3 0,1-1 1,0 0-1,2 2 0,0 2-346,2 0 1,1 3-1,6-4 1,2 2 0,2-1-1,6 1 1,5 0-1,4-2-39,2-1 0,0-2 0,3 1 0,-5-1 0,-3 2 1,-4 1-435,0 2 1,-6 0-1,-2-5 1,-4 0-1,-6 1 1,-6-1 0,-5 0-364,-4 1 0,-3-1 1,-5 0-1,-3-1 1,3-2-1,2-2 1,5-2-2512,4-3 0,3 3 0,5-3 3003,6-5 0,11-10 0,14-8 0</inkml:trace>
  <inkml:trace contextRef="#ctx0" brushRef="#br0">19982 14380 8220,'-2'-28'1459,"-2"6"1,0 11-1,-10 8 1,-4 6 2305,-1 6-2782,-6 3 0,7 3 0,-1 1 0,6 2 0,2 0-886,4 1 0,2-3 0,10 5 0,5 0 0,5-2 0,6 0 0,2-3-1986,6-1 0,8-7 0,1-4 1889,5-2 0,13-14 0,-1-3 0</inkml:trace>
  <inkml:trace contextRef="#ctx0" brushRef="#br0">20648 14007 8475,'-6'-19'2443,"-1"10"0,-5 9 1,2 17-1,2 7-1572,3 3 1,-4-5 0,4 0 0,2 0 0,2 2 0,1 1 0,0 3-1,0 2-379,0 3 1,6-5 0,3 3-1,2-4 1,3-4 0,-2-2 0,-2-2-2366,-1-2 1,0-4 0,3-6 0,-2-7-1,-3-7 1039,-1-5 0,3-7 0,-4-2 1,-1 0-1,1 2 0,-1 1 1,0 2 1849,2 4 1,-3 0-1,6 8 1,2 1-225,0 1 0,3 8 0,-1 3 0,0 2 0,2-1 0,3-1-457,4 1 0,-1 2 1,1 0-1,0-3 0,1-5 1,-3-2-1,0-2-1685,-4 0 1,-1 0 0,-3-2 0,-4-2 358,-3-5 1,-10-3 0,-3-1 0,-4 1 0,-2 1 2952,1 3 0,0 5-1141,-1-2 0,7 10 0,4 4 0,4 2 0,7 3 0,2-1 1,7 0-471,2 1 1,0-2 0,6-2 0,5-3-1,1-1 1,4-3 0,1-1-907,1-2 1,5-6-1,-7-3 1,2-3 0,-1-3-1,-5-3-453,-3-4 0,-3-1 1,-3-1-1,-4 3 1,-3 0-1,-3 1 842,-3-4 0,1 5 1,-6 1-1,-1 3 0,0 3 1,0 2 1334,2 1 0,1 6 1,-2-1-219,5 2 1,3 2 0,1 0-1,1 0-1139,-1 0 0,-1-6 1,-3-3-1,-5-3 0,-4-1 1,-4 0 39,-5 0 0,-9 4 1,-4 1-1,-3 2 0,-4 5 1,0 4 379,-2 6 1,-5 4 0,5 6-1,1 6 1,4 7 0,5 2-1,8 3-482,7 1 0,6 4 0,7 0 1,12 3-1,17-2 0,14-3-1574,11-5 1,-26-18 0,1-1 1823,6-2 0,1-1 0,1-2 0,2-2 0,10 1 0,0 0 0</inkml:trace>
  <inkml:trace contextRef="#ctx0" brushRef="#br0">22621 14327 11159,'-12'-6'0,"2"6"1536,1 7 0,6 5 0,-3 1 0,2 1-1295,-1-1 1,-3 0-1,3 1 1,2-1 0,2 0-1,1 1 1,0-1-993,0 0 0,1-1 751,4-3 0,2 3 0,6-5 0</inkml:trace>
  <inkml:trace contextRef="#ctx0" brushRef="#br0">22421 14313 8121,'0'-17'197,"2"-1"0,4 3 0,7 3 0,9 5 0,6 1 473,4 3 1,5 0 0,0 0 0,4-1-1,5 1 1,0 1 0,0 2 0,-3 0-671,-2 0 0,-1 0 0,0 0 0</inkml:trace>
  <inkml:trace contextRef="#ctx0" brushRef="#br0">22928 14207 8121,'-13'0'647,"-1"0"1,7 1 0,4 4-1,7 4 1,10 2 0,6 3 602,6-1 0,5 2-154,0 3 0,0-4 1,-5 4-1,0-3 1,-3-2-1006,0 1 0,-7-1 0,0 0 1,-8 1-1,-13-2 0,-11-2-785,-8-1 0,-8-5 0,-4 4 1,-2-2-1,-1-4 0,3 0-1340,5-2 1,9 0 0,4 0 2033,4 0 0,0-6 0,1-1 0</inkml:trace>
  <inkml:trace contextRef="#ctx0" brushRef="#br0">23768 14047 8148,'0'-13'679,"0"-1"1,0 5-1,1 2 238,4 1 0,-4 4 0,4 10 0,-3 7 1,1 4-1,2 5 146,-2 1 0,-2 3 1,-1 2-1,2 1 1,1-2-1,1-1 1,-1-1-1,-1 0-453,-2-1 1,0-5-1,-2-3-351,-2-3 1,2-2-1427,-2 0 0,2-7 0,2-6 0,0-7 0,0-6 0,0-5 526,0-4 1,0-4 0,0 0-1,0-1 1,0 2 0,0 3 1425,0 4 0,2 5 0,1 7 320,1 10 0,7 4 0,-3 11 0,6-1 0,4 1 1,4 0-537,3 0 0,3-1 0,2-5 0,2-1 0,2-3 0,2-4 0,-2-7-878,-3-7 1,-4-1 0,-5-14-1,-6-4 1,-5-5 0,-7-4 0,-2-1-922,-2-4 0,-6-1 0,-2 5 0,-1 2 0,0 5 0,1 5 131,0 3 0,-2 4 0,7 7 0,4 5 0,8 7-484,7 7 1,7 7 0,8 1 1582,4-2 0,4 9 0,1-7 0</inkml:trace>
  <inkml:trace contextRef="#ctx0" brushRef="#br0">24594 13847 8488,'-7'-21'1760,"1"9"1,6 14 0,0 10-485,0 8 1,0 6 0,1 2 0,4 4 0,4 5 0,2 5 0,3-2-532,-1-2 0,2 4 1,1-8-1,2 0 0,-3-5 1,-3-5-1,-3-6 1,-1-3-1622,0-2 1,2-9 0,-5-8 0,-2-12-172,-2-8 0,-7-13 0,-1-4 1,-2-4-1,1-4 0,3-1 1,2-5 231,1 0 1,2 6-1,0 7 1,0 5 0,0 5 1875,0 4 1,6 9 0,3 6 0,3 7 0,1 6 211,0 4 0,1 1 191,-1 8 1,-1 3-1,-2 9 1,-2-1-1268,-2-2 1,-2-1 0,-4 3 0,0-3 0,-1-1 0,-4 0-1209,-4-1 0,-6 3 0,-1-4 0,1-2 0,-1-1 0,1 0 1,0 1-8821,2 2 9410,6 5 1,-5-2 0,4 6 0</inkml:trace>
  <inkml:trace contextRef="#ctx0" brushRef="#br0">25181 14287 8122,'0'-22'5903,"0"-1"-4851,0 7 1,0 9-1,-2 4 1,-2 0-1072,-5 4 1,3 1-809,1 7 1,4 4-1,1 6 1,0 2 0,1 1 826,4-1 0,8 10 0,8-3 0</inkml:trace>
  <inkml:trace contextRef="#ctx0" brushRef="#br0">25421 14220 8120,'-23'-21'561,"1"4"1,6 8-1,-2 4 1,3 4 723,2 1 0,0 0 0,1 3 0,3 4 0,6 6 0,6 4-595,6 2 0,9-3 0,4 5 0,3-2 0,2-2 0,-1-3 0,2-2-1208,4-3 0,-9 1 0,2-5 0,-4-2 0,-5-3 0,-2-5 0,-5-5-1121,-5-6 1,-4-1-1,-6-5 1,-7 0 0,-8 1-1,-3 4 1422,2 2 1,-2 3 0,7 2 733,0 1 1,10 6 0,8-2-1,11 4 1,9 2 0,6 4-1,4 2 55,4 1 1,5 2-1,2-4 1,-1 0-1,-2 0 1,-1-2-1585,1 2 1,-7-5 0,-3 4 0,-7-4 0,-4-2 438,-7-4 1,-9 0 0,-11-6 0,-3 4 0,-1-1 0,0 2 924,-1 1 1,-4-6 0,1 4 810,0-1 0,8 4 0,6 7 0,6 3 0,5 1 0,2 4-275,4 0 1,-4 6 0,8-1 0,-4-3 0,0 1 0,-1-4-897,0 2 0,1-6 119,-1-2 1,0 2-1,1-3-471,-1-4 1,-5-5-1,-4-8 1,-3 1 0,-1 0-1,0-1 301,0 1 1,0 0 0,0-1-1,2 3 668,2 2 0,-1 3 0,6 7 0,2 4 0,0 4-411,3 2 0,-1 3 0,-1-1 1,-2 0-1,-1 1 0,0-1 0,0-1-1038,0-3 1,0 1 0,4-5 250,0-2 0,-5-3 0,-2-5 0,-2-4 0,1-3 0,-2-1 666,-2 0 0,-1-1 0,0 1 0,0 0 0,-1 1 675,-4 3 1,-2 3 0,-5 8-1,2 1 1,2 2-367,2 3 0,2 1 0,4 4 0,1 0 0,4-1-1337,4-3 0,8-3 0,6-6 0,2 0 0,1-3 0,0-4 0,-1-8-214,1-4 1,-8-4 0,6-3 0,-5-2-1,-3-2 1,-2-4 0,-4-2 1062,1-1 0,0-4 0,1 7 0,-3 0 0,-4 3 1,-4 4 5934,-1 5-5058,0 3 1,0 22 0,0 7 0,0 8 0,0 5 0,0 3 0,0 2-308,0 3 1,4-2 0,2 5-1,3-1 1,5-3 0,3-2-647,4-2 1,6 0 0,4-4-1,-1-4 1,-4-5 0,-2-4-330,-2-5 0,-6-2 1,2-4-1,-3-2 1,-3-5-1,-3-4 0,-5-4-17,-2 0 0,-8-3 1,-3 4-1,-3-2 1,-1 3-1,-2 5 1161,-3 6 0,-3 4 1,-5 4-1,-1 6 1,0 8-1,-1 9-836,-3 7 0,1 10 199,-5 5 0,-7 3 0,-5 1 0</inkml:trace>
  <inkml:trace contextRef="#ctx0" brushRef="#br0">23528 14846 8324,'-33'0'-8,"8"2"725,10 2 0,21 8 0,18 6 0,16-3-202,16-5 0,-12-6 0,4-2 0,12-2 0,3-1 0,8-1 0,3-1 0,-19 0 0,2 0 1,1-1-1,3-1 0,1 0 0,0 0 0,6-1 0,0-1 0,1 1 0,1-1 0,0 0 1,2 0-325,2-1 0,1 0 0,1 0 0,-20 3 0,1 0 1,0 1-1,-1-1 0,19-1 0,0-1 0,-1 1 1,-1 0-1,-1 1 0,1 0 0,-1-1 0,0 1 0,-1 1 1,-5 0-1,1 0 0,-2 1 0,-2 1 0,-2-1 1,0 1-3469,-4 1 0,-2 0 0,-1 0 3277,16 0 0,-1 1 0,0 2 0,-2 1 0,-6 1 0,0 0 0</inkml:trace>
  <inkml:trace contextRef="#ctx0" brushRef="#br0">7838 15366 8425,'-21'0'-15,"4"0"0,9 0 401,8 0 0,17 0 0,12 0 0,8 0 0,11-1 0,6-4 0,12-2 0,5-1 0,-32 5 0,2 1 0,0-1 0,1 1 0,2 0 0,0 0 0,0 0 0,0 1 0,0 0 0,1 0 446,-1 1 1,-1 0 0,-1 0 0,-1 0 0,1 0 0,0 0-1,-1 0 1,-2 0 0,37 0 0,-5 0 0,-4 0-1409,-5 0 1,-3 0 0,-6 0-1,-1 0 1,-1-1 0,-5-2 0,-3-2-2739,-5 2 1,-5 0 3313,2-1 0,1-3 0,4-7 0</inkml:trace>
  <inkml:trace contextRef="#ctx0" brushRef="#br0">12210 15313 8335,'-26'9'0,"1"-2"0,2-1 0,12-1 0,13-5 431,15 0 0,11 0 0,19-2 0,10-2 0,12-7 0,-29 4 0,2-1 0,4-1 0,2-1 0,3 1 0,1-1 0,1 0 0,0-1 0,1 2 0,-1-1 0,2 0 0,0 1 0,1 0 0,0 0 59,2-1 1,0 1 0,0 1-1,-1 1 1,-4-2 0,-1 0-1,-1 2 1,-1-1 0,-2 2 0,0-1-1,-2 0 1,0 1 0,-1-1-1,0 2-983,-1 0 0,-2 1 1,-2-1-1,-1 0 1,32 0-1,-4 1 1,-10-1 492,-3 1 0,6-7 0,-5 4 0</inkml:trace>
  <inkml:trace contextRef="#ctx0" brushRef="#br0">13197 14593 8128,'-9'-9'0,"3"0"0,3 2 0,6 0 616,3-2 0,-2-3 0,5-3 0,2-3 0,2-4 0,3-2 0,4-1 0,0 0 0,4-5 0,1-1 0,2-1 0,-1 2 47,1 2 1,4 6 0,0 1 0,0 2-1,1 4 1,-1 3 0,-2 3 0,-1 0 0,-2 2-1,-3 1-2083,0 0 0,-3 0 1,4-4-1,-2 1 1,0 0-1,1 0-918,-1 0 0,0 0 2338,5-4 0,-1-6 0,1-2 0</inkml:trace>
  <inkml:trace contextRef="#ctx0" brushRef="#br0">14157 13740 8131,'-14'-23'808,"1"5"0,6 12 1,2 15-126,4 3 0,1-3 0,1-1 0,4 4-4,3 5 0,9-1 0,2 6 1,2 2-567,2 1 0,3-3 1,0 0-1,2 1 1,4-3-1,3-2 1,5-5-951,4-4 837,4-3 0,11-6 0,2 0 0</inkml:trace>
  <inkml:trace contextRef="#ctx0" brushRef="#br0">14916 13607 8131,'-17'-13'603,"-4"1"1,-1 3 0,-5 7 0,2 8-1,-3 9 1,1 4 0,-3 5 0,2 1 359,0 2 0,-1 9 1,-1 4-1,2 2 0,0 7 1,2 0-1,3 4 1,2 1-1383,5-1 1,-2 3 0,11-8 0,-1-1 0,5-1 0,6-4-1,9-5 419,9-8 0,7-4 0,12 2 0</inkml:trace>
  <inkml:trace contextRef="#ctx0" brushRef="#br0">14930 14073 8126,'0'-17'2764,"1"0"-1930,4 6 1,-2 3 0,6 8 0,1 0-1,3 0 1,5 0 0,4 0 0,3 0-277,2 0 0,0 0 0,-1 0 0,0 0 0,-3 0 0,-2 0-1574,-2 0 0,-10 0 1,-15 0-1,-15 0 1,-10 0 1317,-3 0 0,-9 6 0,5 2 0,-1 0 0,2 1 0,2 2 700,1 0 0,6-2 0,8 0 0,4 3 0,6 3 0,4 3-1218,7-2 0,7-1 0,11 0 1,8-1-1,8 1 0,10-4 0,8-3-9056,8 0 9272,4-5 0,1-3 0,1-8 0</inkml:trace>
  <inkml:trace contextRef="#ctx0" brushRef="#br0">15610 13994 8177,'-27'-26'1443,"2"6"0,3 6 0,4 8 137,3 5 0,9 2 0,6 4 0,9 4 0,7 3-1782,6 1 1,2 0 0,0 1 0,-3-1 0,-2 2 0,-3 1 0,-3 3-452,-4 2 0,-3-3 0,-9 4 0,-6 2 0,-8 1 0,-9 1 0,-3 1 653,-2 0 0,-12 5 0,1 2 0</inkml:trace>
  <inkml:trace contextRef="#ctx0" brushRef="#br0">8811 14660 8146,'-18'-9'0,"1"0"0,2 5 0,5 2 412,5 2 1,5-3 0,6-10-1,6-2 1,7-1 0,5-3 0,4-2-1,0-3 1,2-1 0,-1 0 0,2 1-1,-1 3 1,-3 2-649,-5 3 1,-1 1 0,-5 3-1,2 2 1,-2 2 0,-3 1-1,-2 1 236,-2 0 0,-1-4 0,6 2 0</inkml:trace>
  <inkml:trace contextRef="#ctx0" brushRef="#br0">9571 13700 8292,'-13'-14'2254,"-1"-4"1,13 4-1602,5 1 0,7 1 0,2 8 0,0 1 1,1 3-171,-1 4 0,5 5 1,0 7-1,-2 4 1,-3 2-1,-2 5 1,-4 4-1,0 1-201,1 1 1,-5 2 0,3-4-1,-2-1 1,1-2 0,-2-1 0,-1-2-2451,3-3 1,-4-2 1821,4-7 0,-4-7 0,-1-8 0,0-8 1,0-6-1,0-1 1037,0 3 0,0-4 1,-1 1-1,-2 4 3286,-2 3-3119,1 7 1,5 3 0,4 9 0,4 4-636,3 5 0,5-3 0,3 2 0,0-2 1,4-1-1,1-1-1714,2 0 0,0-1 0,-1-3 1,1-5-1,0-2 0,-1-2 1491,1 0 0,6 0 0,1 0 0</inkml:trace>
  <inkml:trace contextRef="#ctx0" brushRef="#br0">10171 13860 10709,'-13'-4'0,"1"-2"1966,3-2 0,4 6 0,10-3 0,2 5 0,2 3-1259,0 1 1,-5 5-1,4-3 1,-2 2-1,-3 2-1190,-2 2 1,-7-3 0,-3-2 0,-2-1-1,-3-3 1,1-1 644,0-2 1,-1 0-1,1 0 1,0 0 677,-1 0 0,2 1 1,4 3-1,3 5 1,5 5-1429,5 3 0,3-2 0,9 3 0,2-3 0,3-2 0,5 1 0,4-1-2347,3 0 1,0-1 0,3-3 2934,-1-5 0,-1 4 0,5-1 0</inkml:trace>
  <inkml:trace contextRef="#ctx0" brushRef="#br0">10411 14020 8292,'-9'-12'666,"0"3"1,6-2 0,-1 2 0,2-3 0,2-1 215,0-1 1,5 1 0,1 0 0,1 1 0,2 1 0,0 4 0,-2 0 0,1 1-1833,-1 0 0,-3 0 0,5 3 950,2-2 0,6-5 0,4 3 0</inkml:trace>
  <inkml:trace contextRef="#ctx0" brushRef="#br0">10611 13834 8292,'9'0'416,"0"0"1,-1-2 0,6-1 0,-1-1 9413,0 1-10298,1 1 0,-2 8 0,-3 3 0,-4 1-667,1-1 0,-3-3 1,6-6-1,2 0 0,0-1 774,3-4 1,-2 2 0,-2-4 1914,-1 1 1,-6 3-110,1 8 0,-2 2 1,-2 6-1,-2 1-1188,-2-1 1,2 0 0,-2 1-1,2-1 1,2 0-2261,0 1 1,2-1 0,2 0 0,5-1 2002,3-3 0,1-3 0,1-6 0</inkml:trace>
  <inkml:trace contextRef="#ctx0" brushRef="#br0">11051 13647 8292,'0'-27'608,"6"7"0,-5-4 0,4 5 0,-4-1 0,1 1 973,2 3 0,-3-3 0,4 1-11,-4 2 1,4 1-1486,-1 1 1,5 13 0,-4 5-1,-1 8 1,0 6 0,2 4-1,0 5-824,0 4 0,5-3 0,-3 3 0,4-3 0,2-2 0,-1-3-679,0-1 1,1-5-1,-1-1 1,-1-4-1,-3-3 1418,-5 1 0,-4-4 0,-4-2 0,-5-2 0,-3-4 0,-1-2 0,-1-3 0,1-7 0</inkml:trace>
  <inkml:trace contextRef="#ctx0" brushRef="#br0">11157 13674 8292,'-4'-14'468,"-1"1"1,-3 4-1,2 2 1,0-1 0,0 1 1244,3-3 0,1 2 1,4 1-1553,2 1 0,4 1 0,5 5 0,0 0 0,1 2 0,0 1 0,4 1 0,3-1-2050,0-1 1,7-2 0,-3 0 1888,3 0 0,-3 0 0,8 0 0</inkml:trace>
  <inkml:trace contextRef="#ctx0" brushRef="#br0">11544 13527 8292,'-13'0'422,"-1"0"0,2 2 0,4 2 482,3 5 1,4 3 0,2 1 0,2 0 0,3 1 0,0-1 0,1 0 0,1 1-1274,2-1 0,-3 0 0,1 1 0,-1-2 369,1-4 0,1-2 0,4-6 0</inkml:trace>
  <inkml:trace contextRef="#ctx0" brushRef="#br0">11504 13567 8292,'-21'-30'0,"5"5"0,6 5 0,2 6 775,4 5 1,4 2 0,0-2 0,9 5 0,5 4 0,7 4 1601,4 5 1,-4 3-3527,10 1 0,-6 0 0,6 1 1149,-2-1 0,3 6 0,2 2 0</inkml:trace>
  <inkml:trace contextRef="#ctx0" brushRef="#br0">11784 13607 8292,'-6'-12'0,"-1"2"0,-2 2 1102,0 2 1,4 2-1,-4 4 1,1 2-1,0 2-498,4 5 0,7 7 0,4 2 0,3-2 0,7-1 0,2-2 0,5-1 0,1-1-604,2-3 0,5-5 0,2 3 0</inkml:trace>
  <inkml:trace contextRef="#ctx0" brushRef="#br0">12224 13447 8292,'-14'-15'242,"0"-1"1,-3 12-1,0 2 1206,0 5 0,-2 0 0,1 6 0,2 1-905,1 2 0,3 3 0,2 1 0,2 2 0,3 0 0,2 0 0,3-1 0,4 0 0,6-3-261,7 0 1,0-5-1,9-2 1,2 0-1,-2-1 1,0 0-1,-6-1-1114,0 1 0,-3-3 1,-5 5-1,-4 4 1,-10 5-1,-11 6-2049,-12 7 0,-9 2 2881,-11 4 0,-2 3 0,-7-5 0</inkml:trace>
  <inkml:trace contextRef="#ctx0" brushRef="#br0">5812 4265 8425,'-47'-48'0,"4"5"0,6 6 0,5 8 0,4 5 0,2 8-30,-1 5 0,-4 5 0,-3 6 0,-3 0 0,-8 3 0,-4 5 0,-8 7 1,-4 4-1,-6 5 0,-1 1 0,32-12 0,0 0 0,-1 1 0,0-1 1,-2 1-1,1 0-37,-3 2 0,0-1 1,5-1-1,1 0 1,-3 3-1,0-1 1,1 0-1,0-1 1,1 1-1,0 1 1,-1-1-1,1 2 1,1-1-1,1 1 1,-1 0-1,0 0 1,1-1-1,0 1 1,-1 1-1,0-1 196,1 1 0,0 1 0,1 0 0,1 1 1,0 1-1,0-1 0,-2 3 0,0 0 0,0 0 0,0 2 1,-2 2-1,-1 0-19,2 1 0,-1 2 1,2 0-1,0 1 0,-3 3 1,0 0-1,1 1 0,0 2 1,0 0-1,2 1 0,0 1 1,0 1-1,1 0 0,1 0-88,0-1 1,1 1 0,2-2-1,1 1 1,2-1 0,1 0-1,1 0 1,1-1 0,0 1-1,2 1 1,1-2 0,1 1 9,2 0 0,1 0 0,3-2 0,0-1 0,-9 35 0,5-3 0,5 0 0,5 2-82,1 1 0,3-2 0,8-4 0,3 1 0,6 2 0,4-2 66,4-2 1,3 0 0,3-5 0,3 2-1,5 1 1,2 0 0,4-1 25,2-2 0,-20-29 0,1 1 0,3-2 0,0 1 0,2 2 1,1 0-1,0-1 0,2 0 0,1 0 0,1-2-78,1 0 1,1-1 0,1-1 0,1 1 0,3-2 0,0 1 0,2 0-1,0-1 1,0 1 0,1-1 0,-2 1 0,1 0 0,0-1 0,-1 0-14,1-2 0,0 0 1,0 2-1,1-1 1,0-2-1,1 0 1,0 0-1,-1 0 1,-1 0-1,1-1 0,-1 1 1,1-1 131,-2 1 1,1 0 0,4-2 0,0 1 0,0 1 0,-1 1 0,2 0-1,0 0 1,1-1 0,0-1 0,0 2 0,0 0 0,1 0 0,1 1-29,3 2 0,0 0 1,-2 0-1,1 0 1,5 2-1,2 0 1,-1-2-1,0 0 1,0 0-1,1 0 1,2-1-1,1 1-140,2 0 0,0-1 0,1 1 0,1 0 0,-20-10 0,0 1 1,0 0-1,22 8 0,0 0 0,-1-1 0,0 0 0,-1-1 1,0 1-91,2 0 0,0 0 155,-2-1 1,1-2 0,-18-6-1,1 0 1,-1 0 0,-1-2 0,-1 0-1,1 0 1,-1 1 0,0-1-1,1 0 1,-1 0 0,0 0 0,1 0-1,0-1 1,-1 0 0,1-1 20,0 1 0,0-1 0,0 0 1,4 2-1,2 0 0,-2 0 0,-1-2 1,-1 0-1,0-1 0,2 2 0,0-1 1,0 0-1,2 1 0,0-1 1,1-1-1,-2 0 0,1-1 0,0 0 1,3 0-1,0-1 0,1 0 19,1 0 0,0 0 0,0 0 0,-2 0 0,-2 0 0,2 0 0,7-1 0,2 1 1,0-1-1,-1 0 0,1 0 0,0-1 0,-2 1 0,1-2 0,-1 1 0,3 0 0,0 0 1,-1 0-117,0 0 1,0 0 0,-1 0 0,0-1 0,-1-1 0,1 1 0,4 1 0,1 0-1,0 0 1,0 0 0,-1-1 0,1 0 0,-2 0 0,1-1 0,0 1 0,1-1 0,2 0-1,-1-1 102,-1 1 1,1-1 0,-1 1-1,0-1 1,-2 0 0,2 0-1,2-1 1,2 1 0,-1-1 0,-2 0-1,0 0 1,0 0 0,-2 0-1,-1 0 1,1 0 0,0 0 0,-1 0-1,1 0 1,-2-1 0,0 1-1,0-1-5,2 0 1,-1 0-1,1 0 1,-1 0 0,1-1-1,0 0 1,1-1 0,0 0-1,0-1 1,0 0 0,0 0-1,0 0 1,2-1 0,0 0-1,0 0 1,-1 0-1,-1-1 1,1 1-42,1-1 1,1-1-1,0 0 1,-1-1-1,1-1 1,-1-1-1,-17 2 1,0 0-1,0-1 1,0 0 0,19-2-1,-1 0 1,0-1-1,-19 2 1,0 0-1,1-1 1,-1 0-1,16-2 1,0-2 0,0 0-1,1 0 1,-1-2-1,1 0 4,-1 1 0,0-1 0,0 0 0,1-2 0,0-1 0,0 0 0,-2-1 1,0 0-1,-1-1 0,1-2 0,0 0 0,-1-1 0,-3 0 0,0 0 1,0 0-1,0-2 0,0 0 0,-1 0 159,-1 1 0,0-2 0,-1 1-25,-1-1 0,0 0 0,-1-1 0,-3 0 0,0-2 0,-2-1 0,-1 2 0,-1-1 0,0-1 0,-2 1 1,0-1-1,-1 0 0,2-1 0,-1-1 0,-1-1 0,-2 0 0,-1 0 0,0 0-18,-2-1 1,-1 0-1,0-1 1,3-1-1,-1 0 1,-1-1-1,-5 1 1,-1 0-1,-1 0 1,-1-1-1,0 0 1,0 0-1,-1-2 1,-1 1-1,-1-1 1,14-17-1,-2-1 1,-5 2-1,-2 0-151,-5 2 0,-2 0 1,-4 4-1,-3-2 1,-3 1-1,-5-1 1,-2 2-1,-4 0 1,-4 2-1,-3 0 0,-5 1 1,-4 0-270,-3 1 1,-4 0 0,-5 1 0,-5 1 0,-8 1-1,-4 3 1,-5-1 0,-4 3 0,-8 0 0,-3 2 339,-8 1 0,-3 2 0,-4-1 0,-2 1 0,18 11 0,-1 1 0,-1 0 0</inkml:trace>
  <inkml:trace contextRef="#ctx0" brushRef="#br0">20382 17672 8578,'0'-18'0,"0"0"0,0 2 0,0 1 574,0 2 1,0 7-1,0 7 1,0 13-1,0 11 1,0 9 0,0 7-1,0 7 1,0 10-1,0 7 1,0 9 0,0-36-1,0 1 1,0 1-1,0 1 1,0 1 0,0-1 7,0 1 1,0-1-1,0 1 1,0 0-1,0 1 1,0-1 0,0 0-1,0 0 1,0 3-1,0-1 1,0-1 0,1 0-1,1-1 1,-1 0-1002,1-2 1,1-1 0,3 30-1,-3-2 1,1-8 0,-1-5 0,-2-5-1991,-1-5 1962,0-9 1,0 3-1,0-9 1,0-2 0,0-5-1,2-4-3355,2-6 0,4-5 3802,5-7 0,6-12 0,2-3 0</inkml:trace>
  <inkml:trace contextRef="#ctx0" brushRef="#br0">20582 17485 8511,'-18'-4'1043,"0"-1"0,6 2 0,8 8-430,2 4 0,5 3 0,6 1 0,12 0 1,15 1-1,17-3 0,18-2 0,-28-6 1,1-1-257,7-1 0,1-1 0,2 0 0,1-1 0,5-1 0,0-1 0,1-1 0,0-2 0,3-2 0,0 0 0,1-2 0,1-1 1,1-1-1,1 0-435,-1-1 1,0 0 0,-4 3-1,-1 0 1,3-3 0,0 0-1,0 1 1,-1 0 0,-2 1-1,-1 0 1,-1 0 0,-2 0 0,-4-1-1,-1 1-431,-5 1 0,-1 0 0,2-3 0,0 0 1,-9 3-1,0 0 0,-3-1 0,0 1 0,29-6 1,-8 4 92,-3 3 0,-9 4 0,-6-2 0,-8 1 0,-5 3 0,-5 2 814,-4 1 0,-5 6 0,-4 4 0,-4 5 0,-2 6 0,0 2 530,1 5 0,0 14 1,-4 2-1,-1 7 0,-2 3 1,-1 3-1,1 2-262,1 2 0,2 1 0,0 6 0,0 2 0,2 1 0,4 0-338,7 1 0,3-4 0,9 3 1,5-2-1,1-4 0,5 0 1,-1-1-329,2-1 0,-14-29 0,0 0 0,17 27 0,0 1 0,-1 0 0,-5 1 0,-2-3 0,-1 4 0,-5-5 0,-3 0 0,-4 1 0,-2-6-231,-5-3 0,-8 1 0,0-5 0,-4 0 1,-5-2-1,-9-5 0,-8-5-185,-8-4 0,-1-2 567,-9-3 1,-3-4 0,-14-2 0,-10-4 0,-4-6-209,31-6 1,0 0-1,-2-2 1,-1 0 0,-4-1-1,-2-2 1,0 1-1,-1 0 1,-2-1 0,-1-1-1,-1-1 1,0-3-233,-3-2 1,0-1-1,-4-3 1,0 0-1,-3-2 1,-1 0 0,0 0-1,-2 0 1,-2-1-1,-1 0 1,0 1-1,0 1 194,-3 0 1,-1 1 0,24 4 0,-1 0 0,1 2 0,-1 1 0,1 1 0,0 1 0,-24-2 0,0 1 0,-1 1 0,2 2 0,3 0 0,0 2-206,2 1 0,2 0 1,4 1-1,2 2 1,5 1-1,2 1 0,3-1 1,1 1-1,2 0 1,2 1-1,5 0 0,1 2 1,-27 11-5613,14-1 5912,13 6 0,7-10 0,5 6 0,0 0 0</inkml:trace>
  <inkml:trace contextRef="#ctx0" brushRef="#br0">20982 16886 8061,'0'-14'725,"0"8"1,0 6 0,1 8-1,2 5 1,2 5 0,-2 2 0,-2 3-1,0-1 1,2 2 0,3-1-1,0 1 1,2-3 146,-1-2 0,-2 3 0,2-4 0,0-3 0,-1-3 1,2-5-1453,-1-1 0,-2-2 1,2-5-1,-1-4 1,-3-5-1,-2-8 413,-1-8 1,2-2-1,1-8 1,1 0-1,-1 1 1,-1 2-1,-2 4 1536,0 4 0,0 2-227,0 1 1,0 3 0,0 6-920,0-1 0,6 7 0,2 2 0,6 5 0,4 5-1026,4 4 0,7 3 1,4 2-1,0 3 1,2 0-1,2 0 803,5-2 0,1-2 0,-3 0 0</inkml:trace>
  <inkml:trace contextRef="#ctx0" brushRef="#br0">21648 16925 8190,'-13'-4'2871,"0"0"-1340,5-1 0,2 7 0,8 1 0,4 3 0,5-1 1,7 1-1019,3-3 0,-3-1 1,2-2-1,0 0 0,-4 0 1,-1 0-1019,-2 0 1,-7-6 0,-7-3 0,-11-1 0,-9-1 0,-4 4 662,-2 1 1,2 2-1,1 4 1,4 0-1,0 0 1,4 0 464,1 0 1,8 5 0,2 4 0,4 3 0,1 1 0,1 1 0,5-1-1075,8 0 0,2 5 0,9 0 0,5-2 0,1-1 0,3-3 184,0-3 1,3 3 266,7-3 0,-2-4 0,4 1 0</inkml:trace>
  <inkml:trace contextRef="#ctx0" brushRef="#br0">21995 16912 8165,'-6'-13'1966,"10"7"0,1 6 0,5 6 0,3 3 0,1 0-862,-1 1 1,0 2 0,1 1-1,-2 0 1,-2 1 0,-3-1-1,-1 0-1913,-3 1 0,-1-5 1,-4 0-1,-2-1 1,-5 0-1228,-3-4 0,-1-2 1,1-1-1,2 2-762,1 2 2798,6-1 0,3-4 0,7 0 0</inkml:trace>
  <inkml:trace contextRef="#ctx0" brushRef="#br0">22208 17019 8165,'19'-12'568,"-8"7"1,1-8-1,-4 1 1314,0 0 1,-5-1 0,3 1 0,-2 2-955,1 1 0,0 2 0,0-2 0,4 4 1,3 4-888,1 1 0,-4 1 1,0 2-1,1 2 1,1-1-1563,-3 2 1,-2-6 1832,-6 0 0,0-1 0,0-8 0,0-2 771,0 0 0,2 3 0,2 4 0,5 2 0,3 2-1270,1 0 1,1 5 0,-1-1 0,0 1-1,1-1 1,-1 0 0,0 1-497,1 1 0,-1-5 0,0 4 0,1-4 0,-1-1 0,0-1-496,1-4 1,-7 2 2057,-3-6 1,2 5 0,-1-5 1675,-2-1 0,-2 2-2155,-1-1 1,0 8 0,0 1 0,2 6-1,1 3 1,1 0-343,-1 1 0,5 2 0,0 1 0,4-1 0,3-2 0,3-2 0,4-2-290,3-3 0,2-2 1,0-2-1,-1-4 1,1-4-1,-2-4-346,-3-5 1,2 2 0,-8-5 0,-2 0 0,-6 2 0,-2-1 0,-3-1 452,-1-3 0,-2 5 0,-2 1 0,-2 3 1,-5 3 875,-3 4 0,3 2 0,2 7 0,1 4-364,3 3 1,2 9-1,1 2 1,1 2-1,5 2 1,6 1 0,6 0-1180,2-2 0,3-4 1,3 2-1,4 0 0,2-4 1,7-1 791,2-2 0,4 0 0,8 1 0</inkml:trace>
  <inkml:trace contextRef="#ctx0" brushRef="#br0">18875 18072 8119,'-5'-18'0,"-3"0"0,-1 3 0,2 3 0,-1 4 795,1-3 1,4-1 0,-1 2 0,2 6-1,2 9 1,0 10 0,0 7 380,0 4 1,0 6 0,0 4 0,0 4 0,0 3 0,0 1 0,0-1-1053,0-1 0,2 2 1,1 0-1,3-2 0,-1-4 1,3-2-1,-1-1-1378,4-1 1,-4 3-1,2-7 1,1-5-1,2-5 1,1-6-1,1-2 1254,-1-3 0,0-3 0,1-6 0</inkml:trace>
  <inkml:trace contextRef="#ctx0" brushRef="#br0">18875 18458 8119,'-14'-13'785,"-1"-1"1,0 3 0,6 2 0,8 4 5274,11 4-6376,2 1 0,18 1 0,-2 2 0,4 3 0,5 0 316,2 0 0,1 4 0,0-2 0</inkml:trace>
  <inkml:trace contextRef="#ctx0" brushRef="#br0">19249 18285 8447,'-27'-12'1474,"0"9"1,2-6 1556,3 6 1,7 3-2643,6 0 1,6 2 0,-1 2-1,4 4 1,4 0 0,5 1-1,3 0-576,1-1 1,5 2-1,1-4 1,2 0-1,3 0 1,1-3 0,2-2-1,-2-1 187,-3 0 0,3-12 0,-4-2 0</inkml:trace>
  <inkml:trace contextRef="#ctx0" brushRef="#br0">19409 18165 8245,'-14'-6'1009,"1"-3"1,1 2 0,3-2 31,5-2 0,4 6 1,4 0-1,5 4 0,3 1 1,1 0-1,1 0 0,-1 1-781,0 4 1,2-3 0,1 6 0,4-2-1,-1-3 1,2-2 0,-2-1 0,2 0 0,-2 0-1402,0 0 1,3 0 0,-5-1 0,-4-2 0,-4-3 522,-3-2 1,-3 1-1,-8-2 1,-2 3-1,-2 2 1,0-1-1,-1 2 2037,-2 2 0,0 2 0,3 4 0,5 4-447,2 3 1,7-4 0,2 1 0,4 0 0,5 0 0,3-1-441,5-3 1,5 0-1,4-5 1,1-2 0,2-2-1,-1-5 1,-1-3-694,-1-1 1,-7-2 0,-5-1 0,-3-2 0,-6 2 0,-6 1 0,-5 2-658,-1-1 1,-12 2-1,-7 4 1,-8 3-1,-5 7 1,-2 5 700,-3 6 0,0 8 0,3 0 0,7 3 0,9 4 0,8 0 1552,5 0-1291,10-1 1,13-1-5882,17 1 5737,13-6 0,24-2 0,2-6 0</inkml:trace>
  <inkml:trace contextRef="#ctx0" brushRef="#br0">20342 18325 8473,'-31'7'-1,"0"-2"1,2-4 1753,6-1 1,4 5-1212,5-1 0,8 1 0,8-8 1,13-5-1,16-5 0,15-3 1,13-2-1,9-1-119,-30 8 1,1 1 0,7 1 0,1 0 0,2-2 0,0 0 0,2-1 0,0 0 0,3 0 0,0-1 0,1 0 0,0 1-1,3 0 1,-1 0-257,1 1 1,-1 0-1,-1 0 1,2 1-216,1-1 1,2 0 0,-3 0 0,1 1 0,-2 2 0,0 0 0,-1-1 0,0 0 0,-4 1 0,0 1-150,-3 2 0,1 0 0,1-1 0,0 2 0,-5 0 0,-1 2 1,-1-1-1,0 0 0,0 0 0,0 0 0,-3 1 0,-1-1 1,-1 1-1,-2 0-700,30-3 1,-7 1 0,-8 4 0,-3-1 0,-6-2-209,-6-2 1,-4 1 0,-8 4 0,-3 0 1104,-4 0 0,-6 0 0,1 0 0,3 0 0</inkml:trace>
  <inkml:trace contextRef="#ctx0" brushRef="#br0">20475 18631 8114,'-31'-11'294,"0"2"0,6 3 0,7 7 0,5 4-22,4 4 1,1-2 0,5 2-1,0 0 1,8 0 0,11-2 414,14-1 1,13-2 0,9-4 0,7 0 0,10 0 0,-31 0 0,1-1 0,5-1 0,0-1-353,3-1 0,1 0 0,4-3 0,2 0 0,3-1 0,0 0 0,2-2 0,1 1 1,0-1-1,1 0 0,3 0 0,1 0-237,2-1 1,-1 1 0,0-1-1,0 0 1,3-2 0,0 1-1,-1 0 1,0 0 0,1 1-1,0 0 1,1-1 0,1 0 0,-2 0-1,-1-1-229,-3-1 0,-1 1 0,-1 2 0,-1 0 0,-6 0 1,0 0-1,-1 0 0,0 0 0,-3 0 0,0 1 0,-6 1 1,-1 0-502,-2 1 0,-1 1 1,29-6-1,-7 0 1,-13 1-1,-8 1 1,-10 4-1,-8 1-4213,-7 3 4845,-9 2 0,-3 5 0,-6 5 0</inkml:trace>
  <inkml:trace contextRef="#ctx0" brushRef="#br0">21062 19151 8183,'7'-18'781,"-3"1"734,-2 0 0,-6 7 0,-1 1 0,1 0-85,-2 2 1,4-1-1,-2 4-635,2-5 1,10 2-341,5-2 0,9 6 0,12-3 1,11 0-219,10-3 0,10 2 0,-24 2 0,2-1 1,2 0-1,1-1 0,1-2 0,2 0 1,4-1-1,0-1 0,5 0 0,0-1-681,4-1 1,0 1 0,6-1 0,1 0-1,-3 1 1,-1 1 0,1 0 0,0 1 0,2 0-1,-1-1-41,1 1 1,-1 0-1,-4-1 1,0-1-1,3-1 1,0 0 0</inkml:trace>
  <inkml:trace contextRef="#ctx0" brushRef="#br0">20995 17738 8254,'0'-13'0,"0"0"0,0-1 0,0 1 101,0 0 1,0-5 0,0 0 0,1 1 0,2-1 0,3 0 0,2 2 275,2 1 0,-2 3 1,-1 2-1,0 1 0,1 0 1,2 1-1,0 3 0,1 0 299,-2 1 0,-5 7 0,4 10 0,-1 9 0,-1 9 0,0 9-247,-3 8 1,-2 11 0,-1 6 0,0 9 0,0-34 0,-1 2 0,0 2 0,-1 2 0,-1 0 0,0 1-272,-1 1 0,1-1 0,1-2 0,1 0 0,-2-1 0,0 0 0,0-3 1,1 1-1,0-1 0,0 0 0,0 0 0,1-2-361,0 0 1,0-1-1,1 38 1,0-6-1,0-4 1,2-1-1,1-7-710,1-6 1,5-3-1,-3-8 1,0-4-1,1-4 1,1-8-1816,2-6 1,2-5 2727,1-6 0,1-8 0,-1-7 0</inkml:trace>
  <inkml:trace contextRef="#ctx0" brushRef="#br0">21821 17459 8096,'-26'4'2433,"-1"9"-1675,0 14 0,7 17 1,3 8-1,7 2 1,6 5-623,2 4 1,-2 3-1,1-28 1,1 1-1,1 1 1,-1 1-1,1 2 1,1 1-1,0 3 1,1 1-1,1 1 1,-1 0-1,2 1 1,0 1-1,1-2 1,0 1 132,0 1 1,2 0 0,2-3 0,0 0 0,2 1 0,0-1-1,-1-3 1,1 0 0,0 0 0,1-1 0,-2-3 0,1 1 0,0-2-1,1 0 1,8 31 1475,0-6 1,5-1-1746,-2-7 0,3-5 0,2-6 0</inkml:trace>
  <inkml:trace contextRef="#ctx0" brushRef="#br0">22701 17179 7985,'-19'-17'789,"-3"4"0,-2 12 0,2 15 0,6 25-528,5 17 1,-1 17-1,8-28 1,-1 2-1,-1 6 1,-1 2 0,-1 4-1,0 3 1,-1 7-1,0 1 1,1 4-1,0 0-146,2-21 1,1 0 0,1 0 0,1-1-1,1 1 1,0-1 0,0-1 0,0 0 0,1-1-1,0 23 1,1-1 0,0-2 0,1-2 0,1-2-1,1-2 1,1 2 0,2-1-2192,1-1 0,2-1 2076,1-5 0,1 0 0,2 3 0,1 1 0,-1-7 0,0 1 0,1-1 0</inkml:trace>
  <inkml:trace contextRef="#ctx0" brushRef="#br0">20528 17805 8067,'-17'-25'0,"0"3"0,6 4 609,3 9 0,16 3 1,3 6-1,7 2 0,4 4 1,7 7-1,3 6 0,4 5 1,-1 1-1,2 3 0,2 0 1,1 2-376,0 1 1,-5-3 0,-1 5 0,-1-2 0,-3 0-235,-2-2 0,-2 0 0,1-3 0</inkml:trace>
  <inkml:trace contextRef="#ctx0" brushRef="#br0">20675 18085 8178,'-10'-28'579,"-4"-2"1,1 4-1,3 5 1,5 6 0,7 3 422,7 3 0,1-3 1,12 4-1,3-4 1,4 0-1,5 1 1,3 4-1,6 1-1002,2 3 0,4 2 0,5 1 0</inkml:trace>
  <inkml:trace contextRef="#ctx0" brushRef="#br0">22768 18671 8013,'-18'-7'0,"0"4"0,4 6 0,3 6 0,7 4 0,2 5 337,2 3 1,0 1 0,0 0 0,0 2 0,2 2 0,2 4 0,5 1-1,3-1 1,3-2 0,2-3 0,6-1 0,2-5-338,2-4 0,-1 1 0,1-8 0</inkml:trace>
  <inkml:trace contextRef="#ctx0" brushRef="#br0">22835 18751 8040,'-35'-29'633,"4"2"1,9 6 0,12 7 0,13 3 0,10 2 385,6-1 1,9-3 0,11-4 0,8-2 0,11-2-1020,6-2 0,-28 8 0,0-1 0,1-2 0,0 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15850 2519 9321,'0'-13'0,"0"-1"0,0 1 0,0-2 0,0-1 312,0-2 1,-2-6 0,-1 4 0,-3-1 0,-1 2 0,-5 2 0,-4 2 0,-8 5 0,-6 3 0,-5 4 0,-5 1-1,-5 2 1,-2 2 0,-5 4 0,-3 6 0,-4 4 1017,1 0 1,-2 0-1,2 1 1,0 2-1292,-1 2 1,4-5-1,-3 2 1,3-3 0,4-4 257,2-2 1,3 2-1,4-7 1,1-1 0,-1-1-1,4-2 1,-1 0 132,1 0 1,4 1 0,1 3 0,2 5 0,0 5 0,0 3-632,-2 6 0,1 8 0,-4 6 0,5 4 0,3 5 0,1 1 1,2 4 263,3 1 1,-2-3 0,6-2 0,2 0 0,1-1 0,2 0 249,0-3 1,-1-1 0,2-4 0,2-1-1,3-3 1,1 0 0,1-1-214,-1-1 1,5 5 0,-4-1-1,4 4 1,1 3 0,0 3-1,1 1-283,4 3 0,1 2 0,6 3 0,0 0 0,4 0 0,2-4-76,1 1 0,9-6 0,0-1 1,5-5-1,4-3 0,3-3 0,4-2 348,5-2 1,4-6-1,2-4 1,3 1 0,0-3-1,4 0 1,0-4-66,3 3 0,3-1 0,1-3 0,-3 1 0,2-3 0,3 0-68,3-2 0,-34-6 1,-1 1-1,2 1 0,-1 0 1,0-1-1,0 0 0,1 0 1,0-1-1,0 0 0,1 0 1,1 0-1,0 0 39,2-1 0,0-1 0,-5 0 0,0 0 1,4-1-1,1 1 0,-1 0 0,1 1 0,-1 0 1,1 0-1,0 0 0,2-1 119,-1 0 0,1 0-109,-5-1 1,0 0-1,9 0 1,0 0-1,-3 0 1,-1 0 0,2 0-1,0 0 1,1 0-1,1 0 1,-2 0-1,-1 0 24,0 0 0,-1 0 0,6 0 0,1 0 0,-4 0 1,1 0-1,0 0 0,0 0 0,1 0 0,-1 0 0,1 0 1,0 0-41,1 0 1,1 0 0,2 0 0,-1 0 0,-5 0 0,-1 1 0,1 1 0,1-1 0,0 2-1,0-1 1,-1-1 0,1 1 0,-1-1 0,0-1 10,2 0 0,0 0 1,-1 0-1,0 0 1,5 0-1,-1-1 1,-1-1-1,-1 1 1,-1-1-1,0-1 1,-1 1-1,0 0 1,1 0-1,0-1-88,0 1 1,1 0-1,-3 0 1,1 0-1,-2 1 1,1 2-1,-1-1 1,-1 0-1,2 0 1,0 0-1,0 0 1,0 0-25,2 0 0,0 0 1,-1 0-1,-1 0 1,1 0-1,0 0 1,0 0-1,0 0 1,0 0-1,0 0 1,0-1-1,-1 0 26,0-1 0,-1 0 1,3 1-1,0 0 0,-1-2 1,-1 0-1,-1 1 0,0 0 1,-3-1-1,1 0 0,-3 0 1,1 0-1,0-1 0,2 1 151,-1-1 0,1 0 0,-2 0 0,0-1 0,-1-1 0,0-1 1,0 0-1,0 1 0,1-1 0,-1 0 0,3 1 0,0-1 1,-1 1-1,-1 0 8,1 2 0,0-1 0,0-1 1,0 0-1,-3 2 0,-1-1 1,0 0-1,1-1 0,3-2 1,0 1-1,0-1 0,0 1-168,0 1 1,-2-1-1,-1-3 1,-1 0 0,-3 4-1,0 1 1,1-2 0,-1 0-1,2 0 1,-1-1-1,1 2 1,0 1 0,0-1-1,-1 1-72,0 0 0,0 0 0,-2-1 1,0 0-1,0 0 0,-1 0 0,1 1 1,0 0-1,36-4 0,-3-1 1,-4-2-265,-5-2 1,6 1 0,-4-2 0,-2-3-1,-1-4 1,-5-3 475,-1-2 0,-2-5 1,0-4-1,1-2 0,-1-2 1,-1 0-1,-2-3 123,-1-6 0,-9 5 0,2-10 0,-4 4 0,-5 1 1,-4 0-1,-2 2-158,0 4 0,-7-1 0,-2 8 0,-5-1 1,-2 1-1,-4 7-347,-1 5 1,-1-4-1,-5 4 1,-2 1-1,-2-3 1,-5 1 0,-3-1 88,-1-1 1,-5-4-1,-1 0 1,-2 1 0,-3 2-1,-3 0 1,-2-2 279,-2-1 1,-6-6 0,1 3 0,-2 0-1,-2 1 1,0 4-74,0 2 1,-5-2-1,1 8 1,-1 0 0,1 2-1,-2 1 1,-1 0-31,-4 2 1,-2 6 0,-2 1 0,-1-2-1,1 0 1,-3-3 0,1 1 142,-3 0 1,-3 4 0,-1 0 0,-3-2 0,-2 1 0,1 0-42,-2 1 1,-4 0 0,3-4 0,0-1 0,0-1 0,-2-1 0,36 7 0,0 0-52,-2 1 1,1 0-1,-36-7 1,36 9 0,0 0-1,0 1 1,-1 0 0,0 1-1,0-1 1,-1 0-1,1 0 1,1 0 0,-1-1-30,2 2 1,-1 0-1,-2-2 1,0 1-1,-3 2 1,0 0 0,0 0-1,0-1 1,0-1-1,0 0 1,1-1 0,1 1 71,0 1 1,1-1-1,-2-1 1,-1 0-1,0 2 1,0 0-1,0-2 1,0 0-1,-1-1 1,0 0-1,0 1 1,0 1 0,-2-1-1,0 1 6,-1 1 1,0-1 0,4 1 0,0-1 0,-7-1 0,0-1 0,3 0-1,0 1 1,2 0 0,1 0 0,-1 1 0,-1 0 0,2 0 0,0 1-36,-2-1 0,1-1 1,-2 1-1,1 0 1,3 0-1,0 0 0,1 1 1,0 0-1,-1 0 1,1 1-1,1 0 0,1 0-8,-2 0 0,1 0 0,-3-2 0,0 1 0,1 1 0,0 2 0,1-1 0,0 1 0,0 0 1,0 0-1,0 1 0,1 0 0,-2 0 0,0 0 11,0 0 0,0 0 1,-2 0-1,1 0 1,2 0-1,-1 0 0,-1 0 1,0 0-1,-1 1 1,1 0-1,-3 0 1,-1 1-1,0 0 0,0 1-13,-2 1 1,0 0 0,-1 0 0,0 1 0,2 1 0,-1 1-1,0-1 1,-1 0 0,0-1 0,0 0 0,0 0 0,0-1-11,0 1 1,0 1-1,2-1 1,1 1 0,-1 0-1,-1 0 1,1 0 0,-1-1-1,-1-1 1,0 0 0,-2 1-1,1-1 1,-1 1-1,0-1 97,2 1 1,0-1 0,1 0-1,0 1 1,1 2 0,0-1-1,-1 0 1,-1 0 0,1 0-1,-1-1 1,2-1 0,1 0 34,0 1 0,1 1 0,1 0 0,1 0 0,0 0 0,0 1 1,-1 0-1,-1-1 0,0 1 0,0 0 0,-1-1 0,0 1 1,2 0-1,0-1-58,3 1 0,0 0 1,-2-1-1,0 1 0,5 0 1,0 1-1,2 0 0,-1 0 1,0 1-1,1 0 1,-33 9-1,1-1-618,4 1 1,5 1-1,3-2 1,5 0 0,4 0-1,3 1-3448,0 4 4018,11 0 0,-8 11 0,12-4 0,1 7 0,2 5 0</inkml:trace>
  <inkml:trace contextRef="#ctx0" brushRef="#br0">8411 2785 6496,'0'-31'0,"0"2"0,0 2 0,0 5 0,0 3 408,0 2 0,-1 8 0,-4 3 0,-3 1 0,-4-3 0,-2-1 0,1 0 0,0-1 0,-1-2 0,1-1 0,0 1 0,1 2 1039,3 1 0,-9 4 1,0-2-1,-5 1 1,-2 3-1,2 0 1379,6-1 0,2 2-2295,1-2 1,-5-2-1,-2 1 1,-2 1-1,-2-1-310,-4 1 1,-6-5 0,-1 5 0,-2 1-1,-2 0 1,0 0 49,0-2 1,-6 1-1,-2 4 1,1 0-1,1 0 1,2 0-107,-1 0 0,-2 4 0,4 2 0,1 0 0,1 2 0,3-1 0,0 3-127,1 2 0,-1 2 0,-1-1 1,2 2-1,3 1 0,2 3 1,2 0-39,2 1 0,1 2 0,1-3 0,-1 0 0,2 2 0,1-2 0,2 1 0,1 2 0,-3-3 0,4 2 0,-1 3 0,2-1 0,-2 1 0,0-2 0,5 0 0,-2 5 0,3 1 0,2 2 0,0 1 0,1-2 0,3 0 0,3 2 0,6 0 0,0-2 0,0 1 0,0 0-98,0 1 0,6 0 1,4-5-1,5 3 0,6 0 1,3 2 194,4-1 1,7 3 0,1-2-1,2-2 1,2-1 0,2 0-98,2 4 0,4-3 0,5 7 0,-1-1 0,0 1 0,-2-2 0,3 0 0,2 0 0,-2 0 0,8 2 0,0-5 0,-2-3 0,3-3 0,4-3 0,-3 2 0,8-6 0,0-4 0,3-2 0,-33-8 0,0 0 0,1-1 0,0 0 0,1-2 0,0 1 0,0-1 0,-1-1 0,-2 0 0,1 0 0,0 0 0,1 0 0,1 0 0,0 0 0,0 0 0,0 0 0,1 0 0,-1-1 0,1-2 0,0 1 0,-1 2 0,0-1 0,2-2 0,0 0 0,0 1 0,0-1 0,-2 0 0,0 0 0,-1 1 0,-1-2 0,-1 1 0,0-1 0,0 0 0,0 1 0,-1-1 0,1-1 0,-2-1 0,1-2 0,33-6 0,-1-3 0,-4-2 0,-2-2 0,2-1 0,-8-4 0,0-1 0,0-1 0,-4-2 0,-4-1 0,0-10 0,-2-1 0,2-4 0,-2-4 0,-5-2 0,-2-3 0,-2-3 0,-9 7 0,0-7 0,-12 6 0,2-6 0,-9 2 0,-8 1 0,-3 2 0,-2-2 0,-5 9 0,-9 2 0,-11-1 0,-13 4-179,-8-2 1,16 21 0,-2 3-1,-2 0 1,-1 2 0,-3 1-1,-1 1 1,-3 0 0,-1 2-1,-2 0 1,-1 1-454,-1 0 1,-1 1 0,-6 1 0,-1 1-1,5 3 1,-1 0 485,-4 2 1,1-1 0,-2-1 0,1 1-1,-2 1 1,0 0 0,0 0 0,-1-1 172,1 1 0,-1-1 0,3 2 1,0-1-1,-4-1 0,0 0 1,2 1-1,2 0 0,2 0 1,1 1-1,2 0 0,2 0 1,3 0-1,1 0 67,2 1 0,0 1 1,-32 1-1,7 6 0,7 6 1,5 7-1,5 6-903,4 8 0,10 4 1,12 7-1,10 5 1,10 7 808,8 2 0,2-2 0,11 8 0,12 0 0,11-2 0</inkml:trace>
  <inkml:trace contextRef="#ctx0" brushRef="#br0">13064 2772 24573,'0'-13'-3483,"-2"-1"0,-1 1 2965,-1 0 0,-1 4 0,5 0 458,0-1 1,0-2 0,0-2-1,0 1 1,0 0 0,0-1 357,0 1 1,0 0-1,-1-1 1,-2 1 0,-2 0-1,1-1 275,-2 1 0,-1 0 0,-7 0 0,-1 1 1,-1 1-786,-2 2 0,-8 2 0,1-2 1,-4 3-1,-5 2 0,-4-1 0,-7 2 1,-4 2 569,-2 1 1,-3 0 0,1 1-1,-2 4 1,-1 4 0,-2 3-73,2 1 1,-3 5 0,-1 1 0,1 0 0,0 2 0,3 0 0,2 2 184,5 2 1,-1 8 0,6 1-1,1 2 1,1 1 0,4 1 0,2 2-263,5-1 0,4 2 0,7 5 0,6 0 0,8 1 0,5-1 217,1 0 1,12 4 0,7-1 0,11 3-1,11 0 1,9-2-210,7-1 1,-21-25 0,2 0 0,0 0-1,1 0 1,2 0 0,2-2 0,3 1-1,0-1 1,1 0 0,1-1 0,2-1 0,2 0-218,3-1 0,0-1 0,-7-3 0,1-1 0,7 2 0,0-1 0,-6-1 0,0-1 0,4-1 0,0-2 0,-1 0 0,0-2 0,-2-1 0,1-1 0,-2-1 0,1-1 0,3 0 0,0-2 0,-6-1 0,0-2 0,1 1 0,0 0 0,-1 0 0,0-1 0,-2-1 0,-1 1 0,-2-1 0,0-1 0,2-3 0,0-3 0,-6 2 0,-1 0 0,-1-2 0,0-2 0,34-14 0,-9-4 0,-5-7 0,-4-7 0,-12-3 0,-4-1 0,-3-6 0,-5-7 0,-7-8 0,-9-4 0,-8 34 0,-2 0 0,-3-1 0,-2 0 0,-1-1 0,-1 0 0,-4 0 0,-2 1 0,-5-2 0,-3 1 0,-3-1 0,-4 2 0,1 3 0,-3 2 0,-6-3 0,-1 0 0,-1 3 0,-3 3 0,-3 2 0,-4 2 0,-1 3 0,-1 2 0,-1 2 0,-2 3-267,-2 1 0,-1 2 0,-3 1 0,0 3 0,-2 3 0,0 2 0,0 0 0,-1 1 0,-1 2 0,0 1 0,3 1 0,0 3 1,1 2-1,0 2-284,1 2 0,1 2 0,1 1 0,1 2 0,1 4 1,2 2-1,-1 1 0,2 1 0,3 0 0,1 2 0,1 2 1,1 1-1,4 1 0,1 2 551,2 0 0,2 2 0,2 0 0,1 1 0,3-2 0,1 0 0,-1 4 0,0-1 0</inkml:trace>
  <inkml:trace contextRef="#ctx0" brushRef="#br0">4559 6184 26400,'-18'-6'0,"-1"-3"0,0-1-133,-1 1 1,4-3-1,6 3 1,1-3 0,0-1-1,2 0 1,2-1-1,2 2 1,0 5-37,-1 7 1,-1 7-1,5 10 1,0 0-1,0 0 1,2-3-1,2 0 773,5-1 0,10 0 1,8 1-1,7-2 0,9-3 1,7-5-1,13-3-229,8-1 1,3 0 0,-32 0 0,2-1-1,-1 0 1,1-1 0,0-1 0,-1 0-1,5 0 1,-1-1 0,1-1 0,0-1-376,3 0 0,1 0 0,-3 2 0,1 0 0,2 0 0,0 0 0,0 1 0,1 0 0,2 1 0,1 1 0,1 0 0,0 1 0,2 0 0,0 0 0,-1-1 0,-2 2 0,1 1 0,-1 2 0,-2 0 0,0 1 0,0 0 0,0 1 0,-1 1 0,-1 0 0,1-1 0,0 1 0,-1 0 0,1-1 0,-1-1 0,-1-1 0,1 0 0,0 0 0,1 0 0,-1-1 0,0 0 0,0 0 0,0 0 0,0 0 0,-2-1 0,0-1 0,4-1 0,-1 0 0,-2-1 0,0-1 0,0-1 0,0 0 0,-3 0 0,-1-1 0,-2-1 0,-1-1 0,-2 1 0,-1-2 0,0 1 0,-1-1 0,-1 1 0,-1 0 0,35-4 0,-9 3 0,-7 1 0,-6 3 0,-4 1 0,-4 2 0,-7 0 0,-7 0 0,-5 0 0,-6 2 0,-5 2 0,-4 5 0,-3 3 0,0 1 0,1 0 0</inkml:trace>
  <inkml:trace contextRef="#ctx0" brushRef="#br0">3493 5184 30186,'0'-20'-4916,"0"2"1,1 9 4131,3 4 0,-1 2 0,5-1 1,-1-5-1,-1-3 1093,0-1 0,3 0 0,-3 1 0,0 1 0,0 3 0,-3-3 654,-2-1 0,-2 6 1,-5 6-1,-8 8 1,-6 2-611,-5-1 0,-8 3 0,-3-3 0,-2 3 1,-4 1-1,1 0-114,1 1 0,-2-1 1,11-1-1,2-2 0,2-1 1,5 0-1,6 0 34,5 0 1,1-5-1,5 5 1,4 0 0,7 0-1,10 0 79,9 1 1,11 0 0,-1 1-1,5-2 1,3 1 0,0 2-52,-4 1 0,1 1 0,-6-1 1,-2 0-1,-5 1 0,-9-1 1,-6 2-453,-3 2 0,-6-2 1,0 3-1,-8-2 1,-8 1-1,-8 0 1,-6 0 179,-4-3 0,2-2 1,-7-1-1,1-2 1,0-1-1,4 1-471,3 0 0,-1-4 0,0 4 0,4-1 0,2 1 0,2-1-1003,3-2 0,11 3 0,8-5 0,12-1 0,14-2 3179,12-1-1366,7 0 0,13-11 0,2-4 0</inkml:trace>
  <inkml:trace contextRef="#ctx0" brushRef="#br0">4052 5038 29189,'6'-55'-9831,"2"9"9250,-1 12 0,-1 4 524,-6 13 1,-1-1 0,-4 6-1,-4 3 1,-3 5 0,-1 2 273,0 2 1,-1 2 0,1 2-1,0 5 1,1 4 0,1 5-1,4 4 1,1 2-58,3-2 0,2 2 0,1-5 0,0 0 0,0 2 0,1-2-138,4 1 1,-4-3 0,4-3-1,-4-1-450,-1 0 1,-1-7 0,-2-6 0,-2-7-5,2-5 0,2-1 1,1-1-1,0 1 1,0-2 285,0-3 0,4 4-985,1-4 1,-2 9 857,-8 5 1,4 4 1367,-4 4 1,5-4 1374,5 0 1,-4-2-1987,4-6 1,-5 6 0,-5 2 0,-4 8 0,-3 3-1,-1 4-243,0 3 1,-5-3 0,0 4 0,3-1 0,4 1 0,3 2-29,2 2 0,2-3 1,4-1-1,1-1 1,4-1-1,4 1-82,2 1 1,7-4 0,1 3 0,2-3 0,3 0 0,1 1 0,3 2 0,2-2-1536,1-1 0,2-3 1,-2-2-1,4-3 1,5-1 2124,5-3 1,2-7 0,6-3 0</inkml:trace>
  <inkml:trace contextRef="#ctx0" brushRef="#br0">4586 4958 29080,'0'-49'-9831,"0"0"8322,0-1 1,0 4 0,0 3-1,0 6 1680,0 6 0,0 4 1,0 5-1,0 4 1,0 3 676,0 2 0,0 8 0,0 10 0,-2 13 0,-1 11 0,-3 11 0,0 8-746,0 3 0,-3 7 1,5 1-1,1 1 1,2-1-1,1-4 1,1-3-1588,4-4 1092,-4-11 0,9 6 0,-4-13 1,2-5-1,2-6 0,2-4-545,1-1 0,-4-6 0,0 0 0,1-4 0,1-5 797,-2-7 1,1-8-1,-6-5 1,-1-1-1,0-3 1,0 3 849,2 1 0,-1-1 0,-4 4 1,0 2-1,2 2 353,2 6 1,-1 3 0,6 10 0,1 3-1225,2 4 1,6 2 0,1-1 0,2 0-1,4 2 1,3 0-630,3-2 0,0 3 0,-5-7 1,-4 2-1,-4-2 0,-4-5 1532,0-2 0,-2-4 0,-3-2 0,-6-5 1,-6-3-1,-6-1 329,-3-1 0,-2 1 0,1 0 0,0 1 0,1 1 0,2 4 1453,1 1 1,4 2 0,1 4-2397,7 0 1,4 6 0,18 2 0,6 4 0,7 2 0,6-3 0,3 0-944,2-2 1,-1-2 0,2 2 0,-3-5 0,-1-2 0,-4-2 236,-5 0 0,-6-6 1,-7-4-1,-4-5 0,0-4 1,-6-2-1,-3-3 391,-7-1 0,2-3 1,-1-2-1,-2-1 0,-2 1 1,-1 1-1,1-1 335,4-1 1,-4-4 0,4 4 0,-4 1 0,1 2 0,1 3 248,1 2 1,5-2 0,-3 4-1,0 1 1,1 2 0,1 3-125,2 2 1,-2 5-1,-1 5 1,-1 8-1,-3 8-316,-2 8 1,-4 12 0,-4 7 0,-6 7 0,-2 5 0,0 3 0,3 1-301,3 2 1,3-1-1,6-3 1,0-4-1,2-4 1,1-9-1,3-6-809,1-6 0,-4-12 0,2-2 647,-4-8 0,-7-11 0,-3-11 0,-3-2 0,-1-2 1,1-2 108,3-2 0,-1 2 0,5 3 0,2 4 0,5 4 0,5 6-1741,7 3 2709,8 10 0,5-4 0,7 5 0</inkml:trace>
  <inkml:trace contextRef="#ctx0" brushRef="#br0">6852 4638 29341,'-5'-19'-8725,"1"-2"7950,1 0 1,0 2 1125,-2 6 0,-2-1 0,-6 2 0,-2 4 0,-3 3 1,-3 4-1,-2 1 0,-2 0 184,-4 0 0,0 0 0,2 1 0,0 4 0,2 5 1,3 5-1,4 4-442,3 2 0,7 2 1,0 7-1,2 3 1,5-1-1,4 4 0,7-1-148,6 2 0,4 5 0,3-7 1,0 2-1,-1 0 0,0-3-695,0-1 0,-6-2 0,1-3 0,-7 0 0,-5 0 0,-4-4-7091,-1-3 7959,0-9 0,-12 0 0,-3-5 1</inkml:trace>
  <inkml:trace contextRef="#ctx0" brushRef="#br0">6598 5144 29341,'-11'-19'-3594,"2"-3"1,3-2 2623,6 2 0,0-2 0,0 5 0,1 0 0,2-1 0,3 4 1229,2 1 0,-1 2 0,3 1 0,-1 3 0,2 3 0,0 2 0,3 0 1,1 2-1,2 5 0,6 6-53,2 3 1,7 7 0,2 2 0</inkml:trace>
  <inkml:trace contextRef="#ctx0" brushRef="#br0">7132 5131 32427,'-9'-34'-781,"0"3"0,6 10 1,-2 21-1,4 7-634,1 5 1,0-3 0,1 0 0,4 1 0,4 1-1,3-1 1073,1-1 0,0-6 0,1 3 0,-1-2 1,-1-1-129,-3-4 0,-3-5 0,-8-7 0,-2-1 0,-4 1 0,-1 0 1267,1-1-1453,5 1 379,-3 0 0,12-7 1,1 0-1</inkml:trace>
  <inkml:trace contextRef="#ctx0" brushRef="#br0">7598 5198 31199,'-13'-29'-3917,"5"4"3950,4 12 0,3 4 0,1 0 0,0-1-699,0-2 0,5 5 0,4 2 1,3 4-1,2 1 0,-1 1-435,0 4 1,1 0 0,-1 6 0,0-2 738,0 1 1432,-5-4 0,-2-2 0,-6-8 0,1-3 0,4-2-303,4 0 0,8 6 0,6-2 1,3 4-1,4 2 0,1 4-922,-1 4 0,-4 3 0,-3 1 0,-6 0 0,-2 2 0,-3 1 0,-3 2-485,-5-2 0,-4 4 0,-4-3 0,-5 1 1,-3 0-1,-1 0 0,-1-2-974,1-1 1,6-6 1274,2 0 1,10-6-1,2 3 1</inkml:trace>
  <inkml:trace contextRef="#ctx0" brushRef="#br0">8425 4665 31030,'-6'-21'-6454,"-3"6"6374,-3 13 1,-7 23 0,-5 24 0,-6 6 0,-7 13-183,16-28 1,-1-1-1,1 0 1,-1 0 0,-1 6-1,-1 2 1,1 1 0,0 0 96,1 1 1,1 0 0,3-1 0,1-1-1,0 0 1,1 0 0</inkml:trace>
  <inkml:trace contextRef="#ctx0" brushRef="#br0">8438 5104 28761,'16'-37'-2495,"-1"-1"1,18-26 0,1 20 1043,3 17 1727,1 17 0,8 4 0,2 6 0</inkml:trace>
  <inkml:trace contextRef="#ctx0" brushRef="#br0">4492 11661 13043,'-9'-15'261,"0"7"0,-1 5 1,-2 3-1,-1 0 1,0 1-1,-1 4-64,1 3 0,4-2 1,2 0-1,-1-1 1,1-1-1,-4-1 1,0-1 651,-3-2 0,5 0 0,1 0 0,-3 0 0,-1 0 1,-1 0-759,0 0 1,-1 0-1,1 1 1,-2 2-1,-1 3 1,-3 1-30,-2 4 1,3 1 0,-3 1 0,2-1 0,1-2-1,1-1 118,-1 1 1,0 1-1,6-1 1,2-3 0,1 1 241,-1-1 1,2-4 0,1 3-1,-1 0 1,2 3-582,0 3 0,-2 1 209,3 1 0,-1-1 1,3 0-1,-1 0-138,1 1 1,0-1 0,0 0 0,-1 1-1,1-1 1,1 0 248,2 1 1,0-1 0,0 0-1,2 1 187,2-1 0,3-1 0,7-2 0,-1-1 0,0 0 0,1 0-152,-1 0 0,5-2 0,1 4 0,2-3 0,1 1 1,0 0-1,0 0-301,2 2 1,-3 0 0,1 1 0,2-1-1,1-3 1,2 1 0,-1 0 233,1 0 1,0-4 0,-1 2 0,1 0 0,0-1 0,-1 0 58,1-3 0,4 3 0,2-1 0,-1-3 0,2 1 0,-1 0-177,-1 2 1,5-1-1,-1-4 1,1 0 0,0 2-1,-1 1 1,1 1-29,1-1 1,-2-1 0,-2-1-1,0 2 1,-2 2 0,1-3 8,-3 0 1,-1 2 0,1 1-1,1-1 1,-1 1 0,-2-1-1,-2-1-20,1-1 0,4 2 0,2 0 1,-1-1-1,4-1 0,-1-2-16,2 0 0,5 0 0,-7 0 0,3 0 0,-1 0 0,-2 0 12,2 0 1,0 0 0,0 1 0,-3 2 0,0 2 0,-1-2 13,-1-2 1,0 4-1,-4 1 1,1 0 0,2-1-1,-1 0 1,-2-1 2,-1 1 0,4 1 0,0-3 1,0 1-1,2-1 0,1-1 5,0-2 0,6 0 0,-3 0 0,4-2 0,1-1 0,1-3 0,0 0 5,3 0 0,-5-3 0,5 4 1,-2-1-1,2 0 0,0 1 4,0-1 0,2 5 1,-7-4-1,-2 4 1,-1 1-1,1 0 1,-1 0 0,-2 0 0,1 0 0,-5 0 0,1 0 0,-1 0 0,0 0 0,0 0 0,1 0 0,4 0 0,-2-2 0,2-1 0,2-1 0,1 1 0,-5 2 0,1 1 0,1 0 0,1 0 0,4 0 0,1-2-118,1-2 1,1 2 0,-5-2-1,0 2 1,1 1 0,1-2 107,-2-2 0,6 1 0,-9 2 1,0 0-1,1-3 0,1 1 0,1-1 96,0 1 1,-3-5-1,0 3 1,1-1 0,-1-2-1,0 0-61,-3 0 0,5 0 0,-5-4 0,1-1 1,0 1-1,-1 0-11,0-1 1,-3 1 0,3 0-1,-2-2 1,-2-1 0,-2-2 0,-3 2-97,-2 1 1,0 1 0,-5 1-1,-2 0 1,-1-2 0,-3-1-142,-3-2 1,1 0 0,-5 5-1,-2-1 1,-2 0 0,-1-3 130,0 0 0,-1-1 0,-2 5 1,-2-2-1,1-2 0,-1 0 1,-1 0 207,-1 3 0,0-1-136,-2-3 0,-3 3 0,3-3 0,-3 4 0,-1 0-87,0 1 0,-2 4 1,-3 0-1,-3-1 0,-1-2 1,1 0 24,2 3 1,-9-1-1,1 4 1,-1 0-1,0-1 1,1 1-1,1-2 82,-1 1 1,-1 4-1,-2-3 1,-1 2 0,1-1-1,1 2-29,-2 2 1,3-4-1,-4 1 1,3 1-1,-1 1 1,-1 2-79,1 0 0,-2 0 0,1 0 92,1 0 0,-2 0 0,-1-1 0,0-2 98,1-2 1,1 1 0,4 4 0,0 0 0,1-1 0,-1-2 0,-1-3 187,-3-2 0,3 4 0,-3-4 0,1 2 0,0 2 1,-2 0-357,-2-1 1,3 1-1,-3 4 1,-1 0 0,3 0-1,-1 1-171,4 4 0,-1-4 0,0 5 1,-1-2-1,2 2 0,1 0 0,2 0 161,4-3 1,-3-1 0,3-2 0,-2 0-1,0 0 1,2 0 448,-2 0 0,1 0 1,-2-2-1,1-1 0,-3-3 1,1 0-1,-4 0-301,2 3 1,-2-2 0,-1 0 0,-3 2 0,-2 2 0,1 1-812,-2 0 0,3 0 1,0 1 480,1 4 0,-2-4 0,2 5 1,0-2 324,1 1 0,1 1 0,3-3 1,-2 1-1,-1-1 0,1-1 1,2-2 403,1 0 1,-1 0 0,-1 0-1,-4 0 1,1 0 0,-3-2-263,1-2 0,-1 2 1,-5-2-1,-2 2 0,-1 2 1,-1 0-368,1 0 1,-3 5 0,0-1 0,0 1 0,0-1 0,2 1 0,0-1-107,-1 2 1,1-5 0,2 4 0,-1-4 0,-3 1 0,0 1 360,0 1 1,-2 1 0,2-5 0,-2 0-1,-4 0 1,-2 0 0,-6 0 137,0 0 1,2 4 0,-3 1 0,-1-3-1,0 1 1,-3 0 0,1 2-441,-1-2 0,1-2 0,0-1 1,4 0-1,0 0 0,4 0-347,1 0 1,2 2 0,1 1 0,3 1 0,5-1 0,4-1-387,4-2 1,4 4 0,5 2 0,2 1 0,1 5 956,2 5 0,0-3 0,-5 6 0</inkml:trace>
  <inkml:trace contextRef="#ctx0" brushRef="#br0">8705 11608 8428,'0'-13'546,"-5"4"0,-1 1 0,0 1 0,0 0 0,3-4 0,2-1 0,1-1 0,0-2 0,1-3 1,4-4 1704,4-3 0,3-2 0,-1-1 0,0-1-1741,-2-2 0,3-5 0,2 5 0,-2 0 1,0 0-1,-2 0-182,-1 1 1,2-3-1,-5 1 1,0-2-1,-1-2 1,-2 1-205,-1-1 0,-2 2 1,0-4-1,0-1 0,0-2 1,0-1-125,0 1 0,0-4 0,0-1 0,0 0 0,1 1 0,2 0 0,3 1 0,2-1 0,-4-1 0,4 5 0,-1-1 0,-1 4 0,1-1 0,1 1 0,-5 2 0,1 1 0,-2-2 0,-2-2 0,0-2 0,0-2 0,0-1 0,0-1 0,0 4 0,0-2 0,-2-3 0,-1 0 0,-1 0 0,-1-3 0,5 3 0,0 0 0,0 0 0,0 3 0,2 1 0,2-3 0,-2 4 0,4-2 0,-2 4 0,0 4 0,-1-1 0,-1 1 0,-2-1 0,0 5 0,0-3 0,0 0 0,0 0 0,0-3 0,0-2 0,0-1 0,0 0 0,0-1 0,0-2 0,0-2 0,0 3 0,4-4 0,1 0 0,-1 1 0,1 2 0,1 5 0,-1-1 5,1 1 1,0 4 0,-3 3-1,2 1 1,-2 0 0,0-1-1,0 2 6,1 1 0,1-3 0,-5-1 0,0 3 0,0 1 0,0 1-5,0 0 1,0 1 0,0-1 0,0 0 0,0 1 0,0-1-1,0-1-161,0-3 1,0 3 0,0-3 0,0 2 0,1 3 0,2-1 0,1 1 52,-1-1 0,0 0 0,0 2 1,2 1-1,-1 2 0,1 0 62,-1 1 1,1-3 0,-5 5 0,1 0 0,2 0 0,1 2-1,-1 1-76,-1-2 0,-2 4 1,0-4-1,0 3 1,0 0-1,0-1-61,0-2 0,0 0 0,0 5 1,0 0-1,0-1 0,0 1-364,0 0 1,0 4-1,0 0-2347,0-1 1703,0-2 1,1 4 0,2 5 0,3 6-1,2 6-1268,2 3 1,-4 1 2499,-2 1 0,4-1 0,-1 0 1</inkml:trace>
  <inkml:trace contextRef="#ctx0" brushRef="#br0">8838 7290 10064,'1'-13'0,"2"-1"0,3 2 1299,2 4 0,-4-6 0,5 2 0,0-4-785,-2 0 1,5-3 0,-4-1 0,0 1 0,1-2 0,0 2 0,0-2 0,-2 1-175,-1-4 0,3 5 0,-3-1 1,0 3-1,2-1 0,-3 2 0,3 1 1,-2 1-50,0 1 1,4 4 0,-1 2 0,4 1 0,5 3-1,6 1-192,5 2 1,1 5-1,6 1 1,1 1-1,1 4 1,2 0 0,0 3-408,0-1 1,0 2-1,0 1 1,0 3-1,0 2 1,0 3-1,0 1-1490,0 2 1,-1 5 2038,-4 4 1,4 2-1,-5 2 1</inkml:trace>
  <inkml:trace contextRef="#ctx0" brushRef="#br0">4679 12181 7898,'-13'-1'0,"-1"-2"0,2-3 0,3-2 246,-2 5 0,9-4 0,-2 2 0,2-3 0,4-3 0,2 2 445,5 5 1,3-2 0,1 2-1,2 1 1,1 1 0,4 2-1,0 0 1,4 0-264,1 0 0,3 6 1,3 3-1,4 4 0,0 5 1,-1 4-1,-1 3-84,-4 2 1,-1 1-1,-1 3 1,0 6-1,-2 3 1,-1 3-135,-2 0 0,-4-9 1,2 5-1,1-4 1,0-1-1,1 2 1,0-2-186,1-3 0,-3-3 0,4-1 0,-2-2 0,2-1 0,0-4-2018,-2 0 1136,-3-3 1,-1-3-1,0-2 1,-2-2-1,-1-3 857,-2-1 0,0-13 0,1-8 0</inkml:trace>
  <inkml:trace contextRef="#ctx0" brushRef="#br0">5332 12834 7855,'-13'0'2643,"-1"0"0,8 0-2377,6 0 1,12-4 0,12-2 0,6-2 0,5-2 0,4-2 0,1-1 0,0-2-280,0-3 1,4 3 0,-1-4-1,-3 1 1,-4 1 0,-4 0 12,-2 2 0,-2-4 0,-1-2 0</inkml:trace>
  <inkml:trace contextRef="#ctx0" brushRef="#br0">4999 13087 9078,'-14'-6'954,"13"5"1,5-4 0,7 5-510,2 5 1,5-4-1,1 4 1,2-2-1,3 0 1,2 3 0,5 1-1,5 3-54,2 2 0,8 2 0,3-1 1,2 0-1,0 2 0,1 1-520,3 2 1,3 0 0,-3-5 0,-2 1-1,-4 0 1,-3 3 0,-3 0 0,-5 0 128,-5-3 0,-5 0 0,-1-1 0</inkml:trace>
  <inkml:trace contextRef="#ctx0" brushRef="#br0">5812 13460 7759,'-19'-13'0,"10"7"0,1 6 0,10 6 474,7 2 0,7 2 0,3-6 1,4-1-1,5-1 0,6-4 0,6-4 1,3-5-1,4-9-697,5-5 0,-2-5 0,10-11 223,-1-3 0,-29 18 0,0-2 0,4-2 0,-1 0 0</inkml:trace>
  <inkml:trace contextRef="#ctx0" brushRef="#br0">4706 6744 7895,'-9'-66'0,"0"3"0,3 6 0,3 7 0,3 7 0,0 2 0,0 1 9,0 0 0,0 0 0,0 0 0,1 1 0,2 2 0,2 2 0,-2-1 0,-2 2 0,-1 3 0,0 3 0,0 1 0,-1 1-73,-4-1 1,-1 5-1,-4 1 1,0 2-1,-4 4 1,-3 3 0,-4 5-1,-4 4 1,-6 9 142,-9 10 1,-12 21 0,21-14 0,-1 3 0,-1 4 0,-2 3 0,-1 5 0,-2 1 0,-3 6-1,-1 1 1,-2 3 0,-2 1-441,-3 4 0,-1 0 281,-2-1 0,0 1 0,17-15 0,0 2 0,0 0 1,0-1-1,0 1 0,0 0 0,-1 1 0,1 2 0,1 0 1,0 0-1,2 0 0,0 1 0,1 0 0,0 1 0,1-1 163,1 0 1,2 0 0,0 0-38,1-1 1,2 1-1,1 1 1,4 3 0,2 1-1,2 0 1,0 1 0,3 0-1,0 0 1,2 0 0,1-1-1,1 2 1,3 1 0,2 2-1,1-1 1,3 2 0,1 0-1,3 0 11,1 1 1,2 2 0,3-1-1,3 7 1,3 0 0,2-1-1,1-2 1,1-1 0,2-1-1,0-1 1,2 1 0,2-2-1,3 1 1,2 0 0,1-2-1,2-1 1,1-1 0,1-2-838,2 1 0,0-2 0,3-1 781,6 2 0,2-1 1,-1-1-1,-5-6 1,-1 0-1,2-2 1,5 2-1,1-1 1,2-1-1,-1-1 1,1 0-1,0-2 1,0 0-1,1-1 1,1-1-1,1 1 1,1-1-1,1 1-10,2 0 0,1 0 0,-1 0 0,-4-3 0,0-1 0,1 0 0,5 3 0,1 1 0,0-2 0,0 0 0,1 0 0,0-1 0,0-1 0,0 0 0,1-1 0,-15-9 0,1 0 0,0 0 0,1-1-98,2 0 1,0 0 0,0 0-1,0-1 1,14 5 0,-1-2-1,1 0 1,-13-8 0,1 0-1,0-1 1,1-1 0,-1-1-1,1-2 1,0 0 0,-1-2-1,1-1 1,-1-1 0,0-1-1,1-2 1,1-2 0,0-1-1,1-2 1,0-1 0,-1-1-1,0-1 1,0-2 0,0-2 78,0-1 0,0 0 1,0-3-1,1-1 1,5-4-1,2-2 0,-1-2 1,-1-1-1,-5-2 1,-2-1-1,0-1 0,-1-1 1,2-1-1,0-2 1,-1 0-1,0-2 0,1-2 1,-1-2-1,0-1 1,-1-1-1,-1 0 1,-2-2-1,0 0 0,-1-2 35,1-1 1,-2-1 0,0-1 0,-1-1 0,0-3 0,-1-1-1,-1-1 1,-1-1 0,-4 0 0,-1 0 0,-1 0 0,-1-2 0,-2 1-1,-1-1 1,0-1 0,-3-1 0,0-1 0,-1-2 0,-2 0 0,-1-1-1,-3 2 1,-2-1 0,-1-1 0,-1 0-473,-1-1 1,-2 1-1,-1-2 1,-2-2 479,-1-6 1,-2-2 0,-3-1 0,-1 2 0,-4 7-1,-1 1 1,-2 1 0,-1-3 0,-1-5 0,-2-2 0,-1 0-1,-2 0 1,0 1 0,-2 0 0,-2 1 0,0 0 0,-2 2-1,-1 1 1,-2 0 0,-1 0 0,-2 0 0,-1 0 0,-2-1-1,-1 2 254,-2-1 0,-1 0 1,0 1-1,-1 2-267,1 4 1,1 1 0,-2 1-1,-2 0 1,-6-6 0,-2-1-1,-2 2 1,0 1 0,3 8 0,-1 1-1,-1 1 1,-1 2 0,1 1-1,-2 1 1,0 2 0,-2 0 0,-1 1-1,-1 2 1,-1 0 0,-1 2-1,-13-10 1,-2 3 0,-2 2 4,13 11 1,-1 0 0,0 3 0,-2 1 0,-1 3 0,0 3 0,-2 1 0,-1 1 0,-2 2 0,-1 1 0,-1 2-1,0 1 1,-1 2 0,1 2 0,-1 1 0,-1 1 0,0 3 0,-1 0 0,0 3 0,0 1 0,2 1 0,-1 1-1,0 2 1,1 1-8,-1 2 0,1 0 0,-1 2 0,0 1 0,-1 0 0,-1 2 0,0 0 0</inkml:trace>
  <inkml:trace contextRef="#ctx0" brushRef="#br0">8251 6917 8466,'-49'-22'0,"4"-1"0,0 1 0,4 1 0,-4 4-28,-1 2 0,-1 7 0,-3 4 0,2 3 0,1 1 0,-1 0 0,-1 1 0,1 2 0,-1 3 1,-3 1-1,-3 2-178,-3-1 1,-4 2 0,3-4 0,0 0 0,-4 0 0,1-2-1,-4 2 1,-1 1 0,-4 2 195,-2 0 0,1 0 0,33-3 0,-1 1 1,-1 1-1,-1-1 0,1 2 0,-1 0 1,0 2-1,0 0 21,0 1 0,1 1 1,3 1-1,0-1 0,-2 0 1,-1 1-1,0-1 0,0 0 1,2 1-1,0-1 0,-1 0 1,0-1-1,2 0 0,0 0-42,1-1 1,0 0 0,0-2 0,-1 0 0,-35 12 0,36-11 0,0 0 0,-1 0 0,-1 0 0,1 0 0,-1 0 29,2 1 0,-1-1 1,-3 0-1,0 1 1,1 1-1,0-1 1,-1 1-1,-1-1 1,-1 0-1,-1 1 1,2 0-1,1 0 1,-1 1-1,1-1 19,-1 2 0,0-1 0,4-1 0,0 1 0,-5 4 1,0 2-1,2-1 0,1 1 0,2 0 0,0 0 0,0 2 1,1 0-68,-1 1 0,2 0 52,-28 14 0,26-12 0,0 2 0,5-4 0,1 0 0,0 2 0,0 1 1,1 0-1,0 1 0,1-3 0,0 1-25,-1-1 1,-1 0 0,-1 2 0,0 0-1,-25 23 1,2 0 0,-1 1 0,1 0 30,-2-1 1,29-23-1,1 1 1,-27 23 0,0 3-1,27-24 1,0 0 0,1 1-1,0 0 1,0 1 0,1 1 15,1-2 0,0 1 1,0 0-1,1 1 1,-1 2-1,1 2 1,1 0-1,1 1 1,2-1-1,0 1 1,2 2-1,-1 0-55,1-1 0,1 1 32,2 0 0,0 1 1,-1 0-1,1 1 0,3-1 1,0 0-1,2-1 0,0 0 1,0-1-1,0 1 0,-6 35 0,8-36 1,1 1 0,-2 35-1,6-36 1,-1 1 0,1 0-1,0 0 1,0 36 0,2-3 33,1-3 0,0 3 1,1 2-1,4-1 0,4 2 1,4 0-1,-5-36 0,2 0-23,0-1 0,2 0 0,1 3 0,0 0 0,2-2 1,0 1-1,2 1 0,0 1 0,1 0 0,1 0 1,2 1-1,1 0-20,1 1 0,0 0 0,0-3 0,0-2 1,2 1-1,0-1 0,2-1 0,1-1 0,0-2 1,2-1-1,2 0 0,1-1 0,1-3 1,0 0 49,2-3 1,1-1-1,-1 1 1,0-1 0,3-3-1,1 0 1,-1 0 0,0-1-1,2 0 1,1-2 0,1-1-1,0 0 18,2-2 0,1-1 0,1-1 1,2 0-1,2 0 0,2 0 0,1 1 1,1 0-1,6 0 0,1 1 0,3-1 1,0 1-1,7-1 0,0 1-151,-23-5 0,1-1 0,1 0 0,2 0 1,1-1-1,0-1 0,3-1 0,1-1 1,0 0-1,4 0 0,-1-1 0,2 0 1,-1-1-1,1 0 0,0-1 0,1-1 1,0 1-1,0-1 34,0 0 0,1-1 0,-1-1 0,0-1 0,0 0 1,0-2-1,1 1 0,1-2 0,-1 0 0,0-1 0,0-1 1,0-1-1,-1-1 0,-1 0 0,0-2 0,0-1 1,1-1-1,-2-1 0,0 0 0,0-1 0,0 0 65,-1-1 1,1 1-1,0-2 1,0-1-1,0-2 1,-1 0-1,-2 1 1,0 0-1,-1 0 1,0-2-1,0 1 1,-1-2-1,2 0 1,-1-1-1,0 0 1,-1 0-1,-1 0 1,0 0 69,-2 0 1,0 0-1,1-1 1,3-3 0,1 0-1,-1 0 1,-4 1-1,0 0 1,-1 1 0,2-2-1,0 0 1,0-1-1,0 0 1,0-1 0,0 0-1,-1 1 1,-2 1-1,1-1 1,1 0 0,-1 0-1,1 0-40,2-2 1,-1 1 0,0 0 0,-4 3 0,0 0 0,0 0 0,4-4 0,2 0 0,-2-1 0,-1 2-1,-1-1 1,-1 1 0,-2 0 0,-1 0 0,0-1 0,0 0 0,-1-1 0,0-1-86,0-1 0,-1 0 0,-1 0 0,14-12 0,0-1 0,-17 11 0,0 0 0,-1 0 0,-1 0 0,-2 0 0,0-1 0,16-16 0,-2-1 0,-2-3 0,-3-1 0,-3-1 0,-2-2 12,-4 0 0,-1-2 1,-13 17-1,0-2 1,-3 0-1,6-18 0,-4-1 1,-1-1-1,-3-1 1,-3-2-1,-3 0 0,-3 0 1,-3 0 32,-2 1 0,-3-1 1,-3 18-1,-2 0 1,-2 0-1,-3-22 1,-3 1-1,1 22 1,-1-1-1,-1 1 1,-2-1-1,0-1 1,-2 1-1,-1 1 0,-2 0 1,0 0-1,-3 1 1,0-1-1,-2 1 2,-1 1 0,-2 0 0,0 1 1,-1 2-1,-2 1 0,-1-1 1,-2-2-1,-1-1 0,-1 1 0,-1 2 1,-1-1-1,-1 3 0,0 1 1,0 1-1,-2 1 0,-1-1 1,-2 2-1,0 0-196,-2 1 0,0 0 0,0 2 128,2 1 1,-1 2-1,-1 0 1,-8-4-1,-2 0 1,0 1 0,2 3-1,0 1 1,-1 0-1,0 0 1,-1 1-1,0 0 1,-2 1 0,-1 1-1,-1 1 1,2 1-1,-1 2 1,-1 0 30,-3 1 0,-1 1 0,-1 0 1,0 1-1,-1 1 0,-1 1 0,-3 1 1,-1 2-1,0 1 0,-1 0 0,0 0 1,0 2-1,-3 1 0,-1 1 0,0 1 1,0 3-1,-1 0 0,0 2-314,17 2 1,0 1 0,-1 0 0,0 1 0,-1 2 0,-2 0 0,1 0 0,0 2 349,1 0 0,0 2 0,0-1 0,0 1 0,-1 0 0,0 0 0,0 0 0</inkml:trace>
  <inkml:trace contextRef="#ctx0" brushRef="#br0">8665 11795 8566,'-14'0'0,"1"1"0,0 3 0,-1 4 0,1 1-17,0 0 11,-1 0 116,1-2 1,4 3 0,0-5-1,0-4 1,2-5 0,2-10-1,5-6 1,6-7 2473,8-4-2423,5-3 1,6-6 0,0-2 0,0 0 0,4-4-1,-1 1 1,1 1-189,3 1 0,-4 3 0,3-8 1,-3 1-1,-3 1 0,-3-1 1,-2-1-1,-3-3-186,1-6 0,0 1 0,-6-5 1,-2-1-1,-3-2 0,1-5 261,-1-4 1,-5 34 0,-1 0-1,2-4 1,0 0 0,-1-3 0,1-1-1,0-1 1,0-1 0,0-2-1,-1 0 265,2 0 0,-2 0-259,1-1 1,-1 0 0,0 3 0,0 1-1,1 1 1,-1 2 0,-1 2 0,1 0-1,-1 1 1,-1 0 0,0 1 0,0 0-115,0-34 0,0 6 0,0 7 0,0 3 0,-1 1 0,-2 1-33,-2 0 1,-5-2 0,1 0-1,-3 0 1,-1-2 0,0 2 0,-1-4 30,1-2 1,0 0-1,6 28 1,2-1-1,-1-1 1,1 1-1,1-2 1,1 1-1,-1-1 1,1 0 75,-1 0 1,0 0-1,2 2 1,1-1 0,-1 0-1,0 0 1,1-1 0,0 0-1,1 1 1,0 1-1,2-35 64,2 5-79,4 7 0,5 4 0,-1 8 0,-2 6 0,-3 4 1,-1 5-107,-3 2 1,-1 1 0,-2 4 0,0 0 0,-2 1 0,-1-1 70,-1 0 1,-6 5 0,2 1-1,-1 1 1,0-1 0,1-1-1,-1-1-34,0 1 0,6 2 0,-3-4 0,1 3 0,1 2 0,1 3-394,2 1 1,-4 9-1,-1 6 1,0 9 557,0 7 1,-10 17 0,1 8 0</inkml:trace>
  <inkml:trace contextRef="#ctx0" brushRef="#br0">8771 7277 22020,'12'-67'-2612,"6"9"0,4 18 1554,0 17 1319,3 11 1,-10 29 0,2 12-1,-6 12-569,-2 12 0,-6 11 0,0-26 0,-1 3 1,-1 3-1,-1 2-308,0 2 1,0 2-1,1 0 1,0 0 12,0 2 0,2-2 0,3-5 0,1-2 0,4-4 0,-1 0 1</inkml:trace>
  <inkml:trace contextRef="#ctx0" brushRef="#br0">8625 11475 8444,'25'-60'0,"-2"-6"0,-11 29 0,-1-2 0,1-4 0,1-1 0,1-2 0,0-1 12,1-3 0,1-1 0,2-1 0,0 0 1,-2-3-1,0-1 0,1 0 0,-1-2 0,0-2 1,0-1-1,0 1 0,-2 0 0,0 0 0,-1 0-12,-2 5 0,0 0 0,2 3 0,-1 1 0,-2 4 0,1 0 0</inkml:trace>
  <inkml:trace contextRef="#ctx0" brushRef="#br0">3999 13034 8262,'-21'-6'0,"4"-3"0,2-3 0,7 3 0,4 1 216,2-3 1,2-1 0,0-1-1,0 0 1,0-1 0,0 0 0,2-3-1,1-1 1,1 1 0,1-3-1,-1-2 1,1-3 454,-2-2 0,-8 1 0,-4-2-656,-3-3 0,-7-4 0,-3-5 0,-5-2 0,-4-6 73,-4-5 1,1-9-1,-1-2 1,3-4-1,17 31 1,0 0 0,1-1-1,0-1 14,0-2 0,1 0 1,2 0-1,0-1 1,1 2-1,0-1 1,0 0-1,2 1 1,1-1-1,0 0 1,3 2-1,0 1-61,-2-36 1,1 3 0,5 6 0,0 3 0,0 4 0,0 5-203,0 4 1,2-2 0,1 8 0,1 3 0,-1 3-1,-2 2-109,-1 1 0,-1-3 0,-2 6 1,-3 1-1,0 2-34,0 1 1,-3 1 0,3 1 0,-1 1-1,-2 3 1,0 2 0,2 3-1080,1 1 1,0 3 350,2 3 1032,2 3 0,2 6 0,8 0 0</inkml:trace>
  <inkml:trace contextRef="#ctx0" brushRef="#br0">3226 10808 8569,'-39'-19'388,"5"-2"156,8 1 0,5 2 0,9 7 2375,3 3-2771,3 5 1,12-3-1,5 6 1,6 0 0,10 0-282,7 0 1,6 7 0,6 6-1,7 8 1,7 4 0,2 5 0,-2 3-2493,0 2 2625,-28-11 0,-1-1 0,24 13 0,4 10 0</inkml:trace>
  <inkml:trace contextRef="#ctx0" brushRef="#br0">2879 14673 8471,'0'-13'552,"0"0"1,0-1 0,2 1 0,1 0 0,1-1 320,-1 1 0,-7 6 1,-7 4-1,-3 6 1,-6 5-1,1 4 1,-2 3-1,2 1-245,0 2 0,-3 6 0,2-2 1,3 3-1,0 2 0,5-1 0,1 1-258,-1 0 0,3 4 1,1 0-1,2-1 0,4-2 1,0-2-1,4 1-892,2 0 0,3-2 1,7-3-1,1-4 0,2-3 1,6-2-1039,2 0 1,1-5 0,2-4 0,4-2 0,3-4 0,2-2 1559,-1-5 0,2-15 0,-4-4 0</inkml:trace>
  <inkml:trace contextRef="#ctx0" brushRef="#br0">3319 14780 8446,'-10'-24'1143,"-3"6"1534,-2 9 1,4 12-1,4 6-2161,1 3 0,2-3 1,4 0-1,0 1 1,0 4-1,0 2 1,1 3-1,3 0-252,5 1 1,8 3 0,2-2 0,2 0 0,2-3 0,1-5 0,0-3-963,-2-1 0,-6-6 0,2 2 1,-3-5-1,-3-5 0,-3-5 0,-5-5 277,-2-3 0,-14-6 0,-6 4 0,-6-2 0,-4-1 0,-2 1 749,-1 1 0,0 2 0,6 6 0,3-1 0,4 3 18,3 2 0,11-3 1,8 5-1,14-2 1,12 1-1,11 1-3629,11-1 0,12-6 3283,7-9 0,-35 9 0,-1-3 0,31-17 0</inkml:trace>
  <inkml:trace contextRef="#ctx0" brushRef="#br0">3959 14300 8344,'-13'-28'405,"5"10"0,4 18 0,4 8 823,4 3 1,4 3 0,5 1 0,0 2-1,2 7 1,1 4 0,4 5 0,-1 1-711,0 3 1,-1 4 0,-5 1 0,1-5-1,-2-2 1,-4-2 0,-3 1-1125,-4 0 0,-1-9 0,-1 0 0,-4-4 1,-5-5-1,-6-2 63,-6-5 0,1-4 0,-1-5 0,-1 0 0,1-1 0,1-3 0,1-4 1525,-1 1 1,5-4-1,-1 5 1,6 1 269,2-1 1,7 1-1,2 5 1,9 2-1,7 2-1357,7 5 1,3 3 0,4 1 0,2 0-1,2 1 1,4-1-1863,0 0 1,2-4 0,-1-1 0,-2-2 0,-3-3 1735,-2-2 0,-1-1 1,-4 0-1</inkml:trace>
  <inkml:trace contextRef="#ctx0" brushRef="#br0">4399 14793 8317,'0'-18'335,"0"-1"1,0 0-1,0 0 893,0 2 1,10 8 0,5 5 0,3 3-1,3 2 1,-1 2 0,4 3 0,1 0-630,2 0 1,-6 3-1,-4-3-994,-2 1 1,-18-4-1,-7 1 1,-8-2-1,-4-2 1,0 0 332,-1 0 0,7 1 0,0 4 0,6 4 0,5 2 0,5 3-223,5-1 1,9 0 0,13 1 0,9 1 0,5 1 0,5 2 0,1-2-1182,4-1 0,1-2 1466,1 0 0,0 1 0,0-1 0</inkml:trace>
  <inkml:trace contextRef="#ctx0" brushRef="#br0">5519 14553 9805,'-14'-7'1245,"1"2"1,1 7-1,3 7 1,5 9-665,2 5 0,-2 4 0,-1 0 0,3-1 0,2 2 0,2 2-90,3 1 1,5 5 0,-1-5 0,2-2 0,-1-1 0,-1-2 0,1-4 0,2-4-684,1-4 0,1-2 0,-1-3 0,0-4-294,1-4 1,-7-8 0,-2-5 0,-4-6 0,0-4-1,2-5 1,2-2 150,-2-1 1,-2 2-1,-1 1 1,0 0 0,2 2-1,1 3 1251,1 4 1,2 5-1,-3 3 1,3 2 0,1 2-1,4 3-185,1 2 0,-3 11 1,-1 4-1,3 0 1,1 3-1,-1-1-492,-2 2 0,3 4 0,-3-4 1,1-2-1,1-1 0,-4-2-1685,-1 0 1,5-1 550,-3-3 1,-2-9 0,-1-9 0,-4-4 0,-1-5 0,2-3 780,2 1 0,-2-4 1,2 6-1,-1 2 0,0 1 1,3 3 650,1 3 1,2 4-1,5 5 1,-1 1 0,0 3-1,2 5-562,3 3 0,1 3 0,5 1 0,-3 2 0,-1-2 1,1-1-1277,3-2 0,-4 1 0,1-2 0,-2-3 0,-2-5 1301,-2-3 0,-2 5 0,0 2 0</inkml:trace>
  <inkml:trace contextRef="#ctx0" brushRef="#br0">6172 14833 8266,'0'-19'0,"0"4"0,0-3 1115,0 3 1,0-2 0,0-1 0,1 2 0,4 2-191,4 5 1,3 5-1,1 8 1,0 5-1,-1 5 1,-2 2-1,-1 3 1,2 0-663,1 1 0,-4-3 0,0-3 0,-1-1-1015,1 0 0,-11-10 1,-2-6-1,-5-5 0,-5-9 1,-1-2 471,-2-5 0,-4 4 0,4-3 0,2 1 1,1 0-1,3 1 0,2 2 607,1 3 1,6 5-1,0 4 1,6 1 0,6 2-467,3-2 1,8 4 0,5-2 0,7 2 0,2 2 0,1-1-787,-1-4 1,3-1 0,-6-5 924,-1-3 0,4-2 0,0-11 0</inkml:trace>
  <inkml:trace contextRef="#ctx0" brushRef="#br0">6532 14247 8266,'0'-18'219,"1"2"1,4 4 0,4 7 0,2 10 0,3 8 736,-1 8 0,0 6 1,1 4-1,-1 4 0,-1 5 1,-2 5-1,-2 3 1,-2 3-1523,-3-2 1,-2 1-1,-1-6 1,-1-1-1,-4-3 1,-5-4 565,-7-5 0,3-3 0,-6-1 0</inkml:trace>
  <inkml:trace contextRef="#ctx0" brushRef="#br0">6625 14633 8266,'9'-34'1031,"-2"5"1,1 6 0,-2 9 0,1 5 3690,1 3-4563,0 1 1,1 7 0,0 2-1,0 5 1,0 3 0,0 1-320,1 1 1,1-1-1,0 0 1,0 1-1,2-3 1,-1 0-1,1-4 1,-2-1-1572,1-3 1,-5-1-1,0-4 1705,-1-2 294,-1-4 0,-7-4 0,-1 2 0,-3 3 4952,-1 1-4715,4 1 0,-3 7 0,6 4 0,0 5 0,2 6 0,0 1-255,3 1 1,5-4-1,1 4 1,3-1 0,7-2-1,3-3 1,4-4-547,0-3 1,3-2 0,0-4 0,3 0 0,-2-1 0,-1-3 0,-5-4-1177,-2 1 1,0-5 0,-7 5 0,0-2 0,-2 0 1471,-2-2 0,6 0 0,2-3 0</inkml:trace>
  <inkml:trace contextRef="#ctx0" brushRef="#br0">8065 14140 8332,'0'-18'2270,"0"1"59,0 5 0,0 7 1,0 11-1951,0 8 0,0 2 0,0 10 0,0 7 1,0 6-1,-2 5 0,-1 5-460,-1 3 0,-1 5 0,4 3 0,-2-3 0,-3 1 0,0-6 1,0-2-1016,3-4 1,-3-10 0,2 1 0,-1-6 0,-1-7 0,-2-4-59,-4-3 0,-2-9 0,1-3 0,-2-7 1154,-2-6 0,2-7 0,-5-12 0</inkml:trace>
  <inkml:trace contextRef="#ctx0" brushRef="#br0">7878 14780 8332,'0'-33'153,"6"4"0,3-5 0,3 1 1,1 5 323,0 4 0,5 0 0,0 8 0,-2 3 1,-1 4-1,0 3 0,1 3 0,2 2-223,-2 1 0,-1 1 0,-2 4 0,1 3 0,-1 4 0,0 0 0,1-2 1,-1-1-1,-1 2 0,-2-1-8068,-1-1 7814,-6 3 0,9-5 0,-5 7 0</inkml:trace>
  <inkml:trace contextRef="#ctx0" brushRef="#br0">8211 14647 12050,'5'-14'0,"1"2"0,1 2 0,4 1 0,0-1 0,3-2 0,-1-1 0,0-1 713,1 1 0,-1 4 0,2 2 0,1 1 0,2 3 0,-3 3 1,-5 4-1,-5 5-713,-4 3 0,5 1 0,1 1 0</inkml:trace>
  <inkml:trace contextRef="#ctx0" brushRef="#br0">8438 14713 8576,'1'-12'2404,"4"3"0,-2 4 1,6 5-1471,1 0 0,3 0 0,4 0 1,2-2-1,0-1-813,1-1 1,2-5 0,-4 3 0,-2-2 0,-1 0-1,-4-1 1,-2 0-1400,-4-2 0,-4 4 1,-2 0-1,-4-1 1,-4 1-1,-2-2 500,-3 2 0,-3-1 1,-1 5-1,1-1 1,3 1 1116,0 1 1,7 4 0,4 4-1,6 6 1,6 4 438,3 0 0,5 3 0,3 1 0,0 0 1,4 3-1,1-1-778,2 0 0,0-6 0,-1 3 0</inkml:trace>
  <inkml:trace contextRef="#ctx0" brushRef="#br0">8771 14727 8483,'0'-24'966,"2"0"0,2 5 343,5 9 1,3 2 0,1 4 0,2 1-878,3 1 1,-3-2 0,4-1 0,-1 1-1,-1-1 1,0 1 0,-2 1-845,-2 2 0,-3 1 1,-5 1-1,-10 2-88,-5 1 1,-9 1-1,-4-5 1,-2 0-1,0 0 1,1 0-1,4 0 701,0 0 0,3 0 0,3 0 515,1 0 0,11 0 1,7 1-1,7 4 1,5 4-1,7 3 1,4 1-139,3 0 0,2-2-3074,-2 2 1,2-7 2495,2 7 0,4-2 0,-5 2 0</inkml:trace>
  <inkml:trace contextRef="#ctx0" brushRef="#br0">9638 13940 8362,'-14'-19'0,"1"6"1717,0 11 0,4 11 0,0 9 1,-1 4-1056,-2 3 1,3 2 0,0 1 0,0 3 0,0 6 0,0 6 0,0 6 0,2 3-340,3 1 0,-2 3 0,1-1 0,1-5 0,-1-4 0,1-7 0,1-7-4137,1-3 3289,2-3-406,0-11 1,0 3-1,-1-11 1,-4 1-1,-3-5 1,-4-6 355,-2-6 0,1-5 1,0 0-1,1-3 1167,3 1 1,-1 9-1,5-7 1,1 4 0,-1 1-1,2 2 131,5 1 1,-1 3-1,10 7 1,2 4 0,5 0-1,1 1-852,0 2 0,5 1 1,-2 1-1,3-1 1,2-2-1,0-2 1,-1-1-1502,1 0 1,-6-4 0,-3 2 0,-4-4 1087,0-1 0,-7-6 0,-2-3 1,-4-2-1,-1-3 0,0 1 1041,0 0 0,0-5 0,0 0 0,0 2 1,0 1 2350,0 2 1,2 5-1743,2 4 1,3 2 0,5 4-768,-3 2 1,3 4-1,-3 5 1,3 0 0,1 1-1,0-1 1,2 0 517,3 1 0,-2-6 1,6 0-1,2-2-488,1-3 0,3-3 0,2-3-745,1-2 1,5 1 0,-4 2-1,1-1 1,-1-1 373,-2 1 0,4 2 0,0 1 0</inkml:trace>
  <inkml:trace contextRef="#ctx0" brushRef="#br0">4572 11768 8674,'0'-21'0,"0"3"0,0 4 0,0 0 389,0 1 1,0 0-1,-1 1 339,-4 3 0,4 1 0,-5 5 0,1-2 0,0-1 0,-3-2 0,-2 2 0,-2 0 0,-1 2-141,-1-2 0,1 5 0,0-4 1,-1 4-1,-1 1 0,-1 0 1,-2 0-303,2 0 0,0 0 1,0 0-1,-4 0 1,1 1-1,-2 4 1,1 3-187,-4 4 0,-1 2 0,-2-1 0,2 0 1,1 2-1,2 1 88,-2 2 0,5 1 1,0-2-1,1 2 0,0 2 1,2 2 121,1 3 1,2 0 0,-1 1-1,1-1 1,0 3 0,1 0-79,3 2 1,-1 2 0,4-2 0,0 3 0,0 0 0,3-3 0,1-1-42,2 1 0,2-6 0,2 3 1,5-1-1,5-3 0,3 1 1,6-2-194,2 0 1,7 0-1,5-3 1,6-1 0,6 0-1,3-3-7,1-1 0,5-7 0,3-4 0,1-2 0,3-2 0,-4 0 1,0-2-5,-1-2 0,-11 1 1,10-8-1,-4-2 0,-3-3 1,-3-2-10,-2-1 1,-5-4-1,4-6 9,0-2 1,-9-2 0,1 2 0,-5-3 7,-8 0 0,0-9 0,-9 2 1,-4-5-1,-6-3 0,-4 0 3,-2 0 0,-8 0 0,-5-3 1,-9 2-1,-8 3 0,-5 2 0,-5 5 2,-5 3 0,-1 8 1,-4-1-1,1 6 0,-1 8 1,-2 4-1,-1 5-873,-1 1 0,2 1 0,3 7 0,5 1 0,4 4 0,5 4-2216,3 3 0,6 9 3090,4-1 0,2 9 0,7 3 0</inkml:trace>
  <inkml:trace contextRef="#ctx0" brushRef="#br0">5292 11821 13926,'-9'-13'0,"0"0"0,-1-1 0,-2 2 303,-1 3 1,4 2-1,0 4 1,-1-1 0,-2 1-1,0 0 1,2 0 193,1-2 1,7 1 0,2 2 0,9-1 0,7-2 0,7-3 542,2-2 1,7 2 0,4-2 0,2-3 0,4-4-1,1 1-609,1 1 1,15 0 0,1-1 0,2-3 0,5-2-1,1-1-265,3 1 0,-33 11 1,-1 0-1,36-7 1,0-1-1,-36 9 1,1 1-1,-1-1 1,0 1-1,2 0 1,-1 0 33,1 0 1,-1 0-1,36-4 1,-32 3 0,1 0-1,-2 1 1,-1 1-1,-1 1 1,1 1 0,-2-1-1,1 1-207,-2 1 1,1-1 0,0 1 0,0-1 0,1-1 0,2-1 0,-1 0 0,1 1 0,0 0 0,0 0 0,-1 1 0,1 0 0,-2 0 0,1 1 49,-1-2 0,0 1 1,0 2-1,-1-1 0,1 0 1,1-1-1,-2 1 0,1-1 1,0 1-1,2-1 1,-2 1-1,2 1-37,0 0 1,0 0 0,1-2 0,-1 1-1,0 2 1,0 0 0,0-1 0,-1 1-1,2 0 1,-1 0 0,0-1 0,0 0-1,0 0 1,1 0 20,-2 0 0,1 0 1,1 0-1,-1 2 1,0 0-1,0 0 0,1 0 1,0-1-1,1 0 1,0 0-1,3 0 1,0 1-28,0 0 0,1 0 0,-2 1 0,0 0 0,-1 0 0,-2 0 0,1 0 0,-1 0 0,-2 0 0,1-1 0,1-1 0,-1 1 0,0-1 0,0-1 0,-1 2 0,1-1 0,-1 1 0,0 1 0,0 0 0,0 0 0,1 0 0,-1 0 0,2 0 0,-1 0 0,2 0 0,-1 1 0,-1 2 0,1-1 0,-1-2 0,-1 1 0,1 2 0,0 0 0,0-1 0,1 1 0,0-1 0,0 2 0,0-2 0,-1 1 0,0 1 0,-1 0 0,1 0 0,-2-1 0,0-1 0,-1 1 0,1 1 0,-1 1 0,2 0 0,-1 0 0,35 7 0,-1 1 0,-4 0 0,-8-2 0,4-1 0,-3 4 0,-2-1 0,-1 3 0,-3-3 0,-1-2 0,3 4 0,-1-5 0,0 0 0,-1 2 0,0-1 0,2-3 0,4 4 0,-2-3 0,-1 2 0,1-1 0,0-1 0,-1 1 0,3 2 0,-3 1 0,1 1 0,0 0 0,0 3 0,2 1 0,3-2 0,-6 0 0,8 0 0,-2 2 0,-1-2 0,-1-1 0,0-1 0,-4-1 0,5 0 0,1 1 0,-3-3 0,0 0 0,-1-2 0,3 1 0,-4 2 0,1 1 0,-2-1 0,-1 0 0,-2-2 0,-2 1 0,6 8 0,-6-6 0,-1 2 0,0 0 0,-2-2 0,-1 1 0,9 3 0,-5 1 0,0-3 0,1-2 0,-1-2 0,0 0 0,4 0 0,-3-2 0,3 1 0,-4-1 0,-2 1 0,-1 2 0,-2 1 0,-8-4 0,1 0 0,-7 2 0,-2 0 0,-4 3 0,-1-1 0,-1 0 0,-2-1 0,-1-1 0,-3-3 0,-1 3 0,0 1 0,-1 1 0,5-1 0,-2-2 0,3-1 0,2 0 0,-1 0-382,1 0 1,-2-6 0,0 1 0,-1-2 0,0-1 0,-5 2-1,-3 2-1938,-2-2 1,-5-2 2207,-1-1 1,-5 0 0,3 0-1</inkml:trace>
  <inkml:trace contextRef="#ctx0" brushRef="#br0">15183 11941 9343,'-7'-49'1063,"2"9"1,2 17-1298,-1 23 1,-2 6 0,-5 7 0,3-1 0,-1-2 0,1-1 467,4 1 1,-2 2-1,2 1 1,1 2 0,1 2-1,2 2 1,0 0 85,0 0 0,-1 4 0,-2-4 0,-3 0 0,-3 0 0,-6-1-415,-6 1 0,-5-2 0,-6 3 0,-3 0 1,-4-4-1,-2-1 0,-2-2-952,-1 0 0,-5-1 0,6 0 0,4-2 1052,7 1 0,9 4 0,4-8 0</inkml:trace>
  <inkml:trace contextRef="#ctx0" brushRef="#br0">15596 11901 24301,'-7'-6'-3289,"1"-1"3221,0-1 1,5-3-278,-4 2 1,5 3 0,3 0 0,3 1 988,1 1-434,-4-6 0,2 8 1,-10-2-1,-5 2 1,-5 2-1,-4 0 1,-2 0 225,-3 0 1,-5 0-1,-2 0 1,1 0 0,1 0-1,-1 2-54,-1 2 0,1-1 0,6 4 0,2 1 0,0-2 0,0 1-163,0 1 1,5 1 0,-2 4 0,1 2-1,1 2 1,0 4-181,2 0 1,7 8-1,0 0 1,1 2-1,1 3 1,0 0-1,3 3-189,1 1 0,2-1 0,2 0 0,4 2 1,7-4-1,9 1 518,8-2 1,3-4 0,10 1-1,8-3 1,9-3 0,8-3-1,-32-13 1,2-1-153,1-3 0,0 0 0,5-1 1,0-2-1,0-2 0,1 0 0,-1 0 1,0 0-1,3-1 0,0 0 0,-2 0 1,0-2-217,-2-1 0,0-1 0,2-2 0,0-2 0,-5-1 0,-1 0 0,33-10 0,-3-5 0,-12-4-260,-5-2 0,-9-4 1,-12 2-1,-9-1 1,-7-4-1,-7-4 1,-11-4-209,-14-1 0,-11 3 0,-16-4 0,-8 2 0,-7 5 0,24 21 0,-1 3 222,-5 0 1,0 3 0,1 0 0,-1 1 0,-7 2 0,-1 1 0,1 3 0,0 1 0,1 2 0,1 2 0,-1 1 0,1 1-17,-2-1 1,2 2 0,6-1-1,0 1 1,-2 1 0,0 2 0,2 2-1,1 1 1,2 3 0,2 2 393,-32 18 1,33-11 0,1 2 0,3 3-1,0-1 1</inkml:trace>
  <inkml:trace contextRef="#ctx0" brushRef="#br0">15863 8596 8383,'0'-13'0,"1"-1"0,2 1 0,3 0 0,0-1 143,0 1 1,3 0 172,-5-1 1,1 6 0,-5-1-1,-2 0 1,-2 1 0,-6 4-1,-5 1 1,-3 0 0,0-1-1,-1 1 206,-3 1 1,-3 2-1,-1 0 1,3-1 0,0-2-1,0-2 1,-1 2-1,0 2 1008,2 1-1362,6 0 0,-3-2 1,5-1-1,-1-1 1,-1 2-103,-2 5 1,-1 2 0,3 7-1,-3 4 1,-2 3 0,-3 6-1,0 5 24,2 6 1,-1 1 0,5 1 0,3 1 0,5 3 0,5 3 300,4 1 0,4-2 0,8-2 0,16-1 0,16 1 1,12-4-199,7 1 1,-28-23 0,2 0 0,1 0 0,1-1 0,1-1 0,1-1 0,3-2 0,1-1 0,0-2 0,1-2 0,2 0 0,1-3-140,-2 1 0,0-2 0,-5 0 0,1-1 1,-2-2-1,0-2 0,-2-2 0,-1-1 0,30-10 1,-7-8-1,-8-4-632,-6-3 0,-7-6 1,-7 0-1,-8-6 1,-8-6-1,-8-2 29,-5-3 0,-15-3 0,-9-3 1,-11 3-1,-14 2 0,-11 7 280,25 26 0,-2 1 0,-1 6 0,-1 2 0,-5 2 1,0 2-1,-1 1 0,-2 4 0,-3 2 0,-1 2 1,0 3-1,-1 2 0,-1 3 0,0 3-1772,1 2 0,1 2 1804,2 4 0,0 2 0,-3 2 0,0 1 0,2 3 0,-1 0 0</inkml:trace>
  <inkml:trace contextRef="#ctx0" brushRef="#br0">15610 11941 12390,'-9'0'-214,"1"-1"0,2-4 1,3-4-1,2-3 0,1-1 1,0 0 1402,0 0 1,0 4-1,-2 0-978,-2-2 0,1 5 0,-6 2 0,-1 3 0,-2 1 0,-1-2-29,-1-2 0,-3 2 0,-1-2 1,1 1-1,3 0 0,0-2 281,1 2 0,0-3 0,-1 0 0,1 1 0,0-1 0,-1 3-286,1 1 1,4-2 0,0-1 0,-1 2-1,-3 3 1,-4 5 0,-1 4-232,2 3 0,0 1 0,0 0 0,-4 1 0,1-3 0,0 1 267,3 2 1,-4-4-1,3 6 1,0-4 0,2-3-1,2 1 70,0 2 1,-1 0-1,1-2 1,0-1 0,1 2-1,2 0 1,2 3-278,2-1 1,-4 0 0,2 1-1,0-1 1,-1 0 0,0 1-140,1-1 1,-3 0-1,3 1 1,-1-1-1,0 0 1,0 1 104,2-1 234,-5-6 1,11 5 0,-5-3 0,1 3 0,1 1 139,1 1 1,1-5-1,4-1 1,2 3-153,5 1 1,3-1-1,1 0 1,1-4 0,-1 1-1,0-1-330,1 3 0,5 1 1,3-1-1,2-1 0,0 1 1,-2 2-1,3 2 73,5-1 1,-2-4-1,3 0 1,-1 1 0,-1 0-1,4-1 148,1-4 0,-3 1 0,3-2 0,2-1 0,-1-1 0,5-2 0,0 0 0,4 0 86,2 0 0,0 0 0,5 0 0,1 0 0,-2 0 0,2 0-194,0 0 1,1 0 0,-1 0 0,-2 0 0,-1 0 0,0 1 0,0 3-87,0 5 0,-5-1 0,3 1 0,-1 0 1,-3-1-1,0 0 78,2-2 0,-4 0 0,5-3 0,-2 1 0,2 1 0,2-1 1,2 0 312,2-1 1,-3-1-1,0-2 1,0 0 0,-1 0-1,1 1-234,2 4 1,-4-4 0,1 5 0,-1-1 0,-1 1 0,1-1 0,-1 1-155,0-3 0,-2 3 1,-4 0-1,0 0 1,0 2-1,0-3 111,0 1 0,3-1 1,0-5-1,-1 0 0,1 0 1,-2 0-2,1 0 1,2 0 0,2 0 0,0 0 0,1 0 0,-1-2 0,0-1-50,-3-1 1,3-2 0,-1 3-1,-1-1 1,0 1 0,1 0 83,-2-2 1,0 4-1,-2-4 1,2 2 0,-3 0-1,2-3 1,-4 1 300,1-1 0,7-5 0,-6 2 0,1-1 0,2 0 0,0 1-158,1-2 1,10 0 0,-4-3 0,-1 1-1,1 0 1,-1-1-295,1 1 0,4 0 0,-8-1 0,0 1 0,0 0 0,-5-1 0,-2 1 35,-4 0 1,-1-1 0,2 1-1,-5 0 1,-3-1 0,-1-1-1,-2-1 379,-3-2 0,3-1 1,-4 3-1,0-3 0,-2-2 1,-1-3-356,-1-1 0,0 3 0,-7 0 0,-2-1 0,-1 3 0,-1 2 0,0 2-9,-3-2 1,-2 3 0,-1-3 0,-1 2-1,-4 1 1,-4-1 0,-2 3-212,-3 1 0,1-3 0,-2 6 0,-3-1 0,-4-1 1,-2 4 203,2 1 0,-7-3 1,0 5-1,-3-1 1,-5 1-1,-2-2 0,-4 0 42,-6 0 1,4-3 0,-12 3 0,1 0-1,1-1 1,0 1 121,2 0 0,-3-3 0,-3 5 1,-5-1-1,2 1 0,-1-1 1,4 2 37,0 2 1,0 1-1,2 0 1,0 0 0,-1 0-1,0 0-90,0 0 1,-5 0 0,2 0 0,0 0 0,3 0 0,4 0 9,0 0 0,-3 0 0,-3 0 1,1 0-1,-2 0 0,2 0 1,-3-2-36,-3-2 0,1 1 0,-9-4 0,2-1 0,0 2 0,-1 0 0,34 4 1,0 0-100,-1-1 0,-2 0 1,-2 2-1,-1 1 0,1-3 1,0 0-1,1 0 0,-1 1 1,0-1-1,1 0 0,-1 0 1,1 0-12,-1 0 1,-1 0 0,0 1 0,0 0 0,4 2 0,0 0 0,1 0 0,0 0 0,0 0 0,-1 0 0,1 0 0,0 1 0,-2 1 0,0-1-346,1 1 0,-1 1 1,0 2-1,0 0 0,2 0 1,0-1-1,0 2 0,1 0 1,-36 9-1,1 1-3482,4 2 3328,1 5 0,4-6 0,3 3 0,5 1 1,1 0-1,3 3 567,2 1 0,7 1 0,-3 1 0</inkml:trace>
  <inkml:trace contextRef="#ctx0" brushRef="#br0">19769 11914 8501,'0'14'510,"1"-7"0,2-4 0,3-6 0,0-6 0,1-3 0,1-1 376,2 0 1,2 0 0,0-2 0,-2-2 0,-1 0 0,1-1 0,2 0 0,2-1-504,-1-2 1,5 3 0,1-4-1,0 0 1,0 0 0,-1-1-1,0 0-126,0-2 0,0-2 1,-5 0-1,0-1 0,1-1 1,-1-4 53,0-1 0,1 1 1,-3-4-1,0-3 1,-2 0-1,1-3 1,2 3 235,1 3 0,-1-6 0,0 4 0,0-3 0,4 1 0,2 2-501,1 4 0,0-2 0,-2 4 1,0-1-1,0-2 0,-3 2 1,0 2-143,-1-1 0,0 5 0,-1-3 0,-1 1 0,-4 1 0,0-2 0,-1 1 208,0 2 0,3-5 0,-3-1 0,0-1 0,1-1 0,-1-1-112,0-1 0,5-2 0,-4 0 0,2 1 0,0 1 0,0 1 0,0-2 0,0 2 0,-1 0 0,4-1 0,-3 1 0,-3 2 0,-1 3 0,-1 2 0,-1 2 0,-2 2 0,-1-1 0,0 2 0,0 1 0,0 2 0,0-2 0,0-1 0,0-2 0,0 2 0,0 0 0,0 1 0,0 1 0,2-6 0,1 6 0,3-5 0,0-4 0,0 3 0,4 1 0,-1 1 0,-3 0 0,0 2 0,-2 2 0,2 2 0,0 0 0,0 2 5,-3 0 1,0 1 0,0 4-1,1 1 16,-1 0 1,-1-1 0,-1 3-1484,4 2 0,-2 3 0,6 7 0,1 2 0,2 3 0,1 2-690,0 2 0,2 6 0,1 2 0,2-2 2185,-1-1 1,-3 4 0,0 2 0</inkml:trace>
  <inkml:trace contextRef="#ctx0" brushRef="#br0">20448 9129 10126,'0'-37'723,"2"-1"1,2 2-596,5 8 1,8 7 0,0 8-1,0 0 511,-3-1 1,0 2 0,-1 2-1,0 3 1,1 1 0,1 3 0,1 1-1,2 4-498,-2 2 0,3 4 1,-1 6-1,-2 4 1,1 4-1,-1 4 0,2 2 1,-2 1-528,-1 2 0,-6 9 0,-2-1 0,-1 1 0,-2 4 0,1 2-1508,-1 4 0,1 2 1875,-5 2 1,0-1-1,0 0 1</inkml:trace>
  <inkml:trace contextRef="#ctx0" brushRef="#br0">18729 11701 14183,'-13'0'-1061,"-1"0"701,1 0 0,5-1 0,4-4 1,3-4-1,1-2 0,1-1 0,2 1 1,3 2 2007,1-1 0,2-2 392,5-1-1212,-7 6 1,-3 1-1,-8 6 1,-3-2-107,-1-2 0,1 2 0,2-2 0,-2 1-198,-1-2 0,-3 4 1,2-4-538,-3 4 0,3 1 1,0 0-1,-1 0 1,-2 0-1,-3 0 168,-3 0 1,3 0-1,-2 0 1,2 0-1,2 0 1,-1 0-1,1 0 351,0 0 0,-1 1 0,1 2 0,0 2 0,-1-2-402,1-2 1,0 4 0,-1 1 0,1 0 0,0 1 0,-1-1-94,1 0 0,0 4 1,-2-2-1,-1 0 1,-2 0-1,0-2 0,-1-2 139,-3 2 1,1-4-1,0 2 1,0-1 0,2 0-1,0 1 158,2-1 1,-2-1 0,1-2-1,2 0 1,1 0 0,2 0 0,-2 0-237,-3 0 1,4 1 0,-4 2 0,2 2 0,-1-1 0,0 1-1,0-1-138,2-1 1,-2 3 0,-1 0 0,0 0 0,0 0 0,1-3 70,0-2 1,-2 4-1,0 1 1,-1 0 0,1-1-1,1-2 1,-1 0 146,-3 2 0,1-2 0,-1 4 0,-2-1 1,-1-1-1,-2-1 0,2 0-122,3-1 1,-3 3-1,3 0 1,-2 0 0,0 2-1,4-3-22,0 1 0,-2 0 1,4-3-1,1 2 0,-1-1 1,0 1-1,2-1-9,1-1 0,2 3 0,-1-2 1,1 1-1,0-1 0,-1 1 5,1-2 1,0 3 0,-1-2-1,1-1 1,0 0 0,-1 0 0,1 3-6,0 1 0,-5-4 0,0 3 0,2-1 0,1 1 0,2-1 0,-1 1 1,1-1-1,0-4 1,-1 2-1,1 2 1,0-2-2,-1-2 1,1 1 0,0 1 0,-1 1 0,1-1 0,0 0-310,-1 1 1,1-1-1,0 5 1,-1-2-1870,1-3 0,6 0 0,5 0 92,10 1 0,8 0 0,15-4 1,3 0 2079,0 0 1,10-5 0,-2-3 0</inkml:trace>
  <inkml:trace contextRef="#ctx0" brushRef="#br0">16796 11954 9463,'-7'0'2236,"-1"0"0,5-1-1118,-1-3 1,-1 1-118,5-6 0,-1 6 1,-2 0-495,-2 6 0,-3 4 0,2 6 0,0 2 0,-2 2 1,1 2-1,-3 0-356,-2 0 1,-2 5-1,1-2 1,0 2 0,1 0-1,1-4 1,4 0-12,1-4 0,-3-1 0,5-2 1,2-1-1,7-3-103,8-5 0,6-2 1,10-4-1,2-2 0,4-4 1,5-2-1,3-2-239,2-3 0,-1-1 0,-4 4 0,-2 2 0,-1 2 0,-1 2-1700,1 4 1,2 0 0,-1 2 0,-1 3 1908,-1 6 0,-1 6 0,5 11 1</inkml:trace>
  <inkml:trace contextRef="#ctx0" brushRef="#br0">14810 11675 8450,'-9'-27'0,"2"2"-6,1 3 0,3 2 0,7 7 0,5 1 291,3 3 0,1-1 0,2 4 0,1 0 0,3 0 0,1 3 0,0 2 0,0 1 0,-1 0 0,-1 0 0,0 0 537,-1 0 1,1 0-640,-5 0 1,-11-5-1,-7-1 1,-5 0-1,-5-1 1,-1 0 105,-2-4 1,-4 1 0,1-1 0,-1 3 0,-3-3 0,1 1-57,-1 1 1,1 3 0,1 6 0,2 0-1,2 0 1,4 2-775,4 2 1,1 9 0,6 10 0,1 3 0,4 5 540,8 5 0,12 2 0,13 2 0</inkml:trace>
  <inkml:trace contextRef="#ctx0" brushRef="#br0">15170 8916 8333,'1'-30'0,"2"4"0,3 5 0,0 5 0,1 4 0,-1 1 0,0 2 1617,-1 7-1670,-5-10 0,-2 10 0,-2-2 1,-5 2-1,-4 2 0,-4 0 0,-1 0 1,2 0-1,0 2 0,0 1 136,-2 1 1,-4 1 0,4-5 0,0 0-1,0 0 1,1 0 0,0 1 420,2 4 0,4-3 0,0 7 0,4 2 1,1 1-1,3 1-537,1 0 0,4 1 0,2-1 0,5-1 1,3-2-1,1-1-137,1 1 1,4-4-1,-1-1 1,0-4 0,-3-1-1,0 0 238,-1 0 1,-1-1-1,-3-4 1,-5-4 0,-4-2 57,-4-3 1,-4 2-1,-6 2 1,-4 3-1,-4 1 1,-4 1-1,0 1 27,-1-1 1,2 1 0,1 4 0,3 0 0,1 1-1,0 2-140,1 2 0,6 1 0,6-2 0,1 5 0,4 3-770,5 1 1,12 6 0,12 4 756,7 2 0,-2 2 0,1-1 0</inkml:trace>
  <inkml:trace contextRef="#ctx0" brushRef="#br0">14557 11821 11824,'-39'-21'0,"3"4"0,5 6 0,2 7 0,-1 7 0,-2 4 324,-3 7-414,0 2 0,-5-3 0,0-1 0,0-2 0,0-2 0,3-2 0,4-2 0,7 1 0,2 1 0,2-1 0,1 1 497,2-3 0,8 3 0,13-1 1,13-2-1,16-2 0,16-1 0,15-1 1,-25-1-1,2-1 0,4 0 0,1-1-258,3 0 0,1 0 1,4-1-1,0 0 1,1 2-1,0 0 0,5 0 1,0-1-1,6-1 1,1-1-1,2 1 1,2-1-1,4-1 0,1 0-113,-24 3 1,0-1-1,1 1 1,23-3-1,1 1 1,-23 1-1,1 1 1,-1-1-1,2 1 1,1-1-1,-1 1 1,1-1-1,0 1 1,0 0-1,0-1 1,0 1-1,1-1 1,-2 1-1,0-1 1,1 1-49,-3-1 0,1 1 1,0 0-1,3-1 0,1 1 1,-1-1-1,-1 1 1,0-1-1,-1 1 0,1-1 1,0 1-1,0 0 1,-1-1-1,0 1 0,-1-1 1,-1 1-1,0-1 0,0 1 42,-2-1 0,0 1 0,1 0 1,0 1-1,0 0 0,1 1 1,-1 0-1,1 1 0,0 0 1,1 0-1,0 1 0,0-1 1,0 1-1,0 0 0,-1 0 1,0 0-1,0 0 0,0 0 0,-1 0 1,0 0-1,1 0-73,0 0 1,1 0 0,-1 0 0,22 1-1,0 0 1,2 0 0,-1 1 0,-4 0 0,-1 0-1,-4 0 1,0-1 0,-3 0 0,-1 0-793,-1-1 1,-2 0 890,-6 0 1,0 0 0,-1-1 0,-1 0 0,-6 0 0,-2-1-1,-3 0 1,0-2 0,31-3 0,-9-4 358,-9 0 1,-8 2 0,-14 1 0,-9 1 0,-7 0 0,-9-2-720,-11 1 0,-17-4 0,-24 5 0,-16 0 0,22 4 0,-3 1 0,-7 1 1,-2 1-1,-9 0 0,-3 0 21,-5 0 0,-2 0 1,20 0-1,-1 0 1,-1 0-1,-5 0 1,-1 0-1,0 0 1,-2 0-1,1 0 0,-1 0 1,0 0-1,1 0 1,-1 1-1,-3 0 1,0 0-1,0 0 1,2 1-1,-1-1 0,0 1 186,1-1 1,-1-1-1,0 2 1,2-1 0,-1 1-1,2 0 1,1 0-1,1 0 1,0 0 0,1 0-1,0 0 1,0 0 0,-1 1-1,0-1 1,0 1-1,0-1 1,1 0 0,0 1 228,-1 0 1,-1 1 0,1-1 0,1 1-1,-1-1 1,1 1 0,3 0 0,0 0-1,-1 0 1,1 0 0,0-1 0,-1 2-1,1-1 1,0 1 0,0 0 0,1 1-1,1-1 1,0 1 0,0 0 0,1 0-1,0 1-31,-24 4 0,1 0 1,0 0-1,0 0 0,6 1 1,0 0-1,0 1 1,0-1-1,4 0 0,0 0 1,4 0-1,0 1 1,7-1-1,1 0-265,6-1 0,0 0 1,5-1-1,1-1 0,-22 3 1,13-3-1,13-3-141,14 0 1,19-5 0,16 4-1,20-5 1,22-5 0,16-4 0,-28 3-1,3-1 293,5-2 0,1 0 1,7 1-1,1 0 1,9-2-1,3-1 1,1 1-1,2 1 1,-25 3-1,0 1 1,1 0-1,2 0 1,0 0-1,1 0 1,0 0-1,1 1 1,0 0 42,1-1 0,1 0 1,1 1-1,6 1 1,2 1-1,-1 0 0,-3 0 1,-1 1-1,1-1 1,3 2-1,1-1 0,0 1 1,3 0-1,0 0 1,1 0-1,0 0 0,0 0 1,0 0-49,1 0 0,0 0 0,0 0 1,3 0-1,1 0 0,0 0 1,0 0-1,0 0 0,0 0 0,0 0 1,0 0-1,0 0 0,-1 0 1,0-1-1,0 0 0,-1 0 1,-1 0-1,0-1 0,-2-1 0,0 0 1,0 0 100,-1-1 0,0 0 1,-1 0-1,-5 1 1,0-1-1,0 1 1,1-1-1,-1 0 0,0 0 1,-3 0-1,0-1 1,-1 1-1,-4 0 1,-1 0-1,-1 0 0,22-1 1,-2-1-1,-7 2 1,-2 0 72,-3 0 0,-2 0 0,-6 1 0,-2 0 0,-7 2 0,-1 1 0,27-3 0,-19-2 1,-15 2-381,-11 2 0,-16-1 0,-21 0 1,-25-3-1,-31 1 0,20 1 0,-5 1 1,-12 0-1,-4 0 90,16 1 0,-1 0 0,-2 0 0,-8 0 0,-2 1 1,-1-1-1,11 1 0,-1 0 0,0 0 0,-1 0 1,-4 0-1,0 0 0,-1 0 0,-1 0 0,-2 0 1,-1 0-1,-1 0 0,0 0 0,-4 1 0,-1-1 1,1 0-1,-2 1 0,0-1 0,-1 1 0,0 0 1,0 0 56,15-1 1,-1 1-1,0 0 1,0 0-1,1 0 1,-15 2 0,1 0-1,-1 0 1,1 0-1,-1 0 1,0 0 0,0-1-1,1 2 1,0 0-1,2 0 1,-1 1-1,0 0 1,0 0 0,-1 0-1,1 1 1,0 0-1,1 0 1,1 1 0,0 0-1,0 0-63,2 0 0,-1 0 1,1 0-1,0 1 1,0 1-1,0 0 0,1 1 1,0-1-1,6 0 1,0 0-1,1 0 0,0 1 139,1 0 0,0 1 0,0 0 0,0 0 0,1 0 0,0-1 0,-1 0 0</inkml:trace>
  <inkml:trace contextRef="#ctx0" brushRef="#br0">21475 10702 8457,'13'-46'0,"-1"7"0,-2 13 0,-1 11 0,2 9 1426,-5 4-1021,0-3 0,-8-1 1,-2-3-1,-7 4 1,-4 4-1,-4 1 1,-2 1-1,-2 4 1,-1 2-1,0 3 1,4 2-1,-1 5-33,0 2 1,5 3 0,-2 5 0,3 1 0,3 1 0,4 3 0,3-4 0,4-3 0,1-3-1551,0 2 0,6-3 0,4-2 0,6-3 0,6-4 0,4-2 1178,0-2 0,7-8 0,1-8 0</inkml:trace>
  <inkml:trace contextRef="#ctx0" brushRef="#br0">21821 10702 8457,'0'-18'367,"-1"2"1,-3 4 427,-5 6 0,1 4 0,1 4 0,1 2 0,3 5 0,0 3 0,0 3 0,-1 3-460,1 4 1,3 3 0,3 0 0,3-1 0,1-2 0,5 0 0,3 1-1005,2-1 1,6-10 0,-4 1-1,0-3 1,0-2 0,-2-4 0,-3-2-1,-2-4 669,-3-2 0,9-10 0,-3-6 0</inkml:trace>
  <inkml:trace contextRef="#ctx0" brushRef="#br0">21981 10782 8457,'0'0'0</inkml:trace>
  <inkml:trace contextRef="#ctx0" brushRef="#br0">22088 10675 8487,'2'-12'-407,"1"2"707,1 1 0,2 6 0,-3-3 531,1 0 0,2 5 0,-3-2 0,3 6 0,0 6 0,0 2 0,-3 4-354,-2 3 1,1-2 0,1 5-1,3-2 1,1-1 0,2 0-1,0-2-656,0-4 0,0 0 1,4-8-1,0-2-107,1-5 1,-5-6-1,-2-7 1,0-2-1,-1 0 1,2 0-1,-2 0 1,1 2 1128,0 1 1,-2 2 0,4 1-611,1 3 1,1 9-1,-1 9 1,-3 3-1,1 3 1,-1 3-902,3 4 0,2 2 0,3-1 0,1-2 0,5-2 1,3-2 667,4-3 0,8-6 0,-2-2 0</inkml:trace>
  <inkml:trace contextRef="#ctx0" brushRef="#br0">22981 10302 8450,'12'-40'395,"-2"3"0,-2 12 908,-2 16 0,3 19 0,-5 14 0,-1 6-1307,-1 5 1,-2-1 0,-2 2 0,-1 1 0,-3 1 0,-1 4 0,-4 2 0,0 5-1058,-3 3 1,1-5 1060,0-2 0,-13-4 0,-2-1 0</inkml:trace>
  <inkml:trace contextRef="#ctx0" brushRef="#br0">22728 10475 8441,'2'-40'0,"0"0"0,3-31 1086,-1 21 0,2 31 0,2 16 1,0 6-3479,1 5 2392,-6 4 0,3 2 0,-6-1 0</inkml:trace>
  <inkml:trace contextRef="#ctx0" brushRef="#br0">22515 10049 13236,'-20'-33'43,"1"21"0,-3 12 0,4 24-291,3 16 1,-4 1 0,-2 5 0</inkml:trace>
  <inkml:trace contextRef="#ctx0" brushRef="#br0">23754 10488 9728,'0'-20'1238,"0"0"0,0 15-728,0 5 1,-4 5 0,-1 9-1,1 1 1,0 1 0,-1 3-67,2 2 1,2 3 0,1 5 0,0 2 0,0-3-1,0-2 1,0-6-344,0 0 0,1 2 0,4-6 0,2-3 0,2-4 0,0-3-590,1-3 0,1-3 0,-1-4 0,-1-7 0,1-5 0,2-5 1,1-2 449,1-4 0,-5 2 0,-1-9 0,1 1 0,0 5 1,-1 3 1591,-2 3 1,-2 5-1,-3 0-1075,4 2 1,-2 18 0,4 6 0,-1 5 0,-3 6 0,0 2-761,2 3 1,-2-3 0,5 1 0,3-1 0,1-2 0,1-2-1499,0-3 0,1-3 0,-1-3 1473,0-5 0,-5-8 1,-4-5-1,-2-3 0,-2-1 1,-2-1 327,-2 1 0,2 0 0,-4-1 2766,0 1-2052,5 0 0,-4 5 0,10 4 1,4 4-1,4 4 0,3 7 1,4 4-1391,0 2 0,4 3 0,6-4 0,1 2 1,0-2-1,0-1-568,0-2 1,0 0 0,-6-1 0,-1-3 0,-5-3 0,-2-2 1236,-6 1 1,-6-7-1,-1-6 1,-2-4-1,-4-2-586,-2 1 1,2 0 0,-3-2 0,0-1 0,1-2 0,1 2 1428,1 1 1,8 1 0,4 3 0,5 2 0,3 4 0,0 4-16,1 1 0,2 1 1,4 2-1,-1 3 1,-2 2-1,2 0 1,-1 1-1194,0 0 0,2-1 0,-5 2 0,1-3 0,-3 1-405,-3-1 0,-9-4 0,-6 2 0,-8-4 1126,-4-1 0,-2 0 0,-3 0 1,0 0-1,0 0 0,2 2 329,2 2 0,6-1 0,2 6 1,5 1-1,6 2 0,8 1-690,6 1 0,11-2 0,5-4 0,4-3 0,4-4 0,4-1-568,-1 0 1,-1-1 0,-7-4 0,-4-3 0,-5-6 0,-7-2-1,-6-2 131,-7 2 0,-4 0 0,-7 1 0,-5 0 0,-8 5 0,-8 2 0,-8 5 138,-5 2 0,-10 13 0,-3 7 0,-4 10 281,-2 11 0,-5 6 0,29-19 0,-1 0 1</inkml:trace>
  <inkml:trace contextRef="#ctx0" brushRef="#br0">22901 11661 19940,'-1'-28'-262,"-4"6"0,-1 9 270,-3 21 1,4 6-1,5 9 1,1 0-1,3 0 1,7 3-1,5 2 1,8 1 16,5 2 1,6 1-1,6-6 1,2-2-1,3-5 1,1-7 0,2-5-1042,-1-4 1,-8-3 0,-11-4 393,-5-5 0,-6-9 0,-10-4 0,-3-3 317,-4-2 1,-7-5-1,-4-4 1,-5-1-1,-4 2 1,0 3 873,0 4 1,2 3 0,7 3-1,2 4 1,3 3 0,3 3-1129,5 4 0,10 2 1,11 6-1,6 0 1,7 1 719,6 4 1,10 2-1,8 6 1</inkml:trace>
  <inkml:trace contextRef="#ctx0" brushRef="#br0">23928 11515 14872,'9'0'153,"-2"3"1,-1 4-1,-3 9 1,0 8 0,0 10 511,1 8 0,5 0 0,-3 6 0,0-1 0,1-1 0,-1 2 1,0-4-1,-3-1-1063,-1-5 0,-1-12 1,2-4-1,1-10 0,1-12-31,1-14 1,-3-14 0,6-9-1,1-4 1,2-7 0,1-1 0,2-5 336,3-6 1,3 6 0,4-10 0,-2 6 0,-2 9 0,0 5 0,-2 7 1239,0 3 0,-2 9 0,-7 7 0,-1 5-1017,1 4 0,-5 9 0,-7 12 0,-10 7 0,-10 9 0,-7 4 0,-8 7-1512,-6 4 1,-5-2 0,-5 5 1357,0 0 1,-7-4 0,30-19-1,0 0 1</inkml:trace>
  <inkml:trace contextRef="#ctx0" brushRef="#br0">22381 13101 8567,'0'-60'-14,"0"16"193,0 20 0,-6 18 0,-2 6 376,-4 0 1,-6 0 0,-1 0 0,-1 2 0,0 2 0,-1 5 0,-3 3 0,-1 1 0,-2 2-1,2 1 1,3 4 0,4-1-9,3 0 0,4 5 1,2-3-1,4 1 1,5 0-1,6 2 1,7-1-1,8 1-545,4-2 0,8-1 0,1 3 0,2-4 0,-2 0 0,-2-3 0,-2 1 155,-2 0 0,-7 0 1,-5-3-1,-6 1 1,-5 2-1,-7-1 1,-7 1-219,-8 0 1,-13 4 0,-5-4 0,-4-3 0,-1-3 0,0-4-290,0 3 0,2-4 0,2 1 0,6-2 0,7-3 0,5-2-981,3-1 0,9 0 1,8 0 1330,9 0 0,21-18 0,9-4 0</inkml:trace>
  <inkml:trace contextRef="#ctx0" brushRef="#br0">22915 12914 8282,'0'-73'1620,"0"29"0,-5 8 0,1 36-1045,1 8 1,-3 4 0,1 3-1,1 1 1,-1 5 0,0 2-1,-1 8 1,-2 8 0,1 11-863,-4 9 0,1-1 0,1 1 0,3 2 1,2-3-1,-1-2 0,1-4 287,-2-3 0,-1-3 0,-7-6 0</inkml:trace>
  <inkml:trace contextRef="#ctx0" brushRef="#br0">22728 13367 8282,'21'-66'858,"-8"11"0,-1 6 0,-3 18 0,1 9 1,0 7-1,-1 4 733,2 2 1,1 7-1894,1-3 1,2 11 0,1 6-1,2 6 1,0 4-3243,1 6 3544,2-1 0,5 11 0,1-4 0</inkml:trace>
  <inkml:trace contextRef="#ctx0" brushRef="#br0">23194 13420 8282,'-4'-22'745,"0"0"1,-1 0-1,5 8 1,0 1 208,0 0 0,2 0 1,2 1-1,5 3 0,4 4 1,5 4-1,4 2 0,3 2 1,2 3-1074,0 2 0,-1-1 0,0 3 0,-3-2 1,0-2-1,-1-3 0,-2 0 0,-2 0-1161,-3 1 1,-6 0-1,-2-5 1,-1-3-1,-4-4 1,-4-1 1323,-2 0 1,-7 1 0,3-6 0,-3 1 405,2 0 1,5 5 0,10 4 0,7 4 0,6 3-2081,2 1 0,9 5 1630,-4-5 0,16 7 0,-1-4 0</inkml:trace>
  <inkml:trace contextRef="#ctx0" brushRef="#br0">23994 13021 8369,'-13'-27'561,"0"0"0,-1 7 0,2 8 1,2 12-1,3 9 0,-1 5 1,2 6-1,0-1-260,3 0 0,2 5 0,2 0 0,4 4 0,5 4 0,7 1 0,6 1 0,7-3-612,5-3 0,4-4 1,2-12 310,4-3 0,-4-9 0,5-8 0</inkml:trace>
  <inkml:trace contextRef="#ctx0" brushRef="#br0">24621 12781 8369,'7'-54'268,"-2"4"0,-5 7 0,-3 12 556,-2 10 1,-5 12 0,0 6 0,-5 8 0,-5 10 0,1 10 0,0 10 0,3 8-855,1 6 0,3 3 0,5 3 0,7 1 0,8 3 0,10-1 30,9-3 0,5 1 0,8-8 0</inkml:trace>
  <inkml:trace contextRef="#ctx0" brushRef="#br0">24741 13194 8447,'-37'-49'-21,"0"3"807,0 9 1,-2 15 0,11 20 0,3 10 0,0 10 0,1 5 0,2 4 0,4 1 0,3 3-641,2 5 1,0 4 0,1 6 0,1 7-147,2 8 0,-5-2 0,-7 0 0</inkml:trace>
  <inkml:trace contextRef="#ctx0" brushRef="#br0">22248 14100 8226,'-25'-55'1638,"3"15"0,17 17 1,24 27-1,29 5 0,-10-4 1,5 0-1439,10 0 0,4-1 1,8-1-1,5-3 0,-16-1 1,3-2-1,1 0 0,7-2 1,2 0-1,0-1 0,5-1 1,-1 0-1,3 0 0,-15 1 1,2-1-1,-1 1 0,1 0 1,-1 0-1,0 0 0,1 1 1,0-1-1,1 1 0,2 0 1,-1-1-1,1 2 62,0-1 1,1 1 0,-1 0 0,-1 0-1,-5 2 1,0-1 0,-1 1 0,1 0 0,6 1-1,0-1 1,1 1 0,0 0 0,-3-1 0,0 1-1,0 0 1,-1 0-778,-3 0 0,0 0 1,-1-1-1,0 2 1,16 0-1,-1 0 1,-1 1-1,-2 2 1,-1-1-1,1 1 1</inkml:trace>
  <inkml:trace contextRef="#ctx0" brushRef="#br0">20782 5771 8401,'6'-18'0,"1"-1"0,2 1 335,0 3-65,0 5 0,0 16 0,-2 3 1,-1 2-1,-3 4 0,-2 3 1,1 3-1,1 1 0,1 0 0,-1 3 1,-1 3-1,-2 5 0,0 0 1,0 1-1,0 0 757,0 3 0,0 1 1,0 2-1,0-1 1,0-1-1,0-1 1,-2 2-1412,-2-2 1,1 3 0,-6 1-1,-1-4 1,-2-3 0,-2-4-1,3-2-1920,2-1 0,3-2 0,6-3 2592,0-4 1,17-15 0,6-5 0</inkml:trace>
  <inkml:trace contextRef="#ctx0" brushRef="#br0">21142 6477 28497,'0'-47'-5703,"0"13"5615,0 11 1,0 14 0,1 9 0,4 6 301,3 2 0,9 2 0,2-4 0,0 1 0,0 2 0,-4 0-397,-4 0 1,-7-6 0,-10 0 0,-7-4 0,-9-5 0,-8 0 957,-6 0 0,2-5 1,0 4-1,2-2 1,4 2-1,2 1 1,6 3 164,0 1 1,9 4-1,6 2 1,4 7 0,4 3-1736,6 4 0,7 10 0,16-1 0,8 1 1,9 2-1,8-1 0,5 3 706,3-3 1,2-7 0,-1-2-1</inkml:trace>
  <inkml:trace contextRef="#ctx0" brushRef="#br0">21768 6504 28361,'-7'-48'-1945,"-1"10"1,4 11 0,-5 9 0,-3 8 3910,-1 6 0,-1 2 0,1 4 0,1 2 0,3 5-2808,5 3 0,3-3 0,1-1 0,0 3 0,0 1 0,1 1 0,3-1 824,5-3 1,3 1-1,1-4 1,1 0-1,-2 1 1,-2-1 0,-3 2 316,-1-1 1,3-2-1,-4 3 1,-2 3-1,-2 1 1,-1 1-1,-1 0 125,-4 1 0,-2 3 1,-7 1-1,1 0 1,0 0-1,-1-1 1,1 0-1132,0-2 1,5-2-1,4 0 1,3 1-1,2-1 1,5-1-1460,7-3 1,14-3-1,13-6 2692,7 0 1,17-6 0,4-2-1</inkml:trace>
  <inkml:trace contextRef="#ctx0" brushRef="#br0">22368 6224 11285,'-6'-56'0,"5"5"0,5 13 1404,3 12 0,2 18 0,3 8 1,-3 8-1,-3 10 0,-2 9 1,1 8-1356,-2 8 0,-2 5 0,-1 8 1,0 3-1,-1 6 0,-5 4-1753,-7 5 1,4-37 0,-2 1 1660,-1 0 1,-2 0 0,-2 1 0,-1 0 0,0-2 0,0 0 0</inkml:trace>
  <inkml:trace contextRef="#ctx0" brushRef="#br0">22008 6770 23446,'2'-74'-1431,"2"5"0,5 5 0,4 9 1,5 9-1,3 12 1949,-1 9 0,10 7 0,-2 11 0,3 5 0,3 8 0,0 6 0,5 7 0,2 5-339,4 3 0,11 5 0,-1 2 0</inkml:trace>
  <inkml:trace contextRef="#ctx0" brushRef="#br0">23634 6610 32122,'0'-22'-9831,"0"1"8782,0 2 0,-1 6 1,-4 5 1908,-3 2 1,-4-2-1,-2 3 1,0 2-1,-3 2 1,-1 1-1,2 0 11,1 0 0,1 0 0,-3 1 0,0 4 1,0 3-1,4 4-887,4 2 0,3 0 1,6 3-1,0 1 1,0-1-1,2 1-60,2 0 1,3 0 0,7-4-1,-1 3 1,0 0 0,-1 0 0,-3-2-153,-4-2 0,-5 0 0,-5 1 1,-5-1-1,-7-1 0,-6-3 1,-5-5 112,-3-2 0,-1 2 0,6 0 0,1-1 0,2-1 0,7-1-656,6 4 0,8-2 0,16 4 0,15-1 1458,16-3 1,15 4-1,14 1 1</inkml:trace>
  <inkml:trace contextRef="#ctx0" brushRef="#br0">24008 6797 24242,'-14'-24'-188,"1"-2"1,0 8-1,-1 9 1,1 6 0,0 3-1,-1 1 711,1 4 1,1 2 0,3 7 0,5-1 0,5 2-361,8 2 0,12-2 0,14 3 1,5-2-1,3 1 0,3 0 1,0 0-1528,0-3 1,3-6 1538,-5-4 1,1-2 0,-5-2 0</inkml:trace>
  <inkml:trace contextRef="#ctx0" brushRef="#br0">24448 6477 24242,'0'-39'-7030,"0"5"7639,0 8 0,0 12 0,-2 14 1,-1 9-1,-3 8 0,-1 5 0,-2 3-450,1 2 1,-2-1 0,4 2 0,-1 4 0,-4 5 0,1 3 0,1 3 0,5-2-601,2 2 1,2 3-1,2-5 1,1-4 0,3-3-1,1-6 1,3-4-1,2-6-716,2-3 0,-1-8 0,-1-4 1,-2-7 1411,-1-10 0,-6-3 0,1-7 0,-2 3 0,-2 2 0,1 3 0,2 1 1215,2 1 1,-1 6 0,-2 0-1,4 2 1,5 3-1276,6 2 1,6 2 0,1 2-1,4 3 1,5 2 0,1 0 0,1 1-727,0 0 0,-4-1 0,-9 2 0,-4-3 0,-4 1-483,0-1 0,-10-4 0,-7 2 0,-10-4 2160,-6-1 0,1 0 0,-3 0 211,2 0 1,1 0-1,5 0 1,1 2-1278,3 2 0,3 9 1,6 10-1,3 3 1,4 5-1,8 5 1,5 4 50,3 4 1,-3-2 0,-1 4 0</inkml:trace>
  <inkml:trace contextRef="#ctx0" brushRef="#br0">22835 7503 30611,'29'-26'-2556,"-2"0"0,-6 4 2680,-5 4 1,-3 4 0,1 0 398,-1 1 1,-6 0 0,-4 1 0,-6 3 0,-6 4 86,-2 4 1,-4 7 0,-2 3-1,0 4 1,0 5 0,3 4 0,0 5-823,1 4 1,5-3 0,3 5 0,0-1 0,1 2 0,1 3 0,1 0-1156,2 0 1,0 5 0,0-8 0,0 1 0,0-2 0,0-4-546,0-3 0,-7-9 1,-7 1-1,-8-4 1761,-7-6 0,-5 4 0,-6-4 0</inkml:trace>
  <inkml:trace contextRef="#ctx0" brushRef="#br0">22568 7930 27546,'-12'-23'-1552,"2"3"1,2-1 0,2 2 0,5-1 1674,4 4 0,6 1 0,9 2 1,2 1-1,4 3 0,1 3 491,3 0 0,8 5 0,-1-3 0,4 4 1,1 3-1,-2 2 0,-1 3-441,-1 2 1,-6 2 0,2 1 0</inkml:trace>
  <inkml:trace contextRef="#ctx0" brushRef="#br0">23128 7836 24472,'13'-6'-445,"-4"-1"0,0-6 1,1 1-1,4 2 0,2 1 1008,2-2 1,1-1 0,-3-1 0,3 0 0,1 1 0,0 2 0,0 2 0,-1 2-330,-3 3 1,-5 2-1,-2 1 1,-1 1-1,0 4 1,-4 4-1456,-2 2 1,2 3-1,1-1 1,-2 0 0,0 1-1,0-1 10,1 0 0,0-4 0,-2 0 0,1 2 2437,1 0 1,1-2 0,-4 0 0,4 0-1,4 0-559,2 0 0,3-6 1,-1 1-1,0-2 1,1-2-1,-1 0 1,0 0-1,1-2-2459,-1-2 1,-6-4 1311,-2-5 0,-4 0 1,-2 1-1,-4 1 978,-3 3 0,-4 0 0,-2-1-157,1 5 0,6 4 0,2 4 1,5 4-1,5 1 0,5-1 368,6 3 0,5-1-635,6-1 0,-1 1 1,3-4-1,0 0 1,2 0-325,-1-3 0,-3-1 0,-4-2 0,-2 0 0,-2-2 0,-3-2-376,-1-5 0,-7-3 0,-4-1 0,-2-1 0,-2 1 0,0 0 747,0-1 0,-6-3 0,-2-1 0,-1 3 1,2 3 1041,1 3 0,2 8 0,5-1 1,5 7-1445,7 2 1,8 2 0,10 4-1,8 1 1,5-2 0,8-4-313,3-3 0,-3-4 0,4-1 0,-4-1 0,-6-4 0,-3-3 0,-8-6 136,-5-4 0,-4-1 1,-12-4-1,-7 0 0,-4 0 1,-3-3-1,-1 1 1162,-4 3 1,-4-2 0,-7 7 0,-3 2 0,0 3 0,-2 5-66,0 1 1,-1 4-1,-5 10 1,1 8 0,-1 6-1,2 9 1,2 6-1435,6 9 0,3 4 0,7 5 763,7 3 1,18 3-1,10 5 1</inkml:trace>
  <inkml:trace contextRef="#ctx0" brushRef="#br0">8398 11715 8387,'19'-20'858,"-4"3"0,4-9 0,1-2 1,2-1-1,4-4 0,4-2 1,1-4-1,0-1-42,2 0 0,-5-4 0,6-2 0,-1 1 0,1 1 0,-3 4 1,0-2-1,-4 4 0,-2-4-451,-3 1 0,-6 3 0,2-7 0,-5 4 0,-2 1 0,-4-3 0,1-2-90,-1 1 1,-3-14 0,5 9 0,2-3 0,2-2 0,3 0-55,2 0 1,4-12 0,-4 10-1,0-3 1,0 1 0,-1 3-134,0 2 1,-3-5 0,0 2 0,-1 3 0,-1 2 0,-2 1-89,-1-2 0,-6 3 0,3 0 0,-1-1 0,-1-2 0,-1 0 0,0 1-19,1-3 0,-1 2-143,6-10 0,-4 6 0,4-2 1,-1 2 95,0-2 0,4-1 0,-5-5 0,2 4 1,-2 0-1,1 3 0,-2-1 59,0 0 0,3 0 0,-5 5 0,-1 0 0,-2-1 0,-1 3 1,0 0-358,0 2 1,0 1 170,0-6 1,-4 5 0,-2 2 0,0 1 0,-1 3-19,-1 2 1,4 1 0,-4-2 0,1-1 0,1-1 0,-1 1 57,-1 1 0,5 4 1,-3-1-1,2 2 1,0-1-1,1 2-125,1 2 0,2 5 0,-1 5 0,-2 3 0,-2 2 1,1 3-1,-1 1-1300,1 2 0,-2 1 0,2 3 0,-4 6 377,1 6 1,1 4-1,6 8 1,0 1 0,0 2-1,0-2 940,0-1 1,-2-7 0,-2-4-1,-5-2 1,-3-5 556,-1-6 0,-2 0 0,-1-9 0,-2 2 0,0-1 0,0 0 0,1 0 455,0 3 0,3 0 0,0 2 0,1 2 0,0 1-1,-1-1 0,7 2 1,4 1-1,9 1 0,10 3 1,9 2-104,3 1 0,11 6 0,1 1 0,3 2 1,1 0-1,2 3-645,2 4 0,-4 5 0,3 7 0,-1 4 0,-4 5 0,-4 6 0,-4 3 6,-1 6 1,-19-17 0,-3 3 0,-1-1-1,-1 1 1</inkml:trace>
  <inkml:trace contextRef="#ctx0" brushRef="#br0">15636 12021 8266,'8'-31'0,"-4"1"0,-2 5 0,-2 6 0,0 4-3,0 8 1,0-5 0,0 3 0,0-3 0,-2 0 0,-1 2 0,-3 3-1,-1-1 1,-5 2 0,-3 0 0,-3 2 660,2-2 1,-5 4 0,-1-2-1,-3 4-144,-2 4 0,1 4 0,-2 5 0,-2 2 0,-3 1-265,-1 2 0,3 1 0,-4-2 0,-2 2 0,-2 0 0,-1 0 0,0-1-34,0 1 1,0 1 0,0 3 0,0 0 0,0 2 0,2 3 214,2 3 1,5 4 0,9 0 0,4 2-1,5 5 1,5 4-249,8 5 0,18-1 0,16 0 1,12-2-1,-16-24 0,2-2 0,5-1 1,3-2-188,6-2 0,2-2 0,4 1 0,2-2 0,3-5 1,0-2-1,0 0 0,0-2 0,2-1 0,-1-2 1,0-1-1,0-2 0,2-1 0,1-2-158,2-2 0,-1-1 0,-4-3 1,-1-1-1,1-3 0,-2-2 1,-1 1-1,-2-2 0,-4 0 1,-3 0-1,-2-1 0,-2-1-216,-4 0 0,-2-1 0,26-21 0,-10-4 0,-12-5 0,-13-5 0,-14-6 292,-11-4 1,-17 5 0,-16-7 0,9 34 0,-4 2-1,-3 3 1,-4 2 0,-5 0 0,-2 4 0,-4 4-1,-1 4-25,-4 1 1,-2 3 0,-7 5 0,-2 3 0,-3 1 0,-1 3 0,-1 4-1,-1 2 1,-1 3 0,1 3 0,2 2 0,2 0-1432,2 0 0,2 3 0,1 3 1,3 3 1542,8-4 0,3 2 0,0 5 0,1 2 0,6-3 0,1-1 0,-2 3 0,0-1 0</inkml:trace>
  <inkml:trace contextRef="#ctx0" brushRef="#br0">8438 11555 8559,'0'-42'0,"0"1"0,0-2 0,0 0 0,1 3 0,4-8 0,5 0 0,7-4 0,9-7 0,-9 22 0,0 0 0,2-3 0,-1 0 0,1-2 0,1 1 0,1-2 0,1 0 0,0-2 0,2 1 0,1-2 0,0 0 0,1 0 0,0-1 0,1-1 0,1 0 0,0-2 0,1 0 0,2-3 0,-1 0 0,1-2 0,-1 0 0,-1-3 0,0-1 316,-2-1 0,0 0 0,0-1 0,0-1 0,-1-3 0,0-2 0,-1 0 0,0-2 0,-1 1 0,-1 0 0,1-3 0,-2-2 0,0 2 0,-2-1-404,-1 0 0,-1 0 0,-6 22 0,1-1 0,-1 1 0,4-23 0,-1-1 1,-1 3-1,0 0 0,-1 1 0,-1 0 0,-1 5 0,-1 1 5,-1 3 1,1 2-1,1 0 1,0 2 0,-1 10-1,-2 1 1,0 5 0,1 2-1,5-28 1,-2 16 0,-1 11 221,-3 12 1,-5 14 0,2 16-1,-4 10 1,-1 8-466,0 5 0,0 7 0,0 0 0,0 2 0,0 5 0,2 2-23,2 4 0,-1 11 1,6 3 348,1 9 0,5 6 0,-8-34 0,0 0 0,-2 0 0,0 0 0</inkml:trace>
  <inkml:trace contextRef="#ctx0" brushRef="#br0">9384 5264 7939,'0'-13'0,"2"0"0,2-1 0,2 5 0,3 0 0,2 1 0,-6-4 0,1 1 0,2 4 320,-1 1 0,-4 3 0,2 8 908,-4 3 1,-1 6 0,0 4 0,0 4-1,-1 4 1,-2 4 0,-3 3 0,-2 1 1228,-2 3 1,0 0-1,-1 0 1,4-5-2626,1-4 1,1 2 0,5-9 0,0-1 167,0-2 0,6-3 0,2-2 0</inkml:trace>
  <inkml:trace contextRef="#ctx0" brushRef="#br0">9851 4931 12705,'-1'3'6710,"-2"6"-5981,-2 4 1,1 2-1,4 0 1,0 3-1,-2 5 1,-1 5-1,-1 5 1,-1 0 0,1-1-282,-1-2 0,-3-2 1,3-3-1,2-1 0,2-3 1,1-2-1088,0-3 1,1-7-1,4-6 1,3-8 23,4-8 1,6-6 0,0-9 0,-2-2 0,-1-1 0,-2 1-1,-1 2 1299,-3 2 0,1 3 0,-5 3 0,-1 0 1,1 4 1031,-1 1 1,7 9-1717,-3 6 0,4 11 0,0 8 0,-1 0 0,-4 2 0,0 0 0,-1 1 0,0-1 0,3-2 0,-3-6 0,1 1 0,4-3 0,1-2 0,-4-4 0,1-10 0,0-5 0,0-6 0,0-7 0,1-2 0,-4 0 0,0 1 0,-1 2 0,-1 0 0,1 1 0,-1 3 0,0 4 0,2 2 0,-1 3 0,4 5 0,1 4 0,0 4 0,-1 5 0,2 4 0,2 3 0,3 4-297,2 0 0,1 3 0,-2 2 0,2-1 1,0-4-1,2-1 0,0-2-2431,2-2 1,3-8 2727,0-3 0,7-14 0,1-5 0</inkml:trace>
  <inkml:trace contextRef="#ctx0" brushRef="#br0">10571 5064 7873,'-14'-1'2603,"1"-4"1,0 4 150,-1-4 1,7 5-1351,3 5 0,8 2 0,5 7 1,3-3-1,1 0 0,0-2 1,1 0-1369,-1-2 0,5 3 0,1-5 0,2-2 0,1-3 0,0-5 0,-1-4-120,-2-2 1,4-7-1,-6 0 1,-2 2 0,-3 1-1,-5 2 1,-1-1 0,-3 1 215,-1 0 0,-2 2 0,0 7 0,0 8-113,0 7 1,0 3 0,1 3 0,4 1 0,4-2 0,2-1 0,4-2-20,3 0 0,-2-1 0,7-3 0,2-5 0,3-2 0,3-5 0,-1-4-75,-2-7 0,-3-4 0,-3 1 0,-4-5 1,-5-2-1,-2 0 0,-4 3 41,-1 2 1,-2 1 0,-5 5 0,-4 1 164,-3 3 0,-3 6 1,2 11-1,5 5 1,4 3-132,4 4 0,1-1 0,7 5 0,2-2 0,3 0 0,2 0-3277,3 0 0,5-5 0,2 0 3009,3-2 0,5-7 0,-3-2 1</inkml:trace>
  <inkml:trace contextRef="#ctx0" brushRef="#br0">10957 5624 9607,'-11'-9'2780,"2"0"0,3 9-1910,6 5 1,0 4-1,1 13 1,2 2 0,3 1-1,0 1 1,1 2 0,-1 2 63,0 1 0,3 0 0,-3-6 0,0-1 0,0-3 0,-2-3 1,1-5-1541,-1-3 1,2-10-1,-3-4 1,2-12-1,-2-8-153,-2-3 0,-1-5 1,2-5-1,0-5 1,3-1-1,-2 5 0,0 4 1088,1 1 1,-2 6-1,4 1 1,-2 7-1,2 4 98,1 1 1,2 7 0,5 3-1,-1 2 1,2 4 0,1 2-1306,2 5 1,0 3 0,-4 1-1,3 0 1,1 1 877,-2-1 0,5 0 0,-1 1 0</inkml:trace>
  <inkml:trace contextRef="#ctx0" brushRef="#br0">11397 5651 7766,'0'9'5079,"2"-2"-3675,2-1 0,4-2 0,5-4 1,2 0-1,1-1 0,3-4 1,1-3-1258,-1-4 0,-1-3 0,-5-1 0,-1-2 1,-3 0-1,-5 0 0,-2 1 0,-4 0-143,-2 2 1,-5 2-1,-9 1 1,-3 3-1,-1 5 1,0 4-1,0 4 436,1 5 1,0 5-1,6 2 1,2 5-1,6 1 1,4 4-946,3 3 0,1-9 0,4 7 0,5-3 0,8-4 1,7-2-1,6-4 505,3-6 0,13-2 0,8-6 0</inkml:trace>
  <inkml:trace contextRef="#ctx0" brushRef="#br0">11824 5544 7780,'-13'0'152,"2"0"124,7 0 0,10 0 0,11 0 0,0-1 0,-2-2 0,-2-2 1,0 2-893,0 2 1,-7 1 0,-6 0 0,-7 0 2753,-5 0 0,3 0 1,0 0-1,-1 0 2777,-2 0 0,6 0-4579,6 0 1,5-2 0,5-1 0,-1-1 0,1-1-948,2 0 1,0 2-1,-3-6 1,-3 0-1,-2 0 744,1 0 1,-7 2 0,-7-2 0,-3 4-1,-1 4 1,0 2 0,0 2 418,-1 2 1,2 5 0,3 0 0,5 5 0,3 3 0,1-2-1027,0-1 1,1 0-1,5 1 1,6 2 0,6-3-1,1-3 1,2-5-1166,-1-1 1,2-2-1,5-4 1,-2 0 0,-1-1-1,-3-4-1549,-2-3 0,-3-4 0,-7-2 4039,-4 1 1,-5 6-1,-5 2 1,-2 5 482,-1 5 0,2 2 0,6 6 0,0 2 0,0 2 0,0 2 0,0 1-742,0 4 1,-1 0-1,-2 0 1,-3-2-1,0 1 1,-1 1-382,-1-2 1,5 2 0,-3-6-1,2-2-211,0-1 0,-7-14 0,4-2 0</inkml:trace>
  <inkml:trace contextRef="#ctx0" brushRef="#br0">12210 5451 7782,'-13'-5'2178,"0"1"1,5 1-1,4 7-1455,2 5 1,2 3 0,0 3 0,2 1-1,2 2 1,5-2 0,3-1 0,3-3-2750,3-3 1,-4-3 0,4-6 2025,-3 0 0,4-6 0,2-2 0</inkml:trace>
  <inkml:trace contextRef="#ctx0" brushRef="#br0">12237 5424 7782,'-21'-7'0,"4"2"0,2 4 0,1 1 0,10 1 0,8 2 0,13 2 0,6-2 0,6-2 0,2-1 0,4 0 0,-2 0 0,11-12 0,-2-2 0</inkml:trace>
  <inkml:trace contextRef="#ctx0" brushRef="#br0">12517 5331 7782,'-1'-8'0,"-4"4"0,-4 3 0,-1 2 0,1 3 0,5 5 0,2 3 0,2 2 0,0 0 0,0 3 0,0 2 806,0 2 0,0-4 0,0 4 0,0-2 0,2-4 0,2-3 0,5-5 0,3-1-806,1-3 0,6-13 0,2-5 0</inkml:trace>
  <inkml:trace contextRef="#ctx0" brushRef="#br0">12757 5011 7782,'7'-6'753,"-1"6"0,-7 0 1,-2 9 160,-2 7 1,-3 2-1,3 7 1,2 5-1,2 1 1,1 3 0,0-1-1,0 1-413,0 0 0,0-5 1,0 2-1,0-2 0,0-4 1,0-3-3394,0-4 0,-2-4 1440,-2 0 1,-4-1 0,-5-1 0,0-3 1649,-1-5 0,1-1 1,0 0-1,-1 2 1718,1-2 0,6 0 0,4 0 0,7 2 0,8 1-407,4 0 0,12 0 1,2-3-1,7 2-1509,9-2 0,10-8 0,5-2 0</inkml:trace>
  <inkml:trace contextRef="#ctx0" brushRef="#br0">22901 4998 8914,'-1'-14'-24,"-4"1"0,-4 0 0,-2-1 1,-3 1-1,1-2 0,1-1 1,2-3 499,1-2 1,6 3-1,-2-3 1,4 1-1,1-1 1,1-1-1,2 1 1,3 5-1,2 4 1,2 5-1,2 1 1,0 4-1,-2 7 1,-2 8 516,-3 8 0,1 11 0,-3 8 0,2 9 0,-2 6 0,-2 3 0,-1 1 0,-1 3-505,-4 5 0,4 1 0,-4-6 0,4-4 0,2-3 1,2-5-1687,2-6 1,4-2 0,-3-14 0,1-4-1,3-4 1,1-3 0,-1-4-320,-1-4 1,0-3-1,6-6 1,1-2 1514,2-2 1,0-10-1,-5-6 1</inkml:trace>
  <inkml:trace contextRef="#ctx0" brushRef="#br0">23194 5398 8496,'-13'0'2564,"0"0"-1769,-1 0 0,9 0 1,5 1-1,7 2 0,5 1 1,1-1-1,0 0-122,1 2 1,-1-4 0,0 4 0,1-4 0,-1-1 0,0 0-442,1 0 1,-5-6 0,-2-3 0,-1-2 0,-3-3 0,-2-1 0,-1-1-512,0-2 1,-4 1 0,-2 3 0,-1 2-1,-4 2 1,-1 3 0,-1 1 664,0 3 1,4 1 0,1 4 0,3 2 0,2 5 0,1 4 0,2 4 379,0 0 0,0 3 0,2-3 1,2 4-1,6 1 0,5-1-1552,3-2 0,6 4 1,-2-6-1,3 0 1,2-3-1,-1-2 0,3-3-9045,2-4 9255,3-4 1,6-7 0,0-1 0</inkml:trace>
  <inkml:trace contextRef="#ctx0" brushRef="#br0">23794 5251 8530,'-19'-13'3102,"10"5"1,-1 4-1,14 7-2647,5 1 1,-1 5 0,0-3-29,3 1 1,-5-2-1,-2 4 1,-4 1 61,-4 2 0,1-3 0,-6 0 1,0 1-1,0 2 0,0 1-407,-1 1 0,-2 3 1,-1 3-1,-1-1 0,1 2 1,0-2-424,-1 0 1,5 0 0,1-2 0,-1 0-1,1 0 1,4-3 0,2 0-1474,2-1 0,6-4 0,5-2 0,6-2 1814,10-7 0,12-10 0,8-8 0</inkml:trace>
  <inkml:trace contextRef="#ctx0" brushRef="#br0">24168 5198 8469,'-15'-15'2457,"3"4"1,12 16-1,0 4 1,0 3 517,0 1-2842,0 6 1,0-3-1,0 5 1,0 0-1,-2-2 1,-1 2-225,-1 0 1,-5-4 0,3 4 0,0-2 0,-1-2 0,-1-3 0,0 0-2066,0-1 1,2-4-1,6 0 1,2 0 2155,2-2 0,10-7 0,6-7 0</inkml:trace>
  <inkml:trace contextRef="#ctx0" brushRef="#br0">24554 5171 8437,'-9'-2'1038,"2"1"460,1 1 1,7 3-1,7 12 1,1 1-1,-2 3 1,-1 2 680,-3 3-2263,-2-5 0,-1 6 0,0-3 0,0 2 0,0 0 0,0-4 0,-1 0-1897,-3-4 1,2-6 1186,-2-1 0,1-6 0,0 0 0,-2-7 344,2-10 1,2-5 0,2-9 0,2-2 0,3-1 0,0 2 520,0 1 0,0 7 0,-3 3 1,1 3-1,1 2 208,1 0 0,1 5 0,6 4 0,2 4 0,2 3 0,2 3 1,2 1-280,2 3 0,8-4 0,3 0 0</inkml:trace>
  <inkml:trace contextRef="#ctx0" brushRef="#br0">24834 5278 8524,'-18'-6'2825,"1"-2"-2228,0 1 1,8-1-1,6 5 1,6-1 0,8 1-1,4 2 1,4 1 0,2 0-1,1-2-465,-2-2 1,4 2 0,-6-2-1,-2 2 1,-2 1-1225,-6-4 1,-3 4 0,-10-4 0,-3 4 0,-4 2 823,-2 4 0,3-2 0,0 4 0,4 1 0,1-1 347,3 3 0,3 1 0,6-1 0,6-2 1,5-1-1,3-1 0,2 0-2050,3-3 1971,-7-2 0,19-1 0,-9 0 0</inkml:trace>
  <inkml:trace contextRef="#ctx0" brushRef="#br0">25141 5278 9386,'-14'5'2752,"7"-2"1,2 6-2326,4 2 0,1 2 0,0 3 0,0 4 0,0 0 0,0 4 0,0 1 1096,0 2 0,0-1-1349,0 1 0,0-5 0,0-1 1,0-2-1,0-2-174,0-3 0,6-12 0,1-4 0</inkml:trace>
  <inkml:trace contextRef="#ctx0" brushRef="#br0">25274 5158 8424,'-33'-12'589,"8"4"1,10 8 0,9 8-1,5 4-99,1 1 0,7 0 1,5 1-1,6-1 1,4-1-1,5-3 1,3-5-491,-1-2 0,11-8 0,2-2 0</inkml:trace>
  <inkml:trace contextRef="#ctx0" brushRef="#br0">25474 4998 8424,'-13'-5'1999,"1"-1"-929,3-1 0,3 2 0,9-2 0,6 1 0,7 3-809,3 2 0,7 1 0,-4 0 0,3 0 0,2 0 0,-1 0 0,1 0 0,0 0-715,-1 0 0,-1-2 0,-1-2 0,-2-4 0,1-1 1,-3 1-1,-3-3-266,-7-1 1,-4-5 0,-6-1 0,-2 2-1,-1 1 1,-3 3 0,-1 2 1656,-3 1 0,-2 6 0,-1-2 0,1 7-237,3 7 0,3 2 0,7 15 0,2 3 0,3 4 0,0 4-718,0 1 1,-1-1 0,-5 2 0,0 2 0,0 1 0,0-1 0,0-2-907,0-4-1,-6 2 1,-5-6 0,-4-1 0,-4-3 0,-2-7 148,-2-6 1,-2-7 0,-2-8 0,0-4-1,2-5 1,1-6 0,4-7 1391,0-2 1,9-1 0,6-1 0,4 0 0,1 1 0,3 0 345,5 4 1,13 1 0,13 5 0,5 0-1,2 3 1,10 2 0,6 2 1267,13 2-2230,-33 1 0,1 0 0,5 2 0,0 1 0,1-4 0,0 0 0</inkml:trace>
  <inkml:trace contextRef="#ctx0" brushRef="#br0">3572 4051 7884,'-41'-26'0,"5"8"0,8 9 0,6 5 0,4-1 42,9 1 1,4 5-1,3 4 1,-2 5-1,-5 6 1,-3 7-1,-1 2 1,-2 3-1,-3 2 1,-4 2-1,-5 2 1,-3 5-1,-2 4 531,-2 5 1,-2 4-502,-4 2 1,0 6-1,2 4 1,19-30-1,1 0 1,-18 33 35,-1-2 1,5 3 0,0-7-1,4 2 1,2 3 0,-1 2 4,0 0 1,1 1 0,-1 1-1,14-34 1,-1 1 0,1-1-1,0 2 1,-1 1 0,1 0 2,0 3 1,-1-1 0,0-1-1,0 0 1,0 3 0,0 0 0,0 1-1,0 1 1,1 0 0,1 0 0,-1 2-1,1 1-91,-1 0 0,0 0 0,0 2 1,0-1-1,0-1 0,1-1 1,-1 2-1,2 0 0,0-1 1,1 0-1,0 2 0,1-1 0,0-1 1,2 0-47,-1 1 1,1 0 0,0-1-1,0 0 1,1 0 0,-1-1-1,0 1 1,1 0 0,-1 1 0,0 0-1,1-1 1,1-1 0,-1 0-1,1-1 87,1 1 0,-1 0 0,2-4 1,-1-1-1,-1 5 0,0 0 1,0-1-1,1 0 0,-1-1 0,1 1 1,-1 2-1,1-1-57,-1 2 1,1 0 0,0 3 0,1 1 0,-2 2 0,1 1 0,1-2 0,1 0 0,1-2 0,1 0 0,0-2 0,0-1-28,0 1 0,0-1 0,0 1 0,0 1 1,0 2-1,1 1 0,1-2 0,-1 1 1,2-1-1,0-1 0,1 0 0,0 1 1,0-1-1,0 1-36,0 1 1,0-1 0,1-1-1,0 0 1,-2 1 0,0-1-1,0 0 1,0 0 0,0 0-1,0 0 1,-1-1 0,-1-1 31,0-1 0,-1-1 0,3 3 1,-1 1-1,0-4 0,0-1 0,0 1 1,-1-1-1,0 2 0,0-1 0,-1-1 1,0 0-1,0 1 0,0 1 54,0-1 0,0-1 1,0-4-1,1 0 1,0 3-1,1 1 1,1-2-1,0-1 1,0-2-1,0 1 1,1 1-1,1 1-23,1 1 0,0-1 1,-1-2-1,0 1 0,4 3 1,0 1-1,-1 0 1,-1-1-1,0-1 0,-1-1 1,1 3-1,-1-1 0,1 0 1,0 0-36,-1 4 1,1-1 0,2-1 0,0 1 0,0 1 0,0 0 0,-2 0 0,0 1 0,0 2 0,-2 1 0,0 0 0,-1 1-6,1 2 0,1 0 0,-1-1 1,1-1-1,1-4 0,0-1 1,-1-3-1,1-1 0,0-1 1,1-1-1,0-3 0,0-1 44,1 1 1,0-2 0,3 0-1,0-1 1,-1 2 0,0-1 0,1 0-1,1-1 1,1 1 0,0 0 0,1 0-1,0-1 1,1 2 0,0-1 3,1 0 0,0 0 1,-1-1-1,1 0 1,2-1-1,1 0 1,1 1-1,1 1 1,0 1-1,0 0 1,2 3-1,-1 0-42,1-1 1,0 0 0,-1 3 0,0-1 0,2 0 0,0-1 0,1 2 0,0-1-1,-1 1 1,0-1 0,1 1 0,0-1 0,0 0 0,0-1-23,0 0 1,1-1-1,0 0 1,0 0-1,-1 0 1,1-1 0,-1-1-1,1 0 1,0 0-1,-1-1 1,1-3 0,-2 0 78,-1-1 0,1 0 0,3-2 0,0-1 1,0 0-1,-1 0 0,2-1 0,2 0 0,0 0 1,1 0-1,1 0 0,-1-1 1,1-1 1,1-1 0,2-1 0,1-2 0,1-1 0,1-2-1,2-1 1,2-2 0,3 0 0,1-1 0,3-1 0,1-1 0,1-2-1,1 0 19,0-2 1,1-1 0,1-1 0,1-2 0,1 3 0,2-1 0,2 0 0,0 1 0,0-2 0,0 1 0,-1 0 0,0-1-21,-4-1 0,0 1 0,1 0 0,-1 1 0,1-1 0,0 0-170,3-1 0,0 0 0,-1-1 0,1-1 0,-3 0 0,0-1 0,-1-2 0,0 1 85,-1-1 1,0 0 0,2 0-1,0-2 1,1-1 0,1-3 0,1 0-1,1-3 1,3-2 0,0-3 0,1-2-1,0-2 1,4-3 0,0-2-7,-22 4 0,1 0 0,0 0 0,1 0 1,1-1-1,-1 0 0,3-3 0,0-1 0,0 0 1,-1 0-1,-1-1 0,0 1 0,-1 0 1,-1-1-1,0 0 0,-1 0 0,-1 0 0,0-1 74,22-10 1,-2 0 0,-2-3 0,1-1 0,-1 1 0,-1-1 0,-2 2 0,-2-1 0,-4 4 0,0-1 0,-4 2 0,-2 0 0,-2 1 0,-2 1 126,-1-1 0,-1 1 0,-1-2 0,-1-1 0,-2 3 0,-1-1 0,-1 0 0,-1-1 0,0-1 1,-1-1-1,-1-1 0,0 0-115,1-1 0,0-1 1,5-8-1,1-1 1,2-2-1,0-1 1,4-4-1,1-2 1,-13 14-1,1 0 0,0-2 1,2-1-1,0-1 1,1 0-100,2-3 1,1-1-1,0 0 1,1-3-1,2 0 1,-2-1 0,0 4-1,-1 0 1,-1-1-1,0 1 1,0 1-1,-1-1 1,-1 0 0,1 0-1,-2 0 1,-2 2-1,-1 0 1,-1 0-1,0 1 1,-1-1 0,-1 1 35,-1 2 0,-2 0 0,0-1 1,-1-1-1,-1-1 0,0 1 0,9-19 1,-1 0-1,-4 3 0,-2-1 0,-2 4 1,-2-1-1,-3 3 0,-1 0 182,-2 1 1,-1 0 0,-3 1-1,-2 0 1,-2 1 0,-1-1 0,0 0-1,-1-1 1,0 0 0,0-1 0,0-2-1,0 0 1,0 1 0,1-1-109,0-2 0,1 0 0,-1-3 0,2 0 1,2-1-1,2-1 0,-1 0 0,2-2 1,2-2-1,1-1 0,0-1 0,1-1-68,-5 20 1,-1 0 0,2 0 0,0 0 0,1 0 0,0-1 0,1-1 0,0-1 0,-1 1-1,0 2 1,0 1 0,0-1 0,0-2 0,0 0 0,0 0 0,0 1 0,-1-1 0,0 0-4,0-1 1,1 0-1,-1 1 1,1-1-1,-1 1 1,0 0 0,-3 3-1,0 1 1,-1 0-1,0 0 1,-1 1 0,-1 0-1,5-25 1,-2 1-1,-3 4 1,-2 2 0,-1 0-1,-1 0 102,-2 1 0,-1 1 0,1 3 0,0 1 0,-2-4 0,-1 1 0,0 0 0,-1 1 1,-1 1-1,0 1 0,-1-2 0,-1 1-145,0 1 1,-1 1-1,-1 0 1,-1 0 0,2 1-1,0-1 1,0 0 0,-1-1-1,-1 2 1,0 0 0,-2-3-1,0 1 1,0-1 0,-2 1-63,1-2 0,-2 0 1,-3-6-1,-2 0 1,2 2-1,0-1 1,-2 2-1,0 1 0,-1-1 1,-1 0-1,0 1 1,-1 1 130,-1-1 0,-1 0 0,-2-1 0,-2 1 0,0 5 0,-2 0 0,-1 2 0,-1 1 0,-1-2 1,-1 1-1,0 2 0,1 1 154,-1 2 0,0 1 1,-1-4-1,-1 2 1,1 6-1,0 1 1,-2 1-1,-1-1 1,-1 1-1,-1 0 1,-1 2-1,0 1 1,-1 0-1,-1 0-162,-1 0 0,0 0 1,4 4-1,-1 1 1,-3-1-1,0 0 0,2 1 1,-1 0-1,1 2 1,-1 0-1,0-1 1,0 1-1,-2 1 0,0 0-73,1 1 1,-1 0 0,-3-1-1,0-1 1,1 0 0,-1 0-1,-1-1 1,0 1 0,-2-1-1,0 0 1,-1 1 0,0 1 173,1 1 1,-1 0 0,-5-1-1,-2 2 1,3 3 0,0 1 0,-2-1-1,-1 2 1,-3 0 0,0 1 0,0 3-1,-1 1-71,-1 0 0,-1 3 0,-6 2 1,-1 2-1,0 0 0,-2 2 0,-1 2 1,-1 2-1,-2 2 0,0 1 0,-1 2 1,0 1-1,23 2 0,-1 1 0,-1 0-79,-2 1 0,-2 0 1,1 1-1,2 0 1,1 1-1,-2 1 0,-4 1 1,-2 1-1,1 1 1,1-1-1,1 1 0,0 1 1,2 0-1,0 0 1,1 1-1,-2 0 0,0 0 1,0 1-1,1 0 1,1 0-1,-1 0-171,-1 0 0,0-1 0,1 1 0,-1 0 0,1 0 0,0 0 0,3 0 0,2 0 1,-1 0-1,2-1 0,-1 1 0,1 0 0,1 1 0,-1 0 0,1 0 0,0 1 1,0 0-1,1 1 69,-2 0 1,0 1-1,0 2 1,-4 3-1,-1 1 1,1 2 165,0 0 0,1 2 0,-1-1 0,-2 1 0,-1 1 0,1 0 0,-2 5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12584 3372 7854,'-14'0'0,"7"0"0,2 0 0,10-2 1083,4-2 1,1 1 0,1-5 0,-3 1 0,3 1 0,1 0 0,0 2 882,-4-2 0,4 4 0,-3-2 0,3 2 0,1 4 1434,1 2-3400,-1-2 0,0 5 0,1-4 0,-1 2 0,2-2 0,1-2-1639,2-1 1,1 2-1,-3 1 1,2 1 0,0-1-1,0-2 1531,-1-1 0,7 0 0,-3 0 0</inkml:trace>
  <inkml:trace contextRef="#ctx0" brushRef="#br0">13397 3212 9441,'6'-13'4951,"-5"4"-3022,4 0 0,-4 4 0,-2-2-988,-4 1 1,2 3 0,-6 7 0,0 5 0,1 5 0,-1 2 0,0 3 0,0 2-783,0 3 1,5 1-1,-4 1 1,2 1-1,3-2 1,2-1-160,1-2 0,0-1 0,0 1 0,0-4 0,1-3 0,4-2 0,4-1 0,4-2-1496,5-1 0,1-6 0,6 2 1,0-5-1,5-3 1496,3-2 0,2-11 0,5 1 0</inkml:trace>
  <inkml:trace contextRef="#ctx0" brushRef="#br0">13823 3305 7887,'-6'-7'3276,"-2"2"1,-4 4 0,0 2-2185,3 4 0,3 8 0,6 8 0,0 1 1,0 0-1,0 0 0,0 1 0,0-3 1,2 1-906,2 0 0,3-5 1,8 0-1,1-4 0,2-4 1,0-4-368,1-5 1,-4-2-1,3-9 1,-3-4-1,-3-2 1,-4-3-1,-3 0-4497,-4-2 4270,-1 3 388,0 1 0,-1 1 0,-4 1 0,-3 2 0,-3 3 0,2 3 0,-1 5 28,5-5 1,3 6 0,6-2-1,5 4 1,4 2 0,5 2-2135,4 2 0,-1 1 0,1-3 2125,2 1 0,1 6 0,2-2 0</inkml:trace>
  <inkml:trace contextRef="#ctx0" brushRef="#br0">14237 3345 7887,'0'9'1038,"1"0"667,4 1 1,-4-2 0,3 1 0,-2 1-450,-2 2 1,1-3 0,2 0 0,3 1 0,0 2 0,2 1 0,-1 0-570,3 1 1,-4-5-1,0-2 1,-1-3-1,-1-5 1,-1-6-1257,-1-5 1,2-8 0,0-2 0,-1-3 0,0-2 0,0 1-315,2-1 0,1-2 0,-3 0 0,3 6 0,0 0 0,1 4 705,0 0 0,-2 6 1,4 5-1,1 2 1,2 3-1,1 2 1,2 2-1713,3 4 0,1 2 1890,3 7 0,3 5 0,-4 2 0</inkml:trace>
  <inkml:trace contextRef="#ctx0" brushRef="#br0">14690 3465 7874,'-14'0'2858,"9"5"1,6-1-402,11-1 1,7-2-1,8-2 1,-1-4-1991,1-3 1,0-4-1,-1-2 1,1 1 0,0-2-1,-2-1 1,-3-2 0,-6 2-3338,-5 1 1,-1 6 0,-5 0 1663,-2-1 0,-3 4 1,-5 2-1,-4 2 1,-3 4-1,1 2-21,2 5 1,3-2 1226,6 2 0,0 0 0,0 4 0</inkml:trace>
  <inkml:trace contextRef="#ctx0" brushRef="#br0">14903 3532 7843,'-25'0'1031,"7"0"0,-7 0 0,4 0 0,5 0 1,0 0 540,-2 0 1,3 0-1,-3 0 1,5-2-1047,4-2 1,3 1-1,6-6 1,0-1 0,2-4-1,2-4 1,6-4-458,7-3 1,2-2 0,5 1 0,-4-1 0,1 0 0,-2 1 0,2 1-34,0 2 0,-5 4 56,2 6 0,-3 0 0,-2 1 0,0 3 0,2 4-1059,3 4 0,-3 1 0,4 0 0,-1 1 0,3 4 967,4 4 0,-2 3 0,10 1 0</inkml:trace>
  <inkml:trace contextRef="#ctx0" brushRef="#br0">15276 3345 7847,'-13'0'277,"0"0"1,5 2 0,5 1 635,6 1 0,0 0 0,6-2 0,3 1 0,3 1 1,4-1-1,0-3 0,2-3 0,-2-3 147,1-1 0,-3-2 1,-3-4-1,-2-1 1,-4 1-1,-3 0 0,-5-1-1577,-5 1 1,-8 4 0,-9 2 0,-5 1 0,-2 4 0,-4 5 430,-1 6 0,6 5 0,0 3 0,7 6 1,5 2-1,5 1 0,4 1 540,4 0 0,9-1 0,7 1 0,9 0 1,6-2-1,7-1 0,2-5-10285,4-4 9767,8-5 0,-2-10 1,7 0-1</inkml:trace>
  <inkml:trace contextRef="#ctx0" brushRef="#br0">15796 3318 7847,'-26'-4'2123,"0"0"1,4 1-1,4 1-825,4 2 0,0 6 0,2 3 0,4 4 0,3 4 0,5 2 0,5 0-1121,3 0 1,4 5 0,3-3 0,3-1 0,6-2 0,4-4 0,6-6-2127,4-3 0,1-5 0,8-6 0,1-7 1949,-1-8 0,-4-10 0,3-3 0</inkml:trace>
  <inkml:trace contextRef="#ctx0" brushRef="#br0">16409 2692 7855,'-6'2'0,"-1"11"364,0 15 0,-1 8 1,4 1-1,-5-2 728,-3 2 0,-1 8 0,-1 5 0,1 3 1,0 3-1,1 1 0,3 2 0,3 0 1,2-1-547,-1-3 0,1-6 0,4-3 0,-3-5-546,-6-7 0,0-10 0,-10-5 0</inkml:trace>
  <inkml:trace contextRef="#ctx0" brushRef="#br0">16196 3412 7845,'-1'-17'2457,"-4"4"1,5 1-1,0 9 1,8-1-2118,3 1 0,9 0 0,2 0 1,5-1-1,4 1 0,6 1-340,6 2 0,4 0 0,6 0 0</inkml:trace>
  <inkml:trace contextRef="#ctx0" brushRef="#br0">16583 3425 7833,'-23'2'822,"1"2"0,0 3 1,9 7-1,1-1 0,3 0 406,5 1 1,2-1 0,2 0 0,0 2-1,0 1 1,3 1 0,4-4 0,8-3-1626,5 1 0,-4-5 0,2-2 0,-2-2 1,0-4-1,2-2 0,-2-5-797,-1-3 0,-6-3 0,-2-1 0,1-3 0,-2-1 0,1 1 1582,0 3 1,1-3 0,2 1 0,-1 3 0,1 5 0,2 5 0,3 4 190,3 1 0,-2 0 0,5 1 0,-2 4 0,-2 4 1,-1 2-1,0 3-913,2-1 544,6 6-210,-10-4 0,12 4 0,-6-5 0</inkml:trace>
  <inkml:trace contextRef="#ctx0" brushRef="#br0">17196 3478 7801,'-6'-13'5155,"-3"0"-549,3 5-2934,0 2 0,8 6 1,2 0-1,5 0-3269,3 0 1,-3 0-1,0 0 1114,1 0 1,-6 0 0,-4 0 0,-7 0 0,-5 2 0,-1 1 1467,0 1 1,-5 7 0,0-2 0,2 2 0,1 3 0,3-1 0,2 2-473,1 3 0,6-4 0,-2 4 1,4-3-1,1-2 0,0 1-978,0-1 0,6-1 0,4-2 0,5-2 0,4-2 465,2-4 0,7 0 0,6-2 0</inkml:trace>
  <inkml:trace contextRef="#ctx0" brushRef="#br0">17556 3438 7794,'-19'-13'4915,"10"6"0,-3 2-3930,12 10 1,0 2 0,0 8 0,0 1 0,0 2-1420,0-2 1,-5 3 0,-1-1-1,1-1 1,-3-3 0,2 0-1,-1-2 1,1-2-674,0-1 1,2-5-1,5 4 1,3-2 215,5-3 1,5-2-1,3-2 891,6-4 0,8-8 0,3-8 0</inkml:trace>
  <inkml:trace contextRef="#ctx0" brushRef="#br0">18102 3318 13252,'-13'2'3847,"0"2"-3119,-1 5 1,3 5 0,0 3 0,1 6-1,-4 2 1,-2 3 0,0 2 0,1 1-12,2-2 1,-1-1 0,1-1 0,1 0-1,2-2 1,2-1 0,1-4 0,0 0-860,-4-4 1,-1 3 0,-2-1-1,-3-3 142,0-5 0,-13-4 0,2-6 0</inkml:trace>
  <inkml:trace contextRef="#ctx0" brushRef="#br0">5905 6957 7802,'0'-14'-21,"0"1"1,0 4 0,2 2-1,2 1 1,5 3 0,3 1-1,1 4 1,1 1 0,0 1-1,4-1 1,3 0 98,0 2 1,8-4-1,-2 4 1,1-4-1,2-1 1,1 0-1,3 0 1,1 0 0,1 0-34,1 0 1,0 0-1,0 0 1,-1-1-1,1-2 1,1-2-1,1 2-44,-4 2 0,4 1 0,-4-2 0,4-1 1,1-1-1,-2 1 49,-2 1 0,2 2 0,-2 0 0,1 0 1,0 0-1,-3 0-4,-1 0 0,2 0 0,-2 0 0,-1 0 0,2 2 0,-1 1-37,-1 1 1,6 2 0,-3-3 0,4 2 0,1-2 0,-2-2 92,-2-1 0,2 0 0,-2 0 0,1 0 0,0-1 1,-3-2-1,-2-2 226,-2 2 1,3 2 0,-2 1 0,0 0 0,0 0 0,0 0 0,0 0-63,2 0 0,-4 0 0,7 0 1,-1 0-1,-1 0 0,-1 0 19,0 0 0,-1 0 1,7 0-1,-2 0 1,1 0-1,-2 0 1,-1 0 41,-1 0 0,-2 0 0,2 0 0,-2 0 1,-2 0-1,-1 0 0,1 0 52,1 0 1,6 0 0,-3 0-1,2 0 1,-1 0 0,2 0-123,2 0 1,-1 0-1,-1 0 1,-1 0-1,1 0 1,0 0 50,-1 0 0,2 0 0,-4 0 0,2 0 0,-1 0 0,1 1 1,-1 2-13,1 2 1,-5-1-1,5-4 1,1 0-1,0 0 1,0 0-1,-2 0-121,2 0 0,2 0 0,1 0 0,0 0 0,0 0 1,0 0-146,0 0 0,0 0 0,0 0 0,0 0 0,-2-1 0,-1-2-10,-1-2 0,-1 1 1,4 4-1,-2 0 0,-3 0 1,0 0-1,0 0 2,3 0 1,0 0-1,0 0 1,-1 0-1,1-2 1,1-1-1,2-1-1,0 1 0,-4 1 0,-1 1 0,1-2 0,-1-1 1,1-1-17,1-1 0,1 5 0,1-4 1,-2 4-1,-1-1 0,1-1 0,0-1-84,-2 1 1,4 1 0,-4 2 0,4 0 0,1 0-1,1 0 16,4 0 0,-4 0 0,3 0 0,-1 0 0,-1 0 0,1 0 0,-2 0 98,2 0 1,3 0-1,-3 0 1,-3 0-1,0 0 1,-4 0 27,-2 0 0,1-4 0,-2 0 0,-1 1 0,1 1 0,-3 2 0,-1 0-68,2 0 1,-2 0 0,2 0-1,-3 0 1,-2 0 0,1 0-10,0 0 1,4 0 0,0 0 0,-1 0 0,-1 0 0,1 0 0,1 0 82,-1 0 1,2 0 0,-1 0 0,-1 0 0,0 0 0,-1 0-45,2 0 1,0 0 0,-4 0 0,0 0 0,1 0 0,1 0 0,3 0-124,-3 0 1,-1 2 0,-1 1 0,0 1 0,-1-1 0,1-2 0,0-1 176,-1 0 1,1 0 0,0 0 0,-1 0 0,1 0 0,0 0 54,-1 0 1,4 0 0,-1-1-1,0-2 1,0-1 0,-1 1-164,1 1 1,2 2 0,1 0 0,1 0 0,-1 0 0,-1 0 0,2 0-41,3 0 1,-2 0 0,0 0 0,-2 0 0,-2 0 0,0 0 0,-1 0 147,2 0 1,0 0 0,-2 0 0,0-1 0,4-2 0,-1-2 50,1 2 0,2-3 1,-2 2-1,0 0 1,1-1-1,-2 1-117,1 1 1,2 0 0,-2 0 0,0-2-1,-1 2 1,-2 2 0,-2 1-76,-1 0 1,-2 0 0,-2 0 0,0-2 0,0-1 0,3-1 0,-1 1 97,-3 2 0,3 1 0,-3 0 0,4-2 0,0-1 1,1-1 7,0 1 1,-1 1-1,2 2 1,2 0-1,1 0 1,0 0-1,0 0-17,0 0 0,2 0 0,-3 0 1,1 0-1,-2 0 0,-2 0 7,-5 0 0,3-1 1,-4-2-1,0-2 1,-2 2-1,-1 2 4,0 1 1,-1-2 0,-2-1 0,1-1 0,2 1 0,0 2-1,0 1 10,0 0 0,4-2 0,-3-1 0,2-1 0,1 1 0,0 1-29,0 2 0,1 0 0,2-1 0,-1-2 0,-2-2 0,0 2 0,0 2-80,0 1 0,-4 0 0,4 0 0,1 0 0,-1 0 0,-1 0 24,-2 0 0,0 0 1,-1 0-1,3 0 0,1 0 1,-1 0-1,-1 0 43,1 0 1,-3 0 0,4 0 0,0 0 0,0 0 0,-1 0-132,-2 0 0,4 0 1,-4 0-1,0 0 1,0 0-1,-2 0-249,-2 0 0,-2 0 0,0 0 0,0 0 0,1 0 0,-1 0-724,0 0 1,1-5-1,-1 0 794,0-3 0,-5-13 0,-2-7 1</inkml:trace>
  <inkml:trace contextRef="#ctx0" brushRef="#br0">16036 6637 29268,'-6'7'-778,"5"5"0,-2-4 0,6-1 0,6-3 1,4-2-1,3-2 0,5 0 1228,4 0 1,-4 1 0,10 2 0,3 3 0,3 0 0,5 2 0,1-2 0,4 1 0,3-1 0,7 1-346,2 1 1,3-4 0,5 4 0,-1-3 0,1-2 0,0-1 0,-1-2 188,1 0 1,1 0 0,-1 0 0,-4 0 0,4 0 0,-2 0 0,2 0-175,0 0 1,-4 0-1,10-2 1,-2-1 0,0-1-1,0 1 1,-1 2-77,-4 1 1,7-5 0,-9 1 0,-1 1 0,2 1 0,1 1 28,0-4 1,1 4 0,0-4 0,-2 4 0,0 1 0,0 0 0,3 0-74,0 0 0,0 0 0,4-5 0,0 1 0,1 1 0,1 2 0,0 1 0,-36 0 0,1 0 0,-1 0 0,1 0 0,0 0 0,-1 0 0,34 0 0,0 0 0,-4-2 0,1-2 0,4 2 0,-3-4 0,-4 2 0,2-2 0,-3 0 0,2-1 0,-3-1 0,-6 5 0,5-9 0,-3 5 0,0-2 0,4 0 0,-2 0 0,-4 2 0,7-5 0,-9 5 0,1-2 0,0 1 0,-2 1 0,0 0 0,-8-1 0,-1-2 0,-3 1 0,-1 0 0,-5 0 0,-2 0-106,-1-1 81,-10-2 0,10-1 1,-10-1-1,0 1 1,-1 0-1,-2-1-203,-3 1 1,2 0 0,1-1-1,0 3 1,-2 0 0,-1 2 0,1 0-508,2 2 1,-3-3 0,4 5 0,0 1 0,-1-1 0,-3 1 0,-4-1-163,0-1 0,-1 4 0,0-6 80,1 2 0,-8-3 0,-8 6 551,-10 5 0,-1 10 0,-6 8 0</inkml:trace>
  <inkml:trace contextRef="#ctx0" brushRef="#br0">1293 14167 8408,'0'-34'0,"0"4"625,0 6 0,0 13 0,0 12 0,0 9 0,0 7 0,0 0 0,0 3 1,0 2-1,0 3 0,0 0 0,0-1 0,2-2 1834,2 2 0,2-3 0,4-1-5174,-1 0 1,-4-3 0,3-3-5000,3-1 7714,-5-6 0,0-7 0,-6-7 0</inkml:trace>
  <inkml:trace contextRef="#ctx0" brushRef="#br0">1386 14034 8356,'0'-27'3317,"0"12"1,6 9-3733,3 15 86,3 3 0,1-3 1,1 0-1,0 1 329,4 2 0,-3 1 0,4 0 0</inkml:trace>
  <inkml:trace contextRef="#ctx0" brushRef="#br0">1653 14113 8356,'7'-5'313,"1"5"1,-4 0 0,5 7 1090,3 5 0,1 7 0,1 3 1,-1 2-1,0 0 0,-1-4 1,-2 1 1346,-1 0 0,-1 0-2325,1 1-338,2 3 0,-8-10 0,5 3-1388,-2-4 1,-2-3 0,-4-7-1,0-10 460,0-9 0,0-2 0,-1-9 1,-2-2-1,-2 0 0,2 0 0,2 1 1733,1 1 0,0 5 1,0 3-1,0 3-34,0 2 1,1 1 0,2 5-1,3 7 1,2 7 0,2 5 7,2 1 0,1 5 1,1 1-1,-3 2 0,0 1 1,-4 1-1563,-1-1 1,3-4 0,-3 2 0,0 1-1,0-2 1,-2 1 0,1-4-7229,-1-1 7923,1-8 0,0-7 0,3-7 0</inkml:trace>
  <inkml:trace contextRef="#ctx0" brushRef="#br0">2226 14153 8230,'0'-26'2918,"0"12"-1474,0 10 1,0 14-1,0 11 1,0 0-1,0-2 1,0 0-998,0 4 1,5-3 0,1 1 0,-1-2-1,3-2 1,-2-3 0,1 0-1326,1-1 0,-4-4-486,5 0 617,-6-6 1,3-3 0,-6-11 0,0-3-1,-2-4 1,-1 2 1603,-1 1 1,-5-3 0,5 0 0,1 2 0,1 1 981,2 2 0,2 1 0,2 3-1651,5 5 0,1 4 0,1 4 1,-4 5-1,-1 3 0,-2 0-1223,2-4 0,-3 9 0,5-4 0,-2 2 0,-2-2-1158,2-4 1,-3 1 0,6-5 0,3-2 2192,4-2 0,-1-1 0,4 0 0</inkml:trace>
  <inkml:trace contextRef="#ctx0" brushRef="#br0">2506 14193 8230,'0'-25'785,"0"3"1,0 4 0,0 3 634,0 2 1,6 6 0,3 2 0,3 5-1,1 3 1,0 3-1326,1 2 1,-1-1 0,0 3 0,2-1-1,1 0 1,2-1 0,0-4-1555,1-3 1,-4-1-1,3 0 1,-3-1-1,-2-3 1459,0-5 0,1-9 0,-1-3 0</inkml:trace>
  <inkml:trace contextRef="#ctx0" brushRef="#br0">2879 13834 8230,'6'-27'863,"-4"6"1,4 5 0,0 6-206,2 5 0,-2 15 0,-1 8 1,-4 6-1,-1 4 0,0 2 1,0 2-717,0 2 0,0 2 1,0 4-1,0-2 1,0-2-1,0-5 0,0-3-869,0-1 1,-1-6 0,-2-4-1,-3-3 1,0-7 0,0-7 587,3-7 1,2-11-1,2-6 1,2-4-1,3-5 1,0 2 1740,0 3 1,3 0 0,-5 10 0,-1 2 481,-1 1 0,-4 15-1884,-2 9 0,-10 15 0,-6 10 0</inkml:trace>
  <inkml:trace contextRef="#ctx0" brushRef="#br0">1573 14727 8250,'-25'-57'2457,"3"13"1,8 16-1,13 20 1,8 1-1865,11-1 1,12 0 0,8-6 0,6 1 0,10 0 0,5-1 0,9 2 0,5 2-847,-36 5 0,1 1 0,1 2 1,1 1-1,1-2 0,-1 0 0,-1 1 1,-1 0-1,0 0 0,0-1 0,33 0 1,-1 2-7220,-5 1 7472,-8 0 0,3 6 0,-7 1 0</inkml:trace>
  <inkml:trace contextRef="#ctx0" brushRef="#br0">1533 15819 8059,'-13'-4'0,"-1"-1"417,7 1 0,8 0 0,13-2 0,6 0 0,7-2 0,3 2 0,2 0 0,2 2 0,3 0 0,0-2 0,-1 0 637,-5 0 0,-4 1 1,-4 5-1,-2 0 1,-2 0-2318,-2 0 1,-4 2-1,-4 2 1263,-5 5 0,-8 3 0,-3 1 0</inkml:trace>
  <inkml:trace contextRef="#ctx0" brushRef="#br0">1640 16099 8208,'7'-6'5446,"-3"-3"-4955,-2 3 0,4 1 0,3 5 0,3 0 0,1 0 1,0 0-1,1 0 0,0 0-725,4 0 1,1 0 0,5 0 0,-2 0 233,2 0 0,1-6 0,2-2 0</inkml:trace>
  <inkml:trace contextRef="#ctx0" brushRef="#br0">2159 15859 8024,'-5'-20'1222,"3"3"416,-2 13 0,4 1 1,4 12-1,5 1 0,3 2 1,1 3-652,0 3 1,1-2 0,-1 5-1,0-2 1,-1-1 0,-1-1-1,-2 1-2467,1-2 0,-4-1 0,-2-4 411,-2-7 0,-7-7 0,-1-15 0,0-2 0,-1-3 0,1 1 1081,0-2 0,2-1 1,4-1-1,0-1 1,0 2-1,0 1 0,1 3 1014,4 2 1,-2 1-1,6 5 1,2 0-1,4 1 1,4 3-723,2 5 0,-2 2 0,5 2 0,3 0 0,-1 0 0,4 0 0,0 2-2121,2 2 0,-4-1 0,5 4 1,-3-1 1816,-4-3 0,4 5 0,-9-1 0</inkml:trace>
  <inkml:trace contextRef="#ctx0" brushRef="#br0">2773 15593 8024,'7'-19'2230,"0"10"-231,-2 0 1,2 7 0,7 8-1581,-1 8 0,0 2 1,1 10-1,-1 7 1,0 4-1,1 5 0,-1 0 14,0 3 0,-1 7 0,-1-2-433,-3 2 0,-5-2 0,3-10 0</inkml:trace>
  <inkml:trace contextRef="#ctx0" brushRef="#br0">1720 17432 8203,'-8'-7'2479,"2"1"1,12 6-1,5-2-1675,5-2 0,0 2 0,6-4 1,2 2-1,1-1-696,2 2 0,0-2 0,-1 0 0,-1 2 1,-2 2-1,-6 1 0,0 0-2257,0 0 2149,-8 6 0,15 1 0,-9 6 0</inkml:trace>
  <inkml:trace contextRef="#ctx0" brushRef="#br0">1760 17632 8242,'-14'-15'2699,"8"3"1,6 12-1850,8 0 1,5 0 0,5 0 0,4 0-1,3 0 1,2 0 0,1 0 0,2 0-1125,1 0 0,1 0 0,-1 0 274,5 0 0,3 6 0,0 2 0</inkml:trace>
  <inkml:trace contextRef="#ctx0" brushRef="#br0">2466 17299 8027,'-6'-28'7373,"0"10"-6819,-3 18 0,3 6 0,6 7 1,2 0-1,1 1 0,3-1 0,1 2 575,4 3 0,0 1 1,3 5-1,-1-4 1,0-1-1,-1-2-2768,-3-2 1,3-2 0,-3-1 621,3-3 1,-6-6 0,-6-11-1,-8-7 1,-4-2 0,1-4 608,2 0 1,-3-1 0,3-5 0,-1 1-1,-1-1 1,4 0 1277,1 1 1,1 5-1,5 3 1,0 3-1,2 4 1,1 0-156,1 2 1,11 6-1,-2-1 1,4 2-1,2 4 1,3 1-998,3 1 0,2 5 0,1-3 1,2 0-1,2 0 0,2-3-2916,3-2 1,2-1 3197,1 0 0,0-6 0,0-1 0</inkml:trace>
  <inkml:trace contextRef="#ctx0" brushRef="#br0">3133 16886 8077,'-9'-18'0,"1"9"454,2 12 0,2 13 1,4 6-1,0 3 950,0 2 0,1 0 0,2-1 1,3 3-1,0 2 0,2 4 1,-1 4 546,3 1-2292,2-6 1,3 3 0,1-6 0,2-1 340,-2-2 0,5-8 0,0 0 0</inkml:trace>
  <inkml:trace contextRef="#ctx0" brushRef="#br0">3506 15553 8141,'0'-14'2256,"6"7"0,-3 1 0,6 8 1,1 4-916,2 7 0,-3 2 0,0 7 1,-1 2-1631,0 1 0,2 6 0,-4 1 0,0 1 0,2 1 1,-3-1-1,3-1 289,-1-2 0,-4-2 0,3-1 0</inkml:trace>
  <inkml:trace contextRef="#ctx0" brushRef="#br0">3466 15806 7993,'4'-34'1219,"1"3"1,5 9-1,-1 16 1,3 1-744,1 1 0,5-1 0,0 4 0,-2-2 1,0-1-1,1 1 0,2 0 0,0 0-301,0-2 1,5 1-176,-2 4 0,3 6 0,2 1 0</inkml:trace>
  <inkml:trace contextRef="#ctx0" brushRef="#br0">3972 15686 10380,'-4'9'1454,"-1"0"1,1-5 531,4 5-1020,0-6 0,0 2 0,0-10-475,0-4 0,0-7 1,0-2-1,0 0 1,0-1-1,0-2-593,0 1 1,2-5 0,0 4 0,4-1 0,2 1 0,1 2 0,-2 2-809,-2 3 0,-2 5 0,-1 0 550,3-2 0,1 5 0,-3 3 0,3 6 360,1 6 0,2 3 0,4 2 0</inkml:trace>
  <inkml:trace contextRef="#ctx0" brushRef="#br0">4252 15353 9009,'-13'-6'1136,"6"4"0,1-5-897,6 3 0,0 1 0,1-6 0,4-2 0,3 1 0,4 0 447,2 1 0,-1 0 0,0-3 1,1 2-1,-1 2 0,0 2 645,1 3 0,3-2 0,1 0-913,-2 2 0,-1 2 1,-1 1-426,-1 0 0,0 1 1,-1 4-1,-3 3 1,-5 4-1,-2 2-329,-2-1 1,0 0 0,0 1 0,-2-1-1,-1 0-523,-1 1 0,0-6 975,4 1 1,1-4 0,4 2 0,3 1 386,4-1 1,2 0 0,-3 4 0,0-2 0,-4 1-1,1 2 142,-1 1 0,-4 1 1,1 0-1,-2 3 1,-4 2-1,-2 2 1,-5 1-1297,-3-1 1,-3 2 0,-2-4 0,-4 1 0,-1 0 0,1 0-1067,2-1 0,1 3 0,5-3 0,-1 1 1717,1-1 0,0 5 0,-1-4 0</inkml:trace>
  <inkml:trace contextRef="#ctx0" brushRef="#br0">3786 16886 10076,'0'-14'763,"0"1"-176,0 5 0,0 4 1,0 8-1,1 5 0,2 5 1,3 2-1,2 2 566,2-2 1,0 3 0,1 1 0,-2-1-1,1 0 1,2-3-4360,1-1 0,0-2 0,1 1 3206,-1-1 0,-6 0 0,-1 1 0</inkml:trace>
  <inkml:trace contextRef="#ctx0" brushRef="#br0">3759 17085 8099,'-21'-7'171,"4"-3"1,3-4 0,5 2 0,5 1 0,4 0 629,4 2 1,10 3 0,8 5 0,3-2 0,2-1-1,-1 1 1,1 1 0,0 2-1453,-1 0 1,1 0 0,-2 0 0,-1 0 650,-2 0 0,0-6 0,5-1 0</inkml:trace>
  <inkml:trace contextRef="#ctx0" brushRef="#br0">4106 16832 8099,'0'-7'2872,"0"1"0,6 6-2299,2 0 1,3 1 0,-1 4 0,-1 2 0,0 2-6,-2 0 1,5 0 0,-4 4 0,1-1 0,-2-2 0,-1-1 0,-2 0-790,2-1 1,-4 3-439,2-2-812,-2-3 0,-2-1 1,-2-8-1,-1-3 1,-3 0-1,-1-2 1279,-3 1 0,-1 3 0,1-4 547,1 2 0,7 2 1,2 5-1,8 2 35,4 2 1,7-1 0,3-4 0,5 0 0,4-1 0,4-4-1886,4-4 0,1-8 1,0-7-1,-3-4 1495,-6-3 0,6-6 0,-9 3 0</inkml:trace>
  <inkml:trace contextRef="#ctx0" brushRef="#br0">4612 16646 8099,'0'-20'677,"-1"6"1,-4-4 0,-4 4 0,-2 4 911,-3 1 0,2 8-1101,4 1 1,2 7-1,6 12 1,0 8-1,0 7 1,0 6 0,0 5-1,1 3 1,4 4 808,3 2 1,4 2 0,2-1-1298,-1-4 0,0-6 0,1 1 0</inkml:trace>
  <inkml:trace contextRef="#ctx0" brushRef="#br0">746 16219 7928,'-7'2'819,"3"2"0,2 3 1,4 8-1,2 2 0,6 2 1,5 2-1,5 2 1,0 2-296,4 2 1,0-2 0,-2-1 0,-4-3-1,-2-2 1,-1-3 0,0-1 0,-5-2-1431,-3 1 0,-2-5 1,-7-2-1,-2-1 1,-5-5 16,-3-4 0,-7-8 1,-2-9-1,-1 0 0,0-6 1,-1-2 1005,3-3 1,0 0 0,7 4-1,0 1 1,1-1 0,3 0 0,5 2 667,2 3 0,4-2 1,2 7-1,6-1 1,5 2-1,3 1-1051,-2 3 1,5 2-1,1-2 1,2 3-1,1 3 1,-1 1 265,0 1 0,10-6 0,-6 2 0</inkml:trace>
  <inkml:trace contextRef="#ctx0" brushRef="#br0">1106 16086 7928,'0'-13'2313,"0"-1"-1219,0 7 1,6 1-1,3 6 1,3 0 0,0 1-1,-2 2-760,-1 2 1,-1 10 0,2-2 0,-3 3 0,-1 3 0,-3 4 0,-1 2-614,-2 2 1,0-5 0,0 0 0,1 0 0,2 0 0,2-1 0,-1-2 133,2-2 0,1-3 0,7-2 1,-1-3-1,2-4-166,3-4 1,-2-1 0,8 0 0,2 0 310,4 0 0,7 0 0,-3 0 0</inkml:trace>
  <inkml:trace contextRef="#ctx0" brushRef="#br0">680 17645 8528,'-15'0'931,"-1"0"55,-2 0 1,6 6 0,8 4-1,2 5-531,2 3 1,0 4 0,0-3 0,2 1-1,2 0 1,6 0 0,5 0 25,3 1 0,6-5 0,-4 2 0,3-4 0,-3-4 0,0-3 0,-4-1 0,-1-3-1323,-2-1 1,-5-8 0,-3-3-1,0-3 1,-2-3 0,-5-3 274,-5-4 1,-5-3 0,-3-2 0,-2 1 0,-4-1 0,-1 0 0,1 1 870,2-1 0,1 5 0,6 1 1,2 2-1,2 3 0,2 1 595,3 2 0,6-1 1,3 2-1,2 2 0,3 3 1,4-1-632,3 1 0,6 2 1,-4-2-1,3 1 0,-3 3 1,1 2-1304,0 1 1,0 1 0,2 4-1,0 2 1035,0 0 0,2 5 0,2-4 0</inkml:trace>
  <inkml:trace contextRef="#ctx0" brushRef="#br0">1493 17312 8100,'-7'-21'0,"-5"-2"809,3 5 1,-2 4 0,1 7-465,1 1 1,0 2 0,-4 5-1,1 4 1,2 4 0,1 4 0,0 5 358,2 4 1,-4 9 0,7 6 0,1 4 0,1 5 0,2 0 0,2 2 0,2-3-493,5 1 1,4-1-1,5-5 1,4-2 0,4-2-1,0-7-411,1-5 0,0-5 0,-2-7 0,-3-3 0,-4-4 0,-3-4-390,-2-1 1,-1-6 0,-3-3-1,-5-4 1,-2-3 0,-4-4 614,-2 0 0,-4 5 0,-7 0 0,-1 6 1,-3 3-1,0 3 0,-2 3 492,0 5 1,6 5 0,1 12-519,3 9 0,8 12 0,-3 5 0</inkml:trace>
  <inkml:trace contextRef="#ctx0" brushRef="#br0">1773 13607 7760,'-7'2'0,"2"-7"0,8-7 0,3-6 0,1-4 0,4-4 0,1-6 0,1-2 983,0-6 0,1-1 0,-1-3 0,2-4 0,1-1 0,2 2 0,-2 0 0,-1 2 0,-2 1 0,1 4 38,-1 1 0,0 1 1,1 10-1,-3 2 1,0 3-1,-4 2 1,1 3-2921,-1 3 1,2 4 0,4 2-1,1 6-3090,-1 6 4989,0 4 0,0 6 0,1 1 0</inkml:trace>
  <inkml:trace contextRef="#ctx0" brushRef="#br0">2346 12328 13268,'-12'-6'3179,"3"-3"1,5-3-2743,8-1 1,4 5-1,7 4 1,1 2-1,3 4 1,0 2 0,2 7-1,0 5 1,1 6 291,-1 3 0,-2 6 1,-6 0-1,1-1 1,-2-2-1,-2-3 1,-3-2-2214,-1-6 0,3-6 1,-3-4-1,0-4 889,0-9 0,-2-7 1,-4-15-1,0-3 1,0-5-1,0-2 1,-1-2 903,-4 0 1,2-2 0,-4 1 0,0-1 0,1 5 0,0 3 0,3 5 321,1 0 0,2 9 0,2 2 0,1 3 0,3 3 0,1 3-409,4 5 0,0 2 0,3 4 0,1 2 0,1 7 0,2 4-1287,-2 2 1,3 7 0,0-2-1,1 2 1,-1-2 0,-1-6 0,1-5 1064,3-7 0,-3-2 0,1-2 0</inkml:trace>
  <inkml:trace contextRef="#ctx0" brushRef="#br0">2893 11888 7794,'-14'-8'2051,"1"4"1,0 3 0,1 2 0,3 3-854,4 5 1,10 3-1,5 1 1,7 2-1,5 2 1,3 0 0,2 0-1135,-1-3 0,1-2 0,0-1 0,-1-4 0,1-1 1,-2-5-1,-3-2 0,-5-6-677,-7-5 1,0 1 0,-5-8 0,-4 1 0,-5 1 0,-9 0 0,-8 2 664,-4 2 1,-7 6 0,0 2 0,-1 4 0,2 1-1,5 0 1,3 0-64,4 0 0,6 0 0,7 0 0,6 0 1,12-3-571,11-6 0,6-7 581,6-15 0,7-21 0,-19 21 0,1 0 0</inkml:trace>
  <inkml:trace contextRef="#ctx0" brushRef="#br0">3279 10955 7810,'-1'10'1815,"-2"4"1,-2 5 0,4 6-1015,4 6 0,0 3 0,6 8 1,3 1-1,2 4 0,6 2 1,-1 4-1,2-1-433,-1 0 1,3-3 0,2-11 0,-3-2-369,-4-5 0,2-3 0,1-1 0</inkml:trace>
  <inkml:trace contextRef="#ctx0" brushRef="#br0">3266 11608 7806,'-5'-13'0,"1"-1"0,0-3 1457,4-1 0,7-6 0,6 2 1,8-3-1061,4-2 0,9 0 0,5 2 0,5 0-397,4-2 0,0 4 0,6-10 0</inkml:trace>
  <inkml:trace contextRef="#ctx0" brushRef="#br0">3439 12474 7783,'0'-13'1681,"-1"0"3458,-4-1-4058,4 7 1,-4-2 0,10 10-1,4 10 1,3 10-387,1 8 1,2 5 0,1 6 0,2 2 0,-1-1-1,1 1 1,0-5 0,0-3-1480,1-5 1,-4-5 0,3-3 0,-5-2 0,-3-4-106,-1-5 1,-7-4 0,-2-6 0,-9 0 0,-7 0 0,-7-1 1490,-2-4 1,-2 4 0,1-5 0,-1 1 0,2 1-1,3 1 1,4 1-24,3 2 1,3 2 0,3 2 0,5 5 0,3 5 0,1 2 0,2 2-971,7-2 1,0-1-1,9-2 1,-2 0 0,1 1-1,2-2-1242,2-4 1,-1-2-1,4-6 1633,-2 0 0,0-12 0,5-2 0</inkml:trace>
  <inkml:trace contextRef="#ctx0" brushRef="#br0">3799 12607 10155,'-7'0'2027,"8"-5"0,10-4-1149,0-3 1,6 3-663,-8 0 1,-5 2 0,-4-2 0,-7 6-1,-7 7 436,-4 10 1,4 0 0,-4 9-4,3 0 0,3 1 1,3 0-1,5-2-509,2 2 0,2-4 0,2 1 0,2-2 0,5-2 0,5-3 0,3-2-2080,6-3 1,2-4 1939,1-10 0,7-8 0,1-8 0</inkml:trace>
  <inkml:trace contextRef="#ctx0" brushRef="#br0">4092 12314 13609,'-11'9'1611,"2"0"1,3 0-1,6 6 1,1 1-1335,4 2 0,2 7 0,6 0 0,1 5 1,-1-1-1,0 0 0,-1-4 0,-1-2-567,-3 0 1,1-12 0,5 1 0,-2-6 0,-4-7-564,-3-7 1,-4-9 0,-1-6-1,-1-2 1,-2-1 0,-3-1-1,-1 0 770,-4 1 1,-5-1 0,-2 0 0,3 1-1,3 0 1,4 4 1796,-3 4 1,5 4 0,0 2 0,2 1-1649,-1 3 0,7 5 0,7-2 0,3 4 0,1 2 0,0 2-707,1 2 1,3 3 0,3-3 640,0-2 0,3-2 0,3-1 0</inkml:trace>
  <inkml:trace contextRef="#ctx0" brushRef="#br0">4306 12208 7707,'-14'0'827,"1"0"0,7 0 401,6 0 1,10 0 0,10 0 0,-1-2-1,2-1 1,-2-3 0,2-1 0,-2-2-1557,0 2 0,-1-5 0,-6 3-385,-3-3 1,-5 5 0,-8 2 978,-5 4 0,-3 2 180,-1 4 0,1-2 1,3 5 89,4 3 1,10-5 0,4-2-1,3-2 1,1-2-1154,0 0 0,1-2 0,-1-2 0,0-4 0,1-1 0,-1 1-541,0-3 0,-1-1 0,-2-1 0,-1 0 0,0-1 0,0 1-18,0 0 0,-6 4 1987,1 0 0,-7 8 463,-1 1 0,0 1-362,4 8 1,0 0-1,1 3 1,3-4-283,5-3-630,3-4 0,7-12 0,2-4 0</inkml:trace>
  <inkml:trace contextRef="#ctx0" brushRef="#br0">4746 11421 15404,'-20'2'318,"7"2"0,6 4 0,7 5 0,0 0 18,0 1 0,5 0 0,6 4 0,4 3 0,2 3 0,1 1 0,0 3 0,0-1-951,-2-4 0,-1 1 0,-2-6 0,1-3 0,-1-4 0,0-3 0,-1-1-528,-3 1 1,-5-5-1,-8 1 1,-4-1 1726,1 1 0,-5-2 1,3 4-1,-2 0 1,-3 1 2384,1 1 0,5 3 0,5-3-2880,6-1 0,6-1 0,8-6 0,0 0 1,0 0-1,-1 0 0,2-1-994,4-4 1,-3-2 0,0-8-1,-1-1 1,2-2 0,-1 0 0,-1 0-900,-7 1 1,1-1 0,-6 5-1,0-1 1914,0 1 0,-3 1 1,-7 3 1377,-5 5 0,-2 4 0,2 4 1,5 5-1,2 3-435,2 1 1,2 1-1,2-1 1,5-1 0,2-2-1512,-2-1 0,2-5 0,-2 4 0,3-2 0,1-5 0,-1-4 0,-1-7-999,-2-6 0,-1-7 0,6-8 0,-2-4 0,-2-5 1457,-1-5 0,-6-2 0,3-6 0</inkml:trace>
  <inkml:trace contextRef="#ctx0" brushRef="#br0">5252 10848 7730,'7'-7'1269,"1"1"1,-5 7 0,3 5 0,0 6-211,0 5 1,4 8 0,-1 0-438,3 4 0,1 7 0,0-2 1,1 3-1,-1 5-584,0-1 1,1-4 0,-1-3 0,0-3 0,1-4 0,-1-5 0,-1-3-1,-2-4-1677,-1-5 1,-6 2-1,0-3 1,-7 3 0,-8 0-1,-5-2 1344,1-1 0,1-6 0,2 2 0,0-4 1825,-1-1 0,7-7 0,5-5 0,8-6 0,9-1 0,6-3-1286,7-4 1,-1 7 0,5-8 0,-1 4 0,1 2 0,-3 2 0,-1 3-245,-1 2 0,0-8 0,-1 7 0</inkml:trace>
  <inkml:trace contextRef="#ctx0" brushRef="#br0">3879 13087 7703,'-19'17'688,"-3"-4"1,5 2 0,10-14 891,14-7 1,23-7-1,16-17 1,12-5 0,-22 11-1,2-1-1021,6-6 1,3-2-1,8-5 1,2-2-1,-15 8 1,1-2 0,0 1-1,2-2 1,-1 0-1,1 1-381,0-1 0,2 0 0,-2 1 0,0 2 0,-1 0 0,1 0 0,1-1 0,0 1 0,1-1 0,0 1 1,0-1-1,0 1 0,-1 0 0,0 1 0,-1 0 0,1 0 0,-1 1 0,-1-1 0,-2 3 0,0-1 1,-1 1-552,15-13 1,-1 2 0,0 1-1,-2 2 1,-9 3 0,-1 0-1,-2 3 1,-2 0 0,-3 3-1,-2 0 373,25-19 0,-9 2 0,-1 4 0,0 3 0</inkml:trace>
  <inkml:trace contextRef="#ctx0" brushRef="#br0">1880 15646 7931,'0'-25'0,"0"3"536,0 4 0,1 3 0,3 3 0,5 3 0,3 5 0,2 4 0,-1 4 0,0 7 0,-1 5 0,-2 6 481,-1 3 1,-1 8-1,1 4 1,-5 7-1,-2 8 1,-2 5-1,0 0 1,0 3-1,0-1-681,0-3 0,0 2 1,0-12-1,2-2 1,6-5-1,7-5 0,4-5-400,5-1 0,11-8 0,7-7 1,2-7-1,6-5 0,5-4-109,9-5 0,4-7 0,2-13 0,-35 13 0,1 0 0,1-1 0,1 1 0,-1 0 0,0 0 0,1 1 0,0 0 18,-2 1 0,-1 0 0,35-10 0,-5 3 0,-3 0 0,-6 5 0,-5 4 95,-7 2 1,-7 4 0,-4-2-1,-5 1 1,-6 2 0,-3-2 322,-1-3 0,0 1 0,-5-2 1,1-5-1,-1-6 0,0-4-34,1-1 0,-3-7 1,0-4-1,-4-4 1,-1-5-1,-3-2-264,-1-2 1,-2-6 0,-3-5 0,-5-1 0,-7-3 0,-4 4 0,-6 3-275,-5 6 0,-1 14 0,-9 2 0,-7 10 0,-8 8 0,-9 9 0,-4 7-26,-3 7 0,33 0 0,-1 3 1,2 3-1,0 2 0,0 0 0,1 2 1,-32 18-1,8 1-610,5 3 0,6 1 0,13 4 0,7 1 945,5 1 0,11 12 0,7-1 0</inkml:trace>
  <inkml:trace contextRef="#ctx0" brushRef="#br0">2293 16686 7925,'-2'-18'425,"-2"2"0,-5 4 204,-3 6 0,-1 4 1,-1 4-1,1 2 1,0 7-1,-1 5 1,1 8-1,0 5 435,-1 7 1,6 4 0,-1 4-1,0 4 1,1 2 0,4 3-1,2 6 492,2 5 0,0 0-1556,0 2 1,2-11 0,2 6 0,7-5-185,5-5 1,6-4-1,8-10 1,3-3-1,-1-6 1,4-3-1,1-5-187,4-4 0,7-4 1,-1-3-1,5-5 0,7-3 1,5-2 369,2-3 0,4-4 0,0-5 1,-1-2-1,2-1 0,-3-2 190,-5 2 0,-4-4 0,-4 1 1,-5 0-1,-3-2 0,-5 0 0,-5-4-36,-6-4 0,-9-1 0,-4-5 0,-3-3 0,-3-1 0,-3-6-11,-5-4 0,-5 2 0,-7-2 0,-8 0 0,-6 2 1,-8 4-1,-3 4-373,-4 4 1,-7 7-1,-5 1 1,-1 9-1,1 8 1,4 5-2227,4 4 2457,7 1 0,1 0 0,7 0 0</inkml:trace>
  <inkml:trace contextRef="#ctx0" brushRef="#br0">5479 6504 7303,'0'-27'0,"0"0"0,0 2 0,1 3 0,2 4 141,2 3 0,-1 6 1,-4 1-1,-1-3 1,-4-1-1,-4-1 1,-3 0-1,-1-1 1,0 3-1,-2 0 1,-1 2 706,-2-1 1,-10 4 0,0 0 0,-7 2 0,-7-1 0,-9 4-1,-8 4 1,-5 6-565,-4 2 0,29-2 0,-2 2 1,0-1-1,-1 2 0,-1 0 0,-1 1 1,-3 0-1,-1 1 0,1-1 0,-1 0 1,-2 1-1,-1 1-114,0 0 0,0 1 1,3 0-1,0 0 0,-4 2 1,-1 1-1,1 0 0,2-1 1,1 1-1,1 1 0,1 1 1,1 1-84,2 1 0,1 1 1,2-3-1,2 1 0,-3 6 1,1 2-1,1 1 1,1 1-1,2 2 0,2 2 1,-1 3-1,2 2 0,1 1 1,1 0-136,-1 3 0,1 2 1,1 4-1,2 2 1,0 2-1,1 1 1,0 2-1,2 2 1,2 5-1,1 1 1,2-3-1,2 1 32,2 0 0,1-1 0,5 0 0,2-1 0,1-1 0,2-1 0,3-1 0,0-1 0,2 2 1,1-1-1,0-4 0,0 1 170,0-2 1,0 0 0,0 0 0,0 0 0,0-3 0,0 0 0,-1 0 0,0 0 0,0 0 0,0-1 0,-2-2 0,1-1 0,0-1 0,1 0-44,0-3 1,1-1 0,-1-1 0,0-2 0,-1-1-1,0 0 1,-7 36 0,-3-7 0,-1-7 6,-1-8 0,1-3 1,0-8-1,-1 1 0,0-5 1,-3-2-1,-1-3-712,2-4 1,-2 4 0,4-7 0,2 1 0,1 0 0,2-2-6111,1 1 6704,5-6 0,-3 7 0,6-6 0</inkml:trace>
  <inkml:trace contextRef="#ctx0" brushRef="#br0">2613 9835 19321,'-25'-48'-708,"1"9"1,3 18 1354,2 17 0,0 26 0,2 15 1,-2 8-1119,-2 5 0,1 0 0,-1 1 0,6-4 0,6 0 0,5-1 0,7 0 0,10-3 970,12-1 1,20-10 0,14-5 0,10-9 0,-29-12 0,0-2 0,4-1 0,0-2-1,2 0 1,0-2 0,-1 0 0,0-2-404,-3-1 1,0-1-1,2-3 1,-2-2-1,-5-1 1,-1-1-1,31-17 1,-7-2 3,-8 2 1,1-11-1,-5-2 1</inkml:trace>
  <inkml:trace contextRef="#ctx0" brushRef="#br0">1013 9062 14537,'-18'-10'-341,"1"-3"1,3-2 444,5 6 0,6 9 0,0 9 0,5 3 0,5 1 0,4-1 0,6-2 0,6-1 167,5 2 0,7-4 0,-1 0 0,2-1 1,-2-3-1,-1-1 0,-4-4 97,-1-2 0,-7 1 1,-3-7-371,-3-5 1,-8 0 0,-4-7-1,-7-2-121,-10-1 0,-6-5 1,-12 2-1,-3 3 1,-2 1-1,0 5 1,1 4 76,-1 5 0,3 7 0,0-2 1,3 7-1,4 7 0,5 9 163,3 5 1,3 7 0,7 4 0,4 7 0,5 4 0,8 1 0,9-3-455,13-2 1,12-7-1,6-3 1,7-4 0,10-5-1,4-4 1,2-3 37,-2-2 450,-15-6 0,15-1 1,-14-6-1</inkml:trace>
  <inkml:trace contextRef="#ctx0" brushRef="#br0">1440 8929 23400,'0'-66'-923,"0"11"1,0 10 0,1 19 0,4 8 2747,3 8 1,4 4 0,3 6-2050,3 0 0,-2 7 0,6 6 0,2 10-464,1 6 1,2 10-1,1 8 1,2 2-1,2 4 1,1-1-1,1 0-3239,0-6 3832,-4-9 0,8-5 1,-4-5-1</inkml:trace>
  <inkml:trace contextRef="#ctx0" brushRef="#br0">1853 9062 23400,'-39'-44'-1035,"4"0"1,1 1 0,4 7 0,-1 7 0,1 5 1693,2 6 1,2 9 0,0 8 0,3 7-1,1 10 1,-2 6 0,0 8 0,3 4-1,7 7-503,3 7 0,10 3 0,2 3 0,11-1 0,10 0 0,8-1 0,8-4 0,8-11-104,8-14 0,2-9 1,-3-14-1</inkml:trace>
  <inkml:trace contextRef="#ctx0" brushRef="#br0">2093 8969 24641,'-19'-49'-3369,"-4"2"1,0 7 3630,0 10 0,-2 16 0,3 9 0,-3 4 340,-2 1 0,-2 0 1,0 1-1,4 2 1,2 3-1,2 1 1,3 5-1,5 5-704,4 5 0,3 7 1,6 4-1,1-1 0,5 3 1,8-1-1,8 1 0,7-1-1079,7-3 0,4-8 0,6-6 0,4-2 0,5-3 1372,1-3 0,-4-3 0,7-6 0</inkml:trace>
  <inkml:trace contextRef="#ctx0" brushRef="#br0">2213 8983 24641,'-34'-20'-3196,"3"-2"3351,8-3 0,4 4 0,6 5 0,1 4 828,3 3-987,-3 6 0,12-3 1,0 6-1,8 0 1,5 0 40,5 0 0,-2 0 0,6 2 0,2 2 0,1 4 0,2 0 0,-1 1 1,0 0-784,-4-1 1,-3 3-1,-6-2 1,-1 3 0,-3 2 453,-4-1 1,-4 0 0,-1 1 0,0-1 0,0 2-1,-1 1 964,-4 2 0,4 1 0,-4-3 0,4 2 0,2-2 0,2-1 0,3-2-476,2 1 0,2-5 1,6-2-1,3-1 1,2-5-1,3-5-373,1-9 0,2-7 1,-1-8-1,1-1 1,-2-5-1,-1-3 1,-3-6-180,-2-3 1,-1-3 0,-6-4-1,-2 1 1,-1 1 0,0 3 693,-2-3 1,-1 7 0,-4 2-329,2 5 1,-3 12 0,4 0-253,-4 4 0,-1 8 1,2 13-1,1 13 0,1 12-238,-1 11 1,-1 1-1,-1 12 1,4 1 0,5 2-1,6 0-103,6-3 1,1-5-1,2-8 1,5-7 0,1-5-1,1-8 836,-2-5 0,4-23 0,0-10 0</inkml:trace>
  <inkml:trace contextRef="#ctx0" brushRef="#br0">3453 8050 25348,'20'-61'-1263,"0"2"0,-15 20 0,-5 13 0,-10 18 2373,-11 18 1,-4 11-1,-15 24-1392,-6 9 0,22-20 0,-1 1 0,-1 3 0,1 1 1,-1 1-1,0 1 0,-1 2 0,0 1 25,2 2 0,0 0 0,-1-1 0,0 0 1,3 4-1,2 0-1670,-1-1 1,1-1 1887,0-2 0,0-3 0,-1-4 0,-2-2 1,1-3-1,-1 0 0</inkml:trace>
  <inkml:trace contextRef="#ctx0" brushRef="#br0">2613 9062 23624,'10'-48'-537,"0"-1"1,3-1 0,1 1-1,3-2 1,3 2 0,2 5-1,2 2 1127,1 4 0,3 2 0,5 4 0,3 2 0,0 4 0,3 3 0,4 1 0,3 1 1,5 3-1,3 2 0,2 3 0,1 3-1078,0 0 0,3 5 0,-11 5 1,2 4-1,0-1 0,-1 0 1,0 0-1,1 0 0</inkml:trace>
  <inkml:trace contextRef="#ctx0" brushRef="#br0">7385 14180 7921,'-25'-21'0,"1"5"0,3 6 0,1 5 0,0 4 0,1 2 0,3 4 269,1 4 1,2 2 0,1 3 0,3 1 0,4 1 0,5 3-1,6 2 1,8 1 0,9 2 0,11 1 0,12 3 0,11 0-1,11 0 1,-30-15 0,1 0 0,3-2 0,2 0 61,1-2 1,2-1 0,4 0-1,1-1 1,6 0 0,1-2-1,2 0 1,1-1 0,0-2-1,1-1 1,1-2 0,2-2-1,0-3 1,1-2 0,3-2 0,1-2-1,1-2 1,0-2-273,1 0 1,0-3 0,-24 4 0,-1-2 0,0 0 0,1-1 0,-1 0 0,1-1 0,-1 0 0,-1-1 0,1 0 0,0-1 0,0-1 0,0 0 0,-2 0 0,-1-1 0,0 0 0,20-13 0,-2-2-509,-4-1 1,-3-1 0,-6 4-1,-2-2 1,-4-3 0,-2-2-1,-4 0 1,-4-2 0,-4 1 0,-3-2 279,-4 0 1,-3-1 0,-5-2 0,-4 0 0,-3 0 0,-4-1 0,-3 0-1,-3 1 1,-6-1 0,-4 0 0,-5 2 0,-6 0 0,-5 0 0,-4 1 118,-5-1 0,-3 3 1,-3 5-1,-2 3 1,-6 1-1,-3 4 0,-5 2 1,-3 4-1,-5 3 1,-1 4-1,19 8 0,-1 2 1,-1 1 168,-3 1 1,-1 2 0,0 2 0,-1 3 0,0 3 0,-1 2 0,-2 2 0,-1 2 0,0 1-1,-2 3 1,1 2 0,0 0 0,0 2 0,0 2 0,1 0 0,-1 1 0,0 2 0,1 0-1,2 0 1,2 1 0,1 1 4,2 1 1,2 0 0,-1 1 0,0 1 0,1 0 0,2 2-1,6-1 1,1 0 0,2 2 0,-15 13 0,2 1 0,6 0-1,4 1 1,7-2 0,4 0-301,4-4 0,4 2 0,5 2 0,5 1 0,7-4 0,5 0 0,4-2 0,5 0 1,7-2-1,5-1 0,5-2 0,5-3 176,5 0 0,2-2 0,2 2 0,1-2 0,1-4 0,0-1 0</inkml:trace>
  <inkml:trace contextRef="#ctx0" brushRef="#br0">9731 12647 8206,'-7'-5'907,"2"-4"1,4-3 0,4-2-1,6 1-377,8 0 1,14-2 0,11-3 0,8-5 0,8-7-1,3-7 1,1-5-16,-1-2 0,-29 22 0,-1 0 0,26-17 0,-4 1 1,-4 1-1,-3-2 0,-5 4 0,-4-1 0,-7 3-1119,-6 1 0,-5 2 0,-6 7 0,-1 2 0,-2 0 0,-2 2-683,-2 0 0,0 1 0,-3 5 1287,1-1 0,0-5 0,-4-2 0</inkml:trace>
  <inkml:trace contextRef="#ctx0" brushRef="#br0">10997 11301 8044,'-6'-35'745,"-2"1"1,-3 6 1262,2 7 1,3 11-1468,6 1 1,2 6 0,2 0-1,5 7 1,2 11 0,-1 10-152,-1 9 1,-2 14 0,4 5 0,-4 3 0,0 8 0,-1 0 0,2 4-1,-1-5-1577,4-2 1,0 6 0,3-12 0,-2 1-1,-2-4 1187,-1-5 0,0-3 0,4-4 0</inkml:trace>
  <inkml:trace contextRef="#ctx0" brushRef="#br0">10864 11728 8231,'-12'-49'8954,"3"9"-8672,3 15 1,12 15 0,3 5-1,5 2 1,2 3-639,2 5 1,7 0 0,0 6 0,6-2 355,3 1 0,2-4 0,4 0 0</inkml:trace>
  <inkml:trace contextRef="#ctx0" brushRef="#br0">11491 11541 8030,'-12'-25'4992,"1"4"-3773,2 8 0,8 12 0,0 9 0,5 4-734,3 2 0,-2-1 0,4 2 0,1 3 0,3 5 0,4 5 0,0 3 0,1-2-820,1-6 1,-4 1 0,3-6 0,-5-2 0,-2-3 0,-5-4-687,-5-4 1,-4-14-1,-12-6 1,-2-6 0,-4-5-1,0-4 1648,3 0 1,1 2 0,2 2 0,3-1-1,2 2 1,2 1 0,4 3 381,2 2 1,4 0 0,2 3 0,5-2 0,3 2-1,3 1-1119,3 1 1,-2 6 0,6 0 0,2 2-1,1 3 1,3 2 0,2 1-2130,1 0 0,0 0 0,-4 1 0,-1 2 2239,1 2 0,0 11 0,-1-1 0</inkml:trace>
  <inkml:trace contextRef="#ctx0" brushRef="#br0">11917 11461 8008,'0'-28'1595,"0"9"0,2 13 0,2 6 1,5 0-562,3 0 0,-2 0 1,2 0-1,4 0 1,4 0-1,3 2 1,1 0-904,-2 3 0,2-1 0,-5-4 0,0 0 0,1 0 0,-4 0-964,-1 0 1,-2-1-1,-1-4 1,-3-3 0,-5-4-1,-2-3 1,-2-1-268,0-2 0,0 0 0,0 5 0,0-1 0,0 1 0,1 0-221,4-1 1321,2 1 0,18 0 0,3-1 0</inkml:trace>
  <inkml:trace contextRef="#ctx0" brushRef="#br0">12557 11208 8103,'-9'-24'0,"0"7"1445,6 5 1,-1 12 0,8 0-1,5 0-448,3 0 1,7 0 0,5-2-1,4-1 1,5-1 0,-1 1-1,2 0 1,-3 0-871,-2-1 0,0-5 0,-8 3 1,-2-2-413,-5-2 0,-14 0 0,-15-1 1,-10 4-1,-11 1 0,-4 3 1,-3 5-1,3 5 166,2 6 1,2 5 0,11 0-1,3 4 1,5 3 0,7 2 0,5 1 630,4 3 0,4-1 1,6 5-1,9 2 1,5 2-1,4 1 0,0-2-6392,-1-2 5880,1 2 0,-6-10 0,-2 5 0</inkml:trace>
  <inkml:trace contextRef="#ctx0" brushRef="#br0">11277 12381 8057,'-31'-30'3276,"16"7"1,26 9 0,30 10-2732,23 1 0,10-6 1,-29 0-1,2-3 0,2-2 1,1-1-1,4-3 0,0-1 1,6-4-1,2 0 1,2-2-1,0 1-588,3-1 1,0 1-1,3 0 1,0 2-1,0 2 1,-2 0-1,-3 1 1,-2 0-1,-5 1 1,-2 0-463,-6 3 1,-3-1 0,-4-1 0,-3 0 0,-3 0 0,-1 0-1</inkml:trace>
  <inkml:trace contextRef="#ctx0" brushRef="#br0">6812 15926 8004,'-15'0'0,"-1"1"0,-2 2 0,2 3 0,1 2 273,1 2 0,6-4 0,0 0 2761,2 0-2521,2 1 1,5 2-1,4 0 1,7 0 0,8 0-1,13-2 1,10-1-1,10-3 1,11-1 0,10-4-1,-34 0 1,1 0-211,0-2 1,0-1 0,6-3 0,1-2 0,-4-1 0,0 0 0,3-2 0,0-1 0,0-1 0,1-1 0,-3-1 0,0-2 0,-2 1 0,0-2-445,-2 1 1,-2-2 0,-4-1 0,-1-2 0,0 0 0,-2-2 0,-4-1 0,-2-1 0,19-30 0,-10-1 0,-9-5-333,-12-7 0,-9-1 0,-9 33 0,-4 1 0,-3-2 0,-3 1 0,-5-1 0,-2 0 0,-3 1 0,-1 0 524,-2-1 1,-1 1 0,-4 3 0,-3 1 0,2 0 0,-2 2 0,0 3 0,-1 1 0,-2 2 0,-1 2 0,0 4 0,-2 2 0,-3 3 0,-1 2-1,0 5 1,-2 2 244,0 2 1,-2 3-1,-2 6 1,0 4-1,-1 2 1,-1 5-1,-3 4 1,-1 3-1,-3 6 1,0 2-1,-1 4 1,1 2-309,-2 2 0,2 4 0,4 0 0,3 3 0,2 1 1,3 1-1,4-1 0,3 0 0,4 1 0,3 1 0,5-2 1,3 1-690,6-3 0,3 1 0,6 0 0,4 0 0,6-1 0,4 0 0,3-2 0,4-1 0,8-1 0,4-1 701,7-1 0,3-3 0,-1-1 0,2-1 0,8 0 0,2 0 0,1 2 0,-1 0 0</inkml:trace>
  <inkml:trace contextRef="#ctx0" brushRef="#br0">8545 17299 8042,'-14'-27'0,"1"2"0,1 1 0,3 2 0,5-2 0,2-1 4,2-2 0,-4 2 0,-1 3 0,1 4 1,0 3-2,-1 2 0,-1 4 1,2 2 227,-5 1 0,-7 7 0,-5 11 0,-4 10 0,-9 14 0,-6 10 0,-5 9 0,23-25 0,0 2 0,-1 3 0,0 2 0,-1 3 0,0 0 0,0 3 0,1 0 0,1 0 0,1 0 525,2 0 0,1 0 0,2 3 0,2 1 0,4-2 0,3-1 1,1-1-1,3 0 0,2-2 0,2 0 0,9 33 0,14-9 1,14-11-660,14-8 0,10-12 1,-25-20-1,2-2 1,1-4-1,1-2 1,2-2-1,0-3 1,0-2-1,0-3 1,2-2-1,1-2 0,-1-4 1,0-3-241,1-3 1,0-3-1,-3 2 1,0-3 0,-5-2-1,-2-2 1,-2-1 0,-2-1-1,0-2 1,-3-1-1,-3-1 1,-3-2-210,-2-1 0,-2-2 0,-5 1 0,-3-2 0,-3-2 1,-3-1-1,-2 0 0,-3-1 0,-3-1 0,-4 0 0,-4 1 1,-3 0-1,-5 0 0,-4 2 47,-3 2 0,-2 2 0,0 4 0,-2 2 0,-7 3 0,-2 2 0,0 3 0,-2 3 0,2 3 0,0 2 0,0 3 0,1 3-2109,-32-1 649,5 6 1765,6 21 0,4-3 0,-3 20 0,3 4 0</inkml:trace>
  <inkml:trace contextRef="#ctx0" brushRef="#br0">7798 16099 8178,'-1'-18'0,"-4"1"0,-4 0 0,-1 3 0,1 0 0,5 1 0,2 0 168,-4-1 1,5 1-1,-5 1 1,1 2-1,-1 1 1,-1-2-1,-3 1 1,-1 0 0,1 1-1,3-2 1456,1 0 1,0 3 0,4 4 0,2 4-862,6 4 0,0 7 1,3 9-1,3 10 1,3 4-1,4 6 1,0 1-149,0 7 0,5 1 0,-2 1 0,3-1 0,2 1 1,0 2-1,-1 0 801,1-3-1397,0 3 0,-1-6 1,1 2-1,0-3 1,-2-5-1,-1-3-209,-2-2 1,-6-5 0,2 0 0,-5-7 0,-2-3-1075,-3-1 1,-5-4-1,0 1-3787,-6-6 4506,2-4 0,-9-7 0,5-4 1,2-4-1,2-2 0,-1-4 545,-2-3 0,-4-9 0,-5-7 0</inkml:trace>
  <inkml:trace contextRef="#ctx0" brushRef="#br0">8025 16792 8178,'-22'9'0,"1"0"0,2 0 0,4 0 645,4 0 0,5 0 0,6 4 1,2 0-1,4 1 0,7-3 117,8-2 0,9 2 0,4-7 1,4-1-1,8-3 0,3-3 0,0-4 1,-5-4-1,-4-4 0,-4 1 0,-4-1-1535,1 2 0,-9-5 0,1 0 0,-4 0 0,-5 0 1,-3-1-1,-4-2 773,-5-2 0,-2-14 0,-2-5 0</inkml:trace>
  <inkml:trace contextRef="#ctx0" brushRef="#br0">8971 16073 8038,'0'-18'0,"0"0"0,0 2 639,0 1 0,0 6 0,0 0 0,-1 0-147,-4 2 1,2-4 0,-6 7 0,-1 1 0,-2 2 0,-1 2-4,0 4 1,-1 6 0,2 9 0,2 2 0,1 4 0,0 6 0,2 2 17,2 3 1,4 1-1,1 4 1,1 1-1,2 1 1,3 0-572,2 2 1,1-7 0,4 4-1,0-2 1,1-4 0,-3-4 0,0-7-1198,-2-3 1,-6 0-1,1-5 1,-2-2-1,-4-2 334,-2-5 0,-4-5 0,-7-8 0,-1-7 0,-2-5 0,2-5 0,1-1 927,2 0 0,1 0 0,2-5 0,2-1 0,1-2 0,1-1 213,0 2 1,2 6-1,5 4 1,2 1 0,3 2-1,3 3 894,6 2 1,-1 8 0,9-3-1108,0 1 0,8 3 0,4-4 0</inkml:trace>
  <inkml:trace contextRef="#ctx0" brushRef="#br0">9171 16166 8118,'-9'-25'378,"0"2"1,6 12 0,-1 11 849,2 7 1,7 5 0,1 3 0,0 1-1,1 5 1,1 2 0,2 8 0,0 4-625,-1 2 0,3 7 1,-3-7-1,1 0 1,1 0-1,-2-1 0,1-2-1576,2-2 1,-3-1-1,-2-6 1,0-2 971,1-6 0,1-2 0,4-1 0</inkml:trace>
  <inkml:trace contextRef="#ctx0" brushRef="#br0">9371 16552 8118,'0'-19'849,"-1"-2"0,-4 1 0,-2 2 606,-1 3 0,4 9 0,7 6 0,3 8 0,1 2 0,4 0-1211,0-1 0,3-1 0,-1 2 0,0-3 0,1 1-1436,-1-1 1,-6-5 0,-2-2-1,-4-8 1,-2-4 1047,-4-1 0,-2 4 1,-6 0-1,1-1 1,2 0-1,2-1 1,1 4 232,-1 1 0,7 1 0,1 5 0,7 0 0,7 0 0,3 0-620,6 0 0,2 0 0,3 0 0,3 0 0,5 0 0,2 0-74,2 0 0,-1 0 0,-4 0 0,-5-1 0,-7-4 0,-5-2 0,-4-2 778,-6 0 0,-3 0 0,-10-4 0,-3 1 0,-4 2 1347,-2 1-542,1 6 0,0-4 0,-1 4 479,1-2 1,7 7 0,6 7 0,7 2-1,7 3 1,2-1-1271,2 0 0,6 1 1,-1-1-1,5 0 1,5-1-1,0-3 1,-1-4-390,-2-4 0,-1-1 0,0-1 0,-1-2 0,-5-3 1,-2-2-1210,-5-2 0,-2 3 0,-4-1 545,-1 2 0,-6 3 0,1 9 866,-2 7 0,-2 7 0,0 6 0</inkml:trace>
  <inkml:trace contextRef="#ctx0" brushRef="#br0">12024 14060 8375,'-31'-6'0,"1"-1"0,5-1 0,7 7 0,8 7 0,7 10 0,9 6 234,11 7 1,18 6-1,19 1 1,12 1-1,-28-19 1,2-1-1,3-2 1,3-2-1,5-1 1,3-3-1,4-2 1,3-2-1,7-1 1,3-1-1,3-2 1,1-2-1,-20-1 1,0 0-1,0-3 1,1 0-1,1-3 1,0 1 40,3-2 0,0 0 1,1-1-1,2-3 1,1-2-1,0 1 1,-3 1-1,-1-1 1,0 0-1,-3-1 1,1 0-1,-2-1 1,1-1-1,-1-1 1,-1-1-1,-4 1 1,0-2-1,-1-1 1,0-1-1,0 0 1,-2-2-375,-2 0 1,-1 0-1,-1-1 1,16-10-1,-3-1 1,-2 0-1,-2-2 1,-4 1-1,-4-3 1,-6 2 0,-3-2-1,-4-2 1,-5-1-1,-6 2 1,-5 0-163,-3-1 0,-6-1 1,-7-3-1,-6-1 0,-6-1 1,-6 1-1,-6-2 1,-5 0-1,-11-1 0,-5 1 1,-6 1-1,-6 1 0,15 16 1,-3 1-1,-1 1-587,-3 0 1,-1 0-1,-1 3 746,4 1 0,1 1 0,-4 3 1,-12 0-1,-4 3 0,0 2 0,3 4 1,0 2-1,-1 3 0,-2 2 1,-1 2-1,-1 3 0,-5 3 0,-1 3 1,0 3-1,18-1 0,-1 2 0,1 1 1,0 1 72,-1 1 0,1 1 1,0 2-1,0 1 1,-3 3-1,-1 1 1,1 3-1,1 0 1,5-1-1,1 1 1,1 2-1,0 0 1,0 1-1,1 1 0,1 1 1,0 1-1,1 1 1,1 2-1,0 0 1,1 2-1,-11 10 1,1 1-1,2 2-377,2-2 0,2 1 0,2 2 80,3 2 0,2 2 0,2 0 0,8-7 0,2-1 0,2 2 326,3 4 0,1 1 0,1 0 0,-2-4 0,1-1 0,0 2 0,2 4 0,1-1 0</inkml:trace>
  <inkml:trace contextRef="#ctx0" brushRef="#br0">11811 14953 7917,'-6'-30'0,"0"5"0,3 9 0,4 7 0,13 8-4,-1-4 0,-6 2 0,-2-6 0,-5 0 0,-5 1 0,-4 0 0,-2 1 0,-3 1 0,1 0 1617,0 3 0,-1-3 0,-1 2-1346,-2 1 1,0 3-1,-5 4 1,-2 6-1,-1 8-131,-1 9 0,-1 5 0,0 11 0,1 6 0,-1 9 0,3 7 84,6 6 1,2-4 0,12 2 0,4-3 0,7-3-1,12-5-13,10-6 0,6-8 1,11-8-1,6-7 0,6-5 1,2-8-230,4-5 0,4-5 1,2-9-1,-4-6 0,1-10 1,-5-10-1,-3-8-544,-7-5 0,-4-7 0,-11-8 0,-6-3 0,-10-3 0,-10-2 207,-6 2 0,-21-1 1,-13-1-1,-11 4 0,-10 8 1,-8 10-1,-7 10 255,-4 11 0,-5 7 0,4 6 0,3 6 0,1 8 1,5 8-284,5 8 1,2 13 386,14 2 0,3 17 0,11-4 0</inkml:trace>
  <inkml:trace contextRef="#ctx0" brushRef="#br0">11917 17259 7839,'-28'20'345,"0"0"-62,1-1 1,-2-4-1,8 2 1,-1-3 53,-1-5 0,3 1 0,-3-5 0,4-4 0,1-2 0,-1-5 0,0-2 0,0-2 233,2-2 1,-2-1 0,0 1 0,0 1 0,-1 4 0,4 1 0,1 5 556,2 4 0,4 10-952,0 9 1,2 11 0,-2 5 0,4 10 0,4 5 62,1 6 0,12 12 0,6-4 0,7 1 0,7 0 1,7-4-130,4-7 1,-14-32-1,3-4 1,30 9-1,4-6 1,3-8-1,-4-6-161,-3-5 0,2-7 0,-7-5 0,-2-8 1,-3-6-1,-6-7 0,-5-7-83,-7-8 0,-10-5 0,-8-6 1,-5-6-1,-7-5 18,-2-4 0,-7 31 0,-2 0 1,-12-33-1,-10 3 0,11 35 1,-2 1-1,-24-26 0,-8 6-457,-3 9 1,2 17 0,-8 5 0,0 9 0,2 11-1,1 8-1830,6 11 2404,5 11 0,13 11 0,1 8 0</inkml:trace>
  <inkml:trace contextRef="#ctx0" brushRef="#br0">18249 14846 7933,'-2'-11'265,"-2"2"0,-3 3 0,-7 6 1,1 0-1,1 1 0,2 2 0,1 2 2779,-1-2 0,2-2-2200,-1-1 0,5 0 0,-5 0-631,-1 0 0,-2 5 0,-3 0 0,-1 1 0,-4 2 0,1-1 0,-2 4 145,1 0 1,3 1 0,0-1-1,0-2 1,1 1 0,-2 2-1,3 1-30,5 0 1,-2 1 0,3-1 0,-1 0-1,0 1 1,1-1-214,-2 0 0,-1 2 0,1 1 0,0 4 1,2 0-1,-1 3-7,-2-3 0,-1 6 0,1-4 0,2 1 0,1 1 0,0-3 82,1-2 0,1 5 1,4-3-1,-1-1 1,1 0-1,1-3-27,2 1 0,0 1 0,0-2 0,0 0 1,0 1-1,0 0 0,2 0 488,2-2-649,3-1 1,7-2-1,-1 2 1,0 1-1,2 2 1,2-2-3,0-1 0,7-2 0,-2 1 0,2-1 0,1 0 0,0-1 0,3-3 0,2 3 0,-2-5 0,2 2 0,1-1 0,0-1 0,2 0 0,-5-2 0,3 2 0,-4-1 0,-2-3 0,-2 0 0,1 2 0,4-4 0,-6 4 0,4-4 0,0-1 0,-1-1 0,-1-2 0,-2-2 0,1-4 0,3 3 0,1-1 0,0-3 0,-1-2 0,1-2 0,0 1 0,-2 0 0,-2-1 0,0 1 0,0 0 0,1-1 0,-2 1 0,2-5 0,-5-1 0,0 0 0,1-2 0,-4 2 0,-1 0 0,-2-5 0,0 2 0,1-3 0,-1-4 0,0 0 0,-1-2 0,-3 1 0,2-4 0,-5 0 0,-1-2 0,1 1 0,-3-1 0,-1 2 0,-2-3 0,0 5 0,0-1 0,-2 0 0,-2 4 0,-4 1 0,1 1 0,-9-3 0,2 2 0,-2 3 0,-3 1 0,-3 2 0,-4 0 0,-2 6 0,-3-2 0,-3 5 0,-3 2 0,0 4 0,-3 1-792,-1 3 1,1 3-1,-8 4 1,1 7-1,1 5 1,0 6-79,3 3 0,2 2 0,2 1 0,4 3 0,3 5 870,4 2 0,-4 8 0,-2 2 0</inkml:trace>
  <inkml:trace contextRef="#ctx0" brushRef="#br0">16809 17898 7970,'-13'0'0,"0"0"0,-1 0 0,1 0 111,0 0 0,4 2 0,0 1 1,-1 3-1,-1 1 0,2 4 1,5 0-1,2 3 0,2-1 452,0 0 0,0 1 0,2-1 1,2 0-1,7 1 0,5-1 1,6 0-1,3-1 145,2-3 0,4-3 0,3-6 0,3 0 0,6 0 0,2-2-327,0-2 0,10-9 0,-1-11 0,0-4 0,3-5 0,-2 1 0,-1-4-233,-2-2 0,-7-1 1,-1-8-1,-4 1 1,-4 1-1,-5 0 1,-5-3-317,-3 1 0,-4-4 0,-7 6 0,-3-3 1,-5-2-1,-3-1 27,-1 3 1,-5-4 0,-6 4-1,-5 1 1,-8 1 0,-5 2-1,-7 1-108,-3 4 1,-2 2 0,-3 9 0,-7 4 0,-4 4-1,-4 5-972,-2 4 1144,-1 6 1,-4 5 0,-1 3 0,-1 5 0,-2 10 0,34-6 0,0 1 99,-2 2 0,2 1 0,1 1 1,0 0-1,-1 4 0,1 0 1,0 0-1,2 1 0,0 1 0,1 0 1,1-1-1,1 2 0,-22 23 628,11 0 1,8 2 0,12 6 0,8 3 0,10 3 0,10 1-570,11 0 1,18-4-1,-14-28 1,3 0 0,3 1-1,3-2 1,4-2 0,1-1-1,3-1 1,1-3 0,1-2-1,2-3-543,1-1 1,1-2 0,3 1 0,2-2 0,1-3-1,0-2-8,1 0 1,1 0 0,3 0 0,1-1 0,0 0 0,0-1-1</inkml:trace>
  <inkml:trace contextRef="#ctx0" brushRef="#br0">17862 16019 8021,'-6'-22'0,"-1"1"0,-2 2 0,2 3 0,1-1 0,3 0 0,1-6 199,8-2 1,2-1 0,5-1-1,0 0 1,1 2 0,-1 1-1,-1 4 1,-2 1 0,-1 2-1,0 2 1,0 2 1046,0 0 0,-8 4 0,1 7 0,-8 13 0,-3 7 0,-4 8 0,-1 5 376,-2 5 0,0 11 0,2-1 0,1 7 0,0 7 0,-1 0-1622,1 4 0,0-2 0,1 0 0,2-2 0,1 0 0,0 0 0,1 0 0,-3-6 0,3 0 0,-1-5 0,2-3 0,-1-3 0,1-1-95,-3-2 0,2-6 1,-1-3-1,0-3 1,2-3-1,1-1-7907,0-2 8002,5-6 0,-5-2 0,6-9 0</inkml:trace>
  <inkml:trace contextRef="#ctx0" brushRef="#br0">17636 16646 7957,'-9'-18'437,"-4"3"0,-2 8 791,9 10 1,9 5 0,13 3 0,5-4-1,8 1 1,8-2 0,11 0 0,4-4-564,1 0 1,12-2 0,-6-2 0,2-2 0,0-3 0,-5-2-666,-1 0 0,-2-6 0,1-6 0</inkml:trace>
  <inkml:trace contextRef="#ctx0" brushRef="#br0">21528 15966 8119,'0'-13'2431,"-6"5"0,-1 7 0,-1 7-1754,4 7 1,-2 9-1,0 0 1,-1 2 0,-2 1-1,0 0 1,2 4-798,1-1 0,-3 1 1,4-1-1,2 1 1,2-4-1,1-2 1,0-2-1,1-3-7321,4-3 7441,2-8 0,12-1 0,2-6 0</inkml:trace>
  <inkml:trace contextRef="#ctx0" brushRef="#br0">21382 15873 8119,'0'-26'0,"0"10"0,0-6 1299,0 6 0,1 7 0,3 1 0,7 2 0,5 4-986,6 0 0,4 2 0,0 2 1,4 2-1,2 5 0,7 4 0,-1 3-313,1 2 0,2 0 0,-7-5 0</inkml:trace>
  <inkml:trace contextRef="#ctx0" brushRef="#br0">21808 15886 8119,'-10'-10'9705,"5"5"-8730,13 13 1,7 11 0,1 5 0,-4-2 0,-3 0-1,-1 0 47,0 0 0,2-5 0,-4 0-2432,2-2 1,-4-1 669,5-1 1,-6-7 0,3-6 0,-2-9 0,1-6 0,-2-4 396,-2-2 1,-1 3 0,0-2 0,0 0-1,0 4 1,0 1 1558,0 2 1,2 6-1,2 4 1,3 6-785,1 5 1,4 4 0,-3 3 0,2 1 0,3 4 0,-1-1-1194,0 0 1,1 0-1,-1-4 1,2 0 0,1-5-1,3-2 761,2-5 0,1-2 0,5-1 0</inkml:trace>
  <inkml:trace contextRef="#ctx0" brushRef="#br0">22328 15833 8095,'0'-26'992,"0"4"0,0 5 156,0 2 1,1 7 0,4 5 0,2 6 0,2 6 0,0 3-1,0 1 1,0 1-340,0-1 0,0 0 1,3 1-1,-2-1 1,-3 0-1,1 1 1,-2-1-1072,0 0 0,2-4 0,-3 0 0,-1 0 0,1 0 0,-1 0 1,-1 1-1548,-1 2 0,-4 0 1,-2-2-1,-5-1 1,-3 0 887,-1-2 0,1-2 1,3-10-1,7-5 921,10-6 0,13-11 0,13-7 0</inkml:trace>
  <inkml:trace contextRef="#ctx0" brushRef="#br0">22781 15499 8173,'0'-13'1593,"-6"1"1,-1 5 159,-1 7 0,3 7 0,5 11 1,0 4-1674,0 3 0,0 8 1,1 4-1,2 5 0,3 3 1,1 1-1,4 2 0,-1-4-2923,-1-2 2843,3 1 0,-11-15 0,5 4 0</inkml:trace>
  <inkml:trace contextRef="#ctx0" brushRef="#br0">22755 15846 8027,'8'-47'1491,"0"4"-87,-2 6 0,9 6 0,-2 8 1,2 6-1,1 2 0,2 3 1,4 3-1332,3 5 1,-3 2 0,1 2 0,0 0 0,3 2-1,0 2-73,1 5 0,5 3 0,2 1 0</inkml:trace>
  <inkml:trace contextRef="#ctx0" brushRef="#br0">23341 15753 7943,'6'-25'0,"-3"8"1046,6-5 0,-5 6 0,4 2 0,-1 0 142,1-4 0,-4-3 0,3-6 1,1 2-1,-1 2 0,4 0 1,0 1-1,3 1-848,-1 4 1,2 8 0,3 4-341,4 4 0,-3-5 0,0-1 0</inkml:trace>
  <inkml:trace contextRef="#ctx0" brushRef="#br0">22261 17299 8017,'0'-30'1423,"0"2"1,0 4-529,0 3 1,-1 2 0,-4 1 0,-3-2-440,-4-1 1,-8-3-1,-3 7 1,-5 0 0,-5 4-1,0 4 254,1 5 1,-5 4 0,3 4 0,0 6 0,3 5 0,4 4 0,5 4-502,4 5 0,8-2 0,2 6 0,4-3 0,5 1 0,8-1 0,7-2-629,7-3 1,8-8-1,6 0 1,4-5 0,4-7-1,-2-4-236,-2-4 1,-7-8 0,-3-7 0,-6-2 0,-5-4-1,-8-3 1,-7-4 0,-6 1 618,-6-1 0,-11 4 0,-4-3 0,-4 4 0,1 3 0,3 3-29,4 2 0,3 3 1,4 6-1,2 1 1,6-2-1,7-1-664,9-1 0,13 0 1,11-1-1,6 1 730,6 0 0,14-12 0,5-3 0</inkml:trace>
  <inkml:trace contextRef="#ctx0" brushRef="#br0">22848 16592 14867,'-2'-12'0,"-2"5"0,-3 7 0,-2 9 0,0 7 0,0 6 0,1 4 1046,4 0 0,-2 7 0,2 1 0,1 1 0,3 1 0,4 0 0,5-2 1,3-3-1125,1-3 1,1-7 0,0-2 0,3-3 0,2-1 0,0-5 0,0-2 0,-2-5-1260,-2-2 0,-8-2 0,-4-4 1,-6-4 1410,-6-3 0,-7 1 0,-4 0 0,1 4 0,0 1 1736,3 3 1,8 3-1,10 3 1,11 3-1600,12 1 1,5 1-1,8 1 1,5-5-1,3-3 1,5-1 0,-1-1-65,-1-3 1,-3 1 0,-6-6 0,-2-2 0,-2-1-1,-7 1-59,-5 2 1,0-3 0,-6 4 0,-2 1 0,0 3 0,1 2 0,2 2 44,1 0 0,3 2 0,5 2 0,4 5 0,5 3 0,6 3-2435,5 2 1062,-2 4 1,17 1 985,-5 1 1,12-7 0,-2 3 0</inkml:trace>
  <inkml:trace contextRef="#ctx0" brushRef="#br0">17236 9542 15034,'-6'-15'0,"-1"-1"0,-1-2 0,2 2 0,2 1 0,-1 2 515,2 0 1,2-1 0,2 2 0,4 4 0,4 3 0,3 5 0,-1 6 0,-2 7 0,-4 10 0,-4 6-1,-1 8 1,-1 6 0,-2 5 0,-3-1 39,-2-3 1,-5 2 0,-5 0 0,2 0 0,1-1 0,2-6-1,0-3 1,1-5-1092,3-6 0,-2-4 355,7-8 0,0-17 0,5-12 0,4-14 1,5-13-1,5-7 0,4-10 284,2-3 0,1-4 0,5 2 0,-1 3 0,1 4 0,-2 6 219,-3 8 0,2 1 1,-6 13-1,-2 5 1,0 7-1,1 6 1,0 5 459,0 1 0,-2 2 0,-1 5 1,3 4-1,2 4 0,0 4-643,0 5 0,-1 1 0,-3 5 0,1-2 0,2 3 1,-2 3-644,-1 3 0,-3 0 0,-2-3 0,-1 2 1,2 3-1,0-1-1135,3 1 1,-1-2-1,0-4 1,2-2 0,3-2-1,6-3 1681,5-6 0,5 3 1,6-10-1</inkml:trace>
  <inkml:trace contextRef="#ctx0" brushRef="#br0">18062 9636 26091,'-13'-27'-1590,"6"0"0,-5 2 0,3 3 3233,-3 4 1,5 6 0,2 8 0,4 10 0,1 10-1332,0 11 0,7 5 0,6 10 0,10 1 0,6 3 1,8-1-1,6 3-139,6-1 1,0-8 0,1-1-1,1-5 1,-7-8 0,-4-6-647,-4-4 0,-13-3 0,-2-5 0,-9-8 1,-11-11-1,-9-10 0,-16-8 0,-15-5 1,-11-4-1,-8-1-358,-2 0 1,27 21-1,0 0 1,-32-17-1,9 5 1,10 3 0,9 3 1090,6 2 1,10 4-1,8 6 1,8 1 0,11 3-1,15 5-349,18 2 0,18-10 1,17-2-1</inkml:trace>
  <inkml:trace contextRef="#ctx0" brushRef="#br0">19729 9516 29118,'7'-12'-3539,"-3"-6"1,-2 5 3611,-2-1 1,0 11 0,0 3-1,0 8 1,0 5 0,0 5 0,0 6 371,0 5 0,0 1 1,0 4-1,1 0 1,2-2-1,2 1 1,-2-3-479,-2-2 0,-1-2 1,0 0-1,2-4 1,1-4-1,1-4 2805,-1 0-2854,-1-7 0,-2-2 1,0-11-1,0-8 81,0-6 0,4-11 1,2-5-1,1-3 1,4 1-1,-1 1-109,-1 1 1,3 7 0,-3-1-1,1 6 1,-1 7 0,-3 3 0,-2 4 1641,1 1-1585,-1 6 1,-4 5 0,0 11 0,0 9 0,0 6 16,0 3 0,0 6 0,0-2 0,0 0 0,0-1 0,0-1-281,0-4 0,0-2 0,2-3 0,2-5 0,4-3 557,-1-4 1,5-8-1,-3-1 1,1-7 0,2-9-1,-2-8 1,4-7-90,0-8 0,0-1 0,7-10 0,-1-1 0,0 3 0,0-1 0,0 4 268,-1 5 1,3 9 0,-4 9 0,-3 3-1,-4 5 1,-2 4-294,2 4 0,-4 4 0,0 7 0,1 6 0,-1 6 0,2 3 1,0 3-788,0 0 1,0 5 0,4 0-1,0 1 1,1-1 0,1 0-1,1-2-1061,2-1 0,10-2 0,-1-3 0,2-2 2170,4-2 1,1-1-1,6-5 1</inkml:trace>
  <inkml:trace contextRef="#ctx0" brushRef="#br0">20848 9569 30892,'6'-27'-3470,"-4"2"1,4 4 4661,0 8 1,-5 7 0,2 12-1121,-6 7 1,0 2 0,-6 6-1,0 0 1,2-1 0,3 3-1,2-1-648,2 0 1,2-6 0,2 2 0,5-3 0,4-3 0,3-3-1,2-5 317,-1-2 0,-3-2 1,0-2 57,-1-2 0,-6-8 0,-2-6 1,-4 2 234,-1 1 0,0-3 176,0 0 1,-6 5-1,-1 4 1,-2 0-1,0 2 919,-1 2 0,4 5 0,3 5 1,7 4-1,8 3-1042,5 1 1,11 0 0,0 2 0,4 1-1,7 2 1,2-2 0,4-2-1367,-2-5 0,-5 1-171,2-6 1,-9 2 1392,5-1 0,-6-4 1,-4 5-1</inkml:trace>
  <inkml:trace contextRef="#ctx0" brushRef="#br0">21448 9596 26189,'14'-8'432,"-1"4"0,2 2 0,1 2 0,3 0 0,2 0 0,1 2 0,0 1 12,1 1 0,-1 2 0,3-3 1,-1 1-1,-2 1 0,0-1 0,0 1 1,-1-2-445,-2-2 0,-1-1 0,-6 2 0,-3 2-281,-5 5 0,-8 4 0,-5 4 0,-3 2 1,-1 2-1,-1 2 0,3 2 0,0 2 260,2 0 0,2 4 0,-2 1 0,3 1 0,2 0 0,-1-4-512,2-1 1,2-2-1,2-3 1,5-2 0,6-3 609,4-6 1,14-5 0,-2-7 0</inkml:trace>
  <inkml:trace contextRef="#ctx0" brushRef="#br0">22541 8969 27391,'0'-26'-1717,"0"12"1,0 11 0,0 14 1673,0 9 0,-6 6 1,-3 2-1,-2 1 1,-3 5-1,1 5 0,0 5 1,-1 4-1,2 2 394,4 5 0,-3-11 0,7 4 0,1-4 1,1-3-1,2-1 0,0-4-900,0-5 1,2-4-1,1-5 1,3-6-1,1-5 1,3-7 128,2-2 1,2-4 0,-1-4 0,0-7 0,1-8 0,-1-3 0,-1 1 1050,-3 0 1,1 7 0,-5-2 0,-3 4 907,0 0 0,-4 7 0,-2 4-1772,-5 6 1,-3 4 0,-3 8 0,-1 1-77,-2 2 0,-4 6 0,6-3 0,3 1 0,2 0 0,2 0 0,2 0-1423,2 1 0,4-6 0,1 4 1815,0-2 0,6-1 0,1-5 1</inkml:trace>
  <inkml:trace contextRef="#ctx0" brushRef="#br0">22848 9582 13367,'13'-26'567,"-5"11"1,3 4-1,-2 16 1,3 2 0,2 2 175,-1 0 1,0-6-1,1 1-93,-1-2 1,2 2 0,1 2-1,2 0 1,-2 0-230,-1-3-1144,-2-1 1,-1-4 0,-5-2 536,-7-5 0,-10-3 0,-9 0 0,0 2 0,-2 1 0,2 0 0,-1 2 0,4 2 281,1 4 0,2 1 0,0 0 0,1 1 0,3 4-65,4 3 0,4 6 0,1 3 0,3 4 1,6 1-1,8 1-2057,7 0 1,9 1 2028,2-2 0,10-2 1,2-7-1</inkml:trace>
  <inkml:trace contextRef="#ctx0" brushRef="#br0">23421 9516 13367,'6'-29'328,"3"7"0,7 6 0,3 16 0,2 0 0,3 0 0,1 1 0,2 4 2439,-1 4 0,-3 3 0,-1 2-2899,2 4 0,-5 3 0,-1 7 0,-5 2 0,-4 2-1261,-5 2 1,-5-3 744,-8 5 0,-7-5 0,-16 3 0,-6-1 0,-8-2 0,-10 0-1158,-8 0 0,-3 0 1815,28-17 1,-2-1 0,0 0 0,-1 0 0,-4 1 0,-1-1 0</inkml:trace>
  <inkml:trace contextRef="#ctx0" brushRef="#br0">16903 10875 17172,'-58'-16'370,"9"2"0,13 4 0,23 11 197,13 4 1,33-4 0,24 2-1,-15-4 1,4-2 0,17-3 0,6-1-1,-14 0 1,3 0 0,2 0-424,10-1 1,2-1-1,4 1 1,-10 1-1,3 0 1,1 0-1,2 1 1,-11 1-1,1 0 1,1 0-1,0 0 1,0 0-1,3 0 1,0 0-1,0 1 1,1 0 0,0 0-1,4 0 1,0 0-1,1 1 1,0 0-1,0 0 1,2 1-1,-1-1 1,0 1-1,1-1 1,1 1-1,-9 1 1,0 0-1,0-1 1,1 1 0,0 0-1,0 0 1,-1 0-1,1 0 1,-1-1-1,1 1 1,0 0-1,0 0-141,0-1 0,0 1 0,0 0 1,0-1-1,0 1 0,0 0 1,1 1-1,1-1 0,-1 1 1,0-1-1,0 1 0,0-1 1,-1 1-1,-1-1 0,0 0 1,0 0-1,0 0 0,0 1 0,-1-1 1,1 1-1,-1 0 0,0 0 1,0-1-1,0 1 0,1 0 1,0 1-1,0-1 0,-1 0 1,1 0-1,-1 1 0,-1-1 1,-1 1-1,0 0 0,0-1 1,0 1-1,0 0 0,13 1 0,-1-1 1,0 1-1,0 0 0,-1 0-34,-4 0 0,0 0 0,-1 1 0,0-1 0,-2 1 0,-5 0 1,-1 1-1,0 0 0,-2 0 0,0 0 0,9 1 0,-2 0 0,-1 1 1,0-1-1,-4 0 0,0 0 0,0 1 0,-3-1 0,13 1 1,-2 1-1,-1-1 0,-6 0 0,-1 0 0,-2 0-875,-7 0 1,-1-1-1,-2 2 1,15 2-1,-5-1 906,-11-1 0,-2 0 0,-2-1 0,-1 1 0,31 6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7252 6970 13030,'7'-18'0,"5"1"0,6 0 0,4 4 932,6 4 1,5-1-61,7 5-696,5-5 1,9 7 0,8-4 0,6-2 0,5 0 0,-34 3 0,0 0 0,1 1 0,0 0 0,3-1 0,0 0 0,0 0 0,0 1 0,3 0 0,1 0 0,0 1 0,0 1 0,2-1 0,1 0 0,-3 1 0,1 0 139,-1 0 0,0 0 0,1-1 0,-1-1 0,1 3 0,1 0 1,-3 0-1,-1 1 0,1 0 0,0-1 0,-2 1 0,0-1 0,0 0 1,0 0-528,-1 0 0,-1 1 1,0 0-1,-1 0 1,-2 1-1,0 0 1,0 0-1,-1 0 1,36 0-1,-3 0 1,-4 0-499,-3 0 0,-8 5 763,2-1 1,-3 6-1,-2-2 1</inkml:trace>
  <inkml:trace contextRef="#ctx0" brushRef="#br0">11224 6890 22736,'-13'-19'-645,"-1"6"1,5 5 0,2 10 0,4 1 0,9 3 824,10 1 1,21-3 0,12 4 0,13-1 0,-25-4 0,2 0 0,4 0 0,1 0 0,5-1 0,0 0 0,3 1 0,1-1 210,3 0 0,1 0 0,6 1 0,1-1 0,3-2 1,1 0-1,1-1 0,0 0 0,3 0 0,1-2 0,-23 0 1,0 0-1,1 0 0,3 0 0,1-1 0,0 1-276,2 0 0,1 0 0,-1 0 0,-1-1 0,1 0 0,-1 1 0,2 1 0,-1 1 0,1 0 0,0 0 0,0 0 0,0 0 0,-2 0 0,1 1 0,0-1 0,2 1 0,0 0 0,1 0-191,0 0 1,1 0 0,-2 0 0,-3 0 0,-2 0 0,1 0 0,1 1 0,0-1 0,1 1 0,-3 0 0,0 0 0,1 0 0,-2 0 0,1 1 0,0-1 0,0 1 0,1-1 0,-1-1 0,-1 1 0,-1-1 0,0 1 75,22-1 1,0 0-1,-2 0 1,-2 0-1,-4 0 1,-1 0-1,-4-1 1,-1 0-1,-2 0 1,-2-2 0,-4-1-1,-2-1-32,-4-1 1,-1 0-1,29-7 1,-18 0-1,-7 1 1,-9 3-1,-9 3 1,-7 1-1594,-7 1 1,-6 0 0,-4 5-343,-1 3 0,-3 2 1967,-7 3 0,-4 3 0,-5-4 0</inkml:trace>
  <inkml:trace contextRef="#ctx0" brushRef="#br0">4519 13860 9364,'0'-34'0,"0"5"0,-2 5 0,-2 8 341,-5 5-42,-3 5 1,-3 6 0,-1 0 0,-5 0-1,-4 0 1,-9 0 0,-6 0 0,-7 0-1,-5 0 1,-7 2 0,-5 2 0,-6 7-1,-2 3 79,35-5 1,-2 0 0,-6 5-1,0 0 1,2 1 0,0 0-1,-1 2 1,1 1 0,-2 4 0,1 1-1,1 1 1,1 2 0,0 3-1,1 3 1,2 2 0,0 2-267,-1 3 0,1 2 0,6 0 0,1 2 0,2 2 1,2 0-1,5-1 0,2 0 0,3-1 0,3 1 0,4-1 1,2 1-101,1 2 0,4-1 1,7-3-1,6 0 1,5-1-1,4-2 1,6-2-1,4-1 0,9-2 1,5-2-1,5 0 1,5-3-1,8-2 1,3-4 257,3-3 0,3-3 0,-20-6 0,1 0 0,2-3-324,2-2 1,1-3 0,0 1 0,2 2 0,1-1-1,0-1 1,6-2 0,1-1 0,0-1 0,4 0-1,0-1 1,1-1 0,1-1 0,2-1 0,-1-1 66,3-1 0,0-1 1,-1-1-1,-4 0 1,0-1-1,0 0 1,-2-1-1,-1-1 1,-1-1-1,-3 0 1,-1-1-1,-1-2 1,-2 0-1,-1-1 0,-1-2 1,-2 1-1,0-2 1,-2 1-141,0-1 0,-1 0 0,-1-1 0,-2-2 0,0-1 1,-2 0-1,17-11 0,-4-2 0,-3-1 0,-3-3 1,-4-1-1,-5-4 0,-6 0 0,-4-2-147,-3-1 0,-6-1 0,-6-1 0,-6-1 1,-4-3-1,-5 0 0,-4-1 0,-5-1 1,-6-1-1,-5 0 0,-6 0 0,-4 1 1,-7 2-1,-6 3 126,-4 2 0,-5 3 0,-4 4 0,-6 4 1,14 15-1,-4 2 0,0 2 0,-5 0 1,-1 3-1,-1 2 0,-4 1 0,0 3 1,-2 2-1,-3 1 0,-1 2 0,0 1-50,-2 0 0,0 2 0,1 2 0,-1 3 0,0 3 0,1 1 0,-1 1 0,1 1 0,0 2 198,1 1 0,0 1 0,0 2 0,-2 1 0,1 1 0,0 2 0,5-1 0</inkml:trace>
  <inkml:trace contextRef="#ctx0" brushRef="#br0">8505 13660 8545,'13'-40'0,"0"-1"0,1 2 0,-3 5 0,0 8 0,-4 3 0,1 6 217,-1 5 1,-5-1-1,-2 5 1,-9 1 0,-8 2-1,-8 4 1,-9 1-1,-13 1 1,-11 5 0,-12 8-1,34-5 1,-2 2-1,-2 3 1,0 0 96,-1 4 0,1 0 0,1-1 1,-1 1-1,-2 5 0,0 0-229,1 0 0,0 0 0,-2 2 1,-1 1-1,1 1 0,0 2 0,3-1 1,2 0-1,1 2 0,3 1 1,4 0-1,2 0-15,3 0 0,2 0 1,4 3-1,3 2 0,0 33 1,14 6-1,8-35 1,6-1-1,5 1 0,6-1 1,7 2-1,7-1-90,8 2 1,4-2 0,3-5-1,3-2 1,-9-9 0,3-1 0,1-2-1,3 0 1,2-2 0,0-1-1,3-2 1,1-1 0,2-2 0,5 0-1,2-2 1,1-1 0,2-1 0,2-2-1,0 0-169,-16-3 1,0 1 0,1-1 0,1-1 0,9 0-1,1-2 1,1 1 0,-1-1 0,-3 0 0,-2 0-1,1 0 1,1-1 0,1 0 0,0 0 0,0 0 0,1-1-1,2-1 1,1 1 0,-1-2 0,1 1 0,-2 0-1,-1 0 1,1-1 0,0 0 204,0 0 0,0-1 0,0 0 0,1 0 0,3-1 0,0-1 0,0 0 0,0-1 0,-4 1 0,-1 0 1,-1-1-1,0 0 0,-3-1 0,0 0 0,-1-1 0,-1 0 0,-3-1 0,0 1 0,-2-2 0,-1 1 0,11-4 1,-2 0-1,-1-1 0,-7 0 0,-2 0 0,-1-1 150,15-7 1,-5-2-1,-11-1 1,-4-4-60,-5-2 1,-3-2 0,-9 2 0,-4-2 0,-6-1-1,-5-4 1,-6-1 0,-4-1 0,-7-3 0,-5-1-112,-4-4 1,-7-1 0,-12-5-1,-9 0 1,5 16 0,-4 1 0,-3 0-1,-5-2 1,-2 2 0,-3 0 0,-7 0-1,-3 2 1,-1 1 0,-3 1 0,-3 1-1,0 2-80,12 7 0,0 2 1,-1 0-1,-2 3 1,-3 1-1,-3 2 0,0 1 1,-1 1-1,-2 1 1,-1 1-1,0 1 0,-1 2 1,0 0-1,0 2 1,-1 1-1,0 1 0,-2 2 1,0 1-1,0 1 1,0 1-1,0 1 0,1 1 1,0 1-1,1 1-539,0 1 0,0 1 1,0 2-1,0 0 0,-1 2 1,0 1-1,0 2 0,2 0 623,6 1 0,1 0 0,0 1 0,0 0 0,-3 2 0,-2 0 0,1 0 0</inkml:trace>
  <inkml:trace contextRef="#ctx0" brushRef="#br0">15090 13567 8500,'7'-62'124,"-2"0"0,-5-2 0,-6 14 0,-6 10 126,-4 9 0,-20 8 0,-6 14 0,-11 5 0,-16 3 1,28 1-1,-1 1 0,-8 0 0,-1 1 0,-3 1 0,0 0-264,-4 0 0,0 1 0,-1 2 0,0 2 0,-2 1 0,0 1 0,3 0 0,-1 2 0,-1 2 0,0 2 0,3 2 0,0 2 0,0 4 1,2 3-1,4 1 0,2 3 172,4 1 0,2 2 1,1 8-1,5 2 0,6 0 1,4 3-1,5 1 1,4 3-1,5 2 0,4 0 1,7 2-1,4-1-260,4-1 0,7-1 0,12 2 1,10-2-1,11-2 0,7-3 0,-14-17 1,4-2-1,1-1 0,6 1 0,2-2 1,1-3-1,4 0 0,1-3 0,1 0 109,2-1 0,2-1 0,1-2 0,6-1 0,2-3 0,0-1 0,2 0 0,0-3 0,1 0 0,-18-3 0,1 0 0,1-1 0,1 0 0,3-1 0,2 0 0,0-1 0,-1 0 0,1 0 0,0-1 0,0-1 0,0 0 0,1 0 0,0-1 0,1 0 0,-1-1-19,-2-1 0,1 0 1,-1 0-1,-1-2 1,13-1-1,-1-1 1,-1-2-1,1-1 1,0-1-1,-1-2 1,-3 0-1,0-1 0,-2 0 1,-2-1-1,-2 0 1,-1-1-1,-3-1 1,-1 0-1,-2-1 1,-5 0-1,-2 0 1,-2-1 101,17-8 0,-3-4 0,-4-2 0,-4-5 0,-10 2 1,-4-3-1,-6-2 0,-4-3 0,-7 0 0,-6-2 0,-9 1 1,-5-2-187,-6 0 0,-6 0 1,-14-7-1,-8 1 1,-12-1-1,-7 3 1,11 15-1,-4 2 1,-3 2-1,-8-2 1,-3 3-1,-3 2 1,-4 1-1,-3 2 1,-2 2 11,-1 1 0,-3 1 0,-2 3 1,11 6-1,-3 1 0,-1 2 0,0 1 1,1 1-1,0 2 0,0 1 0,-1 2 1,-3-1-1,-1 2 0,0 1 0,0 2 1,-4 0-1,0 1 0,0 2 0,-1 0 84,16 1 0,-1 1 0,0 1 0,1 0 0,-1 0 0,-2-1 0,0 2 0</inkml:trace>
  <inkml:trace contextRef="#ctx0" brushRef="#br0">5585 16379 7956,'2'-18'0,"1"1"0,3 0 0,0 2 0,1 4 0,0 2 0,4 3 240,1 0-1,5 4 1,3-2 0,-1 2 0,2 4 0,-1 2 0,6 5 0,2 5 0,4 3 0,2 7 0,5 6 0,2 4 0,7 3 88,4 3 0,-2 1 0,-21-15 1,1 0-1,0 0 0,-1 1 1,2 2-1,-1 2 0,1 1 1,0 1-1,1 2 0,-1 1 1,0 2-1,1 1-247,1 2 1,-1 1-1,4-2 1,0 1-1,-1 1 1,1 1-1,-1-2 1,1-1-1,0 0 1,0 0 0,1 0-1,0 0 1,1-1-1,0 0-77,0-1 1,-1 0-1,-2 1 1,0-1-1,1-2 1,1 1-1,-1 0 1,0 1-1,1 2 1,0 0-1,0 1 1,0 1-1,-1-1 1,-1 1-1,-1-2 1,-1 0 17,-1-2 0,-2-1 0,0 2 0,0 1 0,-4-3 0,-1 1 0,0 1 0,-1 1 0,-1-1 0,-1 0 0,-2 0 1,0-1-13,-2 0 0,-1 0 0,0-1 1,-1 0-1,-3 1 0,-1 1 0,0-1 1,-2-1-1,0 1 0,-2 0 1,7 36-1,-2-2 74,0 1 1,1-14-1,1 2 1,1-3-1,2-5 1,-1-3 0,1-7-353,0-6 0,4 0 1,-3-6-1,1-2 1,-1-4-1,-3-4-1196,-1-2 1,-2-1-1,1-5 1464,-1 0 0,3-1 0,-2-3 0,-4-3 0</inkml:trace>
  <inkml:trace contextRef="#ctx0" brushRef="#br0">8771 20111 14649,'0'26'0,"2"1"195,2 0 0,-1-5 1,5-1-1,-3-2 82,-2-3 1,3 3 0,-1-1 0,-2-2 0,0-1-1,0-1 161,1-1 0,2 0 1,-3 1-1,3-3 1,0 0-1031,0-2 1,-3-8 0,-8 1-1,-4-5 1,-2-2 376,-3-1 1,1 5 0,-2-4 0,-3 4 0,-2 1 0,-1 0 914,3 0 1,-1 6-1,1 3 1,2 3-1,2 1 1,4 0 0,3 1-389,1-1 1,1 0-1,5 1 1,0-1-1,2 0 1,2 0-1,5-1-497,3-3 0,7 2 1,3-7-1,2-1 0,0-2 1,-3-1-988,-2 0 0,-1 0 0,-5-1 1,-1-3 471,-3-5 0,-3 1 1139,-6-1 1,-2 6-1,-1 0 99,-1 6 0,-1 5 1,7 4-1,1-2 1,4-1-1,3 1-1246,5 2 0,3-3 0,0-2 0,4 1 1,3-2-1,3 0 0,3-6 708,5-8 0,3-7 0,0-11 0</inkml:trace>
  <inkml:trace contextRef="#ctx0" brushRef="#br0">9411 20111 8021,'-13'-14'4371,"5"7"1,2 7-3778,6 9 0,0 3 0,0 2 1,0 3-1,0 2-234,0 2 0,5 1 0,1 5 0,1-1 0,2 1 0,0 0 0,0-1-271,1 1 0,-2 0 0,1-2-574,1-3 0,0 2 0,-1-7 0,-3-2-518,0-4 1,-5 0-1,2-3 880,-6-1 1,-4-2 0,-6-8 0,-1-2 0,1 2 0,0 2 1362,-1 1 0,6 0 0,-1 0-862,-2 0 1,7 0-1,5 1 1,11 2-1372,9 2 1,4-1-1,5-4 1,5-3 0,10-6 992,5-8 0,3-13 0,1-4 0</inkml:trace>
  <inkml:trace contextRef="#ctx0" brushRef="#br0">10064 20151 8021,'-10'-21'1356,"-3"5"0,-2 5-110,0 7 0,8 4 1,1 4-1,1 5 0,1 3-837,1 1 1,1 4 0,2 2-1,0 6 1,0 2 0,0 2-1,0 1-134,0 3 0,6-5 1,3 3-1,1-3 1,1-1-1,-2-2 1,1-3-2004,2-4 0,-5-3 0,-4-4 1293,-6-2 1,-4-3 0,-6-6 0,-2-1 0,-1-2 0,-2-3-1,1 0 2549,3 0 1,0 2-1,1 4-1561,0 0 0,5 1 1,5 3-1,8 5 0,7 3-1623,4 1 1,9-4-1,0-1 1,8-2-1,4-3 1070,4-2 0,2-7 0,-3-1 0</inkml:trace>
  <inkml:trace contextRef="#ctx0" brushRef="#br0">10438 20577 8021,'-18'-25'4540,"0"3"1,6 7-4388,8 6 0,8 0 1,5-6-1,3-1 1,3-2-1,1 2 0,5 1 1,2 2-1438,6 0 0,6-1 0,-1 2 0,0 3 0,-1 4 1284,-1-1 0,-3-2 0,3-5 0</inkml:trace>
  <inkml:trace contextRef="#ctx0" brushRef="#br0">6758 16259 8188,'0'13'273,"6"5"1,3 1-1,3 1 1,3 0-119,3 1 0,-2 1 0,6 4 0,3-1 1,5 0-1,5 5 0,4 1 0,2 3 14,4 0 0,-1 3 0,8 7 0,4 5 0,-27-23 0,0 0 0,2 1 0,-1 1 0,0 0 0,-1 0-84,1 1 0,-1 0 1,3 2-1,-1 0 1,-1-1-1,0 1 1,1 0-1,1 1 1,0 2-1,1 0 0,-2 0 1,0-1-72,-1-1 1,1 0-1,2-1 1,0 0-1,0-3 1,1 0 0,0 0-1,2-1 1,1 1-1,1 0 1,-1-1 0,0 0 59,0-2 1,0 0 0,3 3 0,0 0 0,-1-1 0,1-1-1,0 2 1,0-1 0,2 1 0,0-1 0,0 0 0,1-1 0,1 1-1,0 0-16,2 0 0,0-1 1,-3-2-1,0-1 1,3 0-1,0-1 1,-1-1-1,-1 1 1,-1-1-1,1 1 1,2 0-1,0 0-65,2 0 0,0-1 1,-4 0-1,-2 0 0,2-1 1,0 1-1,-2 0 1,0 1-1,-2 0 0,0 0 1,1 1-1,0-1 0,-2 0 1,0 0 14,-1 0 0,1 1 1,6 1-1,-1 0 1,-6-1-1,-1-1 1,2 0-1,1-1 1,0 0-1,0-1 1,-2 0-1,1-1 41,-1-1 1,1-1 0,5 4 0,1 0-1,-4-3 1,1-1 0,-2 0 0,1-1 0,1 0-1,1-1 1,-3 0 0,1 0 0,3 0 0,-1 1 99,2-1 1,-1-1-1,0-1 1,1-2-1,4 0 1,1 0 0,0 0-1,0 0 1,-2 1-1,0-1 1,1-1-1,0 0-153,-2 0 1,-1 0 0,-2-1-1,-1 1 1,0-2 0,0 0-1,0 2 1,-1-1 0,-2 1-1,0 0 1,0 0 0,0 0-1,-2 0 1,1 0-70,0-1 0,0 1 0,31 14 0,-3-2 0,-8 2 0,-1-1 1,-5-1 51,0 2 0,-7 1 0,-3 2 0,-6 0 0,-4-1 1,-2 1-18,0 0 1,-2-2-1,-5-2 1,-2-2-1,2 0 1,0-2-1,-2 0-772,-4-2 0,-3-4 0,-2-3 0,0-2 0,1-2 810,-1-3 0,-3 0 0,4-8 0,2-5 0</inkml:trace>
  <inkml:trace contextRef="#ctx0" brushRef="#br0">12997 20377 8863,'0'-21'0,"0"4"396,0 2 1,1 2 0,2-1-1,2 1 933,-2 0 1,-2-1 0,-1 1-196,0 0 0,0 13 1,0 9-1,0 10 0,0 7 1,0 4-1,0 4-817,0 5 0,0-1 0,0 9 0,0-1 0,0-3 0,2-1 0,1-4-934,1-2 0,5-5 0,-5-7 0,1-5 0,-1-3-371,1-4 0,-2-8 0,-9 1 0,-6-5 0,-6-5 1008,-3-3 0,1-4 1,-4-2-1,2 3 1,-2 0-1,0 4 1,1-1 1307,0 1 0,7 4 0,-2-1 1,5 4-1,4 4-991,5 5 0,2 3 0,4 1 0,2 0 0,7 1 0,5-1-1295,6 0 0,5 1 0,4-2 1,4-2-1,5-3 0,3-1 1,5-3-3039,4-1 1,-7-4 3995,9-2 0,-4-10 0,3-6 0</inkml:trace>
  <inkml:trace contextRef="#ctx0" brushRef="#br0">13450 20630 8133,'-6'-13'1522,"-1"1"0,-5 2 1,2 3-634,1 1 1,1 3-1,-1 7 1,6 3 0,5 2-744,2 0 0,8-4 1,0 2-1,6 0 1,3-1-1,1 0-789,-1-3 0,-2 0 0,-6 0 0,0 2 0,1-1 668,-1 2 1,-5 1-1,-4 7 1,-4-1 0,-3 0 2028,-1 1 1,-1-1 0,5 0-900,0 1 1,0-5 0,0-1-1085,0 3 1,6 1-1,3 0 1,3-4-1,1-3 1,2-4 0,3-1-1096,4 0 1,-1-1-1,1-4 1,2-5-1,1-5 1,0-5-3846,-3-6 0,2 1 4869,-6-10 0,5-7 0,-2-5 0</inkml:trace>
  <inkml:trace contextRef="#ctx0" brushRef="#br0">13903 20271 8133,'-13'-18'1228,"0"0"1,5 14 0,5 13 0,6 10-1,6 6 1,2 2 0,-1 1 0,-1 3-1350,1 4 1,2-1-1,1 2 1,1 0 0,-2-1-1,-2 1 1,-1-1-7308,1-1 7428,-4-1 0,0-7 0,-6 1 0</inkml:trace>
  <inkml:trace contextRef="#ctx0" brushRef="#br0">13903 20657 8133,'0'-21'1542,"3"4"1,6 8-1767,9 4 0,4 4 0,2 1 1,-2 0 55,2 0 1,1 0-1,2-2 1,-1-1-1,1-1 1,0-1 0,-2 1-1,-3 0-111,-4 1 0,-5 0 0,-5 0 0,-8-2 1556,-8 2 0,1 2 0,-1 2 0,1 2 1,0 3 110,-4 2 0,5 0 0,2 6 0,2-1 0,4 0-941,2 1 1,4-5 0,5 0 0,0 1 0,2 2 0,1 1-737,2 0 0,6-4 1,0-1-1,4-1 0,3-1 1,-2 0-1,1-2 1,0 1-2219,1-1 0,0 7 1,-4-2 2506,-1 2 0,1 9 0,0 0 0</inkml:trace>
  <inkml:trace contextRef="#ctx0" brushRef="#br0">640 16486 8133,'-6'-14'0,"-1"1"0,-1 0 0,5 1 485,6 3 0,6 3 0,7 6 0,4 0 1,0 2-1,4 3 0,1 10 0,0 9 0,-1 7 1,-2 3-1,2 5 0,1 2 0,0 4 4174,-2-3 1,-4-2-4547,-6-4 0,0 1 0,1-6 1,-2-1-1,-2-4 0,-3-3 1,-1-6-697,-3-2 1,-1-9 0,-2-7 0,-2-13 0,-2-9 0,-4-10 0,0-4-115,-1-4 0,0-7 0,-5 2 0,1 0 0,1-1 0,2 1 1582,1 0 0,5 3 1,-4 6-1,2 3 0,3 2 1,2 2 526,1 2 1,0 7 0,1 3 0,4 3 0,4 2-1413,2 0 0,-2 5 0,0 4 0,2 2 0,0 2-350,3 0 0,-5 0-1546,0 0 0,-6 2 0,1 2 1218,-3 5 0,-1 5 0,2 2 678,2 2 0,10 5 0,6-2 0</inkml:trace>
  <inkml:trace contextRef="#ctx0" brushRef="#br0">1320 16472 8133,'-14'-22'1783,"3"3"1,2 14 0,4-3 0,4-4-504,1-2 0,4 0-1015,1-4 1,5-1 0,-3-5-1,2 3 1,-1 0-923,-2 1 0,-1 3 0,-2 0 0,3 2 657,2 2 0,1 5 0,4 2 0</inkml:trace>
  <inkml:trace contextRef="#ctx0" brushRef="#br0">1533 16246 8133,'6'0'2593,"-6"0"126,-8 0 1,-3-2-1658,-3-2 0,8 2 1,6-2-1,8 2 1,4 2-1,1 0-2299,0 0 0,2 0 0,1 0 1,2-1-1,-2-2 0,-1-4 475,-1-5 1,-6 0-1,1-9 1,0 0 0,-1 1-1,-4-4 1,-2-1 434,-2-2 1,1-2 0,2 0 0,1 4 0,-1 2 0,0 2 494,2 3 1,1 2-1,4 0 1,-1-1-1,1 4 1,2 3 1061,2-1 0,-1 1 1,0 1 6,1 4 1,-6 4 0,0 2 0,-2 4 0,-3 4 0,0 3-486,1 1 0,-1 6 0,6 3 0,1 4 0,2 0 0,2 1-848,-1 0 0,-1-1 0,-2 1 1,-1-2-1,1-3 0,2-4 0,0-3-3328,-3-2 1,1-7 3264,-5-6 1,-7-12 0,-7-7 0,-1 1 0,0 5 1546,1 1 0,6 0 1,1 0-280,10 3 0,1 5 1,10 8-1,-1 5 1,1 3-1,2 3-1343,2 3 1,7-3 0,1 1 0,-1-6 0,-4-4 0,-2-1-988,-2-1 0,-7-1 1,-2-9-1,-7-6 1,-6-4 863,-4 0 0,-8-4 0,-6 3 0,0 0 0,1 3 0,0 0 0,4 2 1341,3 4 0,5 0 0,-1 7 0,6 1-696,11 6 0,6 10 0,10 6 1,1 5-1,2 4 0,1 6-288,-1 6 0,-2 4 0,-2 6 0</inkml:trace>
  <inkml:trace contextRef="#ctx0" brushRef="#br0">1040 18511 8032,'0'-13'594,"1"4"1754,4 0 0,-4 8-1492,4 1 1,-4 1 0,-1 8 0,0 2 0,0 0 0,2 4 0,1 2 0,2 2-854,3 2 0,-4 1 0,5 4 0,2 0 0,0-3 0,3-2-7422,-1-2 7419,0-1 0,7-5 0,0 1 0</inkml:trace>
  <inkml:trace contextRef="#ctx0" brushRef="#br0">1493 18418 8164,'-25'-18'4087,"3"1"-2632,-4 5 1,12 7-1189,-4 10 1,7-2 0,3 4 0,-1 1 0,0-1 0,1 3 0,2 4 0,3 2-215,2 2 1,2 4-1,4-3 1,4 0-1,3 1 1,2-6-1,3-2 1,1-4 0,-2-2-856,-1-3 1,-2-2 0,-1-2 591,-3-4 0,-8-2 0,-8-7 678,-5 1 0,-4 0 1,-10-1-1,3 3 1,2 0 211,2 2 0,1 6 0,5-1 0,1 1-1156,3-1 0,5 2 0,9-2 1,9 2-1,8 2 0,8 0 0,7 0-1048,6 0 1,0 0-1,4-1 1524,-1-4 0,-2-2 0,-4-7 0</inkml:trace>
  <inkml:trace contextRef="#ctx0" brushRef="#br0">1773 18365 8164,'-2'-12'1192,"-1"2"0,-2 2 216,-3 2 0,1 0 1,-4 3-1,4 0-408,1 5 0,8 4 0,6 7 1,4 1-1,2-3 0,-1 0 1,0-4-1279,1-1 0,-1-2 1,0-4-1,1 0 1,-1 0-1,0-1 1,-1-3-1,-3-7-832,-5-5 1,-1 1 0,0-4 0,2 1-1,-4 0 1,-2 1 1187,-4-3 1,-4 5-1,5-2 1,0 3-1,-1 4 1203,1 1 1,-1 8 0,7-1 0,1 7 0,3 2-855,1 3 0,2-2 1,3 1-1,-2 0 1,-2-1-1,-1 0-463,0-2 0,-2 3 0,2-3 0,1 0 0,-3 1-1271,1 0 0,-1-2 0,-4 2 0,4 1 1307,4-1 0,8 2 0,4 4 0</inkml:trace>
  <inkml:trace contextRef="#ctx0" brushRef="#br0">4812 16419 8136,'-1'-22'-183,"-4"1"1,-2 2-1,-2 3 152,0 1 0,5 3 0,-4 2 1,1 2-1,1 1 0,-2 1 921,1 0 0,4 0 1,-1 5 113,2 1 1,10 4 0,3 12 0,6 3-1,1 2 1,1 4 0,3 4 215,3 2 0,0 6 0,1-2 0,-3 4 1,2 1-1,-1 0-833,1 0 0,0 0 0,2 1 0,0 2 0,-1 3 1,0 0-1,-3 0-715,0-3 0,-7-2 1,2-1-1,-4-1 1,0-2-1,-1-5 0,-1-2-1124,-3-5 0,1-7 0,-4 0 1,0-4-1,0 0-863,-3-1 1,-3-6 2314,-5-2 0,-2-16 0,-6-3 0</inkml:trace>
  <inkml:trace contextRef="#ctx0" brushRef="#br0">5105 17099 8110,'-13'-9'508,"0"0"0,-1 6 0,3 0 490,2 6 1,3 6 0,6 9 0,1 4 0,5 3 0,6 2 0,6-2 170,3-3 0,5 2 1,7-5-1,1-1 1,3-3-1,1-8-852,2-4 1,3-4 0,-1-4-1,-4-5 1,-1-5 0,-4-3 0,-5 0-318,-4-1 0,-8 4 0,3-4 0</inkml:trace>
  <inkml:trace contextRef="#ctx0" brushRef="#br0">14890 16193 8041,'12'-14'0,"-2"1"0,-1 1 0,1 2 0,2 2 0,1 2 0,1-10 0,-1 1 0</inkml:trace>
  <inkml:trace contextRef="#ctx0" brushRef="#br0">14956 16206 8140,'-17'-12'-67,"-1"3"1,0 3 0,-1 2 0,-3-1 0,-4 1 0,-2-1 0,-3 1 0,-3 1-1,-3 2 662,-3 1 0,3 0 1,-7 0-1,2 0 1,4 0-1,1 0 1,3 1 5,1 3 0,3-2 0,8 4 1,4 0-1,5 3 0,7 1 0,12 0 41,15-1 0,16-6 0,15 2 1,8-4-1,14-1 0,-31 0 0,0 0 1,6 0-1,0 0-385,3 1 1,0-2 0,2-1 0,0-2-1,2 0 1,0-1 0,3 0 0,-1-1-1,2-1 1,0 0 0,0 0 0,-1 1-1,-1 0 1,-1 0-169,-2 2 1,0-1 0,5-3 0,0 0-1,-4 1 1,-1 1 0,-1-2 0,0 1-1,-2-1 1,-2 1 0,-4 1 0,-1 0-333,-3 2 1,-1-1-1,-3 0 1,-1 0-1,24 0 1,-9 1-1,-12-1 1,-12 1-530,-9 1 0,-13 2 1,-13 1-1,-17 1 0,-17 3 116,-14 5 1,-3 3 0,-13 2 0,1-1-1,2 2 656,2 2 0,28-7 0,0 1 0,-30 16 0</inkml:trace>
  <inkml:trace contextRef="#ctx0" brushRef="#br0">13717 18818 8319,'-27'-15'0,"2"-1"0,6 4 0,11 9 335,16 10 0,15 4 1,16-2-1,10-3 1,13-2-1,11 1 1,-33-4-1,1 0 1,2 0-1,1 0 1,3-1-1,1 0 1,1 0-1,0 0 1,1 0-1,1 0 0,-2 0 1,1 0-17,0 0 0,-1 0 0,0-2 0,0 0 1,-3-1-1,0 0 0,-1 0 0,0 0 0,-2-1 1,0 0-1,-2 1 0,-1 0-319,34-3 0,-36 1 0,0 0 0,36-2 0</inkml:trace>
  <inkml:trace contextRef="#ctx0" brushRef="#br0">9864 16499 7980,'-6'-18'0,"0"2"0,5 4 0,8 6 227,8 5 1,7 1 0,-1 0 0,4 0 0,8 0 0,4-2 0,4-1 0,4-1 0,2-1 0,2-1 0,0-2 0,0-6 422,-2-4 0,4 2 0,-7-6 0,-1-2 0,-2-2 0,-2-4 0,-3-4 1,-5-2-1,-3-4 0,-2-1-677,1-6 0,-8 1 0,-5-3 0,-8-2 0,-6 0 0,-6-3 0,-8 1-236,-6 0 1,-11 4-1,-7 1 1,-4 3 0,-7 3-1,-5 7 1,-2 8 408,-2 8 0,-10 10 1,2 4-1,-3 5 1,1 6 27,2 8 0,-1 6 0,2 11 0,3 5 0,5 2 1,7 5-1,7 3-268,6 3 0,7 10 0,13-4 0,8 4 0,9 5 0,9 0-1214,8-2 0,16-3 1,10-7-1,12-3 1308,-24-27 0,1 0 0,5 2 0,2 0 0,5-1 0,-1 1 0</inkml:trace>
  <inkml:trace contextRef="#ctx0" brushRef="#br0">10038 18618 7944,'-23'-12'0,"1"3"0,4 6 624,7 6 1,0 0-1,5 5-40,-1-2 1,5 2 0,2-3 0,9-2 0,9-3-95,9-5 1,11-3 0,13-10 0,3-4 0,6-4 0,-1 0 0,2-2 0,-1-2-298,4-1 0,-5-5 0,-1 4 0,-5-2 0,-5-2 0,-8 1 0,-9-1-402,-7-1 0,-7 3 0,-9-2 0,-11-1 0,-15-1 0,-18-1 0,-14 4-135,-11 4 0,24 19 0,-3 2 0,-2 1 0,-2 1 0,-2 2 0,-2 2 1,-3 2-1,1 1 0,-1 2 0,1 1 607,1 1 0,0 3 0,2 4 1,0 4-1,0 0 0,2 3 1,1 0-1,0 3 0,4 0 1,0 1-1,4 1 0,1 1 1,2 1-1,1 2 208,0 1 1,2 2-1,-14 27 1,5 5-1,14-2 1,12-2-1,13-1 50,16 2 1,13-9-903,0-24 0,5-2 0,1-3 0,4-4 0,10-2 1,4-3-30,1-2 1,3-3 0,12-4 0,3-3 0,2-2 0,1-1 0</inkml:trace>
  <inkml:trace contextRef="#ctx0" brushRef="#br0">15983 16086 8045,'-40'13'0,"1"2"0,4 1 226,4 2 1,3 4 0,1-4 0,2-3 0,3-3 0,5-3 0,11-1-1,15 0 413,16-4 1,23-4-1,10-4 1,5-6 0,5-7-1,3-6 1,-34 8-1,0 0 1,1-2 0,0-2-1,-1 0 1,0 0-601,0-1 1,-1 0 0,-3 0 0,-1-2-1,26-21 1,-7-1 0,-5 0 0,-7-1 0,-8 1-149,-10 1 1,-4-3 0,-14 2 0,-6 2-1,-10 5 1,-14 6 65,-11 3 1,-15 4 0,-14 6-1,-7 9 1,34 7 0,0 2 0,-2 0-1,0 2 25,-3 2 0,1 1 1,-2 2-1,0 3 1,-1 4-1,1 3 1,-1 0-1,2 1 0,0 2 1,1 0-1,2 1 1,2 1-1,3 1 1,0 0-232,3 0 0,2 1 1,-20 24-1,6 1 1,12-5-1,13-2 1,11-2-1,13 1-1081,13 3 0,18-2 1,22 1 1329,-22-24 0,2-1 0,3 2 0,2-2 0,6-1 0,-1 0 0</inkml:trace>
  <inkml:trace contextRef="#ctx0" brushRef="#br0">14876 18565 8020,'-5'-18'4055,"-3"0"-3463,1 2 0,13 3 0,13 1 0,9-2 0,9-5 0,6-5-396,6-2 1,1-5 0,2-3 0,0-2 0,3-4 0,0 0 0,-1-4 0,-3-1-426,-7-1 0,-1-4 0,-12 3 0,-3-2 1,-5 1-1,-10 3 168,-7 2 0,-17-2 0,-8 4 0,-10 4 0,-14 3 0,-12 5 0,-12 7 191,-5 9 1,-2 6 0,33 6 0,0 3 0,-3 0 0,1 2 0,0 2 0,0 1 0,0 3 0,0 2 197,1 2 1,1 2 0,4 0 0,1 2-1,-1 2 1,0 0 0,4 0 0,3 2 0,-22 21-1,10 4 1,11 2-941,7 1 1,13 3-1,14-8 1,13-4-1,18-2 1,15-7 611,13-3 0,-20-19 0,2-3 0,0-4 0,1 0 0</inkml:trace>
  <inkml:trace contextRef="#ctx0" brushRef="#br0">6065 18805 8080,'-31'0'0,"1"1"525,5 4 0,13 0 1,18 4-1,15-7 1,13-11-1,11-13 1,9-11 1008,-21 15 1,0-2-1,0-5 1,0-1-1483,3 0 1,-1-1 0,1-3-1,-1-1 1,0 2 0,-1-1 0,-2 0-1,-1-1 1,0 0 0,-2-1 0,-3 0-1,-2 0-364,17-30 0,-14 4 0,-14 8 1,-10 2-1,-12 2 0,-14 5-296,-14 4 550,-15 4 1,-18 19-1,30 8 1,-3 3-1,-2 1 1,-2 4-1,-1 1 1,0 4-1,0 3 1,0 2 0,1 3-1,1 1 324,1 0 1,2 2 0,2 6 0,1 1 0,2-1 0,2 1 0,2 1 0,3 1 0,3 1 0,2 1-1,-14 27-109,12 2 1,13 1 0,15-4-1,14 0 1,20-7 0,20-5-2129,-18-24 0,3-4 1971,7-2 0,4-2 0,3-1 0,2-1 0,5-2 0,0 0 0</inkml:trace>
  <inkml:trace contextRef="#ctx0" brushRef="#br0">17036 13407 8425,'-24'-31'0,"-2"0"0,0 6 0,9 7 1320,12 9 0,16-7 4173,11 2-5329,9-14 1,12 3-1,16-15 1,-23 18-1,2 0 1,4-1 0,2 0-1,2 0 1,1 1-1,1 1 1,1 1 0,1-1-1,0 1 1,2-2-1,0-1 1,1 0 0,1-1-1,-2-1 1,1 1-501,-1-1 1,-1 1 0,-6 3 0,-1 1 0,0-2 0,-2 1 0,-3 2 0,-2 1 0,-3 0 0,0 1 0,25-11 0,-8 3-1,-11 6-3268,-8 6 0,-5 1 3604,-5 7 0,3 1 0,-4 4 0</inkml:trace>
  <inkml:trace contextRef="#ctx0" brushRef="#br0">19169 12221 8459,'0'-21'834,"-2"4"0,-2 8 0,-5 4-271,-3 4 1,-6 1 0,-1 0 0,-2 0 0,-1 1 0,0 4-1,0 4 41,-2 2 1,0 3-1,2 0 1,4 3 0,3 1-1,4-2-594,2-1 0,3-2 1,9 0-1,4 1 0,9-1 1,7 0-1,8 1-45,6-1 0,-5-6 0,8-1 1,-3-1-1,-2 1 0,-4 1 0,-5 2 276,-4-2 1,-4 5 0,-9-3 0,-4 3 0,-7 3 0,-7 1-4,-9 2 1,-11 5 0,-7-2 0,-4 1 0,-3 1-1,-1-1 1,2-1-819,5-4 0,0 0 0,8-3 1,4 1-1,5-3-288,6 0 0,8-2 0,9-1 0,13-4 0,15-5 1,12-6 867,10-8 0,6-5 0,8-8 0</inkml:trace>
  <inkml:trace contextRef="#ctx0" brushRef="#br0">19475 12301 8392,'-4'-25'3072,"-1"6"-1653,3 10 0,0 4 0,4 13 0,2-1-851,5 0 1,4 1-1,3 2 1,2-1-1,-1 0 1,-3 0-1,0 0 1,-1 0-1,0-2-2194,1-3 1,-1 2 707,0-1 0,-1-7 1,-3-7-1,-5-2 1439,-2-3 1,-4 5 1948,-2 1 1,4 5 0,0-2-1918,7 4 0,5 1 1,3 1-1,1 2-524,2 2 1,4-1-1,-2-4 1,-1 0 0,2 0-1,-2 0 1,0 0-872,-3 0 1,-1 0 0,-1-2 0,-1-2 0,0-6-67,1-7 1,-1 0-1,-1-4 1,-2 6 0,-2 2-1,-1 2 926,0 0 0,-2 5 0,4 1 0,1 4 541,2 1 1,1 1-1,1 4 1,-1 5 0,0 5-1,1 3 1,0-2 28,4-1 0,-2 2 0,7 1 1,-1-2-1,0-2 0,-1-4-1059,-2-1 0,3-6 1,-4 1-1,-2-2 0,-1-2 1,-2-2-1,1-2-246,-1-5 1,-4-7-1,0-3 1,0-1-1,0 0 1,-2-1 663,-1-3 0,-2 3 0,-4 1 0,0 0 0,0 4 0,0 1 463,0 2 0,-5 6 1,-4 2-1,-5 7 0,-2 5 1,-2 8 752,2 4 1,3 5 0,2 5-1646,2 3 0,6 3 1,0-2-1,6-1 321,6 1 1,9 2 0,7-4 160,9-1 0,2-2 0,10-1 0</inkml:trace>
  <inkml:trace contextRef="#ctx0" brushRef="#br0">21395 11941 8485,'0'-19'1148,"0"11"1,1 3-1572,4 6 1,2 3 0,8-4 0,1 0 0,2-1 0,0-3 0,0-5 1278,-1-3 1,1 3 0,-4 2 0,-1 1 529,0 3 1,-8 3 0,-8 4 0,-11 5 0,-3 3 0,-4 1-1081,0 0 1,3-1 0,-2-1 0,0-2 0,4 1-534,1 2 0,9 0 1,8-3-1,8-5-99,6-3 0,2-5 0,-4-2 1,-1 0-1,0-1 0,1 1 1050,-1 0 0,-7 3 923,-6 7 0,0 4-1918,-5 5 0,4 0 1,1 1-1,1-1 1,4 2-608,4 3 1,8-8 0,7 2 0,4-5 0,6-4-1,3-1-354,5-2 0,5-11 1,-2-3-1,-2-6 1232,-2-3 0,5-14 0,1-5 0</inkml:trace>
  <inkml:trace contextRef="#ctx0" brushRef="#br0">22168 11408 8485,'0'-33'4348,"2"13"-2227,2 2 0,-3 11-1334,4 11 0,-2 5 0,0 7 1,1 5-1,1 3-376,1 4 1,-5 6 0,5 0 0,-2 3 0,1 4-1,-2 1 1,0-1-924,1-1 1,-2-1 0,2-2 0,-1-5 0,0-4 0,2-5-279,-2-3 0,-8-6 1,-4-1-1,-3-8 1,-2-8-1,-4-6 596,-4-3 1,-4-6-1,0 0 1,-1 2-1,0 0 1,2 1 0,2 0 1636,0 3 1,11 3-1,-1-1-719,1 1 0,9 6 0,6-1 0,12 4 1,7 3-1,9 3 0,5 1-2553,5 3 1,8-2 0,0-1 0,2-1 0,0-3 1828,3-1 0,-4-2 0,9 0 0</inkml:trace>
  <inkml:trace contextRef="#ctx0" brushRef="#br0">22755 11275 8364,'7'-34'1030,"-3"3"1,-1 8-178,2 19 1,-2 7 0,4 3-1,-1 1 1,-3 5 0,-1 4 0,-2 7-1,0 2-176,0 1 0,0 6 0,-2 0 0,-1 1 0,-1 1 0,1-2 1,0 1-1350,-2-3 1,4-2 0,-4-2-1,4-1 1,1-2 0,0-6-317,0-2 0,-2-7 0,-2-4 0,-5-4 0,-1-4 1202,1-5 0,-3-6 1,3-1-1,-3-1 1101,-1-3 1,1 2 0,3 0 0,5 3-1073,2 2 1,4 4 0,2 2 0,5 1 0,4 3 0,4 1-1221,0 2 1,12 0 0,-3 0 0,2 2 0,1 1 0,-3 3 0,1 0-5761,0 0 6737,-1-2 0,1 2 0,0 1 0</inkml:trace>
  <inkml:trace contextRef="#ctx0" brushRef="#br0">23048 11541 7805,'13'-7'-59,"0"-3"0,1 5-1,1 1 1,1-1 0,3-1 0,2 0 0,3 0 0,-1 3 843,0 2 0,0 0 0,-4-2 0,1-2 0,-1 2 0,-3 0 673,-1-1 1,-7 1 0,-6-5-1660,-4 2 0,-4 4 722,-3 6 0,9 2 0,9 4 0,2-2 1,4-1-1,3 0-753,4 4-126,-3 1 1,5-3 0,-5-2-1,1 0 1,-1-1 0,-4 2-3891,-5-1 4126,2-4 0,-12 3 598,0-6 1,0 1-1,-4 4 1,2 4-1,2 4 1,0 5 1580,0 4-2103,0-3 0,4 7 0,2-4 0,0 1 47,0 0 0,5 2 0,-4-4 0</inkml:trace>
  <inkml:trace contextRef="#ctx0" brushRef="#br0">13730 7943 18604,'-18'0'0,"1"0"0,0 0 0,1-1 0,0-2 0,-4-2-495,0 2 699,3 2 1,-6-1 0,5-1-1,2-3 1,2-1 0,4-2 0,2 0-1,4 2 1,6-1 0,6 1 0,12-2-1,11 0 114,12 0 0,14 5 1,12-4-1,-31 5 1,1 0-1,4 2 1,1 0-1,2 0 1,0 0-1,3 1 1,0 2-1,-1-1 1,0 0-1,1 2 1,1-1-1,-2 0 1,0 0-114,0 1 0,-1 0 0,2-1 0,0-1 0,-5 3 1,-1 1-1,0 0 0,-1-1 0,0 1 0,0-1 1,-2 0-1,-1-1 0,35 3-187,-8-3 1,-8 3 0,-2-1-1,-5-2 1,-8-2 0,-6-1-64,-6 0 0,-4 0 0,-7-1 1,-5-2-1,-6-3-5,-3-2 1,-6-1-1,-13-5 1,-14-1 0,-12 0-1,-9 3-67,-10 0 1,-7 2 0,-7 1 0,34 6-1,-1 2 1,-2 0 0,0 0 0,-4 1-1,-1 0 1,0 0 0,-1 0-102,0 0 1,1 0 0,-5 2-1,1 2 1,3 0 0,1 1-1,-1 0 1,0 2 0,2-1 0,1 1-1,4-1 1,2 0 99,-30 3 0,8 3 1,12-5-1,5 2 1,7-2 131,9-1 1,11 3 0,16-4 0,18-2 0,16-2-165,15-1 1,19 0 0,8 0 0,-35 0 0,2 0-1,2 0 1,0 0 0,2 0 0,0 0 0,2 0 0,1 1 147,2 2 0,0-1 0,-2-1 0,0-1 1,0 3-1,-1 0 0</inkml:trace>
  <inkml:trace contextRef="#ctx0" brushRef="#br0">14450 8223 29882,'0'-25'-3277,"0"2"0,0 6 0,0 2 1773,0 2 0,1 5 2269,4 4 1,-4 10-651,4 7 0,-4 6 1,-1 9-1,-1 2 1,-4 4-1,-4 3 1,-2 6-1,-3 1 1,1 4-1,0-4 1,-1-1-1,1-4-34,0-1 0,-1-5 0,1-1 0,1-2 0,2-2 0,2-4 1,1-3-1748,-1-5 1,6-1-1,-3-2 1684,4 0 1,12 1 0,4-1 0</inkml:trace>
  <inkml:trace contextRef="#ctx0" brushRef="#br0">14823 8903 29823,'13'-39'-2433,"1"12"0,-1 13 0,-1 12 2627,-3-2 1,-5 1 0,-8-5 0,-5 2 0,-6 5-1,-6 4 1,-7 6 471,-4 3 1,-4 2 0,-2 3 0,1 0 0,3 0 0,1-2 0,5-2-617,4 0 0,5 1 1,7-1-1,3 0 1,5 1-1,4-3 1,6 0 133,7-2 0,8-1 1,10 4-1,3-1 1,0-4-1,-3 1 0,-4-1 2,-5 3 1,-3 2 0,-7 1 0,-3 1 0,-8-1 0,-8 2-146,-11 3 0,-11 2 0,-8 6 1,-6-3-1,-5-1 0,-1 1 1,2-3-1665,1-2 1,6-3 1559,4-2 0,13-4 0,1-1 0,5-2-63,4-3 1,14-3-1,13-5 153,14-4 1,21-9 0,6-2 0</inkml:trace>
  <inkml:trace contextRef="#ctx0" brushRef="#br0">15090 9142 19102,'-14'-34'-1219,"8"14"1679,6 11 0,6 6 1,8 3-1,-1 0 1,0 1-1,1 4-614,-1 4 1,-1 2 0,-2 3-1,-1-1 1,2 0 0,-1 1 0,0-1-1,-1 0 75,2 1 1,0-1-1,3-1 1,-2-2-1,-2-2 593,-1-2 1,-5-3 0,4-8 0,-2-4 537,-3-3 1,-2 4-1,-2 0 1,-2 1-814,-2-1 1,2 5 0,8 0 0,5 5 0,8 4-585,8 1 0,6 1 0,5 2 0,-2-3 0,1 1 0,-2-2 0,-3 0-573,-3-3 1,-3-2 0,-3-1 0,-4 0-1,-3 0 1,-3-1 608,-3-4 1,-5 2 0,-8-4 0,-5 1 1678,-3 3 0,5 0 0,1 0 1,1 0-911,1 4 0,10 4 0,8 5 1,6-1-1,3 0-390,3-2 1,2 4 0,3-5 0,3 0 0,0 0 0,-1-3-1,-2-2-230,0-1 1,-5 0 0,-5 0 0,-3-1 0,-5-4-86,-2-4 1,-8-3 0,1-1 0,-4 0 0,-6 1 0,-6 2 0,-6 2 191,-2 2 1,2-3 0,-3 5 0,2 1 0,3 3-207,1 4 0,7 4 0,4 5 0,4 3 0,4 4 0,7 5 0,5 1-1914,6 4 2105,9 6 1,9-8 0,8 4 0</inkml:trace>
  <inkml:trace contextRef="#ctx0" brushRef="#br0">16809 9342 20212,'0'-26'-3384,"0"9"3558,0 4 1,0 7 0,0 0 244,0 5 1,-4 4 0,-1 10 0,1 0-1,0 1-237,-1-1 0,1 0 0,5-1-1163,4-3 192,-4 3 1601,5-11 1,-6 7-920,0-4 0,1 4 0,4 5 1,4-1-1,4-2 0,6-2-669,8-2 1,4 2-1,8-3 1,-1-2-1,4-2 1066,-1-1 0,1-12 0,-2-2 1</inkml:trace>
  <inkml:trace contextRef="#ctx0" brushRef="#br0">17423 9089 20212,'13'-34'-941,"0"1"1,1 13 0,-1 2 0,0 5 2056,0 4 1,-1 4 0,-1 10-1,-4 5 1,-1 6 0,-3 7-990,-2 2 0,-1 3 0,-1 0 0,-3 2 0,-5-2 1,-3 3-1,-2 0-234,1 2 0,0-2 0,1-5 0,2 0 0,2-3 0,2-2 0,3-2-536,2-3 1,-4-1-1,-1-3 1,-1-3 556,-3-5 0,-1-4 1,1-2-1,1-3 1,-1 1-1,-2-1 1,-1 1 397,-1 1 1,1 1 396,0 2 0,4 0 0,0 0-513,-2 0 0,7 6 0,4 2 0,7-1 0,7-1-724,3 0 0,4-5 0,6 4 1,1-4-1,2-1 0,2 0 856,2 0 1,2-6-1,4-1 1</inkml:trace>
  <inkml:trace contextRef="#ctx0" brushRef="#br0">18209 8916 27064,'4'-25'-9831,"1"5"10694,-2 12 1,-2 12 0,-1 14-1,-1-2-616,-4-1 1,2 4 0,-4 3 0,0 4 0,-1 2-1,-2 3 1,-2 4 0,-1 4 0,-1 2-321,1 4 1,0-5-1,-1 0 1,2-6 0,4-3-1,3-2 1,2-2 448,-1-3 1,2-8-1,-2 2 1,2-3-1,1-4-364,-4-2 0,2-3 0,-5-7 0,-1-4 0,0-4 0,0-2 0,-1-1 921,-2 3 1,3-3-1,0 3 1,-1-1-687,-2 1 1,4 4-1,4 10 1,2 4-1,2 3-989,0 1 1,0 5 0,0-1 0,0 1 0,2 0-1,2 0-2234,5-2 1,7 3 3443,2-1 0,12 0 0,-2-5 0</inkml:trace>
  <inkml:trace contextRef="#ctx0" brushRef="#br0">18289 9489 29284,'-6'-33'-1774,"5"17"0,-5-3 1406,6 14 0,0 2 133,0-5 1,4 6 0,2 2-1,1 6 1,4 3 455,1 0 0,7 0 0,2 4 0</inkml:trace>
  <inkml:trace contextRef="#ctx0" brushRef="#br0">18476 9489 20545,'-5'-9'0,"1"0"701,1-1 1,3 4 0,4 1 0,5 4 0,3 1 0,3 1 0,1 2-589,2 2 0,4 1 1,-4-3-1,-2 1 0,-1-1 265,-2-1 1,-7-4 0,-6-1 334,-7-1 1,-5-2 0,-1 3 0,-1-2-1,1 2 1,0 2-652,-1 1 0,5 1 1,2 4-1,1 4 1,3 3-1,3 1-702,5 0 0,8 1 1,9-3-1,3 0 0,2-4 1,0 1-1,-1-2-263,1-1 1,-2 0 0,-1-5 0,-4-2 0,0-2 0,-4-3 1495,-1-1 0,-3-4 0,-2 3 0,-3-2 304,-1-3 0,-3 7 0,-7 2 0,-5 5 0,-3 5 1,0 4-1353,3 3 0,-1 1 0,6 2 0,-1 1 0,1 5-159,-1 4 1,1-7-1,4 7 1</inkml:trace>
  <inkml:trace contextRef="#ctx0" brushRef="#br0">16609 7863 8258,'-23'-22'0,"3"1"0,7 6 0,9 8 0,-1 11 0,5 4 1221,5-1 1,8 3-1016,9-5 0,17-1 0,11-4 0,15 0 1,-26 0-1,2 0 0,5 0 0,2 0 1,5 1-1,2 0 0,4 0 0,2 1 0,3 0 1,2 0-1,0 0 0,1-1 0,2 0 1,0 0-1,-1-1 0,0 0 72,0 0 1,-1 0-1,3 0 1,-1 0 0,-3-1-1,-1 0 1,-2 0 0,0-1-1,-3-1 1,-1-1-1,-4-1 1,-1-1 0,-3-1-1,-2-2-454,-2 0 0,-2-1 0,-2-1 0,-1-2 0,-7-1 0,-1-1 0,24-19 0,-12-3 0,-11-6 1,-9-5-213,-12-7 0,-8-4 0,-15-10 0,0 31 0,-5 0 0,-6-3 0,-5-1 0,-5-1 0,-3 0 313,-5 0 0,-3 2 1,-5 3-1,-3 2 0,-4 1 1,-2 2-1,-2 2 0,-1 2 1,-6 3-1,-1 2 0,-3 4 1,-2 3 38,-3 2 0,-2 3 1,24 7-1,-1 0 1,-1 2-1,-1 1 1,-2 2-1,1 1 1,-1 0-1,0 1 1,0 2-1,-1 2 1,-1 0-1,1 3 1,2 0-1,-1 2 1,1 1-1,2 2 1,1 2-1,0 0 57,4 1 1,0 2 0,2 0 79,-16 9 0,3 5 1,6 6-1,4 5 1,5 1-1,3 3 1,3 2-1,4 4 1,3 3-1,4 3 1,6-2-1,5 2-199,4-1 0,8 1 0,14 6 0,12-2 0,11-6 0,8-4 0,-7-17 0,2-1 0,4-2 0,5 1 0,2-2 1,3-2-1,3 0 0,2-3 0,1-1 0,6 1 0,1-2 0,2-1 98,5-1 0,1-1 0,1 1 0,-18-6 0,1 0 0,-1 0 0,2-1 0</inkml:trace>
  <inkml:trace contextRef="#ctx0" brushRef="#br0">5532 15646 7968,'0'-7'-131,"1"-4"0,2 5 0,2-1 613,-2-3 1,-6 5 0,-3 5 0,0 8 0,-1 3-1,-1 3 1,-1 1 0,0 2-71,1 6 1,-3 3 0,-5 5-1,-2 5 1,0 2 0,-1 2-1,-2 2-324,1 2 1,-6 2 0,4 4 0,-3-4 0,0-3 0,1-6-418,2-3 0,6 2 0,-2-6 1,3-4-1,2-5 0,1-5-1963,3-4 2292,3-2 0,6-2 0,0-2 0</inkml:trace>
  <inkml:trace contextRef="#ctx0" brushRef="#br0">5812 15260 8122,'0'-6'528,"0"6"1,0 9-1,-2 5 146,-2 4 0,3 6 0,-5-3 1,1-1-1,1-2 0,-1-3 1,1-2-1,-1 1 466,2-1-1079,2-6 0,1-2 0,-2-10-187,-2-4 0,3-4 0,-4-5 0,4-4 0,1-3 0,0-2 0,0 1 297,0-1 1,0 0-1,0 2 1,1 3-1,2 4 1,2 3 0,-1 2 56,2 0 0,-3 1 1,4 1-1,1 4 1,-1 0-1,3 1-541,2 0 1,2 1 0,-1 4 0,2-2-1,3-2 1,4 3 0,4-1-1819,6-2 0,-4 4 1,3-4 2130,-3 4 0,10 1 0,4 0 0</inkml:trace>
  <inkml:trace contextRef="#ctx0" brushRef="#br0">6212 15020 8011,'-13'0'1016,"-1"0"0,5 0-576,0 0 1,3-6 0,2-3 0,8-1-162,7 1 1,4-2 0,1 5 0,2 0-1,0 1 1,-1 2 0,1 1 0,-2 2-157,-1 0 1,-2 0-1,1 0 1,-1 2-1,0 2 1,-1 5-195,-3 3 0,-3 5 0,-7 1 0,-4-1 0,-4-3 0,-4 0 150,-5-1 0,3 0 1,-2 1-1,2-2 0,2-2 1,-1-3 251,1-1 0,1 0 0,2-3-202,1 2 1,12-1 0,3-4 0,7 0 0,8 0 0,2 0-1,6 1 84,-1 4 1,0-4-1,-3 4 1,-1-2-1,-4 1-240,0 5 1,-4 3-1,-7 1 1,-6 1-1,-6-1 1,-8 0-1,-5 1-190,-6-1 1,-8-1 0,-1-2-1,2-2 1,0-3 0,3-2-244,-1-1 1,2-2-1,1 0 1,4 0-1,0 0 1,4 0 459,1 0 0,8 0 0,1 0 0</inkml:trace>
  <inkml:trace contextRef="#ctx0" brushRef="#br0">18862 7930 16140,'-6'-12'0,"-3"3"1668,-2 4 0,3 5-1619,4 5 1,1-4 0,0 5 0,-2 0-1,4 3 1,4 3 0,7 1 0,6 1-1,7 0 1,3 3 1178,5 1 1,3 4 0,8-5 0,1 1-1,3 0 1,0 0 0,1-2 0,-1-3-735,0-4 0,-2 3 0,-4-4 0,-1 0 0,-2 0 0,-3-2-494,-1-3 0,-2 3 0,-6-2 0,-1-1 0,-4-1 0,0-2 0,-4 0-73,-1 0 1,-2 0-1,0 0 1,1 0-1,-1 0 1,0 0 0,2 0-8636,3 0 9082,3 0 1,5 5 0,1 3 0</inkml:trace>
  <inkml:trace contextRef="#ctx0" brushRef="#br0">20555 8489 12096,'13'-17'0,"1"-1"183,-1 2 0,-4 5 0,0 2 1,0-1-1,0-2 459,0-1 0,-7 4 1,3 0-1,-4-1 1,-2-1 222,-4 2 1,-2 3 0,-6 6 0,-2 0 0,-1 2 0,-4 1 0,1 3 0,0 1-396,3 4 0,-4 0 0,3 3 1,0 1-1,4 1 0,3 3 1,2 0-366,2 1 0,-3-1 0,5-3 0,1 3 1,1 2-1,2 1-1139,0-1 0,5-2 0,1-4 0,1 1 0,4 2 1,0-1-1908,3-3 0,1-5 3106,2 0 1,10-6 0,7 3-1</inkml:trace>
  <inkml:trace contextRef="#ctx0" brushRef="#br0">21208 8516 15416,'-6'-35'-372,"-3"-1"0,-2 12 0,-3 17 0,1 7 1405,0 4 1,-1 5 0,1-4-1,1-1 1,2 2 0,2 3 0,2 3-816,3 1 0,2 0 0,1 1 0,1-1 0,4 0 0,4 1 0,4-1-52,5 0 0,-3-4 0,2-1 1,-2-2-1,-1-3 0,-1-2-153,0-1 1,-4 0 0,-1-1 0,-3-4 635,-2-4 1,-3 3 0,-4 2 628,-5 2 0,5 4 0,4 1-1196,7 1 1,6 5 0,4-3 0,0 0 0,0 0-1117,-2-3 0,-2 3 1,0-2-1,1-1 1,-1-1-1,2-2-338,2 0 1,-2-2 0,5-1 0,-3-1 0,1-1 0,0 1 0,0-1 1508,-1 3 0,1-6 0,-4 1 0</inkml:trace>
  <inkml:trace contextRef="#ctx0" brushRef="#br0">21555 8569 15416,'7'0'-254,"-1"-1"0,-4-2 0,1-3 0,3 0 0,1 0 485,3 3 0,2-3 0,3 2 0,3-1-217,4-1 0,9-1 1,3-6-1</inkml:trace>
  <inkml:trace contextRef="#ctx0" brushRef="#br0">22128 8369 19681,'0'-19'455,"0"4"0,0 4 0,0 11-103,0 7 1,0 0 0,0 2 0,0 2 0,0 0 0,0 4 0,0 2-1,0 2 1,0 0 0,0 2-568,0 0 0,0-4 1,0 4-1,0-2 1,0-2-1,0-3 1,0 0-1,0-1-2689,0 0 0,-1-5 3146,-4-4 0,-1-4 0,-3-4 0,5-5 0,2-3 0,2-1 600,0-1 0,0 1 0,2 0 0,2-1 0,5 1-321,3 0 1,1 1 0,2 2 0,1 1-1,2 0 1,-1 0 0,-1 0-976,2-1 1,-4 4-1,4 0 1,-3 1 0,-2 1-71,1 1 1,-2 3 0,-4 4 445,-3 5 1,-4 8-1,-1 2 1,0 0-1,0 2 1,0-1-1,2 3-304,2-3 1,4 4 0,6-5-1,6 1 1,5-3 0,6-3-1,3-5 691,3-3 0,8-8 0,2-5 0</inkml:trace>
  <inkml:trace contextRef="#ctx0" brushRef="#br0">23074 8103 26740,'14'-27'-4637,"-7"14"4968,-2 8 0,-4 10 0,-1 8 0,0 1 0,0 0 0,-1 3 0,-2 3 0,-3 4 0,0 4 713,0 0 0,0 2 0,3 0 1,-3 1-1,0-2-1319,0-1 0,-10 5 1,1 1-1</inkml:trace>
  <inkml:trace contextRef="#ctx0" brushRef="#br0">22728 8250 25553,'0'-55'-7397,"0"9"9275,0 12 1,1 15-6402,4 14 5087,-4 4 0,11 7-1,-4 1 1</inkml:trace>
  <inkml:trace contextRef="#ctx0" brushRef="#br0">22741 7823 13838,'0'-46'232,"0"6"1,-6 15 0,-4 29-369,-6 13 0,-5 6 1,-6 6-1,1 0 0,0 4 1,4 1-1,4 4 0,5 4-23,4 2 1,3 1 0,6-5-1</inkml:trace>
  <inkml:trace contextRef="#ctx0" brushRef="#br0">23781 8516 25048,'0'-28'-204,"0"9"1,-1 19 0,-2 10-1,-3 5 1,-2 4 387,-2 2 1,2 1 0,1 5-1,1-1 1,2 1 0,-1 1-1,1 2 26,1 1 0,1 4 0,2-4 1,0-1-1,0-2 0,0-1 0,0-2 1,0-3-550,0-4 0,0-3 1,-1-5-1,-4-7 694,-3-12 0,-4-8-469,-2-10 1,5-6 0,2-1 0,1-1 0,3-1 208,2-1 0,2-1 0,4-1 1,4 4-1,4 2 0,3 3 225,2 4 1,1-2 0,-3 10-1,2 2 1,-3 1 0,-3 3 1365,-3 3 0,0 3-1988,4 6 0,-6 6 0,-4 1 0,-6 2 0,-5 0 0,-4 2-232,-2 0 1,1-2 0,0 0 0,-1 0 0,1 0 0,1 0-765,3 1 1,3 2 0,8 0 0,4-2 0,7-2 0,9-1 1377,8 0 0,4-4 0,6 3 1</inkml:trace>
  <inkml:trace contextRef="#ctx0" brushRef="#br0">24141 8689 25048,'0'-20'-1947,"6"6"2554,3 10 1,3 1 0,1-2 0,0-3 0,1-4-1,-1 0 1,2 1 0,1 3-796,2-3 1,4-1 0,-4 1-1,-2 0 1,-1 4 0,-3-1-1,-2 2 1,-1 0-4043,1 4 0,-4 2 4181,-1 4 1,-4-1 0,-1 6-1,0 1-255,0 2 0,2 0 0,1-2 0,3-2 1656,1-2 1,-3 0 0,5-4 0,2 3-441,1-2 0,1 3 1,0-2-1,0 1 1,1-1-1,-1 2-287,0 1 0,5-4 0,2 2 0,-1-2 0,0 0 0,-3 1 0,-1-1-1737,-2-1 1,1-2 39,-1 0 0,-5-2 1111,-4-2 0,-8-2 0,-4-5 0,-1 4 0,0 1 1,0 2-1,1-1 4967,-1 1-5006,0-1 0,1 11 0,7 3 0,7 3 0,9 1 0,4 1 0,5-1 0,7-4 0,3 0 0,1 0 0,-1 0 0,-1-2 0,-3-1-440,-2-3 0,-3-2 1,-3-1-1,-4 0 0,-5-1-658,-4-4 0,-3-2 889,-6-6 1,0-1 0,0 1 0,0 0 357,0-1 1,-4 1-1,-2 1 1,0 2-1,-2 2 1,1 2-439,-3 4 0,-2 3 0,-2 6 0,0 10 0,-3 3 0,0 7-6668,0 1 7096,2-9 1,2 7 0,0-13-1</inkml:trace>
  <inkml:trace contextRef="#ctx0" brushRef="#br0">21395 9476 31424,'7'-14'-1792,"-1"1"1,-6 4-1,0 0 1686,0-1 0,0-2 1,-1-1-1,-2-1 0,-3 1 1,-2 0-1,-2-1 590,-2 1 1,-1 4 0,0 2 0,-1 1 0,1 3 0,0 1 0,-1 4 25,1 2 1,4-1-1,2 6 1,1 1 0,3 2-471,1 2 0,4-5 0,4-2 1,6-1-1,7-2 0,3 1 0,3-1-311,-1-1 0,-5-1 0,2-2 0,-2 0 0,-3 0 444,-1 0 1,-9 1 0,-6 2 0,-7 3 204,-5 1 0,0-2 0,2 4 0,2 1 0,2 2-378,3 1 0,3 1 0,5-3 0,5-2 0,8-3 0,7-1 0,6-1-854,3-1 0,6-6 0,5-3 0,-2-1 0,-3-4 908,-5 0 1,4-3 0,-5 1 0</inkml:trace>
  <inkml:trace contextRef="#ctx0" brushRef="#br0">22115 9209 10498,'13'-33'6638,"-6"11"-6207,5 3 0,-10 19 0,2 9 0,-2 4 0,-2 4 0,0 2 0,-2 2-67,-2 2 0,1 2 1,-5 2-1,1 0 1,1-1-1,-1 1 1,1-2-1,0-1-828,3-2 1,-5-6 0,1 2 0,-2-3 0,0-2 0,-1-1-284,-2-3 0,-1-3 0,-2-6 1,-1-2-1,-2-2 0,3-5 0,3-3 935,3-1 1,2 4 0,-3 0 0,2-1-1,2-2 3411,3-1 1,3 5-3858,5 4 0,2 8 0,6 5 1,2 3-1,4 0 0,7-2-2890,3-1 1,8-2 0,0 2 3161,6-4 1,5-10 0,5-2-1</inkml:trace>
  <inkml:trace contextRef="#ctx0" brushRef="#br0">22675 9196 8538,'0'-21'0,"0"11"0,1 14 888,4 12 0,-4 8 1,3 1-1,-2-1-308,-2-2 1,0-4 0,0 4 0,-2 0 0,-1 2-1,-2 1 1,-1 3 0,-2 0 0,1 1 734,-4-3 0,4-4-1694,-2 1 1,5-7-1,-5 2 1,-2-5 95,0-4 0,-3-3 0,1-6 0,-2 0 0,-1-2 0,-2-2 0,0-5-290,-1-3 1,4-3 0,-3-1 0,5-2 0,3 4 0,2 2 0,1 3 929,0-2 1,4 4 1197,-2-2 0,10 6 0,3-1 0,4 4 1,2 4-1,0 5-605,4 3 1,4-3 0,8 0 0,3 1-951,1 2 0,7 1 0,7 1 0</inkml:trace>
  <inkml:trace contextRef="#ctx0" brushRef="#br0">22861 9569 23154,'9'-21'-377,"0"3"1,-5-1 0,5 15 0,2 1 0,1 1 0,1 2-1,2 0 1,1-1 0,2-2 834,-2-2 0,0-1 0,1 3 1,0-1-1,0 1-167,-3 2 1,-8 1-1,-6 0 1,-7 0 156,-5 0 0,-1-2 1,0-1-1,-1-1 0,1 1 1377,0 1 0,5 4 0,4 2 1,2 5-2031,2 3 0,5 1 0,-1 1 1,1-1-1,0 0-2793,4 1 0,3-1 0,0 0 202,-3 1 0,-5-7 2335,-8-3 1,1-2 0,-4-1 179,1 4 1,7-4 0,7 5-1</inkml:trace>
  <inkml:trace contextRef="#ctx0" brushRef="#br0">23394 9556 21969,'-6'-27'-2409,"1"11"0,-6 4 3812,2 4 0,5 4 0,-5 4 0,-1 0 1,-2 0-606,-2 0 0,1 6 0,0 4-1157,-1 7 0,6-3 0,0 4 0,2-3 0,5-3 0,4-2 59,6-1 0,2-5 1,3 4-1,-1-2 1,0-3-99,1-2 242,-7-1 0,-1 2 1,-7 1-222,-4 1 0,-2 5 1,-7-3-1,1 0 1,1 1-1,2 1 337,1 2 0,6 8 1,-3 3-1</inkml:trace>
  <inkml:trace contextRef="#ctx0" brushRef="#br0">23581 9596 14548,'2'-8'665,"2"4"1,3-4 184,7-1 1,-2-2 0,-4-3 520,-3 1-1584,-4 6 1,-2 1 0,-4 6-1,-3 0 1,-4 1 0,-2 2 420,1 1 1,-5 5 0,0-3 0,2 2 0,1 1 0,4-1 227,2 1 1,3-4 0,6 4 0,0 1 0,3 3 0,4 2-3396,6-2 0,10 4 2936,-1-8 1,9 3-1,3 1 1</inkml:trace>
  <inkml:trace contextRef="#ctx0" brushRef="#br0">23968 9636 14548,'0'-23'752,"0"6"-167,0 11 0,0 6-284,0 0 1,-2 4 0,-1 6 0,-3-1 0,-1 2 0,-4-1 0,0 0 0,-3-1 131,1 2 1,4 1 0,0 1 0,0 0 0,2 1 0,2-1-1294,4 0 1,1 0 0,3 1 0,4 1 918,7 2 0,8-2 0,-1 4 1</inkml:trace>
  <inkml:trace contextRef="#ctx0" brushRef="#br0">24154 9716 14548,'8'-26'1379,"-4"4"1,3 9-1089,2 8 0,3 4 0,2 1 0,-1 0-1081,0 0 1,-2 0 832,-7 0 0,-10 0 0,-12 0 0,2 0 1,1 0-1,2 1 585,0 4 0,-1-2 0,1 4 0,0 1 1,1-1-1,1 2 0,4 0 25,1 0 0,2-5 0,4 5 0,0 1 0,0 2-1157,0 1 1,1-1-1,2-1 1,1-2-1,-1 1-905,-1 2 1,-4 7 0,-2 2 0,-5 0 0,-3-4-1339,-1-2 2702,-6 4 0,-2 2 0,-6 6 0</inkml:trace>
  <inkml:trace contextRef="#ctx0" brushRef="#br0">24821 9662 18508,'0'-19'-3378,"-2"10"3977,-2 0 0,1 6 0,-6 3 0,0 2 0,0 1-443,0 1 1,2 6-1,-3-2 1,2 1-1,1 0 1,1 1-1,0 2 20,3 1 0,1-2 0,4-1 1,2 2-1,5-2 0,5 2 0,3-2-149,6-1 0,3-3 0,2-6 0,1 0 0,-6 0 1,-2 0-326,-5 0 1,-1-4 0,-3-2 0,-3-2 0,-5-2 0,-2-2 599,-2-1 1,-2 0 0,-2 1 0,-5 3-1,-3 4 1,-1 2 522,-1-1 1,6 2 0,0-1-1,2 6 1,3 6-444,2 3 0,7 0 0,4-2 0,5-1 1,4 2-1,2-1-407,3-1 1,1-2 0,1-4 0,1 2 0,-2-2 0,-1-2-1,-3-2-824,-2-4 0,-1 4 0,-6-5 0,-2 0 1677,-1-3-564,-6 3 0,3 2 1,-6 8-1,1 5 1,4 1-1,3 1 117,4-2 0,2-1 0,0 4 0,4-3 0,4-3 0,5-1-375,4-1 0,-1 0 1,4-5-1,0-2 1,-1-3-1,-1-1 1,-2-5-748,-2-4 1,-7 1 0,-4-3-1,-3 3 1,-5 0 0,-5-1 553,-2-2 1,-4 5 0,-2 4 0,-7 0-1,-4 2 1,-4 2 625,-2 4 0,1 1 0,-4 0 1,3 3-1,1 4 0,0 8 0,1 4-140,3 5 1,5 1 0,4 3 0,1 3 0,5 3 0,4 1-3314,5-4 1,6 1 2860,4-1 1,2 0-1,7-4 1</inkml:trace>
  <inkml:trace contextRef="#ctx0" brushRef="#br0">23408 10275 22009,'0'-19'-2381,"0"-3"2738,0 3 1,-5 7 0,1 12-1,1 7 1,0 5 0,0 3 0,-1 3 647,1 4 1,-3-2-953,1 3 0,1-3 0,4 4 0,0-2 0,0 1 0,0-3-417,0-2 1,4-3-1,2-2 1,0 0-399,0 1 0,-3-7 0,-8-4 0,-5-4 1,-6-5-1,-5-2 303,0-2 0,-4 0 1,3-1-1,-2 4 0,2-1 1978,4 1 1,3 4 0,5-1 0,6 2-905,8 2 0,8 6 1,4 3-1,3 1 0,2 1 1,3-2-954,1 1 1,2 2-1,-1 0 1,1-2 0,-2-1 530,-3 1 1,10 2 0,-4 1 0</inkml:trace>
  <inkml:trace contextRef="#ctx0" brushRef="#br0">23661 10528 8557,'6'-32'1062,"-5"16"0,10-1 0,-7 22-17,-1 4 1,-1-2 0,-2 2 0,0 1-65,0 2 0,0-3-981,0 0 0,6 0 0,1 4 0</inkml:trace>
  <inkml:trace contextRef="#ctx0" brushRef="#br0">23781 10395 8557,'-12'-22'-1,"3"0"1,2 0 0,4 8-64,-2 1 0,7 5 0,8 4 64,7 3 0,9 1 0,8 0 0</inkml:trace>
  <inkml:trace contextRef="#ctx0" brushRef="#br0">24048 10235 20449,'-9'-18'-1334,"0"2"0,0 6 1907,2 8 0,1 8 0,6 9 0,0 1 0,1 4 0,2 0 0,3 6 0,1 3-624,4 7 0,-4-4 0,2 1 1,0-4-1,-2 0 0,-2-4 1,-4-2-1823,-1-2 0,-1 3 1,-4-6-1,-4-4 1878,-2-3 1,-9 1 0,0-5 0</inkml:trace>
  <inkml:trace contextRef="#ctx0" brushRef="#br0">23914 10528 11769,'6'-26'-157,"3"-1"1,3 2 0,1 3-1,1 4 1,0 3 0,3 3-1,2 2 620,2 1 0,-4 6 1,6-1-1,0 2 1,3 2-1,2 0 1,1 0-424,2 0 0,6-6 0,-2-1 0</inkml:trace>
  <inkml:trace contextRef="#ctx0" brushRef="#br0">24381 10209 12207,'0'-14'238,"-6"7"1,3 2 0,-4 10 0,-1 5 0,2 5 719,0 3 0,-3 8 1,5 0-1,0-1 0,-1 3 1,1-1-1,1 4-1810,1 1 0,2-2 1,0 1-1,0-4 0,0-5 1,0-3-5509,0 0 6310,0-4 0,-6 4 1,-1-5-1</inkml:trace>
  <inkml:trace contextRef="#ctx0" brushRef="#br0">24301 10595 12207,'0'-13'-2725,"1"-5"2919,4 0 0,-2 0 1,4 5-1,1 0 1551,-1-1 0,0 1 1,4 1-1,-2 3 1,1 5-1201,2 2 0,1 2 0,1 0 0,-1 2 0,0 1 0,2 3-349,3 1 0,-3-2 1,4 2-1,-1 1 1,-1-3-1,0 1-1431,-3-3 0,-8-1 1,-4-1-1,-7 2 961,-2 2 1,3 1-1,-4-2 1,2 5 0,2 3-1,-1 1 1,1 0 1204,1 1 1,1-5 0,4 0 0,2 1 0,5 0 0,5 1 0,3-4-1,4-1-865,0-3 1,4-2 0,-3-1 0,2 0-1,0-1 1,-4-2-684,0-1 1,-1-7 0,-3 2-1,2-1 1,-2 0 0,-1 1 0,-2 0 566,1 1 0,-5 2 0,0 6 0,1 0 0,2 3 0,1 5-1399,0 5 0,1 9 1403,-1 1 0,12 14 0,3 4 0</inkml:trace>
  <inkml:trace contextRef="#ctx0" brushRef="#br0">6145 6903 10317,'6'-29'0,"2"2"0,-1 6 316,-3 5-234,-8 9 1,-3 1 0,-8 6-1,-3 0 1,-6 0 0,-4 0-1,-3 0 1,1 0 0,-1 0-1,-1 0 1,-7 0 155,-2 0 0,-1 4 1,-8 1-1,-3-1 0,-1 1 1,-2 1-1,1-1 0,0 3 34,2-1 1,-2 2 0,-3 6 0,-4 1-1,-3 4 1,-5 2 0,35-9 0,-1 0-266,1 2 1,-1 0-1,-4 3 1,0 1 0,5-1-1,1 0 1,-2 0 0,1 1-1,0 0 1,0 0 0,-29 18-151,5 0 0,0-1 0,14-10 0,4 1 0,5 0 0,10-1 0,6-1 168,6-2 1,6 0 0,4-3 0,2-1 0,2 2 0,3-1 0,6 4 240,9 1 1,12 2 0,5-1 0,4 1 0,4 1 0,2 2-121,4 1 0,11 0 0,-7-4 0,2-1 1,2 1-1,3 0 0,5-2-126,3-3 0,-3 2 1,8-6-1,-1-2 1,-34-9-1,1-1 1,2 0-1,1-1 1,2-1-1,0-1 41,-1 0 0,1 0 1,1 1-1,0 1 1,-1-3-1,0 0 1,1 0-1,0-1 1,3 0-1,0 0 1,2-1-1,0 0-4,2 0 1,-1 0-1,-1 0 1,0 0-1,-1 0 1,1 0 0,-1 0-1,1 0 1,0 0-1,1 1 1,-1 0 0,0 1-1,0 0 1,0 1-77,-1-2 1,1 0 0,-3 2-1,1 0 1,1 0 0,0 0-1,-1 0 1,0 0 0,1 0-1,0 0 1,1-1 0,0 1-1,1-1 1,-1 0 17,-1 0 0,0 0 0,2 1 0,1-1 1,0-2-1,0 0 0,-1 0 0,0 0 1,0 0-1,0 0 0,-1 0 0,0 0 94,-1 0 0,1 0 0,3 0 0,1 0 0,-2 0 0,-1 0 0,1 0 0,0 0 0,1 0 0,-1 0 0,0 0 0,0 0 1,0 0-1,1 0-46,0 0 1,1 0 0,-2 0 0,1 0 0,4 0 0,0 0 0,-1 0 0,-1 0-1,-2 0 1,-1 0 0,-1 0 0,0 0 0,-1 0 0,-1 0-27,0 0 0,0 0 0,4 2 0,-1 0 0,-4 1 0,-1-1 0,2-1 0,0 1 0,2-1 0,0-1 0,0 0 0,0 0 0,2 0 0,-1 0 14,0 0 1,0 0 0,0 0 0,0 0 0,1 0 0,0 0 0,2 0 0,-1 0 0,-1 0 0,0-1-1,1-1 1,-1-1-3,0-1 1,-1-1-1,-2 2 1,-1-1 0,5 0-1,-1 1 1,-2 0 0,0 0-1,-1 0 1,-1 1 0,2 0-1,1 0 1,-2 0 0,0-1-36,1 2 1,0-1 0,2 2-1,-2-1 1,-2 1 0,-2 0 0,0 0-1,0 0 1,0 0 0,1 0-1,-2 1 1,1-1 0,1 2 0,0-1-30,0 2 1,-1-1 0,0 0 0,-1 0 0,1-1 0,0-2 0,1 1 0,1 0 0,-1 0 0,1 0 0,0 0-1,1 0 61,-1 0 1,1 0-1,0 0 1,-1-1 0,2 0-1,0-1 1,1-1-1,-1 0 1,-1-1 0,0 1-1,2-2 1,0-1-1,1 0 1,-1 0 11,1-1 1,-1 1 0,4 1-1,-1 1 1,4 0 0,-1-1 0,1 1-1,-1-1 1,3 1 0,0-1-1,-2 1 1,-1 0-105,0-2 0,-1 1 0,3 2 1,-1 0-1,-2 0 0,-1 0 1,-2 0-1,0 0 0,-1 0 0,0-1 1,-1 0-1,0 1 0,0 0 1,1 0-30,1 0 1,-1 0 0,-6 1 0,1 1 0,2-3 0,0 0 0,0 1 0,0-1 0,-2 1 0,1 0 0,2-1 0,-1 1 0,-1-1 0,0 0 136,-2-1 0,1 0 0,1-1 0,1 0 0,-5 0 0,0 0 0,0 1 0,-1 0 0,1 0 0,-1 1 1,-1-1-1,0 1-41,0 1 0,0-1 1,1-2-1,1 0 1,-3 2-1,0 0 1,0 1-1,-1-1 1,0 2-1,-1 0 1,0 0-1,0 1 1,0-1-1,0 1-112,0-1 1,0-1-1,0 1 1,-1 0-1,36 2 1,-2 0-1,-3 0 1,-1-2-1,-2-1 49,-2-1 0,3-5 0,-6 3 1,2-1-1,1-4 0,-1-1 1,1-2 95,-1-4 1,-1 3 0,4-4 0,0 1 0,1-1 0,1 0 0,4-2-43,-36 10 1,0 1 0,33-8 0,1-4 0,-3 0 0,-1 0 0,-2 1-159,-3 2 1,0-4 0,-7 4 0,-5-2 0,-4-1 0,-7 0 0,-7 0 5,-4-2 1,-8 0-1,-7 1 1,-7 1 0,-5-2-1,-1-1 1,-3-2-70,-5 0 1,-3 2-1,-11 2 1,-2 0 0,-1 1-1,-3 1 77,-3 4 1,-8 0-1,-7 3 1,-2-1 0,-7 3-1,-6 0 1,-6 0 120,-4-1 0,3 1 1,30 6-1,-1 2 1,-3 0-1,0 0 1,-1 1-1,0 0 1,-3 1-1,0 0 67,-2-1 0,0 0 0,3 2 0,-1 0 0,-6-1 0,-1 0 1,0 1-1,0 1 0,-1-1 0,1 2 0,-2-2 0,-1 2 0,0-1 1,1 1-60,0 1 0,-1 0 0,-8-1 0,0 0 1,6 2-1,1 0 0,0-1 0,0 0 1,0 1-1,1-1 0,2-1 0,0 1 0,0-1 1,0-1 21,1 0 1,1 0 0,-2 0 0,0 0 0,-2 0 0,1 0 0,-2 0-1,1 0 1,0 0 0,-1 0 0,0 0 0,0 0 19,1 0 0,0 0 0,0 0 0,-1 0 0,-1 0 0,-1 0 0,1 0 0,1 0 0,1 0 0,1 0 0,-2 0 0,1 0 0,1 0 0,0 0 19,0 0 0,-1 0 0,2 0 0,-1 0 1,0 0-1,0 0 0,0 0 0,1 0 1,-2 0-1,0 0 0,3 0 0,0 0-41,-1 0 1,0 0 0,2 2 0,0 1-1,0-1 1,0 0 0,0 0 0,-1-1-1,-1 0 1,0 0 0,0-1 0,0 0-1,0 0 1,0 0-2,2 0 1,0 0-1,-2 0 1,0 0 0,2 0-1,0 0 1,-1 0-1,0 0 1,0 0 0,1 0-1,-2-1 1,1 0-1,0 0 1,-1-1 44,1 0 0,0 0 1,-5-1-1,0 0 1,5 1-1,-1 1 1,1-1-1,0-1 1,-3 2-1,1-1 1,-1 1-1,1-1-28,-1 0 0,1 0 0,-3 1 0,0 0 0,1-1 0,0 0 1,1 1-1,1 1 0,-1 0 0,1 1 0,0 0 0,0 1 1,0 1-1,-1 0-71,0 1 1,1-1 0,1 0 0,0-1-1,1 1 1,1 1 0,-2 0 0,0 0-1,-1-1 1,0-1 0,-1 2 0,1 0-1,0-1 1,0 0 36,3 0 1,-1 0-1,0-1 1,0 0-1,1-2 1,1 0-1,0 0 1,-1 0 0,0 0-1,0 0 1,1 0-1,1 0 52,1 0 1,-1 0 0,-2 0 0,0 0-1,2 0 1,0 0 0,-1 0 0,-1 0-1,1 0 1,0 0 0,0 0 0,0 0 0,0 0-1,0 0-3,0 0 1,0 0-1,0 0 1,-1 0-1,-1 1 1,0 0-1,-1 0 1,1 1 0,0 0-1,0 2 1,-1-2-1,1 1 1,-1 1-1,0 0-44,-2 0 1,1-1 0,0-1 0,0 1-1,-2 0 1,0 1 0,1-1 0,1 0-1,1-1 1,0 0 0,1 1 0,1-1-7,0 0 0,0 0 0,-1 1 1,-1-1-1,4-2 0,1 0 0,0 0 1,0 0-1,0 0 0,-1 0 0,1 0 1,0 0-1,-2 0 0,0 0 30,0 0 1,0 0 0,3-2-1,0-1 1,-1 1 0,0 0 0,-1 0-1,-1-1 1,2 1 0,-1 0 0,-2 0-1,0 0 1,1-1 0,0 1 27,-2-1 1,1 0 0,2 2 0,1 1 0,-1-2 0,0-1 0,2 2 0,-1 1 0,0 0 0,0 0 0,1 0 0,0 1 0,0 1 0,-1 1-189,0 1 0,1 1 1,4 1-1,0 1 0,-1 1 1,0 2-1,0 0 0,1 2 1,2 0-1,1 1 148,2 0 0,0 1 0,-2 1 0,2 1 0,1-1 0,2 1 0,0 0 0,2 1 0,0 0 0,1 3 0,-29 21 0</inkml:trace>
  <inkml:trace contextRef="#ctx0" brushRef="#br0">4679 7410 8037,'-39'0'0,"-1"0"0,-3 1 0,3 4 0,2 4 0,2 1 0,1-1 265,5-3 1,-2-6 0,6 0 0,3-3 0,2-4 0,2-8 0,2-5-1,3-5 1,0-4 0,1-7 0,0-4 0,-2-4-223,-3-5 1,3-6-1,-4-4 1,0-6-1,-3-3 1,9 31-1,-1 0-113,-1-2 1,-1 1 0,0-2 0,-1 0 0,-1 0 0,-1 1 0,1 0 0,-1 0 0,-1 0 0,0 1 0,-1-2 0,-1 0 0,1 0 0,-1 0 0,1-2 0,1-1 414,0 1 0,0-2 0,0 0 1,1-2-1,1-2 0,1 0 0,1-2 1,1 1-1,1-2 0,1 1 1,2-2-1,1 0-240,3 0 1,1-1 0,1-1-1,2 0 1,3-1 0,0-1 0,1-2-1,1-1 1,2-1 0,1 0 0,4-1-1,3-1 35,3 0 0,3 1-192,-2 5 0,3 0 0,7-10 0,2 0 1,-2 4-1,1 1 0,3-1 0,2 0 1,2-2-1,0 0 0,2 1 0,1 0-147,-1 1 0,2 0 0,-11 19 1,0 1-1,2 0 0,1-1 1,0 0-1,2 0 0,0-1 1,1 0-1,1 0 0,0-1 1,2 1-1,-1 0 0,1 0 1,0 1-1,0-1 79,-2 3 0,0 0 1,2-1-1,4-3 1,2-1-1,0 1 1,-3 2-1,0 0 1,0 1-1,2 1 1,1-1-1,0 1 0,1 0 1,0-1-1,1 2 1,-1 2-1,0 0 1,0 2 166,0 0 1,0 1-1,1 0 1,2-1-1,0-1 1,0 2 0,-2 4-1,0 1 1,0 1-1,0 0 1,0 1 0,1 1-1,0 0 1,0 1-1,0 0 1,20-10 0,0 3-1,-1 1 1,0 3-1,-3 2 1,-1 2-100,-2 2 0,0 2 1,2 3-1,-1 2 0,-5 1 1,-2 3-1,-1 2 1,0 1-1,-3 1 0,0 2 1,-4 1-1,-1 1-172,-2 2 1,0 0 0,2 1-1,0 2 1,-4 1 0,-1 2 0,0 1-1,-1 2 1,2 1 0,-1 2 0,0-1-1,-2 1 224,37 9 0,-34-7 0,-1 0 0,27 7 0,3-3 0,3-4 0</inkml:trace>
  <inkml:trace contextRef="#ctx0" brushRef="#br0">8545 1666 8095,'-14'0'1499,"7"7"0,2 5-1174,4 4 0,1 8 0,0 0 0,1 4 1,2 5-1,2-1 0,-1 4 0,1 1 12,-1 4 1,2 1 0,-3-7 0,2-4 0,-3-4-1,1-5 1,0-4-650,2-3 0,-1-9 0,-4-8 0,0-11 62,0-12 1,2-9-1,1-12 1,3-5-1,1-3 1,2-1 407,-2-2 0,5-2 0,-3 4 0,1 5 0,1 3 0,-4 5 895,-1 5 0,0 11 0,-3 8 0,3 3-773,1 2 1,-4 7 0,2 6 0,-4 7 0,1 6 0,1 5-278,1 4 0,1 1 1,-5 2-1,0 3 1,-2 0-1,-1-1 1,-1-4-700,1 0 1,-3-3 0,1 4 0,2-3 0,2-2-213,1-3 1,7-2-1,7-5 1,8-6 907,8-6 0,9-17 0,9-8 0</inkml:trace>
  <inkml:trace contextRef="#ctx0" brushRef="#br0">9104 1546 12507,'-13'1'0,"0"4"0,1 4 0,2 3 0,2 1 0,2 0 959,3 1 0,2 3 0,1 1 0,1 0 0,5 0 0,6 1 0,6 0 0,1 0-1078,0-2 1,5-8 0,-2-5 0,2-2 0,0-2 0,-4-2 0,-2-2-445,-6-5 0,0-3 0,-8-3 0,-2-1 0,-5-2 0,-8 2 0,-5 1 246,-6 2 0,-8 1 0,-1 3 0,3 4 0,3 4 1211,3 1 1,7 1 0,5 4-1217,13 4 1,11 1 0,19-1 0,5-5 0,7-2-1,4-2 322,6 0 0,-2-12 0,6-3 0</inkml:trace>
  <inkml:trace contextRef="#ctx0" brushRef="#br0">9638 1626 8088,'-8'-13'525,"-7"7"1,7 6 0,2 9 955,3 7 1,3-6 0,0 4 0,0-3-1328,0 1 1,1 0 0,4-3 0,4-5-1,1-4-1130,-1-4 0,1-8 1,-5-7-1,-2 0 1,-3-1-1,-5 4 1,-2 0-1,-2 1 764,0 2 1,-4-4 0,-5 10-1,2 0 1,2 1 923,5 0 1,6 4-1,11-2-476,5 2 0,9 7 1,1-1-1,3-1 0,4-1 1,2-2-1,1 0-3353,0 0 3117,4-6 0,-9-2 0,4-5 0</inkml:trace>
  <inkml:trace contextRef="#ctx0" brushRef="#br0">9931 1479 8088,'-18'5'1101,"0"1"-375,2 1 0,3 2 0,2 3 0,4-2-101,1-1 0,2 0 0,4 6 0,0 1 0,1 2 0,2 0-153,2 1 0,3-4 1,-2 2-1,2-2 1,2-1-1,2-1 1,1-1-607,1-3 0,-1-3 0,-1-8 0,-2-2 0,-1-5 0,0-5 0,-2-3 0,-1-4 0,-1-3 0,-1 1 0,-1-3-1833,-1 3 1,-2 3 0,0 0 0,0 0 0,0 4 2018,0 1 82,6 2 0,2 4 0,9 0 1,3-1-1,4-2-428,4-1 294,8-7 0,-2 0 0,6-7 0</inkml:trace>
  <inkml:trace contextRef="#ctx0" brushRef="#br0">10398 1026 8084,'0'-13'0,"0"0"0,0 7 349,0 6 0,-5 11 0,1 12 0,1 3 0,1 7 1,2 5 512,0 5 1,0 9 0,0-1 0,0 2 0,0-1-1,0-2 1,0-3 0,0-4-896,0-6 0,0 0 0,0-6 0,0-2 0,0-6 0,2-6 0,1-9 1,1-8-1,-1-8-1017,-1-9 1,-7-2-1,-1-5 1,0 4-1,-1-1 1,1 2 0,-2 1-1,3 5 3250,-1 2 1,0 8-1383,1-1 0,5 4 1,2 6-1,8 6 0,6 4 1,1 2-1,-1-1-700,2 1 0,-2 0 0,6-5 1,1 1-1,-1-3 0,0-2 1,0-4-720,-1-4 0,4-1 1,-4-1-1,0-4 1,-4-4-1,-3-2-214,-5-3 1,1 1-1,-6 0 1,-1-1 1129,-1 1 0,-1 7 0,4 6-138,4 7 1,2 7 0,4 2 0,3 3-1,3 1 1,2-1 0,3-1-533,2 1 0,7-4 0,1 1 1,4-6 354,4-5 0,10-4 0,6-1 0</inkml:trace>
  <inkml:trace contextRef="#ctx0" brushRef="#br0">11637 1586 15098,'0'-9'2085,"-1"2"-1919,-4 1 0,2 1 0,-6 5 1,1 2-1,0 2-255,4 5 1,2 0-1,2 3 1,0 3-1,0-1 1,0 1 63,0-1 1,0-1-1,2-1 1,2-2 0,5-1-1,3 0 222,1-2 1,-4-1-1,0-6 1,0-1-1,0-2 1000,0-2-630,-6-5-698,3 3 1,-6 1 0,0 6 0,0 7 0,0 5 0,0 1 0,1 1-662,3-1 0,4 0 0,5-1 0,2-2 0,1-2 0,4-2 0,-1-3-222,0-2 0,5-1 0,-3-1 1,-1-4-1,-2-4 0,-3-2 955,-2-3 0,-1 1 0,-3 0 0,-3-1 0,-2 1 0,1 0 1,-2-1 1418,-2 1 1,-1 0 3197,0-1-3820,0 7 0,2 1 0,1 7 1,3 4-102,1 4 0,0 3 0,4 2 0,-2 3 0,1 0-324,2 0 1,1-2 0,0-4-1,1-2 1,-1-4-1288,0-4 0,1-7 0,-2-3 0,-3-2 1,-4-1-1,0 1-845,-1 2 0,1 5 0,-4-3 1828,4 1 1,2 1 0,5 7 0,-2 1 0,-2 3 456,-2 1 1,4-3 0,-1 5 0,3 2 0,1-1 0,2-1-895,3-5 0,-4-2 0,6-2 0,-2 0 0,-1 0 0,-2-2-1050,-5-2 1,1-3 0,-7-7 2586,-1 1 0,-6 4 0,-3 2 1025,-1 1 0,4 3 0,-1 7 0,2 5-1802,2 3 0,4 1 0,2 1 0,0-1 0,2 0 0,-2 1 0,1-1-460,0 0 0,-2-1 0,4-2 0,1-2 1,2-2-1106,1-3 0,5-2 1,0-2-1,0-4 1,1-5 1232,3-6 0,3-5 0,2-6 0</inkml:trace>
  <inkml:trace contextRef="#ctx0" brushRef="#br0">12997 893 8138,'-6'-16'1248,"-3"2"1,3 10-1,0 14 1,2 5-650,-1 3 1,-5 7 0,3 2 0,-2 7 0,0 6 0,-2 3 0,0 4 0,-1 3-546,3 5 1,1-3 0,5-3 0,-1-2 0,1-1 0,2-3 0,1 0-7203,0-2 7148,0-5 0,11-3 0,4-7 0</inkml:trace>
  <inkml:trace contextRef="#ctx0" brushRef="#br0">13157 1546 8013,'-13'-12'1800,"-1"3"0,7 9 0,2 9-1747,4 3 0,1 1 0,1-1 0,2-2 0,3-2 0,2-1 0,2-1-477,2 0 0,3-1 0,1-5 0,2 0 1,-2 0-1,-1 0 0,-2 0 0,1 0-697,-1 0 1,0-6 0,0-3 1556,1-3 0,-5 0 0,0 5 608,1 7 0,-4 10 0,-2 9 0,-2 2 0,-2 4 1,0 3-541,0 3 1,-2 6 0,-2-1 0,-4 2 0,-2 2 0,-2-1 0,-3-1-378,1 2 0,-3-8 0,1 3 0,0-7 0,2-6 0,6-4 1,0-3-1625,1-2 1,4-7 0,0-6 1274,6-7 0,0-11 0,6-6 0,1-4 0,2-3 0,0 2 0,-2 0 516,-1 3 1,-5 4 0,4 1 0,-1 2 0,-1 2 0,2 4-1,-1 3-914,3 1 1,8 1-1,4-2 1,3 1 619,2-1 0,6-2 0,1-1 0</inkml:trace>
  <inkml:trace contextRef="#ctx0" brushRef="#br0">13810 1533 7993,'-13'-11'547,"-1"-1"0,1 2 0,1 6 295,3 7 1,3 4 0,6 6 0,0 2-1,2 1 1,2 4 0,5-1-678,3 0 1,-3 3-1,0-4 1,0-2-1,-2 1 1,-2-1 0,-4 2-1,-1-2-116,0-1 0,0-2 1,0 1-1,-1-1-112,-4 0 1,4-4-1,-5-2 1,1 1-3481,1-1 3543,-1-4 0,5 9 0,0-5 0</inkml:trace>
  <inkml:trace contextRef="#ctx0" brushRef="#br0">14197 1693 8753,'-14'-8'5092,"1"4"-4536,6 2 0,-4 4-2119,7 2 0,1-4 1563,7 0 0,4-12 0,5-8 0</inkml:trace>
  <inkml:trace contextRef="#ctx0" brushRef="#br0">14250 1386 9659,'12'9'1059,"-3"0"1,3-6 0,-4 1 0,4-2 0,2-2 0,-1 1-994,0 4 1,-4-4-1,0 4 1,0-3-1,0 1 1,0 3-371,1 2 0,-3-1 0,1 4 0,-1-3 0,-1 3 0,0 1 0,-3 1 503,-1 0 1,-1 1 0,2-1 0,1 0 0,-1 1 0,-3-1-409,-4 0 0,-2 1 0,-4-1 1,1 0 208,-2 1 0,0-1 0,-3 0 0</inkml:trace>
  <inkml:trace contextRef="#ctx0" brushRef="#br0">15516 933 8030,'-13'-33'0,"0"1"1163,-1 2 0,1 6 0,1 14-582,3 1 0,2 6 0,2 0 0,-2 8 0,-2 10-129,0 10 1,0 18 0,-4 13 0,-2 8 0,-3 8 0,8-34 0,0 0 0,-1 0 0,-1 1-479,1-2 1,0 1 0,0 0 0,0 0 0,-3 1 0,0 0 0,-1-1 0,0 0 0,-14 30 0,2-6 0,3-6-431,1 1 0,3-3 0,3-5 0,3-4 456,5-4 0,-3-7 0,5-1 0</inkml:trace>
  <inkml:trace contextRef="#ctx0" brushRef="#br0">15783 1493 8037,'0'-18'1905,"0"0"0,4 12-1093,1 11 1,-1 1 0,-4 2 0,0 4-302,0 5 1,-4 3 0,-2 7 0,0 0 0,0-2-1,3-2 1,2 0-664,1 0 1,0-2 0,0 0 0,0-2 0,0-3 0,1-1 0,3-3 0,5-3-513,3-5 0,3-2 0,1-5 0,2-5 0,-2-6 1,-1-4 527,-1-1 1,3-5 0,0 2 0,-4-2 0,-4 0 0,-2 4 1359,1 0 0,-5 3-309,1 3 0,-2 13 0,-2 7 0,0 9 1,0 7-1,0 4 0,-2 4-438,-2 1 1,2 0-1,-2-6 1,2-1-1,2-3 1,0-2-678,0-3 1,5-5 0,1-4 0,1-1-1,3-3 1,1-3 0,-1-4-629,-1-5 1,-2-5 0,4-3 0,-4-4-1,1-1 1,-3 1 0,1 2 196,-3 2 0,-1-2 1,-1 3 717,4 4 1,-2 6-1,4 10 1,2 7-1,0 5-61,1 6 0,10 2 1,-6 0-1,4-2 1,4 0-1,2-1 0,4-5-6176,0-5 6150,6 0 0,0-9 0,6 4 0</inkml:trace>
  <inkml:trace contextRef="#ctx0" brushRef="#br0">16409 1719 7992,'2'-7'1245,"2"2"1,5 4 0,3 1 0,1 0 0,1 0 0,-1 0 0,2-2-338,3-2 0,-5 1 1,2-4-1,-6-1 1,-3 1-1230,-3-4 0,-3 1 1,-5 1-1,-4 5 0,-3 2 1,-2 2-1,-3 2 1,0 1 127,0 1 0,4 6 0,4-1 0,5 3 0,2 2 1,2-1-1,0 2 0,2 1 0,3 2 274,9-2 0,2-6 0,9-1 1,3 0-1,2-1-81,3-4 0,1-3 0,6-1 0</inkml:trace>
  <inkml:trace contextRef="#ctx0" brushRef="#br0">16863 1573 8014,'9'0'0,"-2"-2"656,-1-2 0,0 2 1,-3-4 1250,1 0 0,1 6 1,-5 0-1298,0 8 0,0 8 0,0 2 0,0-2 0,0 0 0,0 1 0,0 0 1,1 0-594,4-2 0,-2-4 1,5 0-1,3-4 1,1-1-866,1-3 0,0-1 0,1-4 0,-1-2 0,-1-5 1,-3-3 462,-5-1 1,-2-1-1,-2 1 1,0 0 0,0-1 2807,0 1-1457,0 6 0,1 7 0,2 8 0,3 4 0,1 3 0,2 1 0,0 2-845,0-2 1,0-1 0,4-3 0,1-2-1,0-2 1,4-2 0,4-3-1332,4-2 0,0-2 1,2-4-1,2-5 1210,1-6 0,6-11 0,-3-7 0</inkml:trace>
  <inkml:trace contextRef="#ctx0" brushRef="#br0">18089 1119 7995,'7'-5'511,"-2"-1"1058,-4 3 0,-1 4 1,0 12-399,0 1 0,-1-1 0,-2 2 0,-3 3-148,-1 4 1,4 8 0,-3 2 0,1 1-937,1-1 0,-1-1 0,5-4 1,0-2-1,0-1 0,0-3 0,2-2-1596,2-3 1,-1-7-1,5-6 786,-2-6 0,-2-4 0,-7-7 1,-4 1-1,-7 0 0,0 1 0,-3 3 1117,-1 4 0,4 4 0,-4 1 0,3 0 0,3 1 0,2 4 497,1 4 0,6 3 1,-1 2-1,4 3 0,4 2 1,5 0-1027,3 1 1,1 2 0,2-5 0,3 0-1,4-2 1,3-2 0,3-1-1433,3-3 0,-3-2 0,5-4 1567,0 1 0,-5-5 0,4-6 0</inkml:trace>
  <inkml:trace contextRef="#ctx0" brushRef="#br0">18342 1546 13953,'8'6'776,"-1"-5"1,-2 5-1,3-1 1,3 1-1,-1 0-264,-1-1 1,-4 0-1,2-7-1294,-1-2 0,-2 1 103,-4-6 1,0 5-1,0-5-1528,0-2 2182,0 6 0,0 5 0,2 7 0,2 3 0,5 2-14,3 3 1,3 0 0,1-5 0,2-1-1,0 1 1,-1 1 0,3-1-314,0-1 0,-3-5 0,0 4 0,-2-2 233,-1-3 1805,-7-2 1,-3-2 0,-8-2 0,-3-3 4594,-1-2-6223,2 5 0,8-2 0,4 5 0,5 0 0,7 0 0,2 0-1077,-1 0 1,3 0 0,-3 0 0,2 0 0,3-2 0,-1-2-2429,0-5 0,2 0 3447,-3-4 0,9-4 0,3-9 0</inkml:trace>
  <inkml:trace contextRef="#ctx0" brushRef="#br0">19729 1493 7944,'-17'-6'358,"4"-2"73,1 1 0,5-3 1,-1 4-1,2-2 0,2-2 356,-2-2 1,3 5 0,-6 4 0,0 6-557,2 5 1,-3 6 0,5 2 0,2 2-152,2-2 0,1-1 1,1-2-1,4-1 1,3-1-1,4-4 95,2-1 0,-1-2 0,0-4 0,-1-1 449,-3-4 1,-5 4 0,-8-4-393,-5 4 0,2 5 0,-1 2 1,1 2-1,1 2 0,0 2-756,3 1 1,2-4-1,2-1 1,4-3-1,3-2-112,4-1 1,3-2-1,1 0 1,4-2-1,-1-2 1,2-6 635,-1-7 0,3-3 0,3-7 0</inkml:trace>
  <inkml:trace contextRef="#ctx0" brushRef="#br0">19982 1493 7871,'13'-2'4566,"1"-2"0,-6 2-4554,1-2 0,-4 2-552,4 2 0,-5 0 529,5 0 0,0 0 0,4 0 0,-1 2 467,-3 2 1,3-2-1,-3 2 1,3-1 0,1 0-1,0 3-748,1 1 0,-1 1 0,0 2 1,1-2-1,-1-1-464,0 0 0,-4-4 1,0 2-1,1-4 0,2-1 1,1 0-1,1 0 115,-1 0 1,0-4-1,1-2 1,-1 0 0,-1-1 1341,-3-1 0,-2 1 0,-4-4 0,2 3 3075,-2-3 0,-3 5-3206,-5 2 0,4 4-561,-4 4 0,5 2 0,5 3 0,4-5 0,2-2 0,4-2-619,3 0 0,-2-2 0,5-2 0,-2-5 0,-1-3 0,0-1 0,0 0-237,-2-1 0,-1 1 0,-3-2 0,-2-1 0,-1-3 0,0-1 420,-2 1 0,4 0 1,-6 3-1,3-2 1,1 0-1,-2 0 295,-2 1 0,1-1 0,-1 3 1,1-1-1,2-2 0,-1 2 1,4 1 132,0 1 1,1 6 0,-1 0 0,-3 2 336,3 3 1,-1 8-1,-1 4 1,-4 2-1,-4 4 1,-1 3 391,0 4 1,-4 3-1,-1 2 1,2 0 0,2-1-1,1 1 1,0-2-76,0-3 1,0 2 0,1-6-1,4-2 1,4-1-846,2-2 0,3-5 0,1-4 169,2-2 1,-2-2 0,4 0-1,-1 0-1124,0 0 1,-5 0 0,-4 0 965,1 0 0,-5 1 0,-4 4 0,-5 3 0,-3 4 0,-2 2 0,0 0 512,0 4 0,4-3 0,-2 3 0,1-3 0,3-2 1,2 0 133,1 1 0,0-6 1,1 0-1,4-2 0,5-3 1,6-2-468,6-1 0,10-6 0,2-1 0</inkml:trace>
  <inkml:trace contextRef="#ctx0" brushRef="#br0">16903 8023 12536,'-21'-18'0,"3"0"0,3 2 0,3 1 0,4 2-528,3 0-152,4 5 1032,7-4 1,2 9-1,12-5 1,6-1-1,13 0 1,10 0-1,14-1 1,12-2-1,-32 5 1,1 0-1,2 1 1,0 1-1,2-1 1,0 1 0,-1 1-1,1 1 1,0-1-1,0 0 2363,1 0 0,-2 1-2647,-4 2 1,0-1 0,3-3-1,0 0 1,-5 1 0,0 2 0,-1-1-1,0 0 1,-1-1 0,0 0-1,32-2 1,-4-1 0,-8 1 0,-3-1-926,-2-1 1,-10 5 0,-2-3 0,-4 2 0,-5 0 944,-4 1 0,-2 1 1,0 2-1</inkml:trace>
  <inkml:trace contextRef="#ctx0" brushRef="#br0">17143 8116 25963,'-8'-22'820,"10"10"0,12 23 1,12 3-1,11 4-757,10-2 0,8-2 0,13-5 0,-31-7 0,2 0 1,3-1-1,1-2 0,5-1 0,1 0 0,0-2 0,-1 0 1,1 0-1,0-1-228,0 1 0,0-1 161,-5 4 1,1-1 0,4-6-1,0-1 1,-6 1 0,1 1 0</inkml:trace>
  <inkml:trace contextRef="#ctx0" brushRef="#br0">3839 9329 10564,'-24'-37'0,"5"6"0,6 10 310,1 9 1,8 6 0,4 6 0,7 0 0,6-1 0,5-4 0,7-3 0,9-4 0,11-2 0,7 1 0,7 1 0,6 3 0,9 3 43,-33 3 0,1 1 0,2 1 0,2 0 0,7-1 0,1 1 0,1 2 1,0 1-1,0 2 0,1 1 0,3 1 0,0 1 0,1 1 0,2 1 1,3-1-1,1 1-182,2 0 0,-1-1 1,-2-1-1,1 0 1,0 0-1,1-2 0,0 1 1,-1-1-1,-1-1 1,-1-1-1,3 0 1,-1 0-1,-2-1 0,0-1-223,-1 0 1,0-1-1,-1 0 1,-2-1-1,-4-1 1,-2-1-1,-1 0 1,-1-2-1,-1-2 1,-1 0-1,-4-1 1,-2 0-269,-1-1 1,-1 0 0,30-9 0,-4 5 0,-7 1-1,-6 3 319,-8 5 0,-7 2 0,0 2 0,3 0 0</inkml:trace>
  <inkml:trace contextRef="#ctx0" brushRef="#br0">20115 16766 8151,'12'-21'0,"-2"5"0,-1 5 0,2 7 160,-5-4 1,0 1 0,-6-6 0,0-1 0,-2 2 0,-1 2 0,-3 3-1,-1-1 409,-4 1 0,0-1 1,-3 0-1,-1 3 1,-1 4-1,-3 1 1,-2 0-1,-3 0 1,-1 1-240,-1 4 0,-6 2 1,1 6-1,2 2 1,1 3-1,1 4 1,0 5 32,1 4 1,-1 3 0,2 7 0,1 4 0,3 4 0,1 2 0,0 3-146,1-1 1,1 11-1,5 4 1,0 4 0,6-32-1,0 0 1,1 2-1,-1 1-175,0 1 1,1 1 0,1 5 0,1 0 0,0-1 0,0 0 0,1 2 0,0 0 0,2 0 0,-1-1 0,2-3 0,2-1-161,2-2 0,1-2 0,10 31 0,11-10 0,2-8 0,2-4 0,3-4 0,1-3 1740,3-2-1362,-5-8 0,11 3 0,-3-5 0,2 0 0,-1-3 1,-1-4-356,0 0 0,5-5 0,-1-2 0,1-4 1,-1-2-1,2-1-749,1-3 0,1-3 0,2 2 0,-1-1 0,1-3 1,1 0 842,-2 2 0,8-4 0,-2 5 0</inkml:trace>
  <inkml:trace contextRef="#ctx0" brushRef="#br0">20395 16446 7876,'-18'-2'0,"1"-1"0,0-1 0,2 1 0,2 1 0,0 2 0,-1-6 364,7 5 0,1-11 0,8 3 0,1-3 1,3-1-1,1 0 0,3 1 0,2 2 1,1-1-1,1-1 0,-1-1 5565,0 1-5144,-5 2 0,2 1 0,-4 2 0,0 2-137,0 7 0,-2 1 0,-4 8 0,0 6 0,2 0 0,2 6 0,5 0-194,3 5 1,1 2 0,2-2 0,5 2 0,6 1 0,7-1 0,4-2-455,3-2 0,-6 1 0,9-2 0,0-1 0,0-2 0,1 2 0,1-1 0,-2 0 0,5 5 0,0-5 0,-2 1 0,1 1 0,-1 1 0,-2 0 0,1 5 0,-4 2 0,-4-1 0,-1 1 0,-3-3 0,-1-2 0,2 3 0,-6 1 0,-3 1 0,1 0 0,-3-4 0,0-1 0,-6-1 0,0-5 0,-1-1 0,2-2 0,-2-3 0,-1-1 0,-2-1 0,0-1 0,1 0 0,-1-1 0,2-2 0,3-2 0,4-1-2390,3 1 1,3-5-1,2 1 2390,1-2 0,6-14 0,-3-3 0</inkml:trace>
  <inkml:trace contextRef="#ctx0" brushRef="#br0">22075 17259 7804,'-31'-31'641,"0"8"1,5 14 0,10 15 0,6 2 0,4 2 0,1 2 3166,1 1 0,-1 2-3231,5 3 0,0-2 1,2 6-1,2 2 1,5 1-655,3 2 1,-3-2-1,-2-1 1,-1-3-1,-3-1 1,-1 0 0,-2 0-1,-2 0 1,-2-1-3819,-5-3 0,-4-1 2712,-5-2 1183,3 1 0,-4-1 0,5 0 0</inkml:trace>
  <inkml:trace contextRef="#ctx0" brushRef="#br0">23474 15846 8146,'-6'-16'0,"-2"2"0,-4 8 0,0 8 0,2 7 0,2 3 719,2 1 0,-3 0 0,3 2 0,0 1 0,1 2 0,2 0 1,1 0-1,2-1 0,0 1 0,0 0 0,2-2 0,2-4-345,5-6 0,7-6-374,2-4 0,6-16 0,-4-8 0</inkml:trace>
  <inkml:trace contextRef="#ctx0" brushRef="#br0">23408 15553 8146,'-22'-18'0,"-1"0"0,7 5 0,-2 6 504,3 1 0,7 1 0,0 7 0,4 2 0,7 3 0,9 2 0,8 0 0,7 2 0,4-1 488,5-1 1,8 1-1,5-4 1,3 0-993,1 0 0,6-2 0,2-4 0</inkml:trace>
  <inkml:trace contextRef="#ctx0" brushRef="#br0">24021 15433 8405,'-22'-25'-6,"1"4"1,2 8-1,2 8 1,3 8 699,0 6 1,5-2 0,2 2 0,0 3 0,1 3 0,0 6 0,3 2 0,1 7 0,4 3 2049,2 4 1,8 1 0,7 2-2916,2 0 1,0-1 0,3-4 0,-4-2 0,-1-4-6475,-2-2 6645,-2 3 0,-2-10 0,0 7 0</inkml:trace>
  <inkml:trace contextRef="#ctx0" brushRef="#br0">23808 15819 8098,'0'-29'939,"0"2"0,0 8 0,3 11 102,6 2 1,4 2 0,12 6 0,0 0-1,6 3 1,6-2-523,9-2 1,5 4-520,2-1 0,12 7 0,3-4 0</inkml:trace>
  <inkml:trace contextRef="#ctx0" brushRef="#br0">25114 15753 8149,'12'-18'473,"-2"0"1,-2 2-1,-2 1 343,-3 2 1,-2 4 0,-1 0 0,-1 0 84,-4 2 1,-5 2 0,-5 10-1,2 4 1,-2 2 0,-2 4 0,1 2-484,1 0 0,4 3 0,0-4 0,4 2 1,1-2-1,3-1 0,1-2-842,2 0 1,2 1-1,2-2 1,5-2 0,3-3-830,1-1 0,1-1 0,-2-4 1200,-4 4 1,-8 0 0,-10 6 0,-8-2 0,-7 1 0,-5 2 0,1 3 900,1 3 0,6-4 0,1 3 0,3-6 0,6-2-1469,6 2 1,8-1-1,8-1 1,11-6-1,10-8 1,7-8-6118,8-8 6738,5-4 0,2-7 0,0-2 0</inkml:trace>
  <inkml:trace contextRef="#ctx0" brushRef="#br0">25541 15273 8370,'-9'-25'1691,"0"4"-463,-2 8 1,6 7 0,-1 12 0,1 6-1,1 4 1,-1 0 0,1 0 0,-1 2 147,2 4 0,-3 8 1,1 4-1,-1 2 0,0 4 1,3-2-2131,1 1 0,7 1 1,1-9-1,0-2 1,1 1-1,-1-2 1,1 0-1,1-4-4162,2-3 1,-3-5 4463,2-7 0,0 3 1,5-5-1</inkml:trace>
  <inkml:trace contextRef="#ctx0" brushRef="#br0">25554 15766 8260,'-9'-22'-1,"2"1"0,-1 0 1,1 1 0,4 3 0,-2 0 669,4 8 0,7 3 1,3 6-1,3 0 1,1 0-1,0 1 623,1 4 0,5-4 0,5 4 0,4-4 0,4-1 0,1 0 0,-1 0-1388,-2 0 0,-2-1 1,-3-2-1,-2-3 1,-7-2-1,-6-2 0,-4-2 1,-1-1-1,-2-1-1632,-5 1 0,-4 4 2893,-7 0 0,0 6-768,-1-1 0,7 8 0,2 5 0,5 3 0,5 1 0,5 1 0,8-1 0,9 0-863,7 1 0,10-2 0,3-4 0,2-3 1,0-4-1,0-1 0,-2 0 466,-2 0 0,-4 6 0,-1 2 0</inkml:trace>
  <inkml:trace contextRef="#ctx0" brushRef="#br0">23968 18005 8150,'-6'-7'0,"-3"2"2608,3 10-1799,0-4 1,7 5 0,4-6-1,5 0 1,7 0 0,3 0 0,4-1-1,1-2 1,5-3 0,2 0-589,5 0 1,-3 0 0,2 3 0,0-2-1,-1 1 1,-1 0 0,0-1-222,0 2 0,-4-4 0,3-1 0</inkml:trace>
  <inkml:trace contextRef="#ctx0" brushRef="#br0">25407 17365 8278,'-13'-19'603,"0"-3"1,-1 3 659,1 1 1,4 9 0,0 4 0,-1 4-684,-2 1 1,0 6 0,2 4-1,2 7 1,1 5 0,0 4-1,-2 6 1,0 3 0,1 4-432,2 1 1,2 1-1,4 2 1,0 1-1,0-1 1,1 0-2656,4 2 0,-2-8 1,4 1 2505,-1-4 0,5 3 0,-4-3 0</inkml:trace>
  <inkml:trace contextRef="#ctx0" brushRef="#br0">25221 17752 8278,'0'-34'3166,"0"4"-2202,0 6 0,0 10 0,1 5 0,4 0 0,3 1-740,4 4 1,6 3-1,1 1 1,4 0 0,5 0-1,4 0-224,2 0 0,11 0 0,-4 0 0</inkml:trace>
  <inkml:trace contextRef="#ctx0" brushRef="#br0">25727 17405 8326,'-13'-20'695,"0"2"0,-1 3 0,1 18 1,1 4-1,3 7 0,3 0 0,2 1 1,-1-1 140,2-1 1,2 6 0,1 2 0,0 1 0,0 0 0,0 1 0,1-1-803,4 0 0,2-6 0,8 4 0,1-4 0,4-1 0,-1-5 1,2-3-973,-1-4 1,1-1 0,1-2 0,-4 0-1,-3 0 1,-3-2 600,-3-2 0,-4-4 1,-5-5-1,0 0 1,-1 1-1,-3 3 1,-5 5 2637,-3 2 1,-1-2 0,-1 1-1663,1 4 1,5 1 0,4 7 0,4 1 0,4 0 0,7 1 0,4-2-184,2 1 1,12-4 0,-1-2 0,3-2 0,4-2-1,2 0-874,5 0 1,-5-5 0,-6-1 0,-4 1 0,-4-3 0,-2 2 8,-2 0 0,-5-3 1,-5 5-1,1 1 0,0 3 121,-1 4 0,-1 5 0,-4 9 0,5 6 0,1 5 0,1 8-5560,-2 6 5848,-1 5 0,6 5 0,-1 0 0</inkml:trace>
  <inkml:trace contextRef="#ctx0" brushRef="#br0">25234 18711 8179,'15'-26'219,"0"1"1,-1 1-1,-2 3 317,0 2 0,-4 1 0,-1 3 1,-1-1-1,-5-2 0,-4 2 409,-6 1 0,-7 8 0,-2 2 0,1 4 0,-1 2 0,-1 4 1,-1 4-339,1 2 1,1 3 0,6 1 0,4 1 0,3 3 0,4 2-1002,1 3 0,3 1 0,6 0 0,8-1 0,7-4 394,3 0 0,11 3 0,4-2 0</inkml:trace>
  <inkml:trace contextRef="#ctx0" brushRef="#br0">25554 18605 8094,'-18'-24'219,"0"6"0,2 9 1,1 6-1,2 3 1,0 0-1,1 2 1,1 1 1479,2 1 0,2 2 0,-2-1 0,5 4 0,2 2-1806,2 3 1,8-5 0,4-2 0,5-1 0,3-5 0,0-2-232,1-4 0,-5-5 0,2 1 1,-5-3-1,-2-1 0,-4 0 1,-1-1 520,-3 1 1,-6 0 0,-3 1-1,-1 2 1,-4 2 0,0 2-62,-3 3 0,5 2 0,2 2 1,3 4-1,5 4-655,6 2 0,11 1 0,6-1 0,5-4 1,9-1-1,3-3-300,3-2 1,10-1 0,-4 0 0,-1-1 0,-2-4 0,-5-3 0,-5-4 785,-6-2 1,-4 0 0,-5-3 0,-6 0 0,-5 0 0,-7 2 0,-4 2 129,-4 0 0,-4 4 0,-7 2 1,-1 1-1,-2 3 0,0 1 917,-1 2 1,4 2 0,-2 2 0,2 5 0,1 3 0,1 1 0,1 0-334,3 1 0,3-1 0,6 0 0,0 1 0,0-1 0,2 0 0,2 1-368,5-1 0,9-1 1,4-3-1,3-5 1,2-2-1,-2-2-583,-2 0 1,0 0 0,-5-2 0,-2-2 0,-1-4 0,-3 0-40,-3-1 0,-5 1 0,-8 1 1,-7 8-1,-2 11-471,0 9 1,-3 4 0,8 5 0,1 5 0,2 8 793,4 3 0,7 0 0,1-6 0</inkml:trace>
  <inkml:trace contextRef="#ctx0" brushRef="#br0">19582 19364 8214,'-22'0'0,"1"2"0,2 2 0,1 4 0,0 1 0,0-1 0,2 3 841,1 1 1,6-3 0,2-1-1,3 1 1,5-1 0,8-4 0,6-2-1,6-4 1,2-2-471,5-5 1,6-3-1,-2-1 1,-4-1 0,-3 1-1,-6 0 1,-3-1 0,-5 1-402,-4 0 1,-2-5 0,-7 0-1,-2 2 1,-5 3 0,-3 4-1,-1 4 619,-1 4 0,1 2 0,1 5 0,2 6 0,2 7 0,2 5 0,3 4-459,2 0 1,7 5 0,4-1 0,7 1 0,5 0 0,4-4 0,6-2-2032,3-5 0,10-3 1,5-7-1,5-3 1901,2-5 0,13-14 0,-2-5 0</inkml:trace>
  <inkml:trace contextRef="#ctx0" brushRef="#br0">20355 19151 8349,'-13'-18'774,"-1"9"0,3-7 529,2 13 1,-2 15-1,7 10 1,1 3-1,1 2 1,2 0-674,0-1 1,0 1-1,0 1 1,0 2-1,0 4 1,0 3-1,2 6 1,2 1-1543,5 2 0,2-3 0,1-6 0,-1-3 912,4-1 0,13-8 0,0-6 0</inkml:trace>
  <inkml:trace contextRef="#ctx0" brushRef="#br0">20582 19658 8529,'-18'-20'662,"0"-2"1,-4-2-1,3 17 1,-1 6 0,1 5-1,3 2 1,3 1 321,4 1 0,0-5 0,9 1-867,6-2 1,14-2 0,10 0 0,4-2 0,5-1 0,-2-3 0,0-1 0,-3-2-677,-3 2 1,-9-4-1,-4 5 1,-5-1 0,-7-4 871,-10 0 1,-5 3 0,-15 4 0,-3 2 0,-2 4 0,-1 4 657,2 7 1,7 2 0,4 7 0,3 2 0,5 1-1,8 3 1,8 2-1657,11 1 1,19 6 0,12-3 684,10 0 0,-21-20 0,1-1 0,2-4 0,0 1 0</inkml:trace>
  <inkml:trace contextRef="#ctx0" brushRef="#br0">21395 20417 8529,'-3'-31'0,"-3"1"0,-4 7 0,-1 8 378,7 8 1,-2 13-1,6 2 1,0 4-1,0 3 1,0 1 0,1 4-1,4 0 1,5 4-1,6 1 370,7 2 0,3 0 1,7-2-1,5-3 1,7-4-1,2-5 0,4-4 1,0-5-1401,3-2 1,-7-2-1,-1 0 1,-3-2-1,-1-2 1,-7-4 0,-4 1 160,-6 3 0,-11-2 0,-1 1 0,-3 4 1073,-2 4 0,-2 9 1,-6 7-1,1 2 1,4 2-1,2 2 2,0 2 0,10-2 0,-2-1 0,5-3 1,8-2-1,7-3 0,6-1-26,8-2 1,3-5-1,13-4 1,3-2 0,2-2-1,2-2 1,2-1-674,0-1 0,-3-1 1,-5 7-1,-3 2 1,4 7-1,0 3-553,2 4 1,2 7 0,-35-12 0,-1 1 0,2 2 0,0 2 667,0 1 0,0 1 0,3 0 0,-1 0 0,-2 0 0,0 0 0</inkml:trace>
  <inkml:trace contextRef="#ctx0" brushRef="#br0">22221 20311 8529,'-13'-33'0,"0"-1"0,-1 0 0,1 1 0,0 2 0,-1 0 0,1 2 358,-6-6 0,0 3-121,-4-4 1,-3-2-1,0 4 1,-5 1 0,-3 5-1,-4 7 1,-5 5-1,-6 6 1,-4 2 0,-5 7-1,-4 5 1,-5 10-1,-3 8-35,35-8 0,-1 1 1,-2 2-1,1 0 0,2 3 1,0 0-1,2 0 1,1 0-1,-27 22 0,5 2 1,6 4-1,5 1 30,6-1 1,4 3 0,8 5-1,4 5 1,8 4 0,8 6-344,8 2 1,1-34 0,3 0 0,3-2 0,3 0 0,4 1 0,3-2 0,3 0 0,3-2 0,3-2 0,3-1 147,2-1 1,2-2-1,0-2 1,2-2-58,7 2 0,3-3 0,3-1 0,2-2 0,6 1 0,3-2 0,3-2 0,2-3 0,2-2 0,1-2 76,0-3 0,1-1 0,-21-1 1,1-1-1,0-1 0,24 0 0,0-1 1,-1-1-1,0-1 0,1-1 0,-2-2 1,-3-2-1,-2-2-50,-4 0 1,-1-2-1,4-4 1,-2-3-1,-10 2 1,-2-1 0,-2-2-1,-2-2 1,-3-1-1,-2-3 1,-5 1 0,-1-2-1,-3-1 1,-2-1 39,-2-2 1,-3-1 0,20-28 0,-28 25 0,-2-2 0,-3-1 0,-3-2-1,-3-1 1,-3-1 0,-4-3 0,-3 0-208,-3-1 1,-4 1-1,-5 4 1,-5 1-1,-9-3 1,-5 1-1,-5 0 1,-3 3 0,-5-1-1,-3 2 1,-7 0-1,-1 1 1,-4 2-1,-2 2-71,-2 0 1,-2 3 0,16 10 0,-2 0 0,0 3 0,1 1 0,-1 2 0,1 1 0,-3 0 0,0 1 0,-1 2 0,-2 2 0,-1 0 0,1 2 0,1 1 0,0 2 0,1 1 231,0 0 0,0 1 0,0 2 0,-1 1 0,-1 1 0,1 1 0,5 0 0,1 0 0</inkml:trace>
  <inkml:trace contextRef="#ctx0" brushRef="#br0">20448 20617 8529,'15'-10'0,"5"5"0,6 13 0,7 9 0,4 10 0,0 1 17,0 0 1,3-2-1,-9-3 1,-3-3-1,-3-4 1,-4-4-1,-2-2 1,-2-3-1,-4-1 721,-4 0 1,-15-4 0,-13 2 0,-10-1-791,-6 2 0,-17-4 0,-12 4 0,-11-4 0,32-1 0,0-1 0,-3-1 0,0-1 0,-4-2 0,-2 0 0,-3-2 0,-1-1-27,-3 0 0,-2-2 1,-6-3-1,-1-2 1,-1 1-1,0 0 1,-2-2-1,0-1 1,-1-1-1,-1-2 1,25 6-1,-1 0 1,1-1 78,-2-1 1,1 0 0,0-1 0,0-1 0,1-1 0,0 0 0,-22-10 0,0 0 0,3 1-1,0 0 1,2 0 0,2-1 0,2 1 0,1-1 0,1-2 0,2-2 171,1-1 1,1-2 0,5 1 0,2-2-1,2-3 1,2-2 0,1-1 0,2-2-1,3 0 1,2 1 0,1-1 0,3-1 0,4 4-1,3 0-245,2 0 1,1 0 0,1-2-1,2 0 1,5 0 0,1-1 0,3 0-1,1 0 1,2-2 0,2-1-1,3 2 1,1-1 1,2-3 0,1 1 1,4 1-1,3-1 0,4-2 1,2 0-1,3 0 0,1 0 1,3-2-1,1 0 1,0 0-1,1 0-12,1-1 0,1 0 1,1-1-1,0 1 1,1-1-1,1 2 0,-2 1 1,0 0-1,2-1 1,0 1-1,0 1 1,0 1-33,1-2 0,-1 0 1,0 4-1,-2 0 1,-1 1-1,-1-1 1,-1 4-1,-1 0 1,1 0-1,0 0 0,-1 1 1,0 0-1,0 0 1,1 0 86,0 2 1,-1 0-1,-1 1 1,1 1-1,1 1 1,1 1 0,0-2-1,0 1 1,1 0-1,0 1 1,0 0-1,1 0 1,0 4 0,-1 0 126,1 2 0,0 1 1,1 1-1,0 0 0,0 2 1,0 0-1,26-24 0,0 4 1,-2 4-59,0 1 1,1 8-1,-10 2 1,-4 1-1,-6 1 1,-7 3-247,-4 4 0,2 5 0,-8-3 0,-4 2 0,-4 4 0,-4 3-569,1 3 1,-7 2 773,-5 6 0</inkml:trace>
  <inkml:trace contextRef="#ctx0" brushRef="#br0">19262 16166 19566,'-13'0'-871,"-1"0"568,1 0 1,4 0 185,0 0 0,6 6 0,-1 3 0,2 3 0,4 1 0,2 0-401,5 0 0,3 1 0,1-1 0,2 0 0,3 1 0,4-1 406,3 0 1,2 7 0,0 0 0</inkml:trace>
  <inkml:trace contextRef="#ctx0" brushRef="#br0">20022 14753 8265,'-36'9'0,"10"0"0,14 1 0,15 4 0,16 3-1,15 6 0,18 0 151,15 0 0,-24-11 0,4-1 0,7-2 1,3-2-1,5 0 0,3-2 0,-16-2 0,2-1 1,0-1-1,6 0 0,0-2 0,1 0 0,6-1 1,2 0-1,0-2 0,2 0 0,2-1 0,-1 0 1,2-2-1,0 1 0,0-2 0,1-1 0,-1 0 1,0-1-1,0-1 0,0 0 0,0-1 0,0-1 1,0 0-1,0-1 0,1-1 0,0 1 0,-1-2 1,0 0-1,0-1 0,-1 0 0,-1-1 0,0-1 1,-1 0-1,-4-1 0,-1-1 0,-1-1 0,-2 0 1,-2-1-1,-1-1-532,-2-2 1,-1 0 0,-3-2 0,13-11 0,-4-2 159,-19 10 0,-2-2 1,-3-1-1,8-13 0,-5-2 1,-6-4-1,-4-2 0,-5-3 1,-5-1-1,-6-1 0,-7-2 1,-5-2-1,-6 0 0,-8 0 1,-5 0 108,-6 0 0,-7 1 0,-7 3 0,-7 4 0,-8 3 1,-5 4-1,15 18 0,-2 3 0,-3 1 0,-6 2 0,-2 2 1,-2 3-1,-3 2 0,-1 2 0,-3 3 0,-4 1 0,-3 3 1,0 2 160,14 2 1,-1 2 0,0 1 0,-1 1-1,-1 2 1,0 1 0,-1 1 0,-1 2-1,-4 1 1,-2 2 0,0 2 0,0 0-1,-2 1 1,-1 2 0,1 0 0,-1 2-1,0 0 1,1 1 0,-1 1 0,0 1-1,13-2 1,0 0 0,0 0 0,0 2-1,0-1-9,-12 5 0,-1 1 0,2 1 0,0 0 0,4 0 0,1 1 1,1 1-1,2 0 0,4 1 0,2 0 0,0 1 0,2 1 0,1 0 1,0 1-1,1 0 0,3 1 0,-12 9 0,4 0 0,1 2 1,6-2-1,1 2 0,3 0-164,5-2 1,3 0 0,3 1 0,-6 19 0,7 0 0,5-1 0,7 1-1,7 0 1,8 0 0,9-3 0,8 0 0,10-1 0,9-1-1535,8-1 1,9-5 1658,9-3 0,5-3 0,-18-12 0,1-1 0,1 0 0,2-3 0,1 0 0</inkml:trace>
  <inkml:trace contextRef="#ctx0" brushRef="#br0">22075 15073 8117,'-9'-13'0,"0"1"0,0 1 0,0 3 0,2-3 517,1-1 1,1-1-1,7 0 1,2-1 0,5 3-1,5 0 1,3 2-1,7 0 1,7 1 0,9-1-1,9 0 1,7 0 0,8 0-97,6-1 1,-1 2 0,-31 4 0,0-1 0,0 0 0,-1 0 0,1-1-1,0-1 1,0-1 0,-1-1 0,1 0 0,0-1 0,0 1 0,1-1 0,-1 0-1,1-1-481,-1 1 0,1-1 0,1 1 1,0 0-1,31-14 0,-1 2 1,-2-3-1,-2-5 0,0-4-248,-4 0 1,-1-3-1,-7 6 1,1 0-1,-5 0 1,-1-1 391,-1 3 0,-10 1 0,1 3 28,-5 2 0,1 0 0,-4 5 0,-1 2 174,-2 1 1,-7 1 0,-2 3-1,-1 0 1,0 2 0,0 0-744,1 2 1,-4-3 0,2 4-1,-2 0 1,-1 0 0,-1 1-677,0 0 1,1 2 0,-1-5 0,0 2 0,1 2-1,-1-1 1133,0 1 0,6-6 0,2 2 0</inkml:trace>
  <inkml:trace contextRef="#ctx0" brushRef="#br0">24634 13527 8180,'0'-13'0,"0"-1"494,0 1 1,0 7-1,0 6 1,0 8 0,0 3-1,0 4 1,0 2-1,0 2 1,0 0 0,0 0-1,2-1 1,1 0 489,1 0 0,2-1 1,-3-3-1,3-2-1226,1-4 0,-4-8 0,2-10 0,-4-6 0,-1-6 1,0-4-1,-1 0 721,-4-1 1,4-3-1,-4 2 1,4 5-1,1 0 77,0 3 0,0 3 0,1 1 0,4 4 0,4 5 0,2 1-808,3 3 0,-1 1 0,0 2 0,1 2 0,1 2 0,2 5-1645,6 3 1,2 1-1,1 1 1,1-1 1896,0 0 0,-1 1 0,1-1 0</inkml:trace>
  <inkml:trace contextRef="#ctx0" brushRef="#br0">25154 13234 8471,'4'-22'1185,"1"-1"-565,-2 4 1,0 9-1,0 4-301,1 0 1,5 3 0,-3-4 0,1 2 0,2 7-252,-1 5 1,2 5 0,-4 1 0,1 1-1,2-1 1,0 0 0,0 2 0,0 1-690,-2 2 1,5-5 620,-3-4 0,9-6 0,3 3 0</inkml:trace>
  <inkml:trace contextRef="#ctx0" brushRef="#br0">25367 13261 8407,'-6'-8'898,"-3"4"1,-2 2 178,-3 2 0,1 0 0,0 2 0,-1 4-584,1 7 1,6 6 0,1 8-1,1-1 1,1 3 0,1 2-178,1 4 1,8 4 0,3 1-1,3-2 1,1-1 0,1-3 0,0-1-3436,4-3 3119,-3-8 0,10-3 0,-4-6 0</inkml:trace>
  <inkml:trace contextRef="#ctx0" brushRef="#br0">25554 13167 8416,'0'-26'1019,"0"-1"1,1 8 0,4 17 0,4 5 0,3 2 0,1-1 0,2 2 0,1 0-1,3 1-1279,2 1 0,-3 1 0,2 4 0,0 0 1,-4-1 259,-1-3 0,-2 9 0,1-3 0</inkml:trace>
  <inkml:trace contextRef="#ctx0" brushRef="#br0">25541 13474 13587,'1'-18'0,"4"8"0,3 8 0,6 4 0,2-1-221,2-1 1,1-4 220,-1-1 0,8-5 0,9 2 0</inkml:trace>
  <inkml:trace contextRef="#ctx0" brushRef="#br0">25860 13301 8413,'-8'-12'1215,"-1"3"0,6 9 1,-2 9-1,4 3 1,1 1-1,0 0-525,0 0 1,1 2 0,2 2-1,3 0 1,0 0 0,2-3 0,-1 0-1443,3-1 0,-2-4 0,-1-3 0,-1-5-297,-3-7 0,-2-8 0,-1-6 1,-1 0-1,-2-3 0,-1 1 0,-1 2 1315,-1 0 1,5 3 0,-4 3 0,4 1 0,1 0 304,0-1 0,3 7 0,4 2 0,8 5-571,4 5 0,9 2 0,6 7 0</inkml:trace>
  <inkml:trace contextRef="#ctx0" brushRef="#br0">26194 13234 8393,'-8'-27'1513,"2"12"0,6 5 1,2 13-1,2 3-1148,5 1 0,2 2 0,-1 6 1,-1 1-1,1 4 0,1 0 0,-3 5 1,-3 4-496,-4 2 1,-1 0 0,0-5 0,-1 1 129,-4 0 0,-8-1 0,-8 1 0</inkml:trace>
  <inkml:trace contextRef="#ctx0" brushRef="#br0">26180 13194 8418,'0'-18'2608,"2"2"-2499,2 4 0,4 5 1,5 7-1,0 0 1,2 0-1,3 0-341,4 0 0,3 1 232,2 4 0,0-4 0,-1 5 0</inkml:trace>
  <inkml:trace contextRef="#ctx0" brushRef="#br0">26474 13087 8463,'-5'-4'0,"1"8"661,1 13 0,1 5 0,1 1 0,-2-2-367,-2-2 1,1 5-1,4 0 1,0 4-1,0 5 1,0-1-1,0 2 1,0-1 0,0-2-1,0-4-294,0-4 0,0-1 0,0 5 0</inkml:trace>
  <inkml:trace contextRef="#ctx0" brushRef="#br0">26380 13327 8321,'-4'-25'0,"-1"3"0,1 7 0,4 6 796,0-1 1,2 4 0,3 1 0,7 4 369,5 1 0,11 6 0,-2 3-1166,3 3 0,5 1 0,0 0 0</inkml:trace>
  <inkml:trace contextRef="#ctx0" brushRef="#br0">26647 13301 8415,'-9'-12'-13,"0"3"10,-1 4 1,4 14 0,1 5-1,4 0 1,1 1 410,0-2 0,0-4 1,0 0 1229,0 2 0,0 0 0,1 1 0,2-1 0,3-4-2094,2-1 0,1-2 0,2-5 1,0-5-1,-4-6-166,-1-4 0,-1-8 0,-7 2 1,-1-3-1,-1-3 0,-1-2 0,1-1 249,-1 1 1,1 4 0,5 4 0,4 2 0,4 2 0,4 2-67,5 4 0,4 1 1,8 5-1,2 0 439,2 0 0,2-5 0,4 4 0</inkml:trace>
  <inkml:trace contextRef="#ctx0" brushRef="#br0">26994 13021 8342,'20'0'0,"-2"0"347,-9-6 0,-3 3 0,-8-5 0,-2 2 0,-6 3 0,-5 3 0,-3 5 0,0 4 0,0 3 0,1 1 527,0 0 0,4 7 1,4 2-1,5 3 1,2 2-1,4-1 1,2 1-1,7-2-1015,5-3 1,0 2 0,6-6 0,1-3 0,-1-4 0,-1-2 140,-2 2 0,-1 0 0,-5 3 0</inkml:trace>
  <inkml:trace contextRef="#ctx0" brushRef="#br0">24168 13967 8433,'-21'-2'1763,"3"-1"-901,3-1 1,8 5-1,4 8-684,6 3 1,12 2-1,13-1 1,12 0 0,13 1-1,14-1 1,-28-7 0,2 0 332,4-2 1,2 1-1,7 0 1,3 0-499,4-2 1,2-2 0,2 2-1,0-1 1,3-2 0,1-2 0,2 1-1,1-2 1,1-1 0,-1-1 0,-21 1-1,-1 0 1,1-1-36,-1-1 1,0 0 0,1 0 0,0 1-1,0-1 1,-1 1 0,24-6 0,0-1 0,-23 5-1,0-1 1,0 0 0,22-5 0,-1 1 0,0-2-1,0-1 1,-5 1 0,-1-1 27,-1 0 1,-1-1-1,1-2 1,-1-1 0,-7 1-1,0 0 1,-2-1 0,-1 0-1,0-2 1,-2 0 0,-5 0-1,-1-2-109,-4-1 1,-1-1-1,-6 2 1,-2-2 0,23-25-1,-7-3 1,-10-6-1,-13-5-97,-11-4 0,-9-6 0,-15 0 0,0 35 1,-4 1-1,-5-3 0,-4 0 0,-4 0 1,-3-1-1,-4 0 0,-2 0 25,-3-1 1,-3 2 0,0 0 0,-3 2 0,-5 1 0,-3 2 0,-4-1 0,-2 2 0,-3 2 0,-1 3 0,-3 2 0,-2 2 0,1 5 0,-1 3 176,1 2 1,-2 3 0,-3 4-1,-1 4 1,3 2 0,1 3-1,0 1 1,0 4 0,0 2-1,0 5 1,2 4 0,2 3 267,0 5 0,2 3 0,0 3 0,1 3 0,2 3 0,2 1 0,5 0 0,2 1 1,5 2-1,3 2 0,5 1 0,4 1 0,4 2 0,3 2-253,4 0 1,3 1 0,5 3 0,6 1 0,3 3 0,4-1-1,2 1 1,5-2 0,4-1 0,5-1 0,5-1 0,5-1-18,5-1 0,5 0 0,1-2 0,3 0 0,7 3 0,2-2 0,0-2 0</inkml:trace>
  <inkml:trace contextRef="#ctx0" brushRef="#br0">24781 13927 8060,'0'-13'1943,"-2"5"-1265,-2 4 1,2 4-1,-4 3 1,2 3-1,0 1 1,-1 3-1,1 2-315,-1 2 1,-4-1 0,3 0 0,-1 2 0,-5 1-1,-3 4-92,-2 0 0,-6 1 0,4 3 0,-2-2 0,-2 2 0,-3-1 31,0 0 1,1 2 0,1-5 0,3 3 0,0-3 0,2 1 0,-2-2-144,1 1 0,-1 2 0,-1-3 0,3 0 0,-1 1 0,0-4 0,-3 0-202,1 2 1,1-3 0,-2 4 0,2-1-1,0-1 1,2 1 139,0 2 1,-5-6-1,3 4 1,-1-3 0,1-2-1,2 1 1,1-1-29,-1 0 1,3 1 0,-5-1 0,0-1 0,2-2-1,0-1 1,2 0-70,3-2 0,-6 5 0,0-5 0,-3 2 0,1 0 0,-1 0 161,-3-1 1,0 2 0,-1-4 0,0 1 0,1 2 0,-1 0 0,-1 0-34,-3 1 0,3 1 0,-2-1 0,5-1 1,4 0-1,0 0 0,2 0-140,0 1 1,1-3 0,5 1 0,-1-1 0,1-1 88,0 0 1,-1 3 0,1-3-1,0 0 1,-1 0 0,1-2 43,0 2 0,-5-3 0,0 4 0,2 1 0,0-2 0,-1 1 0,0-1-114,0 0 0,2 3 1,2-3-1,0 0 1,0 1-1,-1-1 0,1 0-158,0-3 1,1 4-1,1 1 1,2 1-1,-1-1 1,-2 1 192,-1-1 0,-5 4 0,0-5 0,1 2 0,-1-2 0,0 1 104,2-1 1,-4 0 0,3 4 0,-1-2 0,0 0 0,0 0 0,2-2-165,1-1 0,2 3 0,0-5 1,-1 1-1,1-1 0,0 0 1,-1 1-30,1 1 1,0-3-1,-1 4 1,1-1-1,0-1 1,-1-1 136,1 0 0,0 2 0,-1-3 0,1 3 0,0 0 0,-1 0-367,1-3 1,4 0 0,0 0-2845,-1 1 1,5 5 2326,5-4 0,8-1 0,8-4 0,3 0 0,1-1 1,0-2 793,1-2 0,1-11 0,5 1 0</inkml:trace>
  <inkml:trace contextRef="#ctx0" brushRef="#br0">22448 15166 7886,'-9'0'416,"0"0"3102,-1 0-2758,4 0 0,0 2 0,6 2 0,0 7 0,0 3 0,0 6 315,0 0 0,-6 4-776,-3 7 0,2-6 0,-1 5 0,1-2 0,0-3 33,-4-1 0,4-6 1,-1 2-1,2 0 0,3-4-142,2-1 0,1-6 0,1-2 0,4-1-35,4-3 1,-2-2 0,2-1 0,1 0 0,2 0 0,2-1-108,-1-3 1,6 2 0,3-2 0,4 2 0,2 1-1,1-2-786,3-2 1,5 1 0,-2 5-15,4 4 1,1-2 0,1 4 0,2 1 751,1-1 0,7 2 0,-4 4 0</inkml:trace>
  <inkml:trace contextRef="#ctx0" brushRef="#br0">24567 14367 8127,'-47'-9'0,"6"0"0,7 4 0,8 7 0,6 7 0,5 3 0,4 1 147,6 0 1,12-4-1,6 0 1,12 0-1,14-2 1,19-1 0,16-1-1,-28-2 1,3 0-1,4 0 1,3 0-1,7 0 1,2 0 0,3-2-1,3 0 1,-21 0-1,2 0 1,0-1-1,2 0 1,1 0 0,0 0 212,1 0 1,1 0 0,1 0-1,5-2 1,2 0 0,-1-1-1,0-1 1,-1-1 0,1 0-1,2-1 1,1-1 0,0 0-316,2-1 0,0 0 0,-1-2 0,-3 0 0,0-1 0,-1 0 0,1-1 0,0 0 0,-1-1 0,-2 0 0,-1-1 0,0-1 0,-2 0 0,-1 0 0,-1-1 0,-2 1 0,-1-1 0,-1 0-210,-1 0 1,-1-1 0,-2 0 0,21-11-1,-2-2 1,-2-1 0,-1-2 0,-5-1 0,-2-1-1,-1-3 1,-3-3 0,-6 1 9</inkml:trace>
  <inkml:trace contextRef="#ctx0" brushRef="#br0">27939 13030 9415,'-30'-30'-125,"-12"-8"-35,-1 2 0,-2 0 127,-3 0 1,-1 2-1,-3 1 1,-5 0 0,-4 3-1,-1 2 1,-4 2 0,-1 1-1,-2 2 1,15 7 0,0 2-1,-2 0 1,0 2 0,-4 1-1,0 1 1,-1 1 0,0 2-1,0 1 1,-1 1 0,0 1-1,0 1-45,-1 1 1,0 0-1,-1 2 1,1 1 0,-4 3-1,-1 1 1,0 2-1,1 1 1,1 1 0,1 2-1,0 1 1,0 0-1,1 2 1,0 1 0,1 0-1,0 2 1,-1 1-1,1 2 1,0 1 0,1 0-1,2 1 1,1 0 0,0 1-1,1 0 29,2 1 1,-1 0 0,2 1 0,0 2 0,1 0 0,0 2 0,2 1-1,1 1 1,-7 7 0,3 0 0,1 3 0,3-1 0,1 1 0,3 2 0,3 0-1,3 1 1,3 1 0,5-1 0,3 1 0,3 2 0,3 0 0,4 2-1,3 0-162,3 2 0,2 1 0,5-1 0,4 19 0,9-1 211,11 3 0,6-2 0,-1 1 0,5-2 0,-1-22 0,0-1 0,1 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10371 12248 9843,'6'-36'0,"1"8"187,1 10-41,-8 12 1,-5 0 0,-7 6-1,-3 0 1,-1 0 0,-2 0-1,-1 0 1,-2-1 0,-2-2-1,-4-2 1,-3 3 0,-2 0-1,-2 2 249,-3 0 0,0 2 0,-2 0 0,1 3 0,-5-1 0,-2 1 0,-2 1 0,1 1 0,-3 4-351,-3 0 1,5-2-1,-9-1 1,-1-1 0,1-1-1,-2 0-95,1-3 0,-1-2 1,4-1-1,1 0 1,0 0-1,-2 0 1,-1-1 329,-2-4 0,-4-1 0,1-4 0,-1 3 0,-3 1 0,2 3-302,3 1 1,-8 2 0,-1 0 0,-2 0 0,-1 2-1,1 1 47,-2 1 0,-1 7 0,35-8 0,0 1 0,0 0 1,1 1-1,-37 2 0,3-1 0,1-1 110,-2 1 1,5-5 0,-3 4 0,3-4-1,3-2 1,1-4-4,2-4 1,4 2 0,-3-2-1,1-1 1,2-2 0,0-2-108,2 1-48,-2 0 0,-7 1 0,1 3 0,2 5 0,-3 2 1,-5 2-61,-5 0 0,1 0 1,-2 0-1,1 2 1,37-1-1,0 2 1,0 0-1,0 1 81,0 0 1,-1 0 0,-33 8 0,1-5 0,4 2 0,2 0 0,1 0 41,1-2 0,-4 5 0,9-5 1,2 1-1,0-2 0,-1-2 1,0 2 5,0 1 1,1 1 0,0 2-1,-4-1 1,3 1 0,-1 2-1,3 0-89,-1-3 0,4 3 0,5-5 0,1 2 0,3 0 0,1 0 12,2-2 0,2 5 0,1-4 1,4 0-1,4 1 0,5 0 1,3 0 11,5 0 1,2 0-1,4 4 1,3 2-1,1 3 1,3 5-760,1 7 595,8 4 0,0 11 0,6 2 0,0 3 1,3 7-1,-1 0 80,1 3 1,3 3 0,0 1-1,-2 4 1,-1 3 0,-3-1 0,-2 1 60,-5-33 1,-1-1-1,-1 34 1,-1-31-1,0 0 1,-1-1 0,0-1-1,-1 38 1,0-38-1,0 1 102,0 2 0,0-1 0,-5 34 0,3-33 0,-1 0 0,-1 2 0,0 1 0,-1 0 1,0 1-1,-1 3 0,0 0 0,0 0 0,0 1-86,2 0 0,-1 2 1,-1 4-1,0 1 1,2-2-1,1 0 1,-2 2-1,1-1 1,0 2-1,1 0 1,-1-1-1,2 0-55,0-2 1,1 0-1,0 0 1,0 0 0,2-5-1,0-1 1,0 1 0,1-1-1,0-1 1,0 0 0,0 0-1,1-2 76,-1 0 0,2-1 1,-2 0-1,1-1 1,2-1-1,1-1 1,-2 2-1,1-1 0,-1-1 1,1 1-1,-1-2 1,0 0-1,1-2 1,-1 1 8,1-1 0,1-1 0,0 1 0,0 0 0,0 1 0,1 0 1,0 0-1,-1-1 0,6 36 0,-6-36 0,-2 0 0,0 0 1,0 1-99,-1 1 1,0 1 0,1-1 0,1-1 0,1 35 0,0-2 0,1-2 0,0-2 33,4-1 1,1-7-1,1-2 1,0-5 0,1-2-1,-1-5 1,0-3 160,1-5 1,-1-1-1,0 2 1,2-4-1,1-2 1,2-2-23,-2 0-74,-1 6 0,3-9 0,0 3 0,0-1 0,-1-1 0,3 3 30,0-3 0,5-1 0,5-1 0,0 0 0,4-1 0,3 1 0,3-2 102,0-3 1,1-2 0,4-7 0,4 0 0,2 1 0,3-3 44,-1-2 0,3 2 0,4-7 0,5 1 1,1-1-1,5 0 0,1-1-129,0-1 1,-33-2 0,-1 0-1,38 1 1,-37 1 0,0-1-1,2 2 1,1-1 0,0-1-1,1 1-81,-2-1 0,2-1 1,5 0-1,0 0 0,-4 0 1,0-1-1,1-1 1,0 1-1,2-1 0,1-1 1,-2 1-1,1 0 33,1-1 1,0 0 0,9 1-1,0 1 1,0-2 0,0-1 0,0 0-1,1 0 1,1 1 0,0 0-1,-1 0 1,1 0 0,2 1 0,-1 0-15,2-1 0,-1 0 0,-4 2 0,0 0 0,8-1 0,1-1 0,0 0 0,0 1 0,-2 0 0,0 0 0,3 0 0,0 1 107,1 0 0,-1 0-157,-6 1 0,0 0 1,13 0-1,-1 0 0,-7 0 1,-2 0-1,0 0 0,-2 0 1,1 0-1,-1 0 1,-3 0-1,0 0 41,1 0 0,0 0 0,3 0 0,-1 0 0,-5 0 0,0 0 0,-1 0 0,0 0 0,0 0 0,-1 0 0,-1 0 0,-1 0 0,1 0 0,0-1 131,0-1 0,-1-1 0,-2 0 0,0-3 0,4-1 1,0-2-1,-3 0 0,1 0 0,-3 1 0,-1 0 1,0 0-1,0 0-4,-1-1 0,0 0 1,-7 2-1,-1-1 1,2-1-1,-1 0 1,-2 1-1,-1 0 1,33-8-1,-1-3 1,-6-1-86,-3 1 1,-5-9 0,-7 0 0,-6-3 0,-5-3 0,-4-2 82,-1-5 0,-7-1 1,-5-8-1,-2-5 1,-1-7-1,0-8-64,-9 33 1,0-1-1,1 0 1,-1 0-1,-1-1 1,0 0-1,2-2 1,0 0-1,-1-1 1,1 0-1,0-2 1,1 1-1,-2-3 1,1 0-245,-1-1 0,1-1 1,1-1-1,0 0 0,-1-3 1,-2-1-1,1 1 0,0-1 1,0 0-1,0-1 0,0-2 1,-1 0-1817,1-2 1,-1-1 2019,0-1 0,-2 0 0,-1 1 1,-1-1-1,0 0 0,0 0 0,0 1 1,-1-1-1,0-1 0,0 0 0,0 2 1,0 0 73,-1-2 0,-1 2 1,0 4-1,-1 0 1,0-4-1,-1 0 1,0 0-1,-1 1 0,0-2 1,0 1-1,0 0 1,1 0-90,0 0 1,0 1 0,1 3 0,0 0 0,0 0-1,0-1 1,0 3 0,0-1 0,0 2 0,0 1-1,0 0 1,0 1 0,0 0 0,0 1-295,0 1 1,0 0 0,0 2 0,0 0 0,0 1 0,0 0 0,0-1 0,0 1 0,0 2 0,0 0 0,1 2 0,0-1 0,0 3 0,1 0 215,0 1 0,0 0 0,0 0 0,-1 1 1,-5-31-1,-5 4 0,-5 3 0,-5 5 146,-8 1 1,-7 2 0,-10 0 0,-8 1-1,22 27 1,-2 1 0,-4 1 0,-2 2-195,-2-1 0,-2 2 0,-5 2 1,-2 2-1,0 0 0,-1 1 1,-4 1-1,0 1 0,-4 2 1,-1 0-1,0 2 0,-1 0 1,0 2-1,0 0-103,1 0 1,0 0 0,2 1-1,1 0 1,-3 1 0,0 0 0,3 1-1,2 1 1,4-1 0,1 2-1,2 0 1,2 1-986,3 0 1,1 0 1226,-31 1 0,0-4 0,10-1 0,3 1 0</inkml:trace>
  <inkml:trace contextRef="#ctx0" brushRef="#br0">21515 7250 8265,'-25'-19'0,"2"5"0,6 8 0,6 5 0,4 0 544,1-4 1,-3 5-1,5 0 1,1 7 0,1 5-1,2 2 1,0 0 487,0 4 0,2-3 1,2 3-1,4-3 0,0-2 1,3-1-1,2-2-1244,3-1 1,4-6-1,-4 1 1,3-2-1,2-2 1,1 0-56,-1 0 1,4 0 0,-4 0 0,1 0 0,0 0-1,0 0 1,2 0-168,3 0 1,-8-5 0,8 0 0,-2-3-1,2-1 1,2 0 0,2 0-1666,-1-1 2099,-2-2 0,5-7 0,1-2 0</inkml:trace>
  <inkml:trace contextRef="#ctx0" brushRef="#br0">21861 7250 8169,'-45'-13'0,"6"1"0,11 3 0,13 2 0,11 2 983,2-4 0,8-4 0,4-5 0,8-6 0,9-5 0,8-7 0,11-4 0,9-1 0,-24 19 0,0 1-1085,1-1 1,0 1 0,2 1-1,0 0 1,2-3 0,-1-1-1,1 0 1,1 0 0,0 1 0,0 0-1,2 0 1,0-1 0,1 1-1,-1 0-3251,0 0 1,0 0 3042,0 1 1,-2 0 0,-3-1 0,-1 0-1,0-1 1,0 0 0</inkml:trace>
  <inkml:trace contextRef="#ctx0" brushRef="#br0">23128 6091 8252,'9'-18'-81,"0"0"1,1 2 46,2 1 1,3 2 0,1-1-1,2 1 658,-2 0 1,-1 4 0,-2 1 0,0 2-1,1 3 1,-2 3 0,-3 6 440,-5 8 1,-3 5-1,-1 9 1,2 2 0,1 2-1,1 2 1,-1 3-799,-1 2 0,-1-4 0,2-2 0,2-3 1,-1-5-1,2-2 0,1-2-1889,1-3 0,-1-8 1041,-2-10 0,-4-10 0,4-23 0,-4-7 1,-1-7-1,2-5 447,2-1 0,-3 1 1,4 3-1,-4 5 0,1 4 1,2 4-1,4 7 679,-1 5 1,5 5 0,-3 7 0,3 3 0,1 4 0,0 4 77,1 1 0,1 3 0,1 6 0,2 9 0,-2 5 0,0 5 0,-1 4-373,-2 3 1,4 7 0,-8-1-1,1-3 1,0 1 0,-2-2-876,-2-1 1,-2-4 0,-4-7-1,0-1 1,0-3 0,-1-2-40,-4-3 1,-2-5 0,-7-3 0,0 1 0,-3 0-1,-1-1 1,2-2-2644,1-3 3307,2-2 0,0-13 0,-1-3 0</inkml:trace>
  <inkml:trace contextRef="#ctx0" brushRef="#br0">24274 5504 8224,'-41'-19'2846,"7"7"-1988,8 11 0,7 8 0,7 9 0,2 2 0,1 0-567,-1 1 0,4-1 1,1 7-1,4 3 1,1 2-1,0 2 1,1 2-1,5 0-340,8-2 1,0-4 0,7-3 0,0-3-1,-2-4 1,2-5 0,-2-4-1000,0-5 1,-2-5-1,-7-8 1,-2-10 0,-3-9-1,-2-9 1,-3-6 1231,-4-6 0,-3-3 1,-7-1-1,2 1 1,2 3-1,1 6 1380,-1 6 1,4 10-1,1 10 1,4 2-866,1 2 1,1 7-1,4 6 1,4 8-1,3 10 1,1 9-750,0 7 0,-1 4 0,-2 2 0,-1 2 0,0 1 1,0 0-1,-2-3-942,-1-3 0,0-3 0,-3 1 0,2-5 0,-2-5 0,-2-4-1294,-1-2 0,-4-1 2286,-1-5 0,1-17 0,4-5 0</inkml:trace>
  <inkml:trace contextRef="#ctx0" brushRef="#br0">24847 5211 11399,'-8'13'0,"-1"1"1256,-2-1 0,-1 2 1,-1 2-1,0 7-922,-1 6 0,3-1 0,2 7 0,4-1 1,4 1-1,1 0 0,1 1 0,5 1-534,8 2 1,0-6 0,9-3-1,0-4 1,2-5 0,2-6-470,0-5 0,-7-5 0,-2-6 1,-3 0-1,-3-3 0,-3-5 500,-5-5 0,-8-8 0,-7 2 1,-3 0-1,-6-2 0,1 2 1355,0 0 1,1 2 0,6 7 0,3 1-1,5-1 1,4-2-863,4-2 1,13 3 0,9 0-1,7 2 1,11-1 0,10 0-504,8 1 0,12-3 179,-37 7 0,1 1 0,11-2 0,2 0 0,-3-1 0,0 1 0</inkml:trace>
  <inkml:trace contextRef="#ctx0" brushRef="#br0">5532 12581 26782,'0'-13'-1764,"0"-1"0,-12 1 0,-3 0 0</inkml:trace>
  <inkml:trace contextRef="#ctx0" brushRef="#br0">5105 12554 26782,'-53'21'85,"0"-3"-109,-1-4 0,9 6 0,3 2 0,7 5 0,2 4 1,3 4-1,4 4 0,3 2 0,6 2-25,2 2 0,7-1 1,4-4-1,3-2 0,5 1 1,8-2-1,13 2 1,11-4-1,14-1 0,11-6 1,-24-15-1,1-1 1,2-1-1,2-1-112,1 0 0,1-1 0,5 0 0,0-1 0,-1-3 1,0 0-1,2-1 0,1-1 0,3 1 0,1-2 1,2 0-1,0-1 0,6 0 0,2 0 198,3-1 1,0 0 0,-2-1 0,1 0 0,6 0 0,0-2 0,0-1 0,0-1 0,0-1 0,-1 0 0,-22 1 0,1 1 0,-1-2 0,1 1 0,-1 0 0,0-1-78,1 0 1,-1 1 0,1-2-1,0 0 1,0-1 0,1 1-1,-2 1 1,1-1 0,0 1 0,-1-1-1,1 0 1,-1 0 0,2-1-1,0 0 1,0 0 0,-1 1 0,-1-1-1,1 0 1,0 0 0,0 0-1,0 0 33,0 0 1,0 1 0,-1 0 0,19-2 0,-1 0-1,4-1 1,1-1 0,-3 1 0,-1 0 0,-3 0 0,0 0-1,-1 1 1,0-1 0,-3 1 0,-1 0-84,-2 0 0,1-1 0,1 1 1,-1-1-1,-8-2 0,-2 0 1,-1 2-1,-1-1 0,-4 1 1,-1 0-1,-5 0 0,-2-1-151,29-13 1,-7-1-1,-12-2 1,-9 1 0,-12-2-1,-9-2 1,-10-4-16,-7-5 1,-16-4 328,-14-10 1,-12-3 0,14 26-1,-2 1 1,-4-4 0,-1 1 0,-4-2-1,-2 1-50,-4-2 0,-3 0 0,-7 0 0,-3 1 0,-5 0 0,-1 3 0,19 9 0,0 2 0,-1 1 0,-3 0 0,0 2 0,-1 1 0,-2 1 0,0 1 0,-1 2-63,-2-1 0,0 2 0,-1 2 0,-4 2 0,-1 2 0,0 1 0,2 0 1,1 2-1,0 0 0,0 2 0,1 1 0,-1 1 0,-1 2 0,-1 2 0,1 1 1,1 1-1,0 1 0,1 2-895,-2 0 1,0 2-1,1 1 1,-1 3-1,0 1 1,2 0 934,5 0 0,2 0 0,-1 0 0,0 0 0,-1 0 0,1 1 0,3-1 0,0 2 0</inkml:trace>
  <inkml:trace contextRef="#ctx0" brushRef="#br0">19995 9142 16371,'-13'-17'0,"0"-1"0,-1 2 361,1 1 1,11 7-1,7 4 1,7 2-1,5 2 1,6 0-1,3 0 1,4 0 0,1 0-1,0 0 1,0 0-1,0 0-214,-1 0 0,3 0-24,-2 0 13,0 0 0,-5 0 0,1 0 0</inkml:trace>
  <inkml:trace contextRef="#ctx0" brushRef="#br0">20368 9022 32614,'-13'-5'-2389,"0"-3"3024,-1 1 1,3 7-1,0 10 1,4 6-1274,1 7 1,-4 0-1,2 1 1,-1-3-1,0-1 1,-1 1 0,0 3 103,1 1 1,-9 2-1,3-1 1</inkml:trace>
  <inkml:trace contextRef="#ctx0" brushRef="#br0">6265 13261 8178,'-6'-14'149,"0"5"0,-4 2 1,1 1-1,-1 2 0,-2-1 1,-1 1-1,-1 1 0,1 1 771,0 2 0,5 2 1,4 2-1,4 4 1,4 0-79,5 1 0,4-6 1,5 2-1,4-4 0,5-1 1,4 0-1,3 0-347,0 0 0,3 0 0,-4 0-432,1 0 0,0 0 0,2 0 1,-5 0-91,-3 0 1,-6-1 0,-1-2 0,-2-2 0,-3 2 0,-1 2-140,-2 1 0,-8 0 147,-10 0 0,-8 0 1,-15 0-1,-3 0 1,-5 0-1,-2 0 1,-4 0 76,-2 0 0,5 0 0,-4 0 0,2 0 0,4 0 0,4 0 0,5 0 638,2 0 1,5 0-1233,3 0 0,11 4 0,7 2 1,8 3-1,9 4 0,5 4-132,3-1 1,2 0 0,1 1-1,2 2 668,1 2 0,12-11 0,-2 2 0</inkml:trace>
  <inkml:trace contextRef="#ctx0" brushRef="#br0">7705 14180 7936,'-9'-16'0,"2"1"0,-1 5 0,1 1 0,-4 3 705,0 0 1,2 1 0,3 5-1,4 0 1,10 0 79,6 0 0,7 0 1,7 0-1,2 0 1,3 0-1,-1 0 1,1 0-1,-2 0 1,0 0-403,0 0 1,0 0 0,-6 0-1,-1 0 1,-3 0 0,-2 2-438,-3 2 1,-5-2-1,-4 4 1,-4-2-261,-9 1 0,-7-1 1,-15-4-1,-4 0 0,-3 0 1,-4 0-1,-1 0 0,0 0 154,0 0 0,0-4 1,0-2-1,2-2 0,2-1 1,5 2-556,3 3 1,12-2 0,6 4 714,7 8 0,17 7 0,15 14 0</inkml:trace>
  <inkml:trace contextRef="#ctx0" brushRef="#br0">21048 9342 8574,'0'-13'-526,"0"6"526,0 1 0,0 6 0,0 0 0</inkml:trace>
  <inkml:trace contextRef="#ctx0" brushRef="#br0">21048 9316 8554,'0'-14'83,"0"5"1,0 1 181,0-3 0,-1 5 1,-4 2 51,-3 2 1,0 2 0,-1 0-1,0 2 1286,2 2 0,-5-2-1203,3 2 0,2-2 1,-2-2 37,-1 0 0,2 1 560,-1 4 0,2-2 362,-2 5 1,3-3-1079,6 4 0,0 0 0,0 4 0,-1 0 1,-2 1 27,-2-1 1,1-4 0,4 0 0,0 1 0,0 2-44,0 1 0,0 1 1,0-1-1,0 0 0,0 1 1,0-1-40,0 0 1,0 1 0,0-1 0,0 0 0,0 1 0,0-1-20,0 0 1,0-4 0,0 0 0,0 1 0,0 2 0,-2 2-40,-2-1 1,2 0 0,-2 1 0,2-1-171,2 0 0,5 1 0,1-1 0,0 0 0,1 0 0,0 1 0,-4-1 0,2 0 0,-4 1 0,-1-1 0,0 0 0,0 1 0,0-1 0,0 0 0,0 1 0,0-1 0,0 0 0,0 1 0,0-1 0,0 0 0,0 1 0,0-1 0,2 0 0,1 1 0,1-1 0,1 0 0,-5 1 0,1-1 0,2 0-197,2 1 0,-1-1 0,-5 0 0,-2 1 0,-3-3-670,-2-2 1,5 3 0,-3-4-1,2 1 1,-1-1 0,2 3-750,2 1 1,1-4 0,1 0-3280,4-2 4895,-4-2 0,11-10 0,-4-1 0</inkml:trace>
  <inkml:trace contextRef="#ctx0" brushRef="#br0">20608 10022 8233,'-7'-6'-911,"-5"5"1097,11-5 1737,-5 6-911,6 0 0,0 1 0,0 4 1,1 4-676,4 2 1,-4 3-1,4-1 1,-2 0-1,1 2 1,3 1-1,2 4-34,0 0 1,5-2-1,3 3 1,1 0-1,0-2 1,1 0-1,0-3-123,1-1 1,2-3-1,-4-2 1,-2-2 0,0-2-1,0-3-112,2-2 0,0-1 0,-5-1 0,1-4 1,-1-4-1,0-4-157,1-5 1,-1 2 0,0-5 0,-1 1 0,0 0 0,-2 1-1,2 1-549,-1-1 1,-1 4-47,3-3 1,-1 4-43,-3 0 1,-3 5 0,-5 2 0,4 1 725,4 3 0,9 8 0,2 2 0</inkml:trace>
  <inkml:trace contextRef="#ctx0" brushRef="#br0">21355 9662 8426,'-13'-7'-1302,"4"1"1615,0 6 0,6 1 1,-2 4-1,4 4 1,1 3 434,0 1 0,4 0 1,1 2-1,-2 1 1,-2 2-1,1-2 1,1-1-1,1-2-102,-1 1 1,-1-1 0,-2 0 0,0 1-612,0-1 1,-2-5 0,-2-4 0,-4-4-73,1-4 1,-5-4 0,5-5-1,-1-2 1,2-3 0,2-3 111,-1 1 0,1-1 0,4 5 0,0-2 0,0 2 0,0 1 0,1 3 198,4 3 1,-2-1 0,6 4-97,1-2 1,2 5-1,1-1-357,1 3 0,-1 1 1,0 0-1,1 1 1,-1 2-1,0 1-682,1-1 1,-1 0-1,0 0 1,1 2-1,-1-2 1,0 0-1,1 0-217,-1 1 1,5 1 0,-1-5 1078,0 0 0,3 0 0,1 0 0</inkml:trace>
  <inkml:trace contextRef="#ctx0" brushRef="#br0">21955 9449 8562,'0'-13'-1205,"0"4"1189,0 0 1,0 4 0,-2-2 0,-1 0 665,-1-1 0,-6 5 0,1-3 0,-3 2 0,-2-1-118,1 2 0,4 2 0,0 1 0,-1 0 0,0 1-454,1 4 1,-3 2-1,4 7 1,1-1 0,1 2-1,2 1 1,-1 3 53,2 2 1,2-3-1,1 4 1,0 2-1,0 1 1,0 0-36,0-3 0,0 3 1,0-4-1,0 1 1,1-1-1,2 0-409,2 0 0,-1-4 0,-4 4 0,2-2 0,1-2 0,1-3 0,-1 0-464,-2-1 0,1-1 1,1-2 775,1-1 0,1 0 0,-5 4 0</inkml:trace>
  <inkml:trace contextRef="#ctx0" brushRef="#br0">21688 9769 8356,'0'-21'316,"2"8"1,2 8-189,5 4 0,-2 1 1,2 0-1,2 0 0,2 0 1,3 0-1,2 0 1,-2 0-241,-1 0 0,-2-5 1,1 1-1,-1 1 0,2 2 1,1 1-1,2 0 112,-2 0 0,-1 5 0,-2 3 0</inkml:trace>
  <inkml:trace contextRef="#ctx0" brushRef="#br0">6199 14273 8047,'-6'-13'0,"-3"1"0,-3 3 0,-1 3 0,-1 0 0,5 4 0,0-6 549,-1 2 1,0-4-1,-1 2 1,4 0 523,1-1 0,3 6 1,7-2-1,7 4 0,4 2 1,5 4-1,6 2 159,6 1 1,8 2-1188,9-6 0,-3 2 0,12-3 0,1 2 0,0-2-3,-1-2 0,-6-1 0,-5 0 1,-5 0-1,-4-1 0,-5-2-147,-4-2 0,-8-4 0,-3 3 0,-5-1 1,-5-3-1,-8-1 0,-9 1-144,-8 1 0,-14 5 1,-9-4-1,-3 2 1,-3 3-1,-2 2 348,-4 1 1,-2 1-1,1 2-92,0 2 1,5 4-1,4-4 1,5 1-166,8 0 1,2 5 0,11-4 0,3 2-1,5 0 1,8 1 0,10 1-892,9-3 0,21 3 1049,10-7 0,16 7 0,10-4 0</inkml:trace>
  <inkml:trace contextRef="#ctx0" brushRef="#br0">9304 15046 8024,'-5'-7'-75,"-4"3"0,1-2 1,-1 1-1,-1 1 1,-2-1-1,-1 1 313,-1 1 1,6-3 0,-1 1 0,-2 3 0,-1 0 436,-1 2 0,0 0 0,-1 0 0,3 2 0,2 2-208,4 5 0,4-2 1,4 1-1,6-1 1,8-1-1,9 0-217,5-3 0,3-2 0,7-1 0,1 0 0,1 0 1,-2-1-164,2-4 1,0 2 0,-4-4 0,-4 1-1,-5 2 1,-5-1-262,-3 1 1,-10-2 0,-3 1-1,-11-2-97,-12 0 1,-12 1 0,-6 6 0,-7 0 0,-2 0 0,-7 0 365,-2 0 0,1 0 0,0 0 0,0 0 1,2 0-1,3 0 0,4 0 87,4 0 1,6 1-1,11 2 1,6 2-1,4-2-301,6-2 1,10 3 0,19 1-1,6-2 1,10-2 0,4 1-2719,4 2 2837,-4-2 0,12 10 0,-4-5 0</inkml:trace>
  <inkml:trace contextRef="#ctx0" brushRef="#br0">20888 11115 8859,'0'-13'0,"2"-1"2,2 1 1,-2 4-1,1 0 1,-6 0 1121,-6 2 0,-3 1 0,-1 6 0,-1 0 111,1 0 0,1 1 1,3 4-877,5 4 0,2 3 1,1 1-1,-2 0 1,-2 1-1,1-1 10,-2 0 0,5 1 0,-5 0 1,1 3-1,-1 2 0,0 0 17,0 0 0,2 5 0,4-2 0,0 2 0,0 0 0,0-2 0,0 0-10,0-1 0,6 2 0,1-3 0,2-1 0,-1 2 0,-1-2 0,-1 2-194,0-1 0,3-3 1,-5 0-1,1 0 1,-1-1-1,1 2 1,-2-2-298,-2-1 0,-1-2 0,0 1 0,0-1 0,-1 0 0,-2 1-381,-2-1 1,-1-1-1,3-2 1,-1-1-1,1 1-1254,1 2 1,2-3 325,0 0 1,2-8 0,1-1 0,1-7 540,-1-5 1,-1-1-1,-2 0 1,-2-1-1,-2 1 879,-5 0 1,-9-1-1,-3 1 1</inkml:trace>
  <inkml:trace contextRef="#ctx0" brushRef="#br0">20648 11661 8539,'-8'0'835,"-1"0"124,6 0 1,-2 0-1,10 0 1,4 2 0,2 1-171,3 1 0,-5 7 0,0-3 0,1 6 1,2 2-1,0 2 0,-1-2 0,0 0-415,-1 2 0,9-2 1,-5 4-1,1-4 0,-1-6-880,0-2 1,-1-4 0,0-4 0,1 0 0,-1 0 0,-1-1-152,-3-4 0,-2-2 0,-2-8 0,2-3 1,2-2-1,-2-3 0,1 3-248,-1 0 0,1-2 0,2 4 0,-1 2 0,0 1 0,0 2 446,-1 0 0,1 1 0,5 3 0,-1 4 459,0 4 0,1-5 0,-1-1 0</inkml:trace>
  <inkml:trace contextRef="#ctx0" brushRef="#br0">21275 11448 8336,'-6'-13'-416,"5"5"1,-5 1 1083,6 2 0,6 4 0,1-5 730,0 0 0,5 5 0,-3-2-710,3 6 1,-5 4-1,-2 6 1,-4 1-1,-1-1 1,0 0-487,0 1 0,-4-1 1,-1 0-1,2 1 1,2-1-440,1 0 0,0-4 1,0-3-872,0-4 1,0-7 0,0-11 835,0-2 0,4-1 1,2 3-1,0-2 471,0 2 0,0-4 0,-3 2 0,3 2 0,1 1 380,4 2 1,1 1 0,1 3 0,0 5-1,1 2 216,-1 2 0,-4 0 0,0 2-1492,1 2 1,3-1 0,4 5 0,0-1-622,0 1 1,3-4-1,3 3 1318,2-1 0,7 5 0,3-4 0</inkml:trace>
  <inkml:trace contextRef="#ctx0" brushRef="#br0">21968 11115 8512,'7'-33'-438,"-1"17"248,-6-2 0,-4 20 0,-2 1 0,-1 3 0,-5 1 560,-4 3 1,1-2 0,-2 1 0,6 1 0,2 2 0,0 1-1,1 1 643,4-1 0,-2 0 1,2 0-1,1 1 0,1 1 1,2 1-771,0 2 0,5-1 1,0-3-1,3-1 1,2 0-1,1 1 1,-1 1-464,-1 2 0,0-2 1,3 3-1,-2-3 1,-3-2-1,-1 2-385,-3 3 0,-1-4 1,-2 4-1,0-3 0,-2-2 1,-2 1-1,-5-2 605,-3-4 0,-7 4 0,-2-4 0</inkml:trace>
  <inkml:trace contextRef="#ctx0" brushRef="#br0">21741 11461 8512,'0'-20'774,"0"5"1,2 7 0,1 1 0,3 1 676,1 0 0,2 2 0,4 4-1726,1 0 1,1 0 0,1 0-1,3 0 1,0 0-388,1 0 1,-1 0-1,-3 0 1,2 0 661,-2 0 0,5 0 0,0 0 0</inkml:trace>
  <inkml:trace contextRef="#ctx0" brushRef="#br0">9798 15913 8083,'-9'-12'0,"1"1"0,1 4 0,0 1 791,4-4 1,-9 8 0,4-4 0,-1 2-121,1-1 0,6 0 0,2 2 0,7-2 0,5 2 0,2 2 0,0-1 0,4-1 1,4-1-1,4-1-249,0-1 0,1 5 1,1-5-1,2 0 0,1-1 1,0-2-1,0 1-257,0 2 0,2-2 1,-4 2-1,1 0 0,-3 0 1,-5 1-1,-3 1-504,-3-1 0,-5 1 86,-2 4 1,-8 0 0,-1 2-1,-9 0 1,-7 4 0,-6 0 122,-3 0 1,-2 3-1,-1-3 1,-2 0-1,-4 1 1,-3-1 209,-4 0 0,2 0 0,4-3 1,-1 2-1,0-1 0,2 0 1,2 2 301,2 2 1,3-4 0,5 4 0,5-2 0,2-3 0,3-1-265,3 3 0,5-4 0,9 4 0,9-4 0,7-1-798,4 0 0,6 0 1,3-1-1,3-2 1,6-3-1,3-1 680,4-4 0,2-1 0,1-1 0</inkml:trace>
  <inkml:trace contextRef="#ctx0" brushRef="#br0">20648 11035 12223,'-13'-6'-11,"6"4"0,-5-5 0,3 4 0,-3-1 0,-1 1 542,-1 1 0,6 2 0,0 2 0,1 2-412,-1 5 1,4 3-1,-4 1 1,1 1 0,0 0-1,-4 3 49,-1 0 0,-1 1 1,0-3-1,-2 1 0,-1 4 1,-2-1-1,2 0 274,1-3 1,-3 4 0,0-1-1,2 0 1,1 0 0,2-1-310,-1 1 1,3-2 0,0 3 0,4 1-1,-1-2 1,3 2 0,-1-2-90,3 1 0,-3 2 0,0-3 0,0 0 0,-2 1 0,1-3 226,-3 3-183,4-6 1,-6 10 0,3-5 0,-1 1 0,-1 0 0,2 0 185,-1-1 0,0 0 1,-1-3-1,2 2 1,1 0-1,0 0-132,4-1 1,-2 6-1,0-6 1,0 1 0,0 0-1,3 0 1,0-1 97,-1 3 0,1-5 0,-5 4 0,2-1 0,2-1 0,-1 1-81,1 1 1,-2-2 0,3 3 0,-1 1 0,-1-2-1,1 2-126,-1 0 1,1-3 0,2 2-1,-1 1 1,-1-2 0,1 2-1,2-2 24,1 1 0,0 2 1,0-3-1,0 0 1,0 2-1,0-2 89,0 0 0,0 1 1,0-4-1,0 2 0,0-2 1,0 0-1,0 1-27,0 0 1,0 1-1,0-3 1,0 1-1,0 2 1,1-2-110,3-1 0,-2 3 0,2 0 0,-1-1 0,0 1 0,3 1 0,0 1-2,0-1 0,3-1 1,-3-3-1,1 1 0,2 2 1,0-2 47,0-1 0,-2 2 0,4 1 1,-4-1-1,1-3 0,-2 0 1,1-1-52,0 0 0,-4 5 1,3 0-1,-1-2 0,-1-1 1,-1 0-5,-1 3 0,2-4 0,0 4 0,1-2 0,-1 1 0,2 0 0,2 0 0,2-2 0,-3-4 0,2 0 0,2-2 0,1 1 0,1 2 0,0 1 0,1 1 0,-1-1 0,-1 0 0,-2 0 0,-1 1 0,-2-1 0,4 0 0,-2 1 0,-1-1 0,1 0 0,0 1 0,0-1 0,4 0 0,1 1 0,-1-1 0,0 0 0,1 1 0,-1-1 0,0 0 0,2-1 0,0-1 0,1-3 0,-2 3 0,-2 1 0,2-3 0,-5-2 0,2 0 0,-1-1 0,-3 2 0,1-2 0,-1 0 0,-2 2 0,2-2 0,0 0 0,-1 2 0,0-1 0,0-2 0,-3 3-2027,2 3 0,1-5-346,-2-2 1,-1 2 0,7-1-817,5-3 0,4-2 3189,8-4 0,6-3 0,1-7 0</inkml:trace>
  <inkml:trace contextRef="#ctx0" brushRef="#br0">20715 13567 8056,'-13'-4'0,"-1"-1"230,1 2 0,0 2 0,1-1 1193,3-2 1,5 1-690,8-6 0,3 6 0,7 0 0,-1 5 0,-1 3 0,0 3-225,1 2 1,-5 2 0,6 1 0,0 1 0,-4-1 0,2 0 0,-2 2-302,-1 3 1,1-3 0,-5 3 0,-2-4 0,-3 1-1,-5 1-486,-3 2 1,-9 1 0,-3-2 0,-4 0 0,-6 1 0,-2 0 0,-5 0-838,-2-2 0,-1-1 540,0-2 0,5-4 0,0 0 0,1 0 0,3-2 575,3-2 0,-1-4 0,8-1 0</inkml:trace>
  <inkml:trace contextRef="#ctx0" brushRef="#br0">19195 13194 8502,'-13'-8'-37,"0"4"248,-1 3 0,6 1 0,0 1 521,2 3 0,2 8 0,4 6 1,0-2-1,0 1 0,0 0 0,0 6 1,0 0-177,0 0 1,0 0-1,0-3 1,1-1 0,2 0-1,2-3-271,-2-1 0,-2-2 0,-1 1 0,-1-2-580,-4-4 0,2-6 0,-4-9 0,-1-5 0,1-6 0,-2-4 0,0-3 55,0-4 1,6-5 0,-3 2 0,2-1 0,0 1 0,1 2 503,1 2 1,2 3-1,0 1 1,0 3 0,0 2-1,0 3 1,2 1 806,2 2 0,-1 4 1,6 1-1,1 1 1,2 1-1019,1 0 0,-2 2 1,1 4-1,2 0 0,1 0 1,0 0-867,-2 0 0,5 0 0,1 0 0,2 0 0,1 0 0,1 1 1,-1 2-5030,2 2 5842,7-1 0,3-4 0,6 0 0</inkml:trace>
  <inkml:trace contextRef="#ctx0" brushRef="#br0">19662 12901 8147,'-13'-21'128,"-1"5"1,1 5-1,0 7 242,-1 2 0,1-2 0,0-1 0,-1 1 0,1 0 1,0-1 191,-1 2 0,5 3 0,2 5 0,1 4 0,3 2 0,2 3-198,1-1 0,0 6 0,0 2 0,1 1 0,4 0 0,3 2-216,4 1 0,-3-1 0,0 1 0,0 3 1,0 0-1,0 1 0,0-3-918,-2 1 1,3 3 0,-4-2 0,0-3 0,2 0 0,-2-1 769,0-2 0,-2 3 0,-4-4 0</inkml:trace>
  <inkml:trace contextRef="#ctx0" brushRef="#br0">19449 13287 8147,'-8'-32'223,"4"5"0,2 6 1,4 3 555,2 1 0,8-6 1,7 7-1,2 3 1,4 2-1,3 3 1,5 0-3653,1 4 2873,-4 2 0,8 2 0,-4 0 0</inkml:trace>
  <inkml:trace contextRef="#ctx0" brushRef="#br0">21328 8996 8712,'-13'-9'0,"0"2"243,-1 1 1,8 1 0,6 5-1,8 0 359,4 0 1,1 0-1,0 2 1,2 2 0,1 4-1,4 0 1,0 1-1,3 2-423,-3 0 1,8 3 0,-2-1 0,0 0 0,4 1 0,-2-1 0,0 0 25,-1 1 1,0-1-1,-1 0 1,2 1-1,2-1 1,1 0-1,0 1 99,2-1 0,-4 0 0,5 1 0,0-1 1,1 2-1,2 1-145,1 2 1,1 1-1,-2-3 1,-2 2-1,2 0 1,0 1-1,0 3-161,-1 4 1,-5-4 0,3-1 0,0 1 0,-1 0 0,1 3 0,0-1 213,3 1 0,-5-1 1,1 1-1,0-1 1,1 1-1,0-2-115,-3 3 1,3 3 0,0 2 0,1-1 0,0 0 0,-3-1 0,-1 4-26,2 1 0,-5-3 0,3 3 0,-4-1 0,-4-2 0,-2 0 108,-2 0 0,4 1 1,-4 0-1,0 2 1,0 1-1,-1 1-1,1 1 1,-4-3 0,4 1 0,1 2 0,2 2 0,3 1 0,2 0-217,-1 0 0,1 0 1,1 0-1,0 0 1,1 0-1,-4-2 12,0-2 1,-1 5-1,-2-2 1,-4-1-1,-4 2 1,-2-3 276,-3 2 1,1-1 0,-4 2 0,0 0 0,0 2-1,-1 1 1,-1 4 123,1 5 0,3-6 1,-2 7-1,0-3 0,2-1 1,-2 2-611,0 3 0,2-5 0,-2 3 0,0-3 0,0-2 0,-1 4 0,-1-1 333,1-1 0,-1 7 0,-4-3 1,-1 2-1,-4 1 0,-4-1 99,-3-1 1,-1 6-1,0-6 1,-1 0-1,1 4 1,0 0-200,-1 0 0,1 11 0,0-11 1,-1 0-1,3-1 0,0 0 1,2 1-370,-1-2 0,2-1 305,0-2 1,-1 2-1,-5-1 1,1 1 206,0-3 1,-7-3-1,0 1 1,-4 1-1,0 0 1,-2 3 0,-2-2-143,-7-1 0,3 1 0,-4 3 0,1 0 0,-1 1 0,2-1 0,2 1 0,0 0 0,6-1 0,-1 0 0,1 0 0,-1-3-313,0-1 1,5 1 0,0 2-1,0-3 1,-1-2 0,1-3 343,-2 0 1,-1-3 0,0 4 0,1-2 0,1-4 0,-4-1-1,-3 2 205,1-1 0,-4 2 0,2 0 0,0 3 0,0 0 0,0 1 0,1 1-236,2 2 0,3-4 0,1 0 0,2-2 0,-2 1 0,0-2-71,2-2 1,-3-1 0,3 0 0,-3 0 0,-2-1 0,0-2 0,1-3 151,-1-2 1,3 1 0,1-4 0,-3 4 0,3 0 0,-2 1-82,-1 0 0,4-3 0,0 4 0,0 1 0,0-1 0,1-1 0,2 0-214,2 1 1,-2-6 0,1 2-1,0-3 1,1-1 0,-3 0 162,0-1 1,2 1 0,-4 0-1,0-2 1,-1-1 0,1-2 276,-2 1 0,1 1 0,-1 0 0,3-2 0,2 0 0,3 0 0,1-1-226,2-2 0,-1 4 0,2-6 0,2 0 0,3-2 0,1-2-1413,3 0 0,-3-4 774,1 0-290,1-6 0,2 7 0,-1-4-2532,-1 2 965,0-5 0,4 1 1,0-8 2495,0-5 0,11-9 0,4-3 0</inkml:trace>
  <inkml:trace contextRef="#ctx0" brushRef="#br0">21315 16792 7895,'-13'0'171,"4"0"1,0 0 370,-2 0 1,4 0 0,0 2-1,1 2 1,3 5 0,0 3 0,0 1 116,-2 1 0,1 5 1,4 3-1,0 3 0,0 2 1,1-1-1,2 0-394,2-4 0,4 2 0,-3-5 0,0 0 1,1 0-1,0-4-561,4-5 0,1 1 1,1-7-1,0-1 1,1-1-1,0-2 1,3-2-1202,0-2 0,7-10 0,0-9 0,4-7 1497,3-5 0,6-10 0,-3-2 0</inkml:trace>
  <inkml:trace contextRef="#ctx0" brushRef="#br0">22995 15300 7965,'-14'-14'1030,"7"7"0,1 7-572,6 9 0,-2 3 0,-1 1 0,-1 0 0,1 2 0,2 1 231,1 2 0,0 4 0,0-2 0,0-1 0,0 2 0,1-2 0,2 0-569,1-3 0,1-1 1,-5-2-1,0 1-388,0-1 1,-2-7 0,-2-6 0,-3-7 0,-2-7 221,0-3 1,1-4-1,-2-6 1,3 1 0,1-3-1,3 1 1,0 0 896,-2 3 0,4 6 0,-4-2 0,4 2 0,2 2 1529,4 3-2259,-4 6 0,7-4 0,-4 5 0,5 0 0,3 2-647,1 4 1,1 1 0,0 0 0,3 0 0,3 0-1,4-2 1,4-1-995,0-1 0,3-1 0,2 5 0,4-1 0,0-2 1,2-3 1519,-1-1 0,2-2 0,0-5 0</inkml:trace>
  <inkml:trace contextRef="#ctx0" brushRef="#br0">23514 14953 7956,'-11'-19'348,"2"-2"1,-11 0-1,7 5 1,1 4-1,2 5 1,2-1 3065,3 1-3135,-6-2 1,11 3 0,0 8-1,8 8 1,3 8 0,4 3-285,3 2 0,-3 2 1,4 4-1,-1 0 0,0 4 1,-2-1-377,-1 1 1,-2-1-1,0-2 1,-1 1 0,-1-1-1,-3-4 381,3-3 0,-5 2 0,0-4 0</inkml:trace>
  <inkml:trace contextRef="#ctx0" brushRef="#br0">23528 15180 7956,'0'-26'978,"0"4"0,0 3 0,0 6 0,1-1 0,5 1 0,7 1-268,8 3 0,6-1 0,2 5 1,4 1-711,1-2 0,14 5 0,6-5 0</inkml:trace>
  <inkml:trace contextRef="#ctx0" brushRef="#br0">21182 10902 8315,'-14'0'319,"7"-6"1,2 4 0,10-2 0,4 2 0,3 2 0,1 2 0,0 1 0,1 3 144,-1 1 1,5 2 0,1 4 0,2 1 0,2 0 0,3 3 0,0 0-1,1 0-126,0-2 1,4 4 0,1 2-1,1 1 1,-1 0 0,-2 2-1,0 1-121,1 1 1,-3 1-1,3 1 1,-3 2-1,-1 1 1,1 0-159,3 2 0,-3-5 1,3 3-1,-3-1 0,-1-1 1,0 2-1,-2-1 50,-3-2 0,3-1 0,-4-1 0,0 1 0,-2 0 0,-1-1 92,0 1 0,-1 0 1,-3-1-1,-1 1 1,-1 0-1,-2-1-78,-1 1 0,0-1 0,4 1 0,-1 0 0,-1-1 0,-3 1 0,3 1 39,1 3 0,1-3 0,-1 4 0,-2-3 1,-1 1-1,1 2-34,2 2 1,-3-2 0,0 2 0,0-2 0,0-2 0,-2-1 0,1 1 62,-1 1 1,-4 0 0,3-4 0,-2 0 0,1 1 0,-2 1-125,-2 2 0,4 0 0,-1-4 0,-1 0 0,-1 1 0,-2 2-74,0 1 1,0 0-1,1-3 1,2 1 0,2 3-1,-3-3 1,0 1-70,-2 1 0,0-3 1,0 3-1,0-1 1,0-1-1,-2 2 108,-2-1 1,1-2 0,-6-1 117,-1 0 0,-2-1 0,-1 2 0,-1 2-149,1 1 0,1 0 0,2-3 0,1 2 1,0 1-1,0 0 0,2 0-104,1 0 1,-3 2 0,4-4 0,1 3 0,0-1-1,-1 0 28,2 0 0,0 1 0,0-2 0,-1 3 0,-1-1 0,1 1 1,-2-4 226,-1 0 1,-1 2-1,-2 1 1,1 1-1,-1-1 1,-2-1-108,-2 2 0,5-3 0,1 5 0,-3 1 0,-1-1 0,-1-1-207,0-1 1,4 4-1,0-2 1,-1 2 0,-1-1-1,1-3 1,1-2 70,-1 0 1,2 0-1,1-4 1,-1-1-1,1 1 1,-2-1 350,2 1 1,-5 0 0,4-1 0,0 1 0,0 0 0,1-1 0,-1 1-291,-2 0 1,0-1 0,-1 3 0,2 0 0,0 4 0,1-1-183,-1 1 0,1-2 0,-2-3 1,2 2-1,1 1 0,0-2 168,-4 0 1,4-3 0,-2 1 0,0-2 0,0-1 0,0-2-1,-1 2 303,-2 1 1,0-3 0,2 0 0,1 2 0,-1 0 0,-2-1 0,0 0-247,3 0 0,-3 1 0,3 0 0,-1-1 0,0 4 0,1 1-172,-2-3 0,0 5 0,-3-6 0,2-1 0,2 2 0,1-1 157,-1-2 1,-2 3 0,-1-2 0,1 0-1,1 1 1,2-3 184,-1-2 0,3 3 1,-2-2-1,0-1 1,0 2-1,0-1 1,0 2-1,0 1-264,0-1 1,5-1 0,-3 2 0,-1 0 0,2-1 0,-1-2-63,-1-2 0,4 1 1,-3 1-1,-1-1 1,2 0-1,-1-2 76,-1-3 1,4 3 0,-3-3 0,-1-2 0,2 0-1,-1-2 160,-1-1 1,4 3 0,-3-3-1,-1 3 1,2 1 0,-1 1-331,-1-1 1,6-4-78,-3 0 1,2 0-1,0 4-380,-1 0 1,-1-4-1,4-1-4391,-4-3 3299,4 6 1,-4-10 0,10 2 1785,4-6 0,3-4 0,1-6 0</inkml:trace>
  <inkml:trace contextRef="#ctx0" brushRef="#br0">21195 16726 7905,'-18'0'613,"0"0"0,2 0-253,1 0 0,6 0 1,1 0-1,-1 1-297,1 4 0,-2 2 475,5 6 0,1-4 0,4 0 1,0 1-1,1 2 0,4 2-42,4-1 1,3 0-1,1 1 1,2-1-1,3-1 1,4-3 0,3-5-627,2-2 0,-2-4 0,-2-2 0,0-5 1,0-3-1,3-3-1219,0-3 1,-1-2 0,1-10 1348,0-6 0,-2 1 0,9-11 0</inkml:trace>
  <inkml:trace contextRef="#ctx0" brushRef="#br0">22568 13740 7904,'0'-13'-56,"0"0"291,0-1 1,0 1 0,0 0 0,0-1 0,0 1 281,0 0 0,1 5 0,4 4 0,4 2 0,1 4 0,-1 2-22,-5 5 1,2 3-1,-1 3 1,-2 1-1,0 3 1,0 1-325,1-1 1,1 3 0,-5-4 0,0-2 0,0-1-1,0-2 1,0 1-409,0-1 1,-2-6 0,-2-4 0,-4-6-113,1-6 1,1-8 0,4-6 0,-1-2-1,-1-3 1,0-1 525,-2-3 0,4-3 1,-2 4-1,2 1 1,2 4-1,0 3 1,0 4 414,0 0 1,0 8-1,0-2 1,0 1-1,2 2-478,2 1 1,4 3-1,5 6 1,0 0-1,1 0-1001,-1 0 0,0 0 1,1 2-1,-1 1 1,2 1-1,3 0 0,4 1-3216,3-1 4103,2 1 0,-1 1 0,1 1 0</inkml:trace>
  <inkml:trace contextRef="#ctx0" brushRef="#br0">22995 13261 7911,'-8'-20'42,"-2"10"0,4-3 59,-2 1 0,5 4 0,-2 1 0,0 0 465,1-1-460,-1 5 0,7-1 1,1 8-1,3 5 1,1 4-1,2 4 210,-2 0 0,5 7-67,-3-2-307,-3 4 1,6 0 0,-5 2 0,2 2-207,0 1 1,-6 0 0,1-3 0,-1 2 0,0 1-1,2-1 264,-2-2 0,-2-2 0,-1 1 0</inkml:trace>
  <inkml:trace contextRef="#ctx0" brushRef="#br0">22915 13527 7911,'11'-22'427,"-2"0"0,3-4 0,-2 12 0,7 2 0,5 1 0,3 4 0,2 3-194,-1 2-233,7-4 0,1 5 0,6-5 0</inkml:trace>
  <inkml:trace contextRef="#ctx0" brushRef="#br0">9104 13394 8153,'-4'-9'0,"-2"2"548,-1 1 0,2 1 0,-4 5 0,1-1 1,0-4 5116,4-4-5221,2 3 1,2-1-1,2 4 1,2-1-1,5 1 1,3 1-50,1 2 0,2 0 0,3 2 0,4 1 0,2 1 0,1-1-87,2-2 1,-7-1-1,8 0 1,1 0 0,-4 0-1,1 0 1,-2 0 36,1 0 1,0-4-1,1-2 1,-3 0-1,-2 0 1,-2 2-300,-2-2 0,2 4 1,-3-3-1,-3 0-349,-2 1 0,-11-1 1,-3 5-1,-10 0 0,-7 0 1,-5 0 66,-5 0 1,1 2-1,-7 1 1,-1 3-1,-1-1 1,-2 1 251,0-3 1,6 3 0,3 0 341,2 2 0,3-5 0,2 2 1,5 0-20,6-1 0,4 2 0,1-3 0,10 3-289,10 2 0,7-5 0,9 1 1,3-3-1,5-2 0,2-2 0,4-3-351,2-1 0,-1 2 0,4-2 0,-1-1 1,-3 3-1,-3-3 0,-4 2-542,-5 0 1,-4 2 0,-5 4 0,-4 0 0,-5 1 842,-4 4 0,-3 2 0,-6 6 0</inkml:trace>
  <inkml:trace contextRef="#ctx0" brushRef="#br0">6279 14287 8089,'-14'0'0,"1"-5"0,0 1 0,-1 1 0,1 1 0,0 2 652,-1 0 1,8 0-1,6-1 1,8-2 1303,4-1 0,7-1-1655,3 5 1,5 0 0,2-1-1,4-2 1,1-2 0,3 2 0,1 2-30,2 1 1,-4 0-1,-2 0 1,-1 0-1,-4-2 1,-2-1-1,-5-1-370,-4 1 1,-3 1 0,-2 2-1,-1-1-333,-3-4 1,-5 3 245,-8-7 0,-10 6 0,-8-2 0,-6 2 130,-7-1 1,-2 2 0,-11-2 0,-1 2-1,-1 4 1,-5 1 0,0 1 307,1-1 1,2 3-1,3 0 1,6 0-1,7 0 1,10-2-47,6 2 1,9-3 0,8 5-1,13-2 1,15-3 0,15-2-346,12-1 0,9 5 1,10-1-1,-34-2 1,1 0 137,1 2 0,1-2 0,2-1 0,2 0 0,-1 2 0,1 0 0</inkml:trace>
  <inkml:trace contextRef="#ctx0" brushRef="#br0">20635 9289 12555,'6'-12'0,"1"2"326,1 1 1,2 4 0,-4-2 0,0 0 0,1 1 1750,1 0-1673,-5 1 0,1 5 1,-8 0-1,-5 0 122,-3 0 0,-1 0 0,-1 0 0,1 0 1,0 2-1,-1 1 0,1 3-319,0 1 0,-1-2 1,1 2-1,0 0 1,-1 1-1,1 1-68,0-2 0,-5 5 0,0-5 1,0 2-1,1 0 0,-1 1 1,0 2 69,-1 2 0,4-1 1,-4 0-1,1 1 0,0-1 1,2 0-1,1 1 85,2-1 1,-5 0 0,0 2 0,2 1 0,1 2 0,2-2-159,0-1 1,-1 3 0,1 0 0,0-2 0,-2 0 0,0 1 0,-1 0 28,-1 0 1,5-1 0,-5 0 0,2 2 0,2-2-1,-1 1-45,1 0 1,4-2 0,0 3-1,-1-2 1,-1 1 0,1 2-1,1 0-131,-1 0 0,4-1 0,0-3 1,1 1-1,1 2 0,1-2 1,0 1-570,-1 0 493,2-2 1,-4 4 0,6-4 0,0 1 0,0 2 0,2-1 101,2-3 1,-1-2 0,5-1-1,-1-3 1,-1 3 0,1 1 22,1 1 1,-1 0-1,2 1 1,-3-1 0,0 0-1,1 1 1,2-1 37,0 0 1,0 1-1,4-1 1,1 0-1,-1 2 1,0 1 20,1 2 0,5 0 0,3-5 0,2 1 0,-1-1 0,0-1 0,0-2 777,3-1-785,0 0 0,-4 0 0,-1-2 0,0-1 0,-2-2 1,0 1 50,-2-1 0,-7 1 0,-1-5 0,0 1 1,0 2-165,0 2 0,-5-1 1,3-2-1442,-1 2 0,-1-1 0,-4 4-104,4-1 0,-2-1 0,6-5 0,1-2 1690,2-2 1,1-4 0,0-5 0</inkml:trace>
  <inkml:trace contextRef="#ctx0" brushRef="#br0">20408 10329 29645,'-13'-8'-1102,"4"2"1,2 8 943,1 2 1,1 4 0,7 5-1,2 2 1,5-1 731,3 0 1,1 5-1,1-7 1,-1 1-1,0 4 1,1-3 0,-1 1-1,-1-2-464,-3 1 0,-2-1 0,-4 2 0,2 1 1,-2 2-1,-3-2-648,-5-1 1,-2-2 0,-7 1 0,0-1 0,-3 0 0,-2 1-430,-2-1 0,4 0 1,-4-1-1,0-1 0,2-3 1,-2 1 600,0-1 0,1-2 1,-3-6 296,6 0 1,-4 0-1,0 0 1</inkml:trace>
  <inkml:trace contextRef="#ctx0" brushRef="#br0">18875 10235 29027,'0'-9'-9831,"0"0"8618,0-1 0,0 3 1,2-1 2135,2 2 1,4 3 0,4 8 0,-3 4 0,-4 3 0,0 1 0,-1 2-745,-1 3 1,-1-2-1,-2 5 1,0-2-1,0-3 1,0-1-314,0-2 1,0 1-1,-2-3-626,-2-2 794,2-3 1,-5-7-1,4-4 1,-1-5-1,1-6 1,1-7-488,2-2 0,0-1 0,2-3 0,1 1 0,3 0 0,-1 4 0,1 2 1068,-3 2 0,3 3 0,-1-1 0,-1 5 0,1 3 289,-1 1 0,2 6 1,-2-2-1,5 4-1445,3 1 0,1 4 0,2 2 0,2 0 0,2 2 0,2-2 0,2 0-1163,2-3 0,2 2 1,0 1 2326,-1 2 1,7-5-1,1 3 1</inkml:trace>
  <inkml:trace contextRef="#ctx0" brushRef="#br0">19475 10102 23864,'-1'-9'-3498,"-4"0"1,2 6 3636,-5-1 1,-1-2 0,-5 1 0,1 2 0,0 2 625,-1 1 0,5 0 0,2 1 0,0 4 0,1 4 0,0 3 0,1 2-363,-1 4 0,5-3 0,-3 4 1,2-1-1,2 0 0,2-2 1,2-1-259,5-2 1,-2 1 0,2-1 0,2-1 0,0-2 0,3-2-1,-1-3-929,0-2 1,1-1 0,-1-4 0,0-2 407,1-5 1,-7-3 0,-2-1 0,-4 0 0,-1-1 0,0 1 671,0 0 0,0 4 0,0 0 1210,0-2 1,0 7-1,0 4 1,0 7-1476,0 5 1,6 6 0,3 0-1,3-2 1,2-1 0,3-2-749,1 1 0,1-1 0,-3 0 0,2 1 0,0-1 0,1 0 0,2 1 961,-1-1 0,11 0 1,-2 1-1</inkml:trace>
  <inkml:trace contextRef="#ctx0" brushRef="#br0">5919 15926 8156,'-9'-4'0,"1"-2"289,2-2 0,6 4 1,6-4-1,2 2 1,2 3-1,0 0 1,1 1-1,-2-3 0,1 2 1516,2 2 0,3 1-1598,2 0 0,-2 0 0,5 0 0,-3 0 0,3 0 0,-1 0 0,2 0 0,-1 0 0,4 1 239,1 4 1,-3-4-1,1 3 1,0-2 0,3-2-1,0 0 668,1 0-896,-6 0 1,4 0 0,-3 0 0,2 0 0,-1-2 0,0 0 97,0-3 1,-2-1 0,0 3 0,-1-1 0,0-1 199,-1-1-408,5 5 1,-5-9 0,5 4 0,-4 0 0,1-2 0,0 2-29,3 0 0,-4-4 0,1 1 0,-2-1 0,-1-1 0,0 3 0,1-3 58,2-1 1,-5-2-1,2-3 1,-3 0-1,-2-1 1,0 0 35,1 0 1,-1-5 0,0 2-1,-1 0 1,-1 2 0,-4 1-165,-1 0 0,3-1 0,-5 3 0,-1-2 0,0 0 0,0 0-178,2 1 0,-1-1 0,-4 5 0,-1-1 0,-2 1 0,-3 0 0,0-1 3,0 1 1,-3 0 0,3-1 0,-1-1 0,-4-1-1,-1-2 245,-1 2 1,0 1-1,-1 2 1,1 0 0,0-1-1,-1 1-110,1 0 0,-5 1 1,-1 1-1,0 3 0,-2-1 1,0 1-1,-2 2-201,-3 0 0,0 5 0,-1-3 0,0 2 0,1 2 0,-1 0 206,0 0 0,-4 0 1,0 0-1,0 2 1,0 2-1,-2 5 165,-1 3 0,5-2 0,-4 2 1,2 3-1,-2 1 0,-1 2 0,-1 1-60,1 2 1,-3 2 0,4 7-1,1 1 1,-1 0 0,3 0-141,2 0 0,3 1 1,3-6-1,4 1 1,3-1-1,3 1 0,4 0-53,3-1 1,4 1 0,2 0 0,4-1-1,5 1 1,8 0-533,8-1 1,4 0 0,10-3-1,7-1 1,7 1 0,6-3-1081,6-2 1,-1-3 0,-27-9 0,1 0 1724,1-2 0,1 1 0,2 1 0,0 0 0,4-3 0,-1 1 0</inkml:trace>
  <inkml:trace contextRef="#ctx0" brushRef="#br0">9171 16806 8220,'-13'0'155,"-1"0"1,1 1 0,0 2-1,-1 3 1,3 1 0,2 4 503,4 1 1,4-4 0,2 0-1,4-2 1,5-3 0,6-2 0,5-1-1,3 0 1,1 0 131,3 0 0,8-4 1,1-2-1,4-2 1,4-3-1,-1-4-456,2-3 1,-3-6 0,4 4 0,-1-3 0,-3 1 0,-1-2 0,-2-1-135,0-1 0,0-1 1,-2 0-1,-1-1 0,-3-1 1,-1-4-89,-4-1 1,0 3 0,-4-3 0,-2 1 0,-2 2 0,-2 0 0,-4 0-9,-4 1 1,-1-2-1,-6 1 1,-1 1-1,-3 2 1,-4 1-144,-5 1 1,-3 0-1,-3 3 1,-1 2-1,-3 0 1,-2 2-291,-3 0 0,-2 1 1,-4 6-1,-2 2 1,-2 2-1,-3 1 0,-2 1-75,-1 0 1,0 2 0,-1 4 0,-2 0 0,-3 0 0,-2 1 434,-2 4 1,3-1-1,-2 6 1,-2 4-1,-1-1 1,1 5-1,0 1 272,2 5 0,-2 4 0,-4 1 0,4 0 1,4 2-1,4 0 94,2 1 1,6 5 0,4-1 0,3 4 0,5 3 0,3 3 0,8 1-279,5 4 0,3-6 0,7 0 1,5-4-1,12-1 0,9-1 0,10-4-37,4-4 1,18-4 0,1-6 0,6-6-1,-30-10 1,1-1 0,3-1 0,0-1-437,3 0 1,2-1-1,8 0 1,0-2 0,-5 0-1,0-2 1,2-1-1,-1-1 1,-1-1 0,-1 0-1,-2 0 1,-1-1-2937,-2 0 0,1 1 2904,4-1 0,0 0 0,-8-2 0,1-1 1,4 0-1,0-1 0</inkml:trace>
  <inkml:trace contextRef="#ctx0" brushRef="#br0">20888 14473 8372,'-9'-4'485,"1"-1"0,5-1 1,-2 2-1,4-5 1,2-3-1,2-1 0,3 1 804,1 3 0,1-3 1,2 4-610,-1-4 0,-1 3 1,2 1-1,-3 1 319,-1 0 0,-3 8 0,-6 1 1,-3 5-1,0 6 0,-1 5 1,1 1-526,0 1 0,2 2 0,4-3 0,0 2 0,0 2 0,0 3 0,0 0-474,0 1 0,1 1 0,2 2 0,3 1 0,0-2 0,0 1 0,-3 0 0,-2 1 0,4 0 0,-1-5 0,-1 0 0,-1-1 0,-2-2 0,0 1 0,1 3 0,2-9 0,2-2 0,-2-1 0,-2-2 0,-1 0 0,1 1 0,4-2-1928,4-4 1,3-2-1,1-7 1,0-4-1,-1-3 1928,-3-4 0,3-8 0,-5 0 0</inkml:trace>
  <inkml:trace contextRef="#ctx0" brushRef="#br0">20782 14926 8225,'-14'0'0,"1"0"2404,0 0 1,4 0 0,1 2-1482,3 2 0,0 4 0,5 5 1,2 0-1,2 1 0,5-1 0,4-1 1,3-2-336,2-1 1,6-1 0,-2 2 0,3-3 0,2-1-1,-2-3 1,-1-1 0,-3-2-1434,-2 0 0,-1 0 0,-5-2 1,0-2-1,1-5 0,-2-3-1368,-4-1 1,0-5 0,-5-1-1,3-1 2213,1 1 0,2-5 0,4 4 0</inkml:trace>
  <inkml:trace contextRef="#ctx0" brushRef="#br0">19489 14993 8176,'-2'-18'0,"-1"1"0,-1 0 966,-1 8 0,5 9 1,0 9-1,2 3 0,1 1 1,3 1-1,1-1 0,3 0-289,2 1 1,0-1 0,-1 0 0,-3 1 0,1-1 0,-1 0-1225,-4 1 0,-4-2 0,-6-4 0,-6-3 355,-4-4 1,-2-2-1,5-4 1,0-3-1,-1-4 1,3-2-1,0 1 971,2 0 0,6-1 0,-1 1 0,2 0 0,2-1 0,3 1 0,5-2 46,5-3 1,3 4 0,-1-4 0,1 3 0,2 2 0,-1 1-514,-3 3 1,0-1 0,-1 5 0,0 1-1,1-1-990,-1 1 1,-4-1 0,-2 7 0,-1 2 0,-3 5 0,0 3 0,0 1 0,2 1-1249,-3-1 0,4 0 1,0 1-1,2-1 1,2-1-3102,2-3 5027,1-3 0,7 0 0,0 1 0</inkml:trace>
  <inkml:trace contextRef="#ctx0" brushRef="#br0">19995 14553 9707,'-13'-12'726,"0"4"1,4 2-1,0 6 169,-2 0 1,4-5-1,0 2-102,1 5 1,7 5-1,8 9 1,3 2-1,1-2 1,1 1-1,-1 0-158,0 6 1,5-3 0,0 3 0,-2 0 0,-1 3-1,-2 0-498,1 1 1,-1-1-1,0 1 1,1 0-1,-3-1 1,0 0-1,-4-3 1,1 0-1342,-1 0 0,-4-2 0,1 0 0,-2-2 0,-4-3 0,-2-1-2696,-5-2 1,-4-1 3899,-5-3 0,-3 3 0,-5-5 0</inkml:trace>
  <inkml:trace contextRef="#ctx0" brushRef="#br0">19929 15033 8328,'0'-25'1052,"0"3"0,1-2 1,2 6-1,3 2-313,1 1 1,2 2 0,5 1 0,0 2-1,3 2 1,2 1 0,2 1 0,2 0-1,3 3 1,0 1 1063,1 2 0,0 0-1803,-1 0 0,7 0 0,1 0 0</inkml:trace>
  <inkml:trace contextRef="#ctx0" brushRef="#br0">7825 13234 8401,'-18'-5'0,"0"0"0,2-1 0,1 0-58,2 3 1192,-1 1 0,1 2 0,1 2 0,2 1-322,1 1 1,12-1 0,1-6 0,7-1-1,2 1 1,2 0 0,3 0 0,4-2-1,5 2 1,4 2 41,4 1 0,5 0 0,5 0 0,5 0 1,3 1-1,5 2 0,0 2-573,3-2 0,5 3 0,-2-2 0,3-1 0,2-1 0,1-2-281,4 0 0,-3 0 0,2 0 0,-4 0 0,1-2 0,-4-1 0,0-3 0,-7 0 0,-3 0 0,-8-4 0,-4 3 0,-4-2 0,-3 1 0,-4 2 0,-5 3 0,0-3 0,-10 2 0,-2 1-242,-1 2 1,-9 1-1,-8 0 1,-10 0-143,-8 0 0,-12 0 0,-5 1 0,-5 2 0,-9 3 0,-4 0 232,-2 0 1,-12 3 0,1-3 0,-4 0 0,33-3 0,1-1 0,-1 0 0,1-1 100,-38 1 0,36-2 0,0 0 0,-34 0 0,5 1 0,-1 2 0,6 2 381,3-2 1,-7 0-1,15 0 1,4 1 0,6 1-1,8-1 1,5 0-65,6-1 0,7 0 1,8 2-1,7 2-366,10 1 0,8-1 1,15-4-1,6 1 1,5-1-1,3-1 1,3-2-1121,2 0 1,8 4 0,4 1-1,2-1 1,1 2 1219,2 3 0,-4 3 0,10 1 0</inkml:trace>
  <inkml:trace contextRef="#ctx0" brushRef="#br0">6545 14953 8145,'-15'-13'0,"-1"1"0,-2 2 0,2 2 0,1 2 0,2 2 0,-1-2 0,1 4 1045,0-2 1,-1 2-1,1 2-664,0 0 1,7 0-1,6 0 1,7 0 0,7 0-1,3 0 1,6 0-1,2 0 1,3 0 277,3 0 1,3-1 0,8-2 0,2-1 0,6 1-1,5 1-348,3 2 1,10 0-1,-1 2 1,1 1-1,1 2 1,1 1-1,1 2-150,-1-1 0,2-2 1,-1 2-1,-1-1 0,-2-3 1,-1-2-1,-2-1 26,-3 0 0,6 0 0,-4 0 0,0-1 0,1-4 0,-1-2 33,-2 0 0,-3-4 0,-6 5 1,1-1-1,-2-2 0,-4 0-250,-3 0 1,-4 5-1,-2-4 1,-4 3 0,-4 0-1,-4 1 1,-5-1-1063,-4 2 836,-3 2 0,-12 1 0,-11 0 1,-14 0-1,-10 0 0,-10 0 1,-7 0-12,-7 0 0,-9 0 0,-11 0 0,37 0 0,-2 0 1,-2 0-1,-1 0 0,0 0 0,-1 0 162,-1 0 1,0 0-1,0 0 1,-1 0-1,0 0 1,1 0 0,0 0-1,1 0 1,-1 0-1,0 0 1,2 0 0,0 0-1,0 0 1,0 0 402,1 0 0,0 0 0,-29 0 1,-2 0-1,3 0 0,4 0 1,3 0-1,6 0 102,4 0 0,6 0 0,5 0 0,6 0 0,8 0 0,5 0-667,6 0 0,5 1 0,5 2 1,8 2-1,9-2-264,8-2 0,8-1 0,7 0 0,4 0 1,4 0-1,4 0 0,2 2-2478,0 2 0,3-1 3009,-4 6 0,11 12 0,-1 7 0</inkml:trace>
  <inkml:trace contextRef="#ctx0" brushRef="#br0">6358 17552 8456,'-22'-12'-5,"2"3"1,0 5 0,4 2 0,1 2 378,2 0 1,1 2-1,5 1 1,7 1 0,10 1-1,9-1 1,11 2-1,5 0 697,7 0 0,11 0 0,3-3 0,8 1-703,9-1 1,-32-2-1,1 0 1,2-1 0,2 1-1,2 0 1,0 1-230,3 0 0,0 0 0,2 1 0,0-1 1,0-2-1,0 0 0,0 0 0,-1 0 1,0-1-1,0 0 0,-1 0 0,0-1 1,1 0-1,0-2 0,-1 2 0,0-1-81,-2 0 1,0 0-1,2 0 1,-1 0-1,-4 1 1,-1-1-1,1 0 1,0-1-1,0 0 1,-1-1-1,-3 1 1,-1-1-143,-2 0 0,0 0 0,34-3 0,-1-1 1,-7 1-1,-5-1 0,-8 1-148,-7 2 1,-6-3 0,-6 5 0,-8 0 0,-5-1 9,-3 1 1,-11-1 0,-12 5-1,-16 0 1,-16 0 0,-12 0 97,-11 0 0,-5 2 1,25-1-1,-1 1 1,-4 0-1,-1 2 1,-4-1-1,-1 0 1,-4 0-1,-2 1 109,-2 0 1,-1-1 0,3-1 0,0-1-1,-1 2 1,0 0 0,-1 0 0,1-1 0,2 0-1,0 0 1,-1 0 0,1-1-55,0 0 0,1 0 0,2-1 0,2 0 0,3 0 0,1 0 488,3-1 1,0 2 0,0-1 0,0 1 0,2 0 0,1 1 0,2 1 0,0 0-210,-32 4 1,3-2 0,16 2 0,6-1-1,5-1 1,8-1-909,8 0 0,5 1 0,9-4 0,6 2 7,10 2 1,13-1 0,18-4 0,10 2-1,5 1 1,6 1-1131,7-1 1821,-13 4 0,14-2 0,-15 8 0,2 4 0</inkml:trace>
  <inkml:trace contextRef="#ctx0" brushRef="#br0">21355 8783 21024,'-7'-6'178,"2"-3"1,4 1-1,2 1 1,4 1-1,3 3 1,4 2 0,2 1-1,-1 0 1,0 0-1,1 0 1,-1 0-1,2 0 1,1 0 0,3 0-1,0 0 354,1 0 1,2 1-1,-1 2 1,1 2-377,2-3 1,8 4-1,-4-1 1,5-2 0,5-2 65,5-1 0,-1 0 1,2 0-1,-1 0 0,2 0 1,4 0-1,1 0-124,-1 0 1,1 5 0,-4 1 0,0 0 0,1 1-1,-1-1-32,0 0 0,-1 4 1,-5-2-1,0 0 0,0 1 1,-2 2-1,-1 1-61,-1 1 1,-2 0-110,1 1 0,4-6 0,-5 1 0,1 2 129,1 1 1,0 1 0,2-1-1,-2-2 1,-4-1 0,-1 1-1,2 2 35,1 1 0,-4-4 1,1 0-1,-3 2 0,-2 0 1,1 3-38,0-1 0,-1 0 0,1 1 0,-2-1 1,-1 2-1,-3 1-65,-2 2 1,5 4 0,-4-3 0,3 1 0,-3 0 0,1 1-11,0 3 0,-3 0 0,2-1 0,0-2 0,-3 0 1,0-1-1,-1 4 68,0 1 1,-4-3 0,4-1 0,-4 0 0,-3 0 0,0 1 3,-2-1 1,1 4-1,-5-4 1,1 1-1,-1 0 1,-1 2-1,-2-1-132,0 0 1,0 5-1,0-3 1,0 2 0,0 2-1,0-1-116,0 0 1,-5-1 0,1 0-1,-1-1 1,1 1 0,-1 0 242,2-1 0,1-3 0,-1-1 1,-2 0-1,1 0 0,-1-1 0,-1 0 188,-1-1 1,2-2-1,-2 3 1,0-2-1,-1-1 1,-1 0-80,2-1 0,-5 3 0,3-4 0,-1 3 1,-1 0-1,3 2-199,-3 0 1,-1-5-1,-1 2 1,0-2-1,-2 1 1,-1 2-1,-2 0-21,2 0 0,1-1 1,1-3-1,0 1 1,-3 2-1,0-2 150,0-1 1,2-2 0,1 2 0,-3 1 0,0 2 0,0-1-88,2-3 0,2 1 0,-2 1 0,-1 2 0,-2 0 0,2 0 0,0 1-334,-2 2 1,3-3 301,-3 4 1,2-5 0,0 4 0,-2-2 115,2-2 1,1 2-1,1-1 1,0-2 0,-3-1-1,0-2 1,0 1 135,3-1 0,0 0 0,1 1 0,0-3 0,-1 0 1,1-2-204,0 1 0,-5 2 0,0 1 0,0 0 0,0 2 0,-1 2-59,-2 0 0,-1 1 1,-3-3-1,1 1 0,2 2 1,0 0-1,0 0 126,-1-1 0,6 3 0,-4-4 0,0 2 0,2-2 0,0-1-7,2-2 1,3 0 0,0 1-1,1-1 1,0 0 0,-1 1 0,1-1-45,0 0 0,-1 1 0,1-1 0,-2 0 0,-1 2 0,-3 1 0,-2 2 0,0 6 0,-3-3 0,4-1 0,-1 0 0,2-3 0,-1 1 0,1 0 0,3-5 0,-2 1 0,0-1 0,1 0 0,-1 1 0,0-3 0,5 0 0,-2-2 0,-1 1 0,-2 0 0,2 1 0,1-2 0,-3-1 0,0 4 0,0 0 0,1-1 0,-3 2 0,1 0 0,0 3 0,-3 1 0,2-4 0,1 0 0,0 1 0,1-1 0,-1 0 0,3 1 0,-5-1 0,2 0 0,2 1 0,3-2 0,0-4 0,1 3 0,0-5 0,-1 0 0,2 1 0,2-1-1791,1 0 134,6-2 0,-1-4 0,8 0 373,5 0 1,4 0 0,4-1 0,0-2 0,1-3 0,0 0 1283,0 0 0,-1-4 0,-3 2 0</inkml:trace>
  <inkml:trace contextRef="#ctx0" brushRef="#br0">21582 11981 8314,'-17'0'-140,"4"0"1,1 0 1,0 0 837,-1 0 1,5-1 223,4-4 0,3 5 0,1 0 0,0 8-115,0 3 1,-2-2 0,-1 0 0,-1 2 0,1 0 0,0 3 0,0-1-251,-2 0 1,-4 5 0,5 0 0,0-2 0,-1-1-1,1 0-245,1 3 0,1-4 0,1 4 0,-2-3 1,-2-2-1,2 1-67,2-1 1,1-4 0,1-2 0,4-1 0,5-3-62,6-1 0,1-2 0,5 0 0,2-2 1,1-1-1,2-1-133,-1 1 0,4-3 0,-1 1 0,-2 1 0,0 0 0,-5-1 0,2 2-735,1 2 0,-6 1 1,8 0-1,-2 0 1,-1 0-1,1 0 1,-1 0-600,-1 0 0,4 0 0,-8 1 0,2 2 1282,3 2 0,1 5 0,1-3 0</inkml:trace>
  <inkml:trace contextRef="#ctx0" brushRef="#br0">24168 9316 8116,'-14'-12'0,"1"3"0,0 3 561,-1 0 0,5 3 0,2-6 1,3 0-1,5 2 0,6 3 1758,5 2 1,0 8-2008,-3 3 0,3-2 0,-5 2 0,2 2 0,-1 2 0,-1 3 0,-1 3 0,0 2 0,-2 1 90,2-1 0,-4 7 1,2-4-1,-2 0 1,-1-1-1,2-1 1,1-1-1,-1-2-434,-1-2 1,-2-2-298,0-2 0,1-13 1,2-9-1,2-10 0,-1-6 1,1-2-1,-1-1 336,-1-3 0,-1 3 0,-2-5 1,1 3-1,2 2 0,1 5 1001,-1 2 0,-1-1 0,-2 4-146,0 2 1,0 8-1,0 8 1,0 8 0,1 5-648,4 5 0,-2 1 0,4 5 0,1-4 0,-1 1 0,3-2 1,2 1-216,2-4 0,-1-1 0,0-4 0,-1 0 0,-2-4 0,-1-1-412,2-3 1,-4-1 0,0-4 0,-1-2 0,-1-7 0,-1-3-31,1-4 0,-1-6 0,-4 2 0,0-3 1,-1-2-1,-2 0 0,-2 1 600,2-1 0,0 5 0,0 1 0,-1 2 1,1 3 736,2 1 1,2 7 0,3 5 0,4 8 0,1 8-848,0 8 0,0 3 1,4 1-1,0 0 0,2 3 1,1-1-477,2-4 1,4 1 0,-2-5 0,0 1 0,4-1-1,0-3 1,-1-3-2850,0-4 0,-1 2 0,4-7 2964,1-1 0,0-13 0,-1-5 0</inkml:trace>
  <inkml:trace contextRef="#ctx0" brushRef="#br0">24981 9009 9707,'-21'-12'0,"3"3"1846,3 5 0,7 7-621,-1 1 0,7 1 1,2-5-468,8 0 0,2 1 0,-1 4 0,-5 4 0,-2 2-411,-2 3 0,0 4 1,0-1-1,0 1 0,-2 0 1,-1 1-141,-1 2 0,-1-5 1,5 2-1,2-3 0,2-2 1,5-1-609,3-3 0,3-3 0,1-6 0,2-2 1,0-4-1,-1-6 18,1-4 1,0-8-1,-6 2 1,-2-3 0,-2 0-1,-2 1 525,-3 2 1,-2 6 0,-1-2 0,-1 5-1,-4 4 1020,-4 4 0,3 5 1,2 6-1,2 6 1,2 4-1,2 2-914,2 1 1,5 1-1,9 2 1,4-4-1,5-5 1,5-4-482,8-5 0,5-2 0,5-5 0,-1-5 0,0-5 1,0-3-1,-3-2 233,-5 0 0,8-5 0,-7 2 0</inkml:trace>
  <inkml:trace contextRef="#ctx0" brushRef="#br0">20502 9062 8438,'0'-13'0,"0"0"170,0 5 0,-2 2 0,-1 5 1,-3-2-1,0-3 0,-1 0 1,0-1 881,-4-1 0,4 1 0,-1-3-682,3 1 1,0 4 0,4-4 0,-4 1-171,-4 0 1,2-2 0,-2 5 0,-1 2 0,-4 2 0,-3 1 33,-6 0 0,0 0 1,-3 1-1,1 2 1,-3 3 332,0 2 0,0-4-392,1 5 0,-1-5 1,-2 4-1,-1-2 1,0-2-1,0 2 10,0 3 1,-2-2 0,4 2 0,-4 0 0,1 0 0,-1 0 0,3 1-146,2 2 1,-3 1 0,-1 2 0,-1 2 0,-1 0 0,0 1 69,-3 1 0,-2 1 0,-1 3 1,0 0-1,0-1 0,0 0 125,0 0 0,-3-1 1,0 3-1,3-4 1,-1 1-1,3-2 0,-2 2-62,2 0 0,4-3 0,-3 4 1,-1 1-1,1 3 0,-2 0 0,2 1-137,2 0 1,-5 4-1,3 1 1,-5 2-1,1 3 1,-2 2-91,1 1 1,-4 4 0,1 2 0,-1 0-1,0 0 1,3-3 0,1-2 95,2-1 1,2 0 0,1 0 0,3 0 0,1-1-1,4-2 1,0-2 213,3 2 1,-1 2 0,0 1 0,1 0 0,-1 0 0,0 1-148,1 4 0,-2-2 1,-2 5-1,-1 1 1,0 2-1,-2 2 0,-2 5 44,-4 1 1,19-27 0,0 1 0,-18 28 0,2 1-1,5-1 1,3-2-71,1-3 1,2 1 0,3-1 0,3 3 0,2 0 0,2 0-287,4-2 272,0-2 0,-2-2 0,0 0 0,-1 0 0,1 1 0,1-1 0,2 0 8,1 1 0,0-1 0,-4 0 0,-1 2 0,1 1 1,0 4-78,-1 0 0,5 0 0,2 2 0,0 1 0,1-2 0,0 3 0,3-3 0,1-1 0,2 1 0,0-5 0,0-1 0,0 1 0,0-1 0,0 0 0,0 1 0,0-1 0,0-2 0,0 2 0,0 1 0,0 1 0,-1 0 0,-2-2 0,-3-2 0,0 2 0,0 0 0,3-3 0,2 4 0,1-6 0,0 1 0,0 1 0,1-1 0,4 3 0,3-1 0,4-4 0,0-2 0,0-1 0,-2-3 0,4 0 0,0 2 0,-2-4 0,6 3 0,-3-1 0,-2-1 0,1-1 0,-1-2 0,0-1 0,5 1 0,0 2 0,-2 1 0,0 1 0,1-2 0,0 2 0,6 1 0,-4-1 0,0 2 0,3-1 0,1 1 0,2 1 0,-2 1 0,3-4 0,3 1 0,2-2 0,-1-4 0,0-1 0,1-1 0,-3-5 0,3 5 0,-1-5 0,-1 3 0,2 0 0,-1 0 0,-2-5 0,-1 2 0,-1-2 0,1-3 0,-2 2 0,-3 4 0,4-4 0,-4 4 0,2-1 0,-1 0 0,-1-1 0,2-2 0,1-1 0,2 1 0,0 2 0,-1-1 0,1-1 0,0-2 0,-1-1 0,1-2 0,0 1 0,-1 1 0,1-1 0,-2-3 0,-1-1 0,-2 1 0,0-5 0,3 2 0,-1-3 0,-2-2 0,1 1 0,-3-1 0,4 0 0,-5 1 0,0-1 0,2 0 0,-2 1 0,2-1 0,0 0 0,-5-1 0,4 0 0,-1 0 0,1 3 0,1-1 0,-3 1 0,1-1 0,1-1 0,0 0 0,2 1 0,1-1 0,-3 2 0,0 2 0,3-5 0,-2 5 0,1-1 0,1-1 0,0-1 0,2 0 0,-2-1 0,-1-1 0,2-2 0,1-1 0,1 2 0,1 0 0,-5 3 0,-1-1 0,0 0 0,-2 1 0,2-1 0,-2 0 0,0 1 0,3 4 0,-2-1 0,-1 1 0,2 0 0,-2 0 0,0-2 0,5 3 0,-2-1 0,2-2 0,0-2 0,-4-4 0,0-1 0,2-2 0,-3 4 0,0-4 0,0 0 0,-1-1 0,2 2 0,2-1 0,-3-4 0,0 3 0,-1-2 0,1 1 0,1-1 0,-1 2 0,0-4 0,-3 4 0,4-2 0,-1 0 0,0-1 0,-3-1-312,-1-2 1,-1 0 0,-1 1 0,0 2 36,1 2 1,-6-1-77,1-4 1,-4 5-1,2 1-878,-1 1 1,4-4 0,-1 3 0,3-2-1,2 1 1,-1-2 0,2-2-514,2-1 1,4-1-1,7-4 1,2-5 1741,1-6 0,0-5 0,-4-6 0</inkml:trace>
  <inkml:trace contextRef="#ctx0" brushRef="#br0">20368 17259 7991,'0'-14'2879,"0"5"-2442,0 1 1,5 3 0,1-2 0,1 1 0,4 3 0,0 1-1,3 2 174,-1 0 1,0 2 0,1 2 0,1 5 0,1 3 0,2 1 0,-2 1 0,-3-1-114,-4 0 1,2 1-1,-7 0 1,-1 3-1,-2 1 1,-1-2-382,0-1 1,-5-1 0,-4 3 0,-5 2 0,-3 0 0,-7 0 0,-6-2 79,-5-2 0,-1-2 1,-1 0-1,-1 1 1,1-3-1,0 0-105,2-2 0,3-2 1,7 3-1,1-2 0,3-1 1,2-1-1325,3 0 1,2 4-1,4-1 1,3 5-1,1 2 1232,3 2 0,13-1 0,5-3 0</inkml:trace>
  <inkml:trace contextRef="#ctx0" brushRef="#br0">15716 15726 8009,'8'-15'0,"-4"-1"0,-2-2 0,-2 2 613,0 1 1,1 6 0,4 2 0,2 2 0,0 7 0,-1 4-1,-1 3 1,-1 1 0,1 3 0,-1 4 478,0-1 0,2 8 0,-3-1 0,2 1 1,-2 1-1,0 0 0,0 2 0,1 0 1,-1-1-627,-1 1 0,-2-2 0,0-3 1,0-2-1,0-3-1125,0 1 1,0-5 64,0-4 0,0-12 0,1-3 668,3-8 0,-1-7 0,6-6 0,2 1 104,1-1 0,-4 0 0,1 1 0,2-1 0,1 2 1,-1 3 1663,-2 4 1,3 3-1775,-3 2 1,1 8 0,1 8-1,-4 11 1,-1 5 0,-1 4-69,0 3 0,-2-4 0,6 0 0,2 0 0,-1 1 0,0-3 0,-1-1 0,2-2 0,1-4 0,1-4 0,0-5 0,0-2-119,1-2 0,-5-7 0,0-7 0,1-5 0,2-5 0,1-1-80,0-3 0,-1-11 0,-1 4 1,-2 1-1,1 1 0,0 4 516,-1 3 1,2 1 0,-6 9 0,1 3 0,2 4 0,-2 1-318,0 1 0,0 6 0,-3 1 0,2 8 0,1 9 0,2 5 0,-2 5-204,0 4 1,3 0-1,-4 6 1,3 1-1,2-1 1,2 0-2255,1-3 0,2 3 1,3-6-1,3-2 1948,-1-6 0,12-3 0,-4-7 0</inkml:trace>
  <inkml:trace contextRef="#ctx0" brushRef="#br0">16729 15766 7937,'-6'-34'1513,"-1"1"1763,0 13 1,1 3 0,4 11-2099,-2 6 0,1 15 0,-5 2 0,2 3 1,2 2-1,0 2 0,-1 1-988,2 2 1,2-2 0,2-1-1,2-3 1,3-2 0,1-3-605,4-1 0,1-6 0,2-2 1,3-1-1,2-3 0,0-3 1,1-4-172,-4-5 0,3-5 0,-1-3 0,-2-4 0,-3-1 1,-2 0 762,-2-2 1,-6 0-1,1 0 1,-2 4-1,-2 0 924,0 4 1,-2 7-1,-2 6 1,-4 8 0,1 8-1103,2 8 0,4 4 0,1 3 0,1 3 0,4 3 0,5 0 0,8-3-721,9-2 0,1-4 1,9-4-1,3-7 1,4-5-1,4-3 1,2-4 720,2-5 0,7-17 0,2-8 0</inkml:trace>
  <inkml:trace contextRef="#ctx0" brushRef="#br0">20728 12501 8249,'-13'-8'4421,"6"3"-4113,1 5 1,6-2 0,-2-1 41,-2-1 1,2-2 0,-4 3 0,2-3 726,0-2-974,-1 5 1,4-2 199,-4 5 0,2 0 33,-6 0 1,5 0-1,-5 0 151,-1 0 0,2-2 1,-1-1 61,-1-1-446,-2-1 0,-1 5 0,-1 0 0,1 0 0,-2 0 0,-1 0 85,-2 0 0,0 0 0,4 0 0,-3 0 0,0 0 0,-1 0-11,-1 0 1,4 0 0,-3 0-1,2-1 1,-1-2 0,0-2 0,0 2-75,2 2 1,2-4-1,0 1 1,0 1-1,-1 2 1,-1 1-1,-1 0-118,-2 0 1,-4 0-1,3 0 1,-2 0-1,-3 0 1,-2 1 32,-5 4 0,1 0 0,-6 6 0,1-4 1,-1 1-1,2-1 186,2 3 0,-5 1 0,3-1 0,-2-1 0,2 0 0,1 0 0,2 0-105,-1 1 0,4-3 0,-2 2 0,5 0 1,3 0-1,-2 0 0,-1 0-54,-2-2 0,2 5 0,0-3 0,1 3 1,-1 1-1,1 0-24,-1 1 0,-5-1 0,-1 0 0,0 2 0,-1 2 0,-3 2 99,1 2 1,-4-5 0,4 3-1,0-1 1,1 0 0,2-1 0,0 1 18,1 0 1,2 1 0,2-3-1,0 4 1,3-1 0,0 2-138,0-1 0,-1-2 0,0 3 1,4 0-1,-1-1 0,2 4 1,-2 0 54,0-2 0,3 3 0,-2-3 0,0 4 0,4 0 0,1-1-4,2-2 1,-3 2 0,1-3 0,3 3 0,0 2 0,2-1 0,-1 3-65,3 2 0,3-3 0,-2 3 1,-1-3-1,2-1 0,-1 1 0,1 1 38,0 3 1,-4-1-1,2-3 1,-1 1-1,2 2 1,1-1-28,3-2 0,-3-1 0,2 1 0,1 2 0,1 1 0,2-2 0,0 0 0,0-3 0,2 2 0,2 2 0,4 1 0,1-1 0,-2-2 0,-1-2 0,3 3 0,-5 0 0,1 2 0,-1-1 0,1-2 0,-3-1 0,0-1 0,-1 4 0,2 0 0,2-4 0,-2 1 0,0-3 0,1 1 0,-1-2 0,6 1 0,0-2 0,0 1 0,0-1 0,1 0 0,2-1 0,1 2 0,1-2 0,-1 0 0,0 0 0,1 2 0,-1-2 0,0 1 0,-1 0 0,-2 1 0,-1-1 0,0 0 0,-1-1 0,2 2 0,-4-3 0,1-1 0,2 0 0,0-1 0,0 0 0,1 0 0,2 4 0,2-4 0,-1-2 0,2 0 0,2 0 0,6 2 0,-4 4 0,0-4 0,-1-2 0,1 1 0,0-1 0,1 2 0,-1 0 0,-3-5 0,2 0 0,-2 2 0,-2 1 0,-2 2 0,1-2 0,-7 4 0,7-3 0,0 1 0,2 1 0,3 2 0,-2 1 0,-1 1 0,3-3 0,0 4 0,-1-3 0,1-1 0,1 1 0,2 3 0,-3-3 0,4-1 0,2 1 0,1-2 0,2 2 0,-1 0 0,1-3 0,0 2 0,-1 0 0,1-3 0,0 1 0,-1 1 0,1 2 0,-6-5 0,-1 8 0,-3-5 0,1 2 0,-2 4 0,-1 3 0,-2 3 0,0 2 0,1-3 0,-1 1 0,0 0 0,1 0 0,-1 0 0,5 2 0,1-5 0,2 0 0,1-3 0,0 0 0,0-1 0,2-2 0,1 2 0,0-6 0,-1-1 0,-2 1 0,2 0 0,0-2 0,-2-1 0,-1 0 0,-5 1 0,2 2 0,-2 0 0,-1-1 0,-2 1 0,1 4 0,0-2 0,3 0 0,2 4 0,0 0 0,2-1 0,0 0 0,-4-6 0,4 3 0,0-3 0,-2-2 0,0 1 0,-2-1 0,-3 0 0,-2-6 0,-1 0 0,-2 0 0,-1 0 0,1 0 0,0 1 0,-6-3 0,3 1 0,-1-1 0,-1 1-108,-1 2 1,0-4 0,0 0-1451,1 0 0,7-5 0,-2 4 0,2-4 0,4-2 0,3-5-2374,4-8 0,8 1 3932,1-5 0,6-3 0,-3 1 0</inkml:trace>
  <inkml:trace contextRef="#ctx0" brushRef="#br0">20555 16859 7819,'0'7'1405,"-4"1"0,-2-5 0,0 3-971,0 1 0,1 2 1,5 4-1,0 0 1,0 1-1,2-1 1,1 0 88,1 1 1,7-1-1,-2 0 1,1 1-1,0-1 1,-1 0-1,2 1 1,-1-1-241,-1 0 1,1 5 0,-5 0 0,-2-2-1,-2-1 1,-2-2-191,-4 1 1,-2-1-1,-8 0 1,-3 1 0,-6-1-1,-4 0 1,-4 1 19,-2-1 0,0-1 0,-2-3 1,5-3-1,3-2 0,1 1 1,2-2-963,3-2 1,3-1-2586,5 0 0,14-1 3434,9-4 0,15-8 0,10-8 0</inkml:trace>
  <inkml:trace contextRef="#ctx0" brushRef="#br0">17756 13021 8200,'-9'-5'0,"0"1"553,6-1 0,-1 5 1,8 0-1,5 2 1,3 2-1,1 5 0,0 3 1,-1 1-1,-1 1 7573,-2-1-7597,-7 6-356,10-4 1,-10 6 0,4-5-1,-2 2 1,1-2 0,-2-1-1,-2-2 1,-1 1 345,0-1 0,0 0-762,0 1 0,0-9 0,0-5 1,0-7-1,0-6 0,0-5 65,0-4 1,0-3 0,0-1 0,2 3 0,1 2 0,1 0 0,0 2 446,2 0 1,-4 5 0,2 6 779,-2-3 1,-1 5-1,2 3 1,2 6-1,-2 6 1,-2 4-1050,-1 5 0,2-1 0,1 3 0,2-1 0,1-1 0,2 0 0,-1 0 0,4-2 0,-1-1 0,0-3 0,-1-3-514,2-5 1,-4-4 0,0-4 0,-1-7-1,-1-5 1,-1-6 0,1-2 219,-2 2 1,-2-3-1,-1 4 1,0 0 0,0 3-1,0 4 1,0 0 771,0 1 0,0 4 0,0 0 0,2 0 144,2 2 1,-1 1-1,6 6 1,1 1-1,2 2 1,1 3-1465,1 2 1,0 1 0,3 4-1,2 0 1,2 1 0,2-1-1,3 0 842,0 1 0,7-7 0,1-1 0</inkml:trace>
  <inkml:trace contextRef="#ctx0" brushRef="#br0">18436 12887 8075,'-11'-26'3362,"-2"-1"1,-2 6-2498,0 8 1,8 9-1,4 9 1,6 7-1,7 6 1,5 1-1,6 2 1,2 0-1107,6 3 1,5-5 0,-2-1 0,2-4 0,2-2 0,-2-3 0,-3-4 0,-4-4-385,-5-1 1,0-1-1,-9-5 1,-5-6 0,-7-6-1,-5-3 1,-8-2 693,-9-3 0,-4 4 1,-12 0-1,-3 0 1,2 1-1,-1 3 0,7 5 969,2 4 0,5 3-1038,3 6 0,14 12 0,10 3 0</inkml:trace>
  <inkml:trace contextRef="#ctx0" brushRef="#br0">16703 13221 8544,'0'-20'0,"0"0"0,0-1 568,0 3 0,6 3 0,2 3 0,3 2 0,-1 3 0,-4 2 0,-4 7-76,-8 5 0,-12 0 0,-9 2 0,-8 3 0,-7 3 0,-7 3 0,-4 0 0,-9-1 0,-3 1-429,-5-2 1,-1-1 0,-2-1-1,35-8 1,-1 1 0,-1 0 0,0-1-1,1 0 1,0 0-405,0-2 0,-1 1 0,-34 7 0,0-3 1,2 2-1,1 3 0,1-1-1242,3 0 1,-2 1-1,8-1 1583,0 0 0,8 7 0,7 0 0</inkml:trace>
  <inkml:trace contextRef="#ctx0" brushRef="#br0">13650 14034 8337,'5'-38'286,"0"0"1,1 1 1984,0 4 0,0 17-1519,-1 7 0,-4 8 0,4 7 1,-4 5-1,-1 9-412,0 5 0,0 0 0,0 9 0,0 0 0,0 0 0,2 3 1,1 2-1,1 2-846,-1 4 1,3-8 0,0 3 0,0-2 0,1-1-1,-1-1-1406,0-5 0,3-5 1,-5-3-1,-1-6 1912,-1-2 0,-2-7 0,0-2 0</inkml:trace>
  <inkml:trace contextRef="#ctx0" brushRef="#br0">13663 14353 8337,'0'-26'0,"0"-1"0,0 6 0,0 4 0,2 2 0,2 3 0,5 3 0,3 5 276,1 2 1,7 2 0,0 2 0,3 2 0,-1 5 0,2 4-277,1 5 0,1 3 0,1 5 0</inkml:trace>
  <inkml:trace contextRef="#ctx0" brushRef="#br0">14103 14420 11151,'-6'-28'1967,"5"9"-1439,-5 19 0,7 6-666,4 2 0,-2-2 0,6-7 0,0-4 0,-2-3 0,-1-4 0,-2-2-449,1 1 0,4-5 0,-3 0 0,0 2 0,0 1 0,-2 4 57,2 2 1,-3-2 0,6 7 0,1 1-1,2 1 530,1 2 0,1 12 0,-1 3 0</inkml:trace>
  <inkml:trace contextRef="#ctx0" brushRef="#br0">14517 14327 8208,'-5'-21'0,"1"3"0,-1 5 2013,-1 4 1,3-1 0,-6 5-1394,-1 2 1,0 3-1,1 5 1,4 4-1,4 2-529,1 3 1,1-1-1,4 0 1,4 1-1,3-2 1,1-4-819,0-3 0,1-4 1,-1-1-1,0-1 1,-1-4 960,-3-3 1,-3-4-1,-6-2 1,0 1 1049,0 0 1,-2 5 0,-1 5 0,-1 8-1045,1 8 0,2 0 1,1 5-1,0-1 1,0-1-1,1 2-1081,3-2 0,4 0 1,5 0-1,1 1 1,-1-4-1,0-4 0,2-2-6420,3 1 7261,-3-5 0,4 3 0,-6-6 0</inkml:trace>
  <inkml:trace contextRef="#ctx0" brushRef="#br0">14756 14353 8208,'8'-6'970,"-4"-2"-583,-2-4 0,-1 4 1,4 2-1,4 2 216,2-1 1,3 1 0,-1 3-1,0-2 1,1-2 0,-1 2-764,0 2 0,-5 2 1,-4 4 301,-2 4 1,-7-2 0,-1 0-1,0 1 1,-1-1 0,1 4 384,0 0 1,2 3-1,4-1 1,0 0-1,1-1-593,4-3 1,2-2 0,6-4-261,1 2 1,-7 1 0,-4-2 0,-6 4-1,-6-1 244,-3-3 0,-1-1 0,0 0 0,-1 3 1,1 2-51,0 2 0,7-4 1,6-2-1,9-2 1,9-2 131,8 0 0,1 0 0,5 0 0</inkml:trace>
  <inkml:trace contextRef="#ctx0" brushRef="#br0">15183 14353 8208,'-21'-11'1192,"2"8"0,6-9 1,-1 12-1,1 0-643,0 0 0,1 1 1,3 4-1,6 4 1,6 2-1,6 3-1240,3-1 1,1-4 0,2-2 0,1-1 690,2-3 0,6-1 0,-4-2 0</inkml:trace>
  <inkml:trace contextRef="#ctx0" brushRef="#br0">15343 14020 8242,'0'-26'2043,"0"5"1,0 9 0,1 12-1483,4 7 1,-2 7 0,4 3-1,1 6-535,-1 2 0,1 1 0,2 3 1,-3 0-1,-1 4 0,-1 1-26,1 3 0,-5 1 0,5 2 0</inkml:trace>
  <inkml:trace contextRef="#ctx0" brushRef="#br0">15356 14340 9190,'-7'-25'604,"2"3"1,5 8 0,5 10 0,4 4 0,4 3 0,3 3 0,4 1 0,0 4-2824,4 0 1,1 3 2218,2-1 0,0 0 0,-1 1 0</inkml:trace>
  <inkml:trace contextRef="#ctx0" brushRef="#br0">15650 14353 9035,'0'-7'563,"1"3"0,4 6 1,5 4-1,5 0 1,2 2-1,1-2-747,2 0 1,-4-2-1,5-4 1,-2 0 0,-1 0-1,-1 0 1,1 0-170,-2 0 1,-8-1 0,-8-2 0,-8-2 1199,-3 2 0,-3 2 0,2 2 0,2 4 1,3 3-1,1 4-59,3 2 1,9-1-1,5-1 1,9-2-1,3-2 1,9-1-271,5 0-705,-6-4 1,18 3-1,-9-6 1,0 0-1,-3-1 1,-6-4-460,-3-4 0,-7-2 0,-5-3 0,-6 1 0,-5 0 0,-7-1 0,-8 1-1483,-12 0 0,-12 5 0,-14 4 2129,-5 2 0,-15 14 0,0 3 0</inkml:trace>
  <inkml:trace contextRef="#ctx0" brushRef="#br0">13957 14740 8242,'-41'4'135,"0"-1"1,-30 5 368,18-4 1,11 3 0,13 7 0,6-1-108,10 0 0,13 7 0,16 2 0,16 2 0,21-2 0,-18-12 0,4-2 0,9-1 0,3-1 0,6-1 0,3-1-66,7-1 1,2-2-1,4 0 1,1 0 0,-22-1-1,0 0 1,1 0 0,2-1-1,1 1 1,0-1-1,5 0 1,-1 0 0,2-1-1,-1-1 1,1 0 0,0 0-1,1-1 1,1 0 0,0-1-294,-1-1 1,1 0 0,-2 0 0,-3 1 0,-1-1 0,0 1 0,1-2 0,-1 0-1,0 0-425,-2 0 1,-1 1 0,0 0 0,1-2 0,1 0 0,-1 0 0,18-2 0,0-1 0</inkml:trace>
  <inkml:trace contextRef="#ctx0" brushRef="#br0">5252 16499 8062,'9'-12'15,"0"3"1,-6 9 0,3 8 0,0-1 0,3-4 672,2-6 0,-3-4 0,-7-7 1,-7 3-1,-8 2 203,-6 4 1,-12 5-1,-10 3 1,-4 3-1,-7 1 1,-5 4-620,-4 1 0,23-5 1,0 1-1,-1-1 0,1 2 1,-3 0-1,-2 1 0,-3 0 1,-1 1-1,0 0 0,0 0-183,-2-1 1,-1 1 0,-1 1 0,-1-1 0,4-1 0,0 0 0,2-1-1,1 1 1,1 0 0,1-1 0,3 0 0,1-2 0,0 1 0,1-1 11,-33 7 1,10-1 0,10 0 0,10-1 0,11-3 0,7-3-929,7 0 0,5-5 0,9 4 0,12-4 0,11-1 827,10 0 0,10 0 0,7 0 0</inkml:trace>
  <inkml:trace contextRef="#ctx0" brushRef="#br0">1773 17192 7987,'0'-13'1868,"-6"5"0,3 2 0,-4 8-1198,1 2 0,1 5 0,5 7 0,0 4 0,0 0-508,0 4 0,0 0 1,2 1-1,2-1 1,5-1-1,3-2 1,1-2-1,-1-1-990,-3-2 1,3-1 0,-3-3 0,1-2 0,0-2-115,-1-2 0,-6-3 0,0-9 1,-6-6-1,-6-6 0,-4-1 526,-5 0 0,2-5 1,-5 3-1,1-1 1,0 1-1,0 1 849,-1-1 0,5 5 0,-2-2 0,4 3 0,4 2 0,1-1 2196,-1 1 1,4 4-2482,1 0 1,10 6-1,4-1 1,4 2 0,5 2-1,3 2-4264,-1 2 4116,11-2 0,-8 4 0,9-6 0</inkml:trace>
  <inkml:trace contextRef="#ctx0" brushRef="#br0">2266 16792 8006,'-16'-13'1003,"1"1"0,5 5-115,2 7 0,2 6 0,3 7 1,-1 0-672,1 1 0,1-1 0,2 0 1,2 2-1,4 3 0,6 4 0,6 5 1,1 2-283,0 2 1,5 9 0,-4-3 0,3-1 0,-3-1 0,0 0 0,-4 0-1858,-1-1 0,-3 3 1922,-4-6 0,-2 0 0,-6-4 0</inkml:trace>
  <inkml:trace contextRef="#ctx0" brushRef="#br0">2146 17405 8006,'-7'-12'1066,"2"-5"1,7-3 0,8-2-1,11-1-496,7-3 0,14 0 0,-1-1 1,6 2-1,7 1 0,0 3 657,-2 2-1227,14 1 0,-16 5 0,15 0 0</inkml:trace>
  <inkml:trace contextRef="#ctx0" brushRef="#br0">10371 17059 8125,'7'-21'0,"-1"6"0,-1 9 0,1 9 0,-1 5 518,1 1 1,-1-5 0,-5 5 0,0 1 0,0 4-1,-2 2 1,-2 3 0,-5 2 0,-1 1 0,-1 2-26,2 2 1,1-2 0,-4 7 0,1-1 0,4-2 0,1 2 0,3-2-586,2 1 0,2-4 1,3-4-1,4-2 1,2-2-1,2-2 1,3-2-437,0 0 0,1-5 0,0-2 0,4-2 0,-1 0 0,2-1 528,-1-1 0,2-2 0,5 0 0</inkml:trace>
  <inkml:trace contextRef="#ctx0" brushRef="#br0">10398 17472 8424,'1'-39'1903,"3"13"1,10 11-1,9 15 1,7 0-1663,6 0 1,2-2-1,4-2 1,2-5 0,8-3-1,6 0 1,5 4 0,0 2-490,-3 0 1,2 4 0,-4-2-1,-1 2 1,-3 2 0,-2 0 0,-1 0-2115,-3 0 1,-3 5 2361,4-1 0,0 1 0,4-5 0</inkml:trace>
  <inkml:trace contextRef="#ctx0" brushRef="#br0">12237 17005 8067,'12'-25'1003,"-3"3"0,3 7 1,-3 8-507,2 1 1,3 3-1,-2 9 1,-4 6-1,-3 7 1,-4 6 76,-1 8 1,0 4-1,0 4 1,0 2 0,-1 3-1,-2 1 1,-1 4-560,1 1 0,1 2 1,2 1-1,0 0 1,0-3-1,0-2-2158,0-2 1,2-7-1,2-8 2143,5-5 0,3 1 0,1-8 0</inkml:trace>
  <inkml:trace contextRef="#ctx0" brushRef="#br0">12237 17445 8299,'-6'-25'3417,"6"10"-3267,0-2 1,6 8-1,7 9 1,1 0-1,1 0 1,1 0-1,5 0-1064,4 0 1,-2 0 913,9 0 0,8 0 0,1 0 0</inkml:trace>
  <inkml:trace contextRef="#ctx0" brushRef="#br0">12717 17285 9178,'-13'-14'0,"1"8"0,3 13 0,4 14 0,4 5 0,1 1 944,0-3 1,0-8 0,0 2 0,1-2 0,4 0 0,4 2 0,4 0-1,5 0-909,4-1 1,3 1 0,2-4 0,0-3-1,-1-2 1,1-4-1522,0-4 0,-5-1 0,-1 0 1,-2-1-1,-4-4 1357,-5-4 0,-4-2 1,-8-1 1139,-2 3 0,-2 4 510,-3 10 1,6 2-1,11 5 1,6-3 0,6-3-1,3-2-130,3 1-1319,0-1 0,5-4 1,0 0-1,-1 0 0,-2-1 1,-3-2-874,-2-2 1,2 1-1,-5 4 1,1-2 0,-3-1 1062,-3-1 1,-2 1-1,0 7 1,2 5-1,3 3 1,3 3-1,2 3 3264,4 4-3671,3-3 1,10 6 0,3-2 0,3 2 0,5 1 0,3 1-6536,2 0 6680,6-7 0,-7 6 0,4-6 0</inkml:trace>
  <inkml:trace contextRef="#ctx0" brushRef="#br0">20848 16153 8093,'-13'0'0,"0"0"559,5 0 0,2-6 0,6-3 0,2-3 1,1-1-1,3 1 0,0 1 0,1 4 1,-1 0 1030,0-1 0,-2 7 0,-4 1 0,0 7 0,0 5 1,0 1-391,0 1 1,0 0 0,0 3 0,0 2 0,0 0-1201,0 0 0,0 1 0,0-4 0,0 3 0,2 2 0,1 1 0,1 2 0,-1 2 0,-1-6 0,-1 6 0,2 1 0,2 0 0,-2 2 0,-2 1 0,-2-5 0,-2 5 0,-2-5 0,1-3 0,-1 2 0,1 1 0,-1-3 0,5-1 0,0-2 0,0-3 0,0-1 0,0-1 0,0-1 0,2-1 0,2-3-1639,5-5 1,3-2-1,1-4 1,1-1 0,-1-3-1,-1-1-6950,-3-4 8589,3-6 0,-11-4 0,5-6 0</inkml:trace>
  <inkml:trace contextRef="#ctx0" brushRef="#br0">20822 16726 8093,'-14'1'832,"1"4"0,0 2 0,1 6 0,3 1-169,5-1 1,2 0 0,4 1-1,2-3 1,6 0 0,5-4 229,3-1 1,1 0-1,-3-3 1,4 1 0,0-2-1,3-4 1,-3-4 0,-2 1-1,-2-3 1,-1 1 0,0-4-2768,-3 0 0,-2-1 1150,4 3 1,-5-3 0,-2 3 723,-1-3 0,4-7 0,-2-2 0</inkml:trace>
  <inkml:trace contextRef="#ctx0" brushRef="#br0">21022 16486 9186,'-6'-14'1536,"6"5"0,1 2-1234,11 1 1,7 0-1,11 3 1,4-3 0,6 0-1,1 1 1,4 2 0,1 1 261,3 2 1,5 2-1,-5 2 1,3 5 0,3 3-1,1 1 1,4 2 718,0 3 0,2-2-1046,5 6 0,1-4 1,2 3-1,2-2-192,-35-11 0,0 0 1,1 0-1,0-1 0,2 0 1,0-1-1,1 1 0,-1 0 1,1-1-1,0-1 0,0 0 1,1-1-1,-1-1 1,-1-1-209,2-1 1,-1-1-1,0 0 1,0 0 0,-2 0-1,-1 0 1,34 2 0,-2 1-1,-8 1-448,-6-1 0,-1 5 0,-10 0 0,-4 4 1,-4 2-1,-6 0 0,-4 3-788,-5 0 0,-3 3 0,-7-3 1399,-3 6 0,3 2 0,-5 2 0</inkml:trace>
  <inkml:trace contextRef="#ctx0" brushRef="#br0">23901 16566 8051,'13'0'3854,"-1"6"-3215,-3 2 0,-3 0 0,-8 1 0,-2 0 1,-3 0 396,-1-1 1,-8 1-1,3 5 1,-2-1 0,0 0-1,2 1 1,-1-1-1,2 0-1092,4 1 0,-3 3 1,7 1-1,1-2 0,1-1 1,2-1-1,0-1-1161,0 0 1,6 1 0,3-1 0,4-1 0,5-3 0,4-5-3321,4-2 4537,6-2 0,8 0 0,8 0 0</inkml:trace>
  <inkml:trace contextRef="#ctx0" brushRef="#br0">24341 16672 8055,'-27'-6'94,"1"-1"1,0 1-1,4 6 1,4 7 0,4 4-1,2-1 1294,3-1 1,-3 0-1,3 4 1,-1 1-1,-1-1 1,4 0-1,1 2-1125,3 3 1,3-3 0,5 2 0,3-3 0,6-5 0,3-5-489,6-2 0,2-2 0,2-2 1,-2-1-1,-2-3 0,-2-1 1,-2-4-559,-2 0 0,-8-3 1,-5 1-1,-2 0 0,-4 1 335,-2 3 0,1 1-63,-6 4 0,16 4 1,4-1-1,8 3 1,7 1-1,6-1 511,2-2 0,1-6 0,5-1 0</inkml:trace>
  <inkml:trace contextRef="#ctx0" brushRef="#br0">24741 16659 10050,'-14'0'0,"1"1"0,0 4 0,-1 2 0,1 2 0,0 0 0,1 3 0,2 3 1638,1 2 0,1 1 1,-1-4-1,5-1 0,1 0 1,0 1-1120,-1-1 1,5-1 0,8-3 0,3-6 0,1-5 0,0-4-1224,1-1 1,-1-2 0,0-4-1,1-1 1,-2-1 0,-2 1 0,-3-1-1,-1 3 290,-3 0 1,3 5-1,0-1 333,2 2 1,0 2-1,6 5 1,-1 2-1,0 2-530,1-2 1,-1-3 0,0-3 0,2-3 0,2-3 610,0-6 0,7-4 0,-3-8 0</inkml:trace>
  <inkml:trace contextRef="#ctx0" brushRef="#br0">25047 16272 8006,'-1'-10'131,"-2"6"1,-3 10 0,0 8 0,0 9 1033,3 2 1,-3 6-1,2 1 1,1 3-1,1 0 1,1 1-1,-2-1 1,-2 1-1416,3-2 1,0-2-1,4-5 1,0-2-1,3-3 1,-1-4-1,2-3-1688,3-2 0,-1-5 1938,0-4 0,1-2 0,5-2 0</inkml:trace>
  <inkml:trace contextRef="#ctx0" brushRef="#br0">25087 16712 8006,'0'-20'-27,"0"2"1,0 3-1,0 2 2415,0-1 1,0 4-1383,0 5 0,6 7 0,3 11 1,3-1-1,1-3 679,1-5-1523,-1 4 0,5-7 0,1 4 0,0-4 0,2-1 0,-2 0-253,1 0 0,-3 0 0,-3-1 1,-1-2-921,0-2 1,-5-2 1530,-4 7 1,-2-1 0,-2 9 0,1 3-1,4 1 1,5 1 0,6 0 0,8-1 5977,6-3-6597,4-3 1,10-8-1,2-3 1,1-9-1,2-7 1,-1-4 0,-2-4-1886,-1-7 1101,-9 7 0,1-16 0,-16 10 0,-8-4 0,-7-2 1,-5-2 775,-1-2 1,-11 1 0,-9 5-1,-6 4 1,-7 5 0,1 8 0,-1 9 882,3 7 0,-1 7 0,3 8 1,4 12-1,4 10 0,5 13 0,4 10-818,7 9 1,6 7-1,8 2 42,0-31 0,2-2 0,3-1 0,1-2 0,4 4 0,0-1 0</inkml:trace>
  <inkml:trace contextRef="#ctx0" brushRef="#br0">16276 18138 8452,'-7'-13'0,"2"0"1029,4 5 1,-1-2 0,-2 5 0,-4 4 0,1 4 0,3 7 0,1 7-19,-2 5 0,4 3 1,-4 3-1,2 2 1,0 2-1,-1 1 0,1 2 1,1 1-1,2 2-453,0-1 0,-4-4 0,0 1 1,1 0-1,1-1 0,2-1 1,0-2-823,0-2 1,-1-7-1,-2-2 1,-2-1-1,2 0 1,0-4-1935,-1-3 0,2 1 0,-1-5-5485,6 0 7683,5-7 0,11-7 0,2-6 0</inkml:trace>
  <inkml:trace contextRef="#ctx0" brushRef="#br0">16409 18525 8113,'-4'-9'556,"-2"1"1368,-1 3-1461,4 0 1,-3 7 0,7 1-1,4 1 1,5-1 0,5-2-1,4-1 224,2 0 1,0 0 0,2 0-1,0 0 1,-1-1 0,0-2-1,-1-1 1,-2 1-904,-3 1 0,3 2 0,-1 0 0,-1 0 1,-1 0-1,0 0-842,2 0 1,4 0 1057,-4 0 0,6 0 0,-4 0 0</inkml:trace>
  <inkml:trace contextRef="#ctx0" brushRef="#br0">17063 18298 8302,'-14'-13'434,"7"4"0,1 2 0,1-1 2121,1 1 0,0 2-1825,4-4 1,1 8-1,2 1 1,3 7-1,1 5 1,4 2-1,1 0-618,1 4 1,2-2 0,3 5-1,4-2 1,1-2 0,3-3 0,-3-2-938,1-3 1,4 2 0,-6-5-1,2-1 1,0 1 0,-4-3 824,0-1 0,9-14 0,0-3 0</inkml:trace>
  <inkml:trace contextRef="#ctx0" brushRef="#br0">17529 18192 15019,'0'17'0,"0"1"0,0 0 1228,0 1 1,-6 6 0,-3 8 0,-3-1-1,-1 3 1,0-3 0,1 2 0,2 0-1829,1 3 0,1 0 0,-1-1 0,5-5 1,3-1-1,2-1-7174,3 2 7774,4-6 0,11-5 0,2-7 0</inkml:trace>
  <inkml:trace contextRef="#ctx0" brushRef="#br0">15850 17658 8239,'1'-11'0,"2"0"0,1 2 491,7 6 0,-8-7 0,4 7 0,-1 5 0,-3 5 0,-1 5 1,-2 1 151,0 0 1,0 1 0,0-1 0,0 2 0,0 1 0,0 2 0,0-2 0,-2 1 0,-1-1-1485,-1 2 1,-1 1 0,5-3 0,0 2 0,0-2 840,0-1 0,6-8 0,2-1 0</inkml:trace>
  <inkml:trace contextRef="#ctx0" brushRef="#br0">15836 17525 8414,'-7'-10'396,"2"5"1,5 5 0,5 11-1,2-2 1,2 1 0,0 0 0,1 1-1,2-2-1764,2 1 1368,5 2 0,2 1 0,5 1 0</inkml:trace>
  <inkml:trace contextRef="#ctx0" brushRef="#br0">16236 17525 11243,'0'21'0,"0"-3"1156,0-3 1,-4-2 0,-1 0 0,2 1-880,2-1 1,-4 0-1,1 2 1,1 1-1,1 2 1,2-2-1,0-1-1723,0-2 0,2-1 619,2-3 0,2-9 0,3-9 0,-4-3 0,-2-2 0,0-3 0,1 0 784,-1 0 0,-2 2 0,-1 2 2596,0 0 0,2 7-1358,2 6 0,-1 1-1463,6 8 0,2-4 1,5 2-1,2-1-214,-2-3 1,5-2 0,-1-1 0,3 0 0,-3-1 0,1-2 0,-2-3 481,1-1 0,-3-8 0,-3-6 0</inkml:trace>
  <inkml:trace contextRef="#ctx0" brushRef="#br0">16516 17579 8307,'0'-9'0,"0"0"599,0 6 0,-6-2 0,-3 10 1,-3 4-1,-1 3-35,0 1 0,-1 0 1,1 2-1,0 1 1,-1 2-1,1-2-1501,0-1 0,-1-3 0,3-5 948,2-7 1,3-6 0,7-7 0,4 1 0,4 2 0,2 1-1,3 0 1,1 0 0,1 2 0,3 1 1060,2 3 1,1 3-1073,5 4 0,11 4 0,4 5 0</inkml:trace>
  <inkml:trace contextRef="#ctx0" brushRef="#br0">18622 18645 8104,'0'-14'0,"0"1"0,0 4 0,0 0 468,0-1 1,0-2 0,0-1-1,0-1 1,0 1 0,0 0 535,0-1 0,0 6 0,-1 0 0,-4 2 1,-4 3-592,-2 2 0,-3 1 0,1 3 0,0 4 1,-1 6-1,2 4-493,4 2 0,-3 0 0,7 5 0,1-2 1,1 2-1,2 0 0,0-1-367,0-1 0,6-4 0,3 3 0,4-2 0,5-3 0,4-2 0,4-4-2274,0-1 0,1-6 2721,0 1 0,5-2 0,2-2 0</inkml:trace>
  <inkml:trace contextRef="#ctx0" brushRef="#br0">18955 18711 8104,'0'-13'1157,"0"0"0,-1 5 0,-2 2 0,-1 3-473,1 3 0,1 5 0,2 11 0,2 2 1,1-2-1,3-1-150,1-2 1,2 1-1159,4-1 0,-4-4 0,0-2 56,1-1 0,-4-3 1,-1-7-1,-5-5 1,-5-3-1,-2-1 598,-1-1 0,-3 1 1,3 0-1,1-1 0,1 1 1,1 0-8,1-1 0,1 7 0,7 3 0,5 2 0,5 2-400,3 0 0,0 0 0,3 0 0,1 2 1,0 0-1,3 3 0,1-1-264,1 2 1,0-4 0,-3 2 0,-2-2 0,-2-2 0,-2 0 640,-3 0 4152,-6 0-1206,-2 0 0,-6 1-2221,0 4 0,0 2 0,1 5-790,4-3 1,-2-3 0,6-6 0,-1-2 0,0-2-892,-4-5 1,2-3-1,0-1 905,1-1 0,1 5 0,2 2 0,-1 1 0,0 5 301,-2 4 1,4 0-1,-5 4 1,1 0 0,4-1-1,2 0-708,5-3 0,-2-1 0,6-2 0,3 0 0,3 0 0,4-2 458,-3-2 0,5-4 0,0-5 0</inkml:trace>
  <inkml:trace contextRef="#ctx0" brushRef="#br0">19809 18431 8329,'0'27'880,"-5"-6"1,1-2-1,1-1-42,1 0 1,2-1 0,0-3 0,0-1 0,0 0 0,2 1 0,1-1 0,3-1-958,1-3 0,-3 1 119,5-5 0,-12-7 0,2-5 0</inkml:trace>
  <inkml:trace contextRef="#ctx0" brushRef="#br0">19769 18565 8227,'4'3'0,"2"4"349,1 2 0,2 3 1,5-6-1,-1 1 0,2 2 1,1-2-1,2-1 0,-2-1 1,0-1 51,2-1 1,-3-1 0,3-2 0,-3 0-1,-2-2 1,0-1 0,-1-3 0,-2 0-882,-1 0 0,-6-4 1,2 1-1,-5-1 854,-5 1 0,-2 3 0,-6 6 0,-2 2 0,0 2 0,0 5 1,3 3 315,0 1 1,5 5-1,0 0 1,1-1-1,4 1 1,5 0-479,6-2 0,9-1 0,6-2 0,4-1 1,6-3-1,3-5 0,6-2-598,3-2 0,-2-2 0,2-2 0,-3-5 1,-6-4-1,-4-3-451,-8-2 1,-5-6-1,-8 2 1,-4-5-1,-8-2 1,-9-2 0,-7-1 643,-7 0 1,-3 8 0,-4-1 0,-1 6 0,0 7 0,0 6 1047,0 4 1,5 2-1,9 2 1,2 2-1,3 7 1,3 4-758,5 2 0,4 7 0,7-2 0,11 3 0,11 2 0,11 0-4555,9-1 4457,6-5 0,-17-11 0,3-1 0,-1-2 0,1 0 0</inkml:trace>
  <inkml:trace contextRef="#ctx0" brushRef="#br0">21568 18098 8383,'-13'-6'431,"1"-3"936,3-2 1,2 3-725,2 4 1,4 4-1,-4 4 1,4 7 0,-1 6-1,-1 10 1,-1 7-14,1 5 0,-3 2 1,2 0-1,-1 2 1,1-3-1,-1 0 1,2-4-1,2-2-634,1-4 0,0-2 0,0-3 0,0-1 0,1-4 0,2 0-1556,2-4 1,-1-6 0,-7-4 0,-4-4 1134,-6-8 0,-8 0 0,2-3 0,-2-1 0,-1-1 0,-1 1 1012,1 1 1,1 6 0,-1-1 0,4 2 0,4 2 2054,0 0 1,7 2-1,4 2-2585,6 5 0,4 3 0,8 1-189,3 0 1,-2 1 0,6-1 0,1 0-1914,-3 1 1,8-2 0,-2-2 0,-1-1 2044,0 1 0,3-4 0,-7 0 0</inkml:trace>
  <inkml:trace contextRef="#ctx0" brushRef="#br0">21568 18711 8231,'-4'-20'0,"-1"2"0,4 3 0,4 2 0,0 5 0,6 4 0,1 2 19,2 2-1,6 0 1,-1 0 0,0 2 0,-1 1 0,0 3 0,2 1 0,-2 2 0,-1 0 0,-2-2 803,1-1 0,-5 3-1203,0-4 0,-8-1 0,1-5 8269,-5-4-7557,-2 4 1,5 1-1,2 8 1,2 4-1,3 2 1,2-1-735,0 0 0,0 1 0,4-1 0,1 0 1,-1-1-3165,0-3 1,-4-3 2904,0-6 0,-6-2 1,2-2 612,-4-5 0,-1-7 1,-1-2-1,-2 2 1,-2 0-1,2-1 873,2-1 0,-4-4 1,1 4-1,1 2 1,1 1-1,2 2 1,0 0 1632,0-1 1,0 6-1,0-1 1,2 0-2507,2 1 0,-1 2 1,6 6-1,2 2 1,0 1-1,1 3-985,-3 1 1,6 2-1,-5 3 1,1-2-1,1-1 1,-1 0-920,3-2 0,-5 4 1,-2-5-1,0 0 1582,1 0 1,-4-2 0,5-4 0,2 0 370,0 0 0,3 6 0,-1 1 0</inkml:trace>
  <inkml:trace contextRef="#ctx0" brushRef="#br0">22408 18631 8186,'-13'-10'0,"-1"-3"0,1 1 0,0 4 0,1 1 0,3 0 0,-3 2 0,3-2 0,-3 1 0,5 3 0,3 7 0,2 5 0,3 3 0,2 1 135,2 1 1,4-1 0,-3 0 0,1-1 0,2-1-1,0-3 1,0 3-136,1 1 0,-4 1 0,0 0 0</inkml:trace>
  <inkml:trace contextRef="#ctx0" brushRef="#br0">23328 18098 8139,'-8'-9'0,"2"2"570,1 1 319,3-4 0,-4 14 0,6 2 0,0 7 0,0 8 0,0 4 0,0 8-211,0 4 0,-4 4 1,-2 2-1,0 3 0,-2 0 1,2 2-1,-1-1 0,1 3 4,0 2 0,-3-3-3196,5 0 0,-1-6 0,5 1 2514,0-2 0,0-2 0,0 0 0</inkml:trace>
  <inkml:trace contextRef="#ctx0" brushRef="#br0">23074 18658 8040,'-7'-40'1229,"4"10"-337,6 14 0,4 9 0,7 7 0,1 0 1,2 1-1,6 4 0,3 4 0,5 2-2125,5 3 1,-2-1-1,2 0 1,-1 1-1,2-1 1,0 0 1232,0 1 0,-1-1 0,-10 0 0</inkml:trace>
  <inkml:trace contextRef="#ctx0" brushRef="#br0">23581 18738 8707,'-13'-9'1120,"-1"0"1,-3 5 0,-3-4-1,1 2-692,0 3 1,1 2 0,5 1-1,-1 0 1,1 0-160,0 0 1,5 6-1,5 1 1,6 2 0,6 0-1,5 0 1,2-2 0,3-1-1,0-1 1,1-1-1,-4-2-1497,-1-5 0,-8 0 1,-2-6-1,-4-1 1,-1-4-1,-1-2 1,-4-2 1008,-4 2 0,-3 1 1,-1 2-1,1-1 1,2 3-1,2 0 219,3 2 0,12 0 0,8-4 0</inkml:trace>
  <inkml:trace contextRef="#ctx0" brushRef="#br0">24354 18338 8134,'-13'-10'1241,"0"-4"1,-1 0-1,1 5 1,0 4-753,-1 4 1,5 2-1,0 5 1,1 6 0,0 6-1,4 3 1,2 2-462,2 2 0,0 7 1,2-1-1,2-2 1,7-1-1,3-1 1,6 0-1,-1-1-576,0 1 0,-1-5 0,-6-1 0,-3-2 1,-5-2-1,-2-3-654,-2 0 1,-6-1 0,-6-1 0,-9-3 1201,-10-5 0,-12-2 0,-4-2 0</inkml:trace>
  <inkml:trace contextRef="#ctx0" brushRef="#br0">23994 18551 8134,'25'-32'0,"7"-4"0,15 4 0,8 2 0,3 6 414,1 7 1,9-1 0,0 3-1,3 3 1,3 2 0,-1 2 1151,-1 4 0,-33 3 1,-1 1-1567,38 0 0,-37 0 0,0 0 0,1 0 0,0 0 0</inkml:trace>
  <inkml:trace contextRef="#ctx0" brushRef="#br0">17409 19204 8540,'-1'-13'2,"-2"0"0,-2-1 0,2 1 576,2 0 0,1 4 0,1 2 0,4 1 1,4 3-1,3 1 0,2 2 0,3-1 1,2-2-1,2-2 0,2 2 0,2 0 1,2 0-1,1-3 0,2 1 0,1-3 1,-1 1 463,-2-4 0,-2 0 1,1-3-1,-2 2 0,-3 2 1,-4 3-1,-3-1-1006,-2 1 1,-4 4 0,-1 0 0,-2 6 0,-3 7 0,-3 6 463,-5 7 0,4 2 0,-5 1 0,1 1 1,1 0-1,1-1-841,1 1 1,2 4-1,0 0 1,2-3-1,2-2 1,7-4-924,5 2 0,0-5 1,8-1-1,3-4 1519,2 0 0,8-7 0,-3-1 1</inkml:trace>
  <inkml:trace contextRef="#ctx0" brushRef="#br0">17969 19244 18660,'-31'-13'575,"-2"1"0,1 3 336,-1 5 1,2 8-1,4 5 1,2 5 0,2 3-1,2 7 1,0 4 0,2 5-204,0 1 0,1 1 0,6 7 0,3 1 0,5 3 0,4 0 0,6-1 0,7-2-1294,8-1 0,10-7 0,4-1 1,4-1-1,2-3 0,1-4 0,-1-2 594,-2-2 0,-2-5 0,3 2 1</inkml:trace>
  <inkml:trace contextRef="#ctx0" brushRef="#br0">18449 20084 22598,'-9'4'-628,"0"1"1722,-1-2 0,-2 0 0,-1 0 1,-1 1-1,-1-1 0,-1 0 1,-2 0 473,2 2 1,1 5-1569,2-1 0,1 3 0,2 1 0,2 0 0,2 1 0,5-1-925,4 0 1,4 1 0,8-3 0,4 0 0,8-4 0,9 1 0,4-2 1004,0-1 0,8-6 1,-6-6-1</inkml:trace>
  <inkml:trace contextRef="#ctx0" brushRef="#br0">18729 20231 22598,'-13'-11'-2007,"-1"-1"3528,1 2 1,4-2 5859,0 8-7621,6-1 1,-1 7-1,8 2 1,7 5 0,3 3-1,6 0 1,0-2-1367,4-1 0,0-4 0,-2 2 0,-4-1 0,-3-3 935,-2-2 1,-7-1 0,-8-1 0,-8-2 0,-8-2 0,-3 1 1464,-2-2 0,3 5 0,3-4-517,2 4 1,9 1 0,7 0 0,11 0 0,10 0-1,8 0-285,6 0 1,8 0 231,5 0 1,3-12-1,1-3 1</inkml:trace>
  <inkml:trace contextRef="#ctx0" brushRef="#br0">19182 20177 22598,'-18'5'-52,"-1"-1"0,0 1 1265,0 1 1,1-5 0,6 5-392,3 0 0,9-5 0,9 4 0,3-4 0,3-1 0,1 0 0,2-1 0,-1-2-804,3-2 1,-6-5 0,4 1-9764,-3-3 7347,-8-1 0,2 1 2344,0 3 0,6-3 1,12 5-1</inkml:trace>
  <inkml:trace contextRef="#ctx0" brushRef="#br0">19662 19791 22598,'0'-21'729,"0"3"1,0 11 0,0 7 0,1 9-138,4 7 0,-4 6 0,5 9 0,-1 5 1,-1 2-1,1 2 0,-1-1-1073,1-4 0,3 4 0,-2-5 0,0 2 0,2-4 0,-1-2 0,2-7-1486,-2-2 1,-1-7 0,-7-7 0,-5-1 0,-7-3 1477,-8-2 1,0-7 0,-1-1 0,0-2 0,1 2 0,3-1 2366,3 1 1,2 4 0,0-2 0,-1 4-951,1 1 0,6 6 0,2 3 0,4 3 0,2-1 1,4 1-1,5-1-1506,6-1 1,11 5 0,10-8 0,6 1 970,6-4 1,9-8 0,2-4 0</inkml:trace>
  <inkml:trace contextRef="#ctx0" brushRef="#br0">20728 19591 22598,'-8'-13'-334,"-1"-1"0,4 7 632,-4 2 0,6 10 0,-1 7 0,2 7 0,2 8 0,0 2 1,0 5-1,0 5 641,0 4 1,6 1 0,2-4 0,1 0 0,0-1 0,-1-2-911,0-2 0,4-5 0,-5-1 0,2-3 0,0-6 0,0 0 0,0-6-1482,-1-3 1,-3-4 0,4-5 470,1-2 1,-4-3-1,-1-11 1,-5 1-1,-5 0 1102,-4-1 1,-3 7 0,-1 3 0,0 2 1136,-1 2 1,5 0 0,2 2 0,0 2 0,1 5 192,0 3 0,3 1-2094,7 0 1,4-4-1,7 0 1,4 1-1,6 1-934,5-2 0,10 1 0,-2-5 0,2-3 1937,3 0 0,0-2 0,-3 0 0</inkml:trace>
  <inkml:trace contextRef="#ctx0" brushRef="#br0">21128 20204 28390,'6'-7'1007,"8"-5"1,8 3-1,3-2 1,3 1-951,3 1 1,-1 2 0,4-4 0,-3 4 0,-6 0 0,-10 1-369,-14 0 0,-15 3 0,-23 7 0,-5 5 0,-2 3 1,1 1-1,3 1 0,6-1-590,7 0 1,8 1 0,10-1-1,4 0 1,8 1 0,11-1 876,12 0 0,34-5 0,9-2 1</inkml:trace>
  <inkml:trace contextRef="#ctx0" brushRef="#br0">22221 20137 22598,'-13'2'476,"0"2"-568,-1 5 1,1 3-1,0 1 2755,-1 1 0,1-5 0,0-2-2334,-1-1 1,7-3 0,3-8 0,2-4 0,2-2 0,0-4-457,0-3 0,5 2 0,0-6 0,1-1 0,2 1 0,-2 1 0,1 2-1230,0 3 1,-2 1 0,4 2 0,1 1 0,2 3 0,1 5 0,2 2-1267,3 2 2551,3 6 0,11 1 0,2 7 0</inkml:trace>
  <inkml:trace contextRef="#ctx0" brushRef="#br0">22555 20204 22598,'-6'-12'-209,"7"2"1,10 2 0,6 1 1612,4 0 0,1 2 0,5-2 1,0-1-1,-1 2 0,-1-1 1,-2 1-1641,-6 0 0,-3-4 0,-5 1 1,-8-3-1,-8 0 0,-11 3-548,-6 5 0,-2 2 0,-1 2 1,0 2-1,2 2 0,3 4 1318,4-1 1,3 5 0,3-3-1,4 3 1,3 1 0,4 0-1,4 2-563,5 3 1,7-3 0,13 2-1,5-2 1,7-3 0,9-1-1,6-4-8065,2-1 8082,7-2 0,-3-4 0,6 0 0</inkml:trace>
  <inkml:trace contextRef="#ctx0" brushRef="#br0">23128 20204 22598,'-16'-15'-858,"2"-3"0,10 8 4134,-1-3 1,5 8 0,5 1-2857,4 2 0,-2 4 1,0 2-1,1 4-10251,-1-1 10506,-4-1 1,3-12 0,-6-3 3413,0-3 0,2 5-4089,2 2 0,3 4 0,7 1 0,-1 1 0,0 2 0,1 3 0,-1 0 0,0 0 0,5 3 0,0-3 0,0 0 0,1 0 0,2-2-1817,0 2 0,4-3 0,-5 5 1,1-2-1,-2-4 2166,1 0 0,-6-2 0,6 0 0</inkml:trace>
  <inkml:trace contextRef="#ctx0" brushRef="#br0">23528 20191 22598,'7'-14'-1603,"-2"1"1,-4 0 0,-1-1 1679,0 1 1,2 0-1,0-1 1,3 1-1,-1 1 1331,2 3 1,2 3 0,5 6 0,0 0 0,1 0 0,1 2-387,2 2 1,-2 2 0,4 5-1,-1-3 1,0 3 0,-2 1-2823,-1 1 0,-6-1 0,-2-2 1502,-1-1 0,-1-7 1497,-5-2 0,1 0 0,4-5 0,5 5 1,5 5-1200,3 3 0,1 0 0,-1-1 0,4-1 0,3-1 0,2-1 0,1 1-712,3-3 0,-4 0 0,1-2 1,-6 0-1,-3 0 0,-3-2 357,-1-2 1,-7 1 0,-4-6 0,-2-1 0,-4-2-1,-2-1 806,-5-1 1,-3 5 0,-1 2 0,-1 1 0,1 3 582,0 2 1,2 1-1,8 1 1,12 2-1035,10 2 0,14 3 0,7-3 0,3-1 0,10-4 0,7 0 0,3 0 0,5-1 0,-1-4 0,-2-3 0,-4-4 0,-2-2 0,-6 1-239,-8 0 1,-11-5 0,-12-1-1,-6-2 1,-5-3 0,-7-1 0,-2-2 1,-14 1 0,-7-1-1,-10 2 1,-9 3 0,-8 5 0,-7 7 731,-2 6 1,3 10-1,2 7 1,-1 9-1,5 8 1,5 7-1231,5 6 0,10 6 0,10 7 0,7 2 352,9-2 1,17-7 0,12-3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20902 12288 8474,'4'-9'0,"2"0"0,1 0 0,2 0 421,-1 0 1,2 0-1,-4-3 1,0 2-1,-2 3 1,-5 1-1,-6 3 1,-5 3-1,-2 3 538,1 1 0,0 5 0,-1-4-259,1-2 0,4 2 1,0 0-1,0-1 123,2 2 1,1-3 0,6 6 0,0 1 0,0 2-309,0 2 1,0-1 0,0 0-1,0 2 1,-1 1 0,-2 4 0,-2-1-17,2 0 1,0 5-1,0-2 1,-1 2-1,1-1 1,1 0-500,2 0 0,0 1 0,0 0 0,0-2 0,0 2 0,0-1 0,0 1 0,0-2 0,5-1 0,-1 3 0,1-2 0,-1 0 0,2 0 0,0-1 0,0-2 0,-2 3 0,-4-2 0,0 0 0,5-2 0,-1 3 0,-1-2 0,-1 0 0,-2-2 0,0 1 0,0-2 0,0-1 0,0-1 0,0 4 0,0-6 0,1 4 0,2 1 0,2-3-1276,-2 1 0,4-1 1,3-3-1,5 0 1,4-4-1,1-1 1276,-1-3 0,11-13 0,-2-5 0</inkml:trace>
  <inkml:trace contextRef="#ctx0" brushRef="#br0">20888 13034 8363,'-13'-9'1037,"0"0"1,1 5 1442,3 5 1,3 2-2097,6 6 1,0-4 0,0 3 0,0 3 0,0 1 0,0 2 0,2 4 0,0 3 72,3 0 0,4 4 0,-3-4 0,1 1 0,4-1 1,0-2-1,4-4-39,3-5 0,-2-4 0,5-6-568,-2 0 1,9-2 0,-1-4 0,1-7-39,0-8 1,-3 1-1,-1-3 1,-3 0-1,0-2 1,-2-2-710,0 0 0,-3 7 0,-5 2 0,-2 3 0,0 2 0,-1 1-4093,1 3 4990,-6 3 0,3 0 0,-6-1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7505 8729 8381,'-18'-10'0,"0"-2"0,2 2-6,1 4 1,2 4 185,0 2 1,-1 0 0,4 0 0,5 2 0,11 1 0,8 1 175,3-1 1,9 5 0,-1 0 0,6 4 0,3 2 0,3-1 0,3 0 0,3-1 0,3-2-158,1-1 1,7-1-1,5 1 1,2-5-1,4-2 1,3-2-1,4 0-107,2 0 1,1 0 0,-37-1 0,1 0-1,35-2 1,-2-3 0,-1 0 0,-1-1 207,-3-1 1,2 6 0,-7-3 0,2 4 0,0 1 0,-2 0 0,2 0-45,1 0-185,1 0 1,6 0 0,0 0-1,2 0 1,-35 0 0,-1 0-1,2 0 1,0 0-72,2 0 0,1 0 1,-3 0-1,0 0 1,1 0-1,1 0 1,-2-1-1,0 0 1,0-1-1,1 0 1,0-3-1,1-1 1,0-1-1,0 0 134,1-2 0,-1 0 0,-1 0 0,-1 0 0,0 1 0,-1 1 0,1-1 0,0 0 0,-2-1 0,-1 0 1,34-7-284,-3 1 162,-10 2 0,12-1 0,-12 1 0,-4 0 0,-2 1 0,-6 1-325,-4 3 0,-1-1 0,-10-3 1,-3 1-1,-4 3 0,-8-3 0,-5-1 219,-7-1 0,-2-2 1,-5-3-1,-6-4 0,-9-3 1,-9-3 73,-8-3 1,-4-5 0,-14-7 0,-6-1 0,28 22-1,0 1 1,-2 0 0,0-1 0,2 1 0,0-1 10,-28-22 1,26 22-1,1 1 1,-23-16-1,-3 4 1,-6 4-1,-1 5-134,-3 3 0,30 10 0,-1 0 0,-29-5 0,-5 2 1,35 9-1,-2 1 0,0 1 0,-1 1 0,-3 0 1,0 1 19,-2 0 1,0 0 0,3 1 0,-1 0 0,-3 0 0,-1 0 0,1 1 0,-1 0 0,3 0 0,0 1 0,-2 0 0,1 1 0,0 0 0,1 0 101,-1 0 0,-1 0 1,1 2-1,0-1 0,5-1 1,1 0-1,-1 0 1,0 0-1,0 1 0,1-1 1,0 0-1,1 0 1,1 0-1,-1 0 213,-35 0 1,34 0 0,0 0 0,2 0 0,1 0 0,-3 0 0,1 1 0,1 1 0,1 1 0,-2 0 0,1 0 10,0 0 1,0 1-168,-33 6 1,30-4-1,1 0 1,1 1-1,1-1 1,-1 1-1,0 1 1,0 1-1,0 0 1,0 1-1,1 0-202,0 3 0,0 0 0,0-1 1,-1 1-1,3 1 0,0 0 1,0-2-1,-1-1 0,2 1 0,-1-2 1,-29 13-1,4-3 113,2 1 0,4-3 0,-3 1 1,5 0-1,3 0 0,2 1-187,2 0 178,8 2 0,1-2 1,7-1-1,4 0 0,3-1 1,6-3 13,5-4 1,4 4-1,8 1 1,3 1 0,9 0-1,15 0 1,19-1 128,17-3 1,-25-6 0,2-1 0,8 1 0,3 0 0,2-1 0,0 1 0,3 0 0,1-1 0,2 0 0,0 0 0,2 0 0,0 1-1705,1 1 1,2 0 1197,5 2 0,1 0 0,0 0 0,1 0 0,-20-4 0,0 0 0,1 0 0</inkml:trace>
  <inkml:trace contextRef="#ctx0" brushRef="#br0">5719 9849 8454,'-17'-34'0,"4"3"0,6 7-65,4 6 0,-3 9 0,-3 2 0,-2-1 0,1 1 0,1-3 0,-1-2 0,-1-1 1,1 1-1,3 1 0,-1 4 244,1 1 0,-6 12 1,-7 9-1,0 4 1,-6 5-1,-2 1 0,-4 3 1,-2 2-1,-3 1-242,-2-2 1,-1-1 3,0-1 0,-4-5 1,-1 1-1,-1 0 114,-4 2 0,6-2 0,-10-1 1,4 0-1,2 0 0,3 0 1,0 2 66,1 1 0,-1 6 0,4 3 0,-1 2 0,-1 5 0,2 2-181,-2 5 1,-5 5 0,3-3-1,0 5 1,1 4 0,2-1-8,-1-3 1,5 4 0,4-8 0,1-3 0,5 1 0,3-3 69,3 0 1,7-3 0,0-6 0,6-3 0,3-1 0,3-4-1,3-1 188,5-1 0,2 4 0,6 0 0,2 0 1,3 1-1,4 0-125,3 2 0,3-3 0,2 5 1,3 1-1,1 1 0,3 2 0,1 0 1,4-4-1,2-2 1,5-2-1,1-3 1,2-4 0,2-5 83,5 0 0,0-2 0,3-5 0,1 0 1,0 0-1,2 2-126,4 3 1,5-3 0,-2 4 0,1-1 0,-36-9 0,0 1 0,0 0 0,0 1-54,1 0 1,1 2-1,-1-1 1,1 1-1,-1 0 1,1 0-1,-2 1 1,0-1-1,0 0 1,0 1-1,0 0 1,0 0-1,1 0 1,1 0 12,0-1 0,1 1 0,-3 0 0,1 0 0,-1-5 0,0 0 0,1-1 0,0 0 0,0 0 0,1-1 0,1-1 0,1-1 108,0 0 0,0-1 0,-1 2 0,1-1 0,-2-3 0,1 0 0,-2 0 0,1 1 0,-2-1 0,1 0 0,1 0 0,-1 0-15,1 0 0,1-1 1,-1 2-1,0 0 1,-1 0-1,0 0 0,36 3 1,-37-2-1,1 0 1,1-1-1,1 0 0,-1 0 1,0 1-251,0 0 0,-1-1 1,32 2-1,1 4 0,-1 0 1,-1-1-1,4 0 118,1-2 0,0-2 0,-36-3 0,1-2 0,37 1 0,-1 0 0,1-1 92,-39-1 0,1-1 1,36 0-1,-34 0 0,0-1 1,1 0-1,0 1 0,2 0 1,1 0-1,0-1 0,1 0 1,1 1-1,0 0 26,0 1 0,0-2 0,-1 0 1,0-1-1,-1 2 0,1 1 0,0-1 1,0 0-1,-1-1 0,-1 2 0,2 0 1,-1 1-111,-1 0 0,-1 0 0,-1 1 0,-1 0 0,-1 0 0,1 0 0,0 0 0,1 0 0,-1 0 0,0 0 0,3 0 0,0 0 41,2 0 0,-1 0 1,-2 0-1,0 0 1,0 0-1,-1 0 1,1 0-1,1 0 1,0 0-1,0-1 1,2 0-1,0-1 1,0-1-1,-1 0 32,-2-1 0,0 0 0,7 0 0,0 0 0,-3-3 1,0 0-1,2 1 0,0 0 0,2 1 0,1 0 1,-1 1-1,-1-1-44,0 0 1,0 0-1,4 0 1,0-1-1,0 1 1,0 0 0,-2 1-1,0-1 1,0 1-1,0-1 1,-1 1-1,-1-1-47,0 1 0,0 0 1,1 2-1,-1 1 1,0-2-1,0 1 1,-1 1-1,0 1 0,0 0 1,1 0-1,-2 0 1,0 0 71,0 0 1,0 0 0,4-2 0,1-1 0,-3 1 0,-1 0 0,0 0 0,0-1 0,1 1 0,1 0 0,-1 0 0,0-1 5,0 2 0,1-1 0,3 0 1,-1-1-1,-1 0 0,-1 1 1,0 0-1,-1 0 0,2-1 1,-1 1-1,0 0 0,1 0 1,0 0-1,1-1-31,3 0 0,-2 0 0,-3 3 0,0-1 0,2-2 0,1 0 0,0 1 0,1 0 1,-2-1-1,1 1 0,0 0 0,0 0 12,1-1 1,-1 0 0,-6 2 0,1 0 0,3-1 0,0 0 0,0 1 0,0 0 0,0 1 0,0 0 0,3 0 0,-1 0 0,0 0 0,1 0 32,-1 0 1,2 0 0,3 2-1,1 1 1,-6-1 0,0 0 0,2 0-1,0-1 1,1 0 0,-1 0-1,1-1 1,-1 0-4,0-1 1,0 2 0,4 1 0,0 0 0,2 0 0,0 1 0,0-1-1,1 0 1,0 0 0,0 0 0,-2 1 0,-1-1-61,-3-1 0,2 1 0,4 1 0,0 0 0,-4-1 0,0 0 0,1 0 0,2 1 0,-1-1 0,1 0 0,-2 0 0,-1 1 0,0-2 1,0 1 12,0-2 0,-1 1 0,-3 0 0,0-1 0,5 2 1,1-1-1,-2 2 0,-1-1 0,0 0 0,-1 0 1,1 1-1,0-1 67,0 0 0,0 0 0,1 3 1,1-1-1,1-1 0,1 0 1,1 1-1,-1-1 0,-1 2 1,0-1-1,1 0 0,1 0-103,1-2 0,0 0 0,-4 2 0,-1 0 0,5-1 1,0 1-1,-1 0 0,-1-1 0,-2 1 0,0-2 1,2 1-1,0-1 0,-1 0 0,0 0-9,1 0 0,1-1 0,-3 0 0,0 0 0,-1-1 0,0 0 0,0 0 0,-1 0 0,1 0 0,0 0 0,-1 0 0,0 0 89,-1 0 1,0 0-1,2 0 1,0 0-1,-2 0 1,-1 0-1,0 0 1,0 0-1,-1 0 1,1 0-1,-1 0 1,0 0 24,0 0 1,-1 0 0,2 0 0,0 0 0,-4 0-1,0 1 1,1 0 0,1 1 0,0 0 0,1 1 0,0-1-1,0 0 1,0 0 0,1 0-110,1 1 0,-1-1 0,3 0 0,0 0 0,-3-1 0,0-2 0,-1 1 0,0 0 0,0 0 0,0 0 1,1 0-1,1 0 13,0 0 0,0 0 0,0 0 0,0 0 0,-4 0 0,-1-1 0,1 0 1,0-1-1,0-1 0,0 0 0,0 0 0,-1 0 0,-2-1 0,0 1 137,-2-1 0,-1 0 1,3 3-1,0-1 0,-3-1 1,-2 0-1,1 1 0,-1 0 1,1-1-1,1 0 0,-2 0 1,0 0-140,2 0 0,-1 0 0,1-1 0,0-1 0,-4 2 0,0-1 0,0 0 0,-1-1 0,1-1 0,0-1 0,-1 0 0,0 0-18,1 0 1,0-2 0,-2-1 0,-1-1-1,2 2 1,1-1 0,-3 0 0,-1-1 0,0 0-1,-1-1 1,-1-1 0,-1-1 44,1-1 0,0-1 0,29-14 1,-3-7-1,-1-3 0,-2-3 1,-4-1 297,-3-2 1,1 0-1,-9-4 1,-1 4 0,-1 3-1,-4 4 1,-2 1-452,-5-1 1,-3-1 0,-3 2 0,-1-1 0,-3 1-1,-4-4 17,-5 1 0,0-1 0,-7 2 1,-3-1-1,0-2 0,-4-3 78,-2-1 1,-5-2-1,-7-3 1,-3 0-1,-2 0 1,-4-4-1,-2 0 351,0 1 1,-11-4 0,5 10 0,-4 2 0,-4 1 0,-2 3-385,0 4 1,-3-1 0,-1 5-1,-4-2 1,-5 1 0,-3 4 0,-5 2-55,-1 3 0,-3-2 0,-3 7 1,32 10-1,1 0 0,-3 0 1,0 2-1,-2 0 0,0 0 183,0 0 1,-1 1-1,-1 2 1,-1-1-1,-2-1 1,-1 1 0,-1 0-1,-1 1 1,-1 0-1,0 0 1,0 1-1,-1-1-4,-1 0 0,0 1 0,1-1 0,-1 0 1,2 1-1,-1-1 0,-1 0 0,-1 1 1,-1-1-1,1 0 0,-2 1 0,0-1 1,0 0-1,1 1-18,0-1 0,-1 0 1,-1-1-1,-1-1 0,1 0 1,-1 0-1,-1 1 0,-1 0 1,-2 0-1,0 1 1,1 1-1,1 0 11,3 1 1,-1 1-1,-7-2 1,-1 0-1,4 2 1,1-1 0,-1 0-1,-1 0 1,-3 0-1,-1 1 1,1 1 0,-1 0-50,-2 0 0,0 0 0,-4 2 0,0 1 0,1-2 0,0-1 0,-2 2 0,-1 1 0,26 0 0,-1 0 0,0 0 0,0 0 0,0 0 0,0 0 0,-24 0 0,-1 0 44,25 0 1,0 0 0,1 0 0,-1 0-1,0 0 1,0 0 0,-1 0 0,-1 0-1,1 0 1,1 0 0,-1 0 0,1 0 0,0 0-1,0 0 1,0 0 0,1 0 0,-1 0-1,0 0 4,-1 0 0,-1 0 0,1 0 0,-24-2 0,1-1 0,22 2 0,-1-1 0,1-1 0,0 2 0,1-1 0,0 0 0,1-1 0,0 1 0,0-1 0,1 1 0,0-1 0,-1 1 0,1-1 0,0-1 0,-1 0 14,-1 0 1,0 0-1,-1 1 1,1-1-1,-1 1 1,1 1-1,1-1 1,-1 1 0,1-1-1,0 1 1,0 0-1,1 0 1,-1 1-1,0 0 1,0 0-1,-1 0 1,1 0 0,-1 0-17,-2 0 1,1-1 0,0 1 0,-2 0 0,1 1 0,0-1-1,0 0 1,1-1 0,0 1 0,0 0 0,0 1 0,0 0 0,-1 0-1,1 0 1,-1 1 0,0 0 0,0 1 0,0-1-51,1 2 1,-1 0 0,0 0-1,-4 0 1,-1-1 0,1 1-1,5 0 1,0 0 0,1 0 0,-3 0-1,1 0 1,0 0 0,-1-1-1,0 1 1,0-1 0,2 0 0,-1 0-1,1 0 49,1 0 1,0 0 0,-1 0 0,-3-1 0,-1-1-1,1 0 1,4 2 0,1-1 0,-1 1 0,-1-2 0,0 1-1,-1-1 1,-1 0 0,0 0 0,1 0 0,0 0-1,0 0 1,0 0 0,0 0 0,0 0 0,1 0 25,0 0 1,1 0 0,0 0 0,-23 0-1,0 0 1,22 0 0,0 0 0,1 0-1,0 0 1,2 0 0,-1 0 0,-22 0-1,-1 0 1,0 0 0,0 0 0,2 0 0,-1 0-22,-1 0 1,0 0 0,3 0 0,0 0 0,0 0 0,1 0 0,1 0 0,0 0 0,1 0 0,0 0 0,3 0-1,1 0-70,1 0 1,0 0 0,2 0 0,1 0 0,1 0 0,-1 0-1,3 0 1,-1 0 0,-1 0 0,1 0 0,1 0 0,0-1 44,-1-1 1,0-1 0,-1 2 0,0-1 0,2-1 0,0-1 0,0 0 0,0 0 0,-1 1 0,0 1 0,2-1 0,0 0 0,-2 0 0,0 1 0,0 0 0,1 0 21,-1 0 1,0-1 0,-4 0 0,0 0 0,0 2 0,1-1-1,-1 0 1,1 0 0,-4 0 0,1 1 17,1 0 0,0 1 0,3 0 0,0 0 1,-2-1-1,0 0 0,-2 0 0,0-1 0,1 0 1,0 0-1,-2 0 0,0 1 0,2-1 0,0 1 27,2-2 1,-1 1 0,-3 2 0,0-1 0,3-2 0,-1 0 0,1 0-1,-1 0 1,-3-1 0,0 1 0,1-2 0,-1 1 6,1-1 1,-1 1 0,-5 1 0,1 1 0,3-1-1,1-1 1,0 0 0,1 1 0,-1-1 0,-1 2-1,0-1 1,1 0 0,-4 0 0,0 1-44,1-1 1,-1 0 0,0 1 0,-1-2 0,4-1 0,0 0 0,-2 1 0,0-1-1,1 1 1,0-1 0,-2 1 0,0-1-62,1 1 1,1 0 0,2 0-1,1 0 1,-3-1 0,0 1-1,-1 1 1,0 2 0,0 0-1,-1 2 1,-1 1 0,0 2-1,0 1 1,1 3-470,1 1 1,0 3-1,-3 5 1,-1 3 519,25-6 0,-1 1 0,0 0 0,-4 2 0,-1 1 0,1 1 0,-1 1 0,1 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18809 5637 8318,'-8'-13'0,"7"1"0,8 3 0,13 3 40,8 0-20,6 5 1,12-5 126,3 6 0,8 0 0,7 0 0,6 0 1,5 0-1,-36 0 0,1 0 0,0 0 0,0 0 1,0 0-1,0 0 0,0 0 0,1 0 0,1 1 1,1 0-1,0 0 0,1 1 79,0 0 1,-1 0 0,1 1-1,0-2 1,-3-1 0,-1-1-1,2 0 1,-1-1 0,1-1 0,-1 0-1,2 0 1,0 0 0,0-1-1,0 1 1,-1 0 0,0 0 0,-1-1-1,-2 0-111,-1 1 1,0-1 0,3 2-1,1 0 1,-3-2 0,0 0 0,0 1-1,-1 0 1,35 0 0,-6 2 0,-4 1-321,-1 0 0,-1 0 0,0 0 1,-8 0-1,-7 0 0,-4 1 1,-4 2-315,-2 2 0,-4 5 0,-5-1 1,-2 3-1,-3 3 0,-4 2 606,-3 6 0,-2-4 1,1 0-1</inkml:trace>
  <inkml:trace contextRef="#ctx0" brushRef="#br0">4306 6970 18085,'1'-13'-1999,"4"-1"1,3 3 2012,4 2 1,2-2 0,-1 7 0,0-1-1,1 1 1,-1 0 0,0 1 0,1 1 329,-1 2 0,5-4 0,1-1 0,2 2 0,2 2 0,4 1 0,4 0-154,5 0 1,7 0-1,3 0 1,1 0 0,5-2-1,3-1 1,4-1-35,2 1 0,1 0 0,4 0 0,3-3 0,0 0 0,4-1-7,1-1 1,-5 4-1,3-3 1,-4-1 0,-2 2-1,1-1 1,0 1-70,-1 0 1,-1 0 0,1 3 0,-3-1 0,2-1 0,-2 1-64,-3-1 1,3-1-1,-4 3 1,0-1-1,0 1 1,-2 0 200,-3-1 0,0 2 0,-1-4 0,-1 2 0,-2-1 1,-1 1-70,2-2 0,0 4 0,4-2 0,0 3 0,1 1 0,-1 0 0,1 0-224,-1 0 0,1 0 0,1 0 0,2 0 0,0 0 0,2 0 1,-2 0 76,0 0 0,2 0 0,-6 0 0,-2 0 0,1 0 0,-1-2 160,-1-2 0,-3 2 0,1-4 1,-3 2-1,1-1 0,-2 2 52,0 2 0,2 1 0,-2 0 1,0 0-1,2 0 0,-2 0 1,1 1-339,0 4 0,-2-2 0,4 4 0,3 1 0,2-2 0,4-1-44,-2-2 0,1 3 1,-1-1-1,3-2 1,0-2-1,2-1 1,-2 0 347,1 0 1,-1-1 0,-3-2 0,2-3 0,0 0 0,-1 0 48,1 3 1,0 2-1,-5-1 1,1-1-1,-1-1 1,-1 1-353,-3 1 1,1 2 0,-6 0 0,-1 0-1,0 0 1,0 0 116,2 0 0,4 0 1,-3 0-1,1 0 0,3 0 1,2 0-1,3-1 0,1-2 175,2-2 0,4-1 0,-3 3 0,1-1 0,2 0 0,0-1-213,2 1 0,7-1 1,-6 5-1,0 0 1,3 0-1,-2 0-84,-1 0 0,6 0 0,-8 0 0,0 0 0,-1 2 0,-3 1 0,2 1 189,0-1 0,-5-1 1,2-2-1,-2-2 0,-1-2 1,0-4 290,-4 1 0,4-5 1,3 5-1,0-2 0,-2 1 1,-1 1-412,-3 0 0,4 2 0,3-2 1,2 1-1,-2 3 0,3 0 120,1-2 0,-4 4 0,3-5-379,2 0 1,5 5-1,4-4 1,1 4 278,-36 1 1,1 0 0,34-2 0,1-1 0,-2-1 0,2 1 0,-1 1 207,2 2 0,-37-2 1,0 0-1,0-1 0,1 0 1,33-3-1,-2-1 1,-6 1-1,-2-2-51,-1 1 0,-4 2 0,3-2 0,-4 0 0,-4 1 0,0-2-199,-1 1 1,3 4 0,-2-3 0,-3 2 0,-4-1 0,0 2 0,-1 2-272,-1 1 1,-1 0 0,-2 0-1,0 0 1,0 0 0,0 0 42,0 0 1,-5 1 0,-1 2-1,-1 3 1,-2 0 0,-1 0-1,-2-2-1133,-3 2 0,-7-4 0,-1 4 1437,-2 0 0,-7 1 1,-2 6-1</inkml:trace>
  <inkml:trace contextRef="#ctx0" brushRef="#br0">15476 6624 29190,'-7'0'-30,"2"0"1,11 0 0,8 0 0,8 0 138,8 0 0,10 0 0,10 0 0,8-2 0,7-1 0,6-1 0,-33 2 0,1 1 0,3 0 0,2 0-18,3 1 1,2 0 0,2 1 0,0 0-1,1 0 1,0 1 0,-2 0 0,1 2 0,-1-1-1,0 1 1,1 0 0,-1 1 0,2-1-1,0-1-55,0 0 1,1-1-1,2 1 1,0 0 0,-1-1-1,0 0 1,-1 0-1,0-1 1,1 0 0,0 0-1,2-1 1,1 0 37,2 0 1,1 0-1,-3 0 1,1 0 0,3-1-1,1 0-20,-3-1 0,0 0 0,7 1 1,0 0-1,-6-2 0,-1 0 0,1 1 1,1 0-55,1 0 0,1-1 0,0 1 0,0 0 0,-1 2 0,0 0 0,-1 0 0,-1 0 0,3 0 0,0 0 0,-1 0 0,1 0 0,2 0 0,2 0 0,-2 0 0,0 0 0,-5 0 0,-2 0 0,0-1 0,0 0 0,-2 0 0,0-1 0,-1 0 0,-1-1 0,0-1 0,0 0 0,-2-1 0,1 0 0,1 1 0,0 0 0,-5 0 0,-2 0 0,0-2 0,0 1 0,-2 0 0,0 0 0,-1-1 0,-1 1 0,0 1 0,-1 1-129,-2 0 1,0 0 0,34-6-1,-2 5 1,-6 1 0,-6 1-1,-6 2-468,-8 0 0,1 0 1,-10 2-1,-2 2 0,-2 7 1,-6 3-1,-5 6 597,-3 0 0,2-2 0,-8 4 0,-2 1 0</inkml:trace>
  <inkml:trace contextRef="#ctx0" brushRef="#br0">4546 7703 24025,'-9'-15'-2271,"0"6"1,-2 6 2810,0 3 1,-3 0-508,1 0 0,-5 0 1,0 0-1,1-1 1,-3-2-1,-2-1 1,-3-1-1,-2 1 1,1-1-1,-1 2 1,-1 2-1,-3 1 1,-3 0-1,-2 0 581,1 0 0,-1 6 0,-4 3-711,0 2 0,-4 3 1,-1 1-1,2 1 1,0 2-1,-1-1 52,-5 3 0,2-6 0,-1 6 0,1-3 1,-1 3-1,0-1 0,-1 2 62,0-1 0,4-2 0,-2 3 0,1 0 0,3-1-8,2 4 1,4 1 0,2 2-1,6 1 1,-1 2 0,4 2-1,0 2 50,4 3 0,4 3 0,-2 5 0,0 2 0,6 2 1,2 0-150,3 1 1,1 2 0,-2 1 0,1 2 0,-1 1 0,-2 5 0,0 1 7,3 2 0,-3 9 0,4-5 1,-4 1-1,-2 2 0,2-4-36,4-2 0,-4 8 0,3-5 0,-1 3 0,-1 3 0,2 0 0,4-35 0,0 0 60,-1 3 0,0-1 0,0-1 0,0-1 1,1 2-1,0 1 0,0-1 0,1 1 1,-1-2-1,1 1 0,0 1 0,-1-1 24,0 1 0,1 0 0,2-2 0,0-1 1,-2 2-1,0 1 0,1-1 0,0 1 1,2-2-1,0 0 0,0-1 0,0 0 1,3 35-72,2-1 1,-3-35 0,1-1 0,5 36 0,-1-1-1,-3-34 1,-1 0 0,0 0 0,0 0-19,0 0 0,1 1 0,0 1 0,0-1 0,-1 34 0,3 0 0,-2 1 0,0-3 113,1-3 0,-1 4 1,5-6-1,-2-1 0,-2 1 1,2-3 113,3-3 1,-2-3 0,1-7 0,-1-1-1,0 0 1,2-1 0,0 0-44,0-2 0,-4 0 0,2-5 1,0 2-1,-1-3 0,2 2 0,-2-3-74,0 4 1,4-1 0,-3-4-1,1-1 1,-2 2 0,-2-2-123,1 1 1,0 1-1,-2-1 1,3-2 0,2-5-1,1-3 390,-2-1 1,6-2 0,-1-3 0,5-4 0,0-5 0,3-4-1,2-4 927,3-4 0,6-1 0,2-1 0,1-4 1,3-4-1,1-1-790,2 1 0,2-1 0,-1 4 0,2 0 0,-1 0 0,-1 3 0,-2 2-1250,-2 1 1,-2 0 0,4 1 0,-2 3-1,-3 5 1,0 5-1633,0 3 1,-4 4 2696,1 6 1,3 11-1,0 4 1</inkml:trace>
  <inkml:trace contextRef="#ctx0" brushRef="#br0">7185 8596 19849,'-12'-1'0,"2"-4"0,2-4-2537,2-3 2341,2 5 0,0 0 0,-1 2 0,4-2 0,2-2 0,5 1 0,1 2 0,4 4 503,1 0 1,1 2 0,0 0-1,1 0 1,-1 0 0,2 0 0,3 2-1,2 2 1,2 3 0,1 2 47,0 0 1,7-4 0,3 2 0,1-1 0,3-3 0,1 0 0,2 0 77,0 1 0,0 1 0,0-5 0,2 0 1,2-2-1,3-1-32,1-1 0,-1-2 0,-4 3 0,3-3 0,0 0 0,1 0-279,1 3 1,-4 2 0,4 1 0,-1 0 0,-1 0 0,1 0 0,-1 0-124,0 0 1,8 4 0,-4 2 0,-1 0 0,0 0 0,-2-2 74,3 2 1,2-4 0,2 4 0,-1-2-1,0 1 1,-1-2 365,-3-2 1,1-1 0,-4 0 0,2 0 0,0 0 0,1 0 0,0 0-85,2 0 1,-4 0-317,2 0 1,-5-4 0,2-1 0,-1 1-26,-2-2 1,-5 4 0,7-2 0,-3 2-1,0 1 1,1-2 0,-3-2 78,-2 3 0,8-1 1,-4 0-1,2-2 1,2 2-1,-3 0-10,-1-1 0,3 2 0,4-4 0,3 2 0,2-1 1,-1 3-85,0 0 0,0-2 0,1-1 0,-2 1 0,-2-1 0,-3 1 0,1-1 0,-1-1 0,-4 5 0,2-3 0,-2 1 0,-2 0 0,2-2 0,-2 1 0,2-2 0,-4 4 0,-5-2 0,0 2 0,-1 2 0,-1-1 0,-2-4 0,2 4 0,1-3 0,0 2 0,-1 2 0,-2 0-40,-2 0 0,3 0 0,0 0 1,-1 0-1,-2 0 0,-1 0 0,-1 0-284,1 0 1,-5 0 0,0 0-1,1 0 1,-1 0 0,-2 0-911,0 0 1,-3 0-1,-3 0 1,-1 0 1186,0 0 1,-5 12 0,-2 3 0</inkml:trace>
  <inkml:trace contextRef="#ctx0" brushRef="#br0">5919 9556 27373,'6'-8'-42,"2"4"0,4 2 1,2 2-1,-1 0 0,0 0 0,1 0 1,0 0-1,3 0 0,0 0 1,0 0-1,-2 0 0,-2 0 1,0 0-1,1 0 957,-1 0 1,6 0 0,2 0-687,0 0 1,4 2 0,-2 1 0,6 1 0,3-1 402,2-1 1,-3 2-1,5 0-586,1-1 0,3 0 0,3 0 1,1 2-47,-1-2 0,0-2 0,-1-1 0,1 0 0,-2 0 0,2 0 0,-1 0 0,-1 0 0,-1 0 0,0 0 0,0 0 0,-1 0 0,-2 0 0,-2 0 0,-1 0 0,3 0 0,-1 2 0,1 1 0,1 1 0,2-1 0,-1 0 0,-2 0 0,-2 1 0,2-1 0,2-1 0,1-2 0,0 4 0,0 1 0,0-2 0,0-2 0,0-1 0,0 0 0,0 0 0,1 0 0,1 0 0,1 0 0,-2 0 0,2 0 0,-1 0 0,-4 0 0,1 0 0,1 0 0,-2 0 0,-1 0 0,0 0 0,2 0 0,-1 0 0,-1 0 0,-1 0 0,-1 0 0,1 0 0,-1 0 0,1 0 0,2 0 0,-1 0 0,-1 0 0,0 0 0,-2 0 0,4 0 0,-2 0 0,1 0 0,0 0 0,-3 0 0,1 0 0,4 0 0,-7 0 0,7 0 0,-3 0 0,-4 0 0,2 0 0,0 0 0,-3 0 0,5 0 0,-5-1 0,3-2 0,0-2 0,0 2 0,0 2 0,3 1 0,-3 0 0,0 0 0,0 0 0,2 0 0,-2 0 0,5 0 0,-5 0 0,0 0 0,-2 0 0,-1 0 0,1 0 0,3 0 0,-4 0 0,-1 0 0,-1 1 0,1 2 0,1 2 0,0-1 0,-3-4 0,2 0 0,3 0 0,-1 0 0,1 0 0,-4 0 0,5 0 0,1 0 0,0 0 0,1 0 0,-1 0 0,1 0 0,-1 0 0,-1 0 0,3 0 0,-3 0 0,-1 0 0,-3 0 0,-2 0 0,-2 0 0,1 2 0,0 1 0,-1 1 0,1-1 0,0-1 0,4-2 0,0 1 0,-1 2 0,-1 1 0,2-1 0,3-1 0,0-2 0,5 0 0,-5 0 0,2 0 0,-1 0 0,2 0 0,2 0 0,1 0 0,-5 0 0,-1 0 0,0 0 0,-1 0 0,-1 0 0,-2 0 0,3 0 0,-2 0 0,-2 0 0,0 0 0,-3 0 0,1 0 0,4 0 0,2 0 0,-1 0 0,2 1 0,-1 2 0,1 2 0,0-2 0,1-2 0,5 1 0,0 1 0,0 1 0,0-1 0,0-1 0,-4-1 0,1 2 0,1 1 0,2-1 0,-1-1 0,-2-2 0,-1 0 0,-1 0 0,-1 0 0,3 0 0,-3 0 0,0 0 0,0 0 0,3 0 0,-2 0 0,-1 0 0,0 0 0,-2 0 0,2 0 0,0-2 0,2-1 0,-1-1 0,0 1 0,-3 2 0,1-1 0,-4-1 0,2-1 0,-1 1 0,-2 1 0,-1 2 0,-1-1 0,1-4 0,-5 4 0,1-4 0,-1 4 0,0 1 0,-1 0 0,-2 0 0,-3 0 0,4 0 0,-3 0 0,0 0 0,-1 0 0,0 0 0,2 0 0,-2 0 0,-1 0 0,-2 0 0,1 0 0,-2 1-2661,-4 4 0,3 2 0,-7 8 2442,-1 3 1,-1-3 0,-2 4-1</inkml:trace>
  <inkml:trace contextRef="#ctx0" brushRef="#br0">6465 8756 29892,'0'-31'-4916,"0"1"1,0 5-1532,0 6 7131,0 4 1,0 2-1,-1 1 1,-4 1 0,-4 3-1,-4-1 1,-3 0 0,-2 1-1,2 1 1,1 1 0,0 0-1,-1 3-112,-2 2 1,-4 1-1,2 0 1,1 0 0,-3 0-1,0 1 1,-5 4 0,0 4-1,-2 2-230,1 3 1,-2-1 0,0 0 0,-1 1 0,0-1 0,-1 2 0,-2 1-177,0 2 1,-5 6 0,3-4 0,-1 3 0,0-1 0,3 1-40,2 3 1,-4 0-1,5 1 1,1 0-1,4-1 1,4-1-382,4-2 1,0 2 0,3-3 0,5 2-1,2-1 1,6-2 0,0 0 486,2 0 0,0-4 0,2 4 1,2 0-1,5-2 0,4 2 1709,5-1-1934,3-3 1,1 2-1,2-4 1,2 1-1,5 2 1,3-2-9,3-1 0,2-2 0,4 2 0,1 1 0,4 2 0,-2-2 0,3-1 0,1-1 0,3-1 0,1 0 0,-1 1 0,0-1 0,1 0 0,-1-4 0,2 0 0,1 0 0,3 0 0,0 0 0,2 0 0,0-2 0,-3 3 0,2-4 0,3 2 0,-1 1 0,3-2 0,-1-3 0,-7 4 0,12-5 0,-4 4 0,0 1 0,3-3 0,-3 1 0,0-3 0,2 3 0,-6-1 0,1-2 0,3 0 0,-3 0 0,-1 1 0,-5-1 0,2 0 0,1 0 0,5 1 0,0-1 0,1-1 0,0-2 0,-1 1 0,-1 2 0,4 2 0,-2-2 0,2-2 0,-3-1 0,-4 0 0,4 0 0,1 0 0,-3 0 0,2 0 0,-3 0 0,-2 0 0,6 0 0,-10 0 0,3 0 0,1 0 0,-3 0 0,-1 0 0,0 0 0,1-1 0,2-2 0,-3-2 0,-3 2 0,-4 0 0,3-1 0,-4 2 0,1-2 0,-2 1 0,-4 0 0,1-1 0,2 1 0,-4 1 0,5 2 0,-4 0 0,1 0 0,3 0 0,-1 0 0,1 0 0,3 0 0,-3 0 0,0 0 0,2 0 0,-3 0 0,1 0 0,0 0 0,-3 0 0,2 0 0,-1 0 0,-1 0 0,0 0 0,0 0 0,-5 0 0,5 0 0,-3 0 0,-3 0 0,2 0 0,-2 0 0,-4 0 0,1 0 0,0 0 0,-2 0 0,2 0 0,0 0 0,2 0 0,-1 0 0,1 0 0,0 0 0,-1 0 0,1 0 0,1 0 0,0 0 0,0 0 0,-3 0 0,0 2 0,-2 1 0,1 1 0,3 1 0,-5-5 0,-2 0 0,-1 1 0,-1 2 0,1 1 0,3-1 0,-1-1 0,4-1 0,0 2 0,0 2 0,3-2 0,2-2 0,2-1 0,1 0 0,1 0 0,-2 0 0,2-1 0,-1-2 0,-1-2 0,-1 1 0,1 2 0,1-1 0,1-1 0,-3 1 0,-2 2 0,7-4 0,-7 1 0,1 1 0,1 1 0,-3 1 0,1-4 0,4 4 0,1-4 0,-3 2 0,0 0 0,-3-3 0,1 1 0,1-1 0,1-5 0,0 2 0,-2-1 0,-1-2 0,-1 0 0,1-2 0,-3-3 0,0 4 0,0 0 0,-1-1 0,1 1 0,-2 1 0,1 3 0,-2-3 0,-4 3 0,-2-2 0,-1-1 0,-4 1 0,0 3 0,-4-1 0,-6-3 0,-1 1 0,0 3 0,0-3 0,0-1 0,1-1 0,-2-2 0,0-1 0,1-3 0,0-2 0,0-3 0,1-1 0,2-2 0,6 1 0,0 1 0,-2 1 0,-1 3 0,-2 2 0,1 3 0,-1-4 0,-1 3 0,-2 0 0,-1 2 0,0 2-495,-2 0 0,1 0 0,-5-1 1,1 1-1,-1 0 0,-1-1 224,-2 1 1,-2 0-1,-1-1 1,-3 1 0,0 0 382,0-1 1,-3 1 0,4 1 0,-3 2 0,-1 1 0,0 0 0,-1 0-114,-5 0 1,-3 5 0,-7-5 0,2 0 0,-4 0 0,-1 2 96,-6 1 0,1-3 0,-2 3 0,-1 0 1,0 0-1,1 2 0,-1-1 373,2 1 1,-4-5-1,4 3 1,-2 0-1,2-1 1,2 1-464,2 0 0,2-3 0,1 3 0,0 0 0,1-1 0,-2 1 0,-2-2-6,-1 1 0,-6 4 0,1-3 0,-4 2 0,-3-2 0,-1 0 0,1 0 0,-1 1 0,1 5 0,1-1 0,-1-2 0,2-2 0,-1 3 0,2 0 0,0 2 0,2-1 0,1-2 0,3-2 0,0 2 0,0 2 0,2-4 0,-2-1 0,0 0 0,2-1 0,-2 0 0,0-4 0,-2 4 0,-4-2 0,-1 0 0,-2 0 0,-2 2 0,2 1 0,-3-3 0,2 5 0,1 1 0,1 1 0,1 1 0,-2-2 0,-1-2 0,-5 1 0,4 4 0,1 0 0,-1 0 0,1 0 0,1 0 0,-3 1 0,0 2 0,0 2 0,-1-2 0,-1-2 0,-2-1 0,-2 0 0,-1 0 0,-2 0 0,-1 0 0,0 0 0,1 0 0,0 0 0,9 0 0,-7 0 0,1 0 0,2 0 0,-1 2 0,2 2 0,5-3 0,-3 4 0,1-4 0,3 1 0,0 1 0,0 1 0,-2-1 0,-1-1 0,3-2 0,-1 0 0,0 0 0,-1 0 0,1 0 0,-5 0 0,3 0 0,-1 0 0,-4 0 0,-1 0 0,-1 0 0,-2 0 0,-1 0 0,-2 0 0,0 0 0,1 0 0,-1 0 0,-6 4 0,2 1 0,-3-1 0,-3 1 0,-2-1 0,-1-1 0,33-2 0,-1-1 0,-37 2 0,37-1 0,0 1 0,-2 0 0,0 0 0,1 0 0,-1-1 0,-1 0 0,0 0 0,-2-1 0,0 0 0,3 2 0,-1 0 0,-4 0 0,-1 1 0,0-1 0,1 0 0,0 1 0,1 0 0,-3 1 0,0-1 0,0 1 0,0 0 0,1 1 0,0 0 0,-1-2 0,0 0 0,1 0 0,1 1 0,1 1 0,-1 1 0,0 0 0,-1 0 0,1 0 0,0 1 0,1 0 0,-2-1 0,-2 1 0,-1 0 0,3-1 0,-1 1 0,0 0 0,0-1 0,-1 1 0,0 0 0,3-1 0,-1 1 0,1 0 0,0-1 0,2 1 0,-1 0 0,4-1 0,1 1 0,-1 0 0,0-1 0,-1 1 0,0 0 0,0-1 0,0 1 0,-2 0 0,0-1 0,1 0 0,0 0 0,4 0 0,0-2 0,1 0 0,0 0 0,0 0 0,1-1 0,-33 5 0,4 2 0,-1-3 0,6 2 0,-3 2 0,-4 2 0,-1 5 0,33-8 0,-1 2 0,-2 3 0,-2 1 0,-3 1 0,1 0 0</inkml:trace>
  <inkml:trace contextRef="#ctx0" brushRef="#br0">17329 10702 8099,'-4'-6'0,"-1"6"402,1 0 0,4 12 1,0-3-1,1 1 0,5 0 1,6-1-1,6 0 0,1 0 1,3-2-1,2-1 0,4-3 1,2-1 512,2-2 1,-2 0-1,4 0 1,-1 0-1,-2 0 1,0 0-1,1 0 1,1-2 0,1-1-366,0-1 0,-3-7 0,3 4 0,0-2 0,-1 0 0,1-1 0,-1-2-260,-1-1 1,-1-1 0,-4 1-1,0 0 1,-1-1 0,1 1 0,0-2-22,-1-3 1,1 2 0,-2-5 0,-1 1 0,-3 0 0,-1 0-270,1-1 0,-3 3 0,3-2 0,-2-1 0,-3 2 0,-3-1 0,-2 4 0,-2 1 0,-2-3 0,3 1 0,-2 0 0,-2 1 0,-3 0 0,-2-2 0,-1 0 0,0 3 0,0-1 0,0-3 0,0 0 0,-1-1-129,-4 4 0,4 0 47,-4-2 0,-1 2 0,2-5 1,0 0 126,-2 1 1,3 3-1,-5-2 1,1 1-1,-1 1 1,-2 0-1,-2 2-95,-1 2 0,0 0 1,-2-1-1,-1 1 1,-2 0-1,0-1 0,0 1-335,0 0 0,1-1 383,3 1 0,-1 0 0,-1-1 0,-2 1 133,2 0 1,1 4-1,2 0 1,0-1 0,-1-2-1,0-1 1,-3 1-54,-1 3 1,-1-3 0,1 5-1,-4-2 1,-3 1 0,-2 2-79,1 3 0,-5 2 0,0 1 0,-1 0 0,0 0 0,-2 1 0,0 2 0,3 2 0,-2 5 0,2-2 0,1 0 0,2 1 0,1 0 0,1 0 0,-1 0 0,-4 0 0,0 3 0,1-2 0,1-1 0,-1 1 0,-1 2 0,0 1 0,4 1 0,1-1 0,-1 2 0,2 1 0,1 3 0,2 2 0,6 1 0,-4 5 0,4 0 0,1-1 0,5 3 0,1 0 0,1 2 0,6 5 0,-1-4 0,4 1 0,5 1 0,3-1 0,6-1 0,-2 4 0,6-5 0,-1-2 0,1 0 0,2-3 0,4 1 0,5-1 0,-1-3 0,6-3 0,-1 1 0,0-2 0,3 1 0,0-4 0,-2-1 0,7-6 0,-7 0 0,-2-1 0,-2 1 0,-3-1-68,-1-2 0,2 0 0,-8-3 0,1 1 0,-1 0 0,-2 1-1337,-2-1 1,2 5 0,-1-3-1,-2 0 1,-1 1 0,-2 1-1,0 1 1246,1-2 1,5 5-1,2-5 1</inkml:trace>
  <inkml:trace contextRef="#ctx0" brushRef="#br0">13997 10715 8205,'-11'-7'0,"-2"2"0,-2 4 0,0 2 0,2 2 0,0 2 364,-1 5 0,7-7 0,3 6 0,4 1 1,4 2-1,6 0 0,7-2 0,6-2 0,8-1 864,9 0 1,6-4 0,9 3 0,1-1-1,5-1 1,1-1 0,3-1 0,-1-2-358,1 0 0,-1-5 1,-2-1-1,-4 0 0,-5-1-1146,-4 0 1,0-2 0,-7-5 0,-5 2 0,-3 2-1,-5 1 1,-1 0-1094,-1 2 0,-6-5 0,-3 5 0,-4-1 0,0 2 1368,-1 0 0,0 5 0,1-5 0</inkml:trace>
  <inkml:trace contextRef="#ctx0" brushRef="#br0">20648 9755 10829,'9'-17'0,"-1"-1"260,-2 2 1,-3 5-1,-8 4 1,-4 1 0,-3 2-1,-1-1 1,-2 1-1,-3-1 1,-2 1 0,-4-1-1,0 2 248,1 2 1,-8-4 0,7-1 0,0 1 0,-1-3 0,0 1 0,-2-4 0,0 0 58,1-3 1,-1 1 0,1 0 0,-3-1 0,0 1 0,-4 1 0,-1 2-390,-3 1 1,-1 1 0,-2-2 0,0 3 0,0 1 0,-2 1-93,-2-1 0,2 3 0,-2-4 0,1 1 0,0 2 0,-3-1-82,-1 1 1,-1-2-1,-2 3 1,2-2-1,2 1 1,2 0-1,0-1 159,-1 2 1,-4-3 0,3 0 0,0 0 0,-1 0 0,0 2 17,-4-2 0,4 5 1,-2-4-1,-1 2 1,-2 0-1,-1-1-221,-1 1 1,-1 1 0,-1 2 0,-2 0 0,-1 0-1,0 0 100,1 0 0,-12 0 1,13 0-1,-1 0 1,0 0-1,3 0 1,2 0 84,6 0 0,-1 0 0,5 0 0,2 0 0,2-1 0,1-2 0,1-2-88,-2 2 0,1 2 1,-2 0-1,0-2 1,-2-2-1,-1 2-124,-1 2 1,-5 1 0,5 0 0,-1 0-1,1 1 1,-1 2 0,1 2 7,-2-2 0,3 2 0,-3 0 0,2-1 0,2 1 0,-2-1 59,-2-1 1,6-1 0,-2-2-1,2 0 1,3 0 0,-1 0-1,1 0 86,1 0 1,-1 0-1,5 0 1,-1 0-1,-1 0 1,0 0-84,-3 0 1,-2 0-1,-2 0 1,-3 0 0,-4 0-1,-1 0-25,0 0 1,2 4-1,-3 1 1,2-1-1,1 0 1,2 1-1,2-1 33,5 2 0,2-4 1,-1 2-1,3-2 0,2-2 1,1 0 117,-2 0 1,3 0-1,-4 0 1,2 0-1,1 0 1,0 0-63,-1 0 0,-5 1 0,2 2 1,-2 2-1,0-1 0,0 0 0,-2 2-128,1 2 0,-10-4 0,8 4 0,-1-1 0,-1-1 1,4 1 38,2 1 1,-1-5 0,5 1-1,-1-1 1,-1 0 0,2 1 152,-1-1 1,2-1 0,4-2 0,1 0 0,-1-2 0,0-1 90,1-1 1,-3 0 0,0 4-1,-4-2 1,-1-1 0,-1-1-1,-2 1-195,-3 1 0,4 4 0,-7 1 0,5 3 0,-1 0 0,1 1 0,-2-1 28,1 0 0,-2 4 0,8-2 1,0 0-1,1 0 0,2-1 57,2 1 1,-3-4 0,0 5 0,3 0 0,1 0 0,3 0-70,1 1 1,-10 2 0,6 1 0,-1 1-1,0 0 1,1 3 0,-1 0-97,-3 0 0,3-2 1,-3-2-1,1 2 0,1 1 1,-2 2 128,1-2 1,0-1-1,1-2 1,-2 0-1,3-1 1,1-1-1,3-2 32,0 1 1,-4-3-1,6 2 1,-2 0-1,1 0 1,2 0-175,2 1 0,-4 2 0,4 1 0,0 1 0,-2-1 0,2 0-199,0 1 1,-1-1 0,4 0-1,-2 1 1,2-1 0,1 0 164,2 1 0,0-1 0,-1 0 0,2 1 0,2-1 0,1 0 0,0 1-28,2-1 0,0 0 1,4 1-1,-2-1 1,2 0-1,2 2 0,1 1-68,0 2 1,4 1 0,2-1 0,1 3 0,5 1 0,3-1 172,3-2 0,6 3 0,-2-2 0,1-1 0,3 0 0,-1-3 194,3-1 0,2-2 0,-2 1 0,3-1 0,4 0 0,2 1 0,2-1 0,-1 0 46,4 1 1,5-5-1,1-2 0,2-1 1,6-2-1,2 1-89,1-1 0,8 2 0,-3-3 0,-2 3 0,-1 0 0,-5 1-41,-1 1 0,2-4 1,1 5-1,-3 0 1,-3 0-1,-5 0-16,-1 1 0,3-2 1,-3-1-1,0 0 0,1-1 1,-1 0 94,0-3 0,9 3 0,1-1 0,6-2 0,7-2 0,0-1 1,4 0-167,2 0 0,-36 0 0,1 0 0,0 0 0,0 0 0,0 0 0,0 0 0,-1-1 0,0 1 0,0-2 0,1 1 0,0-2 0,0 1 0,-2 0 0,1 0 0,2 1 0,1 2 0,-3-2 0,-1 0 0,33-2 0,-2-1 0,0-1 0,-3-1 0,7 5 0,-10-5 0,1 2 0,1-2 0,0 0 0,2 0 0,4-3 0,2 4 0,-1 1 0,-34 2 0,0 0 0,36-4 0,-36 3 0,0 0 0,34-3 0,1-3 0,-34 6 0,0 0 0,0 0 0,1 0 0,-2-1 0,1 1 0,0 0 0,0 0 0,0-1 0,-1 0 0,1 1 0,1-1 0,-2 0 0,1 1 0,0-3 0,0 1 0,-1 1 0,0 1 0,0-1 0,-1 0 0,34-3 0,0-3 0,-2 2 0,-4 1 0,-2-1 0,3 2 0,-4 1 0,-1 2 0,-5 1 0,2 2 0,1 0 0,5 0 0,-2 0 0,-2 0 0,-3 0 0,-1 0 0,0 0 0,2 0 0,0 0 0,0 0 0,-1 0 0,0 0 0,2-4 0,0-1 0,2 2 0,3 0 0,-1 0 0,-1-1 0,2-5 0,-5 3 0,2 0 0,3 0 0,-2 2 0,-4-2 0,7 0 0,-9-3 0,1 3 0,0 0 0,-2-1 0,0-1 0,-3-3 0,-2 2 0,-1-2 0,0 1 0,-2 1 0,-2-1 0,-4-2 0,-1-3 0,0-3 0,0 2 0,-1-5 0,-2 1 0,-3 0 0,-2 1 0,-1-5 0,-4 2 0,0-2 0,-1 1 0,1 1 0,-6-1 0,-3-3 0,-4-2 0,0-1 0,-2 0 0,-4 1 0,-3-2 0,-7 0 0,-5 4 0,-8-1 0,-6 0 0,-7 1-8,-6-1 1,-6 2 0,-6 1-1,-5 4 1,-7-1 0,-3 2-309,-3-1 1,-2 1 0,-5 3-1,33 7 1,0 0 0,-2 1-1,0 0 1,0 0 0,-1 1-1,-2 0 1,0-1 221,-3-1 0,0 0 0,4 2 0,-1 0 1,-6-2-1,-1 0 0,2 1 0,0 1 1,1 1-1,1 0 0,-2 1 0,-1 0 0,2 1 1,0 0-68,-1 1 0,1 0 0,-2-1 1,0 0-1,1 1 0,0 1 0,1 0 1,2 1-1,2 0 0,0 1 0,3 0 1,0 0-452,-36 0 1,4 0-1,5 3 1,4 4 0,2 8 685,3 4 0,6 3 1,-7 5-1</inkml:trace>
  <inkml:trace contextRef="#ctx0" brushRef="#br0">5292 11488 8350,'6'-7'0,"-5"-5"0,5 4 0</inkml:trace>
  <inkml:trace contextRef="#ctx0" brushRef="#br0">5279 11488 6919,'-8'1'-393,"2"2"0,0 2 501,-2-2 0,0-2 1,-1-1-1,-1 0 1,-2 0 1491,-1 0 0,4 0 128,0 0-1180,6 0 0,-1 0-82,8 0 0,-1 0 0,6 0 0,1 0-169,2 0 1,1 0 0,1 0-1,-1 0 1,0 0 0,2 0-110,3 0 0,-3 0 0,3 2 1,-4 1-1,1 1 0,1-1-148,2-1 0,4-1 0,-2 2 1,-1 2-1,2-2 0,-2-2 1,2-1 181,-1 0 0,-2 0 0,3 0 1,-2 0-1,-1 0 0,0 0-25,0 0 1,4 0-1,-3 0 1,2 0-1,2 0 1,3-1-165,0-4 0,-1 4 1,-1-4-1,-2 4 1,2 1-1,1 0-153,2 0 1,-5 0 0,0 0 0,1 0-1,-1 0 1,-1 0 0,-1 0 147,1 0 0,1 0 0,3 1 0,-1 2 0,-2 2 0,2-2 16,1-2 0,2 3 0,0 1 0,1-2 0,1-2 0,2-1 0,-1 0 0,-2 0 1,-1 2 0,-1 1-1,1 1 1,-2-1 0,-1-1 1,-2-2 1,-1 0 0,3 0 0,-2 0-1,2 0 1,-1 0 0,1 0 91,-2 0 1,0 0-1,5 0 1,0 0-1,-1 0 1,1 0-98,0 0 1,4 0 0,1 0 0,1 0 0,1 0-1,-1 0-50,-1 0 1,5 0-1,-1 0 1,1 0-1,0 0 1,-2 0-1,2 0 37,2 0 0,-1 4 0,-1 1 0,-2-3 0,-1 0 1,-2-2 182,1 0 1,2 0-1,-2 0 1,-1 0-1,3 0 1,-3 0-1,1 0 34,-4 0 1,4 0-316,-2 0 0,2 0 0,-4 0 0,2 0-8,-1 0 1,0 0 0,-1 0-1,4 0 1,-1 0 0,2 0-1,-1 0-57,0 0 1,2 0 0,-2 0 0,1 0 0,3 0 0,0 0 319,-2 0 1,4 0 0,-5 0 0,2-2-1,-1 0 1,1-3-114,-2 2 0,4 2 0,-4 1 1,0 0-1,-1 0 0,-2 0 1,0 0-278,-1 0 0,2 0 0,-1 0 1,1 0-1,-1 0 0,1 0 136,2 0 0,-3 0 0,3 0 0,1 0 0,-3 0 1,1 0-1,-4 0 197,-1 0 0,1 4 1,0 1-1,2-3 1,0 0-1,1-2-45,-1 0 1,4 0 0,-2 1 0,-1 2 0,2 2 0,0-2 0,2 0-190,-2 1 0,5-2 0,-5 2 0,1-2 0,1-1 0,-1 2 140,-1 2 1,0 0-1,-4-2 1,3 2 0,-1-2-1,1-2 108,-4-1 1,4 5-1,-2-1 1,0-1-1,2-1 1,1-1-1,1 2-57,1 1 1,-2 1 0,3-5 0,-1 0 0,1 1 0,1 2-166,2 2 0,-1-1 0,-2-2 0,-2 1 0,4 1 0,1-1 0,3 0 61,0 2 1,-5-4-1,7 3 1,-2-1 0,-1 0-1,4 2 20,2-2 0,-4-2 2,5-1 1,-6 2-1,1 1 1,-1 1 1,2-1 0,-7-1 0,5-2 0,2 0 0,-1 0 0,2 0 0,-3 0-22,-1 0 0,2 0 0,0 0 0,-1 0 0,-1 0 0,-2 0-48,0 0 0,0-5 0,0 1 0,0 1 0,0 1 1,-2 2-1,-1-1-6,-1-4 1,-1 4-1,5-5 1,0 1-1,0 0 1,2-1-1,1-2 72,1 1 0,1-1 1,-4-2-1,4 1 1,5-1-1,5-2 45,3-1 0,-1-5 0,-3-1 0,-3-1 0,0 0 0,-5 0-96,-5 1 0,2-3 0,-9 4 0,0 0 0,-3 1 0,-4-1 0,-5 2-501,-4 1 0,-3-3 0,-2 0 0,0 2 0,1 1 0,-1 2 120,0-1 1,-4 1 0,-1 0 0,-2-1 362,-3 1 1,-2 0 0,-1-1-1,-1 1 1,-2 0-5,-2 0 1,-10 1 0,1 0 0,-6 0 0,-3-3 0,-4 0-144,-4 1 1,1 0 0,-5 1 0,-1 0 0,-1-1 0,0 1 0,-3 0 169,-1-1 1,5 1 0,-5 1 0,-1 2 0,2 1-1,-3-2 55,2 0 0,-2 2 0,0 0 0,-2 0 0,1 0 0,-2 2 0,-1-1 87,-1 1 0,-8-1 0,1-2 0,-3 3 0,-2-1 0,-1 2-302,-3 0 0,-4 1 0,-3 2 1,0-3-1,-3 0 0,3 0 86,1 3 1,-1-3-1,-1 0 1,-3 0 0,37 3-1,-1 0 1,0 1 0,0 0-1,0-1 1,-1 1 158,3 0 1,-1 0-1,-1-1 1,-1 0-1,-34 0 1,37 1 0,-1-1-1,-36 1 1,1-1 105,4-2 0,-1 4 1,0-4-1,-1 4 1,2 1-1,1 0 1,2 0-142,4 0 1,-6 0 0,4 0-1,1 0 1,-4 0 0,0 0-256,1 0 0,-8 0 0,7 0 0,-1 0 0,0 0 0,3 0 215,2 0 1,-5 1 0,3 2 0,0 2 0,-3-2 0,1-2 145,-3-1 0,1 4 0,1 1 0,-2-2 1,-1-2-1,3-1 0,1 0 0,4 0 107,-1 0 1,-3 0 0,8 0 0,0 0 0,-1-1 0,3-2-212,-3-2 0,6 1 0,-3 4 0,6 0 0,2 0 0,-2 0-102,-1 0 0,5 0 0,1 0 1,2 0-1,-1 0 0,2 0 108,2 0 0,1 0 1,1 0-1,2 0 1,2 0-1,-2 0 1,-2 0 86,-1 0 0,5 0 0,-1 0 1,-1 0-1,-1 0 0,-2 0-22,0 0 0,0 0 0,0 0 1,-2 0-1,-1 0 0,-3 0 0,0 0-212,1 0 1,-4 0 0,4 0 0,2 0-1,0 0 1,0 0 100,-1 0 1,-1 0 0,4 2 0,0 0 0,-2 3 0,1-1 0,-1 1 86,2-1 0,-2 2 0,1-3 0,-1 3 1,2 1-1,-2 2-73,1-1 0,-5 4 0,0-4 0,-4 4 0,-1 2 0,-2-1 0,-1 0-48,0 1 0,-3 3 0,0 1 0,2 0 1,1 0-1,4-1 104,2 0 0,0-2 1,7-2-1,4 2 1,-1 1-1,2 2 62,2-2 0,2-1 0,8-2 0,1 1 1,4-1-1,0 0 0,4 2-115,1 3 0,6-2 0,2 6 1,-1 2-1,3 1 0,-1 3 1,3 2-199,1 1 0,10 0 1,5-4-1,8-2 1,7-1-1,6-4 20,6 0 1,18-3 0,1-5-1,3-1 1,3-4 0,-1 0 0,0-1-750,-2 0 1,-6 0 0,2-3 942,-3 2 0,4-1 0,2-4 0</inkml:trace>
  <inkml:trace contextRef="#ctx0" brushRef="#br0">13450 11341 8515,'-18'-8'0,"-1"0"0,0 2 0,-2 2 0,2-1 0,0 1 0,2 1 0,2 1 0,2 2 1368,0 0-910,5 0 1,4 0-1,10 0 1,7 0 0,9 0-1,8 0 1,6 0 0,2 0 197,2 0 1,5 0-1,0 0 1,1 0 0,2 0-1,-4 0 1,-1 0 0,-6 0 405,-3 0-1236,3 0 0,-10-4-1018,0 0 1,-1-5 0,-5 3-508,0-2 0,-1 5 1699,-2-1 0,3-9 0,6-2 0</inkml:trace>
  <inkml:trace contextRef="#ctx0" brushRef="#br0">14796 11155 17811,'14'-19'-2571,"-5"10"2522,0 0 0,-1 6-183,6 3 1,-5-2 0,-2-2 3485,-1-5-2587,-7 3 1,-8 5-1,-9 7 1,-4 1-1,-5 3 1,-3 2-1,-2 2 1,-2-1-278,-3 0 0,6 2 0,2 0 0,7 0 0,4-4 0,5 1-445,3 0 1,7 1-1,0-1 1,6-1-1,9-4 1,7-1-80,8-3 0,2 3 0,-2-2 1,-1 1-1,1-1 0,-2 1 1,-2-1 438,-6 2 1,-2-3-1,-3 6 1,-5 1-191,-7 2 1,-7 1-1,-11 1 1,-4-1-1,-3-1 1,0 0 0,1 0-940,2 2 0,5-2 0,0-3 0,3 1-2037,5 2 1,5-4 597,8-4 2211,10-2 0,12-14 1,8-3-1</inkml:trace>
  <inkml:trace contextRef="#ctx0" brushRef="#br0">15036 11341 8455,'0'-20'1388,"0"12"1,0 13 0,0 5-800,0 3 0,0-4 1,0 0-1,0 2 0,0 0 1,2 3-1080,2-1 0,-1-1 1,5-2-1,-1-2 490,1-2 0,-6-8 0,4-5 0</inkml:trace>
  <inkml:trace contextRef="#ctx0" brushRef="#br0">15050 11221 8455,'4'-32'125,"1"5"1,4 2 0,-4 7-1,3 2 1001,2 1 0,2 8 0,1 2 0,-1 5 0,-1 5-1596,-3 4 1,1 3-1,5 1 1,-1 0 0,0 1-1,1-1 1,-1 0-2506,0 0 2975,1-5 0,-1 4 0,0-5 0</inkml:trace>
  <inkml:trace contextRef="#ctx0" brushRef="#br0">15316 11235 8455,'8'0'1047,"-1"0"1,-4 1 0,3 4-527,1 4 1,-4 2 0,2 3-1,-2-1 1,0 0 0,1 1 0,1-1-1,-1 0 1,1 1 3068,-2-1-3786,4 0 1,-4-1 0,4-1 0,1-4 0,-1-1-1532,3-3 0,2-8 1313,2-3 0,-3-6 0,0-2 0,-4-3 0,-1-1 1,-1 0-1,-1 0 454,1 1 0,-1 1 1,-4 5 1586,0 0 1,1 7 0,4 6 0,2 7-1391,1 5 1,4 1 0,-5 1 0,2-1 0,0 0 0,1 1 0,2-2-755,1-4 1,1 4 0,-1-4 0,-1 1 0,-2-2-1,-1-1-5790,1-3 6307,-4-2 0,6 5 0,-4 2 0</inkml:trace>
  <inkml:trace contextRef="#ctx0" brushRef="#br0">15810 11341 10147,'1'14'1145,"2"-1"0,3 0-488,1 1 0,2-2 1,3-2-1,-2-1 0,-1 0 1,2 0-1,1-2-1461,1-1 1,0 0-1,1-3 1,-1 1-1,-1-2-393,-3-5 1,-3-5 0,-6-5 0,0 0 0,0-1 1254,0 1 0,-5 4 0,1 0 0,1-1 0,1-2 414,2-1 1,6 5-1,3 4 1,3 2 0,1 2-1,1 0 197,-1 0 1,-4 0 0,0 0 0,1 0-3057,2 0 2387,-5 0 0,5-6 0,-5-1 0</inkml:trace>
  <inkml:trace contextRef="#ctx0" brushRef="#br0">16396 10928 20766,'7'-13'-3733,"5"1"4191,-3 3 0,-3 5 0,-1 8 0,-4 7 0,-1 5 0,0 6 0,-1 5 0,-2 2-150,-2 2 0,-5 6 0,2-1 0,0 3 1,0-1-1,1-2 0,-1-4 0,-1-1-1199,2 0 1,-3 5-1,5-5 1,2-3 0,2-3 734,1-3 0,-6-5 0,-2 2 0</inkml:trace>
  <inkml:trace contextRef="#ctx0" brushRef="#br0">16743 11168 11414,'6'-32'2271,"-5"14"1,2 2-3182,-6 7 1,2-2 981,-4 2 1,-2 9 0,-1 2-1</inkml:trace>
  <inkml:trace contextRef="#ctx0" brushRef="#br0">16716 11155 11414,'-7'-6'1805,"1"4"0,6-2 0,0 8-1049,0 5 0,0 3 0,0 3 0,0 1-729,0 2 0,0 4 1,0-3-1,-2 2 0,-1 1 1,-1 1-1,1-3-663,1 0 1,-2-1-1,-2-3 1,-1 0 624,-4-4 1,-1 2 0,-1-7-1</inkml:trace>
  <inkml:trace contextRef="#ctx0" brushRef="#br0">16543 11275 8460,'0'-25'2984,"0"2"0,0 12-2193,0 11 0,6 0 1,3 5-981,2 1 0,3-4 0,-1 4 0,2-2 0,1 2 1,3 0-1,2 0 189,3-3 0,1 10 0,2 2 0</inkml:trace>
  <inkml:trace contextRef="#ctx0" brushRef="#br0">16916 11248 8426,'0'-13'5508,"0"5"-4731,0 2 0,-2 8 1,-2 1-1,-3 3 1,-2 1-629,0 4 1,0 0 0,-4 4 0,1 2-1,1 0 1,4 1 0,1 0-206,3 0 0,2-1 0,1-3 0,1-2 0,4-2 0,3-3 0,4-1-343,2-3 1,-5-1-1,-1-2 1,3-2-1,-1-2 1,-1-5-1,-3-1 158,0 1 0,-5-3 0,4 3 0,-4-3 944,-1-1 1,-1 5-210,-4 4 1,4 4 0,-2 4 0,4 5 0,5 2 0,0-1-1051,0-1 0,5-2 0,-3 4 0,4-4 1,2-1-1,-1-3-2112,0-2 1,1-1-1,-1 0 2668,0 0 0,1-6 0,-1-1 0</inkml:trace>
  <inkml:trace contextRef="#ctx0" brushRef="#br0">17089 11368 8426,'9'-6'213,"-1"-3"0,-1-3 1,0 1-1,4 2 337,1 4 0,-1 2 0,0 0 0,-2-1 0,1 1 0,2 1 0,0 4 232,-3 2 1,-3-1 0,-6 6 0,0 2 0,0 0 0,-2 3-1715,-2-1 1,-4 0-3972,-5 1 4289,5-1 1,4-6-1,7-4 1,3-4-1,0-5 1,1 0 911,1 0 1,-5-4 0,3 2-1,-1 0 669,4-1 1,3 6 0,2-2 0,-1 4 0,0 1 0,1 0-589,-1 0 0,0 0 0,1 0 0,-1 0-1571,0 0 1,-5-2 239,-4-2 0,-7 1 1887,-1-6 0,1 6 0,7 0-768,5 6 0,1 4 0,1 7 0,-2-2 1,0-2-1330,-2-1 1,3-5-1,-4 4 1,0-1-906,0 0 1,-1-5 3467,-5-2 0,0-6 2430,0-7-2946,0 5 0,5 2 0,4 8-661,3 2 1,0 4 0,-2 4 0,-1-2-1,0-1 1,0 0 0,-2 0-2083,-1-1 1,5-5 1216,-2 2 1,1-10-1,0-3 1,-1-4 0,2-2 647,0 1 1,-2 0 0,0-1 0,2 3 926,0 2 0,3-2 1,-2 8-1,-2 3 1,-3 5-707,-1 2 1,5-2 0,-2 4 0,2-1-1,3 0 1,-1-2-1216,0 0 1,-4-5 0,0 4 0,2-4 0,0-1 0,3 0 495,-1 0 1,0-4 0,-1-2 0,-1-2 0,-2-1 0,1 1 852,2-1 1,0 0 0,-2-3 5148,-1 3-5190,-12 3 0,1 12 0,-12 3 0,-3 4 0,0 4 0,-1 0-356,-2 0 1,6 2 0,-4 0 0,3 0 0,2 2-1,-1-2 35,1 1 0,0 3 0,-1-2 0</inkml:trace>
  <inkml:trace contextRef="#ctx0" brushRef="#br0">18849 11368 8277,'7'0'0,"-1"0"0</inkml:trace>
  <inkml:trace contextRef="#ctx0" brushRef="#br0">18476 11408 8351,'25'-15'0,"-3"6"0,3 12 0,-4 5 0</inkml:trace>
  <inkml:trace contextRef="#ctx0" brushRef="#br0">18676 11395 8351,'-9'-2'0,"0"-1"0,-2-1 230,0 1 0,2 1 0,0 4 2842,-2 2 0,4-2-2140,-2 2 0,5-7 0,-4-3-691,2-1 0,0 4-1606,2-1 1382,2 2 1,-3 4 0,5 2 0,1 3 0,2 2 0,3 0 0,1 2 241,4 0 1,1 3-1,1-2 1,0-2 0,1-1-1,-1 0-621,0-2 0,5 3 0,0-5 1,0-2-1,-1-2 0,1-1 1,-2 0-768,-1 0 0,-3-1 1,-3-4-1,-3-3 1,-2-4-1,1-2 663,-2 1 1,-2-5 0,-1 0 0,-1 2 0,-2 1-1,-2 2 1,1 1 360,-2 3 614,4-3 0,-2 11 0,8-2 689,5 6 0,3 4 1,2 7-1,-1 1 1,2 1-1,1 2-494,2-2 0,4-1 1,-3 0-1,0 1 0,2 2 1,0-4-1377,3-3 0,-5 1 1,0-5-1,-1 0 0,0-2 1,-2-4-1,-1-1-316,-2 0 1,-5-6 0,-4-2-1,-3-4 1,-1-3 0,-1-1 766,-3-2 1,-4 0-1,-4 5 1,2-1-1,1 1 1,-1 1-1,-1 2 1610,2 1 0,-2 6 0,2-1-463,-3 2 0,0 8 0,3 3 1,3 3-1,2 1 0,-1 2-1200,2 3 0,2-4 0,1 6 0,0-3 0,1 1 1,2-1-1,5-3 274,3 0 0,0-7 0,8-1 0</inkml:trace>
  <inkml:trace contextRef="#ctx0" brushRef="#br0">19342 11448 8379,'0'-27'2371,"0"14"0,0 9-2062,0 10 0,2 1 0,2 0 0,5 1 0,1-1 0,1 2-699,-3-2 0,-3 4 1,2-5-1,-2 0 0,-7 0-458,-5-3 0,-5-3 0,-3-3 0,-1-3 1,-2-2-1,2-1 1319,1 2 0,2-3 0,1 4 339,3-2 0,5 7 0,8-1 1,6 7-1,5 2 0,4 4 0,2 0-1081,3 3 1,1-1 0,2 0 270,-1 1 0,7-1 0,1 0 0</inkml:trace>
  <inkml:trace contextRef="#ctx0" brushRef="#br0">19729 11421 8384,'13'-26'1847,"-6"11"0,1 3-1418,-4 12 1,-2 2 0,4 1 0,-2 2-1,1 3 979,-3 2-1357,0 2 0,-1 0 0,2-2-632,2-1 1,5 0-1,-1 3 1,3-3-2830,1-5 2769,1-2 1,-3-4-1,0-2 641,-2-5 0,0-9 0,4-3 0</inkml:trace>
  <inkml:trace contextRef="#ctx0" brushRef="#br0">20062 11062 8384,'21'-35'668,"-8"15"1,-3 5-1,-5 15 1,-4 7-177,-4 8 1,0 6 0,-6 7-1,-1 2 1,-2 2 0,-1 2-1,0 2-427,-1-2 1,1 3 113,0-6 1,-1 5-1,-1-5-179,-2-2 0,2-7 0,-4-2 0</inkml:trace>
  <inkml:trace contextRef="#ctx0" brushRef="#br0">19982 11355 8384,'27'-25'270,"-2"4"0,-3-6 0,-3 8 3879,0 4-3242,-10 2 1,9 4-776,-9 0 0,1 8 0,-1 1 0,-4 8 1,-4 7-1,-1 3 0,0 0-807,0 1 0,5-4 0,1 3 1,1-4-1,3 0-1377,2-1 1,-3-6 1635,0-2 1,0-5 0,3-5-1,-3-3 1,-3-4 989,-1-2 1,-3 1-1,4 0 1,0-1-1,1 1 1,2 1 5649,0 3-4915,-6 3-953,3 6 1,-2 6-1,1 3 1,-2 3-596,-2 1 0,-1 1 1,0 1-1,0 1 1,0 2-1,-1-2-3081,-4-1 2388,4-2 0,-7-6 0,5-4 0,-1-6 0,1-5 487,1-4 0,2-6 1,0-3-1,0-2 0,0-7 1,2-3-1,1-2 571,1 1 0,7 0 0,-2 6 0,1-1 0,-1 6 0,-3 3 4378,0 9-4032,-5-3 0,5 14 0,-6 2 0,-1 8-478,-4 6 0,-1 8 1,-4-2-1,3 4 0,-1 0 1,2 1-1,0-1 6,3 1 0,2 6 0,1 1 0</inkml:trace>
  <inkml:trace contextRef="#ctx0" brushRef="#br0">21102 11195 10901,'7'-6'-1999,"-3"-3"2070,-2 3 0,-4 0 0,-2 6 0,-5 0 1,-3 0-1,-1 0 1337,0 0 0,-5 6-756,0 3 1,0 3-1,5 0 1,0 0 0,-1-2-1,1 2-353,0-2 1,-1 0-1,2 4 1,2-2-1,3-2 1,-1-3-1105,1-1 1,5-1 768,2-5 1,0-6 0,6-2-1</inkml:trace>
  <inkml:trace contextRef="#ctx0" brushRef="#br0">20835 11048 10901,'0'-26'-10,"0"0"1,0 4 0,2 4 0,2 5 0,6 3 0,5 2 718,3 2 1,6 2 0,-2 4 0,3 0 0,2 1 0,-1 4 0,1 4 0,0 3-1303,-1 1 0,1 0 0,-2 2 1,-3 1-1,-4 4 0,-3-1 578,-2 0 0,1 5 0,-1-3 1</inkml:trace>
  <inkml:trace contextRef="#ctx0" brushRef="#br0">21208 11155 10901,'6'-9'597,"3"2"0,3 1 1,1 1-1,1 1 453,-1-1 0,0 1 0,1 4 0,-1 1 0,-1 4-848,-3 4 1,1 3 0,-6 1 0,-1 0 0,-1 0 0,-4 1 0,-1-1 0,-2 0-749,-3 1 0,-1-5 1,-4 0-1,0 1 1,-1 0-1,1 1-3398,0-2 0,4-6 3960,0 1 0,0-3 1,-4-1-1</inkml:trace>
  <inkml:trace contextRef="#ctx0" brushRef="#br0">21555 11181 10193,'13'0'0,"1"0"0,-6-1 255,1-3 1,-6 1 0,0-5 0,-6 2 0,-6 3 0,-2 2 0,-3 1 571,1 0 0,-5 1 1,0 4-1,2 4 0,1 2 1,3 3-1,3 1-552,5 2 1,3-2-1,1 3-492,0-3 0,5-2 0,6 0 0,4-1-283,2-3 0,3-3 0,-4-6 0,2 0 0,-2 0 0,-1-1 0,-2-4-281,1-4 0,-3-4 0,-2-5 1,-4-3-1,-2-1 0,0 0-54,1-2 1,2-1 785,-2-1 1,4-7 0,5-1 0</inkml:trace>
  <inkml:trace contextRef="#ctx0" brushRef="#br0">21995 10742 8504,'0'-20'1043,"-6"12"0,0 6 1,-4 17-774,1 4 1,4 8-21,-4 4 0,5 7 0,-4 1 350,3 4-410,0 7 1,5-4-511,0 3 1,0-3-2053,0-6 0,2-2 2372,2-2 0,9 2 0,8-4 0</inkml:trace>
  <inkml:trace contextRef="#ctx0" brushRef="#br0">22168 11142 8357,'7'-35'0,"-2"6"452,-4 5 1,-2 11 2750,-4 8-3015,-2 4 1,-8 2-1,-3 2 1,-4 3-1,-3 3 1,0 4-1,1 5 1,3 3-1,2 3-335,3 1 0,7 6 0,5 0 0,2 0-4648,2 2 4795,12-5 0,3 10 0,11-4 0</inkml:trace>
  <inkml:trace contextRef="#ctx0" brushRef="#br0">22581 11515 8464,'-13'1'0,"0"4"0,-1 3 0,1 4 0,-2 2 0,-3-1 434,4 0 0,-10 2 0,5 1 0,-1 4 1,0-1-1,0 2 0,1-2 0,3 0 0,1-3 1,3-1-1,2-1 1159,1-1-1734,6 0-703,-3-5 1,7-2 0,5-8 843,8-2 0,5-10 0,8-6 0</inkml:trace>
  <inkml:trace contextRef="#ctx0" brushRef="#br0">22955 11395 8334,'0'-25'0,"0"2"4765,0 10-3999,0 7 0,1 6 1,2 2-1,1 2 1,-1 5-1,-1 3-218,-2 1 1,0 2-1,0 1 1,0 2-1,0-2 1,0-1-1,0-2-981,0 1 1,0-1-1,1-1-373,4-3 1,-2-3 0,6-8-1,1-2 1,3-7 0,4-5 0,2-6 671,2-3 1,-4-3 0,4-2-1,0-3 1,0 1 0,1-1 0,-1 5 639,-4 4 0,-2 5 0,-3 6 0,-2 1 0,-2 2 362,-2 1 0,0 7 0,-3 2 0,1 8 1,-1 5-1,-2 3 0,-2 5-954,-3 4 1,-2-1 0,-3 7-1,3-3 1,1 0 0,1 2-1,1 1-1289,1-1 0,7-2 0,2-3 0,4-1 1,3-4 1374,1 0 0,6-3 0,0-3 0</inkml:trace>
  <inkml:trace contextRef="#ctx0" brushRef="#br0">23594 11368 8398,'5'-34'0,"-1"3"0,-1 9 1117,-7 17 0,1 10 1,-5 4-1,2 2 1,4 4-1,0 3 0,2 4-690,0 3 0,0 2 1,2-2-1,2-1 1,3-3-1,2-2 0,-1-3-1208,-2-1 1,-2-6 0,-4-3 0,-1-6 0,-4-9 345,-4-6 1,-3-10 0,-1 0-1,0-5 1,1-1 0,1 0 716,3 0 0,5 4 0,-2 6 1,4 2-1,2 3 0,2 1 0,5 3 323,3 3 0,1 3-924,10 6 1,1 6-1,5 3 1,3 3-2381,4 1 2699,-2 1 0,12-1 0,-4 0 0</inkml:trace>
  <inkml:trace contextRef="#ctx0" brushRef="#br0">24008 11315 8398,'0'-14'287,"0"1"0,1 6 0,2 4 0,3 6 823,1 6 0,2 4 1,5 3-1,-1 3 0,0 1 1,1 0-1,-1 0 1,0-1-1722,1-3 1,-1-1-1,0-3 1,2-3 0,1-5-1,2-2 1,0-2 0,0 0-1392,-1 0 1,1-11 2001,-4-2 0,-1-9 0,0 1 0</inkml:trace>
  <inkml:trace contextRef="#ctx0" brushRef="#br0">23981 11515 8117,'0'-14'-326,"0"1"1,4 0-1,2-1 1,2 1 622,2 0 0,-3-1 0,1 1 0,-2 0 0,-2-1 1,1 1-1,-1 0 522,-1-1 0,-1 8 0,-2 6 0,0 8 1,0 5 1520,0 5-1961,0 3 0,0 5 0,1 1 1,2 0-1,1-1-86,-1 1 0,-1-5 1,-2-1-1,1-2 1,2-3-1,2-1 1,-1-3-170,2-3 1,-3-3 0,6-8 0,0-3-297,-2-9 1,4-2 0,-5-9 0,1-3-1,3-1 1,2 0 0,2-1-179,-1-1 1,5-4 0,-1 4 0,1 1 0,0 3 0,0 4 538,-2 0 0,-1 7 1,-2 0-1,1 5-140,-1 7 0,0 2 0,1 2 0,-3 2 0,0 2 0,-2 5 0,1 3-1292,2 1 0,1 2 0,1 3 0,0 3 0,3 1 1243,0 0 0,13 0 0,-2 5 0</inkml:trace>
  <inkml:trace contextRef="#ctx0" brushRef="#br0">24634 11395 8363,'0'-33'0,"2"8"602,2 10 0,-1 8 0,6 7 0,1 1 0,1 4 409,-2 4 0,-2-2 1,-4 2-1,1 1 1,-1 2-1,-1 1 1,-2 1-1672,0-1 0,-2-6 0,-2-2 249,-5-4 0,-1-2 1,-1-4-1,4-3 0,-1-4 2080,1-2 1,4 6-1556,-1-1 1,2 12-1,2 1 1,2 6-1,1 5 1,2 1-1,3 4-1466,2 0 1,4 3-1,2 2 1,3-1-1,2-4 1352,3 0 0,1-3 0,1-3 0</inkml:trace>
  <inkml:trace contextRef="#ctx0" brushRef="#br0">24901 11515 8363,'0'-8'5402,"6"2"-5094,3 6 0,2 6 0,1 3 0,-1 3 1,-3 1-1,4 1 0,3-1 0,3 0-119,-2 1 0,-1-3 1,-2-2-1,1-4 1,-1-4-1,0-1-961,1 0 1,-5-6 154,-1-3 0,-5-2 0,2-3 0,-4-1 0,-1-1 18,0-2 0,0-4 0,0 4 0,2 1 0,2-1 0,5 2 167,3 4 0,7-2 0,2 7 0,1 0 0,-1 2 1,-2 4 389,-3 1 1,-1 0-1,-1 0 162,-1 0 1,-6 1 0,-4 2 0,-4 3-1,-5 1 841,-1 4 1,4 1 0,-2 1 0,4 0 0,2-1-439,4-3 1,2 1 0,6-5 0,1-2 0,0-2 0,3-1 0,0 0-180,0 0 1,-2 0 0,-2 0 0,-1-1 0,-2-2 0,-2-3-793,-3-1 0,0 2 0,-7-2 0,-2 1 0,-5 3-82,-3 1 1,-1 4 0,0 2-1,1 5 1,3 3 990,4 1 1,4 1 0,1-1 0,1 0 0,4 2-521,4 3 0,4-3 0,3 1 0,2-4 0,0-5 1,0-1-1,-1-3-694,0-1 0,-2-2 0,-2-2 0,0-2 0,-1-5 1,-2-5 534,-1-3 1,-1 2 0,1-3 0,-3 3-1,-2 2 1,2 0 658,1-1 0,2 2 0,5 4 1,-1 2-1,0 1 153,1 1 0,3-1 1,3 5-1,0 2 0,4 1 1,0 3-597,-2 1 1,3-2-1,-3 3 1,2 1-1,-2 0 1,-4-1-1,-3-1-459,-2 0 0,-1-2 0,-3 4 1,-5 1 340,-2 2 1,-4-3 0,-2 0 0,-5 1-1,-1 2 416,1 1 0,-2 1 1,7-1-1,2 0 0,5 1 1,6-1-1,5 0 0,3 1 102,6-1 1,3-1-1,4-3 1,2-5 0,1-2-1,1-2-528,0 0 1,-4-6 0,-1-2 0,-3-2 0,-6-2-1,0-4 1,-6-2-224,-3-1 1,-5-4 0,-6 6-1,0 0 1,-2 4 0,-2 3 379,-5 1 1,-3 6 0,-1-2-1,-1 5 1,3 5 0,0 5 147,2 7 0,6 3 0,2 8 0,7 4 0,9 3-175,4 4 0,9 6 0,6 3 0</inkml:trace>
  <inkml:trace contextRef="#ctx0" brushRef="#br0">5372 13727 8288,'0'-21'0,"2"5"0,2 6 0,5 5 107,3 4 1,3 1 0,1 0 0,5 0 0,2 0 0,7 1 0,1 2 0,5 2 0,2-2 0,9-2 0,8-1 0,9 0 0,3 0 0,2 0 172,1 0 0,1 0 0,-32 0 0,2 0 0,0 0 0,1 0 0,0 0 0,2 0 0,1 0 0,2 0 0,-1 0 0,1 0 0,2 0 0,0 0 0,-1 0 1,0 0-202,-1 0 0,1 0 1,2 2-1,0 0 0,-2 1 1,-1-1-1,1-1 0,0 1 1,1-1-1,-1 1 0,-2-1 1,0 1-73,0 0 0,-1 0 1,-1 1-1,-2-1 1,1-2-1,-1 1 0,-1 0 1,1 1-1,-1 0 1,1 1-1,0-2 0,0 0 1,0 0-1,-1 0 131,0-1 1,-1 0 0,1-1-1,0 0 1,0 0 0,1 0-1,0-2 1,0 0 0,0 0-1,1 0 1,0 0 0,0 0-1,0 1 1,1-1-89,-1 0 1,1 0 0,4 3 0,-1-1 0,-1-1 0,0-1 0,1 2 0,1 1 0,1 0 0,1 0 0,0 0 0,1 0-93,0 0 0,0 0 0,0 2 0,2 2 0,2 0 0,2 1 0,2 0 0,1 2 0,2-1 0,0 1 0,0-1 0,1 0 0,-2-1 0,0 0 106,-1 0 0,-1-1 0,-1-2 0,1-1 0,1 1 0,0 0 0,1-1 0,-1 0 1,1-1-1,0 0 0,2-1 0,0 0 0,0 0 0,0-2 188,0-1 1,1-1 0,5-1-1,0 0 1,-8 0 0,-1 0-1,0 1 1,-1 0 0,-1 1-1,1-1 1,-3 0 0,0 0-196,1-1 0,-1 0 0,-1 0 0,-1 0 1,-2 1-1,-1 0 0,-3 0 0,0 1 0,-1-1 1,-1 1-362,1 1 0,0-1 1,-5-2-1,0 0-27,3 1 1,-1 1 0,-5 1 0,-1 0 0,31-3 0,-5 2 0,-6-1 0,-3 2-1,-5 2-1142,-6 1 1,-2 0 0,-15 0 1472,-7 0 0,-2 0 0,0 0 0,3 0 0</inkml:trace>
  <inkml:trace contextRef="#ctx0" brushRef="#br0">7025 12741 9739,'-31'-25'0,"-2"1"0,-1 3 0,-4 2 0,-5 3 0,-8 1 0,-3 1 6,-4 1 0,-6 0 1,0 1-1,-4 2 1,-4 2-1,-1 1 0,35 4 1,-1 0-1,0 0 1,-2 0-1,-2 2 0,-1 0 1,0 2-1,-1 1 1,-2 3-1,1 1 0,-2 1 1,1 2-1,-3 2 1,1 2-1,-1 1 1,0 1 30,1 3 0,-1 0 0,-1 1 0,0 2 0,2 1 1,2 0-1,0 2 0,2 0 0,1 1 0,2 0 0,1 1 1,2 0-1,1 1 0,2 1 0,2-1 0,1 2 0,3 0 1,1 1-68,1 1 0,1 0 0,5 2 0,3 0 0,-15 32 0,10 0 0,11-1 1,11 1-1,15-5 75,19-3 1,-5-27 0,6-1 0,8-3-1,3-3 1,5 1 0,4-2 0,6 0 0,3-1-1,4-1 1,2-2 28,2 0 1,2 0 0,-18-6 0,1 1-1,2-1 1,1-1 0,1-1 0,1 0-1,3 0 1,1-1 0,1 0 0,4 0-1,1-1 1,1 0 0,2 0 0,1-1-1,1 0 1,-16-1 0,2 0 0,-1 0-1,1 0-217,4 0 0,0 0 0,0 1 0,0-1 0,-2 1 1,-1 0-1,1 0 0,2 0 0,7 1 0,1 0 1,1-1-1,0 1 0,0 1 0,0 0 0,0 0 1,0 0-1,1 0 0,-1 0 0,0 1 0,1-1 1,-14-2-1,1 1 0,-1-1 0,1 1 0,0-1 114,2 0 0,0 1 0,1-1 0,-1 0 0,-1 0 0,12 1 0,-1-1 0,0 1 0,1 0 1,-11-2-1,2 1 0,0-1 0,0 1 0,-1-1 0,0 0 0,-1 0 0,1 0 0,-1-1 1,0 0-1,-3 0 0,1-1 0,-1 1 0,0-2 0,0 1 0,14 0 0,0 0 0,0 0 1,-1-1-1,-2-1 0,-1 0 0,0 0 0,0-1-1,-2 0 1,1 0 0,-1-2 0,1 0 0,1-1 0,0-1 0,0 0 0,-1-2 0,-3-1 0,-2 0 0,1-2 0,-2 0 0,-1-1 0,-1 0-1,-1-1 1,1-1 0,-2 0 0,-1-1 0,1-1 0,-2-1 0,14-5 0,-2 0 0,-1-2 34,-2 0 0,-1-1 0,-2-2 1,0-1-1,-1-3 0,-3 0 0,-9 1 1,-3-2-1,-2 0 0,-2 1 1,-2-2-1,-2-1 0,14-14 0,-4-3 1,-8 2-1,-4-3-4,-3 1 1,-4-3 0,-5-4 0,-6-2 0,-3 1 0,-4-1 0,-4-1 0,-5-1 0,-5-2 0,-5-1 0,-7 2 0,-5 0 0,-9-3 0,-7 2-46,-7-2 1,-7 4-1,11 23 1,-2 1-1,-3 1 1,-7-2 0,-3 1-1,-1 1 1,-4 2-1,-2 1 1,-2 2-1,-1 2 1,-3 1 0,0 2-1,-6 1 1,-1 2-1,-1 2 1,17 5-1,0 2 1,-1 0 0,0 1-94,-1 0 0,-2 1 0,0 1 0,0 0 1,-3 2-1,-2 0 0,1 1 0,0 1 0,1 1 1,0 0-1,0 1 0,0 1 137,-3 0 0,0 0 0,-1 1 0,1 0 0,1 0 0,0 1 0,-1 0 0</inkml:trace>
  <inkml:trace contextRef="#ctx0" brushRef="#br0">6612 10795 25834,'0'-18'-4360,"-3"0"1,-5 2 4320,-5 1 0,-15 4 0,-5 0 0,-8 2 107,-8-1 0,-12-2 0,-5-1 0,-4-1 1,32 8-1,-1 1 0,0-1 0,-1 1 1,-2 1-1,-1 1 0,-1 0 0,0 0 18,-1 0 0,0 3 1,-6 4-1,0 2 1,2 3-1,1 2 0,-1 2 1,1 3-1,-2 4 1,0 2-1,2 2 0,2 2 1,0 3-1,3 3 1,2 0-1,3 2-162,4 1 0,2 3 1,1 4-1,5 3 1,7-1-1,4 1 0,1 3 1,3 2-1,3 1 1,3 1-1,4 0 0,3-1-35,4-2 0,4 1 0,12 6 1,7-3-1,8-3 0,6-3 1,5 0-1,5-3 0,-12-14 1,3-2-1,2-1 0,4-2 1,2-1-1,2-2 188,3-1 1,2-1-1,3-2 1,-8-4-1,2-1 1,2-2 0,-1-1-1,-1-3 1,0-2-1,1-1 1,0 0-1,5 0 1,1 0 0,0-1-1,1 0 1,5-1-1,0-1 1,1 0 0,1-1-1,-1 0 1,1-1-1,1 0 1,-1-1-169,1-1 0,-1 1 0,2-2 0,0-1 0,-10 0 1,1 0-1,1-1 0,0-1 0,-2-1 0,10-2 0,-1-1 1,0-1-1,0-1 0,-1 1 0,1-1 0,0-1 0,-2 0 1,-1-1-1,0 0 0,-2-1 0,-1 0 0,-4 0 1,-1 0-1,-1-1 0,-1-1 116,-3 1 1,-1 0-1,-1-2 1,0 0 0,17-9-1,-1-2 1,-4-1-1,-10 3 1,-4-2 0,-1 0-1,-3 0 1,-1-1 0,-1-1-1,-4-1 1,-2-1-1,-2-1 1,11-17 0,-4-1-1,-6-1 1,-5-2-156,-6 1 1,-6 1 0,-8 6-1,-5-1 1,-8 0 0,-5-1 0,-7 3-1,-7 1 1,-6 3 0,-6 3-1,-9 1 1,-5 4 129,-8 2 0,-3 4 0,-2 0 0,-3 1 0,-10 2 0,1-1 0</inkml:trace>
  <inkml:trace contextRef="#ctx0" brushRef="#br0">16036 13940 15128,'0'-40'-18,"0"9"1,-6 9-1,-3 10 1,-1 2-1,0 2-136,1 2 1,-2 2-1,-5 4 446,-2 0 0,-5 1 0,-1 4 0,-4 5 0,-6 7 0,-2 5 0,-4 4 0,2 5 250,-1 5 0,-1 3 1,9 1-1,3 1 0,4 2 1,8 1-1,6-1-243,5-1 0,11-2 0,7-2 1,11-2-1,12-7 0,12-5 1,13-6-180,9-3 1,-1-8 0,-30-4-1,-1-2 1,2 1 0,0-2 0,2 0-1,-1-2 1,0 1 0,0-2-384,-2-1 1,-1-1 0,29-11 0,-11-3 0,-6-2 0,-8-1 0,-10-1-279,-10 1 0,-11-4 0,-8-5 0,-8 1 0,-8 0 0,-11 1 251,-10-2 0,-1 5 0,-11 9 0,1 2 0,1 3 0,1 3 0,3 5-64,4 2 0,5 2 1,9 0-1,6 2 0,5 2 1,8 5-3999,6 3 4308,11-5 0,18 11 0,10-3 0</inkml:trace>
  <inkml:trace contextRef="#ctx0" brushRef="#br0">17276 14167 8465,'-6'-21'1114,"-3"3"1,-1 9-1,1 9-494,4 9 0,2 8 0,0 0 0,-1 0 0,1-3 0,2 0-1345,1-1 1,7 0 0,5 1 724,4-1 0,14 6 0,-2 2 0</inkml:trace>
  <inkml:trace contextRef="#ctx0" brushRef="#br0">17649 14273 8319,'0'-22'473,"0"9"-546,0 13 1,2 7 0,2 2-1,5-3 73,3 0 0,7 1 0,2 7 0</inkml:trace>
  <inkml:trace contextRef="#ctx0" brushRef="#br0">18022 14273 8319,'0'-13'300,"2"7"1,4 5 0,7 5-301,8 4 0,10 0 0,3 6 0</inkml:trace>
  <inkml:trace contextRef="#ctx0" brushRef="#br0">19142 13634 8406,'-4'-28'1194,"-2"7"-810,-2 9 0,5 8 0,-3 8 0,2 5-138,0 3 0,-5 3 0,4 2 0,1 5 0,-1 5 0,1 3 0,1 4 209,1 4 0,2 1 1,2 8-1,2 2 1,5 0-1,5 1 1,2-4-1,3-3-340,2-3-115,-5-6 0,15 5 0,-3-5 0</inkml:trace>
  <inkml:trace contextRef="#ctx0" brushRef="#br0">19609 13900 10558,'-15'-38'691,"-3"2"0,-1 10 1,-5 21-1,2 5-555,-2 5 0,-1 2 0,-2 6 0,-1 1 0,-1-1 0,-4 2 0,-1 2 0,-3 6-59,-2 2 0,-1 6 0,2 0 0,2-1 1,7-1-1,5-1-557,6-1 1,9 6 0,6-10 0,8 0 0,10-1 0,8-3 0,10-1 579,5-6 1,1 0 0,10-7-1,1 1 1,2 2 0,1-2 126,1 0 1,-1 4 0,0-1 0,1 1-251,-1-1 0,0 3 1,1-5-1</inkml:trace>
  <inkml:trace contextRef="#ctx0" brushRef="#br0">20755 14127 8403,'0'-21'136,"-1"3"317,-4 3 0,2 7-247,-6-1 0,0 1 0,-4-1 0,0 4 0,-1 0 519,1 1 1,6 1 0,4 6 0,6 3-382,6 1 0,8-3 0,7 4 0,6-2 0,4-3 0,3-2-397,3-1 0,-5 0 0,7 0 0,-7 0 0,-2 0 1,-5 0-1,-4 0-1156,-7 0 0,-2 0 1328,-1 0 0,-13 2 0,-5 2 0,-7 5 0,-1 3 537,4 1 0,2-4 0,6 0 0,1 1 0,7 2 0,8 1 0,10 1-781,7-1 0,4-1-285,8-3 1,-3-3 0,6-6-1,-1 0 1,-1 0 202,0 0 1,-7 0 0,-8 0 0,-5-2 0,-2-1 0,-5-3 643,-4-1 0,0 3 0,-11-5 1116,-1-2 0,-3 5-1371,-4 2 1,4 2-1,1 2 1,10 2-1,7 1 1,4 3-509,6 1 1,-1-2 0,2 2 0,-4-1 0,-2-2 0,-1 1 0,-1 1-373,-4 1 0,-2-4 0,-2 3 0,-1 0 0,-1 3 0,-2 1-2437,1-1 3135,2 3 0,1 1 0,0 8 0</inkml:trace>
  <inkml:trace contextRef="#ctx0" brushRef="#br0">22421 14140 8358,'-1'-34'1790,"-4"3"1,5 19 0,-1 9-1024,4 8 0,3 2 0,-3 5 1,3 1-559,1 6 1,0 4 0,4 2 0,-4-1 0,-1 1 0,-1-2 0,-1 1 0,1-3-607,-3-3 0,0-4 0,-2 0 0,1-2 26,4-4 1,-4-3-1,2-10 1,-4-5-1,-5-6 1,0-6 215,0-4 1,-4-2-1,1-1 1,-2-2-1,1-1 1,1 1-1,-1 2 1206,-2 4 1,3-1-183,0 9 0,0 0 0,-4 7-588,0 1 1,1 8 0,1 1 0,4 7 0,1 5-457,3 1 1,3 5 0,5 1 0,3 2 0,6 1 0,4 0-763,4 1 0,3-7 1,3 2-1,2-4 1,2 0-1,1-2 29,0-4 1,-2-2 0,-5-6-1,-1 0 1,-2-1 0,-6-2-1,-2-3 903,-1-1 0,-7-2 1,-3-5-1,-2 0 0,-4-3 1,-2 0-1,-3 0 1002,-1 2 0,-4 4 1,3 0-1,-2 2 0,-3 0 795,1 2 0,7 1 1,6 8-1933,7 2 1,11-1 0,4 6-1,4 0 1,0 0 0,1-2-620,0-1 0,-1-2 0,-1-4 0,-2 0 0,-4 0 1,-1 0 216,-1 0 1,0-1 3491,-8-3 1,-3 1-2397,-6-6 1,0 7 0,1 1-1,3 5 1,5 2-710,3 0 1,7 0-1,4-3 1,2 3 0,1 0-1,1 0 1,-2-2-528,-2 2 0,2-4 0,-3 2 0,2-3 0,-2-1 0,-4 0 647,-4 0 1,-5-4 0,-1-2 0,-2-1-1,-3-4 763,-2-1 1,-1-1 0,0 0 0,0-1-174,0 1 0,0 0 0,2 1 0,4 3 1,5 5-1,9 1-952,5-2 1,-2 4 0,10-4 0,0 2 0,1 0 0,3-3 0,0-1-557,0-3 1,3 2-1,-9-2 1,-3-3 0,-3-5-1,-4-1 467,-2-1 0,-1-2 0,-6 3 0,-3 0 0,-3-1 1043,0 4 1,-6 3 0,0 4 0,-8 7-1,-4 8-262,-1 8 1,-2 12-1,-1 4 1,-2 5-1,3 8 1,3 3-1,5 5-1430,1 0 1135,2 3 0,16-1 0,2 0 0</inkml:trace>
  <inkml:trace contextRef="#ctx0" brushRef="#br0">4772 14966 12107,'9'-17'0,"0"0"0,1 4 0,4 4 0,3 2 0,6 1 178,2 0 1,6-3-1,2 3 1,1 0-1,4 0 1,4 3-1,3 0 1,3 0 0,4-1-1,3 1 1,4 1-1,1 4 1,4 1-1,3 1 97,4-1 0,3 3 0,-34-3 1,0-1-1,0-1 0,0 1 1,1-1-1,1-1 0,0 0 1,0 0-1,3 0 0,1 0 1,-1 0-1,0 0-161,1 0 1,1 0 0,4 0-1,1 0 1,-4 0 0,1 0 0,2 0-1,0 0 1,3 0 0,-1-1 0,-1-1-1,0-1 1,0 0 0,1-1 0,0-1-1,-1 1 10,1-1 0,-1 1 0,4 0 0,-1 1 0,2-3 0,0 1 0,-1 1 0,-1 1 0,1 0 1,0 0-1,-3 1 0,0 1-232,-1 0 1,0 0 0,3 1 0,1 0 0,-3 0 0,1 0 0,-2 0-1,1 0 1,1 0 0,0 0 0,-1 0 0,-1 0 76,0 0 1,0 0-1,4 0 1,0 0 0,1 1-1,-1 0 1,1 0 0,1 1-1,4 1 1,-1 0 0,-1 0-1,-1 0 1,1 0 0,0 1 48,-1 0 0,-1 0 0,-5-2 1,0 0-1,6 2 0,-1-1 0,1 1 1,-1 0-1,-1-1 0,1 1 0,0 1 1,1-1-1,-3 1 0,0-1 104,-2 1 0,0-1 0,5-1 0,1 1 1,-6 1-1,0 1 0,3-2 0,1-1 1,2 1-1,0-1 0,-2 0 0,-2 0-66,0 0 0,-1 0 0,1 0 0,0-1 0,-7-2 0,-1-2 0,-1 1 0,0-2 0,-2-1 0,0-1 0,-2-1 0,0 0 0,1 0 0,-1-1 56,0 0 1,-1 0 0,-1-1 0,1-1 0,-3 0 0,0 0 0,0 1 0,1 0 0,-3 0 0,1 1 0,0 0 0,0 0-382,34-6 0,-11 1 0,1 2 0,-6 3 0,-5-1 0,-4 2 1,-5 0-717,-4 3 1,-2 2 0,-10 1 0,0 1 0,-4 4 984,-4 4 0,-1 0 0,-3 4 0,-4 3 0</inkml:trace>
  <inkml:trace contextRef="#ctx0" brushRef="#br0">21728 16806 8190,'5'-21'0,"-1"3"0,-1 3 615,-2 2 0,5 1 1,3 3-1,2 8 0,-1 7 1,-3 7-1,-1 3 0,-1 2 1,-1 1 515,1 2 1,4 1 0,-5 5 0,-1 1 0,-2 2 0,-1 2 0,0 2 0,0 2-498,0-2 1,-1 4-1,-3-2 1,-4 2 0,-1 2-1,2 0-411,1 0 1,-3 0 0,3 2-1,0-1 1,-1 2 0,1-3-1,-2 0-226,1-3 1,4 0-1,-1 2 1,2-2 0,2-3-1,0-2 1,0-2-349,0-2 1,0-3 0,2-1-1,2-3 1,5-1 0,3 0 64,1-1 0,0-1 0,2-5 1,2-1-1,3-2 0,4-2 457,4-2 1,3-2-1,2-4 1,5 0 0,7 0-1,4 0 1,5 0 178,7 0 1,1 0 0,2 0 0,3 1 0,-2 2 0,3 2 0,-3-2-299,0-2 1,-1 4-1,-8-1 1,2 1-1,-2-1 1,-1 2 1,-1 1 0,-1-2 0,-1 2 0,-2 1 0,-3-2 0,-1 0 0,-3-4-54,-1 0 0,-7-2 0,-1 0 0,-1 0 0,-3 0 0,-4-2 0,-4-2 0,2 1 0,-5-7 0,1-4 0,-1-3 0,-1-4 0,-1-3 0,1-1 0,4-8 0,-2-4 0,0-6 0,4-7 0,1-5 0,3-5-31,4-6 1,-3 0-1,-11 28 1,0-1-1,0-1 1,1 0 0,0 1-1,0-1 1,1 0-1,0 0-124,0 2 1,0-1 0,-2 2 0,0-1-1,-1-1 1,0 1 0,-1 1 0,-1 0-1,-1 1 1,-1 1 0,9-30 0,-4 5-56,-7 6 0,1 5 0,-7 3 0,-2 3 0,-5 6 1,-5 3-324,-6 4 1,-14 2 0,-1 1 0,-6 2 0,-9 2-1,-8 2 259,-5 2 0,-9 1 0,0 4 0,-5 3 1,-2 0-1,-3 4 0,36 4 0,-2 0 380,-1 1 0,-1 1 0,1 0 0,1 0 0,-6 1 0,-1 0 0,0 0 1,0 0-1,0 1 0,1 0 0,-3 1 0,1 0 0,0 2 0,1 1 161,-1 1 1,1 0 0,-2 1 0,0-1 0,2 2 0,0-1 0,2 2 0,0 0 0,1 2 0,1 0 0,4 2-1,0 1-661,2 1 0,1 1 1,1-2-1,2 2 0,-28 19 1,6 1-1,5 1 1,7 0-1,4 1-4162,4-1 4556,10-6 0,12 2 0,8-6 0</inkml:trace>
  <inkml:trace contextRef="#ctx0" brushRef="#br0">22155 17232 8140,'7'-25'1422,"-2"3"1,-4 7 180,-1 6 1,0 7-1,0 4-832,0 10 1,-4 7 0,-1 8 0,1 1 0,-1 1 0,1 3-1,1-1-323,1 1 0,1-2 0,-2 2 0,-2-2 0,3-5 1,0-1-540,2-3 0,0-2 0,2-7 1,0-2-1,4-3-304,2-1 1,-5-3-1,3-7 1,-2-5 0,2-6-1,0-5 303,0-7 1,4-7 0,-1 1 0,2-1 0,-1-3-1,-1 0 1,1 0 557,2 2 0,-3 5 1,0 0-1,0 5 1,0 6-1,-2 3 1,-1 4 1519,-3 0 0,4 6-1842,2 2 0,2 8 0,-1 6 0,-3 5 0,1 4 0,-2 2 0,1 3-144,0 1 0,-4 0 0,3-1 0,-1-3 0,1-2 0,1-1 0,3 1 0,-2-9-358,1 4 0,-5-8 0,5 1-39,1-1 0,-2-2 0,-1-5 0,1-5 0,-2-6 1,0-6-1,-2-2 282,2-4 0,-5-6 0,4-1 0,-4 2 1,-1 0-1,2 3 1136,2-1 0,-2 6 1,2 4-1,-1 3-945,2 5 0,-2 3 0,5 6 0,3 0 0,-1 2 0,1 2-76,-3 5 0,1 5 0,3 2 0,-2 3 0,-1 2 0,2 3 0,1-1-1639,1-1 1,0 8-1,1-3 1,-1 1 0,0 0-1,2-1 1527,3-1 1,3 1 0,5 0-1</inkml:trace>
  <inkml:trace contextRef="#ctx0" brushRef="#br0">22808 17552 8310,'0'-21'3471,"0"8"1,1 7-2684,4 6 0,2-6 0,7-3-356,-1-3 0,2-1 0,1 0 1,2-1-1,0-1 0,-1-2 1,1-4-1243,-2 0 1,-1-5 0,-1 0 0,-1-5-1,0-1 1,1-4 0,-3 1 492,-2-2 1,2-5 0,-5 8-1,-1 0 1,1 4 0,-3 7-1,0 5 3507,2 3 1,-4 9-2681,4 6 1,1 12-1,0 10 1,-1 5-1,3 4 1,-2 6-1,1 5-748,1 2 1,-1 0-1,3-2 1,-1 1-1,2 1 1,0-2-2361,3-5 2598,-1 1 0,0-10 0,1 5 0</inkml:trace>
  <inkml:trace contextRef="#ctx0" brushRef="#br0">22968 17352 8108,'-8'-43'3238,"-3"16"0,6-20-2602,1 29 1,7 6 0,13 12-1,3 0 1,0 0 0,4 0 0,0 0-1263,6 0 0,6 0 0,1 2 0,2 2 626,2 5 0,6 3 0,1 1 0</inkml:trace>
  <inkml:trace contextRef="#ctx0" brushRef="#br0">23594 17139 8025,'-3'-30'0,"-4"3"0,-6 8 0,-2 7 1228,0 8 1,-3 2 0,1 2 0,-1 0-1,0 0 1,0 0 0,2 0 0,3 2-447,4 2 1,-2 4 0,7 7-1,1 2 1,1 7 0,4 4-1,5 3-1800,11-1 1,9 0 0,13-2-1,3 0 1,3-3 1017,2 0 0,19 0 0,-5 2 0</inkml:trace>
  <inkml:trace contextRef="#ctx0" brushRef="#br0">16063 18418 8421,'6'-7'1272,"-5"1"1,5 4 1953,-6-2 1,0-4-2284,0-5 0,0 0 1,-1 1-529,-4 3 1,2-1-1,-6 5 1,-1 2-1,-2 2-148,-1 1 1,0 6-1,-1 3 1,1 3-1,1 2 1,2 3 0,2 2 84,2 2 0,2-5 0,4 3 0,1-1 0,4 1 0,5 0 0,5 1-488,3-4 1,10-6 0,0-2 0,3-2 0,3-3-1,-1-2-489,-1-1 0,-1-1 0,-4-4 0,-2-2 0,-2-2 0,-6 0 1,-3-1-862,-5-2 1361,-4-2 0,-5 1 1,0 0-1,0-1 2497,0 1 0,-5 1 1,-3 5-2079,1 7 1,1 6-1,6 7 1,0 0-1,0 1 1,1 1 0,2 1-295,2 2 0,4-1 0,-4-3 0,3-1 0,2-1 0,2-2-1530,1-1 1,11-6 0,4 0 0,3-6 1529,2-6 0,10-9 0,-2-2 0</inkml:trace>
  <inkml:trace contextRef="#ctx0" brushRef="#br0">16783 17978 8215,'0'-35'8105,"0"13"-7451,0 26 1,0 5 0,0 12 0,1-1 0,4 0 0,2-1-1,2 0 216,0 5 1,4-5 0,5 12 0,0 2-1,1 1 1,2 0 0,1-2-1118,0-2 1,-6-3 0,4-4 0,-3 0 0,0-1 0,-4-1-1,-3-4-2355,1-2 1,-4-6 0,1 0 808,-3 1 1,-6-4 0,-8-1 2512,-3-4 0,-3-1 0,1-1 481,0-4 1,-2 4 0,9-5 1446,-1 0 0,2 6 1,6 0-2262,0 7 0,2 1 0,2 1 0,5 1-601,3 2 0,-3-3 1,0-2-1,0 0 1,-1-1-1122,1 0 0,-4-1 0,2-7 1236,-1-2 0,3-4 0,-5-5 0,-1 0 551,-1-1 1,-4 7 0,-2 3 0,-5 4-177,-3 4 1,-6 3-597,1 7 0,-3 1 0,4 1 1,-3 2-288,-2-2 1,5-1-1,-2-2 1,3 0-1,2 1 1,1-1-1681,3 0 1,5-1 0,8-3 2286,5-4 0,15-4 0,4-1 0</inkml:trace>
  <inkml:trace contextRef="#ctx0" brushRef="#br0">16623 18485 8347,'-5'-9'0,"1"0"581,-1 6 1,11-7 0,3 5-1,3 2 1,3 0 0,3 0 0,2-1-1,3 1 1,-3 0 0,1 0 0,-2-1-1,-1-1-56,-6-1 0,0 3 1,-8-6-1,-4-1 0,-7 0 1,-11-1-671,-6 2 0,-14 5 1,-8-3-1,-7 1 1,-7 4-1,3 4 1,-3 5 762,0 5 1,11-2 0,-8 9 0,9 1-1,8 2 1,6 3 0,10 0-19,8-2 0,5 5 0,14-5 0,7 1 0,14 1 0,12-1-979,7-2 0,11-3 0,3-7 0,3-3 0,9-6 1,-1-6-1,1-6-865,-6-3 1,-12-5 0,-9-1-1,-8 0 1,-10-1 0,-8-3 1014,-9-4 1,-17-5 0,-14 0 0,-14 2 0,-13 2 0,-8 5 0,-5 5 809,-4 7 1,0 0 0,6 5-1,7 4 1,6 4 0,6 7-204,0 6 0,6 5 0,8 7 0,7 2 0,8 2 1,8 3-1,8 2-6999,7 1 6621,11 2 0,26-6 0,9-1 0</inkml:trace>
  <inkml:trace contextRef="#ctx0" brushRef="#br0">17796 18578 8214,'9'-25'598,"0"3"1,-7 7-1,3 6-26,-4-1 1,-2 2 0,-4 1 0,-3 1-1,-4 3 1,-2 1-80,1 2 1,-5 0-1,1 2 1,-1 2 0,0 4-1,-1 1 1,-1 0 0,1 1 100,3 2 1,6-3-1,1 0 1,0 1 0,1 2-525,4 1 0,2-4 1,4-2-1,2 1 0,7-2 1,5 0-1,6-3-321,3-2 1,1-1-1,-1 0 1,-1 0-1,-1-1 1,-4-2-438,-2-2 0,-5-1 1,-2 3-1,-3-3 1688,-1-1 1,-3 4-1,-7-1 1,-5 2 0,-3 2 755,-1 0 0,4 6-1540,0 3 1,6-2-1,-1 2 1,2 3-764,2 4 0,0-4 0,2 3 1,3-2-1,9-2 0,7-1 1,5-1-1971,5 0 1,9-6 2516,9 1 0,9-14 0,3-5 0</inkml:trace>
  <inkml:trace contextRef="#ctx0" brushRef="#br0">18262 18378 8326,'0'-28'2702,"0"6"0,2 7-1893,2 6 1,4 3 0,5 6 0,0 2 0,1 1 0,0 4 0,3 3-407,1 5 1,5 7 0,-2 1 0,1 2 0,0 1 0,1 1 0,-1 0-698,0-1-946,-6 7 0,4-5 0,-7 3 0,-1-3 1,-3-2-1,-5-4 1240,-2-4 0,-2 2 0,0 1 0</inkml:trace>
  <inkml:trace contextRef="#ctx0" brushRef="#br0">18262 18711 8250,'-26'-13'1039,"0"0"1,4 1-24,4 3 1,4 2 0,3 4 0,7-2 0,8 2-866,7 2 1,8 1 0,5 0 0,4 0 0,4 0-1,2 0 1,3 0 0,0-2 0,1-2-947,-3-5 1,-5-1 0,-1-1-1,-5 2 1,-6-1 0,-3-2-1,-4-1 262,-2-1 0,-3 1 0,-6 0 0,-1-1 1,-5 3-1,-6 2 0,-6 3 806,-3 0 0,-1 4 1,-4-1-1,-1 6 1,0 6-1,1 3 1,0 3 603,4 3 1,-3-2 0,4 6-1,1 0 1,2-1 0,4-2-816,6 1 0,2-6 0,6 4 1,1-4-1,4-6-722,3-3 1,10-5 0,4-5-1,5-5 1,3-6 0,1-6-1,0-4 42,2 0 1,-8-1-1,4-1 1,-1-2 617,-4-1 0,3-6 0,-6 3 0</inkml:trace>
  <inkml:trace contextRef="#ctx0" brushRef="#br0">18782 18218 8250,'8'-6'712,"-4"-3"1,-2 2 0,-2-2-10,0-1 1,0 2-1,1 1 1,3 1-1,4 5 1,1 5-1,0 8 235,1 4 1,2 8 0,1 0 0,-1 4 0,-2 4 0,-1 1-1,2-1 813,0-2-1926,-3-2 1,4-1-1,-3-2 1,2-1-1,3-4 1,-2 0-602,-3-4 1,7-3 0,-3-2 0,2-4-1,0-1 1,-2-3-94,0-2 0,-4-1 1,0-1-1,0-4 0,-1-3 847,-4-4 455,-3-2 0,-6 7 1,-6 3-1,-4 2 67,-2 2 0,-3 2 1,4 1-1,-2 2 1,2 3-1,1 2 0,2 2-125,-1 1 1,3 1 0,0-1 0,4 0-1,1 1 1,3-1-1095,1 0 0,4 1 1,2-2-1,5-4 0,3-3 1,3-4-5840,3-1 6558,2-6 0,19-13 0,2-9 0</inkml:trace>
  <inkml:trace contextRef="#ctx0" brushRef="#br0">19542 18298 8263,'-10'-12'-3,"-1"5"1652,1 7 0,-3 12 0,8 10 0,1 3-1153,-2 2 0,4-6 1,-2-4-1,2 0 1,1-1-1,-2 3 1,-2 2-1,3 1-1142,0-1 1,2 4-1,0-4 1,0 1-1,2-1 646,2-2 0,3-1 0,7-5 0</inkml:trace>
  <inkml:trace contextRef="#ctx0" brushRef="#br0">19355 18578 8146,'-17'-15'1526,"-1"-1"1,2 0 0,4 4-1694,7 6 0,8 9 0,15 3 1,6 0-1,5 1 0,10-1 167,8 0 0,2 4 0,10-2 0</inkml:trace>
  <inkml:trace contextRef="#ctx0" brushRef="#br0">20062 18445 8157,'-27'-18'5318,"-5"8"-4250,-4-13 0,2 15 1,-2 8-1,1 7 1,1 6-515,3 5 0,-2-2 1,4 5-1,2-2 0,5-1 1,4 0-1,6 1-625,6 2 1,6-3 0,6 2 0,9 0 0,10-4 0,11-1 0,7-3-9487,5-4 9557,4-2 0,13 0 0,4 2 0</inkml:trace>
  <inkml:trace contextRef="#ctx0" brushRef="#br0">16916 18671 8152,'-9'-4'476,"0"-1"0,8-3 0,1 3 0,7 2 0,8 2 0,4-1 1,6-1-1,2-1 0,4 1 0,0 1 0,2 2 0,-5 0-515,-4 0 1,1 2 38,-3 2 0,3 4 0,2 5 0</inkml:trace>
  <inkml:trace contextRef="#ctx0" brushRef="#br0">16929 18831 8204,'2'-16'1288,"2"3"1,4 2-1,5 13 1,0 1-1,1 1 1,-1 1-1558,0 1 0,1-5 0,0 5 0,3 0 269,0 3 0,7 3 0,-3 1 0</inkml:trace>
  <inkml:trace contextRef="#ctx0" brushRef="#br0">16183 18298 8497,'-14'-15'2564,"1"7"1,0 16-2117,-1 10 0,6 12 1,-1 7-1,0 7 1,0 10-1,2 5 1,-1 3-1,2-1 84,0-2 0,2 8 0,4-4 1,1-1-1,4-1 0,4-5 0,2-2-1412,3-5 0,-1-4 1,0-6-1,1-4 0,-2-5 1,-3-6-15,-5-6 1,-5-10 0,-8-3 0,-11-5 0,-8-6 0,-9-9 987,-6-10 1,0-2-1,-6-4 1,-1 5 0,-2 2-1,0 3 944,4 2 0,2 7 0,6 8 0,1 2 0,2 5 0,4 5 0,5 8-236,8 7 0,5 3 1,6 9-1,6 4 0,7 2 1,11 5 274,10 1-1077,14-4 0,-8-16 0,3-2 0,4-1 0,0 0 0</inkml:trace>
  <inkml:trace contextRef="#ctx0" brushRef="#br0">22421 15686 8149,'0'-13'0,"0"-1"0,0 1 682,0 6 1,-4 2-1,-1 11 1,2 7-1,2 8 1,1 4-1,0 4 1,0 2-1,0 4-167,0 4 1,-4-2 0,-1 0-1,1 3 1,-1-2 0,1 2-1,1-3 1,1 2-1481,2-1 1,0-4 0,2-3 0,2-4 964,5-5 0,9-3 0,3-5 0</inkml:trace>
  <inkml:trace contextRef="#ctx0" brushRef="#br0">23181 15473 8296,'8'-27'1040,"-4"1"1,-3 3 0,1 16-1,1 2-845,1 7 0,1 4 0,-5 7 0,0 2 0,0 3 0,0 5 418,0 7 1,-6 6-1,-2 8 1,0 5 0,0 3-1,2 1 1,2 0-769,-2 1 0,4 3 0,-2 0 0,2-4 0,2-6 1,2-4-1,2-4 155,5-1 0,15-5 0,4-1 0</inkml:trace>
  <inkml:trace contextRef="#ctx0" brushRef="#br0">24048 15340 8440,'7'-23'2898,"-3"1"0,-1 6-2309,2 8 1,-4 16 0,4 16-1,-4 4 1,-1 6 0,0 3 0,0 6-1,0 3-527,0 4 1,-1 6-1,-4 5 1,-4 1 0,-2 3-1,-3-3 1,1 1-8130,0-3 8067,-1-3 0,1-4 0,0-7 0</inkml:trace>
  <inkml:trace contextRef="#ctx0" brushRef="#br0">22555 15153 8319,'0'-18'344,"0"0"327,0 2 1,-5 1 0,-1 4-378,-1 2 1,-2-2 0,-4 5 0,-1 0-1,1 2 1,0 5 240,-1 7 0,5 4 0,2 3 0,0 1 0,1 3 1,0 2-1,3 2-236,1 3 1,2 0 0,0-1-1,2-2 1,2-4 0,5-3-600,3-2 1,1 0 0,2-9-1,1-2 1,2-2 0,-2-1-1,-1-1-156,-1-4 1,-3 2-1,-2-7 1,-4-3 0,-4-4-1,-1 1 339,0 1 0,0 2 1,-1 1-1,-2 2 1025,-2 1 1,-3 7 0,3 2 0,4 8 0,4 5-527,5 5 0,6-3-1272,4 2 0,2-2 0,8-1 0,2-3 1,3 0-3975,1-2 4864,7-6 0,1-9 0,4-9 0</inkml:trace>
  <inkml:trace contextRef="#ctx0" brushRef="#br0">23274 14633 10460,'5'-16'835,"-1"3"0,1 10 1,-5 4-1,0 9-319,0 7 1,0 2-1,0-3 1,0 4-1,0 0 1,0 5-1,1 4 1,2 3-333,2 2 1,-1-4 0,-4 2 0,0-2-1,0-2 1,0-3 0,0-1 0,0-2-1934,0 0 1,0-10-1,2 0 1,2-4 1662,5-5 1,-2-3 0,1-5 0,-1-4-1,-1-3 1,1-1 2324,1 0 0,-5 4-1205,1 0 0,-4 6 0,-3 0 0,-3 6 0,0 6-1363,1 3 0,-6 1 1,2 0-1,-1 1 0,0-1 1,2 0-1,1 1-893,-1-1 0,5-4 0,-1 0 1,5 0-1,7-2 1222,5-2 0,21-10 0,2-2 0</inkml:trace>
  <inkml:trace contextRef="#ctx0" brushRef="#br0">24301 14886 8170,'-2'-16'125,"-2"3"1,1 2 0,-6 11 0,-3 0 0,-3-1 362,-2-3 1,-6 2 0,4-2 0,-2 1-1,-1 0 1,0-2 0,1 2-73,2 2 1,-3 1 0,3 0 0,-1 1 0,1 4 0,3 4 69,1 2 0,3 4 0,2 5 1,2 5-1,2 4 0,3 2 0,5 2-465,7 3 1,1 2 0,12 1 0,2-2 0,3-5 0,4-1 0,6-3-4146,6 2 4124,4-6 0,7-5 0,-1-6 0</inkml:trace>
  <inkml:trace contextRef="#ctx0" brushRef="#br0">22835 17978 8263,'0'-13'0,"0"0"0,0-1 0,0 1 743,0 6 0,0 7 0,0 10 1,-2 8-1,-1 8 0,-1 11 0,-1 8 1,1 7-1,-1 2 0,1 6 1,-1-1-1,1 0 0,1-3-560,2-2 1,1 1-1,1-11 1,3-1-1,5-2 1,3-2-1043,2-4 1,-1 2-1,0-5 1,1-4-1,-1-5 1,0-5-4318,1-3 5176,-1-2 0,0 1 0,1-1 0</inkml:trace>
  <inkml:trace contextRef="#ctx0" brushRef="#br0">22715 18805 8085,'0'-26'1091,"0"-2"1,-2 0 0,-1 6 0,-1 6 198,1 2 0,3 7 0,4 3 1,5 2-1012,3 2 0,-3 3 0,0 4 0,3 7 0,2 2 0,4 3 0,0 2-213,1 0 1,2-2-1,7-4 1,2 0 0,1-1-1,-2-2 1,1-1-1,0-4-721,1-3 1,0-2 0,-5-2 0,0 0 0,-3 0 0,-2 0-641,-2 0 0,-1 0 1295,-5 0 0,7-6 0,0-1 0</inkml:trace>
  <inkml:trace contextRef="#ctx0" brushRef="#br0">23008 19604 8243,'0'-19'1209,"0"-3"1,0 3 0,0 1 0,-2 4-536,-2 6 1,1-3 0,-4 8-1,1 6 1,3 9 0,1 10 315,2 8 0,0 8 0,0 10 1,0 2-1,0 5 0,0 0-688,0-1 0,5-2 1,1-1-1,-1-4 0,3-1 1,-1-5-1,2-4-454,-1-5 0,2-6 0,-4-4 0,0-4-341,0-3 1,-3-8 0,-8-4 0,-5-7-1,-8-8 1,-7-6 0,-6-1 553,-3 0 0,-2-3 1,-4 4-1,0 3 1,-1 3-1,-1 5 500,2 1 0,-1 1 1,8 7-1,2 1 0,2 3 1,5 1-455,3 3 0,8 2 0,5 3 0,2 1 0,5 2 1,5 0-1,13 0-1039,12 0 1,10-5 0,17-6 0,12-1 931,-28-4 0,0-1 0,-1 3 0,1 0 0,6-1 0,0 1 0</inkml:trace>
  <inkml:trace contextRef="#ctx0" brushRef="#br0">22675 14607 8263,'-9'-6'0,"0"-2"0,-2 1-31,0 2 1,2 4 56,0 1 0,4 0 0,-4 0 1,-1 0-1,-2 0 0,-1 0 1,-2 1-1,-1 4 0,-3 2 0,-1 2 323,1 0 0,-5 0 1,2 4-1,-2 1 0,1-1 1,2 0-1,0 2 0,1 1 1,-3 4 161,3 0 0,-6-2 0,6 4 1,-3 2-1,1 1 0,-1 2-296,-3-1 1,0 1 0,1 0 0,1 1 0,2 1 0,-2 4 0,0 0-78,2-1 1,3 1-1,4-2 1,-1 3 0,-2 3-1,3 0-138,5 0 0,-2 9 0,4-5 1,0 5-1,0 5 0,1 2-107,-1 5 1,5-4-1,-3 4 1,2-3-1,0-2 1,1-1 0,3-1 67,4-3 0,3-3 1,7 2-1,-1-1 1,2-3-1,3 0 94,4 1 1,5-7 0,2 2 0,5-5 0,3-4 0,5-2 0,1-3 173,3-3 0,1-3 1,6-7-1,1-1 0,-1-4 1,0-1-162,1-3 1,-5-3 0,-2-5 0,-1-3 0,-2-6 0,1-4-308,-1-4 1,1-9-1,-7-4 1,-1-4 0,-1-4-1,-1-3 39,-1-3 0,0-10 0,-4 4 1,1-2-1,-3-4 0,-4 3 297,-6 3 0,-1-5 1,-3 6-1,-7 1 0,-4 1 1,-3 6-1,-1 2 155,-4 1 1,-8 9 0,-9-5-1,-5 5 1,-4 5 0,-5 1-799,-2 1 1,-4 6 0,-2 3-1,-3 5 1,-2 3 545,0 1 0,-12 0 0,-7-4 0</inkml:trace>
  <inkml:trace contextRef="#ctx0" brushRef="#br0">9131 17152 7800,'0'-13'0,"0"-1"581,0 1 0,0 0 0,0-1 0,2 3 0,1 0 211,1 2 1,6 8 0,-1 1-1,2 7 1,1 5 0,-1 3-45,4 3 0,3-1 0,0 9 0,4 2 0,5 0 0,1 0 0,1-1 0,0 1-722,0 3 0,-1-3 1,-4 3-1,-2-3 1,0-1-1,1-2-886,-1-3 0,-6 3 0,2-4 0,-5 1 0,-2-1 0,-4-2 1,-1-2 45,-3-2 1,-2-2-1,-2 0 1,-5 0-1,-6-1 1,-6-3-1,-2-4 626,-4-4 0,3-1 0,-1 0 0,-2 0 0,1-1 0,0-4 291,6-4 1,-3-7 0,3-2-1,0 2 1,2 1 0,4 2 493,2 0 1,-2-7 0,8 0 0,3-1-223,3 3 0,12 3 0,-2 2 1,4 0-1,1 1 0,-1 1 1,1 2-352,1-1 1,-2 3 0,3-2 0,1-2-1,-2 1 1,1 0-83,-4 1 0,-1 4 1,-2-3-126,0-3 1,-4 4 256,0-2 0,-4 1 0,2 1 0,-1 7 500,-3 7 0,-6 11 0,-3 6 0,0 6 0,-1 5 0,1 4 0,-2 2-597,1 3 0,4-2 0,-1 2 1,2-4-1,2-3 0,0-3 1,0-2-1449,0-7 1,6-2 0,1-8 0,2-4 1470,0-4 0,-6-14 0,3-8 0</inkml:trace>
  <inkml:trace contextRef="#ctx0" brushRef="#br0">9198 17485 7800,'-19'-4'528,"-4"-1"1,6-2 0,3 7 2408,8 6 1,17 4 0,6 4-2585,7-1 1,10-4-1,6-2 1,8 1-1304,3-1 1,7-4 0,0 1 0,-2-2 0,-1-4 0,-2-2 949,1-5 0,-1-3 0,0-1 0</inkml:trace>
  <inkml:trace contextRef="#ctx0" brushRef="#br0">9544 17419 7805,'-46'0'568,"6"1"0,9 2 0,8 3 1,5 1-1,5 4 0,5-1 84,8-1 1,12-3 0,13-6 0,6 0 0,8 0 0,1 0 0,4 0-499,2 0 1,-1-5 0,3 0-155,3-3 0,1-7 0,1-5 0</inkml:trace>
  <inkml:trace contextRef="#ctx0" brushRef="#br0">8625 16846 7881,'-14'-23'0,"1"1"0,1 0 466,3 9 0,3 7 1,6 6-1,0 9 0,0 8 2212,0 10 1,0 7-2252,0 10 0,0 7 0,0 8 1,-1 6-1,-4 0-158,-4 0 0,-1 2 0,0-6 1,1 1-1,-2 5 0,1-1 1,0 4-361,1-2 0,6 2 0,-2-1 0,4 2 0,2-3 0,4-2-314,4-4 1,4-10 0,3-1 0,5-5-1,3-6 1,5-4 151,4-4 1,4-6 0,8-9-1,5-3 1,6-5 0,8-5-1,4-3 349,3-1 1,-28-2 0,0-1 0,0-1 0,0-1 0,0-2 0,1 0 0,1-1 0,1 0 0,-3-1 0,1 0-10,-1 1 1,0 0 0,7 0 0,1 0 0,-7 0 0,0-1 0,0 1 0,0-1 0,-2 0 0,0 0 0,-3 0-1,-1 0-230,33-9 0,-1-1 1,-14 1-1,-2-4 1,-5-3-1,-4-2 0,-2-1-81,-1-3 1,-8-3-1,-3-7 1,-3-2-1,-1-3 1,-1-2 227,1-2 0,-5-8 1,-1-1-1,0 0 0,-2 4 1,-1 0-1,-5 2 339,-2-3 1,-8 4 0,1 4-1,-4 1 1,-6 0 0,-7-1-94,-8 5 0,-15-6 0,-7 9 1,-5-1-1,-12-1 0,29 23 1,-3 0-1,-4 1 0,-1 0-267,-2 2 0,-2 1 0,-2 3 0,-1 2 1,-4 1-1,-2 0 0,2 2 0,-1 1 0,2 1 1,-1 1-1,0 1 0,0 2-458,0 0 1,0 0 0,4 2-1,-1 1 235,-2 2 1,0 1 0,4 0 0,0 2 0,2 4 0,1 2-1,3 0 1,1 0 0,-25 14-1767,9 3 0,11 1 2006,12 0 0,6 3 0,12 6 0</inkml:trace>
  <inkml:trace contextRef="#ctx0" brushRef="#br0">9758 18431 7893,'0'-13'78,"0"0"-658,0-1 0,0 9 1,-2 3 573,-2 5 0,2 3 0,-4-3 0,0 1 0,-2 1 0,-4-1 167,-2 1 0,5-1 1,1-5-1,-3-2 1,1-3-1,-1 0 153,3 0 0,3 0 1,-2 2-1,-1-4 0,2-1-30,0 0 0,1 6 0,2-2 0,-3 0 428,-2 1 1,-1 1 0,-2 9 0,0 7 0,4 8 113,1 4 0,-3 7 0,3 4 0,0 4 1,0 4-1,3 5-349,2 3 0,1 1 1,0 1-1,0 0 1,0 1-1,0 0 1,0-3-519,0 0 0,1-6 0,2-2 0,3-4 0,0-4 0,0-5-804,-3-3 0,3-3 0,-2-3 0,-1-3 0,0-1-210,2 0 0,-4 0 1,5-5-1,0 0 1055,3 1 0,3-7 0,1-1 0</inkml:trace>
  <inkml:trace contextRef="#ctx0" brushRef="#br0">9278 20004 7851,'0'-33'1366,"0"7"0,1 7-297,4 4 0,-2 10 1,4 8-1,-1 9 1,-2 4-471,2 4 0,-4 6 1,4 10-1,-2 4 0,1 3 1,-1 1-1,1-1-99,-1-1-859,0-2 0,1 4 1,1 2-1,0 0 1,1 0-1,-1-3-728,0-2 0,3-2 0,-3-4 0,1-5 0,4-6 0,0-8 1087,3-6 0,-1-4 0,0-6 0</inkml:trace>
  <inkml:trace contextRef="#ctx0" brushRef="#br0">9451 19831 7851,'-21'-45'1014,"5"10"0,6 11-306,5 8 0,5 7 1,5 2-1,2-1 1,3 1-1,4-4 1,7 0-1,5-3 0,8 1 1,5-2-728,7-3 1,3 5 0,1-3 0,-3 4 0,1-1 0,-4 1 0,-1-2-1,-6 4-426,-3-2 0,-4 6 0,-8 0 0,-4 2 1,-3-1-1,-4 4 702,-2 4 0,-3 4 1,-6 8-1,0 4 1,0 7-1,0 6 585,0 7 1,0 5-1,0 12 1,3 4-1,5 0 1,6 5-1,6 4-704,3 2 0,-10-34 1,0 1-1,0-2 1,2-1-1,-1 0 1,1 0-1,1 0 1,1-1-1,16 35-439,-1-3 0,-16-29 0,-1-1 1,12 24-1,-2-5 0,-3-7 1,-4-8-365,-3-5 0,-8-2 1,-4-8-1,-7-3 1,-11-4-1,-10-5 0,-11-4 588,-7-4 1,-10-4 0,-6-1 0,-2 0 0,2-1 0,-2-4 333,3-4 0,-1-1 0,6-1 0,7 4 0,7 0 0,10 1 1,5-2-585,6 1 1,8 4 0,2-3 0,4 2 0,5-2 0,8-2-1589,8-2 0,9-3 1915,10-5 0,14-9 0,5-7 0</inkml:trace>
  <inkml:trace contextRef="#ctx0" brushRef="#br0">10011 20084 7851,'-25'-30'0,"3"4"237,4 5 1,7 9 0,4 3 0,0 0 901,-1 2 0,5 0 0,-1 5 0,4 4 0,4 8-708,5 9 0,3 8 0,1 5 0,1 8 1,-1 6-1,0 3 0,-1 0-154,-3 1 1,3 2-278,-3 2 0,-3-7 0,0-1 0</inkml:trace>
  <inkml:trace contextRef="#ctx0" brushRef="#br0">9811 20351 7851,'0'-48'310,"1"5"1,7 14 0,8 9 0,11 9 0,4 0 0,3-2 156,0-5 1,3 3 0,6-4-468,1 0 0,19-2 0,-1-6 0</inkml:trace>
  <inkml:trace contextRef="#ctx0" brushRef="#br0">9531 16499 7820,'-13'0'0,"-1"0"0,1 2 379,0 2 1,4 3-1,0 7 1,0-1 0,2 0-1,1 1 1,1-1-1,1 0 1,1 2 0,1 1-1,2 2 1,0 0-1,0 0 1,0-1 0,0 1-443,0 2 1,0-6 0,0 6-1,0-3 1,0 1 0,2-2 0,2-1-1127,5-1 1,0-3 0,3-2 0,4-4 1188,4-4 0,2-1 0,4 0 0</inkml:trace>
  <inkml:trace contextRef="#ctx0" brushRef="#br0">9944 16526 9197,'-6'-27'1166,"3"12"0,-4 8 1,1 8-994,3 8 0,2 5 0,-1 2 0,-1 2 0,-3-1 0,0 3 0,0 2 0,2 4 75,-2 6 1,5 2 0,-5 6 0,1 0-249,1 0 0,-7 5 0,4 3 0</inkml:trace>
  <inkml:trace contextRef="#ctx0" brushRef="#br0">11437 16712 7937,'0'-13'0,"-1"4"282,-4 0 0,2 6 1,-6-1-1,-1 2 53,-2 2 1,3 2-1,2 2 1,1 5-1,3 4 1,0 5 793,-1 4-942,2-2 1,-8 9 0,5-1 0,1 3-1,0 4 51,-1-1 1,1 1 0,4 5-1,0 0 1,0-1 0,0-2-13,0-2 1,0-4 0,1 3-1,2-1 1,3-3 0,0-2-187,0-2 0,3 1 0,-3 0 0,0-1 0,0 1 1,-2 1-1,0 2-15,1 1 0,-1 3 0,-4-5 1,0 0-1,0 2 0,0 0 44,0 1 0,0 4 0,0-5 0,0-1 0,0-1 0,0-1-86,0-1 1,-4 6 0,-1-8 0,2 1 0,0 3 0,1-4 101,-3-2 1,1-2 0,4 3 0,-2-2 0,-1 2 0,-1-1-35,1 0 1,1 0 0,1-3 0,-2 0 0,-2 4 0,2 0-136,2-2 0,-3 3 0,-2-4 0,-2 1 0,-1 0 1,0 0-1,1 1-16,-3-1 0,-1-1 0,-1 2 0,0-2 0,-1-2 0,1-1 0,0 0 215,-1 0 1,1 1-1,0-3 1,-1 2-1,1-2 1,0-1 150,-1-2 1,1 2 0,0 1 0,-1 2 0,1-2 0,0-1-276,-1-1 1,1-1 0,0 0 0,-1 1 0,1-1-1,-2-1 1,-1 0 5,-2 1 1,0-3 0,4 8 0,-3-3-1,0-2 1,-1 1 202,-2-1 0,1 2 0,-4 1 0,2 2 0,0 0 0,2-1 0,-2 1-50,0-2 0,5 4 0,-2-3 1,3 0-1,1-1 0,-3 0-159,0 2 1,-1 0 0,4-5 0,1 0 0,-2 1 0,-1 1-5,-2 2 0,1-2 1,2 3-1,-2-3 0,0-2 1,-1-1-1,0-2 310,0-1 1,-4 0-102,4 4 1,-1 1 0,3-1-1,-2-1-307,2-3 0,1 3 0,2-4 0,-1 4 0,1 0 0,0-1 0,-1-3-158,1 3 0,0-1 0,1 1 0,1-4 1,2 0-192,-1 1 1,3-1 0,-2 2-1,0-3-888,2 0 0,2-5 1,10 4 1347,3-4 0,10-7 0,3-1 0</inkml:trace>
  <inkml:trace contextRef="#ctx0" brushRef="#br0">10358 19444 7883,'-15'-13'1474,"-3"0"0,-6 7 0,9 6 1,4 9-1481,-1 7 0,0-1 1,-1 1-1,1-4 0,1-5 1,4 1-1,1-1-794,3 3 0,2-2 1,2 1-1,5 1 1,6 0-1,7-1 544,6-4 0,2-4 256,13-1 0,-3-6 0,9-1 0</inkml:trace>
  <inkml:trace contextRef="#ctx0" brushRef="#br0">1933 17192 8291,'-2'-13'0,"-1"-1"0,-1 1 179,0 6 1,4-5 580,0 3 1,-6 3 0,-2 0-1,-1 2 1,0-1 0,-1 2-118,-2 2 0,-1 5 0,0 2 1,-1 2-1,1 2 0,0 2 1,-1 1-1,1 2 0,-2 1-235,-3 2 1,4 6-1,-6-2 1,2 3 0,-1 2-1,0-1 1996,0 1-2109,1 0 1,5 4 0,-1 0 0,2-3 0,2-3 0,3-3 194,1 2 1,1-3 0,5-1 0,0 0 0,2-2 0,2-2-687,5-3 0,7 6 0,2-8 1,0-1-1,0 0 0,1-2-739,2-4 1,-4-2-1,6-2 1,-1 0-1,0 0 1,0 0 69,2 0 0,6-6 0,1-3 0,0-4 0,0-4 0,0 0 865,-1 0 0,4-9 0,0-2 0</inkml:trace>
  <inkml:trace contextRef="#ctx0" brushRef="#br0">2346 17232 8236,'-4'-16'1065,"-1"2"1,-1 10-254,2 0 0,4 4 0,0 2 0,7 3 0,5-1 1,3 1-1,1-1-172,2-1 0,6 3 0,-2-1 0,3-1 1,2 0-1,-1 1 0,1-1-659,0 2 0,-5-4 0,-1 4-1323,-2 0 0,3-5 0,-4 5 0,-2-2-3995,-1 1 5337,-8 5 0,5-2 0,-4 5 0</inkml:trace>
  <inkml:trace contextRef="#ctx0" brushRef="#br0">2413 17485 8407,'-18'0'1327,"0"0"1,9 5 0,14-1-1,10-1-824,4-1 0,10-2 1,0 0-1,2 0 1,3 0-1,-2 0 0,2 0 1,0 0-504,4 0 0,0-12 0,2-3 0</inkml:trace>
  <inkml:trace contextRef="#ctx0" brushRef="#br0">2426 17925 8494,'13'-9'0,"1"2"0,-1 1 0,12-5 0,3 4 0</inkml:trace>
  <inkml:trace contextRef="#ctx0" brushRef="#br0">3572 17379 8308,'-8'-8'309,"-1"4"0,4 2 0,-2 4 0,1 2 0,3 5 0,3 1 1,4-1-1,5-4 0,5-4 0,3-1 0,4 0 498,0 0 1,7-6 0,-4-3-1,-1-2 1,3-3 0,-3 1-1,0-2 1,-7-1-931,-6-2 0,1 0 0,-7 4 0,-3-1 0,-5 0 0,-9 3-68,-8 0 1,-6 6-1,-4 3 1,-4 6-1,-4 8 1,-1 5 576,0 6 0,0 8 0,2 2 0,4 1 0,5 1 0,9-1 381,5-1 1,0 4 0,11-5 0,2-3 0,5-3 0,9-4-1016,9-2 0,5-3 0,14-7 0,2-4 1,5-4-1,4-1 0,5-3-1348,5-6 0,-4-1-592,6-12 1,-13 4 1701,12-4 0,-9-6 1,7-6-1</inkml:trace>
  <inkml:trace contextRef="#ctx0" brushRef="#br0">4292 17112 8139,'-1'-25'2105,"-4"3"0,4 10-1699,-4 12 0,8 6 0,2 7 0,-2 2 0,0 1 1,0 3-1,3 2 0,0 3-4,0 1 0,4 3 0,-3 2 0,2 1 1,0 0-1,1 0-1849,2 0 0,0 0 0,-1-4 1,-4-2 1446,-1-3 0,4 3 0,-2-4 0</inkml:trace>
  <inkml:trace contextRef="#ctx0" brushRef="#br0">4279 17432 8166,'-13'-7'928,"-1"-7"1,7 1-1,4-3 1,6 4-1,6 4 1,4 1-326,5 0 1,7 2-1,9-4 1,5-1-1,7-1 1,4 1-604,3 1 0,12-6 0,4-5 0</inkml:trace>
  <inkml:trace contextRef="#ctx0" brushRef="#br0">5119 16899 8268,'-19'-31'899,"-2"13"0,0-12 0,3 21 0,3 5 1269,2 3 0,6 2 0,4 5 0,6 6-2177,6 4 1,8 9-1,7 2 1,4 5-1,5 4 1,1-2 0,1 0-1,-1 0-2255,-2 3 1,-6 0 0,-4 0 0,-4-1 2263,-3 1 0,-8 1 0,-1 2 0</inkml:trace>
  <inkml:trace contextRef="#ctx0" brushRef="#br0">4999 17512 8265,'-39'-2'0,"4"-2"0,-1-2 0,10-6 0,5 0 507,5-2 0,8-9 1,7 1-1,8-3 1,14-2-1,11 1 1,13 0-1,7 3 1,5 2-1,6 2-507,2 3 0,7 1 0,2 1 0</inkml:trace>
  <inkml:trace contextRef="#ctx0" brushRef="#br0">3586 18711 8385,'0'-13'0,"-2"0"0,-1-1 0,-3 1 0,-1 0 0,-3-1 513,4 1 0,-5 0 0,5-1 0,1 1 0,-3 0 0,2-1 0,-1 3 0,1 0 0,-2 4 0,1 1 0,-3 3-187,-2 1 1,0 8 0,2 3 0,1 5 0,0 2-1,1 3 1,4 2 0,3 1 0,2 0-201,3 0 1,4-4-1,5 3 1,1-2-1,0-2 1,4-3 0,3-2-34,0-3 1,4-3-1,-3-6 1,3 0-1,2-2 1,-2-2-288,-3-5 1,-3-3 0,-5-1 0,-1 0 0,-1-1 274,-3 1 204,-3 0-1,-11 13 1,1 7 0,1 9 0,1 5 0,2 1 0,0 1-92,0-1 0,0-2 0,2 4 0,2-3 0,5-2 0,3-3 0,3-2-1035,3-5 0,-2 1 0,6-6 0,2-1 0,3-1 1,2-4-942,2-2 0,2-8 0,-4-7 1783,3-2 0,-1-7 0,-5-6 0</inkml:trace>
  <inkml:trace contextRef="#ctx0" brushRef="#br0">4186 18431 8533,'0'-25'1595,"0"3"0,1 10 1,2 12-923,2 8 0,5 3 0,-1 3 0,3 1 0,1 1 1,0 3-1,2 2-343,3 3 0,-2 1 1,6 1-1,1 1 0,-1-2 1,-1-1-1,-1-2-1164,1 2 0,-3-3 1,1-1-1,-3 0 0,-4-6 1,-1-2-1,-4-3-424,-3 1 1,-4-4 0,-4-1-1,-5-4 1,-4-1 0,-4 0 1257,0 0 0,-7-4 0,2-2 0,-2 0 0,0-1 0,2-1 0,0-1 817,1 2 1,2-5 0,6 5 0,1-2 472,3 0 1,4 1-1,10 0 1,5 3 0,5 4-1166,3 1 0,1 0 0,-1 0 0,3 0 0,-1-2 0,-2-1 0,-3-1-765,-2 1 1,1 0 0,-1 0 0,-1-3 0,-2 0 0,-2-1-3208,-3-1 3847,6-1 0,-10-4 0,5 0 0</inkml:trace>
  <inkml:trace contextRef="#ctx0" brushRef="#br0">4212 18658 8339,'0'-13'0</inkml:trace>
  <inkml:trace contextRef="#ctx0" brushRef="#br0">4266 18458 8305,'-6'-13'2201,"0"4"-1547,-3 0 0,3 8 1,7 1-1,2 8 0,3 7 125,2 3 1,1 6-1,4-1 1,0 6 0,2 2-1,1 0 1,2 0-448,-2 0 0,-1 0 0,-1-6-265,-1-3 1,0 2 0,1-6 0,-3-2-1496,-2-1 1,2-2 0,-5-1 0,0-2-4126,-1-1 5553,0-6 0,-11 3 0,-1-6 0</inkml:trace>
  <inkml:trace contextRef="#ctx0" brushRef="#br0">4199 18898 8435,'-6'-13'1292,"6"-1"1,10-4 0,8-1 0,0-1-824,1-4 0,2-6 0,6-2 0,-1-1 0,1 0-460,0 4 0,-5 1 1,-1 1-1,-2 2 0,-3 3 1,-3 4-1,-2 3-2197,-2 2 0,-6 4 0,0 3 1891,-6 4 1,0 4 0,-6 8-1,-2-1 1,1 2 0,0 0 273,1 3 0,4-1 1,-2 0-1,0 1 0,1-1 23,0 0 0,-5 7 0,4 0 0</inkml:trace>
  <inkml:trace contextRef="#ctx0" brushRef="#br0">4866 18152 13298,'-2'-12'-226,"-2"3"0,2 4 1,-2 11 634,2 8 1,2 2-1,0 9 1,0 5-1,2 1 1,2 4-1,5 2 1,3 5 417,1-1 0,0 2 1,1 0-1,-1 2 1,0-4-1,1-2-1152,-1-4 1,0-10 0,1 0 0,-1-4 0,0-4 0,1-4 0,-1-4-305,0-5 1,1-2 0,-1-4 0,0-2-1,1-7 1,-2-5 242,-3-6 1,1-3 0,-4-2-1,0 2 1,1 1 0,-1 3 1895,0 2 1,0 1-889,-2 5 1,-2 7 0,2 6 0,-2 8-1,-2 3 1,0 3-452,0-1 0,-5 0 0,-1 1 1,0-1-1,-1 0 0,1 1-1136,0-1 1,-4 0 0,1-1 0,-3-1-1,-1-4-3463,-1-1 4428,1 4 0,0-8 0,-1 4 0</inkml:trace>
  <inkml:trace contextRef="#ctx0" brushRef="#br0">5585 18245 8506,'0'-33'4767,"0"7"-4363,0 11 1,0 10-1,0 10 1,0 5 0,0 6-1,0 7 1,0 3 0,0 5-338,0 5 0,0 7 1,0 3-1,2 0 1,1 1-1,1-1 0,-1 0 1,-1-3-1624,-2-2 0,4-2 1556,1-4 0,5-2 0,-3-6 0</inkml:trace>
  <inkml:trace contextRef="#ctx0" brushRef="#br0">5545 18618 8205,'-12'-25'1563,"4"3"0,5 5 0,6 7-1456,5 6 0,9 4 1,2 4-108,2 5 0,7 3 0,6 1 0</inkml:trace>
  <inkml:trace contextRef="#ctx0" brushRef="#br0">6372 18285 8455,'-15'-6'0,"-1"-1"0,-4-2 0,0 1 502,-4 2 1,-1 8 0,-3 7-1,-2 4 1,-1 5 0,1 4 0,2 3-1,2 3 1,-1 2 0,2 1 0,4 0 383,8 2 1,1-5 0,7 3 0,5-3 0,6-1 0,9-2 0,4-3 0,7-4 0,3-5-948,7-4 0,8-3 0,5-6 0,1-1 0,2-2 1,0-5-2398,3-4 0,-3 2 0,-3-9 2458,1-1 0,2 6 0,1-6 0</inkml:trace>
  <inkml:trace contextRef="#ctx0" brushRef="#br0">2639 18818 8393,'0'-13'1116,"11"5"0,5 4 1,5 2-1,5 2 1,1 0-440,3 0 0,1 0 1,0 0-639,4 0 1,4-4 0,-1-1-1,0 2 1,-3 2-40,2 1 0,2 0 0,1 0 0</inkml:trace>
  <inkml:trace contextRef="#ctx0" brushRef="#br0">2773 19111 8500,'-20'-13'2949,"13"5"1,3 4-2264,9 2 0,12 2 0,4 0 0,2-1 0,8-3 0,5-5-558,5-3 1,8-1 0,0-1-129,3 1 0,7-6 0,2-2 0</inkml:trace>
  <inkml:trace contextRef="#ctx0" brushRef="#br0">1706 19124 10139,'-25'-7'0,"4"4"0,7 6 0,3 4 0,1 2 0,-2-1 562,-1-2 0,-1 4 0,1-3 0,0 2 0,-1 0 0,1 2 0,1 0 0,2 3 0,2-1 0,2 0 0,3 1 0,2-1 0,2 0 93,4 1 1,4-7 0,9-2-1,4-4 1,4-1 0,4-1-1,1-5 1,0-8-722,2-6 0,-5-1 1,2-1-1,-5-2 1,-4-1-1,-2-2 1,-3 2-1,-1 3 71,-2 4 1,-4 3 0,-1 2 0,-1 1 0,0 5 455,4 7 0,-1 11 1,2 15-1,-2 6 1,2 10-1,-2 4-131,2 4 0,-4 2 0,-1 4 0,-1 3 1,-3 5-1,-1-2 0,-4-1 0,-2-5-933,-5-1 0,-9 1 1,-4-1-1,-3-6 1,-1-5-1,3-7-907,0-3 1,-3-4 0,-5-6-1,1-4 1,0-2 1468,-1-6 1,3 1 0,-4-5 0</inkml:trace>
  <inkml:trace contextRef="#ctx0" brushRef="#br0">2253 17778 10550,'0'14'0,"0"-1"0,0 0 0,0 1 66,0-1 0,1 0 0,4 1 0,4-1 0,4 0 0,5 1 0,4-1 0,3-1 0,3-2 0,3-2 0,5-1 0,2-1 756,2 0 0,5-2 1,1-4-1,0 0-293,0 0 0,2 0 0,-3 0 0,-2 0-357,-2 0 1,2 0 0,-1 0 0,-4 0 0,1 0 0,-2 2-1,1 1 1,-1 1-246,0-1 1,5 3-1,-8 0 1,1 0 0,1 1-1,0-1 105,-2 0 0,4 3 0,-4-3 1,2 0-1,-1 0 0,1-3 235,-2-2 0,4-1 0,-1 0 0,3 0 0,3 0 0,-3 0 0,0-1 64,-3-4 1,0 2-1,3-4 1,0 1-1,-1 2 1,-2-1-208,-2 1 0,-3-1 0,2 4 0,-2-2 0,-2-2 0,-1 2-196,3 2 1,-4 1-1,3 0 1,-2 0 0,1 0-1,1 0 1,0 0 222,2 0 0,-5 0 0,3 0 0,-1 0 0,-1 0 0,2-1-56,-1-4 1,-2 4 0,-1-4 0,0 4-1,1 1 1,0 0-63,-2 0 1,7 1 0,-9 2 0,-1 2 0,3-2-1,-1-2 38,1-1 1,1 1 0,0 2-1,-2 2 1,-1-2 0,-2-2 0,2-2 208,1-4 0,3 4 0,2-5 1,1 0-1,0-1 0,0-2-203,0 0 1,4 4-1,-3-2 1,-1 0 0,0 1-1,0 0 1,-3 3-235,-4 1 0,1 2 0,-4 0 1,-1 0-1,-2 0 0,-3 2 27,-2 2 0,1-2 0,-1 4 0,0-2 0,-1 2 0,-1 0 281,-3 0 1,1 0 0,5-3-1,-1 1 1,0 1 0,1-1-1,-1 1-160,0-2 1,-4 2-1,0 0 1,1-1 0,2 1-334,2-1 0,-3 2 0,0-3 0,-4 3-491,-1 1 0,-1-2 1,-5 4-1,1 0 1,4 0-31,3-1 1,4-5 0,5 2 0,3-4 0,7-1 0,1 0-1295,0 0 2161,5-6 0,-5-7 0,5-8 0</inkml:trace>
  <inkml:trace contextRef="#ctx0" brushRef="#br0">6132 17925 17795,'-13'-10'-1831,"1"-4"1995,3 0 0,-2 3 0,7 2 106,1-1 0,3 4 1,4 2-1,5 2 0,3 4 1,2 2-1,0 5 1,3 3-196,0 1 0,6 5 0,-4 1 0,0 0 0,0 2 0,-2 0 0,-2 1 0,-2 0-33,0 0 1,-5-4-1,-4 3-94,-3-2 0,-2 3 0,-5-4 0,-6 0 0,-6 0 323,-2-1 1,-7 3-401,-4-3 0,-6 0 1,1 3-1,-4 1 1,-3 0-1,-1 1-861,1-1 1,-1 3 1140,4-7 0,-3 7 0,9-3 0</inkml:trace>
  <inkml:trace contextRef="#ctx0" brushRef="#br0">1960 16619 7961,'-21'-18'0,"3"2"0,3 4 0,3 5 71,3 1 1,-2 4 0,2-2 0,-3 2 0,-1 2 0,-1 0 0,1 2 0,-2 2 0,-3 5 0,-4 3 0,-3 3 0,-3 1 681,-3 2 1,3 1 0,-5-3-334,0 2 0,5 4 0,-4-2 1,1-1-1,-2 2 354,-1-1 0,3-2-632,-5 4 0,5-2 0,-1 3 0,0 2 0,4-1 0,0 1 87,4 0 1,-2 4-158,4 2 1,2-2 0,3 7 0,2-1 21,1-1 1,7 5 0,3-5 0,2 0 0,2-3-1,2-1 12,2 1 0,5-3 1,7 3-1,5-3 0,3-1 1,5 0-72,4-1 0,4 1 0,6-2 1,3-1-1,1-2 0,5 2 0,4 1-82,6 1 1,2 0 0,0-3 0,-2 0 0,2 0-1,1 2 28,2 2 0,-2-2 0,-2-1 0,0-2 1,0 0-1,1 1 0,0-3 107,-2 0 1,0-3-1,6-3 1,2-1 0,2-1-1,2-2 30,-35-5 0,-1-1 0,2-2 0,0-1 0,2 1 1,-1 0-1,2 0 0,0-2 0,0 0 0,0 0 1,2 0-1,-1 0 0,0 0 0,-1 0-73,0 0 0,0 0 0,8-3 1,-1 0-1,-4 0 0,0-1 0,1-1 1,1 1-1,1 0 0,-1 0 1,-1 1-1,0 0-40,-2 2 0,0-1 0,0 2 0,0-1 0,-2 0 0,-1 0 0,-1 0 0,1 0 0,-1-2 0,-1 1 0,0 0 0,-1 1-72,36 0 0,-33 1 0,-1 0 0,-1 0 0,-1 0 0,0 0 0,0 0 0,0 0 0,-1 0 0,1 0 1,-1 0-1,2-1 0,0 0 66,2-1 0,1 0 0,-1-1 0,0-2 1,3-1-1,1-2 0,0-1 0,-1 0 1,-1-2-1,0 0 0,-1-2 0,1 0 49,0 0 1,-1 0 0,-3-1-1,0 0 1,5-1 0,-1 0-1,-2-1 1,-2-1 0,-2 1-1,-1 0 1,0-1 0,-1 0-32,0 0 1,0 0-1,31-19 1,-32 16 0,-2-1-1,-1-1 1,-2 1-1,28-22 1,-4 1 0,-6 2-18,-2-1 1,-3-4-1,-6 1 1,-3-3 0,0-2-1,-1 0 7,0-1 1,-2-1-1,-6 1 1,-3 2 0,-6 1-1,-4 3 1,-4-1 42,-2 2 0,-3 5 0,-8-5 0,-7 4 0,-7 5 0,-9 0-103,-5 0 0,-4 3 0,-6-3 0,-6 1 0,-4 4 0,-9-1-151,-5-1 0,32 17 0,-2 0 0,-5-1 0,-1 0 0,-2 2 0,-2 1 0,-1 1 0,-1 1 0,-4 1 0,-1-1 0,-1 2 0,-1 0 86,-3 0 0,-1 1 0,-4 1 1,-2 0-1,-1 1 0,-1 1 1,0 2-1,-1 0 0,-4 1 1,-1 0-1,0 1 0,0 0 174,22 0 1,-1 0-1,1 0 1,0 2-1,1-1 1,0 1-1,-1 0 1,1 0-1,0 0 1,0 0-1,1 0 1,0 1-1,-25 3 1,0 0 0,5 1-1,1 1 1,2 1-1,2 1-38,4 0 0,1 1 0,6-2 1,1 0-1,3 1 0,1 2 0,3 0 1,3 1-1,4 0 0,1 2 0,2 1 1,2 1-3300,-26 17 1,11-2 3280,9 8 0,6-4 0,7 4 0,0-6 0</inkml:trace>
  <inkml:trace contextRef="#ctx0" brushRef="#br0">6398 17205 7935,'0'-13'935,"-1"1"-242,-3 3 0,4-1-507,0 6 0,5-1 1,10 5-1,2 0 1,2 0-1,2 0 0,2 0 213,2 0 1,2 5 0,0 0-197,-1 3 0,6 1 1,0 6-1,1 1 166,-1 2 0,4 5 0,-4-1 1,1 2-1,0 1 0,-4-1 1,-1 3 22,-1 1 0,0-3 1,-2 6-1,-1-1 0,-4-2 1,1 1-90,0 1 1,1-3 0,5 5-1,-1-1 1,2-2 0,2 0-184,1-1 0,2 0 1,-4-1-1,2 0 0,-1-1 1,-2 1-1,-3 0-36,-2-1 0,-4 1 1,-6 1-1,1 2 1,-3 1-1,-2 0 168,-4 2 0,1 1 0,-2 4 0,-1-1 0,-1-1 0,-2 1-90,0 1 0,0 2 0,0-1 1,0-2-1,0-2 0,0 1 0,0-2-377,0-3 1,0-1 157,0 1 1,0-2 0,-2 5 0,-1-1 156,-1-4 1,-7 6 0,2-1 0,-4 1 0,-5 1 0,-4 1-1,-3 1 71,-2 2 0,1-1 1,-1-2-1,0-3 1,-1 0-1,-2-2-33,-1 1 0,5-2 0,4-4 1,-1-1-1,1 1 0,1-2-232,2-3 1,-3-1 0,3-5 0,-1 2-1,0 0 1,-1 0 134,-3 0 1,-1 1 0,-3-3 0,-2 2-1,-1 0 1,0-1 0,0 1 66,0-2 0,-6 1 0,3-2 0,0-1 0,3-2 0,2 0 0,4-2-147,3-1 1,-2 2-1,7-5 1,0-1 0,2 1-1,2-1-374,0 1 1,-1-3 0,1 4 0,0-1 0,-1-1 0,1-1-1080,0 0 0,1 2 1,2-3-1018,1 2 0,7-1 1575,2-4 1,8-6 0,8-1-1,5-4 934,4-2 0,-1 3 0,8-9 0</inkml:trace>
  <inkml:trace contextRef="#ctx0" brushRef="#br0">6625 19444 7852,'-19'-20'341,"-2"0"0,0 9 0,4 2 370,2 4 1,6 4 0,0 2 0,-1 4 0,-2 4 0,-2 2 0,1 4-149,0 3 0,4 3 1,0 5-1,-1 2 0,-2 2 1,0 1-1,2 0-187,1 2 1,4-4-1,-2 6 1,1-3-1,3-2 1,1-4-1,2-2-93,0-2 1,6-1 0,3 1 0,3-4 0,1-3-1,1-3 1,1-2-406,2-1 0,0-6 1,5 1-1,0-2 0,0-2 1,1 0-908,0 0 1,2 0 0,2 0-1,-2 0 1,0 0 0,-1 0-182,0 0 1,8 0-1,-5 0 1210,1 0 0,6 6 0,0 1 0</inkml:trace>
  <inkml:trace contextRef="#ctx0" brushRef="#br0">24168 15926 7827,'7'-6'0,"-1"-1"0,0-1 0,3 4 0,3 2-92,-5 2 1,0 2 0,-4 2-1,0 4 1,-3 1 0,-6-2-1,-4 0 1,-5-1 0,0 2-1,1-2 700,0-1 0,1 0 0,0-5 0,1 1 1,3 4 247,4 4 0,-1-2 1,2 2-1,1 1 1,0 2-1,0 2 0,-1-1-635,1 0 1,-3 5 0,0 1 0,0 0 0,-1 2 0,1 0 0,0 1 72,3-1 1,1 4 0,2-3 0,0 2 0,0 0 0,0-4 6,0 0 0,6 2 1,3-3-1,4 0 1,4 2-1,2-2-99,2 1 1,1-3 0,6-2 0,2 1 0,2 2 0,1-1 0,1-3-103,0 0 0,-1-1 1,4 0-1,1 1 1,-1-1-1,0 0-192,-3 1 0,5-5 0,-5-1 0,0 3 0,-3 1 0,-3 1 0,-1 0 74,-1 1 0,0-3 0,-3 0 0,-2-2 0,0 1 0,0 2 1,2 1 207,2 1 1,-2 0 0,-1 1-1,2 1 1,-1-2 0,-1-1-1,-4-3-150,-3 2 1,1 0 0,-1 1 0,-3-1-1,-2-1 1,-1-2-2,0 1 1,-6-3 0,3 2 0,-2 2 0,1 0 0,-2 3-1,-2-1-22,-1 0 0,0 1 0,0-1 0,0 0 1,-1 1 65,-4-1 1,-2 0-1,-6 1 1,-1-1 0,0 0-1,-3 1 1,-2-1 55,-2 0 0,-1 1 0,-5-1 0,1 0 1,-1 1-1,0-1-132,1 0 0,-1 1 1,0-2-1,1-2 0,-1-1 1,0 0-1,1 0-161,-1-1 1,-1 0 0,-2 1-1,-2-3 1,-1-2 0,1 2 439,2 1 0,-3-4 0,2 2 0,0-2 0,2 0 0,-1 3 0,3 0-174,2-1 1,-2 4 0,8-4 0,0-1-1,0 1 1,2-1-2004,3-1 0,2 0 1,1 0-568,2 1 0,6 2 1,1-3-1,4 2 2357,7-2 0,3-2 0,2-1 0</inkml:trace>
  <inkml:trace contextRef="#ctx0" brushRef="#br0">24274 17365 7761,'0'-13'445,"-1"4"0,-4 0 900,-4-1 0,-2 4 0,-3 1 0,1 4 0,0 1-708,-1 0 1,1 6 0,0 3-1,-1 3 1,2 1 0,2 2-1,1 3 1,-1 2-369,-2 1 1,0 3-1,2-5 1,2 0-1,2 2 1,3-2-1,2 0-661,1-2 1,7 2-1,5-1 1,6-2-1,3-3 1,4-2-1,3-4-796,3-1 1,6-2 0,-1-4 0,1 0 0,0 0 1187,-2 0 0,1 0 0,4 0 0</inkml:trace>
  <inkml:trace contextRef="#ctx0" brushRef="#br0">20142 16632 8241,'-22'-23'0,"1"-1"0,2 5 0,2 8 213,3 8 0,8 3 0,7 2 0,12 1 1,16 3-1,14 1 0,16 3 0,13 2 1,-29-5-1,0 0 0,3-1 0,2-1 0,1 0 1,1-1 542,0-1 0,1-1 0,0-1 0,1-1 0,1 0 0,-1 0 1,-2 0-1,-2 0 0,-1 0 0,-2 0 0,-4 0 0,-1 0 1,34 0-636,-5 0 0,-15 0 0,-6 0 0,-11 0 0,-11 0 189,-6 0 1,-13-4-1,-10-2 1,-13 0 0,-17 0-1,-11 2-93,-9-2 0,-16 4 0,-2-4 0,33 3 0,-1 0 1,-3-1-1,0 0 0,-2-2 0,-1 1 0,-3 0 0,0 0-57,-1 0 1,0 1 0,4 0-1,0-1 1,-2-1 0,0-1 0,2 0-1,0 0 1,4 1 0,2-1 0,-34-5-1,16 2 47,6 1 1,8 6 0,9-1 0,8 2-387,6 2 0,25 12 1,17 6-1,22 5 1,26 5-1,-27-13 1,3 0-1,8 1 1,2-1-861,5 1 1,2-2-1,1-2 1,1 0-1,5-1 1,1 0-1,0 0 1,0 1 1038,-3 1 0,0 0 0,-4 0 0,-1 0 0,0 1 0,0-1 0</inkml:trace>
  <inkml:trace contextRef="#ctx0" brushRef="#br0">24141 17499 8029,'13'-9'10,"1"0"0,-1 6 1,-1-3-1,-5 1 956,-7 1 1,-6 0 0,-7 4-204,0 0 1,4 0 0,0 0-693,-2 0 0,6 1 0,-1 4 0,0 2 0,-3 2 0,-3-2 0,-1 1 0,-1-2 320,1-1 1,0 1 0,-1-3 0,2 3-31,4 2 1,2-4 0,9 4 0,5-3 0,10 0-216,6 1 0,9-5 0,2 4 0,5-4 0,2-1 0,-1 0 0,-2 0-241,-1 0 1,-4 0 0,-1 0 0,-4 0 0,-5 0 0,-3 0 16,-5 0 333,-1 0 1,-14 0-1,-7 0 1,-8 0-1,-10-1 1,-4-2-1,-5-2-131,-1 2 0,0 2 1,-2 1-1,5 0 1,5 0-1,3 0-693,6 0-450,2 0 1,7 1-1,4 4 1,4 5 1018,4 6 0,16 5 0,8 6 0</inkml:trace>
  <inkml:trace contextRef="#ctx0" brushRef="#br0">2186 16872 9106,'-28'-53'0,"-3"10"0,-3 15 0,-2 13 149,1 9 1,1 5-163,-2 1 1,-7 4 0,2 2 0,-4 0 0,-2 0 0,-1-3 0,-2-2 0,0 1 0,-1 1 0,3 3 0,-3 1 0,-2 5 0,-3 4 0,-4 6 0,0 5 0,-3 3 309,3 1 1,27-13-1,0 2 1,-27 20 0,29-17-1,1 2 1,1 0 0,0 1-1,-24 28 1,3 2 0,25-26-1,2 1 1,0 2-1,2 0-63,1 1 0,1 0 0,0 2 0,1 1-276,4-1 1,2-1 0,-11 32 0,14-7-1,6 1 200,6 0 1,17-5-1,12 2 1,14-5-1,-18-28 1,3-2-1,5-2 1,3-1 64,2 0 1,2-3 0,5-2 0,2-2-1641,7 1 0,1-1 1589,-2-2 1,1-1 0,9-4 0,1-1 0,1 0 0,0-1 0,4-1 0,2-1-104,-24-1 1,2-1 0,0 0 0,-1 0-1,1 0 1,0-1 0,2 0 0,-1-1-1,2 0 1,-1 0 0,1 0 0,0-1 0,3 0-1,0 0 1,1 0 0,-1 0 0,1 0-1,0 0-151,0 0 0,0-1 0,1 1 0,0-1 0,0 0 0,0 0 0,-2 0 1,-2-1-1,1 1 0,-1-1 0,1 1 0,0-1 0,2 1 0,0-1 1,1 1-1,-1 0 0,-1-1 0,1 1-19,0-1 1,1 1 0,-1-1 0,0 0 0,0-1 0,-1 0 0,-3 0 0,-1 0 0,0 0 0,0 0 0,0 0 0,-1 0 0,1 0 0,-1-1 0,0 1 0,-2-1-1,0 0 1,-2 0 0,23-4 0,-1 0-64,-2 0 1,-2 0 0,-8-1 0,-1 0-1,3-2 1,-1-2 0,-1 0 0,-2 0 0,-4-1-1,-1 0 172,-3-1-1,-2-1 1,-2 0 0,-1-1 0,-4 0 0,-1-1 0,-3 0 0,-1-1 0,-1-1 0,-2-2 0,-2 0 0,-2-1 0,-2-3 0,-1 0 8,15-30 0,-12-8 0,-12 2 0,-9-8 0,-7 35 0,-4-1 1,-4-2-1,-3 1 0,-4-1 0,-3 0 86,-2 0 0,-4 1 0,-11-2 1,-4 1-1,-5 0 0,-4 2 1,-7 1-1,-4 2 0,14 12 1,-2 2-1,-2 1 0,-4 1 1,-2 1-1,-1 2-109,-4 1 1,0 1 0,-3 2 0,-6 0 0,-2 2 0,0 2 0,-1 2 0,0 1-1,-1 1 1,0 1 0,0 1 0,-1 1 0,17 1 0,-1 1 0,0 0 0,1 0 0,-19 1-1,1 1 1,-1 1-302,1 0 0,1 1 1,-2 2-1,18 0 1,0 1-1,0 1 0,0 1 1,1 0-1,1 2 1,0 0-1,1 1 0,-16 3 1,0 1-1,1 2 1,2 0-1,-1 1 0,2 1 308,3 1 0,1 0 0,0 1 0,1 0 0,-1 1 0,2 2 0</inkml:trace>
  <inkml:trace contextRef="#ctx0" brushRef="#br0">3892 18405 8558,'-11'-25'-1241,"2"2"1241,3 4 0,6 12 0,6 1 0,1 6 0</inkml:trace>
  <inkml:trace contextRef="#ctx0" brushRef="#br0">3892 18312 8558,'20'-12'0,"-6"3"0,4-10 0,-1 1 0,-1 0 144,2 2 0,-2-4 0,-6 3 0,-2 0 0,-2 3 0,-3 0 185,-2 1 1,-4 1-1,-6 2 1,-9 2 0,-7 1-1,-6 1-164,-4 0 1,-19 3 0,-6 6 0,-6 4 0,-8 4 0,35-3 0,0 0 0,-5 1 0,0 1-133,0 2 0,0 0 0,-2 1 1,0 1-39,-3 1 0,0 1 0,5-2 0,1 0 0,-2 1 0,1 1 0,0-1 1,2 0-1,2-1 0,1 1 0,1 1 0,1 1 185,1-1 0,2 2 1,-28 19-1,7 6 0,9 4 1,14 4-1,11 5 1,12 5-4,6 7 1,21 4 0,-4-32 0,3 0-1,5 1 1,5-2 0,6 2 0,5-2-1,5 2 1,3-2 0,7 1 0,3-1 0,5-2-1,3-2 1,-17-12 0,1-2 0,2-1-1,3-2 1,0-1 0,2-2-404,3-1 0,2-1 0,0-1 1,5 0-1,1-1 0,0-2 1,-1-3-1,-1-2 0,1 0 0,2-1 1,0-1-1,1 0 0,0-1 1,1 0-1,1-2 0,1 0 0,0-1 1,0 0-1,3-2 0,-1-1 1,1 0 64,0-1 0,0-1 1,0 0-1,0-3 1,-1-1-1,-1 0 1,-2 0-1,-1 0 1,0-1 137,-2 1 1,-1 0 0,1-1 0,-2-1-1,1-2 1,-2 0 0,-3 2 0,-1-1-1,0 0 1,-4 0 0,-1-1 0,0-1-1,-4 1 1,-1-1 0,0 0-109,21-7 0,-3-1 0,-10 2 0,-3-1 0,-5 0 0,-1-3 0,-6 1 1,-2-1-1,-5-1 0,-4-1 0,-3-1 0,-3-1 0,14-28 1,-12 3 0,-13-10 0,-13 6 0,-10-2 0,-13 0 0,-13 8 0,-17 6 133,18 25 0,-3 4 1,-3 4-1,-3 4 1,-7 0-1,-1 2-3,-3 3 0,-1 3 0,0 0 0,-2 2 0,-3 0 0,-2 0 0,0 0 0,0 0 0</inkml:trace>
  <inkml:trace contextRef="#ctx0" brushRef="#br0">4666 19311 8287,'-18'-41'1990,"0"5"1,3 14-1802,11 22 1,13 10 0,19 8 0,12-3 0,15-5 0,16-5 0,-28-6-1,3-1-412,4-4 1,3-2 0,8-1-1,3-4 312,4-5 0,1-4 1,-21 7-1,1-1 1,0 0-1,2-1 1,1 0-1,0-1 0,4-1 1,1-1-1,0 0 1,3-1-1,-1 0 1,2-1-1,1-1 1,2 1-1,-1-1-99,1 0 0,0 1 1,-1-1-1,1 0 1,-1 0-1,0-1 1,-2 1-1,-1-1 0,1 0 1,0 0-1,0-1 1,-1 0-1,-1 0 1,-1 1-1,0-1 0,0 1 1,-1 0-1,0 1 1,-3 0-1,-1 1 1,0 0 17,-3 2 0,1-1 0,-1 0 1,1-1-1,1 0 0,-3-1 1,16-6-1,-2-1 0,-6 3 1,-2 1-1,-7 1 0,-2 1 0,-10 3 1,-1 1-263,21-17 1,-20 0 0,-17 4 0,-15-1 0,-20-3 0,-23-2 0,8 19 0,-4 0 102,-11 0 0,-3 0 0,-9 0 0,-4 0 1,11 7-1,-2 0 0,-1 1 0,-4-1 1,0 1-1,-1 0 0,-3 0 0,-1 1 1,0 0-1,-5 0 0,-1 1 0,0 0 1,-3 0-1,0 2 0,0-1 190,15 3 0,0 0 1,-1 0-1,0 0 0,-3 2 1,0 0-1,-1 0 0,0 0 1,-1 0-1,0 0 0,0 0 1,0 0-1,2 1 1,1 0-1,-1 1 0,0-1 1,1 2-1,-1 0 0,0 0 1,0 0-1,3 0 0,0 1 1,0 0-1,0 0 105,-1-1 1,-1 1 0,1 0 0,0 1 0,1-1 0,0 0 0,1 1 0,0 1 0,-15 0 0,0 0 0,2 2 0,2 2 0,1 0 0,0 2 0,4 0-1,0 2 1,1 1 0,4 1 0,1 2 0,0 0 0,2 2 0,1 1 0,0 2-699,3 1 1,1 2 0,2 1 0,-18 13-1,3 4 43,22-11 0,1 3 0,1 0 0,-14 15 0,4 2 1,7 2-1,4 3 511,2 4 0,4 1 0,1 4 0,2 0 0,7-7 0,0-1 0,-2 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20515 5597 12045,'2'-20'0,"2"2"0,3 3 0,2 2 0,0-1 383,2 1 0,0 1 0,3 2 1,-1 1-1,0 0 0,-1 0 1,-1 2-1,-4-1 0,-3 3 1,-5-1-1,-6 3 0,-8 1 344,-7 2 1,-2 5 0,-10-1 0,1 0 0,2 1 0,-1 1-1,-4 0 1,-3 1 0,-1 1-375,0 2 0,1-3 0,-3 2 0,1 2 1,-1 0-1,5 1 0,3 0 0,4-1-203,2-1 1,7 8 0,4-7 0,3 3 0,6 2 0,3-1-46,4 0 0,8 2 0,6 3 0,10-1 0,8 2 0,9-1 292,7 4 0,5 0 0,3 0 1,-1-2-1,1 1 0,-4 3 1,-4 0-399,-4 1 1,-7 0 0,-7-1 0,-5 1 0,-6 0 0,-5-1 0,-4 1-210,-5-1 0,-8 6 0,-8-1 0,-7-2 0,-9-1 0,-5-1 304,-4 0 1,-6-7 0,-1-2-1,-1-3 1,-1-2 0,-1 1-1,-2-2 219,0-4 1,5 3 0,-4-7 0,2-1 0,3 0 0,3 0 0,5 2-138,4-2 0,4-2 1,5-1-1214,4 0 1,11 2 0,8 0 0,13 4 0,14 0 0,13 2 175,11-1 0,12-4 948,2 2 1,7-4-1,-33-1 1,0 0-1</inkml:trace>
  <inkml:trace contextRef="#ctx0" brushRef="#br0">21182 5371 29201,'-9'-49'-9831,"1"10"9571,2 13 0,2 14 0,4 13 1,0 10-1,0 7 0,0 4 0,0 7 730,0 10 0,0 5 0,0 11 0,0 6 0,-2 1 0,0 5 0,-3-1-615,2 1 0,2 6 0,-1-10 0,-1-1 1,-1 1-1,1-4-430,1 0 0,1-3 0,-4-5 1,-2-5-1,-2-2 0,0-6 1,-1-2-2617,-2-8 0,-3-9 3448,-3-1 0,-2-9 0,-7-3 0</inkml:trace>
  <inkml:trace contextRef="#ctx0" brushRef="#br0">20862 6157 30593,'0'-41'-9727,"0"2"8886,0 13 1,1 2 0,4 3 1315,4 3 1,2 12 0,3-2 0,-1 5 0,2 4 0,3 3 0,5 7 0,7 4-1266,5 2 1,4 10 989,1-5 0,18 12 1,4-6-1</inkml:trace>
  <inkml:trace contextRef="#ctx0" brushRef="#br0">21715 6170 26206,'-14'-45'-2104,"6"15"1,0 3 2638,2 10 0,-3 8 0,3 1 0,-1 2-281,-3 3 0,-2 3 0,0 5 0,3 5 0,5 8 0,2 7 0,5 6-494,6 3 1,3 2-1,13 4 1,5 0 0,1-2-1,3-2 1,-2-5-139,1-3 0,-3-4 0,-8-5 0,-4-7 0,-4-5 0,-2-5 304,-3-5 0,-3-6 1,-7-10-1,-5-8 0,-8-7 1,-6-6-1,-6-3 715,0-1 1,-1-2 0,0 3 0,2 0 0,2 3 0,2 4-569,2 4 1,2 5-1,8 6 1,5 2 0,4 4-263,4 5 0,11 5 0,13 11 1,11 8-1,10 6 0,7 6 366,6 0 0,-24-10 0,1 1 1,2 0-1,0 0 0</inkml:trace>
  <inkml:trace contextRef="#ctx0" brushRef="#br0">22501 6290 15480,'-12'-40'-2390,"2"11"1942,1 13 764,6 8 1,-1 8 0,8 2-1,7 1 1,5 2 0,5 3-1,1 2-215,0 2 1,0-3 0,5 0 0,1 1 0,2 1 0,1-1 0,-2-3-802,0-1 0,-4-1 0,-2-5 1,-2 0-1,-2-2 0,-2-2 695,-2-5 1,-7-3 0,0-1-1,-2-1 1,-3 1 3802,-2 0-3199,-1-1 0,11 7 0,3 4 1,6 6-1,5 6 0,3 3-403,3 1 1,5-4 0,-5 0 0,-3 0 0,-3-2-1,-4-2-401,-2-4 0,-7-2 0,-9-4 0,-9-5 0,-12-5 0,-14-3 0,-13 2 430,-8 1 1,-9 3 0,-1 3 0,0 5 0,-1 2 0,3 5-43,2 6 1,9 3 0,11 13 0,11 5 0,10 4-1,11 9 1,14 9-388,18 8 1,-6-26 0,4-1-1,6 2 1,4 0 0,2 1-1,3 0 1,2 1 0,3-1 255,3 0 1,1 0 0,2 3 0,1-1 0,3-1-1,1 0 1</inkml:trace>
  <inkml:trace contextRef="#ctx0" brushRef="#br0">24341 6037 10782,'-8'-22'0,"4"1"0,1 2 0,0 3 0,-1 1 888,1 2 679,1-1-1439,2 1 0,0 7 1,2 6-1,1 9 0,3 9 1,-1 7-1,3 9 0,-1 6 1,4 10-1,1 5-146,1 6 0,5 4 0,-1-6 0,0-1 0,-1-2 1,0-6-1,2-1 0,-2-3 0,-1 0-490,-2-3 1,-4-4-1,-1-2 1,-2 1 0,-3-2-1,-2-4 1,-2-5-902,-4-3 0,-2-10 1549,-7 0 1,-17-13 0,-4-8-1</inkml:trace>
  <inkml:trace contextRef="#ctx0" brushRef="#br0">24114 6597 16468,'-18'-34'-219,"1"3"1,0 3-1,9 2 1,3 4-1,4 4 651,1 4 1,6 6 0,4 4-1,6 2 1,8 2 0,6 0-1,5 2 1,5 4 0,3 6-1,3 4-997,1 0 0,-4 3 0,3-1 0,-1-1 0,-1-3-2376,-1 0 3009,-7-7 0,2-7 1,-4-7-1</inkml:trace>
  <inkml:trace contextRef="#ctx0" brushRef="#br0">24567 6437 16468,'-20'-18'-769,"2"2"1325,3 4 1,-4 6 0,-3 12 0,-3 6-466,-2 4 0,2 9 0,1 1 0,3 3-472,2 1 1,1 2-1,6 1 1,2 1-1,3 5-358,1 3 0,1-4 0,5 1 610,0 0 1,0-12 0,0-2 0</inkml:trace>
  <inkml:trace contextRef="#ctx0" brushRef="#br0">24128 6557 16468,'6'-39'-392,"7"2"1,8-3-1,1 14 1,0 10 780,2 7 1,1 3 0,3 6-1,3 1 1,5 4 0,4 4-1,4 4 1,8 6-2918,9 8 2578,-5-7 1,-18-4 0,1 0 0,29 4 0</inkml:trace>
  <inkml:trace contextRef="#ctx0" brushRef="#br0">25247 6570 28120,'0'-32'-1071,"0"5"1,0 20 0,2 14 0,1 8 519,1 1 1,1 0 0,-5 2 0,0 4-1,0 5 1,1 3 0,2 2 0,2 1 282,-3-1 1,4 2 0,-1-7 0,-1-6 0,1-5 0,1-4-508,1-3 0,-4-6 1129,1-12 0,-2-4 1,-1-13-1,2 1-13,2-3 0,4-6 0,-3 2 0,1-3 0,2-2 0,-2 2 0,-1 1 386,0 3 0,-4 12 0,2-4 0,-2 7 0,-4 4-1700,-2 3 1,-4-1 0,-5 5 921,0 3 1,-2 6-1,-1 3 1,-2 2-307,1 0 1,3 0 0,0 4 0,2 1-1,4-1 1,3 0-556,4 1 0,2-1 1,5 0-1,7-1 0,10-3-524,6-5 1987,5-2 1,12-20-1,2-4 1</inkml:trace>
  <inkml:trace contextRef="#ctx0" brushRef="#br0">25994 6184 28120,'0'-12'-9424,"0"12"9314,0 15 1,0 7 0,0 3 0,0 0 0,0 3 0,0 2 0,1 3 0,4 2-208,4 4 1,2 1 0,3 0 0,1 0 0,1 0 0,2 0 0,-2-2-1247,-1-2 0,-3-2 1527,-3-3 0,2-9 0,-3 3 0</inkml:trace>
  <inkml:trace contextRef="#ctx0" brushRef="#br0">26020 6850 27970,'-53'-6'282,"1"-1"1,2-6 0,4-1 0,2 1-1,4 1-120,1 3 0,9-1 0,13 4 0,3-2 0,7-2 0,8-2 0,13-1 0,14 0 0,12-1 74,7 1 0,17 1 1,-5 3-1,2 5 1,1 2-1,-3 1-307,1-4 0,3-14 0,-2-9 0</inkml:trace>
  <inkml:trace contextRef="#ctx0" brushRef="#br0">20488 8343 11471,'12'-18'0,"-1"0"0,-4 2 391,-1 1 0,0 6 0,-3 3 1,1 5-1,-1 8 200,-1 8 1,-7 7 0,-2 9-1,-3 6 1,-7 8 0,-3 8-1,-7 6 1,-3 5-540,1 3 1,12-32 0,1 2 0,0 4 0,-1 1 0,1-1 0,0 0-1,-1 0 1,1 1 0,2-2 0,0 0-1148,1-2 1,2 1-1,-2 32 1,9-9-1,4-6 1066,4-6 1,9-10-1,8-7 1</inkml:trace>
  <inkml:trace contextRef="#ctx0" brushRef="#br0">21102 8983 28450,'0'-21'-1316,"0"3"0,-6 9 0,-3 5 0,-3 2 1776,-1 2 0,-2 5 0,-1 1 0,-4 2 0,0 6 0,-4 5 0,0 5-348,2 4 1,3 3-1,5 0 1,3 3-1,2 2 1,4-2-612,4-2 1,7-5-1,4-6 1,5-2-1,6-3 1,1-2-1,4-6 374,3-3 0,-9-5 0,5-5 0,-4-5 0,-5-6 0,-2-6 1,-5-4-20,-5 0 0,-4-5 1,-4 0-1,-5 1 0,-5 2 1,-2 1 566,-2 0 1,1 7 0,3 2 0,1 5-1,1 2-645,3 2 0,5 8 1,8 1-1,8 7 0,7 5-258,8 1 1,13 1-1,3 1 1,6 1-1,7 2 462,3-2 0,4 5 0,3-1 0</inkml:trace>
  <inkml:trace contextRef="#ctx0" brushRef="#br0">21582 9182 23423,'-14'-6'-477,"1"-1"1,1-2 992,3 0 0,2 2 1,4-3-227,-2 1 0,2 7 1,6 4-1,2 8-472,-2 6 1,3 7 0,-2-4-1,-1 2 1,-1 2 0,-2 2-1,1 2 1,2 0-556,1-1 1,2-5 0,-1-3 0,2-3 0,2-2 0,0-1 695,1-3 1,7-3 0,2-8 0,0-2-1,2-5 1,-2-5-184,0-3 1,5-4 0,-2-6 0,3-1-24,2-3 0,6-3 0,1-6 0</inkml:trace>
  <inkml:trace contextRef="#ctx0" brushRef="#br0">22248 8796 22930,'27'-6'-274,"-2"-3"0,-1-3 0,-2-1 613,1 0 1,-3 1-1,-2 3 1,-4 3-1,0 3 1,-3 3-325,-2 6 0,-9 15 0,-11 7 0,-9 4 0,-8 5 0,-3 2 0,-3 2 66,0 4 1,0-7 0,-3 4 0,3-2 0,1-5 0,4 1 0,2-4-220,5 1 1,2-3-1,9-7 1,2-2 0,4-2-757,4-2 0,2-9 0,2-6 0,2-8 480,-2-7 0,-2-8 0,-1 2 0,0-1 0,0 0 0,-1 0 0,-4 1 348,-4 3 1,-3 7 0,-2 5-1,-1 4 1,0 4 0,5 6-14,2 7 0,-1 5 0,6 9 0,5 5 1,8 3-1,12 6 12,14 4 1,14-3 0,-19-23-1,-1 0 1</inkml:trace>
  <inkml:trace contextRef="#ctx0" brushRef="#br0">24114 8996 29833,'-1'-19'-2468,"-4"5"1,2 7-1,-4 8 2449,1 4 1,-3 2-1,3 8 1,0 3-1,0 4 1,2 5-1,-1 5 364,1 8 0,0 2-512,4 7 0,4-1 0,2 6 0,1-1 0,4-1 0,1-2-511,1-1 1,0-8 0,1 1-1,-1-7 1,0-3 0,-1-6-1,-3-4 571,-5-2 0,-2-3 0,-2-3 0</inkml:trace>
  <inkml:trace contextRef="#ctx0" brushRef="#br0">23794 9529 24678,'-26'-31'-374,"-1"0"1,8 1-1,5 8 1,8 4-1,5 3 1,2 3-1,5 2 1399,8 1 1,6 6 0,13-1-764,7 2 1,6-2 0,9-1 0,3 4-1,4 2-1870,3 4 1733,2 5 1,5-2 0,2 5 0</inkml:trace>
  <inkml:trace contextRef="#ctx0" brushRef="#br0">24474 9436 19962,'-31'-17'-77,"-3"7"1,-3 11 940,-5 14 1,0 15 0,2 5 0,1 2-849,3-1 0,8-3 1,8-7-1,0 1 1,4 0-1,3-1 1,4 2-1,4 2-1246,4 1 0,2-4 1,2-7-1,3 0 0,2-6 406,2-3 0,-5-8 1,-5-12-1,-9-10 0,-6-8 1,-4-7 902,-2-5 0,5 7 1,-2-7-1,1 4 1,1 1-1,-2-3 0,4 0 887,3 1 1,1 5 0,5 9 0,2 4 0,2 3-270,1 2 0,1 4 1,4 2-1,5 1 0,7 3 1,6 1-1,7 2-951,5 0 0,5 6 0,6 3 0,6 3 0,3 3 0,0 3 314,0 4 0,-5 3 0,9 2 0</inkml:trace>
  <inkml:trace contextRef="#ctx0" brushRef="#br0">24834 9755 29487,'7'14'-1619,"-2"-1"1,-5-4 0,-5-2 2498,-3-1 1,-4-3 0,0-7-1,2-5 1,2-4-927,2-5 1,-3-3 0,5-5 0,1-1-1,1-1 1,2-2 0,0-4-617,0-4 1,2 1 0,1-8 0,4 2 0,2 2 0,4-1 0,1 5-52,2 3 0,0 7 0,-2 7 0,-1 2 0,0 6 1,2 6 303,3 5 1,-2 2 0,6 5 0,2 7 0,3 10 415,4 6 1,3 5 0,6 6-1</inkml:trace>
  <inkml:trace contextRef="#ctx0" brushRef="#br0">25247 9329 11026,'-4'-44'241,"-1"8"1,2 15-1,8 17 1,4 4-622,3 4 1,2-1 0,4 6 0,4 2 0,5 0 416,4 3 1,9-1 0,8 0 0</inkml:trace>
  <inkml:trace contextRef="#ctx0" brushRef="#br0">26687 7130 13713,'-7'-18'94,"2"9"0,2 11 1,-1 16-1,-5 4 1,-5 3-1,-2 0 1,-3 0-1,-2 1 1,-2 2-1,-1-2 1,0-1 147,2-2-616,6-1 0,-4 3 0,7-3 0,1-4 0,3-3 0,5-2 1,2 1 274,2-1 1,6-6-1,2-1 1</inkml:trace>
  <inkml:trace contextRef="#ctx0" brushRef="#br0">27420 6837 27206,'0'-18'-4814,"0"0"1,0 2 5119,0 1 1,-4 2-1,-2 1 1,-2 2 0,-2 2-1,-2 1 1,-1 1-1,-1 0 275,1 3 1,-2 2-1,-1 2 1,-3 5-1,0 7 1,-2 8-1,0 6-440,-3 4 0,4 7 0,-1 10 0,0 2 0,2 5 0,1 0-206,6-1 0,5-6 1,10-4-1,6-1 0,10-1 1,9-1-1,9-4 161,6-3 1,0-4 0,6-8 0,1-6-1,1-5 1,-1-7 39,-1-2 0,-6-10 0,0-5 1,-5-8-1,-5-6 0,-5-4-832,-7-4 1,-11-10-1,-5-4 1,-7-4-1,-7-3 1,-12-3-1,-10 1 411,-9 3 1,-9 2 0,1 13 0,-3 7-1,1 10 1,3 9 384,1 8 0,1 8-126,5 7 0,6 6 0,2 11 0</inkml:trace>
  <inkml:trace contextRef="#ctx0" brushRef="#br0">21755 7130 8127,'0'-27'0,"0"2"0,0 3 0,0 4 0,1 3 0,2 2 0,2 0 216,-2-1 1,3 1 0,0 0-1,1-1 1,3 1 0,2 0-1,1-1 1,2 1 0,2 0-1,0 1 1,-2 2 1008,-4 1 0,-1 4 1,-4-2-1,0 2 0,0 7 1,-5 7-1,-2 6-539,-4 2 0,-5 12 0,1 0 0,-3 7 0,-1 7 0,-1 1 0,1 5-100,0 3-1,4-6 1,0 8 0,-1 1 0,-2 0 0,-2 0-405,1 0 0,4-8 0,0 9 0,-2 1 0,-4-3 0,-3 1 0,2-3-181,1-3 0,2 3 0,-2-5 0,0 0 0,-1-2 0,1-5-424,-2-5 0,3 2 0,3-6 1,4-2-1,-1-4 0,3-5-1027,-1 0 0,0-3 0,3-3-3344,-2-1 4795,1-5 0,4-3 0</inkml:trace>
  <inkml:trace contextRef="#ctx0" brushRef="#br0">21395 7916 8050,'-13'-41'0,"-1"7"0,1 13 771,0 12 0,-1 8 1,1 2-1,1 4-352,3 4 0,-1-2 0,5 2 0,2 1 0,2 2 0,1 1 0,0 2 0,1 3 0,2 4 648,2 3 0,1 6 0,-2 2 1,5 1-1,3 3 0,1 2 0,2 1-548,3 0 1,3-5-1,5-1 1,2-1-1,2-5 1,3-4 0,1-7-628,3-2 0,6-7 0,3-4 0,1-4 0,2-4 1,0-7-435,0-5 0,-6-3 0,-1-7 1,-3 1-1,-5-3 0,-1 0 0,-5 0-448,-5 1 1,3 5-1,-6 1 1,1 2 0,-2 3 989,1 1 0,0 2 0,7-1 0</inkml:trace>
  <inkml:trace contextRef="#ctx0" brushRef="#br0">13770 8796 10729,'0'-25'0,"0"3"0,0 4 0,-1 4 0,-4 6 404,-4 3 0,-3 2 0,-2 0 0,-3-1 0,-2 1 0,-2 3 1,-1 3-1,0 1 0,0 1 0,-2-1 0,-1 1 0,0-1 0,1 0 1,2 1 118,-2-2 0,0-2 1,1-1-1,0 0 1,1-1-1,0-2 1,1-3-1,0 0 1,1-1-1,-2-1 85,1-2 0,-4 2 1,2 1-1,-2 0 1,-3 1-1,-2 0 1,-2 1-1,-1 1-670,1-1 0,-5-3 1,1 3-1,-2 1 1,-2-1-1,0 1 153,0 1 1,-5-3 0,1 1 0,1 1 0,0-2 0,0-1 0,-2-2 1370,3 0-1320,0 0 1,-2 0 0,-2 0 0,0 0-1,0 2 1,3 1 93,1 0 0,-2 5 0,-2-5 0,-1 1 1,-4 1-1,1-1 0,0 1-377,1 0 1,0-1 0,-4 4-1,-1-2 1,2-2 0,2 1 216,1-2 1,6 4 0,-3-2 0,2 1 0,-1 0 0,2-1-1,2 1-76,1 1 0,-4 1 0,-1-2 1,2-2-1,0 2 0,0 2-133,-1 1 1,-7-2-1,3-1 1,-4-1 0,-3-1-1,0 1 1,-1 0 267,0 1 1,5 0 0,-4 0 0,7-2 0,2 2 0,3 0 46,1-1 0,2 2 1,0-2-1,0 2 1,2 2-1,1-1 1,1-2-194,-1-1 1,0-1 0,0 5 0,2-1-1,-3-2 1,0-2 0,-3 2 14,-4 2 1,4 1-1,-4 0 1,2 0-1,-1 0 1,-4 0-1,0-2 115,-1-2 0,6 2 0,-3-2 0,1 2 0,-1 1 0,2-2-48,3-1 1,-7-5-1,7 4 1,-4 2-1,-2 2 1,1 1 0,-1 0-72,-1 0 0,4 1 0,-4 4 0,1 4 0,1 2 0,-1 3-145,-1-1 1,2 0 0,-6 1 0,-1-1 0,1 0 0,2 1 0,0-2-111,-2-4 1,0 4-1,2-4 1,2 1 0,1-2-1,2-1 1,1-3 495,1-2 0,6-1 1,-5 0-1,5 0 0,2 0 1,-1 0-1,1 0-146,-2 0 0,-2 2 1,-1 1-1,2 3 1,-1 0-1,1 1-302,-4 0 0,-1-2 0,2 2 1,-2 1-1,-3-2 0,0 1 0,0-1 228,3 0 0,2-2 0,1-4 0,0 0 0,0 0 0,1 0 0,2 0 175,2 0 1,3 0-1,-2 0 1,2-1-1,1-2 1,-2-2-189,-2 3 1,1 0-1,-1 1 1,1-2 0,0-2-1,-3 2 1,-3 2-813,-4 1 770,8 6 1,-13-3 0,9 4 0,-1-1 0,1-2 0,3 1 37,1-1 0,2 5 0,-1-3 0,2 0 0,2 1 0,-1-1 34,-3 0 1,6 3 0,-4-4-1,2-1 1,-1 0 0,-1 1-1,-1-1-3,0 2 0,3-4 1,-5 4-1,-1-2 1,0 2-1,0 1 1,3 2-8,1-1 0,-2 2 1,2-4-1,1 1 1,-1 4-1,4-1 48,0-1 0,3 3 0,-1-3 1,2 3-1,1 1 0,3 0 0,1 1-110,-1-1 0,5 2 0,-2 1 0,3 3 0,2 2 1,-1 3-1,1 1-297,0 2 0,5-2 0,2 0 0,2-1 0,0 1 0,1-2 58,1 3 1,4-1 0,1 1 0,3 1 0,1 0 0,3-2 0,2-1 349,1-2 1,7-1-1,0 2 1,4-2-1,1-2 1,3-1 0,2 0 78,3 0 1,1-1 0,6-3 0,1-1 0,4 0 0,4 1-1,4-1-7,5 0 0,-1-4 0,7 0 0,3 0 0,-2 0 0,2 0-143,-4 1 1,-5-3 0,1 1-1,-1-2 1,0-2 0,-2 1-1,-1-1 1,-2-1 1,5 3-1,1-2 1,0-1-1,2-1 1,-3-2 77,-3 0 1,13 0 0,-3 0 0,8 0 0,2 0 0,1 0 0,-38 0 0,1 0 19,1 0 1,0 0 0,-2 0 0,1 0 0,3 0 0,0 0 0,-2 0 0,0 0 0,36 0 0,-4 0 0,-1 0-106,0 0 0,0 0 0,-4 0 0,0 0 0,1 0 0,0 0 0,-1 0 0,2 0 0,-6 0 0,0 0 0,-1 0 0,-2 0 0,-3 0 0,1 0 0,1 4 0,-2 1 0,2-1 0,0 1 0,2 1 0,0-1 0,2 1 0,3-1 0,0-5 0,1 0 0,-1 0 0,0 0 0,-4 0 0,6 0 0,-3 0 0,0 0 0,3-2 0,-1-2 0,4-3 0,2-1 0,-7-2 0,6 5 0,2 1 0,-37 2 0,1-1 0,1 1 0,-1 0 0,36-1 0,-1 2 0,-33 0 0,0 2 0,-2-1 0,1 0 0,-1 0 0,1 0 0,-1 0 0,1 0 0,35 0 0,-3 0 0,4 0 0,0 0 0,-6 0 0,1 0 0,-4 0 0,6-2 0,0-2 0,-8 2 0,-27-1 0,1 0 0,29 2 0,0-2 0,-1-2 0,-4 2 0,-2 2 0,11 1 0,-9-2 0,3-1 0,0-1 0,-4 1 0,-2 2 0,8-4 0,-5 1 0,-3-1 0,-1 1 0,-2-2 0,2 0 0,-1 0 0,3-4 0,-5 7 0,4-5 0,-2 1 0,-1 1 0,-1-1 0,1-1 0,0 4 0,-2-5 0,-1-2 0,0 0 0,2-3 0,3 1 0,-3 0 0,4-1 0,-1 1 0,-1 0 0,-2-1 0,-3 1 0,-3 0 0,-9-1 0,1 1 0,-1 0 0,-3-1 0,0 1 0,-1 0 0,-1-1 0,-5 1 0,0-2 0,-7-1 0,-3-2 0,-4 0 0,-3-1 0,4 3 0,-10-6 0,0-2 0,-2-1 0,-5-2 0,-6-1 0,-7-3 0,-4 1 0,-11-5 0,-7-1 0,-8 2 0,-8 3 0,-8 3 0,1 7 0,-14 3 0,33 11 0,-1 0 0,-2 0 0,0 0 0,-3 1 0,-1 0 0,1 2 0,0 0-454,0 1 1,0 1 0,-4 1-1,0 1 1,4 0 0,0 0-1,-1 0 1,1 0 0,-1 0 0,0 1-1,1 0 1,0 1-209,1 0 0,-1 1 1,-2 1-1,-1 2 0,4-1 1,0 0-1,0 3 0,2 1 474,0 1 1,1 2-1,1 0 1,0 1-1,0 0 1,0 1 0</inkml:trace>
  <inkml:trace contextRef="#ctx0" brushRef="#br0">19182 1852 7871,'-6'-16'0,"-3"3"0,-3 5 0,-1 5 0,0 3 438,-1 0 0,0 2 1,-3 1-1,-2 3 1,0 1-1,-2 2 1,0 0-1,-1 0 1,0 1-1,1 2 1,2 1-1,3 1 1,2-1 577,5 0 1,5 1 0,8-1 0,7 0 0,7 1-1,8-1 1,8 0 0,5 1 0,2-1-804,4 0 0,-8 7 0,1 2 0,-5 3 0,-7 2 1,-5 1-1,-6 1-279,-8 3 0,-5 8 0,-9-3 0,-11 0 0,-12 1 0,-7-1 0,-4 0-113,-4-1-117,-2-7 0,-1-1 0,5-7 0,6-3 1,6-5-1,5-4-1271,3-3 0,7-5 1,15-11 1566,14-12 0,18-9 0,16-9 0</inkml:trace>
  <inkml:trace contextRef="#ctx0" brushRef="#br0">19609 1773 7842,'-17'-11'4008,"3"8"0,3 12-3743,4 10 0,-2 1 0,3-1 1,0-1 519,0-1 1,2 11 0,4 1 0,0 3 0,0 5 0,0 2 0,0 1 0,0-2-1380,0-2 1,1 1 0,4-6 0,3-3 0,3-4 0,-1-7 0,-1-2-1374,1-1 1,-4-8 0,-1-6 0,-5-8 0,-5-5 1654,-3-5 1,-3 3 0,1-3 0,1 4 0,0 0 1618,2 1 0,1 4 1,7 2-1,4 1 0,5 3-370,6 1 0,5 4 1,6 1-1,-1 3 1,1 0-1,1 1 1,2-1-549,1 0 0,4-2 1,-2-4-1,1 0 0,2-1 1,-2-2-602,-3-2 0,-5-5 0,-2 1 0,-3-3 0,-3-1 0,-7 0-1315,-5-1 1,-4 5 994,-2 1 1,-6 5 1278,-3-2 0,2 4 1,-1 2-1,4 4 1,5 3 20,7 4 1,5 2 0,5-1-1,3 0 1,2-1 0,2-1-378,4-3 0,0-5 0,-2 2 0,0-4 1,-1-1-1,-1-1-913,-2-4 1,-4-2-1,-7-6 1,-3-1-1,-6 2 272,-6 4 1,0-3-1,-6 8 1,0 5-1,1 7 1,4 5 98,2 4 1,8 4 0,5-4-1,5-2 1,9-1 0,8-1-749,7-1 0,10-6 0,4-2 899,6-4 0,-1-13 0,1-2 0</inkml:trace>
  <inkml:trace contextRef="#ctx0" brushRef="#br0">21275 1399 7968,'-7'-16'1318,"-7"3"0,1 10 0,-3 16 0,4 6 1,4 4-306,2-1 1,-4-4-1,3 4 1,-1 3-1,4 5 1,2 5 0,2 4-637,0 1 0,2 0 1,2 0-1,5-2 0,4-2 1,4-5-1,2-5 0,2-3-1678,2-6 1,1-3-1,0-5 1,-3-5 0,-2-3-1,-3-2 1047,-1-3 0,-2-4 0,-1-5 1,-3-1-1,-5 1 1119,-2 0 1,-8 5 0,-3 4-1,-1 4 310,1 4 1,-2 5 0,7 8 0,1 2 0,2 2 0,1 1 0,0-2-1723,0-2 0,5 2 1,6-3-1,5-2 1,6-5-1,5-5-1947,4-4 1,-1-2 2493,5-4 0,1-14 0,4-9 0</inkml:trace>
  <inkml:trace contextRef="#ctx0" brushRef="#br0">21728 1799 7883,'2'12'1839,"2"-3"0,-1 3 0,6-5-1124,1 1 0,-2 3 0,1-3 1,1-1-1,3-1 0,5-1 1,4-1-1,3-1-634,2-2 0,0-6 1,-1-6-1,1-4 1,0-4-1,-2-2 1,-3-2-971,-4-2 1,-5 2 0,-2 1 0,-4-2 0,0-1 0,-1 0-1,2 1 583,-1 2 0,-2 4 1,3-2-1,3-1 1,1 2-1,1-1 0,0 3-9,1-3 866,-1 12 0,5-10 0,0 9 0,-2-2 0,-1 3 0,-2 3 451,0 4 1,1 1-1,-2 1 1,-4 5-607,-3 7 0,-4 8 1,-2 10-1,-4 5 0,-3 2 1,-4 2-1,-2 0 379,1 0-1376,0 0 0,4-1 1,0-4-1,0-5 1,0-5-1,0-4-793,-1-2 0,2-6 0,0-5 0,-3-4 0,1-5 803,1-7 1,3-5 0,6-5 0,0-3 0,0-1 0,0 2-1,0-1 1559,0 0 1,2 3 0,2-2 0,5 0 0,3 4 0,3 3-18,2 4 0,6-2 1,6 6-1,4-1 0,1 0 1,3 3-1,1 1-925,2 2 1,-1 0 0,-1-1-1,1-2 1,2-3 0,-1 0-722,-3 0 0,-1-3 0,-8 3 0,-4 0 1,-4 0-1,-3 2-945,-2-2 1,-10 6 1639,-5 0 0,-11 12 0,-10 9 0</inkml:trace>
  <inkml:trace contextRef="#ctx0" brushRef="#br0">17742 2559 7940,'-13'0'1857,"0"0"1,7-6 0,7-2-1059,11 1 1,13-5 0,12 3-1,6-2 1,6-3-613,3 1 0,-3 5 0,-2 3 1,1 0-1,-2 1-187,0 1 0,-2-5 0,-4 1 0</inkml:trace>
  <inkml:trace contextRef="#ctx0" brushRef="#br0">17956 3385 7753,'-14'0'714,"1"0"1,6 6-254,2 3 0,10-3 1,5 0-1,8-2 0,10 1 1,10-1-1,8 1-82,2-1 1,-1 2-1,-2-3 1,3 1 0,3-1-1,-1-1-379,-1-2 0,0 6 0,4 1 0</inkml:trace>
  <inkml:trace contextRef="#ctx0" brushRef="#br0">19035 3145 7785,'-10'-12'5590,"-3"3"-4770,2 4 0,7 5 1,7 1-1,3 3 1,0 5-1,1 5 1,-1 2-463,0 2 1,3 5 0,-5 1 0,-1 4 0,-1 3 0,-2-1 0,0-2 0,1-3-639,4-2 1,1 0 0,4-4-1,-1 1 1,1-3 0,2-3-372,1-4 0,5-7 0,1 2 1,1-4-1,0-1 0,1-1 70,3-4 1,1-1 0,3-4 0,2 1 0,4-1 580,4-2 0,-1-2 0,9 1 0</inkml:trace>
  <inkml:trace contextRef="#ctx0" brushRef="#br0">19835 3105 7787,'0'-13'1398,"0"0"0,2 1 286,2 3 1,-1-2 0,5 9-974,-3 3 0,-2 5 0,-7 9 0,-5 2 0,-3 6 0,-3 0 0,-1 3 1,-2-3-425,2 1 1,1 7-1,2-7 1,1-1-1,3 1 1,5-3-683,2-3 0,2 1 0,2-3 0,2-2 1,5-4-1,4-1 0,5-2 230,4-2 1,-1-2-1,0 0 1,0 2-1,-2 1 1,0 2 538,-3-1 0,-1 2 0,-1 4 0,-3 2 0,0 1 0,-4 4 0,-1 0-145,-3 4 0,-1 0 0,-5 0 0,-5-4 0,-7 1 0,-2-2-862,-3 1 1,-2-3 0,3-3-1,-2-1 1,-1-1 0,0-3-1,1-5-1151,2-2 0,2-4 1784,9-2 0,-4-16 0,4-8 0</inkml:trace>
  <inkml:trace contextRef="#ctx0" brushRef="#br0">20542 3172 7731,'0'-13'1106,"0"4"0,0 0 1380,0-2 1,-2 5-1634,-2 2 1,-4 4-1,-5 6 1,0 6 0,-1 6-1,0 2 1,-1 5-1,-1 5-458,-1 6 1,11-2 0,-3 1 0,6 2 0,3 0 0,2-1-835,2-5 0,10-4 0,8-5 0,5-6 1,2-6-1,4-5 0,-1-5 0,1-6-649,-3-7 1,-2-7 0,-3-8 0,-3-3 0,-6-4 0,-5-2 1015,-7 1 0,-4-7 0,-4 3 0,-5-1 0,-4 1 0,-4 4 0,-2 5 0,0 4 560,0 5 0,1 4 0,6 8 0,3 4-1310,5 5 0,5 4 0,6 11 822,7 4 0,14 3 0,0 6 0</inkml:trace>
  <inkml:trace contextRef="#ctx0" brushRef="#br0">20542 3452 7770,'-14'0'0,"3"3"1389,2 6 1,4 5-1,10 12 1,4-3-1,4-1 1,5 2 294,4 1 1,5 6-1981,4 1 1,-2-1 0,7-5 0,-1-1 0,1-1-4994,-1-2 5289,-5-5 0,9-4 0,-5-7 0</inkml:trace>
  <inkml:trace contextRef="#ctx0" brushRef="#br0">19995 986 6595,'-54'-15'0,"1"0"0,-1-1 0,1 3 0,0 0 0,0 2 532,2 2 0,-1 1 0,0 2 0,-1 1 0,0 3 1,2 3-1,-19 4 0,2 4 0,1 3 0,-1 3-559,-1 3 1,-1 3-1,20-5 1,0 1 0,-1 1-1,-2 3 1,-1 2 0,1 0-1,-2 2 1,1 1 0,-1 2-1,-3 2 1,0 2 0,0 2-1,-1 1 1,1 2 0,-1 2-1,-1 2 1,1 2-1,0 0 1,2 2 0,0 1-1,1 1-15,1 0 0,1 2 0,2 2 0,11-8 0,0 2 0,2 1 0,0 0 0,0 1 1,1 1-1,1 1 0,1 0 0,0 1 0,1 0 0,1 2 0,1 0 0,0 2 0,1 1 1,1 0-1,1 0 0,3-1 0,0 1 0,2-1 0,1 1-87,1-1 1,0 0-1,2 0 1,2 2 0,0 2-1,1 1 1,2 0-1,2 0 1,-1 14 0,3-1-1,2 1 1,2-2 0,3 1-1,3-1 1,4-2-1,2 0 1,4-2 0,2-6-1,4-1 1,3-2 0,4-3-1,4-2 1,3-3 116,4-1 1,4-3 0,3-3 0,0-4 0,3-3 0,4-1 0,11 0 0,4-2 0,2-2 0,4-2 0,3-3 0,2-3 0,-15-6 0,2-3 0,2 0 0,0-2-1,6-1 1,1-1 0,1-2 0,1 0 0,4-2 0,1-2 0,0 0 0,2-2 50,-12-1 0,1 0 0,0-1 0,1-2 0,1 0 0,3-1 0,1-1 0,1-1 0,0-1 0,0-1 1,-10 1-1,1-2 0,-1 1 0,1-2 0,-1 1 0,1-1 0,0 0 0,0 0 0,0-1 0,0 1 0,1-1 1,-1-1-1,2 0 0,0 0 0,1-1 0,-1 1 0,0-1 0,0 0 0,0-1 0,-1 1 0,1 0 1,-1-1-1,0 0 0,1 0 31,-2 0 0,1 0 0,0-1 0,-1 1 0,1-1 0,0 0 0,0-1 0,1-1 0,-1 1 0,1-1 0,-1-1 0,-1 1 0,8-3 0,0-1 0,-1 0 0,-1 0 0,0 0 0,-2-1 0,-1 0 0,0 0 0,0-1 0,-1 0 0,-2 0 0,0-1 0,0 0 0,-1-1 0,-1 0 0,-3 2 0,-1-1 0,0-1 0,-1 1 0,0-1 0,12-6 0,-1-1 0,0 0 0,-2 0-7,-4 0 0,0 0 0,-2 0 1,-1-1-1,-8 3 0,-1 0 1,-2-1-1,0-2 0,11-11 1,-1-2-1,-4-1 0,-4 1 1,-2-1-1,-3-1 0,-6 2 1,-2-1-1,-2-1 0,-4-1 1,-1-2-1,-4 0-24,-3-1 1,-2 0 0,-4-1 0,-5 1 0,-3 0 0,-3-1 0,-6-5-1,-3-2 1,-5 0 0,-3 0 0,-5 1 0,-3 1 0,-4-1 0,-4 2-1,-4 1 1,-7-2 0,-4 2 0,-4 1-90,8 13 1,-3 1 0,-1 1 0,-2 2 0,-1 1 0,-1 1 0,-3 2 0,-2 1 0,-7-2 0,-3 1 0,-2 1 0,0 2 0,-4 0 0,-1 1 0,-2 1 0,1 2 0,11 6 0,0 1 0,-1 0 0,0 1 0,-1 1 0,-3 0 0,-1 0 0,0 2 0,-1 0 0,0 1 0,0 0 0,0 2 0,0 1 0,0 0 0,-1 1-95,-2 0 0,0 2 1,-1 0-1,0 0 1,1 2-1,0 0 1,1 1-1,-1 1 1,1 1-1,-1 0 1,1 2-1,-1 0 1,0 1-1,1 1 1,-1 0-1,3 1 1,-1-1-1,1 2 1,-1 0-1,1 1 1,0 2-1,0-1 1,-1 2-1,2 1 1,0 0-1,3 2 1,0 0-1,1 1 1,0 1-1,1 0 144,-13 5 0,0 1 0,0 2 0,1-1 0,-1 1 0,1 1 0</inkml:trace>
  <inkml:trace contextRef="#ctx0" brushRef="#br0">6239 9582 11858,'-18'-37'0,"-2"-1"0,1 2 0,1 8 0,5 9 0,3 5 702,-1 6 0,7 2 0,5 6 0,13 0 0,12 0 0,16 0 1,13 0-1,14 0 0,-29 0 0,2 0 0,5 0 0,1 1 0,2 1 1,0 1-221,1 1 0,0 0 0,5 2 1,0-1-1,-3 0 0,0 0 0,0 0 1,-1-1-1,2 1 0,-1-1 1,-2 0-1,-1-1 0,-1 0 0,-1-1 1,-2-1-1,-1-1 0,0 0 1,-1 0-1,-3 0 0,-1 0-436,36 0 1,-10-4 0,-17-2 0,-6-1 0,-6-4 0,-9-1-394,-8-1 0,-4 0 0,-15-2 0,-7 0 0,-11-1 1,-13 1 669,-10-1 0,-15-1 1,-13 6-1,-4 2 1,30 6-1,-1 1 0,-1 1 1,-1 1-1,-4 0 1,-1 0-324,0 0 0,-1 0 0,0 0 0,0 1 0,0 1 0,1 1 0,3 1 0,0 1 0,1 0 0,1 1 0,0 1 0,0 0 0,6-1 0,1 1 0,-29 5 0,17-2 0,11-2 0,10-2 0,7-2 0,8 2 0,22 0 0,20 4 0,18-1 0,-10-4 0,3-1 0,6 3 0,-1-1 0</inkml:trace>
  <inkml:trace contextRef="#ctx0" brushRef="#br0">22848 13660 8043,'0'-37'0,"1"8"0,4 12 0,4 14 523,3 9 0,1 9 0,0 3 0,-1 4 1,-2 5-1,-1 5 0,0 8 0,-1 9 1,-4 5-1,-1 3 0,0 3 0,1 5 1,-1 0-1,-1 0 0,-2-4 3940,0-2 0,0-1-4728,0-5 1,4-7 0,1-5 0,-1-7 0,1-4 0,-1-6-98,-1-4 0,0-8 1,1-7-1,5-7 452,3-7 1,7-5-1,4-13 1,2 0-1,1-1 1,3 0 454,2 1 0,1-1 0,2 12 1,-4 3-1,-3 4 0,-1 3-33,-2 3 0,-3 3 0,-9 4 0,-2 7 0,-3 3 0,-1 6-512,-3 0 0,-9 7 0,-6 4 0,-5-1 0,-4-1 0,-3 0 0,1-1 0,0-3 0,-5-3 0,5 0 0,-1-4 0,0-5 0,2-2-716,0-2 1,4-6 0,-3 1 0,2-2-1,3-2-250,1 0 0,7-6 1,5-3-1,8-3 1,8 0-2255,8 3 0,10-3 3220,5 3 0,14-2 0,5-3 0</inkml:trace>
  <inkml:trace contextRef="#ctx0" brushRef="#br0">23808 14607 8043,'16'7'4324,"-4"-4"-3096,-5-6 1,-2 0 0,-5-6 0,0-1-1,0-2 1,0-1 0,0-2 0,0-2-305,0 0 1,6-7 0,2 2 0,4-2 0,2 0 0,-1 4 0,0 0-2330,1 4 1,3 1 0,3 4-1,0 2 1,4 4 0,3 4-1,4 1-562,4 0 1,4 6 0,2 3 0,2 2 0,3 3 1840,2-1 1,-5 6-1,3 2 1</inkml:trace>
  <inkml:trace contextRef="#ctx0" brushRef="#br0">24541 14460 8026,'0'-13'1358,"6"5"0,1 2 190,1 0 0,-1 5 0,-6-4 0,-1 4-668,-5 1 0,-1 6 1,-2 4-1,2 5 1,2 3-1,-1-2 1,1 0-1,1 1-993,1 0 0,8 6 1,3-7-1,3-3 0,3-4 1,3-3-458,4-3 1,3-1-1,3-2 1,0-2-1,1-4 1,-4-6 204,0-4 0,-6-6 0,-1 4 0,-3 2 1,-3-1-1,-4 1 2651,-3-2 1,-4 5-1,-1 4-1463,0-1 0,3 5 1,5 5-1,8 6 1,6 3-824,6 0 0,6-6 0,1 1 0,2-2 0,6-2 0,1-2-365,2-2 0,-3-3 0,-6-8 0,-3-1 0,-1-4 0,-4 3-472,-1 2 0,-8-2 1,-6 10-1,-5 1-116,-3 6 1,-3 12-1,-7 13 1,-5 8-1,-3 11 1,-1 8 952,-1 7 0,1 8 0,0-6 0</inkml:trace>
  <inkml:trace contextRef="#ctx0" brushRef="#br0">23581 15286 8221,'-13'-25'0,"-1"3"0,1 4 0,0 5 1140,-1 4 1,1-1 0,0 5 0,-1 2-1,4 3 239,6 5 1,7-1-1,14 8 1,7 4-1,6 3 1,5 5-1,5 0-736,5-2 1,6 8 0,10-4-1,1 1 1,4 0 0,-4-4-1,0 4-560,-1 1 1,-6-7 0,-2 5-1,-6 0 1,-4-3 0,-1 1 0,-4-3-84,1-2 0,-8 3 0,-3-3 0,-6 1 0,-3-1 0,-2-3-1219,-3-1 0,-5-2 0,0 1 1,2-1-1,0 0 0,3 1 1,-1-1-848,0 0 1,7-5 0,0-4-1,3-2 2066,-1-2 0,6-6 0,6-2 0</inkml:trace>
  <inkml:trace contextRef="#ctx0" brushRef="#br0">24781 15686 8071,'-27'-13'1123,"6"1"1,4 2 581,2 1 0,7 7 1,4 2-1194,2 8 1,8 3-1,5 3 1,4-1-1,4 2 1,2 1-1,2 3 1,1 1 488,-2-1 1,-3 0 0,-5-1-1,-2 3 1,-4 1 0,-3 0-1,-5 2-1458,-5 1 0,-3 2 0,-10-2 0,-4 0 0,-4-1 1,-2 1-2031,-3-1 0,-3-1 1,-4 2 2486,2-2 0,-8 2 0,2-4 0</inkml:trace>
  <inkml:trace contextRef="#ctx0" brushRef="#br0">25367 16392 8035,'-12'-6'0,"2"-1"538,1 0 1,6 2-1,-1 10 1,2 4 0,4 4-1,1 3 1,3 3-1,1 1 1,2 0 0,0 0-476,0-1 0,0 0 0,2-3 0,0 2 0,-2-3 0,0-3 0,-3-6-63,-6-5 0,-6-10 0,-8-11 0</inkml:trace>
  <inkml:trace contextRef="#ctx0" brushRef="#br0">25274 16432 8035,'-18'-26'327,"-1"1"0,0 2 227,-1 6 1,7 2-1,6 1 1,2 1-1,7 1-184,5 3 0,11 3 0,6 6 1,5 0-1,8 2 0,5 1-370,2 1 0,18 7 0,1-4 0</inkml:trace>
  <inkml:trace contextRef="#ctx0" brushRef="#br0">25980 16272 8173,'-19'-19'0,"9"10"0,-2 2 0,5 8 613,4 8 1,1-1 0,2 1 0,0 1-1,0 2 1,0 1 0,2 0 0,1 2 349,1 3 1,6-2-1,-1 5 1,3 0-1,1-2 1,-1 0 0,-1-1-1892,-2 1 1,-1-8-377,6 2 1,-1-6 842,0-2 0,-5-2 0,-4-14 0,-2-3 0,-2-7 0,0-3 790,0 2 1,0-3-1,0 4 1,0-1 0,0 1-1,0 2 1,0 3 1286,0 1 1,0 1-1063,0 1 0,4 4 0,2 2 0,2 1-327,2 3 0,2 1 0,1 2 0,2 0 0,1 0 0,3 2 0,2 2-707,3 5 1,0 8 0,-1 0-1,0 1 1,0 0 0,2 1-335,2 2 0,-2-5 0,-1 2 0,-3-5 0,-1-2 1,0-4-1449,-1-1 1,-6-2 3426,-4-4 0,-12-4 0,0 1 0,-4 4 23,-2 7 1,6 10 0,-2 4-1,4 5 1,1 4 0,0 3-1936,0 0 0,4-2 1,1-5-1,-2 0 0,-2-2 747,-1-3 0,-6-3 0,-1-5 0</inkml:trace>
  <inkml:trace contextRef="#ctx0" brushRef="#br0">26447 16646 8149,'2'-40'0,"2"0"0,3 0 0,8 0 0,3 0 93,4 0 1,9 6 0,6 1-1,5 3 1,5 2 0,4 5 0,6 0-1,4 6-93,3 2 0,-27 1 0,0 0 0,31-8 0</inkml:trace>
  <inkml:trace contextRef="#ctx0" brushRef="#br0">24727 12941 8464,'6'-27'-882,"-4"5"1064,2 0 1,-2-1-1,-2-3 1,1-1-1,2-1 1,3-2 376,2-1 1,-4 0-1,5 3 1,1-2-1,2 1 1,0 2 0,-2 5 173,-1 3 1,-4 2-1,2 7 1,-1 4-1,-3 5-304,-2 7 1,-7 14 0,-4 10-1,-6 5 1,-6 11 0,-5 6-189,-4 7 1,1 9 0,-5-2 0,16-32 0,1 1 0,-2 1 0,0 1-1,-2 0 1,1 0 0,-2 1 0,1 1-329,0-1 1,1 1 0,2-3 0,1-1 0,2 0 0,0 0 0,-14 28 0,6-7 0,4-5-1415,3-7 0,3-8 1,2-7-1,3-5 0,3-6 1,1-3 1500,1-2 0,-12-6 0,1-1 0</inkml:trace>
  <inkml:trace contextRef="#ctx0" brushRef="#br0">24074 13460 8289,'-6'-13'436,"0"3"1,3 7 0,9 10 0,11 8 207,9 1 1,7-1 0,8-3 0,4-2 0,4-2 0,4-2-645,5-3 0,8 4 0,8 0 0</inkml:trace>
  <inkml:trace contextRef="#ctx0" brushRef="#br0">24714 11741 15626,'-6'8'79,"5"-1"0,-4-3 0,2 5 0,0 5 0,-1 2 0,1 2 329,1-2 1,2-1-1,0-2 1,0 1 0,2 0-1,1 3 1,3 0 0,1 0-534,4-3 0,6 0 0,4-1 1</inkml:trace>
  <inkml:trace contextRef="#ctx0" brushRef="#br0">24781 11595 8490,'-6'-27'741,"9"14"1,-2 7-1,4 9-966,1 4 0,4-4 1,0 1-1,5-1 0,4 0 1,1 3-1,2 0 225,3 0 0,-1 5 0,8-4 0</inkml:trace>
  <inkml:trace contextRef="#ctx0" brushRef="#br0">25341 11635 8490,'-9'0'951,"0"0"1,1 6 0,-2 2 0,3 4-426,1 2 0,-3 3 0,4 3 1,1-1-1,0 2 0,-1-1 0,2 3 1,2-1-346,1 0 1,0-1 0,0 1 0,0-3 0,0-1 0,1 0 0,4-3-1046,3-5 0,4 0 0,3-5 1,1-2-1,2-3 0,-2-6 0,-1-6 310,-1-4 1,2-13-1,-1 1 1,-3-4-1,-2-5 1,-3-2 557,-2-1 0,1 2 0,-2 1 0,-1 4 0,-1 4 0,-2 5 1559,0 3 1,0 3-1,-2 5 1,1 1-923,1 3 0,3 3 1,11 8-1,4 1 0,4 4 1,4 4-1,2 3-983,3 1 0,-2 6-495,7 1 0,-6 3 1,1 0-1,-3 1 0,-3-3-1934,-3 1 0,-4 4 2771,-9-6 0,-3 4 0,-6 0 0</inkml:trace>
  <inkml:trace contextRef="#ctx0" brushRef="#br0">25541 11914 8490,'-32'0'616,"1"0"1,6-4 0,7-2 0,5-1-184,4-4 1,17 4 0,14 0 0,13 1 0,13 3-434,10 1 0,11-4 0,5-1 0</inkml:trace>
  <inkml:trace contextRef="#ctx0" brushRef="#br0">25501 10902 9141,'-5'-40'0,"1"1"0,1 5 0,1 7 0,1 8 0,-4 6 527,-4 4 1,-10 10-385,-7 13 0,-6 1 1,-9 7-1,-8 1 1,-6 3-1,-8 2 0,-6 1 1,33-12-1,0 0 1,-2 2-1,0-1 0,-3 4 1,-1-1-1,-2 2 1,0-1-11,-3 1 0,-1 0 0,-2 2 1,-1 0-1,1 1 0,-1 0 1,0 2-1,0 2 0,-2 2 1,1 2-1,1 1 0,1 1 1,1 4-1,0 0 0,4 1 1,2 1 40,1 0 0,1 2 1,-3 9-1,2 2 1,3 0-1,1 1 1,0 3-1,0 1 1,1 4-1,0 2 1,13-21-1,1 0 1,1 1-1,-2 2 1,2 1-1,-1-1-353,1 3 1,-1-1 0,2 0-1,-8 21 1,3-1 0,9-20-1,1 1 1,2-1 0,-6 22-1,3 0 1,3-4 0,2-1-1,3-3 1,2-1 0,2-3-1,1-2 160,1-1 0,0-1 0,2 3 0,1 0 1,2-5-1,3-2 0,2-2 0,2 0 0,2-2 1,2-1-1,3-4 0,1-2 148,0-1 0,3-1 0,5 3 0,5-1 0,0-8 0,2-2 0,1-1 0,3-1 0,5-3 0,1-2 0,3-3 0,2-2 36,4-2 0,2-3 0,10-2 0,3-5 0,1-4 0,0-3 0,3-1 0,1-2 0,4-4 0,0-4 0,-24 2 0,-1-1 0,1-2 0,3-3 0,0-1 0,0-2-174,1-1 0,0-2 0,-1-1 0,-2 0 0,-2-2 0,1-1 0,3-5 0,0-3 0,-1 0 0,0-3 0,-1 0 0,-1-2 0,-2-1 0,0 0 0,-1-3 0,1-2 0,-1-2 0,-1-2 0,-2 0 0,-1-1 0,-1-2-338,1-2 1,-2-2 0,-1-1 0,-2-3 0,-3-1 0,-1-2-1,-1 0 1,-2-2 0,-2-1 0,-1 0 0,-3 0 0,-1-2 0,-2-2-1,-2 0 1,-3-1 0,-1 1 0,-2 1 0,-2-1 57,-2-1 1,-1 0 0,-2 1 0,-2 3-1,-2 0 1,-2 1 0,-2 4 0,-3 0 0,-1 2-1,-3 4 1,-1 1 0,-4 2 0,-10-20-1,-5 3 1,-4 8 0,-4 4 287,-2 4 0,-5 4 1,-9 4-1,-5 7 1,-1 5-1,-3 5 1,-4 4-1,-3 4 1,18 8-1,-1 2 1,-1 2-1,-2 1 1,0 1-1,-1 1-117,-2 1 0,0 1 1,-1 0-1,-4 1 1,-1 0-1,2 1 1,4 2-1,2 1 0,1 0 1,-1 1-1,2 0 1,-1 1-1,2 1 1,0 1-1,1 1 1,-23 5-1,0 3 118,1 1 0,1 2 0,-1 3 0,2 2 0,3 1 0,0 1 0</inkml:trace>
  <inkml:trace contextRef="#ctx0" brushRef="#br0">23848 12741 8253,'0'-61'227,"0"3"1,0 1 0,-2 17 0,-2 6-38,-5 4 1,-13 8-1,-8-1 1,-9 1-1,-11 0 1,-11 1-1,25 11 1,-2 0-1,-3 0 1,-2 2 102,-2 0 0,-2 1 0,-11-1 1,-2 1-1,2 4 0,0 2 1,-3 0-1,-1 0 0,-5 2 0,-1 1 1,1 2-1,-2 1 0,-3 1 1,-1 1-1,2 1 0,1 1-300,0 0 1,1 0-1,1 0 1,1-1 0,7-1-1,2 0 1,2-1 0,2 1-1,2-1 1,2 1 0,5 0-1,3 0-444,3-1 1,2 1 0,-27 6 0,17 1 0,8-1 0,11 0 450,9 1 0,10-1 0,3 0 0</inkml:trace>
  <inkml:trace contextRef="#ctx0" brushRef="#br0">20302 12274 12782,'-30'-31'43,"4"0"0,2 12 1,11 10-1,-1 6 171,1 3 0,-5 16 1,-1 8-1,-2 9 1,-4 10-1,-3 10 0,-3 13 179,16-27 1,0 1-1,-1 4 1,-1 2-1,1 7 1,0 1-256,-2 5 0,2 2 0,1 6 1,0 2-1,0 3 0,1 1 0,5-23 1,2 0-1,0 0-168,-1 25 0,3-1 1,4-1-1,3-1 1,6-2-1,5-3 0,4-5 1,5-3-1,4-5 1,6-4-1,2-6 0,4-4 1,5-3-1,3-4 1,3-4-1,3-2 89,2-2 1,3-4 0,6-3-1,3-5 1,-3-5 0,1-4-1,1-2 1,0-3 0,3-3 0,-1-3-1,-1-4 1,0-2-38,0-3 0,0-4 0,-2-7 0,-2-3 0,-5-2 0,-2-3 0,-2-3 0,-2-4 0,-2-5 1,-3-4-1,-3-3 0,-3-3-148,-1-4 1,-4-2 0,-6-5 0,-4-2 0,-9 22 0,-1-1 0,-3-1 0,0 0 0,-3-1 0,-1 0 0,-3-2 0,-2-1 0,-1 1 0,-2 0 0,-2-1 0,-2 1-58,-1 1 0,-1-1 0,-4 1 0,-3-2 0,-3 1 0,-2 2 0,-10-15 0,-3 4 0,-5 2 0,-4 3 0,-4 5 0,-4 4 0,-1 7 0,-4 5 0,-4 4 0,-3 6-79,-4 3 1,-1 6-1,4 6 1,-1 4 0,-5 4-1,-1 5 1,5 4 0,1 5-1,4 6 1,2 3 261,3 5 0,0 1 0,-1-1 0,0 0 0,7-2 0,-1 0 0</inkml:trace>
  <inkml:trace contextRef="#ctx0" brushRef="#br0">20142 14553 8251,'-13'-20'0,"-1"2"0,1 4 0,0 6 0,-1 3-35,1 4 522,-6 1 1,4 0 0,-3 1 0,2 4 0,-2 3 0,-3 6 0,-1 2 0,1 3 0,2 1 0,1 0-1,0 1 1,1 1 0,2 0-235,5 1 1,-1-3 0,7 4 0,1-2 0,1 2-1,2 0 1,2-1 0,2-2 0,5-2-2184,3-2 0,7-3 1307,3 0 1,4-2 622,0-4 0,7 4 0,1-4 0</inkml:trace>
  <inkml:trace contextRef="#ctx0" brushRef="#br0">20408 14660 8250,'-19'-18'799,"4"9"1,-1-7-1,4 13 1,5 10 286,1 5-529,1 2 0,5-1 1,0 0-1,2 1-308,2-1 1,4 0 0,5 1 0,2-1 0,3 0 0,4 0 0,3-1-1226,2-3 0,1-3 0,2-6 0,1 0 0,-2 0 0,-2-1 0,-5-4 697,-4-4 0,-3 2 0,-3-2 1,-4-1-1,-3-2 1390,-4-1 0,-2 5 0,-4 4 1,-3 2-1,-4 4 0,-3 2-498,-3 5 0,3 4 0,-2 4 0,2 2 0,3 0 0,2 2-717,1 0 1,6-4-1,-2 4 1,4 0 0,2-2-1,4 2 1,5-2-960,6 0 0,5-5 0,6-7 0,-1-1 0,1-3 0,1-3 368,3-5 1,-3-2 0,4-6 0,-6-1 0,-4 1 0,-5 0 745,-7-1 1,0-3-1,-5-1 1,-2 2-1,-3 2 983,-5 5 1,-2-1-1,-6 6 1,-1 1-1,1 1 1142,0 2 1,2-1-2265,7-4 0,10 2 0,13-6 1,3-1-1,5-2 0,3-1-328,-1-1 1,-2 1-1,-3 1 1,-4 3 0,0 5-31,-4 3 0,-7 8 0,-5 8 0,-4 10 1,-4 10-1,-5 8 0,-3 9-433,-1 9 879,5 1 0,10-23 0,2 1 0,11 34 0</inkml:trace>
  <inkml:trace contextRef="#ctx0" brushRef="#br0">24514 14780 8387,'-52'-12'0,"2"-6"0,1-5 318,6 2 0,-9-3 0,2 8 0,-5 4 0,-6 9 0,-2 12 0,-5 15 86,33-8 1,1 5-1,-1 4 1,1 3 0,-1 5-1,0 2-353,-1 3 1,1 2 0,-4 11 0,1 2 0,1 6 0,2 2 0,-1 4 0,2 2 0,12-20 0,2 2 0,1 0-120,1 4 0,0 0 0,2 1 0,2-2 0,1 1 1,2 0-1,1 5 0,1 0 0,3 1 0,0 2 1,3 0-1,1 1 0,3-2 0,1 0 0,3 0 1,2 2-1,3 0 0,2-1 117,3 1 1,1-1-1,2-1 1,1-7 0,2-1-1,3 0 1,3 1 0,4-1-1,1 0 1,3-3 0,1-1-1,3-3 1,1-4 0,2-2-1,2-2 1,3-3 0,3-1-1,1-4 1,1-4 0,1-2-1,0-3-9,1-1 1,1-2 0,1-3-1,6-1 1,3-2 0,-1-3 0,-2-3-1,0-2 1,0-1 0,2-2 0,0 0-1,-1-3 1,3-2 0,0-1-1,-1-2 1,-1-2 0,0-1 0,0-1-47,-1-1 1,1-2 0,0-1 0,0-2 0,1-1 0,-2-2-1,-3 0 1,-2-2 0,-1-1 0,-2-1 0,-1 0 0,-2-2 0,-1-1-1,-1-1 1,-3-2 0,-2 1 0,-2-1 0,-2-2 0,-1-2-1,-1-1 1,-2-1-113,-1-2 1,-2-1-1,-2-1 1,10-19 0,-5-2-1,-14 17 1,-2-1 0,-2-1-1,7-22 1,-4-2-1,-5 0 1,-5 0 0,-3-2-1,-4 1-272,-4-2 1,-5 1 0,-5 6 0,-6 1 239,-7-4 1,-5 2-1,-4 5 1,-6 3-1,-8 1 1,-5 4-1,-3 4 1,-3 4-1,-5 6 1,-3 4 23,-2 5 0,-4 5 1,16 10-1,-2 2 1,0 4-1,0 2 1,1 4-1,-1 1 1,-1 0-1,0 2 0,0 2 1,-1 1-1,-1 2 1,0 2-1,2 2 1,0 1-1,1 2 126,-1 1 0,1 2 0,0 0 0,-2 1 0,-1 1 0,3 0 0,4 0 0,3 0 0</inkml:trace>
  <inkml:trace contextRef="#ctx0" brushRef="#br0">23368 17072 8012,'-6'-16'360,"-2"1"269,1 3 1,-9 8 0,2 1 0,-2 6-279,-3 6 0,-9 8 0,-12 7 0,-9 4 1,-7 5-1,-7 1 0,30-15 0,-2 0 0,-1 2 1,0 0-244,-2 0 0,0 2 0,-5 4 0,0 1 0,2-1 0,1 1 0,-2 0 0,-1 2 1,0-1-1,0 1 0,2-2 0,1 0 0,1-1 0,1 1-2025,2-2 1,1 1 1698,1 0 1,0-1-1,0-2 1,1 0-1,0-1 1,-1 0-1</inkml:trace>
  <inkml:trace contextRef="#ctx0" brushRef="#br0">20768 17419 8278,'-13'-29'1198,"0"7"0,-1 2 1,1 17-1,0 4-680,-1 6 1,0 16 0,-4 6 0,-4 8 0,-5 11 0,-3 6 0,-1 9-229,2 2 1,5 3 0,3 2 0,2 1-1,3-2 1,1-1 0,3-4-1021,3-6 0,3 4 0,6-10 1,2 0-1,2-4 0,5-3 730,3-7 0,7 8 0,2-4 0</inkml:trace>
  <inkml:trace contextRef="#ctx0" brushRef="#br0">21435 18312 8235,'-18'-24'289,"0"-3"1,1 2 737,-3 6 1,6 5 0,-6 11 0,1-1-664,-3 1 1,1 2-1,0 1 1,2 1 0,1 3-1,1 5 1,-1 3 0,1 3-136,3 3 1,6 3 0,4 5-1,2 1 1,4 0 0,4-1-1,9 1-1652,10-1 1,3-5 730,7-3 1,2-5-1,6-4 1,3-4 298,2-4 0,-10-1 1,2-3-1,-3-4 1,-3-7-1,-3 0 1,-4-1 604,-5 1 0,-7 1 1,-8 0-1,-1-1 5158,-3 1-4798,-1 6 0,-1 1 1,4 7-1,4 2 0,4 3 1,5 0-578,4 0 0,12 3 0,5-5 1,-1-1-1,4-1 0,-4-2 0,2 0 1,-4 0-147,-2 0 0,-3 6 0,-6 3 0,-3 2 0,-4 4 0,-3 5 301,-2 6 1,-6 11 0,-2 9-1,-4 1 1,-2 7 0,-4 5-39,-3 8 1,-10 2-1,-6-2 1,-4-2-1,-5-3 1,1-5-1,-1-7-577,4-6 1,2-10 0,3-7 0,3-8-1,2-5 366,3-6 1,7-3 0,6-11 0,6-10 0,7-12 0,8-14-252,9-8 0,0-2 1,5-9-1,1-1 1,1-2 349,-18 31 0,2-2 0,4-5 0,0-1 0,-1 0 0,0 0 0</inkml:trace>
  <inkml:trace contextRef="#ctx0" brushRef="#br0">25074 11315 8212,'-31'-27'0,"-2"2"0,-1 1 0,-3 4 0,-3 0 0,-4 5 0,-5 5 185,-9 4 1,2 6-1,-3 2 1,-1 5-1,3 11 1,-4 13-1,3 10 1,3 10-1,8 6 1,26-24-1,2 3 1,3 2-1,2 2 1,3 3-1,3 1 1,3 1-1,3 1-38,1-1 0,3-1 0,4-3 1,3-1-1,4-2 0,4 0 1,2-1-1,5 0 0,3-1 1,5-3-1,3-2 0,4-3 1,5-2-1,4-4 0,3-3 0,3-4 1,5-2-1,2-2 0,1-4 1,2-1-133,1-2 1,2-2 0,4-4 0,1-4-1,-3-1 1,0-3 0,1-4 0,-1-2-1,0-3 1,-2-2 0,-4-2 0,-3-1-182,-3-2 0,-3-2 1,1-4-1,-4-4 1,-9 2-1,-3-3 1,-1 0-1,-3-3 1,-5 0-1,-4-1 1,-5 0-1,-5 0-124,-4 2 0,-5-2 0,-4-4 0,-6-1 0,-5 3 0,-6 1 0,-5 0 0,-5 3 0,-8-1 0,-4 4 0,-5 3 0,-4 4 0,-5 1 0,-2 4 364,-3 3 1,-1 4 0,-1 3-1,-2 4 1,-5 2 0,-2 4-1,-1 3 1,-1 4 0,1 3-1,1 4 1,-3 4 0,1 3-176,1 2 0,1 3 101,2 4 0,-1 2 0,18-9 0,-2-1 0,2 2 0,0 2 0,2 0 0,-1 1 0</inkml:trace>
  <inkml:trace contextRef="#ctx0" brushRef="#br0">20635 13114 9753,'5'-15'0,"0"0"0,1 1 0,0 2 0,-1 1 145,1 4 1,-6-3 0,0 5 0,-8 1 0,-5-1 0,-3 1 0,-4 1 0,0 1 0,-4 2 0,-1 0 685,-2 0 1,0 6-1,1 3 1,1 3 0,1 3-1,3 1 1,0 3-376,1 2 0,8 3 0,0 5 0,5 2 1,5-2-1,5-4 0,6-3-522,3 2 1,12-5 0,2-1 0,2-4 0,2-2 0,0-3 0,1-4-277,-2-4 0,-2-4 1,-5-4-1,-4-8 1,-5-3-1,-4-4 1,-4-2-379,-4-4 1,-4-6 0,-6 2 0,-9-1 0,-5 0 0,-5 4 464,-3 1 1,4 7-1,-1 5 1,5 5 0,4 7-520,3 2 0,7 4 1,8 4-1,8 6 774,11 4 0,11 2 0,5-5 0</inkml:trace>
  <inkml:trace contextRef="#ctx0" brushRef="#br0">20995 13114 9777,'-25'-15'415,"3"-3"1,2-1 0,7 10 483,0 5 0,-1 2 0,1 4 1,1 2-1,3 5-746,5 3 1,2 1 0,4 2 0,2 1 0,4 2 0,1 0-1,-1 0-1041,3-1 1,5 1 0,2-4 0,0-3-1,-1 0 1,1-4 0,0-1 873,1-3 1,2-1 0,6-2 0</inkml:trace>
  <inkml:trace contextRef="#ctx0" brushRef="#br0">21142 13127 8542,'-9'-4'0,"1"-2"594,2-2 1,2 7 0,5 0 18,4 3 0,-2 9 0,6-2 0,1 3 1,2 1-1,1 0 0,1-1 0,-1-2-685,0-1 1,5-1-697,0 1 0,0 1 1,-5-6-1,0-1 1,1-1-1,-1-2-1840,0 0 2354,-5 0 0,-1-5 0,-5 1 0,-2 1 804,-6 2 1,-5 1 0,-4 1 0,-1 3 0,-3 5 0,-2 5 457,-3 3 0,5 3 0,1 3 0,4 0 0,2 0 0,1 1 0,4 0-1160,1-2 1,3-4-1008,8 4 0,3-6 0,10 2 1159,4-3 0,10-2 0,2 0 0</inkml:trace>
  <inkml:trace contextRef="#ctx0" brushRef="#br0">21515 13167 8587,'-12'-32'2564,"2"5"-1329,1 8 1,0 10-1125,-4 4 0,4 8 1,1 5-1,2 2 1,3 6-1,2 4 1,1 3-1,0 3-655,0 0 0,1 1 1,4-2-1,4-1 0,3-4 1,1 0-1,0-4 0,2-3 544,3-4 0,3-3 0,5-6 0</inkml:trace>
  <inkml:trace contextRef="#ctx0" brushRef="#br0">21635 13287 8466,'0'-25'202,"0"3"539,0 4 0,-2 3 0,-2 3 0,-5 2 1,-3 3-1,-1 1-151,0 3 0,4 7 1,1 5-1,2 3 0,3 1 1,2 2-1,2 0-542,4-2 0,7 8 0,7-8 0,2 1 0,4-4 0,3-4 0,3-2 0,-1 1-647,-2-2 0,-3-6 0,-3-3 0,-4-2 0,-5-2 0,-4-2 0,-4-1 198,-4 0 1,-8-1-1,-5 2 1,-6 2 0,-3 3-1,-4 1 1,-3 3 1323,-3 1 1,1 10-1,7 5 1,2 8-1,2 5 1,4 5-426,4 5 1,7 7 0,11 4-499,11 5 0,15-2 0,-10-20 0,1 0 0</inkml:trace>
  <inkml:trace contextRef="#ctx0" brushRef="#br0">22568 18338 8279,'-4'-31'0,"-2"1"-2,-2 5 0,-1 6 1,-4 10 443,0 5 1,-2 2 0,-3 2 0,-3 0 0,-2 2 0,-1 2 0,-1 5 0,3 3 0,1 3 0,4 2 0,4 4 0,4 1 0,5 1 0,2-1-469,2-1 0,12-1 0,7-5 0,10 0 0,8-5 0,6-2 1,5-5-1,6-2 26,4-1 0,2-12 0,7-3 0</inkml:trace>
  <inkml:trace contextRef="#ctx0" brushRef="#br0">23074 18005 8070,'-17'-15'577,"-1"-3"0,0 5 0,5 15 0,1 9 0,2 10-49,1 4 0,6-4 1,-2-3-1,4-3 0,1-2 1,0 2-1,0 1-619,0 2 1,6 8-1,3-2 1,4 0 0,5 0-1,4-4 1,5-2-734,4-3 1,-6-8 0,5-2 0,-1-4 0,-1-1-1,-1-1 1,-6-4 756,-8-4 0,-1-2 0,-8-3 0,-2 2 0,-5 2 0,-6 3 1023,-3 1 1,-6 0 0,-1 3 0,0 0 0,0 4 0,2 7-165,2 4 0,8 2 0,3 4 0,2 3 0,4 1 0,4 0 0,8 1-677,12-3 0,8-1 0,9-5 1,4-2-1,2-3 0,1-5-726,-4-3 1,-9-1 0,-6-1 0,-4-3 0,-6-5 556,-8-3 1,-7 3 0,-12 2 0,-9 1 0,-9 4 0,-8 7 0,-4 9 226,-1 12 0,3 9 1,13 15-174,8 13 0,6 2 0,7 7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21382 9529 8021,'-45'-39'0,"2"7"0,-1 7 0,1 8 0,-2 4 0,4 3 1,-2-2 0,-2 4 0,1 0 1,-5-1-1,-3 0 0,-1 0 0,-2 0 1,-3 2-1,-4 2 0,-4 4 0,-7 1 1,34 0-1,0 0 0,-3 0 0,-1 1 1,1 1-1,0 1 0,-1 1 1,0 2-1,1 1 0,-1 1 0,-2 1 1,0 1 164,-2 0 1,1 1 0,1 0 0,1 1 0,-3 3 0,-1 2 0,0 0 0,1 1 0,1 1-1,0 1 1,0 0 0,1 1 0,1 0 0,2 1-64,0 0 0,1 0 1,1 3-1,0-1 0,0 0 1,0 0-1,0 1 1,0 2-1,0 1 0,0 3 1,0 0-1,0 1-167,0 2 0,0-1 0,0 0 0,0 1 0,0 0 0,0 0 0,0 1 0,0 1 0,0 2 0,0 1 0,0 2 0,0 1 0,-1 2 0,0 1 116,-1 0 1,0 1 0,3 2 0,1-1 0,-1 1 0,0 0-1,1 2 1,1 0 0,3-1 0,0 1 0,1 1 0,1 2-1,1-1 1,1 1-53,1 0 0,-1 2 0,-1 5 0,0 1 0,1-4 0,1 0 0,0 1 0,0 1 1,0 1-1,2 0 0,1-2 0,1 0-91,2-1 0,-1 0 1,-3 3-1,1 0 0,0-1 1,1 0-1,1 0 0,-1 1 1,1 0-1,0 1 1,1-1-1,0 0 0,-2 2 1,1 0 94,-2 1 0,0 0 0,3-3 0,0 0 0,-3 1 0,0 1 1,1 0-1,1 0 0,2-1 0,0 0 0,0 0 0,1 1 1,1-3-1,1 0 65,0 1 0,0 0 1,2 6-1,1 1 0,0-3 1,0 0-1,0 0 1,2 1-1,0 1 0,1-1 1,2-1-1,2-2-81,0 0 1,1 1 0,3 5 0,1 1 0,1-4 0,-1-1 0,1 0 0,0 0 0,2 1 0,1 1 0,0-1 0,1-1 0,2 4 0,0 0-238,0 1 1,1-1 214,3-5 1,1 1 0,0 7-1,1 0 1,1-3 0,2 0-1,-1 1 1,2 0 0,-1 2-1,1-1 1,0-3 0,0 1 5,0-1 0,1 0 0,1 1 0,1-1 0,1-4 1,0-2-1,1 1 0,0-1 0,1 2 0,0 0 0,0-1 1,1-1-1,0 2 0,1 0 12,0 0 0,1 0 0,2-5 1,0-1-1,-1 1 0,1 0 0,3 0 1,2-1-1,1-1 0,1-1 0,2 2 1,2-1 28,1-2 0,1-1 0,-4-3 0,0 0 0,6 0 0,2-1 0,1 1 0,1-2 0,-1 0 1,0-1-1,4 2 0,0 0 0,0-1 0,0 0 22,1 0 1,2-1 0,5 0-1,2-1 1,-2-5 0,1-1-1,-1 0 1,0-1 0,1 0-1,0 0 1,-2 0 0,1-1-12,0 0 0,1 0 0,6 1 1,0-1-1,-2-2 0,0 0 1,-2 0-1,0 0 0,1-1 1,0-1-1,-1-1 0,1-1 1,4 1-1,1-1 21,2 2 1,0-2-124,-6-4 1,1-2-1,-13-6 1,3-1-1,-1-1 1,19 5-1,0-2 1,4 0-1,0 0 1,-23-8 0,0-1-1,0 0 1,24 3-1,0-1 43,-1-1 1,0-2 0,-20-4 0,0-1 0,1-1 0,-1-2 0,0 0 0,0 0 0,1-1 0,0-1 0,1 0 0,-1 0 0,1-1 0,0-1 0,-1 0 0,-1 0 0,0-1 0,0-2 0,0 1 0,-1-2 103,1-1 0,0-2 1,0 1-1,-2 0 1,1-1-1,-1-1 1,3-1-1,1-2 1,-1 0-1,-2 1 0,0-1 1,0 0-1,-2 0 1,0-1-1,-1 1 1,25-9-1,-1 0 4,-23 8 1,0-1 0,0 0 0,-1-2 0,0 0 0,0 0 0,2 0 0,0 0 0,1 0 0,-2-1 0,1-1 0,-1 1 0,-1-1 0,1 0 0,-1 0 0,0 0 0,1 0 0,-1 0 0,1-1 0,0-1 0,0 1-78,1-1 0,1-1 0,0 0 0,2-2 0,1 0 0,-1-1 0,1 0 0,0 1 0,0-1 0,-3 1 0,1 0 0,-1-1 0,0 1 0,0-1 0,-1 0 1,0 0-1,-1 0 0,0 0 0,3-2 0,-1-1 0,1 0-119,-1-1 0,0-1 0,-1 0 0,-4 2 0,0 0 0,-2-2 0,1-2 0,-1-1 0,-1-1 0,-2 1 0,0-1 0,-1 0 0,-2 0 0,0-1 0,0 0 0,-1-1 0,1 0 0,-1-1 102,0 0 1,0 0 0,-1-2 0,-2-2 0,0-1 0,-1-1 0,-2 2 0,1-1 0,-2-1 0,-1 0 0,0-1 0,-1-1 0,-1 0 0,0 0 0,-1-1-1,-1-1 1,1 0 0,-2-1 0,0-1 0,0 0 0,-1-1 62,1-1 0,-2-1 0,0 1 1,-1 1-1,-1-1 0,0 1 0,0-2 1,-1-1-1,0 1 0,0-1 0,-1 0 1,0 0-1,0-1 0,0-1 0,-1 0 1,1-1-1,-1 0 0,0 0 61,-1 0 1,1 0 0,-1 0 0,1-1-1,0 1 1,-1 0 0,-1 0 0,0 1 0,0 0-1,-1 0 1,0 0 0,-1-1 0,0-1 0,0 0-1,0-1 1,-2 2 0,1 0 0,-1-1 0,-1 1-1,1-1 1,-1 0-81,-1 0 0,-1-1 0,0 1 1,-1 2-1,0 1 0,0-1 1,-2-3-1,-1 0 0,0-1 0,0 0 1,0 0-1,0 1 0,-1-1 1,0 1-1,0 0 0,-2-1 1,0 0-1,-2 1 0,0 1 0,-1 0 1,-1 0-120,0 3 1,-1-1 0,-2 0 0,-2-5 0,-2-2 0,0 2 0,0 3 0,0 0 0,-1 0 0,-1-1-1,0 0 1,-1 0 0,-1-2 0,0 0 0,0 1 0,0 0 0,-1 1 0,0 0-52,-1-1 0,0 1 1,-1 0-1,-1-2 1,0 0-1,-1 1 1,0 1-1,0 0 1,-1 0-1,1 0 0,-1 0 1,0 0-1,-2-3 1,0 0-1,-1 1 1,1-1-1,-1 1 1,-1 0-1,-1-2 0,0 1 1,-1-1 99,0-1 0,0 0 0,0 1 0,1 4 0,1 2 0,-1-1 1,-2-3-1,-1-1 0,0 0 0,0 1 0,-1 1 0,0 0 1,0 1-1,0 1 0,0-1 0,-3-2 0,1 0 0,-1 1 1,0 0-1,1 1 0,-1 0 239,0 1 1,0 1 0,0-1 0,-3-2 0,0-1 0,0 2 0,2 5 0,1 1 0,-1 0-1,-1 0 1,-1-1 0,0 0 0,-1 0 0,0 0 0,0 1 0,0 1 0,-1 2 0,0 0-98,1 2 0,-1 0 0,-1 1 0,-3-2 0,-1 1 0,-1 1 0,2 3 0,0 1 0,-1 1 0,0 2 0,1 1 0,-2 1 0,0 2 0,0 1 0,-1 1 0,0 2 0,-1 1 0,-1 2 0,-1 0 0,-1 1 0,-1 2 78,0 1 1,0 1 0,-1 2-397,0 1 1,0 2 0,-1 1 0,-4 2 0,-1 1 0,0 3 0,-1 1-1,0 2 1,-1 1 0,0 1 0,-1 2 0,0 2 222,-3 0 0,0 2 0,-1 0 0,-2 1 0,0 1 0,0 1 0,1 1 0</inkml:trace>
  <inkml:trace contextRef="#ctx0" brushRef="#br0">1920 10142 8461,'-18'-24'0,"0"5"0,2 7 0,1 5 0,2 4 0,5 7 0,2-2 0,6 10 369,0-4 1,6 4-1,5 3 1,6 1 0,10 4-1,7-1 1,7 2-1,8-2 1,9 0 0,7-3-1,8-2 1569,-34-10 1,2 1-1814,1 1 1,2-1 0,4-3 0,2-2-1,-1 2 1,1-1 0,0-2 0,0-1-1,3-2 1,0-1 0,1-1 0,0 0-43,1 0 0,1-1 0,1-2 0,0-1 0,-2-1 1,1-1-1,2 0 0,1-2 0,-1-1 0,1 0 0,2-1 1,1 0-1,-3-1 0,0 1 0,0-1 0,-1 0 0,-3 0 1,-1 0-4,-1-1 0,0-1 1,-1-2-1,-2 0 0,1 1 1,-1-1-1,-2 1 1,-1 0-1,0 0 0,-1-1 1,-2-1-1,0 1 8,-3-1 1,1 1-1,1-2 1,-1 0-1,-3-1 1,-1 0 0,0 0-1,0-2 1,0-2-1,0 0 1,-3-1 0,1 0 26,-2 0 1,0-1-1,2-1 1,0 0-1,-3 0 1,0 1 0,-1-1-1,1 0 1,0-2-1,0 0 1,-1 2-1,0-1-127,0-1 1,1 1-1,1 0 1,0 0-1,1 0 1,-2-1-1,0 0 1,-2 1-1,1-2 1,-2 0-1,-1 0 1,0 1-1,0 0 1,0-1-267,0 1 0,-2 0 1,16-28-1,-19 27 0,0-2 1,-1 0-1,-1 0 0,1-2 1,-1 0-1,2-3 0,-1-1-143,2 0 0,-2-2 354,-5 3 0,1 0 0,3-2 0,0 0 1,-4 3-1,-2 0 0,1 0 0,0 1 1,-1 1-1,-2 1 0,10-33 143,-7 6 1,-2 1-1,-2 3 1,-1 1-1,-3 0 1,-6 4-709,-6 5 0,-6 0 0,-10 4 309,-8-2 0,-8 4 0,-11-4 1,-6 3 147,-3 2 0,-7 1 0,27 22 0,-1 0 1,0 0-1,1 0 0,0 1 0,0 0 0,1 0 1,0 1-1,-30-18 264,4-1 0,-2 0 0,1 0 0,-1 4 1,-4 2-1,4 3 0,0-1 46,1 0 0,2 3 0,-5 4 0,-1 4 0,2 3 1,-3 3-1,0 2-120,-5 1 0,2 6 0,-3-1 0,2 2 0,2 2 0,3 2 64,0 2 0,6-3 0,1 4 1,2-2-1,1 0 0,0 1 1,3-1 63,0-1 0,-1-2 1,-3 1-1,-4 2 1,1 2-1,-2-1 0,2 0 167,0 1 1,-8 5 0,4-2 0,-1 1-1,-1 1 1,0 3-164,-2 4 1,0 2 0,-1-3 0,-1 2 0,-3 0 0,3-1 0,1 1 32,1-2 1,6 4-1,2-1 1,3 0 0,1 2-1,3 0-60,0 2 0,0 3 0,1 2 0,-1 1 0,0 4 0,-3 1 0,0 4-91,1 5 0,0 0 1,-1 6-1,-1 2 1,27-26-1,-1 1 1,0 1-1,1 1 1,-2 1-1,-1 1 9,0 3 0,-1 1 0,1 2 0,1 1 0,-5 2 0,0 2 0,1 0 1,1 0-1,0 2 0,1 0 0,1 2 0,1 1 0,2-2 0,3 1-38,1-2 1,1 1 0,2 0 0,1-1 0,2 0 0,2-1 0,1-1 0,1 1 0,1 1 0,2 1 0,0-1 0,1 0-45,2 1 1,1 1 0,2 3-1,3 0 1,0-1 0,1 1-1,1 0 1,1 1 0,1 4 0,1 0-1,1-1 1,3 1 0,2 3-1,3 2-57,2 2 0,2 0 0,0-3 0,3 0 0,1 1 0,3-1 0,2 0 0,1-1 0,1-4 0,3-1 0,2-1 0,3-2 0,1-4 0,2-3 148,2-4 1,1 0 0,6 0 0,3-2 0,1-5-1,2-2 1,2-2 0,2-2 0,3-1 0,2-1-1,-1-3 1,0 0-173,-2-1 0,1 0 0,5 0 0,0 1 0,-4-2 0,-1 0 0,1 0 0,0 1 0,0 1 0,0 1 125,-4-1 0,0-1 0,-1-1 0,0 0 0,-1 2 0,-1 2 0,0 0 0,0 1 0</inkml:trace>
  <inkml:trace contextRef="#ctx0" brushRef="#br0">23901 14766 7573,'-33'-2'0,"-4"-4"0,0-3 0,3 1 0,9 1 0,12 4 0,14-4 0,13-1 0,12 1 0,13-4 0,13-6 0,8-4 0</inkml:trace>
  <inkml:trace contextRef="#ctx0" brushRef="#br0">24421 15100 7572,'-18'0'1411,"-7"-2"-100,-11-2 1,-26 2 0,-3-2 0,4 2-2011,14 2 0,25 0 699,31 0 0,23-6 0,23-1 0</inkml:trace>
  <inkml:trace contextRef="#ctx0" brushRef="#br0">3999 12101 7572,'-12'7'0,"-14"-4"0,-19-6 0,-5-5 0,5-4 0,13 0 0,8 3 1796,5-3 0,11 9-1511,4-6 1,2 5 0,4-4-1,2 3 1,5 2 0,3 1 1025,1 2 479,-5 0 732,-2 0-2652,-6 0-357,0 0 405,-6 0 0,3 0 0,-6-1 343,-1-4 0,2 4 1,1-5-243,1 0-1619,1 4-41,5-4 1737,0 6 1,-1 0 0,-3-1 0,-5-3 206,-3-5 0,0-3 1,2 0-1,2 2 0,2 1 1,2 0-349,-2 1 1,3-3 0,-4 2-262,1-3 0,1 3 0,4 0 0,-2-1 0,-2-2 63,2-1 0,0 4 0,0 0 0,-1-2 0,1 0 0,0-3 0,0 1 378,-1 0 0,-1-1 0,5 1 1,0 0-1,0-1-144,0 1 1,0 4 0,0 0-1,0-1-309,0-2 0,-1 3 0,-2 0 0,-2-1-371,2-2 0,2 3 1,1 0 1,0-1 434,-6-2 285,4-1 0,-4 4-330,6 0 1,-1 6 297,-3-2 0,-4 10 0,-5 2 0</inkml:trace>
  <inkml:trace contextRef="#ctx0" brushRef="#br0">3586 12807 8387,'-15'-23'0,"-1"6"0,-1 13 0,4 11 0,4 10 0,3 6 0,3 5 667,2 4 0,1 3 0,0-2 1,0 1-1,1 3 0,4 1 1,5 4-1,5-1 0,4-1 0,3-6 1,4-4-1,0-5 606,-1-3 0,-2-2 1,0-9-1,-2-2 1,-2-4-1670,-2-4 0,-4-13 0,-4-5 0,-3-9 0,-2-6 0,1-7 0,-2-5 60,-2-4 0,-1 0 0,0-4 0,0 3 0,0 5 1,0 4 991,0 4 0,0 3 0,2 8 0,2 3 1,5 6-1,3 5-391,1 7 1,0 4 0,2 4-1,3 7 1,4 5 0,5 6-1751,4 3 0,5 8 1,8 3-1,3 1 1485,1-2 0,15-2 0,0-7 0</inkml:trace>
  <inkml:trace contextRef="#ctx0" brushRef="#br0">4572 13074 17913,'-1'-31'2560,"-4"0"0,4 4-2061,-4 18 1,5 6-1,6-1 1,6 1-1,4 0 1,2-2-1,1 2 1,4 2 0,0 1-1304,0 0 1,2 0-1,-4 0 1,1 0-1,-2 0 1,0 1-141,-4 4 1,-7-2-1,-5 6 1,-2 1 1958,-2 2 1,-2 3-1,-1 3 1,-3 2 0,1 4-1,-1 1 1,3 5-56,1 2 1,2 4-1,0 4 1,0-2-1,0-1 1,0-1 0,0-1-2334,0 0 0,0-3 1,2-5-1,1-1 0,1 0 1,-1-4-8459,-1-4 9728,-2-10 1,0-2-1,0-6 1</inkml:trace>
  <inkml:trace contextRef="#ctx0" brushRef="#br0">4999 13141 12020,'13'-27'292,"-4"6"1,0 3 1476,1 4 0,2 5 0,0 0 0,-2 0-1542,-1 2 0,5 1 1,5 6-1,0 0 1,3 0-1,2 0 1,4 0-1,0 0-658,0 0 0,-5 0 1,-1 0-1,0 0 0,-1 0 1,-3 0-1,-4 0-493,0 0 1,-5 0-1,-2-2 1,-1-2 5769,-3-5-4172,-2-3 1,-1 12-1,-1 7 1,-2 8-1,-2 1-386,3-1 0,0 5 1,2 0-1,0 1 0,2-2 1,0-1-928,3 0 1,5 0 0,-1-5 0,3-1 0,1-2-1,1-2 1,-1-3 0,0-2-601,1-1 1,-2-4-1,-4-2 1,-2-5-1,-1-3 1,-1-1 932,-1 0 1,-1-1 0,-2 1-1,0 0 1,0-1 0,0 1 1216,0 0 1,0-1 0,0 1 0,0 0-1,1-1-397,4 1 1,3 0 0,10 1 0,4 1 0,4 1 0,0-3 0,2-4-452,4 1 1,0-3 0,4 1 0,-5 0 0,-3 1 0,-1-3-385,-1 0 1,-5 3 0,-3-2-1,-3 1 1,-4 1 0,0 0 405,-2 2 0,-6 2 1,3 1-1,-2 2 716,0 1 0,1 8 0,-5 2 1,0 11-1,0 9-562,0 4 1,0 3-1,0 2 1,1 1 0,4 0-1,2 0 1,2 1-1183,0 2 1,4-4-1,5 1 1,-2-3 0,-2-1-1,-4 0-2636,-1-1 1,-5-5 3466,5-3 0,-12-17 0,-1-8 0,-6-9 0,-4-4 0,2 1 2040,3 3 0,-2 1 1,3 2-1,-1 1-1320,0 3 1,6 6 0,1 10 0,3 8 0,5 4 0,3 5-1432,6 1 1,-1 2-1,7 0 1,0-1-1,-2-1 1,0-2-1490,-2-6 0,-4-2 0,-3-1 2519,-1-1 1,-7-7 0,-1-6 0,-4-8-1,0-5 1,2-3 469,1-2 1,6-3 0,6 6-1,7 4 1,11-1 0,7 1-586,8 2 1,18-8 0,5 2 0</inkml:trace>
  <inkml:trace contextRef="#ctx0" brushRef="#br0">7252 12488 22349,'-14'-32'-1129,"1"4"0,0 8 2160,-1 9 1,2 10 0,2 5-1,1 7 1,-1 5 0,-2 8-1,-1 5-747,-1 7 1,-3 8 0,-3 6 0,1 7 0,0 5 0,4 2 0,3-1-1259,3-1 0,0 1 1,-3 0-1,2-2 0,3-6 1,1-3-1,3-8 764,1-5 0,2-7 0,0-5 0</inkml:trace>
  <inkml:trace contextRef="#ctx0" brushRef="#br0">6985 13007 12031,'6'-46'-1547,"1"9"1632,7-3 0,-5 11 0,-1 2 0,3 6 0,1 5 1412,1 3 1,2-2-1,1 11 1,3 1-1,2 3-1444,3 4 1,7 9 0,3 8 0</inkml:trace>
  <inkml:trace contextRef="#ctx0" brushRef="#br0">7518 12794 8422,'-13'-28'1248,"0"7"0,-1 14-220,1 11 0,0 18 1,1 5-1,1 0 1,4-4-33,1-5 1,-3-1 0,3 0-1,0 7 1,0 6 0,3 5 1745,2 4-3366,1 1 0,1 4 0,4-1 0,4-3 0,3-3 0,4-1 62,6-2 0,0-3 1,9-8-1,-2-3 1,-3-4-1,-1-6 0,-2-2 1,-6-5-1078,-2-2 1,-7-11-1,-4-5 1,-2-3 0,-5-3-1,-5 1 2365,-5-4 0,-3-1 1,1-2-1,-2 2 0,0 1 1,0 4 1730,3 0 1,5 4-1,1 6 1,1 2-1949,-1 2 0,13 2 0,2 4 0,11 1 0,7 4 0,8 4 0,4 3-1577,3 1 1,4-4 0,2-2-1,0-1 1,-1-1 0,-7-1-132,-5 0 1,-7 1-1,-3-5 1,-6 0-1,-3-2 1129,-6-2 0,-3 1 0,-10-4 0,-3 1 0,-4 3 0,-3 1 1213,-3 2 0,3 2 1,-2 2-1,3 5 0,5 4 1,5 4-784,2 0 1,4 3 0,4-3 0,6 4 0,7 0 0,5-3 0,7-4-476,6 0 1,1-2-1,8-3 1,-3-5 0,-4-3-1,-2-1 1,-2 0-295,1 0 0,-11-4 0,0-2 1,-4-1-1,-5-4 0,-1-1 672,-2-1 0,-5 4 0,-4 0 58,-2-1 1,2 6 0,1 5 0,-2 11 0,-2 9 0,-1 5-1,-1 5-208,-4 5-113,-14 8 0,-15 4 0,-14 5 0</inkml:trace>
  <inkml:trace contextRef="#ctx0" brushRef="#br0">3759 14060 7662,'-58'-31'1853,"-1"0"0,9 5 1,4 2-476,10 6 0,2 5 1,-13 8-1,31 26 0,14 8-1274,17 7 0,31 2 1,-8-23-1,7-4 1,12-2-1,7-2 0,-9-4 1,4-1-1,2-1 1,9-1-1,2-2 1,2-1-1,-11 1 0,1-1 1,2-1-1,0 0 1,5 0-1,1-1 1,0 0-1,2 0-60,-11 1 1,1-1-1,1 1 1,0 0-1,1 0 1,5 0-1,0 0 1,2 0-1,-1 0 1,1 1-1,2 0 1,0 0-1,0 0 1,1 1-1,-1 0 1,-12-1-1,0 1 1,0 0-1,0 0 1,0 0-1,0 1 1,1-1-1,1 0 1,0 1-1,0-1 1,0 1-1,-1 0 1,11 0-1,0-1 1,-1 1-1,1 1 1,-1-1-1,1 1 1,-1 0-1,1 0 1,-1 1-1,0 0-44,-3 0 0,-1 1 0,-1 0 0,1 0 0,-1 0 0,0-1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6119 9462 7823,'-45'-28'0,"-1"-1"0,2 2 0,1 6 0,7 6 0,7 3 39,8 4 0,5-3 0,4 5 0,1 0 0,3-1 1,-3 0-1,-2-2 0,-3 0 0,-4 1 0,-2 2 0,-6 4 1,-6 0-144,-5 2 0,-2 2 1,-4 2-1,-3 5 1,-6 4-1,-1 3 1,-2 5-1,-1 3 0,-3 6 1,3 2 200,2 5 1,3 6-1,1 4 1,2 4-1,2 5 1,24-27-1,1 1 1,0 2-1,0 1 1,0 1 0,0 1-1,0 2 1,2 1-1,-2 2 1,1 2-1,-1 2 1,0 2-1,0 2 1,-1 0-117,-2 3 1,1 2 0,1 2 0,1 1-1,-1 5 1,1 1 0,-1-2 0,2 1 0,0 1-1,1 1 1,0-1 0,2 0 0,0 2 0,2 1-1,2-2 1,1 1 0,1 1 0,2 0-73,1 1 1,2-1-1,1-3 1,1 0 10,1 7 0,1 0 0,1-7 1,1 0-1,4 3 0,2-1 0,2 1 1,2-1-1,2-2 0,2 0 129,2 0 0,2 1 1,0 5-1,3 0 0,3-4 1,1-1-1,0 2 1,2-1-1,3 1 0,1-1 1,1-1-1,2 0-4,0-1 0,3 0 0,-7-16 1,2 0-1,0 0 0,-1-3 1,0 0-1,1 0 0,1 0 1,2 0-1,1 0 0,2 0 0,1-1 1,1 0-1,0-2 0,0-1 1,1 0-54,1 0 0,1-1 1,1 1-1,6 4 1,2 1-1,0-1 1,-2-3-1,-1-1 1,2-1-1,1 1 1,1 0-1,2-1 1,3 0-1,2 0 1,0-2-1,0-1 0,1-2 1,2 0-1,2-1 1,1 0-1,1-1-105,0-1 1,1-1 0,0-1 0,0-1 0,0-1-1,2-1 1,-14-4 0,1-1 0,0-1 0,0 0 0,1-1-1,0-1 1,0 0 0,0-1 0,-1-1 0,1 0 0,0-2-1,0 0 1,3 0 0,0-1 0,0-1 0,0-1 0,-1 0-1,1-1 1,-1-1 0,1-1 98,1 1 0,0-2 1,1 0-1,-1-1 1,3 0-1,0-2 0,-1 0 1,1-2-1,-3 0 1,1-1-1,-1-1 1,0 0-1,0-1 0,-1 0 1,1-1-1,0-1 1,1 0-1,1-1 1,0 0-1,0-1 0,-2-1 1,0 1-1,0-2 1,0 1 53,0-2 1,1 0 0,-1 0 0,0-1 0,0-1-1,0-1 1,-1 0 0,-1-1 0,-2 1 0,0-1 0,-1 0-1,1-1 1,-1 0 0,0 0 0,1-1 0,0-1 0,1 0-1,1-2 1,0 1 0,0-1 0,-2-1 0,0 0 0,1 0-1,-1-1 22,1-1 0,0-1 0,1 1 0,-1-1 1,2-1-1,1 0 0,-1-1 0,-1 0 0,-1 0 1,-1-1-1,0-1 0,0 1 0,-1-1 0,0 0 1,-1 0-1,1-1 0,2-2 0,1-1 1,-1-1-1,-1 1 0,-1-1 0,0 0 0,-1 0 1,0-1-1,1 0 0,0-1 0,-1 0 0,0-1-37,-4 3 1,0-1-1,0 0 1,-2 0 0,0 0-1,-1-1 1,-1-1 0,0 0-1,13-13 1,0 0 0,-2-1-1,-2-1 1,0-1 0,-2 1-1,-5 2 1,-1-1 0,-2 0-1,-2 1 1,-2-2 0,-2 0-1,-3 2 1,-3 0 0,-1-1-86,-2 0 0,-2 0 1,-2-1-1,0-2 0,-1-1 1,-3 0-1,-4 1 0,-2 1 1,-1-1-1,-2 0 0,-1-1 1,-2 0-1,-1-3 0,-1 0 1,-2-1-1,-2 0 0,-2 1 1,-1-1 43,0 1 1,-1 1-1,-2-2 1,-4-5-1,-2-1 1,-2 0-1,-2 4 1,-1 1-1,-2-1 1,-1-1-1,-2 1 1,-1-1-1,-3-1 1,-1 0 0,-2 1-1,-1 1 1,-1 1-1,-2 0 16,-1-2 1,-1 1-1,-1 0 1,-1 2-1,-2 0 1,-1 1-1,-1 0 1,-2 2 0,0-1-1,-1 2 1,0 0-1,-2 1 1,-1 0-1,-1 0 1,-2 0-1,0 1 1,-2 1 0,0 0-1,-2 1 1,-2 1-1,0 0-63,-1 2 1,-1 0 0,0 2 0,-3 1 0,0 2 0,-1 1 0,-4 1 0,0 1 0,-2 2 0,13 8 0,0 1 0,-2 1 0,0 1 0,-2 0 0,-1 1 0,0 1 0,-2 0 0,-2 2 0,-1 1 0,0 0 0,-1 2 1,-2 0 0,-1 1 1,0 2-1,0 2 1,-1 1-1,0 3 1,-1 1-1,-1 2 1,-5 0-1,-1 3 1,0 1-1,-1 1 1,13 1-1,1 2 1,-1 0-1,-1 1 1,1 1-1,-2 3 1,0 0-1,0 1 0,-1 2 1,1 1-1,-4 1 1,1 2-1,-1 1 1,0 0-1,0 2 1,-3 2-1,1 1 1,-1 1-1,1 1 1,-1 1-459,11-3 0,0 0 0,1 1 0,-1 0 0,0 2 0,-1 1 519,-4 2 0,-1 2 0,0 1 0,0 1 0,0 0 0,1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3093 6184 10777,'-8'-25'0,"4"2"-389,2 6 773,8 8 0,-3 3 0,6 6 0,1 0 1,2 0-1,3 0 0,4 0 0,7 0 0,6 0 1,5 0-1,6 0 0,3 0 0,4 0 35,2 0 1,7 0 0,4 0 0,5 0 0,4 0-1,-33 0 1,-1 1 0,1 1 0,1-1 0,0 2-1,1 0 1,0 0 0,0 0-334,-2 0 1,0 0 0,5 2 0,0 0 0,-2-1 0,0 0 0,1 0-1,0 1 1,2-1 0,0 1 0,-2-1 0,0 0 0,1 1 0,0-1 0,-3 0-1,1 0 8,-1-1 0,1 0 0,1 1 0,1 1 1,-5-2-1,-1-1 0,2 1 0,0 0 0,0 1 1,0-2-1,-1 0 0,0-1 0,0 0 1,-1 0 82,36-1 0,-2 0 1,-34 0-1,1 0 1,36 0-1,1 0 1,-38 0-1,1 0 1,0 0-1,0 0-129,2 0 1,0 0-1,2 0 1,1 0 0,0 0-1,1 0 1,1 0 0,0 0-1,3 0 1,-1 0-1,0-1 1,-1 0 0,1 0-1,1-1 122,-2 1 1,0-2 0,1-2 0,1 0 0,3 1 0,1 0-1,0 0 1,0-1 0,-1 1 0,-1-1 0,0 0 0,1 0-29,0-1 1,0 0 0,3 0 0,0-1 0,-1 0 0,1 0 0,1 1 0,-1-1 0,-2 1 0,-1-1 0,1 0 0,-2-1 0,-2 0 0,-2 0-155,0-1 1,-2 0-1,1-2 1,-1 0-1,-2 1 1,-1-1-1,1 0 1,0-2 0,1 0-1,-2-2 1,-1 1-1,0 0 1,-2-1-1,0 0 4,0 0 0,-2-1 0,26-12 0,0-3 0,-9 3 0,-3 1 0,-5 1 0,-3 1-56,-5 2 0,-8 0 0,-2 5 1,-6 0-1,-3 0 0,-4 1-336,-4 0 0,-5-2 0,-6 0 1,-3-2-1,-8-4 0,-11-3 10,-11-3 1,-17-5-1,-9 3 1,25 16 0,0 0-1,-4-1 1,0-1-1,0 1 1,-1-1 0,-1 1-1,0-1 270,-2 1 0,0 1 1,0 0-1,-1 0 1,-6-1-1,-1 0 0,1 2 1,0 1-1,1 1 1,0 0-1,1 1 1,-1-1 284,1 1 0,-1 0 0,1 2 0,0 1 0,-5 1 0,0 0-238,1 1 1,0 1 0,-2 3-1,-1 1 1,-3 0 0,-1 2 0,-2 0-1,0 0 22,-3 1 1,0 0-1,-3 0 1,0 0 0,2 0-1,1 0 1,-1 0 0,0 0-1,-2 0 1,0 0 0,0 1-1,-1 0 1,-3 0 0,-1 0 40,1 2 0,0-1 0,-4 1 0,1 0 0,3-2 0,1 1 1,-1 1-1,1 0 0,1 0 0,1 0 0,0 0 0,0 1 1,3 0-1,1-1 143,1 2 0,1 1 1,3-1-1,1 2 0,4 0 1,2 0-1,0 2 0,0 0 1,-1 2-1,0 0 1,0 2-1,-1 1-88,0 1 1,-1 1-1,-3 3 1,0 1 0,-1 3-1,1 1 1,0 1-1,1 0 1,-1 4 0,2 0-1,2 2 1,2 0-1,1 3 1,2 1-244,3-2 0,3 2 1,7-1-1,3 1 1,3-1-1,3 0 0,3 1 1,3 0-1,-8 32 1,12-2-1,13-8-47,10-5 0,24-1 0,24-7 0,-20-22 0,3-2 0,8-1 0,4-1 0,6-3 0,2-1 334,5-2 0,2 0 1,4 1-1,1-1 0,0-1 0,0 0-89,0 2 0,0-1 0,-2 0 0,0-1 0,4 1 0,0 1 0</inkml:trace>
  <inkml:trace contextRef="#ctx0" brushRef="#br0">3946 6544 10273,'1'-55'0,"4"0"0,4 2 0,4 5 0,3 8 0,3 8 2784,2 5-2216,1 9 0,5 1 1,-2 6-1,0 4 0,-1-1 1,1 3-1,-1-1 0,0 1 1,-4 1-1,-2-2 0,-3 0-685,-2 0 0,-1 3 0,-3 7 0,-6 7 0,-7 4 544,-10 2 1,-7 13-1,-10 1 1,-4 6-1,-5 5 1,-5 0-1,-3 6-367,-4 4 0,22-27 1,0 2-1,0 3 1,0 2-1,-2-1 1,0 1-1,0 1 1,-1 0-1,-2 1 1,-1 1-1,-2 2 1,0 0-126,-2 3 0,-1 0 1,-5 4-1,0 0 0,0-1 1,0-1-1,0 1 0,-1 0 1,-2 1-1,-1 0 1,-1-1-1,1 0 124,-2-1 0,0 1 0,-1 2 1,0-1-1,3-1 0,0 0 1,1-1-1,1 1 0,-1-2 1,1 1-1,3-3 0,0 0 143,1 0 0,1 0 1,2 3-1,3 1 0,1 1 1,1 2-1,2 1 1,0 1-1,1 3 0,1 2 1,2 1-1,1 1 1,0 6-1,0 1-246,1 3 1,1 2 0,2 0-1,1 2 1,9-18 0,1 0 0,1 1-1,-1 0 1,2 0 0,0 0 0,2 0-1,1 0 1,0 1 0,2-1 0,0 1-1,2 0 1,1 23 0,2-2-208,3-6 1,4-2 0,6-5 0,5-3 0,5-8 0,4-2 0,1-4-1,2-3 1,4-2 0,2-4 0,0-3 0,3-4 681,0-3 1,1-3-1,5-2 1,2-3-1,-2-5 1,1-2-1,3-1 1,1-1 0,3-2-1,0-2 1,0-1-1,0-2 1,2 0-1,1 0-72,-1-1 0,1 0 0,-2 2 0,1 0 0,-2 1 0,0 0 0,-1 1 0,-1 0 0,-3 1 0,-2 0 0,-2 1 0,-1 0-750,-2 0 1,-2 1 0,25 7 0,-10-1 0,-5 2 0,-7 1 0,-6 2 0,-8-2-881,-6-1 0,-8-2 1,-6-1-1,-1-2-4512,-1-1 5783,0-6 0,-4-10 0</inkml:trace>
  <inkml:trace contextRef="#ctx0" brushRef="#br0">3519 10062 8697,'19'-52'218,"5"3"0,4 11 531,3 10 0,6 16 1,0 12-1,5 9-676,2 7 0,1 5 0,-7 7 0,-1 3 0,-4 3 0,-5 0 1,-7-1-1,-5-1-176,-3 4 0,-7 2 0,-6 2 0,-10 2 0,-11 2 0,-10 4 0,-9-1 0,-9-1-16,-9 0 1,-1-9-1,-3 3 1,0-3 0,0 0-1,-1 1-413,31-18 1,1 2 531,1 2 0,0 1 0,-2-4 1,-1-1-1,3 3 0,0 0 0</inkml:trace>
  <inkml:trace contextRef="#ctx0" brushRef="#br0">8571 7690 10385,'2'-24'0,"1"5"0,3 7 0,1 5 1249,3 4 1,2 7 0,2 3 0</inkml:trace>
  <inkml:trace contextRef="#ctx0" brushRef="#br0">8705 7636 20641,'13'-5'-714,"0"-3"0,1-5 0,-1-1 642,0 1 1,-4 4 0,-1 0 400,-3-1 0,-2 4 1,-7 2-1,-5 2 1,-4 2-1,-5 2 1,-4 1-1,-3 3 1,-4-1-1,0 3-313,-2-1 1,-6-4 0,1 3-1,-2-1 1,-4-1 0,-2-1-1,-7-2 1,-3-1-78,-4 0 0,-4 0 0,2 0 1,1 0-1,-3 0 0,0-1 1,-3-2-1,1-3 0,-1 0 1,-1 0-1,0 3 329,-1 2 0,1 1 0,0 0 0,1 0 1,2 1-1,-4 4 0,-1 2-293,-6 1 0,36-3 0,0 1 0,-2-1 0,0-1 0,0 2 0,-1 0 0,-3 1 0,-1 1 0,0 0 0,-1 0 27,1 1 0,-1 0 0,-4 0 0,0 0 0,3-2 0,0-1 0,-3 1 0,0-1 1,-1 1-1,0-2 0,1 1 0,1-1 0,1-1 0,1-1 128,1 0 0,2 0 0,4 0 0,1-2 0,0 0 0,0-2 0,-35 1 0,6 0 0,4 2 22,6 2 0,3-1 1,2 6-1,0 0 1,1 1-1,2 2 1,2 3-225,2 0 1,2 4 0,2 0-1,-1 1 1,-1 0 0,2 0 88,5-1 0,-4 3 0,5-3 1,4 1-1,2 0 0,5 0 23,3-1 1,-2-1 0,6-5 0,4 0 0,2 1 0,4-1-94,2 0 0,-3 1 1,5 0-1,0 4 1,-1 6-1,1 5 1,1 7-440,1 2 1,2 10 124,0 5 0,2 3 0,1 10 1,1 5 286,-2-33 1,-1 1 0,0 0 0,0 2 0,-2 4-1,0 1 1,0 2 0,-1-1 0,0 0 0,0 0-1,0-1 1,1 1 0,0-3 0,0-1 51,1-2 1,0 0 0,0 4 0,0 0 0,0 30 0,0-36 0,-1-1 0,-1 1 0,1-1 0,-4 34 58,2-3 1,2-30 0,1-1 0,0 29-1,0 1 1,0 3 0,0 2 0,0-34 0,0 1-93,0 3 1,0 0-1,0-1 1,0-1 0,0 6-1,0 1 1,0 0 0,0 0-1,0 0 1,1-1 0,1 2-1,-1 0-180,1-2 1,1-1 0,0-3 0,0 0 0,-2-1 0,1-1 0,0-2-1,2-1 1,2 32 0,-1-7 260,-2-5 1,3-9 0,-1-5 0,-1-2 0,1-4 0,1-1 0,0-1 330,-1 1 1,6 1-1,-2 2 1,3 0 0,1 2-1,2 2-305,2 5 1,-2 3 0,3 1-1,-3-1 1,-2 0 0,-1 0 0,-3 1-430,-5-3 0,-1-2 0,0-8 1,2 0-1,-2-2 0,-2-4 549,-1-7 0,0-2 0,2-6 0,1 1 0,1-1 0,-1-1 0,0-1-31,1 1 1,2 0-1,5-3 1,-2 1-1,0 2 1,-1-2-358,1-1 1,-1 0 0,2 1 0,-1 2 0,0-2 0,0-1 367,0-2 0,-2 5 0,3 1 0,1 2 0,2 3 0,5 1 1,4 3-24,6 3 1,0-3 0,8 3 0,1-3 0,3-3 0,6-4 7,7-7 1,2-3 0,7-6-1,3-2 1,3-2 0,5-1-116,1 0 1,-4 0-1,1 0 1,-2 0 0,0 2-1,0 1 1,-2 3 134,-2 1 0,6 6 1,-6 8-1,3 3 1,-32-10-1,1 0 1,0 0-1,0 0-142,1 0 1,0 0 0,1 0 0,2-1 0,1 0 0,1 1 0,1-1 0,0 0 0,1 0 0,0-1 0,0 0 0,-1-1-1,0-2 1,1-1 39,0 0 0,-1-1 0,-6-3 0,1 0 1,4-2-1,1-2 0,-1 0 0,0-2 0,-1-3 1,-1-1-1,1-1 0,0-2 334,0-2 0,-1 0 1,-2 0-1,-1 1-212,7-1 1,-1 0 0,-5 2 0,-1 1 0,6-1 0,0 1 0,-1 0 0,1 2-179,1 1 1,0 1 0,-3 1 0,-1 1-1,4 1 1,1 2 0,-1-2 0,0 2 0,-2-1-1,0 1 1,0 1 0,0 0 0,-3 2 0,0 0-302,-1-1 1,0 1 0,2 4-1,0 1 1,-3-3 0,-1 1 0,2 0-1,1 1 1,0-1 0,1 0 0,0 0-1,0-2 264,-1 0 0,0-1 1,3 2-1,1-1 1,-4-3-1,0 0 1,1 0-1,0-1 1,0 0-1,1-1 1,-1 1-1,0-2 92,2 2 1,-1-2-1,2-1 1,1-1 0,-1-2-1,-1 1 1,1-2 0,0 1-1,1 1 1,0-1-1,-1 2 1,-1 0 0,2 1-1,-1 0 1,-2 0 0,1 0 0,0-3 0,-1 1 0,-1 1 0,0 1 0,-2 0 1,0 0-1,0 0 0,-1-1 0,37-3-317,-4-1 0,-9 4 1,-4-3-1,-2 2 1,-1-2-1,-2-2 1,-4-2 720,-2-2 0,-5-7 1,4-3-1,-3-2 1,-2 0-1,-2 2-323,-1-2 0,-1 1 0,0-1 0,-4 3 0,-4 1 0,-3 0 0,-3 0-511,-2-1 1,-3-3 0,-8-5 0,-3-4 0,-2-1-1,-7-3 1,-6-3-159,-9-4 1,2-8 0,-4-9 0,1-4 0,9 28-1,1-2 1,-1-2 0,0-2 614,-1-3 1,1-1 0,1-6 0,1-1 0,-2-1 0,0-1-1,1-4 1,1-1 0,0-6 0,1 0 0,0-3 0,0 0 0,1-2-1,0 0 137,0 0 1,1 0-1,2 4 1,-1 0-1,-1 5 1,-1 0-1,1 1 1,-2 0-1,1 5 1,-2 1-1,0 3 1,-1 1-645,0 3 0,-1 2 1,1 2-1,-1 1 0,-2 2 1,-1 1-1,-1 2 1,-1 0-1,-1 1 0,0 0 1,1 0-1,-1 1 157,1 0 1,0 0-1,0-1 1,-1 1 0,1 2-1,-1-1 1,-1-2 0,-1-1-1,1-1 1,1-1-1,0-1 1,1 0 0,1 0-1,0 1 268,0 0 1,1 0 0,1-3-1,1-1 1,0 0 0,0-1 0,0-2-1,0 1 1,2-3 0,0-1-1,1-1 1,-1 0 134,2-1 0,-1 0 0,1-3 0,0 1 0,1 0 0,0 0 0,1 3 0,0 1 0,1 3 0,-1 1 0,1 4 0,0 1-122,0 3 1,0 1 0,-6-33 0,3 11 0,-1 6-1,-3 10 1,-1 7 0,-1 6-353,-1 3 1,3 7-1,-10 3 1,3 3-1,-3 2 1,0 0 342,-4-1 1,3 5-1,-1 0 1,-2-1 0,1-2-1,-3-3 1,1-1 296,-3-2 0,-2-5 1,2-1-1,-1-4 1,-4-6-1,-1-3 126,-3-5 1,0-7 0,-1 1 0,0-3 0,-2 1 0,0 4 13,-2 5 0,-7-1 0,0 12 0,-3 5 0,-6 6 1,-6 6-415,-7 4 0,26 6 1,-1 1-1,-1 4 1,0 1-1,-3 1 0,-2 1 1,-2 1-1,-2 1 1,0 1-1,0 2 1,-3 0-1,1 2-110,-1 0 1,1 1 0,0 1 0,0 0 0,1 1 0,0 0 88,4 0 0,0 1 0,0 2 0,2 0 0,4-3 0,1 1 0,2-1 0,0-1 0,3 0 0</inkml:trace>
  <inkml:trace contextRef="#ctx0" brushRef="#br0">11517 10582 8397,'-13'-12'0,"0"3"0,-1 6 0,1 5 0,0 3 0,-1 3 0,1 1 83,0-2 1,4 4-1,3-7 1,6-3 0,10-4-1,12-5 1,11-4 0,8-3-1,5-1 1040,5-2 0,5-4 0,3 4 0,0 2 0,2 1-867,0 1 1,0 7 0,2 1 0,-2 2 0,-3-1 0,-5 2 0,-4 2-671,-3 1 1,-2 0 0,-4 0-1,-1 0 1,-2 0 0,-3 0-1,-1 0-19,-4 0 1,-1-2 0,-2-2 0,-3-5 0,-1-3 0,1-3-2229,-3-2 2661,6 8 0,0-21 0,8 8 0</inkml:trace>
  <inkml:trace contextRef="#ctx0" brushRef="#br0">12744 10222 17490,'20'-50'195,"7"5"1,17 19 0,2 17 0,6 9 18,2 9 1,0 4 0,-9 11 0,-4-4 0,-4 1 0,-7 0 0,-6 2 0,-8 3-912,-6 0 0,-4 1 0,-9 3 0,-7 4 0,-14 6 0,-13 0 0,-12-3 311,-7-6 0,0-3 1,-7-2-1,0 1 1,-4 1 404,32-12 0,-1-1 0,-3 2 0,-2 0 0,-3 3 0,1 0 0</inkml:trace>
  <inkml:trace contextRef="#ctx0" brushRef="#br0">21781 4371 26747,'-13'-4'0,"0"-1"-26,-1 2-18,1 2 1,0 1-1,-2 0 1,-1 0-1,-4-1 1,0-2 0,-4-3-1,-1-2 1,-2-2-1,1-2 1,-1-1 0,2 1-1,1 1-289,2 3 1,0 0 0,-4-1-1,1 5 1,2 2 0,-4 2-1,0 2 1,-2 2 571,0 5 1,-3-1 0,-1-1 0,-2 0 0,-7-1-250,-5 0 1,-11-1-1,-4-5 1,-5 0-1,-7 0 1,33 0 0,-1 0 374,-3 0 0,-2 0-319,-4 0 0,0 0 0,5 0 1,0 0-1,-1 0 0,0 0 1,-1 0-1,1 0 0,0 0 1,0 0 66,-1 0 0,0 0 1,1 0-1,-1 0 1,3 0-1,0 1 0,2 1 1,0 1-1,1 1 1,0 2-1,1 1 1,0 1-1,-1 2 0,-2 1-152,-1 1 0,0 1 0,0-1 1,0 1-1,-4 3 0,0 2 1,0-1-1,0 0 0,-1-1 0,-1 1 1,-1-1-1,-1 0 0,1 0 1,-1-1 9,1 2 1,0-1 0,5-3-1,0 0 1,-2 2 0,1-1 0,2-3-1,1 0 1,-1-1 0,1 1 0,2-2-1,0 1 85,1-1 0,1 1 1,3 1-1,-1 0 1,2-2-1,0 0 1,-31 9-1,1 0 1,7 1 319,3 2-464,1 1 1,10 0-1,-4 0 1,3 3 0,-1 3-1,2 5-179,0 1 1,5 3-1,4 6 1,-2 3-1,4 1 1,1 5-1,4 1-58,2 1 1,3 9-1,4-6 1,6-1 0,6 2-1,3-5 96,3-3 1,2 2 0,1-4 0,1 1 0,4-1 0,4 3 95,3 1 1,-4 7-1,0 3 1,-1 5 0,-1 4-1,0 3 1,-4-35 0,-1 0-60,0 3 0,0 1 1,-4-2-1,0 1 1,-1 7-1,-1 2 1,-1 1-1,0 0 1,-1-2-1,1 1 1,-1-2-1,2-1-184,0 1 1,1-3 0,-7 28-1,9-36 1,0 0 0,-1 27-1,2-9 1,1-6 0,0-5 49,0-5 1,1-3 0,2-10 0,3-2 0,0-2 0,1 0 334,1 0 0,1 1 1,2 0-1,0-2 1,-2 3-1,1 3-445,2 3 0,-3 9 0,-2-3 0,1 0 0,-2 3 0,1 0 0,-1 2 245,0-4 0,4-7 1,-1-1-1,3-5 1,3-4-1,2-3 1922,6-7-1124,8-3 1,9-10 0,10-2 0,5-5-1,6-4 1,4-4 17,7 0 0,-32 6 0,0 1 0,4 2 0,0 1 0,1 1 0,0 0 0,5 1 0,1 0 0,0 1 0,2 1-520,2 0 1,2 1 0,1 1 0,0 1 0,1-1 0,0 2 0,-1-1 0,0 0 0,-1-1 0,1 2 0,0-1 0,1 1 0,2 0 0,1 1-15,0 0 0,1 0 0,-3 1 1,1-1-1,2-2 0,1-2 1,1 1-1,-1-1 0,1 0 1,-1-1-1,2-1 0,0 0 188,-1-1 1,0 0 0,-4 1 0,-2 2 0,1-1 0,0 1 0,0 1 0,0 1 0,0 0 0,0 0 0,1 0 0,0 0 0,-2 0 0,0 1-128,1 1 0,-1 1 0,-6 0 1,0 1-1,-1 3 0,-2 0 1,-2-1-1,-1 1 0,-2 0 1,-1-1-1,-2 1 0,-1 0-7,-2-1 0,-1 1 0,33 5 0,-9-3 0,-5-5 0,-7-4 0,-6-4 0,-2-7 61,-2-5 1,-5-11-1,-1-10 1,-1-6 0,-3-6-1,-2-5 708,-2-8-1097,1-1 1,-14 20 0,-1-3 0,0 2 0,0-2 0,-1-3 0,-1-1 0,1-5 0,0-1 0,0-4 0,0-2-136,1-2 0,0-3 0,-3 16 0,1 0 0,-1-1 0,-1-2 0,-1 1 0,0-2 0,1-1 1,0-1-1,0 0 0,0-2 0,-1-1 0,0 0 0,0 0 0,-2 0 0,1-1-1295,-1 0 0,0-1 0,0 0 1381,-2-4 1,-1 0-1,0 1 1,0 5 0,0 1-1,-1-1 1,-2-2 0,-1-1-1,0 1 1,-1 2 0,0 0-1,-1 1 1,-1 3-1,0 1 1,0 0 0,-1 3-1,-1 0 1,1 1-90,-5-24 1,1 2 0,1 5 0,0 2 0,-2 4 0,0 2 0,0 5 0,0 1 0,0 7 0,0 1-1,-1 5 1,0 1 0,-1 4 0,-1 1 88,-15-29 1,-4 11-1,0 10 1,-5 6 0,-7 7-1,0 8-66,-1 9 0,-15 7 0,-1 12 0,-5 8 298,-1 12 0,32-10 0,-1 2 0,0 3 0,-1 2 0,-1 1 0,-1-1 0</inkml:trace>
  <inkml:trace contextRef="#ctx0" brushRef="#br0">21542 9249 9395,'0'-25'0,"0"3"0,0 4 1081,0 3 1,-2 8 0,-2 2 0,-5 4-1,-5 1 1,-3 1 0,-6 2 0,-2 2 0,-3-2 1628,-3-2-2288,3-1 0,-11 0 1,5 0-1,-1 0 0,-2 0 1,-3-1-83,-3-4 0,-8-1 1,1-4-1,-5 1 0,-6-1 1,-2-1-232,-5 2 1,30 6-1,0 0 1,-1 4 0,0 0-1,-4 1 1,-2 0-1,-3 3 1,-2 1 0,0 1-1,-2 1 1,-1 1 0,0 2-207,-3 2 1,1-1 0,-1 0 0,-1 0 0,-6 3 0,-1 1 0,0-1 0,0 0 0,3-1 0,-1 0 0,1 0-1,1 0 38,0-1 0,1-1 0,5 0 0,-1-1 0,-4 0 0,-1 0 0,3-2 0,0-1 0,4 0 1,0-1-1,1 0 0,1-2 238,2 0 0,1-1-46,8-1 0,0 0 0,-8-1 1,1 0-1,6 1 0,0-1 0,0 0 1,-1 0-1,0 1 0,-1 0 0,0 1 1,1 1-112,-1 0 1,-1 2 0,-2 2-1,0 1 1,3 1 0,1 0-1,1 2 1,0 0 0,0 0 0,0 0-1,1 1 1,0 0 0,1 1-1,0 1-196,1 2 1,0 0 0,2-1 0,1 0 0,-26 19 0,8 1-1,7 0 1,6 1-185,4 2 1,10-6 0,8 9-1,5 2 1,2-1 0,4 5-1,1 4 105,3 11 0,6 2 0,0-26 0,0 0 0,0 3 0,1 0 1,1 4-1,1 1 0,-1 0 0,2 0 122,-1 1 1,1 0 0,0 1 0,-1 1 0,1-1 0,0 0 0,-1 1 0,-1 1 0,0 0 0,-1 1 0,-1-3 0,-1 0 0,-1 0 0,-1 0-1,0-4 1,0-1-15,1-1 1,-2 0-1,-1 5 1,-2 0 0,0-5-1,-1 0 1,0 4 0,-1-1-1,-1 2 1,0 0 0,1 0-1,-1 0-9,0-1 0,1 0 0,1 1 0,2 0 0,0-1 0,0 0 0,1-1 0,0 1 0,-1-1 1,1 0-1,1-2 0,-1-1 0,1-2 0,1-1-241,0-2 0,0-1 1,0 26-1,1-3 0,2-10 1,2-8-1,-1-6-1969,2-6 2384,2-14 1,2-1 0,2-11 0,4-3 0,5 0 0,5-2 373,4 0 1,13 0 0,1 0 0,8 0 0,8 0 0,5 1 0,9 4-253,-33-1 0,1 1 0,2 1 0,2 1 0,7 1 1,1 0-1,1 1 0,1 0 0,1-1 0,1 0 0,4 1 1,1-1 12,1 1 1,1-1-1,-5 0 1,0-1 0,3 2-1,1-1 1,-1-2 0,0-1-1,-4-1 1,-1 0 0,1-1-1,-1 0 1,-3-1 0,-1-1 125,4 0 1,-1-1-1,-3-3 1,1-1-1,1-3 1,1-1-1,-2-3 1,1-2-1,1-2 1,0-1-1,0 0 1,1 0 116,1-1 0,-1 1 0,1 0 0,-1 1 0,-1 1 0,-1 1 0,2 0 0,1 1 0,2 1 0,1 1 0,-1 2 0,1 2 0,0 1 0,0 1-174,-2 0 0,0 2 0,-1 0 1,1 1-1,-1 2 0,0 2 1,-1 1-1,0 0 0,-4 0 0,0 1 1,-4-2-1,-1 1-120,-4-1 0,-1 0 0,-5-1 0,-1 0 1,32-2-1,-7 0 0,-6-3 0,-7-6 1,-6-8 106,-2-7 1,-8-9 0,-3-4-1,-4-7 1,-4-9 0,-3-8-187,-6-4 0,3-3 0,-10-6 1,-3 32-1,-1-1 0,1-5 0,-2-1 1,1-5-1,0-1 0,1-3 0,1-2-282,1-3 0,0-1 0,1-2 0,1 0 0,1-6 0,1-1 0,-2 23 0,1-1 0,1 1 0,0-2 0,2 0 0,0 0 0,0-1 1,1-1-1,0 1-24,0 1 1,1-1 0,-1 1-1,2 0 1,0-1 0,0 1-1,0 1 1,0 0 0,-1-1-1,1 0 1,-1-1 0,0 0-1,0 1 1,-1 1 0,0 0-1,5-23 1,0 1 0,-3 5-1,-1 2-170,-1 2 0,-2 0 1,-3 1-1,-3 2 0,-2 7 1,-3 1-1,-1 3 0,-2 1 1,-3 4-1,-1 1 0,-3 6 1,-3 2 42,-16-23 0,-11 7 1,-12 11-1,-7 5 1,-8 6-1,-3 11 1,-4 7 292,35 9 0,-2 2 0,2 1 0,-2 1 0,-3 3 0,-2 1 0,-3 3 0,0 2 0,-1 2 0,-2 1 0,-4 3 0,-2 1 0,-2 2 0,-1 2-6,-2 2 0,-2 1 0,16-5 0,-1 1 0,1 0 121,3 2 0,0 0 0,0 1 0,-3 1 0,-1 0 0,0 1 0,1 1 0,0 1 0</inkml:trace>
  <inkml:trace contextRef="#ctx0" brushRef="#br0">21275 13967 31235,'19'-13'-2300,"2"-1"0</inkml:trace>
  <inkml:trace contextRef="#ctx0" brushRef="#br0">21355 13940 31235,'7'-28'-4916,"-2"-2"1,-4-1 4308,-1 2 0,0-4 1,0 1-1,-1 0 1,-2 4-1,-3 8 1,-2 5-1,-3 6 1126,-6 4 0,-3 4 0,-9 1 0,-3 1 0,-10 5 0,-9 6 0,-12 6-610,-6 3 1,31-10 0,-1 0 0,-4 2 0,-2-1 0,-3 0-1,-1 0 1,-3-1 0,0 0 0,-5 1 0,0 0 0,-1 0-1,0-1 189,-1 1 1,-2-1 0,-4-3-1,0-2 1,3-1 0,1-2 0,0 0-1,-1 0 1,-2-2 0,1-1 0,2-1-1,0-1 163,0-1 0,1-3 0,4 0 0,1-1 0,0-1 0,0 0 0,3-1 0,0 2 0,1 0 0,0 2 0,2 1 0,-1 2-217,-1 0 1,0 2-1,0 2 1,0 2-1,-3 1 1,1 2-1,0 2 1,1 3-1,-2 2 1,0 3-1,1 1 1,1 1-1,-3 1 1,1 1-274,1 1 0,0 1 0,2-2 1,1 1-1,1 1 0,0 1 1,0 0-1,1-1 0,1 1 1,0 0-1,1 1 0,0 0 376,2 1 0,1 0 0,4-1 0,1 0 0,3 0 1,2 1-1,0-1 0,1 2 0,2-3 0,2 2 1,-24 27-1,9 2 61,6 3 0,19-23 1,1 2-1,1 1 0,2 1 1,0 4-1,1 0 1,0 5-1,1 0 0,2 2 1,1 0-422,0 2 1,2 1 0,0-2 0,0 0 0,0 6 0,1 1 0,0 1 0,0-1 0,1 2 0,0 0 0,1-2 0,0 0 150,1-2 0,0-1 1,1-4-1,0-1 1,2-1-1,0 1 1,0-2-1,0 0 1,0 0-1,0-1 1,0-2-1,1 0 1,1-1-1,1 0-113,1-3 0,1 1 0,-2-4 0,1 1 0,7 35 0,2-2 0,3-1 1,0 0-1,-1 0-266,-1-1 1,-6 1-1,0-3 1,-1-3 0,-1 0-1,0-1-188,-3-2 1,-1 2 0,-1-6-1,2-3 1,3-4 0,1-5 295,4-4 0,11-1 0,8-10 0,7-3 1,10-4-1,8-8 0,11-4 520,-27-7 0,1-1 0,5-2 0,2-1 0,9 1 0,3 1 0,4-2 0,0-1 0,4 0 0,1 0 1,3 0-1,2 0 0,0 0 0,2-1-38,0-2 0,1 1 0,-24 2 0,0-1 0,-1 1 0,25-3 0,-1 1 0,0 1 0,0 1 0,0 0 0,0 1 0,-1 1 0,1 1 48,-24-1 0,-1 1 0,0 1 0,1-1 0,-1 1 0,0 0 0,23 2 1,0 0-1,-4 0 0,1-1 0,-3-1 0,1-1 0,-4 0 0,0 0 306,0-1 0,0-1 1,-1 0-1,-2-1 1,-8 1-1,-1-2 1,0 0-1,-1-1 1,-2-1-1,1-3 1,-2-1-1,0-3 0,0-3 1,0-1-223,1-3 0,-1-1 0,1-3 0,-1-3 0,4-4 0,-1-3 1,-2-2-1,-1-2 0,-2-1 0,-1-2 0,0-4 0,0-2-132,0-1 0,-1-2 0,-3-2 0,-2-1 0,1-5 0,-2-1 0,1-4 0,-2 0 0,-1-2 0,-1-2 1,-11 20-1,0-2 0,-1 1 0,0 0 0,-1 0 0,0-1-202,0-1 1,0-1-1,-1-1 1,0 0-1,-1-1 1,0 0 0,-3-1-1,0 0 1,-1 0-1,-1 1 1,0 0-1,-1-1 1,0 0 0,-1-1-1,-1 0 1,-2 1-1,-1 1 1,-1 0-407,-2-2 1,0 1-1,-1 0 1,1-22 0,-3 2-1,-5 4 1,-3 2 0,-2 4-1,-4 1 1,-4 1 0,-4 1-1,-4 3 1,-3 2 0,-5 0-1,-3 2 286,-2 3 0,-4 1 1,-4 3-1,-3 2 1,-6 1-1,-3 1 1,-3 2-1,-3 3 1,-4 3-1,-3 4 1,19 9-1,-2 3 1,-1 0-1,-3 2 1,-1 1-1,-1 2-69,-1 0 1,-2 2 0,-1 1 0,-4 1 0,-2 3 0,1 0 241,0 2 0,1 0 0,-1 1 0,-3 1 0,-1-1 0,1 1 0</inkml:trace>
  <inkml:trace contextRef="#ctx0" brushRef="#br0">8318 13500 8342,'0'-14'0,"1"-3"0,2 0 0,3 2 0,2 3 0,1 3 0,-2-1 207,5-2 1,-5 3 0,7 2 0,-1 1 0,0 3 0,1 1-1,-1 2 1,2 2 0,3 2 0,4 3 0,3 2 540,2 0 1,4-1 0,1 2 0,1-3-453,-1-1 1,7 3-1,0-4 1,3-2-1,3-2 1,1-1 551,3 0 0,-2 0-708,2 0 0,-6 0 0,1 0 1,-1 0 5,2 0 1,-4 5 0,4-1 0,-2 0-1,0 1 1,2 1-198,3 1 0,1-4 0,3 2 205,-4-4 1,4 4 0,-1-1-1,3-1 16,4-2 1,1-1 0,-1 0-1,1-1 1,1-2 0,-4-3 19,0-1 0,5-1 0,-3-2 0,-3 1 0,-2-1 0,-4-1 0,0 1-115,-3 1 1,-8 0 0,4-4 0,-5-1 0,-3 1 0,-2 0 100,-1-1 1,-1 0 0,5-3 0,0-2 0,-1 0 0,3 0 118,0 2 0,0-2 1,1 1-457,-2 2 0,1-3 1,-3 0-1,1-1 36,2 1 0,3-3 1,-8 3-1,-3-1 1,-1 0-1,-3 0 122,-2 1 1,-1-5 0,-7 2 0,-3-3 0,-2-2 0,-3 1 0,-2-2-83,-4-4 0,-2 4 1,-4-3-1,-4 5 1,-2 2-1,-4 2-273,-3-2 1,0 3 0,-5 1 0,-3-1 0,1 2-1,-3-2-37,-2 0 0,-2 5 0,2-2 0,-4 2 0,-1-1 0,-4 0 0,2 0 611,-1 3 0,-1-3 0,-1 2 0,0 4 0,0-1 0,2 0-160,2-1 0,-5-1 0,4 1 1,-1 0-1,1 1 0,2 1-95,-1 3 0,2-1 1,-3-5-1,2 2 1,-2 2-1,-2 3 1,-2-1-185,-4 1 1,2 4 0,-4-1 0,0 2-1,1 2 1,-2 0 164,1 0 0,2 0 1,-3 0-1,-3 0 1,1 0-1,-1 0 1,4 0 94,1 0 1,-3 0-1,5-1 1,2-2-1,4-2 1,4 1 107,1-2 1,-2 3-1,2-5 1,0 1-1,-1 1 1,2-1-169,-1-1 0,-4 4 0,2-4 0,-4 1 1,1 1-1,1 0 0,0 3 8,-5 2 0,5 1 1,-6 0-1,0 0 1,2 0-1,-1 0-95,2 0 0,-1 0 1,-2 1-1,-2 2 1,4 2-1,1-2 1,1 0-1,-2 1 0,-6-3 0,2 4 0,2-4 1,0-1-1,0-1 211,-1-4 0,-5 4 0,5-5 0,1 2 0,0-1 0,1 2 60,2 2 1,-3 1 0,6 1 0,-3 4 0,-1 4-1,2 1-348,1-1 1,-1 3-1,-1-3 1,2 2-1,-1 3 1,2-1 0,-3 0 49,-1 1 1,7-5 0,-6-2-1,1 0 1,2-1 0,0 0 341,2-3 0,-1-1 0,-3-2 0,2 0 0,2 0 0,-2 0 0,-2 0-44,-1 0 0,5 0 0,-1 0 0,-1 0 0,-1 0 0,-2 1-294,0 4 1,1 1-1,1 4 1,-1-1-1,-4 1 1,0 2 0,-1 1 149,1 1 0,7-1 0,-5-1 0,1-2 0,3-1 0,-2 0 121,1-2 0,-2 4 0,0-7 0,0-1 0,0-1 1,-2-2 62,-2 0 0,7 0 0,-3 0 0,1 0 0,1 1 0,-1 2 1,2 3-226,2 1 1,1-2 0,-2 4-1,5 0 1,2-1 0,-1 1 25,-1 2 1,-2 1 0,4 2 0,-3 1 0,3 1 0,1-2 0,3-1 80,2-3 0,0 1 0,5 2 0,2 0 1,1 1-1,1-2-76,1-3 0,1 2 1,2-2-1,2 3 1,1 1-1,0 2 1,-2 2-74,1 0 0,-3 10 0,2-2 0,-3 2 0,-2 2 0,1 1 142,0 3 0,4-5 0,0 4 0,0-2 0,0-2 0,2-3-24,1 0 0,1-5 1,5-3-1,0-2 1,2-1-1,2-1 0,5 0 184,3 1 0,7-6 1,5 1-1,6 2 1,5-1-1,5 0 0,5-1-274,4 2 0,2 6 0,1 6 0,-1 2 0,-3 1 0,3 3-404,1 2 0,-3 3 1,-1 4-1,1-2 1,2-5-1,2-4 189,6-5 0,3-3 0,4-7 0,-3-3 0,4-5 0,-2-2 0,3-4 260,0-2 0,-2-4-429,5-5 0,-8 6 0,-3 2 1,-6 5 481,-6 5 1,1 14-1,-2 9 1</inkml:trace>
  <inkml:trace contextRef="#ctx0" brushRef="#br0">18649 9196 8551,'-8'-11'0,"4"-2"0,3-2 0,1 0 0,1 7 52,3-1 1,-1 6-1,6-3 1,2 1-1,1-1 1,1 0-1,0 1 1,1 0 0,-1 1-1,0-1 1,1 2-1,-1 2 185,0 1 1,5-2 0,1-1 0,0-1-1,2 1 1,0 1 0,3 2 0,1-1-56,1-3 1,6 2 0,0-2-1,2 2 1,2 2 0,-1 0-81,1 0 1,-2 2 0,3 1 0,-1 1 0,1 0 0,1 1 0,2-1 306,0-1-376,0 5 1,-4-7 0,-1 4 0,1-4 0,-1-1 0,1 0 68,1 0 1,-3 0 0,1 0 0,2 0 0,2 0 0,1 0-63,0 0 1,0 0 0,0 0 0,-2 0 0,1 0 0,-1 2 0,4 1-633,-1 1 608,1 6 1,2-7 0,2 5-1,-1-2 1,-1-3 0,-2-2 104,0-1 1,1 0-1,-3 0 1,0 0 0,0 0-1,0 0-90,0 0 1,-4 0 0,-1-1 0,1-2 0,0-3 0,-1 0 0,1-2-40,-2 1 0,4 3 1,-4-4-1,2 2 1,-2 2-1,0-1 64,0 1 0,-3-1 0,3 4 0,-1-2 0,-4-1 0,0 1 0,-3 1-155,1 2 0,4 5 1,0 1-1,0-1 1,0 3-1,0-2 81,-1 0 1,7 0 0,2-3 0,1 1 0,3-1 0,-1-2 0,4-1 116,3 0 1,-1 0-1,-1-1 1,0-2-1,-1-1 1,2-1 56,-1-1 0,-4 5 1,2-4-1,-4 4 1,-2 1-1,-2 0 1,-3 0-269,-2 0 0,-1 6 1,-3 1-1,2 2 0,1 0 1,0 0-32,2-2 215,-5-1 0,11-1 0,-4-1 0,4-1 0,1-2 0,1-1 43,3 0 1,-2-1-1,2-2 1,-2-3 0,-2 0-1,0-1 1,0 1-132,0 0 0,-2 0 0,-1 3 0,-3-1 1,0-1-1,-1 1-79,0-1 0,-2-1 0,-3 3 0,0-1 0,0-1 0,-4 1 0,-2 0-227,-1 1 1,-5 0-1,2 0 1,-3-2-1,-2 1-665,0-2 1,-4 4 0,-1-1 986,-2 6 0,4 5 0,-3 5 0</inkml:trace>
  <inkml:trace contextRef="#ctx0" brushRef="#br0">18302 8849 9085,'-7'-20'0,"1"2"0,0 3 150,-3 2 0,3 4 1,0 0-1,2-2 1,-2 0-1,-1-3 0,-4 1 1,-1 1-1,-1 3 1,0 3-1,-1 2 810,1-1 0,-6 1 0,-2 5 0,-3 2 0,-1 3 0,-4 2 0,-4 4 0,-4 2 1,-2 6-189,-1 0 1,-8 3-1,-4 5 1,-3 1 0,-6 4-1,-3 0-731,-2-1 1,29-12 0,0 0 0,-1-1 0,0 1-1,1-1 1,0 2 0,-1 0 0,-1 0 0,2 0-1,0 0 47,0 0 0,0-1 1,-4 3-1,1 0 1,-1 1-1,0 1 1,-2 1-1,0 0 1,-1 1-1,-1 1 1,1 0-1,1 2-108,1 0 1,0 2-1,-4 4 1,1 2-1,0 1 1,0 0 0,0 1-1,1 0 1,-1 3-1,1 0 1,1 0 0,2 1-1,-1 3 1,1 1-280,1 2 0,1-1 361,3-6 0,1 2 0,-4 12 0,1 3 0,2-7 1,1-1-1,1 0 0,0 1 0,1 0 0,1 1 1,2-4-1,0 0-98,3 1 0,0 1 1,-1 0-1,1 1 1,4-4-1,1-1 1,1 1-1,-1-1 0,2 0 1,0 1-1,2 0 1,1 0-127,1-1 0,1 2 0,0 6 0,2 0 0,0-3 1,1 0-1,-1 2 0,2 1 0,0 1 0,1 1 1,0 0-1,1 0 58,1-1 0,0 1 1,-2 8-1,0 0 0,1-6 1,1 0-1,-1 1 0,1 1 1,0 3-1,0 2 0,0-2 1,0 0-1,-2 4 0,0 1-65,0 0 1,0-1 0,1 0-1,0 0 1,-1 5 0,-1 2 0,1-2-1,-1 0 1,2-1 0,-1 0-1,4-23 1,-1 1 0,1-1-1465,0 1 1,1-1 0,0 0 1504,-3 24 1,1-1 0,0 0 0,0-1 0,1-4-1,1-1 1,0-4 0,1 0 0,1-3 0,1 0 0,1-3-1,1 0 16,0 0 0,0 1 1,0-2-1,0-1 0,0 0 1,0 0-1,0-2 0,0-1 1,0-1-1,0 0 0,0 1 1,0 0 44,0 0 0,0 1 1,0 0-1,0 0 0,0 1 1,0-1-1,0 0 1,0-1-1,0 1 0,0-1 1,0 1-1,0-1 142,0 2 1,0 1-1,0 2 1,0 1-1,0-1 1,0 0-1,0-1 1,0-1 0,0-1-1,0-1 1,0-3-1,0 0-8,0 1 0,0-1 1,0 1-1,1-1 1,0-3-1,1 1 0,1 0 1,0 0-1,0 1 1,0 0-1,1-1 0,-1 0 1,1 0-1,-2 0-229,1 1 1,0 0 0,2-2-1,1 1 1,-2-1 0,1 0-1,0-2 1,1-1 0,1-3-1,0 0 1,-1-2 0,1 0-1,6 32 94,1-6 0,4-1 1,1-5-1,0 1 0,0-1 1,-1-3 54,1-1 0,-4-2 0,3-1 0,-3-3 1,-2-3-1,0-2-17,1 1 0,-1-1 0,0-5 0,1-4 0,-1-2 0,0-4 0,1-1-140,-1-2 1,2-4 0,1 1 0,3-2 0,2-2 0,3-2 3009,1-2-2852,-4-2 0,7 0 0,-3 2 0,0 1 1,2 4-1,-3 0-216,1 4 0,-6 1 0,-1 2 0,-5-1 0,-3 3 0,-1-1-956,2-2 1,-4 3 1183,2-12 0,6 1 0,6-5 0</inkml:trace>
  <inkml:trace contextRef="#ctx0" brushRef="#br0">15770 18791 8277,'-20'-19'188,"0"0"-240,-1 3 0,8 10 0,8 14 1,5 3-1,5-1 0,3-1 241,4 1 1,3 2 0,1 3 0,2 3 0,0 4 0,0 3 0,-1 2 1085,0 0 1,-4 2 0,-3 4-1123,-1 2 1,-6 7 0,2-7-1,-5 4-167,-5 1 1,-2 3 0,-8-2 0,-3-2 0,-2-2 0,-4-3 0,-1-3-845,-3-3 1,-4-6 0,1 0 0,-4 4 857,-4 3 0,-1-1 0,0 5 0</inkml:trace>
  <inkml:trace contextRef="#ctx0" brushRef="#br0">17956 13607 8581,'15'-38'0,"1"3"0,3 9 0,0 7 0,1 5 0,-3 5 0,3 5 0,-6 2 0,6 2 0</inkml:trace>
  <inkml:trace contextRef="#ctx0" brushRef="#br0">18129 13434 8581,'-13'0'0,"-1"0"0,1 0 0,0 0 0,-1 0 0,1 0 0,0 0 0,-1 0 0,1 0 0,0 0 0,-1 0 0,1 0 0,-2 0 0,-1 0 0,-3 0 0,-2 0 73,-3 0 1,-5 6 0,-5 3 0,-2 2 0,-4 4-1,0 2 1,-4 0 0,-1 1 47,-1 1 0,-7-2 0,3 3 0,-1 1 0,1 0 1,2 1-1,4 0 0,4-1-33,4-2 0,-1 3 1,5-2-1,-1 0 1,1 4-1,2 0-38,2-2 0,1 3 0,1-3 0,-1 2 0,-1 1 0,-2 0 0,-4 4-62,-4-1 1,1 6 0,-8 0 0,2 3-1,0 0 1,-3 3 54,-1 1 0,0-2 0,-2 5 0,3-2 0,1-4 1,1-1-1,2-1 43,5 1 0,0 1 0,6 1 0,3-2 0,3-2 0,4 1-59,2-2 0,0 9 0,2-3 0,0 3 0,0 3 0,3 3 0,-1 4-49,-3 5 0,2 2 1,-5 5-1,0 1 1,2-3-1,-2 2 1,2-2-16,0-3 1,-4-2 0,6-5 0,0-1 0,3-1 0,0-5 217,1-5 1,1 0 0,2-7 0,1 2 0,-2 3 0,1-2-29,1 1 1,-1 1-1,4 1 1,-2 1-1,0 2 1,0 3-237,4 1 1,-2 2-1,1 4 1,1 1-1,0-1 1,-1-1 0,2 0 33,2 1 1,1-7 0,0 7 0,0-1 0,1 0 0,2 0 0,3-3 166,1-5 0,-2 3 1,4 2-1,0 2 0,-1-1 1,1-4-75,2-5 0,-4 7 0,2-7 0,0 4 0,0 2 0,-2-1-111,-1 0 1,5-2-1,-4-2 1,2 1 0,-2 2-1,-1 1 1,-3 2 42,-1-1 0,2-8 0,0-1 0,-1-2 0,0-4 0,0 1 40,2-4 1,1-5-1,-3-3 1,3 0 0,1-2-1,2 0 47,-2-3 0,5 4 0,-4-3-561,-1 0 0,5-2 1,-3-1-1,3 3 63,1 0 1,-4 1 0,-2-3 0,1 1 0,-2 2 0,-1-2 434,-2-1 0,-1-2 0,-2 1 0</inkml:trace>
  <inkml:trace contextRef="#ctx0" brushRef="#br0">15676 18418 8544,'0'-13'358,"0"-1"0,6 7 1,5 3-1,3 2-375,4 2 1,1 0 0,-1 0 0,3 0 0,1 0 0,0 0 0,2 0 0,1 2-27,2 2 0,-5-1 0,-1 4 0,-2 1 0,-1-2 0,0 1 0,-1 1 43,0 2 0,3 2 0,1 1 0</inkml:trace>
  <inkml:trace contextRef="#ctx0" brushRef="#br0">22901 18951 8200,'15'-1'263,"1"-4"1,5-4 0,4-2 0,9-4-1,8-2 1,8-2 0,6 0 0,8-2-1,4 1 1,-32 8 0,1 0 0,-1-1 0,0 1-77,0-1 0,1-1 1,3-3-1,1-2 1,0 0-1,0 0 1,0 0-1,1-1 0,0 0 1,0-1-1,-2 1 1,-1 0-1,0-1 1,-1-1-1,-2 1 0,-1-1 1,1 0-1,-1 0-164,-1 0 1,0-1 0,1-2-1,0-2 1,-2 2 0,0 0 0,1-2-1,-1-1 1,-2 1 0,0-2 0,1-1-1,0-2-63,-1-2 1,0 0-1,1-1 1,0-1 0,1-2-1,-1-1 1,-1 0 0,0-1-1,-1 1 1,-1 0-1,0-2 1,0 0 0,0 0-1,0-1-3,-1 1 1,0-1 0,1-2 0,0 0-1,-1-1 1,-1 1 0,-1-1 0,0 1-1,-1-2 1,0 0 0,-1 1 0,-1 0 36,0 0 1,-1-1 0,-2 1 0,-2 0 0,-1-2 0,-1 1 0,-2 1-1,-1 1 1,-1-2 0,-1 0 0,0 0 0,0 0-17,1-1 0,-1-2 1,-3-3-1,0 0 0,1 2 1,0 0-1,-2 1 1,1 0-1,-2-1 0,1 1 1,-1 0-1,0 0-62,-2 0 0,1-1 0,2-5 0,0-1 1,-1 1-1,0 0 0,1 0 0,0-1 1,1-1-1,0 0 0,0 0 0,0 0 1,1-1-1,0 1 69,0-2 1,0 1-1,0 0 1,1 0-1,-2-1 1,0 0-1,1-1 1,0 0-1,-1 0 1,0 1 0,0-1-1,-1 0 1,0 0-1,0 0 159,-1 2 0,1-2 1,-2-7-1,-1-1 1,0 7-1,-1 1 1,0-2-1,0-1 1,-1 0-1,-1 0 1,0 3-1,0 0-90,-1 1 1,0 0 0,0-3 0,0 0 0,0 2 0,0 1 0,-1-1 0,2 0 0,-1-2 0,1 0 0,0 0 0,1 1-28,0 0 1,0 0 0,1-4 0,0 0 0,-1 3 0,1 0 0,0 0 0,1-1 0,1-1 0,-1 0 0,0 1 0,-1 1-200,0 0 1,0 0 0,2-7 0,-1 0 0,-1 4 0,-1 1 0,-1 0-1,1-1 1,-1-1 0,-1 1 0,0 2 0,-1 0 0,-1-1 0,1-1 132,-1-1 1,-1 0-1,-2 6 1,0 0-1,1-7 1,-1-1 0,-1 2-1,-1-1 1,-1 2-1,-1 0 1,1-2 0,-1 1 106,1 0 0,-1 1 0,-1 2 1,0 0-1,-1 0 0,1-1 0,-1 0 1,0 1-1,0 0 0,1 1 0,0 0 1,-1 0 73,1 0 1,-1 1 0,3 1 0,-1 0 0,-2-3 0,1 0 0,0 2 0,1-1 0,0 4 0,1-1 0,1 2 0,0-1 0,0 1 0,0 0-249,1-2 0,-1 1 0,-2 1 1,0 0-1,0 0 0,-1 0 1,0 0-1,1 1 0,-2 1 0,1-1 1,0 0-1,-1 0 0,0-2 1,-2 0-14,1-1 1,-1 0 0,0 1 0,0 0 190,-1 0 0,1 1 0,0 0 1,-1 1-1,1-2 0,0 1 0,-1-1 1,-1 0-1,1 2 0,-1 1-26,-1-1 1,1 1 0,-1 0 0,1 0 0,1 1 0,1-1 0,0 0 0,-1 0 0,1 0 0,0-1 0,-1 2 0,1 0-57,0-2 0,-1 0 0,1 1 0,0 1 0,-1-1 0,0-1 1,-1 3-1,0 0 0,-1-1 0,1 1 0,0 2 0,0 0 28,1-1 1,0 0 0,-1 3-1,-1 1 1,0-2 0,1 0 0,0 2-1,0 0 1,1 1 0,0-1-1,1 3 1,1 0 0,-1 1 0,1-1 19,-2 1 0,1 1 0,3 3 0,-1 0 1,-3-1-1,-1 0 0,-1 1 0,1 0 0,-1 2 1,1-1-1,-2 0 0,-1 0-59,1 0 0,0 0 0,2 0 1,-1 1-1,0 0 0,-2 0 0,1 0 1,-1 0-1,0 3 0,0-1 0,-1 1 1,0-1-1,0 3 0,1 0-85,-21-31 1,20 30 0,0 0-1,-1 1 1,0 1 0,0-1-1,0-1 1,0-1 0,0 1-1,0 0 1,0 1 76,-20-31 0,18 31 0,1 0 0,-22-28 0,3 3 0,-2-1 0,4 3 90,-1 1 0,-5-4 1,7 8-1,0 2 1,-3 0-1,0 4 1,-3-1-38,0 3 1,3 1 0,-8 4-1,1 2 1,1 5 0,-1 3-1,1 1-238,0 1 1,-4 1-1,1 1 1,-2 2-1,1-1 1,1 3 51,-1 2 1,-2-1 0,0 1 0,3 2 0,3 1 0,2 1 362,-1 1 0,-3 0 0,3-1 1,2 3-1,3 0 0,3 4-41,2 1 1,0 2-1,-2 4 1,2 1-1,-1 3 1,2 5-1,2 5-159,-1 3 1,1 4-1,-5 7 1,1 2-1,0 2 1,1 3-476,-1 2 0,1 1 1,-4 4 471,4 2 0,-2-3 1,6 5-1,1 0-23,2 3 1,1-2-1,2 2 1,3 0-1,3 2 1,1 0-75,0 4 1,0 1 0,5-2 0,1-1 0,2 3 0,2 4-470,2 2 0,0-5 0,3-8 1,-1-1-1,0-4 568,-2-4 0,-8 3 0,-6 4 0</inkml:trace>
  <inkml:trace contextRef="#ctx0" brushRef="#br0">21142 3678 7970,'0'-25'3369,"0"3"-2995,0 4 1,6 9 0,2 5 0,4 4-625,2 4 1,-1 5 0,0 9 0,1 3 0,-1 2 0,0 3 0,2 3 0,1 1-275,2-2 1,10 4 0,0-8 0,5-2 0,6-1 523,3-5 0,0-1 0,4-1 0</inkml:trace>
  <inkml:trace contextRef="#ctx0" brushRef="#br0">18542 14833 8510,'0'-18'0,"-1"1"0,-2 0 0,-2 2 0,1 2 0,-1 0 0,1 0-15,1-1 0,2 1 0,1 0 1,0-1-1,0 1 0,0 0 1,0-1-1,0 1 0,-2 0 25,-2-1 1,-4 7-1,-5 2 1,0 4-1,-1 1 1,-1 0-1,-1 0 1,-3 0-1,-2 0 179,-3 0 1,4 1-1,-2 2 1,-1 3-1,1 0 1,1 2 0,2-1-168,3 3 0,-5 2 1,0 2-1,-1-1 0,1 0 1,1 1-1,0 0-11,1 4 0,-5-3 1,2 4-1,-3 0 1,0 4-1,1 0 42,2 0 0,1-4 0,-2-4 1,2-1-1,2 1 0,2-3 1,2-2 108,2-2 1,4 4 0,0-3-239,-1 2 102,4-3 0,0-1 1,6-2-1,0 4-39,0 2 0,0 3 1,0-1-1,0 0 0,2 1 1,2-2 102,5-4 0,3 4 0,1-3 0,0 3 0,2 1 1,3 1-26,4-1 0,5 0 0,3 1 0,2-3 0,4 0 0,4-4 1,4-1 7,3-3 0,-2 3 0,2-1 0,-1-3 0,-3 0 0,-1-2 104,-2 0-122,0 0 0,0 1 1,0 2-1,-2 2 1,-1-2-1,-1-2 36,1-1 0,-3 5 0,1-1 0,2-1 0,2 0 0,1 0-94,0 1 1,0 1-1,1-4 1,1 2 0,1 2-1,-2-2 1,4-2 46,1-1 1,-4 0 0,3 0-1,-2 0 1,0-1 0,1-2 0,-1-2 13,-1 2 1,2-3 0,1 2-1,-2 1 1,-2 2 0,-1-1-42,0-2 1,0 2 0,0-2-1,0 2 1,1 2 0,4 2-150,4 2 1,-2-2 0,2 2 0,0-2 0,0-2 0,-2 0 0,1 0 126,-1 0 1,-7 0-1,3 0 1,1-2 0,1-1-1,1-3 494,-3-1-339,-2-2 1,4 0-1,0 0 1,3 0 0,1 0-1,0 2-99,-1 1 1,0-3 0,2 3-1,-1 0 1,0-1 0,-2 1-1,-2-3-287,-4-3 0,-1 5 0,-1-9 0,-4-1 0,-4 1 0,-1-3 433,1-3 1,-7-4 0,2 0 0,-2-2 0,-3-2 0,-3-4 0,-3-2 129,-2-1 1,-6-9-1,-2 5 1,-4-3-1,-2-4 1,-4 4-351,-4 2 1,-8 1 0,-7 10 0,-6 3-1,-10 4 1,-9 6-412,-8 3 0,18 11 0,-1 1 0,0 0 0,-1 1 0,-5 1 0,-2 1 0,-3 0 0,-1 1 0,-2 1 0,0 1 1,-4 1-1,0 1 201,-3 0 1,-1 2 0,2 1 0,0 1 0,-5 1 0,0 0 0,2 0 0,1 0 0,4 1 0,-1 1 0,2-1 0,0 0-1889,2 0 1,1 0 2007,-1 0 0,2 0 0,2 2 0,1 1 113,1-1 0,0 1 0,2-1 0,1 0 0,1 0 0,1 1 0,1-1 0,2 1 0,0-1 0,0 0 0</inkml:trace>
  <inkml:trace contextRef="#ctx0" brushRef="#br0">17582 15113 8187,'0'-13'-734,"2"1"867,2 3 1,-1 2 0,6 4 0,0-3-1,0 0 1,0-2 0,1 1 0,2-3-31,1-2 1,1 0-1,-2 1 1,-2 3-1,-3-3 1,-1-1-65,-3-1 0,3 0 0,-1-1 1,-2 1-1,-3 0 0,-5-2 0,-4-3 1,-3-3 98,-1 1 0,0-8 0,-2 2 1,-1 0-1,-2-5 0,0-2-46,-1-4 1,3 0 0,-5 0-1,0 1 1,0-1 0,-1 0-44,1 2 1,2-7 0,6 4 0,0-2 0,-2-3 0,-2 2-79,0-1 1,-1-2 0,5-2 0,-1 0-1,1-2 1,0 3 0,-1-3 108,1 1 1,4 2 0,2-3-1,1-3 1,1 1 0,1-1-95,-1 3 1,-1-1-1,3-6 1,-2-1 0,-1-2-1,0 2 1,1 1-82,-1 2 1,3-1 0,-4 1-1,1 0 1,2-1 0,-1 1 106,1 0 1,-5-2-1,3-1 1,0-2-1,-1 0 1,1 0 82,0 1 1,-3-3 0,4 4-1,1-3 1,-1 0 0,1-1-1,0 1-53,-2-4 0,4 0 1,-2-6-1,2 2 1,2 3-1,-1-1 0,-2 3-81,-2 1 0,1-1 1,4 3-1,0 0 0,0-1 1,0 3 42,0-2 0,0 4 0,0-3 0,0 3 0,0 0 0,0-1 0,0-2 1,0-1 0,0 1 0,0-1-1,0-2 1,0 2 0,0-3-5,0 0 1,0 3 0,0-2 0,0 0 0,0 2 0,0 0 18,0 2 0,0-2 0,-2 1 0,-1 1 0,-2 0 0,-3 4 0,-1 6-79,2 4 1,-5 4-1,3 2 1,-1 3 0,-1 2-1,3 3-170,-3 6 0,-1-2 1,-1 4-1,1 0 1,2 2-1,1 1-525,-2 0 0,4 1 0,-2 5 139,-1 3 1,2 3 749,0 6 0,-1 0 1,-5 0-1</inkml:trace>
  <inkml:trace contextRef="#ctx0" brushRef="#br0">16676 9476 16179,'18'0'24,"0"0"0,4 4 0,-3 2 0,2 0-80,2 0 1,-2 4-1,0-1 1,0 3-1,-2 3 1,2 1-1,-2 3 1,0 1-160,-3-1 1,4 4 0,-2 0 0,-2 3-1,-1 5 1,-4 6 0,0 8-2704,-2 8 2781,-6 6 1,-3 8 0,-8 0 0</inkml:trace>
  <inkml:trace contextRef="#ctx0" brushRef="#br0">7985 7930 20421,'-34'-48'0,"3"5"0,1 5 0,0 4 0,-2 1 0,-2 5 200,-3 4 0,-12 1 0,-7 5 1,-7 2-1,-8 2 0,-3 4 0,35 6 1,0 1-1,0-1 0,1 0 0,-2 1 1,1 0-1,1 0 0,-1 0 0,0 2 1,0-1-1,-37 1 0,1 1 0,3 0 96,1 0 0,-3 1 0,2 5-238,-2 8 1,3 2-1,33-4 1,0 1-1,0 2 1,-1 1-1,0 1 1,0 2-174,-1 1 1,0 1 0,-4 3-1,0 0-23,2-3 0,0 2 0,-6 4 1,1 1-1,3-1 0,1 1 1,-4 1-1,0 1 0,-1 2 1,0 2 84,-2 3 1,1 0 0,2 2 0,0 1 0,-5 6-1,-1 1 1,2 2 0,2 0 0,0 0 0,1 1 0,-1 1-1,1 2-11,13-16 0,1 1 0,0-1 1,-11 15-1,1 0 0,13-12 0,-1 1 1,1 1-1,0-1 0,1 0 1,0 0-1,-12 19 0,1 1 0,14-19 1,0 1-1,0 0 0,-11 19 0,0 1 53,1 0 1,2 2 0,11-19 0,1 2 0,2-2 0,-6 19 0,2-1-1,0 3 1,2 0 0,2 0 0,2 2 0,3-1 0,1 0-152,3 0 0,1 2 0,0 4 0,2 1 0,5-25 0,0 1 0,1-1 0,-1 2 0,1 1 0,1-1 1,0 2-1,2 1 0,0-1 0,1 1 0,1 0 0,1 0 26,0-1 0,2 1 1,0 0-1,4 4 0,0 2 1,2-2-1,-1-2 0,0-1 1,2 0-1,1 0 1,1 0-1,1 1 0,1 0 1,0 1-1,2-1 0,0-3 1,0 1-1,2-2 1,1 1-1,1 0 0,2-2 65,1 1 0,1-1 1,1-3-1,2-3 0,2-3 1,1 0-1,4 3 0,3-1 1,0-1-1,1-4 0,0-1 1,2-3-1,-1-2 0,2-2 1,0-1-1,2-2 1,2-1-1,0-1 0,3-1 1,0-2-1,1-1 141,3-1 1,0-1 0,1-1 0,3-1-1,1-2 1,1-2 0,-3-4 0,1-1-1,0-2 1,1 0 0,0 0 0,1-2-1,2 0 1,1-1 0,1-1 0,2 0-1,1-1 1,0-1-41,4 0 1,1 0-1,0 0 1,-16-1-1,1 1 1,0-1-1,1-1 1,2 1 0,-1-1-1,2 1 1,-1-1-1,1 1 1,0-1-1,0 1 1,0 0 0,3 0-1,-1 0 1,1 0-1,0 0 1,0 0-1,-1 0 1,1-1 0,0 0-1,2-1 1,0 0-1,1-1 1,-1 0-143,1-1 0,-1-1 0,1-1 0,-2-1 1,-4 0-1,0 0 0,-1-1 0,0-2 1,0-1-1,-1-1 0,1-1 0,-1-1 0,-2 0 1,-1 0-1,1-2 0,-2 0 0,17-7 1,0-1-1,-1-2 0,-1-2 0,-1-1 1,-1-3 53,-1 0 1,-2-2-1,-1-2 1,-1-3 0,-2-2-1,-2-3 1,-2-2 0,-3-2-1,-2-2 1,0-1 0,-2-2-1,-2-1 1,-1-3 0,-2-1-1,-1-2 1,-11 11 0,-2 0-1,0-2 1,-1-1 96,0-3 0,0 0 0,-1-2 0,-1 1 0,-3-1 0,0 0 0,-2-1 0,-2-1 0,0-2 0,-1-2 0,-1 0 0,-2-1 0,0-2 0,-1 0 0,-1-1 0,-2 0 0,-1-2 1,-1 1-1,-1-2 0,-1 0 0,-2-3 0,0 0 0,-2-1 0,-1 0 0,-1 0 0,-1 0 0,-2-1 0,0 1 108,-1-1 1,-1-1 0,-1 1-1,-2 1 1,-1 1 0,-3 1 0,-1 0-1,-2 0 1,0 1 0,-3 0 0,0 1-1,-2 0 1,-1 2 0,0 0 0,-3 1-1,0 1 1,-3 0 0,-1 0 0,-1 2-1,-2 0 1,0 2 0,-1 2 0,-1 0-1,-1 1-205,-1 1 0,-1 2 0,-1 0 0,-2 1 0,-3 0 0,-2 1 0,-2 2 0,-1 2 0,-2 4 0,-1 2 0,-2 2 0,0 1 1,-3 1-1,0 1 0,-2 1 0,-2 1 0,-4 1 0,-2 1 0,-1 2 0,-2 2 0,-2 1 0,-1 2 0,-2 2 0,0 2 1,9 5-1,0 1 0,-1 1 0,-1 1 0,0 1-735,-2 1 0,0 1 0,0 1 0,-1 1 1,0 1 792,-1 1 0,0 2 0,0 0 0,0 1 0,0 1 0,-1 0 0</inkml:trace>
  <inkml:trace contextRef="#ctx0" brushRef="#br0">22981 8436 11560,'0'-13'0,"-1"-1"0,-2 1 0,-3 1 1888,-2 3-1637,5-2 0,-8 8 1,2-5-1,-3 2 1,-3 3-1,-1 2 1,-3 1-1,-2 0 0,-3 0 1,-1 0-1,-2 0 1,1 0-1,-1 0 695,0 0 1,-1 0-714,-3 0 0,3 0 0,-3-2 1,3-2-1,1-4 0,0 0 0,2-1 1,1-2 52,2-1 1,0-1-1,-3 0 1,1 0 0,2 1-1,-2 1 1,-1 4 0,-2 1-266,1 3 1,-2 2-1,-2 1 1,-4 0-1,-2 0 1,-2 0-1,1 0-36,-2 0 0,-2-5 0,-2 1 0,3-1 0,0 1 0,3-2 337,-2-2 1,7 0 0,-1-4-1,2 1 1,0 2 0,1 1 130,2 0 0,2-4 0,-1 5 1,2 0-1,0 2 0,1 2 0,-3 0-460,-1-1 0,1-1 0,-7 5 1,2 0-1,1 0 0,-1 0-683,1 0 726,-6 0 0,5 0 1,-7 0-1,1 0 1,-4 0-1,1 0 154,-1 0 0,2 0 1,-1 0-1,-1-1 1,1-2-1,2-2-26,1 2 1,-1 2 0,-1 1-1,2 0 1,1 0 0,3 0 0,-2 0-145,-2 0 1,7 0 0,-6 0-1,3 0 1,-1 0 0,0 0 128,-1 0 1,1 0-1,-5 0 1,-2 0-1,1 0 1,-2-2-1,3-1 123,1-1 0,-2-2 0,5 3 0,-1-1 0,2-1 0,4 1-231,3-1 0,1 1 0,2 4 0,1 0 0,2 0 1,0 0-42,1 0 0,-7 0 0,4 0 0,0 0 0,-2 1 0,-2 2 0,-5 2-423,-1-2 0,0 3 1,-3-2-1,1-1 0,-1 0 1,-1 0-1,-2 1 599,0-1 0,4-1 1,1-2-1,-1 0 0,1 0 1,2 0-20,5 0 1,-5 0 0,10 0 0,-1 0 0,0 0 0,2 0-1,0 0-147,-2 0 0,3 0 0,1 1 0,-1 2 0,0 2 0,-3-2-6,-1-2 1,-1-1-1,0 0 1,3 0-1,0 0 1,0 0-1,-2 0 101,-2 0 1,5 0 0,1 0 0,0 0 0,2 0 0,-2 0-128,1 0 1,2 2 0,-4 1-1,-1 1 1,1 1 0,0-1 0,0 2-49,1 1 0,-4-2 0,3 2 1,-4 1-1,0-2 0,-1 1 1,0-1 46,1 0 0,-5 3 0,0-3 0,1 0 0,2 1 0,1-1-23,0 0 0,1 4 0,-1-2 0,2 0 0,1 1 0,3 0-107,2-1 1,-3 3-1,4-2 1,0 3-1,2 1 1,1 1-1,4-2-325,-1-3 0,4 2 0,1-2 1,-1 5-1,3 3-1978,-1 6 1909,1-4 0,5 0 0,0-6 0,0 1 0,0-1 177,0 0 0,5 1 1,1-1-1,-1 0 1,3 1-1,-1-1 276,4 0 0,0 2 1,3 1-1,-1 2 0,0-1 1,1-3-1,1 0 17,2-1 0,0 0 1,5 1-1,2-1 1,-1 0-1,1 1 260,-2-1 0,2-4 0,6-2 0,2 1 0,2-2 0,3-1 0,0 0 32,-1 1 0,2-3 0,-2 4 0,2 1 0,2-1 0,0 3-270,0 2 0,-4-3 0,-2 0 0,-1 1 0,-2 2 0,0 2 240,0-1 1,1 0 0,-2 1 0,3-3 0,-1 0-1,2-2 1,0 0 497,3-2 1,3-1 0,3-6 0,5 0 0,2 0 0,5 0-183,0 0 0,4 0 1,-1 0-1,-1 0 0,1 0 1,0 0-1,-2 0-455,-1 0 0,-2 4 0,1 2 0,-1 2 0,0 0 1,-1 1 24,-3 0 0,0-6 1,-6 3-1,-2-1 0,4-1 1,1-1-1,3-2 124,-2-1 1,5 0 0,-3 0 0,3 0 0,1 0 0,0 0-196,0 0 0,1 0 0,1 0 0,1 0 0,2 0 0,-2 2 0,-3 1 0,-4 1 0,3 2 0,-3-3 0,3 2 0,1-1 0,-1 1 0,-3-1 0,6 0 0,-5-4 0,0 0 0,2 0 0,-2-1 0,2-2 0,2-1 0,-3-2 0,12 1 0,-6 4 0,4-4 0,0 4 0,0 1 0,-2 0 0,5 0 0,1 0 0,-3 0 0,2 0 0,-4 0 0,0 0 0,5 0 0,-12 0 0,2 0 0,1 0 0,-1 0 0,-2 0 0,2-2 0,-9-2 0,0-4 0,1-2 0,-1 0 0,2-2 0,-1 2 0,-4-1 0,3-2 0,-2 0 0,1-1 0,-1 1 0,2 0 0,1 1 0,5 1 0,0 2 0,0-1 0,3-2 0,0-1 0,-5 0 0,-4-1 0,-3-1 0,-6-1 0,-2-2 0,-3 2 0,-4 1 0,0-2 0,-10-3 0,-2 0 0,-3-4 0,-4-1-36,-4-2 1,-4-6 0,-2-4 0,-4-4-1,-5-6 1,-7-2-325,-5-2 1,-10-3 0,-8 6 0,-8 1-1,-7 2 1,-5 5 20,-7 5 0,27 18 1,-1 1-1,-2 3 0,0 1 1,-3 0-1,-2 2 1,-2 0-1,0 2 0,-2 1 1,-2 1-1,-2 1 0,-2 1-98,-2 1 0,-1 1 0,0 1 1,-1 1-1,0 0 0,0 1 1,0 2-1,1 0 0,1 3 1,1 0-1,-1 3 0,0 0-257,3 1 0,0 1 506,1 2 1,1 2 0,5 0 0,2 2 0,3 2 0,0 1 187,4 0 0,1 0 0,2-1 0,1 0 0,1 5 0,1 1 0,4 0 0,0 1 0,3 0 0,0-1 0</inkml:trace>
  <inkml:trace contextRef="#ctx0" brushRef="#br0">20009 13061 30978,'13'-20'-2182,"-6"6"1,4-10 0,-5 6 0,0 2 1634,-1 1 0,0 6 0,-5 0 0,-2 0 0,-1 0 0,-4 2 0,-3 1 760,-5 3 1,-3 2 0,0 1 0,-4-2-1,-3-1 1,-2-1 0,-1 1 66,-3 1 0,1 2 0,-4 0 1,0-1-1,0-2 0,-3-3 1,-1-1 130,-2-4 0,0 4 0,-2-1 1,1 2-1,-2 4 0,1 0-117,-1 2 1,-1 0 0,1 2-1,-1 2 1,-2 5 0,-2 3-333,-1 1 1,-5 2-1,6 1 1,-1 0 0,0-1-1,-1-3 1,-2 0-223,-1-2 1,0-1 0,1 0 0,1-3 0,4-2 0,0 1 759,-1-2 1,5-2 0,-1-1 0,2 0-1,2 0 1,0 0 0,0 2-76,0 2 1,2-1 0,-1 6 0,2 0 0,-3 0-1,0 0-551,-3 1 1,2 2 0,2 1 0,1 1 0,-4-1 0,1 0 38,-1 1 0,4-1 0,1 2 0,3 1 0,1 2 0,4-2 0,2 0 35,5 2 0,-2-2 0,6 5 1,2 0-1,3-2 0,2 2-950,2 0 1,6-4 0,-1 4 395,3-2 0,6 5 1,6-2-1,4 2 438,2-2 1,12 3 0,-1-2-1,3 2 1,4 1 0,1 1 0,5-2 217,5-3 0,-3 2 0,14-6 0,0-2 1,4-1-1,6-2 78,2 1 1,4-6 0,-2 0 0,-34-4 0,1-1 0,2 0 0,-1 0 0,1 0 0,0 0-20,0-1 0,0-1 1,1 2-1,-1 0 1,2 0-1,-1 0 0,2 0 1,-1 0-1,-1 1 1,1-1-1,-1 0 1,1 0-1,-2 1 0,1 0-127,-1-1 1,0 1 0,4 0 0,-1 1 0,-3 1 0,-1 0 0,0-1-1,0 0 1,0-1 0,-1 0 0,0-1 0,0 1 104,36 3 1,-35-5 0,1-1 0,-3 2 0,1-1 0,1-1 0,1-1 0,-1 0 0,0 0 0,0 0 0,-1 0-1,38 0 268,-38 0 1,1 0-1,-1-2 1,1 0-1,-1-1 1,1 1-1,35-1 1,-2 2 0,-2 1 163,-2 0 1,-1 0-1,-1 0 1,1 0-1,-3 0 1,-2 0 0,-3 1-520,2 4 0,4-2 0,-6 4 0,-1-1 0,1-1 0,1-1 0,5 0 0,7 1 0,1-5 0,1-2 0,-35 1 0,0-2 0,3-1 0,-1-1 0,4-1 0,-1 0 0,2 0 0,0-1 0,1 0 0,-1-1 0,1 0 0,0 0 0,-1-1 0,1 0 0,-1 0 0,0 0 0,-1 0 0,0 0 0,0 1 0,-1-1 0,-3 0 0,0 0 0,-1 2 0,1 1 0,-2-1 0,-1 0 0,0 1 0,0-1 0,-1 0 0,1 1 0,35-8 0,-5 1 0,4-3 0,-8 1 0,-2 3 0,-1 0 0,-6 0 0,-5-1 0,-1-5 0,-6 0 0,-3 2 0,0 1 0,-4 2 0,-4-2 0,-7-3 0,0 4 0,-7-4 0,-1 2 0,-4-1 0,-3 0-662,-1 0 1,-6-3 0,2-1 0,-4-1 0,-1 1 0,0 0 95,0 0 0,0 4 0,-1-4 0,-4 0 0,-5 2 1,-7-2-1,-5 2 246,-3 0 1,-8-5 0,-5 3-1,-8-1 1,-10 1 0,-8 2 320,-9 3 1,29 6 0,-3 1 0,-4-1-1,-1 0 1,-2 0 0,-1 0 0,-5-2 0,-2 1-1,-1 0 1,-1 0 16,-3 0 1,-1 0 0,-6 2-1,-1 2 1,24 1 0,1 0-1,0 0 1,-2 1 0,1 0-1,0 0 1,-3 0 0,0 1-1,0 0 1,0 0 0,1 0-1,-1 0 1,-2 1 0,0-1-1,0 2-43,-1 0 1,-1 1 0,1 0 0,6 0 0,0 1 0,-1 1-1,-3-1 1,-1 2 0,0 0 0,2 1 0,0 0 0,1 1 0,1 1-1,1 0 1,0 2 0,0 0 0,0 1 0,2 0 0,-23 6 0,1 0-308,4 2 0,0 0 0,-4-1 0,1 1 0,9-2 0,2 0 1,0 1-1,1 1 332,0 1 0,0 1 0,2 0 0,0 0 0,-1 0 0,1 1 0,4-1 0,2 1 0</inkml:trace>
  <inkml:trace contextRef="#ctx0" brushRef="#br0">24368 8170 9670,'-29'-51'0,"9"7"0,8 10-94,7 9 1,5 11 0,6 13 273,8 8 0,8 8 0,13 15 0,11 4 0,9 9 0,-25-20 0,1 1 0,1 3 1,0 1-1,0 0 0,1 1 0,1 4 0,0 1 0,-1 1 0,0 0 544,0 1 1,-2 0 0,-1 1 0,-2 0-1,-2-2 1,-2 0 0,0-1 0,0 0-755,-1 1 0,0 0 1,-1-1-1,0 0 0,17 29 1,-4-3-1352,-4-6 0,2 0 0,-2-14 1,-2-8 1352,0-7 0,-3-5 0,1-7 1</inkml:trace>
  <inkml:trace contextRef="#ctx0" brushRef="#br0">25167 8449 8311,'-48'-15'165,"0"-1"0,2 4 1,0 2-1,1 5 0,0 4 1,0 5-1,0 4-9,-3 5 0,1 5 0,-4 5 0,1 3 0,0 5 0,1 3 1,-1 3-1,2 2 0,-1 5 0,2 3 0,1 4 0,3 2 0,0 4 1,3 2-1,3 0 0,1 2-776,3 2 1,1 2 0,4 2 0,3 0 0,2-1 0,0 1 0</inkml:trace>
  <inkml:trace contextRef="#ctx0" brushRef="#br0">24234 12994 8179,'-6'-31'1201,"5"7"0,-4-11 1,10 20-1071,4 15 0,7 19 0,3 23 1,2 9-1,4 13 0,-11-28 1,0 1-1,3 4 0,-1 2 1,0 2-1,0 0-484,1 2 0,-1 1 0,-2 3 0,-1 0 1,-3-6-1,0-1 0,1-1 0,-1 0 353,0-1 0,1-1 0,0-4 0,0 0 0,2-1 0,1 1 0</inkml:trace>
  <inkml:trace contextRef="#ctx0" brushRef="#br0">24887 13154 8366,'-35'-31'450,"-1"0"1,2 2 0,-3 4 0,-5 7 0,-2 7 0,0 10-1,-1 8 1,-2 5 0,0 7-412,-4 6 0,1 5 0,-8 10 0,0 4 1,19-13-1,0 2 0,-1 1 0,-2 2 1,-1 2-1,1 0-590,-4 3 0,1 0 0,-1 2 0,-3 4 0,-1 2 0,1 0 0,4-2 0,0 1 0,0-1 0</inkml:trace>
  <inkml:trace contextRef="#ctx0" brushRef="#br0">6638 3971 11249,'2'-45'0,"2"6"0,4 11 0,1 10 0,0 8 3078,1 5-2867,-4 4 0,-2 5 0,-8 1 0,-5-2 1,-3-2-1,-1-1 0,-1-1 0,1-4 0,0-2 1,-2-2-1,-1 2 333,-2 1 0,0-3 0,5 4 0,-1 1 0,0-1 0,-3 1 0,-2 0 0,0-1 0,-2-1-224,0-1 1,-7 4-1,-7-3 1,-5 1-1,-3 1 1,-6 1-1,-4 2 1,-10 1-132,-3 0 1,1 1 0,-5 2 0,3 1 0,5 1 0,0-1 0,4 1 170,0-2 0,6-2 1,5-1-1,1 0 0,2 0 1,-1 0 52,1 0 1,-1-4 0,4-1 0,-2 1-1,-1-1 1,-1 1 0,-1 1-36,-3 2 0,0 2 1,-1 4-1,-5 3 0,-1 4 1,-6 2-379,0-1 0,5 0 0,0 1 0,-3-1 0,4 0 0,-2 1-61,3-1 1,4 2-1,0 1 1,-1 2-1,2-2 1,-2-1 0,2 0 130,1 2 1,-6-2-1,5 4 1,-1 1-1,1 2 1,1 2-71,0-2 0,2 7 0,-2-2 0,3 3 0,2 1 0,-1 0 0,1 0 0,-2 2 0,3-4 0,-4 7 0,-1-1 0,2 1 0,0-2-148,3-2 1,2 0 0,1-4 0,1 1 0,2 2 0,3 1 159,2 0 1,-4-2 0,5 4 0,0 0-1,0 0 1,0 3 0,1 1-112,2 2 0,0 6 0,-2 3 0,-1 3 0,0 1 0,0 1 0,0-1-95,1 0 1,4 1 0,2-1 0,3-1-1,2-3 1,1-4 0,2 0 128,2-1 0,-2-4 1,7-4-1,-1-1 1,0 1-1,2-2 188,2-1 0,-3 2 0,5-2 1,-1-1-1,1 4 0,0 1-206,1 4 1,1 4-1,2-2 1,2 2-1,2 3 1,5 2-188,3 2 0,3-5 1,2-2-1,6-4 0,3-2 1,4-4-1,4-2 500,4 0 0,-3-10 1,7 2-1,3-2 1,1-4-1,6 0 0,2-3 313,4-1 0,4-3 1,-2 0-1,-1-2 0,3 4 1,0-1-544,2 3 0,9 5 0,-4 0 0,-32-10 0,0 0 0,3 2 0,0 1 0,0-1 0,0 0 0,2 2 0,-1 0 0,1 0 0,-1-1 0,0 0 0,0-1 0,-1 0 0,1-1 0,0 0 0,1-2 0,-1 0 0,-1-2 0,2 0 0,-1-1 0,0 0 0,0-1 0,-2-1 0,0-1 0,0 0 0,-1 0 0,2-1 0,-1 0 0,-1-2 0,1 1 0,0-2 0,0 1 0,1-1 0,-1 0 0,1-2 0,1-2 0,2 0 0,-1-1 0,-4 0 0,-1-2 0,4 1 0,0-1 0,1 0 0,0 1 0,0-1 0,-1 0 0,1 1 0,1 1 0,-2-1 0,1 1 0,1 1 0,1 1 0,0 0 0,1 0 0,1 1 0,1-1 0,-1 1 0,0 0 0,0 0 0,0 0 0,2-1 0,0 1 0,-4 2 0,-1 0 0,0 0 0,0 0 0,2 0 0,-1-1 0,1-1 0,1 1 0,0-1 0,1-1 0,3-2 0,1 0 0,-2 1 0,-1-1 0,-2-1 0,-1 0 0,-1-1 0,-1-1 0,-1 0 0,0 0 0,1-1 0,-1 0 0,3-2 0,0 0 0,-6 1 0,-1 1 0,1-1 0,1 1 0,0-2 0,1 1 0,1 0 0,-1-1 0,3-1 0,0-1 0,3-2 0,0 0 0,-1 3 0,0 1 0,6-3 0,1 1 0,-3 1 0,0 0 0,-4 2 0,-1-1 0,-1 2 0,0-1 0,-1 0 0,0 1 0,-4 1 0,0 0 0,3-2 0,-1-1 0,0 1 0,0-1 0,-3 2 0,1-1 0,33-11 0,-4 2 0,-1 0 0,0-5 0,-1 2 0,2-5 0,1-2 0,-1-3 0,-3 3 0,-1-5 0,2-2 0,-33 17 0,-1 0 0,31-21 0,-6 0 0,0 0 0,0 0 0,-2 0 0,3 0 0,-3-2 0,-3 1 0,-4-1 0,-3 4 0,-1 1 0,-2-3 0,-4 1 0,-1 2 0,-1 2 0,-4-1 0,-3 2 0,-1 0 0,-9 3 0,0-3 0,1-1 0,-4 1 0,-1 1 0,-6-4 0,-1 1 0,3-2 0,-1-4 0,0 1 0,-1 1 0,-6-4 0,3 5 0,-1-2 0,-1 1 0,-1 3-18,-1 0 1,-4 0-1,-2 0 1,-5 2 0,-5 1-1,-3 2 1,-7-2-1208,-6 0 1,2 4 793,-3-1 0,1 1 1,1 2-1,-2 0 1,1 3 241,2 0 0,1 1 0,-1 0 0,0 2 0,-2-2 0,1 1 398,-5 1 0,-2-4 0,-2 4 0,-1-2 0,-4 1 0,-3-1-119,-4-4 1,-8 6 0,-5-5 0,-6 3 0,-3 4 0,-1 0-150,1 1 0,-1 9 0,6-4 0,5 4 0,0 3 0,3 1 0,-2 1 692,-1 1 1,0-1-263,-5 5 0,2 0 0,-9 0 0,0 2 0,1 1-249,1 1 1,31-1 0,0-1-1,0-2 1,-1 0 0,-3 0 0,0 0-1,-4 0 1,-1 0 0,-2 0 0,0 0-123,-1 0 0,-1 0 0,-2 0 0,0 0 0,0-1 0,1 0 0,2 0 0,0-1 0,1 0 0,1-2 0,3 2 0,1-1 0,3 0 0,1 0 0,-4-2 0,2 1 0,3 1 0,1 0 0,-1 0 0,1 0 0,-1-1 0,-1 0 0,3 1 0,-1-1 0,-1-1 0,0 0 0,-3-1 0,1 0 0,3-1 0,0 1 0,-4-1 0,0 2 0,0-1 0,0 1 0,0 1 0,1-1 0,-3 1 0,0 0 0,-1 0 0,0 0 0,0 1 0,0 0 0,-3 3 0,0 0 0,-1 0 0,0 0 0,0 1 0,0 0 0,0 1 0,-1 2 0,2 1 0,0 1 0,1 2 0,1 1 0,-7 3 0,1 1 0,3 0 0,1 1 0,-2 2 0,-2 2 0,-1 2 0,0 1 0,-1 2 0,1 0-660,1 1 0,0 1 0,-4 6 1,0 2-1,4-4 0,2 1 0,0 0 1,1 2-1,1 1 0,1 1 0,3-1 1,2 2-595,2-1 1,0 3 0,2 4 0,1 2 1253,0 1 0,0 1 0,0-1 0,0 1 0,1 3 0,1 2 0,2 0 0</inkml:trace>
  <inkml:trace contextRef="#ctx0" brushRef="#br0">10078 5424 18283,'-20'-25'0,"6"4"0,3 6 592,1 5 1,-2 7 0,0 0-1,0 6 1,0 5-398,-2-1 1,-9 5 0,1-3-1,-5 4 1,-4 3 0,-3 4-1,-1 0 1,-1 4 0,-1 1-1,0 2 1,2-1 0,4 1 9,2 0 0,4 2 0,3 1 1,4-2-707,3 2 1,8-1-1,3-2 1,4 0 375,4-1 0,5 1 0,9 0 0,5-2 0,8-2 0,6 0 0,6-1 2,5-1 1,-4-2 0,11-7 0,-6-3 0,-3-5-1,-3-2-1626,-2-2 1912,-1 0 1,-6-18 0,-1-4 0</inkml:trace>
  <inkml:trace contextRef="#ctx0" brushRef="#br0">9838 5864 26353,'-27'-13'-1752,"11"1"1569,2 3 0,10-3 0,2 3 1,11-1-1,15-1 650,13 3 1,21 0-1,-21 2 1,1 0 0,6 0-1,1 0 1,6-1-1,0 0 1,3-1 0,-1 1-1,2 0 1,0 1-331,0 1 0,1 1 1,-2-2-1,1 1 1,3 3-1,0 0 1,0 0-1,-1 1 1,1 0-1,-2 0 1,0 1-1,0 0 1,-2 1-1,0 0-685,-1 1 0,0 0 0,1 1 0,0 2 0,1 1 0,-1 1 548,-1-1 0,0 1 0,2 2 0,0 2 0,-4-1 0,0 2 0,2 0 0,-1 1 0</inkml:trace>
  <inkml:trace contextRef="#ctx0" brushRef="#br0">11437 5091 9340,'-1'-13'0,"-4"1"0,-4 3 2949,-2 4 1,-3 10-2755,1 4 0,-5 7 0,0 5 0,2 3 0,0 5 0,0 4 1,-2 5-1,3 4 0,3 4 0,3 1 0,-1 3 0,-1 2 0,1 0 1,3-3-1,1-3 0,3-3 2436,1-3 1,8-5-2729,3-13 1,2-2 0,-1-8 0,-1-4 0,1-5 0,2-7-14,1-9 0,1-8 1,-1-12-1,-1-5 1,0-8-1,0-6-80,2-7 1,4-5 0,-2-2 0,2 0 0,0 4-1,0 6 1,-1 6 333,0 5 1,-2 11 0,-1 7 0,3 8 0,0 6 399,0 4 0,-2 3 1,-4 7-1,-2 4 1,-4 4-711,-4 3 1,-1 1-1,-1 2 1,-2 1-1,-3 2 1,-2 0 206,-2 1 0,-2-4 0,-1 2 1,0 0-1,1-1 0,1 2-999,2-2 1,7 3 0,-3 1-1,4-1 1,5 2 0,9-2-1,17 0 1318,14-3 0,5-1 0,11-1 0</inkml:trace>
  <inkml:trace contextRef="#ctx0" brushRef="#br0">12077 5318 29658,'-6'-14'-3612,"-3"-1"1,-4 1 4177,-5 0 1,3-2 0,-2 7 0,3-3 0,4 0 0,1 4 0,0 2 51,2 0 1,4 4-1,10-2 1,8 2-479,4 2 1,9 0 0,8 0 0,1 0 0,0 0 0,-3 0-1,-1 0 1,-4 0-444,-1 0 0,-11 0 0,-4 0 0,-3-1 0,-4-2 791,-6-2 1,-10 1 0,-9 4 0,-2 0 0,-1 0 0,1 1 0,3 2-318,3 2 0,7 1 1,2-2-1,6 4 1,10 0-172,9 1 0,12-6 0,6 2 0,5-4 0,4-1 0,0 0 0,0 0 0,2-1 0,-3-2 0,-4-3 0,-4 0 0,-7 0-381,-6 3 1,-7-4-1,-9-2 1,-10-2 633,-9 3 1,-4 2 0,-7 6-1,-1 0 1,3 0 0,2 0-254,3 0 0,11 0 0,9 0 0,21-2 0,17-1 0,13-1 0,-16-3 0,1-1 0,0 1 0,0 1 0,2-2 0,0 1 0,0-1 0,0 1 0,-4 0 0,-1 1 0,30-8 0,-9-3 0,-10-3 0,-8 1 0,-7 0 0,-10 3 0,-8 1-2,-8 1 1,-11 3 0,-15 2 0,-22 7 0,-19 10 0,21 0-1,-1 3 1,-2 2 0,-1 2-1503,-1 2 0,0 1 1367,-2 7 1,0 1-1,1 0 1,0 3-1,-2 4 1,-1 0-1</inkml:trace>
  <inkml:trace contextRef="#ctx0" brushRef="#br0">4279 6250 29546,'-33'-11'-317,"7"2"0,-1 3 0,6 6 0,1 1-191,2 4 1,9-2-1,4 6 1,4 1-1,5 0 1,11-1-1,21-4 1,22-5 861,-21-2 1,4-1 0,14-5-1,3-3 1,5-3 0,3-2 0,2-1-1,1-1 1,2-2 0,0 0 0,-2-1-1,-1-1 1,-2 0 0,-2-1-248,-5 1 1,-2 0-1,-7 3 1,-3-2-1,-6-2 1,-3-1-1,-4 0 1,-3 0-1,18-23 1,-18-3-1,-15-2-374,-10-2 1,-27-5 0,3 27-1,-6 2 1,-9-2 0,-6 2 0,-8-1-1,-5 3 1,-7 1 0,-3 3 196,-8 1 1,-2 3-1,21 9 1,-1 1-1,-1 2 1,-1 2-1,0 1 1,-1 2 0,1 1-1,-1 1 1,1 1-1,1 2 1,0 1-1,1 1 1,-23 6-1,2 4 1,3 3 0,3 4-55,4 4 1,2 2-1,7 2 1,3 3-1,1 2 1,3 3-1,6 1 1,2 3-1,6 0 1,4 3-1,5 2 1,5 2-1,6-1 1,4 2-2225,5 1 0,7-1 2348,11-1 0,7-1 0,2 3 0,5-1 0,8-2 0,0-1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4092 8929 29186,'8'-6'-383,"-2"-1"0,-6-2 1,1 0-1,4-1 0,3-1 1,4 1-1,2 3 0,-1 1 1,0 3-1,1 0 556,-1-2 1,0 4-1,1-4 1,-1 4-1,2 1 1,1 0-1,2 0 1,0 0 0,-1 0-1,3 0 46,0 0 0,-2 0 0,4 0 0,1 0 0,0 0 0,1 0-118,0 0 1,4 0 0,-6 0 0,3 0 0,2 0 0,0 0 0,-1 1-158,1 4 0,0-4 0,-2 5 0,-2 0 1,-2 2-1,0-1 0,-2-1 34,0 0 0,4-3 0,-4 4 0,0 1 0,2-2 0,0 1 67,2 0 0,-2-2 1,1 2-1,2-1 1,1-3-1,3-1 0,2-2 94,1 0 1,6 0 0,-3 0 0,3 0 0,2 0 0,2 0 153,1 0 0,1-2 0,-2-1 0,2-1 1,-2 1-1,2 1-307,-1 2 1,-4-4-1,-1-1 1,2 2 0,-4 2-1,0-1 1,-4-1 87,1-1 0,-2-6 0,4 1 1,0-3-1,-1-1 0,1-1 55,0 1 1,-5 0 0,4-1 0,-2 1 0,2 0 0,1-1-172,3 1 1,-5 0-1,1-1 1,-2 2 0,0 2-1,-1 1 1,-2-1-98,-2-2 1,-5-1 0,-3-1 0,-3 0 0,-3-3 0,-3-2 0,-5 0-243,-3-1 1,-2-3 0,-3 1 0,-4-2 0,-1-1 0,0 0 53,-1-4 0,-2 0 0,-1 2 0,1 0 1,2 1-1,1 1 63,-2 2 1,-1-2 0,-1 5 0,0-3 0,-1 3-1,1 0 1,0 4-54,-1 1 0,0 2 0,-3 0 1,-2-1-1,0 2 0,-2 2 1,0 3 83,-2 1 1,-2-3 0,-2 4 0,0 2 0,1 0 0,-1 1-6,0-3 0,1-1 0,0 3 0,3-1 0,0 1 1,1 0-1,2 0 434,2-2 0,-2 1 0,3 2 0,-1 0 0,0-3 0,0 2 31,2 2 0,0-4 0,0 1 1,-5 1-1,-1 1 0,-5 2-1,-1 0 1,3 2 0,-7 1 0,4 1 0,2 1 0,0-1 0,3 1 120,1-3 1,1 0 0,-3-2-1,3 0 1,1 1 0,0 2 167,1 2 0,-3-1 0,3-4 1,-2 0-1,-3 0 0,1 0-262,0 0 1,-6 0 0,1 0 0,-4 2 0,-3 1 0,-2 3 0,-5 1-507,1 3 0,-6 4 0,-1 2 0,1 2 0,2-2 0,4-1 0,2-2 253,4 1 0,-2-6 0,6 1 1,1 0-1,2 0 0,1-1 144,1-3 0,0 1 1,3-3-1,0 2 1,0-2-1,-1 0-38,2 1 1,-3-1-1,2 4 1,-2 1 0,-1-1-1,-1 4 1,-1 1-444,-3 1 0,7 0 1,-3 2-1,2 1 1,0 4-1,0-1-53,3 0 1,2-1 0,7-5 0,0 0-1,1 1 1,3-1-90,5 0 0,2 1 0,4-1 1,2 0-1,6 1 0,5-1 225,3 0 1,10 5-1,2 3 1,5 3-1,7 5 1,-1 4 54,1 4 1,9 13-1,-23-22 1,-1-1-1</inkml:trace>
  <inkml:trace contextRef="#ctx0" brushRef="#br0">6012 13261 29662,'13'-5'-647,"1"1"1,-1-7 0,0 4 0</inkml:trace>
  <inkml:trace contextRef="#ctx0" brushRef="#br0">3093 13207 14293,'-14'-18'0,"1"1"0,1 0-467,3 3 0,3 8 1,8 6-1,2 6 1003,5 1 0,7-1 1,4-5-1,0 2 0,6 2 1,2-2-1,6-2 0,1-1 247,2 0 0,8 0 0,-7-1 1,1-2-1,1-2 0,-3 1 0,0-1-582,-3 1 0,0 0 0,-6 2 0,0-1 1,-4-1-1,-2 1 0,-3 1-280,1 2 0,-3-4 1,-3-1-1,-1 2 1,0 2-45,1 1 1,-5 0 0,0 0 0,1 0 0,2 0-1,0 1-892,-4 4 0,4 1 1261,-3 3-1,3-3 1,1-6 0</inkml:trace>
  <inkml:trace contextRef="#ctx0" brushRef="#br0">3959 13007 26086,'6'-7'-604,"1"1"0,7 6 0,1 0 774,2 0 0,0 0 0,5 0 0,0 0 0,0 0 1,-1 1-1,0 2 0,-2 3-490,0 2 1,-1-4 0,-6 5-1,-3 1 1,-5 4 0,-2 2 0,-5 3-1,-6 2 61,-9 3 0,-10 5 0,-5 2 0,-1-1 0,-3-2 0,0-1-145,2 0 0,-2-2 0,4-2 1,0 0 378,1 0 1,1 2 0,4 2 0</inkml:trace>
  <inkml:trace contextRef="#ctx0" brushRef="#br0">5332 14287 8041,'0'-14'0,"0"1"0,0 0-27,0-1 1,6 3 498,3 2 0,3 3 1,1 6-1,0 0 1,2 1-1,3 2 1,4 3-1,3 0 1,4 1-1,0 1 1,5 1-117,5-2 1,-2 4-1,9-7 1,-2 0-1,1 1 1,-3-1-1,1-1 1,0-1-1,2-2 278,-2 0 1,-5 0-1,1 0 1,2-2 0,1-1-1,-1-3-282,-1-1 1,0 4 0,2-1-1,2 2 1,3 2 0,2 0-1,-1 0-524,-2 0 0,3 5 0,-5 0 0,-1 1 0,-2 2 0,-2-2 55,-4 0 1,-2-2-1,-8-4 1,-1 0-1,-3 0 1,-2 0 687,-3 0 1,-5 0-1,-3 0 1,3 0 51,1 0 1,-5 0 0,-1 0 0</inkml:trace>
  <inkml:trace contextRef="#ctx0" brushRef="#br0">2386 17019 8302,'-13'0'0,"-1"0"0,3 1 584,2 4 0,3-2 0,7 4 0,4-1 1,4-3-1,4-2 0,3-1 0,3 0 1,1 0-1,-1 0 0,-1 0 0,0 2 1,-1 1-1,0 1 962,-3-1 0,-5-1-2051,0-2 1,-6-6-1,2-3 1,-4-3 0,-1-1-1,0-1 220,0 1 0,-1-5 0,-2 1 0,-2 0 0,2 2 0,0 4 0,0 0 854,-1 2 1,1 8-489,7 1 1,-1 3 0,5 9 0,-1 3 0,-1-1 0,1 1 0,1-2-1275,2 1 1,1-5 0,0-2 0,1-1 1192,3-3 0,1-7 0,-2-4 0</inkml:trace>
  <inkml:trace contextRef="#ctx0" brushRef="#br0">2719 16259 8082,'-6'-29'1689,"-2"2"0,-3 11-1991,2 16 0,5 6 0,8 7 1,5 0-1,5 2 0,2 3 302,2 4 0,11 9 0,-1 3 0</inkml:trace>
  <inkml:trace contextRef="#ctx0" brushRef="#br0">3399 16446 11911,'-12'-15'481,"5"13"0,-6 17 0,7 3-549,4 1 1,2-1 0,2-5 0,2 1-1,5 0 1,3 3 67,1 1 0,6 5 0,2-2 0</inkml:trace>
  <inkml:trace contextRef="#ctx0" brushRef="#br0">3359 16806 12278,'2'-9'161,"2"9"0,9 9 1,11 4-1,4-1-693,3-3 1,6-3 0,2-6-1,7 0 1,10 0 531,8 0 0,5-12 0,-29 4 0,0 1 0</inkml:trace>
  <inkml:trace contextRef="#ctx0" brushRef="#br0">4292 16539 7926,'-50'-4'2820,"0"2"-2023,-1 8 1,4 18 0,10 16 0,3 0-539,1-3 0,8 0 0,9-6 0,5-2 0,7 1 0,2 0 0,7 2 0,7 1 182,10-1 0,18-1 0,3-7 1,4-6-1,2-9 0,0-9-898,-2-9 1,-2-6 0,-10-13 0,-5-3 0,-6-6 0,-8-5-1,-6-3-336,-5-3 1,-16 5 0,-6-1-1,-9 2 1,-3 5 0,-2 5-1,0 8-413,-2 8 1,9 1 1205,-2 10 0,2 1 0,-3 4 0</inkml:trace>
  <inkml:trace contextRef="#ctx0" brushRef="#br0">5212 16686 8118,'7'-12'2030,"-4"-3"-1171,-6 0 0,-4 3 0,-6 12-872,-1 0 0,6 2 0,-1 1 0,0 3 0,1 1 0,2 3 0,2 4 290,0 4 1,-1 4-694,5 9 0,6 0 416,3 9 0,3-9 0,1 8 0</inkml:trace>
  <inkml:trace contextRef="#ctx0" brushRef="#br0">5332 17219 10350,'-15'-5'0,"0"10"1205,2 11 0,-8 12 0,7 3 0,-6-3-1297,-3-4 0,-3 0 0,0-6 0,-1-2 0,-1 0 0,-2 0 0,-1 2 92,2-2 0,0-1 0,3-1 0</inkml:trace>
  <inkml:trace contextRef="#ctx0" brushRef="#br0">5812 16979 7968,'-13'-15'3050,"-1"-1"1,2 4-3779,4 9 1,2 9 455,6 7 0,1-5 1,4-4-1,3-4 1,4-4-1,2-5 1,0-5-223,4-3 0,3 0 380,6-5 0,-7-2 1,0-5-1,-4-2 0,-1 1 133,-3 2 1,-8 3-1,0 1 1,-2 3-1,-2 2 628,0 3 0,-6 7 0,-1 7 1,-2 8-1,1 9-118,2 4 1,2 10 0,4 5-1,0 0 1,0-2 0,1-1 0,2 0-887,2-1 1,7-3 0,0-5-1,5-4 1,4-5 0,3-4-2153,1-5 2509,2-8 0,-1-9 0,1-8 0</inkml:trace>
  <inkml:trace contextRef="#ctx0" brushRef="#br0">6012 16392 7881,'0'-17'0,"0"2"935,0 7 0,4 14 0,2 15 0,2 0-823,2-3 1,2-4 0,3 0-1,1-1 1,5 0 0,2 1 0,7-1-837,3 0 724,-4-5 0,10-2 0,-5-6 0</inkml:trace>
  <inkml:trace contextRef="#ctx0" brushRef="#br0">6598 16312 7882,'-8'-8'1419,"-1"0"0,0 10-946,1 12 0,-2 7 1,4 10-1,-1-3 1,-4-2 182,-1-4 0,-1 1-166,0-5 1,-1 6 0,0-3 0,-3 1 0,0 0 0,0 0 0,4-1-555,4-3 1,3-3 0,6-2 0,3-1-782,6-3 0,9 1 0,16-6 0,7-1 0,4 0 0,2 0 0,-2 2 845,-4-2 0,8-2 0,-8-1 0</inkml:trace>
  <inkml:trace contextRef="#ctx0" brushRef="#br0">7265 16499 7875,'0'-18'1636,"-2"2"-810,-2 4 1,3 11 0,-4 11 0,4 5-686,1 3 0,-2 5 1,-1-1-1,-3 5 0,-1 4 1,-4 5-1,0 4 1,-3 3 27,1 1 0,1 4 1,3-7-1,5-3 0,2-1 1,2-2-1,0-4-4364,0-3 4195,12-7 0,9-2 0,13-6 0</inkml:trace>
  <inkml:trace contextRef="#ctx0" brushRef="#br0">7665 16539 7854,'-24'-4'717,"-3"-1"0,-2 8 0,2 10 0,2 7-201,3 0 1,3 4-1,5-6 1,2-2-1,3 0 1,5 1-1,3 2 1,2 0-317,3 0 0,11 4 1,12-7-1,7-3 1,6-4-1,4-3-981,5-3 1,-3-7 0,-3-5 0,-6-5 0,-7-3 0,-6-4 0,-8-1 285,-6-1 0,-5 1 0,-11-3 0,-8 1 0,-6 4 1,-6-1 1101,0 0 0,-1 9 0,0 1 0,2 2 0,2 3 1,2 0-519,2 3 0,2 7 1,8 5-1,6 3 0,8 3 1,8 1-1,9 2-89,8-2 0,10-1 0,7-2 0</inkml:trace>
  <inkml:trace contextRef="#ctx0" brushRef="#br0">8171 16592 7854,'-20'-6'1594,"-6"6"-650,4 0 1,-6 18 0,1 13 0,7 6-847,3 3 1,6-1-1,0-2 1,4-3-1,1 0 1,4-2-1,4 3 104,2-1 1,13-6-1,-1-2 1,5-6 0,1-7-1,2-4 1,-1-6-1,-1-8-749,-4-8 1,1-8 0,-2-10 0,-2-6 0,-2-6 0,2-6 0,0-2-3343,-1-3 3889,6-5 0,0 10 0,7-3 0</inkml:trace>
  <inkml:trace contextRef="#ctx0" brushRef="#br0">8878 16606 7996,'0'-31'0,"-2"2"2931,-2 9-2602,2 0 0,-3 20 0,5 0 0,-2 9 0,-1 6-557,-1 3 1,-1 4 0,4-3-1,-2 2 1,-2 3 0,2 1 0,2 2 227,1-1 0,6-5 0,1-2 0</inkml:trace>
  <inkml:trace contextRef="#ctx0" brushRef="#br0">8918 16859 8047,'0'9'103,"0"1"0,0 6 582,0 10 1,0 2-1,0 6 1,0-3-459,0-6 0,-5 0 0,1-7 0,0-2 1,-1-1-1,-1-2 0,-1 1 689,-4-1-916,0 0 0,-3 1 0,1-1 0</inkml:trace>
  <inkml:trace contextRef="#ctx0" brushRef="#br0">9304 16872 8010,'-1'-19'253,"-3"-3"1,2 7-1,-2 2 332,2 1 1,7 4 0,0 1 0,3 0 0,2-1 0,2-1 0,0 0-286,-3 0 0,3 2 0,-3-3 0,2 1 0,3-2 0,-1 1 0,-1 0 0,-2 1-730,-1-2 0,-6 4 0,3 0 0,-1-1 128,-1 1 0,-1 4 0,-6 0 0,-1 7 546,1 10 0,-3 3 0,0 9 1,0-1-1,0 3 0,1 0 1,1 0-458,0-1 1,-1 0 0,5-2 0,0-2 0,2-2 212,2-2 0,3-1 0,7-5 0</inkml:trace>
  <inkml:trace contextRef="#ctx0" brushRef="#br0">9558 16299 7866,'0'-32'2072,"0"17"1,0 6-1986,0 13 1,0 13-1,0 0 1,0 0 0,0-1-1,0 0 1,0 5 0,0 1-1,1 5-399,4 1 0,-1-7 1,8 5-1,4-2 0,2-3 312,1-3 0,11-4 0,-2 0 0</inkml:trace>
  <inkml:trace contextRef="#ctx0" brushRef="#br0">10078 16166 7920,'0'10'514,"0"2"1,0 22-1,-2-1 1,-1-4-383,-1-1 1,-1 5-1,5 3 1,-1 1 0,-2 1-1,-3 1 1,0 2 0,-1 1-426,-1-1 0,4-7 293,-5-3 0,0-9 0,-4-2 0</inkml:trace>
  <inkml:trace contextRef="#ctx0" brushRef="#br0">10064 16526 7879,'14'-40'0,"-1"-3"0,0 4 740,1 10 1,3 12 0,4 13 0,3 1-1,4 0 1,2-1-741,2 1 0,2 1 0,6 2 0</inkml:trace>
  <inkml:trace contextRef="#ctx0" brushRef="#br0">10651 16366 7851,'-19'4'2159,"4"17"1,-5 16-1,7 12-1989,0 1 0,1-5 1,2-4-1,1-4 0,-2 0 1,1 2-1,0 1 0,1 0 1,0 0-171,1 0 0,-9-6 0,2-2 0</inkml:trace>
  <inkml:trace contextRef="#ctx0" brushRef="#br0">10424 16619 7900,'6'-46'1257,"3"6"1,0 12-1,4 24 1,6 4-1,5 4-2254,3 5 1,1-2 0,3 2 996,5 1 0,2 2 0,2 2 0</inkml:trace>
  <inkml:trace contextRef="#ctx0" brushRef="#br0">3106 16086 16248,'-21'-34'0,"2"4"0,1 8 0,0 9 0,1 7 0,-1 4 5953,0 2-3532,-6 6-2257,4-4 1,-19 10 0,-2-5-1</inkml:trace>
  <inkml:trace contextRef="#ctx0" brushRef="#br0">2693 16086 29462,'-42'13'-264,"-2"1"1,1-1-1,-5 0 1,3 1-1,0-1 1,1-1-1,-1-2-177,2-1 500,2 0 1,7 3 0,3-2 0,2-1 0,3 3-109,-1 4 1,5 0-1,0 7 1,0 0 0,-1 4-1,1 4 1,-2 3-1,-1 2 1,0-1 0,1 1-1,2-1-551,-2 1 1,1-5 0,0 3-1,6-3 1,3-4 0,6-5-1,3-1 1,4-2 452,1 0 0,1-1 0,5-5 0,6-1 1,7-2-1,6-1 0,9 2 399,8 1 0,4-4 0,10 1 0,8 2 0,4 0 0,6 3 0,-36-7 0,1-1-268,0 1 0,0-1 0,7 3 0,0 0 0,-2 0 1,0 0-1,1 0 0,0 0 0,2 0 0,1 0 1,-2 0-1,1 1-12,1 0 0,0 1 1,4-3-1,0 0 1,-1 1-1,-1 0 1,-1-2-1,1 0 1,1 0-1,0-2 1,0 1-1,0-1 289,0 0 0,1-1 0,3-3 0,2 0 0,-1 2 0,1-1 0,1-1 0,1-1 1,4 0-1,1-1 0,0 0 0,-1-1 0,4-1 0,1 0-249,2-1 0,-1 1 0,-7 1 0,-1 1 0,9-2 0,0 0 0,-2 1 0,0-1 1,-2 0-1,1 0 0,4 0 0,0 0 8,3 0 1,-1 1 0,-6-1 0,-1 1 0,8 2 0,0 0 0,0 0 0,-1 0 0,0 0 0,1 0 0,0 0 0,1 0 0,-1 0 0,-1 0 79,-1 0 1,0 0-1,3 0 1,1 0-1,-7 0 1,-1 0-1,3 0 1,1 0-1,1 0 1,0 0-1,0 0 1,-1-1-6,0-1 0,0-1 0,-19 1 1,1 1-1,-1-2 0,21-2 0,0 0 1,-24 2-1,1 1 0,-1-1 0,2 1 1,-1-1-1,0 1 0,24-1 0,-2 0-114,0 0 1,-1 0-1,-18 1 1,-1 1-1,0 0 1,20 1-1,0 0 1,-1 0-1,1 0 1,-1 0-1,-1 0 1,-1 0-1,0 0-84,-1 0 1,-1 0 0,2 0 0,0 0 0,-6 0 0,-1 0 0,0 0 0,0 0 0,1 0-1,-1 0 1,-2 0 0,-2 0 89,0 0 1,-1 0 0,6-1 0,0 0 0,-7 0 0,0-2 0,0-1 0,1-1 0,0-1 0,0-1 0,-2-1 0,0-1 0,1 0 0,0-1-23,0 0 0,-1-1 0,-3 0 0,1-1 0,1-3 0,1 0 0,-1 0 0,-1-1 0,0 1 0,-1 0 0,0 1 0,1-1 0,-3 0 0,1 0-29,2 0 0,-1-1 0,-2-2 0,-1 0 0,-3 3 0,0-1 0,-2 1 0,-1 1 0,-1 0 0,0 0 0,-1 0 0,-1-1-160,0 0 1,0-1-1,27-12 1,-6-4 0,-7 1-1,-6-2 1,-6-1-1,-6-3-109,-6-2 0,-5 2 1,-3-1-1,-7-4 1,-6 0-1,-5-4 206,-4-3 1,-8-2 0,-7 3 0,-8 0 0,-9 1 0,-9-2 0,-9 3 3,-7 3 1,-6 5 0,26 19 0,-2 1 0,-3 0 0,-1 1 0,-4 1 0,-2 1-1,-1 1 1,-2 2 15,-3-1 1,0 2 0,-6 2 0,-2 0 0,-4-1 0,-1 0 0,-2 0-1,-1 0 1,-5 2 0,0 0 0,23 3 0,0 0 0,-1 0 69,-1 0 1,-1 1 0,0 0 0,-1 0 0,-1 2-1,1-1 1,-3 0 0,-1 1 0,1 0 0,0-1 0,-1 0-1,0 1 1,-3 0 0,-1 0 0,0 0 0,-1 0-1,0-1 1,-1 1 0,-2 0 0,0 0 0,0 0 96,0 0 1,0 0 0,-1 0 0,0 0 0,-2 0 0,1 0 0,0 1 0,-1 0 0,0 0 0,-2 0 0,-1-1 0,-1 1 0,0-1 0,-1 1 0,0 1 0,19-1 0,0 1 0,0-1 0,0 1-269,-18 0 1,-1 0 0,1 0 0,0 1 0,0 1 0,0 0 220,17-1 0,1-1 1,-1 1-1,0 1 1,-2 1-1,1 0 0,-1 0 1,0 0-1,-3 0 1,0 0-1,-1-1 1,1 2-1,-1 0 0,0 0 1,1 1-1,-1 0 1,2-1-1,0 1 1,0 0-1,1 0 6,1-1 0,0 1 0,1 0 0,-2 0 0,-5 1 1,-2 2-1,0-1 0,2 0 0,3 0 0,1 0 1,0 0-1,0 0 0,-1 1 0,1 0 0,-1 0 1,1 1-1,-2 0 0,1 0 0,-1 0 0,1 1 0,3-1 1,0 1-1,0 0 0,0-1-116,2 1 1,1 0 0,-1 0 0,0 0 0,-2 1 0,-2 0-1,1 0 1,1 1 0,-12 3 0,1 0 0,0 1 96,-1-1 0,1 1 0,0 0 0,3 0 0,0-1 0,0 0 0</inkml:trace>
  <inkml:trace contextRef="#ctx0" brushRef="#br0">2346 16979 8325,'-35'-6'0,"-2"-2"0,0 1 0,-1 3 0,4 4 0,3 3 0,3 1 195,2 0 1,-6 1 0,0-1-1,-1-1 1,-1-3 0,2-4-1,-4-6 1,0-5 0,-2-6 0,2-3-1,2-5 1,5-4 0,1-7 521,1-7 1,2 1-1,3-10 1,4-4-1,4 0 1,6-6-1,3 4 1,5-1 0,5 0-757,3 0 0,6-10 1,2 7-1,2-1 1,0 0-1,-1 4 1,1-3-381,-2 3 0,-1-1 0,-1-1 0,-3 1 0,0 4 0,-2-3 0,0 1 533,-2-2 1,3-7 0,-4 6 0,2 0-1,2-2 1,2 5 108,1 2 1,6-3-1,4 4 1,3 0-1,5 0 1,5 2-1,3 3 1,1 0-344,0 1 1,5-5 0,-21 29 0,1 0 0,2 2 0,0 0 0,27-25 0,1 6 168,-3 4 1,-3-5 0,1 7 0,-1 0 0,2 0 0,-1 2 136,-1-4 0,6-1 0,-4 3 0,3-1 0,2-2 0,-1-2 1,0 1 20,-2-2 0,0 5 1,-1-2-1,0 4 0,-2 5 1,2 2-1608,-2 2 1137,-5 8 0,5 2 0,-7 7 1,-3 1-1,-4 2 0,-4 3-337,-2 1 1,-8 1 0,-4 5-1,-3 0-287,-2 0 1,-1 6 0,-5 3-106,-7 3 1,0-3 0,-4 0 991,2 1 0,2-4 0,0 0 0</inkml:trace>
  <inkml:trace contextRef="#ctx0" brushRef="#br0">3373 13420 17765,'-21'-17'-2418,"5"-1"2364,5 2 0,5-1 0,6 1 1,2-3 385,2-2 1,8 0-1,9-2 1,4-1-1,6-3 1,3-2 0,5-1-1,2 3 203,2 5 1,9 3-1,-12 7 1,1 3 0,1 6-1,-4 6-828,-2 6 1,-5 9-1,-9 6 1,-6 5 0,-5 8-1,-7 5 1,-2 5-185,-2 5 1,-12 0-1,-4 8 1,-5 1 0,-1-3-1,-2 0 1,-1-5 480,-2-1 1,-5-3 0,-3-9-1</inkml:trace>
  <inkml:trace contextRef="#ctx0" brushRef="#br0">6852 10369 28044,'-14'0'0,"1"0"0,0 0 0,1-2 0,1-1 0,4-3-309,1-1 1,2-2-1,4-4 1,0-1 0,0 1-1,1 0 1,4-1-1,5 1 1,6 0 0,5 1-1,1 1 1,0 2 746,2-1 1,1 0 0,3-1 0,4 4 0,2 1 0,1 3 0,1 2 0,1 1-283,1 0 1,2 0-1,-1 0 1,-4 0 0,-2 0-1,-2 0-42,0 0 1,0 0 0,-4 0 0,-2 0 0,-3 0 0,-4 0 0,-3 0 111,-2 0-103,-5 0 0,-4-2 0,-8-1-275,-5-1 0,-9-1 1,-4 5-1,-5 0 1,-4 0-1,-5 0 171,-2 0 1,-2 0-1,-2 0 1,1 0-1,0 0 1,2 2-1,2 1 539,3 1 0,1 1 0,8-5 0,3 0 0,4 0 1,3 0-559,2 0 0,7-5 0,6 1 0,6-1 0,9 5 0,1 0 0,5 0 0,3 0 0,4 0 0,0 0 0,6 0 0,0 0 0,3 0 0,1 0 0,2 0 0,-2-1 0,-6-4 0,-1 4 0,-4-5 0,-6 2 0,-5-1-123,-3 2 1,-7-3-1,-7 2 1,-13 1-1,-9 1-394,-7 2 1,-11 0 0,-1 0 0,-2 2-1,-4 2 1,2 5 0,-1 4-2487,0 5 2955,10-3 1,-14 4 0,10-5-1</inkml:trace>
  <inkml:trace contextRef="#ctx0" brushRef="#br0">5745 8010 8343,'0'-21'0,"0"3"0,0 3-137,0 2 518,0 0 0,2 1 1,1 1-1,3 4 0,1 1 1,3 3-1,2 2 1,2 2-1,-1 2 0,0 3 1,2 0 41,3 0 1,0 3 0,7-5 0,3-1 0,2-1-1,1-2 1,0 0 0,1-2 0,2-1 522,2-1 0,8-5 0,-5 3 0,1 0 1,3-1-1,-2 1-631,1 0 0,-2 1 0,0 5 1,0 0-1,0 0 0,0 2-246,0 2 0,-2-2 0,-1 4 0,-3-2 0,0 2 0,-1 0-41,0 0 1,1-2 0,-5-4-1,-1 0 1,1 0 0,-4 0 0,-3 0 945,-3 0 0,3 0 0,-4-1 0,-1-2 1,-4-3-710,-4-1 1,-3 2 0,-8-2 0,-4 1-416,-7 3 1,-11 1 0,-10 2-1,-1 0 1,-4 0 0,2 0-210,-1 0 1,-1 0-1,-1 0 1,0 0-1,0 0 1,0 0 596,0 0 1,0 0 0,2-1 0,1-4 0,2-2 0,1-2 0,2 0-21,-1-1 1,2 0 0,4 1-1,1 3 1,-1 1 0,1 1-203,-1 1 1,0 3 0,1 3 0,-1 3 0,0 1 0,2 4 0,3-1-1127,4-1 1,9 3-1,5-3 1,4 1 850,4-1 1,14-3 0,12-6 0,5 0-1,8 0 1,3 0 825,4 0 0,2 1-561,1 4 0,13-4 1,2 5-1</inkml:trace>
  <inkml:trace contextRef="#ctx0" brushRef="#br0">12837 16166 7870,'-25'-37'0,"3"7"0,4 14 0,4 14 0,4 14 0,1 9 492,-1 4 1,-2-3 0,-1-1 0,-1-2-1,1-2 1,1-1 0,3 0 0,6 2 0,8-3-1,11-5 1,15-5 0,18-7-255,15-7 0,-24 0 1,1-4-1,7-6 0,2-3 1,5-4-1,1-2 1,4-3-1,1-3 0,4-2 1,-1-2-1,-20 13 1,-1-1-1,1 0 0,0 0 1,0 0-1,-1 0 0,21-12 1,0 0-967,-3 2 0,-1 0 1,-2 1-1,-2 3 1,-9 7-1,-2 1 225,0 1 1,-1 2 0,-1 2 0,0 2 0,-3 1 0,0-1 0</inkml:trace>
  <inkml:trace contextRef="#ctx0" brushRef="#br0">20955 4358 16720,'-21'-22'0,"3"0"0,4-1 0,2 3 0,1 2 0,3 5-273,-3 4 428,-1-3 0,-2 10 0,-3-4 0,-1 2 0,1-1 0,-3 3 0,-2 0 0,-3 2 0,-2 0 0,1 0 0,-1-1 1,0-4-1,1-2 113,-1-1 0,0-2 1,-1 4-1,-1-1 0,-2-4 1,1-1-1,2-1 1,0 1-1,-2 2 443,-1 1 1,-2 5-1,1-4 1,-7 2-1,-5 3 1,-4 2-1,-2 2-775,-2 4 0,-7 2 0,-3 6 0,-5 1 1,-2-1-1,-3 0 110,3 1 0,-2-5 0,3-2 0,4-1 0,3-3 0,6-2 0,4-2 241,2-4 0,6 3 1,-2-7-1,4 0 0,1 0 1,0 0-1,0 0 184,0 2 0,4-1 0,-1 5 0,-3-1 1,-3 1-1,0 1-428,2 2 1,-5 0-1,-3 0 1,-1 0-1,-2 0 1,2 2-1,-2 1-41,1 1 0,1 7 0,-3-4 1,-2 2-1,2 0 0,1 1 1,6 1 85,1-3 1,-1 4 0,5-3 0,4 3-1,3 1 1,4-1-151,2-3 1,-2 3 0,2-3-1,3 4 1,0 3 0,0 2-67,-2-1 0,5-3 0,1 0 1,2 0-1,3 4 0,1 3 1,2 3-154,-1 2 1,1-1-1,0 11 1,-1 3 0,1 2-1,0 5 53,-1 1 0,7 5 0,1 7 0,1 6 1,1 2-1,1 4 0,2-1-17,1-2 1,0 4 0,2-6-1,6-1 1,7 1 0,2-3 80,3-3 1,-2 4-1,-4-2 1,3 2-1,2 0 1,0-2 28,0 1 0,4 7 0,-4 3 0,-9-37 0,1 2 0,0 0 0,0 1 0,-1 0 1,1 0-1,-2 0 0,-1 1-141,0-3 0,-1 1 1,1 1-1,-1 1 1,0-3-1,1 1 0,-1 1 1,1-1-1,-2 0 1,-1 0-1,7 34-205,0 1 0,1-16 0,1 1 0,-1-6 1,0-6-1,1-6 0,-2-9 219,-4-7 1,4-5-1,-3-6 1,3-1 576,1-3 0,1-3 0,1-8 0,1-2 0,3-5 0,2-3-653,3-1 0,5 0 1,4-1-1,1 2 1,4 4-1,4 3 1,7 4-184,7 1 1,3 0 0,15 1 1106,-1 4 1,-8 2 0,-6 6 0</inkml:trace>
  <inkml:trace contextRef="#ctx0" brushRef="#br0">18409 7903 28875,'-31'1'-781,"0"4"0,-5-4 0,4 5 0,-2-1 867,-3-1 1,4 1 0,2-5 0,3 1 0,3 2 0,2 2-1,6-2 1,2-2 212,1-1 1,3 1-509,2 4 0,3-4 1,6 5-1</inkml:trace>
  <inkml:trace contextRef="#ctx0" brushRef="#br0">18236 8543 28571,'14'-65'-8916,"3"7"8354,1 9 0,-2 5 1,-6 15-1,-2 6 423,-2 2 1,-2 8 0,-6 5 0,-2 2 0,-5 3 286,-3 2 0,-5 1 1,-4 1-1,-3 4 0,-6 4 1,-1 3-1,-3 1-8,0 0 1,3 2 0,-4 1-1,-2 2 1,-2 0 0,-1 0-1,0 1 106,0 2 0,-4 1 1,-2 4-1,0 1 1,0 1-1,3 3-247,1 5 1,4 2 0,1 4-1,3 1 1,1 4 0,5 3-285,4 5 0,1 7 0,5 2 1,2 4-1,8-30 0,1 0 0,0 1 1,1 2 282,-2 1 1,2 2 0,2 4-1,1 1 1,0 0 0,1 0 0,1 2-1,1 2 1,0 3 0,0 2 0,0-1-1,0 1 6,0 2 0,0 0 0,0 1 0,0 0 0,0-5 0,0-1 0,0-1 1,0 1-1,0 1 0,1-1 0,1-1 0,1 0 0,0 1 0,1-1-14,0-2 0,0 1 0,1 0 0,1-1 0,-1-4 0,-1 0 0,2 2 0,0-1 0,1 1 0,0-1 0,-1 1 0,1 0-175,0-2 1,-1 0-1,-1-1 1,-1-1-1,0-2 1,-1 0-1,1-3 1,0-1-1,2 34 1,1-6-1,-1-6-27,0-1 0,4-12 0,-1 0 0,3-8 1,3-5-1,1-7 300,2-5 1,4-5-1,-2-5 1,2-2-1,6-4 1,6-3 165,4-4 1,8-1 0,3 0 0,3-1 0,1-2 0,1-3 0,-2 0-230,-4 0 0,-6 2 1,-8 5-1,-3 4 1,-4 5-1,-7 6-3817,-5 7 3792,2 2 0,-16-5 0,5 0 0</inkml:trace>
  <inkml:trace contextRef="#ctx0" brushRef="#br0">17956 12554 27596,'-5'-26'-4563,"-1"0"0,-1 4 3775,-3 4 1,-2 5 0,-3 4 0,-3 3 1144,-4 0 0,-3 6 0,-2-1 1,0 5-1,1 5 0,-1 4 1,0 5 341,1 3 1,-2 3 0,-2 7-467,-1 4 0,-5 11 0,5 8 0,0 6-199,-1 5 0,17-27 0,1 0 0,-1 2 0,-1 0 0,2 2 0,0 0 0,1 4 0,0 2 0,-1 1 0,1 1 0,0 3 0,1 0-128,1 2 0,-1 0 0,0-1 0,-1-1 1,3-3-1,0 0 0,-2 1 0,1-1 1,1-1-1,0 0 0,0-2 0,0 1-39,2-4 0,0-1 1,1-1-1,-1-1 0,1 0 1,1-1-1,-1 2 1,1-1-1,-1 1 0,0 1 1,1-1-1,-1 0 0,1 0 1,0-1 219,2-1 0,-1 0 1,0 5-1,0 2 1,2-4-1,1 1 0,1 1 1,-1 0-1,1 2 1,1 0-1,0-3 0,1 1-111,2-2 0,-1 1 0,-1 2 0,1 1 0,1-1 0,1 0 0,-1 0 0,0 0 0,-1 1 0,1-1 0,-1-1 0,0-1-168,0 0 0,0-1 1,3-1-1,1-1 1,-1-2-1,0-1 1,10 35-1,4-5 0,2-7 1,3-5 168,1-3 0,6-5 1,-1-4-1,-4-3 0,-2-2 1,0-2-293,1-1 1,2-1 0,-1 5 0,1 0 0,-2 0-1,-3 1 1,-4 2 131,-3 2 1,-8-7-1,-1-5 1</inkml:trace>
  <inkml:trace contextRef="#ctx0" brushRef="#br0">17916 16472 24246,'0'-40'-3444,"0"0"1,0 2 2649,0 2 0,-5 4 1,1 5-1,1 2 677,1 3 1,-4 8 0,-2 10 0,-4 5 0,-3 8 137,-3 9 0,-3 6 210,-5 2 1,-2 6 0,-2 2 0,-3 3-52,-1 4 1,-1 8-1,-5-2 1,0 4 0,0 1-1,0 4 1,1 2-75,4 1 0,-2 3 1,4-1-1,1 2 1,-1 5-1,18-33 0,0 0 1,1 1-1,0 1-99,1 0 0,0 1 0,1-1 0,1 0 0,1 1 0,0 0 0,0 0 0,0 1 0,2 0 0,0 0 0,0 1 0,0 0 0,0 0 0,-1-1 26,1-2 1,-1 1-1,-1 1 1,0 1-1,2-3 1,0 0 0,-1 0-1,-1 0 1,-9 35-1,-2-2 204,0-3 0,13-29 0,0 1 0,-8 29 0,4-2 0,4 1 0,2-3-105,3-2 1,2 4 0,2-5-1,5-3 1,6 1 0,6-1-1,4 3-292,6-1 1,1 0 0,6 5 0,-16-31 0,-1 0-1,1 0 1,-1 0 0,1 1 0,-1 0-232,0 0 0,0 1 0,13 29 216,-13-30 0,-1 1 0,-1-1 0,-1 1 0,3 3 0,0 0 1,0 1-1,0-1 0,-1 0 0,0 0-88,-1 2 0,-1 0 0,-2 1 0,0 0 1,0 0-1,-2-1 0,0 1 0,-1-1 0,0 0 1,-1 1-1,0 0 0,-2 0-1584,1 3 1,-1 1 1846,0 4 0,-1 0 0,1 0 0,-2 0 0,0 3 0,-1 2 0,-1 1 0,-1 0 0,-2 1 0</inkml:trace>
  <inkml:trace contextRef="#ctx0" brushRef="#br0">21515 8329 15804,'-9'-19'0,"2"4"155,1 5 753,1 7 0,7-3 0,2 6 0,6 0 0,7-1 0,5-2 0,5-2 0,5 2 0,10 2 1450,10 1 1,7 6-1,10 3-2163,-31-4 0,0 1 0,3 1 0,1 0 0,6 0 0,2-1 0,2 1 1,1-1-196,4 1 0,0 0 0,0 0 0,1-1 0,6 0 0,1 0 0,2-1 0,1 0 0,-1-1 0,-1 0 0,2 0 0,-1-1 0,-3 0 0,-1 0 0,-1 0 0,-1 0 0,4 2 0,-1-1 0,-3-2 0,-2 0 0,1 1 0,-1-1 0,1 0 0,0 0 0,-3 1 0,0 0 0,-3 1 0,0 0 0,-2 0 0,-2 0 0,-4 2 0,-2 0 0,-2 0 0,-2-1 0,32 4 0,-11-1 0,-10 1 0,-8 0 0,-9 0 0,-3 4 0,-5 2 0,-3 1 0,-6 4 0,-2 0 0,-2 4 0,-1 12 0,-1 7 0,-4 6 0,1 8 0,-3 4 0,1 3 0,-1-26 0,-1 2 0,-1-2 0,0 0 0,0 1 0,0 0 0,1 1 0,-1 0 0,1-1 0,0-1 0,1 0 0,0 1 0,1 2 0,0 0 0,7 33 0,2 0 0,3-2 0,4-2 0,3-4 0,-11-29 0,-1-1 0,15 28 0,3-2 0,6 0 0,3-4 0,3-2 0,0-4 0,-9-3 0,5 0 0,-4-5 0,-4-4 0,-1-4 0,-6-5 0,-3-3 0,-4-7 0,-5-4 0,-3-2 0,-3-3 0,-2-2-167,1-1 1,1-6 0,-3 0 0,1-6-1801,-1-6 1,-1-7 0,-2-5 0,0-2 0,0-6 543,0 1 1,-6-12 0,-2-1 0</inkml:trace>
  <inkml:trace contextRef="#ctx0" brushRef="#br0">25301 10369 13784,'0'-35'-252,"1"-2"1,2 6 0,2 2-1,-3 1 1,0 2 460,-2 4 1,1-1-1,2 5 1,3 3-1,2 5 1,2 5 0,2 5 305,1 5 0,-1 8 1,-1 12-1,-4 8 1,0 8-1,-1 7 0,0 3 1,-6 4-1,-6-2 1,-9-1 538,-4-6 1,-9 2 0,-9-4 0,-4-3 0,-5-5 0,-2-8 0,-2-6-1894,-2-2 1,-7-9-1,-2-6 1,-1-4 908,0-1 1,-1 6 0,-3 2 0</inkml:trace>
  <inkml:trace contextRef="#ctx0" brushRef="#br0">21662 12314 8490,'1'-6'2292,"3"6"1,7 9-1887,5 8 0,9-1 1,8 5-1,2-2 0,8-1 1,9-1-1,9 0 0,7-4-30,-31-7 0,2-2 0,1-2 0,1-1 0,6 2 0,1-1 0,1-1 0,1-1 0,2 0 0,1 0 1,2 0-1,1 0 0,1 0 0,0 0-685,2 1 0,-1-2 1,-3-1-1,-2-2 1,0 1-1,-2-1 0,-2-1 1,-2 1-1,-4 0 1,-1 1-1,32-5-401,-12 1 0,-12 2 1,-7-2-1,-7 1 1,-9 3 1196,-8 2 1,-10 2 0,-5 4 0,-2 5 0,-2 5 549,0 2 1,0 13 0,0 0 0,0 4 0,1 0 0,4 0 0,4-2-318,2 1 0,9-2 0,2-4 0,3-1 0,2 0 0,-1-3-720,1-1 0,0-1 0,-1 3 0,1-2 0,-2 2 0,-1 1-82,-2 2 0,-6-1 0,2 2 0,-5 4 0,-4 2 1,-4 3-1,-4 1-703,-1 4 1,0 5-1,2-3 1,2-2-1,5-2 1,3-3 291,1 0 0,-1-6 0,-1-10 0,-4-2 0,0-4 0,-1-3-1676,0-4 0,-3-5 2169,-7 2 0,-10-4 0,-6-1 0</inkml:trace>
  <inkml:trace contextRef="#ctx0" brushRef="#br0">21915 16379 8404,'-6'-7'3216,"3"1"-2656,-6 6 0,6 6 0,0 3 1,6 4-1,7 5-80,7 4 1,11 5 0,13 2 0,10 2 0,11 0-1,-27-15 1,1-2 0,5 0 0,2 0-458,3-1 0,0-1 0,3-2 1,0-2-1,3 1 0,1 0 1,0-1-1,-1-1 0,-1-1 1,0-1-1,1 0 0,-1-1 1,-3-1-1,0-1-404,-1-1 0,-1-1 0,-4 0 1,-1 0-1,30-1 0,-6-4 1,-7-4-1,-10-1 269,-10 1 0,-5-3 0,-8 3 1,-3-1-1,-4 1 0,-5 3 0,-2 2 823,-3-1 1,-3 1-1,4 5 1,0 4-1,0 5 1,-1 5-1,3 3 1,-1 10 0,1-1-1,-3 2 1,3 2 0,-1 2-305,-1 1 1,1 0 0,-4 2 0,0-4 0,0-1-1,-3 2-838,-1 1 1,2-5 0,1 3 0,-2-4 0,-2-3 0,-1-1 0,0-4-3242,0 0 1,0-3 2440,0-3 0,1-1 0,4-1 0,5-2 1231,7-1 0,9-6 0,8 3 0</inkml:trace>
  <inkml:trace contextRef="#ctx0" brushRef="#br0">23928 17072 8256,'0'-32'0,"0"5"5985,0 8-5136,0 10 1,-6 9 0,-2 9-1,1 2 1,1 3 0,0 1-1,-1 2-1019,-1 6 1,2 2-1,6 3 1,0 0-1,-1 2 1,-2-4 0,-2 1-1648,2-3-1,-5-2 837,-6 0 1,-12 0 0,-14-7 0,-9-5 487,-8-2 0,3-4 0,-4-4 0,2-1 0,1-2 0,0-3 493,3-1 0,8-8 0,-2-6 0</inkml:trace>
  <inkml:trace contextRef="#ctx0" brushRef="#br0">24421 13434 8549,'-6'-14'0,"-3"1"0,-3 6 0,-1 2 0,0 4 296,-1 1 0,5 7 1,0 7-1,1 6 0,0 5 1,4 4-1,2 2 540,2 4 1,6 1 0,3 2-1,1 4 1,1-1 0,-4-1 0,-1-3-1,-4-3-608,-5-1 0,-8 2 1,-10-5-1,-8-5 1,-8-6-1,-9-4 0,-6-3-962,-6-3 0,4-2 0,-6-4 0,3 2 734,-1-2 0,-12 10 0,2 2 0</inkml:trace>
  <inkml:trace contextRef="#ctx0" brushRef="#br0">22821 20910 9230,'5'-22'0,"1"1"0,1 2 0,2 3 0,0 1 159,0 2 1,-6 4 0,1 0 0,-4 0 0,-4 0 0,-7 2 0,-4-1 0,-2 2 0,0-1 454,3 0 1,-1-2 0,-2-6 0,0-1 0,0-2 0,3 0 0,0 0 0,1 1 0,0 0-83,-1 2 0,1 2 1,0 1-1,-2 2 1,-2 3-1,-2-1 1,-1 2-571,-4 0 0,-1 2 0,-2 4 0,-1-2 0,-2-1 0,-2-1 0,-1 1 133,0 2 1,-4-4-1,2-1 1,-4 0-1,1 0 1,1 3 95,1 2 0,2-4 0,-3 1 0,3 1 0,2 2 0,0 1-413,0 0 0,4 0 0,-3 0 0,2 0 0,1 0 0,-1 1 0,-2 2 175,1 1 1,0 1 214,-1-5 1,-3 4 0,-6 1 0,0-2-63,0-2 0,-1-1 0,-2 0 0,-2 0 0,2 0 0,2 0 1,2 0 66,4 0 1,-2-4 0,6-1 0,1 1-1,2-2 1,1-1-216,1-1 0,-1 1 0,0 4 0,1-2 0,-1 1 0,0-1 22,1 1 0,-7 0 1,-2 4-1,-4 0 1,-2-2-1,-2-1 1,-3-1 48,-2 1 0,4 1 0,-4 2 0,3 0 0,2 0 0,0 0 0,0 0-19,-2 0 1,5 5 0,5-1 0,-1-1 0,1-1 0,1-2 23,1 0 0,0 0 1,2 0-1,-3 0 1,-1 0-1,-1 0 9,-1 0 1,0 0-1,-1 0 1,-1 0-1,-4-2 1,-1-1-28,-2-1 0,-3-1 0,3 5 1,0-1-1,0-2 0,3-2 0,0 2-45,-1 2 1,-2 1 0,-4-2-1,2-1 1,2-1 0,2 1 56,-2 2 1,6-1 0,-2-1 0,5-1 0,0 1 0,-1 1 0,-2 2 106,0 0 0,1 5 0,2-1 0,2 1 0,-2-1 1,-2 2-91,-1 1 1,5 1 0,1 2-1,1-1 1,2 0 0,0 0-156,0 0 1,4 0-1,5 4 1,0-1-1,1-2 1,2-1-1,1 1 39,0 2 1,0 3 0,5 1 0,0 2 0,-1 0 0,1 0-139,0-1 1,-1 3 0,3-4 0,0 2 0,4-2 0,1-1 0,1-2 192,-1 0 1,5 1 0,-2-1 0,4 0 0,5-1 142,2-3 0,5 1 1,6-4-1,2 2 1,3 2-1,2 1-97,6-3 1,-4 4 0,3-3 0,-3 3 0,0 1 0,0-1 0,0-1-1210,-2-3 1,-4 1 992,0 5 1,2-5 0,-5-2 0,2 0 132,2 1 0,0-4 1,2 4-1,3-1 0,0-1 1,3 0-1,3-3 549,6-2 1,9 1 0,-1 1-1,0 1 1,3 1 0,1-1-544,-1 0 0,10 2 0,-9-1 0,0 4 0,-3 1 0,-3 0 41,-3-1 0,-3 0 0,-3 3 0,-3-2 0,-2-1 0,-2 0 0,-2 0 59,-1 0 0,1-2 0,1 4 0,4-4 0,1-1 0,3-1 249,2 0 1,2 1 0,4 5 0,5-4-1,5 1 1,4-3 0,2 1-345,2-3 0,0 3 0,-1 0 0,-4 0 0,-1 0 0,-5-2-16,-3 2 1,0-4 0,-3 2 0,-2-2 0,1-2 0,-4 0 185,2 0 1,4-2 0,-1-1 0,0-3 0,2-1 0,-1-2 0,3 2-18,2 2 1,8-1 0,0 2-1,4-1 1,0 1 0,2 0-1,-1-1-363,1-1 1,0 5 0,-8-5-1,-2 1 1,-1 1 0,-2 0 265,1-2 0,-2-2 0,-3-5 1,-4 0-1,1-1 0,2 1 177,-1 0 1,5 4-1,-3 0 1,3 0-1,1 1 1,0 3-555,1-1 1,-5 4 0,-1-1 0,1 5 0,0 4 0,-3 0 0,-3-1-459,-4-2 1,-8 3 0,0-1 0,-3-2 0,-3-2 0,-3-1 589,-4 0 1,-3-6 0,-3-4 0,-3-6 0,-5-5 0,-1-3 453,1-2 0,-2 2 1,1-9-1,-6 2 1,-6-1-1,-3-2 1,-1-2 86,0 2 1,-11-5 0,-4 4 0,-5-2 0,-5 0 0,-4 4-512,-2 5 1,-17-4 0,-1 9-1,-6 4 1,-5 4 0,-1 5 0,36 6-1,0 1-237,1-1 1,-1 2 0,-36-3-1,0 5-89,7 0 0,9 6 1,12 4-1,8 5 439,4 3 0,9 6 0,5-4 0</inkml:trace>
  <inkml:trace contextRef="#ctx0" brushRef="#br0">13264 12807 8247,'-5'-8'0,"-1"0"630,-1 2 0,4 0 0,-3 3 1,1-3-1,1-1 0,2-2 90,5 2 0,3 2 1,5 10-1,-2 4 1,1 2-1,2 4 1,0 3-1,-2 3 1,-3 2-457,-1 4 0,-1-2 1,-5 11-1,0 2 0,0 2 1,0 3-1,0-3-286,0-1 0,-5 5 0,-1-8 0,1-4 0,-1-2 0,3-3-678,1-1 1,2-4 0,2-1 0,2-2-1,6-4 1,7-4-700,5-7 0,3-4 1,3-6-1,2-10 1399,1-14 0,0-22 0,-4-16 0</inkml:trace>
  <inkml:trace contextRef="#ctx0" brushRef="#br0">13877 12328 8316,'-5'-34'4980,"1"2"-4600,-1 16 0,5 10 0,0 15 0,0 4 1,0 7 23,0 6 1,0 11 0,-1 9 0,-2 3 0,-3 6 0,-1 6 0,-4 5 0,-1 4 0,-1 4-294,6-35 1,1 0-1,0 0 1,0-1 0,0 4-1,1 1 1,2-2 0,-1 1-1,0-2 1,1 0 0,0-1-1,0 0-545,-3 35 1,1-12 0,5 4 0,0-4 0,0-4-1,0-2 1,0-6-953,0-2 0,0-10 0,0-7 0,2-4 1386,2-5 0,10-9 0,6-7 0</inkml:trace>
  <inkml:trace contextRef="#ctx0" brushRef="#br0">14503 12727 8181,'-19'-26'141,"6"12"0,-2 11 1,4 15 409,1 14 1,-2 2-1,-3 7 1,-2 1-1,-6 1 1,0 1-1,-1 5 1,2 2 122,-2 1 1,5 8-1,1-2 1,5-2 0,4-4-1,4-6 1,7-4-718,7-5 0,1-9 0,14-5 0,4-7 0,6-7 0,6-6-458,4-6 1,4-13 0,4-6 0,-2-5-1,-4-2 1,-2-2 0,-2-3 500,1-6 0,0-5 0,-3-2 0</inkml:trace>
  <inkml:trace contextRef="#ctx0" brushRef="#br0">14876 12767 8229,'-17'-8'1007,"-1"2"0,2 10-109,1 15 1,6 18 0,0 12 0,0 3 0,2 4 0,1 6-768,0 10 1,3-32 0,-2 1 0,-1 4 0,-1 0 0,0 2 0,1 1 0,-1 4 0,0 1 0,1 1 0,-1 0-1,1 3 1,0 0-20,2-1 0,-1-2 1,2-2-1,0-2 1,4-7-1,0-1-313,0-4 0,2 1 0,3-1 0,2-1 0,12 24 0</inkml:trace>
  <inkml:trace contextRef="#ctx0" brushRef="#br0">13743 14633 8212,'-1'-13'0,"-4"0"0,-2-1 0,0 1 909,-5 0 1,9 4 383,-6 0 0,5 4-401,-5-4-81,6 7 1,-8-3 0,7 10 0,1 5 0,1 6 0,2 8 0,0 5-583,0 7 0,0 8 1,0 5-1,0 2 1,0-1-1,0-3-489,0-1 0,6-3 1,3-6-1,3-3 1,3-1-1,1-6-1023,2-8 1,4-1 0,-1-11 0,3-1 1282,4-6 0,1-18 0,-2-10 0</inkml:trace>
  <inkml:trace contextRef="#ctx0" brushRef="#br0">13983 14300 8132,'-17'-24'816,"-1"7"657,1 8 1,9 7 0,3 7 0,4 5-999,1 6 0,0 1 0,0 6 0,1 5 0,4 8 0,3 5 0,4 8 0,2 5-482,-1 5 1,5 6 0,1-6 0,0-1-1,2-2 1,0-4 0,2 0 0,1-3-2601,-2-5 1,-2-1 2606,-7-12 0,-6 0 0,-1-4 0</inkml:trace>
  <inkml:trace contextRef="#ctx0" brushRef="#br0">13570 14966 8083,'-46'-46'2021,"11"5"0,-1 7 0,18 12-1589,9 5 0,9 9 0,9-1 0,11-3 0,8-3 0,9-4 0,7-2 0,9-1-314,8 1 1,1-3-1,2 8 1,0 3-119,-5 2 0,-9 8 0,-4-2 0</inkml:trace>
  <inkml:trace contextRef="#ctx0" brushRef="#br0">13477 15086 8115,'-51'0'611,"8"2"1,12 2 182,11 5 1,11 7 0,6 1 0,9-5-696,11-6 1,13-12 0,19-8-1,15-8 1,-27 8 0,1 0-1,7-2 1,1-1 0,1 0-1,0 0 1,4-1 0,1-1-100,-2 0 1,0 0-1,1-1 0,-1 0 0,-3-3 0,-1 0 0,1-1 0,0 0 0</inkml:trace>
  <inkml:trace contextRef="#ctx0" brushRef="#br0">13757 15433 8106,'-18'-13'1137,"0"1"-577,2 3 0,3 9 1,2 10-1,4 6-65,1 7 0,1 3 1,5 7-1,0 7 1,2 7-1,2 4 1,7 2-9,5 5 1,2-7 0,5 12-1,3-7 1,-1-4 0,3-3-553,2-5 1,1-4-1,-5-6 1,0-7-1,-4-9 1,-4-8-1,-4-6-427,0-2 1,-7-5-1,-2-5 1,-4-8 0,-1-5 570,0-2 0,0-5 0,0 7 0,-1 0 0,-2 3 759,-2 4 0,1 8 0,4 7 0,0 11 1,0 9-474,0 4 0,4 2 0,1-1-646,-2 1 1,-2 0-1,-1-1 1,-1 1-145,-4-1 0,-7-5 0,-9-2 0,-2-2 0,-5-2 0,-2-5-338,-3-3 0,5-1 1,-3-3-1,5 2 1,3-2 762,6-2 0,8-1 0,3 0 0</inkml:trace>
  <inkml:trace contextRef="#ctx0" brushRef="#br0">14397 16059 8159,'-27'-55'588,"3"11"1,5 16 0,6 6-38,1 2 0,4 3 1,-1 2-1,-1-1 1,0-4-1,-1 1 1,4 0-1,1 3-728,3 1 1,2 6 0,2 1 0,4 2 0,3 5-5773,4 4 5949,2 4 0,5 13 0,2 0 0</inkml:trace>
  <inkml:trace contextRef="#ctx0" brushRef="#br0">14450 15859 8087,'7'0'1117,"-2"0"725,-10 0 1,2 0-1428,-6 0 1,8 0-1,1 0 1,7 0 0,7 2-1,2 1 1,2 1 0,0-1-1,-1 0-262,1 2 0,4-4 0,-4 3 0,-2-2 1,-1-4-1,-3-2 0,-2-5-673,-1-3 0,-6 3 0,2 1 0,-4-3 1,-1-1-1,0-1 0,-1 1 2053,-4 3 0,2-3-388,-6 4 0,12 2 0,2 1-924,5 4 1,9 2-1,4 2 1,2 2-414,1-2 1,1-2-1,1-1 1,2 0 0,2 0-1,1-1 1,-2-2-760,-6-2 0,1-5 0,-9 2 0,-2-1 0,-3 1 0,-5-3 825,-1-1 0,-1 4 0,-5-1 0,0-2 0,0-1 0,-2-1 1054,-2 0 1,2-1 0,-1 3-457,6 2 1,9 3 0,7 6-1,1 0 1,0 0 0,1 0-926,3 0 0,4 0 1,0 0-1,-3 0 0,1-2 1,-3-2-1,1-4-388,-2 1 0,-6-5 0,4 5 0,-3-2 0,1 0 841,-1-1 0,-3-2 0,0-2 0</inkml:trace>
  <inkml:trace contextRef="#ctx0" brushRef="#br0">9664 13607 8279,'-19'0'0,"-2"0"0</inkml:trace>
  <inkml:trace contextRef="#ctx0" brushRef="#br0">9824 13687 8303,'0'-13'-2,"2"1"0,2 3 110,5 4 1,-1 8-1,0 3 1,3 2-1,1 1 1,1-2 632,0-2 0,7-4 0,2-1 0,3 0 0,3-3 0,2-4 0,4-8-416,4-4 1,-1-11 0,9-9 0,-1-6-1,-1-6 1,2-8-192,-21 25 0,0 0 1,0-2-1,-1-1 1,5-7-1,0-2 1,-1-2-1,0 0 1,0-2-1,-1-1 1,1-3-1,0 0 1,-1-1-1,0 0 5,-1-2 0,0-1 0,1-4 1,0 1-1,-2 2 0,-1 1 1,1-2-1,1 0 0,-1-1 1,0-1-1,-1 1 0,-1 1-240,0-1 1,0-1-1,1-4 1,0 0-1,-3 1 1,-1 0 0,-1 0-1,-1 1 1,-1-1-1,-1 0 1,-3 0-1,-1 1-71,-2-1 1,-1-1-1,-2 0 1,-1-1 0,-1 5-1,-1 1 1,-1 2-1,-1 0 1,-1 2 0,-1 0-1,0 1 1,-1 1-18,-1-1 1,-1 1-1,0-1 1,-1 1 0,-3 2-1,-1 0 1,0 1 0,0 1-1,-1 0 1,-1 0 0,-1-2-1,-1 0 1,-1 0 0,0-2 115,-2 0 0,0-1 0,-1 0 0,1 0 0,1 1 0,1 0 0,0-1 0,0 0 0,-1-1 0,0 1 0,-1-1 0,0 0 0,-1 1 0,1 0 158,0-1 1,0 1 0,1 0 0,0 1 0,1 1 0,-1 0 0,1-1 0,0 0 0,-1 0-1,1 1 1,0 0 0,-1 1-118,1 1 0,0 0 0,0 5 0,-1 0 0,0-1 0,0 1 1,0 3-1,-2 0 0,0 3 0,0 0 0,-1 2 0,0 1 1,-1 0-1,0 2-34,2 0 1,-2 2 0,-22-28 0,2 5 0,-7 6 0,-2 3 0,-4 2 143,0 3 1,-9 6-163,-2 2 1,0 7 0,-3 0 0,-3 5 0,-1 4-104,1 3 1,-1 2 0,-1 4 0,2 3-1,-3 1 1,0 3 76,-2 1 0,-2 4 0,4 4 0,-1 7 0,1 9 0,36-8 0,1 2 130,-31 19 0,29-13 0,1 1 1,1 2-1,1 2 0,-2 2 1,2 2-1,-1 5 0,1 1 1,1 2-1,2 0 0,1 3 1,2-1-87,1 1 0,1-1 0,2-4 0,2 0 0,3 2 0,2 1 0,1-3 0,2 0 0,-10 31 0,6-4 0,3-8-292,4-6 0,7-4 1,-2-7-1,4-5 358,1-8 0,-4-3 0,-1-9 0,2 0 0,2-4 0</inkml:trace>
  <inkml:trace contextRef="#ctx0" brushRef="#br0">8091 8316 8379,'-22'0'2393,"3"2"-1989,4 2 0,6 8 1,17 9-1,9 2 1,15 7-812,9 3 0,11 4 1,-20-16-1,1 0 407,4 2 0,2-1 0,6 3 0,3 0 0,-1-1 0,1 0 0</inkml:trace>
  <inkml:trace contextRef="#ctx0" brushRef="#br0">14143 11848 9119,'-17'-36'0,"0"-1"0,-12-31 0,3 13 0,4 12 0,0 17 77,1 8 0,-8 8 0,-1 11 0,-6 5 1,-8 9-1,-6 10 0,-11 14 0,27-16 0,0 4 1,-5 5-1,1 4 0,-4 5 0,1 2 1,-4 9-1,0 3-1855,12-15 1,1 1-1,0 1 1784,0 2 1,1 0 0,-1 3 0,-4 6 0,0 3 0,0 1 0,1 1 0,1 3 0,1 0 0,0 5 0,0 1 0,1 2 0,8-14 0,1 1 0,0 0 0,2 2 0,-1 1 0,1 0 0,1 2 0,1 0 0,0 1 0,0 2 0,2 0-1,-1 0 8,2 1 1,-1 1 0,2 0 0,1-1 0,3-2-1,1-1 1,2 1 0,0 0 0,1 2 0,1 1-1,1 0 1,1 0 0,1 0 0,1-1 0,1 0-1,1 0 1,1-2 0,1 0 0,0 0 0,2 0-1,1 0 1,0 1 0,1 0 0,2-1 0,0-2-1,1-2 1,0 1 0,2-1 0,0-2 0,1 1 0,0-1-1,2-1 15,3 15 1,2 0 0,1-3 0,-2-7 0,1-2 0,2-1 0,0-4 0,1-1 0,1-2-1,1-3 1,1 0 0,0-3 0,13 15 0,3-3 0,1-6 0,2-5 0,-1-7 0,1-5 354,0-5 0,4-5 0,11-6 1,3-8-1,1-5 0,0-5 1,9-4-1,1-4-240,-20 0 1,0-2-1,1-3 1,6-4-1,1-3 1,1-2-1,3-4 1,1-3-1,0-1 1,0-2-1,1-2 1,0-2 0,-14 6-1,0-2 1,1 0-1,-1-1 1,-1 0-1,0-1 1,0 0-1,-1-1 1,2-2-1,0-1 1,0 0 0,-1 0-1,-3 0 1,0 1-1,-1-1 1,0 0-63,-1-1 0,0 0 0,-1 0 0,0-1 0,1-4 0,0 0 0,-1-1 0,-2 0 0,-4 2 0,-1 0 0,0 0 0,-2-1 0,1-2 0,-1-1 0,0 0 0,-2-1 0,0-3 0,0 0 0,-2-1 0,-1 0 0,-2 0 0,-2 0 0,0-1 0,-2-1-489,0 1 1,-2-1-1,-1-1 1,-1-2 235,2-7 1,-1-4-1,-2 0 1,-3 2 0,-4 6-1,-2 1 1,-2 0 0,0-2-1,1-7 1,-1-3 0,0-1-1,-3 0 1,0 0 0,-2-2-1,-1 1 1,-2-1 0,-1 1-1,-1-1 1,-2 1 0,-1-1-1,-1 13 1,-1-1 0,0 0-1,-2 1 1,0 0 0,-4-13-1,-1 1 1,-2 1 0,-1-1-31,-1 2 0,-1 0 0,-2 0 0,-2 2 0,-1 0 0,-2 0 0,-2 2 0,-1 2 0,-1 5 0,-1 1 0,-1 2 0,-1 1 0,0 2 0,0 2 1,-1 0-1,-2 2 0,0 2 0,-1 1 0,-1 2 0,-1 2 0,-10-8 0,-1 3 0,-2 3 122,1 4 1,-2 2 0,-2 5 0,-3 6 0,-2 5 0,-1 4 78,2 6 0,-1 4 0,0 0 0,-4 1 0,0 0 0,1 2 0,0 4 0</inkml:trace>
  <inkml:trace contextRef="#ctx0" brushRef="#br0">3626 18138 8484,'-8'-12'0,"7"-4"0,8-3 0,13 3 0,9 5 0,10 7 0,4 2 83,0 2 1,3 0-1,-2 0 1,-3 0 0,-1-1-1,-3-2 1,2-2 0,-2 2-1,3 2 1,0 2-84,0 4 0,9-4 0,-8 5 0</inkml:trace>
  <inkml:trace contextRef="#ctx0" brushRef="#br0">6998 17752 8293,'0'-31'0,"0"1"0,3 5 0,5 7 0,8 8 0,8 5 143,8 4 0,11 1 1,11 0-1,6 0 0,10 0 1,2 0-1,-33 0 1,-1 0-1,2 0 0,-1 0 1,2 0-1,-1 0 1,2 0-1,-1 0 0,3 0 1,0 0-1,-1-1 1,1 0-489,0-1 1,1 0 0,0 1 0,0 0 344,-5 0 0,0-2 0,7-3 0,1-1 0,-3-1 0,-1 1 0</inkml:trace>
  <inkml:trace contextRef="#ctx0" brushRef="#br0">9691 17725 8249,'19'-32'0,"6"-3"0,8 6 0,10 8 0,6 11 0,7 7 0,3 6 203,-2-2 1,5 10-1,-7-7 1,-2-1 0,2-1-1,0-2 1,-1 1-204,1 3 0,-4-2 0,8 4 0</inkml:trace>
  <inkml:trace contextRef="#ctx0" brushRef="#br0">4119 17205 7790,'0'-17'0,"0"-3"0,0 0 0,0 3 0,0 0 0,1-3 0,4 1 0,4-2 0,-3 5 0,6-3 0,-4 5 0,3 6 675,-2 8 1,-5 11-1,-8 25 1,-7 10-1,-5 9 1,-6 8-1,-3 7-97,11-33 0,1 1 0,0 2 0,-1-1 1,2 1-1,-1 0 0,1-1 0,0 0 1,2 0-1,0-1 0,0 0 0,0 0 1,2 0-1,0-1 0,-7 36 0,2-5 1,0-6 402,-1-2 1,1 2 0,0-3-1,-1 0 1,1 0 0,0-4-1639,-1-4 0,1-3 0,0-6 0,-1-5 0,1-3 0,0-6-1125,-1-4 0,7-5 1,3-6-1,4-1-1550,4-3 1,9-15 3331,10-12 0,2-17 0,1-7 0</inkml:trace>
  <inkml:trace contextRef="#ctx0" brushRef="#br0">3866 18298 7790,'-20'14'474,"0"-1"0,-7 5 0,2-1 0,3 0 1,4-1-1,5 0 366,4 2 0,-3 1 1,4-1-1,1 3 0,3 1 1,2 0-1,2 2-329,0 1 1,10 2 0,5 1 0,6 0 0,7 0 0,6-3-1,5-2-787,1-7 1,6 0-1,1-11 1,3-5 0,2-8-1,5-11 1,0-11-1245,3-10 1,2-1 0,-33 17-1,0-1 1520,27-25 0,-26 21 0,1 0 0,-1-2 0,0 1 0</inkml:trace>
  <inkml:trace contextRef="#ctx0" brushRef="#br0">7798 17165 8066,'-12'-13'0,"2"1"0,1 2 0,-1 1 0,4 5 0,1-5 0,5 0 0,5 1 0,1-5 0,4 1 0,-1-4 566,1 0 1,2-4 0,1 3 0,-1 0 0,-1 2 0,-4 5 825,-1 6 0,-2 7 0,-4 16 0,-1 9 0,-3 12 0,-5 13 0,-3 11-1148,-2 6 0,5-31 0,-1 0 1,-1 0-1,0 1 0,-1 0 1,-1 1-1,0 0 0,-1-1 1,1 0-1,-1-1 0,1 0 1,0 0-147,-1 0 0,1-1 0,-9 33 0,1-2 0,0-7 0,2-6 0,0-1 0,3-5-580,1-4 1,3-6 0,2-3 0,2-3 0,1-3 0,1-4-2313,0-3 0,2-8 0,4 2 2794,0-4 0,11-6 0,4-2 0</inkml:trace>
  <inkml:trace contextRef="#ctx0" brushRef="#br0">7465 18058 8036,'-33'-13'1517,"11"7"0,0 6-431,6 7 1,8 10 0,2 3 0,2 3-750,-1 0 0,1 8 1,7-4-1,4 3 0,8 5 1,4-1-1,7 0 0,5-4-281,9-2 1,6-12 0,10-4-1,5-6 1,8-10 0,5-11 0,-34 2-1,0-2-1271,1-3 1,0-1-1,-4 2 1,0 0 1214,3-5 0,0-1 0,-4 2 0,-1-2 0,1-4 0,0 1 0</inkml:trace>
  <inkml:trace contextRef="#ctx0" brushRef="#br0">10411 17179 7984,'-13'-25'0,"1"2"0,1 7 0,2 6 0,6-2 741,-1 3 1,4-3 0,6 0 0,6 3 0,4 5 0,2 4 0,0 6 0,-1 6 0,0 7-1,-2 5 1,-2 5 1071,0 4 1,-4 4 0,-2 7 0,-1 8-933,-3 9 0,-1-6 1,-2 8-1,-2-1 0,-1-4-893,-1-2 1,-1 1-1,5-2 1,0-5-1,0-4 1,0-6-793,0-3 0,0-8 0,0 3 0,0-4 1,0-3-1,0-3 0,0-3-5945,0 1 6749,0-12 0,0 4 0,0-12 0</inkml:trace>
  <inkml:trace contextRef="#ctx0" brushRef="#br0">10251 18018 7958,'-8'2'1910,"4"2"0,4 5-1429,4 3 1,8 6-1,8 0 1,0-2-1,6-1 2515,3-2 1,2 5-2620,9-1 0,-6 0 0,8-8 0,-1-5 0,-1-2 0,5-4-1278,1-2 1,-2-10 0,5-8 0,-2-3 0,-2-2 900,-5 1 0,-9-7 0,1-1 0</inkml:trace>
  <inkml:trace contextRef="#ctx0" brushRef="#br0">2453 20044 7942,'-18'-24'0,"2"5"0,4 6 193,10 8 0,5-1 0,6 8 1,0 2-1,0 5 0,0 3 1,1 1-1,2 2 0,1 1 935,1 2 1,-1 4 0,2-4 0,1-1-1,3-3 1,1 0 0,0-2-823,1-4 0,1-2 1,4-6-1,-3-1 1,-1-4-1,1-5 1,-3-5-399,-2-3 0,-3-8 0,-3 1 0,-3-1 0,-3-2 0,-2 3-482,1 0 0,-1 3 0,-5 8 1,-2 1-1,-3 1 0,-2 3-296,-2 5 0,-2 13 0,0 6 0,3 4 0,5 5 0,5 1-1158,8 1 1142,12 1 1,13-8 885,6-5 0,6-1 0,1-6 0</inkml:trace>
  <inkml:trace contextRef="#ctx0" brushRef="#br0">3226 20057 7942,'7'-13'1036,"-2"6"1,-10 1 0,-4 1 74,-2 1 1,-3 1 0,2 7-865,4 5 0,2 3 0,6 1 0,0 1 1,1-2-1,4-2 0,3-1 0,4 0 1,3-2-1,1-2-503,2-4 1,4-1 0,-2 0 0,-1-1 0,2-4-1,-4-4 1,0-4 271,-6-5 0,-2 2 1,2-5-1,-4 2 1,-1 3-1,-3 1 1273,-1 1 1,-2 4 0,1 4-1049,3 6-83,4 9 0,5-2 0,3 5 0,5-1 0,6-4 0,2-1 164,4-3 1,1-6 0,8-3-1,1-1 1,1-4 0,-1-1-1421,-2-1 0,4 0 0,2 1 0,5 2 0,9 2 1098,7 2 0,-29 1 0,2 0 0,3 1 0,-1 0 0</inkml:trace>
  <inkml:trace contextRef="#ctx0" brushRef="#br0">6972 19804 7942,'6'0'727,"-6"0"-98,-8 0 1,2 6-1,2 3 1,2 4-1,2 4 1,2 2 276,2 2 1,4 2 0,5 5 0,2 1-1,3-6 1,4-1-767,3-1 0,3-10 0,2-3 0,1-5 0,0-4 0,2-5 0,1-9-189,0-10 1,3-3-1,-8-9 1,-2-2-1,-6-1 1,-6 3-1,-8 2-790,-4 1 0,-3 9 0,-2-1 0,-2 7 0,-5 7-33,-3 6 1,3 5 0,2 2 0,1 4 0,3 4-1,5 3 527,6 1 1,3 0-1,11-1 1,2-2 0,1-2-1,2-2 1,-2-3 503,-3-2 0,2-1 0,-7 0 1,-2-1-1,-3-2 0,-5-3 1611,-1-2 1,3 0 0,-4-6-1174,-2 1 0,0 5 0,1 6 1,4 4-1,0 7-517,1 3 1,0 3 0,4 1 0,1 2 0,-1 0 0,2 0 0,1-1-189,2 0 1,4-7 0,-2-3 0,-1-1 0,0-3-1,-3-3-155,-1-4 0,-2 1 0,1-7 0,-2-4 1,-2-4-1,-3-1 658,-1 0 1,-1 1 0,-5 3 0,0-1 0,0-2 180,0 2 0,1 7 0,4 6 0,5 6-772,6 6 0,2 4 0,9 5 0,5 4 0,5 2 0,5 0 0,4-4-706,7 0 0,5 0 1,9-3-1,1-4 902,4-1 0,-29-9 0,0-3 0,-2-4 0,0 0 0</inkml:trace>
  <inkml:trace contextRef="#ctx0" brushRef="#br0">10211 19631 7942,'-6'-19'1860,"-1"4"-1360,-1-4 0,4 16 0,8 4 0,4 5 0,2 4 0,2 2 0,4 3-6,3 3 0,-1-2 1,4 5-1,2-2 0,1-3 1,2-2-1,-2-4 1,0-3-465,2-1 0,-8-1 0,8-7 0,-2-2 1,-1-5-1,-2-3 0,-4-3-654,-4-2 1,0 2 0,-2-3 0,-3 3 0,-5 2-1,-3 0-2477,-1-1 0,2 7 3068,2 2 1,-1 4 0,8 2 0,2 2 0,3 2 0,1-2 0,-3-2-45,0-1 1,-1 0 0,0 0 0,1-1 1209,-1-4 0,-4 4-129,0-4 1,-5 4 0,4-1-732,-2-2 0,4 3 1,-3-2-1,2 4 1,-1 5-1,-1 1-162,1 4 1,0-1-1,6 0 1,-1-1 0,2 2-1,3-1-203,4-1 1,3-3 0,2-6-1,-1 0 1,1 0 0,0-2 98,-1-2 0,-3-3 1,-3-7-1,0 1 0,-6 0 1,-2-1 233,-3 1 83,-6 0 1,2 1-1,-8 1-34,-2 3 0,1 6 1,5 1-1,4 5-22,3 3 0,10-4 0,4 2 1,5-4-1,4-1 0,3 0-12,0 0 1,9 0 0,-3 0-1,2 0 1,1 0 0,0 0-755,1 0 0,5 0 0,-3 0 1,0 2-1,0 2 498,-3 5 0,-8-3 0,-2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6452 8423 10103,'-8'-30'0,"2"6"0,1 8 0,-4 10 245,-3 8 1,-3 4 0,-3 4 0,-3-3 0,-1-1-1,2-3 1,-1-1 0,2-2 0,-2-2 0,0-1-1,-3-3 1,1-1 0,-1-3 0,3-1-129,2 2 1,-8-2 0,4 2 104,-1-3 0,2 0 1,-2 2-1,2 2 0,-2 2 1,-1 3-1,-2 2 1,-5 1-1,-4 0 1,-4 1-1,-3 4 1,-4 4-358,-5 2 0,0 3 0,-9-1 0,-1 2 0,0 0 0,-5 1 0,-1-3 265,-6-1 1,3 3 0,-2-8-1,2 1 1,0-2 0,3-2 105,4 1 1,1 4 0,4-2 0,-1 2 0,1 4 0,3 2-103,1 6 0,-1 1 0,1 3 1,4 0-1,3 3 0,0 2 0,-1 1-238,2 0 1,1-3-1,8-2 1,0 2 0,4 0-1,2-2 1,2-2 229,2-2 1,3 1-1,3 3 1,2 1-1,4 0 1,1 1-140,3 3 1,4-2 0,-3 7 0,4 1 0,1 3 0,3 4-124,1 5 1,1 4 0,-2 7 0,-3 6 0,3-28-1,-1 0 1,-2 3 0,0 1 64,-2 2 1,0 1 0,0 2-1,-1 2 1,-1 1 0,0 1-1,-1 0 1,1 1 0,0 2-1,1-1 1,-1 0 0,0-1 0,2-1-1,0 0 25,0-1 1,1-1 0,2-1 0,1-1-1,0-1 1,1-2 0,0 1 0,0-1-1,1-2 1,0-1 0,-1-2 0,1-1-1,-2 35 30,1-4 0,1 5 1,2 2-1,0-37 1,0 0-1,0 2 0,0 0 1,1 0-1,0-1-54,1 0 0,0 0 0,-1 6 1,0 0-1,1-2 0,0-1 0,-1 4 1,0 1-1,-2 4 0,0 1 1,0 3-1,-1-1-26,0 2 0,0 0 1,-3 7-1,-1 0 1,2-1-1,-1 1 1,0 1-1,0 0 0,0 2 1,0 0-1,1-4 1,0 0-1,1-3 1,0 0 56,1-5 0,1-1 0,1-5 0,0-2 1,2-2-1,1-1 0,1-5 0,1-1 1,7 30-1,1-5 216,0-6 0,1-3 1,-3-4-1,0-3 0,-2-1 1,1-1-91,2 1 1,-3-3 0,0 4 0,-1 0 0,1 1 0,0 2 0,0 2-162,-1 1 1,2 2-1,-4 1 1,0 2-1,1 0 1,-1-1-2,0 1 0,4-1 0,-1-7 0,3-3 0,1-1 0,1-3 0,-1-3 220,0-4 1,5-4 0,1-5 0,2-1 0,1 0 0,1-3 56,-1 0 1,0-6 0,5 4 0,-1 1 0,1 0 0,0 4-196,-1-3 0,1 5 0,0 4 0,-1-1 0,1 1 0,1 4 0,2 1-18,1-2 1,1 4-1,0-4 1,2 2 0,1-1-1,-1-5 180,-1-3 1,8-3 0,-1-2 0,2-6 0,1-3 0,1-5 350,5-5 0,-2-3 0,4-1 0,2 0 0,3 0 0,2 0 0,1 0 551,4 0 0,-3 6-1031,3 3 1,-6 3-1,4 1 1,0 2-141,-1 3 1,-3-3 0,1 4 0,-2-1 0,0 0-1,3-2 1,1-1 118,-1-2 1,7-1 0,0-3 0,2-5 0,4-2 0,1-2 218,-2 0 1,2-6-1,1-2 1,-36 4-1,1 0 1,1 0 0,1 0-1,0 1 1,0 0-1,-1 1 1,1 1-174,-1 0 0,0 1 0,1 0 0,1 0 0,1 0 0,0 0 0,2 0 0,0 0 0,0 0 0,-1 0 0,1 0 1,-1 1-229,0 1 1,-1 1 0,0-3 0,0 1-83,4 1 1,0 1-1,-4-1 1,1 2-1,3-2 1,1 1 0,-1 0-1,-1 0 175,-1 0 0,0 0 1,-1 0-1,0-1 0,1-2 1,0 0-1,1 0 1,0 0-1,-1-1 0,-1 0 1,0-1-1,1 0 1,-2-2-1,0-1 148,0 0 1,0-2-1,1-1 1,0-2 0,-1 1-1,0-1 1,0 0 0,0 1-1,0-1 1,0 1 0,-2 0-1,0 1 1,-3 1 1,1-1-1,2 2 1,1-1-1,-3 0 1,0 1-1,0-1 1,1 0 0,-2 1-1,-1 1 1,34-6-241,-6 2 0,1 0 1,-9-4-1,0 0 1,-4 0-1,-4-1 0,-5-1-24,-2-2 1,-8-3 0,-5-3-1,-5-1 1,-5-3 0,-1-4 268,0-3 0,0-9 1,-7-10-1,0-8 1,-2-5-1,1-8 0,-4 33 1,0 0 141,1-2 1,-1-1 0,-1-5 0,-1 0 0,0 4 0,0 1 0,-1 2 0,1 0 0,-1 1-1,0 2 1,4-34-593,1 5 1,-4 0 0,4 10 0,-3 2 0,-2 0-1,0 1 1,0 0-2,2 3 1,-1 2 0,-4-3 0,0-4 0,0-2 0,0-6 276,0-3 0,-4 6 1,-2-8-1,0-3 1,-1-1-1,3 35 1,0 0-1,-1 0 1,0 1 84,-1-1 1,0-1 0,-1 0-1,1-1 1,-1-1 0,0 0-1,1 0 1,-1 1 0,0-2-1,1 0 1,-1 1 0,2 1-210,0-2 0,1 1 0,-2 4 0,0-1 1,-1-32-1,-2 5 0,0 2 0,-2 3 19,0 2 1,-4 6-1,-1 5 1,-2 3 0,0 2-1,-1 1 1,-3 1-81,-4-4 0,3 2 0,-3-6 0,-3-1 0,-2-3 0,-3-3 1,1-4 205,0 0 0,-2-3 1,18 30-1,0-2 1,-1 1-1,0-1 1,-1-1-1,0 1 0,0-1 1,1 1 161,-1-2 1,-1 1 0,1 2 0,0 0 0,-1-2 0,0-1 0,0 2-1,0-1 1,0 1 0,1-1 0,1 1 0,-1 1 0,-16-33 71,-2 5 1,3 7-1,-2 8 1,1 1-1,-1 3 1,2 3-237,1 4 0,1-1 1,2 5-1,-1-1 1,0-1-1,0 0-193,0-3 1,-2-3 0,3-5 0,-2-3 0,-1-4-1,-1-3 1,2-1 257,-1-2 1,15 24-1,-1 0 1,-16-33 0,15 33-1,1-1 1,-1-1 0,0 1-1,0-2 1,2 1 133,0-1 1,0 0 0,-1 2 0,-1 0 0,2 0-1,-1 1 1,-21-30 0,-1 8 0,2 7 0,1 9 6,-1 7 1,-1 7 0,0 2 0,-1 3 0,-2 1 0,-3 0-267,-1 1 0,4-5 0,-2 4 0,4-3 0,1 1 1,0-1 70,0-3 0,0-5 0,0-1 0,0-1 0,0-1 0,0 1 0,-2-1 416,-2 0 1,1 0 0,-4-1 0,-1 4-1,-1 2 1,-2 4-226,-1 3 1,-13 9-1,4 8 1,-3 4-1,-5 5 1,0 7 102,0 6 1,28 1 0,0 3-1,4-1 1,0 1-125,-3 5 1,0 2 0,4 4-1,0 2 1,-4 3 0,1 0-1</inkml:trace>
  <inkml:trace contextRef="#ctx0" brushRef="#br0">6758 15286 8467,'-11'-12'0,"2"-5"0,4-6 0,4 1 0,1 4 0,0 2 0,0 0 420,0-2 0,0 0 0,1 5 1,4 1-1,4 2 0,2 2 0,3 2 1,1 5-1,2 4 0,6 4 463,2 1 1,10 2 0,4-5-1,1-1 1,4 0 0,1 1 0,2-2-1,-1-2 1,1-1-465,1 0 0,-4-1 1,4-2-1,-3-2 1,-2 1-1,-3 0 1,-4-2-1,-3 0-330,-1 0 1,-10 1 0,1 5 0,-7 0 0,-3 0 0,1 0-1628,-1 0 944,-6 0 0,-8 0 0,-13 0 0,-6 0 1,-7 0-1,-6 0 698,-7 0 0,-1 0 0,-6 0 0,-1 2 0,2 1 0,-1 3 54,-1 1 1,10-4-1,-2 3 1,3 0 0,4 1-1,5 2 1,6 0-864,3 1 0,2 2 0,9 2 0,3-1 0,5 0-28,5 1 0,15-7 0,16-3 0,13-2 0,10-2 733,8 0 0,-27-5 0,1-2 0,0 0 0,0-1 0</inkml:trace>
  <inkml:trace contextRef="#ctx0" brushRef="#br0">7238 14153 8321,'-9'-25'206,"2"3"0,0 4 741,-1 3 0,-1 8 0,-3 1 0,2 2-418,1-1 1,3 1 0,3 4-76,12 0 1,6 0 0,10 0 0,5 0 0,2 0 0,5 0 0,2 0-38,1 0 0,-2 0 0,-1 0 0,-2 0 0,-3-2 0,-2-1-476,-2-1 1,-3 0 0,-3 4 0,-4 0-456,-3 0 0,-8-2 0,-4-1 0,-7-3 0,-8 0 368,-4 0 0,-8-3 1,2 5-1,-3 0 1,-2-1-1,-1 1 540,-3 1-256,2 1 0,-3 2 1,7 0-1,1 0 1,2 0-1,0 2 62,1 2 1,3-1 0,8 4-1,2 1-669,2-1 1,9 1 0,11 2-1,8-3 1,8-1 0,5-3 0,7 0-2431,6 2 2899,1-4 0,16 11 0,-4-5 0</inkml:trace>
  <inkml:trace contextRef="#ctx0" brushRef="#br0">17089 4545 8377,'9'-18'0,"-1"0"0,-3 2-95,-6 7 1,-6 3-1,-7 6 1,1 0-1,0 0 1,-2 0 0,-2-2-1,-2-1 1,0-2 316,0-3 0,-5 5 0,2-3 0,-2 2 1,0-2-1,4 0 0,-1-1 0,2 1 1,-1-2-1,4 2 0,0-1 227,-2 0 1,2 4 0,-6-2 0,-2 2 0,-1 0 0,-2-1-62,0 1 0,-1 1 1,-1 2-1,-4 0 0,0 0 1,-1 0-1,2 2 84,-1 2 1,-7-1-1,3 5 1,0-1-1,-1-1 1,-1 1-92,-1 1 1,0 1-1,0 4 1,0 0-1,-1 1 1,-2-1-59,-2 0 0,-4 1 1,4-1-1,-3 2 1,-2 1-1,-1 2 1,0 0-1,2-1 162,3 1 1,-6 0 0,10-3 0,0 1 0,-3 2 0,5-1-189,2 3 1,-2-4 0,7 5 0,0-1-1,1 1 1,2 3 0,2 1-224,1 2 0,2-1 0,2 1 0,2 0 0,2-1 1,2 1-1716,2 0 1231,8-1 1,-3 1 0,5 0 0,2-2 0,0 0-1,0-1 107,-1-1 0,-1 5 0,5-5 0,0 2 0,0 2 0,0-1-11,0 1 1,0 0-1,0 1 1,0 1-1,2 2 1,1-1-1,4 0 164,5 1 1,0-3-1,10 1 1,2-3-1,3-4 1,4 0-1,4-1 246,4-3 1,5 1-1,1-1 1,-2-2-1,0-3 971,1-4-889,-3 3 1,8-5 0,-6 7-1,-1-1 1,1 2 0,-2 1-1,1 2 1356,-2-2-1335,-6-1 1,7 3 0,-2-1 0,1 0 0,4-2 0,1-2 141,0 0 1,6-1 0,-2-2-1,2-2 1,3-2 0,-1-3 252,0-2 1,5-1 0,0 0-1,-2 0 1,-1 0 0,-3 0-1,0 0-361,1 0 1,-11 0 0,5 2 0,-1 2 0,-2 4 0,2 2 0,-3 0-395,-1 1 1,2 3-1,0-5 1,-1 3 0,-1 1-1,-2-1 218,0-3 1,-5 2 0,1-6 0,0 1-1,-1 0 1,-1-3 0,-1-1 35,-4-2 0,5 4 0,0 1 0,4-2 0,-1-2 1,3 1-94,1 2 0,-2-2 0,11 5 0,-4-4 0,0 3 0,1 0 0,-1 0 0,0-3 0,-2 3 0,-4-2 0,0-1 0,-1-2 0,-2-1 0,-2 0 0,-5 0 0,3 0 0,-4 0 0,1 0 0,-2 0 0,2 0 0,-2 0 0,1 0 0,1 0 0,1 0 0,-1 0 0,-1 0 0,2 0 0,-2 0 0,2 2 0,-2 1 0,1 1 0,1 1 0,-1-1 0,-2 1 0,3 4 0,2-5 0,-1-1 0,1-2 0,-4 1 0,-1 2 0,4-2 0,-1 2 0,0-2 0,0-2 0,1 0 0,1 0 0,0 0 0,4 0 0,-2 0 0,4 0 0,-1 1 0,1 2 0,-1 3 0,4 1 0,7-2 0,-1 2 0,4-1 0,0-3 0,-1 0 0,-3 2 0,6-4 0,3 4 0,0-4 0,-2-1 0,-2 0 0,0 0 0,1 0 0,-1-4 0,0-1 0,0 2 0,-1 2 0,0 1 0,1 0 0,-2 0 0,14 0 0,-3 0 0,2 0 0,0 0 0,-2 0 0,1 0 0,3-2 0,0-1 0,-1-1 0,1-1 0,-3 1 0,1-1 0,4 0 0,-6 2 0,1-3 0,-3 0 0,-2 0 0,1 1 0,1-1 0,0 5 0,-3-5 0,0 2 0,1-1 0,0 2 0,0 2 0,-1-5 0,1 4 0,1-2 0,1 1 0,0 0 0,0-1 0,-1 1 0,-1-3 0,-2 0 0,2 0 0,4-2 0,-1 2 0,2-1 0,-1 0 0,-5-2 0,2-5 0,3 1 0,0 0 0,4-1 0,-1 1 0,-2 0 0,1-1 0,3 1 0,-2 0 0,3 0 0,-4-1 0,-3 1 0,7 1 0,-12 2 0,-1 1 0,0-2 0,-5 0 0,2-3 0,-5 1 0,1 0 0,-3-1 0,0 1 0,-1 0 0,2-2 0,2-3 0,-4 2 0,5-6 0,1-1 0,2 1 0,1 0 0,1-2 0,-1 3 0,0 1 0,1-1 0,-2 2 0,-1-1 0,0 4-453,-1 1 0,-1 2 0,-10 0 0,-2-1 1,-3 1-1,-2 0 0,-2-2 207,-2-3 0,-7 2 0,-4-5 1,0 0-1,-1 1 0,2-5 55,-2-5 1,0 0 0,1-4 0,0 0 0,0 2-1,-2-2 1,-2 1-16,0 0 0,1 2 0,-1 5 0,-1-1 0,-3 2 0,-5 1 0,-2 3-364,-2 2 0,0-3 0,-2 4 0,-2 0 1,-5 1-1,-3-1 356,-1 2 1,-5 1-1,0 1 1,0 1 0,0 0-1,-1-1 1,-2 3 251,-2 2 0,-2-3 0,-4 3 0,0-3 0,-2-1 0,0-1 141,-2 1 0,-1-2 0,-7-1 1,-4-2-1,-4 1 0,-3-1 90,-1 0 0,4 0 0,2 6 0,1 2 0,1 1 0,1 0 0,-2 0-107,-1 0 1,7 5 0,-3-3 0,-2-1 0,1 2 0,-4-1 0,3 1 259,-1 0 0,-3-3 0,3 3 1,0 0-1,-1 0 0,1 2-55,0-2 0,-5 5 0,2-4 1,-2 2-1,-1 0 0,1-1 1,1 1-124,-5 1 1,6-2 0,-4-1-1,0 1 1,-1 0 0,-2-1-100,0 2 1,3 0-1,-8 0 1,0-3-1,2 0 1,-2 0 0,2 2-87,0-2 0,-8 3 0,5-4 1,3 1-1,1 1 0,3 1 1,-1-1-60,-1 2 0,10 2 0,-5 1 0,3-1 0,3-2 0,0-2-396,4 2 302,0 2 1,-2 1-1,-4 0 1,-1 0-1,-3 0 1,2-2 91,-2-2 1,0 2 0,-2-2 0,-1 2 0,-1 2-1,1 0 1,-3-1 9,-1-4 1,1 4 0,-3-4 0,2 4 0,1 1 0,0 0-268,1 0 122,5 0 1,-4 4 0,2 1 0,-1-1 0,1 1-1,0-1 99,1-1 1,-3-1-1,1-2 1,3 1-1,2 2 1,1 2 96,0-2 0,2-2 1,-4-1-1,1 0 1,-3 0-1,-4 0 0,1 1-65,1 4 0,-1-4 0,-3 5 1,-6-1-1,-1-1 0,-2 1-140,0 1 1,7-5-1,-4 5 1,3-2 0,3 1-1,-1-2 1,4 0 158,1 1 0,2-2 1,0 2-1,1-2 1,2-2-1,2 0 92,2 0 1,-4-2-1,2-1 1,-2-3-1,-2 0 1,-3 0 0,-2 3-68,-7 2 1,2 1 0,-9 0 0,3 0 0,1 0 0,-1 0-399,-3 0 263,3 0 0,-5 6 1,6 1-1,1 2 1,-1 0-1,0 0 134,1-2 0,-1 1 0,0-5 0,1 1 0,-2-1 0,-3-1 172,-5-2 1,1 0 0,35-1 0,1 0 0,-2 0 0,1-1 0,-2-1 0,-1 0 0,0 0 0,-1 0 0,-1 0 0,1 0-210,1 2 0,0-1 0,0 1 0,0 1 0,3 0 0,0 0 0,-35 0 0,0 1 0,1 4 0,0 4-346,35-4 1,0 2-1,-28 6 1,-1 2-1,7 1 1,7 3-1,8 2-1231,7 3 1,8-4 0,10 3 0,8 0 1012,7 3 0,16-6 0,5-1 0</inkml:trace>
  <inkml:trace contextRef="#ctx0" brushRef="#br0">17329 6650 14501,'-9'-20'0,"0"3"0,-1 7 0,-2 7 4023,-1 6 1,-6 10-4037,-4 9 0,-2 2 1,-3 0-1,-3-3 0,-6-1 1,-3-2-1,-3-2 0,2-5 1,-4-4-1,2-4 1,-1-1 668,1-2 1,6-2-1,-5-2-120,5-5 1,3 1 0,-3 1 0,3 1 0,0 3-193,0 2 1,4 1 0,-2 0 0,1 1-1,-2 3 1,-1 7-577,-3 5 0,-3 5 0,-3 7 0,-3 3 0,-1 5 0,-4 2 162,0 2 0,2-3 1,1 2-1,4 2 1,4 1-1,4-1 344,4-1 0,6 0 0,10 0 0,4 1 0,5 4 0,1 4 0,3 3-490,2 1 1,1 11-1,0 4 1,0 4-1,0-33 1,0 1-1,0 1 1,0 1 72,0 1 1,0 2-1,-3 6 1,-2 2-1,0 4 1,-2 0-1,-1 4 1,-1 1 0,-2 3-1,1 0 1,-1 0-1,0 1-88,0-1 1,1 1 0,-2 2 0,0-1-1,3 1 1,0 0 0,1-1 0,0 0-1,1-1 1,1-1 0,0-2 0,1-1-1,1-2 1,1 0 24,0-2 1,0-1-1,0-2 1,2-2 0,0 1-1,2-1 1,-1-3 0,0-1-1,0-2 1,0 0 0,0-2-1,0 1 428,0 1 0,0 0 0,0-2 1,0 1-1,0 5 0,0 1 0,0-1 1,1 1-1,0 1 0,1-1 0,1 3 1,0 0-1,0 0 0,0 1-353,0-1 1,0 1-1,-1 6 1,0 1 0,-1-6-1,0 0 1,0 0-1,1 1 1,0 0 0,0 0-1,0-3 1,-1 1-36,0-3 0,0 0 0,-1 1 1,0-1-1,0-9 0,0-1 0,0 0 1,0 0-1,0-1 0,0-1 1,0-2-1,0 0-9,0 0 1,0-1-1,0 38 1,1-8 0,4 2-1,2 4 1,2 0 208,0-2 1,-5-30 0,1 1 0,1-5 0,1-1 0,0 2 0,-1 1-1,1 0 1,0 1 0,-1-1 0,-1 0-164,0 1 0,-1 0 0,2 4 0,0 0 0,-1-5 0,-1 0 0,2 0 0,0 0 0,1 0 0,-1 0 0,0-2 0,0-1 0,-1 1 0,0 0 1,4 34 0,-1-8 0,2 3 1,-1-2-1,1-6 0,2 2 0,2-5 168,-1 2 0,-1 3 0,-2-2 0,-1 0 0,1 2 0,2-2-8,2 0 1,-3 3-1,0-2 1,-4-1-1,1 2 1,-3-2-136,1 0 1,-1 3 0,-5-1 0,0 1 0,1 3 0,2-3 148,2-1 0,-1 1 1,-4-4-1,2-3 1,1-3-1,1-3 85,-1 1 0,3 0 0,0-1 0,1-3 0,2 0 0,0 1 0,0 2-108,1 0 0,2-4 0,2 3 0,-1 3 0,0 1 0,0 1 0,-1 0-174,-3 1 1,2-1 0,-5 3-1,-1 3 1,1 4 0,-3-3 125,-1 1 0,-2-6 0,0 2 0,0-2 0,0-1 0,0-1 155,0 0 1,0-1 0,0-2 0,0-2 0,0-1 0,0-1-37,0 0 1,1-2-1,2-2 1,3 1-1,2 1 1,0-1-1,3-1-166,2-2 1,-7-3 0,7 1 0,-1 4 0,0-2 0,1-2-163,1-2 1,-5-1 0,0 5 0,1 0 0,0 0 0,1-1 55,-2-4 1,-5-2-1,5-7 431,1 1 1,2-6-1,1-3 1,1-5-47,-1-4 1,6 1-1,5-5 0,7-3 1,9 0-1,9-2-255,7 0 0,9 0 0,10 0 1,-37-1-1,1 0 0,1 0 1,1 0-1,-1-2 0,0 1 1,-1 1-1,0 2-979,0 2 0,-2 1 1,28 7-1,0 11 0,-4 3 1065,-5 5 0,-13-2 0,-4 5 0</inkml:trace>
  <inkml:trace contextRef="#ctx0" brushRef="#br0">13797 13554 8209,'1'-21'0,"4"-1"0,4 0 0,4 7 0,5 6 747,4 6 1,10 1 0,8 2 0,8-1 0,7-2 0,4-3 0,6-1 0,0-2 0,3 0 0,-1 0 0,3 0 6896,-2 2-7405,6 1 0,-5 1 1,5 1-1,-2 1 1,-7 1-1,-8 2 1,-8 0-1,-9 0-373,-7 0 0,-6 2 0,-5 2 0,-6 5 1,-6 5 299,-5 3 1,-10 0-1,-6 6 1,-9 5-1,-6 7 1,-4 3-1,-1 2 197,0 0 0,-5 0 1,5 1-1,0 2 0,0 3 1,0 0-364,1 0-1054,2-1 1,3-7 0,1 1 0,4-2 0,2 1 0,4-2 1053,4-2 0,13 3 0,-1-3 0</inkml:trace>
  <inkml:trace contextRef="#ctx0" brushRef="#br0">14623 13847 8334,'-21'-59'9830,"-4"16"-8147,-4 21 1,2 20 0,5 15 0,-2 8-1213,-1 4 1,0 6-1,1 2 1,0 1-1,-4 5 1,-4 3-1,-4 10 1,-1 8-472,16-28 0,1 2 0,-2 2 0,-1 1 0,-2-2 0,-2-1 0,2 0 0,0-1 0,-2 0 0,1 1 0,-1-2 0,0-1 0,-1 2 0,-1-1-2100,-1 1 0,0 0 0,-2-1 0,-1-1 915,-4 3 1,-1-1 0,2-3 0,0-1 0,-4 4 0,-1 1 1184,0-1 0,-1-1 0,0 0 0,0 0 0,-4-1 0,0 0 0,-1-2 0,0 0 0</inkml:trace>
  <inkml:trace contextRef="#ctx0" brushRef="#br0">11717 15646 8033,'0'-34'3276,"-10"9"1,-3 16 0,-2 15-2198,0 15 0,2 17 1,-1 4-1,-1 2-953,-2 2 1,0 4-1,-5 1 1,-2 5 0,-1 6-1,-1 3 1,-1 2-1,2 0-87,3-1 0,2-5 0,7-3 1,1-5-1,3-4 0,5-6 1,2-5-1,4-5-2329,2-5 1,4-1 0,6-14 0,6-6 2289,6-4 0,7-20 0,7-6 0</inkml:trace>
  <inkml:trace contextRef="#ctx0" brushRef="#br0">12077 15513 8033,'8'-43'4915,"-4"3"0,-3 16-4341,-1 20 1,0 10 0,0 11 0,0 7 0,0 6 0,0 10 0,-1 10 0,-3 15-369,0-27 1,-1 0 0,-7 36 0,5-34 0,0 1 0,1-1 0,-1 0 0,1-2 0,0 0 0,1 0 0,1-1 0,0 34-1323,2-3 0,2 1 0,0-12 1116,0 0 0,0-3 0,0 0 0</inkml:trace>
  <inkml:trace contextRef="#ctx0" brushRef="#br0">11317 16019 7978,'-13'-56'1479,"0"3"1,7 16-540,6 19 0,12 13 0,11 10 0,5-2 0,6 0 0,6 0 0,11 3 0,8 1-1286,6 3 0,5 2 1,-1 2-1,0 0 1,-1 3-1,-5 0 346,-3 0 0,-6 4 0,0-1 0</inkml:trace>
  <inkml:trace contextRef="#ctx0" brushRef="#br0">11171 16259 7895,'-18'-10'1406,"0"-4"0,6 7 1,9 11-1,8 11-926,8 5 0,12 3 0,12-5 0,6-3 0,9-2 0,9-2 0,13 2 0,-32-7 0,2 0-480,4-1 0,2 2 0,1 3 0,1 0 0,2-2 0,-1-1 0</inkml:trace>
  <inkml:trace contextRef="#ctx0" brushRef="#br0">12597 16019 8073,'6'-28'0,"-6"7"0,-6 15 2457,-1 15 1,-1 11-1,5 8 1,-3 1-2282,-1 2 1,2 5-1,-2-3 1,1 1-1,3 3 1,2 0-177,1-2 0,6 10 0,1-4 0</inkml:trace>
  <inkml:trace contextRef="#ctx0" brushRef="#br0">12597 15779 7972,'0'-37'2938,"0"6"1,1 12-1,4 16-3736,4 6 0,3 3 1,2 4-1,4-1 0,4 3 798,4 4 0,6 5 0,2 6 0</inkml:trace>
  <inkml:trace contextRef="#ctx0" brushRef="#br0">13210 15606 7971,'0'-40'6507,"0"12"-6020,0 16 0,0 17 0,0 14 0,0 2 0,0 2 0,0 4 0,0 5 0,0 8 87,0 8 0,0 10 0,0 5 0,0 4 0,-1 3 1,-2-4-1,-2-1-3839,2-5 1,2 0 3264,1-2 0,-6-6 0,-1-6 0</inkml:trace>
  <inkml:trace contextRef="#ctx0" brushRef="#br0">13064 16086 8038,'-2'-48'2914,"-2"4"1,4 14 0,0 23-3069,7 9 1,6 0 0,4 6 0,2 1 0,3 1 0,6 5 0,6 1 0,8 3-4340,7 4 4493,-6-4 0,20 6 0,-8-4 0</inkml:trace>
  <inkml:trace contextRef="#ctx0" brushRef="#br0">13650 16166 8065,'-13'-19'2180,"-1"4"0,1 1 0,0 12 1,1 4-1677,3 7 0,3 3 0,8 0 0,1-2 0,2-2 0,4-1 0,5-1 0,3 2-454,4-1 1,6-4 0,5 1 0,3-4 0,2-4 0,0-5 0,0-3-1625,-2-1 0,-10-2 707,2-3 0,-9 2 1,0-5-1,-4 1 1,-2-1 301,-3-3 0,-3 5 0,-6 1 0,0 3 1275,0 2 0,-4 7 0,-1 6 1,2 9-1,2 6 0,1 4 98,0 2 1,1-1 0,5 4-1,7-3 1,10 0 0,6-2 0,7-1-567,2-7 0,7 1 1,-1-7-1,-1-2 1,-1-2-1,-4-1-694,-2 0 0,-10 0 1,-8 0-1,-5 2 1,-4 2-1,-6 8 452,-6 9 0,-16 7 0,-9 12 0</inkml:trace>
  <inkml:trace contextRef="#ctx0" brushRef="#br0">10597 17552 8156,'8'-25'2986,"-2"-3"0,-6-1-2126,0 7 0,6 15 0,1 10 1,2 12-1,-2 8-288,-1 10 0,-1 10 0,-5 6 0,0 1 0,0 0 0,0-4 0,0-3-280,0-4 1,-5-4 0,1 1 0,1-7 0,1-3 0,2-6-1498,0 0 0,6-9 1,2-9-1,1-11 751,0-13 1,-1-5-1,6-10 1,-1-3-1,-1-3 1,-2 0 767,-1 2 0,-4 1 0,2 1 0,-1 4 0,-3 5 1,-2 6 1326,-1 7 1,2 3 0,1 7 0,1 8-1153,-1 11 1,3 3-1,0 7 1,2 2-1,2 1 1,3 2-1,4-1-466,0 1 1,7-2 0,-2-2 0,3-6 0,2-3 0,0-6-228,-1-3 0,0-4 1,-3-1-1,-2-1 0,-2-4 1,-2-3-848,-3-4 0,-5-2 0,-1 1 0,-2 0 1,-3-1-1,-2 1 967,-1 0 1,-1 5-1,-2 5 1,-2 8-394,2 8 0,8 6 0,3 10-675,4 2 1,6-3 0,3 3 0,3-4-3566,4-5 4717,7 3 0,-1-10 0,6 4 0</inkml:trace>
  <inkml:trace contextRef="#ctx0" brushRef="#br0">11544 17765 8011,'-13'-13'1398,"-1"1"0,1 5-378,0 7 1,5 5 0,4 9 0,2-1-652,2 0 1,2 2 0,4 2 0,7 0 0,8 0 0,4-3-1,3-2 813,3-3 0,2-3 0,2-6-1306,-4 0 1,0-6 0,-2-4-1,-6-5 1,-2-4 78,-5-2 0,-5-3 0,-4-5-299,-1-2 1,-1-1-1,-7 4 1,-2-1 57,-5-2 1,1 4-1,-1 6 1,-1 2-1,0 3-1409,1 1 1,3 6 0,7 2 1694,4 1 0,14 1 0,9 5 0</inkml:trace>
  <inkml:trace contextRef="#ctx0" brushRef="#br0">12517 16965 7940,'-1'-16'313,"-4"6"1,-2 11 668,-1 14 1,-2 12 0,5 2-1,1 0 1,-2 2 0,-1 3-1,-2 7 1,0 7 19,-1 3 0,-2 9 0,-2 2 0,1 1 0,1 1 0,3-3 0,5-2-1308,2-3 1,2-1 0,0-3 0,3-2-1,6-4 306,9-4 0,12-5 0,4-11 0</inkml:trace>
  <inkml:trace contextRef="#ctx0" brushRef="#br0">13170 17005 7870,'-13'-25'0,"-2"5"423,-3 6 0,3 8 0,-2 12 0,2 8 363,2 6 1,-5 5 0,0 4 0,0 3 0,-1 10 0,-3 9-1,-2 9 1,0 3-271,2 4 0,6-5 0,-2 8 0,5-5 0,4-1 0,4-5-516,4-3 0,1-3 0,0 1 0</inkml:trace>
  <inkml:trace contextRef="#ctx0" brushRef="#br0">12850 17539 8028,'0'-24'-22,"-1"0"263,-4 5 1,5 12 0,0 15 0,8 4 0,4 2-230,1-1 0,2 0 0,3 1 1,5 0-1,7 3-12,5 0 0,10 7 0,2-3 0</inkml:trace>
  <inkml:trace contextRef="#ctx0" brushRef="#br0">13410 17605 10096,'-13'0'0,"-1"2"1597,1 2 0,0 4 1,-1 6-1,3 3-1325,2 0 0,-2 3 0,5-4 0,1 2 0,-3-2 0,2-1 0,0-2 0,3 0-857,2 1 0,2-5 1,4-2-1,4-1 1,2-5-1,4-4 1,2-5-565,0-4 0,0-6 1,-7-1-1,-3-2 0,-1-1 1,-3 1 1399,-1 3 1,-4-1 0,-1 1 0,-3 2 0,1 1 6843,-1 2-6374,-5 0 1,11 11 0,0 6 0,6 7-1,3 2 1,-2 1 38,-1-1 0,0-4 1,-3 0-1,2 1 0,-2 2 1,-2 1-895,-1 0 1,0 1 0,0-1 0,0 0 0,0 1-1226,0-1 0,-4 0 0,-1 1 0,1-2-1862,-2-4 0,4-5 3221,-2-11 0,8-1 0,4-11 0</inkml:trace>
  <inkml:trace contextRef="#ctx0" brushRef="#br0">14023 16992 7856,'-1'-31'202,"-4"0"1,-2 13 0,-5 17 0,3 13 572,5 8 1,2 8 0,2-4 0,0 4 0,0 5 0,0 2 0,-1 8 0,-2 9-356,-2 9 1,-3 4-1,3 0 1,2-3-1,2-2 1,1-4-1,0-1 1,0-5-421,0-3 0,0 4 0,0-4 0</inkml:trace>
  <inkml:trace contextRef="#ctx0" brushRef="#br0">14170 17485 7929,'-13'-25'571,"-7"3"0,6 1 0,-4 12 0,4 8-32,6 5 1,2 4 0,6 5 0,1 0 0,5 1 0,6-1-146,4 0 1,12-1 0,-1-2-1,1-2 1,-1-2 0,-5-3-1,-4-2-38,-3-1 1,-8-1 0,-4-2-1,-7-2 1,-10 2-78,-7 2 1,-8 11-1,-2 5 1,1 4-1,3 6 1,5 4-1,6 3-259,6 2 1,4 2-21,6 4 0,6 6 0,1 1 0</inkml:trace>
  <inkml:trace contextRef="#ctx0" brushRef="#br0">11331 18631 7960,'7'-32'0,"-1"1"0,-6 0 1142,0 8 1,1 12-1,4 3 1,4 2-909,3 3 0,-3 2 0,-2-1 0,0-1 1,1-1 784,2 1 1,-3 1-184,2 2 0,-7-4 1,-4 0-559,-9 1 1,-4 7 0,-7 6 0,-2 5 0,0 4 0,0 2 0,4 3 98,0 1 1,4 6 0,7 2 0,5-1 0,2 1 0,2-3-425,0-2 1,8-3-1,5-1 1,8-4 0,5-2-1,4-6 1,3-6-972,1-5 1,0-2 0,1-4 0,-5-5 0,-6-5 0,-7-4 0,-2-2 647,-1-3 1,-7-5-1,-4-2 1,-5 1 0,-5 2-1,-3 1 946,-5 1 0,-1 1 0,1 2 1,-2 6-1,0 3 1657,0 5 1,4 2 0,4 5-2097,5 2 0,8 3 1,7 11-1,5-1 0,6-1 1,5-2-1,4-2-364,4-2 0,5-2 0,3-5 0,2-4 1,-2-4-1,-3-3 0,-6-1-556,-8 0 1,-5 5 0,-8 2 0,-4 3 1013,-9 3 0,-9 20 0,-20 20 0,-7 13 0,15-20 0,-2 2 0,-2 4 0,0 1 0,-2 2 0,0 1 232,0 1 0,1 1 0,2 3 0,0-1 0,3-4 0,0 0 0,1-1 0,3 0 1,1-2-1,2-1 0,2-2 0,2 0-611,-4 33 0,7-7 1,8-4-1,5-5 1,8-11-1,6-11 1,7-8-695,4-6 0,3-11 1,8-8-1,1-13 1,1-12-1,-2-11 459,-5-6 0,-2-17 0,-8 0 1,-6-8-1,-13 30 0,-2 0 1,-1-1-1,-1 0 0,-1-1 0,-1 1 0,-1-30 0,-1 0 0,-1 9 0,-2 6 0,-2 11 0,2 9-563,2 6 0,1 8 0,3 3 946,6 7 0,11-2 0,14 5 0</inkml:trace>
  <inkml:trace contextRef="#ctx0" brushRef="#br0">12570 18405 7926,'-6'-33'0,"-2"1"543,-4 2 1,-2 9 1160,1 12 1,7 6 0,6 0 0,7 5 0,7 4-1248,4 1 0,2 2 0,7 5 0,0-3 0,-1 0 0,-1-2 0,-2 0 0,-6-1-650,-2 1 1,-3 0 0,-3 4 0,-5 1 0,-2-1 0,-5 0 21,-6 1 1,-1-1 0,-12 0 0,-2 1 0,0-2 0,2-2 284,4-1 0,8-2 0,2 4 1,2-2-1,5 1 0,4 0 213,6-1 1,9 3 0,5-2 0,5 4 0,6 2 0,2-1 0,3 1 24,-2-1 1,-6 1 0,0 0-1,-5 4 1,-3-1 0,-6 2-60,-2-1 1,-7-2 0,-4 3 0,-4 0 0,-4-2 0,-8 2 0,-7-2-274,-8 0 0,-9-3 0,-1-7 0,-4-3 0,-5-1 0,-1-1-375,-4-1 1,1-6 0,1-1-1,4-1 1,6 1 0,3-1-1876,5 2 1,3 2 2229,1 1 0,6 6 0,2 1 0</inkml:trace>
  <inkml:trace contextRef="#ctx0" brushRef="#br0">12864 18925 8185,'-14'-21'719,"8"8"0,8 10 0,10 6 0,8 5 0,6 6 1,2 3-1,3 6 0,4 5 264,4 7 0,1 2 0,0 11 0,-2-1 0,-2-1 0,-5 1 0,-3 1 0,-1 1 0,-2-2 0,-1-2-1048,-2-4 1,-6-3 0,2 0-1172,-3-3 1,3-5 0,1-1 0,0-4-1632,0-2 1,4-7 2866,-6 2 0,7-9 0,-3-3 0</inkml:trace>
  <inkml:trace contextRef="#ctx0" brushRef="#br0">13917 19991 8254,'-2'-24'5016,"-2"6"-4035,-4 1 0,-3 17 0,2 0 0,4 7 0,4 6 0,1 5 0,0 4-627,0 3 1,1 2 0,5-2 0,6-1 0,4-3 0,2-2 0,1-3 0,3-1-516,4-2 1,-1-5 0,-1-4 0,-2-4 0,0-4 0,0-7-120,0-5 0,-5-5 0,-1-5 0,-4-2 1,-5-2-1,-1-3 0,-4 1-526,-5-1 0,0 7 1,-6 5-1,-2 2 1,0 2-716,-3 2 1,2 11 0,4 7 0,5 9 789,6 3 0,10-2 0,11-3 0,4-2 0,4-2 731,2-3 0,2 4 0,4 0 0</inkml:trace>
  <inkml:trace contextRef="#ctx0" brushRef="#br0">14397 19937 8254,'32'-5'78,"-10"3"1,8-10 0,-12 5 733,-2-1 0,-7 4 0,-5 8 0,-2 5 0,-2 3 0,0 3 1,0 1-1,0 2 826,0-2 0,0-1 1,0-2-1,0 1 0,0-1 1,0 0-1567,0 1 1,4-5 0,2-2 0,2-1-2465,2-3 1,-3-8 0,1-5 1846,-2-6 1,3-3 0,-5-5 0,-1 3 0,-1 0 1481,-2 1 0,1 3 0,2 0-14,1 2 1,1 9 0,-4 6 0,2 7 0,3 7 0,2 3-1057,2 6 1,2 3 0,0 4 0,0 2 0,-1 1 0,6 1 0,0-3-4741,3-3 1,8 0 4872,-1-10 0,8 0 0,-1-5 0</inkml:trace>
  <inkml:trace contextRef="#ctx0" brushRef="#br0">15023 20204 8254,'-13'-18'2125,"-1"0"-1355,7 7 0,3 5 0,8 4 1,5-1-1,3-3 0,4-1 0,5-2-703,5 2 1,4-5-1,-2 3 1,0-1-1,0-1 1,-2 4-1,-3 1-2837,-2 3 1,-2 1 2769,-5 2 0,-7-6 0,-1-1 0</inkml:trace>
  <inkml:trace contextRef="#ctx0" brushRef="#br0">15263 20071 8254,'-6'7'0,"-3"-2"0,-3-4 0,-1-1 0,0 2 729,-1 2 1,7-1 0,3 6 0,4 1 0,4 2 0,5 1 0,4-1-1,5-1 1,4-3-75,3 3 0,8-5 1,1-2-1,2-2 0,-2-2 1,0 0-1,-2 0-1188,1 0 0,-6-5 0,-8-1 1,-3-1-1,-6-3 0,-2-2 1,-7-2-1,-4 1 700,-6 0 1,-8-1 0,-6 3 0,-2 0 0,-1 4 0,-1 1 0,2 3 1470,3 1 0,2 4 1,8 2-1,4 5 0,3 3 1,5 3-1621,5 3 0,8-4 0,11 4 1,5-3-1,8-2 0,6-1-501,6-3 0,9-3 1,4-6-1,2-2 1,-1-2-1,-3-5 0,-6-4-546,-6-5 0,-11 2 0,-7-5 0,-7 0 0,-6 1 1,-7-4 583,-6-1 0,-16-2 542,-10 0 1,-4 2-1,-11 3 1,-5 6 495,-5 5 0,2 5 0,4 6 0,5 2 1,5 2-1,5 5 0,5 3 485,6 1 0,0 5 0,11 1 0,2 2 1,8 1-1,10 1-1229,10-1 0,15-6 0,6 2 0,11-5 0,13-4 0,-32-7 0,-1-1-216,3-2 0,0-1 0,3-1 0,1-1 0,-6-3 0,-1-1 0,34-8 0,-5-5 0,-12-1 0,-8-5-342,-8-1 1,-11 0 0,-12-11 0,-6-2 0,-7-1 0,-6 2 1272,-5 5 1,-12 4-1,-5 10 1,-7 8 0,-4 7-1,-4 7 1,0 10 67,-3 11 0,-4 18 1,2 13-1,2 5 0,22-26 1,1 1-1,0 1 0,1 0-1937,1 2 1,1 1 0,-8 25 0,11 3 0,11-4 1304,11-4 0,12-2 0,14-15 0</inkml:trace>
  <inkml:trace contextRef="#ctx0" brushRef="#br0">17489 19897 8524,'0'-17'0,"0"-1"797,0 2 0,6 1 0,3 1 246,3 1 1,0 0 0,-3 0-1,-4 1 1,0 1 69,-1 2 0,-7 9 1,-8 5-1,-7 13 0,-3 11 1,-3 11-856,-1 8 0,1 5 1,1 3-1,-2 3 1,1 1-1,0-1 0,5-3-1276,6-1 0,1-6 1,7-2-1,2-1 1,2-3-1,2-3-1399,4-4 1,8-7 2416,9-11 0,4-6 0,0-12 0</inkml:trace>
  <inkml:trace contextRef="#ctx0" brushRef="#br0">17409 20217 8254,'-13'-41'1044,"0"8"1,1 17 0,3 12-768,4 8 0,10 2 1,5 4-1,6 4 0,7 2 1,5 2-1,6 1 0,7 2-2336,5-1 0,3 3 0,3-10 2059,-3-6 0,9 2 0,-4-1 0</inkml:trace>
  <inkml:trace contextRef="#ctx0" brushRef="#br0">17996 20271 8254,'-14'-14'0,"0"1"0,-3 0 0,-2 1 0,0 1 398,0 3 1,-4 5-1,6-2 1,0 4-1,4 2 1,3 2-1,2 3 1,2 1 0,3 4-1,2 1 1,1 1 802,0 0 1,6 1 0,4-1 0,6 0 0,7-1 0,3-2-1,5-2-1583,5-2 0,-2-2 1,0-4-1,0 0 1,-3 0-1,-1-1 1,-7-2-91,-2-2 1,-7-5 0,-7 1 0,-1-3 0,-5 0 0,-4 2 1055,-5 1 0,-4 6 0,-2-1 0,0 2 0,-3 2 0,-1 2 82,2 2 0,1 4 0,4 5 0,2 0 0,4 1 0,4-1 0,1 0-514,0 1 0,6-1 0,3-1 0,4-2 0,5-2 0,4-3-385,3-2 0,6-1 0,0-4 0,-1-1 0,-2-2 0,-3-1-769,-3 0 0,2-3 1,-8 3-1,-2 0 1,-5-1-777,-3-1 1868,-2 5 0,-3 2 0,4 5 0,4-1 0,3-1 1,1-2-72,0 0 0,7 0 0,3-2 0,5-2 0,5-7 0,1-5 1,3-8-6242,2-5 6222,1-5 0,5-12 0,3-2 0</inkml:trace>
  <inkml:trace contextRef="#ctx0" brushRef="#br0">18649 19724 10825,'-24'5'0,"0"9"970,1 18 0,-4 15 0,8 11 0,0-4 1,-1-2-1,4-4-1054,1-2 1,3-2-1,2-4 1,3 0 0,1-2-1,3-1 1,4-2-991,8-3 0,3-7 1,13-8 1073,3-7 0,14-4 0,-1-6 0</inkml:trace>
  <inkml:trace contextRef="#ctx0" brushRef="#br0">18782 20244 12551,'-21'-16'0,"4"2"0,2 7 0,2 5 0,-1 5 0,2 3 188,3 2 0,4 5 1,5 5-1,1-2 1,3-1-1,7 0 1,4 1-343,2 2 1,12-2-1,-1-6 1,3-2 0,3-2-1,-2-3 1,1-2 0,-3-1 408,-2 0 0,-6-6 0,-1-3 0,-2-2 0,-4-3 975,-5 1 0,1 4 1,-7 0-1,0 0 0,4 2-594,5 2 0,1 5 0,5 5 0,0 5 0,3 5 1,5 6-460,4 4 1,0-1-1,8 8 1,5 1-1,6 1 1,13 1-1,5-2-1674,-33-19 0,1 0 0,8 3 0,1 0 1497,-5-3 0,0-1 0,3-1 0,0 0 0,-3-3 0,0 1 0</inkml:trace>
  <inkml:trace contextRef="#ctx0" brushRef="#br0">21115 7103 20675,'13'-17'-2260,"1"6"0,-1-9-983,0 8 3280,1 6 1,-1 0-1,0-2 1</inkml:trace>
  <inkml:trace contextRef="#ctx0" brushRef="#br0">21248 7010 10469,'-1'-13'0,"-2"-1"466,-2 1 1,-4 0-1,4-1 1,-1 1 0,-2 1-22,1 3 0,2-1 0,-3 6 0,-3-1 0,-1 1 0,-3-2 0,-1 0 1885,-2 0-2157,-5-4 1,2 8 0,-6-4 0,1 2 0,-2-2-1,-2 0 1,-1 0 94,1 3 1,-2 0 0,-1 0 0,-1-1 0,-2 1 0,1 1 0,-1 2-214,-1 0 1,-6 2-1,-3 1 1,0 1-1,-1-1 1,1-1-1,-1-2 1,-1 0-1,-2 0 0,0 0 0,-1 0 0,4-2 0,0-1 0,1-3 0,0 0 368,3 0 0,3 0 0,4 3 0,4-3 0,0 1 0,1-1 0,2 3-244,1 1 0,1-2 0,-1-1 0,-2 2 0,-2 0 0,-2 0 0,-2-1-120,2 1 1,-5-3-1,4 0 1,-4 0 0,-1-1-1,0 1 1,0-1 65,0-1 1,0 5-1,0-3 1,0 2 0,0-1-1,0 1-97,0-2 0,0 5 0,-1-4 0,-2 4 0,-3-1 0,0-1-57,0-1 1,2-1 0,2 5 0,-1 0 0,-2 0 0,-1 0 0,-2 0 13,1 0 0,-2 0 0,-4 0 1,-1 0-1,1 0 0,-3 2 1,-4 1-45,-2 1 1,0 5 0,9-3-1,-1 1 1,0 4 0,-3 1-85,0 1 1,-3-4 0,4 0 0,-2 0-1,1-1 1,0 0 0,2-1 102,4 1 1,5-4 0,-3 3 0,-2 1 0,3-2 0,0 1-1,5-1 197,0 0 1,5 0-1,2-2 1,1 4-1,1 1 1,2 0-214,4 1 1,-3 2 0,-1 1-1,-1-1 1,0 0 0,2 0-134,-1 2 1,-1 1 0,-4-3 0,3-1-1,2 0 1,2 0 0,0 1 196,-1-1 0,3 3 0,-2-1 0,5 2 0,4 1 0,2 2 0,3-2-138,1-1 0,-1 4 0,1 3 0,5 4 0,1 0 0,3 2-80,0 4 0,1 6 1,5 8-1,-1 0 0,-2 1 1,-1 1-1,1 3 232,1 6 0,1 0 0,-2 7 0,-3 1 0,-2-2 0,-2 0 0,0-1 32,1 2 1,-3 4 0,5-7 0,-2 0 0,1-2 0,1-1 56,-1-1 0,5 3 0,-2-4 0,0 2 0,-1-1 1,0 1-1,0 1-102,3 2-104,2-5 0,-4 5 0,1-5 0,1 2 0,2 1 0,1 2 136,0 1 0,0 2 0,0-6 1,0 4-1,0 3 0,0 2 93,0-1 0,1-1 1,2-1-1,1-3 1,1-2-1,-1-1 0,1-2 77,-2-3 1,-2 4 0,-1-10-1,0 2 1,0 0 0,0 1-1,0 2-56,0 1 1,-6 0-1,-1 1 1,-2 1-1,0 1 1,0 3-220,2 2 0,-4-5 0,7 5 1,0 0-1,-1 4 0,1 0 1,1 1-671,1-2 702,2-6 0,0 10 1,0-4-1,0-1 1,0 1-1,0-3 43,0-4 1,0 7 0,0-2 0,0-2 0,0-3 0,0 0 70,0 0 0,0 6 1,0-3-1,0 2 1,0 4-1,0-3 1,0 4-95,0 3 0,0-5 0,0 6 0,0 1 0,0 2 0,0 2 0,0-1 28,0-1 0,0 0 1,0-4-1,0 0 1,0-2-1,-1-3 39,-4-1 1,2 2 0,-4-8 0,1-2-1,2 1 1,-1-3 0,-1 3-11,-1-1 0,4-4 0,-2 5 0,4 0 1,1-1-1,0 3 0,1 0-69,4 1 1,1 6-1,4-1 1,-2 1-1,-1 2 1,-1-2-16,0 4 0,3 0 1,-5-2-1,-1 0 0,-1 0 1,-2-3-1,0-1-457,0-4 500,0 0 1,0-3-1,0 1 1,0-2 0,1-1-1,2-1-132,1-1 1,7 3 0,-2-1 0,4-2 0,3 2 0,2 1 77,-2 1 0,2 2 1,-2 0-1,-2 0 0,-1 2 1,-4-2-1,-2 2-115,-4 0 202,5-5 1,-7 8 0,4-7-1,-4 0 1,-1-3 0,0-2 9,0-3 0,0-3 1,0-6-1,2 0 0,1 0 1,3 0-1,-1 0-158,1 0 0,3 0 1,-3 0-1,2-2 1,0-1-1,1-1-631,0 1 723,-6-5 0,5 7 0,-5-3 1,1 2-1,-1 2 0,0 0 82,1 0 1,-2-2-1,2-2 1,-2-3-1,-2-4 1,0-1 0,0-2 50,0-1 1,4-2-1,1 0 1,-1-4 0,1 0-1,0 2 161,3 0-269,1 4 0,9-6 1,1 5-1,2-2 0,2 0 1,2 0 24,2 1 0,4-6 0,2 6 1,1-1-1,1 0 0,1-1 97,-1-2 0,0-1 0,3-5 1,-1 0-1,2 1 0,-2-1 1,1-1 214,1-3 1,-4 1-1,1-4 1,-1 0-1,1 1 1,-1-1-1,1 2 81,-2-1 0,7 0 1,-2 4-1,1-2 0,4 0 1,2-1-254,5 1 0,6 0 0,6 5 1,2-1-1,3 2 0,0 1 1,2 2-333,-1-2 0,-4 0 0,8 1 0,-2 0 0,0 0 0,-1-2 0,-4-4 284,-3-2 1,5 2 0,-3-7 0,-1-1-1,1-1 1,-4-2-69,1 0 0,4 0 0,-3 0 0,2 0 0,1 0 0,1 0 0,1 0-55,3 0 0,-3 4 0,5 2 0,0 1 0,1 4 0,-37-6 0,1 1 0,0 1 0,0 0 0,0-1 0,1 1 0,33 6 0,-1 1 0,-4-1 0,-2 0 0,-1-1 0,0-3 0,2-3 0,-6-6 0,0 0 0,5-1 0,4-4 0,3-4 0,2-3 0,-36 6 0,1-1 0,2 0 0,1 1 0,2-1 0,0-1 0,0 0 0,0 0 0,3-1 0,0 0 0,-1 1 0,1 0 0,1 0 0,0 1 0,0 0 0,-1 1 0,-1-1 0,0 0 0,-1 1 0,0 0 0,1 1 0,-1 0 0,-2 1 0,0 1 0,-2 0 0,0 0 0,34-6 0,-4 4 0,-5 1 0,-4-1 0,-4 0 0,-3-1 0,-2 0 0,-5-5 0,2 5 0,-4-4 0,1 1 0,2-1 0,0-2 0,0-1 0,0-1 0,6 1 0,3 0 0,4-1 0,3 2 0,3 2 0,3 1 0,-3 2 0,3-4 0,-3 4 0,-4 0 0,-5-1 0,-5-2 0,-10 2 0,-2 0 0,-8-1 0,-9 0 0,-4 0 0,-7-3 0,-3-4 0,-5-1 0,-6-5 0,0-1 0,0-3 0,0-2 0,0-3 0,0-3 0,0-6 0,0 0 0,1-1 0,4-5 0,4-8 0,2-6 0,4-2 0,1-4 0,4-5 0,-10 34 0,0-1 0,2-3 0,-1-1 0,0 0 0,0-1-95,0 1 1,0-1 0,-2-4 0,0-1-1,1 1 1,1-1 0,-1-1 0,-1 0-1,-1-1 1,0 0 0,-1-1 0,0 1-120,-3-2 0,0 0 0,2 0 0,0 1 0,-1-2 0,-1 0 0,1 0 0,1 0 0,-1-2 0,0-1 0,-1-1 0,1 0 0,-1 0 0,1 0-1286,-2 0 1,1 1 1268,2 1 1,0-1 0,-2-1-1,-1 0 1,3 0 0,0 0 0,0 1-1,-1 0 1,-2-1 0,1 0-1,0 0 1,-1 1 13,1 1 0,0-1 1,-2-4-1,0 0 0,2-1 1,0 1-1,-1-1 1,0 0-1,-2-2 0,0-1 1,1 2-1,-2-1 0,0 0 1,-2-1 150,0 0 1,0 1-1,1 2 1,1 0 0,-3-6-1,0-2 1,0-1 0,1-1-1,0 3 1,0-1-1,0-2 1,1 0-90,0-2 1,0 2 111,1 5 0,0 0 0,1 16 0,-1-2 0,1 2 0,1-20 0,0 0 0,2 1 0,0 1 0,1-2 0,0 0 0,0 4 0,0-1 49,0 1 1,1-1 0,1-5 0,1 2 0,-4 8 0,0 1 0,2 1 0,-1 0 0,0 0 0,0 0 0,-1 3 0,0 1 0,-1 0 0,1 0 64,0 2 1,-1 1 0,-1 1 0,-1-1-1,2 1 1,-1-1 0,-1 0 0,-1 1 0,0 1-1,0 0 1,0-1 0,0 2-269,0 0 1,0 0 168,0 1 0,0-1 0,0-2 0,0-1 0,1 0 0,0 1 0,0 1 0,1 0 0,0-1 0,2 1 0,-1 2 0,1-1-61,1-1 0,0 0 1,-1-2-1,0-1 1,0-1-1,1-1 1,-1 2-1,1-1 1,-1-1-1,-1-1 1,0 2-1,-2-1 1,0-1-1,0 0-16,-1 1 1,0 0-1,0-2 1,0 0-1,-1 3 1,0 1-1,0-2 1,-2 2-1,-2 3 1,0 1-1,-2 2 1,-1 0 236,0 2 0,-2 2 0,-1 1 0,-2 1 0,2 1 0,0-1 0,-1 3 0,-1 1 0,-12-33 0,1 5 0,2 3 14,-2 6 0,0 2 1,-1 2-1,0-1 1,-5 1-1,-1 1-465,-1 3 1,-5-3-1,0 4 0,-6-4 1,-6 0-1,-3 2 1,-1 1 348,-1-2 1,0 4-1,25 23 1,0-1-1,-3-1 1,0 0-1,-2-1 1,0 0-1,-1-2 1,-1 0-1,1 1 1,0 1 125,2 2 0,-2 0 1,-2-3-1,-1 1 1,-1 2-1,-1 1 1,1 1-1,0 0 1,-2 2-1,0 1 1,2 1-1,0 2 1,-2 1-1,-1 1 117,-1 0 0,0 2 1,2 2-1,0 1 1,-4 1-1,-1 2 1,0 1-1,1 1 1,0 3-1,0 0 1,-4 1-1,0 1-54,-3-1 0,0 2 18,1-1 1,-1 0 0,-11-1 0,-2 2 0,2-1 0,-1 1 0,-2 1 0,-1 0 0,-4 3 0,0-1 0,-3 2 0,-1-1-183,24-2 1,-1-1 0,0 2 0,0-1 0,-1 2 0,1-2 0,-1 1 0,1-2 0,0 1 0,1 1 0,1 0 0,0 0-1,-24 3 1,1 1 0,4 0 0,0 0-133,3 1 1,-1 0 76,-1 3 0,1 0 0,5-2 0,0 0 0,-1 3 0,2 1 0,2-1 0</inkml:trace>
  <inkml:trace contextRef="#ctx0" brushRef="#br0">21701 10409 8325,'-26'7'0,"1"-3"0,1-4 316,2-4 0,10 2 1,0-3-1,3 0 1,3-1-1,2 0 1,7-1-1,12-1 0,13-2 1,13-2-1,10-1 144,8 0 0,9 1 0,6 1 0,-37 7 0,1 1 0,3 0 0,0 0 0,0 2 0,1 1 0,3 0 0,0 2-329,2 2 1,0 1-1,0 2 1,2 1 0,3 1-1,1 1 1,1 2 0,0 2-1,-1-1 1,-1 2 0,2 2-1,-1 1 1,-2 2 0,-1 0 14,-3 2 0,0 1 1,3 3-1,0 1 0,-3-1 1,-1 0-1,0 0 0,0 1 1,1 1-1,1-1 1,-2-1-1,1 0-87,0-1 0,1 0 1,0-2-1,0 0 0,0 0 1,-1 0-1,-2-3 1,0-2-1,-1 0 0,0-2 1,-4-1-1,1-1 1,-1-2-1,0-1-111,0-1 1,0-2 0,25 7 0,2-2-1,-9-1 1,-8-2 0,-4-2-1112,-6-2 1,-14 3 0,1-3-1,-3 1 1163,-3 3 0,4 2 0,-5 1 0</inkml:trace>
  <inkml:trace contextRef="#ctx0" brushRef="#br0">24687 10848 8511,'-17'-49'1715,"-1"1"1,6 24 0,9 25 0,6 20-1644,6 13 1,3 5-1,3 2 1,1 4 0,3 3-1,0 4 1,-1 3-1,-4 1-377,-4 2 0,-7 4 0,0-3 0,-6 1 0,-8-1 0,-5-4 0,-6-3 0,-3-7-1486,-2-3 1,-4-1 1790,0-10 0,0 1 0,4-6 0</inkml:trace>
  <inkml:trace contextRef="#ctx0" brushRef="#br0">21715 13980 9897,'1'-10'730,"4"5"1,4 14 0,10 18 0,8 7-467,7 4 1,10 8 0,5 3 0,4 2 0,-24-26 0,1-2 0,3 0 0,1-1 0,3-1 0,2-2-54,2-1 1,1-1 0,-1 0 0,1-1 0,0-3 0,1-1 0,1 0 0,0 0 0,-1-1 0,1-1 0,3 0 0,1-1-1,-1-1 1,-1 0 0,1 0 0,0-1-41,-4 0 1,0-1 0,-2 1 0,1 0-1,-4-1 1,1 1 0,35 8 0,-6 2-1,-2 6-901,-2 2 0,-12 3 1,-5 2-1,-8 2 0,-10 2 730,-5 3 0,-11 2 0,-7 1 0</inkml:trace>
  <inkml:trace contextRef="#ctx0" brushRef="#br0">23328 14380 8220,'12'-67'4833,"-2"5"-4799,-1 9 0,6 28 0,7 31 1,5 16-1,4 13 0,6 8 1,6 6-1,4 2-155,0-3 1,4 9 0,-7-3-1,-2 3 1,-5 2 0,-8-1-89,-5 2 1,-11 7 0,-8-5 0,-7 0 0,-7-1 0,-10-6 0,-9-3-1167,-7-6 0,-5-5 1375,-5-5 0,-2 2 0,-7-4 0</inkml:trace>
  <inkml:trace contextRef="#ctx0" brushRef="#br0">24701 12314 7937,'-37'-34'0,"6"3"0,11 10 0,12 13 670,8 12 1,8 6 0,0 5 0,1 3 0,0 4-1,1 5 1,2 2 0,1 2 0,2-1 0,1-3-1,3-5 1,2-6-16,3-5 0,8-8 1,10-17-1,10-18 0,-21 4 1,1-4-1,5-7 0,1-3 1,4-7-1,3-3 0,4-3 1,1-1-1,-13 15 0,0 0 1,0-1-547,2-2 0,0-1 0,0 1 0,-1 1 0,-1 1 1,-1-1-1,0 0 0,0 0 0,-1-1 0,0 0 0,0 0 1,0 0-1,-1 1 0,0-1 0,0 1 0,1-1 1,0 1-1,1 0-1077,-2 1 0,0 2 1,0 0-1,16-14 1,-1 3-1,-6 8 1,0 3 967,-5 7 0,-1 2 0,0 0 0,-1 0 0,-6 4 0,1-1 0</inkml:trace>
  <inkml:trace contextRef="#ctx0" brushRef="#br0">24874 13847 8508,'-6'-27'0,"-3"2"0,-3 4 0,1 7 0,0 5-31,2 3 827,6 1 1,-4 5 0,2 0-1,-2 2 1,-2 2 0,0 5 0,0 4-1,1 4 1,0 2 0,2 0 0,3 0 5,2-2 0,2-1 1,4 0-1,5 4 1,5-1-1,4 0 1,0-3-1,1 1-352,-4 0 0,-1 0 1,-2 3-1,-1 1 0,-3-2 1,-5 2-1,-4 0-141,-4 3 1,-10-1 0,-8 0 0,-4-6 0,-6-2 0,-2-2-310,0 1 0,-3-2 0,6-2 0,2-3 0,0-1 0,4-3 0,3 0 0,4 2 0,8-4 0,4 5 0,7-2 0,14 1 0,16-1 0,17-4 0</inkml:trace>
  <inkml:trace contextRef="#ctx0" brushRef="#br0">25234 14113 8277,'-19'-32'2515,"-2"10"0,-4 1 0,3 9-631,4 8 0,9 4 0,4 4 1,4 5-1313,1 3 0,0 1 0,0 0 0,1 2 0,4 2 1,4 0-760,3 0 0,5-4 0,3-3 0,-1-2 1,2-2-1,-2-3 0,2-2-825,-1-1 1,-3-7 0,0-5-1,-2-4 1,-3-2 0,-1-1-1,-4-2 1445,-1 0 0,-2-3 0,-4 7 0,0 0 1,0 3 2266,0 0 0,-4 8 1,1 6-2701,4 8 0,2 4 0,9 2 0,4 3 0,4 0 0,3 0 0,4-3 0,4 0 0,-3-5 0,5-2 0,-3-1 0,-2-3 0,-5-2-2151,-2-1 1,-5-1-1,-7-3 1,-4-5 2101,-4-3 1,-7 0-1,-3 2 1,-2 2 0,-3 1 1723,1-1 1,7 7-1,7 1 1,11 7-1319,9 5 0,12 1 0,7 1 0,8-1 0,7-1 0,5-3-357,0-5 0,-1-2 0,5-4 0,0-2 0,-6-5 0,-7-4 0,-8-4-287,-6 0 0,-7-7 0,-11 2 0,-7-3 0,-6-4 0,-7 1-459,-7 2 0,-5-3 0,-6 12 0,-7 2 0,-3 5 0,-1 5 0,1 5 896,-3 5 1,4 8 0,-1 11 0,5 5 0,6 7-1,5 4-1464,4 4 1,6 1 1313,12 8 0,18-9 0,14 8 0</inkml:trace>
  <inkml:trace contextRef="#ctx0" brushRef="#br0">26740 13927 8480,'-13'-39'2120,"0"4"-484,-1 8 0,5 9 0,2 8-763,1 1 0,0 2-360,2-2 0,2 9 1,-4 9-1,2 3 1,-1 1-1,2 0 1,2 1 984,1-1 0,0 0-1467,0 1 0,1-3 0,2 0 0,5-4-262,4-1 1,-2-1 0,9-5-1,1 0 1,0 0 0,1-2 0,-3-1-469,-3-1 0,-7-7 0,0 2 1,-2-2 1126,-3-3 0,-8 2 1,-4 4-1,-2 3 373,-3 4 1,2 2-1,4 4 1,3 3-1,5 3 1,5-1-1417,3-1 0,6-2 283,4 2 0,2 2 0,7-7 1,0-1-870,-1-1 1,-1-2 0,-2 0 0,-6 0 0,-2 0 810,-1 0 0,-9-5 1,-6 2-1,-9 6 292,-7 9 0,0 7 0,2 11 0,-3 2 0,-4 10 98,-3 8 0,-14 4 0,18-18 0,1 0 0</inkml:trace>
  <inkml:trace contextRef="#ctx0" brushRef="#br0">24861 15126 8099,'0'-22'605,"-2"1"918,-2 7 1,2 6 0,-2 13-986,2 4 1,2 7 0,0 3 0,0 2 0,-1 4 0,-2 5 0,-3 7-1,0 6-186,0 5 1,-4 4 0,2 3 0,1 1 0,1 1 0,2-4 0,-1-3 0,4-2-2424,4-5 0,6 1 2071,8-9 0,4-8 0,6-2 0</inkml:trace>
  <inkml:trace contextRef="#ctx0" brushRef="#br0">25234 15420 8263,'-13'-17'1271,"-1"4"1,2 7-316,4 7 0,0 7 0,5 5 1,-1 1-558,1-1 0,1-4 0,2 0 0,0 1 1,0 2-1,0 1 0,2 0 0,1 1-511,1-1 0,5-4 0,-3-2 0,0 1 0,1-2-222,1 0 6332,-5-2-5524,3-4 0,-6 2 1,0 2-1,0 5 1,0 3-1,0 3-1001,0 2 1,0-2 0,0 3-1,0-3 1,1-2 0,4 2-7718,3 3 8244,10-9 0,9 8 0,7-9 0</inkml:trace>
  <inkml:trace contextRef="#ctx0" brushRef="#br0">25554 15513 8199,'-13'0'0,"-7"0"0,0 0 0</inkml:trace>
  <inkml:trace contextRef="#ctx0" brushRef="#br0">25741 15433 8293,'0'-18'1251,"0"0"0,0 5-488,0 4 1,-2 6 0,-2-1 0,-4 4-1,-2 4-170,-4 5 1,4-2 0,-8 4 0,4 1 0,-1 1 0,0-1 0,0 0-71,3 0 1,6-4 0,-1 1 0,1 2 0,5-1-469,3-1 0,7-2 0,8-2 0,2 2 0,0 2 0,0 0-1065,-2 1 0,-7 2 1191,-1 1 0,-6 5 1,1 0-1,-4-2-64,-4-1 1,-9-2-1,-10 1 1,0-1 0,0 0-1,6-1 1,2-3-30,2-4 1,10-2-89,11-8 0,19-5 0,21-17 0</inkml:trace>
  <inkml:trace contextRef="#ctx0" brushRef="#br0">26207 15033 8086,'-13'-28'2019,"-1"6"0,3 14 0,0 26 0,4 13-1823,1 11 1,-3-1 0,3 4-1,0-4 1,-1-1 0,-1 1-1,-1 2 1,1 3-264,-1 2 0,6-1 0,-2 3 1,4-2 66,1-2 0,6-8 0,1-5 0</inkml:trace>
  <inkml:trace contextRef="#ctx0" brushRef="#br0">26367 15473 8086,'27'-40'0,"-4"6"0,-3 6 0,-8 7 0,-5 8 0,-3 10 0,-4 4 0,-1 14 0,-4 15 0,-2 10 0,-6 13 0</inkml:trace>
  <inkml:trace contextRef="#ctx0" brushRef="#br0">25181 16566 8026,'-6'-30'2138,"-3"3"1,1 5-1,1 12 3658,1 1-5357,2 6 0,5-1 1,2 8-1,3 3 1,1 2-1,4 0 1,1 2-331,1 0 1,2-2 0,0 0 0,-1 1 0,-2 2-1,-1 2-199,-4-1 0,3-4 1,-5 0-1,-4 3 0,-5 2 1,-11 6-1,-9-1-37,-5 0 1,-13 3 0,1-4 0,-4-2-1,-2-1 1,1-1-439,0-1 1,3-4-1,8-2 1,5-1 0,6-3-1,7-3-1014,2-4 0,9-5 0,9-11 0,13-8 1579,14-10 0,19-8 0,-22 19 0,0 1 0</inkml:trace>
  <inkml:trace contextRef="#ctx0" brushRef="#br0">25634 16113 15114,'-6'-5'0,"-1"10"1231,-1 11 0,1 12 1,4 5-1,-2-1-994,2 1 1,-3 2-1,1-2 1,-1-1-1,0 4 1,3-1-1,1 5-443,2 2 1,2-4-873,2 7 0,4-7 0,6-1 0,4 0 1078,4-4 0,-2-9 0,-1-5 0</inkml:trace>
  <inkml:trace contextRef="#ctx0" brushRef="#br0">25714 16592 8000,'-6'-44'0,"-7"13"0,-2-6 7353,-3 23-6782,9 7 1,5 7-1,8 0-1082,5 0 1,9 4 0,5 2 510,7 2 0,4-5 0,6 3 0</inkml:trace>
  <inkml:trace contextRef="#ctx0" brushRef="#br0">26140 16113 8230,'-13'-23'-10,"0"3"312,-1 5 1,3 13-1,2 14 709,4 4 1,4 2-1,1-3 1,0 1-1,0 4 1,0-1-1,0 2 1,0-1-404,0 4 1,6 6 0,1 1 0,2-2 0,0-1 0,3-1-1,1-2-1577,0-3 1,4-2 0,-10-7 0,2 0 179,0 1 1,-12-7 0,-3-2 0,-7-5 0,-7-3 0,1-2 1951,0 2 1,1 2 0,5 1-547,-1 0 0,7 6 0,6 3 1,6 2-1,10 3 0,5-2-954,3-4 1,4 3 0,3-7 0,2-1-1,1-1 1,1-2-227,0 0 0,-5 0 0,3-2 0,-6-2 0,-4-5 1,-4-3-1,-3-1 645,-2-1 0,-5 0 1,-4-3-1,-4-1 0,-3 2 987,-1 1 0,-7 8 0,4 1 0,-2 2 1,0-1-160,-1 2 0,2 3 0,1 5 0,1 5 0,3 6-471,2 7 0,1-9 0,1 0 0,4-2 0,4-2 0,2-1-1909,3-5 1,1-2 0,2-1 1469,5 4 0,10-4 0,2 5 0</inkml:trace>
  <inkml:trace contextRef="#ctx0" brushRef="#br0">21328 4638 13369,'0'-25'0,"-1"4"0,-4 8 0,-4 7 0,-2 4 0,-3 2 7920,1 0-7903,0 6 0,-5-4 1,-1 2-1,-1-2 0,1-2 1,1 0-1,1 0 0,-1-2 1,1-1-1,3-3 0,0 0 1,1-1-1,0-1 532,-1-2 1,2-2 0,2-1-593,1 0 1,2 4 0,-4 0 0,3-2 0,-3 1 194,-1 1 1,-7-1-1,-3 5 1,-5 2-1,-5 2 1,-8 1 0,-8 1-277,-4 4 0,-1-4 0,0 4 1,-1-4-1,1-1 331,0 0 1,4 0-1,0 0 1,0-1 0,-1-4-1,-2-4 1,-1-2 178,2-3 0,-2 1 0,6 1 0,-2 2 0,1 1 0,1 0 0,-1 2-353,-2 2 0,3-1 0,-4 2 0,-2 1 0,-3 1 0,-2 4-194,-1 2 0,4 2 0,-3 3 0,2-3 0,1-2 0,0 1 0,3-2 298,1-2 1,-1-1 0,-3 0 0,-1 0-1,-2 0 1,2 0 225,1 0 1,0-4 0,-1-1 0,-2 1 0,2 0-1,2-1 1,4 1-308,1-2 1,0 4-1,-4-2 1,0 4 0,-1 4-1,2 4-214,4-1 0,-6 6 0,2-1 1,-4 5-1,0-1 0,3-1 67,4-2 1,-11 0-1,3-1 1,-4-2-1,-7-1 1,0 0-1,-3-1 208,1-4 0,9 2 0,-5-2 1,0 1-1,3-1 0,-1 1-153,2-2 0,9 0 0,-2 0 0,1 3 0,6 0 0,-1 1-51,1 0 0,4 2 0,-5 5 0,0-1 0,0 0 0,0 1 1,0-1 8,2 0 0,-5 1 0,3-1 1,-1 0-1,-2 0 0,2 1 113,-1-1 1,-2-1 0,7-2 0,0-1 0,-1 2-1,1 0 1,0 3-114,3-1 1,0 5-1,0 1 1,-1 2-1,1 3 1,1 2-109,2 5 1,0-1-1,0 4 1,0 2-1,2-1 1,2 5-108,5 1 1,3-6 0,3 5 0,3-2 0,4-2 0,5-2 0,2-5-64,2 1 1,6-1 0,-1 0 0,2-1 0,2 1 0,0 0 184,0 0 1,6 2-1,3 0 1,5 3-1,2 2 1,3-1 0,0 2-95,1 2 0,2 2 0,-3 2 1,0 2-1,2-4 0,0-2 143,3-4 1,-4-5 0,2 1 0,4-3 0,2-3 0,4-1-1,2-3 375,3-2 0,3-6 0,5-4 0,5 0 0,8-2 0,9-1-120,7 0 0,-35-4 1,0-1-1,1 3 1,0 1-1,1 0 1,0 1-1,0-1 1,1 1-1,0 1 0,0 0-170,0-1 1,-1 1 0,-3 2 0,0 0 0,34 10 0,-1 2 0,0 1 0,0-1 0,0-3 249,1-4 1,0 0 0,-4-2-1,0-4 1,-4-3 0,-3-4 320,-5-1 0,-1 0 0,-2 0 0,2 0 0,3 0 0,4 0 0,3 0-51,2 0 0,4 2 0,0 4 0,-3 6 1,-1 7-1,-5 5-602,-3 4 1,5 6 0,-14-2-1,-1 2 1,0 2 0,-2-2 279,4-3 1,5-9 0,3-5-1,1-7 1,2-6 0,0-2 0,6-5 111,5-6 0,-10 0 0,-25 0 0,0-1 1,0 1-1,1 0 0,0 1 0,0 0 0,3 1 1,1 0-274,1 2 0,-1 0 0,-4 3 0,-1 1 0,5-1 0,0 0 0,-2 1 0,0 2 0,33 3 0,-2 6 0,-7 5 0,-4 3 0,9 0 0,-11-5 0,2 0 0,1 1 0,-3-2 0,0-3 0,8-4 0,-2-6 0,2-3 0,5-5 0,-33 2 0,0 0 0,3-1 0,1-1 0,3-1 0,0-1 0,3-2 0,0-1 0,1 1 0,1 1 0,0 0 0,1 0 0,0 2 0,0 0 0,1-1 0,-1 1 0,0-1 0,0 1 0,-3 2 0,0 0 0,-1-1 0,0 2 0,-1 1 0,-1 1 0,-1 2 0,-1 0 0,1 1 0,-1 0 0,-1 0 0,0-1 0,-4 1 0,0 0 0,1 2 0,-1 0 0,30 0 0,-6-2 0,-3-1 0,1-2-12,3-3 0,1-1 0,3-6 0,2-1 0,-33 6 0,1-1 0,2 0 0,0-1 20,3-2 0,0 0 0,3-2 0,0 1 0,-3-1 0,0 0 0,0 0 0,0 0 0,0-1 0,1 1 0,0 2 0,0 0-75,1 1 0,0 1 0,0-2 0,0 1 1,0 4-1,-1 1 0,-2-1 0,-1 1 1,-1 1-1,-1-1 0,35-3 0,-2-1-309,-2-2 1,-6 7 0,-4-9-1,1-2 1,-2 0 0,2-4 282,0-3 1,-4 0 0,4-11 0,0-1-1,0-3 1,-29 18 0,1-2 8,2-2 1,-1-1 0,1-3 0,0-1 0,2-3 0,0-1 0,0-2 0,-1 1 0,-1 0 0,-1-1 0,1 0 0,0 0 0,-1 2 0,0-1-164,-1 2 0,1 0 1,-1 2-1,0 2 1,22-17-1,-5 7 1,-2 7-1,-7 6-99,-4 5 1,-10 3 0,-9 7 0,-5 2 0,-4 1 0,-6 0 0,-7 0 145,-10 0 1,-8-1 0,-12-6 0,-8-2 0,-5 0 0,-8 0 122,-5 0 0,-7-5 1,-4-1-1,33 10 1,0-2-1,-1 0 1,0-2-1,-2 1 1,-1-1-1,-1 1 0,0 0 61,-1 0 1,-1 1 0,-4-2 0,-1 1 0,3 1 0,-1 2 0,-2 1 0,-1 1 0,-2 1 0,0 3 0,-2 0 0,0 2-327,1 1 0,-2 1 0,-4 2 0,-1 1 342,1 5 0,0 1 0,-2 0 0,1 1 0,3 4 0,1 2 0,-4-1 0</inkml:trace>
  <inkml:trace contextRef="#ctx0" brushRef="#br0">14423 10422 9927,'14'-13'0,"-1"1"0,-1 1 0,-2 4 0,-1 1 0,1 3 0,2 0 257,2-1 1,-1 1-1,0-5 1,1 1-1,-3-1 1,0 0-1,-4-1 1,-1 0-1,-3-2 496,-1 0 0,-2 2 1,0 0-1,-2-2 0,-2 1 1,-5 0-1,-5 2 1,-2 2-1,-5 3-781,-4 2 0,0 1 0,-11 0 0,1 1 0,-1 4 0,2 4 0,2 3-29,2 1 0,3 5 0,4 1 0,3 0 0,4 2 0,6-2 281,2 0 0,4 5 1,4-3-1,1 1 1,4-1-1,5-2 56,7-3 0,3-1 0,8-3 0,2-2 0,3-2 0,-1-2-326,1-3 1,-2-8-1,-6-4 1,-1-3-1,-3-1 1,-2 0-1,-4-1 956,-5 1 1,0 0 0,-5-1 1081,-2 1-1827,-2 6 1,-2 2 0,-2 10 0,-3 4 0,-2 5 0,-2 7-165,-2 6 1,-6 8 0,1 2 0,-1 5 0,0 4 0,-1 1 0,0 4-452,-1 0 1,3-2-1,3-3 1,1-1-1,0-5 1,-1-2-487,1-5 0,6-4 1,2-2-1,4-2 0,1-1 1,1-4-2980,4 0 3910,8-8 0,19-1 0,10-3 0</inkml:trace>
  <inkml:trace contextRef="#ctx0" brushRef="#br0">15183 10715 8339,'-6'-41'533,"-3"7"0,-3 13 78,-1 12 1,0 9 0,-1 3-575,1 1 0,0 5 0,-1-3 0,1 0 0,1 1 0,2-1 0,1 2 0,-1-1 523,-2 4 1,-2 0 0,3 3-1,2-1 1,3 0 0,1 1-1,1-1-16,1 0 1,3 1 0,4-2 0,5-4 0,3-3-453,1-4 1,11-1-1,4-1 1,3-5 0,3-7-1,-1-7-441,0 0 1,-4-9 0,-7 6-1,-4-1 1,-4-1 0,-6 1-1,-3 1 1,-5 2 569,-5 2 0,-2 5 1,-6 7-1,-2 1 0,-3 4 1,-4 5 663,-3 6 0,-2 13 0,0 7 0,1 2 0,1 4 0,2 2-504,6 5 0,3 2 0,5-1 0,5 2 0,2-3 1,2 0-408,0-2 0,5 0 1,1-2-1,0-2 1,0-5-1,-2-1 1,1-1-2433,-1 2 0,-1 2 1,-8-2-1,-5 6 2297,-6 6 0,-11-2 1,-7 5-1</inkml:trace>
  <inkml:trace contextRef="#ctx0" brushRef="#br0">13930 5171 8680,'0'-27'0,"0"2"0,0 3 548,0 4-287,6 9 1,-3 5 0,4 8 0,-1 5 0,-1 4-1,-1 5 1,1 6 0,-2 4 0,-3 6 19,-5 5 1,-2-5 0,-7 7-1,1 1 1,0-2 0,1 1 0,1-2-104,3-2 0,0-8 0,-1 2 1,3-3-1,2-2 0,-1-4 143,3-4 1,-1-4 0,-2-2 173,-4-3 0,2-6 0,-2-10 0,0-10 0,0-5 1,0-6-1,-1-2-487,-2-2 1,3-2 0,2-6 0,1 0 0,1 1 0,1 2-48,0 2 0,-1 5 1,5 1-1,0 5 1,2 6-1,1 3 331,1 2 0,0 4-636,-4 0 1,0 8 0,0 1-1,0 7 1,0 6-509,0 5 0,0 3 0,-1 6 0,-2 1 0,-1 3 0,-1 6 805,-1 6-86,5-2 1,-10 11-1,7-5 1,1 2 0,1 0-1,2 0-1284,0-2 1,2 5-1,1-4 1443,1-1 1,13-7-1,-3-7 1</inkml:trace>
  <inkml:trace contextRef="#ctx0" brushRef="#br0">20435 5584 29001,'9'-19'-1251,"0"6"1,-6 11-1,0 9 1,-5 2 0,-2 0 1756,1 2 0,3-6 0,4 0 0,5-4 0,3-1 0,1 0 0,1 0 0,-1 0 0,2 0-151,3 0 0,-3 0 0,4 0 0,-1 2 0,1 1 0,0 1 0,0 1-289,-2 1 1,2-5 0,0 4-1,0-4 1,2-1 0,0 0 0,3 0-1,1 0 283,1 0 0,1 0 1,1 0-1,2 0 1,2 0-1,1 0 1,1 0-350,0 0 0,-3 0 0,3 0 0,-1 0 0,-4 0 0,-2 0 0,-3 0 0,-2 0 0,-1 5 0,1 0 0,-3 1 0,-1 0 0,0-1-69,-2 1 1,3-5-1,-1 4 1,0-4-1,0-1 1,1 0 126,2 0 1,-4 0 0,6 0-1,-1 0 1,0 0 0,0 0 0,2 0-59,1 0 0,2 0 0,-1 0 0,1 0 0,-2 0 0,1 2 0,-3 0 0,1 3 0,4 4 0,-6-3 0,3 0 0,2 0 0,-2-2 0,-3 2 0,7-5 0,-4 4 0,1-4 0,4-1 0,-2 0 0,0 0 0,-1 0 0,1 0 0,2 0 0,1-1 0,-1-2 0,-1-2 0,1 1 0,1-2 0,0 5 0,-4-4 0,-1 4 0,1 1 0,-2 0 0,-3 0 0,2 0 0,-6 0 0,0 0 0,-1 0 0,1 0 0,0 0 0,1 0 0,-4 0 0,4 0 0,1 0 0,0 0 0,2-2 0,1-1 0,0-1 0,3-1 0,0 5 0,1 0 0,0-1 0,-1-2 0,1-2 0,0 1 0,-2 4 0,-2 0 0,-2 0 0,0 0 0,-2 0 0,0 0 0,-1 0 0,-3 2 0,1 0 0,2 3 0,-2-2 0,-1-2 0,-2-1 0,5 5 0,0-1 0,-2-1 0,1-1 0,-1-2 0,2 0 0,1 0 0,-3 0 0,3 0 0,2-2 0,1-1 0,1-1 0,-1 1 0,-4 1 0,2 2 0,0 0 0,-4 0 0,0 0 0,0 0 0,2 0 0,4 0 0,-4 2 0,0 1 0,0 1 0,0-1 0,-2-1 0,0-1 0,0 2 0,2 2 0,0-2 0,0-2 0,1-1 0,2 0 0,1-4 0,5-1 0,1 1 0,1-1 0,4 1 0,0-1 0,-1-1 0,4 5 0,-5-3 0,-2 1 0,0 0 0,-3-2 0,1 2 0,-2 2 0,-1 1 0,-2 0 0,0 0 0,0 0 0,-1 0 0,-2 0 0,4 0 0,-4 0 0,0 0 0,0 0 0,-2 0 0,-3-2 0,0-2 0,4 2 0,1-4 0,0 2 0,2 0 0,0 1 0,2 1 0,2-2 0,2-1 0,0 2 0,-1 2 0,3 1 0,0-2 0,2-2 0,2 2 0,-3-2 0,1 2 0,-3 2 0,-2 0 0,-2-1 0,0-4 0,-2 3 0,-7-6 0,1 1 0,2-1 0,-2-1 0,-1 2 0,0-5 0,1 3 0,3-3 0,2-1 0,1 0 0,1-1 0,-1 1 0,0 0 0,5-1 0,-1 1 0,-1 0 0,-1 0 0,-3-1-307,-2 1 1,-1 0-1,-5-1 1,-1 1 0,-2 0-1,-2-2-243,-2-3 0,-3 2 1,-8-7-1,-4 1 0,-2 0 1,-3 0-1,-1-2 322,-2-1 1,2-2 0,-3 2 0,3 0 0,2 1 0,0-1 0,-1 1 124,1-1 1,0 6 0,-2 0-1,-1 1 1,-2 0 0,0 2-5,-1 1 0,-2 3 1,-7 2-1,-3 2 0,-6 1 1,-5 1-1,-4-1 1,0 1-173,1 0 1,-4 1 0,4 4 0,2-2 0,2-1-1,2-1 349,4-1 0,-4 3 1,5-4-1,0-1 0,1 3 1,2-3-1,0 2 435,2 0 1,-1-3-1,0 3 1,-1 1 0,0-3-1,-1 2 1,-2 0-147,-1 3 0,-3-3 0,1 2 0,-5 1 0,-3 2 0,-1 1-290,0 0 1,-3 0-1,3 0 1,2 0 0,-1 0-1,5 0 1,0 0 1,3 0 0,2 0 0,-1 0 0,3 0 0,2 0 0,0-2 0,2-1 318,0-1 0,3-5 1,-2 3-1,-2 0 0,-1-2 0,1 3-358,2-1 1,-3-3 0,-2 4 0,-1 2 0,-3 2 0,-1 1 0,-2 0 0,0 0-119,0 0 1,-3-5 0,0 1 0,1 1 0,0 2 0,2 1 23,3 0 0,-5 0 0,5 0 0,1 0 0,1 0 0,1 0 0,-3 0 42,-2 0 1,4 0 0,-1-2 0,-1-1 0,0-1 0,-1 1 0,-2 1-44,-6 2 0,-5 2 0,-3 1 0,-3 1 0,-3 1 0,-3-1-143,0 0 1,-4 5 0,8-3 0,0 0 0,-2 0-1,2-3 274,-1-1 1,3 2 0,3 0 0,2-1 0,4-1 0,5-2 0,4 1 11,4 4 1,-1-4 0,-4 4-1,0-4 1,0-1 0,-1 2-1,-2 1-190,-2 1 0,-7 5 0,0-3 0,-4 1 0,-2 4 0,1 0 0,-1 3-229,2-1 0,5 5 0,4 1 0,1 2 0,4 1 0,4 0 0,2 1-6,-1 0 0,6 1 0,5 0 0,6-2 0,6 0 1,2-1-104,3-3 0,3 2 1,6 1-1,0 1 1,3 0-1,4 4 45,7 3 1,14 1 0,4 7 0,11 3 0,12 3 383,-23-21 0,1-1 0,6 0 0,1-1 0,3 0 0,1 0 0</inkml:trace>
  <inkml:trace contextRef="#ctx0" brushRef="#br0">21275 4931 8312,'0'-13'0,"-2"1"0,-2 3 567,3 3 1,-10 0-1,7-3 1,1-3-1,1-1 1,2-2 0,2-2-1,4-7 88,7-6 0,2-7 1,7-10-1,2-11 0,2-9 1,-10 29-1,1-2 0,2-3 1,0 0-1,4-5 0,0 0 1,2-4-1,1 0 0,2-3 1,0-1-157,1-1 0,1 0 0,0 3 0,0 1 0,1-1 0,1 0 0,1 0 0,-1 0 0,0 2 0,0-1 1,1-1-1,-1 0-499,1-1 0,-1 2 0,2 5 0,-1 1 0,0-2 0,1 0 0,-1 2 0,0 1 0,1 1 0,-1 1 0,0 1 0,1 0 0,-2 4 0,1 1 0,-2 3 0,0 1 0,-4 2 0,-1 2 0,19-21 0,-5 5 0,-5 5 0,-5 8-673,-6 8 1,-5 6 0,-7 6-1,-2 1-672,-1 3 1,-6 4 0,0 10 0,-5 4 0,-2 3-7063,1 1 8407,2 0 0,6 6 0,3 2 0</inkml:trace>
  <inkml:trace contextRef="#ctx0" brushRef="#br0">23368 1653 8272,'-21'-12'0,"3"3"3660,3 4-3099,2 4 1,1-1 0,2-1 0,2-2-1,1-1 292,0 0 0,2-5 0,-4 4 0,-1-2 0,-2 2-318,-1 1 1,-1 3 0,1 7-1,-2 5 1,1 3 0,-3 4-1,4 5-164,1 6 0,-1 8 0,7 2 0,0 5 0,0 4 0,4 1 16,5 3 1,6 2 0,8 3-1,2 0 1,0-1 0,2-2-753,0 0 1,1-2 0,4-1 0,0-6-1,-3-4 1,0-5 0,0-2-1761,2-2 1,2-8-1,-2-5 2125,-3-7 0,4 2 0,-6-5 0</inkml:trace>
  <inkml:trace contextRef="#ctx0" brushRef="#br0">23234 2426 8456,'-32'-20'3071,"7"10"-1923,2-3 0,12 8 0,15 1-826,5 2 1,9-2-1,4-2 1,5-2-54,4-2 1,7 3-270,7-2 0,11-6 0,-1-6 0</inkml:trace>
  <inkml:trace contextRef="#ctx0" brushRef="#br0">23621 2159 8291,'-25'-19'4532,"4"7"-174,8 10-3899,5 2 1,14 6 0,3-6-1,3 0 1,1 0 0,2-1-1,1-2-947,2-2 1,4-5 0,-4 3 0,-1-2 0,-3 0 487,0-1 0,-1-2 0,0-2 0</inkml:trace>
  <inkml:trace contextRef="#ctx0" brushRef="#br0">23688 2026 8291,'-9'-6'0,"1"-3"558,2-3 1,4 0 0,7 3 0,7 3 70,5 0 1,2 5-1,-1-5 1,4 0-1,3-1 1,2-2-1,-2 0 1,-1-1-1,-4-1 1,1 1-1,-2 1 335,1-1 0,-3-2 0,-5-2-1987,-3 1 1,-5 6 0,-8 2 1694,-5 4 1,3 2 0,3 2 0,6 3-302,6 2 0,3-5 0,1 2 0,1 0 0,-1-1 1,2-1 15,3-1 0,2-2 0,7-2 1,0-1-1,-1-3 0,1-2 0,0-6 128,-1-2 0,-1-2 0,-1 3 0,-2-1 1,1-2-1,-1 2-594,0 1 0,-6-3 0,2 1 0,-2-1 0,-1 0 0,0 0 0,-5 1-354,-2-3 0,-4 4 1,-5-6-1,-4-2 0,-5-1 1,-6-2-971,-7 1 1581,4-1 1,-11 2 0,2 1-1,-3 5 1,-1 3 0,2 5 341,2 4 1,7 2 0,3 7 0,5 2 0,4 8 0,5 9-493,2 10 0,4 16 0,4 8 1,7 3-1,11 3 0,8-4-1234,8-2 1,-13-27 0,1-1 1205,30 17 0,-21-21 0,1-1 0,3-2 0,0 0 0</inkml:trace>
  <inkml:trace contextRef="#ctx0" brushRef="#br0">22835 4851 8380,'-5'9'0,"-1"-2"0,-1 1 977,-4-1 1,5-5-1,1-1 330,-1-4 0,3-1 1,-5 2-1,2-2-811,3-5 1,3-4 0,6-7-1,9-6 1,10-10 0,9-7-277,5-6 0,-15 19 0,2-2 1,2-2-1,1-1 0,1-2 0,0 0 1,3-3-1,1 1 0,-1 1 0,1 1 1,0-1-1,1 1-130,-1 2 1,0 1 0,1 0 0,0 0-1,-1 1 1,0 1 0,0 0 0,0 0-1,-2 1 1,0 1 0,-1 0 0,0 1-166,-1 1 1,1 0-1,-1 0 1,1 1-1,0 0 1,1 1 0,-1 0-1,-1 0 1,-1 1-1,0 1 1,24-20-448,-3 2 0,-11 4 1,-1 2-1,-5 5 0,-8 4 1,-6 7-1,-5 5-897,-5 4 0,-3 10 0,-6 2 370,0 11 1,-5 2 0,1 3 0,1 0 1048,1 0 0,8-2 0,2 4 0</inkml:trace>
  <inkml:trace contextRef="#ctx0" brushRef="#br0">24727 2892 9435,'6'-7'1754,"0"-1"1,5 5-1039,-2-1 1,-1-1 0,6 5-1,-1 2 1,0 2 0,-1 5 0,-1 4-362,-2 5 1,-2-1 0,3 5 0,-2 1-1,-1 3 1,-1-1 0,0-2-829,-3 0 1,3-7-1,-2 2 1,1-5 472,1-4 0,-5-3 0,5-6 0</inkml:trace>
  <inkml:trace contextRef="#ctx0" brushRef="#br0">24754 2919 8435,'-13'-2'275,"-1"-1"1,1-1 0,1-1 328,3-1 1,3-1 0,8-6 0,2-1 0,7 2 0,5 2-848,6 1 1,-1 0 0,1-2 0,2 2 242,1 4 0,2-2 0,-1-1 0</inkml:trace>
  <inkml:trace contextRef="#ctx0" brushRef="#br0">25047 2759 8312,'-4'-22'1006,"-2"1"1,0 4 543,0 6 0,3 8 0,8-2-1073,4 4 1,-2-1 0,2-1 0,1 0 0,2 3 0,1 5-11,1 2 0,-5 7 0,-2 5 0,0 0 1,-1 2-1,2-1-1059,-1 4 0,-4-3 0,2 0 0,-4-2 0,-1-3 0,1-2-845,4-6 0,-4-3 0,4-10 1678,-4-3 0,-1-10 0,0-4 1,0-4-1,0 1 0,2 1 0,1 2-35,1-1 0,5 2 1,-3 0-1,1 2 1,2 3-1,0 1-209,0 1 1,-4 6 0,3 0-352,3 2 0,-1 8 1,1 8-1,-3 5 1,3 4-1,1 0-240,1 1 1,0 3 0,2-2 0,1 0 593,2-3 0,12-4 0,-2 0 0</inkml:trace>
  <inkml:trace contextRef="#ctx0" brushRef="#br0">25687 2452 8312,'8'-26'381,"-2"0"0,-6 4 1,-2 4 783,-2 4 1,-4 6 0,-5 4-1,0 2 1,-1 4 0,1 2 528,0 5 1,-1 4-1398,1 5 0,0 1 1,1 5-1,1-3 0,4-2-323,1-3 1,2 4 0,7-3 0,5 0 0,12-4 0,8-4 0,9-6-1240,6-6 0,9-5 0,5-5 1265,0 0 0,9 0 0,2-1 0</inkml:trace>
  <inkml:trace contextRef="#ctx0" brushRef="#br0">22155 4998 8336,'-14'0'0,"1"0"0,0 0 0,5-6 0,2-2 284,6-5 1,2-5-1,1 0 1,3 2 0,1 1-1,4 2 1,0 0 0,1-1-1,-1 1 1,-3 0 229,3-1 0,1 1 1,1-2-1,0-1 1,2-3-1,1-2 0,4-3 1,0-2-1,6-5-175,3-5 1,1-2 0,7-5 0,1-5 0,4-5-1,1-3 1,3-2-334,0 0 0,-20 28 1,0-1-1,21-26 1,-23 26-1,1 1 0,-1 1 1,1 0-1,0 0 1,0 0-1,25-24-5,-1 3 0,2-1 1,-5 6-1,-2-1 1,0-2-1,-2 2 1,1-1 80,-2 0 1,1 5 0,-2-4 0,1-3 0,1 2 0,1-2 45,0 2 1,-5 1 0,7-5 0,-2 0 0,-2 2 0,2 0 0,-3 4 16,-2 4 0,2-2 1,-7 9-1,0 0 0,-1 3 1,-4 4-1,-3 5 1099,-2 4-1345,-7 3 1,3 2 0,-4 1-1,1 2 1,4 2 0,-1 1-345,0 0 0,5-1 0,-2-2 0,2 2 0,-1 1 0,-2 0-108,-2-4 0,4-1 0,-6 1 0,0 0 1,-2 2-1,-2 0 0,0 2-658,1 3 0,-6-2 1,1 3-1,0 4 1211,-1 7 0,3 9 0,-3 4 0</inkml:trace>
  <inkml:trace contextRef="#ctx0" brushRef="#br0">24714 2439 8367,'-6'-13'0,"-3"1"0,-1 4 0,1 8 0,3 0 631,6 6 1,0 0-1,0 3 1,0 3-1,0 1 1,0 1-1,0-1 1,0 0 0,0 1-478,0-1 1,2-1 0,1-2 0,2-3-155,3-1 0,1-13 0,4-8 0</inkml:trace>
  <inkml:trace contextRef="#ctx0" brushRef="#br0">24581 2346 8367,'-14'0'2445,"1"0"-2095,6 0 0,2 0 1,10 0-1,5-2 1,6-1-1,8-3-350,6-1 0,-2-8 0,4-6 0</inkml:trace>
  <inkml:trace contextRef="#ctx0" brushRef="#br0">24901 2279 8440,'-14'-7'897,"7"2"1,4 10 0,6 3-203,6 4 1,-2-3 0,2-1 0,0-1-1,0-1 1,0 0-478,1-3 1,-2 3 0,0-2 0,3-1 0,1-1-1,1-2 1,0-2 0,1-2-1027,-1-5 1,5-5 0,0-2-1,-2-3 1,-1-2 0,-3-1 419,-4 1 0,3-2 0,-7 3 1,-1 1-1,-1 0 1495,-2 2 0,0 7 0,-2 3-90,-2 1 0,2 3 0,-2 7 0,2 5 0,2 3-893,0 1 1,0-4 0,0 0 0,0 1 0,2 1 0,2-1-614,5-1 0,0-6 1,3 2 488,3-4 0,7-1 0,-1 0 0</inkml:trace>
  <inkml:trace contextRef="#ctx0" brushRef="#br0">25341 2052 8224,'-27'-26'4667,"12"11"-3692,3 3 0,14 14 0,2 1 0,5 2-1277,3 3 1,1-5-1,1 1 1,0-2-1,3-2 1,2-2-1,0-2 302,0-5 0,5-9 0,-3-3 0</inkml:trace>
  <inkml:trace contextRef="#ctx0" brushRef="#br0">25447 1426 8224,'-22'-25'0,"3"3"2015,4 4 0,-1 7-1556,7 3 0,4 6 0,5 2 0,8 9 0,4 7-213,1 7 0,5 8 1,-1 4-1,1 4 1,0 2-1,-2 4 1,-2 3-1724,-4 4 1,-6-3 0,4-2 1476,-2-1 0,-2-1 0,-4-5 0</inkml:trace>
  <inkml:trace contextRef="#ctx0" brushRef="#br0">25501 1852 8224,'-9'-20'965,"0"-7"0,0 6 1,-3-1-416,3 6 0,3 7 0,8 0 0,2 0 0,7 2 0,3 2 0,6 2 0,-1 0-587,0-1 1,3-5 0,-4 3 0,0-1 0,0-2 0,-2 0 0,-3 2 0,-4-1-373,-3 1 1,-1 2-1,-5-4 1,0-1 0,-2 0-1,-2 1 1,-5 3 1294,-3 0 1,3 5-1,0-4 1,0 5-632,2 5 0,1-3 0,6 7 1,1 2-1,4 1 0,5 1-15,6 0 0,1 1 0,5-3 1,2-2-1,2-4 0,4-4 1,3-2 14,1-4 1,-3-5-1,4-11 1,2-7 0,0-5-1,-1-4 1,-5-1-425,-3-2 1,-7-4 0,-5-2-1,-5 0 1,-7 0 0,-4 3 67,-4 1 1,-5 1 0,-9 4 0,-3 9 0,-1 7 0,0 9 159,-2 6 0,-1 8 1,-2 8-1,2 12 1,1 14-1,5 10 1,4 10-444,8 8 0,4-4 0,7 12 0,8 0 0,13-1 384,11-4 0,-13-31 0,3 0 0,4-2 0,0 1 0</inkml:trace>
  <inkml:trace contextRef="#ctx0" brushRef="#br0">6159 15060 7962,'-5'-25'0,"1"2"0,2 7 0,5 6 230,5 4 0,0 6 0,1 0 0,2 1 0,1 2 0,1 2 0,0-1 0,2 0 0,1 2 1,4 0-1,0 2 0,4-2 396,1 0 0,3-2 0,3-4 1,3 0-1,2-1 0,0-4 0,1-5 1,1-5-1,4-6 0,1-2 1,-1-7-414,-3-3 0,4-2 1,-6-5-1,-1-2 0,-2-2 1,-6-5-1,-5-4-203,-5-5 1,-4 8-1,-6-4 1,-3 3 0,-4-1-1,-2 0 1,-2 3 26,-2 5 1,-5 4 0,0 3 0,-5 4-1,-3 5 1,2 6-349,1 1 1,-4 11 0,-3-2 0,-5 4 0,-6 5-1,-5 2 121,-5 1 1,-8 6 0,3 3-1,-4 4 1,-3 5 0,0 4 0,-1 5 423,0 4 1,4 3-1,-6 6 1,5 0-1,5 0 1,7 1 66,4 4 1,9-2-1,2 5 1,12 3 0,8 1-1,9 2-673,10 4 0,11-3 0,20 3 0,8-5 0,-23-28 0,1-1 0,4-1 0,0-2 0,2 0 0,1-2-2211,1 0 1,1-2 2582,0 0 0,0-2 0,1-3 0,0-3 0,0 1 0,0-1 0</inkml:trace>
  <inkml:trace contextRef="#ctx0" brushRef="#br0">12704 6104 8149,'-52'-42'0,"4"1"0,7-1 0,5 5 0,5 3 0,6 5 375,6 1-57,10 1 0,3 5 1,6 1-1,2 2 1,3 2-1,12 4 1,14 3-1,22 1 1,21-1-1,-26 4 1,2 0-1,6-1 1,2 0-1,6 1 1,2-1-1,2 0 1,1 1-1,0-1 1,1 0-1,-2 1 1,-1-1-137,-3 0 1,0 1 0,5-1 0,-1 0 0,-8 1-1,0 1 1,-3-1 0,0 1 0,-3 1 0,0-1-1,-5 1 1,0-1 0,-2 2 0,-1-1 0,-2 1-1,-1 0 1,1 1 0,0 0-544,-1-1 0,0 1 1,-2 0-1,-1 1 0,33 4 247,-5 2 0,1 11 1,-8-1-1</inkml:trace>
  <inkml:trace contextRef="#ctx0" brushRef="#br0">14170 5517 29617,'-27'-30'-3273,"-1"0"1,-16-27 2487,17 13 0,11 11 1,11 17-1,8 7 942,12 9 0,21 8 0,13 8 0,11 2 1,10 0-1,-33-10 0,0 1 0,1 1 1,1 0-216,1 0 0,0 0 0,-2 2 1,-1 0-1,3 2 0,-1 2 1,29 15-1,-10 0 0,-9 1 1,-11 4-548,-10 2 1,-14 2-1,-16 0 1,-13 0-1,-17 2 1,-19 2 556,21-19 0,-3-1 1,-7 2-1,-2 0 1,0 1-1,-2 1 0,-2 0 1,-2 1 89,-3 2 1,-1 1 0,-3 0 0,-1 1 0,-1 0 0,0 0 0</inkml:trace>
  <inkml:trace contextRef="#ctx0" brushRef="#br0">10824 5717 7830,'0'-13'0,"2"0"0,1-1 0,2 1 0,3 0 510,1-7 0,4 6 0,-1-4 1,-3 3-1,-3 3 0,-2 2 1,-1 2 1455,-4 3 0,-1 0 0,-7 5 0,-1 0 0,-2 0-658,-1 0 1,-1 8 0,1 3 0,0 7 0,-1 1-1182,1 1 1,4 3 0,2 0 0,-1 2 0,2 1 0,1 1 0,2 0-171,1-1 0,-2 1 0,-1-2 0,2-1 0,2-3 1,2-2-1,2-3-853,2-1 0,5-2 1,-1 1-1,3-3 0,3-2 1,2-4-918,6-4 1,3-1 0,4-1-1,1-4 1813,-1-4 0,10-14 0,1-5 0</inkml:trace>
  <inkml:trace contextRef="#ctx0" brushRef="#br0">11197 5717 7830,'-1'-7'1404,"-4"3"0,4 4 0,-5 4 1,2 6-1,-1 7 0,2 3 1,2 3-866,1-1 0,0 3 1,0 3-1,0-3 0,0 0 1,0-1-1,0-2 0,1-5-650,4-7 1,-2 0 0,5-5 0,3-4 0,1-4 0,0-7-1,-4-6-243,-3-7 1,-4-3-1,-1-4 1,-1-1-1,-4 3 1,-3 3 0,-4 4 1007,-2 2 0,1 2 0,1 7 0,2 3-729,1 1 1,6 3-1,0 6 1,6 3-1,7 1 1,7 2-1936,5-2 0,6-1 0,5-6 1,5-1 2009,4-4 0,2-14 0,9-9 0</inkml:trace>
  <inkml:trace contextRef="#ctx0" brushRef="#br0">11731 5198 11369,'-8'1'3276,"4"4"1,2 8 0,4 11-2549,2 5 1,-2 7 0,2 8 0,-2 5 0,-2 1-815,0-1 1,0 2 0,0-9-1,1-3 1,2-5 0,4-4 85,5-4 0,5 4 0,9-9 0</inkml:trace>
  <inkml:trace contextRef="#ctx0" brushRef="#br0">12290 4851 7853,'-7'-13'1837,"3"8"1,2 11-1,4 12 1,1 4-656,1 3 0,5 12 0,-3 6 0,1 6 0,2 7 0,-2 2 0,-1 1 0,-1-4-1407,-1-4 0,5-7 1,-3-8-1,0-7 0,0-5 1,-3-6-360,-2-4 0,-8-6 1,-6-5-1,-10-6 0,-5-5 1,-4 0-1,-1 0 1495,1 2 0,0-3 0,7 5 0,2 1 0,3 3 0,4 4-273,4 5 0,8 5 1,-1 3-1,7 6 0,7 3 1,10 4-1766,9 1 0,8-1 0,9-7 1127,9-1 0,5-5 0,8 2 0</inkml:trace>
  <inkml:trace contextRef="#ctx0" brushRef="#br0">15516 12647 8080,'-1'-26'0,"-4"8"0,-4 11 0,-2 5 0,-4 2 226,-3 0 0,0 0 0,-7 0 0,-3-1 1,-2-4-1,-1-4 0,-1-2 0,-2-1 1,-2 1-1,0 2 0,2-1 0,2-2 1,2 0 1001,2 3 1,-3 2 0,-2 4 0,1-1-1,-1 1 1,2 1 0,-1 2 0,-4 0-1691,-3 0 1,-1 6-1,-1 2 1,-3 0 0,-4 1-1,1 2-1831,2 1 1,5-4 0,5 0 2292,4-2 0,3 4 0,1-2 0</inkml:trace>
  <inkml:trace contextRef="#ctx0" brushRef="#br0">14143 11954 13392,'-26'-17'-217,"-1"0"0,2 6 1063,3 5 0,2 3 0,7 0 0,0-2-256,-1 2 1,5 3 0,2 5 0,1 4 0,3 4-1,2 6 1,1 6 4011,0 5-4388,0 7 1,-2-1 40,-2 8 1,-2-1-1,-5 4 1,3 1 0,-1-2-205,1 0 0,-2-7 1,5-6-1194,3-5 1,0 0 0,2-10-1098,0-2 1615,-6-1 1,5-9 0,-4-6 446,4-7 1,1-10 0,0-2-1,0-2 1,0-1 0,0 0 1258,0 0 0,0 10 0,0-1 1,0 4 2983,0 6-3489,0 10 1,-5 14-366,1 6 0,-1 1 1,5 1-862,0 2 0,0 6 0,2-2 0,2 0 0,7 1 1,3-1-1285,4-1 1,4 3 0,-2-6 0,0-1 1973,4-2 1,1-7 0,2-2 0</inkml:trace>
  <inkml:trace contextRef="#ctx0" brushRef="#br0">14130 12767 8562,'0'-26'3395,"0"-1"0,0 6-923,0 4-945,0 2 0,0 9-1371,0 6 0,6 7 0,1 10 0,2 0 0,0 1 0,1 0 1,2 0-1,2-4-1233,-1-3 1,0-1 0,-1-4 0,-2 0 295,-1 0 0,-6-8 0,0-6 0,-6-3 0,-4 1 0,-2 1 0,0-1 1496,-1-2 0,4 3 1,1 0-1,4-1-13,1-2 0,6 4 0,3 4 1,4 2-1,5 2 0,4 0-2431,3 0 1,2-1 0,1-3 0,2-5 1728,1-3 0,12-7 0,-2-2 0</inkml:trace>
  <inkml:trace contextRef="#ctx0" brushRef="#br0">14676 12341 8562,'5'-13'1444,"-1"-1"1,1 8-1,-5 8 1,0 10-961,0 8 0,-2 16 1,-1 5-1,-3 7 0,-1 5 1,-3 5-1,-1 1 0,1 2 1,1-2-485,-1 0 0,-8-1 0,-3-5 0</inkml:trace>
  <inkml:trace contextRef="#ctx0" brushRef="#br0">14637 12701 8313,'25'-59'0,"-3"16"833,10 4 0,-5 26 0,0 8 1,-1 5 229,1 5-1063,0 2 0,5 12 0,2 2 0</inkml:trace>
  <inkml:trace contextRef="#ctx0" brushRef="#br0">19675 7370 7990,'-36'-43'0,"0"0"0,3 4 0,1 1 0,4 5 0,1 2 0,-18-18 0,8 10 0,6 6 53,3 5 1,6 4-1,1 11 1,0 1-1,1 3 1,-6 5-1,-3 7 1,-8 8-1,-9 16 1,-12 15-1,23-13 1,-2 2-1,-5 6 1,-1 2-26,-3 3 1,-1 3-1,10-7 1,-1 2-1,0 1 1,-1 2-1,0 1 1,0 2 0,-2 2-1,-1 1 1,-1 2-1,-1 4 1,-1 2-1,0 0 1,-1 2-1,0 0 1,0 2 0,10-12-1,1 0 1,-1 1-1,1 0 1,-1 1-1,0 0 1,1 1-1,-1 0 1,-1 4 0,0 1-1,-1 0 1,1 1-1,-1 1 1,0 1-1,0 0 1,-1 1-75,7-10 0,0 1 0,0 0 1,0 0-1,0 0 0,1 1 1,0-1-1,0 1 0,1 0 1,-1 0-1,1 1 0,-1 0 1,1 0-1,0 0 0,0 1 0,1-1 1,0 0-1,0 1 0,1-1 1,0 1-1,-1 1 0,1 0 1,0 1-1,1-1 0,1 1 1,-6 11-1,2 0 0,1 1 0,0 0 1,1 0-1,0 2 0,2-1 1,0 1-66,1 0 1,0 0 0,2 0 0,1 0-1,1-1 1,2-1 0,0 0 0,1 2-1,3-12 1,0 0 0,1 1 0,-1 0-1,1 1 1,0 0 0,0 1 0,1-1-1,-1 1 1,1 0 0,0-1 0,1 1-1,0 0 1,0 0 0,0 0 0,1 3-1,-1 0 1,1 0 0,0 1 0,0-1-1,1 0 1,1 0 0,0 0 0,1-1-1,0 1 177,0 0 0,1-1 1,0 1-1,0-1 0,2 1 1,0 1-1,0 1 0,1-1 1,1 1-1,0-1 0,2-1 1,1-1-1,0 1 0,1-1 1,1 1-1,0-2 0,0 0 1,1 0-1,1 0 0,1 0 1,1 1-1,1-1 0,1 1 1,0-1-1,2 0 0,0-1 1,0 0-1,1-1 0,1 1 1,1-1-31,0-1 0,0 0 1,1-1-1,1 1 0,1 0 1,2 3-1,2-1 0,0 1 1,1 0-1,1-1 0,-1-3 1,2 1-1,0-2 1,0 1-1,1-1 0,0 0 1,1 0-1,0-1 0,0 0 1,2 0-1,0 2 0,2-1 1,-1 0-1,2-1 0,-1 0 1,1-1-1,0-1 1,1 0-1,0-1 0,0 0-81,0-1 1,0 0-1,1-1 1,0 1-1,2-2 1,2 2 0,0-1-1,2 0 1,0 0-1,1-2 1,-1-1 0,0-1-1,2-1 1,-1 0-1,1-1 1,0 0 0,0 0-1,0-1 1,1 0-1,1 0 1,1 0 0,0-1-1,1 0 1,0-1-1,0 0 1,10 8 0,0 0-1,1-2 1,1 0-1,0-2 1,0 0 0,1-2-1,1 0-49,-1-2 0,1 0 0,0-1 1,0-2-1,-3-2 0,-1-1 1,1-1-1,1 0 0,3 1 1,1-1-1,1 0 0,-1-1 1,-1-2-1,1 0 0,-1-1 0,0-2 1,-1 0-1,-1-2 0,0-1 1,1 0-1,-1-2 0,1 0 1,-1-1-1,0-1 0,-2-1 1,0-2-1,0-1 0,0 0 5,16 5 0,0-1 0,1-3 1,-16-6-1,0-1 0,1-2 0,-1-2 1,18 0-1,0-2 0,1-4 0,0 0 1,0-4-1,0-2 0,0-3 0,-1-4 1,0-2-1,-1-4 0,-1-2 1,0-3 97,-2-2 0,0-2 0,0-4 1,-15 2-1,0-3 0,-1-2 0,0-2 1,-1-1-1,0-1 0,0-3 1,-2 0-1,1-4 0,-1-1 0,-1-2 1,0-2-1,0-4 0,0-2 1,-2-1-1,-1-2 0,-9 10 0,-1-1 1,0-1-1,-2-1 0,1-2 1,0-2-1,-1-2 0,-1 0 0,0-2 1,0 0 229,0-5 1,0-1-1,-1 0 1,0-1 0,-1-1-229,-1 2 0,0-1 0,0 0 0,-1-2 0,-1-2 0,-2 2 0,0-3 0,-1-2 0,-1 0 0,0 0 0,-1 0 0,0 2 0,-1 0 0,0-1 0,-1 1 0,0-1 0,-1 0 0,-3 8 0,0 0 0,0 0 0,-1 0 0,0 0 0,0-1 0,0 0 0,-1-2 1,0 0-1,0-1 0,0 0 0,-1 0 0,1 0 0,-2 0 0,1 1 0,-2-1 0,1 1 0,-1-1 0,0 0 0,0 1 0,0-1 52,-1 0 0,-1 0 0,1 0 0,-1 0 0,0 0 0,0 0 0,-1 0 0,0-1 0,0 1 0,-1-1 0,1 1 1,-2-1-1,1 1 0,-1 1 0,0-10 0,0 2 0,-1-1 0,-1 1 0,0-1 0,0 1 0,0 2 0,-1-1 0,-1 1 1,1 0-1,-1 0 0,-1 0 0,0 0 0,-1 0 0,-1 1 0,1-1 0,-2 1 0,1 1 0,-1 1 0,-1 1 0,0 1 1,0-1-1,0 1 0,-1 0-54,0 1 0,-1 0 0,1 1 1,-2 0-1,1 0 0,-1-1 0,0 2 1,-1-1-1,0 0 0,0 0 1,-1 1-1,0 1 0,-1-8 0,-1 0 1,0 1-1,-1 0 0,-1 1 1,1 1-1,-1 1 0,-1 0 0,0 1 1,-1-1-1,0 2 0,-1 0 0,-1 1 1,0-1-1,-1 2 0,0 0 1,-1 0-1,-1 1 0,0 0 0,-1 1 1,-1-1-1,0 0 0,-1 0 1,0 1-1,-1 0-222,0 0 0,-1 1 0,-1 1 0,0 0 0,-1 0 0,0 1 0,-1 1 1,-1 0-1,-1 1 0,-1 1 0,-8-12 0,0 2 0,-2 0 0,-2 1 1,0 2-1,-1 0 0,-2 1 0,-2 1 213,-1 0 0,-2 2 0,-1 0 0,0 1 0,2 2 0,1 1 0</inkml:trace>
  <inkml:trace contextRef="#ctx0" brushRef="#br0">20782 4998 28355,'-49'-18'0,"0"0"0,0 0 0,0 1 0,-2-2 0,-1-1 0,-2 0 0,-1 0 0,-3 0 0,-1 0 0,2 3 0,-1 0 0,-3 1 0,0 1 24,0-1 1,-1 1 0,6 3-1,0 0 1,-5-1 0,0 1-1,3 1 1,1 0 0,3 1-1,0 1 1,-1-1 0,0 0-1,3 2 1,-1 2 0,-1-1-1,0 3 1,1 2 0,1 3 0,-2 2-1,1 3 1,1 4 0,0 3-1,-1 5 1,0 4 0,-1 5-1,1 4-328,-2 4 0,1 4 1,1 4-1,2 4 1,1 6-1,2 2 0,2 3 1,2 1-1,16-16 1,2 0-1,1 2 1,-7 22-1,4 2 0,11-21 1,3 0-1,2 1 1,-3 23-1,3 0-49,2-3 1,5-1-1,10-2 1,8-1-1,6-5 1,8-3-1,8-2 1,8-4-1,12-1 1,7-5-1,-15-16 1,4-3 0,1-2-1,6-1 1,3-2-1,2-2 547,6 0 0,1-2 0,1-1 0,-1-1 0,0-2 0,2-1 0,-12-3 0,2-2 0,1 0 1,0 0-1,1-1 0,0 0 0,1 0 0,-1-1 0,1 0 0,-1-1 0,1 0 0,0 0 0,3-1 1,0 0-1,0-1 0,0 0-93,0 0 0,1-1 0,0 0 0,-1-1 1,-4 1-1,0-1 0,1-1 0,-1 0 0,4-1 1,0 0-1,0 0 0,-1-2 0,0-1 1,-1-1-1,0-1 0,-1-1 0,-2 0 0,-1-2 1,0-1-1,0-1 0,0-2 0,0-1 0,-1-1 1,0-1-1,-3-1 0,0-1 0,-1-2 1,-1 0-200,0 0 1,0-2-1,-1-1 1,0-1 0,2-3-1,1-1 1,-2-1-1,-1-1 1,9-9 0,-1-2-1,-2-1 1,-1-1-1,0-2 1,-3-2 0,-2 1-1,-3-2 1,-2-1 0,-5 1-1,-3 0 1,-3-1-112,-4 2 0,-2-1 0,-3-1 0,-3 2 0,-2-1 0,-4 0 0,-1-19 0,-6 1 0,-6 3 0,-7 0 1,-9 4-1,-8 2 0,-11 5 0,-8 4 69,-10 2 0,-8 5 0,3 14 0,-5 3 1,-3 2-1,-8 2 0,-4 4 0,-1 1 0,11 4 1,-1 2-1,-2 1 0,-1 1 140,-5 1 0,-2 2 0,0 0 0,-1 1 0,-1 1 0,0 1 0</inkml:trace>
  <inkml:trace contextRef="#ctx0" brushRef="#br0">6345 14940 7799,'0'-8'1217,"-4"1"0,1 2 0,3-3 0,4-3 0,2 1 6536,0 1-6881,-2 6 1,-2-3 0,4 6 0,6 0 0,6 0-601,2 0 1,-2-1-1,3-2 1,-2-2-1,-3 2 1,-1 2 0,-3-1 478,-3-2-748,3 2 1,-12-4 0,0 6-4,-8 0 0,-4 0 0,-1 0 0,0 0 0,-1 0 0,1 0 0,-2 0 0,-1 0 0,-2 0 0,-5 2 0,0 1 0,0 1 0,-3 1 0,3-1 0,-1 1 0,-3 1 0,8-3 0,1 2 0,2 1 0,4 0 0,2-1 0,2 1 0,3-5 0,5 7 0,1-5 0,3 1 0,4 0 0,5-4 0,1 0 0,0 0 0,3 0 0,2 0 0,2 0 0,1-4 0,4-2 0,1-1 0,0-4 0,1 1 0,3 1 0,-9-3 0,12 9 0,-11-4 0,-4 1 0,-3 3 0,-3 1 0,1 2 0,-7 2 0,-2 2 0,-7 5-399,-7 3 0,-1 1 0,-11 2 0,-1 0 0,0 0 0,-3-3 87,1 0 271,0-1 0,-5-2 1,-1-1-1,3-2 1,1-3-1,3-2 1024,3-1 0,-3 0 1,6 0-984,0 0 0,10 0 0,7 2-1124,7 2 0,11-3 0,6 4 0,5-2 1124,7 1 0,2-2 0,2 4 0</inkml:trace>
  <inkml:trace contextRef="#ctx0" brushRef="#br0">4226 15353 8337,'12'-42'0,"-2"-1"0,-3 5 0,-1 8 357,-3 11 1,-3 12-1,-4 7 1,-7 7-1,-5 6 1,-8 7-1,-5 6 1,-7 10-1,-2 5 1,-4 7 149,-2 4 0,22-22 0,1 2 0,-3 4 1,-1 2-1,0 0 0,0-1 0,-1 1 0,0 0 1,-1 1-1,0 0 0,1 2 0,-1 0 0,1 0 1,0 1-1,2-3 0,-1 0-607,3-2 0,0-1 1,-14 29-1,5-6 0,5-7 1,3-5-1,6-5 0,3-4 1,5-4-1100,5-1 1,3-2 0,2-4-1,2-1 1199,1 1 0,13 0 0,-2-1 0</inkml:trace>
  <inkml:trace contextRef="#ctx0" brushRef="#br0">3319 16925 8075,'-1'-39'0,"-4"9"1407,-4 14 1,3 10 0,2 10-1,1 6-1052,-1 7 1,-2-1 0,-5 8 0,2 2 0,-2 6 0,-4 2 0,-3 4 0,2 5 29,1 6 0,3 3 0,2 0 0,1-2 1,0-3-1,2-1 0,2-4-985,4-5 0,1-5 0,0-5 0,1-2 0,4-1 0,3-5 0,6-3-4962,4-4 5562,2-7 0,13 1 0,1-6 0</inkml:trace>
  <inkml:trace contextRef="#ctx0" brushRef="#br0">3759 17245 7944,'-3'-20'670,"-4"-3"1,-7 3 300,0 8 0,5 9 1,3 7-1,1 5 0,1 5 1,2 3-1,4 6 1,4 2-1167,1 1 1,7 4 0,5-2 0,0-4 0,2-3 0,-2-5-2685,0-1 2740,5-8 1,-9-1 0,3-6 0,-5-3 0,-3-4-1,-2-8 672,-2-4 0,-3-4 0,-9-5 0,-6-1 0,-4-4 0,-2 0 0,0 1 365,0 2 1,0 7 0,5 3-1,1 4 1,3 4-138,5 0-1161,2 6 1,4 0 0,4 8 0,7 2 0,8 5-2093,4 3 1,8 7-1,2 2 2492,4 0 0,7 4 0,1-4 0</inkml:trace>
  <inkml:trace contextRef="#ctx0" brushRef="#br0">4466 17005 7951,'-6'-41'2331,"-3"5"0,3 20 1,1 12-1972,4 10 0,1 5 1,0 3-1,1 1 1,2 2-1,3 7 0,0 6-398,0 5 1,3 8 0,-3 2 0,0-2-1,1-2 1,1-1 0,2 0 0,2-2-7347,1-2 7384,7-3 0,-6-7 0,6 1 0</inkml:trace>
  <inkml:trace contextRef="#ctx0" brushRef="#br0">5892 17352 8024,'-13'-13'1033,"-1"5"1,2 5-1,2 6 1,1 8-718,-1 5 1,-2 0 0,-1 5 0,-1-2 0,1-3 0,0-1 0,1-1-128,3-1 0,-1 0 0,5 1-1235,2-1 0,8-13 0,2-9 0,2-10 1046,0-6 0,0-14 0,4-2 0</inkml:trace>
  <inkml:trace contextRef="#ctx0" brushRef="#br0">5719 17032 8024,'-6'-18'836,"-2"1"-565,1 0 0,1 7 0,7 3 0,4-1 0,5 2 0,7-1 0,6 1 334,7 0 1,0-4-606,5 1 0,7-9 0,5-3 0</inkml:trace>
  <inkml:trace contextRef="#ctx0" brushRef="#br0">6185 16672 8024,'-7'6'575,"-5"3"1,3 9 0,-1 3-296,1-1 0,1 10 0,5-2 0,-1 3 0,1 3 0,2 0 0,2 5 0,2 2 0,3 4 0,1-2 437,4-2 0,-4-1 0,2 0 0,1-1 0,1-4 0,-1-4-717,-1-3 0,0-7 0,4-2 0</inkml:trace>
  <inkml:trace contextRef="#ctx0" brushRef="#br0">6092 17232 7941,'-5'-30'643,"1"4"1,3 7 0,3 7 0,7 7 0,3 4 0,3 1 0,3 0-215,4 0 1,8 4 0,4 2 0,1 0 0,4 1-1,-2 1 1,1 2-1112,1 2 0,-5-3 1,-3-2 681,-3-1 0,-1 5 0,-1-4 0</inkml:trace>
  <inkml:trace contextRef="#ctx0" brushRef="#br0">6572 17259 7941,'-21'-8'2419,"2"-4"-935,5 4 0,4 2-1150,6 1 1,7 4 0,14 2 0,6 2 0,2 2 0,1-2 0,1 0-665,0 1 0,-1-3 1,0 4-1,-3-4 0,-2-1 1,-2 0-1,-2 0-27,-3 0 0,-8 0 1,-6 0 4425,-7 0-3631,1 0 1,0 6 0,6 3-324,0 3 0,2 0-137,2-3 1,3 1-1,7-4 1,-1 0-1,0 1-347,1 1 1,3-5 0,1 1-1,-1-2 169,-3-2 0,-6-2 364,-4-2 1,-1-2 0,2-3 0,3 3-1,4 2-624,2-1 0,0-1 0,3 2-1,2-5 1,0-3 0,2-1-444,0-1 1,-1-5 0,4-3 0,-2-5 0,1-4 0,-3-4 903,-2-4 0,3-7 0,0-1 0</inkml:trace>
  <inkml:trace contextRef="#ctx0" brushRef="#br0">7292 16846 7941,'0'-29'0,"0"7"0,0 6 0,-6 8 221,-3 4 1,-3 10-1,-1 7 1,1 8-1,1 7 1,4 5-1,1 5 1638,3 4 0,-3 1-1742,2 6 1,-1 1 0,5-6 0,0-1 0,-1-3-1,-2-4-117,-2-5 0,-5-9 0,3-3 0</inkml:trace>
  <inkml:trace contextRef="#ctx0" brushRef="#br0">7132 17285 7941,'1'-19'663,"4"-3"0,-2 3 0,4-1 0,0 4-350,1 3 1,1-4 0,4 10 0,0 0 0,2 2-1,3 4 1,3 1 0,1 0-621,0 0 0,0 6 0,5 1 0,0 0 0,-2-1 0,-2-1 1,0-1-789,0-1 1,-3-1-1,-3-2 1,-3-2 1270,-5-2 1,1 1 0,-6-6 0,-1-1-1,-1-2 1,-2-2 0,0 1 0,0 0 2695,0-1 0,1 8 0,2 6-2868,2 8 0,5 5 1,-1 5-1,3 3 1,1-1-1,2 0 1,1-3-1,4 1-549,0-1 1,2-7 0,7-3 0,0-1 0,2-3 0,-2-1 0,-4-4 442,-3-2 0,-4-4 1,2-5-1,0 0 1,-4-1-1,-1 3 1109,-2 2 0,-4-2 1,0 7-1,1 2 0,2 5-1105,1 6 1,2 9 0,2 7 0,2 8 0,2 7 97,2 1 0,2 1 0,2-2 0</inkml:trace>
  <inkml:trace contextRef="#ctx0" brushRef="#br0">6145 9449 11320,'-13'0'-532,"0"0"1,-1 0 0,1 0 0,-2 0 735,-3 0 0,3-4 0,-2-1 0,2 1 0,2-1 1,-1-1-1,2-1 506,4-4 0,2 0 0,7-3 0,5 1 1,7-2-1,10-3 176,6-4 0,11 1 0,11-1-726,5-1 1,3-3 0,5 0-1,-5 1-222,-4 2 1,5 0-1,-8 3 1,-1 1-1,-7-2 1,-8 2-1,-8 0-905,-4 3 0,-10 1 914,0 2 1,-7-7 0,-7 0-1</inkml:trace>
  <inkml:trace contextRef="#ctx0" brushRef="#br0">6985 7943 13525,'-10'-24'-431,"-4"-2"1,-2 2 0,3 6 0,-1 3 601,1 2 1,-6 6 0,-3 2 0,-4 5 0,-2 5 0,-1 4-1,-4 7 1,2 8 21,3 7 1,-5 15-1,11-2 1,3 6 0,4 4-1,8-1 1,9 0-80,15 1 1,12-7 0,20-4 0,11-6 0,6-8-1,-30-16 1,1-3 0,34 3-2,-3-7 1,-1-6-1,-11-7 1,-4-11-1,-3-13 1,-9-11-1,-6-10-388,-9-8 0,-10-1 1,-14-10-1,-10 0 1,-14 4-1,-14 3 40,-11 8 1,-5 6 0,-2 16 0,-3 9 0,0 10 241,-2 9 1,-7 22 0,6 6 0</inkml:trace>
  <inkml:trace contextRef="#ctx0" brushRef="#br0">13823 11621 11014,'-20'-32'0,"2"7"145,3 10 0,6 9 37,0 10 0,6 4 1,-1 5-1,2 0 1,4 2-1,2 1 1,5 4-1,5-1 1,3 2-1,7-2 1,6 2-1,7-2 1,4 0-1,5-4 1,3-3-1,4-5 1,5-1-1,3-3 1,2-1-1,4-4 801,4-2 0,2-8 0,-33 2 0,0-1 0,0 0 0,1-2 0,3-1 0,0-1 0,-1-1 0,1 1-825,0-1 1,-1-1-1,2-2 1,-1-2 0,-1 1-1,0 0 1,0-1 0,-1-1-1,-1-2 1,-1-2 0,-3 0-1,-1-2-215,-3-1 0,-1-2 1,-2 2-1,-1-1 0,-3-2 1,0 0-1,-1-2 0,0 0 1,-1-3-1,-2 0 0,0-2 1,-2-1-1,-3 0 0,-2 0-222,-1 0 0,-3 0 0,-3 1 1,-2 0-1,-3-2 0,-2 0 1,-1-2-1,-1-1 0,-3 0 1,-1 1-1,-4-2 0,-2 1-285,-2 0 0,-2 0 443,2 6 0,-2-1 0,-6-3 0,-2 2 0,1 4 0,-1 2 0,-2 1 0,-2 1 0,-1 2 0,-1 2 0,-2 2 0,-2 3-152,-1 2 0,-2 2 0,-2 2 0,-2 2 0,-3 3 0,-1 3 0,-2 1 0,0 3 0,-3 1 0,-2 2-430,0 0 0,-1 2 1,-5 5-1,0 3 742,-3 2 0,0 3 1,2 4-1,0 4 0,-2 5 1,0 3-1,0 3 0,2 4 1,-1 4-1,2 3 2,1 3 0,1 4 1,17-12-1,0 1 1,2 1-1,2 2 1,3 0-1,1 2 0,1-1 1,3 1-1,1 0 1,-7 22-1,5 0 1,6-4-1,5 1 0,5-3 1,4 1-499,3-3 1,5-1-1,6-3 1,5-1 0,5 1-1,5-1 1,4-3-1,5-1 457,7-1 0,3-1 0,1-3 0,3-1 0,6 0 0,0-2 0,1 0 0</inkml:trace>
  <inkml:trace contextRef="#ctx0" brushRef="#br0">15036 6037 12362,'9'-19'0,"0"-2"0,2 0 350,0 4-239,3 14 0,-7 0 1,-4 12-1,-6 1 0,-6 2 1,-4 1-1,-6 1 1,-7-1-1,-5 0 0,-3 2 1,-3 1 479,-1 2 0,-2 0 0,-2-5 0,-1 0 0,-1 1 0,1-1 0,2 0 0,1 1 0,0-1-207,0 0 0,0 1 0,1-1 0,2 0 0,1 1 1,-1-1-1,0 0 0,2 1-1790,4-1 1,7 2 0,3 1 1412,2 2 0,-5 0 0,4-5 0</inkml:trace>
  <inkml:trace contextRef="#ctx0" brushRef="#br0">13277 6690 30993,'-13'-10'-2831,"1"-3"1,3-2 1704,4 0 1,10 2 0,7-1 0,7 1 1617,8 0 0,10-1 0,6 1 0,10 0 0,8-1 0,-1 2 0,0 4 0,-4 3 94,-4 4 0,-2 1 1,-10 0-1,-6 1 1,-6 4-1,-7 3-1365,-8 4 1,-5 2-1,-11 0 1,-6 3-1,-10 2 1,-8 0-1,-7 2 999,-5 0 1,1-1 0,-8 3 0,4-6-1,8-2 1,6-1 336,6-1 1,3-4 0,7 0 0,3 1 0,6 0-645,6-1 0,12 3 0,12-3 0,8 4 0,9 4 0,8 2-567,5 2 0,6-1 1,0 4-1,2-2 1016,1 2 0,-27-9 1,1 1-1,1 1 1,-1 0-1</inkml:trace>
  <inkml:trace contextRef="#ctx0" brushRef="#br0">21768 4505 8318,'-13'11'-1468,"-1"-2"1177,7-3 0,0 0 0,2 3 705,-4 3 0,3-6-168,2-6 1,4-2-1,3-7-246,1-1 0,7 4 0,-4 0 0</inkml:trace>
  <inkml:trace contextRef="#ctx0" brushRef="#br0">10464 1986 8024,'2'-14'0,"2"1"0,-1 1 380,6 3 0,-5-1 1,4 4-1,-1 0 1,1 0-1,0 5 848,0 4 1,-2 0 0,-5 6 0,2 1-1,2 2 1,-2 1 0,-2 0 0,-1 1 221,0-1 0,-4-4 1,-1 0-1,1 1-1343,-2 2 0,3-5 0,-4-4-1300,1-6 1369,-5-4 1,10-11 0,-4 1-1,4-1 1,1 0 212,0 0 0,0 0 0,0 5 0,1 1 0,4 3 0,2 3 0,2 2-389,0 0 0,0-1 0,4 5 0,0 0 0,1 0 0,-1 0 0,0 0-799,1 0 1,-1 0 0,0 0-1,1 0 1,-1 0-1245,0 0 1,1 5 0,-1 0 0,0 1 2042,1 0 0,5-1 0,2-5 0</inkml:trace>
  <inkml:trace contextRef="#ctx0" brushRef="#br0">10931 1773 8024,'-8'0'4915,"2"5"0,6 6-3473,0 5 0,0 0 1,0 7-1,0 0 0,-1 2-1940,-4 2 0,4 0 0,-3-1 1,2 1-1,2 0 0,0-2 498,0-3 0,0-3 0,0-5 0</inkml:trace>
  <inkml:trace contextRef="#ctx0" brushRef="#br0">10744 1693 7990,'0'-6'839,"0"6"1,0 7 0,0 5 0,2 1 0,1 1 0,1-1 521,-1 0 0,3 2 0,-2 1 1,-1 2-1,-1-2 0,-1 1 0,2 0-1648,2 6 0,-1-4 0,-2-3 1,2-5-258,5-7 1,3-4-1,1-3 1,0-3-1,1-1 1,-1-2-1010,0 1 1,5-2-1,1 4 1,1-1 1552,-1-4 0,11-1 0,-2-1 0</inkml:trace>
  <inkml:trace contextRef="#ctx0" brushRef="#br0">11117 1653 7990,'-6'7'932,"-2"-3"0,0-2 0,-1-2-47,-1 0 0,4 1 0,2 5 0,2 6 1,2 7-1,-1 5 0,-4 6 1689,-4 2 0,-3 4 0,-2 4-3291,-4 0 0,3 4 1,-3 2-1,3 0 0,2 0-1674,0-3 0,5-3 0,4-6 2391,2-7 0,20-7 0,4-6 0</inkml:trace>
  <inkml:trace contextRef="#ctx0" brushRef="#br0">11237 1879 7990,'0'-18'1917,"0"1"0,-1 2-1258,-4 4 0,2 5 1,-5 6-1,-1 2 0,1 2 1,2 5-1,2 3 0,-1 3 209,2 3 1,2 1-1,2 5 1,2-4 0,5 0-1,2-4 1,7-1 0,2-3-1479,4-4 1,1-3 0,-2-10 0,-2-5 0,-4-6-1,-1-6 1,-5-5 0,-2-1 8,-6 1 0,-2-2 0,-4 6 0,-5 0 0,-3 0 0,-1 6 0,0 3 1314,-1 5 1,5-1 0,1 6-1,-1 2-858,1 5 1,8 5-1,9 5 1,4 0 0,5 1-1,4-1 1,4 0-1922,0 0 2066,7-5 0,7 4 0,7-5 0</inkml:trace>
  <inkml:trace contextRef="#ctx0" brushRef="#br0">11651 1759 7990,'-21'9'552,"3"0"0,2-3 1,-1 4-1,1 2 0,3-2 1,4 2-1,3 2 1,3 2 182,2 2 0,1 4 1,1-3-1,4 2 0,5 1 1,5-1-1,4-3 1,2-5-1,4-4-677,4-5 0,0-2 1,2-4-1,-5-4 1,-3-6-1,-6-5 1,-3-4-291,-5-3 1,-3 5-1,-6 0 1,-2 1-1,-4-1 1,-7 1-1,-8 2 33,-4 4 0,3 7 170,-1 1 0,7 1 0,-2 0-874,4-1 0,8-1 903,6 5 0,17 6 0,12 1 0</inkml:trace>
  <inkml:trace contextRef="#ctx0" brushRef="#br0">12424 1866 8028,'-2'-12'0,"-1"2"0,-3 1 0,0-2 0,-1 1 2935,0 1 2596,4 3-4933,-3 6 0,7 0 1,4 0-1,4 0 0,2 0 1,3 2-422,-1 2 1,5-2 0,0 2-1,-1-3 1,1-1 0,1 0-1,2 0 1,1 0 0,-1-1-2558,-3-3 0,1 2 0,-1-4 2380,-2 0 0,5-1 0,0-6 0</inkml:trace>
  <inkml:trace contextRef="#ctx0" brushRef="#br0">12930 1773 8009,'-6'-8'4454,"6"2"-3766,0 6 1,2 2-1,5 2 1,-1 5-1,-3 3 1,-1 1 0,-2 0-1,0 1-389,0-1 1,-2 0-1,-2 1-1384,-5-1 1,3-7 0,1-7 1168,4-11 1,1-2 0,0-3 0,0 2 0,0 1 0,0 1 1962,0 0 1,0 4-1,1 2 1,4 1-1780,4 3 1,1 3 0,0 3 0,-1 3-1,3-1 1,3 1-1225,3-3 1,1 3 0,-1-1-1,4-2 1,5-2 0,4-2 955,4-4 0,4-8 0,1-8 0</inkml:trace>
  <inkml:trace contextRef="#ctx0" brushRef="#br0">13330 1599 8009,'-7'9'0,"2"0"0,4 1 173,1 2 0,0-3 0,1 0 0,2 3 1,3 3-1,2 2 0,2 0 0,2-2 1,3-2-1,2-1 336,6-3 1,6-3 0,2-8-1,-1-2 1,-2-7 0,-3-5-1,-2-6 1,-6-3-1483,-2-2 1,-8 5-1,-2 1 1,-4 2-1,-2 4 1,-4 5-1,-3 5 1600,-4 4 1,-2 2 0,1 4 0,1 5 0,2 6 0,2 6 776,3 4 0,-6 2 0,4 3 1,-2 4-1,1 2 0,3 0 1,2-3 965,1-1 0,2 3-2177,0-5 0,0 0 0,0-6-193,0-3 0,6 3 0,1-4 0</inkml:trace>
  <inkml:trace contextRef="#ctx0" brushRef="#br0">10304 1373 7955,'-28'-2'0,"-2"-1"0,-1-1 0,2 4 4,1 7 1,1 8 335,0 12 1,-2 10 0,0 6 0,6 6 0,2 7 0,5 4 0,2 10 0,9-31 0,2 1 0,1 3 0,2 1 0,2 2 0,2 0-1,4 1 1,2-1 0,1 0 0,3-2-12,1-1 0,3-1 0,8 4 0,4-2 0,-1-5 0,3-2 0,3-3 0,4-3 0,3-3 0,3-3 0,2-5 0,1-3-1384,2-3 1,2-4 0,11-3-1,1-4 670,0-5 1,1-5 0,-14 0 0,0-2 0,0-1 0,17-11 0,0 0 0</inkml:trace>
  <inkml:trace contextRef="#ctx0" brushRef="#br0">13650 1279 7856,'9'-13'0,"1"1"1,5 3 405,4 3 0,10 6 0,0 0 0,4 0 0,1 2 0,3 2 0,1 7 526,2 5 0,0 0 1,-1 7-105,-4 0 1,-2 7 0,-8 2 0,-3 2-679,-4 3 0,-5 2 0,-4-1 0,-4-1 0,-5-1 0,-6 1 0,-7 3 0,-10 3-899,-6 1 0,-10 1 1,-8-2-1,-2 1 749,-1 1 0,22-16 0,1 1 0,-21 19 0</inkml:trace>
  <inkml:trace contextRef="#ctx0" brushRef="#br0">14810 1399 7836,'-18'-13'1879,"0"9"0,-1 14 0,3 12 0,-4 3-1749,0 2 1,-8 7 0,-11 8 0,-8 11 0,18-21 0,0 1 0,-3 4 0,-1 1-1,-2 3 1,0 1 0,0 2 0,1 0 0,0 1 0,1 0 181,0 2 0,2-1 1,5-3-1,2-1 1,-1 2-1,2 1-312,3-4 0,2 1 0,4-5 0,1 0 0,-6 35 0</inkml:trace>
  <inkml:trace contextRef="#ctx0" brushRef="#br0">14943 1786 8055,'0'-13'0,"2"-1"169,2 1 1,-1 0 0,4-1 0,1 1 0,-1 0 0,2-1 0,0 1 0,-2 0 0,-1-1 0,-3 1 2625,-1 0 0,-2 4-2448,0 0 0,0 12 1,0 1-1,0 8 1,0 7-1,-2 6 0,-1 5 600,-1 0-657,-1 4 1,5-6-1,0 2 1,0-5-1,0-5 1,2 0-1468,2-4 0,10-7 1,9-5-1,7-5 1,7-8-3549,6-9 4334,-7-11 0,8-6 1,-10-4-1,-1-1 1,-7 0-1,-6 1 1,-7 4 449,-4 3 1,-3 6 0,-8 5 0,-2 8 1344,-5 7 0,-3 12 0,-1 9 1,-2 11-1,-1 13 0,-4 10 1,1 7-412,0 6 1,0 5-1,2 4 1,8-34-1,0 0 1,1 0 0,0 0-1,-7 32-1166,2-5 0,6-5 0,2-7 0,5-4 1,5-9 172,4-6 0,8-11 0,4-2 0</inkml:trace>
  <inkml:trace contextRef="#ctx0" brushRef="#br0">13730 1546 7867,'-6'7'644,"-1"-1"0,-1-7 1133,4-4 1,2 2-1331,2-5 1,0 3 0,0-4 24,0-1 0,6-6 0,3-4 0,3 1 0,3-2 0,3-1 0,2-5-234,1-2 0,4-2 0,-2 6 0,2 1 0,0 3 0,-1 2 0,-4 3-26,0 1 1,-3 1 0,-3 1 0,-1 1 0,0 2 0,1 1-131,-1-1 1,5-1-1,1 1 1,2 1-1,2-1 1,3-2-1,2-1-28,3-1 0,-3 2 0,3 2 0,-3 1 0,-1 0 0,0 0-91,-1 0 0,-4 6 0,1-2 0,-1 0 0,-1 1 1,-4 1-1,-2 0-499,-1-2 0,-6 4-705,1-4-40,-6 4 0,5 2 1,-4 2-4444,5 2 5724,3-1 0,7-10 0,2-1 0</inkml:trace>
  <inkml:trace contextRef="#ctx0" brushRef="#br0">14970 720 7843,'6'-5'0,"-5"-1"366,-4-1 1,-1 2 0,4-3 495,0-3 0,0 7 0,0 4 1,0 9-1,0 5 0,0 6 0,0 0-659,0 4 0,0 0 0,0 0 0,0-2 0,0 0 0,0 0 0,0-1 0,0-2-692,0-3 1,0-1-1,0-1 1,1-3 488,4-2 0,-4-9 0,5-7 0</inkml:trace>
  <inkml:trace contextRef="#ctx0" brushRef="#br0">14956 826 9195,'-5'5'412,"5"-1"0,5 1 0,9-7 0,1-1 0,2-1 0,6-1 0,2 1 0,0-2-412,-3-1 0,9-8 0,-3-6 0</inkml:trace>
  <inkml:trace contextRef="#ctx0" brushRef="#br0">15450 440 7843,'-12'-14'3407,"9"9"-2706,-6 5 1,6 7 0,3 11 0,0 4 0,0 5 0,0 4 0,0 6-1,0 4-146,0 4 0,-1 8 1,-2-4-1,-2-3 1,2-3-1,2-3-1376,1 0 1,4-6 0,4-3-1,2-5 1,5-5 820,-1-8 0,7-5 0,0-8 0</inkml:trace>
  <inkml:trace contextRef="#ctx0" brushRef="#br0">20315 4971 8094,'-7'0'-238,"-1"0"1,5 2 0,-3 0 1162,-1 3 0,3-1-109,-5-4 0,6 2 1,0 1-236,6 1-311,4 1 1,1-7 0,-4-2 0,-3-5 0,1-3 111,2-1 0,-1-7 0,6 0 1,2-4-1,-1-1 0,0-3 0,-1-2-56,2-2 1,0 2 0,3-6 0,-2-1 0,-2-1-1,-1-2-91,1 0 1,2-5-1,1 0 1,1-3 0,-1-2-1,0-2 1,1-3-142,-1-3 0,0 2 1,1-7-1,1-4 0,1-4 1,-7 34-1,1 0-41,0-2 1,1 1 0,0 0-1,0 0 1,3-1 0,0 0 0,1-3-1,0 1 1,1-1 0,0 1 0,1-1-1,0 0 1,2 1 0,0 2-32,0-1 0,0 1 0,1-2 0,0 1 0,0 2 1,0 2-1,0-1 0,0 1 0,0 2 0,0 0 1,17-27-178,-6 6 0,3 1 0,-10 9 0,0 2 0,-1 3 0,-2 5 0,-2 2-55,1 1 1,-6 3-1,4-2 1,-3 3-1,-2 3 1,2 1-1,1 2-177,2-2 0,0 1 1,-3-1-1,1 3 1,3 1-1,1 0-94,-1 1 0,-1 1 0,-5 5 0,0 0 0,1-1 0,-1 1 0,-1 0-293,-3-1 1,2 1-1,-3 0 1,1-1 773,0 1 0,0-6 0,4-2 0</inkml:trace>
  <inkml:trace contextRef="#ctx0" brushRef="#br0">21715 1146 8106,'-6'-13'1,"-3"-1"671,-3 1 1,0 4-1,2 2 1,3-1 243,1 1 1,-3 3-1,3-4 1371,-2 2-2260,5 2 1,-2 10-1,5 3 1,0 4 11,0 5 1,0 2-1,1 7 1,2-2 0,1-1-1,1-2 1,-1 2-1,1 0-181,-2-2 0,3 2 0,0-7 1,-1 0-1,3-4 160,-1-4 0,-2 1 0,4-5 0,1-2 0,2-2 274,1-1 1,0 0 0,1-3 0,-1-3 0,2-6 0,1-1-266,2-3 0,0-1 0,-5 4 0,0 0 1,1-1-1,-2 1 0,-2 1-898,-1 3 1,0-1 0,4 6 0,0 1-1,1 1 1,-1 2-717,0 0 1,7 5 1586,2-1 0,3 12 0,2-1 0</inkml:trace>
  <inkml:trace contextRef="#ctx0" brushRef="#br0">21981 1812 8359,'-23'0'-32,"-4"0"1,5 6 0,7 2 0,6 1 146,3 0 1,3-6 0,9 0 0,6-6 0,7-6 0,5-5 0,6-3 654,2-6 1,4-2-1,4-1 1,0-1-1,0 0 1,0 2-1,-2 1-725,-2 2 0,1 1 0,-5-2-45,2 1 0,-4-1 0,3-3 0</inkml:trace>
  <inkml:trace contextRef="#ctx0" brushRef="#br0">20515 6690 23115,'-35'-22'0,"0"0"0,1 0 0,0 1 0,-29-18 0,-1 7 0,2 5 0,-5 5 0,0 6-79,-2 5 0,31 8 1,0 0-1,-37 5 0,36-1 1,1 2-1,-1 2 0,1 1 1,-36 8-1,37-5 0,0 0 1,-36 8-1,-1-4 0,1-3 1,36-5-1,-1-1 0,0 1 1,0-1-1,-1 0 0,0 1 1,0-1-1,1 1 0,-1 0 1,-1 0-36,1 1 0,0 0 0,-35 7 0,3 1 0,1 0 0,0 4 0,-1 4 0,2 4 0,1 2 0,1 3 0,0 4 1,34-15-1,0 0 226,-1 2 1,1 1-1,0 0 1,1 1 0,0 2-1,2 1 1,0 0 0,2 0-1,0 0 1,0 1-1,-1 0 1,1 1-202,-1 2 1,1 0 0,-2 2 0,2 0 0,1 0 0,0 0 0,1 0 0,1-1-1,-1 0 1,1 0 0,1 0 0,-1 0 0,0 0 0,0 1 22,-1-1 1,0 1 0,0 2-1,-1 0 1,1-4 0,0 0-1,1 1 1,0 1 0,0 0-1,1 1 1,-1 0 0,-1 0 41,0 1 1,1 1 0,0-1 0,1 1 0,0 2 0,0 1 0,1 1 0,-1 0 0,0 0 0,1 1 0,-2 3 0,1 0 0,-1 1 0,1 2-79,-1 1 0,1 1 1,-2 3-1,0 0 0,-1 3 1,-1 1-1,2-1 0,0 1 1,0 2-1,1 1 0,-1-1 1,1 1-32,1 0 1,-1 0-1,0 4 1,0-1 0,2-2-1,2 0 1,-1 1-1,1 1 1,-1 2 0,1 1-1,0-2 1,0-1-11,1 0 0,0-1 1,-3 2-1,0 0 1,4-3-1,1 0 0,0 1 1,-1 0-1,1 1 1,-1 1-1,2-2 1,0 0 48,1-1 1,1 0 0,1 2-1,0 0 1,0-2 0,1 0 0,0 1-1,1 1 1,0 2 0,0 1 0,2 0-1,0 0 1,0 2 0,0 1 10,2 0 0,0 0 1,0 2-1,0 1 0,0-1 1,-1 0-1,0 4 0,-1-1 1,1 2-1,-1 0 0,3-25 1,0 0-1,0 1-7,0-1 0,0 0 1,0 1-1,-1 24 0,-1-1 1,-2-2-1,1 0 1,0 1-1,1-1 0,0-2 1,1 1-1,1 1 1,0-1-1,0-1 0,0 0 40,1-3 1,-1 0 0,0 5-1,1 0 1,-1-3 0,0 0-1,1-3 1,0 1 0,2 0-1,0-1 1,1-3 0,1 0 16,1-2 1,1 1 0,-1 3 0,2 0 0,0-2 0,1-1 0,1 0 0,1 2 0,3 1 0,1 0 0,1-1-1,3-1 22,1 1 0,2 0 0,0-1 0,1 1 0,3-2 0,0 0 0,0 0 0,1 1 0,1 1 0,1 0 0,0 0 0,2-2 0,0 1 0,2 0 30,0-1 0,0-1 0,-1-1 0,0 0 0,1 3 0,0 0 1,2-1-1,0-1 0,1-2 0,0-1 0,2 0 0,0 1-22,2 0 1,0 0-1,-3-4 1,0 0-1,4 3 1,2-1-1,0 1 1,0-2-1,1-1 1,0-2-1,4 3 1,0 0-1,0-2 1,-1 0-53,1 0 0,1 1 0,6 2 0,1-1 0,-4-5 0,0-2 0,2 2 0,1-1 1,2 0-1,0-1 0,0 0 0,0-1 2,-1-1 0,2-1 0,6 2 0,0-1 1,-5-5-1,0 0 0,2-1 0,2 0 0,2-2 1,1-1-1,0-3 0,0-2 0,3-2 1,1-2 68,-1-1 0,0-2 0,-1-3 0,1-2 1,3 1-1,0-2 0,2-3 0,0-2 1,-2-3-1,1-2 0,2-1 0,-1-3 51,1-1 1,-1-1 0,1 0 0,0-2 0,4-2 0,0-2 0,-1 0 0,0-1 0,0-3 0,0 0 0,0-3 0,1 0 13,-1-1 0,0-1 0,-1-1 0,0-2 0,2-2 0,-1-1 0,-2 0 0,-1 0 0,-1-1 1,0-1-1,-1-1 0,-1 0 0,0-2 0,-1-1-108,-1-1 1,0 0-1,3-2 1,-1 0 0,-6-1-1,0-1 1,0 0-1,1-2 1,-1-1 0,0-1-1,-2-2 1,-1-1 40,-1 1 0,-1-3 0,-3-3 1,-1-1-1,0 0 0,-1-1 1,0-2-1,0-1 0,1-2 1,-1-2-1,1-1 0,-1-2 2,1-4 0,0-1 0,-16 19 1,1 0-1,-1-1 0,1-4 1,-1-1-1,0 0 0,0 1 1,1-1-1,-1 0 0,1-2 1,0 0-1,0 0 0,0-1 1,0 1-1,-1-2 0,1-1 1,0-1-1,0 0-73,0-2 0,0 1 1,-1 0-1,-1 1 0,-1 0 1,1 0-1,-1-2 0,-1 0 1,0-1-1,0 1 0,-1 0 1,0-1-1,-2 1 0,0 0 1,0-1-1,1-2 1,-1 0-1,0-1 42,-1 1 0,0 0 0,-1-1 1,-3 4-1,0-1 0,-1 0 1,0 0-1,0 0 0,-1-1 0,0 1 1,-1 0-1,0-1 0,-1 2 1,0-1-1,-1 0 0,0-3 1,0 0-1,-1 0 0,0 0 0,0 0 1,0 0 72,-1-1 0,1-1 1,-2 1-1,0-2 1,-1 0-1,0 1 1,2 0-1,-1 1 1,0 0-1,0-1 1,0 0-1,0-1 1,0-3-1,0 0 1,1 0-1,-1-1 1,0 0-1,1 0-37,-1 0 0,0 0 1,1-2-1,-1-1 0,0-1 1,0 1-1,0 1 1,-1 1-1,0 0 0,1-1 1,0-1-1,0 0 1,-1-2-1,1-1 0,-1 0 1,0 1-1,0-1 1,-1 0-64,1 0 1,-1 0 0,0 0 0,-1 0 0,-1 0 0,0 0 0,0 1 0,-1 0 0,0 1 0,0 1 0,-1 0 0,-1 0 0,0-1 0,-1 1 0,0 0 0,0 2 0,-1 0 0,-1 0 0,0-1 0,-1-1 0,0 1-31,0 0 1,-1-1 0,-1 2 0,1 4-1,-1 1 1,-1 0 0,-1-3 0,0 0-1,-1-1 1,0 1 0,-1 0 0,0 0-1,0 1 1,-2 1 0,0 0 0,-1 0-1,-1-1 1,-1 1 57,-1 1 0,-1 0 1,-1 1-1,0 4 0,-1 0 1,-2-1-1,0-1 0,-2 0 1,0 0-1,0-2 0,-2 1 1,1 0-1,-2 2 0,1 0 1,-2 0-1,-1-1 0,-1 0 1,0 1-1,0 2 0,0 1 1,-1 0 15,1 2 0,0 0 0,-2-1 1,-1-3-1,-2-1 0,1 1 0,1 5 1,0 0-1,1 1 0,-2-1 0,1 0 1,-2 0-1,-1-1 0,0-1 0,-1 1 1,0 1-1,0 1 0,-1 0-33,1 1 0,0 1 0,-2 0 0,-4-4 1,-2 1-1,0 1 0,2 5 0,-1 0 0,0 2 1,-2-1-1,-1 0 0,-1 1 0,-3 0 1,-1 1-1,-1 1 0,1 3 0,-1 1 0,-1 1 0,1 2 1,-2 2 0,0 0-1,-4 2 1,-1 0 0,-1 3-1,4 3 1,-1 2 0,0 1 30,-2 2 0,-1 2 0,1 0 0,0 0 0,1 1 0,-2 1 0,-3 2 0,-2 1 0</inkml:trace>
  <inkml:trace contextRef="#ctx0" brushRef="#br0">23861 4238 10963,'0'-37'0,"1"6"0,4 10 0,4 9 0,3 8 0,1 2 0,0 2 51,1 0 0,-1 0 0,0 0 0,-1-3 0,-3-4 0,-3-6 0,-2-2 1,1-1-1,-2-1 0,-2 0 0,-1 0 0,-1 4 0,-5 4 175,-7 5 1,-14 4-1,-16 6 1,-12 7 0,-16 8-1,30-9 1,-1 1 0,-5 0-1,-2-1 1,-2 0 0,0 0-1,-4-2 1,0 0-249,-2 1 0,0-2 1,-1-2-1,-1-1 1,0-2-1,-1-1 1,-1 1-1,-2-2 1,0 0-1,-1-2 1,-5-1-1,0-1 1,-1-2-1,-1-1 199,-1-1 0,1 0 0,1-1 0,0-1 0,0 0 0,0 0 0,2-1 0,1-1 0,0 0 0,1 0 0,1 0 0,1 0-104,0-1 1,0 1 0,-3 2 0,0 0 0,-1-1 0,-1 1-1,-1 2 1,-2 1 0,22 2 0,-1 0 0,0 1 0,-2 0-1,0 0 1,0 0-31,-2 1 1,0 0-1,-1 0 1,-5 2 0,-2 1-1,1 0 1,-1 0-1,1 1 1,0 1 0,-2 0-1,-1 0 1,0 1-1,-2 0 1,-1 1 0,0 1-1,0 0 1,0 0-1,0 1 1,-1 0 0,1 0-1,0 0-113,1-1 0,0 0 0,0 1 0,1 0 0,0 0 0,1 0 1,0-2-1,-1 1 0,1-1 0,0 0 0,0 0 0,0 1 0,1 0 1,1 0-1,0 0 0,0-1 0,0 1 0,1-1 0,2 0 0,0 1 1,1-1 164,1 0 1,2-1-1,-2 1 1,-3-1-1,0-1 1,1 1 0,3 0-1,0 0 1,1 0-1,-1 0 1,0 1-1,0-1 1,1 1 0,-1 0-1,1 0 1,3 0-1,-1 0 1,1 0 26,2 0 0,1 1 0,-1-1 0,-2 1 1,-1-1-1,1 2 0,2 1 0,1 0 1,0 1-1,-1 0 0,1 0 0,0 1 0,0 1 1,0 0-1,0 1 0,-22 8 0,0 1 1,2 2-1,1 3-191,2 0 0,1 2 0,5 1 0,2 2 0,0 2 0,2 2 0,4-1 0,1 2 1,7-1-1,1 1 0,5 0 0,1 1 0,6 0 0,2 1-98,3 1 0,2 2 0,3-1 1,3 1-1,7-3 0,3 2 1,2-2-1,4 2 0,4-1 0,5 1 1,7 0-1,5-1 165,7 1 1,5-2 0,11 2-1,7-5 1,7-1 0,5-4-1,7 0 1,4-2 0,-18-9-1,2-2 1,2-1 0,3 0 0,2 0-1,1-1 1,5 1 0,3 0-1,0 0 37,-14-4 0,0 0 1,1-1-1,0 2 1,0-1-1,0 1 0,0 0 1,2-1-1,3 2 1,1-1-1,1 0 0,0 1 1,3 1-1,0 0 1,0 0-1,1 1 0,0 1 1,0-1-1,0 1 1,1 0-1,2 1 0,0 1 1,1 0-1,-1 0-107,-1 0 0,0 0 0,0 1 0,-1-1 0,-3 0 0,-1-1 0,0 0 0,1 0 0,4 2 0,0 0 0,0 0 0,1 1 0,-14-5 0,0 0 0,0 1 0,1-1 0,-1 0 0,1-1 0,-1 0 0,1 0 0,-1 0 0,2 0 0,1-1 0,0 1 0,1 0 0,0-1 0,0 0 0,-1-2 0,-1 1 0,1-1 0,0-1 0,1 1 48,0-1 0,1 0 0,0-1 0,0 1 0,0-2 1,-2 1-1,0-1 0,0 0 0,0-1 0,0-1 0,13 1 1,-1-2-1,0 0 0,0-1 0,-1 0 0,-1-1 0,0-1 1,0-1-1,0-1 0,0 0 0,0-2 0,0-1 0,-2-1 1,1 0-1,-1-2 0,0-1-5,-1-1 0,0-1 0,0-2 0,0 0 0,3-3 0,1-1 0,-1-1 0,0-2 0,-4-1 0,-1-2 0,0 0 0,0-2 0,-1 1 1,0-2-1,0-1 0,-1 0 0,1-3 0,1 0 0,-1-2 0,-2-1 0,-1 0 0,-2-1 0,0-1 0,0-1 0,-1-3 0,0 0 1,0-2-1,-2-2-3,-2 0 0,0-1 1,-1-2-1,-2 1 1,-4 1-1,-1 0 0,-2-1 1,0-1-1,0-3 1,0-1-1,-2 0 0,0-1 1,-1 0-1,0 0 1,-2-1-1,-1 1 1,-1 0-1,-2 0 0,0-1 1,-2 0-1,-1 0 1,-1-1-1,-1 0 0,-1-1 63,7-13 0,-3 0 0,-3 0 1,-5 3-1,-4 0 0,-3 1 0,-6 5 1,-3 0-1,-4 0 0,-2 2 0,-4 0 1,-4 1-1,-9-20 0,-11 3 1,-1 23-1,-6 2 0,-5 3 0,-9 1 1,-6 3-1,-4 2 29,7 7 1,-3 2 0,-2 2 0,-3 2 0,-13-1-1,-3 4 1,-2 2 0,-2 2 0,11 4 0,-1 1-1,-1 2 1,-1 0 0,0 1 0,-4 1 0,-1 0 0,0 1-1,-2 1 1,0 1 0,8 1 0,-1 1 0,-1 0-1,0 1 1,0 0 0,-1 1 0,1 1 0,-1 0 0,0 1-1,-1 0 1,1 2 0,0-1-61,-1 2 0,0 0 0,0 1 0,0 0 0,0 1 0,-1 0 0</inkml:trace>
  <inkml:trace contextRef="#ctx0" brushRef="#br0">18982 6610 30410,'0'-25'-4916,"0"-7"1,0-10 3305,0-7 1,0-7-1,0-3 1,-1-1-1,-2 1 1626,-2 3 1,-7 9 0,1 7 0,-7 7 0,-3 6 0,-4 7 432,-5 6 1,-5 7-246,-10 7 1,-7 3 0,-10 4 0,-7 8 0,-2 4-1,33-7 1,0 1-137,0 2 1,-1 0 0,-1 0 0,0 0 0,-1 2 0,-1 1 0,-2 1 0,-1-1 0,1 2 0,-1 0 0,-1 2 0,-1 1 0,0 1 0,-1 1 32,0 0 0,0 1 1,-3 5-1,0 1 1,-1 0-1,0 2 1,0 1-1,-1 1 1,-3 4-1,1 2 1,0 1-1,2 1-175,0 2 1,1 3 0,14-13 0,1 0-1,0 1 1,2 0 0,-1 0 0,1 1-1,0-1 1,0 2 0,0 0 0,-2 2 0,1 1-1,1 1 1,0 0 0,0 0 0,1 1-1,-1 2 1,0 1 0,1 1 111,-1 1 1,1 2 0,1-2 0,4-2 0,0-2 0,1 3 0,-4 5 0,1 2-1,-1 1 1,1 0 0,0 1 0,1 0 0,1 0 0,1 0 0,0 1 0,-1 3-1,0 0 1,1 1-26,-1 1 1,2 2-1,0-1 1,2-2-1,0 0 1,1 1-1,-3 5 1,0 1 0,1 1-1,6-17 1,0 0-1,1 1 1,-1-1-1,1 1 1,0-1 0,-1 1-1,1 0 1,-1 2-1,1 0 1,-1 1-1,1-1 1,-1 0 0,2-1-1,-1 1 1,0-1-20,1 1 0,0-1 0,0 1 0,-1 1 1,0 6-1,-1 1 0,1 1 0,0-1 0,3-4 1,0-1-1,1 1 0,0-1 0,0 2 0,1-1 1,-1 1-1,2 0 0,-1 2 0,0 1 0,1 0 1,0 0-1,1-1 0,0-1 0,0 0 0,1 1-56,-1 1 1,0-1 0,1 2-1,0-1 1,0 5 0,0 0 0,0 0-1,1 0 1,0-4 0,1 0-1,1-1 1,-1 1 0,1 0 0,1 1-1,0-1 1,0 1 0,0 1-1,1 1 1,0-1 0,1 1 0,0-2-1,1-1 1,0 1 0,1 0 0,0 1-1,0 1 1,0-1 0,1 1-48,1-1 0,0 1 1,0-1-1,0 0 1,1-2-1,-1-2 0,2 1 1,-1 0-1,1 2 1,-1 1-1,2-1 1,-1 0-1,2 0 0,-1-1 1,2 0-1,-1 0 1,1-2-1,1-1 0,0 0 1,0 0-1,2 0 1,0 1-1,0 0 1,1-1-1,-1-2 0,1 0 1,1 0-1,-1 0 42,1 0 1,0 0-1,0 0 1,1 0 0,2 0-1,0 1 1,2-1 0,0-1-1,1-4 1,0 0 0,2 0-1,0-1 1,1 0 0,0 0-1,2 0 1,1-1 0,8 16-1,2 0 1,1-2 0,1 0-1,1-2 1,2 0 46,1 0 0,2 0 0,1-2 0,2-2 0,1-1 0,1 0 1,-1-2-1,2-1 0,0-1 0,1 0 0,1 0 0,1-2 1,1 0-1,0-1 0,2 0 0,2-1 0,0 0 0,1 0 1,-11-13-1,1 0 0,0-1 0,2 1 38,0 1 0,2 0 1,0 0-1,1-2 1,-1-1-1,0-1 1,1-1-1,1 0 1,2 1-1,0 0 1,1-1-1,0 0 1,2-1-1,0 0 1,1-1-1,1-1 1,-1 0-1,1-1 1,1-1-1,0 0 1,3 1-1,0-1 1,1 0-1,0-1 120,2 0 0,0-1 1,0 0-1,0-1-214,-3-1 1,-1-1 0,1-1 0,2-1 0,6 1 0,3-1 0,1-1 0,-1 0-1,-5-3 1,0 0 0,0-1 0,0 0 0,-1-1 0,1-1 0,-1 0 0,1-2 0,1 0-1,0-1 1,0-2 0,-1 0 0,-1-2 0,0 0 0,-1-2 0,0-1 67,0 0 0,0-2 0,0 0 0,0-2 0,0 1 0,1-2 0,-1-1 0,-1-1 0,-3-1 0,-1-1 0,0-2 0,-1-1 0,1-1 0,-1-2 0,0 0 0,0-3 1,2-1-1,0-2 0,-1-1 0,0-2 0,-2-1 0,0-2 0,-1-1 0,-1-2 0,1-1 0,-1-3 0,0 0 0,-1-2 21,-1-1 1,-1-2 0,-1-1 0,-1-1 0,-3 0 0,-1-2 0,-2 0 0,0-2 0,2-4 0,-1-3 0,0 0 0,-1-2 0,1-2 0,0-1 0,-2-1 0,1-2 0,-1-2 0,-1 0 0,0-2 0,0-1 0,-7 8 0,-1 0 0,0-1 0,0-1 0,0 1 23,0-3 1,0 1-1,0-1 1,-1-1 0,0 0-1,1-3 1,-1 0 0,0-2-1,0 1 1,0-2-1,0-1 1,1-1 0,-1 0-1,0-2 1,1 1 0,-5 7-1,0 0 1,0-1-1,0 0 1,0 0 0,0-1-1,0 0 1,0 1 0,0-1-1,0-1 1,0 1-1,0-1 1,0-1 0,1-1-1,-1 0 1,1-1 0,-1 1-1,0 0 1,-1 1 0,0 0-1,0 0 1,-1 0-1,0 0 1,1-1-44,-2 1 1,1-1-1,0 1 1,-1-1-1,0 0 1,0 0 0,0-1-1,-1 0 1,1-1-1,-1 0 1,-1 1-1,-1 0 1,-1 2 0,-1 1-1,-1 0 1,0-1-1,0 1 1,-1 0-1,-1 1 1,1 0 0,-2 0-1,1-1 1,-1 1-1,-1 0 1,3-11 0,-2 0-1,1 0 1,-2 0-1,-1 1 1,-1 3-1,-1 0 1,0 1 0,-2-1-1,0 1 1,-2 0-1,0 1 1,-1 0-1,-1-1 1,-1 1-75,0-1 1,-1 0 0,-1 0 0,-1 1 0,0 0-1,-1-8 1,0 0 0,-2 1 0,-1-1 0,-2 11-1,0 1 1,-2-1 0,0 0 0,-2 1 0,-2-13-1,-1 0 1,-2 1 0,-1 0 0,-1 4 0,-1-1 0,-2 2-1,-2-1 1,-1-2 0,-2 1 0,-1-1 0,-1 1 34,3 13 1,-1-1-1,0 1 1,-1 0 0,-1 2-1,-6-10 1,-1 1-1,-1 2 1,-2-2 0,4 11-1,-2-1 1,0 0 0,-2 0-1,0 1 1,-1 1-1,0 0 1,-2 0 0,0 1-1,0 1 1,-2 0 0,0 1-1,0 0 1,-2 1-1,0 1 1,-2-1 0,-2 0-1,1 0 1,-2 2 0,-1 0-1,1 2 1,-2 0-1,-1 0 1,0 2 0,0 0-120,-2 1 1,1 1-1,-1 0 1,-1 1-1,-3 1 1,-6-4 0,-3 0-1,-1 0 1,0 2-1,0 3 164,3 3 0,0 3 0,0 1 0,0 0 0,-2-1 0,-3-1 0</inkml:trace>
  <inkml:trace contextRef="#ctx0" brushRef="#br0">13264 6650 9842,'-12'-52'0,"3"5"0,6 9 0,7 9 0,10 12 546,6 6 0,13 1 0,8 4 0,11-3 0,10-4 0,8-4 0,-32 9 0,1-1 1,1 0-1,0 0 0,2-1 0,0 1 0,2-1 0,0-1 0,3-1 0,1 0 0,1 0 1,1-1 355,1 0 0,0-1 0,0 3 0,0 0 0,2 1 0,-1-1 0,0 2 1,-1-1-1204,-2 2 0,-1 0 0,-3 3 0,-2 1 0,-3 1 0,-2 2 0,30-1 0,-8 2 0,-9 2-1251,-6 2 1618,-7-2 0,-17 9 1,-2-3-1</inkml:trace>
  <inkml:trace contextRef="#ctx0" brushRef="#br0">14290 6157 16086,'1'-62'-4065,"5"10"4191,8 12 1,3 15-1,9 10 1,-1 5-1,6 1 383,6 2 0,-4 1 0,6 7 0,-1 4 1,-3 3-1,-1 4 0,-3 3-726,-6 3 0,-4 1 0,-9 5 0,-3-2 0,-5 2 0,-4 1 0,-7 3 25,-11 3 1,-4-1-1,-14 5 1,-2 5-1,-2 6 1,-3 9-1,1 7 159,20-27 0,2 3 0,0 3 1,2 4-1,2 5 0,0 0 1</inkml:trace>
  <inkml:trace contextRef="#ctx0" brushRef="#br0">14557 7930 10856,'1'-37'101,"3"6"1,5 7 0,11 15 0,6 7-47,8 10 0,17 8 0,9 15 0,-24-13 1,1 1-1,5 2 0,2 1 0,2 2 0,1 1 1,3 1-1,1 0 0,0 1 0,2-1 8,1 1 0,0 0 0,-2-3 0,1 0 0,-3 0 0,1 0 0,-2-1 0,1 0 1,-2-1-1,0 0 0,-1 0 0,-1 1 0,-1-1 0,-1 1 0,-2 0 0,-1 0-410,-2 0 1,-1 0-1,-4 0 1,-1-1 346,25 18 0,-8 3 0,-1-3 0,0-3 0</inkml:trace>
  <inkml:trace contextRef="#ctx0" brushRef="#br0">16183 8383 8939,'-12'-38'-41,"0"0"1,-7-27 0,6 18 414,1 16 1,-5 16-1,-3 12 1,-4 7 0,-7 10-351,-6 6 1,-8 7 0,-11 3 0,-3 2 0,-2-1 0,-3-1 0,2-6 0,2-2-771,2-1 0,9 1 0,-6 4 0,0 3 745,0 2 1,4-3 0,-9 4 0</inkml:trace>
  <inkml:trace contextRef="#ctx0" brushRef="#br0">16063 7783 8967,'6'-35'0,"3"-1"0,1 5 0,0 6 627,-1 7-257,-6 9 1,3 5 0,-7 7 0,-4 3 0,-4-1 0,-3 1 0,-1-3 0,0-3 0,-2-4-219,-3-5 1,2-4 0,-6-4 0,0-2 0,-2-2 0,-1-2 0,-5-4 0,-3-3 2338,-4-1-2342,-7-6 1,0 8 0,-10-7 0,-5 1 0,-6 1 0,30 18 0,0 0-1,-1 2 1,0 0-50,-1 1 0,0 0 0,-5-1 0,-1 1 0,-2 0 0,-2-1 1,0 1-1,-2 0 0,-3 0 0,-1 1 0,-2-1 0,0 2-95,1-1 1,-1 2 0,-7 1 0,-1 0 0,4-2 0,0 0 0,-2 0 0,0-1 0,-2 1 0,0-1 0,2 0 0,-1 0 0,0-1 0,-1-1 90,-1 0 1,0 0 0,3 1 0,-1 0 0,-6-5 0,-1 0-1,-1 0 1,0-1 0,1 1 0,1-1 0,0 0 0,1 0 168,1-1 0,1 0 0,3 1 0,0 1 0,-2-4 0,1-1 0,-1 2 0,0 1 0,3 0 0,-1 1 0,0 0 0,0 1 1,0 0-1,0 1-132,-5-2 0,0 1 1,-2 1-1,-1 1 1,1 0-1,0 1 0,-1 0 1,0 2-1,-3-1 1,0 1-1,23 4 1,0 1-1,-1 0-141,-2 0 0,-1 1 0,0 0 1,0-1-1,-1 0 0,1 0 1,-1 2-1,0 0 0,1 0 1,0 0-1,1 0 0,0 0 1,-1 1-1,1-1 0,0 0 0,0-1 1,0 1-1,0-1 0,-1 1 1,0 0-1,1-1 103,-1 1 1,1 0 0,0-1 0,-1-1 0,-1 0 0,1 0-1,-3 1 1,-1 0 0,1-1 0,0 0 0,0 0 0,1-1-1,1 0 1,1 0 0,0 0 0,-1 0 0,0 0 0,0-1 41,1 0 0,0-1 1,-1 1-1,2 1 1,0-1-1,-1 1 0,1-1 1,-1-1-1,0 1 1,1 0-1,0 1 1,1 0-1,0 0 0,2 1 1,-1-1-1,0 1 1,-1 0-1,1 1 0,-22-4 1,1 1-76,1 0 0,1 1 1,-3 0-1,-1 0 1,5 2-1,1 1 0,0-1 1,-1 0-1,0 1 1,1-1-1,3 1 0,1 0 1,0 1-1,0 0-147,4 0 1,0 1 0,3 0 0,-1 1 0,1-2 0,0 1 0,2 1 0,2 1 0,5 1 0,2 1 0,5 0 0,1 0-240,-31 0 1,13 0 0,9 1 323,11 4 0,2 4 0,14 8 0,-3 4 0</inkml:trace>
  <inkml:trace contextRef="#ctx0" brushRef="#br0">2279 5824 16142,'-19'-18'0,"4"0"0,7 2 0,0 3 0,2 2 0,0 3 231,3-3 0,0 1 1,0-1-1,-3 4 0,-1 3 1,-5 5-1,-3 7 406,-2 3 0,-7 3 0,2-1 1,-5 2-1,-3 1 0,-2 3 0,-2 2 1,-2 3-48,2 1 0,0-1 0,6-1 0,0 3 0,4-3 0,3 2 0,5 1-800,1 0 1,8-4-1,2-1 1,5-2 0,5-2-1,5-3-580,7 0 1,3-1 0,8-1-1,5-2 1,7-1 0,6 0 0,3-1 1129,0-4 0,5 3 0,7 1 1</inkml:trace>
  <inkml:trace contextRef="#ctx0" brushRef="#br0">2866 5931 30873,'-21'-37'-8325,"3"5"8682,4 10 0,-4 12 0,-1 5 0,-4 7 0,-3 5 0,-5 8 0,-3 4 0,-2 4-65,2-3 0,1 6 0,8-4 0,3 1 0,6 1 0,5-3 1,7 0-1,4-2-464,4 0 0,8-1 0,9-5 1,3 0-1,5-1 0,2-3 0,3-4 1,-1-5 327,0-5 1,-8-2 0,-7-8 0,-4-3 0,-2-4 0,-3-3-420,-4-2 0,-5-2 0,-6-1 0,-6 3 0,-6 1 0,-1 2 0,-2 0 8,0 4 1,5 2 0,-2 7 0,3 4 0,4 0-746,2-1 0,6 5 0,13-1 0,14 2 0,13 2-37,10 0 1,11-1 1059,4-4 0,9-8 1,-34 3-1,0-1 1</inkml:trace>
  <inkml:trace contextRef="#ctx0" brushRef="#br0">3639 5304 31580,'0'-31'-4916,"0"0"1,5 1 5408,-1 8 0,5 12 1,-5 13-1,-1 10 1,-1 6-1,-2 5-548,0 1 0,1 6 0,2 2 0,2 2 0,-2 5 0,-2 5 0,-1 1 0,0 1-285,0 1 1,2-6-1,2 1 1,5-4-1,3-5 1,0-3-1,-2-6 1,-1-6-1,0-4-433,-2-1 0,-4-8 0,-10-6 0,-10-9 0,-5-6 1386,-6-3 0,-3-1 0,1 3 0,-1-1 1,2 4-1,2 3 0,3 1 0,4 1 565,0 4 1,3 4-1,5 4 1,1 5 0,4 3-1699,1 1 1,2 5 0,5 1 0,3 1-1,7 0 1,5 1 0,6 1-124,4-1 0,8 0 0,6-5 0,7 0 0,6-2 1,4-4-1,-1-1-4913,-4-2 6266,1-1 1,-12-6 0,5 0 0</inkml:trace>
  <inkml:trace contextRef="#ctx0" brushRef="#br0">4066 5837 30853,'0'-13'-9831,"0"0"8919,0-1 1,0 1-1,1 1 1,2 2 1687,2 1 0,5 6 1,-1-2-1,4 4 1,5 1-1,4 1 1,5 4-156,4 4 0,3-2 1,4 2-1,1 1 1,-2 1-1,2-1 1,-4-2 47,-1-2 0,-4-1 1,-8-2-1,-6 0-783,-5-4 0,-14-5 0,-15-7 0,-12-2 1,-7-1-1,-4-2 0,-2 1 46,-2 3 0,2 2 0,6 3 1,3 5-1,2 2 0,4 5-45,4 6 0,5 1 0,7 12 0,3 4 0,5 3 0,4 5 0,7 3 0,8 2-1185,5 2 0,15 2 0,-4-3 1635,6 0 0,3 0 1,0 0-1</inkml:trace>
  <inkml:trace contextRef="#ctx0" brushRef="#br0">2253 6784 30189,'-9'0'-767,"0"0"0,6 1 1,-1 3-1,1 5 413,-2 3 1,4 6-1,-4 1 1,4 0-1,2 2 1,4 0-1,4 3 1,2 1-1,4 0 1100,3-3 1,4 2-1,8-6 1,2-2-1,3-1 1,2-3 0,0-4-147,-2-3 0,2-4 0,-4-1 0,-2 0 0,-2-3 1,-5-4-601,-3-6 0,-3-10 0,-5 0 0,-1-5 0,-3-6 0,-5-2 0,-2-4 0,-2 0-727,0-3 1,0 0 0,-2 3 0,-1 3 0,-3 3-1,0 6-989,0 3 0,2 3-225,4 8 1,0 13 0,3 5 0,4 8 0,10 6 1602,6 4 1,1 3-1,9 2 1</inkml:trace>
  <inkml:trace contextRef="#ctx0" brushRef="#br0">3186 6890 28899,'4'-22'-1124,"1"0"0,1 5 0,-2 13 0,5 4 0,3 4 1288,1 5 0,1 3 0,-1 0 0,0-3 0,1-3 0,-1-2 0,0 1 0,1-2 87,-1-2 1,0-1 0,1 0 0,-1 0-139,0 0 1,-5-1-1,-4-4 1,-2-4-1,-4-4 1,-2-3 16,-5-2 0,-3-4 1,-1 2-1,-1 1 0,1 0 1,0 3-1,-1 1 217,1 2 1,0 4-1,-1 1 1,1 2-1,0 3 1,-1 3-1,1 3-782,0 2 0,-1 10 1,1-1-1,1 4 0,2 3 1,2 0-1427,2 2 0,2 7 0,4 1 0,3-1 0,7-1 1928,12 2 1,10-2-1,8 3 1</inkml:trace>
  <inkml:trace contextRef="#ctx0" brushRef="#br0">3719 7010 30676,'-7'-41'-1837,"1"8"0,6 14 0,0 5 0,0 0 1415,0-4 0,0 3 0,0-3 1,0 2-1,0 0 0,0-2 1,1 2-1,2-1 579,2 0 0,4 2 1,-4-3-1,1 3 0,2 2 1,-2 0-1,1 1-419,1 3 0,-4 3 0,3 4 0,1-1-242,-1-1 648,2 0 0,4 10 1,1 1-1,-1 2-174,0 0 1,-1-5 0,-1 4-1,-4-1 19,-1 0 0,3-2 0,-6 2 0,-5 1 0,-5-2 583,-5-1 1,-1 4-1,-1-3 1,1 2-1,0 2 1,-1 2-411,1 1 0,4 1 0,0-1 0,0 2 0,2 1 0,3 2 0,2-2-1512,2-1 0,8-3 1,6-2 1592,11-1 1,8-6 0,7 3 0</inkml:trace>
  <inkml:trace contextRef="#ctx0" brushRef="#br0">4319 6744 31049,'0'-14'-4916,"0"1"1,-2 5 3691,-2 4 1,1 3 0,-4 2 1607,1 3 1,1 4-1,5 7 1,0 1-1,-1 2-277,-4-2 0,4-1 0,-4-2 1,2 1-1,1-1 0,-4 0 1,-2-1-70,-2-3 1,2 3 0,0-5 0,-3 2-1,-2-2 1,-3-1 0,-2-3-557,1-1 1,-2-2-1,1 0 1,2 0-1,1 0 771,2 0 0,6-6 0,1-2 0</inkml:trace>
  <inkml:trace contextRef="#ctx0" brushRef="#br0">4506 6717 30875,'8'-27'-3394,"1"1"0,-4 6 2732,4 7 337,-6 6 0,3 8 1,-6 4-1,0 3 1,-2 4-1,-2 2 1,-5 0-1,-3 3-295,-1 0 1,-1 7 0,2-3 0,2 1 0,3-1 0,1-2 0,3-3-1316,1-1 0,4-7 0,2-4 2232,5-3 1,9-18-1,3-5 1</inkml:trace>
  <inkml:trace contextRef="#ctx0" brushRef="#br0">4532 6597 30466,'0'-21'-9831,"0"3"6443,0 4 3655,0 6 0,0 4 0,0 8 0,2 5 0,2 4 0,5 5-1051,3 4 0,6 2 0,1 0 0,2-3 0,2-2 950,3-3 0,0-1 0,1-2 0</inkml:trace>
  <inkml:trace contextRef="#ctx0" brushRef="#br0">4812 6744 30466,'0'-14'-3016,"0"1"0,0 0 1,-1-1 3174,-4 1 185,4 6 1,-5 7 0,7 8-1534,4 4 0,-2 2 1,6-1 990,1 0 0,-6-7 1,-4-6-1,-8-7 1,-9-5-1,-5-1 0,-2-2 27,2-3 0,-2-1 721,7-3 1,-1 1 0,6 5 0,2-2-1096,1 1 1,7 4 0,2 4-1,8 5 1,4 4 0,2 4 88,4 5 0,3 3 0,6 1 1,-1 1-1,1-1 0,1 0 965,3 1 1,-3-1-1,5 0 1</inkml:trace>
  <inkml:trace contextRef="#ctx0" brushRef="#br0">5079 6637 30466,'9'-9'-5752,"-2"0"5577,-1-1 0,0-1 0,-3 1 503,1 1 0,1 8 0,-5 2 0,-2 10 0,-1 5 0,-3 2-871,-1 1 1,3-4-152,-5 2 0,6-2 1,-3-1-1,1-1-64,1 0 1,1-7-1,6-6 1,3-9 648,1-7 1,-2 0 0,2-7 0,0 1 0,1 0 0,1 0 117,-2-2 1,4 5-1,-6 1 1,3 3-1,2 3 543,2 4 1,-3 2-1,0 7 1,0 4 0,0 3-1,-2 6-1128,-1 4 0,4-2 0,-1 5 0,2-1 0,-1 0 0,-1-1 0,1-1-1164,2 1 0,3-4 1,1 1 2139,2-6 1,6-4-1,-4-6 1</inkml:trace>
  <inkml:trace contextRef="#ctx0" brushRef="#br0">5545 6544 30839,'0'-18'-8598,"0"0"7141,0 6 0,0 8 0,0 8 1026,0 5 1,2 3 0,2 1 0,5 1 754,3-1 1,7 0 0,2 1 0</inkml:trace>
  <inkml:trace contextRef="#ctx0" brushRef="#br0">5799 6517 30571,'0'-19'-1967,"0"-3"1,-5 2 0,1 2 0,1 4 0,1 0 745,2 1 1165,0 0 0,5 7 0,1 4 0,1 7 0,3 2 0,2 2 0,2 0 0,-1-2-290,0-1 0,2 3 0,1-3 1,4 0-1,0 0 0,3-3 1,-1-2 554,0-1 1,-6 0-1,2 0 1,-3 0-1,-2 0 1,1 0-1,-3 2 1255,-2 2-1399,3-2 1,-10 10-1,2-4 1,-2 6-171,-2 4 1,0 1-1,0 3 1,0-4 0,-2-3-1,-1-2 1,-3-1 982,-1-3 1,2 1 0,-4-6 0,-1-1-813,-2-1 0,5-8 1,2-4-1,4-5 1,2-4-1,4-1 1,4 1-1,4 3 1,3 2-1141,2 6 1,4-3 0,-2 7-1,0 1 1157,4 1 0,1-4 1,2-1-1</inkml:trace>
  <inkml:trace contextRef="#ctx0" brushRef="#br0">6465 6490 30404,'21'0'-598,"-2"-6"1,-6 0 0,1-4 0,-1 3 802,0 1 1,1-3-1,-1 4 1,0 3-1,1 2 1,-1 4 0,-1 5-762,-3 3 0,1 7-269,-5 3 1,4 6 0,-5 6 0,-3 8-1,-4 2 1,-8 7 436,-10 5 0,-4-4 0,-17 10 0,17-33 0,-2-2 0,-3 0 0,-2-2 0,-4 0 0,-2-1 0,-1-2 0,0-3 487,-1-1 1,-2-3-1,-9-1 1,-1-3-1,3-4 1,1-1 0</inkml:trace>
  <inkml:trace contextRef="#ctx0" brushRef="#br0">2586 7277 32394,'-22'0'-1600,"17"0"1,29 6 0,38 1 1677,-24-3 0,3-1 0,11 3 0,4-1 1,5-2-1,2 0 0,6 0 0,2 0 1,-20-1-1,2 0 0,1-1 0,5 1 0,1-1 1,2-1-1,6 1 0,1 0 0,1-1 1,4 0-1,0 0 0,2 0 0,-18 0 0,2 0 1,-1 0-1,1 0 0,0 0 0,0 0 1,0 0-1,1 0 0,2 0 0,0 0 0,1 0 1,-1 0-1,1 0 0,-1-1 0,1 1 1,0-1-1,2 1 0,1-1 0,-1 0 0,0-1 1,-1 0-1,0 0 0,-1 0 0,0-1-153,-1 1 1,0-1 0,0 0-1,0-1 1,-1 0 0,0-1 0,-1 0-1,0 0 1,13-2 0,-1 0-1,-1-1 1,-1 0 0,-1-1 0,-1-1-1,-1 0 1,-1-1 0,0-2-1,-5 0 1,0-1 0,-1-2 0,-3 0-1,0-2 1,-1-1 44,-3 0 0,-1 0 0,-1-2 0,-3-1 0,-1-2 0,0 0 0,-2-1 0,-1-2 0,0-1 1,-2-1-1,0 0 0,-2-2 0,18-15 0,-4-3 0,-3-1 0,-4-2 0,-5 0 0,-3-2-36,-5-1 0,-2-3 1,-1-7-1,-4-2 1,-6 1-1,-5-1 1,-1-3-1,-4-2 1,-3-1-1,-5-1 1,-3 1-1,-6 0 1,-5-1-1,-5 0-72,2 23 0,-2 0 0,-3 2 0,-3 0 0,-3 2 0,-4 0 0,-5-1 0,-3 1 0,-3 2 0,-3 0 0,-2 1 1,-3 2-1,-3 2 0,-2 1 0,-2 1 0,-4 2 0,-3 1 0,-2 1-17,12 9 0,-2 1 0,-1 0 0,0 3 0,0 1 0,-1 1 0,0 2 0,-3 0 1,-7 0-1,-2 0 0,-2 2 0,1 0 0,-2 2 0,-1 0 0,0 2 0,0 1 0,-2 1 1,1 1-1,-1 0 0,-1 2 0,13 1 0,0 1 0,0 0 0,-1 1 0,0 0 1,-1 0-1,0 0 0,0 1 0,-1 1 0,0-1-143,-2 1 1,-1-1 0,0 1 0,0 1 0,0 0 609,0 1 1,0 0-1,1 2 1,-1-1-1,0 1-342,0 0 1,-1 1 0,0 0-1,1 0 1,0 2 0,2 0 0,2 2-1,-1 0 1,1 1 0,-1 0 0,0 0-1,0 1 1,-1 0 0,1 0-1,0 1 1,0 0 0,0 1 0,1 0-1,-1 0 1,0 0 0,0 2 0,0-1-1,-1 1 1,1 0 0,0 1-1,0 0 1,1 1 0,-1 1 0,1-1-1,0 1 100,1 1 0,-1-1 0,1 1 1,0 1-1,2 0 0,-12 4 0,2 0 1,1 1-1,1 2 0,3 0 0,0 2 1,1 0-1,2 1 0,3 0 1,1 0-1,1 1 0,1 2 0,3 0 1,2 1-1,1 1 0,1 2 0,-9 11 1,2 2-1,3 1-84,4 0 1,2 2 0,4 2 0,5 2 0,4 2 0,4 1-1,3 0 1,5 2 0,2 0 0,5-1 0,2 0 0,4 0-1,5 1 1,4-1 0,4 0 0,4-3 0,5 0 0,3-2-1,7 1 1,5-1 0,3-2 86,4 1 0,4-2 0,5-2 1,-4-12-1,4-2 0,2-1 0,2-1 1,7 3-1,2-1 0,2-2 0,1 0 1,5 0-1,2-1 0,1-1 0,2-1 1,-12-6-1,0-1 0,1 0 0,1-1 1,1 0-74,3 1 0,1 0 0,1-1 0,1 0 0,0 0 0,2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10504 4478 9275,'5'-31'0,"-1"1"0,-2 7 0,-5 9-146,-6 13 516,-3 7 1,-3 7 0,-4-1-1,-6-2 1,-7-2 0,0-1 0,-1-1-1,4 0 1,-1-3 0,0-3 0,-1-3-1,2-3 1,1 0-81,1 0 0,0 0 0,1 2 0,-1-4 1,0-1-1,1 2 0,-3 0 261,-2-1 0,2 4 1,-8-4-1,-3 2 1,-8 3-1,-6 2-462,-10 1 1,-10 4 0,35-1 0,1 0 0,-2 1-1,0 0 1,-3 0 0,0 1 0,-1-1 0,0 1 0,-3-2-1,0 1-31,-1-1 0,-1 0 1,3-1-1,-1 0 1,-2-1-1,0-2 0,1 1 1,-1 0-1,-2 0 1,1 0-1,-3 0 0,1 0 601,0 0 0,0 0-419,-2 0 1,1 0-1,6 0 1,0 0 0,-4 0-1,1 0 1,0 0 0,1 0-1,-2 1 1,1 0 0,0 1-1,1 0-28,-2 2 1,0 1 0,1 3 0,0 0 0,-2 2-1,-1 1 1,-1 0 0,0 2 0,-4 2 0,0 1 0,0 1-1,-1 0-244,0 1 1,-2 1-1,-3 4 1,0 0-1,1-2 1,1-1-1,-2 2 1,-1 1-1,-2 0 1,0 1-1,1-1 1,1 0 2,0 0 1,0 0 0,-1 1-1,2 1 1,2-3 0,1 0 0,1-1-1,1 0 1,1-2 0,1 0-1,3-1 1,1 0 0,2-1 0,1 1 37,4-1 0,0 0 0,4 0 0,0 0 0,4-2 0,0 0 0,1 0 0,0 1 1,-28 14-1,6-2-137,7-1 1,2 5-1,-1 2 1,6 2-1,6-1 1,3 2-1,4 2-171,-1 1 1,4 4-1,5 4 1,2 2 0,0 6-1,1 2-119,3 1 0,3 8 0,3-2 0,3 2 0,4 4 1,0-2 85,1-1 0,-1 5 1,7-8-1,1 0 0,1 3 1,-1-1-1,-1 4 116,-2 2 1,0 1 0,0-34 0,0 1 0,-1 3 0,0-1 0,-1 2 0,0-1 0,-2 3 0,-1 0-736,-1 1 1,0 0 771,-1-1 0,1 1 0,-1 6 0,2 1 0,-1-1 0,1 0 0,1 2 0,1-1 0,0 2 0,0-1 0,1-1 0,1 0-34,0-2 1,1 2 0,2 1 0,1 0 0,1 1 0,1 0 0,2 0-1,0 0 1,0-2 0,2 0 0,0-3 0,1-1 84,1-2 1,-1 0-1,-1 1 1,0-1-1,1 1 1,1 0-1,-1-1 1,0 1-1,0 0 1,-1 0-1,2-1 1,-1-1-1,0 0 1,-1 0 52,1 0 1,0 0 0,-1-4 0,0 1 0,-2 6 0,-1 2 0,1-3 0,-1 0 0,0 1 0,0-1 0,-1 1 0,0 0 40,0 1 0,-1-2 0,0-1 0,0 0 0,1 2 1,0 0-1,0 1 0,-1 0 0,0 0 0,1 0 0,-1 0 1,1 1-1,-1-1 0,1 1 24,0 1 0,0 0 1,-1-1-1,-1-1 0,2-1 1,-1 0-1,1 0 0,1 1 1,-1-1-1,1 1 1,1 0-1,0 0 10,-1 0 0,1 0 1,0 0-1,-1 1 1,1-5-1,0 0 1,-1-1-1,1 1 1,0 0-1,-1 1 1,1 1-1,-2 0-17,0 1 0,-1 1 1,2 0-1,-1 0 0,-3-1 1,0 0-1,0-2 1,-1 0-1,0-1 0,-1 0 1,1 0-1,-2 0 0,1 2 1,0 0 2,1 0 1,-2 0-1,1 1 1,-1-1 0,-1 0-1,0 1 1,-2-2 0,0-1-1,0 1 1,-1 0 0,1 3-1,-1 0 1,1 1 0,-1 0 20,2 1 0,-1 0 0,0-1 0,1 0 1,1-2-1,1 0 0,-2-3 0,1 0 1,0-2-1,1 0 0,1-2 0,0-1 9,2 0 0,1 0 1,-3-1-1,1 1 0,2-3 1,0 1-1,-1 0 0,1-1 1,-1 1-1,1 0 0,0-3 1,0-1 37,3 33 0,0 4 0,-3-7 0,3 1 0,0 0 0,1 0 5,1 3 1,-4-3 0,4 6 0,-2-1 0,-2 1 0,1-3 0,-1 1-28,-1 1 1,3-3-1,-2-1 1,1-2 0,-1-3-1,2 1 4,2-2 1,-4-8 0,3 0-1,1-2 1,-2-4 0,1-2 173,1-4 1,0 0 0,6-1 0,1-1-1,1-2 1,3-1-148,2 1 1,1 2 0,3 2 0,-1 2 0,-2-1 0,2 0-1,0 1-219,-2-2 1,3 3 0,-4-2 0,1-1 0,0-1 0,2-4 225,1-2 1,2 1 0,1-6 0,3-2-1,4-2 1,5-3 0,5-4 491,4 0 0,6-3 0,5-3 0,7-1 0,3 0 0,2 1-343,-34-8 0,0 1 0,-1 0 0,1 1 0,1 0 0,1 0 0,1 2 0,1-1 0,0 2 0,0-1 0,2 2 0,-1 0-181,1 0 1,0 1 0,-3 0-1,-1 1 1,3-1 0,0 0-1,2 1 1,1 0 0,-1 1-1,1-1 1,2 0 0,1 0-1,-2-1 1,0-1 460,1 1 0,-1-1 0,2-1 1,0-1-1,0 0 0,1 1 1,1-1-1,0-1 0,2-1 1,1 0-1,1 0 0,0-1-317,-1 0 1,1-1-1,6 1 1,1 0-1,1-1 1,0 1 0,0-1-1,0 0 1,1-1-1,-1 0 1,-1 0-1,-1-1-50,0 1 0,1 0 0,5 1 1,0 0-1,-6 1 0,-1 0 1,0-1-1,0-1 0,-1 1 0,0 0 1,-1 0-1,-1 0 0,-2 1 1,1 1-40,-2-1 1,0 1 0,-1 1 0,-1 1 0,-1 0 0,0-1-1,-1 1 1,-1-1 0,0 2 0,-1-1 0,0 0 0,0-1-1,-1 1 1,1-2 23,0-2 1,0 0 0,0 0-1,0 0 1,0-3 0,-1-2-1,0 1 1,-1-1 0,2 0-1,-1 0 1,-1-1 0,0 0-68,0 0 1,1 0 0,2 0-1,-2 0 1,-4-1 0,-1 0 0,-1 0-1,1-1 1,-1 0 0,-1-2-1,-1 1 1,-1-1 12,33-6 0,-33 2 0,-2-1 0,27-8 0,-4 0 0,-4 1 0,-6 0 0,-5-2 67,-2 2 1,-8-1 0,-3 1-1,-3-2 1,-3 1 0,-3-1-686,-4 0 340,-3-6 1,0-1-1,1-7 1,2-3-1,-2-3 1,-1-5-14,-2-6 0,5-13 1,0-8-1,-10 33 0,0-1 1,0-4-1,0-2 0,0-2 1,1-1-1,0-5 1,1 0 45,0-1 0,1-1 1,0-2-1,1 0 1,3-2-1,0-1 1,1-4-1,-1-1 1,0-1-1,0 1 0,-1-2 1,0 0 23,-1 0 0,0 2 1,-1 6-1,-1 0 0,-1-3 1,0-1-1,1 1 1,-1 1-1,0 2 0,-1 0 1,1 0-1,0-1 57,-2 4 0,0-1 0,-1 0 0,1 0 1,-2 1-1,1 0 0,0-1 0,-1 0 0,1 0 1,0 1-1,-1-3 0,0 0 0,-1 1 0,0 0-120,0 1 1,-1-1 0,-2-5 0,-1-1 0,2-2-1,0-1 1,-1 1 0,0-2 0,1-2 0,0-1-1,0 1 1,1-1 66,1-2 1,1-3 0,-2 21-1,-1-1 1,2 0 0,-1 0-1,1 0 1,0-1 0,1 1-1,-1 0 1,1-1 0,0-1-1,1-1 1,-1 0 0,0 1-1,0 0 1,0 1 57,-1 1 0,-1-1 1,2 1-1,0-3 1,1 0-1,-1 1 1,-2 4-1,-1 2 1,0-1-1,1 0 1,-1 0-1,1-1 1,-1 0-1,2 0 1,-2 1-1,3-23 1,-1 2-1,0 2 0,0 0 77,0 0 1,-1 1 0,0 9-1,-1 1 1,3-10 0,-1 0 0,-1 4-1,-1 1 1,0 3 0,0 1 0,-1-1-1,-1 1-67,0-2 0,0 1 0,-1 4 0,0-1 0,0-5 0,0 0 0,0 0 0,0 2 0,0 1 0,0 0 0,0-1 0,0 0 0,-1-2 0,0 1 13,-1-3 1,0 0 0,0-4 0,1 1 0,-3-2 0,0 1 0,1-1 0,0 0 0,1 0-1,0 0 1,-1-1 0,0 1 33,-1 1 0,-1 0 0,1-1 1,1 0-1,-1 2 0,0 1 1,1 2-1,-1-1 0,1 0 0,0 1 1,-1 2-1,1 0-6,-1 3 0,0 0 0,2-1 1,0 2-1,-2 4 0,-1 1 1,0 0-1,1-1 0,-1 0 1,1 1-1,0 0 0,1 0 1,-1 1-1,0 0-3,1 0 1,-1 0 0,0 4 0,-1 1 0,-1-4 0,-1 1 0,0 1 0,0 0 0,1 1 0,-1 0 0,0 0 0,1 0 0,-1-1 0,0 1 51,1-2 0,-1 0 0,-2 2 1,-1 0-1,0-1 0,-1 0 0,0-1 1,0 1-1,0 0 0,0-1 0,-2-1 1,0 1-18,-1-3 1,-1 1 0,0 2 0,0 1 0,-2 2 0,0 2 0,1 1 0,0 1 0,1 3 0,0 0-1,1 1 1,0 0-54,0 1 1,1 0-1,2 3 1,0 0 0,-11-34-1,-1 5 1,1 2-1,0 3 1,-2 2 179,-1 3 0,-2 7 1,1 3-1,-2 2 1,-3-1-1,-5 4 153,-2 4 0,-4-2 0,-1 5 0,-4 0 1,-4 4-1,-5 5-13,-3 3 1,-3 10-1,-5 0 1,-1 5-1,-2 5 1,-1 7-255,1 8 0,4-2 0,1 6 0,-2 4 0,-3 3 0</inkml:trace>
  <inkml:trace contextRef="#ctx0" brushRef="#br0">7292 9156 19666,'-2'-8'-2987,"-2"4"1,-5 2 3259,-3 2 1,3-4 0,0 0 0,-1 1-1,-2 1 1,-3 4 0,-1 1 0,-2 2-1,0 1-211,-1 0 1,3 5 0,-6-2 0,-1 1 0,1 0 0,1-1 0,1 0 0,0 0 92,1 0 0,-3-5 0,3 4 0,-1-2 1,0-2-1,0 2 2,1 3 0,-3-2 0,3 2 1,-1 2-1,0 0 0,-1 3 1,-1-1-159,1 0 0,-4 5 0,4 1 1,-1 1-1,1 0 0,2 1 0,3 3-103,1 1 0,-3 0 0,2-1 1,2-2-1,4 0 0,1 0 60,2 1 0,-4-3 0,7 3 0,-1-6 0,1 0 0,0-1 0,-1 3 81,-1 2 1,5 0-1,-4 2 1,4 0 0,1-1-1,0 1-175,0 4 0,1-8 1,4 8-1,5-3 1,5-2-1,4 0 1,0 0 45,1-1 0,2 3 0,-3-5 1,2 2-1,3 1 0,-1 0 113,-1 0 0,2-4 1,-5 3-1,2 0 0,1-2 1,1 2-1,-1-2 25,2 0 1,1 3 0,1-2 0,1-1 0,1 0 0,3-3-38,5-1 0,-1 3 0,2 0 0,3-3 0,-1-4 1,2-2-1,-1 0 100,3-1 0,5 2 0,-4-6 0,1-1 0,-1-1 0,0-2 268,-1 0 1,3 0 0,-1 0 0,-2 0 0,0 0 0,0 1 1476,1 4-1730,0-4 0,-2 7 0,1-5 0,1 2 0,1 1 0,1 0 0,3-3-200,2-1 1,3-2 0,-1 0 0,0 0 0,2-2 0,1-1 248,2-1 1,0-5-1,-5 3 1,1-1 0,-1-4-1,-1-1 1,-2-1 133,-1 0 1,-5-1-1,4 3 1,-1 0-1,-1 2 1,2 0 0,-3 1-201,1-1 0,3 4 0,-3-2 1,0-1-1,1 1 0,-1-2-312,0 2 0,3-5 0,-3 3 0,0-3 1,1-3-1,-1-1 259,0-2 0,3-4 1,-4 3-1,-3 0 1,1-2-1,0 0 1,2-3 2218,-2-1-2304,-2-1 1,4-1 0,-1-1 0,-1-2-1,0-2 1,-1 1-193,-3 2 0,4-5 1,-8 8-1,-1-2 0,-2-1 1,-2 3-1,-2-1-12,-3 0 1,-3 5 0,1 0 0,-6-2 0,-2 1 0,-3-1-302,-3 2 633,3 0 0,-11-1 1,4 1-1,-4 0 0,-1-2 1,0 1-336,0-1 0,-1-4 1,-4 4-1,-4-4 1,-3-3-1,-1 0-40,0-2 1,-2 5 0,-3-5-1,-4 2 1,-5-1 0,-4-1 132,-4 1 0,-5 5 0,-6 5 1,-6-1-1,-6 3 0,-4 1-414,-6-1 520,1 11 0,28 0 1,0 1-1,1 3 0,0 1 1,-2-1-1,0-1 0,-1 1 1,-1 0-1,0 1 0,0-1-20,0 0 0,1 0 84,-3-1 0,0 0 0,4 1 0,0 1 0,-1 0 0,0-1 0,0 0 0,2 0 1,-2 0-1,0-1 0,0 1 0,1 0 135,-1 0 0,0 1 0,0 0 0,-1-1 0,0-1 0,0-1 0,0 0 0,-1 1 1,0-1-1,-1 0 0,1 1 0,0-1 5,-1 0 1,1 1 0,0 1 0,0 1-1,-3 0 1,0 0 0,0 2 0,0 0-1,-2 2 1,0 1 0,-2 3 0,1 1-304,-3 3 0,0 1 0,2 0 0,1 2 0,-1 3 0,0 0 0,3 1 0,0 2 0,1 0 0,1 1 0,5 0 0,0 1 0,4-1 0,1 1-1350,-25 17 0,11-1 1462,9 5 0,6 0 0,7 0 0</inkml:trace>
  <inkml:trace contextRef="#ctx0" brushRef="#br0">6545 9769 8850,'-4'-14'0,"-2"3"5065,-2 2-5035,5-3 0,-3 5 0,6-7 0,0 1 1,0 0-1,0-2 0,0-2 0,0 0 1,0-1-1,0 0 0,0 0 1077,0 2 0,-1 0 1,-2-1-1259,-1 0 0,-1-6 0,5 4 0,-1-1 0,-2-6 352,-2-3 0,-1-2 0,3-6 0,-3-3 0,0-2 0,1-5 200,2-4 0,-3-3 1,1-1-1,1 0 1,-1 5-1,1 1 1,-1 3-148,0 0 0,3 6 0,-2 6 0,2 1 0,1 2 0,-2 0-564,-2 0 0,-1 0 1,3 3-1,-1-2 0,1-1 1,0 2-1,0 0 10,-1 3 0,-1 1 0,4 1 0,-2 2 0,-2-2 0,2-1 0,2 0 286,1 2 0,0-2 0,0 3 0,0-2 0,0 2 1,0 4-468,0 4 1,0 0-1,0 1 1,0 0-762,0-1 0,0 5 1,0 3-1,0 5-427,0 7 0,6 9 1883,3 2 1,2 1 0,3-4 0</inkml:trace>
  <inkml:trace contextRef="#ctx0" brushRef="#br0">6092 8316 28168,'-19'-1'-247,"-4"-4"0,4 4 0,1-4 568,4 4 1,6 2 0,5 1-1,6-1-50,6-2 1,7-8 0,2 0 0,0-3 0,0-1 0,-1-2 0,0-1-222,-2-2 0,2-1 1,1 2-1,-2-2 1,-1-2-1,-1-1 1,-3 0-1,0 0-433,-2-2 0,-6 0 0,1 2 1,-2 4-1,-2 4 0,0 0-928,0 1 1,0 4 0,0 5 838,0 7 0,1 3 0,5 16 0,6 1 1,6 3-1,2 2-76,4 3 0,7 1 1,5 4-1,2-5 0,2-3 1,0-1-1,2 0 353,2-1 1,3 1 0,7-1-1</inkml:trace>
  <inkml:trace contextRef="#ctx0" brushRef="#br0">7705 13247 10502,'9'-31'0,"-2"1"0,1 5 0,-3 6 0,1 4 186,-3 2 1,-3 1-1,-4 3 1,-6 5 0,-7 2-1,-5 2 1,-3 0 0,-3 0-1,-3 0 1,-3 2-1,-2 1 1,0 3 0,1 0-1,1-1 134,3-2 1,-2-1 0,2-2-1,1 0 1,2 0 0,2 0-1,-1 0 1,0 0-121,1 0 0,-3 4 0,0 4 0,-4 2 0,-1 5 0,-3 1 0,-1 3-588,-2 4 0,-3 2 285,3 2 0,-8 5 0,8 4 0,-3 2 133,-3 2 0,5 6 0,-3 3 0,4 4 0,4 2 1,5 3-1,4-1-62,5 4 0,7 4 0,8-5 0,1 0 0,3 4 1,3 3-30,4 4 1,5-2-12,-1-31 0,2 0 1,17 31-1,-10-32 0,3-1 1,0 0-1,3-1 0,1 1 1,2-1 38,2 0 0,0 0 0,3-1 0,1 0 0,2-1 0,1-1 0,2 0 0,2-2 0,1 0 0,1-2 0,4-1 0,2-1 0,2-1 0,1-1 0,3-1 0,2-1 0,5-4 0,2-2 0,4-1 0,1-2 0,2-2 0,1-2 0,4 0 0,0-3 0,-23-3 0,0 0 0,0-1 97,1-1 1,0 0-1,0 0 1,22-1-1,1 0 1,-24-1-1,0 0 1,0 0-1,-1-1 1,1 0-1,0-2 1,1 0-1,0-2 1,0 0-1,0-1 1,1 0-1,0-1-92,1-1 0,-1 0 1,0-1-1,0-2 1,0 0-1,0 0 0,-1 0 1,1 0-1,-1-1 1,-1-1-1,1-1 0,-1 0 1,-1-2-1,1-1 1,-1-1-1,-1 0 0,-1-1 1,0-1-95,-1 0 0,0-1 1,-2-1-1,18-12 1,-3-4-1,-1 0 1,-2-3-1,-2-3 1,-1-3-1,-2-3 1,-2-2-1,-2-2 1,-2-1-1,-5-1 1,-4-2 72,-2-1 0,-3-1 1,-5 4-1,-2-1 0,-5-2 1,-3 0-1,-4 2 1,-3 0-1,-3 4 0,-5 0 1,-3 4-1,-4 1 0,-3 4 1,-4 2-100,-3 4 0,-4 1 1,-13 0-1,-5 4 1,-2 5-1,-3 3 1,-7 0-1,-3 2 1,-8-1-1,-3 2 1,-4 2-1,-2 1 16,-2 1 1,-3 1 0,19 5 0,-1 0-1,0 0 1,-3 2 0,0-1 0,0 1 0,-1 0-1,-1-1 1,0 1 0,-1 0 0,-1 1-1,0 0 1,2 1 0,0 0 0,1 1 76,1-1 1,1 2 0,-1 0-1,-4 2 1,-1 0 0,1 2-1,4 1 1,1 0 0,0 2 0,0-1-1,1 2 1,-1 0 0,0 1-1,0 2 1,1 0 54,2 3 0,1 0 0,0 2 0,2 0 0,0 1 0,0 0 0,0 2 0,1 0 0</inkml:trace>
  <inkml:trace contextRef="#ctx0" brushRef="#br0">6265 13874 27575,'9'5'-3732,"-2"4"1,-1 3 2958,-3 2 0,-1-1 0,-2 0 0,-2-1 1791,-2-3 1,-3-5 0,-7-7-1,-1-1 1,-2 0 0,-6-1-1,-3-1-716,-5-1 1,1-2 0,-6-6-1,1-1 1,-1-3 0,1-2-418,-2-3 1,-3-1-1,-3-2 1,-3-2-1,0-4 1,-1-5 0,1-4-57,0-5 1,1-4-1,5-2 1,3 1 0,3 0-1,6 1 189,3-4 1,3-1-1,10 2 1,1 2-1,4 2 1,1 1-363,3-1 1,8-1 0,4 1-1,2 1 1,3 0 0,1 2 0,2 3 1,-2 2-1,3 2 1,-5 3-1,-2 5 1,-4 6-1,-1 6-793,-3 3 1,-3 6 0,-6 8 867,-7 11 1,-1 16-1,-5 10 1</inkml:trace>
  <inkml:trace contextRef="#ctx0" brushRef="#br0">5305 12754 18440,'-14'-27'-1583,"-4"1"1,2-4 0,-5 17 1438,2 5 0,-4 0 0,7-1 0,4-3 1,6-3-1,5-3 0,1-2 437,0-1 1,10-4-1,5 2 1,6 0 0,5 0-1,5 6 1,4 3 234,2 6 0,3-3 0,2 7 0,3 4 0,-1 6 1,1 10-753,-1 8 1,7 1 0,-3 9 0,4 0 0,2-2 216,-1 1 0,6 10 0,2-2 0</inkml:trace>
  <inkml:trace contextRef="#ctx0" brushRef="#br0">7718 6277 15342,'-27'-35'0,"2"-1"0,3 3 0,3 5 0,0 6 0,-4 4 0,-3 4 178,-5 0 0,1 7 0,-7 2 0,-5 4 0,-5 2 0,-6 4 0,-5 5 0,-3 5 0,-2 4 0,-1 2 0,-3 4 0,-1 6 0,32-12 0,1 1 1,0 1-1,0 2-284,1 0 1,2 2-1,2 0 1,2 3 0,-1 1-1,2 1 1,1 0-1,1 1 1,3 0 0,1 1-1,-14 35 1,10 3 0,11 1 151,13-2 1,8-27 0,5-1-1,5 2 1,3-1 0,5 0-1,5-1 1,6-1 0,5-2-1,7-2 1,5-2 0,8-1 0,4-3-1,-18-10 1,2-2 0,1-1 9,4 0 1,0-2-1,3-1 1,6 0 0,3-2-1,0-2 1,2-3-1,0-1 1,1-2-1,1 0 1,0-1 0,1-2-1,3-2 1,-1-1-1,1-1 1,0-2 0,0-2-1,0-2 1,-17 1-1,0 0 1,0-2 0,0 1-121,0-2 1,-1 1 0,1-2 0,-2 0 0,18-5 0,-2-1 0,0-2 0,1 0 0,0-1 0,-1-1 0,-5-1 0,-1 0-1,-2-1 1,-4 0 0,-2-1 0,-1-1 0,-3-1 0,-2 0 0,-1-1 0,-5 0 0,-1-1 0,-1-1-2,15-15 1,-4-4-1,-4-4 1,-6-3-1,-9 0 1,-5-1-1,-5 1 1,-4-2-1,-6-3 1,-5-1-1,-6 2 1,-4-1 112,-3-2 0,-4 0 1,-6 2-1,-5 2 0,-5 9 1,-5 2-1,-2 5 0,-5 2 0,-6 4 1,-5 4-1,-5 6 0,-5 4-32,-8 3 0,-4 5 1,-3 3-1,-3 4 0,21 6 1,-2 1-1,0 1 1,1 1-1,-1 0 0,0 2 1,-1 1-1,-1 0 0,1 3 1,3 0-1,1 1 1,0 2-194,-22 6 1,1 2 0,6 0 0,3 2 0,6 1 0,3 1 0,4 1 0,1 2 0,5 1 0,3 2 0,7 1 0,3 0 176,6 0 0,2 1 0,-16 28 0,18-5 0,5 1 0</inkml:trace>
  <inkml:trace contextRef="#ctx0" brushRef="#br0">10024 6544 30220,'-16'-60'-4916,"1"6"1,5 11 3464,2 10 0,5 15 0,9 15 1600,8 6 0,6 11 1,13 9-1,6 7 0,6 5 1,7 4-1,6 2 1,3 4-27,-30-21 0,0 1 0,3 3 0,0 2 0,4 1 0,0 1 0,1 2 0,0 2 0,1 1 0,-1 1 0,-2 1 0,0 1 0,-3 0 0,0 1 0,-3 1 0,0 1 494,-1 1 0,-1 0-639,-2 2 0,-2 0 1,-1-1-1,-2 1 1,-2-1-1,-1 0 0,-1 1 1,-1 0-1,-1-2 1,-1-1-171,-1-1 0,0-1 0,0 0 0,-1-1 0,0-3 0,-1-1 0,10 35 0,-4 0 0,-3-6 0,-3-1-324,-3-5 0,-3-5 0,-6 3 0,-2-2 0,-2-3 0,-7-2 454,-5-1 1,-5-1-1,-4-1 1,1-4-1,4-6 1,0-3 0,6-7-379,3-5 1,5-4-1,9-7-2721,6-2 3161,6-9 0,12-7 0,-1-6 0</inkml:trace>
  <inkml:trace contextRef="#ctx0" brushRef="#br0">10904 8343 20366,'-12'-62'-5185,"3"11"4009,5 16 1,2 18-1,2 22 996,0 11 0,0 8 0,0 4 0,0 3 0,0 5 0,2 4 0,2 3 718,5 1 0,5 5 0,5-3 0,7 0 0,9 0 1,5-5-1,4-2-42,5-4 1,1-10-1,5 0 1,7-5 0,3-8-1,6-7 1,1-5-456,0-4 1,-31 1 0,0-1 0,-2-3 0,0 0 66,0 1 0,-1-1 1,0-5-1,-2-1 1,31-15-1</inkml:trace>
  <inkml:trace contextRef="#ctx0" brushRef="#br0">9944 13340 8257,'-4'-20'0,"-1"2"-7,1 3 0,4 6 0,0 0 0,0-1 0,0-2 212,0-1 1,0 4 0,0 0 0,-2-1 468,-2-2 1,-2 3-1,-4 2 1,1-1-577,-2 1 1,0 4 0,-3 0-1,1 4 1,0 5-94,-1 2 1,0-4 0,-3 4 0,-2-1 0,0-1 0,-2 1 0,2-1 243,-1 0 0,-3-1 0,2-5 1,-1 1-1,1 2 0,0 1-72,1-1 1,3 3 0,-2 0 0,1 0 0,1 2 0,0-1 0,2 3-211,2 2 0,0 2-6,-1-1 0,6 2 0,-1 1 1,-2 3 63,-1 2 1,-1-3-1,0 4 1,-1 2-1,1 1 1,1 3-1,2 2 47,1 1 1,2 0-1,-2-5 1,4 1-1,4 0 1,1-1-97,0 1 1,6 4 0,3 0-1,4-3 1,5-3 0,4-2 106,3 0 0,2-3 0,1-4 1,3-6-1,5-5 0,2-4 1,4-1 347,2 0 1,-1-3 0,3-4-1,-2-8 1,-1-4 0,5-6-184,2-5 0,-1 0 1,-2-4-1,1-1 1,-2-2-1,-1-5-226,-2 1 1,-7-2-1,-5 0-207,-3-1 0,-7-5 0,-5 3 1,-5 0-291,-7 0 1,-4 6 0,-6 4 0,-7 1 0,-9 1 0,-8 4-263,-6 7 0,-4-1 0,-3 8 0,-2 2 0,-3 5 0,-1 3 737,2 3 0,-5-4 0,5 0 0</inkml:trace>
  <inkml:trace contextRef="#ctx0" brushRef="#br0">7438 12208 8453,'-13'0'426,"0"-6"1,5 3 0,4-6 235,2-1 1,8 4-557,3 1 0,3 4 0,3 1 0,1 0 0,3 1 0,2 4 0,-3-2 1,2 5-1,1 3 1,0 1-1,1 1 1,0 0 24,1 1 1,-6-1 0,4 2 0,0 1 0,0 2 0,2-2 0,1-1 245,-2-2 0,3 1 1,-2-1-1,0 0 1,1 1-1,-2-1-168,2 0 0,0 1 1,-1-1-1,-2 2 1,-2 1-1,-1 2 1,0-2-131,0-1 0,1 0 0,-1 2 1,1 4-1,0 0-131,-1-3 0,-9-2 0,6 0 103,-4 2 0,9 0 1,-7-5-1,2 0 32,0 1 0,-2-1 0,2 0 0,1 1 0,3-1 0,1 0 78,-1 1 1,3-2 0,-3-2 0,2-1 0,1 1 0,-1 1 0,-2-1-58,1-1 1,-6-2-65,4 2 0,-3 3 0,-2-5 0,-1 2-8,-3 0 0,3 0 1,-3 4-1,3 1 1,1-1-1,0 0 1,1-1 35,-1-3 0,5 3 1,1-3-1,2 1 1,2 1-1,3-4 81,0-1 1,1 3-1,1-3 1,0 0-1,0-1 1,-3 0-55,1 1 0,-6-5 0,1 5 0,-2 0 0,-2 2 0,-4 0-116,-4 1 1,1 0 0,-5 5 0,-1-1-1,1 0 1,-1 2-68,-1 3 0,3-2 1,0 5-1,0-2 1,1-3-1,-1-1 0,2-2-19,-1 1 1,-3-5 0,5-2-1,0 1 1,0-3 0,0 1 316,1-3 1,-2 3-1,1 0-1039,1 2 1,0 0-1,-1 6 1,-4-1-97,-4 0 0,-2 2 1,-2 2-1,-2 0 1,2 0-1722,2-3 2646,1-6 0,6-2 0,1-6 0</inkml:trace>
  <inkml:trace contextRef="#ctx0" brushRef="#br0">9158 13287 8688,'-8'-21'384,"4"4"0,4 8 0,4 3-74,5 0 1,3 4 0,1-2 0,1 3 0,1 1 0,1 0 0,3 1 0,0 2 159,1 1 1,2 11 0,-4-1 0,-2 2 0,-1 2 0,-2 1 0,-1 0 225,-3 0 1,-3 5-368,-6-2 0,0-1 0,-2 0 0,-2-2-267,-5-3 1,0 4 0,-3-3 0,-4 0 0,-2-3 0,-3 0-1,1-1-187,-4 0 0,-6-1 0,-2-1 0,-1-3 0,1 1 1,2 0-705,2 0 0,1-4 0,2 5 829,3 5 0,-3 4 0,4 8 0</inkml:trace>
  <inkml:trace contextRef="#ctx0" brushRef="#br0">9704 9556 22621,'-13'0'-3738,"4"0"3713,0 0 0,6-2 0,-3-1 302,0-1 0,3 1 61,-5 7 1,3-1 0,-4 5-1,-1-1-51,-2 0 0,-1-4 0,1 3 0,1-1 0,4 1 0,0 1-271,-1 3 1,4-2 0,-5 1 0,0 1-1,0 2 1,0 1 0,0 1-73,2-1 1,-5 5 0,3-1 0,-1 0 0,-2-3 0,2 0 107,-1-1 1,-4 0 0,7 1 0,-4-1 0,-2 0 0,1 1-1,0-1 211,-1 0 0,3 1 1,0-2-1,2-2 0,-1-1 1,0 1-271,1 2 1,-3 1 0,3 1 0,-3-1 0,0 0-1,2 1 1,1-1 3,-1 0 0,-2 1 0,-2-1 0,1 0 0,0 1 0,-1-2 71,1-4 1,1 4 0,0-3 0,2 3 0,-3 0 0,1-2 0,-1-2 124,2-2 1,1 4 0,-3-3-1,-1 2 1,1-1 0,0-1-1,1 0-199,3 4 0,-3 1 0,3 1 1,-3 0-1,-1 1-105,0-1 0,-1 3 1,2-1-1,2-3 0,1 0 1,0 0-1,0-1 233,0-2 1,2 3-1,-3-4 1,1 0 0,-2 0 78,0-2 1,2 3 0,0-3-1,-2-1 1,1 3-25,1-1 0,-3-2 1,3 4-1,-2 1-287,-3 2 0,1 0 0,1-2 0,2-1 0,1 1 0,-2 1 0,1-1 19,1-1 1,-3 0 0,3 4 0,-2 0-1,-1 1 1,1-2 189,3-4 0,0 4 1,-2-4-1,1 1 1,0-1-1,0 3-135,0 1 1,0 1 0,-3 0-1,2 1 1,1-1 0,0 0-103,2 1 0,-5-1 0,5 0 1,-2 1-1,0-1 0,0 0 1,0-1 139,0-3 0,5 3 1,-4-3-1,1 1 1,1 1-1,-1-3 124,-1 3 0,4 1 0,-5-1 0,-1 0 1,-2-2-1,0 1 0,1 2-160,3 1 1,-1 1-1,-5 0 1,1 3 0,0 0-1,1 0 1,1-2-161,3-2 0,3 0 0,-4 1 0,0-1 0,0 0 0,1 0 1,-1 1 202,1-1 0,-4 0 0,4 1 0,-4-1 0,0 0 138,3 1 1,-3-1-1,5 0 1,-2 1-1,0-1 1,0 0-196,2 1 0,-5 1 0,3 1 0,-1 3 0,-2 2 0,1 1 0,-2 0-151,-2 0 1,6-1-1,-5 3 1,-1-3-1,1-2 1,-2-1-1,1-1 436,0 1 0,2 0 0,0-5 0,-1 1 1,1-1 58,0 0 0,-1-1 1,3-2-821,2-1 1,3 0 0,6 5 0,0-1-1546,0 0 1,0-4-1,0 0 197,0 1 1,1-4 732,4-1 0,-2-4 1215,6-1 0,-1-12 1,6-2-1</inkml:trace>
  <inkml:trace contextRef="#ctx0" brushRef="#br0">7758 11555 8585,'-18'-5'0,"1"1"-84,0 1 1,7 3 0,1 3 0,0 3 255,2 1 1,-4-2-1,5 2 1,1 0-1,-1 1 1,3 2 251,1 2 1,2 1 0,0 1-1,2-3 1,2 0 0,5-2 0,3 1-1,3 0-162,2-1 1,4 2 0,7-5 0,2 0-1,3-1 1,-1-2-759,1-1 1,4-2-1,-3 0 1,1 0-1,2-2 1,3-2 495,3-5 0,2-9 0,-5-2 0</inkml:trace>
  <inkml:trace contextRef="#ctx0" brushRef="#br0">7372 8103 24618,'-12'-3'0,"3"3"1801,4 6-2583,4 4 1,1 5 0,0 1 0,1 2 0,4-2-1,4-1 1,3-1 0,1-1 0,0 0 1047,1 1 1,-1-6-1,0 1 1,1 2 0,-1 0-1,2 3 1,2-1 84,6 0 0,-3-2 0,1 1 0,0 2 0,-2 3 0,2 1 0,-2 1-556,0 2 1,4-4-1,-4 4 1,0 0-1,2-1 1,-2 3 245,0-3 0,4 6 1,-4-6-1,2 1 1,2-3-1,1-3 0,0-2 285,-2 0 1,0 1-1,5-1 1,1 0 0,2 1-1,1 0 1,0 3-157,1 0 0,1 3 0,4-4 1,-3 3-1,-1 2 0,-2 1-610,1-1 0,-4 4 0,4-3 1,-6 4-1,-2 0 0,-2 1 1,0-1 665,-1 1 0,3-2 0,-5-1 0,2-3 0,1-2 0,2-3 0,1-1 969,3-2 1,2-1-1,-2-1 1,3-3 0,3 3-1,0 1-1223,-3 1 0,2 0 0,-2 2 1,-2 1-1,0 4 0,-3-1 0,1 0-368,0-3 1,-5 5-1,-2 0 1,1 0 0,-2-4-1,1-2 1,-4-1-5,-1-1 1,-6-4-1,0-2 1,-1 1-1,1-2-1292,0-1 0,-4 0 1762,4-5 1,-1-12 0,6-3 0</inkml:trace>
  <inkml:trace contextRef="#ctx0" brushRef="#br0">9478 9289 23091,'-9'-21'-3028,"0"4"0,6-1 2654,-1 18 1,2 3 0,2 10 0,0 0 0,0 1 0,0-1 793,0 0 0,0 2 0,0 1 1,0 2-1,-1 0 0,-4 0 1,-4 1-248,-3 2 1,-1-5 0,0 2 0,-2-3 0,-1-2 0,-2 0 0,2 1-680,1-1 0,1-4 1,1-2 719,0-1 1,-1-1 0,1-5 0</inkml:trace>
  <inkml:trace contextRef="#ctx0" brushRef="#br0">9478 5451 29765,'-14'0'0,"1"0"-20,0 0 17,-1 0-493,7 0 1,1 1 0,5 4 0,-2 4 0,-2 2 0,2 4-1,0 2 1,0 2 0,-3 0 0,-1 2 140,-3 0 1,2 2 0,-1 7 0,-1 1 0,0-1 0,-1-2 0,2-2 0,-1 1 0,-2 0 310,-1-1 0,4 1 0,0 0 0,-1-2 0,-2-2 0,-2-2 0,1 0 119,0 0 0,-1-4 0,1 6 1,-2 0-1,-1 3 0,-3 2 1,-2 1-125,-3 2 0,-1 6 0,-1-1 1,-1 2-1,0 2 0,2-1-263,3-4 1,-2 0 0,5-6 0,0 1-1,-1-2 1,4-3 103,1-1 1,2 4-1,0-6 1,-1 2-1,1-1 1,0-2-1,-2 0 210,-3 0 0,6-4 1,-4 6-1,0-1 1,-1 0-1,-1 0 1,1 2 120,0 1 0,-3 2 0,-3 1 0,0 2 0,-1 2 0,2 1-171,-2-1 0,0 2 1,1-4-1,1-2 1,-2 0-1,-1-3 1,-2-1 208,0 0 0,5-3 1,0 1-1,-2 0 0,-1 0 1,-2 0-1,2 1 136,3-3 0,-2 4 0,5-5 1,0 0-1,-2 2 0,2 0-414,0 3 1,-5 2-1,2 5 1,-2 3-1,0 2 1,2-2-1,0-1-231,1-4 0,2-2-46,5-5 1,3 2-1,2-6 316,4-2 0,5-7 1,5-5-1,7-4 1,7-4 272,7-5 0,10-15 0,-2-4 0</inkml:trace>
  <inkml:trace contextRef="#ctx0" brushRef="#br0">7891 7810 17342,'-13'-27'-1306,"0"15"1,1 11 1028,3 11 1,-3 12-1,3 1 1,-1 0-1,0 1 1,1-2-1,0 0 1,1 1 111,4-1 1,2 0 0,4 3 0,4-1 0,7-3-1,9-4 1,8-3 251,6-4 1,4-7 0,4 1 105,5-2 0,9-14 0,2-3 0</inkml:trace>
  <inkml:trace contextRef="#ctx0" brushRef="#br0">7918 4771 11427,'-7'-18'0,"2"1"0,5 2 269,5 4 0,-5 5 0,-2 6 0,-8 0 1,-6 0-1,-2 0 332,-1 0 0,2 0 1,-5 0-1,-2 0 0,-1-1 1,-2-2-1,1-1 1,-1 1 39,1 1 1,-3 2-1,0 0 1,-4 0 0,-1 0-1,-3 2 1,-3 2-301,-4 5 1,-1 3 0,-8 1-350,-6 0 1,-5 7 0,-3 0 0,-1 3 56,-3-1 0,34-11 0,-1 0 1,-2 2-1,0 1 0,1-1 0,1 0 1,-2 1-1,1-1 0,1 1 0,1 0 28,0 2 1,1-1 0,0-1 0,1 0 0,0 3 0,2 0 0,-31 19 0,2 4 0,4 1 0,0 4 49,2 4 0,13 1 0,20-19 0,0 0 1,-17 33-1,8 1 0,3 5-280,17-33 1,2 1 0,-3 29-1,10-30 1,1 1 0,4 36-1,10-2 1,16-3 0,-6-36 0,3-2 148,5-1 0,4-1 0,6 2 0,3-1 0,3-6 0,3-1 0,0 1 0,1-2 0,3 0 0,2-3 1,2-1-1,2-1 64,2-3 1,2 0 0,7-1 0,1-3 0,1-3 0,1-2-1,-21-1 1,1-1 0,0-1 0,5-1 0,1 0 0,1-1-1,1-2 1,1 0 0,0 0-21,2-2 1,0 0 0,2-2 0,6-2-1,1-2 1,-1 0 0,-3 0 0,0 0 0,-1-1-1,3-1 1,0-1 0,-1 0 0,1-2 0,0 0-1,-1-1 1,-1-1 0,-1 1 0,-1-2-62,-1 2 1,-1-1-1,0-1 1,1-2-1,-1-1 1,-1 1-1,-6 1 1,-1 1-1,-1 0 1,-1 0-1,1-1 1,-1 0-1,0-1 1,0 0-1,-1 1 1,-2-1-1,0 1 1,0 0-1,-1-2 1,1 0-1,-1-1-28,-2 1 1,-1-1 0,0-2 0,-3 0-1,0-1 1,0-1 0,-1-1 0,-1-2-1,0 1 1,18-16 0,-2 0 0,-4 0-1,-2-2 1,-2-1 0,-3 1 0,-4 1-1,-3 1-259,-5 2 0,-1-1 0,-5 2 1,-3-1-1,-3 2 0,-3-1 1,-3 2-1,-2 1 0,-3 1 0,-2 0 1,-1-31 207,-13 4 0,-25 5 0,2 31 1,-4 3-1,-7-2 0,-5 3 1,-10 0-1,-4 2 0,-10 2 1,-3 3 179,18 6 1,-1 1 0,-3 2-1,-10-1 1,-2 1 0,-1 2 0,-3 2-1,0 2 1,-2 0 0,14 0-1,0 1 1,-2 0 0,0 0 0,-4 1-1,-1 0 1,-1 0 0,0 2 0,0-1-1,-1 2 1,0-1 0,0 2-1,-2 0 1,-1 2 0,0 0 0,0 0-99,0 1 1,-1 1-1,1 1 1,1 0-1,2 0 1,2 2-1,0-1 1,-1 1 0,-1 0-1,1 1 1,-1 0-1,1 1 18,4-1 0,0 2 0,0-1 0,1 1 0,-1-1 0,1 0 0,0 0 0</inkml:trace>
  <inkml:trace contextRef="#ctx0" brushRef="#br0">8051 9022 23379,'-8'-16'0,"-1"3"0,-2 5 0,-2 6 0,-3 2 0,-4 1 0,0 2 182,-4 1 0,-6 1 0,-4-5 0,-3 0 0,-6 0 1,-1 0-1,-4 0 0,0 0 0,-7 0 0,-4 0 1,-7 1-1,0 4-62,-2 4 1,24-1 0,0 1 0,3 2-1,1 1 1,-4 0 0,0 2 0,-2 2-1,-1 1 1,1 1 0,0 2 0,1 2-1,0 1 1,3-1 0,1 2 0,1 0-1,1 1-290,2 0 1,0 1 0,2 0-1,2 2 1,3 4 0,1 2 0,1 3-1,1 0 1,3 3 0,2 0 0,3 3-1,1 0 36,3 1 0,4 0 0,3-2 0,4 1 1,4 1-1,6 0 0,4-1 0,5-2 0,6-2 1,5-2-1,9 0 0,6-3 0,7-2 0,4-2 309,7-1 0,5-3 1,-9-10-1,3-3 0,1-2 1,3-1-1,1-2 0,0-1 1,4-1-1,1-1 0,2-1 1,-14-2-1,1-1 0,1 0 1,0-1-1,1 0 0,0 0 1,0-1-1,0-1-98,0 1 0,0-1 0,0 0 0,1-2 0,5-1 1,0-2-1,2 0 0,-2-2 0,-2 1 0,0-2 1,0 0-1,0 0 0,2-1 0,1-1 0,0 0 1,0-1-1,3 0 0,1-2 0,-1 1 0,0-1 1,-1 0-1,-1-1 0,1 1 0,-1-2 0,0 1 0,0-2 1,0 1-1,0-1-178,-2 0 0,1 0 0,-2 0 0,-1-1 1,-7 2-1,-2 1 0,0-1 0,-1-1 1,18-6-1,-1 0 0,-2-2 0,-4 1 1,-3-1-1,-1-1 0,-5 1 0,-2-1 1,-2 0-1,-4 0 0,-2 0 0,-2-1-62,14-11 1,-5-2 0,-8 2 0,-6-3 0,-9 1-1,-5-1 1,-5-1 0,-5 0 0,-8 0 0,-6 0-1,-8 0 1,-7 0 95,-7 0 0,-7 3 1,-15 3-1,-9 5 0,9 10 1,-5 2-1,-1 2 1,-8 1-1,-2 2 0,-2 2 1,-6 1-1,-2 2 1,-2 2-1,13 2 0,0 2 1,-2 0-1,0 2 1,-4 0-1,0 1 0,-2 0 1,0 2-81,-2-1 0,0 2 0,-1 0 0,-1 1 0,8 1 0,0 0 0,-1 2 0,0 0 0,1 1 1,1 1-1,0 1 0,0 0 0,1 2 0,-1-1 0,1 1 0,0 0 0,-1 0 0,2 1 0,-1 1 1,-11 3-1,0 1 0,1 0 0,1 1 147,4 0 0,2 0 0,1 0 0,-1 1 0,1-1 0,1 1 0</inkml:trace>
  <inkml:trace contextRef="#ctx0" brushRef="#br0">8331 13261 30539,'14'-6'-2123,"-8"0"0,-6-3 2084,-8 4 1,-5-2-1,-5-2 1,-4-3-1,-5-3 1,-2-2-1,-4-6 1,-1 0-1,-5-1 1,-2 3-1,-3 1 1,-1 0 0,-1 3-1,-4 3 1492,-6 4 1,-5 7-1,-9 0-1544,33 4 1,-1 1 0,-1 2 0,-1 2 0,-6 4 0,-1 1 0,-2 2 0,0 2-1,-1 1 1,-1 2-117,0 2 1,0 2-1,0 0 1,0 3-1,-2 3 1,1 2 0,0 1-1,2 1 1,1 2-1,1 2 1,3 1 0,1 2 84,4-1 0,1 2 0,1 2 0,3 2 0,4 0 0,3 1 0,2 0 0,3 0 1,4 1-1,2 0 0,4-2 0,3 1 0,3 0 0,3 0 159,3 1 1,5-2 0,5-5 0,6-2-1,7 3 1,6-2 0,7-3 0,4-4-1,7-4 1,5-3 0,7-2 0,4-4 128,5-2 1,3-3 0,-18-7 0,1-1-1,2-2 1,8 0 0,1-2 0,2 0-1,3-1 1,2-1 0,1-1 0,2-1-1,1 0 1,1-2-73,-19 2 0,-1-1 0,2-1 0,0 0 1,7-3-1,2-2 0,0 0 0,-1 1 0,-1 0 1,-1 0-1,-1-1 0,2 1 0,0-2 0,2 0 1,-1 0-1,1-1 0,2 0 0,1-1 0,0 1 1,-1-1-1,-1 0 0,0 0 0,0 0 0,1 0 1,0 0-1,2 0 0,-1 0 0,0 0-121,-1 1 0,1 0 1,-1 0-1,-2-1 1,-5 2-1,-1-1 1,0 0-1,0 1 0,-1 1 1,0 1-1,-1-1 1,0 1-1,14-3 1,-2-1-1,-2 1 0,-6 1 1,-1 0-1,-2 0 1,-4 1-1,-1 0 1,-1-1-526,19-4 0,-4 1 0,-12 2 1,-3-2-1,-10 0 0,-3-3 0,19-12 1,-26-2-1,-28-6 308,-31-6 1,-3 18-1,-8 2 1,-18-4 0,-9 2-1,15 8 1,-3 0 0,-2 1-1,-5 0 1,-2 0 0,-1 1-1,-9-2 1,-1 2-1,-2-1 1,16 5 0,-1 0-1,-1 0 1,-1 0 338,-2 0 0,-1 1 0,-1 0 0,-1-1 0,-8 1 0,0-1 1,-2 1-1,1 0 0,1 1 0,0 2 0,-1-1 0,1 1 1,12 1-1,0 0 0,-1 1 0,1-1 0,-1 1 0,-1-1 1,0 1-1,0 0 0,-1 0 0,1 1 0,1-1 0,0 1 1,0 0-1,1 1 0,-1-1 119,0 1 1,1 0 0,0 0 0,0 0 0,-1 1 0,1-1 0,-1 1 0,0-1 0,1 1 0,1 1 0,-8 1 0,2 0 0,2 1 0,0 0 0,4 0 0,1 0 0,2 0 0,0 2 0,-13 1 0,2 2 0,2 1-215,5 3 0,2 2 0,1 0 0,3 1 0,1 1 0,0 1 0,-1 5 0</inkml:trace>
  <inkml:trace contextRef="#ctx0" brushRef="#br0">5892 16486 8421,'-19'-27'0,"4"2"0,4 4 0,1 6 113,-2 5 1,5 8-1,5 2 1,10 6 0,11 3-1,8-1 1,7-1-1,1-1 1,5 0 0,0-3-70,3-2 0,-4 1 1,-2 1-1,1 1 0,2-1 1,-1-1-1,-1-2 0,1 0 1,1-2-45,0-2 0,0 2 0,0-4 0</inkml:trace>
  <inkml:trace contextRef="#ctx0" brushRef="#br0">6438 16352 8513,'-7'-22'0,"3"1"0,2 2 0,2 3 182,0 1 1,8 3-1,3 2 1,7 3 0,3 1-1,3 3 1,1 1 599,1 2 0,0 6 0,-4 4-564,-4 7 1,-5 3 0,-4 9 0,-5 0-675,-2 2 0,-14 6 1,-6-1-1,-6 1 1,-4 0-1,-1-3-1389,-2-1 1845,-1-2 0,6-5 0,-1 1 0</inkml:trace>
  <inkml:trace contextRef="#ctx0" brushRef="#br0">5932 17139 8253,'-19'-34'0,"5"4"763,8 6 0,3 11-449,8 9 0,2 2 0,20 2 0,7 2 0,7 1 0,10 2 0,5 3-217,6 2 0,4 2 1,2 1-1,0-1 0,-2-1 1,-5-2-1,-6-1 1,-6 0-98,-5-4 0,-2 4 0,-2-1 0</inkml:trace>
  <inkml:trace contextRef="#ctx0" brushRef="#br0">6665 17059 8342,'-21'-6'134,"4"-3"0,6-1 0,2 1 518,-1 4 1,-2 5-1,0 5 1,2 4-1,1 2 1,-1 3-1,-2 1-510,-2 2 0,3 3 0,0 5 1,4-2-143,1 1 0,1-2 0,5-8 0</inkml:trace>
  <inkml:trace contextRef="#ctx0" brushRef="#br0">5505 12448 22296,'6'-24'73,"3"-3"0,13 4 0,7 6 1,3 7-1,7 5 0,4 4 319,5 1 1,3-4 0,1-1 0,-1 2 0,4 2 0,0 1 0,0 0 0,-3 0-790,-3 0 1,2 0 0,-3 1 0,-2 2 430,-6 2 1,0 5-1,-6-3 1</inkml:trace>
  <inkml:trace contextRef="#ctx0" brushRef="#br0">6239 12088 8583,'-12'-27'255,"3"2"0,4 3 1,4 4-47,1 3 0,0 6 0,1 2 0,4 1 0,5 3 0,6 1 0,7 4 1,2 2-108,1 5 1,1 3-1,-2 1 1,-2 2 0,-6 2-1,-3 2-278,-5 2 0,-4 1 0,-5 4 0,-1 0 0,-3-1 0,-7 0 0,-4 3-428,-2 0 1,-1 0 0,4 0 603,1 4 0,-6-4 0,-2 4 0</inkml:trace>
  <inkml:trace contextRef="#ctx0" brushRef="#br0">5905 12941 8507,'0'-21'300,"0"3"1,2 9 0,2 5-101,5 2 0,10 4 0,7 2 0,5 5 0,4 3 0,5 1 1,5 1 265,2-1 0,0-1-751,2-3 0,5 3 0,-4-5 285,2 0 0,4 5 0,-9-4 0</inkml:trace>
  <inkml:trace contextRef="#ctx0" brushRef="#br0">6318 12781 8463,'-34'-27'1362,"8"12"-1248,8 6 0,0 17 0,2 8 0,3 6-101,1 6 0,-2 1 1,10-6-1,0-2 1,-1 0-1,1-2 1,-1 0-1,1-1-427,-1 1 0,-5-4 0,1 3 0,-3-5 414,-1-4 0,-6-3 0,-2-6 0</inkml:trace>
  <inkml:trace contextRef="#ctx0" brushRef="#br0">5452 7956 20739,'-30'-6'0,"5"-2"0,4-3 0,7 1 0,2 2 87,3 2 0,7-2 0,1 2 1,7 0-1,6 0 0,7 1 1,6-1-1,6-1 0,6-2 1,6 2-1,6-1 0,4 2 121,5 0 0,-1 2 0,3 4 1,-1 0-1,-4 2 0,-3 2-137,-3 5 0,-6 3 1,3 1-1</inkml:trace>
  <inkml:trace contextRef="#ctx0" brushRef="#br0">6199 7756 13265,'1'-43'-777,"3"5"1,7 8 653,5 10 0,0 6 0,5 5 1,-2 5-1,-1 2 103,1 2 0,1 6 0,3 3 0,-2 5 1,-2 2-1,-2 3 0,-4 0 0,-3 2-41,-1 0 1,-7 1 0,-2 3 0,-9-1 0,-6-3 0,-4-1 0,-2 0 67,-3-1 1,1 3-1,0-4 1,6-2-1,0 0 1,1 1-608,-2 1 0,2 4 579,7-4 1,-3-1 0,5-3 0</inkml:trace>
  <inkml:trace contextRef="#ctx0" brushRef="#br0">5399 8663 13147,'-27'0'-244,"15"1"1,14 2 0,17 2 1033,14-2 1,15-2 0,9-1 0,5 0-605,6 0 1,8 0 0,-1 0-1,-35 0 1,0 0 0,1 0 0,1 1-188,0 1 1,0 1 0,1 0-1,-1 1 1,-2 3 0,0 0-1</inkml:trace>
  <inkml:trace contextRef="#ctx0" brushRef="#br0">6119 8516 10223,'-30'-21'1145,"3"-4"0,8 0-1231,7 4 0,6 14 0,8 7-158,2 7 0,8 11 0,7 4 0,1 3 1,-1 4-1,-3 2 0,0 3 0,-1 1-137,-2 1 0,4-1 0,-10 4 1,1-2-1,-4-2 0,-4 2 0,-6 2 1,-9-1 373,-10-2 0,-7 2 0,-8-4 0</inkml:trace>
  <inkml:trace contextRef="#ctx0" brushRef="#br0">17569 9036 7138,'0'-14'0,"2"3"973,2 2-872,-2 3 1,3 4-1,-5-2 1,-1-3 0,-2-2-22,-1 0 0,-7 0 1,2-4-1,-3 1 1,-1 3 720,0 4 1,-1 4 0,1 1 0,0 0 0,0 0-1,-1 0-386,1 0 1,-2 1-1,-1 2 1,-2 2 0,2-2-1,-1 0-98,0 1 1,2-2 0,-4 2 0,1-1-1,-1 0 1,-1 3 0,0 0-23,-1 0 0,0 4 0,-3-1 0,2 3 0,-2 1 0,1 0 5,1 1 0,-4 4 0,4-1 1,-2 1-1,1 0 0,1 1-90,-2 2 0,-1-3 0,-2 4 0,-1 2 0,-2 1 1,1 0-1,0-1-35,1-2 0,9 0 0,-6 3 0,4-1 0,5-2 0,1 2-124,2 1 1,-1 2-1,1-1 1,0 1 0,-1 0-1,1 1-273,0 3 0,4-6 0,1 3 0,1 0 0,0-3 0,-2 4 0,0-4-103,0 0 0,6 3 0,-1-7 0,2 1 0,2-1 1,0-2 57,0-3 1,6 1-1,3-1 1,4 2 0,4-2-1,2-1 203,1-2 0,3 0 1,2 1-1,-1-1 1,-2 2-1,0 0-94,-1-2 0,2 8 0,-3-8 0,-1 3 0,2 2 0,-1 1 1,3 1 138,-3-1 0,6 0 0,-6-3 0,4 2 1,0-3-1,2-3 337,3-3 1,-3-5 0,10 4 319,1-3 0,1 0 0,2-5 0,0 0-275,0 0 1,0 0-1,2 0 1,-1 0-1,1 1 1,-4 2-121,1 2 0,-7 1 0,1-3 0,-2 3 0,2 1 1,1 2-1,1 0-72,-1 0 1,0 0-1,-4 2 1,2 0-1,3-2 1,2-1-1,1 1 32,2 0 0,4-6 0,2 2 0,0-4 0,2-1 0,-2-1 215,0-4 1,2 2 0,-2-4 0,2-1-1,1 3 1,-1-1-117,1 3 0,-6-3 1,2 1-1,-4 2 1,1 2-1,-1 2 1,1 2-417,-4 2 0,-1 1 1,2-3-1,-2 3 0,-2-1 1,2 1 77,2-3 0,1-1 0,1-2 0,4 0 0,2 0 1,2-2-1,0-2 205,1-5 0,2 2 0,1-2 0,1-2 0,-1 1 1,-1 0-170,-3 1 0,3 1 0,-4-1 0,3 4 0,-1 0 0,-2 1 0,-3 1 0,4 1 0,-6 2 0,-3 0 0,-3 0 0,-1 0 0,-1 0 0,1 0 0,-5 0 0,3-1 0,0-4 0,-1-2 0,2-3 0,4-4 0,-5 7 0,9-10 0,0 0 0,-2-1 0,4-3 0,-1 2 0,1 0 0,8 1 0,-10 5 0,4-1 0,1-1 0,-2-1 0,-4-2 0,3 1 0,-4 3 0,-4 0 0,-1-4 0,-3-3 0,-1 0 0,-1-4 0,-6 3 0,-1-3 0,-3-5 0,-2-2 0,-3-4 0,4-11 0,-3 4 0,0-5 0,-2-1 0,-4 2 0,0 3 0,-2 4 0,-2 4 0,3 1 0,-2 3 0,-2 6 0,-2 2 0,1 3-551,-1 2 0,1 1 0,-5 5 0,-2 0 0,-2-1 0,-5 1 53,-3 0 0,-1-1 1,-2 1-1,-3 0 1,-4-1-1,-3 1 468,-2 0 1,0-1 0,-1 1 0,-2 0 0,-4-2 0,-1-1-1,-4-4 62,2 0 0,5 2 1,-2-4-1,0 0 1,1 1-1,0 3-65,4 3 1,-1 6-1,-1 2 1,-4 1 0,-4 3-1,-2 2 22,-4 1 0,2 1 0,-6 2 1,-4 3-1,-5 0 0,-7 1 0,-2-1 49,-2 0 0,-5-1 1,1-4-1,-1 2 1,36-1-1,1 0 1,-1 0-1,0-1 247,-38 1 1,2-2 0,35 0 0,0 0 0,0 0 0,-1 0 0,-1 0 0,-1 0 0,0 0 0,0 0 0,-2 0 0,1 0-65,-1 0 0,0 0 0,-1 0 0,0 0 0,-3 0 0,0 0 1,-2 0-1,0 1 0,1 1 0,-1 1 0,0 1 0,1 1-317,1 0 1,0 2-1,2 0 1,0 0-1,1 2 1,-1 0-1,0 2 1,1 0 0,1 1-1,0 1 1,2 1-1,0 1 1,4-1-1,0 1-1700,3 0 1,1 1 1425,-1 3 0,0-1 1,-26 10-1,-5 5 0</inkml:trace>
  <inkml:trace contextRef="#ctx0" brushRef="#br0">16689 6264 29605,'-7'-14'-53,"3"1"1,4 6 0,4 2-1,5 4 1,4 2 0,5 2-1,6 3 1,7 0 0,9 0 0,7-3-1,6-2 122,5-1 1,4 0 0,10 0 0,3 0 0,-35 1 0,0-2-1,2 1 1,0-1 0,1 0 0,0-1 0,2-1 0,-1 0-1,1 0 1,-1 0 44,2 0 1,0 0 0,3-2 0,0 0-1,-4 1 1,0 0 0,1 1 0,1-1-1,1 1 1,1 0 0,-1 0 0,0 0-132,2-1 1,1-1-1,-2 2 1,1-1-1,0 0 1,1 1-1,-2-1 1,1 0-1,-2 1 1,0-1-1,0-1 1,-1-1-1,0 1 1,-1-2-163,1 1 0,-1-1 181,1 1 1,0-1 0,-2 0-1,0 1 1,0-2 0,-1 1 0,-2-1-1,0-1 1,1 1 0,0-1 0,-1 0-1,-1 0 87,2-1 1,-1 1 0,-3 1 0,-1 1 0,-1-3-1,0 1 1,35-9 0,1 0 0,-6 0 0,-5 0-105,-6 1 1,-4-3-1,-3 4 1,0-2-1,-6 1 1,-3-3-1,-8-2-319,-2-3 1,-5-6-1,-1-3 1,-4-3 0,-2-6-1,-6-2-260,-6 0 1,-5-9-1,-1 5 1,-1 2-1,-5 1 1,-6 0 0,-7 0 322,-6 0 1,0 6 0,-12 5 0,-6-1 0,-8 2-1,-9 2 1,-6 2 193,-2 3 1,29 12-1,0 1 1,-32-7-1,32 10 1,1 0-1,-3 0 1,0 1-1,0 0 1,-1 1-1,-1 0 1,-1 2 22,-2-1 1,0 1 0,0 0-1,0 0 1,-4 1 0,-1 1 0,0-1-1,-1 1 1,-1 1 0,1 1 0,-4 0-1,1 0 1,-1 1 0,0-1 61,-1 0 0,-1 1 0,-4 1 0,-1 0 0,-1-1 0,0 0 0,1 1 0,0 0 0,-2 1 0,-1 2 0,2 0 0,0 2 20,-3 2 0,0 1 1,2 0-1,1 1 0,6 3 1,1 1-1,2 1 0,0 1 1,1 1-1,2 1 1,2 1-1,2 0 0,1 2 1,1 2-157,2 2 1,0 2 63,-2-2 0,0 2 1,7 7-1,1 2 1,-1-2-1,0 1 1,1 3-1,2 2 1,1 2-1,3 3 1,2-1-1,2 2-119,5-2 1,2 0-1,5-2 1,4 0 0,4-2-1,2 1 1,5 35 0,13-1-1,16-4 16,-10-34 0,4-2 1,8 1-1,5-3 1,6 2-1,4-2 1,7 0-1,3-1 167,8 0 0,3-1 0,-19-9 0,1 1 0,2-3 0,2 0 0,2-2 0,0-1 0</inkml:trace>
  <inkml:trace contextRef="#ctx0" brushRef="#br0">17076 6330 15219,'-9'-11'0,"0"0"0,-1 2 712,-2-1 0,-1 4-542,-1 2 0,1 2 1,-2 2-1,-1 0 0,-3 0 1,-2 2-1,-3 2 0,-1 5 1,-3 4-1,-2 4 0,-2 2 1,-1 1-223,0 4 1,-4 6-1,2 4 1,-4 3-1,-2 6 1,-4 4-1,-3 9-97,22-24 0,0 2 79,-1 1 1,0 2-1,-1 7 1,-1 1-1,-1 1 1,0 0-1,0 1 1,0 1-1,-1 1 1,-1 1-1,2 0 1,0 1-13,0 0 0,2 0 0,2-1 0,0 0 1,2 1-1,1 1 0,1-3 0,1 1 0,-1-1 1,1 0-1,0-1 0,0 1 23,1-1 1,-1 1 0,1 2 0,0 1 0,0 1 0,0 1 0,0 0 0,1 1-1,1 2 1,1 0 0,1-1 0,1-1 0,0 2 0,2-1 43,-1 2 1,1-1 0,2-3 0,1-1 0,1 3-1,2-1 1,1-2 0,2-2 0,1-5 0,1 0-1,2-4 1,0-1-101,5 28 1,-2-13 0,7-11 0,3-5 0,4-5 0,0-5 0,1-6 102,0-7 1,9-2 0,-2-3 0,1-2 0,5-2 0,1-2 82,0-3 1,5 3-1,-1 0 1,2 1-1,1 2 1,-4 0-1,-4 0-728,-2 1 1,-4 0 656,-3-1 0,-3 3 0,-5-4 0</inkml:trace>
  <inkml:trace contextRef="#ctx0" brushRef="#br0">16156 9249 25913,'0'-56'-3560,"0"7"1,0 10 3695,0 14 1,2 15 0,4 11 0,5 10-1,7 8 1,3 5 0,4 5 0,3 4-619,3 4 0,-5 0 0,-7 0 1,-3-2-1,-3 2 0,-4 2 1,-3 1 39,-1 0 1,-7 0 0,-7-2 454,-3-2 0,-7 1 0,-3-4 0,-3-1 239,-2 1 1,-1-1-168,-3-1 1,-3 3 0,-6 6-1</inkml:trace>
  <inkml:trace contextRef="#ctx0" brushRef="#br0">17489 13247 29694,'13'0'0,"1"0"0</inkml:trace>
  <inkml:trace contextRef="#ctx0" brushRef="#br0">17716 13207 29955,'6'-7'-8874,"-5"2"4722,4 10 3854,-4-4 691,-1 5 1,0-7-1,0-4 1,0-4-1,0-2 45,0-3 1,-6 7 0,-4 2 0,-5 4 0,-3 2 0,0 2-210,-1 2 1,-2 4 0,-5-3 0,-1 0 0,-1 1 0,-2-1 0,-2 1 559,-2 1 1,0-5-736,-2 1 0,-2 2 0,4-2 1,-1-1-1,4-1 245,3-2 0,2 4 0,-1 2 0,2 2 0,1 2 0,2 2 0,0 1-152,1 1 1,-4 5-1,2 1 1,-2 3 0,-1-1-183,-1 2 0,2 2 0,1 5 0,2 3 1,-2 2-1,0-1 0,2 1 172,4-2 1,4 0 0,0-4 0,2 1 0,2-2 0,3 0-160,1-3 0,1 1 0,5 0 1,0 1-1,0 1 0,0 4 0,0 1-150,0 3 0,2 1 0,4 2 0,6 0 0,5 0 0,4 0-19,3 0 1,5-1-1,4-4 1,3-3-1,5-3 1,8-1 80,7-1 0,8 6 0,7-10 0,-35-11 0,1 0 0,2 1 0,2-1 0,0 0 0,2 0 1,2-1-1,0 0-16,1-2 1,0 0 0,1-1 0,1-1-1,0-1 1,0-1 0,2 1 0,-1-1-1,2-1 1,-1-1 0,2 0 0,0 0 79,0-1 0,1-1 0,-2 0 0,0 0 0,1-2 0,0 0 0,0-1 0,1 0 0,1-3 0,0-1 0,0-1 0,0-1 0,1-1 0,0-1 150,-1 0 1,0-1 0,4-1 0,1-2 0,1-2-1,0 1 1,1 0 0,-1 0 0,3 1 0,0 0 0,-2 1-1,0-1-78,-1 1 1,0 0 0,5-3 0,0 1 0,-2-1 0,-1 0 0,-1 2 0,0-1 0,-1 1 0,-1 0-1,-3 0 1,-1 1-156,-1 0 0,0-1 1,0-1-1,-1-1 0,0 0 1,0 0-1,0-1 1,0 0-1,-2-2 0,0 1 1,-3-1-1,-1 1 0,-3-1 1,-1 1 90,-2 0 1,-2 0-1,-4-1 1,0-2-1,-2-1 1,0 0-1,25-23 1,-9 1-1,-9-5 495,-8-7 0,-6 1 0,-9-15 0,-8-1 1,-7 0-1,-10-1 0,-9 2-451,-13 2 0,7 35 0,-3 1 1,-3 0-1,-3 2 0,-3 0 0,-2 3 1,-6 0-1,-3 2 0,-5 1 1,-3 1-358,-7-1 0,-3 2 0,-6 2 0,-3 2 0,19 7 0,0 1 0,-1 1 0,-2 1 0,-1 0 0,-1 2 0,-2 0 0,-1 1 0,-1 1 1,-1 0-1,-1 2 0,0-1 78,-2 1 0,-1-1 0,0 2 1,0 1-1,-1 0 0,1 2 0,2 0 1,1 2-1,-1 0 0,2 1 0,0 0 1,0 1-1,0 1 0,0 1 0,1 1 1,1 0-1,0 1 0,1 1 1,0 0-1,2 1 0,0 2-103,3-1 1,0 2 0,2 0-1,0-1 1,1 2 0,1-1 375,-19 9 0,0 1 0,22-6 0,0 0 0,0 0 0,-18 7 0,1 1 0</inkml:trace>
  <inkml:trace contextRef="#ctx0" brushRef="#br0">18529 15326 7983,'1'-12'0,"4"2"0,4 3 0,3-1 0,2 1 106,4-4 1,-2 4 0,5-2 0,-2-1-1,-1-1 1,0 1 0,1 1 0,0 0-1,2 0 1,0 2 0,3 1 0,1 3-1,4 2 3298,7 1-3419,-6 0 1,20 0 0,-6 0 0,7 0 0,2 0 0,-1-2 0,-2-1-1,-2-3 1,-4-1-219,-5-3 1,-10-2 0,-9-3 0,-6-3 0,-6-6 0,-8-4 0,-9-3 79,-9 2 1,-13-6 0,-9 0 0,-9-4-1,-6-1 1,-4 0 295,-2 0 1,1 6-1,-3 5 1,6 5 0,2 8-1,3 5 212,3 7 1,3 3 0,6 4 0,2 4 0,2 8 0,7 5 0,5 9-518,6 5 0,5 7 0,4 6 0,6 7 0,7 1 0,14-1 162,16 0 0,14-1 0,-15-26 0,0-1 0</inkml:trace>
  <inkml:trace contextRef="#ctx0" brushRef="#br0">20115 15033 7922,'-9'-28'0,"2"10"0,1 14 82,3 13 0,9 16 0,7 1 0,9 3 0,10 0 92,8 2 1,1-7 0,9 1 0,4-4 0,2-5-1,-1-3 1,-3-4-383,-3-4 1,-7-5-1,1-5 1,-6-5 0,-7-9-1,-6-9 1,-8-11-501,-6-7 636,-4 0 0,-22-14 1,-8 3-1,-8-2 1,-10 0-1,19 29 1,-3 1 369,-1 0 0,-2 1 1,-1 3-1,-1 1 0,-1 2 1,-2 2-1,-31-16 0,-1 11 1,3 10-1,-1 11 347,5 7 0,4 14 1,8 11-1,8 5 1,11 6-1,10 5-217,8 9 0,19 2-428,17 7 0,-5-30 0,3-2 0,6 4 0,1-1 0</inkml:trace>
  <inkml:trace contextRef="#ctx0" brushRef="#br0">17023 6730 17751,'-20'-21'0,"6"5"0,5 9 0,3 10-1041,3 9 1,7 10 29,5 0 0,9 3 1248,4 2 1,11-2 0,7-3 0,7-4 201,5-3 1,3-8-1,1-2 1,2-4-1,0-4 1,-2-6-1,-1-8-329,-4-7 0,-6-12 0,-4-5 1,-7-10-1,-8-2 0,-7-5 1,-7-1-1,-6-4 0,-8-4-234,-7-4 0,-11 7 0,-18-1 0,-3 6 0,-6 7 0,-4 9 353,-4 10 1,-10 14 0,2 18-1,-3 10 1,-2 14 0,33-5 0,1 3-388,-2 3 0,2 4 0,2 5 0,3 3 0,2 4 1,3 3-1,2 1 0,4 2 0,2 3 0,5 0 1,3 1-1,4 1 66,3 0 1,5 0-1,6 0 1,5 0 0,6 3-1,0-1 1</inkml:trace>
  <inkml:trace contextRef="#ctx0" brushRef="#br0">16676 11155 12954,'28'-25'0,"3"-3"0,6-2 164,6 3 0,9 11 0,10 1 0,6 6 0,-28 6 1,0 0-1,4 1 0,0 0 0,4 0 0,0-1 1,0 1-1,0-1 0,1-1 0,0-1 0,-3-2 1,0 0-196,-2 0 1,-1-2-1,3-2 1,-1 0 0,-7 1-1,-1 1 1,33-12 0,-8-4-1,-10-3 1,-8-5-402,-10-1 0,-8 1 1,-19-5-1,-12-4 0,-15-1 1,-20-1-1,-15-2 0,22 23 1,-2 0 771,-4 0 0,-1 0 0,-1 3 0,-2 2 0,-3 2 0,-1 2 0,-2 2 0,0 2 1,1 2-1,1 3 0,-1 1 0,0 3-166,0 1 1,1 3 0,2 6 0,1 3 0,-3 4 0,1 3 0,1 4 0,1 2 0,3 2 0,2 4 0,2 1 0,1 2-1770,5 3 0,2 0 1623,3-1 0,4 1-28,7 4 0,4 2 0,-1-3 0,1 0 0,4 4 0,1 1 0,1-2 0,0 0 0</inkml:trace>
  <inkml:trace contextRef="#ctx0" brushRef="#br0">16929 15140 8374,'8'-48'596,"-2"4"0,-5 10-187,4 7 1,-2 12 0,5 12-1,3 6 1,2 8 0,5 3-1,6 4 1,5 0-286,7 1 1,7-2 0,4 3 0,5 0 0,7-6 0,3-2 0,4-4 0,-4-2-271,-3-3 0,0-8 0,-14-5 1,-2-7-1,-3-6 0,-5-5-45,-4-4 1,-9-9 0,-5 1-1,-7-1 1,-7-2 0,-6 1-1,-10 1 1,-11 2 52,-11 1 1,-19 7-1,-5 4 1,-8 9-1,-4 8 1,2 7 349,1 6 1,11 12-1,5 13 1,5 9-1,6 10 1,5 9 0,11 14-1292,16-30 1,3 0 1078,5 36 0,8-37 0,5 0 0,16 28 0</inkml:trace>
  <inkml:trace contextRef="#ctx0" brushRef="#br0">17463 15460 8080,'0'-15'0,"0"-2"0,0 0 0,0-1 0,0 5 0</inkml:trace>
  <inkml:trace contextRef="#ctx0" brushRef="#br0">19435 15286 7699,'-31'-6'0,"2"-3"0,5-2 0,8-1 0,5 3 529,2 3 1,-1 2-1,-2-1-173,-3 2 1,-7 6 0,0 3-1,-3 1 1,-2 5 0,0 3-1,-1 3 1,-1-3 0,-2-4-1,1-2 1,2 2 0,1-1 0,0-1-1,1-5 432,-1-2 0,0-2 1,-1 0-1,-1-2 0,-2-2 1,1-5-1,2-3 1,1-1-313,1 0 0,0-1 0,3 1 0,0 0 0,-2 1 0,-3 1 0,-3 4-352,1 1 1,-5 2 0,-4 4 0,-5 0 0,-3 0 0,-2 0-177,1 0 0,-2 1 0,4 2 1,0 3-1,0 0 0,2 0 1,1-2 229,3 2 0,-6-4 0,7 2 1,-1-2-1,-1-2 0,2 0-19,2 0 0,3 0 1,-3 0-1,2 0 1,-2 0-1,-2 0-136,-1 0 1,5 0-1,-1 1 1,-1 4-1,-1 3 1,-1 4 0,2 3-91,1 3 1,5-2-1,-3 6 1,0 2-1,2 1 1,-1 2-36,3 0 1,7 1 0,1 3-1,-1 3 1,1 0 0,1-2 0,1 0 165,-1-1 1,3 1 0,-3-2-1,2 2 1,3 1 0,1 0-19,2-4 0,-5 5 0,0 0 0,3 2 0,3-1 0,4 2 0,-3 3-144,-1 5 1,3-2 0,2 6 0,1-1-1,3 0 1,2-2-129,1 0 0,0-5 1,0 4-1,0-5 1,0-3-1,0-3 453,0-2 0,4-1 0,2-4 0,1 0 0,4-1 0,1 1 1,1 0-108,0-1 0,5 1 0,1 1 0,2 2 0,3 2 0,1 1-286,2-1 1,-1 4 0,2-5 0,2-1 0,3-1 0,-1-1 0,2 2 83,0 0 0,2-10 0,2 5 0,1-4 1,-1-4-1,4-3 438,-1 0 1,2-3 0,0 0 0,3-4 0,0 1 0,3-2 0,1 1-132,5 0 0,1-2 0,-1 2 0,0 1 0,1-2 0,-1 1-383,1 0 1,-1 1 0,-4 2 0,-3-2 0,1-1 0,-1-1-185,-4 0 1,2-2-1,0-2 1,-2 1 0,1 1-1,-4-1 1,4-1 423,1-2 1,-3 0 0,1 0-1,-2 0 1,-2 1 0,1 2-14,3 1 1,-2 1 0,2-4-1,-1 2 1,0 3 0,3 0 0,0 2-156,0-1 1,1-4 0,-4 3-1,-1-2 1,2 1 0,-1-2 55,-1-2 0,5-1 1,-7 0-1,2-1 0,0-2 1,1-3 260,2-2 0,-1 4 1,-4-5-1,0 0 1,0 0-1,0 0 1,0 1-57,0 0 1,-3-4 0,2 3 0,4-2 0,3-3 0,3 1-881,-2 0 356,5-1 158,-5-5 1,6 3 0,1-5 0,-2 0 0,-2 2 109,-1 0 1,0-3 0,3 2-1,-4 1 1,-2-2 0,-3 1 309,-3-4 1,6 3 0,-9-1 0,0 0 0,2 0 0,-2-1-24,-2 0 1,2-1 0,-5 0 0,-1 2 0,0 0 0,0 0 0,0-1-413,2 0 1,-5-2-1,3-2 1,-3 0-1,-1 2 1,-1 0 185,1-2 0,-2 4 1,-1-10-1,-4 2 1,-2-2-1,-4-1 1,-4-3 245,0-1 1,1-2 0,-1-2-1,-3-1 1,-1-3 0,-3 2-222,-1 3 1,-2-7 0,0 8-1,0 0 1,0 2 0,0 4-6,0 1 0,-5-3 0,1 4 0,1-1 0,0-1 0,0 2 0,-3-1 0,-1 4 0,2-1 0,-4 0 0,-1-2 0,-3 1 0,-4 0-18,0 1 0,-9 5 0,3-5 0,-5 3 1,-1 4-1,-2-2-181,-1 1 1,-2 2-1,-2-2 1,4 3 0,-1 2-1,-1 1 1,-2 0 80,1 1 0,1-1 1,-3 5-1,1-1 1,-1 1-1,-1 1 27,-2 3 1,-6-3 0,-3 5 0,-3-2 0,-3 2 0,-3-1 0,-4 2-2,-3 0 0,-7 2 0,-3 4 0,37 0 1,-1 0-1,0 0 0,0 0 0,-2 0 1,1 0-84,-1 0 1,0 0 0,0 1-1,1-1 1,0 2 0,1-1-1,0 2 1,0 0 0,0 1-1,1 0 1,-1 0 0,1 1-351,-35 2 0,6-1 0,8-5 0,7 2 0,5 2 1,4-2-1,4-2-1151,8-1 0,2-6 0,11-4 1676,2-6 0,7-11 0,3-7 0</inkml:trace>
  <inkml:trace contextRef="#ctx0" brushRef="#br0">20822 10995 7982,'-12'-25'6,"3"3"0,5 4 0,6 7 0,4 4 0,0 0 94,0-1 171,-1-1 0,-7 0 0,-2 2 0,-5 1 0,-4 3 0,-4 2 121,-1 1 1,-5 0 0,2 0-1,-1 0 1,0 0 0,-2 0-1,-1 0 272,-2 0 1,3 0 0,1 0 0,-4-2 0,0-1 0,-2-3-417,1-1 0,-2-2 0,0-3 0,-4 2 0,-3 1 1,-4-1-1,-2-1-158,-3 2 1,3-3 0,-7 5-1,-2-2 1,-3 0 0,-1 0-6,-5 2 0,3-3 0,-1 4 1,1 0-1,0 0 0,2 1 0,1 1 159,2-1 0,1 0 1,3 2-1,5-2 0,2 2 1,2 2-164,0 1 1,5 0-1,-1 0 1,-1 0 0,-1 0-1,-2 0 1,0 0-368,0 0 1,-5 4 0,-1 1 0,-1-1-1,-2 0 1,0 2 325,0 2 1,5-1 0,-3 4 0,1-4 0,1 0 0,1 1 0,-1 2 1,2 2 1,-2-2-1,0 1 1,2 2 0,2 0-1,-1 4-70,-2-2 0,2 4 1,-2-1-1,1-1 1,0 1-1,-1 1 65,1 2 1,0-3-1,-2 3 1,-2-2 0,-2-3-1,2 0 1,1-1 134,3-1 1,1 2 0,2-7 0,2 3 0,1 1-1,3 0-145,1 1 1,2-1 0,3 0-1,0 2 1,-2 1 0,3 2-100,2-2 1,-7 5-1,5 3 1,-1 2-1,0 3 1,1-4-1,0 0 108,1 0 0,-1 2 0,0-1 0,1 1 0,0-2 0,3-1 141,1-2 1,4-4 0,-3 3-1,2-1 1,3 0 0,2 0-143,5 1 1,-1-3 0,4 4 0,0 2-1,0 2 1,3 5 0,0 4-230,-1-1 0,2 10 1,-2 0-1,2 5 0,2 3 1,0-2 184,0 1 1,2-2 0,2-9-1,5-2 1,3-1 0,1-3 0,2 0 274,3 0 1,4-4 0,8 1 0,4-1 0,3-2 0,7 1 0,4 0-44,2 0 1,9-1 0,-4-3 0,4-1 0,5 1 0,0-1-346,-2 1 1,2-1 0,-5 1 0,0-1 0,2 1 0,-2-3-1,2 0 18,0-1 0,-4-5 1,4 2-1,0-3 1,-1-3-1,4-3 269,1-5 0,-5 2 0,0-1 0,5-3 0,4 0 0,3-4 0,2 0 46,0-3 1,-32 2 0,-1 0 0,-1 1 0,0 0 0,2-2 0,-1 0 0,1 1 0,1-1 0,-1 1 0,0 0-260,-1 0 1,1 0 0,0 2 0,0-1 0,0-1 0,-1-1-1,0 1 1,0 0 0,0 0 0,1 1 0,-1 0 0,-1 0 57,1 0 0,0-1 0,-2-1 0,0 0 0,0 1 0,-1 0 0,0-1 0,0 0 1,0-1-1,-1 0 0,1-1 0,0 0 89,0 0 1,-1-1 0,33-8 0,3-3 0,-2-4 0,-35 10 0,0-1 0,1-1 0,-1 0 0,0-1 0,0 0 82,-1 0 1,0-1 0,-1-2 0,0-1 0,33-15 0,-1-2 0,0 1 0,-3-2-190,-1-2 1,-5 4 0,1-1 0,-4-1 0,-2-1 0,-3-2 0,-5 0-85,-2 0 1,-2-6 0,-2-3 0,-2-3-1,-5-3 1,-6 0 17,-7 2 0,-2-13 0,-11 2 0,-2-7 0,-2 32 0,-1-1 0,-1 0 0,-1-1-54,-1-1 1,-3-1 0,0-4-1,-4 0 1,-5-1 0,-3 1 0,-1-2-1,-2 0 1,-2-1 0,-2 1 0,-3 0-1,-1 2 1,-2 0 0,-3 0-184,-2 2 1,-2 2 0,-1-1-1,-2 2 1,-3 2 0,-2 3 0,2 0-1,-1 1 1,0 3 0,0 2 0,-2 2-1,0 2 28,-1 3 0,-2 1 1,-2 1-1,-2 1 1,-3 2-1,-2 1 1,-1 1-1,-1 1 0,-2 3 1,0 3-1,-3 0 1,0 2-1,-1 2 1,-1 1 34,-2 1 1,0 1 0,-1 0 0,-1 2 0,0 0 0,1 2 0,2-1 0,2 0 0,1 0 0,3 0 0,4 0 0,2 0-61,2-1 1,2 2 0,5-1 0,1 1 0,7 0 0,2 1-1,-29 4 1,11 1 0,8 4 306,7 1 0,4 2 0,10 4 0,1 3 0</inkml:trace>
  <inkml:trace contextRef="#ctx0" brushRef="#br0">20195 7103 8066,'3'-25'0,"5"4"-242,5 8 1,3 1 0,-2 8 0,-1 1 0,0 1 316,0 2 1,-5-1-1,-4-4 1,-4-3 344,-4-4 1,1 4-1,-6 4 1,0 1-1,0 0 1,0-1-1,-1 1-145,-2 1 0,-1 2 0,0 0 0,-1-1 0,1-2 0,-2-2 0,-3 1-114,-4-2 1,-2 3 0,-1-6 0,0 0 0,-3 0 0,-2 0 8,-2-1 0,2 3 0,-6-2 1,1-2-1,-1 1 0,2 0 0,0 1 269,0-2 1,3 1-459,-4 1 0,3-1 1,-2 5-1,2 1 14,2-2 1,-2 4 0,-1-3 0,-1 0-1,-3 1 1,-3 1 0,-3 1-103,-1 2 0,-5 0 1,3 0-1,-2-1 1,-2-2-1,0-2 127,1 2 1,3 2 0,4 1-1,-1-2 1,-1-1 0,1-1-1,3 1 141,4 2 0,-4 1 1,3 0-1,-4 0 1,0 1-1,-2 3-141,1 5 0,1 3 0,-1 2 0,-1-1 0,-3 0 1,-1 1-1,-2-1-158,2 0 1,-4 0 0,7 1 0,1-1 0,1 0 0,2 1 162,0-1 0,0 0 0,0 1 1,0-1-1,-1 0 0,-2 1 52,-1-1 0,-5 0 0,3 1 0,0-1 0,-2 0 0,3 1 0,-3 1-44,1 2 0,2-2 0,-1 4 0,2 1 0,3 0 0,-2 3 1,1-1-158,1 1 0,2 3 0,2 0 1,3 1-1,0 0 0,1-1 101,1 1 1,-4 0-1,4-1 1,-1-1 0,-1 1-1,1-3 1,1 2 206,2-1 1,2 0 0,1 2 0,1 3-1,1 0 1,1 4 0,3 1-153,2 3 0,1 1 1,5 2-1,1 0 0,2 2 1,2-1-105,2-1 1,2 3 0,4-7-1,0 1 1,1 0 0,4-3 0,5 0 269,6 0 1,1-4 0,5 2 0,3-1 0,3 0 0,6 0-1,3 1 6,5-1 1,7 4-1,1-2 1,6 2 0,6 5-1,-29-18 1,0 1-179,0 0 0,0 1 1,3 2-1,-1 0 0,2 2 1,0 0-1,2 0 1,1-1-1,2 1 0,0-1 1,2-2-1,0 0-36,0-1 1,1-2 0,-1-1-1,1-2 1,2 0 0,0-1-1,1-1 1,1 0 0,-1-1-1,1-1 1,0-2 0,0-1-1,0-1 1,1-2 132,1-2 1,1 0 0,-2 0 0,0-2 0,1 0 0,0-1-1,1-1 1,-1-1 0,-1-1 0,0-1 0,0 0 0,0-1-1,-1-1 1,-1 1 102,1-1 1,0-1 0,3-4 0,0-1 0,-1 2 0,1-1 0,2 0 0,1-1 0,1 0 0,0 0-1,0 0 1,-1 0-224,-1-1 0,0 0 0,6-5 0,-1 0 0,-3 0 0,-1 0 0,1-2 0,0-1 0,1 0 0,-1-2 0,-1 1 0,0-1-22,-3 0 1,1-2 0,2 3 0,-1-2-1,-2-4 1,-1-1 0,-1 0 0,-1 0-1,-1-1 1,-1 0 0,-3 0 0,-1-1 0,-2-1-1,-1-1 1,-1-1 0,-2-2-20,0-3 1,-1-1-1,-2-2 1,-2-1-1,-1-1 1,-1-1 0,0-1-1,-1 1 1,0-3-1,-1 0 1,-1-1 0,-1-1 39,-1-4 0,-1 0 0,-3 2 0,-1 0 0,-3 1 0,-1-1 0,-2 4 0,0-1 0,-3 2 0,-1-1 0,-2 1 0,-2 0-35,0 0 0,-3 0 1,0 1-1,-1 0 1,-4 2-1,-2 0 1,-2 1-1,-1-1 0,-4 2 1,-2-1-1,-3 2 1,-4 0-1,-3 1 1,-4 0-298,-3 0 0,-4 2 0,-5 0 0,-3 2 1,-6 0-1,-2 3 0,-6 0 0,-2 3 1,-3 1-1,-2 3 0,-4 0 0,-1 2 1,-1 3-1,0 2 133,-4 1 1,-2 3 0,24 2 0,0 1 0,-1 1 0,-2 1 0,-1 0 0,-1 2 0,1-1-1,-1 1 1,0 1 0,-3 0 0,0 1 0,-1 1 0,0 0 0,0 1 0,0-1 76,-3 1 1,1 0 0,-1 0-1,-3 1 1,-1-1 0,1 1 0,4 0-1,1 0 1,0 1 0,3 1 0,0 0-1,0 2 1,1-1 0,0 2-1,2 0 1,4 1 0,0 0 0,2 1-1,-22 4 1,3 1-57,5 0 0,3 1 0,6 0 1,4 2-1,6-1 0,2 4 1,4 1-1,3 3 0,5 1 1,3 3 175,2 4 0,2 2 0,-12 34 0,19-30 0,1 1 0,1 0 0,-1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13997 11195 10688,'-9'-5'0,"0"-1"0,-1 1 0,-1-3 0,1 2 33,1 0 535,6 2 0,-7 2 0,4-1 0,-2-1 0,-1 0 0,0-1 5413,1 1-5532,5-1 1,-2 5 0,11 0 0,7 0-1,10 0 1,6 0 165,7 0 1,4 0 0,3 0 0,3 0 0,1 0 0,3 0 0,1 0-234,-2 0 0,3-1 0,-4-2 0,4-2 0,0 1 1,-2-1-1,-4-1-319,-4-1 1,4 4-1,-9-3 1,-2 2-1,-1-1 1,-4 1-288,-2-2-1,-7 4 1,-3-2 0,-4 3 0,0 1-1116,-1 0 1,-4 0-743,0 0 0,-6 1 0,3 2 0,0 1 2102,3-1 1,8-1 0,4-2 0</inkml:trace>
  <inkml:trace contextRef="#ctx0" brushRef="#br0">14956 10795 8482,'-13'-25'2230,"1"6"-1448,3 10 0,5 15 0,8 14 0,4 1 0,1-3 0,0-5-245,1-4 1,2 1-1,3-4 1,2 2-1,6 2 1,2 0-1,1 1-98,1-2 0,-5 0 0,-1 4 0,0 0 0,-2 1 0,0-1 0,-2 0-562,-3 1 1,-6 3 0,-4 1-1,-2-2 1,-2 1 0,-2-1-1,-4 3-167,-7 2 1,-2-3 0,-7 2 0,-3 0 0,-3-4 0,-3-1 0,1-2-177,2 0 1,1 1-1,0-1 1,2 0-1,3 1 1,4-1 0,5 2 465,4 3 0,-3 2 0,5 7 0</inkml:trace>
  <inkml:trace contextRef="#ctx0" brushRef="#br0">18769 11901 8529,'-12'9'0,"2"0"0,1 0 0,-2 0 0,0 0 395,-3 1 0,8-4 1,8-2-1,10-2 1,10-2-1,6 0 0,5 0 1,2-2 366,7-2 1,-5 2-1,6-4 1,0 2-1,-2 0 1,2 1-1,0 0 1,3 0-1,0-2-409,0 2 1,3-3 0,-4 0 0,1-1 0,2-2 0,-1-1 0,3-2-59,2-3 1,-1-3 0,-1 2 0,2-3 0,-2-2 0,2-1-144,0 1 1,-2-4-1,-1 3 1,0-3 0,-5-1-1,1 3-73,-4 1 1,-4 5-1,-3-1 1,-1 4-1,-5 0 1,-3 1-208,-2 0 0,-7-1 1,2 2-1,-5 2 0,-3 1 1,-2-1-120,-2-2 0,-2-3 0,-5-1 0,-4-3 0,-4-1 0,-4 0 0,-5-1 21,-4-3 1,-3 1-1,-3-3 1,-2 3-1,-3-4 1,1 2 496,-1 0 0,-2-6 0,2 7 0,-1 2 0,-4 0 0,-4 4 0,-2 1-133,1 6 0,0 2 0,0 0 1,-3 4-1,-1 4 0,-4 1-722,-1 0 452,-1 0 0,0 1 1,-1 2-1,1 3 0,-2 3 1,0 4 38,2 4 1,-8 5 0,7-3 0,-4 2 0,-1 4-1,4 3 1,3 5 385,3 1 0,6 1 0,-1 7 1,4 1-1,4 1 0,7 1-214,5 1 1,10-9-1,10 3 1,3-2 0,4-1-1,7 0-152,12-1 1,6-7 0,12 2-1,9-4 1,7-5 0,11-4 0,4-5-340,-32-8 0,1-1 1,0 0-1,1-2 1,0-1-1,0-2 1,0 1-1,1 0 1,1 0-1,1 0 1,1 0-1,0 0-1257,2 0 1,1 0 1290,0 0 1,0 0 0,-4 0-1,0 0 1,-1 0 0,0 0 0</inkml:trace>
  <inkml:trace contextRef="#ctx0" brushRef="#br0">10371 7290 30137,'12'-13'-1892,"-3"-1"0,2-5 0,-3-2 0</inkml:trace>
  <inkml:trace contextRef="#ctx0" brushRef="#br0">10637 7277 6864,'0'-18'0,"0"3"0,0 8-35,0 10 533,0 7 0,0 5 1,0 1-1,0 2 1,0-2-1,2 0 0,1 1 1,3 2-1,3 0 1,4 0-1,5-2 716,3-2 1,-1-8-1,5-3 1,-1-2-1,3-2 1,-2-2 0,2-2-1,-5-5-1243,-1-3 0,1-7 0,-4-3 1,-4-3-1,-3-1 0,-5 3 0,-2 2 1,1 2-1531,-2 2 1,-2 7 0,-2 3-1,-4 1 175,-4 3 1,5 3-1,4 3 1552,7 1 0,5 7 0,1-4 1</inkml:trace>
  <inkml:trace contextRef="#ctx0" brushRef="#br0">11264 7117 29558,'0'-33'-8559,"-2"6"8730,-2 8 0,3 12 0,-4 7 1,4 9-1,1 6 491,0 2 0,4 3 0,1-3 1,-3 4-1,1 1 0,0 0 1,3 1-537,2-3 1,-4 0-1,4-7 1,-1 0-1,0 1 1,4-3-249,1-2 0,-3-3 1,-1-7-1,1-4-133,-1-4 1,2-2 0,-4-4 0,0-1 0,1-2 0,-1 1 84,0 3 1,0 0 0,-3 1 0,1 0 1251,-1-1 0,-1 8 0,-1 6-949,4 8 1,-2-1 0,4 2 0,1 0 0,-1 0 0,3 0-667,2 1 0,2-4 0,-1-1 217,0-4 0,-1-7 0,-2-3 0,-1-3 1,0-1-1,0 0 600,0-1 0,-2 1 0,4 1 0,-4 2 0,1 2 75,-1 2 0,-3 2 0,4 6 0,-2 2 1,-2 5-1,1 3 0,-1 3 0,1 2-1294,0 5 0,3 2 0,7 0 1,1-3-1,5-1 0,1 0-2173,2-1 3475,10-7 1,-12-6-1,11-6 1</inkml:trace>
  <inkml:trace contextRef="#ctx0" brushRef="#br0">12157 6957 22443,'0'-40'-532,"0"12"515,0 8 0,2 16 1,1 8-1,1 5 1,-1 5-8,-2 3 0,4 6 0,-1 6 0,1 4 0,-1 1 0,2 4 0,0 2 0,1 3-1006,1 0 1,-4-7-1,4 7 1,-1-2-1,-1-4 1,0-4-1,-2-8 969,2-7 1,-4-1 0,4-9 0</inkml:trace>
  <inkml:trace contextRef="#ctx0" brushRef="#br0">12104 7237 29030,'-14'-36'-994,"3"2"1,2 3 0,4 6 0,4 6 1148,1 4 0,1 3 0,4 3 0,4 5 0,2 4 0,4 3 1,2 2-529,0 3 1,7 1 0,-2 4 0,3 0 0,4 2 0,0 0 556,2-2 1,6 4 0,-3-10 0</inkml:trace>
  <inkml:trace contextRef="#ctx0" brushRef="#br0">12650 7023 21041,'-6'-20'-976,"5"6"0,-4 8 1222,10 6 0,2 0 0,8 2 1,1 2-1,4 5-3740,0 3 3476,3 1 0,3 1 0,1-1 0</inkml:trace>
  <inkml:trace contextRef="#ctx0" brushRef="#br0">12464 7250 23893,'-14'-6'1437,"7"6"1,5-1-1575,10 4 1,7 1-1,14-4 1,5 1 0,9 2-1,6 3 1,6 0 168,0 0 0,6-1 0,-1-5 0</inkml:trace>
  <inkml:trace contextRef="#ctx0" brushRef="#br0">11251 11248 10124,'0'-29'0,"0"2"0,0 6 467,-6 11 0,-2 4 0,-5 6 0,0 1 0,-1 2 0,0 2 0,-3-1 1,-1 1-1,1 1 0,-1-1 0,0 1 0,0-3 464,-1-1 0,4-1 0,-2 2 0,2 2 0,3-1 0,1 1-1025,3-1 0,0 6 0,-1 1 0,5 4 1,2 4-1,2 0 0,0 0-522,0-2 1,0 2 0,2-1-1,2-1 1,5 1 756,3 0 0,-5 0 0,-2-5 0,-4 0 455,-1 1 0,-6-5 1,-4-1-1,-5 1 1,-4 0-1,-2 0-855,-2 1 1,2 2-1,-1 2 1,-1-3-1,3 0 1,0-2-1,3 0-603,-1-2 0,5 3 0,4-5-95,-2-2 0,13-2 1,8-1-1,12-1 935,8-4 0,13-8 0,-2-8 0</inkml:trace>
  <inkml:trace contextRef="#ctx0" brushRef="#br0">11317 11368 17028,'-4'-25'-2585,"-2"4"3234,-1 8 0,4 7 1,-2 10-627,4 5 0,-4 3 1,1 3-1,1 1 1,1 3-1,2 2 1,0 1-32,0-1 1,6 3 0,5-6 0,3-2-1,6-3 1,0-4 0,4-4 55,1-4 0,-3-2 0,-1-4 0,0-4 0,-2-4 0,0-5 0,-2-3-256,-2 1 1,-7-6 0,0 4 0,-2-1 0,-3 0 0,-2 6-235,-1 2 0,5 6 0,1 1 0,1 3-2467,3 2 3095,2 7 1,7 3 0,2 7 0</inkml:trace>
  <inkml:trace contextRef="#ctx0" brushRef="#br0">11837 11355 17028,'6'-14'-271,"-4"1"0,5 0 1,-3-1 863,5 1 0,-1 4 1,1 2-1,1 1-15,2 3 0,-5 7 1,-2 5-1,-4 3 1,-1 1-1,0 1 1,0-1-1049,0 0 1,0 1 0,0-1-306,0 0 1,0-7-1,2-4 1,1-7 623,1-2 0,0-2 0,-4-4 0,2-1 0,1 1 0,1 0-94,-1-1 0,-1 1 1360,-2 0 176,6-1 1,-3 7-897,6 3 0,-2 4 0,3 3 1,-1 2-496,2 3 1,-4-5 0,2 1 0,1-2-169,2-2 1,-3 0-1,0 1 1,1 4 0,2 4-1,0 2-221,-3 3 1,3 4 0,-3 1 0,2 0 0,4 0 0,2-2-804,0-3 1,3-5 1413,-3 0 1,10-6-1,7 3 1</inkml:trace>
  <inkml:trace contextRef="#ctx0" brushRef="#br0">12717 10942 28354,'-2'-29'-1118,"-2"7"1,3 13 0,-5 23-1,1 6 1098,1 6 0,-5 0 0,4 1 0,1 1 0,-2 3 0,-1 5 0,-2 2 0,1 2-391,2 0 0,-2-1 0,2-2 0,0-3 1,-2-2-1,2-4 0,-1-2-1441,0-4 0,2-7 2032,-4-2 1,0-6 0,-4-7 0</inkml:trace>
  <inkml:trace contextRef="#ctx0" brushRef="#br0">12517 11288 24517,'7'-34'-951,"-2"3"0,-2 4 0,0 5 0,3 6 0,1 4 1597,3 3 1,4 6-1,2-1 1,2 2-1,0 2 1,-1 2-1,3 1-1731,0 1 1,3 6 1023,3-1 1,7 9 0,1 3 0</inkml:trace>
  <inkml:trace contextRef="#ctx0" brushRef="#br0">13010 11102 32629,'-6'-24'-7734,"-1"8"7921,-1 11 1,8 8 0,9 7 0,3-2 0,2-1 0,-1-1-1,2 2 1,1-3-398,2 1 1,4 5 0,-3-2 0,0 3 0,1 1 0,-4 0-1,-1 0-4739,-2 1 4807,-5-1 0,9 0 1,-2 1-1</inkml:trace>
  <inkml:trace contextRef="#ctx0" brushRef="#br0">13037 11595 28168,'-12'1'-90,"3"4"0,-1 2 1,5 6 255,2 1 1,5-7 0,5-1 0,10-2 0,6 1 0,11-2 0,8-2 5,7-1 1,3 0 0,4 0 0,3-1 46,3-4 1,12-8-1,-6-8 1</inkml:trace>
  <inkml:trace contextRef="#ctx0" brushRef="#br0">10891 15233 21121,'-2'7'-1455,"-2"-2"1,-4-5 1868,1-5 1,1 2 0,6-5 0,-1-1 0,-2 0 0,-3 1 0,0 1 0,-2 1 0,1 0 0,-3 3 0,-2 2 54,-2 1 0,-3 4 0,-1 3 0,0 4 0,0 5 0,-1 2 0,0 3 0,0-2-1003,2 0 1,0 3 0,2-4 0,4-2-1,4-1 1,2-3 0,1-2 547,0-1 1,1-6-1,6 3 1,3-1 0,1-1-1,5 1 1,3-1 306,2 0 0,1 7 0,-5-2 0,-1 3 0,-1 2 0,-4 3-596,-1 0 1,-2 7 0,-4-2 0,-1 3 0,-3 2 0,-7-2 0,-4-1-178,-2-2 1,-7-1 0,3 1 0,-1-6 0,1-4 0,0-4 217,1-2 0,3 2 0,0-3 1,5-2-954,7-2 0,13-2 1239,14-4 1,9-2 0,3-6-1</inkml:trace>
  <inkml:trace contextRef="#ctx0" brushRef="#br0">11077 15406 18443,'8'-13'-455,"-2"0"0,-8 1 1,-1 1-1,-3 4 1100,-1 1 1,2 2 0,-3 4 647,-3 0 0,5 1-1476,2 3 0,4-2-840,4 2 1459,-2-2-384,4-8 0,-6-1-391,0-7 0,0 5 1,0 0 1517,0-1-1034,0 4-440,0 0 0,1 6 1,4 2-1,2 2-1095,0 5 0,5-3 1188,-3-2 0,-3-4 1,-1-4-1,-4-5 657,-1-3 1,-1 3-1,-2 0 1,-3 1 0,-2 0 70,-2 4 1,2 2-1,0 2-423,-3 0 1,5 6 0,0 3 0,2 3 0,-1 1-1,3 1 1,0 0 75,2 4 0,0-2 0,0 5 1,2-2-1,2-2 0,5-1 146,3 2 1,5-8 0,3 3-1,-1-2 1,2-4 0,-2-2 0,2-4-531,-1-1 1,-2-1 0,3-2 0,0-3 0,-2-3-1,0-4-182,-3-4 0,-1 0 0,-3 2 0,-1-2 0,-4 0 0,-1-1-1859,-3-1 1,-2 4 2377,-1-3 1,6 15 0,2 5 0</inkml:trace>
  <inkml:trace contextRef="#ctx0" brushRef="#br0">11797 15273 25308,'-4'-22'-3385,"-1"0"1,1 7 3777,4 15 1,0 6 0,1 5 0,2 0-1,3-2 1,0 1 0,0 3-392,-3 5 0,3 3 0,-2 6 1,1-1-1,-1 2 0,1 2 0,-2 1-70,-2-1 1,-1-4 0,0-3-876,0-6 0,0-2 969,0-2 0,0-7 0,0-6 0,0-9 14,0-7 0,2 0 1,1-6-1,3-2 0,-1-1 1,1-2 26,-3 1 1,3 3 0,-1 3 0,-2 0 0,-2 4 442,-1 1 0,-1 9 0,-2 6-196,-2 8 1,-1 4-1,3 1 1,-1 0 0,1 1-1,2-1-348,1 0 1,5 1 0,4-3-1,3-2 1,1-4 0,1-4 0,1-1 75,2 0 0,-2-7 0,3-5 0,-3-6 0,-2-1 0,0-2 0,1 0 81,-1-2 0,-4-1 0,-2 0 0,-1 4-41,-3 0 1,-1 10 0,-2 12-1,0 9 1,0 10-1010,0 4 0,3 3 0,4 3 0,8 4 1,6-1-1,7-3 1033,6-3 0,4-7 0,2-2 0</inkml:trace>
  <inkml:trace contextRef="#ctx0" brushRef="#br0">12664 15140 11144,'-6'-49'761,"-3"9"1,-2 21 0,3 24 0,3 9-886,4 4 1,1-1 0,0-2-1,0 1 1,0 4 0,0 2-1,0 6 1,0 8 27,0 7 1,0-2-1,0 3 1,0-2 0,1-2-1,2-3 61,2-6 1,-1 0 0,-4-10 0</inkml:trace>
  <inkml:trace contextRef="#ctx0" brushRef="#br0">12517 15406 11144,'-6'-32'-614,"-3"-2"0,-1 0 1417,1 2 0,-1 6 1,5 4-1,2 4-412,2 3 1,7 8-1,3 4 1,2 4 0,6 5-1,2 1-2376,3 4 1997,12 7 0,-12-4 0,11 6 0</inkml:trace>
  <inkml:trace contextRef="#ctx0" brushRef="#br0">13077 15086 8568,'-13'-38'0,"1"13"-4,3 17 1,3 17-1,6 10 1,1 2-182,4 3 0,-4-3 1,4-1-1,-4 0 185,-1-4 0,6-1 0,2-2 0</inkml:trace>
  <inkml:trace contextRef="#ctx0" brushRef="#br0">12770 15513 19912,'-1'-30'-2384,"1"5"3464,4 9 0,11 8 1,19 11-1,3 2 1,6-2-1,3-2 1,7-1-1,5 0-4052,4 0 3058,12 6 0,-11-4 0,9 4 1</inkml:trace>
  <inkml:trace contextRef="#ctx0" brushRef="#br0">16596 12314 9458,'0'-28'0,"2"6"265,2 6 0,-1 8-92,6 4 1,-5 2 0,2 2 0,-4 0-1,-7-1 1,-2-2 143,-2-2 0,0 1 0,-3 3 0,2-2 0,1-2 0,0 1 2659,2-2-2640,-5 4 0,4-4 0,-5 6 0,0 0 0,-2 0 0,-3 2-216,-4 2 1,-5-1 0,-4 8 0,-3 0 0,-3 4 0,-1 0 42,-4 1 0,-1 1 1,3-3-1,0 1 0,2 0 1,2-3 196,5 0 1,4-2 0,4 0 0,2-2 0,2-2 0,4-2 0,3 1 47,3-1 0,0 7 1,-4-1-1,0 5 1,-1 2-1,1 1-517,0 1 0,-5 7 0,-1 6 1,-1 1-1,0 2 0,-1 2-21,-3 5 0,0 5 0,1-2 0,2-4 0,2-2 0,2-5 0,3-2 220,0-2 1,7-3 0,2-4 0,4-2 0,1-2 0,1-3 236,4-1 0,4-1 0,7-1 0,3 2 0,2 1 0,4 3 1,5 1-298,5-1 1,4 4 0,2 0-1,2 2 1,5 2 0,1-1 0,4 2-244,2 3 0,-6-1 1,5 4-1,0-1 0,-4-4 1,0-2 90,-2-5 0,5-3 1,-1-5-1,6-2 1,2-2-1,4-3 580,1-1 0,3-1 0,4-7 0,2-1 0,-37 0 0,1 0 0,0 0 1,0 0-1,0 0 0,-1-1-253,37-3 1,-30 5 0,0 1 0,-2-2 0,0 1-1,0 1 1,1 1 0,-1 0 0,0 0 0,-1 0 0,-1 0-298,0 0 1,0 0 0,4 0 0,0 0 0,-4 0-1,0 1 1,0 0 0,1 1 0,0 1 0,0 0 0,-2 0-1,0 0 1,0 0 0,-1 0 83,0-1 1,0-1 0,36 0-1,-36-1 1,1 0 0,35 0-1,-2 0 1,0-1 0,0-2 249,-34 1 1,0-1 0,36-2 0,-37 3 0,1 1 0,0-2 0,0 1 0,0 0 0,1 1 0,0 0 0,0 1-207,2 0 0,0 0 0,0 0 0,1 0 1,-1 0-1,-1 0 0,1 0 0,0 0 0,0 0 1,1 0-1,-2 0 0,1 0 0,1 0 1,-1 0-426,0 0 1,-1 0 0,1 0-1,-2 0 1,37 0 0,-2 0-1,-1 0 1,1-2 0,-5-1 731,-2-1 1,6-7 0,-5 3 0,1-3-1,2 1 1,-1 1-372,4-1 1,-3-1 0,3 1-1,0 2 1,-35 5 0,-1-1 0,1 1-1,-1 0 1,1 0 0,1-1-213,-1 0 1,0 0 0,2 3 0,0-1-1,-1 0 1,1 0 0,1 0 0,-1 1 0,0 0-1,0-1 1,0 0 0,1 0-247,-2 0 0,1 1 416,0-3 1,-1 0 0,0 3 0,-1-1 0,0-2 0,-1-1 0,0 0 0,0 0 0,-1-1 0,1 0 0,36-7 539,-3-1 1,2-3 0,-1-3 0,1 1 0,-1 0 0,-2 3 0,-2-1-486,-1 0 0,-3 6 1,-1-2-1,2 1 1,-2 0-1,0-3-236,3-2 0,-7 2 0,6-4 0,-4 1 0,-5-1 0,-3-1 0,-4 0 255,-4-1 1,-4-1 0,-2-6 0,-4-2-1,-2-3 1,-2-1 160,0-3 0,0-1 1,-4-4-1,-2-1 0,-3-1 1,-4 1-250,-3 1 1,-4 3 0,-2 0 0,-3 3 0,-1 4 0,-1 1 0,-1 1-710,-1 5 0,-7-2 1,-1 7-1,-3-3 1,-4 3-1,-5 0 1,-1 3 689,0-3 0,-3 6 0,2-6 1,0 3-1,-4-3 0,-1 1 324,-2 0 1,0-3 0,1 4 0,-2 2-1,-4 1 1,-3 1 0,-4 1-395,-1 0 1,-6 4 0,-2 0-1,-6 0 1,-2 0 0,-2 2 0,0 1-208,-1 3 0,6-3 0,-2 2 0,5 1 0,-1 0 0,1 0 701,1-2 0,-1-1 1,4 3-1,0-3 0,-1 1 1,1-3-1,0 1 23,3-4 0,0 4 0,-2-2 0,-3 0 0,-6 2 0,-4 2-434,-4 4 0,-3 1 1,27 0-1,-1 0 1,-1 0 0,0 0-1,-1 0 1,1 0 0,-1 0-1,0 0 1,2 0 0,0 0-220,-37 0 1,4 0 0,5 1-1,0 2 1,1 2 0,0-2 370,4-2 0,-7-1 0,2 0 0,-3 0 0,-1-1 0,-1-2 1,34 0-1,0 0 0,-3-1 1,1 0-1,1 0 1,-1 0-1,-2-2 1,-2 0-1,0 0 1,-1 1-1,2 1 1,-1 1-1,-1 0 1,1 0-1,2 1 1,0 1-1,-1 0 1,1 1-41,1-1 0,-1 2 1,2 1-1,-1 1 1,-4 2-1,0 1 1,-2 1-1,0 1 1,1 1-1,0 1 1,-1 0-1,0 1-401,-1 0 1,1 1 0,2-1 0,1-1-1,-3 0 1,-1 1 0,1-1 0,-1 1 0,3-2-1,0 1 1,0 0 0,0-1 0,2-1 0,1-1 2,0-2 0,0 0 0,3 1 0,2-1 1,-29-1-1,8 0 0,7 1 355,7-1 0,3 7 0,1-4 0</inkml:trace>
  <inkml:trace contextRef="#ctx0" brushRef="#br0">6465 8063 29522,'-9'-10'-3845,"2"-4"1,1-1 3245,3 1 0,0 6 1,0 5-1,-1 6 0,1 6 1,1 3 401,2 1 0,2-1 1,2-2-1,5-2 1,4-2-1,4-2 846,0 2 1,3-4-1,-3 4 1,6-2-1,2 2 1,1 0-1,1 1-242,0 1 1,-1-4 0,3 4 0,2-1-1,4-1 1,4 1 0,2-1 38,4 0 1,1 3-1,5-5-93,3-1 1,-5 0-1,7 0 1,-3 2-243,2-2 0,6 3 1,-4-2-1,0 1 0,-1 0 1,0 3-1,2 1 261,-2 0 0,5-2 1,0 3-1,2-1 1,1 0-1,3 0 1,-1-2-44,4-1 1,4-1-1,-1-5 1,-2-2-1,0-2 1,-1-6-309,-33 2 0,0-1 0,34-7 0,-35 5 0,0 0 0,34-13 0,-2-1 0,-4-2 1,-2-1-22,-1-3 0,-10 1 0,1-2 0,-4 1 0,-7 3 0,-4-2 0,-6 2 0,-8-2 0,-6 2 0,-3-2 0,-5 1 0,-5-4 0,-3 1-649,-1 1 1,-11-6-1,-9 0 1,-9 0-1,-13 0 1,-8 2 481,-6 4 0,20 15 1,-1 1-1,-1 1 1,-1 0-1,-4 2 1,-1 2-1,-6 0 1,-1 2-1,-1 2 1,-1 2 71,-1 0 1,0 0 0,-7 2 0,-1 1-1,-4 3 1,0 2 0,-4 2 0,-1 2 0,-3 2-1,0 2 1,0 1 0,0 2 0,24-4-1,-1-1 1,1 2 46,-2-1 1,0 0-1,0 1 1,-18 5-1,1 1 1,-1 2 0,1 0-1,6 0 1,1 0-1,8 0 1,2 0 0,5 0-1,2 0-105,5 0 0,3 0 0,-25 20 0,10 0-120,10 0 0,11 4 1,14 1-1,11-2 70,12-2 1,23 4 0,27-1 0,-19-22-1,4-1 1,7 0 0,3-2 0,5 0-1,3-2 203,5-2 0,1 1 0,1 0 0,1 0 0,2 0 0,0-1 0</inkml:trace>
  <inkml:trace contextRef="#ctx0" brushRef="#br0">10571 7983 32767,'0'13'-1847,"0"1"0,0-1 0,-2 0 1,-2 1-1,-4 0 1096,1 4 0,-3-3 1,5 3-1,1-5 892,-2-4 1,-2-3-1,-5-6 1</inkml:trace>
  <inkml:trace contextRef="#ctx0" brushRef="#br0">10451 7916 30026,'0'-26'-9831,"0"1"7923,0 2 1,0 0 1639,0 5 0,1 2 0,2 8 1,3 7-1,2 5 0,2 2 153,2 0 0,3 4 1,1-1-1,3 2 490,2-3 0,1 4 0,5-4 0</inkml:trace>
  <inkml:trace contextRef="#ctx0" brushRef="#br0">11024 7810 21082,'-7'-21'-4809,"1"5"4842,0 5 0,4 11 1,-2 9-1,1 3 33,-2 1 0,4 1 0,-3 1 1,1 1-1,0 3 0,-2 2 0,1 2 1,-1 3-387,1 0 0,-1 2 0,5 2 1,0 1-1,0 0 0,0-1 1,0-2-1,0-4-4023,0-4 4210,0-8 1,0-6-1,0-6 1</inkml:trace>
  <inkml:trace contextRef="#ctx0" brushRef="#br0">10917 8063 21681,'-7'-33'-2102,"1"5"0,6-3 2211,0 3 1,0 3 0,0 3-1,2 4 1,1 3 0,2 3-1,3 3 318,2 5 0,-2 2 0,0 2-960,3 0 1,1 6 0,1 5 0,2 3 0,1 6-2573,2 0 3133,6-3 0,2 8 0,8-4 1</inkml:trace>
  <inkml:trace contextRef="#ctx0" brushRef="#br0">11464 7890 20217,'-5'-28'-517,"1"-4"0,0 4 0,2 12 0,-1 7 92,-1 9 1,-5 11 0,3 8 0,0 0 0,-1 3 0,1 2-60,0 4 0,-5 12 0,2 1 1,-2 4-1,-1 2 0,1-2 397,3-4 0,-7-4 0,-6-10 0</inkml:trace>
  <inkml:trace contextRef="#ctx0" brushRef="#br0">11224 8156 22503,'1'-28'-562,"4"-3"1,-2-8 0,6 7 0,1 1 0,2 1 789,1 5 0,1 9 1,-1 2-1,0 8 1,2 5-1,3 2 1,3 4-5387,-1 4 5197,6 3 1,-6 1-1,7 0 1</inkml:trace>
  <inkml:trace contextRef="#ctx0" brushRef="#br0">11344 7876 18477,'-18'12'0,"0"-1"-630,2-3 585,7-5 0,5 8 1,8-7 640,5-1 1,10-1 0,7-4 0,3-2-1,4-5 1,1-3 0,3-1 0,0-1-414,1 1 0,-5 0 1,0-1-1,-4 3 0,-1 2 1,-2 4-1,-3 4 1,-2 1-2422,-3 0 2213,2 0 1,1 12 0,6 2 0</inkml:trace>
  <inkml:trace contextRef="#ctx0" brushRef="#br0">11531 8063 29129,'-14'-19'-3009,"1"4"0,4 2 2163,0 8 1,8 4-1,1 1 1,7 0 0,6 0 1222,5 0 0,7 0 0,8 0 0,1 0 0,5 0 33,3 0 0,-6-6 1,3-2-1</inkml:trace>
  <inkml:trace contextRef="#ctx0" brushRef="#br0">12090 7756 28899,'-4'-13'-1629,"-2"0"1,-1 1 0,-4 3 1939,-1 5 1,-5 4 0,-3 4 0,1 5 0,0 3 0,3 1 0,1 2 0,3 1-589,3 2 1,3 0 0,8-3 0,4 1-1,7 2 1,8-2 0,5-3 0,5-2 516,5-3 0,2-5 0,2 2 0,0-4 1,-1-2-1,-4-4-779,-3-3 0,-4-6 0,-3-2 0,-4-3 0,-7-1 0,-5 0 141,-3-1 0,-1 5 0,-5-2 0,-2 3 1,-2 3-1,-5 2 1038,-3 1 0,-3 6 0,-3 2 0,-2 8 0,-4 12 0,-1 9 1,-3 9-471,0 6 0,1 6 0,5 9 1,4 6-1,3 2 0,3 4 0,3-4-291,5 0 1,2-10 0,2-10 0</inkml:trace>
  <inkml:trace contextRef="#ctx0" brushRef="#br0">10691 8743 27357,'4'-21'-3723,"2"5"0,0 4 4198,0 3 0,4 6 0,-2 0-537,-1 6 0,-1 9 0,-6 8 0,0 4 0,0 4 0,0 2 1,0 1-1,-1 2 321,-4 1 0,-1 0 0,-4 1 0,1-4 0,0-3 0,0-2 0,2-4 0,-1-4-9,1-4 0,4-5 0,-1-3-5926,2-4 5427,2-11 1,0-12 0,0-6-1</inkml:trace>
  <inkml:trace contextRef="#ctx0" brushRef="#br0">10611 8569 21078,'0'-32'-5233,"0"5"5993,0 0 0,6 13 1,1 11-1,2 6-178,0 6 0,1 2 1,7 3-1,2-1-546,2 0 0,1 7 0,4 0 1</inkml:trace>
  <inkml:trace contextRef="#ctx0" brushRef="#br0">11304 8489 17482,'-13'-16'-1291,"-1"3"0,1 5 1537,0 5 0,-1 14 0,2 2 0,2 2 0,3 0 49,1-2 1,-3 0-1,4 2 1,2 3-1,2 3 1,1 1-1,0 0-344,0 2 0,6 1 0,3 3 0,3 0 0,1 2 0,0-3 0,1-1-1306,-1-2 1,3-2-1,-1 0 1327,-3-4 1,-2-9 0,4-3-1</inkml:trace>
  <inkml:trace contextRef="#ctx0" brushRef="#br0">11077 8796 24660,'-20'0'-255,"6"-6"0,8-1-420,0-1 1,5-4 0,-2 3-1,6-1 937,6 1 1,9-1-1,2 4 1,3-1 0,-1-2-1,1 1 1,4 4-2,4 2 0,-3 2 0,5 0-179,0 0 0,1 6 1,6 2-1</inkml:trace>
  <inkml:trace contextRef="#ctx0" brushRef="#br0">11157 9022 26065,'-12'-37'-5601,"4"6"5005,2 6 1,7 18 0,4 2-1,5 5 892,6 5 0,5 8 1,6 8-1</inkml:trace>
  <inkml:trace contextRef="#ctx0" brushRef="#br0">11637 8663 15965,'-12'-9'-1664,"2"0"2225,1-1 1,6 2-110,-1-1 0,8 6 0,7-3 0,5 2 0,8-2 1,4 0-1,3 0 0,0 3-526,1 2 1,-2 1-1,4 0 1,-1 0-1,-4 0 1,-1 0-1,-1 1 1,-2 4 46,-2 3 0,-4 4 0,-6 2 0</inkml:trace>
  <inkml:trace contextRef="#ctx0" brushRef="#br0">11757 8876 31907,'-13'-13'-4923,"0"5"4914,5 2 0,8 6 0,10 0 0,7 0 1,5 0-1,3-1 0,3-2 0,3-3-47,5-2 112,2 6 0,2-16 0,0 3 0</inkml:trace>
  <inkml:trace contextRef="#ctx0" brushRef="#br0">12370 8569 16406,'-26'-25'-551,"-1"4"1,2 8 1137,3 7 0,-2 11 1,5 5-1,-1 5-576,1 3 0,3-1 0,6-3 0,2-1 0,4 0 1,5 1-1,8-2 0,7-2-95,7-1 1,12-2 0,7 2 0,4-4 0,2-4 0,1-1 0,-1-1 0,-2-4-627,-3-4 1,-6-3 0,-3-2 0,-3-3 0,-6-1-1,-6 1 600,-4-3 1,-6 6-1,-2-4 1,-1 3-1,-4 3 1,-5 3 480,-6 5 1,-5 4-1,-2 4 1,-5 10-1,-2 9 1,-7 14-1,-1 8 105,-2 5 1,2 8-1,6 4 1,3 0-1,4-1 1,5-3-870,4 2 0,3-2 173,6 0 0,6-3 0,1-2 1</inkml:trace>
  <inkml:trace contextRef="#ctx0" brushRef="#br0">8891 16019 7914,'-4'-9'0,"-1"0"0,2-1 97,2-2 0,1-1 0,-2 1 0,-1 2 0,-2 2 0,-3 2 0,-2 3 4446,-2 2-3291,-1 1 1,4 0-749,0 0 0,4 0 1,-2 1-1,0 2 1,-1 5-1,-2 2 1,-2 6-1,-1 2-41,-1 1 0,1 5 0,-2-3 0,0 1 0,0-1 1,4 0-320,-1-1 1,6-2 0,1 3 0,4-2 0,1-3 0,1 1 0,2-1-197,2 2 1,5 4 0,-1-4 0,1-1 0,1 3 0,-4 2-235,-1 3 316,-1-4 0,-5 7 0,0-3 0,0 2 1,-2 2-1,-2 0 445,-5-1 0,-2-2 0,1 2 1,3 2-1,1 1 0,3-3 1,1-3-537,2-2 0,0-3 0,0 3 0,2-4 0,2-1 0,5 1 1,3 0-199,1 0 0,-1 4 0,-2-6 0,-1 1 0,0 1 0,0 2 0,-1 1 505,-3 1 0,4-6 0,-3 6 0,0-1 0,2 0 0,-1 0 762,3 2-1015,2-5 1,6 5 0,1-5 0,2 0 0,3-1 0,1-5-357,2-2 0,4-7 0,1 4 0,1-2 0,1-5 0,-3-2 0,0-7 295,-1-4 0,-10 0 0,7-8 1,-3-2-1,-2-2 0,-1-4 1,-2-2 499,-3-3 0,4-1 0,-1-6 0,0-1 0,2-2 0,-2-3 0,2 0-151,0 0 0,-4-4 0,4 3 0,-2-2 0,-2 0 1,-3-1-228,0-2 1,-5-8 0,-2 0-1,0-2 1,-1 1 0,0 2 0,-3 2-55,-1 3 0,-8 2 0,-5 3 0,-5 6 0,-8 6 0,-4 6-76,-3 3 1,-10 8 0,-1 7-1,-4 7 1,-4 5 0,-2 2 0,-3 5-666,-2 7 513,8 7 1,-16 12-1,8 4 1,2 1-1,2 0 1,7-2-449,3 2 0,9 0 0,5-1 1,5-3-1,8-2 0,5 0-2190,7-2 0,10-1 0,8-2 2866,12-4 0,18-9 0,11-7 0</inkml:trace>
  <inkml:trace contextRef="#ctx0" brushRef="#br0">6998 7410 8752,'-4'-18'0,"-1"0"-33,2 2 126,2 7 0,0 8 1,-4 7-1,-4 0 1,-3 1-1,-1-1 0,0 1 1,-1-1-1,1 0 1,0-3 775,-1-1 1,7-1-1,4 3-719,6 5 1,0 3-1,6 3 1,0 3 0,0 3-1,-2 1 285,-1 0 1,-2-4-285,-4 4 1,5-4 0,-1 2-1,-1 0 1,-1-3 131,-2 3 0,0 0 1,0 6-1,0-1 1,0 0-1,0 3 204,0 0 1,1 5 0,4-1-338,3 2 0,6 2 0,2 5 0,3 1-113,2-2 1,1 3-1,5-8 1,-2 2 0,-1 0-1,-3-1 1,-1 1 204,1 1 1,-8-2-1,2-2 1,-1 0-1,-4 0 1,0 3-1,-2 0 97,-4-1 0,2 1 0,0-3 0,0 1 1,1 5-1,-1 0-188,0 3 0,5 2 0,-3-2 0,4 1 0,3-1 0,1-2-156,2-1 0,0 0 0,-5-1 0,1-2 0,-1-3 1,0-1-1,1-4 168,-1-1 1,-4-2 0,0-3 0,0-1 0,-2 2-1,-1 1 1,-2 2 28,1 0 1,-1 1-1,-2 1 1,1 4-1,1 1 1,1 2-180,0-2 0,-2 9 0,5-3 0,-1 1 0,1 2 0,1-2-152,-2-1 0,9 3 0,-2-9 0,0 2 0,3-2 0,-1-1 0,2-2 244,-2 1 1,-1-4 0,-2 3 0,-1-4 0,-2-3 0,-2-2 0,-2 2 209,-3 1 1,3-3-1,-2 0 1,-1 2 0,-2 3-1,-1 2-287,0 2 0,5 6 1,1-1-1,0 1 0,1 0 1,1-2-1,2 1 20,2-2 1,1 0 0,0-6-1,1 0 1,-1-2 0,0-1-1,1-2 52,-1 0 0,-4-4 0,-2-6 0,-1 1 0,-1-3 70,1-2-7754,-5 3 24,5-10 6392,-6 4 0,0-1 762,0 4 1,0-1 0,-1 1 0,-2 1-1,-3 0 1,0 1 0,-2-2-194,1 1 1,-8 2-1,-7 0 1,-3-2 598,-2-1 0,-5 0 0,-3 4 0</inkml:trace>
  <inkml:trace contextRef="#ctx0" brushRef="#br0">7652 11142 8229,'-9'-12'369,"1"1"114,2 2 1,3 6 0,8-1 0,5 3 0,5 2 0,4 2 0,2 3 557,3 1 1,1 1 0,3 1-1,2-5 1,2-1 0,1 0-904,-1 1 1,8 1 0,-3-7 0,0-1 0,2-3 0,-1-1-139,2-3 0,6-14 0,2-4 0</inkml:trace>
  <inkml:trace contextRef="#ctx0" brushRef="#br0">6878 11448 8808,'0'-13'2873,"2"5"-2592,2 4 0,4 7 0,7 3 0,1 3 0,3 4 0,0 5 0,2 1 0,0 3-34,2 3 1,1 1 0,0 9 0,-3 2 0,-2 3 0,-3 4 0,-1 4 0,-3 1 144,-3 0 0,1 1 1,-5 6-1,-1 2 1,0-2-1,2-2-147,2-6 0,1 3 0,4-5 1,0 0-1,1-1 0,-1-3 0,2-2-37,3 0 0,-2-8 0,5 8 0,-1-1 0,0-1 0,-1 2 1,-3 0-159,-1 0 1,-6 5 0,-2 1 0,-1 0-1,-3 1 1,-1 0 110,-2 4 1,-2 1 0,-1 1 0,-3-1 0,0 0 0,0-2-52,3 0 1,2 4 0,1-9-1,1 1 1,4 0 0,4-3 0,4-1-141,5-2 0,-3 0 0,4-2 0,-1 1 1,-1-2-1,1 1 141,1-1 0,-4-4 0,3 2 0,-5 2 0,-2 0 0,-2 2 0,0-1 10,-2 4 0,-1 7 0,-6 1 0,0 3 1,0 4-1,0-1-196,0 5 1,1-4 0,4 1 0,4-5-1,2-4 1,4-3-62,3 0 0,-3-6 1,3 2-1,-2-5 0,0-2 1,2 1-1,-2-2 318,-1-2 1,-2-2 0,1-6-1,-1-4 1,0 1 0,-1-2-1,-1 2-71,-2 0 0,-6-3 0,1 2 0,-3 1 0,-1-2 1,0 2-883,0 0 0,5-4 0,-1 6 1,-1-1-1,0 0 0,0 0-210,2 2 1,4 1-1,-5 2 1,0-2-1,1-1 1,-1-4 0,-1 1 980,-1 0 0,4-5 0,1 3 0</inkml:trace>
  <inkml:trace contextRef="#ctx0" brushRef="#br0">7678 15579 7985,'-13'-22'1250,"7"6"1,6 20-767,7 5 0,11 3 1,6 1-1,5 2 1,7 0-1,2 0 1,1-3-1,-2-2-484,-1-3 0,-1 11 0,5-3 0</inkml:trace>
  <inkml:trace contextRef="#ctx0" brushRef="#br0">6918 15819 7953,'0'-28'230,"0"9"190,0 12 0,2 4 1,1 11-1,1 3 1,-1 1-1,-3 2 0,-4 3 3,-5 1 0,-3-1 0,-1 0 0,-2 3 0,-1 8 0,-4 4 0,0 2 0,-6 0-89,-3 3 1,-5 1 0,-6 2 0,0-1 0,-2-2 0,-1-3-279,-1-2 0,-11-1 1,0-4-1,-2-2 1,-6-3-1,3-4 1,-4-4-172,0-6 1,3-2-1,-10-6 1,3-3-1,2-5 112,-1-10 1,-1-7 0,0-6 0,33 13 0,2-2 0,0 0 0,0-2 0,1-2 0,-1 0 0,0-1 0,0 0 104,-3-2 1,0 0-1,4 2 1,-1-1 0,-1-5-1,0-1 1,1 1 0,0-1-1,1 0 1,1 0-1,0 0 1,0-1 0,1 1-1,1 0 16,-1 1 0,1-1 0,-2-4 0,1-1 0,1 4 0,2-1 0,0 1 0,0-2 0,0 0 0,1-1 0,1 0 0,1 0-92,0-2 1,1 0 0,-2-5 0,1-1-1,2 2 1,1-1 0,0-1 0,2-2-1,1-2 1,0 0 0,2-2 0,0 1-67,1-2 1,0-1 0,1-4-1,0-2 1,1 2 0,1 0-1,0-3 1,2-1 0,0-2-1,0 0 1,1 0 0,1 0 62,-1-2 0,0 0 0,0-4 0,0 0 0,2 2 0,1 0 0,-1 1 0,0 0 0,1-1 0,-1 0 0,0 3 0,1 0 0,-1-1 0,0-1 26,1 1 1,-1 0 0,0 2-1,1 1 1,-1-4 0,0 1-1,1 1 1,-1 1 0,1 4 0,0 0-1,1-2 1,0 1-95,0 2 1,1 0-1,0 1 1,1-1-1,-3 0 1,1-1-1,1 0 1,1 0-1,0 1 1,0-1-1,1-3 1,-1 1-1,1 0 1,0 0-186,0-1 1,-1 0 0,1-2 0,0 0 0,2 5 0,0-1 0,0 2 0,0-1 0,0-1-1,0-1 1,0 4 0,0 0 173,0-1 1,0 1 0,2 2-1,0 0 1,1 1 0,0 1-1,1 0 1,0 0 0,1 0 0,0-1-1,1 1 1,2 1 0,-1-1-1,2 0 107,0 2 1,0-1-1,0 0 1,-1 0-1,0 2 1,-1 0-1,1-2 1,0 0-1,1 1 1,0-1 0,0 0-1,-1-1-98,-1 1 0,0 0 0,0 1 0,0 0 0,0 1 0,0-1 0,1 1 0,1 0 0,0 3 0,0-1 0,-1 0 0,1-1 0,0 2 0,0 1 157,0-1 1,0 0-1,0-1 1,0 1 0,-2 2-1,0 2 1,2-1-1,0 0 1,2 0 0,0 0-1,2 1 1,0 1-162,0 0 0,0 0 0,3 0 0,-1 0 1,1-1-1,1 1 0,0 1 0,0 0 1,2-1-1,1 0 0,0 1 0,1-1 1,2-2-1,0 0-53,1 0 1,-1 0-1,-2 1 1,0 1 0,1 2-1,2 1 1,-1-1-1,1 0 1,-2 1 0,1 0-1,-1 1 1,0 0 0,-1 2-1,1 0 13,0 1 0,0 0 1,1 1-1,0 0 1,-1 0-1,-1 1 0,2 0 1,0 1-1,23-26 1,0 2 324,-3 2 1,3 1 0,0 1 0,0 2 0,0-1 0,-2-2-271,2-1 0,-3 0 0,6-1 0,0 3 0,1 0 0,0 4 0,4 1-117,0 3 0,4 1 0,-25 23 1,-1 0-1,32-17 0,-3 5 0,-2 5 1,-3 2 97,-1 2 1,-7 4-1,-4-3 1,-3 2-1,-1 3 1,0 1 129,0 2 1,-4-1 0,-2 1-1,-1 1 1,-2 3 0,0 3 13,0 0 1,6 5 0,-3-4 0,2 4 0,1 1 0,1 1 0,4 4 0,-2 5 0,0 7 0,-3 3-194,1 1 1,-1 9 0,0-4 0,-1 2 81,1 1 0,0-3 0,0 2 1,-3 0-1,-2 2 0,-2-2 0,-2 2 257,-1-2 0,0 0 0,-1-1 0,1-1 0,-2 0 0,-1-3 0,-2 0 14,2 0 1,-1 1-1,1 0 1,-2-2 0,0 2-1,1 1-152,-1 1 0,-6 1 0,2 1 0,-3 2 1,-2 2-1,-1 1-223,-3-1 1,-2 4-1,-4-5 1,3 0 0,2 0-1,2 0 1,2-1 127,1-2 1,0-6 0,1-1 0,-1-2 0,2-2 0,1-3-76,2 0 1,-5-5 0,-7-2-330,-4-1 1,-5-2-1,-12-4 1,-1 0-1,-4 0 1,1 2-282,0 2 1,-3-2 0,4 2 0,2-2 0,1-1 0,1 2 0,1 2 682,0-2 0,4 3 0,0-2 0,0 0 0,0 1 0,0-1-44,-1-1 1,-2 0 0,-1 0 0,1 3 0,2 0 0,1 0 574,-2-3 1,4 3 0,0 0-1,1 1 1,6 4 156,7 0 1,8-3 0,13-2 0,3-2 0,5 1-1,4-4 1,4-4-761,5-6 1,1-3 0,1-1 0,-4-2 0,-1-1 0,-3-3 71,-2-2 0,-1-1 0,0-5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9451 7077 16278,'6'-14'-824,"1"1"0,7 0 0</inkml:trace>
  <inkml:trace contextRef="#ctx0" brushRef="#br0">6825 6983 7909,'-6'-31'0,"6"8"0,8 9 0,3 7 0,-3 2 236,-2 5 1,-8 0-1,-2 0 1,-7 2-1,-3 2 1,-4 5 0,2 3-1,-1 1 1,1 1-1,-3-1 1,-1 0 464,1 1 1,-3-1-1,4-1 1,0-2-1,1-2 1,-1-2-1,2-3 1,-1-2 8,0-1 1,2 0 0,-3 0 0,3-1 0,0-2 0,-1-2 0,-2 1-547,2-2 1,0 4 0,-1-4 0,-2 2 0,0 0 0,-2 1 0,0 1 65,-2 2 0,3 5 1,1 0-1,1 3 0,1 2 1,0 2-1,3 1 12,0 1 1,1-1 0,1 0 0,3 1 0,3-1 0,2 0-163,-1 1 0,1-1 0,4 0 0,1 1 0,2-1 0,3 0 40,2 1 1,1-1 0,5 0 0,3 1 0,2-1 0,2 0 63,2 1 1,3-1 0,0 0 0,1-1-1,-1-2 1,1-1 0,1 0-64,3-1 1,-1 2-1,4-4 1,0 0-1,0 1 1,3-1 0,0 2-122,-1-1 0,2-4 0,-4 1 0,2-2 0,-2-2 0,0 0-11,0 0 0,-4 0 0,1 0 0,-3 0 1,-1 0-1,-1 0 0,1 0 21,0 0 1,-1 0 0,1 0 0,0 0 0,-1 0 0,1 0 0,0 1-11,-1 4 0,5-4 0,0 4 0,1-2 0,-1 0 0,1 1 0,2-1-108,3-1 0,-3 2 0,0 0 0,1-1 0,-3-1 1,2-2-1,-1 0 160,-1 0 1,-1 0 0,-4 0 0,0 0 0,-1 0 0,1 0 9,0 0 1,-1 0-1,3 0 1,0 0-1,2 0 1,0 0 0,1 0-228,-1 0 1,6 0-1,-3 0 1,1 0 0,1 0-1,-1 1-143,-1 4 0,0-4 0,-4 4 1,3-4-1,-1-1 0,1 0 1,-4 0 554,0 0 1,2-1 0,1-4 0,1-2 0,1-2-1,-1 0-11,-1-1 0,4-2 1,-2-1-1,1 1 1,4 1-1,-2 2 1,1-1-303,1-2 0,-4 5 0,1 1 0,-1 1 0,0 0 0,-3-1 0,-1 0-241,0 3 1,0 1 0,-4 1 0,0-2 0,-1-2 0,0 1 324,-4-2 1,2 3 0,-5-6 0,0 0 0,2-1 0,0-2 0,1-3 140,-2 0 1,6-1 0,-4 0 0,3-3-1,2-1 1,1 1 0,0 3-573,-1 1 0,2 2 0,-8-1 0,0 3 0,-3 0-221,-4 2 0,0 0 0,-2-4 693,-4 0 0,-3 1 0,-10 2 0,-2 1 0,-2 0 1,0 0-1,-1 0 38,-2-1 0,-1-2 0,-1-2 0,1 1 0,0 0 1,-2 1-104,-3 3 0,3-3 1,-4 5-1,1-2 1,-1 2-1,-2 1 1,-4 3-224,-5 1 0,2-2 0,-3-1 0,2 2 0,-1 2 0,-1 1 0,0 0 134,-2 0 1,1 4-1,-5 1 1,2-2 0,3-2-1,2-1 134,2 0 1,1 0 0,1 0 0,-1 0 0,1 0-1,0 0 1,1 0 32,-2 0 0,8 0 0,-7 0 0,0 0 1,1 0-1,-1 0 0,-1 0-226,0 0 0,1 0 1,-1 0-1,0 0 1,1 0-1,-1 0 48,0 0 1,-4 0 0,0 0 0,1 0 0,2 2 0,2 1 0,-1 1 234,0-1 1,1-2-1,0-1 1,3-1-1,2-2 1,0-1-1,1-1-44,-4-1 1,3 5 0,0-5-1,1 1 1,0 1 0,0 1-322,-1 2 1,-1 1 0,-6 0 0,-2 0 0,-3 0 0,1 0-1,-1 1-2,4 3 0,-4-2 1,2 4-1,0-2 1,0 1-1,0-1 1,2 1 292,6-1 0,-5 0 1,4-2-1,0 1 1,-1 1-1,0-1 68,-2-1 0,1-2 0,-1 0 1,0 0-1,-1 0 0,-2 0 1,-4 0-156,-4 0 1,5 1 0,-7 2 0,2 3-1,-1 0 1,-2 2 0,-2-3-200,-2 1 1,-3 5-1,2-4 1,-2 2-1,-2 0 1,-2 1 154,-1 2 1,-5 0 0,2-2 0,4-1 0,4 0 0,4 0 0,0 0-1,1 0-16,1-2 1,4 4 0,2-6-1,5 1 1,4 2 0,4-1-401,0 4 1,9-4 0,-1 2 0,6 3 0,3 4 491,3 6 0,2 3 0,1 2 0</inkml:trace>
  <inkml:trace contextRef="#ctx0" brushRef="#br0">1586 7437 6850,'0'-14'0,"0"1"3999,0 0-3686,0 5 0,3 2 0,-1 8 1,-5 1 246,-3 1 1,-3 5 0,-4-3-1,-1 0 1,1 1 0,0-1-1,-1 2 1,1-1 0,0 3-1,-2 1 48,-3-2 0,3 5 0,-3-2 0,4 2 1,2 2-1,1-1-523,3 0 1,5-2 0,-2 2 0,4 1 0,1 2 0,1-2 0,4 0 92,3 2 0,10-3 0,4 3 0,4-4 0,-1 0 0,-1-1-31,-2 0 0,-2 1 1,3-1-1,-6 0 1,-3 1-1,-5-1 1,-5 2-112,-2 3 1,-4-4 0,-4 6 0,-7-3 0,-8 3-1,-4-1 192,-2 0 1,-4-1 0,0-6 0,1-2-1,1-2 1,1-1 0,0-1 64,2 0 0,3-2 1,-2-4-1,2 0 1,7-1-1230,6-4 1,5 4-1,11-4 1,7 4 0,10 1-1,8 0 1110,9 0 1,6-12 0,7-3 0</inkml:trace>
  <inkml:trace contextRef="#ctx0" brushRef="#br0">2106 7663 9705,'-13'-37'-131,"0"7"710,-1 13 1,1 9-1,-2 13 1,-1 5-663,-2 6 1,0-1-1,5 4 1,0-1 0,1 1-1,3 2 1,4 3-1,4 1 1,2 2 457,4-1 0,4 1 0,8 0 0,6-2 0,3-1 0,5-4 1,4-2-51,-1-6 1,7-5 0,-5-7 0,-4 0 0,-4-1-1,-4-4-338,-2-3 1,-7-10 0,0-4 0,-6-5 0,-3-3 0,-3-1-1,-3 0 1,-5 1-587,-4 4 0,-3-4 0,-1 9 1,0 1-1067,-1 2 0,9 9 1695,5 5 0,17 8 0,11 3 1</inkml:trace>
  <inkml:trace contextRef="#ctx0" brushRef="#br0">2746 7583 21032,'0'-18'-1919,"0"1"0,6 5 2415,3 7 0,-2 5 1,1 5-1,-2 4 0,-2 4 1,0 3-481,1 2 0,-1 4 0,-2-2 0,1 0 0,3 4 0,0 1 0,1 2 0,-1-1-94,0 1 0,3-6 0,-3-3 0,0-4 0,1 0-131,0-1 0,-2-9 0,2-6 0,-1-12 124,-3-5 0,-1-3 0,-2-5 1,0 0-1,1 1 0,2 1 134,2 2 0,-1 4 1,-4 6-1,1 1 1,2 2-45,2 1 0,-1 7 0,-4 4 0,0 8 1,0 8-1,0 1-30,0 0 1,2 5-1,1-3 1,3-1 0,1-2-1,3-3-149,2-2 0,-3-1 0,0-3 1,1-4-1,4-5 0,2-5 1,2-5 202,-2-7 0,-1 1 0,-2-8 1,1-2-1,-1-4 0,0-1 0,1 0 69,-1 0 0,0-3 0,1 6 1,-3 4-1,0 5 0,-4 5 227,-1 4 1,0 7 0,-3 0 0,1 6 0,-1 7-32,-1 7 1,-4 4-1,-1 7 1,-1 3 0,1 3-1,2 1-514,1 1 1,0-6-1,1 1 1,3-3-1,5-3 1,3-3-1,3-4-1394,3-3 0,1-8 0,6-2 0,-1-4 1952,0-1 0,10-6 0,-6-1 0</inkml:trace>
  <inkml:trace contextRef="#ctx0" brushRef="#br0">3746 7450 21647,'0'-30'-922,"0"4"0,0 6 0,1 13 1554,4 1 0,-4 3 1,5 9-1,0 6 1,3 6-857,3 2 1,3 4 0,1 7 0,3 5 0,0 2-1,2 4 1,-2 1-603,1 1 0,-3 3 1,-3-4-1,-2-3 0,-4 0 1,-3-6 611,-4-4 0,-7 0 1,-1-10-1</inkml:trace>
  <inkml:trace contextRef="#ctx0" brushRef="#br0">3666 7756 8540,'-18'-11'69,"0"2"1,0 3 0,5 6 0,0 0 262,-1 0 0,1 0 1,0 0 332,-1 0 0,9 0 1,6 0-1,12 0-408,13 0 0,2-5 1,7-1-1,1 0 1,-1 1-1,1 2 1,-1 0-619,-1-2 1,9 4-1,-3-4 1,2 4 360,-1 1 0,5-6 0,2-2 0</inkml:trace>
  <inkml:trace contextRef="#ctx0" brushRef="#br0">4079 7596 14239,'6'-29'140,"3"2"1,-2 5 0,2 12 0,1 2-60,2 2 0,2 2 0,0 5 1,3 2-1,2 3 0,0 0 1,2 2-477,0-1 0,5 6 1,6 7 83,-3 0 255,-7 2 1,9 5 0,-2 0 0</inkml:trace>
  <inkml:trace contextRef="#ctx0" brushRef="#br0">4186 7970 8568,'-8'-27'0,"5"2"0,6 7 1018,6 9 0,9 9 0,4 6 0,3 7-1018,2 8 0,11 4 0,4 2 0</inkml:trace>
  <inkml:trace contextRef="#ctx0" brushRef="#br0">6518 11701 17026,'-11'-9'0,"2"0"-1258,4-1-188,4 4 1554,7-6 1,1 11 0,6-5 0,1 1 0,-1 1 0,0 1 0,1 2 0,-1 1-1,0 1 1,1 2 0,-1 3 0,2 1 0,3 2 526,4-1 0,3 2 0,3-6 0,3-1 0,5-1 0,2-2 1,2 0-200,0 0 1,2-6-1,2-1 1,5-2 0,3 0-1,1-2 1,-1 1-216,-3 1 0,9 2 0,0 4 0,4-2-285,0 2 0,2 2 1,-5 2-1,2 2 1,2 3-21,2 2 1,-2-1 0,-3 3-1,3-2 1,-1-2 373,2-3 1,4-2 0,-6-1 0,3 0 0,2-1-55,-1-4 1,1-2 0,-2-6 0,-1-1 0,-3 2-31,-2 4 0,7-4 0,0 4 0,-1-1 1,1 2 494,-2 1 1,-3 2 0,3 4 0,1 0-1120,-2 0 0,1 0 1,0 0-1,-3 0 0,-5 0 85,0 0 1,2 0-1,-3 0 1,-1 0-1,0 0 238,2 0 0,-7-2 0,3-2 1,-3-4-1,-2-1 5,3 1 1,1-1-1,-1-3 1,-1 1-1,1 3-15,2-3 1,3 4 0,1-2 0,2-1-1,-2-2 593,-1-2 1,-7 1 0,-3 0 0,-2-2 0,-3-1-841,-6-2 0,-4 0 0,-5 5 0,-3-2 0,-5-1-296,-7-2 1,0-10 0,-5 1 0,-4-1 765,-4 0 1,-4-3 0,-8 0 0,-3 0 0,-4-1-143,-3 1 0,-3 5 0,-3 5 1,-5 0-1,-2 3-384,-2 4 1,-6-1 0,-5 10 0,-2 1-1,-5 0 1,-1-1 123,-6 2 1,-5 2 0,-1 2 0,-3 2 0,36 0 0,-1 0 257,-1 1 1,0-1 0,-1-1 0,-1-1 0,-4 2 0,-1-1 0,-1-1 0,0-1 27,-3 0 0,0 0 0,3 0 0,1 0 0,-5 0 0,-1 0 0,-1 0 0,-1 0 0,1 0 0,0 0-5,1 0 0,-2 0 0,-3 0 0,-1 0 0,4 0 0,1 0 0,-2 1 0,0 0 0,0 1 0,-2 0 75,2 2 1,0 1 0,-3-1-1,-1 0 1,3 0 0,0 2-1,0 0 1,-1 1 0,0 2-1,0 0-55,0 1 0,-1 1 1,3-1-1,0 2 1,-1 1-1,0 1 0,0-1 1,1 0-1,-2 2 1,1 0-69,-2 2 1,1 1 0,4-1 0,1 0 0,-3 4 0,1 0 0,4-3 0,3 1 0,2-1 0,3 1-111,2 0 0,2 0 1,-28 15-1,15-4 1,12-5-1,12-4-91,9-2 0,10-1 1,6-3-1,7 1 1,11 2 240,10-2 1,14-1 0,14 0-1,11 1 1,-25-7 0,2 0 45,5-1 0,1 0 1,2 0-1,0 0 1,6 0-1,1 1 0,0 1 1,1 0-1,0 2 1,0 0-193,0 2 0,1 0 1,7 3-1,-1 0 157,-6-1 0,0-1 0,2 3 0,0 0 0,-2-2 0,-1-1 0,-1 1 0</inkml:trace>
  <inkml:trace contextRef="#ctx0" brushRef="#br0">7598 15393 8414,'0'-13'0,"-1"1"-50,-4 3 39,4 3 1,-5 4 498,6-2 0,0 1 0,-2-4 1,-2 1-1,-5 3 578,-3 1 0,-1 2 0,0 0 0,-1 0 1,1 0-1,0 0-572,-1 0 1,1-1-1,0-2 1,-1-3-1,1-2 1,-2-2-1,-1 0-175,-2 1 1,0-2 0,5 7 0,0 0 0,-2-1 0,-2 1-527,0 1 1,-6 1 0,4 2 0,-2 2 0,-2 2 0,-1 4 0,-1 0 353,-2 1 0,8-1 1,-8 2-1,4-1 1,0 0-1,1 0 0,0-2 166,1-1 0,1 3 0,3-5 0,-1 1 0,2-1 0,1 1-216,2-2 0,0 0 1,-2 0-1,-1 3 0,-4 0 1,1 1-1,-2-1-298,1 0 0,-3 4 0,-3-1 0,-1 3 0,2 0 0,1-2 0,2-1 363,-2 1 1,4 2 0,-1 1 0,2 1 0,4-1 0,3-1 313,3-3 0,6 3 0,-1-3 0,2 2 0,2 3-347,0-1 1,6 0 0,4 1-1,7-1 1,3 0 0,3 2 0,0 2-131,6 0 1,2 7 0,6-2-1,-2 2 1,2 0 0,2-2-20,1 1 1,4 1 0,4 0 0,2-3 0,6-2-1,3-3 91,5-1 0,4-2 1,2 1-1,-1-1 0,4-1 1,1-2-1,-36-5 0,1-1 1,0 1-1,1-1-29,-1 0 1,0-1-1,3 1 1,1 0-1,-3-3 1,0 1-1,2 0 1,0 0-1,2 0 1,-1 1-1,0-1 1,0 0-43,1 0 0,0 0 0,4 1 0,0-1 0,-2-2 0,0 0 0,0 0 0,0 0 0,1 0 0,0 0 0,-1 0 0,0 0 0,0 0 0,0 0-46,5 0 1,-1 0-1,-7 0 1,0 0 0,4-1-1,0 0 1,1 0 0,-1-1-1,-2 0 1,1-1 0,-1-1-1,1 0-712,0-1 0,-1 0 719,-5-1 0,1 0 0,4 1 0,1 1 1,-7-1-1,0 0 0,0-2 0,-1 0 0,1-1 1,1 0-1,-3 0 0,1 0 248,36-7 1,-4-3 0,-5 0 0,-3 2 0,0 1-1,-5 2-291,-4 0 0,-1-5 1,-11 0-1,-4 2 1,-3 1-1,-5 2 1,-6-2-2494,-5-3 2360,-3 3 0,-8-8 0,-4 3 0,-7 0 0,-11-6 0,-10-2 66,-9-3 1,-17-1 0,-9 2 0,24 14 0,-1-1 0,-4 1 0,-2 0 0,-3-1 0,-2 1 0,-2 1 0,0 1 156,-3-1 1,-1 2 0,-2-1 0,-1 1-1,1-1 1,-2 1 0,-2 0 0,-1 1-1,-1 0 1,-1 2 0,0 1 0,-1 2-828,0 1 1,1 1 0,5 2-1,2 0 1,-1 3 0,0 0-1,1 0 1,1 0 818,0 0 0,1 0 0,1 0 0,1 0 0,3 0 0,0 0 0,4 0 0,-1 0 0</inkml:trace>
  <inkml:trace contextRef="#ctx0" brushRef="#br0">1493 11661 8328,'0'-13'0,"1"1"0,2 2 2603,2 1 0,5 6 0,-4-2-1478,-3 4 1,-4 7 0,-13 3 0,1 3-1,-2 1 1,-1-1 0,-2-2-631,2-1 0,1 0 1,2 4-1,-1 1 1,1-1-1,0 0 1,-1-1-1,1 0-325,0 1 0,1-7 1,3 7-1,5-1 0,2 0-1629,2 2 1384,0-1 1,2 0 0,2-1-1,5-2 1,4-1 0,3 2 342,2 0 1,0-2-1,-5 0 1,-1 2-1,-1-1 1,-4 0-1,-1-1-70,-3 2 1,-2 0 0,-1 3 0,-1-1 0,-2 0 0,-5 1 0,-2-1-10,-5 0 1,-5 1 0,0-1 0,1-1 0,-3-2 0,0-1 48,-2 2 1,-3-4-1,9 0 1,2-1-1,0-3 1,1 0-775,2 2 1,-4-2 0,10 5 0,1 1-370,6-1 1,6 2 0,9-5 0,3-1 0,5 0 0,7 1 0,6-2-331,2-2 0,6-2 1753,1-4 0,5-8 1,-2-8-1</inkml:trace>
  <inkml:trace contextRef="#ctx0" brushRef="#br0">1773 11914 26239,'0'-26'-1901,"0"13"0,-2 7 2319,-2 7 1,3 5-1,-4-2 1,4 5-1,1 3 1,1 1-60,4 1 0,-3-1 1,7 0-1,2 1 1,1-1-1,1-1 1,0-2 103,1-1 0,-1-6 0,0 2 1,1-5-1,-1-5-487,0-4 1,-4-3-1,0-2 1,0-4-1,0-4 1,-2-4-1,-1 0-995,-3-1 1,-1 5 0,-2 1 0,0 2-409,0 3 1,-2 2-1,-1 7 1,0 7-17,5 7 0,5 5 0,11 2 1,4-1 1734,3 0 1,8 1 0,1-1 0</inkml:trace>
  <inkml:trace contextRef="#ctx0" brushRef="#br0">2333 11808 26239,'-14'-8'1632,"7"3"0,1 10 0,6 4 0,0 3-2012,0 2 0,2-1 0,1 0 1,1 1 381,-1-1 0,3 0 1,-2 0-1,-1 1 1,0-1-1,0 0 1,3 1-107,2-1 1,-4-5-1,3-6 1,-1-4-1,-3-7-779,-1-3 1,-1-3-1,2-1 1,2-2 0,-2 0 1474,-2-1 0,1 4 0,2-1 339,5 5 0,-2 6 0,2 6 0,2 2 1,-1 3-932,-1 1 0,3 2 0,-3 5 0,1-1 0,0-1-1063,-1-3 0,-6-2 1,3-4-1,0 1 841,3-1 0,-2-7 0,1-5 0,-1-3 0,-1-1 0,1-2 419,1-3 1,-4 3-1,4-2 1,-1 2 0,0 2 950,4-1 1,-4 7 0,2 4 0,0 6-1149,-2 6 0,4 3 0,-5 1 0,1 0 0,2 1 0,0-1 0,0 0-489,1 1 0,2-1 0,1-1 0,1-2 1,0-3-1,4-1-2039,4-3 1,5-1 2856,4-2 1,3-18 0,6-4 0</inkml:trace>
  <inkml:trace contextRef="#ctx0" brushRef="#br0">3186 11275 12940,'0'-52'-10,"1"6"585,4 11 1,-4 12 0,5 16 0,-1-1 466,-1 1 1,2 6 0,-3 2-1,1 11-791,-1 9 1,-1 14 0,-2 8-1,0 5 1,0 6 0,0 3-1,0 3 1,0 0-517,0 0 1,0-5 0,0 1-1,0-5 1,1-7 0,2-4-552,2-4 1,5-5 0,-1-8 0,1-2 0,1-3 0,-2-6 886,1-6 1,8-5 0,3-1 0</inkml:trace>
  <inkml:trace contextRef="#ctx0" brushRef="#br0">3959 11395 10518,'0'-20'2011,"0"6"1,0 6 0,-1 13-1660,-4 5 0,2 5 1,-4 1-1,-1 3 1,2 2-365,1 3 1,-4 2 0,3 4 0,0 3 0,0-1 0,3 1 0,1-5-1541,2-4 0,0 1 0,2-4 0,2-1 1547,5-2 1,3-3-1,1-2 1</inkml:trace>
  <inkml:trace contextRef="#ctx0" brushRef="#br0">3799 11688 26756,'-9'-19'-1945,"0"-4"1875,6 10 1,3 1 0,9 12-1,5 0 1,2 0 0,2 0 1127,-2 0 0,5 0 1,1-1-834,3-4 1,2-2-1,-1-6 1</inkml:trace>
  <inkml:trace contextRef="#ctx0" brushRef="#br0">4079 11728 24554,'2'-8'1628,"2"4"1,8 3-1,7 1 1,2 0-1417,2 0 0,7 0 1,3 0-1,-1 0 0,1 0 1,-4 0-1,1 0 1,0 0-960,1 0 1,3 5 552,-7 4 1,2 3 0,-8 2 0</inkml:trace>
  <inkml:trace contextRef="#ctx0" brushRef="#br0">4279 12061 8542,'-7'-44'1136,"4"10"1,7 14-1,11 13-128,10 5 1,12 7-1,9 1-1008,1 1 0,8 2 0,6 4 0</inkml:trace>
  <inkml:trace contextRef="#ctx0" brushRef="#br0">2000 16086 27709,'-14'-2'190,"1"-2"1,4 2 0,0-2 0,-1 3 0,-2 1-1,-3 0 1,-3 0 0,-4 0 0,-3 0 0,-2 0 0,1 0-1,-1 0 1,0 1 0,1 3 0,-1 5 541,0 3 0,7 2 0,0-1-732,1 0 0,9 1 0,-2-1 0,4 0 0,5 1 0,3-1-238,5 0 1,-1-4-1,10 0 1,5 0 0,5 0-1,2 0 1,1-1 514,0 0 0,-5 4 0,-1-3 0,-2 2 0,-4 3 0,-5 1-388,-6 2 1,-4 0 0,-6 5 0,-7 2 0,-8 1 0,-5 0 71,-5-3 1,-2 2-1,-4-5 1,3 0 0,0-1-1,3-5 1,1-4-1294,5-3 1,7-1-671,0-5 1,18 0-1,14-2 1960,14-2 1,15-4 0,4-5 0</inkml:trace>
  <inkml:trace contextRef="#ctx0" brushRef="#br0">2306 16312 8584,'-6'-45'4157,"-3"5"1,3 19-4022,2 16 0,2 10 0,2 8 0,0 2 1,0 1-291,0 2 1,11 6 0,4-2 0,4 3 0,6 0 0,3-3 0,5-4 0,-1-4-503,1-6 0,4-2 1,-3-9-1,0-4 0,-4-8 1,-7-3 520,-5-1 0,-3-4 0,-3-1 1,-3-4-1,-5-3 0,-4 2 105,-4 6 0,-2-1 0,-5 6 0,3 2 0,-3 1-851,-1 2 0,6 5 881,6 4 0,12 3 0,9 1 0</inkml:trace>
  <inkml:trace contextRef="#ctx0" brushRef="#br0">3079 16099 22992,'-13'-21'-78,"6"8"0,1 9 0,6 10 0,0 5 310,0 6 1,0 5 0,0-3 0,0 2-1,0 3 1,0-1 0,0 1 0,0-2-10,0 2 1,0 0 0,0-2 0,0-4 0,0-4-1,0 0-678,0-1 0,6-6 0,2-2 1,4-5-1,2-5-1,-1-3 1,0-10 0,1-3 0,-1-1 0,0 0 0,1-2 640,-1-1 0,-1 0 0,-3 2 1,-5 6-1,-1 2 2851,1 2 0,-2 2-2917,2 7 1,-2 5 0,-2 13 0,0-1-1,0 0 1,0 1-499,0-1 0,1-4 0,4-2 0,4-1 0,3-3 0,1-2 0,2-1-219,2 0 1,0-2 0,4-6 0,-2-7 0,-3-4 0,-1-5 127,-2-1 0,1-1 0,-3-1 0,-2 2 1,-3 2-1,-1 6 2898,-1 2-1242,1 2 0,-5 11 0,0 7 0,1 5 1,2 5-1,1 1-2294,-1 2 0,5 4 0,1-3 0,3 2 0,1 1 1,0-1-1,2-2-6911,3 0 8192,2-10 1,13 9 0,1-11 0</inkml:trace>
  <inkml:trace contextRef="#ctx0" brushRef="#br0">3852 15873 8657,'-11'-42'1238,"2"5"11,4 8 0,5 11 0,5 3 0,4 6-930,2 3 0,4 0 1,2 3-1,0-1 1,1 1-1,0 1 1,1 2-1,0 0-161,1 0 1,-4 6 0,-6 5-1,-2 3 1,-2 6 0,-3 0 0,-5 4-1,-5 1-534,-7 2 1,-8 0 0,1-1 0,-1 1 0,1-2 0,2-1 296,3-2 0,1-6 0,3 2 1,3-3-1,5-2 316,2 1 0,4-7 0,4-1 0,7-2 0,8 1 0,4-1-549,2 2 1,4-4 0,1 2 0,4-2 0,2-1 313,1 3 0,16-2 0,-6 4 0</inkml:trace>
  <inkml:trace contextRef="#ctx0" brushRef="#br0">4639 15699 8463,'-2'-44'2114,"-2"0"0,-3 12-2073,-7 15 0,5 15 0,2 14 1,1 4-1,2 1 0,-1 0 0,1 4 177,1 6 1,-3 8 0,1 2 0,2 6 0,2 6 0,1 3 0,0 1 0,1-2-1629,4-7 1,2-1 0,7-13 1409,-1-5 0,6-4 0,2-8 0</inkml:trace>
  <inkml:trace contextRef="#ctx0" brushRef="#br0">4226 15993 19457,'-17'-29'-541,"4"-2"1,-2 3 0,11 10 1203,1 4 1,3 5-1,4 1 1,5 1-1,3 0 1,3-4-1,1 1-1255,2 1 1,7 3-267,2 6 1,5 0 0,8 1 0,0 2-1,2 2 925,2-2 1,4-2-1,5-1 1</inkml:trace>
  <inkml:trace contextRef="#ctx0" brushRef="#br0">4972 15699 8479,'5'-34'0,"-1"3"0,2 3 0,-2 16 0,7 3 320,5 5 0,5-2 1,5 2-1,1 1 0,0 1 1,1 2-1,2 0 0,1 0-261,-2 0 1,-1 0 0,-2 0-1,-3 2 1,-3 2-60,-6 5 0,3 3 0,-10 1 0</inkml:trace>
  <inkml:trace contextRef="#ctx0" brushRef="#br0">4945 15913 8548,'-13'-20'205,"6"6"1,2 2-1,13 12 1,8 6 811,9 1 1,15-1 0,2-6 0,4 0-1,5 0-1017,6 0 0,-3 0 0,6 0 0</inkml:trace>
  <inkml:trace contextRef="#ctx0" brushRef="#br0">1746 8863 8466,'-1'14'0,"-2"4"0,-2 4 0,1 4 0,-1 0 534,1 1 1,-6 4 0,2 2 0,-1-1 0,0 1 0,-1-5 0,0-3 0,-1-4-1,2-2 1,1-3 0,-1-1 0,0-3 450,-2-3 1,0-3 0,-3-9 0,1-6 0,0-9-1,-2-9 1,-3-7 0,-3-7-1034,1-5 0,-10-9 1,2-7-1,-5-5 1,15 33-1,-1-1 1,0 0-1,0 0 1,-2 0-1,0 1 1,0-1-1,-1 0-412,0-1 0,0-1 0,-1-4 0,1 0 0,2 2 0,-1 1 0,0-1 0,0 1 0,0-3 0,1 0 36,0-2 1,1-1 0,1 2 0,-1-1 448,-1-3 0,0-1 1,1 2-1,0 0 0,1-1 1,0 0-1,2 0 0,1 0 1,1 0-1,2 0 75,0-1 0,1-1 1,3-1-1,2-1 1,1 2-1,2 0 0,0 1 1,0-1-1,2-1 1,1 1-1,1-1 0,2 1 1,3-1-1,3 1-115,2-1 0,3 1 1,2 3-1,2 0 1,3-2-1,3 1 1,0 2-1,2 2 1,1 1-1,2 2 0,2 0 1,2 2-141,1 1 0,2 1 0,-1 5 0,1 2 96,3 1 1,2 1 24,-3 0 1,1 2-1,5 0 1,1 2 0,-3 1-1,0 2 1,0 2 0,0 1 18,2 2 0,0 0 0,4 1 0,0 1 0,-3 0 1,-1 2-1,-1 1 0,0 2 0,-1 1 0,-1 1 1,-2 2-1,0 2 0,37 1 2,-5 4 1,-9 5-1,-6 9 1,-4 4-1,-4 5 1,-4 4-116,-5 4 0,-1 4 0,-8 2 82,-5 4 1,0 7 0,-9 8-1,-4 4 58,-6 4 1,-5-29-1,-2 1 1,0-1-1,-2 0 1,-2 1-1,-1 0 1,-1 1-1,-2-1 1,-1-1-1,-1-1 168,-9 35 0,0-11 0,9-6 1,0-7-1,4-9 0,1-9-527,3-7 0,3-6 0,4-11 0,5-7 0,5-9 0,3-7-509,6-6 1,-4-8 0,-1-1 0,-4 2 0,-2 0 0,-3 4 717,-4 3 1,-5-2-1,-5 7 1,-4 2-1,-3 4 1,-1 7 390,0 2 0,-1 7 0,1 2 0,1 5 1,5 9-1,7 6 0,10 5 431,11 2 1,14 2 0,19 4 0,9 0 0,-27-21 0,1 0 0,3 0 0,1-1 0,1-1 0,-1-1-685,0-2 0,0 0 0,6 1 0,1 0 0,-4-5 0,1 0 0</inkml:trace>
  <inkml:trace contextRef="#ctx0" brushRef="#br0">2626 13007 8318,'0'-31'284,"0"0"0,0 6 281,0 7 1,0 8 0,0 4 0,-1 4 0,-4 8 54,-4 5 0,-4 12 1,-5 6-1,-4 5 1,-5 9-1,-4 7 1,-6 8 264,-6 2 1,20-29 0,0-1-513,-1 1 0,-1 0 0,0-1 0,-1-2 0,-22 21 0,-1-6 0,2-8 3,1-8 1,2-6 0,2-9 0,1-4 0,-2-6 0,1-9-500,-1-11 0,0-18 0,3-11 1,0-12-1,19 22 0,1-2 0,-1-4 1,0-1-144,1-4 1,0-2 0,-3-10 0,0-3 0,4 1-1,1-2 1,0-3 0,1-1 0,-1-4 0,0-1-1,7 24 1,0 0 0,1-1 0,-1-2 0,0 0-1,0-1 36,1 0 0,0 0 0,0 1 0,2 1 0,0 1 0,1 0 0,0-2 0,0 0 0,0 0 0,-3-23 0,1 1 0,1 4 1,1 1-1,1 1 0,2 1 0,1 5 0,1 1 233,1 2 0,1 1 0,-1 3 0,2 2 0,0 3 0,1 1 0,0 3 1,3 1-1,2 3 0,2 0 0,2 4 0,1 0 201,16-31 1,-9 34 0,2 2 0,22-25 0,4 3-1,6 5 1,2 5 0,6 4-508,3 1 1,2 6-1,-1 4 1,-2 7-1,-7 5 1,-4 4-1,-6 6-217,-5 3 0,1 4 0,-11 4 1,-2 5-1,-2 12 0,-6 9 631,-8 11 1,-6 17 0,-7 11 0,0 6 0,1-34 0,0 1 0,0 1-1,1 1 1,1 0 0,1-1 205,2 1 0,0-1 0,5 32 0,-2-35 0,1-1 0,8 30 0,-1-12 0,0-10-464,-3-9 0,0-6 1,-1-10-1,0-9 70,1-11 1,-1-12-1,0-10 1,1-1 0,-2 1-1,-2 2-550,-1 2 1,4 4 626,5 4 0,6 3 0,-4 6 0</inkml:trace>
  <inkml:trace contextRef="#ctx0" brushRef="#br0">2279 17232 9698,'-13'-24'1355,"0"7"1,5 6 0,2 16 0,2 4-1148,0 2 0,-11 9 0,-2 3 0,-5 7 1,-9 7-1,-3 4 0,-6 5-112,-1 2 1,2-5-221,-5 1 0,1-8 1,0-7-1,-3-7 0,-2-8 1,-2-8-530,-2-5 0,3-11 666,1-12 1,5-10 0,-2-22-1,24 22 1,2-3-17,0-4 0,3-3 0,1-6 0,3-2 0,2-7 0,2-3 0,1-4 1,1-1-1,1-3 0,1-2 0,3 20 0,0-1 0,1 0 0,2-2 1,0 0-1,0 0-88,2 0 0,0 0 0,2-1 0,0-4 0,2 0 1,0 0-1,-1 5 0,1 1 0,1 0 0,-1 1 0,2 1 1,0 0-1,0 0 0,1 0 0,0 2 0,6-20 0,0 2 40,2 3 0,-1 1 0,1 6 1,-1 2-1,1 6 0,0 3 0,-2 2 1,1 3-1,0 3 0,0 1 1,16-25 95,-3 10 1,1 8 0,-1 10 0,-1 9 0,-2 8 0,0 9 0,3 7 234,5 9 0,0 8 0,4 19 0,5 8 0,6 8 0,-24-23 0,1 0-505,1 2 0,-1 0 0,-2-1 0,0 1 0,2 0 0,1 0 0,-1 0 0,0 0 0,-1-1 0,-1-1 0,24 26 0,-5-6-4385,-4-3 4610,-7 4 0,8-7 0,-7 6 0,-2 1 0,-3 2 0</inkml:trace>
  <inkml:trace contextRef="#ctx0" brushRef="#br0">10571 6450 7919,'-14'2'0,"3"2"0,0 4 0,4 1 0,1-1 0,-4 7 562,8 0 0,-4 6 0,6-5 1,0 3-1,0 1 0,0-1 0,0-3 1,0-1-1,2-2-562,2 1 0,-2-7 0,3-1 0</inkml:trace>
  <inkml:trace contextRef="#ctx0" brushRef="#br0">10504 6210 7909,'-6'-13'3371,"-3"0"-2878,3 5 1,2 2 0,8 6 0,5 0 0,3 2-1,3 1 1,1 1-1421,2-1 1,6 3 926,-2-1 0,-3-1 0,0-4 0</inkml:trace>
  <inkml:trace contextRef="#ctx0" brushRef="#br0">10784 5904 7909,'-13'0'1569,"7"0"1,6 1 2084,7 4-2940,5 2 1,0 8 0,-2 3-1,-1 7 1,0 6 0,-2 8-689,-2 2 1,1-1 0,-2 6 0,-1-2-1,0-4 1,0 0 0,2-4 0,-2-2-3856,-2-4 3829,-1-8 0,6-3 0,1-6 0</inkml:trace>
  <inkml:trace contextRef="#ctx0" brushRef="#br0">10784 6304 7909,'0'-18'239,"0"0"1,0 2 0,2 3-1,2 2 429,5 2 0,3 6 1,3-1-1,1 2 0,3 2 1,2-1-1,3-2 0,1-3-668,1-1 0,7-2 0,1-5 0</inkml:trace>
  <inkml:trace contextRef="#ctx0" brushRef="#br0">11104 6091 7909,'-9'11'1946,"0"-2"1,6 3-1181,-1-3 1,4 3 0,4 1 0,5 0 0,3 1 0,1-2 0,1-2-479,-1-1 0,0-6 0,1 1 1,-1-4-1,0-4 0,-1-5 0,-3-3-625,-4-1 1,-3-5 0,1 0 0,2 2 0,-2 1 0,-2 2 180,-1 0 0,0-5 0,0 0 0,2 2 0,2 2 651,5 5 0,3 4 0,1 5 1,2 1-1,3 3 0,4 7 0,3 5-275,2 6 0,0-1 1,-1 3-1,1 2 1,0 4-1,-2 1-6683,-3 2 6463,-3-5 0,0 10 0,2-4 0</inkml:trace>
  <inkml:trace contextRef="#ctx0" brushRef="#br0">10677 7183 7911,'0'-17'0,"0"-1"0,0 2 570,0 1 1,0 1-1,0 1 1068,0 0 0,2 5 1,2 5-1,5 6 0,2 9 1,-1 7-729,-1 8 0,-5 7 0,4-1 0,-2 1 0,-3 3 0,-2 0 0,1 0 0,1-3-1456,1-2 1,0 0 0,-4-7 0,0-3 545,0-4 0,6-3 0,2-2 0</inkml:trace>
  <inkml:trace contextRef="#ctx0" brushRef="#br0">11051 7290 7861,'0'10'2040,"0"4"-1008,0 5 1,0 0 0,0 3 0,0 1-861,0-3 1,0 5 0,0-2-1,0 2 1,0 2 0,0-1-1,1-1 1,2-2 0,2-6-173,-2-2 0,-2-2 0,-1 1 0</inkml:trace>
  <inkml:trace contextRef="#ctx0" brushRef="#br0">11277 6970 7822,'0'-9'1741,"0"0"0,0 8-538,0 1 1,0 6-1,0 7-976,0 0 1,6 5 0,2 0 0,1-2 0,-1-2 0,3-4 0,2-3 0,3-1-667,2-3 0,6-4 0,-2-8 0,3-9 439,2-6 0,6-8 0,1-2 0</inkml:trace>
  <inkml:trace contextRef="#ctx0" brushRef="#br0">11584 6690 7822,'-9'-4'59,"0"-1"0,0 4 0,0 4 1,2 6-1,1 4 1115,3 5 1,2 6 0,2 10 0,2 7 0,3 3-1,0 4 1,1-1-642,1 4 0,-5 0 0,1 3 0,-1-2 0,0-4 0,1-5 0,1-4 0,-1-5-1076,1-2 543,5-6 0,-2-7 0,5-6 0</inkml:trace>
  <inkml:trace contextRef="#ctx0" brushRef="#br0">11917 7010 7797,'-15'19'1812,"-1"2"1,10 7-1,0 2-1242,0 1 1,2 4 0,4 0 0,0 0 0,0 4 0,0-4 0,1-2 0,4-7-5625,4-2 5054,2-14 0,3 8 0,-1-10 0</inkml:trace>
  <inkml:trace contextRef="#ctx0" brushRef="#br0">12064 6597 11619,'-11'0'447,"7"0"1,11 0 0,14-2-55,0-2 1,8 1 0,0-6 0,2 0-1,1 0 1,-4 2 0,-2 1-38,-4 3-149,-6-4 0,3 5 1,-7-1-1,-3 8 1,-4 7 118,-4 4 1,-5 8 0,-2-2 0,0 3-1,-2 2 1,2-1-425,1 1 0,-4 0 1,4-1-1,2 1 1,2 0-1,1-1-236,0 1 1,0-5 0,0-1 333,0-2 0,6 5 0,1-4 0</inkml:trace>
  <inkml:trace contextRef="#ctx0" brushRef="#br0">12864 6610 14214,'-6'-7'-1859,"6"1"678,7 0 1,6 5 1180,5-4 0,3-8 0,6-2 0</inkml:trace>
  <inkml:trace contextRef="#ctx0" brushRef="#br0">13144 6477 7784,'-20'-6'2457,"13"5"1,4-4-1,13 4 1,11 1-1994,4 0 1,8 0-1,1 0 1</inkml:trace>
  <inkml:trace contextRef="#ctx0" brushRef="#br0">11651 11235 8492,'-5'-18'0,"1"0"0,1 2 0,0 3 0,-2 4 0,4 3 166,-5 6 0,4 1 0,-1 4 0,-2 4 0,-1 2 0,0 4 0,1 2 0,1 0 0,-1 0 0,2-3 0,2 0 333,1-1 0,1-1 0,4-3 0,4-5 1,3-4-500,1-4 0,0-9 0,1-8 0</inkml:trace>
  <inkml:trace contextRef="#ctx0" brushRef="#br0">11571 10902 13377,'-14'-5'1591,"2"-1"-1625,4-1 1,-3 5-118,7 2 1,1 5-1,7 5 1,7-2-1,5-2 1,6-2 0,3 0 194,2 1 1,0-1-1,-1-4 1</inkml:trace>
  <inkml:trace contextRef="#ctx0" brushRef="#br0">11944 10715 8561,'-15'-38'1266,"0"12"0,0 19-939,4 13 1,2 10 0,0 3 0,4 2-1,2 1 1,0 1 0,-1-1 0,1 3-204,2 5 1,2 4 0,2 7 0,3 2 0,1 1-1,4-1 1,0-1 0,3-4-125,-1-2 0,6 2 0,2-4 0</inkml:trace>
  <inkml:trace contextRef="#ctx0" brushRef="#br0">11904 11115 16681,'-6'-55'-1,"4"3"1,-2 30 0,8 9 183,5 8 0,3 5 1,3 0-1,1 2 0,4 2 1,0 5-423,4 3 1,-3 1 0,-1 1 0,1-1 0,-2 0 0,1 1-209,-4-1 1,-3-4 0,-2-2 0,-4 1 882,-1-1 0,-2-6 0,-4-1 0,0-7 1,2-6-1,2-4 0,5 0 205,3 0 1,3 3 0,3 0 0,4 2 0,3 2 0,2 3-664,-1 1 0,7 3 0,4 7 0,4 5 0,4 4 0,-1 5-2722,2 4 2846,-4 4 0,-2 0 1,-8 1-1</inkml:trace>
  <inkml:trace contextRef="#ctx0" brushRef="#br0">11237 12368 21213,'-13'0'-367,"0"0"0,-1 0 569,1 0 0,0 0 0,-1 0 0,2-2 0,4-2 0,3-5 0,5-3 0,6-1 476,7-1 0,7-1 1,6 1-1,1-1 1,0 3-1,-1 2 1,1 2-1,0 4 0,-2 2 1,-3 2 117,-4 0 1,-3 2-1255,-2 2 0,-1 5 1,-3 9-1,-6 4 1,-6 3 142,-6 2 1,-9 0 0,-4 1 0,-3 1 0,-2 2 0,0-1 0,2-3 0,3-5 0,4-3 463,3 0 1,2-4-1,1 3 1,3-3-197,5-2 1,4-5 0,6-4 0,7-3 0,8-1 0,4 0-152,2 0 0,-1 0 0,1 0 1,0 0-1,-2 0 0,-2 0-390,0 0 0,-1 0 1,5 0-1,-1 0 523,1 0 1,5-5-1,3-3 1</inkml:trace>
  <inkml:trace contextRef="#ctx0" brushRef="#br0">12037 12554 17600,'-21'2'0,"4"4"0,0 7 264,0 8 1,2 8 0,-5 2 0,3-1-421,-1-2 0,0-1 0,5 1 1,1 0-1,3 2 0,5-4-4634,2-1 4644,2-2 0,12-4 1,3 2-1</inkml:trace>
  <inkml:trace contextRef="#ctx0" brushRef="#br0">12237 12248 8434,'-9'-14'43,"0"1"1,5 1 0,-4 2 896,3 1 0,-1 4-381,1-3 0,5 15 0,0 3 0,8 8 1,3 6-1,3 1 0,1 2 0,1 1-298,2 3 1,-1-2 0,-3 7 0,-1 0 0,0-2 0,-1-3-733,-3-3 1,1-1-1,-5-2 1,-2-3 470,-2-4 0,-7 2 0,-1 1 0</inkml:trace>
  <inkml:trace contextRef="#ctx0" brushRef="#br0">12264 12221 8441,'7'-52'905,"1"12"0,-4 0 846,5 15-1453,9 15 1,-4-1-1,4 7 1,-1-1-1090,0 0 725,4 3 0,6-5 0,2 4 0,5-2 66,6 2 0,3 14 0,-3 3 0</inkml:trace>
  <inkml:trace contextRef="#ctx0" brushRef="#br0">12864 12461 10209,'-30'0'427,"3"0"0,5 21 0,12 5 0,1 4 0,0-2-1190,2-6 0,1-3 0,6-5 712,0-1 0,11 0 0,4 1 0</inkml:trace>
  <inkml:trace contextRef="#ctx0" brushRef="#br0">12957 11941 11558,'-7'-6'294,"1"11"1,7-1-17,4 6 1,11 4 0,9 1 0,3 1 0,6 3 0,3 0 0,3 2-1,-1 0 218,-4 3 0,2 4 1,-6 1-1,-1-1 1,-3 4-1,-5-1 1,-6 3-1,-5-2-705,-7 1 0,-3 1 1,-1-4-1,-1-4 1,-3 1-1,-7-3-336,-5 1 1,-5-5-1,-7 1 1,-3-2-1,-3-2 1,-2-4-1,1-4 83,-2-5 0,6-2 1,4-2-1,8-2 0,4-2 1,3-6-1,3-7 773,5-5 1,16-5 0,10-5-1,10-7 1,8-5 1273,5-4-224,-4 0-2748,11-6 1971,-10 1-257,3 0 1,-10 4-1,-3 0 1,-2-1-188,-4-2-165,-2 4 1,-12 0-1,-3 5 1,-5 3-1,-4 1 1,-4 7-169,-5 2 1,-9 5-1,-4 4 1,-3 6-1,-2 6 1,0 3 0,1 5-270,-1 4 0,2 10 462,3 9 0,1 4 0,3 0 0,-2 1 0</inkml:trace>
  <inkml:trace contextRef="#ctx0" brushRef="#br0">11864 15779 8126,'-6'-17'0,"-3"0"0,-3 7 0,-1 8 0,4 13 110,0 7 1,5 4-1,-4-3 1,2 2 0,3 1-1,2 0 1,1 0 0,0 1-1,0-1 1,1-1 0,4-2 233,4-3 1,3-6-1,1-2 1,0-2-1,2-5 1,0-5-345,-2-9 0,9-7 0,-7-6 0</inkml:trace>
  <inkml:trace contextRef="#ctx0" brushRef="#br0">11837 15713 8126,'-25'-27'166,"1"2"1,4 3-1,0 4 1,4 5-1,3 2 278,4 2 0,10 6 0,13-3 1,6 2-1,6 0 0,3 1 1,4 0-1365,2-2 0,11 2 0,-7-6 1,-2-2 919,-5-6 0,2-9 0,0-8 0</inkml:trace>
  <inkml:trace contextRef="#ctx0" brushRef="#br0">12157 15380 8134,'-13'0'705,"5"10"1,4 5 0,2 2-386,2 3 0,2 8 0,2-1 0,5 1 1,3 0-1,1-2 0,1 3 0,-1 0-541,0 2 0,1 5 0,-1-4 0,0 1 0,-1 0 0,-1-5 0,-4-5 0,0-6-883,1-7 1,-7-1 0,-1-9 0,-6-6 1098,-1-4 0,-3-4 1,4 1-1,0 0 1,0-2 443,3-3 1,-3 3-1,2-2 1,2 3 0,5 4 524,6 1 1,3 6 0,3-1 0,2 2 0,6 2-1,3 0-996,5 0 0,2 0 0,4 0 1,-3 0-1,-3 0 0,-4 0 1,-5 0-555,-3 0 1,-1-6 0,-6-3 0,-3-3 0,-5-1 0,-2 0 576,-2-1 0,0 1 0,0 0 1,1-1-1,4 1 0,5 1 3,6 3 1,2 3-1,7 8 1,5 2-1,2 7 6,5 5 0,8 17 0,2 8 0</inkml:trace>
  <inkml:trace contextRef="#ctx0" brushRef="#br0">11811 17059 8067,'-20'-14'0,"1"3"0,-3 2 176,4 4 0,8 4 0,1 1 914,-2 0 1,7 0 0,4 0 0,9 0-704,7 0 0,6-2 0,9-1 1,5-3-1,3-1 0,2-3 0,2-2 1,3-2-368,1 1 0,-8 4 0,-2 2 0,-6 1 1,-7 3-1,-4 1-410,-3 2 1,-9 6 0,-5 3 0,-7 5 0,-9 3 0,-7 6 397,0 2 1,-8-3 0,5-1-1,3-2 1,2-3 0,3-2 547,3-6 0,3 0 0,2-5 1,8 1-1,11-1-226,9-1 1,4-2 0,2 0-1,1 1 1,2 2 0,1 3 0,-3 2-345,-5 2 0,1 3 1,-6 3-1,-3 2 1,-5-1-1,-5-3-575,-4 0 1,-1 3-1,-3 1 1,-4-1-1,-8-4 1,-6-3 331,-7-1 0,0-2 0,-6 2 1,1-3-1,2-1 0,1-1-381,4-1 0,-2-1 1,10-2 637,2 0 0,25-6 0,7-2 0</inkml:trace>
  <inkml:trace contextRef="#ctx0" brushRef="#br0">13050 16939 8010,'-6'-12'0,"-3"3"0,3 5 0,2 10 0,3 7 218,1 8 1,0 8-1,-2 4 1,-1 1-1,-1 3 1,1 1-1,1 4 1,2-1 965,0-1 0,-4 6 0,-1-9 0,2-3-1184,2-4 0,7 0 0,1-10 0</inkml:trace>
  <inkml:trace contextRef="#ctx0" brushRef="#br0">13490 16432 7948,'-1'-19'99,"-4"-2"0,-2 1 0,-2 3 368,0 7 0,5 4 0,-5 6 0,0 2 0,-2 4 1,1 7-1,-2 9 0,2 6-32,-2 3 0,0 6 0,0-1 1,2 1-1,3 1 0,1-1 1,3 3-339,1 2 0,4-10 1,2 4-1,6-6 0,5-5 1,5-3-1,0-4-551,4-3 1,0-8 0,-1-3 0,-2-2-1,-2-4 1,-2-1 9,-3-1 1,-6-6 0,-4 1 0,-4-2 0,-4 2 591,-5 5 1,-7 3 0,-4 1 0,1 1 0,-2 3 0,4 5 0,0 3 359,6 2 0,6-1 0,1 0 0,2 2 1,4 1-1,2 2-982,5-2 0,9-2 0,5-4 0,7-3 0,7-1 1,6-4 473,6-5 0,9-10 0,2-8 0</inkml:trace>
  <inkml:trace contextRef="#ctx0" brushRef="#br0">14130 16859 8033,'-28'-11'2841,"0"9"-2166,1 10 1,9 15-1,12 8 1,2-3-967,-1-4 1,-5-1-1,3-5 1,-2-2 0,1-1-1,2-2 1,3 1 0,2-1-425,1 0 715,6-5 0,7-14 0,8-9 0</inkml:trace>
  <inkml:trace contextRef="#ctx0" brushRef="#br0">14663 16419 7848,'-3'-37'1110,"-6"0"0,-7 4 3117,-3 10-4101,5 12 1,7 1-1,3 4 1,-5-1 13,-3-4 0,-1-1 0,-2 1-186,-3 2 0,-3-2 0,-7 7 0,-2 1 0,-1 2-92,2 1 0,1 5 0,2 4 1,3 5-1,2 3 0,3 6 0,6 0 98,6 0 1,5 0 0,4-4 0,7-1 0,12-3 0,11-8 0,9-4 138,6-3 0,1-1 0,11-4 1,-3-5-1,0-5 0,-3-4 1,-3-2-302,-5-2 0,1-1 0,-14 0 0,-4 4 0,-7 0 0,-5 4 508,-4 1 1,-5 2 0,-6 1 0,-6 3 0,-8 6 465,-4 6 0,-3 7 0,2 13 0,-2 8 1,-2 9-1,-1 6 0,1 4-42,4 0 0,2 1 0,1 2 0,1 0-705,0 1 0,-1-5 1,3-2-718,2-1 1,-3-3 0,3-6-1,-1-3 1,1-2 0,4-2 691,4-2 0,-5-1 0,-1-1 0</inkml:trace>
  <inkml:trace contextRef="#ctx0" brushRef="#br0">7158 18138 12134,'-7'-13'0,"2"0"0,2 1 301,-1 3 1,1-1-1,-6 4 1,-1 0 0,-2 0-1,-3 3 1,-1 1-1,-2 2 1,2 2 0,0 1-1,-1 1 452,-1-1 1,-1 3-1,3-1 1,-3-3-1,-1 0 1,0-2-1,0 0 1,0 0-227,-1 0 1,0 0-1,-3 0 1,2 0 0,-1 0-1,-3 0 1,0 0-193,-1 0 1,0 0 0,-1 1 0,-1 4 0,-2 4 0,-1 4-418,0 5 1,4-2 0,-3 5-1,2 0 1,3-2 0,-1 2 157,0-1 0,5-2 1,2 4-1,0 1 1,4-3-1,1 0 1,2-3 80,0 1 1,1 4-1,1-2 1,4-1-1,1 1 1,3 0-94,2-1 0,2 3 0,3-3 1,5 1-1,3 0 0,2 0 1,0 0-58,4 1 1,-2 1 0,7 4 0,0-3 0,4-2 0,3-2 155,1-3 0,6 1 0,-2-1 0,5 2 0,3-3 0,3-4 120,2-2 1,0-1 0,7 1 0,3-5 0,3-2-1,2-2 1,3 0-97,2 0 1,1 1 0,-1 2 0,1 1 0,0-1 0,-2-1-188,-2-2 0,2 4 0,-8 1 0,-1-1 0,-1 1 0,-2 1 0,2 0-68,-3-1 1,6 1 0,-3-3 0,1 2 0,0-2 0,1-2 134,2-1 0,-3 0 0,2 0 0,1 0 0,-2 0 1,2 0-68,0 0 0,-2-1 0,3-4 0,2-4 0,-3-1 0,4 0 0,-2 1 0,3-2 0,-1 4 0,-7 0 0,-2-1 0,3 2 0,-3 0 0,2 3 0,3 2 0,-3 1 0,-4 0 0,0 0 0,-4 0 0,2 0 0,-2 0 0,-2 0 0,2 0 0,2 0 0,-2 0 0,2 0 0,0 0 0,3-6 0,1-1 0,3-4 0,2-1 0,3-2 0,1-1 0,2-4 0,-2 1 0,0 0 0,-1 0 0,1-1 0,-3 0 0,-1-1 0,1 3 0,-4 2 0,-2-1 0,-3-2 0,-4 2 0,-4 1 0,0-3 0,0-1 0,-2-1 0,-2 0 0,-1 0 0,0 1 0,0 0 0,2 3 0,1-2 0,1 0 0,-1 0 0,0 1 0,1 0 0,-2-2 0,2 1 0,-4 2 0,-4 3 0,-5 2 0,-3 2 0,-7 2 0,-3-3 0,-4 2 0,-2 1-34,-3-1 0,-3 4 1,-9-3-1,-4-1 0,-10 1 1,-5-4-310,-6 0 1,-7-3-1,-2 2 1,-3 2 0,-3 1-1,3-1 1,0-2 199,3-1 1,0-1 0,-3 1 0,-2 0 0,-1-1 0,-3 1 898,-1 0 0,-4-1-304,-6 1 0,0 6 0,-5 1 0,-3 1-440,-5 1 0,-4-1 0,35 5 0,-2 0 0,1 0 0,0 0 0,1 0 0,0 0 0,0 0 0,1 0 0,-36 0-301,1 0 1,2 5 0,5-1 0,0 1 0,1-1 0,0 1 135,-3-2 0,-2 2 1,2 1-1,-1 0 0,-4 0 1,-1-3-1,36-1 0,-1-1 249,0 1 1,-1 1-1,0-2 1,0 1-1,0 1 1,0 1-1,0 0 1,-1-1-1,0 1 1,-1 0-1,-1 1 1,-1 0-72,-2 1 0,0 0 0,0-1 0,0 0 0,-4 1 0,-1 0 0,1 1 0,0 1 0,0-1 0,0 1 0,1 0 0,-1 0-87,2 1 0,0 0 0,0 1 0,1 1 0,2 1 0,0 1 0,1-1 0,0-1 0,3 0 0,-1-1 0,1 1 0,-1-1 0,2 0 0,-1-1-20,0 1 0,0-1 0,4 1 0,0-2 0,-35 7 0,2 1 0,2 2 0,4-2-134,4-1 1,3-2 0,7 1 0,4-1 0,3 0 0,5-1 0,1-1-641,3-2 1,1 1 0,6 6 0,2 3 0,1 2 0,4 3 699,0 1 0,-3 8 0,2 1 0</inkml:trace>
  <inkml:trace contextRef="#ctx0" brushRef="#br0">12997 18485 8397,'-18'0'606,"-1"0"0,0 0 0,-2 0 0,0 0 0,-3 0 0,1 0 0,1 0 0,2 0-58,1 0 0,4 1 0,-3 4 0,4 4 0,2 2 1,1 4-1,4 2 0,0 2 0,1 0-681,0 0 1,1 3 0,7-2-1,2-1 1,5 0 0,4-1-1,5 0 1,4 0 229,4-2 0,-4-6 1,-1-2-1,-1-1 1,0 0 513,-1 4 0,-3 1 1,-8 1-1,-8-1-841,-8-3 0,-4 1 0,-3-4 0,-2 0 0,-4 0 0,-1-2-1064,0 2 1,5-4 0,-1 2 0,5-1-1,7 0-960,11 1 1,5 1 2253,17-5 0,8-6 0,13-1 0</inkml:trace>
  <inkml:trace contextRef="#ctx0" brushRef="#br0">13277 18765 8397,'0'-14'483,"0"1"1,0 0 405,0-1 1,1 7 0,4 2 0,5 5 0,5 3 0,4 3 0,3 2-836,7 2 1,-3 2 0,5 1 0,-3-1 0,-1-3 0,-2-3 0,-2-2-2367,-6 1 2027,-2-1 0,-6-4 0,-2-1 0,-1-4 1,-1-4-450,1-2 1,-5-7 0,4 0 0,-2 2 0,1 0 733,5-2 0,9 3 0,2-4 0</inkml:trace>
  <inkml:trace contextRef="#ctx0" brushRef="#br0">13837 18605 8397,'-14'0'1114,"5"0"0,2-2 896,1-2 1,3 2 0,8-1-1751,4 6 1,2 5 0,3 5 0,-2 0 0,-2 1 0,-1-1-466,1 0 0,-4 1 1,-1-1-1,-4 0 1,-1 1-1,0-1-2676,0 0 2459,0-5 1,0-4 0,0-8 1213,0-5 0,0 1 0,0 0 0,2-3 0,2-1 0,5 0 0,3 2-65,1 1 0,0 2 0,1-4 1,-1 4-1,0 1 0,1 3-1122,-1 2 0,-4 1 0,0 0 0,1 1-1543,2 4 1,-3-4 0,0 4 1663,1-4 0,2-1 0,1-1 0,1-4 0,0-2 0,3-2 899,1 0 0,-1 0 0,-2-3 0,1 2 0,2 2 0,-2 3-429,-1 2 0,-6 1 1,0 2-1,3 2 1,3 2-1,4 5 0,2 4-2071,2 5 0,8-3 1875,5 3 0,8-4 0,4 0 0</inkml:trace>
  <inkml:trace contextRef="#ctx0" brushRef="#br0">14743 18565 8319,'-4'-49'1764,"-1"9"1,1 13 0,5 20-1,4-1-1687,4 1 1,4 3 0,3-5 0,4 0 0,2 1-1,4 4 1,5 2-552,4 2 474,-6 0 0,16 12 0,-4 3 0</inkml:trace>
  <inkml:trace contextRef="#ctx0" brushRef="#br0">14676 18805 8390,'-17'-30'1076,"-1"3"0,8 8 1,10 12-1,10-1-1500,11 1 1,7 2 423,12-3 0,24-1 0,5-5 0</inkml:trace>
  <inkml:trace contextRef="#ctx0" brushRef="#br0">15823 18551 8327,'-9'-11'543,"0"0"1,-1 4 248,-2 1 1,-6 1-1,0 4 1,2-2-1,0-1 1,-1 1-334,0 1 0,-1 4 1,5 1-1,1 2 0,1 3 1,2 1-1,1 1-474,0 3 0,2-7 0,6 8 1,0-1-1,0 2 0,3 3 1,5-2-232,5-1 1,8-2-1,-2 0 1,0 1-1,0-2 1,-2-2 233,-2-1 0,-7-2 0,0 4 1,-4-4-1,-5-1 0,-10-2 284,-9 2 0,-5-4 1,-14 4-1,-2-2 1,1 1-1,3-3 1,7 0-999,6-2 1,5 0 0,9 0-1,8 0 1,15 0 725,16 0 0,25 0 0,9 0 0</inkml:trace>
  <inkml:trace contextRef="#ctx0" brushRef="#br0">16276 18551 8344,'-12'-25'1583,"3"3"-714,-2 9 0,11 8 1,1 10-1,9 4 0,8 2-928,3 3 0,-3-1 0,2-1 0,1-2 0,-2-1 0,2 0 0,-2 0-517,1 0 0,-3-6 1,-3 1-1,-1-2-536,0-2 0,-5-2 736,-4-2 0,-1-2 1,0-4-1,3 1 0,2-2 168,2-1 0,0-1 0,1 1 0,-4 2 1,-1 1 862,-3-1 1,3-2 0,-2-2 0,-1 1 472,-1 0 1,-1 5-1,2 2 1,3 2 0,1 0-50,4 1 0,-4 1 0,2 2-807,2 0 0,-6 6 1,0 3-1,-2 3 0,0 1 1,1 0-470,-1 1 0,0-1 0,0 0 0,3 1 0,1-1 0,2 0-615,-1 1 0,4-5 0,-4-2 0,4-1 0,2-3 772,-1-2 0,-4-5 0,-2-2 0,1-1 0,-2-4 1358,0-1 0,-1 1-813,0 2 1,-2 3 0,6 7-1,1 4 1,2 4 0,4 4 0,5 3-1384,6 2 1,7 0 0,0-5 0,4 0 877,8 1 0,11-1 0,3 0 0</inkml:trace>
  <inkml:trace contextRef="#ctx0" brushRef="#br0">17982 18205 21338,'-9'-10'-1552,"1"-4"1,0-2 2243,-1 3 1,2 5 0,2 4 0,-3 5-1,-4 8-453,-2 9 1,1 6 0,0 4 0,1 3 0,2 4 0,1 4 0,0 2 0,1 1-695,4-2 1,2 3-1,2-8 1,2 2 0,2-1 314,5-5 0,9 3 0,3 0 1</inkml:trace>
  <inkml:trace contextRef="#ctx0" brushRef="#br0">17862 18671 8382,'-7'-40'906,"1"8"1,6 5 0,2 8-286,2 4 1,3 6 0,7 2 0,2-1 0,5 2 0,7 1-1205,4 2 0,11 1 583,11 2 0,5-6 0,8-1 0</inkml:trace>
  <inkml:trace contextRef="#ctx0" brushRef="#br0">18582 18418 8522,'-1'-13'133,"-4"-1"0,4 1 297,-4 0 0,4 4 1,2 2 2977,4 1-2385,2 1 390,7 5-1589,-7 0 1,-3 0 0,-8 0-72,-5 0 1,3 2-1,0 1 1208,0 1 2620,5 6-3504,-5-8 1,6 5 0,0-2 0,0 4-1,0 4-174,0 5 1,1-2 0,2 5 0,2-1 0,-2 0 0,-2 0-1,-2 0-189,-4-1 1,-2-1-1,-6-5 1,-2 0 0,-3 1-1,-3-2-240,1-4 0,-6 3 0,6-7 0,-1-1-747,3-1 1,11-2 1272,7 0 0,23-6 0,13-2 0</inkml:trace>
  <inkml:trace contextRef="#ctx0" brushRef="#br0">18955 18418 8522,'-8'-9'550,"-1"-1"0,-2 0 1260,-1-2 1,1 7 0,2 5 0,4 8-1576,4 3 1,5 3 0,2-1 0,2 0-1,2 1 1,3 1 0,4-1-678,0 0 0,6 1 0,-4-10 0,0 1 0,0 0 0,-2-3-3,-3-1 1,0-2 0,-2-2 0,-3-2 0,-4-5 0,0-3 885,-1-1 1,5-1 0,-3 1-1,2 0 1095,2-1 1,-3 6 0,2 0 0,2 2-1278,0 3 1,-2 2 0,-1 2-1,-1 2 1,-1 3-382,0 2 0,4-1 1,-1 3-1,3-2 1,1-1-1,1-1-615,-1 0 1,5 3 0,1-5 0,0-1-1,1-1 1,-4-2 448,-1 0 150,-2 0 0,-4-5 1,0 1-1,1 1 1,1 0-254,-3-1 0,4 2 0,-3-2 1,3 4-1,4 4 0,5 3 391,6 1 0,14 10 0,1-4 0</inkml:trace>
  <inkml:trace contextRef="#ctx0" brushRef="#br0">20195 17978 8536,'-13'-7'0,"0"5"0,-1 10 336,1 10 1,-5 10-1,-1 4 1,0 2 78,-1 3 0,1 3 1,4 5-1,0 4 1,5 3-1,3 1 1,7 0-1077,7 0 1,9-5 660,15-4 0,15-8 0,9-4 0</inkml:trace>
  <inkml:trace contextRef="#ctx0" brushRef="#br0">20782 18112 8569,'13'0'0,"6"6"0,2 1 0</inkml:trace>
  <inkml:trace contextRef="#ctx0" brushRef="#br0">21168 18138 22150,'-13'-15'-817,"4"4"1,0 11 0,-1 1 812,-2 4 1,-1 6 0,-2 10 0,-3 3 0,-3 5 0,-1 4 0,1 5 0,2 4 389,3 2 0,1 5 0,2-3 0,1 0 0,1 1 0,4-2-6768,1-4 6203,2 2 0,4-9 0,0 6 0</inkml:trace>
  <inkml:trace contextRef="#ctx0" brushRef="#br0">20955 18471 8361,'-7'-50'1599,"1"7"61,0 12 1,4 9-1733,-2 9 0,4 1 1,4 3-1,5 4 0,6 4 1,6 4-1,8 4 0,8 8 72,9 4 0,11-2 0,3 2 0</inkml:trace>
  <inkml:trace contextRef="#ctx0" brushRef="#br0">21608 18405 8557,'-26'-37'1415,"0"6"-960,4 8 1,7 13-1,6 6 1,-1 1-42,-2-2 0,3 4 0,2-2 0,1 6 70,3 6 0,2 3 0,1 2 0,0 3 0,1 2 0,2 0 0,1 2-971,-1 0 1,-1-4-254,-2 6 1,0-7 0,0 2 0,0-4 0,0 0-776,0-1 1,1-1 1514,4-3 0,2 3 0,7-5 0</inkml:trace>
  <inkml:trace contextRef="#ctx0" brushRef="#br0">21768 18525 8352,'-25'-22'2145,"3"-1"0,7 7-1734,6 12 0,8 2 1,2 4-1,11 2 1,10 3-1,8 2-559,5 0 0,11-6 0,5 2 1,2-4-1,-1-1 0,-3-1 1,-6-4-447,-8-4 1,-7-3 0,-6-1 0,-5 0 0,-7-1 0,-4 0 0,-2-3 498,1 0 0,-1-1 0,-5 6 0,-2 2-131,-2 1 1,3 6 225,6-2 0,9 4 0,8 1 0</inkml:trace>
  <inkml:trace contextRef="#ctx0" brushRef="#br0">22541 18325 8352,'6'0'2118,"-6"0"1,-7 0-1247,-5 0 0,5 1 0,2 4 0,4 4 1,1 3-1,-2 1 0,-1 0-770,-1 0 1,-1 1 0,5-1-1090,0 0 1,2-5 0,2-5-1,4-6 1186,-1-6 0,3-3 0,-4 0 1,2 3-1,2 5-477,2 2 0,7 2 0,3-1 0,5-2 0,4-1 1,5-1-1,2 1-1115,2-1 1,5-1-1,1 2 1,-1-6 1392,1-7 0,5-3 0,-4-7 0</inkml:trace>
  <inkml:trace contextRef="#ctx0" brushRef="#br0">23101 18112 9242,'-10'-8'0,"7"4"0,12 2 0,10 4 3399,6 2-3154,2 4 0,8 5 0,1 0 0,-4 1 0,-3-1 1,-9 0-1,-5-1 1632,-4-3-1701,-8 3 1,2-5 0,-6 7 0,-3-3 0,-5 0 0,-3-4-90,-2-1 1,3 4 0,3-1 0,11 3-321,13 2 0,20-1 1,22 0-1,16 2 0,-31-6 1,1 0 232,4 1 0,2 2 0,14 5 0,2 3 0,-1 1 0,1-1 0</inkml:trace>
  <inkml:trace contextRef="#ctx0" brushRef="#br0">15836 18005 8580,'-31'-37'742,"0"-3"0,0-6 0,3 6 1,-2 8-668,-1 6 0,-6 6 0,-1 3 0,-8 0 1,-12 0-1,-9 2 0,27 9 0,-1-1-320,-5 0 1,-2 1 0,2-1-1,-2 0 1,-7 1 0,-1-1 0,-2 0-1,0 1 1,-1 0 0,0 0 0,-5 1-1,0 1 1,0 1 0,-1 2-1,-3 0 1,-1 0 247,-1 1 1,0 0 0,1 2 0,-1 1-1,20-2 1,-1 1 0,0 1 0,-1-1-1,1 1 1,-1 0 0,2 1 0,-1 1-1,0 0 1,-2 0 0,0 0 0,0 1-1,1 0 1,-1 0 0,0 0 129,-2 0 0,-1 0 0,1 1 0,1 0 0,0 0 0,-1 1 0,-1 2 0,0 0 0,1 1 0,0 0 0,1 1 0,0-1 0,0 1 0,0 1 0,0-1 0,3 2 0,-1-1 0,1 2-22,0 1 0,-1 1 0,1 0 0,2 0 0,0 1 0,1 1 1,-21 11-1,1 3 0,4 0 0,1 2 0,4 2 0,1 2 0,4 1 1,1 3-1,3 1 0,1 2-217,2 2 0,2 0 0,4 0 0,2 1 1,5 0-1,3 2 0,4-1 0,2 1 1,5-2-1,5 1 0,5 0 0,5-1-25,5 0 0,6-1 1,11-3-1,7-1 1,11-1-1,7-4 1,10 2-1,5-5 1,-13-11-1,4-2 1,2-1-1,7 0 1,2-1-1,2-2 1,6 0-1,1-1 1,2-1 252,-14-5 1,0 0 0,2-1 0,0-1 0,4 1 0,1-1 0,1 0 0,2-1 0,5 1 0,2-1 0,0 0-1,1-1 1,-12-2 0,-1 0 0,1 0 0,1-1 0,1 0 0,4 0 0,1 0 0,1-1 0,1-1 0,0 1 0,-9-2-1,0 1 1,1-1 0,1-1 0,-1 1 0,1 0-106,2-1 0,-1 1 0,2-1 0,-1 0 0,2 0 0,0 0 0,4 0 0,2 0 0,0 0 0,0 0 0,0-1 0,1 1 0,-1-1 0,0 0 0,0-1 0,1 1 0,0 0 0,0-1 0,-9 1 0,0-1 0,0 1 0,1-1 1,0 0-1,0 1 0,0-1 0,3 0 0,1 0 0,0-1 0,0 1 0,0 0 0,0-1 0,1 1 0,-1-1 0,1 1 0,0-1 0,0 0 0,1 0 0,-1 1 0,1-1 0,1 0 0,1 0 0,0 0 0,0 0 0,0 0 0,0 0 1,0 1-142,0-1 1,1 0-1,0 0 1,-1 0-1,1 0 1,-1 0-1,1 0 1,-2 0 0,0 0-1,-1 1 1,1-1-1,0 0 1,-1 0-1,2 0 1,-9 0-1,0 0 1,0 1 0,1-1-1,0 0 1,-1 0-1,1 0 1,-1 0-1,1 0 1,-1 0-1,1 0 1,0 0 0,-1 0-1,1 0 1,-1 0-1,0 0 1,9-1-1,-1 1 1,0-1-1,0 0 1,0 0 0,1 0-1,-1 1 1,1-1-1,0 0 1,0 0-1,0 0 1,0 0-1,-1 0 1,1 0 120,0 0 1,-1 0-1,1-1 1,-1 1-1,1 0 1,-1-1-1,-1 0 1,-2 0-1,0 0 1,-1 0-1,0-1 1,0 0-1,0 1 1,0-1-1,1 0 1,0 0-1,0 0 1,1 0 0,-1 0-1,0 0 1,0 0-1,-2-1 1,1 1-1,0-1 1,-1 0-1,1 0 1,-1 1-1,-1-1 1,-1 0-1,0 0 1,-1 0-1,0 0 1,0-1-1,0 1 1,0 0-1,-1-1 1,0 1 0,0-1-1,0 0 1,0 0-1,-1 0 1,0 0 55,10-1 1,-1 0 0,0-1 0,0 0 0,-1 0 0,-1 0-1,-7 1 1,0-1 0,-1 1 0,0-1 0,-1 0 0,1-1-1,11-2 1,-1-1 0,1-1 0,-1 1 0,-1-2 0,-4 2-1,1-2 1,-1 1 0,-2-1 0,0 0 0,-4 0 0,-2 1 0,0-1-1,-2-1 1,0 0 0,9-3 0,-2 0 0,-1-1 0,-2 0-1,10-5 1,-2-1 0,-3 0 77,-8 1 1,-2 0 0,-3-2-1,-9 0 1,-2-2 0,-5-1-1,5-10 1,-8-1 0,-8-1-1,-8-2 1,-12-3 0,-9 0-1,-12-1 1,-9 0-316,-11-2 1,-9 2 0,0 10 0,-7 1 0,-3 1-1,-9 0 1,-4 3 0,-4 0 0,11 6 0,-2 0 0,-2 0-1,-1 2 1,6 2 0,-2 2 0,0-1 0,-2 1 0,0 1-1,-5-1 1,-1 0 0,-1 1 0,-1 0 0,0 1 0,7 3-1,-1-1 1,0 2 0,-1-1 0,0 1 0,-1-1 119,-2 1 0,-2-1 1,0 1-1,0 0 0,0 0 1,-1 1-1,0 0 0,0 1 1,-1 0-1,0 1 0,-1-1 1,0 1-1,5 1 0,-1 0 1,0 0-1,-1 1 0,0-1 1,0 1-1,0 0 0,-2 0 1,0 0-1,0 1 1,0 0-1,0-1 0,-1 2 1,1-1-1,-1 0 0,0 1 1,0 0-1,0 0 0,0 1 1,-1-1-1,0 1 0,8 1 1,0 0-1,-1-1 0,1 1 1,-1 1-1,0-1 0,0 0 1,0 1-6,0-1 1,-1 1 0,0 0 0,0-1 0,1 1 0,-1 1 0,1-1 0,-1 1 0,-6-1 0,0 1 0,-1 1 0,2-1 0,-1 1 0,-1 0 0,1 0 0,7 0 0,0 0-1,-1 0 1,1 0 0,-1 1 0,1-1 0,0 1 0,0 0 119,-8 0 0,0 0 1,1 0-1,0 0 1,-1 1-1,1-1 1,0 1-1,-1 0 0,0 0 1,0 0-1,0 0 1,0 1-1,1 0 1,0 0-1,3 0 0,0 0 1,0 1-1,1 0 1,0 1-1,1-1 1,-1 1-1,2 0 1,0 0-1,0 1 0,0-1 1,0 1-1,1 1 1,0-1-37,2 1 1,0 0 0,0 1 0,0-1 0,0 1 0,1 1 0,0 0-16,-10 2 0,1 1 0,-1 1 0,1-1 0,1 1 0,-1 1 0</inkml:trace>
  <inkml:trace contextRef="#ctx0" brushRef="#br0">9304 6983 8509,'0'-22'0,"0"1"0,0 2 0,0 3 0,0 1 50,0 2 1,0-1-1,0 1 1,0 0 76,0 0 1,-5 5 0,-4 4-1,-3 2 1,-3 2 0,-1 0 0,-4 0-1,0 2 1,-4 2 0,-1 4 351,-2-1 0,-4 6 1,-2-1-1,-1 4 1,-1 2-1,-1 1 1,2 4-1,2 0-208,2 0 0,-3 6 0,2-1 0,2 3 0,4 3 0,5-1-92,7 0 1,9 4-1,-1-3 1,5 1 0,6 1-1,7 1 1,8 0 46,4-2 1,9 2-1,6-6 1,8-1-1,4-3 1,4-5-1,3-4-51,3-4 1,12-2 0,-3-3 0,-33-6 0,0-1 0,1-1 0,-1-1 0,36-3-179,-1-6 1,-2-1 0,-6-12 0,-4-2 0,-7-4 0,-6-6-1,-7-8-1469,-7-4 1253,-4-2 0,-9-6 0,-4-2 0,-3-2 0,-5-4 0,-8 1-178,-8-1 1,-10-2-1,-15 10 1,-8 3-1,-9 5 1,-7 9-11,-6 9 1,-8 9-1,33 14 1,-2 1-1,0 2 1,0 1-1,-4 3 1,0 2-1,0 3 1,0 2 406,-1 3 0,-1 2 0,-2 5 0,1 3 0,2-1 0,0 0 0</inkml:trace>
  <inkml:trace contextRef="#ctx0" brushRef="#br0">6665 6597 18433,'-9'-6'0,"0"-1"0,-1-1 0,-2 5-329,-1 6 1,-1 5-1,3 5 1,2 0 0,6-1-1,7-3 1,10-3 0,8-2-1,7 1 1536,7-2 1,7 4 0,3 2 0,0 1 0,3 1 0,1-2-1,3 0-830,-2-2 1,3 3 0,-3-4 0,2 0 0,-3 0 0,-1-3-565,-1-1 0,-5-4 0,1-2 1,-4-5-1,-4-5 0,-7-3 0,-5-6-335,-6-2 1,-9-7-1,-6-4 1,-8-2-1,-11-4 1,-14-1-1,-16-3 385,17 22 1,-1 1 0,-29-16 0,24 20 0,-1 0 0,-1 1 0,0 2-1,-1 1 1,-1 2 0,-2 1 0,-1 2 587,-3 2 1,1 2-430,6 1 0,-1 3 0,-11 4 0,-1 3 0,6 2 0,1 1 0,0 3 0,-1 2 0,2 2 0,0 2 1,5 1-1,1 1-123,1 1 0,1 2 1,1 3-1,3 2 1,-17 23-1,10-1 1,10 0-1,10-3 1,10 1-544,13 0 0,19-4 1,24 0-1,-14-23 1,4-3 604,7 0 1,3-3-1,-3 1 1,2-2 0,8 1-1,1-1 1</inkml:trace>
  <inkml:trace contextRef="#ctx0" brushRef="#br0">6918 10942 9496,'0'-20'0,"0"0"0,-1-1 0,-4 5-133,-3 5 1,-4 7-675,-2 8 1,3-1 1014,2 6 0,-2-4 1,5 2-1,0 0 1,0 1-1,4 2 0,2 2 1,5 1-1,9 1 283,7-1 0,5 0 0,5-1 0,6-2 0,6-2 0,6-2 0,4-3 0,4-2-241,1-1 0,-1-6 0,-3-3 0,-3-4 0,0-5 0,-5-4 0,-3-5-444,-5-4 0,-11 0 0,-3-7 0,-7-7 0,-6-2 0,-7-6 0,-10-1 3,-10-2 0,-20 0 1,-10 2-1,-7 3 0,23 26 1,-1 1-1,0 1 0,-1 1 394,-2 1 1,0 1 0,-3 5-1,-1 2 1,2 1 0,-2 3-1,-36 0 1,36 10 0,-1 4-1,1 4 1,1 4 0,-3 4-1,0 3-75,-1 3 0,2 2 0,0 3 0,2 3 0,2 1 0,2 1 0,2 3 0,1 1 0,4 0 0,2 1 0,2 1 0,1-1-597,3-1 0,2-1 1,-2 30-1,12-2 0,15 0 1,18-5-1,19-6 0,-16-29 1,4-3 473,4-2 0,4-3 1,12-2-1,4-4 0,4 0 1,-1-1-1</inkml:trace>
  <inkml:trace contextRef="#ctx0" brushRef="#br0">9478 11395 8327,'-14'13'-112,"1"0"1,-2 1 0,-1-1 316,-2 0 0,0 2 0,5 1 1,1 2-1,2 0 0,2 0 0,3 1 156,2 2 0,7-3 1,6 2-1,10-1 1,9-2-1,13-4 1,10-3-1,10-2 127,6-2 0,-29-5 0,0-1-421,2-3 1,-2-3 0,-1 2 0,0-2-1,2-4 1,0-2 0,-1 0 0,0 0-1,0-1 1,-1-1 20,0-1 1,0-1 0,0 1-1,0-2 1,-4-2 0,0-1-1,28-17 1,-6-1 0,-10 2-180,-7 2 0,-13-1 1,-9 2-1,-7 0 1,-7-1-1,-9 2-154,-12-1 0,-10 2 0,-19 5 0,-11 0 1,-12 4-1,32 13 0,-1 0 0,-2 2 1,-1 1 255,-2 1 1,-1 1-1,5 4 1,-1 2-1,-4 2 1,0 3-1,0 2 1,1 2-1,1 0 1,1 3-1,2 1 1,0 2-150,4 1 1,1 2-1,2 0 1,1 2 0,-18 24-1,7 6 1,13 1-1,14 5 1,13 0 137,10 1 0,26-1 0,16-5 0</inkml:trace>
  <inkml:trace contextRef="#ctx0" brushRef="#br0">6998 15113 8418,'-13'-28'0,"0"6"-26,-1 5 1,1 10-1,0 4 1,-2 4-1,-1 5-74,-2 2 1,-1-1 0,2 4 0,-1-3 0,2 3 0,3 1 578,4 1 0,6 0 1,12 1-1,9-2 0,7-2 1,9-1-1,7 0-29,7-2 0,15-1 1,-3-6-1,0-2 1,3-2-1,-6-5 1,-2-4 1,-7-5-485,-5-3 1,-9-1-1,-3 0 1,-6-2 0,-6-1-1,-7-3-274,-5-3 1,-5 1-1,-12-5 1,-11-1-1,-10-1 1,-8 0-1,-8-3 29,-8-1 1,-1 7-1,-4-3 1,3 7-1,0 11 1,-2 7 1253,0 7-878,0 10 0,1 19 0,0 13 0,2 8 0,28-17 0,3 1 0,0 2 0,2 1-201,2 2 1,2 2 0,3 5 0,4 2 0,3-1 0,2-1 0,1 1 0,3-1 0,3 1 0,3-1 0,3-2 0,4-1 0,5-1 0,4-1-958,5-1 0,3-2 862,-1-2 0,4-1 1,13-2-1,4-3 1,-2-2-1,-1 0 1</inkml:trace>
  <inkml:trace contextRef="#ctx0" brushRef="#br0">9691 16299 8264,'28'-67'0,"3"2"0,5 5 0,2 6 225,2 8 0,6 11 1,3 4-1,3 4 1,3 5-1,3 4 0,4 2 51,3-2 1,-7-3-1,-4-4 1,-3 1 0,-10 2-1,-8-1 1,-9-3 0,-8 0-1,-7-1-588,-9 0 0,-18-1 0,-16-1 1,-12-1-1,-15 3 0,26 16 0,-2 0 375,-5 1 0,-1 1 1,-6-1-1,-2 2 1,-3 2-1,-1 0 0,0 1 1,-1 1-1,-1 2 1,-1 1-1,1 3 1,0 1-1,-1 3 0,0 1 300,1 2 0,2 3 1,2 3-1,1 3 1,-1-1-1,2 3 1,4 0-1,2 3 1,5-2-1,3 2 1,4 1-1,2 1-790,-16 24 342,16 1 0,17 2 1,14-2-1,14-2 85,17-3 0,10 1 0,17-1 0,-26-21 0,0-1 0</inkml:trace>
  <inkml:trace contextRef="#ctx0" brushRef="#br0">22795 13474 8337,'8'-37'0,"1"6"0,-1 10 180,-1 9 0,-5 0 0,2 3 1,-4-3-1,-4-1 0,-7-2 0,-4-1 1,-4-2-1,-2 2 0,-4 3 1,-4 2 1139,-7 2 0,-8 5-1298,-5-5 0,-7 6 0,-5-3 1,-4 2-1,-6-2 0,-4 0 0,36 2 1,0 1-1,-1-1 0,-1 0 0,-3-1 1,0 0-87,-1-1 0,0 0 0,3-1 1,1-1-1,-4 0 0,-1 0 1,3-2-1,-1 1 0,3-1 1,-1 0-1,-1 0 0,-1 0 219,-1-1 1,1 1-166,3-1 0,0 0 0,-6-2 0,-2-1 1,5 1-1,-1-1 0,0 1 0,0 0 1,-2-1-1,-1 1 0,2 0 0,-1-1 110,-2 1 1,-1 0 0,-3 1-1,0 1 1,-3 1 0,0 0-1,-1 0 1,0 1 0,-4 0-1,-1 1 1,0 1 0,-1 1-1,-2 0 1,0 2-125,0-1 1,1 1-1,3 1 1,-1 1 0,1-1-1,-1-1 1,0 0 0,0 0-1,1 1 1,1 0 0,-4 0-1,0-1 1,2 1 0,0 0-39,0 0 0,1 0 0,-2-1 0,0-1 1,3 2-1,0 0 0,-1 0 0,-1-1 1,-2 0-1,-1-1 0,1 1 0,1-1 107,-1 1 1,0-1 0,-1 2 0,-1-1-1,1-1 1,1 1 0,0 1 0,0 0-1,-1 1 1,-1 0 0,0 0 0,1 1-38,0 1 1,-2 1-1,-2 2 1,-1 2 0,2 3-1,0 1 1,-3 2-1,0 1 1,21-4 0,0 1-1,0 0 1,-1 1-1,1 0 1,-1 0 0,-2 1-1,0-1 1,0 1-237,-1 1 0,-1-1 1,1 1 175,4-1 1,1 1-1,-1 0 1,-8 2-1,-2 1 1,1 0-1,3 0 1,1 0-1,-1 0 1,-1-1-1,0 1 1,1-1-1,-1 0 1,0-1-1,0 1 1,4 0 0,0 0-1,1 0 216,1 0 0,1 1 0,0 0 1,0-1-1,1-1 0,1 2 1,-21 7-1,2 2 0,1-2 0,0 0 1,2 1-1,1 0 0,4 0 1,2 0-170,3 0 0,1 0 0,5-1 0,0 0 0,5-2 0,2 0 1,3 0-1,2 0 0,2 0 0,1 0 0,-26 20 0,4 0-168,8 0 0,5 1 1,7 4-1,5 2 1,6 2-1,8 1 1,6 5 71,5 6 0,11 6 1,9 4-1,-4-34 1,3 1-1,4 2 1,3-1-1,4 1 0,3-2 134,5 1 0,5-2 0,8 2 0,4-1 0,9-1 0,4-2 0,-18-10 0,2-2 0,1 0 0,6 1 0,2-1 0,0-2 0,5 1 0,0-3 0,2 0 0,7-1 0,2-1 0,1-2-51,-14-4 1,1-1 0,1 0 0,1-1-1,2 0 1,0 0 0,2-2 0,0 1 0,7-2-1,1 0 1,0-1 0,2 0 0,-14-1 0,2-1-1,0 0 1,0 0 0,0 0 0,1 0 0,1-1-1,-1 0 1,1 0 0,1-1 0,3 1 0,1-1-1,0 0 1,1-1 0,-1 1 0,1-1 0,-1 0-1,1 0 1,0 0 0,0 0 19,2-1 1,0 1 0,1-1 0,0 0 0,0-1 0,-11 1 0,1-1 0,1 1 0,-1-1 0,0-1 0,-1 1 0,12-2 0,-1 0-1,0 0 1,-1-1 0,1 1 0,0 0 0,-1-1 0,0 1 0,1-1 0,0 1 0,-9-1 0,-1 1 0,1 0 0,0-1 0,0 1 0,-1-1-1,0 1 1,-1-1 0,-1 1 0,1-1 0,0 1 0,0-1-447,1 1 1,-1-1 0,0 0 0,1 0 0,0 0 0,0 0 412,2-1 0,2 0 1,-1 0-1,0 0 0,-1 0 1,-2 0-1,4 0 0,-2 0 1,-1 1-1,-1-1 0,2 0 1,1-1-1,2 0 0,-1 1 1,0-1-1,0 0 0,-2 0 1,-1 0-1,0 0 0,0-1 1,-1 1-1,-4 0 0,0 0 1,-1-1-1,-1 1 1,1-1-1,12-2 0,0-1 1,-2 0-1,0 0-89,-5 0 1,-1-1 0,0 1 0,-2-1 114,-3 2 1,-1 0 0,-1-1-1,-2-1 1,13-5 0,-1-3 0,-3 1-1,-6 1 1,-1 0 0,-2-1 0,-5 0-1,-2-1 1,-2-2 0,16-11 0,-4-3-1,-9-2 1,-3-3-22,-6 0 0,-5-5 1,-8-6-1,-6-4 0,-6-4 1,-5-2-1,-6-5 0,-5-2 1,-4 18-1,-4-2 1,-2 0-1,-5-3 0,-3 0 1,-3-1 53,-3-2 0,-2-1 1,-5 0-1,2 12 0,-2 0 1,-3 0-1,-1 1 1,-3 0-1,-1 1 0,-1 1 1,-2 1-1,-4-1 1,0 1-1,-3 2 0,-2 0 1,-5-1-1,-2 2 1,-1 0-1,-2 3 0,-3 1 1,-1 1-1,-1 2 1,-2 2-23,13 6 0,-1 2 1,0 0-1,-2 3 1,-1 0-1,-6 2 1,-2 1-1,-2 2 1,0 1-1,-1 2 1,-1 0-1,-1 2 0,0 1 1,-1 1-1,0 1 1,12 2-1,-1 1 1,0 0-1,0 1 1,-1 0-1,0 2 1,-3 0-1,0 1 0,-1 1 1,0 1-1,0 0 1,0 1-1,2 1 1,-1 1-1,1 0 1,0 1-1,-1 1 1,1 0-1,-2 2 0,1 0 1,-1 1-1,0 1 1,0 1-1,1 0-454,0 1 1,1 0-1,-1 2 1,1-1-1,1 2 1,1-1 447,-8 2 0,2 0 0,0 0 0,1 2 0,-1 0 0,8-1 0</inkml:trace>
  <inkml:trace contextRef="#ctx0" brushRef="#br0">7318 4265 8499,'0'-25'0,"-1"4"-80,-4 7 1,-2 7 0,-6 7 0,-1-1 0,2-4 0,2-4-1,3-3 1,-1-1 0,1 0 405,-4-1 0,4 3 0,-2 0 0,-1 4 0,-2 1 0,-3 1 0,-3 1 0,-4 0-134,-3 1 1,-2 1-1,1 4 1,-1 1 0,0 1-1,-1-1 1,-1-2-102,-3-1 0,-3 0 0,4 0 0,0 0 0,0-1 0,-2-2 173,-1-1 1,4-5 0,-2 3 0,1 0 0,-2 0-1,0 3-89,1 1 1,-1 4-1,2 2 1,-3 7 0,-1 5-1,1 5 1,-1 1-319,1 0 0,9-1 0,0 1 0,4-3 0,5-1 1,1 0-1,3-2 290,3-1 0,-1-2 1,6 1-1,1-1 1,1 0-1,2 1 24,0-1 1,0 0 0,0 2-1,2 1 1,2 4 0,6 0-134,7 4 1,4 1-1,5 3 1,1 2 0,1 1-1,2-1 1,2-1 29,2 2 1,2-2 0,4 2 0,1-5 0,2-2 0,3-3 0,2-2 218,2-3 0,6-1 1,2-3-1,-2-2 1,1-2-1,-1-2-32,2-3 0,4-2 0,-2-1 0,1 0 0,3 0 0,-2 0-384,5 0 1,4 5-1,-2 0 1,0 1-1,0 2 1,-1-1-1,0 2-173,-1-2 1,0 4-1,-1-5 1,1 0 0,0 0-1,-1-3 298,1-2 0,1-1 0,0-1 1,2-4-1,0-4 0,4-3 189,-36 6 1,1-1 0,0 0 0,0 1 0,-1 0 0,0 0 0,36-4 0,-37 5 0,1 1 0,1-1-1,1 1-207,-2 0 0,1 0 0,1-1 1,0 0-1,32 1 0,1 1 1,-5 1-1,0 2 0,-3-1-255,0-4 0,-2 4 0,-10-4 1,-3 2-1,-2-1 0,-5-4 262,0 1 0,-2-5 0,-4 2 0,-1-5 0,1-4 0,0-2 506,-2-3 0,2-5 1,-4-4-1,0-1 0,-1-3 1,-2-1-384,-2-2 1,-3-3 0,-3 3-1,-5 6 1,-7 4 0,-6 3-1,-5 1-399,-8-1 1,-12 2-1,-22 1 1,-19 3-1,23 11 1,-2 1-1,-8 0 1,-3 0 0,-3 1-1,-2 0-174,-2 1 1,-1 1-1,-8-3 1,-1 1 0,1 4-1,1 1 1,-3-1-1,-1-1 1,-1 1 0,-1 1-1,0-1 1,1 0 449,-1 1 1,-1-1 0,23 1-1,0 0 1,-1 0 0,1-1 0,-1-1-1,1 1 1,0-1 0,0 1 0,1-1-1,-2 1 1,0 0 0,0-1-1,0 1 1,0-1 0,1 1 46,-1-1 1,0 1-1,0-1 1,-2 1-1,-1-1 1,1 1-1,2 0 1,0 0 0,1 0-1,-24-1 1,0 1-1,1 2 1,0 1-1,4 2 1,1 1-1,1 3 1,2 2-108,3 3 1,0 1 0,8 0 0,1 3 0,-4 5 0,2 4 0,1 1 0,2 2-1,2 2 1,2 3 0,3 3 0,1 3 0,2 2 0,1 2 74,2 3 0,0 1 0,-1 4 0,2 1 0,5-3 0,2 0 0,0 2 0</inkml:trace>
  <inkml:trace contextRef="#ctx0" brushRef="#br0">7012 11941 8667,'0'-19'0,"-2"-2"0,-1 0 0,-3 4 0,0 2 99,0 2 40,-4 5 0,7-2 1,-6 5-1,-1 2 1,-3 2-1,-4 2 1,-2 2-1,-2 2 1,-1-1-1,1 1 1,2 1-1,1-1 1,0 1 266,2-3 1,-3 0 0,1 0 0,2 2 0,1-2 0,2-2 0,-1-1 0,1 0 234,0 0 0,-1 0 1,1 0-1,0 0 1,-1 0-1,1 2 1,0 2-606,-1 5 0,1 4 0,0 4 1,-1 3-1,0 4 0,-3 4 1,0 2-159,0 2 1,2-2-1,2 4 1,0 0 0,1-1-1,2-1 375,1-2 1,1 2 0,-2 1 0,3 0 0,1 1 0,3-2 0,1 2-38,2 0 1,0 2 0,0 2-1,2 1 1,1-1 0,3 4 0,1-1-383,3 1 1,2-2 0,3 0 0,1 0 0,4-2-1,0-1 283,4-1 1,7-7 0,6 2 0,5-2 0,3-3 0,4-1 0,6-1 163,6-2 1,7-5-1,3 0 1,-33-9-1,0-1 1,-1 0-1,1 0 1,3-1-1,0 1 1,0-1-1,1 0-281,0-2 1,1 1 0,1 1 0,0-1 0,-3 0 0,-1-1-1,0 1 1,-1 1 0,0-1 0,0 0 0,1-1 0,-1-1-64,1 1 0,0-2 0,1 1 1,1-1-1,-1-2 0,1 0 1,-2 0-1,1 0 0,1-1 1,-1 0-1,-1 0 0,0-2 0,0-1 1,0-1 184,0-1 0,0 0 1,34-7-1,-33 6 1,1-1-1,0 0 0,-1 0 1,-1-1-1,0 0 1,0 0-1,0 0 0,-1 0 1,-1-1-52,0-1 1,1 0 0,4 0 0,0 1 0,-4 0 0,0-1-1,0 2 1,-1-1 0,0 1 0,-2 0 0,34-8-270,-3-1 0,1-4 0,-9 2 1,-1 0-1,-3-4 0,-8-1 1,-4-2 246,-3 0 1,-6-1-1,-3-1 1,-3-4-1,-3-1 1,-1-5 0,-3-2 288,-2-3 1,-3-7 0,-5 1 0,-4-3-1,-1-2 1,-4 3-246,-5 0 1,-5 2-1,-8-1 1,-5 4 0,-8 0-1,-8-1 1,-9-1-427,-5 2 0,-8 1 1,-2 6-1,29 19 1,-1 1-1,-1-2 0,-1 1 1,-4-2-1,-1 1 1,-1 1-1,-1-1 232,0 1 0,-2 1 1,-1 2-1,0 2 1,-1-1-1,0 1 1,-3 1-1,-1-1 1,-4 0-1,0 1 1,-2 0-1,1 0-108,-1 1 1,-1 0 0,-2 3 0,0 2 0,1-1 0,0 2 0,0 0 0,0 1 0,-1 1 0,0 0-1,1 1 1,0 1 0,2 2 0,0 0-632,1 1 0,2 0 1,6 1-1,0 0 1,2 1-1,0 0 0,1 1 1,1 0 839,2 2 0,2 1 0,-34 9 0,9 3 0,1 5 0,1 4 0</inkml:trace>
  <inkml:trace contextRef="#ctx0" brushRef="#br0">6892 7823 8357,'-8'-34'1379,"-4"3"21,4 9-1335,2 8 1,6 19-1,10 10 1,5 2 0,4 6-1,2 0 1,4 7 0,3 2 190,3 5 1,6 8 0,-1 5-1,2 4 1,2 2 0,0 0 0,0 3 19,0 1 0,-20-28 0,0 1 0,19 27 1,-4 3-1,-4-4 0,-4-1 41,-5-2 1,2-3 0,-6 6-1,-2-1 1,-1-3 0,-2 3 0,1-1 23,-1 3 0,-1 2 1,-2-1-1,-1 1 0,1 4 1,1 0-146,-2-1 1,1 1-1,-4-6 1,0-3 0,1 0-1,-1-7-22,0-3 0,3 2 0,-3-3 0,0 0 1,1 0-1,-1-3 0,2-2 161,-1-1 0,-3 2 1,4 1-1,-2 1 1,-3-1-1,-2 0 1,-1 0-187,0 1 1,0 7 0,0-2-1,0 2 1,-1 4 0,-2 0-120,-2-2 0,1 2 1,4-10-1,0-2 1,0-2-1,1-3 237,4-2 0,2 1 0,5-4 0,-2-1 0,-1 1 0,2-4 1,0 0-81,3-3 0,-2 2 1,-2 2-1,-1 1 1,0-1-1,-2-1 1,-1 2-409,0 5 1,-4 1 0,2 0-1,-3-2 1,-1 1 0,0 0 0,0-2 8,0-2 1,0-1-1,0-4 1,0 0 0,0-2-1,0-2 61,0 0 1,0-7 0,0 2 0,0-3 0,0-2 0,2 0 0,1 1-967,1-1 1,5 0 0,-3 0 0,0 1 0,1-1 0,-1 0-1672,0 1 0,5-2 0,-4-2 416,1-1 2372,-3-6 0,-10 3 0,-3-6 0</inkml:trace>
  <inkml:trace contextRef="#ctx0" brushRef="#br0">7878 12021 8086,'-19'0'238,"-2"0"1,-4 0 0,3-1 0,4-2 0,3-2 0,2 2 0,1 0 377,3-1 0,5 1 0,10-6-117,7-1 0,17-2 1,12-3-1,7-1 1,8-4 183,2 0 0,-1 3 1,2 0-1,0 3-683,-4 5 0,-1-8 0,-2 2 0</inkml:trace>
  <inkml:trace contextRef="#ctx0" brushRef="#br0">7265 12074 8217,'-9'-11'0,"0"0"0,-1 4 0,-2 1 0,0 1-126,3 0 107,-3 3 1,5-2 0,-6 7 0,-1 2 0,1 1 0,1 2 0,2-2 0,2 1-545,2 1 1207,2-6 1,4 6-25,0-4 0,0-1 1,1 5-1,2-1 0,3 1 1,0 2-1,0 3-359,-3 5 1,3 0 0,0 7 0,0 3 0,0 2 0,-2 2 0,1 4 39,-1 2 1,5 1-1,-3-2 1,0-3 0,1 0-1,1 0 1,2 2 55,2-2 1,1 0 0,1-5 0,-1 2 0,-1 0 0,-2 1-14,-1-1 1,1 1-1,5-2 1,2 4 0,-3 1-1,3 5-152,-3 2 0,3-1 1,-1 10-1,2 1 1,-2-1-1,-1 4 1,-2 0-153,1-3 1,2 4-1,-1-7 1,-4-3-1,0-3 1,-2-5 234,0-2 1,-5 1-1,3-5 1,-1 1-1,-1 0 1,-1-4 0,2 1 64,2 1 1,-4-6-1,5 3 1,1-1 0,2-3-1,2 2 1,-1 2-235,0 3 1,2 2 0,1-3 0,2 2-1,-2 2 1,-2 3-92,-5 2 0,1 7 1,-4 1-1,0 2 1,0 0-1,-2 0 1,1-2 105,-1-3 0,0-4 0,-4-3 0,0-3 0,0-1 0,2-2 1,1 0-122,1 0 0,7 2 0,-2-3 0,1 2 0,0 2 0,-1 2 0,2-2 0,0 9 0,1-2 0,-1 4 0,-4 3 0,-1 3 0,-2 7 0,2 5 0,-4-4 0,2 7 0,-1-6 0,0-2 0,2 1 0,-2 4 0,-2 2 0,-1 0 0,0-1 0,0-4 0,0-2 0,0-6 0,0-6 0,2-6 0,2-5 0,6-5 0,5-6 0,4-7 0,2-2 0,-3-2 0,3-1 0,-2-1 0,-1-4-1649,1-1 1,-4-2 0,3-2 0,-5 2-8183,-4 5 9457,3 3 0,-5 1 0,6 1 0</inkml:trace>
  <inkml:trace contextRef="#ctx0" brushRef="#br0">7945 16432 7940,'-39'-40'0,"5"3"328,8 6 0,12 6 1,16 12-1,8-2 1,8-1-1,3-2 1,4 0-1,3 0 544,3 1 0,6 3 0,-1 5 1,2 1-1,2 0 0,-1 4 1,-2 2-864,-2 2 1,-1 0 0,3-1-1,-1-2 1,1-3-10,1-2 0,8-6 0,2-7 0</inkml:trace>
  <inkml:trace contextRef="#ctx0" brushRef="#br0">6958 16672 8217,'-13'-12'0,"0"4"0,1 5 0,3 6 138,3-2 1,5 11-1,-2-3 1,-2 3-1,1 1 1,-2 0-1,-3 1 1,-1-1-1,-1 2 1,2 1 443,-1 2 1,-6 5 0,-4 0-1,0 3 1,-4 4 0,-1 1-1,-2 0 1,0-1 0,-1-1-244,-3 1 0,2-11 1,-6 5-1,1-5 0,2-3 1,-2-2-214,0-4 1,0-7 0,-3 2 0,0-4 0,-2-1 0,-2-1 0,-1-2 98,-1-2 0,-6-10 0,0 1 0,-1-4 0,-2-4 0,2-2 0,-3-6 69,-2-2 0,7 1 1,-4-3-1,4-2 1,2-1-1,-2-4-227,1-1 1,4 1 0,0 1-1,3-3 1,3-3 0,-2-6 0,4-3-320,1-6 0,-2 2 0,5-4 0,2-3 0,-1-2 0,15 34 0,0-1 188,0-2 0,-1 0 0,0-1 1,1 0-1,1-1 0,0 0 1,0 0-1,0 1 0,-1-3 1,0 0-1,2 0 0,0-1 0,-1-2 1,1-1 88,1 1 1,0 0 0,1 1 0,-1 0 0,-2-2 0,1 1 0,-1-2 0,1 0 0,0-2 0,1 0 0,0-2 0,0-1 0,2 1 0,0-1 96,0 3 0,0-1 0,1-2 0,1-1 0,1 1 0,2 0 0,-1 0 0,1 0 0,1-1 0,1-1 0,0 2 0,0 0-124,1 1 0,1 1 1,0-2-1,-1-1 1,1 2-1,-1 0 0,0 0 1,0 0-1,0 0 1,1-2-1,0 1 1,0 0-1,2-1 0,0-1-22,1 0 0,0-1 0,-1 4 0,0 0 1,1-5-1,0 0 0,0 0 0,-1 1 1,0 0-1,1 1 0,0-1 0,0 0 1,1 1-1,-1 1-82,1 0 1,0 0-1,-2-6 1,-1 1 0,3 5-1,0 1 1,-1-1 0,1-1-1,0-1 1,0 0 0,-1 1-1,2 0 1,-1-3 0,1 0 82,0 1 1,-1-1 0,-1 0-1,1-2 1,1-1 0,1-2-1,0 1 1,2-1 0,-1 2-1,2 1 1,2-2 0,0 0 26,0 1 1,0 0 0,-1 4-1,0 0 1,2-3 0,0 1-1,1 0 1,0 1 0,0 1-1,1 0 1,0 0 0,1-1-1,0 3 1,0 0-33,2-1 1,-1 0 0,-1-3 0,0 1 0,2 1 0,-1 1 0,0 0-1,-2 1 1,1 1 0,-1 0 0,0 0 0,1 1 0,-1-2 0,0 0-15,1 0 0,-1 0 0,-2 2 0,0 0 0,0 0 0,1 1 0,-1 0 0,1-1 0,1 1 0,-1 0 0,2-2 0,-1 1 0,0 1 0,1 0-25,-1 1 1,0 0 0,3 0 0,0 0 0,0 1 0,0 0-1,1 1 1,2-1 0,0 0 0,2 0 0,0 0 0,1 1-63,-1 0 1,1-1 0,0 2 0,1 1 0,0 0 0,0 1 0,1 1-1,0 1 1,1 1 0,0 1 0,1 0 0,0 1 0,0 1 0,0 1-23,-2 1 1,1 1 134,1 3 1,0 2 0,-4-2 0,1 0 0,2 3 0,1 0 0,21-26-1,-1 5 1,-3 6 12,-1 2 1,2 2-1,2 0 1,0 0-1,0 2 1,-3 2 0,0 4-154,1-1 0,-2 5 1,3-3-1,0 1 1,1 1-1,1-4 1,4 0 98,0 1 0,-2 1 0,-1 4 0,-2 2 0,-3 3 0,-2 4 0,-3 5 412,-2 4-400,3 3 1,-10 1 0,7 1-1,-1 2 1,2 5 0,0 6-75,0 3 1,8 1 0,-7 1 0,2-1 0,3 2 0,-3 1 198,-3 2 1,0 4-1,-4-3 1,-1 2 0,3 3-1,-3 1 1,2 2 962,0-1-918,-10 1 1,11 3 0,-8-1 0,1-1 0,0 2 0,-2-3-35,-4-4 0,2 3 0,-7-4 0,0 1 0,-3 3 1,-2-3-1,-3 4-614,-4 1 0,-4-3 0,-2 8 0,-4-1 0,-4 2 1,-6 3 522,-7 3 0,0-3 0,-11 9 0</inkml:trace>
  <inkml:trace contextRef="#ctx0" brushRef="#br0">7878 7943 8268,'-7'-25'1575,"-4"11"0,10 1 462,7 15-2610,1 14 0,20 6 0,0 9 0,7 3 573,4 0 0,14 5 0,3-5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B835E0-FFA1-4545-92D3-9ECC9D26C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01A4277-804E-4BFE-8E40-C3F17A59A710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3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03FBEAD9-9C06-43F9-9C9F-CA45AA40E26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10</a:t>
            </a:r>
            <a:br>
              <a:rPr lang="en-US" altLang="en-US" sz="4800" dirty="0"/>
            </a:br>
            <a:r>
              <a:rPr lang="en-US" altLang="en-US" sz="4800" dirty="0"/>
              <a:t>ILP Optimization and Intro. to Code Generation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8,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F8A25A-96FF-C859-C376-432AF008E333}"/>
                  </a:ext>
                </a:extLst>
              </p14:cNvPr>
              <p14:cNvContentPartPr/>
              <p14:nvPr/>
            </p14:nvContentPartPr>
            <p14:xfrm>
              <a:off x="7323120" y="5056920"/>
              <a:ext cx="725040" cy="689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F8A25A-96FF-C859-C376-432AF008E3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13760" y="5047560"/>
                <a:ext cx="743760" cy="708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Expansion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Induction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invariant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additional induction variables</a:t>
            </a:r>
          </a:p>
          <a:p>
            <a:r>
              <a:rPr lang="en-US" altLang="en-US" sz="2000"/>
              <a:t>Each iteration uses and modifies a different induction variable</a:t>
            </a:r>
          </a:p>
          <a:p>
            <a:r>
              <a:rPr lang="en-US" altLang="en-US" sz="2000"/>
              <a:t>Initialize induction variables to init, init+step, init+2*step, etc.</a:t>
            </a:r>
          </a:p>
          <a:p>
            <a:r>
              <a:rPr lang="en-US" altLang="en-US" sz="2000"/>
              <a:t>Step increased to n*original step</a:t>
            </a:r>
          </a:p>
          <a:p>
            <a:r>
              <a:rPr lang="en-US" altLang="en-US" sz="2000"/>
              <a:t>Now iterations are completely independent 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89A167-1CDE-1B59-F163-32658B413C0E}"/>
                  </a:ext>
                </a:extLst>
              </p14:cNvPr>
              <p14:cNvContentPartPr/>
              <p14:nvPr/>
            </p14:nvContentPartPr>
            <p14:xfrm>
              <a:off x="407880" y="302400"/>
              <a:ext cx="7932960" cy="634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89A167-1CDE-1B59-F163-32658B413C0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520" y="293040"/>
                <a:ext cx="7951680" cy="636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Induction Variable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With base+displacement addressing, often don’t need additional induction variables</a:t>
            </a:r>
          </a:p>
          <a:p>
            <a:pPr lvl="1"/>
            <a:r>
              <a:rPr lang="en-US" altLang="en-US" sz="1800"/>
              <a:t>Just change offsets in each iterations to reflect step</a:t>
            </a:r>
          </a:p>
          <a:p>
            <a:pPr lvl="1"/>
            <a:r>
              <a:rPr lang="en-US" altLang="en-US" sz="1800"/>
              <a:t>Change final increments to n * original step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F4BEFA-7027-CC32-261D-F5F0DEDFF9C1}"/>
                  </a:ext>
                </a:extLst>
              </p14:cNvPr>
              <p14:cNvContentPartPr/>
              <p14:nvPr/>
            </p14:nvContentPartPr>
            <p14:xfrm>
              <a:off x="335880" y="230760"/>
              <a:ext cx="9253800" cy="646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F4BEFA-7027-CC32-261D-F5F0DEDFF9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520" y="221400"/>
                <a:ext cx="9272520" cy="6481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2B889B-A3B6-68E6-7273-DE30974E2D40}"/>
                  </a:ext>
                </a:extLst>
              </p14:cNvPr>
              <p14:cNvContentPartPr/>
              <p14:nvPr/>
            </p14:nvContentPartPr>
            <p14:xfrm>
              <a:off x="399240" y="1410480"/>
              <a:ext cx="7088040" cy="5205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2B889B-A3B6-68E6-7273-DE30974E2D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9880" y="1401120"/>
                <a:ext cx="7106760" cy="522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Formed regions (</a:t>
            </a:r>
            <a:r>
              <a:rPr lang="en-US" altLang="en-US" dirty="0" err="1"/>
              <a:t>sbs</a:t>
            </a:r>
            <a:r>
              <a:rPr lang="en-US" altLang="en-US" dirty="0"/>
              <a:t>, </a:t>
            </a:r>
            <a:r>
              <a:rPr lang="en-US" altLang="en-US" dirty="0" err="1"/>
              <a:t>hbs</a:t>
            </a:r>
            <a:r>
              <a:rPr lang="en-US" altLang="en-US" dirty="0"/>
              <a:t>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Virtual </a:t>
            </a:r>
            <a:r>
              <a:rPr lang="en-US" altLang="en-US" dirty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1. Scheduling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Create </a:t>
            </a:r>
            <a:r>
              <a:rPr lang="en-US" altLang="en-US" dirty="0" err="1">
                <a:sym typeface="Wingdings" panose="05000000000000000000" pitchFamily="2" charset="2"/>
              </a:rPr>
              <a:t>MultiOps</a:t>
            </a:r>
            <a:r>
              <a:rPr lang="en-US" altLang="en-US" dirty="0">
                <a:sym typeface="Wingdings" panose="05000000000000000000" pitchFamily="2" charset="2"/>
              </a:rPr>
              <a:t> (for VLIW) or reorder instructions (for superscalar)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Spill to memory if necessary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0A295B-D196-022E-3746-8919105D14CC}"/>
                  </a:ext>
                </a:extLst>
              </p14:cNvPr>
              <p14:cNvContentPartPr/>
              <p14:nvPr/>
            </p14:nvContentPartPr>
            <p14:xfrm>
              <a:off x="1499760" y="1986840"/>
              <a:ext cx="7354440" cy="513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0A295B-D196-022E-3746-8919105D14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0400" y="1977480"/>
                <a:ext cx="7373160" cy="5155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/>
              <a:t>Need information about the processor</a:t>
            </a:r>
          </a:p>
          <a:p>
            <a:pPr lvl="1"/>
            <a:r>
              <a:rPr lang="en-US" altLang="en-US"/>
              <a:t>Number of resources, latencies, encoding limitations</a:t>
            </a:r>
          </a:p>
          <a:p>
            <a:pPr lvl="1"/>
            <a:r>
              <a:rPr lang="en-US" altLang="en-US"/>
              <a:t>For example:</a:t>
            </a:r>
          </a:p>
          <a:p>
            <a:pPr lvl="2"/>
            <a:r>
              <a:rPr lang="en-US" altLang="en-US"/>
              <a:t>2 issue slots, 1 memory port, 1 adder/multiplier</a:t>
            </a:r>
          </a:p>
          <a:p>
            <a:pPr lvl="2"/>
            <a:r>
              <a:rPr lang="en-US" altLang="en-US"/>
              <a:t>load = 2 cycles, add = 1 cycle, mpy = 3 cycles; all fully pipelined</a:t>
            </a:r>
          </a:p>
          <a:p>
            <a:pPr lvl="2"/>
            <a:r>
              <a:rPr lang="en-US" altLang="en-US"/>
              <a:t>Each operand can be register or 6 bit signed literal</a:t>
            </a:r>
          </a:p>
          <a:p>
            <a:r>
              <a:rPr lang="en-US" altLang="en-US"/>
              <a:t>Need ordering constraints amongst operations</a:t>
            </a:r>
          </a:p>
          <a:p>
            <a:pPr lvl="1"/>
            <a:r>
              <a:rPr lang="en-US" altLang="en-US"/>
              <a:t>What order defines correct program execution?</a:t>
            </a:r>
          </a:p>
          <a:p>
            <a:r>
              <a:rPr lang="en-US" altLang="en-US" sz="2000"/>
              <a:t>Given multiple operations that can be scheduled, how do you pick the best one?</a:t>
            </a:r>
          </a:p>
          <a:p>
            <a:pPr lvl="1"/>
            <a:r>
              <a:rPr lang="en-US" altLang="en-US" sz="1800"/>
              <a:t>Is there a best one?  Does it matter?</a:t>
            </a:r>
          </a:p>
          <a:p>
            <a:pPr lvl="1"/>
            <a:r>
              <a:rPr lang="en-US" altLang="en-US" sz="1800"/>
              <a:t>Are decisions final?, or is this an iterative process?</a:t>
            </a:r>
          </a:p>
          <a:p>
            <a:r>
              <a:rPr lang="en-US" altLang="en-US" sz="2000"/>
              <a:t>How do we keep track of resources that are busy/free</a:t>
            </a:r>
          </a:p>
          <a:p>
            <a:pPr lvl="1"/>
            <a:r>
              <a:rPr lang="en-US" altLang="en-US" sz="1600"/>
              <a:t>Reservation table: Resources x 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965ADD-D514-2501-23D1-3E6A18EADE49}"/>
                  </a:ext>
                </a:extLst>
              </p14:cNvPr>
              <p14:cNvContentPartPr/>
              <p14:nvPr/>
            </p14:nvContentPartPr>
            <p14:xfrm>
              <a:off x="292320" y="911520"/>
              <a:ext cx="9344160" cy="617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965ADD-D514-2501-23D1-3E6A18EADE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2960" y="902160"/>
                <a:ext cx="9362880" cy="619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Schedule Before or After Register Allocation?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2282825"/>
            <a:ext cx="16954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load(r10)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load(r11)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r3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r4 = r1 – r12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r2 + r4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r6 = r5 +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r7 = load(r13)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r8 = r7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(r8, r6)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2359025"/>
            <a:ext cx="17113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load(R2)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R1 = R1 –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R1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R5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load(R4)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R5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(R5, R2)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4325" y="1790700"/>
            <a:ext cx="177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physical registers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1828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virtual registers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5302250"/>
            <a:ext cx="708342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Too many artificial ordering constraints if schedule after allocation!!!!</a:t>
            </a:r>
          </a:p>
          <a:p>
            <a:endParaRPr lang="en-US" altLang="en-US"/>
          </a:p>
          <a:p>
            <a:r>
              <a:rPr lang="en-US" altLang="en-US"/>
              <a:t>But, need to schedule after allocation to bind spill code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Solution, do both!  Prepass schedule, register allocation, postpass schedule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A3E887-BCDB-2FDA-4F7A-89CCAF5EE996}"/>
                  </a:ext>
                </a:extLst>
              </p14:cNvPr>
              <p14:cNvContentPartPr/>
              <p14:nvPr/>
            </p14:nvContentPartPr>
            <p14:xfrm>
              <a:off x="767880" y="690840"/>
              <a:ext cx="8619120" cy="504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A3E887-BCDB-2FDA-4F7A-89CCAF5EE9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8520" y="681480"/>
                <a:ext cx="8637840" cy="506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 dependences</a:t>
            </a:r>
          </a:p>
          <a:p>
            <a:pPr lvl="1"/>
            <a:r>
              <a:rPr lang="en-US" altLang="en-US" dirty="0"/>
              <a:t>If 2 operations access the same register, they are dependent</a:t>
            </a:r>
          </a:p>
          <a:p>
            <a:pPr lvl="1"/>
            <a:r>
              <a:rPr lang="en-US" altLang="en-US" dirty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/>
              <a:t>Types of data dependences</a:t>
            </a:r>
          </a:p>
          <a:p>
            <a:endParaRPr lang="en-US" alt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155CDC-9C5F-C9E6-755D-59593B78B9D9}"/>
                  </a:ext>
                </a:extLst>
              </p14:cNvPr>
              <p14:cNvContentPartPr/>
              <p14:nvPr/>
            </p14:nvContentPartPr>
            <p14:xfrm>
              <a:off x="220680" y="969120"/>
              <a:ext cx="8676720" cy="562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155CDC-9C5F-C9E6-755D-59593B78B9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320" y="959760"/>
                <a:ext cx="8695440" cy="564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Memory dependences</a:t>
            </a:r>
          </a:p>
          <a:p>
            <a:pPr lvl="1"/>
            <a:r>
              <a:rPr lang="en-US" altLang="en-US" dirty="0"/>
              <a:t>Similar as register, but through memory</a:t>
            </a:r>
          </a:p>
          <a:p>
            <a:pPr lvl="1"/>
            <a:r>
              <a:rPr lang="en-US" altLang="en-US" dirty="0"/>
              <a:t>Memory dependences may be certain or maybe</a:t>
            </a:r>
          </a:p>
          <a:p>
            <a:r>
              <a:rPr lang="en-US" altLang="en-US" dirty="0"/>
              <a:t>Control dependences</a:t>
            </a:r>
          </a:p>
          <a:p>
            <a:pPr lvl="1"/>
            <a:r>
              <a:rPr lang="en-US" altLang="en-US" dirty="0"/>
              <a:t>We discussed this earlier</a:t>
            </a:r>
          </a:p>
          <a:p>
            <a:pPr lvl="1"/>
            <a:r>
              <a:rPr lang="en-US" altLang="en-US" dirty="0"/>
              <a:t>Branch determines whether an operation is executed or not</a:t>
            </a:r>
          </a:p>
          <a:p>
            <a:pPr lvl="1"/>
            <a:r>
              <a:rPr lang="en-US" altLang="en-US" dirty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C8150B-2622-198D-CAEE-0AC521765BEB}"/>
                  </a:ext>
                </a:extLst>
              </p14:cNvPr>
              <p14:cNvContentPartPr/>
              <p14:nvPr/>
            </p14:nvContentPartPr>
            <p14:xfrm>
              <a:off x="221760" y="284040"/>
              <a:ext cx="9836640" cy="737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C8150B-2622-198D-CAEE-0AC521765B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400" y="274680"/>
                <a:ext cx="9855360" cy="739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Represent dependences between operations in a block via a DAG</a:t>
            </a:r>
          </a:p>
          <a:p>
            <a:pPr lvl="1"/>
            <a:r>
              <a:rPr lang="en-US" altLang="en-US" dirty="0"/>
              <a:t>Nodes = operations/instructions</a:t>
            </a:r>
          </a:p>
          <a:p>
            <a:pPr lvl="1"/>
            <a:r>
              <a:rPr lang="en-US" altLang="en-US" dirty="0"/>
              <a:t>Edges = dependences</a:t>
            </a:r>
          </a:p>
          <a:p>
            <a:r>
              <a:rPr lang="en-US" altLang="en-US" dirty="0"/>
              <a:t>Single-pass traversal required to </a:t>
            </a:r>
            <a:br>
              <a:rPr lang="en-US" altLang="en-US" dirty="0"/>
            </a:br>
            <a:r>
              <a:rPr lang="en-US" altLang="en-US" dirty="0"/>
              <a:t>insert dependences</a:t>
            </a:r>
          </a:p>
          <a:p>
            <a:r>
              <a:rPr lang="en-US" altLang="en-US" dirty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DC54EB9-0A39-9221-CA02-E750CB7E20C5}"/>
                  </a:ext>
                </a:extLst>
              </p14:cNvPr>
              <p14:cNvContentPartPr/>
              <p14:nvPr/>
            </p14:nvContentPartPr>
            <p14:xfrm>
              <a:off x="581040" y="1875960"/>
              <a:ext cx="8743320" cy="543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DC54EB9-0A39-9221-CA02-E750CB7E20C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1680" y="1866600"/>
                <a:ext cx="8762040" cy="545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27163"/>
            <a:ext cx="8229600" cy="5216525"/>
          </a:xfrm>
        </p:spPr>
        <p:txBody>
          <a:bodyPr/>
          <a:lstStyle/>
          <a:p>
            <a:r>
              <a:rPr lang="en-US" altLang="en-US" sz="2000" dirty="0"/>
              <a:t>Reminder: HW 2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Due next </a:t>
            </a:r>
            <a:r>
              <a:rPr lang="en-US" altLang="en-US" sz="1800" dirty="0" err="1">
                <a:sym typeface="Wingdings" panose="05000000000000000000" pitchFamily="2" charset="2"/>
              </a:rPr>
              <a:t>Wednes</a:t>
            </a:r>
            <a:r>
              <a:rPr lang="en-US" altLang="en-US" sz="1800" dirty="0">
                <a:sym typeface="Wingdings" panose="05000000000000000000" pitchFamily="2" charset="2"/>
              </a:rPr>
              <a:t>, You should have started by now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Talk to Aditya if you are stuck</a:t>
            </a:r>
            <a:endParaRPr lang="en-US" altLang="en-US" sz="1800" dirty="0"/>
          </a:p>
          <a:p>
            <a:r>
              <a:rPr lang="en-US" altLang="en-US" sz="2000" dirty="0"/>
              <a:t>Class project</a:t>
            </a:r>
          </a:p>
          <a:p>
            <a:pPr lvl="1"/>
            <a:r>
              <a:rPr lang="en-US" altLang="en-US" sz="1800" dirty="0"/>
              <a:t>Project team formation and general topic area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800" dirty="0"/>
              <a:t>“Machine Description Driven Compilers for EPIC Processors”, B. Rau, V. </a:t>
            </a:r>
            <a:r>
              <a:rPr lang="en-US" altLang="en-US" sz="1800" dirty="0" err="1"/>
              <a:t>Kathail</a:t>
            </a:r>
            <a:r>
              <a:rPr lang="en-US" altLang="en-US" sz="1800" dirty="0"/>
              <a:t>, and S. Aditya, HP Technical Report, HPL-98-40, 1998. (long paper but informative)</a:t>
            </a:r>
          </a:p>
          <a:p>
            <a:r>
              <a:rPr lang="en-US" altLang="en-US" sz="2000" dirty="0"/>
              <a:t>Next class</a:t>
            </a:r>
          </a:p>
          <a:p>
            <a:pPr lvl="1"/>
            <a:r>
              <a:rPr lang="en-US" altLang="en-US" sz="1800" dirty="0">
                <a:cs typeface="Arial" panose="020B0604020202020204" pitchFamily="34" charset="0"/>
              </a:rPr>
              <a:t>“The Importance of </a:t>
            </a:r>
            <a:r>
              <a:rPr lang="en-US" altLang="en-US" sz="1800" dirty="0" err="1">
                <a:cs typeface="Arial" panose="020B0604020202020204" pitchFamily="34" charset="0"/>
              </a:rPr>
              <a:t>Prepass</a:t>
            </a:r>
            <a:r>
              <a:rPr lang="en-US" altLang="en-US" sz="1800" dirty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800" dirty="0" err="1">
                <a:cs typeface="Arial" panose="020B0604020202020204" pitchFamily="34" charset="0"/>
              </a:rPr>
              <a:t>Superpipelined</a:t>
            </a:r>
            <a:r>
              <a:rPr lang="en-US" altLang="en-US" sz="1800" dirty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8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7BE6D1-2FB0-9200-2464-F744DE48881F}"/>
                  </a:ext>
                </a:extLst>
              </p14:cNvPr>
              <p14:cNvContentPartPr/>
              <p14:nvPr/>
            </p14:nvContentPartPr>
            <p14:xfrm>
              <a:off x="1435320" y="2801880"/>
              <a:ext cx="7663680" cy="1689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7BE6D1-2FB0-9200-2464-F744DE4888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5960" y="2792520"/>
                <a:ext cx="7682400" cy="170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7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Instructions 1-4 have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control dependence to instruction 5</a:t>
            </a:r>
          </a:p>
          <a:p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>
                <a:solidFill>
                  <a:srgbClr val="FF0000"/>
                </a:solidFill>
              </a:rPr>
              <a:t>5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CAAC9E-7E12-FB35-F596-F89FBAAA1A45}"/>
                  </a:ext>
                </a:extLst>
              </p14:cNvPr>
              <p14:cNvContentPartPr/>
              <p14:nvPr/>
            </p14:nvContentPartPr>
            <p14:xfrm>
              <a:off x="7490880" y="4390560"/>
              <a:ext cx="173160" cy="38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CAAC9E-7E12-FB35-F596-F89FBAAA1A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81520" y="4381200"/>
                <a:ext cx="191880" cy="40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70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Edge latency</a:t>
            </a:r>
            <a:r>
              <a:rPr lang="en-US" altLang="en-US" dirty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flow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d =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+ 1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Latency of producer instruction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anti dependence, a = </a:t>
            </a:r>
            <a:r>
              <a:rPr lang="en-US" altLang="en-US" dirty="0">
                <a:solidFill>
                  <a:srgbClr val="FF0000"/>
                </a:solidFill>
              </a:rPr>
              <a:t>b</a:t>
            </a:r>
            <a:r>
              <a:rPr lang="en-US" altLang="en-US" dirty="0"/>
              <a:t> + c  </a:t>
            </a:r>
            <a:r>
              <a:rPr lang="en-US" altLang="en-US" dirty="0">
                <a:sym typeface="Wingdings" panose="05000000000000000000" pitchFamily="2" charset="2"/>
              </a:rPr>
              <a:t> 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0 cycles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output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Is 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We will only deal with latency &gt;=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0F5C64-2FCF-1ACF-0191-A4008D402974}"/>
                  </a:ext>
                </a:extLst>
              </p14:cNvPr>
              <p14:cNvContentPartPr/>
              <p14:nvPr/>
            </p14:nvContentPartPr>
            <p14:xfrm>
              <a:off x="197640" y="1991160"/>
              <a:ext cx="9294840" cy="553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0F5C64-2FCF-1ACF-0191-A4008D4029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8280" y="1981800"/>
                <a:ext cx="9313560" cy="555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Store </a:t>
            </a:r>
            <a:r>
              <a:rPr lang="en-US" altLang="en-US" dirty="0">
                <a:sym typeface="Wingdings" panose="05000000000000000000" pitchFamily="2" charset="2"/>
              </a:rPr>
              <a:t> load (memory flow)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Load  Store (memory anti)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Store  Store (memory output)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branch </a:t>
            </a:r>
            <a:r>
              <a:rPr lang="en-US" altLang="en-US" dirty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 cycle for most processors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dirty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Op a must be issued before the branch completes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0 cycles for most processors 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A6DA586-5D03-6ABC-16DD-6A3AA9A84ABE}"/>
                  </a:ext>
                </a:extLst>
              </p14:cNvPr>
              <p14:cNvContentPartPr/>
              <p14:nvPr/>
            </p14:nvContentPartPr>
            <p14:xfrm>
              <a:off x="1775520" y="314280"/>
              <a:ext cx="8210880" cy="664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A6DA586-5D03-6ABC-16DD-6A3AA9A84A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6160" y="304920"/>
                <a:ext cx="8229600" cy="6661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cmpp</a:t>
            </a:r>
            <a:r>
              <a:rPr lang="en-US" altLang="en-US" dirty="0"/>
              <a:t>:    1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control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>
                <a:solidFill>
                  <a:schemeClr val="tx2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1E0169E-15FA-3FE4-00CB-2B5586060223}"/>
                  </a:ext>
                </a:extLst>
              </p14:cNvPr>
              <p14:cNvContentPartPr/>
              <p14:nvPr/>
            </p14:nvContentPartPr>
            <p14:xfrm>
              <a:off x="360000" y="2274120"/>
              <a:ext cx="9183960" cy="486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1E0169E-15FA-3FE4-00CB-2B55860602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640" y="2264760"/>
                <a:ext cx="9202680" cy="487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186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1 – Answer Next Time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Estart = earliest start time, (as soon as possible - ASAP)</a:t>
            </a:r>
          </a:p>
          <a:p>
            <a:pPr lvl="1"/>
            <a:r>
              <a:rPr lang="en-US" altLang="en-US"/>
              <a:t>Schedule length with infinite resources (dependence height)</a:t>
            </a:r>
          </a:p>
          <a:p>
            <a:pPr lvl="1"/>
            <a:r>
              <a:rPr lang="en-US" altLang="en-US"/>
              <a:t>Estart = 0 if node has no predecessors</a:t>
            </a:r>
          </a:p>
          <a:p>
            <a:pPr lvl="1"/>
            <a:r>
              <a:rPr lang="en-US" altLang="en-US"/>
              <a:t>Estart = MAX(Estart(pred) + latency) for each predecessor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4958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886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886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648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5029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1910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41148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6482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0386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0386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724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038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1148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7244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8768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4196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1148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2672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0386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7338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1148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7244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8006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Lstart = latest start time, ALAP </a:t>
            </a:r>
          </a:p>
          <a:p>
            <a:pPr lvl="1"/>
            <a:r>
              <a:rPr lang="en-US" altLang="en-US"/>
              <a:t>Latest time a node can be scheduled s.t. sched length not increased beyond infinite resource schedule length</a:t>
            </a:r>
          </a:p>
          <a:p>
            <a:pPr lvl="1"/>
            <a:r>
              <a:rPr lang="en-US" altLang="en-US"/>
              <a:t>Lstart = Estart if node has no successors</a:t>
            </a:r>
          </a:p>
          <a:p>
            <a:pPr lvl="1"/>
            <a:r>
              <a:rPr lang="en-US" altLang="en-US"/>
              <a:t>Lstart = MIN(Lstart(succ) - latency) for each successor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Slack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Slack =  measure of the scheduling freedom</a:t>
            </a:r>
          </a:p>
          <a:p>
            <a:pPr lvl="1"/>
            <a:r>
              <a:rPr lang="en-US" altLang="en-US"/>
              <a:t>Slack = Lstart – Estart for each node</a:t>
            </a:r>
          </a:p>
          <a:p>
            <a:pPr lvl="1"/>
            <a:r>
              <a:rPr lang="en-US" altLang="en-US"/>
              <a:t>Larger slack means more mobility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44196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Critical operations = Operations with slack = 0</a:t>
            </a:r>
          </a:p>
          <a:p>
            <a:pPr lvl="1"/>
            <a:r>
              <a:rPr lang="en-US" altLang="en-US"/>
              <a:t>No mobility, cannot be delayed without extending the schedule length of the block</a:t>
            </a:r>
          </a:p>
          <a:p>
            <a:pPr lvl="1"/>
            <a:r>
              <a:rPr lang="en-US" altLang="en-US"/>
              <a:t>Critical path = sequence of critical operations from node with no predecessors to exit node, can be multiple crit paths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191000" y="42672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419600" y="43434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6145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2 – Answer Next Time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</p:spTree>
    <p:extLst>
      <p:ext uri="{BB962C8B-B14F-4D97-AF65-F5344CB8AC3E}">
        <p14:creationId xmlns:p14="http://schemas.microsoft.com/office/powerpoint/2010/main" val="237544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915400" cy="615950"/>
          </a:xfrm>
        </p:spPr>
        <p:txBody>
          <a:bodyPr/>
          <a:lstStyle/>
          <a:p>
            <a:r>
              <a:rPr lang="en-US" altLang="en-US" dirty="0"/>
              <a:t>Class Problem From Last Time – Readable Solution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478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43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7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p:sp>
        <p:nvSpPr>
          <p:cNvPr id="12301" name="TextBox 1"/>
          <p:cNvSpPr txBox="1">
            <a:spLocks noChangeArrowheads="1"/>
          </p:cNvSpPr>
          <p:nvPr/>
        </p:nvSpPr>
        <p:spPr bwMode="auto">
          <a:xfrm>
            <a:off x="5480050" y="1773238"/>
            <a:ext cx="4613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Expression after back substitution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r1 * r2 + r3 + r4 - r5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Want to perform operations on r1,r2,r3,r6 first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due to operand arrival times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t1 = r1 * r2</a:t>
            </a:r>
          </a:p>
          <a:p>
            <a:r>
              <a:rPr lang="en-US" altLang="en-US">
                <a:solidFill>
                  <a:srgbClr val="FF0000"/>
                </a:solidFill>
              </a:rPr>
              <a:t>t2 = r3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The multiply will take 3 cycles, so combine t2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with r4 and then r5, and then finally t1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t3 = t2 + r4</a:t>
            </a:r>
          </a:p>
          <a:p>
            <a:r>
              <a:rPr lang="en-US" altLang="en-US">
                <a:solidFill>
                  <a:srgbClr val="FF0000"/>
                </a:solidFill>
              </a:rPr>
              <a:t>t4 = t3 – r5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t1 + t4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Equivalently, the fully parenthesized expression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((r1 * r2) + (((r3 + r6) + r4) - r5))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8E0D467-4E4D-6167-0919-C32A7DB0CC99}"/>
                  </a:ext>
                </a:extLst>
              </p14:cNvPr>
              <p14:cNvContentPartPr/>
              <p14:nvPr/>
            </p14:nvContentPartPr>
            <p14:xfrm>
              <a:off x="1497600" y="3242160"/>
              <a:ext cx="3348360" cy="2148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8E0D467-4E4D-6167-0919-C32A7DB0CC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8240" y="3232800"/>
                <a:ext cx="3367080" cy="2167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iterations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for (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=x;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&lt; 100;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sum += a[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]*b[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88CF449-65F4-B8B4-8859-AC09226EA81F}"/>
                  </a:ext>
                </a:extLst>
              </p14:cNvPr>
              <p14:cNvContentPartPr/>
              <p14:nvPr/>
            </p14:nvContentPartPr>
            <p14:xfrm>
              <a:off x="630720" y="902160"/>
              <a:ext cx="8688960" cy="6150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88CF449-65F4-B8B4-8859-AC09226EA8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1360" y="892800"/>
                <a:ext cx="8707680" cy="616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728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multiple</a:t>
            </a:r>
          </a:p>
          <a:p>
            <a:r>
              <a:rPr lang="en-US" altLang="en-US" dirty="0"/>
              <a:t>of trip count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Want to remove early exit branches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Trip count = 400/4 = 100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AA09BEE-D248-745C-6B75-B1C29AFCF1F0}"/>
                  </a:ext>
                </a:extLst>
              </p14:cNvPr>
              <p14:cNvContentPartPr/>
              <p14:nvPr/>
            </p14:nvContentPartPr>
            <p14:xfrm>
              <a:off x="561960" y="1463400"/>
              <a:ext cx="8588160" cy="6203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AA09BEE-D248-745C-6B75-B1C29AFCF1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600" y="1454040"/>
                <a:ext cx="8606880" cy="622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189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??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Create a </a:t>
            </a:r>
            <a:r>
              <a:rPr lang="en-US" altLang="en-US" dirty="0" err="1">
                <a:solidFill>
                  <a:srgbClr val="FF0000"/>
                </a:solidFill>
              </a:rPr>
              <a:t>preloop</a:t>
            </a:r>
            <a:r>
              <a:rPr lang="en-US" altLang="en-US" dirty="0">
                <a:solidFill>
                  <a:srgbClr val="FF0000"/>
                </a:solidFill>
              </a:rPr>
              <a:t> to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ensure trip count of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for (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C52F67-4473-99C1-0410-294529D9A2D7}"/>
                  </a:ext>
                </a:extLst>
              </p14:cNvPr>
              <p14:cNvContentPartPr/>
              <p14:nvPr/>
            </p14:nvContentPartPr>
            <p14:xfrm>
              <a:off x="326880" y="151560"/>
              <a:ext cx="9393120" cy="729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C52F67-4473-99C1-0410-294529D9A2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7520" y="142200"/>
                <a:ext cx="9411840" cy="731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586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448A28-FC1F-9575-9A94-58D0C4FD5A22}"/>
                  </a:ext>
                </a:extLst>
              </p14:cNvPr>
              <p14:cNvContentPartPr/>
              <p14:nvPr/>
            </p14:nvContentPartPr>
            <p14:xfrm>
              <a:off x="1650960" y="1568880"/>
              <a:ext cx="6123600" cy="483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448A28-FC1F-9575-9A94-58D0C4FD5A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1600" y="1559520"/>
                <a:ext cx="6142320" cy="485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809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Register Renaming is Not Enough!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Still not much overlap possible</a:t>
            </a:r>
          </a:p>
          <a:p>
            <a:r>
              <a:rPr lang="en-US" altLang="en-US" sz="2000"/>
              <a:t>Problems</a:t>
            </a:r>
          </a:p>
          <a:p>
            <a:pPr lvl="1"/>
            <a:r>
              <a:rPr lang="en-US" altLang="en-US" sz="1800"/>
              <a:t>r2, r4, r6 sequentialize the iterations</a:t>
            </a:r>
          </a:p>
          <a:p>
            <a:pPr lvl="1"/>
            <a:r>
              <a:rPr lang="en-US" altLang="en-US" sz="1800"/>
              <a:t>Need to rename these</a:t>
            </a:r>
          </a:p>
          <a:p>
            <a:r>
              <a:rPr lang="en-US" altLang="en-US" sz="2000"/>
              <a:t>2 specialized renaming optis</a:t>
            </a:r>
          </a:p>
          <a:p>
            <a:pPr lvl="1"/>
            <a:r>
              <a:rPr lang="en-US" altLang="en-US" sz="1800"/>
              <a:t>Accumulator variable expansion (r6)</a:t>
            </a:r>
          </a:p>
          <a:p>
            <a:pPr lvl="1"/>
            <a:r>
              <a:rPr lang="en-US" altLang="en-US" sz="1800"/>
              <a:t>Induction variable expansion (r2, r4)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B31EE8-CD92-ABF7-1B0B-712968FAA98E}"/>
                  </a:ext>
                </a:extLst>
              </p14:cNvPr>
              <p14:cNvContentPartPr/>
              <p14:nvPr/>
            </p14:nvContentPartPr>
            <p14:xfrm>
              <a:off x="1425240" y="2082240"/>
              <a:ext cx="7203600" cy="414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B31EE8-CD92-ABF7-1B0B-712968FAA9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5880" y="2072880"/>
                <a:ext cx="7222320" cy="416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Accumulator Variable Expansion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Accumulator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temporary accumulators</a:t>
            </a:r>
          </a:p>
          <a:p>
            <a:r>
              <a:rPr lang="en-US" altLang="en-US" sz="2000"/>
              <a:t>Each iteration targets a different accumulator</a:t>
            </a:r>
          </a:p>
          <a:p>
            <a:r>
              <a:rPr lang="en-US" altLang="en-US" sz="2000"/>
              <a:t>Sum up the accumulator variables at the end</a:t>
            </a:r>
          </a:p>
          <a:p>
            <a:r>
              <a:rPr lang="en-US" altLang="en-US" sz="2000"/>
              <a:t>May not be safe for floating-point values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DFE055-6954-DDA5-45E0-59789E9B19A1}"/>
                  </a:ext>
                </a:extLst>
              </p14:cNvPr>
              <p14:cNvContentPartPr/>
              <p14:nvPr/>
            </p14:nvContentPartPr>
            <p14:xfrm>
              <a:off x="260280" y="1430640"/>
              <a:ext cx="9017640" cy="564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DFE055-6954-DDA5-45E0-59789E9B19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0920" y="1421280"/>
                <a:ext cx="9036360" cy="5665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14771</TotalTime>
  <Words>3186</Words>
  <Application>Microsoft Office PowerPoint</Application>
  <PresentationFormat>Custom</PresentationFormat>
  <Paragraphs>809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hp new</vt:lpstr>
      <vt:lpstr>EECS 583 – Class 10 ILP Optimization and Intro. to Code Generation</vt:lpstr>
      <vt:lpstr>Announcements &amp; Reading Material</vt:lpstr>
      <vt:lpstr>Class Problem From Last Time – Readable Solution</vt:lpstr>
      <vt:lpstr>From Last Time: 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  <vt:lpstr>Code Generation</vt:lpstr>
      <vt:lpstr>Scheduling Operations</vt:lpstr>
      <vt:lpstr>Schedule Before or After Register Allocation?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 – Add Latencies to Dependence Edges</vt:lpstr>
      <vt:lpstr>Homework Problem 1 – Answer Next Time</vt:lpstr>
      <vt:lpstr>Dependence Graph Properties - Estart</vt:lpstr>
      <vt:lpstr>Lstart</vt:lpstr>
      <vt:lpstr>Slack</vt:lpstr>
      <vt:lpstr>Critical Path</vt:lpstr>
      <vt:lpstr>Homework Problem 2 – Answer Next Time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250</cp:revision>
  <cp:lastPrinted>2001-10-18T06:50:13Z</cp:lastPrinted>
  <dcterms:created xsi:type="dcterms:W3CDTF">1999-01-24T07:45:10Z</dcterms:created>
  <dcterms:modified xsi:type="dcterms:W3CDTF">2023-02-13T01:45:32Z</dcterms:modified>
</cp:coreProperties>
</file>