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4.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notesSlides/notesSlide5.xml" ContentType="application/vnd.openxmlformats-officedocument.presentationml.notesSlid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notesSlides/notesSlide6.xml" ContentType="application/vnd.openxmlformats-officedocument.presentationml.notesSlide+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notesSlides/notesSlide7.xml" ContentType="application/vnd.openxmlformats-officedocument.presentationml.notesSlide+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 id="2147483650" r:id="rId2"/>
  </p:sldMasterIdLst>
  <p:notesMasterIdLst>
    <p:notesMasterId r:id="rId23"/>
  </p:notesMasterIdLst>
  <p:handoutMasterIdLst>
    <p:handoutMasterId r:id="rId24"/>
  </p:handoutMasterIdLst>
  <p:sldIdLst>
    <p:sldId id="512" r:id="rId3"/>
    <p:sldId id="454" r:id="rId4"/>
    <p:sldId id="547" r:id="rId5"/>
    <p:sldId id="455" r:id="rId6"/>
    <p:sldId id="458" r:id="rId7"/>
    <p:sldId id="459" r:id="rId8"/>
    <p:sldId id="548" r:id="rId9"/>
    <p:sldId id="493" r:id="rId10"/>
    <p:sldId id="460" r:id="rId11"/>
    <p:sldId id="461" r:id="rId12"/>
    <p:sldId id="462" r:id="rId13"/>
    <p:sldId id="463" r:id="rId14"/>
    <p:sldId id="464" r:id="rId15"/>
    <p:sldId id="495" r:id="rId16"/>
    <p:sldId id="496" r:id="rId17"/>
    <p:sldId id="497" r:id="rId18"/>
    <p:sldId id="498" r:id="rId19"/>
    <p:sldId id="545" r:id="rId20"/>
    <p:sldId id="549" r:id="rId21"/>
    <p:sldId id="546" r:id="rId22"/>
  </p:sldIdLst>
  <p:sldSz cx="10058400" cy="7772400"/>
  <p:notesSz cx="6858000" cy="9029700"/>
  <p:defaultTextStyle>
    <a:defPPr>
      <a:defRPr lang="en-US"/>
    </a:defPPr>
    <a:lvl1pPr algn="l" rtl="0" eaLnBrk="0" fontAlgn="base" hangingPunct="0">
      <a:spcBef>
        <a:spcPct val="0"/>
      </a:spcBef>
      <a:spcAft>
        <a:spcPct val="0"/>
      </a:spcAft>
      <a:defRPr kern="1200">
        <a:solidFill>
          <a:schemeClr val="accent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accent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accent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accent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accent1"/>
        </a:solidFill>
        <a:latin typeface="Times New Roman" panose="02020603050405020304" pitchFamily="18" charset="0"/>
        <a:ea typeface="+mn-ea"/>
        <a:cs typeface="+mn-cs"/>
      </a:defRPr>
    </a:lvl5pPr>
    <a:lvl6pPr marL="2286000" algn="l" defTabSz="914400" rtl="0" eaLnBrk="1" latinLnBrk="0" hangingPunct="1">
      <a:defRPr kern="1200">
        <a:solidFill>
          <a:schemeClr val="accent1"/>
        </a:solidFill>
        <a:latin typeface="Times New Roman" panose="02020603050405020304" pitchFamily="18" charset="0"/>
        <a:ea typeface="+mn-ea"/>
        <a:cs typeface="+mn-cs"/>
      </a:defRPr>
    </a:lvl6pPr>
    <a:lvl7pPr marL="2743200" algn="l" defTabSz="914400" rtl="0" eaLnBrk="1" latinLnBrk="0" hangingPunct="1">
      <a:defRPr kern="1200">
        <a:solidFill>
          <a:schemeClr val="accent1"/>
        </a:solidFill>
        <a:latin typeface="Times New Roman" panose="02020603050405020304" pitchFamily="18" charset="0"/>
        <a:ea typeface="+mn-ea"/>
        <a:cs typeface="+mn-cs"/>
      </a:defRPr>
    </a:lvl7pPr>
    <a:lvl8pPr marL="3200400" algn="l" defTabSz="914400" rtl="0" eaLnBrk="1" latinLnBrk="0" hangingPunct="1">
      <a:defRPr kern="1200">
        <a:solidFill>
          <a:schemeClr val="accent1"/>
        </a:solidFill>
        <a:latin typeface="Times New Roman" panose="02020603050405020304" pitchFamily="18" charset="0"/>
        <a:ea typeface="+mn-ea"/>
        <a:cs typeface="+mn-cs"/>
      </a:defRPr>
    </a:lvl8pPr>
    <a:lvl9pPr marL="3657600" algn="l" defTabSz="914400" rtl="0" eaLnBrk="1" latinLnBrk="0" hangingPunct="1">
      <a:defRPr kern="1200">
        <a:solidFill>
          <a:schemeClr val="accent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200">
          <p15:clr>
            <a:srgbClr val="A4A3A4"/>
          </p15:clr>
        </p15:guide>
        <p15:guide id="2" pos="3072">
          <p15:clr>
            <a:srgbClr val="A4A3A4"/>
          </p15:clr>
        </p15:guide>
      </p15:sldGuideLst>
    </p:ext>
    <p:ext uri="{2D200454-40CA-4A62-9FC3-DE9A4176ACB9}">
      <p15:notesGuideLst xmlns:p15="http://schemas.microsoft.com/office/powerpoint/2012/main">
        <p15:guide id="1" orient="horz" pos="2845">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BCB"/>
    <a:srgbClr val="00FFFF"/>
    <a:srgbClr val="CCECFF"/>
    <a:srgbClr val="FFFF00"/>
    <a:srgbClr val="FF6600"/>
    <a:srgbClr val="CCFFFF"/>
    <a:srgbClr val="66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p:cViewPr varScale="1">
        <p:scale>
          <a:sx n="101" d="100"/>
          <a:sy n="101" d="100"/>
        </p:scale>
        <p:origin x="360" y="120"/>
      </p:cViewPr>
      <p:guideLst>
        <p:guide orient="horz" pos="1200"/>
        <p:guide pos="3072"/>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7" d="100"/>
          <a:sy n="67" d="100"/>
        </p:scale>
        <p:origin x="-1478" y="-58"/>
      </p:cViewPr>
      <p:guideLst>
        <p:guide orient="horz" pos="2845"/>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92438"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36" tIns="0" rIns="18736" bIns="0" numCol="1" anchor="t" anchorCtr="0" compatLnSpc="1">
            <a:prstTxWarp prst="textNoShape">
              <a:avLst/>
            </a:prstTxWarp>
          </a:bodyPr>
          <a:lstStyle>
            <a:lvl1pPr defTabSz="887413">
              <a:defRPr sz="1000" i="1">
                <a:solidFill>
                  <a:srgbClr val="FF0033"/>
                </a:solidFill>
              </a:defRPr>
            </a:lvl1pPr>
          </a:lstStyle>
          <a:p>
            <a:pPr>
              <a:defRPr/>
            </a:pPr>
            <a:endParaRPr lang="en-US"/>
          </a:p>
        </p:txBody>
      </p:sp>
      <p:sp>
        <p:nvSpPr>
          <p:cNvPr id="4099" name="Rectangle 3"/>
          <p:cNvSpPr>
            <a:spLocks noGrp="1" noChangeArrowheads="1"/>
          </p:cNvSpPr>
          <p:nvPr>
            <p:ph type="dt" sz="quarter" idx="1"/>
          </p:nvPr>
        </p:nvSpPr>
        <p:spPr bwMode="auto">
          <a:xfrm>
            <a:off x="3878263" y="30163"/>
            <a:ext cx="29940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36" tIns="0" rIns="18736" bIns="0" numCol="1" anchor="t" anchorCtr="0" compatLnSpc="1">
            <a:prstTxWarp prst="textNoShape">
              <a:avLst/>
            </a:prstTxWarp>
          </a:bodyPr>
          <a:lstStyle>
            <a:lvl1pPr algn="r" defTabSz="887413">
              <a:defRPr sz="1000" i="1">
                <a:solidFill>
                  <a:srgbClr val="FF0033"/>
                </a:solidFill>
              </a:defRPr>
            </a:lvl1pPr>
          </a:lstStyle>
          <a:p>
            <a:pPr>
              <a:defRPr/>
            </a:pPr>
            <a:endParaRPr lang="en-US"/>
          </a:p>
        </p:txBody>
      </p:sp>
      <p:sp>
        <p:nvSpPr>
          <p:cNvPr id="4100" name="Rectangle 4"/>
          <p:cNvSpPr>
            <a:spLocks noGrp="1" noChangeArrowheads="1"/>
          </p:cNvSpPr>
          <p:nvPr>
            <p:ph type="ftr" sz="quarter" idx="2"/>
          </p:nvPr>
        </p:nvSpPr>
        <p:spPr bwMode="auto">
          <a:xfrm>
            <a:off x="-14288" y="8543925"/>
            <a:ext cx="2994026"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36" tIns="0" rIns="18736" bIns="0" numCol="1" anchor="b" anchorCtr="0" compatLnSpc="1">
            <a:prstTxWarp prst="textNoShape">
              <a:avLst/>
            </a:prstTxWarp>
          </a:bodyPr>
          <a:lstStyle>
            <a:lvl1pPr defTabSz="887413">
              <a:defRPr sz="1000" i="1">
                <a:solidFill>
                  <a:srgbClr val="FF0033"/>
                </a:solidFill>
              </a:defRPr>
            </a:lvl1pPr>
          </a:lstStyle>
          <a:p>
            <a:pPr>
              <a:defRPr/>
            </a:pPr>
            <a:endParaRPr lang="en-US"/>
          </a:p>
        </p:txBody>
      </p:sp>
      <p:sp>
        <p:nvSpPr>
          <p:cNvPr id="4101" name="Rectangle 5"/>
          <p:cNvSpPr>
            <a:spLocks noGrp="1" noChangeArrowheads="1"/>
          </p:cNvSpPr>
          <p:nvPr>
            <p:ph type="sldNum" sz="quarter" idx="3"/>
          </p:nvPr>
        </p:nvSpPr>
        <p:spPr bwMode="auto">
          <a:xfrm>
            <a:off x="3878263" y="8543925"/>
            <a:ext cx="29940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36" tIns="0" rIns="18736" bIns="0" numCol="1" anchor="b" anchorCtr="0" compatLnSpc="1">
            <a:prstTxWarp prst="textNoShape">
              <a:avLst/>
            </a:prstTxWarp>
          </a:bodyPr>
          <a:lstStyle>
            <a:lvl1pPr algn="r" defTabSz="887413">
              <a:defRPr sz="1000" i="1">
                <a:solidFill>
                  <a:srgbClr val="FF0033"/>
                </a:solidFill>
              </a:defRPr>
            </a:lvl1pPr>
          </a:lstStyle>
          <a:p>
            <a:pPr>
              <a:defRPr/>
            </a:pPr>
            <a:fld id="{A707250E-89F7-4239-B13D-B305B2CB1893}" type="slidenum">
              <a:rPr lang="en-US" altLang="en-US"/>
              <a:pPr>
                <a:defRPr/>
              </a:pPr>
              <a:t>‹#›</a:t>
            </a:fld>
            <a:endParaRPr lang="en-US" altLang="en-US"/>
          </a:p>
        </p:txBody>
      </p:sp>
    </p:spTree>
    <p:extLst>
      <p:ext uri="{BB962C8B-B14F-4D97-AF65-F5344CB8AC3E}">
        <p14:creationId xmlns:p14="http://schemas.microsoft.com/office/powerpoint/2010/main" val="68967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7463"/>
            <a:ext cx="29718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36" tIns="0" rIns="18736" bIns="0" numCol="1" anchor="t" anchorCtr="0" compatLnSpc="1">
            <a:prstTxWarp prst="textNoShape">
              <a:avLst/>
            </a:prstTxWarp>
          </a:bodyPr>
          <a:lstStyle>
            <a:lvl1pPr defTabSz="977900">
              <a:defRPr sz="1000" i="1">
                <a:solidFill>
                  <a:schemeClr val="tx1"/>
                </a:solidFill>
              </a:defRPr>
            </a:lvl1pPr>
          </a:lstStyle>
          <a:p>
            <a:pPr>
              <a:defRPr/>
            </a:pPr>
            <a:endParaRPr lang="en-US"/>
          </a:p>
        </p:txBody>
      </p:sp>
      <p:sp>
        <p:nvSpPr>
          <p:cNvPr id="2051" name="Rectangle 3"/>
          <p:cNvSpPr>
            <a:spLocks noGrp="1" noChangeArrowheads="1"/>
          </p:cNvSpPr>
          <p:nvPr>
            <p:ph type="dt" idx="1"/>
          </p:nvPr>
        </p:nvSpPr>
        <p:spPr bwMode="auto">
          <a:xfrm>
            <a:off x="3886200" y="17463"/>
            <a:ext cx="29718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36" tIns="0" rIns="18736" bIns="0" numCol="1" anchor="t" anchorCtr="0" compatLnSpc="1">
            <a:prstTxWarp prst="textNoShape">
              <a:avLst/>
            </a:prstTxWarp>
          </a:bodyPr>
          <a:lstStyle>
            <a:lvl1pPr algn="r" defTabSz="977900">
              <a:defRPr sz="1000" i="1">
                <a:solidFill>
                  <a:schemeClr val="tx1"/>
                </a:solidFill>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68413" y="715963"/>
            <a:ext cx="4324350" cy="33416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9163" y="4305300"/>
            <a:ext cx="5019675" cy="403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9" tIns="59330" rIns="90559" bIns="593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559800"/>
            <a:ext cx="29718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36" tIns="0" rIns="18736" bIns="0" numCol="1" anchor="b" anchorCtr="0" compatLnSpc="1">
            <a:prstTxWarp prst="textNoShape">
              <a:avLst/>
            </a:prstTxWarp>
          </a:bodyPr>
          <a:lstStyle>
            <a:lvl1pPr defTabSz="977900">
              <a:defRPr sz="1000" i="1">
                <a:solidFill>
                  <a:schemeClr val="tx1"/>
                </a:solidFill>
              </a:defRPr>
            </a:lvl1pPr>
          </a:lstStyle>
          <a:p>
            <a:pPr>
              <a:defRPr/>
            </a:pPr>
            <a:endParaRPr lang="en-US"/>
          </a:p>
        </p:txBody>
      </p:sp>
      <p:sp>
        <p:nvSpPr>
          <p:cNvPr id="2055" name="Rectangle 7"/>
          <p:cNvSpPr>
            <a:spLocks noGrp="1" noChangeArrowheads="1"/>
          </p:cNvSpPr>
          <p:nvPr>
            <p:ph type="sldNum" sz="quarter" idx="5"/>
          </p:nvPr>
        </p:nvSpPr>
        <p:spPr bwMode="auto">
          <a:xfrm>
            <a:off x="3886200" y="8559800"/>
            <a:ext cx="29718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36" tIns="0" rIns="18736" bIns="0" numCol="1" anchor="b" anchorCtr="0" compatLnSpc="1">
            <a:prstTxWarp prst="textNoShape">
              <a:avLst/>
            </a:prstTxWarp>
          </a:bodyPr>
          <a:lstStyle>
            <a:lvl1pPr algn="r" defTabSz="977900">
              <a:defRPr sz="1000" i="1">
                <a:solidFill>
                  <a:schemeClr val="tx1"/>
                </a:solidFill>
              </a:defRPr>
            </a:lvl1pPr>
          </a:lstStyle>
          <a:p>
            <a:pPr>
              <a:defRPr/>
            </a:pPr>
            <a:fld id="{CC48BBC4-AD60-42DF-8B2F-1AEC34534B61}" type="slidenum">
              <a:rPr lang="en-US" altLang="en-US"/>
              <a:pPr>
                <a:defRPr/>
              </a:pPr>
              <a:t>‹#›</a:t>
            </a:fld>
            <a:endParaRPr lang="en-US" altLang="en-US"/>
          </a:p>
        </p:txBody>
      </p:sp>
    </p:spTree>
    <p:extLst>
      <p:ext uri="{BB962C8B-B14F-4D97-AF65-F5344CB8AC3E}">
        <p14:creationId xmlns:p14="http://schemas.microsoft.com/office/powerpoint/2010/main" val="979860459"/>
      </p:ext>
    </p:extLst>
  </p:cSld>
  <p:clrMap bg1="lt1" tx1="dk1" bg2="lt2" tx2="dk2" accent1="accent1" accent2="accent2" accent3="accent3" accent4="accent4" accent5="accent5" accent6="accent6" hlink="hlink" folHlink="folHlink"/>
  <p:notesStyle>
    <a:lvl1pPr algn="l" defTabSz="9937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71488" algn="l" defTabSz="9937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46150" algn="l" defTabSz="9937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30338" algn="l" defTabSz="9937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08175" algn="l" defTabSz="9937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8AA278C3-87CD-4365-AB64-697A9387AE6C}" type="slidenum">
              <a:rPr lang="en-US" altLang="en-US" smtClean="0">
                <a:solidFill>
                  <a:schemeClr val="tx1"/>
                </a:solidFill>
              </a:rPr>
              <a:pPr/>
              <a:t>0</a:t>
            </a:fld>
            <a:endParaRPr lang="en-US" altLang="en-US" smtClean="0">
              <a:solidFill>
                <a:schemeClr val="tx1"/>
              </a:solidFill>
            </a:endParaRPr>
          </a:p>
        </p:txBody>
      </p:sp>
      <p:sp>
        <p:nvSpPr>
          <p:cNvPr id="8195" name="Rectangle 2"/>
          <p:cNvSpPr>
            <a:spLocks noGrp="1" noRot="1" noChangeAspect="1" noChangeArrowheads="1" noTextEdit="1"/>
          </p:cNvSpPr>
          <p:nvPr>
            <p:ph type="sldImg"/>
          </p:nvPr>
        </p:nvSpPr>
        <p:spPr>
          <a:ln cap="flat"/>
        </p:spPr>
      </p:sp>
      <p:sp>
        <p:nvSpPr>
          <p:cNvPr id="8196" name="Rectangle 3"/>
          <p:cNvSpPr>
            <a:spLocks noGrp="1" noChangeArrowheads="1"/>
          </p:cNvSpPr>
          <p:nvPr>
            <p:ph type="body" idx="1"/>
          </p:nvPr>
        </p:nvSpPr>
        <p:spPr>
          <a:noFill/>
        </p:spPr>
        <p:txBody>
          <a:bodyPr lIns="92120" rIns="92120"/>
          <a:lstStyle/>
          <a:p>
            <a:endParaRPr lang="en-US" altLang="en-US" sz="1400" smtClean="0"/>
          </a:p>
        </p:txBody>
      </p:sp>
    </p:spTree>
    <p:extLst>
      <p:ext uri="{BB962C8B-B14F-4D97-AF65-F5344CB8AC3E}">
        <p14:creationId xmlns:p14="http://schemas.microsoft.com/office/powerpoint/2010/main" val="176406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072CF88F-9933-4A1E-8E4E-B8CE1E52370F}" type="slidenum">
              <a:rPr lang="en-US" altLang="en-US" smtClean="0">
                <a:solidFill>
                  <a:schemeClr val="tx1"/>
                </a:solidFill>
              </a:rPr>
              <a:pPr/>
              <a:t>12</a:t>
            </a:fld>
            <a:endParaRPr lang="en-US" altLang="en-US" smtClean="0">
              <a:solidFill>
                <a:schemeClr val="tx1"/>
              </a:solidFill>
            </a:endParaRPr>
          </a:p>
        </p:txBody>
      </p:sp>
      <p:sp>
        <p:nvSpPr>
          <p:cNvPr id="73731" name="Rectangle 2"/>
          <p:cNvSpPr>
            <a:spLocks noGrp="1" noRot="1" noChangeAspect="1" noChangeArrowheads="1" noTextEdit="1"/>
          </p:cNvSpPr>
          <p:nvPr>
            <p:ph type="sldImg"/>
          </p:nvPr>
        </p:nvSpPr>
        <p:spPr>
          <a:xfrm>
            <a:off x="1238250" y="677863"/>
            <a:ext cx="4381500" cy="3386137"/>
          </a:xfrm>
          <a:ln/>
        </p:spPr>
      </p:sp>
      <p:sp>
        <p:nvSpPr>
          <p:cNvPr id="73732" name="Rectangle 3"/>
          <p:cNvSpPr>
            <a:spLocks noGrp="1" noChangeArrowheads="1"/>
          </p:cNvSpPr>
          <p:nvPr>
            <p:ph type="body" idx="1"/>
          </p:nvPr>
        </p:nvSpPr>
        <p:spPr>
          <a:xfrm>
            <a:off x="685800" y="4289425"/>
            <a:ext cx="5486400" cy="4062413"/>
          </a:xfrm>
          <a:noFill/>
        </p:spPr>
        <p:txBody>
          <a:bodyPr/>
          <a:lstStyle/>
          <a:p>
            <a:r>
              <a:rPr lang="pt-BR" altLang="en-US" sz="1400" smtClean="0"/>
              <a:t>Choose a valid partitioning</a:t>
            </a:r>
          </a:p>
          <a:p>
            <a:pPr lvl="1"/>
            <a:r>
              <a:rPr lang="pt-BR" altLang="en-US" sz="1400" smtClean="0"/>
              <a:t>Goals: balance load, reduce sync</a:t>
            </a:r>
          </a:p>
          <a:p>
            <a:r>
              <a:rPr lang="pt-BR" altLang="en-US" sz="1400" smtClean="0"/>
              <a:t>Transform the code</a:t>
            </a:r>
            <a:endParaRPr lang="pt-BR" altLang="en-US" sz="1400" baseline="-25000" smtClean="0"/>
          </a:p>
          <a:p>
            <a:endParaRPr lang="en-US" altLang="en-US" smtClean="0"/>
          </a:p>
        </p:txBody>
      </p:sp>
    </p:spTree>
    <p:extLst>
      <p:ext uri="{BB962C8B-B14F-4D97-AF65-F5344CB8AC3E}">
        <p14:creationId xmlns:p14="http://schemas.microsoft.com/office/powerpoint/2010/main" val="394504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4FDD6D38-A3B7-4CBE-9C7D-84D018BC4FB6}" type="slidenum">
              <a:rPr lang="en-US" altLang="en-US" smtClean="0">
                <a:solidFill>
                  <a:schemeClr val="tx1"/>
                </a:solidFill>
              </a:rPr>
              <a:pPr/>
              <a:t>16</a:t>
            </a:fld>
            <a:endParaRPr lang="en-US" altLang="en-US" smtClean="0">
              <a:solidFill>
                <a:schemeClr val="tx1"/>
              </a:solidFill>
            </a:endParaRPr>
          </a:p>
        </p:txBody>
      </p:sp>
      <p:sp>
        <p:nvSpPr>
          <p:cNvPr id="79875" name="Rectangle 7"/>
          <p:cNvSpPr txBox="1">
            <a:spLocks noGrp="1" noChangeArrowheads="1"/>
          </p:cNvSpPr>
          <p:nvPr/>
        </p:nvSpPr>
        <p:spPr bwMode="auto">
          <a:xfrm>
            <a:off x="3884613" y="8577263"/>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1" rIns="91400" bIns="45701" anchor="b"/>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r"/>
            <a:fld id="{6CBB6D7A-9F5A-44CB-BE94-E983DB50C23C}" type="slidenum">
              <a:rPr lang="en-US" altLang="en-US" sz="1100">
                <a:solidFill>
                  <a:schemeClr val="tx1"/>
                </a:solidFill>
              </a:rPr>
              <a:pPr algn="r"/>
              <a:t>16</a:t>
            </a:fld>
            <a:endParaRPr lang="en-US" altLang="en-US" sz="1100">
              <a:solidFill>
                <a:schemeClr val="tx1"/>
              </a:solidFill>
            </a:endParaRPr>
          </a:p>
        </p:txBody>
      </p:sp>
      <p:sp>
        <p:nvSpPr>
          <p:cNvPr id="79876" name="Rectangle 2"/>
          <p:cNvSpPr>
            <a:spLocks noGrp="1" noRot="1" noChangeAspect="1" noChangeArrowheads="1" noTextEdit="1"/>
          </p:cNvSpPr>
          <p:nvPr>
            <p:ph type="sldImg"/>
          </p:nvPr>
        </p:nvSpPr>
        <p:spPr>
          <a:xfrm>
            <a:off x="1238250" y="676275"/>
            <a:ext cx="4381500" cy="3386138"/>
          </a:xfrm>
          <a:ln/>
        </p:spPr>
      </p:sp>
      <p:sp>
        <p:nvSpPr>
          <p:cNvPr id="79877" name="Rectangle 3"/>
          <p:cNvSpPr>
            <a:spLocks noGrp="1" noChangeArrowheads="1"/>
          </p:cNvSpPr>
          <p:nvPr>
            <p:ph type="body" idx="1"/>
          </p:nvPr>
        </p:nvSpPr>
        <p:spPr>
          <a:xfrm>
            <a:off x="685800" y="4289425"/>
            <a:ext cx="5486400" cy="4064000"/>
          </a:xfrm>
          <a:noFill/>
        </p:spPr>
        <p:txBody>
          <a:bodyPr lIns="91400" tIns="45701" rIns="91400" bIns="45701"/>
          <a:lstStyle/>
          <a:p>
            <a:pPr defTabSz="914400" eaLnBrk="1" hangingPunct="1"/>
            <a:endParaRPr lang="en-US" altLang="en-US" smtClean="0"/>
          </a:p>
        </p:txBody>
      </p:sp>
    </p:spTree>
    <p:extLst>
      <p:ext uri="{BB962C8B-B14F-4D97-AF65-F5344CB8AC3E}">
        <p14:creationId xmlns:p14="http://schemas.microsoft.com/office/powerpoint/2010/main" val="2230711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9308726-45A3-4327-8A67-EBAC49797995}" type="slidenum">
              <a:rPr lang="en-GB" altLang="en-US"/>
              <a:pPr/>
              <a:t>17</a:t>
            </a:fld>
            <a:endParaRPr lang="en-GB" altLang="en-US"/>
          </a:p>
        </p:txBody>
      </p:sp>
      <p:sp>
        <p:nvSpPr>
          <p:cNvPr id="31745" name="Rectangle 1"/>
          <p:cNvSpPr txBox="1">
            <a:spLocks noGrp="1" noRot="1" noChangeAspect="1" noChangeArrowheads="1"/>
          </p:cNvSpPr>
          <p:nvPr>
            <p:ph type="sldImg"/>
          </p:nvPr>
        </p:nvSpPr>
        <p:spPr bwMode="auto">
          <a:xfrm>
            <a:off x="1200150" y="690563"/>
            <a:ext cx="4459288" cy="34448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Text Box 2"/>
          <p:cNvSpPr txBox="1">
            <a:spLocks noGrp="1" noChangeArrowheads="1"/>
          </p:cNvSpPr>
          <p:nvPr>
            <p:ph type="body" idx="1"/>
          </p:nvPr>
        </p:nvSpPr>
        <p:spPr bwMode="auto">
          <a:xfrm>
            <a:off x="685800" y="4365625"/>
            <a:ext cx="5486400" cy="4044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lnSpc>
                <a:spcPct val="93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Arial" panose="020B0604020202020204" pitchFamily="34" charset="0"/>
              </a:rPr>
              <a:t>- They selected important benchmark loops, corresponding from 16 to 98% of the total benchmark execution time, and here are the resulting loop speedups compared to the single-threaded baseline. </a:t>
            </a:r>
          </a:p>
          <a:p>
            <a:pPr eaLnBrk="1" hangingPunct="1">
              <a:lnSpc>
                <a:spcPct val="93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Arial" panose="020B0604020202020204" pitchFamily="34" charset="0"/>
              </a:rPr>
              <a:t>- DSWP obtained speedups of up to 45% on the selected loops, with a geometric mean of about 17%. </a:t>
            </a:r>
          </a:p>
          <a:p>
            <a:pPr eaLnBrk="1" hangingPunct="1">
              <a:lnSpc>
                <a:spcPct val="93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Arial" panose="020B0604020202020204" pitchFamily="34" charset="0"/>
              </a:rPr>
              <a:t>- For 2 benchmarks, the resulting code runs slower, probably because of the difficulty in statically estimating the resulting performance of different partitionings in the compiler.</a:t>
            </a:r>
          </a:p>
        </p:txBody>
      </p:sp>
    </p:spTree>
    <p:extLst>
      <p:ext uri="{BB962C8B-B14F-4D97-AF65-F5344CB8AC3E}">
        <p14:creationId xmlns:p14="http://schemas.microsoft.com/office/powerpoint/2010/main" val="3568693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823774AA-E7B7-444A-B366-CBA5E4305F36}" type="slidenum">
              <a:rPr lang="en-US" altLang="en-US" smtClean="0">
                <a:solidFill>
                  <a:schemeClr val="tx1"/>
                </a:solidFill>
              </a:rPr>
              <a:pPr/>
              <a:t>19</a:t>
            </a:fld>
            <a:endParaRPr lang="en-US" altLang="en-US" smtClean="0">
              <a:solidFill>
                <a:schemeClr val="tx1"/>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28116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C14CA15E-1621-411F-8C50-07C864FECF52}" type="slidenum">
              <a:rPr lang="en-US" altLang="en-US" smtClean="0">
                <a:solidFill>
                  <a:schemeClr val="tx1"/>
                </a:solidFill>
              </a:rPr>
              <a:pPr/>
              <a:t>1</a:t>
            </a:fld>
            <a:endParaRPr lang="en-US" altLang="en-US" smtClean="0">
              <a:solidFill>
                <a:schemeClr val="tx1"/>
              </a:solidFill>
            </a:endParaRPr>
          </a:p>
        </p:txBody>
      </p:sp>
      <p:sp>
        <p:nvSpPr>
          <p:cNvPr id="52227" name="Rectangle 7"/>
          <p:cNvSpPr txBox="1">
            <a:spLocks noGrp="1" noChangeArrowheads="1"/>
          </p:cNvSpPr>
          <p:nvPr/>
        </p:nvSpPr>
        <p:spPr bwMode="auto">
          <a:xfrm>
            <a:off x="3884613" y="8577263"/>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1" rIns="91400" bIns="45701" anchor="b"/>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r"/>
            <a:fld id="{A478E5F6-C768-4957-85C1-B55D04BE7164}" type="slidenum">
              <a:rPr lang="en-US" altLang="en-US" sz="1100">
                <a:solidFill>
                  <a:schemeClr val="tx1"/>
                </a:solidFill>
              </a:rPr>
              <a:pPr algn="r"/>
              <a:t>1</a:t>
            </a:fld>
            <a:endParaRPr lang="en-US" altLang="en-US" sz="1100">
              <a:solidFill>
                <a:schemeClr val="tx1"/>
              </a:solidFill>
            </a:endParaRPr>
          </a:p>
        </p:txBody>
      </p:sp>
      <p:sp>
        <p:nvSpPr>
          <p:cNvPr id="52228" name="Rectangle 2"/>
          <p:cNvSpPr>
            <a:spLocks noGrp="1" noRot="1" noChangeAspect="1" noChangeArrowheads="1" noTextEdit="1"/>
          </p:cNvSpPr>
          <p:nvPr>
            <p:ph type="sldImg"/>
          </p:nvPr>
        </p:nvSpPr>
        <p:spPr>
          <a:xfrm>
            <a:off x="1241425" y="677863"/>
            <a:ext cx="4379913" cy="3384550"/>
          </a:xfrm>
          <a:ln/>
        </p:spPr>
      </p:sp>
      <p:sp>
        <p:nvSpPr>
          <p:cNvPr id="52229" name="Rectangle 3"/>
          <p:cNvSpPr>
            <a:spLocks noGrp="1" noChangeArrowheads="1"/>
          </p:cNvSpPr>
          <p:nvPr>
            <p:ph type="body" idx="1"/>
          </p:nvPr>
        </p:nvSpPr>
        <p:spPr>
          <a:xfrm>
            <a:off x="685800" y="4289425"/>
            <a:ext cx="5486400" cy="4062413"/>
          </a:xfrm>
          <a:noFill/>
        </p:spPr>
        <p:txBody>
          <a:bodyPr lIns="91400" tIns="45701" rIns="91400" bIns="45701"/>
          <a:lstStyle/>
          <a:p>
            <a:pPr defTabSz="914400" eaLnBrk="1" hangingPunct="1"/>
            <a:endParaRPr lang="en-US" altLang="en-US" smtClean="0"/>
          </a:p>
        </p:txBody>
      </p:sp>
    </p:spTree>
    <p:extLst>
      <p:ext uri="{BB962C8B-B14F-4D97-AF65-F5344CB8AC3E}">
        <p14:creationId xmlns:p14="http://schemas.microsoft.com/office/powerpoint/2010/main" val="511044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F16D3EA3-47BF-4561-A055-428B0C738F05}" type="slidenum">
              <a:rPr lang="en-US" altLang="en-US" smtClean="0">
                <a:solidFill>
                  <a:schemeClr val="tx1"/>
                </a:solidFill>
              </a:rPr>
              <a:pPr/>
              <a:t>2</a:t>
            </a:fld>
            <a:endParaRPr lang="en-US" altLang="en-US" smtClean="0">
              <a:solidFill>
                <a:schemeClr val="tx1"/>
              </a:solidFill>
            </a:endParaRPr>
          </a:p>
        </p:txBody>
      </p:sp>
      <p:sp>
        <p:nvSpPr>
          <p:cNvPr id="25603" name="Rectangle 2"/>
          <p:cNvSpPr>
            <a:spLocks noGrp="1" noRot="1" noChangeAspect="1" noChangeArrowheads="1" noTextEdit="1"/>
          </p:cNvSpPr>
          <p:nvPr>
            <p:ph type="sldImg"/>
          </p:nvPr>
        </p:nvSpPr>
        <p:spPr>
          <a:xfrm>
            <a:off x="1238250" y="676275"/>
            <a:ext cx="4383088" cy="3387725"/>
          </a:xfrm>
          <a:ln/>
        </p:spPr>
      </p:sp>
      <p:sp>
        <p:nvSpPr>
          <p:cNvPr id="25604" name="Rectangle 3"/>
          <p:cNvSpPr>
            <a:spLocks noGrp="1" noChangeArrowheads="1"/>
          </p:cNvSpPr>
          <p:nvPr>
            <p:ph type="body" idx="1"/>
          </p:nvPr>
        </p:nvSpPr>
        <p:spPr>
          <a:xfrm>
            <a:off x="685800" y="4289425"/>
            <a:ext cx="5486400" cy="4064000"/>
          </a:xfrm>
          <a:noFill/>
        </p:spPr>
        <p:txBody>
          <a:bodyPr/>
          <a:lstStyle/>
          <a:p>
            <a:r>
              <a:rPr lang="en-US" altLang="en-US" smtClean="0"/>
              <a:t>Pointer analysis is done in the provable… successful in many applications like specfp… but even a  single dependence ruins everything</a:t>
            </a:r>
          </a:p>
          <a:p>
            <a:r>
              <a:rPr lang="en-US" altLang="en-US" smtClean="0"/>
              <a:t>People have used profiling to find more parallel loops</a:t>
            </a:r>
          </a:p>
          <a:p>
            <a:endParaRPr lang="en-US" altLang="en-US" smtClean="0"/>
          </a:p>
          <a:p>
            <a:endParaRPr lang="en-US" altLang="en-US" smtClean="0"/>
          </a:p>
          <a:p>
            <a:r>
              <a:rPr lang="en-US" altLang="en-US" smtClean="0"/>
              <a:t>This figure shows the coverage of doall loops using compiler analysis and profile information.</a:t>
            </a:r>
          </a:p>
          <a:p>
            <a:r>
              <a:rPr lang="en-US" altLang="en-US" smtClean="0"/>
              <a:t>Y-axis shows..</a:t>
            </a:r>
          </a:p>
          <a:p>
            <a:r>
              <a:rPr lang="en-US" altLang="en-US" smtClean="0"/>
              <a:t>Blue bar: time spent in loops can be proved to be doall by compiler</a:t>
            </a:r>
          </a:p>
          <a:p>
            <a:r>
              <a:rPr lang="en-US" altLang="en-US" smtClean="0"/>
              <a:t>Red bar: doall loops identified by profiler</a:t>
            </a:r>
          </a:p>
          <a:p>
            <a:r>
              <a:rPr lang="en-US" altLang="en-US" smtClean="0"/>
              <a:t>Compiler analysis limited for general applications. Profiled can identify more loops.</a:t>
            </a:r>
          </a:p>
          <a:p>
            <a:r>
              <a:rPr lang="en-US" altLang="en-US" smtClean="0"/>
              <a:t>Good but still need to improve</a:t>
            </a:r>
          </a:p>
          <a:p>
            <a:r>
              <a:rPr lang="en-US" altLang="en-US" smtClean="0"/>
              <a:t>Either remove or isolate dependeces</a:t>
            </a:r>
          </a:p>
        </p:txBody>
      </p:sp>
    </p:spTree>
    <p:extLst>
      <p:ext uri="{BB962C8B-B14F-4D97-AF65-F5344CB8AC3E}">
        <p14:creationId xmlns:p14="http://schemas.microsoft.com/office/powerpoint/2010/main" val="3469624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B93A9CAC-B84A-4585-9B4C-71BCAF1B6453}" type="slidenum">
              <a:rPr lang="en-US" altLang="en-US" smtClean="0">
                <a:solidFill>
                  <a:schemeClr val="tx1"/>
                </a:solidFill>
              </a:rPr>
              <a:pPr/>
              <a:t>3</a:t>
            </a:fld>
            <a:endParaRPr lang="en-US" altLang="en-US" smtClean="0">
              <a:solidFill>
                <a:schemeClr val="tx1"/>
              </a:solidFill>
            </a:endParaRPr>
          </a:p>
        </p:txBody>
      </p:sp>
      <p:sp>
        <p:nvSpPr>
          <p:cNvPr id="54275" name="Rectangle 7"/>
          <p:cNvSpPr txBox="1">
            <a:spLocks noGrp="1" noChangeArrowheads="1"/>
          </p:cNvSpPr>
          <p:nvPr/>
        </p:nvSpPr>
        <p:spPr bwMode="auto">
          <a:xfrm>
            <a:off x="3884613" y="8577263"/>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1" rIns="91400" bIns="45701" anchor="b"/>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r"/>
            <a:fld id="{4D9B2DB4-40EC-48EC-9C1D-204024697E0B}" type="slidenum">
              <a:rPr lang="en-US" altLang="en-US" sz="1100">
                <a:solidFill>
                  <a:schemeClr val="tx1"/>
                </a:solidFill>
              </a:rPr>
              <a:pPr algn="r"/>
              <a:t>3</a:t>
            </a:fld>
            <a:endParaRPr lang="en-US" altLang="en-US" sz="1100">
              <a:solidFill>
                <a:schemeClr val="tx1"/>
              </a:solidFill>
            </a:endParaRPr>
          </a:p>
        </p:txBody>
      </p:sp>
      <p:sp>
        <p:nvSpPr>
          <p:cNvPr id="54276" name="Rectangle 2"/>
          <p:cNvSpPr>
            <a:spLocks noGrp="1" noRot="1" noChangeAspect="1" noChangeArrowheads="1" noTextEdit="1"/>
          </p:cNvSpPr>
          <p:nvPr>
            <p:ph type="sldImg"/>
          </p:nvPr>
        </p:nvSpPr>
        <p:spPr>
          <a:xfrm>
            <a:off x="1241425" y="677863"/>
            <a:ext cx="4379913" cy="3384550"/>
          </a:xfrm>
          <a:ln/>
        </p:spPr>
      </p:sp>
      <p:sp>
        <p:nvSpPr>
          <p:cNvPr id="54277" name="Rectangle 3"/>
          <p:cNvSpPr>
            <a:spLocks noGrp="1" noChangeArrowheads="1"/>
          </p:cNvSpPr>
          <p:nvPr>
            <p:ph type="body" idx="1"/>
          </p:nvPr>
        </p:nvSpPr>
        <p:spPr>
          <a:xfrm>
            <a:off x="685800" y="4289425"/>
            <a:ext cx="5486400" cy="4062413"/>
          </a:xfrm>
          <a:noFill/>
        </p:spPr>
        <p:txBody>
          <a:bodyPr lIns="91400" tIns="45701" rIns="91400" bIns="45701"/>
          <a:lstStyle/>
          <a:p>
            <a:pPr defTabSz="914400" eaLnBrk="1" hangingPunct="1"/>
            <a:endParaRPr lang="en-US" altLang="en-US" smtClean="0"/>
          </a:p>
        </p:txBody>
      </p:sp>
    </p:spTree>
    <p:extLst>
      <p:ext uri="{BB962C8B-B14F-4D97-AF65-F5344CB8AC3E}">
        <p14:creationId xmlns:p14="http://schemas.microsoft.com/office/powerpoint/2010/main" val="252377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9DC1D8DE-8936-4FD1-8DC3-26F5714AF5F9}" type="slidenum">
              <a:rPr lang="en-US" altLang="en-US" smtClean="0">
                <a:solidFill>
                  <a:schemeClr val="tx1"/>
                </a:solidFill>
              </a:rPr>
              <a:pPr/>
              <a:t>4</a:t>
            </a:fld>
            <a:endParaRPr lang="en-US" altLang="en-US" smtClean="0">
              <a:solidFill>
                <a:schemeClr val="tx1"/>
              </a:solidFill>
            </a:endParaRPr>
          </a:p>
        </p:txBody>
      </p:sp>
      <p:sp>
        <p:nvSpPr>
          <p:cNvPr id="60419" name="Rectangle 7"/>
          <p:cNvSpPr txBox="1">
            <a:spLocks noGrp="1" noChangeArrowheads="1"/>
          </p:cNvSpPr>
          <p:nvPr/>
        </p:nvSpPr>
        <p:spPr bwMode="auto">
          <a:xfrm>
            <a:off x="3884613" y="8577263"/>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1" rIns="91400" bIns="45701" anchor="b"/>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r"/>
            <a:fld id="{7668A80E-B4A2-475D-AF5C-527BA196A24D}" type="slidenum">
              <a:rPr lang="en-US" altLang="en-US" sz="1100">
                <a:solidFill>
                  <a:schemeClr val="tx1"/>
                </a:solidFill>
              </a:rPr>
              <a:pPr algn="r"/>
              <a:t>4</a:t>
            </a:fld>
            <a:endParaRPr lang="en-US" altLang="en-US" sz="1100">
              <a:solidFill>
                <a:schemeClr val="tx1"/>
              </a:solidFill>
            </a:endParaRPr>
          </a:p>
        </p:txBody>
      </p:sp>
      <p:sp>
        <p:nvSpPr>
          <p:cNvPr id="60420" name="Rectangle 2"/>
          <p:cNvSpPr>
            <a:spLocks noGrp="1" noRot="1" noChangeAspect="1" noChangeArrowheads="1" noTextEdit="1"/>
          </p:cNvSpPr>
          <p:nvPr>
            <p:ph type="sldImg"/>
          </p:nvPr>
        </p:nvSpPr>
        <p:spPr>
          <a:xfrm>
            <a:off x="1238250" y="676275"/>
            <a:ext cx="4381500" cy="3386138"/>
          </a:xfrm>
          <a:ln/>
        </p:spPr>
      </p:sp>
      <p:sp>
        <p:nvSpPr>
          <p:cNvPr id="60421" name="Rectangle 3"/>
          <p:cNvSpPr>
            <a:spLocks noGrp="1" noChangeArrowheads="1"/>
          </p:cNvSpPr>
          <p:nvPr>
            <p:ph type="body" idx="1"/>
          </p:nvPr>
        </p:nvSpPr>
        <p:spPr>
          <a:xfrm>
            <a:off x="685800" y="4289425"/>
            <a:ext cx="5486400" cy="4064000"/>
          </a:xfrm>
          <a:noFill/>
        </p:spPr>
        <p:txBody>
          <a:bodyPr lIns="91400" tIns="45701" rIns="91400" bIns="45701"/>
          <a:lstStyle/>
          <a:p>
            <a:pPr defTabSz="914400" eaLnBrk="1" hangingPunct="1"/>
            <a:endParaRPr lang="en-US" altLang="en-US" smtClean="0"/>
          </a:p>
        </p:txBody>
      </p:sp>
    </p:spTree>
    <p:extLst>
      <p:ext uri="{BB962C8B-B14F-4D97-AF65-F5344CB8AC3E}">
        <p14:creationId xmlns:p14="http://schemas.microsoft.com/office/powerpoint/2010/main" val="1160175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80677865-0C44-4E2E-BAC3-350C096505F0}" type="slidenum">
              <a:rPr lang="en-US" altLang="en-US" smtClean="0">
                <a:solidFill>
                  <a:schemeClr val="tx1"/>
                </a:solidFill>
              </a:rPr>
              <a:pPr/>
              <a:t>5</a:t>
            </a:fld>
            <a:endParaRPr lang="en-US" altLang="en-US" smtClean="0">
              <a:solidFill>
                <a:schemeClr val="tx1"/>
              </a:solidFill>
            </a:endParaRPr>
          </a:p>
        </p:txBody>
      </p:sp>
      <p:sp>
        <p:nvSpPr>
          <p:cNvPr id="62467" name="Rectangle 7"/>
          <p:cNvSpPr txBox="1">
            <a:spLocks noGrp="1" noChangeArrowheads="1"/>
          </p:cNvSpPr>
          <p:nvPr/>
        </p:nvSpPr>
        <p:spPr bwMode="auto">
          <a:xfrm>
            <a:off x="3884613" y="8577263"/>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1" rIns="91400" bIns="45701" anchor="b"/>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r"/>
            <a:fld id="{F6F9BE6A-DC1F-4D59-AD3D-B984B3C56464}" type="slidenum">
              <a:rPr lang="en-US" altLang="en-US" sz="1100">
                <a:solidFill>
                  <a:schemeClr val="tx1"/>
                </a:solidFill>
              </a:rPr>
              <a:pPr algn="r"/>
              <a:t>5</a:t>
            </a:fld>
            <a:endParaRPr lang="en-US" altLang="en-US" sz="1100">
              <a:solidFill>
                <a:schemeClr val="tx1"/>
              </a:solidFill>
            </a:endParaRPr>
          </a:p>
        </p:txBody>
      </p:sp>
      <p:sp>
        <p:nvSpPr>
          <p:cNvPr id="62468" name="Rectangle 2"/>
          <p:cNvSpPr>
            <a:spLocks noGrp="1" noRot="1" noChangeAspect="1" noChangeArrowheads="1" noTextEdit="1"/>
          </p:cNvSpPr>
          <p:nvPr>
            <p:ph type="sldImg"/>
          </p:nvPr>
        </p:nvSpPr>
        <p:spPr>
          <a:xfrm>
            <a:off x="1238250" y="676275"/>
            <a:ext cx="4381500" cy="3386138"/>
          </a:xfrm>
          <a:ln/>
        </p:spPr>
      </p:sp>
      <p:sp>
        <p:nvSpPr>
          <p:cNvPr id="62469" name="Rectangle 3"/>
          <p:cNvSpPr>
            <a:spLocks noGrp="1" noChangeArrowheads="1"/>
          </p:cNvSpPr>
          <p:nvPr>
            <p:ph type="body" idx="1"/>
          </p:nvPr>
        </p:nvSpPr>
        <p:spPr>
          <a:xfrm>
            <a:off x="685800" y="4289425"/>
            <a:ext cx="5486400" cy="4064000"/>
          </a:xfrm>
          <a:noFill/>
        </p:spPr>
        <p:txBody>
          <a:bodyPr lIns="91400" tIns="45701" rIns="91400" bIns="45701"/>
          <a:lstStyle/>
          <a:p>
            <a:pPr defTabSz="914400" eaLnBrk="1" hangingPunct="1"/>
            <a:endParaRPr lang="en-US" altLang="en-US" smtClean="0"/>
          </a:p>
          <a:p>
            <a:pPr defTabSz="914400" eaLnBrk="1" hangingPunct="1"/>
            <a:endParaRPr lang="en-US" altLang="en-US" smtClean="0"/>
          </a:p>
        </p:txBody>
      </p:sp>
    </p:spTree>
    <p:extLst>
      <p:ext uri="{BB962C8B-B14F-4D97-AF65-F5344CB8AC3E}">
        <p14:creationId xmlns:p14="http://schemas.microsoft.com/office/powerpoint/2010/main" val="30447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174AE36F-D21A-4EBA-9AEF-07343674FAE1}" type="slidenum">
              <a:rPr lang="en-US" altLang="en-US" smtClean="0">
                <a:solidFill>
                  <a:schemeClr val="tx1"/>
                </a:solidFill>
              </a:rPr>
              <a:pPr/>
              <a:t>6</a:t>
            </a:fld>
            <a:endParaRPr lang="en-US" altLang="en-US" smtClean="0">
              <a:solidFill>
                <a:schemeClr val="tx1"/>
              </a:solidFill>
            </a:endParaRPr>
          </a:p>
        </p:txBody>
      </p:sp>
      <p:sp>
        <p:nvSpPr>
          <p:cNvPr id="64515" name="Rectangle 7"/>
          <p:cNvSpPr txBox="1">
            <a:spLocks noGrp="1" noChangeArrowheads="1"/>
          </p:cNvSpPr>
          <p:nvPr/>
        </p:nvSpPr>
        <p:spPr bwMode="auto">
          <a:xfrm>
            <a:off x="3886200" y="8577263"/>
            <a:ext cx="29718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7" tIns="45384" rIns="90767" bIns="45384" anchor="b"/>
          <a:lstStyle>
            <a:lvl1pPr defTabSz="908050">
              <a:defRPr>
                <a:solidFill>
                  <a:schemeClr val="accent1"/>
                </a:solidFill>
                <a:latin typeface="Times New Roman" panose="02020603050405020304" pitchFamily="18" charset="0"/>
              </a:defRPr>
            </a:lvl1pPr>
            <a:lvl2pPr marL="742950" indent="-285750" defTabSz="908050">
              <a:defRPr>
                <a:solidFill>
                  <a:schemeClr val="accent1"/>
                </a:solidFill>
                <a:latin typeface="Times New Roman" panose="02020603050405020304" pitchFamily="18" charset="0"/>
              </a:defRPr>
            </a:lvl2pPr>
            <a:lvl3pPr marL="1143000" indent="-228600" defTabSz="908050">
              <a:defRPr>
                <a:solidFill>
                  <a:schemeClr val="accent1"/>
                </a:solidFill>
                <a:latin typeface="Times New Roman" panose="02020603050405020304" pitchFamily="18" charset="0"/>
              </a:defRPr>
            </a:lvl3pPr>
            <a:lvl4pPr marL="1600200" indent="-228600" defTabSz="908050">
              <a:defRPr>
                <a:solidFill>
                  <a:schemeClr val="accent1"/>
                </a:solidFill>
                <a:latin typeface="Times New Roman" panose="02020603050405020304" pitchFamily="18" charset="0"/>
              </a:defRPr>
            </a:lvl4pPr>
            <a:lvl5pPr marL="2057400" indent="-228600" defTabSz="908050">
              <a:defRPr>
                <a:solidFill>
                  <a:schemeClr val="accent1"/>
                </a:solidFill>
                <a:latin typeface="Times New Roman" panose="02020603050405020304" pitchFamily="18" charset="0"/>
              </a:defRPr>
            </a:lvl5pPr>
            <a:lvl6pPr marL="2514600" indent="-228600" defTabSz="90805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0805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0805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08050" eaLnBrk="0" fontAlgn="base" hangingPunct="0">
              <a:spcBef>
                <a:spcPct val="0"/>
              </a:spcBef>
              <a:spcAft>
                <a:spcPct val="0"/>
              </a:spcAft>
              <a:defRPr>
                <a:solidFill>
                  <a:schemeClr val="accent1"/>
                </a:solidFill>
                <a:latin typeface="Times New Roman" panose="02020603050405020304" pitchFamily="18" charset="0"/>
              </a:defRPr>
            </a:lvl9pPr>
          </a:lstStyle>
          <a:p>
            <a:pPr algn="r"/>
            <a:fld id="{62FE5BDF-1006-41A5-AEDD-631BCD4351E7}" type="slidenum">
              <a:rPr lang="en-US" altLang="en-US" sz="1100">
                <a:solidFill>
                  <a:schemeClr val="tx1"/>
                </a:solidFill>
                <a:latin typeface="Arial" panose="020B0604020202020204" pitchFamily="34" charset="0"/>
                <a:ea typeface="ＭＳ Ｐゴシック" panose="020B0600070205080204" pitchFamily="34" charset="-128"/>
              </a:rPr>
              <a:pPr algn="r"/>
              <a:t>6</a:t>
            </a:fld>
            <a:endParaRPr lang="en-US" altLang="en-US" sz="1100">
              <a:solidFill>
                <a:schemeClr val="tx1"/>
              </a:solidFill>
              <a:latin typeface="Arial" panose="020B0604020202020204" pitchFamily="34" charset="0"/>
              <a:ea typeface="ＭＳ Ｐゴシック" panose="020B0600070205080204" pitchFamily="34" charset="-128"/>
            </a:endParaRPr>
          </a:p>
        </p:txBody>
      </p:sp>
      <p:sp>
        <p:nvSpPr>
          <p:cNvPr id="64516" name="Rectangle 2"/>
          <p:cNvSpPr>
            <a:spLocks noGrp="1" noRot="1" noChangeAspect="1" noChangeArrowheads="1" noTextEdit="1"/>
          </p:cNvSpPr>
          <p:nvPr>
            <p:ph type="sldImg"/>
          </p:nvPr>
        </p:nvSpPr>
        <p:spPr>
          <a:xfrm>
            <a:off x="1239838" y="677863"/>
            <a:ext cx="4381500" cy="3386137"/>
          </a:xfrm>
          <a:ln/>
        </p:spPr>
      </p:sp>
      <p:sp>
        <p:nvSpPr>
          <p:cNvPr id="64517" name="Rectangle 3"/>
          <p:cNvSpPr>
            <a:spLocks noGrp="1" noChangeArrowheads="1"/>
          </p:cNvSpPr>
          <p:nvPr>
            <p:ph type="body" idx="1"/>
          </p:nvPr>
        </p:nvSpPr>
        <p:spPr>
          <a:xfrm>
            <a:off x="685800" y="4289425"/>
            <a:ext cx="5486400" cy="4062413"/>
          </a:xfrm>
          <a:noFill/>
        </p:spPr>
        <p:txBody>
          <a:bodyPr lIns="90767" tIns="45384" rIns="90767" bIns="45384"/>
          <a:lstStyle/>
          <a:p>
            <a:pPr defTabSz="914400" eaLnBrk="1" hangingPunct="1"/>
            <a:r>
              <a:rPr lang="en-US" altLang="en-US" smtClean="0"/>
              <a:t>This is parser with two input sets shown in green.  The red dots are the historic performance trend lines, our goal, shown the first slide. We can automatically parallelize parser in a scalable way - all we need is to have the programmer remove or mark the custom allocator.  That is so much easier than rewriting parser in a new language. </a:t>
            </a:r>
          </a:p>
        </p:txBody>
      </p:sp>
    </p:spTree>
    <p:extLst>
      <p:ext uri="{BB962C8B-B14F-4D97-AF65-F5344CB8AC3E}">
        <p14:creationId xmlns:p14="http://schemas.microsoft.com/office/powerpoint/2010/main" val="128996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D59996F5-D406-4F93-A11D-FE89C12E61FB}" type="slidenum">
              <a:rPr lang="en-US" altLang="en-US" smtClean="0">
                <a:solidFill>
                  <a:schemeClr val="tx1"/>
                </a:solidFill>
              </a:rPr>
              <a:pPr/>
              <a:t>8</a:t>
            </a:fld>
            <a:endParaRPr lang="en-US" altLang="en-US" smtClean="0">
              <a:solidFill>
                <a:schemeClr val="tx1"/>
              </a:solidFill>
            </a:endParaRPr>
          </a:p>
        </p:txBody>
      </p:sp>
      <p:sp>
        <p:nvSpPr>
          <p:cNvPr id="67587" name="Rectangle 7"/>
          <p:cNvSpPr txBox="1">
            <a:spLocks noGrp="1" noChangeArrowheads="1"/>
          </p:cNvSpPr>
          <p:nvPr/>
        </p:nvSpPr>
        <p:spPr bwMode="auto">
          <a:xfrm>
            <a:off x="3884613" y="8577263"/>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1" rIns="91400" bIns="45701" anchor="b"/>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r"/>
            <a:fld id="{C3003199-5546-4696-979A-80FF23569E5D}" type="slidenum">
              <a:rPr lang="en-US" altLang="en-US" sz="1100">
                <a:solidFill>
                  <a:schemeClr val="tx1"/>
                </a:solidFill>
              </a:rPr>
              <a:pPr algn="r"/>
              <a:t>8</a:t>
            </a:fld>
            <a:endParaRPr lang="en-US" altLang="en-US" sz="1100">
              <a:solidFill>
                <a:schemeClr val="tx1"/>
              </a:solidFill>
            </a:endParaRPr>
          </a:p>
        </p:txBody>
      </p:sp>
      <p:sp>
        <p:nvSpPr>
          <p:cNvPr id="67588" name="Rectangle 2"/>
          <p:cNvSpPr>
            <a:spLocks noGrp="1" noRot="1" noChangeAspect="1" noChangeArrowheads="1" noTextEdit="1"/>
          </p:cNvSpPr>
          <p:nvPr>
            <p:ph type="sldImg"/>
          </p:nvPr>
        </p:nvSpPr>
        <p:spPr>
          <a:xfrm>
            <a:off x="1241425" y="677863"/>
            <a:ext cx="4379913" cy="3384550"/>
          </a:xfrm>
          <a:ln/>
        </p:spPr>
      </p:sp>
      <p:sp>
        <p:nvSpPr>
          <p:cNvPr id="67589" name="Rectangle 3"/>
          <p:cNvSpPr>
            <a:spLocks noGrp="1" noChangeArrowheads="1"/>
          </p:cNvSpPr>
          <p:nvPr>
            <p:ph type="body" idx="1"/>
          </p:nvPr>
        </p:nvSpPr>
        <p:spPr>
          <a:xfrm>
            <a:off x="685800" y="4289425"/>
            <a:ext cx="5486400" cy="4062413"/>
          </a:xfrm>
          <a:noFill/>
        </p:spPr>
        <p:txBody>
          <a:bodyPr lIns="91400" tIns="45701" rIns="91400" bIns="45701"/>
          <a:lstStyle/>
          <a:p>
            <a:pPr defTabSz="914400" eaLnBrk="1" hangingPunct="1"/>
            <a:endParaRPr lang="en-US" altLang="en-US" smtClean="0"/>
          </a:p>
        </p:txBody>
      </p:sp>
    </p:spTree>
    <p:extLst>
      <p:ext uri="{BB962C8B-B14F-4D97-AF65-F5344CB8AC3E}">
        <p14:creationId xmlns:p14="http://schemas.microsoft.com/office/powerpoint/2010/main" val="1162965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4053EA90-0A22-4BF0-B85C-4B115E4B46EE}" type="slidenum">
              <a:rPr lang="en-US" altLang="en-US" smtClean="0">
                <a:solidFill>
                  <a:schemeClr val="tx1"/>
                </a:solidFill>
              </a:rPr>
              <a:pPr/>
              <a:t>9</a:t>
            </a:fld>
            <a:endParaRPr lang="en-US" altLang="en-US" smtClean="0">
              <a:solidFill>
                <a:schemeClr val="tx1"/>
              </a:solidFill>
            </a:endParaRPr>
          </a:p>
        </p:txBody>
      </p:sp>
      <p:sp>
        <p:nvSpPr>
          <p:cNvPr id="69635" name="Rectangle 2"/>
          <p:cNvSpPr>
            <a:spLocks noGrp="1" noRot="1" noChangeAspect="1" noChangeArrowheads="1" noTextEdit="1"/>
          </p:cNvSpPr>
          <p:nvPr>
            <p:ph type="sldImg"/>
          </p:nvPr>
        </p:nvSpPr>
        <p:spPr>
          <a:xfrm>
            <a:off x="1238250" y="677863"/>
            <a:ext cx="4381500" cy="3386137"/>
          </a:xfrm>
          <a:ln/>
        </p:spPr>
      </p:sp>
      <p:sp>
        <p:nvSpPr>
          <p:cNvPr id="69636" name="Rectangle 3"/>
          <p:cNvSpPr>
            <a:spLocks noGrp="1" noChangeArrowheads="1"/>
          </p:cNvSpPr>
          <p:nvPr>
            <p:ph type="body" idx="1"/>
          </p:nvPr>
        </p:nvSpPr>
        <p:spPr>
          <a:xfrm>
            <a:off x="685800" y="4289425"/>
            <a:ext cx="5486400" cy="4062413"/>
          </a:xfrm>
          <a:noFill/>
        </p:spPr>
        <p:txBody>
          <a:bodyPr/>
          <a:lstStyle/>
          <a:p>
            <a:r>
              <a:rPr lang="pt-BR" altLang="en-US" sz="1400" smtClean="0"/>
              <a:t>Choose a valid partitioning</a:t>
            </a:r>
          </a:p>
          <a:p>
            <a:pPr lvl="1"/>
            <a:r>
              <a:rPr lang="pt-BR" altLang="en-US" sz="1400" smtClean="0"/>
              <a:t>Goals: balance load, reduce sync</a:t>
            </a:r>
          </a:p>
          <a:p>
            <a:r>
              <a:rPr lang="pt-BR" altLang="en-US" sz="1400" smtClean="0"/>
              <a:t>Transform the code</a:t>
            </a:r>
            <a:endParaRPr lang="pt-BR" altLang="en-US" sz="1400" baseline="-25000" smtClean="0"/>
          </a:p>
          <a:p>
            <a:endParaRPr lang="en-US" altLang="en-US" smtClean="0"/>
          </a:p>
        </p:txBody>
      </p:sp>
    </p:spTree>
    <p:extLst>
      <p:ext uri="{BB962C8B-B14F-4D97-AF65-F5344CB8AC3E}">
        <p14:creationId xmlns:p14="http://schemas.microsoft.com/office/powerpoint/2010/main" val="1135795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914400" y="3886200"/>
            <a:ext cx="7772400"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Rectangle 3"/>
          <p:cNvSpPr>
            <a:spLocks noGrp="1" noChangeArrowheads="1"/>
          </p:cNvSpPr>
          <p:nvPr>
            <p:ph type="ctrTitle" sz="quarter"/>
          </p:nvPr>
        </p:nvSpPr>
        <p:spPr>
          <a:xfrm>
            <a:off x="838200" y="2438400"/>
            <a:ext cx="7772400" cy="1447800"/>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sz="4000"/>
            </a:lvl1pPr>
          </a:lstStyle>
          <a:p>
            <a:pPr lvl="0"/>
            <a:r>
              <a:rPr lang="en-US" noProof="0" smtClean="0"/>
              <a:t>Click to edit Master title style</a:t>
            </a:r>
          </a:p>
        </p:txBody>
      </p:sp>
      <p:sp>
        <p:nvSpPr>
          <p:cNvPr id="3076" name="Rectangle 4"/>
          <p:cNvSpPr>
            <a:spLocks noGrp="1" noChangeArrowheads="1"/>
          </p:cNvSpPr>
          <p:nvPr>
            <p:ph type="subTitle" sz="quarter" idx="1"/>
          </p:nvPr>
        </p:nvSpPr>
        <p:spPr>
          <a:xfrm>
            <a:off x="1508125" y="4403725"/>
            <a:ext cx="7042150" cy="198755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Monotype Sort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3281296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29983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838200"/>
            <a:ext cx="19621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838200"/>
            <a:ext cx="57340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85807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914400" y="3886200"/>
            <a:ext cx="7772400"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587" name="Rectangle 3"/>
          <p:cNvSpPr>
            <a:spLocks noGrp="1" noChangeArrowheads="1"/>
          </p:cNvSpPr>
          <p:nvPr>
            <p:ph type="ctrTitle" sz="quarter"/>
          </p:nvPr>
        </p:nvSpPr>
        <p:spPr>
          <a:xfrm>
            <a:off x="838200" y="2438400"/>
            <a:ext cx="7772400" cy="1447800"/>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sz="4000"/>
            </a:lvl1pPr>
          </a:lstStyle>
          <a:p>
            <a:pPr lvl="0"/>
            <a:r>
              <a:rPr lang="en-US" noProof="0" smtClean="0"/>
              <a:t>Click to edit Master title style</a:t>
            </a:r>
          </a:p>
        </p:txBody>
      </p:sp>
      <p:sp>
        <p:nvSpPr>
          <p:cNvPr id="1219588" name="Rectangle 4"/>
          <p:cNvSpPr>
            <a:spLocks noGrp="1" noChangeArrowheads="1"/>
          </p:cNvSpPr>
          <p:nvPr>
            <p:ph type="subTitle" sz="quarter" idx="1"/>
          </p:nvPr>
        </p:nvSpPr>
        <p:spPr>
          <a:xfrm>
            <a:off x="1508125" y="4403725"/>
            <a:ext cx="7042150" cy="198755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Monotype Sort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2095797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94873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73038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41475"/>
            <a:ext cx="3771900" cy="521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641475"/>
            <a:ext cx="3771900" cy="521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83547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67945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62403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5010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96701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6093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78840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44955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60960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60960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81218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772400" cy="6159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41475"/>
            <a:ext cx="3771900" cy="5216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641475"/>
            <a:ext cx="3771900" cy="2532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325938"/>
            <a:ext cx="3771900" cy="2532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92257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4845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41475"/>
            <a:ext cx="3771900" cy="521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641475"/>
            <a:ext cx="3771900" cy="521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194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1729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6686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6143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4468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3864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914400" y="1447800"/>
            <a:ext cx="7769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title"/>
          </p:nvPr>
        </p:nvSpPr>
        <p:spPr bwMode="auto">
          <a:xfrm>
            <a:off x="838200" y="838200"/>
            <a:ext cx="77724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600" tIns="50800" rIns="101600" bIns="5080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990600" y="1641475"/>
            <a:ext cx="76962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600" tIns="50800" rIns="101600" bIns="508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838200" y="6781800"/>
            <a:ext cx="342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600" tIns="50800" rIns="101600" bIns="50800" numCol="1" anchor="ctr" anchorCtr="0" compatLnSpc="1">
            <a:prstTxWarp prst="textNoShape">
              <a:avLst/>
            </a:prstTxWarp>
          </a:bodyPr>
          <a:lstStyle>
            <a:lvl1pPr defTabSz="1106488">
              <a:defRPr sz="1000" b="1" i="1">
                <a:solidFill>
                  <a:schemeClr val="tx2"/>
                </a:solidFill>
              </a:defRPr>
            </a:lvl1pPr>
          </a:lstStyle>
          <a:p>
            <a:pPr>
              <a:defRPr/>
            </a:pPr>
            <a:endParaRPr lang="en-US"/>
          </a:p>
        </p:txBody>
      </p:sp>
      <p:sp>
        <p:nvSpPr>
          <p:cNvPr id="1030" name="Rectangle 6"/>
          <p:cNvSpPr>
            <a:spLocks noGrp="1" noChangeArrowheads="1"/>
          </p:cNvSpPr>
          <p:nvPr>
            <p:ph type="ftr" sz="quarter" idx="3"/>
          </p:nvPr>
        </p:nvSpPr>
        <p:spPr bwMode="auto">
          <a:xfrm>
            <a:off x="7315200" y="67818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600" tIns="50800" rIns="101600" bIns="50800" numCol="1" anchor="ctr" anchorCtr="0" compatLnSpc="1">
            <a:prstTxWarp prst="textNoShape">
              <a:avLst/>
            </a:prstTxWarp>
          </a:bodyPr>
          <a:lstStyle>
            <a:lvl1pPr algn="r" defTabSz="1106488">
              <a:defRPr sz="1400">
                <a:solidFill>
                  <a:schemeClr val="tx2"/>
                </a:solidFill>
                <a:latin typeface="Hewlett" pitchFamily="82" charset="0"/>
              </a:defRPr>
            </a:lvl1pPr>
          </a:lstStyle>
          <a:p>
            <a:pPr>
              <a:defRPr/>
            </a:pPr>
            <a:endParaRPr lang="en-US"/>
          </a:p>
        </p:txBody>
      </p:sp>
      <p:sp>
        <p:nvSpPr>
          <p:cNvPr id="1031" name="Line 7"/>
          <p:cNvSpPr>
            <a:spLocks noChangeShapeType="1"/>
          </p:cNvSpPr>
          <p:nvPr/>
        </p:nvSpPr>
        <p:spPr bwMode="auto">
          <a:xfrm>
            <a:off x="914400" y="6858000"/>
            <a:ext cx="7772400"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Rectangle 8"/>
          <p:cNvSpPr>
            <a:spLocks noChangeArrowheads="1"/>
          </p:cNvSpPr>
          <p:nvPr/>
        </p:nvSpPr>
        <p:spPr bwMode="auto">
          <a:xfrm>
            <a:off x="4495800" y="6858000"/>
            <a:ext cx="68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nchor="ctr"/>
          <a:lstStyle>
            <a:lvl1pPr defTabSz="1106488">
              <a:defRPr>
                <a:solidFill>
                  <a:schemeClr val="accent1"/>
                </a:solidFill>
                <a:latin typeface="Times New Roman" panose="02020603050405020304" pitchFamily="18" charset="0"/>
              </a:defRPr>
            </a:lvl1pPr>
            <a:lvl2pPr marL="742950" indent="-285750" defTabSz="1106488">
              <a:defRPr>
                <a:solidFill>
                  <a:schemeClr val="accent1"/>
                </a:solidFill>
                <a:latin typeface="Times New Roman" panose="02020603050405020304" pitchFamily="18" charset="0"/>
              </a:defRPr>
            </a:lvl2pPr>
            <a:lvl3pPr marL="1143000" indent="-228600" defTabSz="1106488">
              <a:defRPr>
                <a:solidFill>
                  <a:schemeClr val="accent1"/>
                </a:solidFill>
                <a:latin typeface="Times New Roman" panose="02020603050405020304" pitchFamily="18" charset="0"/>
              </a:defRPr>
            </a:lvl3pPr>
            <a:lvl4pPr marL="1600200" indent="-228600" defTabSz="1106488">
              <a:defRPr>
                <a:solidFill>
                  <a:schemeClr val="accent1"/>
                </a:solidFill>
                <a:latin typeface="Times New Roman" panose="02020603050405020304" pitchFamily="18" charset="0"/>
              </a:defRPr>
            </a:lvl4pPr>
            <a:lvl5pPr marL="2057400" indent="-228600" defTabSz="1106488">
              <a:defRPr>
                <a:solidFill>
                  <a:schemeClr val="accent1"/>
                </a:solidFill>
                <a:latin typeface="Times New Roman" panose="02020603050405020304" pitchFamily="18" charset="0"/>
              </a:defRPr>
            </a:lvl5pPr>
            <a:lvl6pPr marL="2514600" indent="-228600" defTabSz="1106488"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106488"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106488"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106488" eaLnBrk="0" fontAlgn="base" hangingPunct="0">
              <a:spcBef>
                <a:spcPct val="0"/>
              </a:spcBef>
              <a:spcAft>
                <a:spcPct val="0"/>
              </a:spcAft>
              <a:defRPr>
                <a:solidFill>
                  <a:schemeClr val="accent1"/>
                </a:solidFill>
                <a:latin typeface="Times New Roman" panose="02020603050405020304" pitchFamily="18" charset="0"/>
              </a:defRPr>
            </a:lvl9pPr>
          </a:lstStyle>
          <a:p>
            <a:pPr algn="ctr">
              <a:defRPr/>
            </a:pPr>
            <a:r>
              <a:rPr lang="en-US" altLang="en-US" sz="1400" smtClean="0">
                <a:solidFill>
                  <a:schemeClr val="tx1"/>
                </a:solidFill>
              </a:rPr>
              <a:t>- </a:t>
            </a:r>
            <a:fld id="{452D46B2-B11D-4CEC-A462-F02E1911719A}" type="slidenum">
              <a:rPr lang="en-US" altLang="en-US" sz="1400" smtClean="0">
                <a:solidFill>
                  <a:schemeClr val="tx1"/>
                </a:solidFill>
              </a:rPr>
              <a:pPr algn="ctr">
                <a:defRPr/>
              </a:pPr>
              <a:t>‹#›</a:t>
            </a:fld>
            <a:r>
              <a:rPr lang="en-US" altLang="en-US" sz="1400" smtClean="0">
                <a:solidFill>
                  <a:schemeClr val="tx1"/>
                </a:solidFill>
              </a:rPr>
              <a:t> -</a:t>
            </a:r>
          </a:p>
        </p:txBody>
      </p:sp>
    </p:spTree>
  </p:cSld>
  <p:clrMap bg1="lt1" tx1="dk1" bg2="lt2" tx2="dk2" accent1="accent1" accent2="accent2" accent3="accent3" accent4="accent4" accent5="accent5" accent6="accent6" hlink="hlink" folHlink="folHlink"/>
  <p:sldLayoutIdLst>
    <p:sldLayoutId id="2147483796"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1106488" rtl="0" eaLnBrk="0" fontAlgn="base" hangingPunct="0">
        <a:spcBef>
          <a:spcPct val="0"/>
        </a:spcBef>
        <a:spcAft>
          <a:spcPct val="0"/>
        </a:spcAft>
        <a:defRPr sz="3600">
          <a:solidFill>
            <a:schemeClr val="tx1"/>
          </a:solidFill>
          <a:latin typeface="+mj-lt"/>
          <a:ea typeface="+mj-ea"/>
          <a:cs typeface="+mj-cs"/>
        </a:defRPr>
      </a:lvl1pPr>
      <a:lvl2pPr algn="l" defTabSz="1106488" rtl="0" eaLnBrk="0" fontAlgn="base" hangingPunct="0">
        <a:spcBef>
          <a:spcPct val="0"/>
        </a:spcBef>
        <a:spcAft>
          <a:spcPct val="0"/>
        </a:spcAft>
        <a:defRPr sz="3600">
          <a:solidFill>
            <a:schemeClr val="tx1"/>
          </a:solidFill>
          <a:latin typeface="Times New Roman" pitchFamily="18" charset="0"/>
        </a:defRPr>
      </a:lvl2pPr>
      <a:lvl3pPr algn="l" defTabSz="1106488" rtl="0" eaLnBrk="0" fontAlgn="base" hangingPunct="0">
        <a:spcBef>
          <a:spcPct val="0"/>
        </a:spcBef>
        <a:spcAft>
          <a:spcPct val="0"/>
        </a:spcAft>
        <a:defRPr sz="3600">
          <a:solidFill>
            <a:schemeClr val="tx1"/>
          </a:solidFill>
          <a:latin typeface="Times New Roman" pitchFamily="18" charset="0"/>
        </a:defRPr>
      </a:lvl3pPr>
      <a:lvl4pPr algn="l" defTabSz="1106488" rtl="0" eaLnBrk="0" fontAlgn="base" hangingPunct="0">
        <a:spcBef>
          <a:spcPct val="0"/>
        </a:spcBef>
        <a:spcAft>
          <a:spcPct val="0"/>
        </a:spcAft>
        <a:defRPr sz="3600">
          <a:solidFill>
            <a:schemeClr val="tx1"/>
          </a:solidFill>
          <a:latin typeface="Times New Roman" pitchFamily="18" charset="0"/>
        </a:defRPr>
      </a:lvl4pPr>
      <a:lvl5pPr algn="l" defTabSz="1106488" rtl="0" eaLnBrk="0" fontAlgn="base" hangingPunct="0">
        <a:spcBef>
          <a:spcPct val="0"/>
        </a:spcBef>
        <a:spcAft>
          <a:spcPct val="0"/>
        </a:spcAft>
        <a:defRPr sz="3600">
          <a:solidFill>
            <a:schemeClr val="tx1"/>
          </a:solidFill>
          <a:latin typeface="Times New Roman" pitchFamily="18" charset="0"/>
        </a:defRPr>
      </a:lvl5pPr>
      <a:lvl6pPr marL="457200" algn="l" defTabSz="1106488" rtl="0" eaLnBrk="0" fontAlgn="base" hangingPunct="0">
        <a:spcBef>
          <a:spcPct val="0"/>
        </a:spcBef>
        <a:spcAft>
          <a:spcPct val="0"/>
        </a:spcAft>
        <a:defRPr sz="3600">
          <a:solidFill>
            <a:schemeClr val="tx1"/>
          </a:solidFill>
          <a:latin typeface="Times New Roman" pitchFamily="18" charset="0"/>
        </a:defRPr>
      </a:lvl6pPr>
      <a:lvl7pPr marL="914400" algn="l" defTabSz="1106488" rtl="0" eaLnBrk="0" fontAlgn="base" hangingPunct="0">
        <a:spcBef>
          <a:spcPct val="0"/>
        </a:spcBef>
        <a:spcAft>
          <a:spcPct val="0"/>
        </a:spcAft>
        <a:defRPr sz="3600">
          <a:solidFill>
            <a:schemeClr val="tx1"/>
          </a:solidFill>
          <a:latin typeface="Times New Roman" pitchFamily="18" charset="0"/>
        </a:defRPr>
      </a:lvl7pPr>
      <a:lvl8pPr marL="1371600" algn="l" defTabSz="1106488" rtl="0" eaLnBrk="0" fontAlgn="base" hangingPunct="0">
        <a:spcBef>
          <a:spcPct val="0"/>
        </a:spcBef>
        <a:spcAft>
          <a:spcPct val="0"/>
        </a:spcAft>
        <a:defRPr sz="3600">
          <a:solidFill>
            <a:schemeClr val="tx1"/>
          </a:solidFill>
          <a:latin typeface="Times New Roman" pitchFamily="18" charset="0"/>
        </a:defRPr>
      </a:lvl8pPr>
      <a:lvl9pPr marL="1828800" algn="l" defTabSz="1106488" rtl="0" eaLnBrk="0" fontAlgn="base" hangingPunct="0">
        <a:spcBef>
          <a:spcPct val="0"/>
        </a:spcBef>
        <a:spcAft>
          <a:spcPct val="0"/>
        </a:spcAft>
        <a:defRPr sz="3600">
          <a:solidFill>
            <a:schemeClr val="tx1"/>
          </a:solidFill>
          <a:latin typeface="Times New Roman" pitchFamily="18" charset="0"/>
        </a:defRPr>
      </a:lvl9pPr>
    </p:titleStyle>
    <p:bodyStyle>
      <a:lvl1pPr marL="377825" indent="-377825" algn="l" defTabSz="1106488" rtl="0" eaLnBrk="0" fontAlgn="base" hangingPunct="0">
        <a:spcBef>
          <a:spcPct val="20000"/>
        </a:spcBef>
        <a:spcAft>
          <a:spcPct val="0"/>
        </a:spcAft>
        <a:buClr>
          <a:srgbClr val="FF0000"/>
        </a:buClr>
        <a:buSzPct val="75000"/>
        <a:buFont typeface="Monotype Sorts" pitchFamily="2" charset="2"/>
        <a:buChar char="v"/>
        <a:defRPr sz="2800">
          <a:solidFill>
            <a:schemeClr val="tx1"/>
          </a:solidFill>
          <a:latin typeface="+mn-lt"/>
          <a:ea typeface="+mn-ea"/>
          <a:cs typeface="+mn-cs"/>
        </a:defRPr>
      </a:lvl1pPr>
      <a:lvl2pPr marL="806450" indent="-314325" algn="l" defTabSz="1106488" rtl="0" eaLnBrk="0" fontAlgn="base" hangingPunct="0">
        <a:spcBef>
          <a:spcPct val="20000"/>
        </a:spcBef>
        <a:spcAft>
          <a:spcPct val="0"/>
        </a:spcAft>
        <a:buClr>
          <a:srgbClr val="FF0000"/>
        </a:buClr>
        <a:buSzPct val="100000"/>
        <a:buChar char="»"/>
        <a:defRPr sz="2400">
          <a:solidFill>
            <a:schemeClr val="tx1"/>
          </a:solidFill>
          <a:latin typeface="+mn-lt"/>
        </a:defRPr>
      </a:lvl2pPr>
      <a:lvl3pPr marL="1171575" indent="-250825" algn="l" defTabSz="1106488" rtl="0" eaLnBrk="0" fontAlgn="base" hangingPunct="0">
        <a:spcBef>
          <a:spcPct val="20000"/>
        </a:spcBef>
        <a:spcAft>
          <a:spcPct val="0"/>
        </a:spcAft>
        <a:buClr>
          <a:srgbClr val="FF0000"/>
        </a:buClr>
        <a:buFont typeface="Wingdings" panose="05000000000000000000" pitchFamily="2" charset="2"/>
        <a:buChar char="Ÿ"/>
        <a:defRPr sz="2000">
          <a:solidFill>
            <a:schemeClr val="tx1"/>
          </a:solidFill>
          <a:latin typeface="+mn-lt"/>
        </a:defRPr>
      </a:lvl3pPr>
      <a:lvl4pPr marL="1538288" indent="-252413" algn="l" defTabSz="1106488" rtl="0" eaLnBrk="0" fontAlgn="base" hangingPunct="0">
        <a:spcBef>
          <a:spcPct val="20000"/>
        </a:spcBef>
        <a:spcAft>
          <a:spcPct val="0"/>
        </a:spcAft>
        <a:buClr>
          <a:srgbClr val="FF0000"/>
        </a:buClr>
        <a:buSzPct val="65000"/>
        <a:buFont typeface="Monotype Sorts" pitchFamily="2" charset="2"/>
        <a:buChar char="u"/>
        <a:defRPr>
          <a:solidFill>
            <a:schemeClr val="tx1"/>
          </a:solidFill>
          <a:latin typeface="+mn-lt"/>
        </a:defRPr>
      </a:lvl4pPr>
      <a:lvl5pPr marL="1905000" indent="-252413" algn="l" defTabSz="1106488" rtl="0" eaLnBrk="0" fontAlgn="base" hangingPunct="0">
        <a:spcBef>
          <a:spcPct val="20000"/>
        </a:spcBef>
        <a:spcAft>
          <a:spcPct val="0"/>
        </a:spcAft>
        <a:buClr>
          <a:srgbClr val="FF0000"/>
        </a:buClr>
        <a:buFont typeface="Monotype Sorts" pitchFamily="2" charset="2"/>
        <a:buChar char="â"/>
        <a:defRPr>
          <a:solidFill>
            <a:schemeClr val="tx1"/>
          </a:solidFill>
          <a:latin typeface="+mn-lt"/>
        </a:defRPr>
      </a:lvl5pPr>
      <a:lvl6pPr marL="2362200" indent="-252413" algn="l" defTabSz="1106488" rtl="0" eaLnBrk="0" fontAlgn="base" hangingPunct="0">
        <a:spcBef>
          <a:spcPct val="20000"/>
        </a:spcBef>
        <a:spcAft>
          <a:spcPct val="0"/>
        </a:spcAft>
        <a:buClr>
          <a:srgbClr val="FF0000"/>
        </a:buClr>
        <a:buFont typeface="Monotype Sorts" pitchFamily="2" charset="2"/>
        <a:buChar char="â"/>
        <a:defRPr>
          <a:solidFill>
            <a:schemeClr val="tx1"/>
          </a:solidFill>
          <a:latin typeface="+mn-lt"/>
        </a:defRPr>
      </a:lvl6pPr>
      <a:lvl7pPr marL="2819400" indent="-252413" algn="l" defTabSz="1106488" rtl="0" eaLnBrk="0" fontAlgn="base" hangingPunct="0">
        <a:spcBef>
          <a:spcPct val="20000"/>
        </a:spcBef>
        <a:spcAft>
          <a:spcPct val="0"/>
        </a:spcAft>
        <a:buClr>
          <a:srgbClr val="FF0000"/>
        </a:buClr>
        <a:buFont typeface="Monotype Sorts" pitchFamily="2" charset="2"/>
        <a:buChar char="â"/>
        <a:defRPr>
          <a:solidFill>
            <a:schemeClr val="tx1"/>
          </a:solidFill>
          <a:latin typeface="+mn-lt"/>
        </a:defRPr>
      </a:lvl7pPr>
      <a:lvl8pPr marL="3276600" indent="-252413" algn="l" defTabSz="1106488" rtl="0" eaLnBrk="0" fontAlgn="base" hangingPunct="0">
        <a:spcBef>
          <a:spcPct val="20000"/>
        </a:spcBef>
        <a:spcAft>
          <a:spcPct val="0"/>
        </a:spcAft>
        <a:buClr>
          <a:srgbClr val="FF0000"/>
        </a:buClr>
        <a:buFont typeface="Monotype Sorts" pitchFamily="2" charset="2"/>
        <a:buChar char="â"/>
        <a:defRPr>
          <a:solidFill>
            <a:schemeClr val="tx1"/>
          </a:solidFill>
          <a:latin typeface="+mn-lt"/>
        </a:defRPr>
      </a:lvl8pPr>
      <a:lvl9pPr marL="3733800" indent="-252413" algn="l" defTabSz="1106488" rtl="0" eaLnBrk="0" fontAlgn="base" hangingPunct="0">
        <a:spcBef>
          <a:spcPct val="20000"/>
        </a:spcBef>
        <a:spcAft>
          <a:spcPct val="0"/>
        </a:spcAft>
        <a:buClr>
          <a:srgbClr val="FF0000"/>
        </a:buClr>
        <a:buFont typeface="Monotype Sorts" pitchFamily="2" charset="2"/>
        <a:buChar char="â"/>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838200" y="609600"/>
            <a:ext cx="77724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600" tIns="50800" rIns="101600" bIns="50800" numCol="1" anchor="b" anchorCtr="0" compatLnSpc="1">
            <a:prstTxWarp prst="textNoShape">
              <a:avLst/>
            </a:prstTxWarp>
          </a:bodyPr>
          <a:lstStyle/>
          <a:p>
            <a:pPr lvl="0"/>
            <a:r>
              <a:rPr lang="en-US" altLang="en-US" smtClean="0"/>
              <a:t>Click to edit Master title style</a:t>
            </a:r>
          </a:p>
        </p:txBody>
      </p:sp>
      <p:sp>
        <p:nvSpPr>
          <p:cNvPr id="2051" name="Rectangle 4"/>
          <p:cNvSpPr>
            <a:spLocks noGrp="1" noChangeArrowheads="1"/>
          </p:cNvSpPr>
          <p:nvPr>
            <p:ph type="body" idx="1"/>
          </p:nvPr>
        </p:nvSpPr>
        <p:spPr bwMode="auto">
          <a:xfrm>
            <a:off x="990600" y="1641475"/>
            <a:ext cx="76962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600" tIns="50800" rIns="101600" bIns="508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18565" name="Rectangle 5"/>
          <p:cNvSpPr>
            <a:spLocks noGrp="1" noChangeArrowheads="1"/>
          </p:cNvSpPr>
          <p:nvPr>
            <p:ph type="dt" sz="half" idx="2"/>
          </p:nvPr>
        </p:nvSpPr>
        <p:spPr bwMode="auto">
          <a:xfrm>
            <a:off x="838200" y="6781800"/>
            <a:ext cx="342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600" tIns="50800" rIns="101600" bIns="50800" numCol="1" anchor="ctr" anchorCtr="0" compatLnSpc="1">
            <a:prstTxWarp prst="textNoShape">
              <a:avLst/>
            </a:prstTxWarp>
          </a:bodyPr>
          <a:lstStyle>
            <a:lvl1pPr defTabSz="1106488">
              <a:defRPr sz="1000" b="1" i="1">
                <a:solidFill>
                  <a:schemeClr val="tx2"/>
                </a:solidFill>
              </a:defRPr>
            </a:lvl1pPr>
          </a:lstStyle>
          <a:p>
            <a:pPr>
              <a:defRPr/>
            </a:pPr>
            <a:endParaRPr lang="en-US"/>
          </a:p>
        </p:txBody>
      </p:sp>
      <p:sp>
        <p:nvSpPr>
          <p:cNvPr id="1218566" name="Rectangle 6"/>
          <p:cNvSpPr>
            <a:spLocks noGrp="1" noChangeArrowheads="1"/>
          </p:cNvSpPr>
          <p:nvPr>
            <p:ph type="ftr" sz="quarter" idx="3"/>
          </p:nvPr>
        </p:nvSpPr>
        <p:spPr bwMode="auto">
          <a:xfrm>
            <a:off x="7315200" y="67818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600" tIns="50800" rIns="101600" bIns="50800" numCol="1" anchor="ctr" anchorCtr="0" compatLnSpc="1">
            <a:prstTxWarp prst="textNoShape">
              <a:avLst/>
            </a:prstTxWarp>
          </a:bodyPr>
          <a:lstStyle>
            <a:lvl1pPr algn="r" defTabSz="1106488">
              <a:defRPr sz="1400">
                <a:solidFill>
                  <a:schemeClr val="tx2"/>
                </a:solidFill>
                <a:latin typeface="Hewlett" pitchFamily="82" charset="0"/>
              </a:defRPr>
            </a:lvl1pPr>
          </a:lstStyle>
          <a:p>
            <a:pPr>
              <a:defRPr/>
            </a:pPr>
            <a:endParaRPr lang="en-US"/>
          </a:p>
        </p:txBody>
      </p:sp>
      <p:sp>
        <p:nvSpPr>
          <p:cNvPr id="2054" name="Rectangle 8"/>
          <p:cNvSpPr>
            <a:spLocks noChangeArrowheads="1"/>
          </p:cNvSpPr>
          <p:nvPr/>
        </p:nvSpPr>
        <p:spPr bwMode="auto">
          <a:xfrm>
            <a:off x="4495800" y="7391400"/>
            <a:ext cx="68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nchor="ctr"/>
          <a:lstStyle>
            <a:lvl1pPr defTabSz="1106488">
              <a:defRPr>
                <a:solidFill>
                  <a:schemeClr val="accent1"/>
                </a:solidFill>
                <a:latin typeface="Times New Roman" panose="02020603050405020304" pitchFamily="18" charset="0"/>
              </a:defRPr>
            </a:lvl1pPr>
            <a:lvl2pPr marL="742950" indent="-285750" defTabSz="1106488">
              <a:defRPr>
                <a:solidFill>
                  <a:schemeClr val="accent1"/>
                </a:solidFill>
                <a:latin typeface="Times New Roman" panose="02020603050405020304" pitchFamily="18" charset="0"/>
              </a:defRPr>
            </a:lvl2pPr>
            <a:lvl3pPr marL="1143000" indent="-228600" defTabSz="1106488">
              <a:defRPr>
                <a:solidFill>
                  <a:schemeClr val="accent1"/>
                </a:solidFill>
                <a:latin typeface="Times New Roman" panose="02020603050405020304" pitchFamily="18" charset="0"/>
              </a:defRPr>
            </a:lvl3pPr>
            <a:lvl4pPr marL="1600200" indent="-228600" defTabSz="1106488">
              <a:defRPr>
                <a:solidFill>
                  <a:schemeClr val="accent1"/>
                </a:solidFill>
                <a:latin typeface="Times New Roman" panose="02020603050405020304" pitchFamily="18" charset="0"/>
              </a:defRPr>
            </a:lvl4pPr>
            <a:lvl5pPr marL="2057400" indent="-228600" defTabSz="1106488">
              <a:defRPr>
                <a:solidFill>
                  <a:schemeClr val="accent1"/>
                </a:solidFill>
                <a:latin typeface="Times New Roman" panose="02020603050405020304" pitchFamily="18" charset="0"/>
              </a:defRPr>
            </a:lvl5pPr>
            <a:lvl6pPr marL="2514600" indent="-228600" defTabSz="1106488"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106488"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106488"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106488" eaLnBrk="0" fontAlgn="base" hangingPunct="0">
              <a:spcBef>
                <a:spcPct val="0"/>
              </a:spcBef>
              <a:spcAft>
                <a:spcPct val="0"/>
              </a:spcAft>
              <a:defRPr>
                <a:solidFill>
                  <a:schemeClr val="accent1"/>
                </a:solidFill>
                <a:latin typeface="Times New Roman" panose="02020603050405020304" pitchFamily="18" charset="0"/>
              </a:defRPr>
            </a:lvl9pPr>
          </a:lstStyle>
          <a:p>
            <a:pPr algn="ctr">
              <a:defRPr/>
            </a:pPr>
            <a:r>
              <a:rPr lang="en-US" altLang="en-US" sz="1400" smtClean="0">
                <a:solidFill>
                  <a:schemeClr val="tx1"/>
                </a:solidFill>
              </a:rPr>
              <a:t>- </a:t>
            </a:r>
            <a:fld id="{BCFAC1D9-AFE2-48CB-8064-17FF6134B087}" type="slidenum">
              <a:rPr lang="en-US" altLang="en-US" sz="1400" smtClean="0">
                <a:solidFill>
                  <a:schemeClr val="tx1"/>
                </a:solidFill>
              </a:rPr>
              <a:pPr algn="ctr">
                <a:defRPr/>
              </a:pPr>
              <a:t>‹#›</a:t>
            </a:fld>
            <a:r>
              <a:rPr lang="en-US" altLang="en-US" sz="1400" smtClean="0">
                <a:solidFill>
                  <a:schemeClr val="tx1"/>
                </a:solidFill>
              </a:rPr>
              <a:t> -</a:t>
            </a:r>
          </a:p>
        </p:txBody>
      </p:sp>
    </p:spTree>
  </p:cSld>
  <p:clrMap bg1="lt1" tx1="dk1" bg2="lt2" tx2="dk2" accent1="accent1" accent2="accent2" accent3="accent3" accent4="accent4" accent5="accent5" accent6="accent6" hlink="hlink" folHlink="folHlink"/>
  <p:sldLayoutIdLst>
    <p:sldLayoutId id="2147483797"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xStyles>
    <p:titleStyle>
      <a:lvl1pPr algn="l" defTabSz="1106488" rtl="0" eaLnBrk="0" fontAlgn="base" hangingPunct="0">
        <a:spcBef>
          <a:spcPct val="0"/>
        </a:spcBef>
        <a:spcAft>
          <a:spcPct val="0"/>
        </a:spcAft>
        <a:defRPr sz="3600">
          <a:solidFill>
            <a:schemeClr val="tx1"/>
          </a:solidFill>
          <a:latin typeface="+mj-lt"/>
          <a:ea typeface="+mj-ea"/>
          <a:cs typeface="+mj-cs"/>
        </a:defRPr>
      </a:lvl1pPr>
      <a:lvl2pPr algn="l" defTabSz="1106488" rtl="0" eaLnBrk="0" fontAlgn="base" hangingPunct="0">
        <a:spcBef>
          <a:spcPct val="0"/>
        </a:spcBef>
        <a:spcAft>
          <a:spcPct val="0"/>
        </a:spcAft>
        <a:defRPr sz="3600">
          <a:solidFill>
            <a:schemeClr val="tx1"/>
          </a:solidFill>
          <a:latin typeface="Times New Roman" pitchFamily="18" charset="0"/>
        </a:defRPr>
      </a:lvl2pPr>
      <a:lvl3pPr algn="l" defTabSz="1106488" rtl="0" eaLnBrk="0" fontAlgn="base" hangingPunct="0">
        <a:spcBef>
          <a:spcPct val="0"/>
        </a:spcBef>
        <a:spcAft>
          <a:spcPct val="0"/>
        </a:spcAft>
        <a:defRPr sz="3600">
          <a:solidFill>
            <a:schemeClr val="tx1"/>
          </a:solidFill>
          <a:latin typeface="Times New Roman" pitchFamily="18" charset="0"/>
        </a:defRPr>
      </a:lvl3pPr>
      <a:lvl4pPr algn="l" defTabSz="1106488" rtl="0" eaLnBrk="0" fontAlgn="base" hangingPunct="0">
        <a:spcBef>
          <a:spcPct val="0"/>
        </a:spcBef>
        <a:spcAft>
          <a:spcPct val="0"/>
        </a:spcAft>
        <a:defRPr sz="3600">
          <a:solidFill>
            <a:schemeClr val="tx1"/>
          </a:solidFill>
          <a:latin typeface="Times New Roman" pitchFamily="18" charset="0"/>
        </a:defRPr>
      </a:lvl4pPr>
      <a:lvl5pPr algn="l" defTabSz="1106488" rtl="0" eaLnBrk="0" fontAlgn="base" hangingPunct="0">
        <a:spcBef>
          <a:spcPct val="0"/>
        </a:spcBef>
        <a:spcAft>
          <a:spcPct val="0"/>
        </a:spcAft>
        <a:defRPr sz="3600">
          <a:solidFill>
            <a:schemeClr val="tx1"/>
          </a:solidFill>
          <a:latin typeface="Times New Roman" pitchFamily="18" charset="0"/>
        </a:defRPr>
      </a:lvl5pPr>
      <a:lvl6pPr marL="457200" algn="l" defTabSz="1106488" rtl="0" fontAlgn="base">
        <a:spcBef>
          <a:spcPct val="0"/>
        </a:spcBef>
        <a:spcAft>
          <a:spcPct val="0"/>
        </a:spcAft>
        <a:defRPr sz="3600">
          <a:solidFill>
            <a:schemeClr val="tx1"/>
          </a:solidFill>
          <a:latin typeface="Times New Roman" pitchFamily="18" charset="0"/>
        </a:defRPr>
      </a:lvl6pPr>
      <a:lvl7pPr marL="914400" algn="l" defTabSz="1106488" rtl="0" fontAlgn="base">
        <a:spcBef>
          <a:spcPct val="0"/>
        </a:spcBef>
        <a:spcAft>
          <a:spcPct val="0"/>
        </a:spcAft>
        <a:defRPr sz="3600">
          <a:solidFill>
            <a:schemeClr val="tx1"/>
          </a:solidFill>
          <a:latin typeface="Times New Roman" pitchFamily="18" charset="0"/>
        </a:defRPr>
      </a:lvl7pPr>
      <a:lvl8pPr marL="1371600" algn="l" defTabSz="1106488" rtl="0" fontAlgn="base">
        <a:spcBef>
          <a:spcPct val="0"/>
        </a:spcBef>
        <a:spcAft>
          <a:spcPct val="0"/>
        </a:spcAft>
        <a:defRPr sz="3600">
          <a:solidFill>
            <a:schemeClr val="tx1"/>
          </a:solidFill>
          <a:latin typeface="Times New Roman" pitchFamily="18" charset="0"/>
        </a:defRPr>
      </a:lvl8pPr>
      <a:lvl9pPr marL="1828800" algn="l" defTabSz="1106488" rtl="0" fontAlgn="base">
        <a:spcBef>
          <a:spcPct val="0"/>
        </a:spcBef>
        <a:spcAft>
          <a:spcPct val="0"/>
        </a:spcAft>
        <a:defRPr sz="3600">
          <a:solidFill>
            <a:schemeClr val="tx1"/>
          </a:solidFill>
          <a:latin typeface="Times New Roman" pitchFamily="18" charset="0"/>
        </a:defRPr>
      </a:lvl9pPr>
    </p:titleStyle>
    <p:bodyStyle>
      <a:lvl1pPr marL="377825" indent="-377825" algn="l" defTabSz="1106488" rtl="0" eaLnBrk="0" fontAlgn="base" hangingPunct="0">
        <a:spcBef>
          <a:spcPct val="20000"/>
        </a:spcBef>
        <a:spcAft>
          <a:spcPct val="0"/>
        </a:spcAft>
        <a:buClr>
          <a:srgbClr val="FF0000"/>
        </a:buClr>
        <a:buSzPct val="75000"/>
        <a:buFont typeface="Monotype Sorts" pitchFamily="2" charset="2"/>
        <a:buChar char="v"/>
        <a:defRPr sz="2800">
          <a:solidFill>
            <a:schemeClr val="tx1"/>
          </a:solidFill>
          <a:latin typeface="+mn-lt"/>
          <a:ea typeface="+mn-ea"/>
          <a:cs typeface="+mn-cs"/>
        </a:defRPr>
      </a:lvl1pPr>
      <a:lvl2pPr marL="806450" indent="-314325" algn="l" defTabSz="1106488" rtl="0" eaLnBrk="0" fontAlgn="base" hangingPunct="0">
        <a:spcBef>
          <a:spcPct val="20000"/>
        </a:spcBef>
        <a:spcAft>
          <a:spcPct val="0"/>
        </a:spcAft>
        <a:buClr>
          <a:srgbClr val="FF0000"/>
        </a:buClr>
        <a:buSzPct val="100000"/>
        <a:buChar char="»"/>
        <a:defRPr sz="2400">
          <a:solidFill>
            <a:schemeClr val="tx1"/>
          </a:solidFill>
          <a:latin typeface="+mn-lt"/>
        </a:defRPr>
      </a:lvl2pPr>
      <a:lvl3pPr marL="1171575" indent="-250825" algn="l" defTabSz="1106488" rtl="0" eaLnBrk="0" fontAlgn="base" hangingPunct="0">
        <a:spcBef>
          <a:spcPct val="20000"/>
        </a:spcBef>
        <a:spcAft>
          <a:spcPct val="0"/>
        </a:spcAft>
        <a:buClr>
          <a:srgbClr val="FF0000"/>
        </a:buClr>
        <a:buFont typeface="Wingdings" panose="05000000000000000000" pitchFamily="2" charset="2"/>
        <a:buChar char="Ÿ"/>
        <a:defRPr sz="2000">
          <a:solidFill>
            <a:schemeClr val="tx1"/>
          </a:solidFill>
          <a:latin typeface="+mn-lt"/>
        </a:defRPr>
      </a:lvl3pPr>
      <a:lvl4pPr marL="1538288" indent="-252413" algn="l" defTabSz="1106488" rtl="0" eaLnBrk="0" fontAlgn="base" hangingPunct="0">
        <a:spcBef>
          <a:spcPct val="20000"/>
        </a:spcBef>
        <a:spcAft>
          <a:spcPct val="0"/>
        </a:spcAft>
        <a:buClr>
          <a:srgbClr val="FF0000"/>
        </a:buClr>
        <a:buSzPct val="65000"/>
        <a:buFont typeface="Monotype Sorts" pitchFamily="2" charset="2"/>
        <a:buChar char="u"/>
        <a:defRPr>
          <a:solidFill>
            <a:schemeClr val="tx1"/>
          </a:solidFill>
          <a:latin typeface="+mn-lt"/>
        </a:defRPr>
      </a:lvl4pPr>
      <a:lvl5pPr marL="1905000" indent="-252413" algn="l" defTabSz="1106488" rtl="0" eaLnBrk="0" fontAlgn="base" hangingPunct="0">
        <a:spcBef>
          <a:spcPct val="20000"/>
        </a:spcBef>
        <a:spcAft>
          <a:spcPct val="0"/>
        </a:spcAft>
        <a:buClr>
          <a:srgbClr val="FF0000"/>
        </a:buClr>
        <a:buFont typeface="Monotype Sorts" pitchFamily="2" charset="2"/>
        <a:buChar char="â"/>
        <a:defRPr>
          <a:solidFill>
            <a:schemeClr val="tx1"/>
          </a:solidFill>
          <a:latin typeface="+mn-lt"/>
        </a:defRPr>
      </a:lvl5pPr>
      <a:lvl6pPr marL="2362200" indent="-252413" algn="l" defTabSz="1106488" rtl="0" fontAlgn="base">
        <a:spcBef>
          <a:spcPct val="20000"/>
        </a:spcBef>
        <a:spcAft>
          <a:spcPct val="0"/>
        </a:spcAft>
        <a:buClr>
          <a:srgbClr val="FF0000"/>
        </a:buClr>
        <a:buFont typeface="Monotype Sorts" pitchFamily="2" charset="2"/>
        <a:buChar char="â"/>
        <a:defRPr>
          <a:solidFill>
            <a:schemeClr val="tx1"/>
          </a:solidFill>
          <a:latin typeface="+mn-lt"/>
        </a:defRPr>
      </a:lvl6pPr>
      <a:lvl7pPr marL="2819400" indent="-252413" algn="l" defTabSz="1106488" rtl="0" fontAlgn="base">
        <a:spcBef>
          <a:spcPct val="20000"/>
        </a:spcBef>
        <a:spcAft>
          <a:spcPct val="0"/>
        </a:spcAft>
        <a:buClr>
          <a:srgbClr val="FF0000"/>
        </a:buClr>
        <a:buFont typeface="Monotype Sorts" pitchFamily="2" charset="2"/>
        <a:buChar char="â"/>
        <a:defRPr>
          <a:solidFill>
            <a:schemeClr val="tx1"/>
          </a:solidFill>
          <a:latin typeface="+mn-lt"/>
        </a:defRPr>
      </a:lvl7pPr>
      <a:lvl8pPr marL="3276600" indent="-252413" algn="l" defTabSz="1106488" rtl="0" fontAlgn="base">
        <a:spcBef>
          <a:spcPct val="20000"/>
        </a:spcBef>
        <a:spcAft>
          <a:spcPct val="0"/>
        </a:spcAft>
        <a:buClr>
          <a:srgbClr val="FF0000"/>
        </a:buClr>
        <a:buFont typeface="Monotype Sorts" pitchFamily="2" charset="2"/>
        <a:buChar char="â"/>
        <a:defRPr>
          <a:solidFill>
            <a:schemeClr val="tx1"/>
          </a:solidFill>
          <a:latin typeface="+mn-lt"/>
        </a:defRPr>
      </a:lvl8pPr>
      <a:lvl9pPr marL="3733800" indent="-252413" algn="l" defTabSz="1106488" rtl="0" fontAlgn="base">
        <a:spcBef>
          <a:spcPct val="20000"/>
        </a:spcBef>
        <a:spcAft>
          <a:spcPct val="0"/>
        </a:spcAft>
        <a:buClr>
          <a:srgbClr val="FF0000"/>
        </a:buClr>
        <a:buFont typeface="Monotype Sorts" pitchFamily="2" charset="2"/>
        <a:buChar char="â"/>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8.wmf"/><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8" Type="http://schemas.openxmlformats.org/officeDocument/2006/relationships/tags" Target="../tags/tag475.xml"/><Relationship Id="rId13" Type="http://schemas.openxmlformats.org/officeDocument/2006/relationships/slideLayout" Target="../slideLayouts/slideLayout18.xml"/><Relationship Id="rId3" Type="http://schemas.openxmlformats.org/officeDocument/2006/relationships/tags" Target="../tags/tag470.xml"/><Relationship Id="rId7" Type="http://schemas.openxmlformats.org/officeDocument/2006/relationships/tags" Target="../tags/tag474.xml"/><Relationship Id="rId12" Type="http://schemas.openxmlformats.org/officeDocument/2006/relationships/tags" Target="../tags/tag479.xml"/><Relationship Id="rId2" Type="http://schemas.openxmlformats.org/officeDocument/2006/relationships/tags" Target="../tags/tag469.xml"/><Relationship Id="rId1" Type="http://schemas.openxmlformats.org/officeDocument/2006/relationships/tags" Target="../tags/tag468.xml"/><Relationship Id="rId6" Type="http://schemas.openxmlformats.org/officeDocument/2006/relationships/tags" Target="../tags/tag473.xml"/><Relationship Id="rId11" Type="http://schemas.openxmlformats.org/officeDocument/2006/relationships/tags" Target="../tags/tag478.xml"/><Relationship Id="rId5" Type="http://schemas.openxmlformats.org/officeDocument/2006/relationships/tags" Target="../tags/tag472.xml"/><Relationship Id="rId10" Type="http://schemas.openxmlformats.org/officeDocument/2006/relationships/tags" Target="../tags/tag477.xml"/><Relationship Id="rId4" Type="http://schemas.openxmlformats.org/officeDocument/2006/relationships/tags" Target="../tags/tag471.xml"/><Relationship Id="rId9" Type="http://schemas.openxmlformats.org/officeDocument/2006/relationships/tags" Target="../tags/tag476.xml"/></Relationships>
</file>

<file path=ppt/slides/_rels/slide15.xml.rels><?xml version="1.0" encoding="UTF-8" standalone="yes"?>
<Relationships xmlns="http://schemas.openxmlformats.org/package/2006/relationships"><Relationship Id="rId8" Type="http://schemas.openxmlformats.org/officeDocument/2006/relationships/tags" Target="../tags/tag487.xml"/><Relationship Id="rId13" Type="http://schemas.openxmlformats.org/officeDocument/2006/relationships/tags" Target="../tags/tag492.xml"/><Relationship Id="rId3" Type="http://schemas.openxmlformats.org/officeDocument/2006/relationships/tags" Target="../tags/tag482.xml"/><Relationship Id="rId7" Type="http://schemas.openxmlformats.org/officeDocument/2006/relationships/tags" Target="../tags/tag486.xml"/><Relationship Id="rId12" Type="http://schemas.openxmlformats.org/officeDocument/2006/relationships/tags" Target="../tags/tag491.xml"/><Relationship Id="rId17" Type="http://schemas.openxmlformats.org/officeDocument/2006/relationships/slideLayout" Target="../slideLayouts/slideLayout18.xml"/><Relationship Id="rId2" Type="http://schemas.openxmlformats.org/officeDocument/2006/relationships/tags" Target="../tags/tag481.xml"/><Relationship Id="rId16" Type="http://schemas.openxmlformats.org/officeDocument/2006/relationships/tags" Target="../tags/tag495.xml"/><Relationship Id="rId1" Type="http://schemas.openxmlformats.org/officeDocument/2006/relationships/tags" Target="../tags/tag480.xml"/><Relationship Id="rId6" Type="http://schemas.openxmlformats.org/officeDocument/2006/relationships/tags" Target="../tags/tag485.xml"/><Relationship Id="rId11" Type="http://schemas.openxmlformats.org/officeDocument/2006/relationships/tags" Target="../tags/tag490.xml"/><Relationship Id="rId5" Type="http://schemas.openxmlformats.org/officeDocument/2006/relationships/tags" Target="../tags/tag484.xml"/><Relationship Id="rId15" Type="http://schemas.openxmlformats.org/officeDocument/2006/relationships/tags" Target="../tags/tag494.xml"/><Relationship Id="rId10" Type="http://schemas.openxmlformats.org/officeDocument/2006/relationships/tags" Target="../tags/tag489.xml"/><Relationship Id="rId4" Type="http://schemas.openxmlformats.org/officeDocument/2006/relationships/tags" Target="../tags/tag483.xml"/><Relationship Id="rId9" Type="http://schemas.openxmlformats.org/officeDocument/2006/relationships/tags" Target="../tags/tag488.xml"/><Relationship Id="rId14" Type="http://schemas.openxmlformats.org/officeDocument/2006/relationships/tags" Target="../tags/tag493.xml"/></Relationships>
</file>

<file path=ppt/slides/_rels/slide16.xml.rels><?xml version="1.0" encoding="UTF-8" standalone="yes"?>
<Relationships xmlns="http://schemas.openxmlformats.org/package/2006/relationships"><Relationship Id="rId8" Type="http://schemas.openxmlformats.org/officeDocument/2006/relationships/tags" Target="../tags/tag503.xml"/><Relationship Id="rId13" Type="http://schemas.openxmlformats.org/officeDocument/2006/relationships/tags" Target="../tags/tag508.xml"/><Relationship Id="rId3" Type="http://schemas.openxmlformats.org/officeDocument/2006/relationships/tags" Target="../tags/tag498.xml"/><Relationship Id="rId7" Type="http://schemas.openxmlformats.org/officeDocument/2006/relationships/tags" Target="../tags/tag502.xml"/><Relationship Id="rId12" Type="http://schemas.openxmlformats.org/officeDocument/2006/relationships/tags" Target="../tags/tag507.xml"/><Relationship Id="rId17" Type="http://schemas.openxmlformats.org/officeDocument/2006/relationships/slideLayout" Target="../slideLayouts/slideLayout18.xml"/><Relationship Id="rId2" Type="http://schemas.openxmlformats.org/officeDocument/2006/relationships/tags" Target="../tags/tag497.xml"/><Relationship Id="rId16" Type="http://schemas.openxmlformats.org/officeDocument/2006/relationships/tags" Target="../tags/tag511.xml"/><Relationship Id="rId1" Type="http://schemas.openxmlformats.org/officeDocument/2006/relationships/tags" Target="../tags/tag496.xml"/><Relationship Id="rId6" Type="http://schemas.openxmlformats.org/officeDocument/2006/relationships/tags" Target="../tags/tag501.xml"/><Relationship Id="rId11" Type="http://schemas.openxmlformats.org/officeDocument/2006/relationships/tags" Target="../tags/tag506.xml"/><Relationship Id="rId5" Type="http://schemas.openxmlformats.org/officeDocument/2006/relationships/tags" Target="../tags/tag500.xml"/><Relationship Id="rId15" Type="http://schemas.openxmlformats.org/officeDocument/2006/relationships/tags" Target="../tags/tag510.xml"/><Relationship Id="rId10" Type="http://schemas.openxmlformats.org/officeDocument/2006/relationships/tags" Target="../tags/tag505.xml"/><Relationship Id="rId4" Type="http://schemas.openxmlformats.org/officeDocument/2006/relationships/tags" Target="../tags/tag499.xml"/><Relationship Id="rId9" Type="http://schemas.openxmlformats.org/officeDocument/2006/relationships/tags" Target="../tags/tag504.xml"/><Relationship Id="rId14" Type="http://schemas.openxmlformats.org/officeDocument/2006/relationships/tags" Target="../tags/tag509.xml"/></Relationships>
</file>

<file path=ppt/slides/_rels/slide17.xml.rels><?xml version="1.0" encoding="UTF-8" standalone="yes"?>
<Relationships xmlns="http://schemas.openxmlformats.org/package/2006/relationships"><Relationship Id="rId8" Type="http://schemas.openxmlformats.org/officeDocument/2006/relationships/tags" Target="../tags/tag519.xml"/><Relationship Id="rId13" Type="http://schemas.openxmlformats.org/officeDocument/2006/relationships/tags" Target="../tags/tag524.xml"/><Relationship Id="rId18" Type="http://schemas.openxmlformats.org/officeDocument/2006/relationships/image" Target="../media/image13.png"/><Relationship Id="rId3" Type="http://schemas.openxmlformats.org/officeDocument/2006/relationships/tags" Target="../tags/tag514.xml"/><Relationship Id="rId7" Type="http://schemas.openxmlformats.org/officeDocument/2006/relationships/tags" Target="../tags/tag518.xml"/><Relationship Id="rId12" Type="http://schemas.openxmlformats.org/officeDocument/2006/relationships/tags" Target="../tags/tag523.xml"/><Relationship Id="rId17" Type="http://schemas.openxmlformats.org/officeDocument/2006/relationships/notesSlide" Target="../notesSlides/notesSlide11.xml"/><Relationship Id="rId2" Type="http://schemas.openxmlformats.org/officeDocument/2006/relationships/tags" Target="../tags/tag513.xml"/><Relationship Id="rId16" Type="http://schemas.openxmlformats.org/officeDocument/2006/relationships/slideLayout" Target="../slideLayouts/slideLayout18.xml"/><Relationship Id="rId1" Type="http://schemas.openxmlformats.org/officeDocument/2006/relationships/tags" Target="../tags/tag512.xml"/><Relationship Id="rId6" Type="http://schemas.openxmlformats.org/officeDocument/2006/relationships/tags" Target="../tags/tag517.xml"/><Relationship Id="rId11" Type="http://schemas.openxmlformats.org/officeDocument/2006/relationships/tags" Target="../tags/tag522.xml"/><Relationship Id="rId5" Type="http://schemas.openxmlformats.org/officeDocument/2006/relationships/tags" Target="../tags/tag516.xml"/><Relationship Id="rId15" Type="http://schemas.openxmlformats.org/officeDocument/2006/relationships/tags" Target="../tags/tag526.xml"/><Relationship Id="rId10" Type="http://schemas.openxmlformats.org/officeDocument/2006/relationships/tags" Target="../tags/tag521.xml"/><Relationship Id="rId4" Type="http://schemas.openxmlformats.org/officeDocument/2006/relationships/tags" Target="../tags/tag515.xml"/><Relationship Id="rId9" Type="http://schemas.openxmlformats.org/officeDocument/2006/relationships/tags" Target="../tags/tag520.xml"/><Relationship Id="rId14" Type="http://schemas.openxmlformats.org/officeDocument/2006/relationships/tags" Target="../tags/tag52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6" Type="http://schemas.openxmlformats.org/officeDocument/2006/relationships/tags" Target="../tags/tag76.xml"/><Relationship Id="rId84" Type="http://schemas.openxmlformats.org/officeDocument/2006/relationships/tags" Target="../tags/tag84.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87" Type="http://schemas.openxmlformats.org/officeDocument/2006/relationships/notesSlide" Target="../notesSlides/notesSlide2.xml"/><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e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3" Type="http://schemas.openxmlformats.org/officeDocument/2006/relationships/tags" Target="../tags/tag98.xml"/><Relationship Id="rId18" Type="http://schemas.openxmlformats.org/officeDocument/2006/relationships/tags" Target="../tags/tag103.xml"/><Relationship Id="rId26" Type="http://schemas.openxmlformats.org/officeDocument/2006/relationships/tags" Target="../tags/tag111.xml"/><Relationship Id="rId39" Type="http://schemas.openxmlformats.org/officeDocument/2006/relationships/tags" Target="../tags/tag124.xml"/><Relationship Id="rId21" Type="http://schemas.openxmlformats.org/officeDocument/2006/relationships/tags" Target="../tags/tag106.xml"/><Relationship Id="rId34" Type="http://schemas.openxmlformats.org/officeDocument/2006/relationships/tags" Target="../tags/tag119.xml"/><Relationship Id="rId42" Type="http://schemas.openxmlformats.org/officeDocument/2006/relationships/tags" Target="../tags/tag127.xml"/><Relationship Id="rId47" Type="http://schemas.openxmlformats.org/officeDocument/2006/relationships/tags" Target="../tags/tag132.xml"/><Relationship Id="rId50" Type="http://schemas.openxmlformats.org/officeDocument/2006/relationships/tags" Target="../tags/tag135.xml"/><Relationship Id="rId55" Type="http://schemas.openxmlformats.org/officeDocument/2006/relationships/tags" Target="../tags/tag140.xml"/><Relationship Id="rId63" Type="http://schemas.openxmlformats.org/officeDocument/2006/relationships/tags" Target="../tags/tag148.xml"/><Relationship Id="rId68" Type="http://schemas.openxmlformats.org/officeDocument/2006/relationships/tags" Target="../tags/tag153.xml"/><Relationship Id="rId76" Type="http://schemas.openxmlformats.org/officeDocument/2006/relationships/tags" Target="../tags/tag161.xml"/><Relationship Id="rId7" Type="http://schemas.openxmlformats.org/officeDocument/2006/relationships/tags" Target="../tags/tag92.xml"/><Relationship Id="rId71" Type="http://schemas.openxmlformats.org/officeDocument/2006/relationships/tags" Target="../tags/tag156.xml"/><Relationship Id="rId2" Type="http://schemas.openxmlformats.org/officeDocument/2006/relationships/tags" Target="../tags/tag87.xml"/><Relationship Id="rId16" Type="http://schemas.openxmlformats.org/officeDocument/2006/relationships/tags" Target="../tags/tag101.xml"/><Relationship Id="rId29" Type="http://schemas.openxmlformats.org/officeDocument/2006/relationships/tags" Target="../tags/tag114.xml"/><Relationship Id="rId11" Type="http://schemas.openxmlformats.org/officeDocument/2006/relationships/tags" Target="../tags/tag96.xml"/><Relationship Id="rId24" Type="http://schemas.openxmlformats.org/officeDocument/2006/relationships/tags" Target="../tags/tag109.xml"/><Relationship Id="rId32" Type="http://schemas.openxmlformats.org/officeDocument/2006/relationships/tags" Target="../tags/tag117.xml"/><Relationship Id="rId37" Type="http://schemas.openxmlformats.org/officeDocument/2006/relationships/tags" Target="../tags/tag122.xml"/><Relationship Id="rId40" Type="http://schemas.openxmlformats.org/officeDocument/2006/relationships/tags" Target="../tags/tag125.xml"/><Relationship Id="rId45" Type="http://schemas.openxmlformats.org/officeDocument/2006/relationships/tags" Target="../tags/tag130.xml"/><Relationship Id="rId53" Type="http://schemas.openxmlformats.org/officeDocument/2006/relationships/tags" Target="../tags/tag138.xml"/><Relationship Id="rId58" Type="http://schemas.openxmlformats.org/officeDocument/2006/relationships/tags" Target="../tags/tag143.xml"/><Relationship Id="rId66" Type="http://schemas.openxmlformats.org/officeDocument/2006/relationships/tags" Target="../tags/tag151.xml"/><Relationship Id="rId74" Type="http://schemas.openxmlformats.org/officeDocument/2006/relationships/tags" Target="../tags/tag159.xml"/><Relationship Id="rId79" Type="http://schemas.openxmlformats.org/officeDocument/2006/relationships/tags" Target="../tags/tag164.xml"/><Relationship Id="rId5" Type="http://schemas.openxmlformats.org/officeDocument/2006/relationships/tags" Target="../tags/tag90.xml"/><Relationship Id="rId61" Type="http://schemas.openxmlformats.org/officeDocument/2006/relationships/tags" Target="../tags/tag146.xml"/><Relationship Id="rId82" Type="http://schemas.openxmlformats.org/officeDocument/2006/relationships/notesSlide" Target="../notesSlides/notesSlide4.xml"/><Relationship Id="rId10" Type="http://schemas.openxmlformats.org/officeDocument/2006/relationships/tags" Target="../tags/tag95.xml"/><Relationship Id="rId19" Type="http://schemas.openxmlformats.org/officeDocument/2006/relationships/tags" Target="../tags/tag104.xml"/><Relationship Id="rId31" Type="http://schemas.openxmlformats.org/officeDocument/2006/relationships/tags" Target="../tags/tag116.xml"/><Relationship Id="rId44" Type="http://schemas.openxmlformats.org/officeDocument/2006/relationships/tags" Target="../tags/tag129.xml"/><Relationship Id="rId52" Type="http://schemas.openxmlformats.org/officeDocument/2006/relationships/tags" Target="../tags/tag137.xml"/><Relationship Id="rId60" Type="http://schemas.openxmlformats.org/officeDocument/2006/relationships/tags" Target="../tags/tag145.xml"/><Relationship Id="rId65" Type="http://schemas.openxmlformats.org/officeDocument/2006/relationships/tags" Target="../tags/tag150.xml"/><Relationship Id="rId73" Type="http://schemas.openxmlformats.org/officeDocument/2006/relationships/tags" Target="../tags/tag158.xml"/><Relationship Id="rId78" Type="http://schemas.openxmlformats.org/officeDocument/2006/relationships/tags" Target="../tags/tag163.xml"/><Relationship Id="rId81" Type="http://schemas.openxmlformats.org/officeDocument/2006/relationships/slideLayout" Target="../slideLayouts/slideLayout18.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 Id="rId22" Type="http://schemas.openxmlformats.org/officeDocument/2006/relationships/tags" Target="../tags/tag107.xml"/><Relationship Id="rId27" Type="http://schemas.openxmlformats.org/officeDocument/2006/relationships/tags" Target="../tags/tag112.xml"/><Relationship Id="rId30" Type="http://schemas.openxmlformats.org/officeDocument/2006/relationships/tags" Target="../tags/tag115.xml"/><Relationship Id="rId35" Type="http://schemas.openxmlformats.org/officeDocument/2006/relationships/tags" Target="../tags/tag120.xml"/><Relationship Id="rId43" Type="http://schemas.openxmlformats.org/officeDocument/2006/relationships/tags" Target="../tags/tag128.xml"/><Relationship Id="rId48" Type="http://schemas.openxmlformats.org/officeDocument/2006/relationships/tags" Target="../tags/tag133.xml"/><Relationship Id="rId56" Type="http://schemas.openxmlformats.org/officeDocument/2006/relationships/tags" Target="../tags/tag141.xml"/><Relationship Id="rId64" Type="http://schemas.openxmlformats.org/officeDocument/2006/relationships/tags" Target="../tags/tag149.xml"/><Relationship Id="rId69" Type="http://schemas.openxmlformats.org/officeDocument/2006/relationships/tags" Target="../tags/tag154.xml"/><Relationship Id="rId77" Type="http://schemas.openxmlformats.org/officeDocument/2006/relationships/tags" Target="../tags/tag162.xml"/><Relationship Id="rId8" Type="http://schemas.openxmlformats.org/officeDocument/2006/relationships/tags" Target="../tags/tag93.xml"/><Relationship Id="rId51" Type="http://schemas.openxmlformats.org/officeDocument/2006/relationships/tags" Target="../tags/tag136.xml"/><Relationship Id="rId72" Type="http://schemas.openxmlformats.org/officeDocument/2006/relationships/tags" Target="../tags/tag157.xml"/><Relationship Id="rId80" Type="http://schemas.openxmlformats.org/officeDocument/2006/relationships/tags" Target="../tags/tag165.xml"/><Relationship Id="rId3" Type="http://schemas.openxmlformats.org/officeDocument/2006/relationships/tags" Target="../tags/tag88.xml"/><Relationship Id="rId12" Type="http://schemas.openxmlformats.org/officeDocument/2006/relationships/tags" Target="../tags/tag97.xml"/><Relationship Id="rId17" Type="http://schemas.openxmlformats.org/officeDocument/2006/relationships/tags" Target="../tags/tag102.xml"/><Relationship Id="rId25" Type="http://schemas.openxmlformats.org/officeDocument/2006/relationships/tags" Target="../tags/tag110.xml"/><Relationship Id="rId33" Type="http://schemas.openxmlformats.org/officeDocument/2006/relationships/tags" Target="../tags/tag118.xml"/><Relationship Id="rId38" Type="http://schemas.openxmlformats.org/officeDocument/2006/relationships/tags" Target="../tags/tag123.xml"/><Relationship Id="rId46" Type="http://schemas.openxmlformats.org/officeDocument/2006/relationships/tags" Target="../tags/tag131.xml"/><Relationship Id="rId59" Type="http://schemas.openxmlformats.org/officeDocument/2006/relationships/tags" Target="../tags/tag144.xml"/><Relationship Id="rId67" Type="http://schemas.openxmlformats.org/officeDocument/2006/relationships/tags" Target="../tags/tag152.xml"/><Relationship Id="rId20" Type="http://schemas.openxmlformats.org/officeDocument/2006/relationships/tags" Target="../tags/tag105.xml"/><Relationship Id="rId41" Type="http://schemas.openxmlformats.org/officeDocument/2006/relationships/tags" Target="../tags/tag126.xml"/><Relationship Id="rId54" Type="http://schemas.openxmlformats.org/officeDocument/2006/relationships/tags" Target="../tags/tag139.xml"/><Relationship Id="rId62" Type="http://schemas.openxmlformats.org/officeDocument/2006/relationships/tags" Target="../tags/tag147.xml"/><Relationship Id="rId70" Type="http://schemas.openxmlformats.org/officeDocument/2006/relationships/tags" Target="../tags/tag155.xml"/><Relationship Id="rId75" Type="http://schemas.openxmlformats.org/officeDocument/2006/relationships/tags" Target="../tags/tag160.xml"/><Relationship Id="rId1" Type="http://schemas.openxmlformats.org/officeDocument/2006/relationships/tags" Target="../tags/tag86.xml"/><Relationship Id="rId6" Type="http://schemas.openxmlformats.org/officeDocument/2006/relationships/tags" Target="../tags/tag91.xml"/><Relationship Id="rId15" Type="http://schemas.openxmlformats.org/officeDocument/2006/relationships/tags" Target="../tags/tag100.xml"/><Relationship Id="rId23" Type="http://schemas.openxmlformats.org/officeDocument/2006/relationships/tags" Target="../tags/tag108.xml"/><Relationship Id="rId28" Type="http://schemas.openxmlformats.org/officeDocument/2006/relationships/tags" Target="../tags/tag113.xml"/><Relationship Id="rId36" Type="http://schemas.openxmlformats.org/officeDocument/2006/relationships/tags" Target="../tags/tag121.xml"/><Relationship Id="rId49" Type="http://schemas.openxmlformats.org/officeDocument/2006/relationships/tags" Target="../tags/tag134.xml"/><Relationship Id="rId57" Type="http://schemas.openxmlformats.org/officeDocument/2006/relationships/tags" Target="../tags/tag142.xml"/></Relationships>
</file>

<file path=ppt/slides/_rels/slide5.xml.rels><?xml version="1.0" encoding="UTF-8" standalone="yes"?>
<Relationships xmlns="http://schemas.openxmlformats.org/package/2006/relationships"><Relationship Id="rId26" Type="http://schemas.openxmlformats.org/officeDocument/2006/relationships/tags" Target="../tags/tag191.xml"/><Relationship Id="rId117" Type="http://schemas.openxmlformats.org/officeDocument/2006/relationships/tags" Target="../tags/tag282.xml"/><Relationship Id="rId21" Type="http://schemas.openxmlformats.org/officeDocument/2006/relationships/tags" Target="../tags/tag186.xml"/><Relationship Id="rId42" Type="http://schemas.openxmlformats.org/officeDocument/2006/relationships/tags" Target="../tags/tag207.xml"/><Relationship Id="rId47" Type="http://schemas.openxmlformats.org/officeDocument/2006/relationships/tags" Target="../tags/tag212.xml"/><Relationship Id="rId63" Type="http://schemas.openxmlformats.org/officeDocument/2006/relationships/tags" Target="../tags/tag228.xml"/><Relationship Id="rId68" Type="http://schemas.openxmlformats.org/officeDocument/2006/relationships/tags" Target="../tags/tag233.xml"/><Relationship Id="rId84" Type="http://schemas.openxmlformats.org/officeDocument/2006/relationships/tags" Target="../tags/tag249.xml"/><Relationship Id="rId89" Type="http://schemas.openxmlformats.org/officeDocument/2006/relationships/tags" Target="../tags/tag254.xml"/><Relationship Id="rId112" Type="http://schemas.openxmlformats.org/officeDocument/2006/relationships/tags" Target="../tags/tag277.xml"/><Relationship Id="rId16" Type="http://schemas.openxmlformats.org/officeDocument/2006/relationships/tags" Target="../tags/tag181.xml"/><Relationship Id="rId107" Type="http://schemas.openxmlformats.org/officeDocument/2006/relationships/tags" Target="../tags/tag272.xml"/><Relationship Id="rId11" Type="http://schemas.openxmlformats.org/officeDocument/2006/relationships/tags" Target="../tags/tag176.xml"/><Relationship Id="rId32" Type="http://schemas.openxmlformats.org/officeDocument/2006/relationships/tags" Target="../tags/tag197.xml"/><Relationship Id="rId37" Type="http://schemas.openxmlformats.org/officeDocument/2006/relationships/tags" Target="../tags/tag202.xml"/><Relationship Id="rId53" Type="http://schemas.openxmlformats.org/officeDocument/2006/relationships/tags" Target="../tags/tag218.xml"/><Relationship Id="rId58" Type="http://schemas.openxmlformats.org/officeDocument/2006/relationships/tags" Target="../tags/tag223.xml"/><Relationship Id="rId74" Type="http://schemas.openxmlformats.org/officeDocument/2006/relationships/tags" Target="../tags/tag239.xml"/><Relationship Id="rId79" Type="http://schemas.openxmlformats.org/officeDocument/2006/relationships/tags" Target="../tags/tag244.xml"/><Relationship Id="rId102" Type="http://schemas.openxmlformats.org/officeDocument/2006/relationships/tags" Target="../tags/tag267.xml"/><Relationship Id="rId123" Type="http://schemas.openxmlformats.org/officeDocument/2006/relationships/tags" Target="../tags/tag288.xml"/><Relationship Id="rId5" Type="http://schemas.openxmlformats.org/officeDocument/2006/relationships/tags" Target="../tags/tag170.xml"/><Relationship Id="rId61" Type="http://schemas.openxmlformats.org/officeDocument/2006/relationships/tags" Target="../tags/tag226.xml"/><Relationship Id="rId82" Type="http://schemas.openxmlformats.org/officeDocument/2006/relationships/tags" Target="../tags/tag247.xml"/><Relationship Id="rId90" Type="http://schemas.openxmlformats.org/officeDocument/2006/relationships/tags" Target="../tags/tag255.xml"/><Relationship Id="rId95" Type="http://schemas.openxmlformats.org/officeDocument/2006/relationships/tags" Target="../tags/tag260.xml"/><Relationship Id="rId19" Type="http://schemas.openxmlformats.org/officeDocument/2006/relationships/tags" Target="../tags/tag184.xml"/><Relationship Id="rId14" Type="http://schemas.openxmlformats.org/officeDocument/2006/relationships/tags" Target="../tags/tag179.xml"/><Relationship Id="rId22" Type="http://schemas.openxmlformats.org/officeDocument/2006/relationships/tags" Target="../tags/tag187.xml"/><Relationship Id="rId27" Type="http://schemas.openxmlformats.org/officeDocument/2006/relationships/tags" Target="../tags/tag192.xml"/><Relationship Id="rId30" Type="http://schemas.openxmlformats.org/officeDocument/2006/relationships/tags" Target="../tags/tag195.xml"/><Relationship Id="rId35" Type="http://schemas.openxmlformats.org/officeDocument/2006/relationships/tags" Target="../tags/tag200.xml"/><Relationship Id="rId43" Type="http://schemas.openxmlformats.org/officeDocument/2006/relationships/tags" Target="../tags/tag208.xml"/><Relationship Id="rId48" Type="http://schemas.openxmlformats.org/officeDocument/2006/relationships/tags" Target="../tags/tag213.xml"/><Relationship Id="rId56" Type="http://schemas.openxmlformats.org/officeDocument/2006/relationships/tags" Target="../tags/tag221.xml"/><Relationship Id="rId64" Type="http://schemas.openxmlformats.org/officeDocument/2006/relationships/tags" Target="../tags/tag229.xml"/><Relationship Id="rId69" Type="http://schemas.openxmlformats.org/officeDocument/2006/relationships/tags" Target="../tags/tag234.xml"/><Relationship Id="rId77" Type="http://schemas.openxmlformats.org/officeDocument/2006/relationships/tags" Target="../tags/tag242.xml"/><Relationship Id="rId100" Type="http://schemas.openxmlformats.org/officeDocument/2006/relationships/tags" Target="../tags/tag265.xml"/><Relationship Id="rId105" Type="http://schemas.openxmlformats.org/officeDocument/2006/relationships/tags" Target="../tags/tag270.xml"/><Relationship Id="rId113" Type="http://schemas.openxmlformats.org/officeDocument/2006/relationships/tags" Target="../tags/tag278.xml"/><Relationship Id="rId118" Type="http://schemas.openxmlformats.org/officeDocument/2006/relationships/tags" Target="../tags/tag283.xml"/><Relationship Id="rId126" Type="http://schemas.openxmlformats.org/officeDocument/2006/relationships/notesSlide" Target="../notesSlides/notesSlide5.xml"/><Relationship Id="rId8" Type="http://schemas.openxmlformats.org/officeDocument/2006/relationships/tags" Target="../tags/tag173.xml"/><Relationship Id="rId51" Type="http://schemas.openxmlformats.org/officeDocument/2006/relationships/tags" Target="../tags/tag216.xml"/><Relationship Id="rId72" Type="http://schemas.openxmlformats.org/officeDocument/2006/relationships/tags" Target="../tags/tag237.xml"/><Relationship Id="rId80" Type="http://schemas.openxmlformats.org/officeDocument/2006/relationships/tags" Target="../tags/tag245.xml"/><Relationship Id="rId85" Type="http://schemas.openxmlformats.org/officeDocument/2006/relationships/tags" Target="../tags/tag250.xml"/><Relationship Id="rId93" Type="http://schemas.openxmlformats.org/officeDocument/2006/relationships/tags" Target="../tags/tag258.xml"/><Relationship Id="rId98" Type="http://schemas.openxmlformats.org/officeDocument/2006/relationships/tags" Target="../tags/tag263.xml"/><Relationship Id="rId121" Type="http://schemas.openxmlformats.org/officeDocument/2006/relationships/tags" Target="../tags/tag286.xml"/><Relationship Id="rId3" Type="http://schemas.openxmlformats.org/officeDocument/2006/relationships/tags" Target="../tags/tag168.xml"/><Relationship Id="rId12" Type="http://schemas.openxmlformats.org/officeDocument/2006/relationships/tags" Target="../tags/tag177.xml"/><Relationship Id="rId17" Type="http://schemas.openxmlformats.org/officeDocument/2006/relationships/tags" Target="../tags/tag182.xml"/><Relationship Id="rId25" Type="http://schemas.openxmlformats.org/officeDocument/2006/relationships/tags" Target="../tags/tag190.xml"/><Relationship Id="rId33" Type="http://schemas.openxmlformats.org/officeDocument/2006/relationships/tags" Target="../tags/tag198.xml"/><Relationship Id="rId38" Type="http://schemas.openxmlformats.org/officeDocument/2006/relationships/tags" Target="../tags/tag203.xml"/><Relationship Id="rId46" Type="http://schemas.openxmlformats.org/officeDocument/2006/relationships/tags" Target="../tags/tag211.xml"/><Relationship Id="rId59" Type="http://schemas.openxmlformats.org/officeDocument/2006/relationships/tags" Target="../tags/tag224.xml"/><Relationship Id="rId67" Type="http://schemas.openxmlformats.org/officeDocument/2006/relationships/tags" Target="../tags/tag232.xml"/><Relationship Id="rId103" Type="http://schemas.openxmlformats.org/officeDocument/2006/relationships/tags" Target="../tags/tag268.xml"/><Relationship Id="rId108" Type="http://schemas.openxmlformats.org/officeDocument/2006/relationships/tags" Target="../tags/tag273.xml"/><Relationship Id="rId116" Type="http://schemas.openxmlformats.org/officeDocument/2006/relationships/tags" Target="../tags/tag281.xml"/><Relationship Id="rId124" Type="http://schemas.openxmlformats.org/officeDocument/2006/relationships/tags" Target="../tags/tag289.xml"/><Relationship Id="rId20" Type="http://schemas.openxmlformats.org/officeDocument/2006/relationships/tags" Target="../tags/tag185.xml"/><Relationship Id="rId41" Type="http://schemas.openxmlformats.org/officeDocument/2006/relationships/tags" Target="../tags/tag206.xml"/><Relationship Id="rId54" Type="http://schemas.openxmlformats.org/officeDocument/2006/relationships/tags" Target="../tags/tag219.xml"/><Relationship Id="rId62" Type="http://schemas.openxmlformats.org/officeDocument/2006/relationships/tags" Target="../tags/tag227.xml"/><Relationship Id="rId70" Type="http://schemas.openxmlformats.org/officeDocument/2006/relationships/tags" Target="../tags/tag235.xml"/><Relationship Id="rId75" Type="http://schemas.openxmlformats.org/officeDocument/2006/relationships/tags" Target="../tags/tag240.xml"/><Relationship Id="rId83" Type="http://schemas.openxmlformats.org/officeDocument/2006/relationships/tags" Target="../tags/tag248.xml"/><Relationship Id="rId88" Type="http://schemas.openxmlformats.org/officeDocument/2006/relationships/tags" Target="../tags/tag253.xml"/><Relationship Id="rId91" Type="http://schemas.openxmlformats.org/officeDocument/2006/relationships/tags" Target="../tags/tag256.xml"/><Relationship Id="rId96" Type="http://schemas.openxmlformats.org/officeDocument/2006/relationships/tags" Target="../tags/tag261.xml"/><Relationship Id="rId111" Type="http://schemas.openxmlformats.org/officeDocument/2006/relationships/tags" Target="../tags/tag276.xml"/><Relationship Id="rId1" Type="http://schemas.openxmlformats.org/officeDocument/2006/relationships/tags" Target="../tags/tag166.xml"/><Relationship Id="rId6" Type="http://schemas.openxmlformats.org/officeDocument/2006/relationships/tags" Target="../tags/tag171.xml"/><Relationship Id="rId15" Type="http://schemas.openxmlformats.org/officeDocument/2006/relationships/tags" Target="../tags/tag180.xml"/><Relationship Id="rId23" Type="http://schemas.openxmlformats.org/officeDocument/2006/relationships/tags" Target="../tags/tag188.xml"/><Relationship Id="rId28" Type="http://schemas.openxmlformats.org/officeDocument/2006/relationships/tags" Target="../tags/tag193.xml"/><Relationship Id="rId36" Type="http://schemas.openxmlformats.org/officeDocument/2006/relationships/tags" Target="../tags/tag201.xml"/><Relationship Id="rId49" Type="http://schemas.openxmlformats.org/officeDocument/2006/relationships/tags" Target="../tags/tag214.xml"/><Relationship Id="rId57" Type="http://schemas.openxmlformats.org/officeDocument/2006/relationships/tags" Target="../tags/tag222.xml"/><Relationship Id="rId106" Type="http://schemas.openxmlformats.org/officeDocument/2006/relationships/tags" Target="../tags/tag271.xml"/><Relationship Id="rId114" Type="http://schemas.openxmlformats.org/officeDocument/2006/relationships/tags" Target="../tags/tag279.xml"/><Relationship Id="rId119" Type="http://schemas.openxmlformats.org/officeDocument/2006/relationships/tags" Target="../tags/tag284.xml"/><Relationship Id="rId10" Type="http://schemas.openxmlformats.org/officeDocument/2006/relationships/tags" Target="../tags/tag175.xml"/><Relationship Id="rId31" Type="http://schemas.openxmlformats.org/officeDocument/2006/relationships/tags" Target="../tags/tag196.xml"/><Relationship Id="rId44" Type="http://schemas.openxmlformats.org/officeDocument/2006/relationships/tags" Target="../tags/tag209.xml"/><Relationship Id="rId52" Type="http://schemas.openxmlformats.org/officeDocument/2006/relationships/tags" Target="../tags/tag217.xml"/><Relationship Id="rId60" Type="http://schemas.openxmlformats.org/officeDocument/2006/relationships/tags" Target="../tags/tag225.xml"/><Relationship Id="rId65" Type="http://schemas.openxmlformats.org/officeDocument/2006/relationships/tags" Target="../tags/tag230.xml"/><Relationship Id="rId73" Type="http://schemas.openxmlformats.org/officeDocument/2006/relationships/tags" Target="../tags/tag238.xml"/><Relationship Id="rId78" Type="http://schemas.openxmlformats.org/officeDocument/2006/relationships/tags" Target="../tags/tag243.xml"/><Relationship Id="rId81" Type="http://schemas.openxmlformats.org/officeDocument/2006/relationships/tags" Target="../tags/tag246.xml"/><Relationship Id="rId86" Type="http://schemas.openxmlformats.org/officeDocument/2006/relationships/tags" Target="../tags/tag251.xml"/><Relationship Id="rId94" Type="http://schemas.openxmlformats.org/officeDocument/2006/relationships/tags" Target="../tags/tag259.xml"/><Relationship Id="rId99" Type="http://schemas.openxmlformats.org/officeDocument/2006/relationships/tags" Target="../tags/tag264.xml"/><Relationship Id="rId101" Type="http://schemas.openxmlformats.org/officeDocument/2006/relationships/tags" Target="../tags/tag266.xml"/><Relationship Id="rId122" Type="http://schemas.openxmlformats.org/officeDocument/2006/relationships/tags" Target="../tags/tag287.xml"/><Relationship Id="rId4" Type="http://schemas.openxmlformats.org/officeDocument/2006/relationships/tags" Target="../tags/tag169.xml"/><Relationship Id="rId9" Type="http://schemas.openxmlformats.org/officeDocument/2006/relationships/tags" Target="../tags/tag174.xml"/><Relationship Id="rId13" Type="http://schemas.openxmlformats.org/officeDocument/2006/relationships/tags" Target="../tags/tag178.xml"/><Relationship Id="rId18" Type="http://schemas.openxmlformats.org/officeDocument/2006/relationships/tags" Target="../tags/tag183.xml"/><Relationship Id="rId39" Type="http://schemas.openxmlformats.org/officeDocument/2006/relationships/tags" Target="../tags/tag204.xml"/><Relationship Id="rId109" Type="http://schemas.openxmlformats.org/officeDocument/2006/relationships/tags" Target="../tags/tag274.xml"/><Relationship Id="rId34" Type="http://schemas.openxmlformats.org/officeDocument/2006/relationships/tags" Target="../tags/tag199.xml"/><Relationship Id="rId50" Type="http://schemas.openxmlformats.org/officeDocument/2006/relationships/tags" Target="../tags/tag215.xml"/><Relationship Id="rId55" Type="http://schemas.openxmlformats.org/officeDocument/2006/relationships/tags" Target="../tags/tag220.xml"/><Relationship Id="rId76" Type="http://schemas.openxmlformats.org/officeDocument/2006/relationships/tags" Target="../tags/tag241.xml"/><Relationship Id="rId97" Type="http://schemas.openxmlformats.org/officeDocument/2006/relationships/tags" Target="../tags/tag262.xml"/><Relationship Id="rId104" Type="http://schemas.openxmlformats.org/officeDocument/2006/relationships/tags" Target="../tags/tag269.xml"/><Relationship Id="rId120" Type="http://schemas.openxmlformats.org/officeDocument/2006/relationships/tags" Target="../tags/tag285.xml"/><Relationship Id="rId125" Type="http://schemas.openxmlformats.org/officeDocument/2006/relationships/slideLayout" Target="../slideLayouts/slideLayout18.xml"/><Relationship Id="rId7" Type="http://schemas.openxmlformats.org/officeDocument/2006/relationships/tags" Target="../tags/tag172.xml"/><Relationship Id="rId71" Type="http://schemas.openxmlformats.org/officeDocument/2006/relationships/tags" Target="../tags/tag236.xml"/><Relationship Id="rId92" Type="http://schemas.openxmlformats.org/officeDocument/2006/relationships/tags" Target="../tags/tag257.xml"/><Relationship Id="rId2" Type="http://schemas.openxmlformats.org/officeDocument/2006/relationships/tags" Target="../tags/tag167.xml"/><Relationship Id="rId29" Type="http://schemas.openxmlformats.org/officeDocument/2006/relationships/tags" Target="../tags/tag194.xml"/><Relationship Id="rId24" Type="http://schemas.openxmlformats.org/officeDocument/2006/relationships/tags" Target="../tags/tag189.xml"/><Relationship Id="rId40" Type="http://schemas.openxmlformats.org/officeDocument/2006/relationships/tags" Target="../tags/tag205.xml"/><Relationship Id="rId45" Type="http://schemas.openxmlformats.org/officeDocument/2006/relationships/tags" Target="../tags/tag210.xml"/><Relationship Id="rId66" Type="http://schemas.openxmlformats.org/officeDocument/2006/relationships/tags" Target="../tags/tag231.xml"/><Relationship Id="rId87" Type="http://schemas.openxmlformats.org/officeDocument/2006/relationships/tags" Target="../tags/tag252.xml"/><Relationship Id="rId110" Type="http://schemas.openxmlformats.org/officeDocument/2006/relationships/tags" Target="../tags/tag275.xml"/><Relationship Id="rId115" Type="http://schemas.openxmlformats.org/officeDocument/2006/relationships/tags" Target="../tags/tag280.xml"/></Relationships>
</file>

<file path=ppt/slides/_rels/slide6.xml.rels><?xml version="1.0" encoding="UTF-8" standalone="yes"?>
<Relationships xmlns="http://schemas.openxmlformats.org/package/2006/relationships"><Relationship Id="rId26" Type="http://schemas.openxmlformats.org/officeDocument/2006/relationships/tags" Target="../tags/tag315.xml"/><Relationship Id="rId117" Type="http://schemas.openxmlformats.org/officeDocument/2006/relationships/tags" Target="../tags/tag406.xml"/><Relationship Id="rId21" Type="http://schemas.openxmlformats.org/officeDocument/2006/relationships/tags" Target="../tags/tag310.xml"/><Relationship Id="rId42" Type="http://schemas.openxmlformats.org/officeDocument/2006/relationships/tags" Target="../tags/tag331.xml"/><Relationship Id="rId47" Type="http://schemas.openxmlformats.org/officeDocument/2006/relationships/tags" Target="../tags/tag336.xml"/><Relationship Id="rId63" Type="http://schemas.openxmlformats.org/officeDocument/2006/relationships/tags" Target="../tags/tag352.xml"/><Relationship Id="rId68" Type="http://schemas.openxmlformats.org/officeDocument/2006/relationships/tags" Target="../tags/tag357.xml"/><Relationship Id="rId84" Type="http://schemas.openxmlformats.org/officeDocument/2006/relationships/tags" Target="../tags/tag373.xml"/><Relationship Id="rId89" Type="http://schemas.openxmlformats.org/officeDocument/2006/relationships/tags" Target="../tags/tag378.xml"/><Relationship Id="rId112" Type="http://schemas.openxmlformats.org/officeDocument/2006/relationships/tags" Target="../tags/tag401.xml"/><Relationship Id="rId16" Type="http://schemas.openxmlformats.org/officeDocument/2006/relationships/tags" Target="../tags/tag305.xml"/><Relationship Id="rId107" Type="http://schemas.openxmlformats.org/officeDocument/2006/relationships/tags" Target="../tags/tag396.xml"/><Relationship Id="rId11" Type="http://schemas.openxmlformats.org/officeDocument/2006/relationships/tags" Target="../tags/tag300.xml"/><Relationship Id="rId32" Type="http://schemas.openxmlformats.org/officeDocument/2006/relationships/tags" Target="../tags/tag321.xml"/><Relationship Id="rId37" Type="http://schemas.openxmlformats.org/officeDocument/2006/relationships/tags" Target="../tags/tag326.xml"/><Relationship Id="rId53" Type="http://schemas.openxmlformats.org/officeDocument/2006/relationships/tags" Target="../tags/tag342.xml"/><Relationship Id="rId58" Type="http://schemas.openxmlformats.org/officeDocument/2006/relationships/tags" Target="../tags/tag347.xml"/><Relationship Id="rId74" Type="http://schemas.openxmlformats.org/officeDocument/2006/relationships/tags" Target="../tags/tag363.xml"/><Relationship Id="rId79" Type="http://schemas.openxmlformats.org/officeDocument/2006/relationships/tags" Target="../tags/tag368.xml"/><Relationship Id="rId102" Type="http://schemas.openxmlformats.org/officeDocument/2006/relationships/tags" Target="../tags/tag391.xml"/><Relationship Id="rId123" Type="http://schemas.openxmlformats.org/officeDocument/2006/relationships/tags" Target="../tags/tag412.xml"/><Relationship Id="rId128" Type="http://schemas.openxmlformats.org/officeDocument/2006/relationships/tags" Target="../tags/tag417.xml"/><Relationship Id="rId5" Type="http://schemas.openxmlformats.org/officeDocument/2006/relationships/tags" Target="../tags/tag294.xml"/><Relationship Id="rId90" Type="http://schemas.openxmlformats.org/officeDocument/2006/relationships/tags" Target="../tags/tag379.xml"/><Relationship Id="rId95" Type="http://schemas.openxmlformats.org/officeDocument/2006/relationships/tags" Target="../tags/tag384.xml"/><Relationship Id="rId19" Type="http://schemas.openxmlformats.org/officeDocument/2006/relationships/tags" Target="../tags/tag308.xml"/><Relationship Id="rId14" Type="http://schemas.openxmlformats.org/officeDocument/2006/relationships/tags" Target="../tags/tag303.xml"/><Relationship Id="rId22" Type="http://schemas.openxmlformats.org/officeDocument/2006/relationships/tags" Target="../tags/tag311.xml"/><Relationship Id="rId27" Type="http://schemas.openxmlformats.org/officeDocument/2006/relationships/tags" Target="../tags/tag316.xml"/><Relationship Id="rId30" Type="http://schemas.openxmlformats.org/officeDocument/2006/relationships/tags" Target="../tags/tag319.xml"/><Relationship Id="rId35" Type="http://schemas.openxmlformats.org/officeDocument/2006/relationships/tags" Target="../tags/tag324.xml"/><Relationship Id="rId43" Type="http://schemas.openxmlformats.org/officeDocument/2006/relationships/tags" Target="../tags/tag332.xml"/><Relationship Id="rId48" Type="http://schemas.openxmlformats.org/officeDocument/2006/relationships/tags" Target="../tags/tag337.xml"/><Relationship Id="rId56" Type="http://schemas.openxmlformats.org/officeDocument/2006/relationships/tags" Target="../tags/tag345.xml"/><Relationship Id="rId64" Type="http://schemas.openxmlformats.org/officeDocument/2006/relationships/tags" Target="../tags/tag353.xml"/><Relationship Id="rId69" Type="http://schemas.openxmlformats.org/officeDocument/2006/relationships/tags" Target="../tags/tag358.xml"/><Relationship Id="rId77" Type="http://schemas.openxmlformats.org/officeDocument/2006/relationships/tags" Target="../tags/tag366.xml"/><Relationship Id="rId100" Type="http://schemas.openxmlformats.org/officeDocument/2006/relationships/tags" Target="../tags/tag389.xml"/><Relationship Id="rId105" Type="http://schemas.openxmlformats.org/officeDocument/2006/relationships/tags" Target="../tags/tag394.xml"/><Relationship Id="rId113" Type="http://schemas.openxmlformats.org/officeDocument/2006/relationships/tags" Target="../tags/tag402.xml"/><Relationship Id="rId118" Type="http://schemas.openxmlformats.org/officeDocument/2006/relationships/tags" Target="../tags/tag407.xml"/><Relationship Id="rId126" Type="http://schemas.openxmlformats.org/officeDocument/2006/relationships/tags" Target="../tags/tag415.xml"/><Relationship Id="rId8" Type="http://schemas.openxmlformats.org/officeDocument/2006/relationships/tags" Target="../tags/tag297.xml"/><Relationship Id="rId51" Type="http://schemas.openxmlformats.org/officeDocument/2006/relationships/tags" Target="../tags/tag340.xml"/><Relationship Id="rId72" Type="http://schemas.openxmlformats.org/officeDocument/2006/relationships/tags" Target="../tags/tag361.xml"/><Relationship Id="rId80" Type="http://schemas.openxmlformats.org/officeDocument/2006/relationships/tags" Target="../tags/tag369.xml"/><Relationship Id="rId85" Type="http://schemas.openxmlformats.org/officeDocument/2006/relationships/tags" Target="../tags/tag374.xml"/><Relationship Id="rId93" Type="http://schemas.openxmlformats.org/officeDocument/2006/relationships/tags" Target="../tags/tag382.xml"/><Relationship Id="rId98" Type="http://schemas.openxmlformats.org/officeDocument/2006/relationships/tags" Target="../tags/tag387.xml"/><Relationship Id="rId121" Type="http://schemas.openxmlformats.org/officeDocument/2006/relationships/tags" Target="../tags/tag410.xml"/><Relationship Id="rId3" Type="http://schemas.openxmlformats.org/officeDocument/2006/relationships/tags" Target="../tags/tag292.xml"/><Relationship Id="rId12" Type="http://schemas.openxmlformats.org/officeDocument/2006/relationships/tags" Target="../tags/tag301.xml"/><Relationship Id="rId17" Type="http://schemas.openxmlformats.org/officeDocument/2006/relationships/tags" Target="../tags/tag306.xml"/><Relationship Id="rId25" Type="http://schemas.openxmlformats.org/officeDocument/2006/relationships/tags" Target="../tags/tag314.xml"/><Relationship Id="rId33" Type="http://schemas.openxmlformats.org/officeDocument/2006/relationships/tags" Target="../tags/tag322.xml"/><Relationship Id="rId38" Type="http://schemas.openxmlformats.org/officeDocument/2006/relationships/tags" Target="../tags/tag327.xml"/><Relationship Id="rId46" Type="http://schemas.openxmlformats.org/officeDocument/2006/relationships/tags" Target="../tags/tag335.xml"/><Relationship Id="rId59" Type="http://schemas.openxmlformats.org/officeDocument/2006/relationships/tags" Target="../tags/tag348.xml"/><Relationship Id="rId67" Type="http://schemas.openxmlformats.org/officeDocument/2006/relationships/tags" Target="../tags/tag356.xml"/><Relationship Id="rId103" Type="http://schemas.openxmlformats.org/officeDocument/2006/relationships/tags" Target="../tags/tag392.xml"/><Relationship Id="rId108" Type="http://schemas.openxmlformats.org/officeDocument/2006/relationships/tags" Target="../tags/tag397.xml"/><Relationship Id="rId116" Type="http://schemas.openxmlformats.org/officeDocument/2006/relationships/tags" Target="../tags/tag405.xml"/><Relationship Id="rId124" Type="http://schemas.openxmlformats.org/officeDocument/2006/relationships/tags" Target="../tags/tag413.xml"/><Relationship Id="rId129" Type="http://schemas.openxmlformats.org/officeDocument/2006/relationships/tags" Target="../tags/tag418.xml"/><Relationship Id="rId20" Type="http://schemas.openxmlformats.org/officeDocument/2006/relationships/tags" Target="../tags/tag309.xml"/><Relationship Id="rId41" Type="http://schemas.openxmlformats.org/officeDocument/2006/relationships/tags" Target="../tags/tag330.xml"/><Relationship Id="rId54" Type="http://schemas.openxmlformats.org/officeDocument/2006/relationships/tags" Target="../tags/tag343.xml"/><Relationship Id="rId62" Type="http://schemas.openxmlformats.org/officeDocument/2006/relationships/tags" Target="../tags/tag351.xml"/><Relationship Id="rId70" Type="http://schemas.openxmlformats.org/officeDocument/2006/relationships/tags" Target="../tags/tag359.xml"/><Relationship Id="rId75" Type="http://schemas.openxmlformats.org/officeDocument/2006/relationships/tags" Target="../tags/tag364.xml"/><Relationship Id="rId83" Type="http://schemas.openxmlformats.org/officeDocument/2006/relationships/tags" Target="../tags/tag372.xml"/><Relationship Id="rId88" Type="http://schemas.openxmlformats.org/officeDocument/2006/relationships/tags" Target="../tags/tag377.xml"/><Relationship Id="rId91" Type="http://schemas.openxmlformats.org/officeDocument/2006/relationships/tags" Target="../tags/tag380.xml"/><Relationship Id="rId96" Type="http://schemas.openxmlformats.org/officeDocument/2006/relationships/tags" Target="../tags/tag385.xml"/><Relationship Id="rId111" Type="http://schemas.openxmlformats.org/officeDocument/2006/relationships/tags" Target="../tags/tag400.xml"/><Relationship Id="rId132" Type="http://schemas.openxmlformats.org/officeDocument/2006/relationships/notesSlide" Target="../notesSlides/notesSlide6.xml"/><Relationship Id="rId1" Type="http://schemas.openxmlformats.org/officeDocument/2006/relationships/tags" Target="../tags/tag290.xml"/><Relationship Id="rId6" Type="http://schemas.openxmlformats.org/officeDocument/2006/relationships/tags" Target="../tags/tag295.xml"/><Relationship Id="rId15" Type="http://schemas.openxmlformats.org/officeDocument/2006/relationships/tags" Target="../tags/tag304.xml"/><Relationship Id="rId23" Type="http://schemas.openxmlformats.org/officeDocument/2006/relationships/tags" Target="../tags/tag312.xml"/><Relationship Id="rId28" Type="http://schemas.openxmlformats.org/officeDocument/2006/relationships/tags" Target="../tags/tag317.xml"/><Relationship Id="rId36" Type="http://schemas.openxmlformats.org/officeDocument/2006/relationships/tags" Target="../tags/tag325.xml"/><Relationship Id="rId49" Type="http://schemas.openxmlformats.org/officeDocument/2006/relationships/tags" Target="../tags/tag338.xml"/><Relationship Id="rId57" Type="http://schemas.openxmlformats.org/officeDocument/2006/relationships/tags" Target="../tags/tag346.xml"/><Relationship Id="rId106" Type="http://schemas.openxmlformats.org/officeDocument/2006/relationships/tags" Target="../tags/tag395.xml"/><Relationship Id="rId114" Type="http://schemas.openxmlformats.org/officeDocument/2006/relationships/tags" Target="../tags/tag403.xml"/><Relationship Id="rId119" Type="http://schemas.openxmlformats.org/officeDocument/2006/relationships/tags" Target="../tags/tag408.xml"/><Relationship Id="rId127" Type="http://schemas.openxmlformats.org/officeDocument/2006/relationships/tags" Target="../tags/tag416.xml"/><Relationship Id="rId10" Type="http://schemas.openxmlformats.org/officeDocument/2006/relationships/tags" Target="../tags/tag299.xml"/><Relationship Id="rId31" Type="http://schemas.openxmlformats.org/officeDocument/2006/relationships/tags" Target="../tags/tag320.xml"/><Relationship Id="rId44" Type="http://schemas.openxmlformats.org/officeDocument/2006/relationships/tags" Target="../tags/tag333.xml"/><Relationship Id="rId52" Type="http://schemas.openxmlformats.org/officeDocument/2006/relationships/tags" Target="../tags/tag341.xml"/><Relationship Id="rId60" Type="http://schemas.openxmlformats.org/officeDocument/2006/relationships/tags" Target="../tags/tag349.xml"/><Relationship Id="rId65" Type="http://schemas.openxmlformats.org/officeDocument/2006/relationships/tags" Target="../tags/tag354.xml"/><Relationship Id="rId73" Type="http://schemas.openxmlformats.org/officeDocument/2006/relationships/tags" Target="../tags/tag362.xml"/><Relationship Id="rId78" Type="http://schemas.openxmlformats.org/officeDocument/2006/relationships/tags" Target="../tags/tag367.xml"/><Relationship Id="rId81" Type="http://schemas.openxmlformats.org/officeDocument/2006/relationships/tags" Target="../tags/tag370.xml"/><Relationship Id="rId86" Type="http://schemas.openxmlformats.org/officeDocument/2006/relationships/tags" Target="../tags/tag375.xml"/><Relationship Id="rId94" Type="http://schemas.openxmlformats.org/officeDocument/2006/relationships/tags" Target="../tags/tag383.xml"/><Relationship Id="rId99" Type="http://schemas.openxmlformats.org/officeDocument/2006/relationships/tags" Target="../tags/tag388.xml"/><Relationship Id="rId101" Type="http://schemas.openxmlformats.org/officeDocument/2006/relationships/tags" Target="../tags/tag390.xml"/><Relationship Id="rId122" Type="http://schemas.openxmlformats.org/officeDocument/2006/relationships/tags" Target="../tags/tag411.xml"/><Relationship Id="rId130" Type="http://schemas.openxmlformats.org/officeDocument/2006/relationships/tags" Target="../tags/tag419.xml"/><Relationship Id="rId4" Type="http://schemas.openxmlformats.org/officeDocument/2006/relationships/tags" Target="../tags/tag293.xml"/><Relationship Id="rId9" Type="http://schemas.openxmlformats.org/officeDocument/2006/relationships/tags" Target="../tags/tag298.xml"/><Relationship Id="rId13" Type="http://schemas.openxmlformats.org/officeDocument/2006/relationships/tags" Target="../tags/tag302.xml"/><Relationship Id="rId18" Type="http://schemas.openxmlformats.org/officeDocument/2006/relationships/tags" Target="../tags/tag307.xml"/><Relationship Id="rId39" Type="http://schemas.openxmlformats.org/officeDocument/2006/relationships/tags" Target="../tags/tag328.xml"/><Relationship Id="rId109" Type="http://schemas.openxmlformats.org/officeDocument/2006/relationships/tags" Target="../tags/tag398.xml"/><Relationship Id="rId34" Type="http://schemas.openxmlformats.org/officeDocument/2006/relationships/tags" Target="../tags/tag323.xml"/><Relationship Id="rId50" Type="http://schemas.openxmlformats.org/officeDocument/2006/relationships/tags" Target="../tags/tag339.xml"/><Relationship Id="rId55" Type="http://schemas.openxmlformats.org/officeDocument/2006/relationships/tags" Target="../tags/tag344.xml"/><Relationship Id="rId76" Type="http://schemas.openxmlformats.org/officeDocument/2006/relationships/tags" Target="../tags/tag365.xml"/><Relationship Id="rId97" Type="http://schemas.openxmlformats.org/officeDocument/2006/relationships/tags" Target="../tags/tag386.xml"/><Relationship Id="rId104" Type="http://schemas.openxmlformats.org/officeDocument/2006/relationships/tags" Target="../tags/tag393.xml"/><Relationship Id="rId120" Type="http://schemas.openxmlformats.org/officeDocument/2006/relationships/tags" Target="../tags/tag409.xml"/><Relationship Id="rId125" Type="http://schemas.openxmlformats.org/officeDocument/2006/relationships/tags" Target="../tags/tag414.xml"/><Relationship Id="rId7" Type="http://schemas.openxmlformats.org/officeDocument/2006/relationships/tags" Target="../tags/tag296.xml"/><Relationship Id="rId71" Type="http://schemas.openxmlformats.org/officeDocument/2006/relationships/tags" Target="../tags/tag360.xml"/><Relationship Id="rId92" Type="http://schemas.openxmlformats.org/officeDocument/2006/relationships/tags" Target="../tags/tag381.xml"/><Relationship Id="rId2" Type="http://schemas.openxmlformats.org/officeDocument/2006/relationships/tags" Target="../tags/tag291.xml"/><Relationship Id="rId29" Type="http://schemas.openxmlformats.org/officeDocument/2006/relationships/tags" Target="../tags/tag318.xml"/><Relationship Id="rId24" Type="http://schemas.openxmlformats.org/officeDocument/2006/relationships/tags" Target="../tags/tag313.xml"/><Relationship Id="rId40" Type="http://schemas.openxmlformats.org/officeDocument/2006/relationships/tags" Target="../tags/tag329.xml"/><Relationship Id="rId45" Type="http://schemas.openxmlformats.org/officeDocument/2006/relationships/tags" Target="../tags/tag334.xml"/><Relationship Id="rId66" Type="http://schemas.openxmlformats.org/officeDocument/2006/relationships/tags" Target="../tags/tag355.xml"/><Relationship Id="rId87" Type="http://schemas.openxmlformats.org/officeDocument/2006/relationships/tags" Target="../tags/tag376.xml"/><Relationship Id="rId110" Type="http://schemas.openxmlformats.org/officeDocument/2006/relationships/tags" Target="../tags/tag399.xml"/><Relationship Id="rId115" Type="http://schemas.openxmlformats.org/officeDocument/2006/relationships/tags" Target="../tags/tag404.xml"/><Relationship Id="rId131" Type="http://schemas.openxmlformats.org/officeDocument/2006/relationships/slideLayout" Target="../slideLayouts/slideLayout18.xml"/><Relationship Id="rId61" Type="http://schemas.openxmlformats.org/officeDocument/2006/relationships/tags" Target="../tags/tag350.xml"/><Relationship Id="rId82" Type="http://schemas.openxmlformats.org/officeDocument/2006/relationships/tags" Target="../tags/tag371.xml"/></Relationships>
</file>

<file path=ppt/slides/_rels/slide7.xml.rels><?xml version="1.0" encoding="UTF-8" standalone="yes"?>
<Relationships xmlns="http://schemas.openxmlformats.org/package/2006/relationships"><Relationship Id="rId8" Type="http://schemas.openxmlformats.org/officeDocument/2006/relationships/tags" Target="../tags/tag427.xml"/><Relationship Id="rId13" Type="http://schemas.openxmlformats.org/officeDocument/2006/relationships/tags" Target="../tags/tag432.xml"/><Relationship Id="rId18" Type="http://schemas.openxmlformats.org/officeDocument/2006/relationships/tags" Target="../tags/tag437.xml"/><Relationship Id="rId26" Type="http://schemas.openxmlformats.org/officeDocument/2006/relationships/notesSlide" Target="../notesSlides/notesSlide7.xml"/><Relationship Id="rId3" Type="http://schemas.openxmlformats.org/officeDocument/2006/relationships/tags" Target="../tags/tag422.xml"/><Relationship Id="rId21" Type="http://schemas.openxmlformats.org/officeDocument/2006/relationships/tags" Target="../tags/tag440.xml"/><Relationship Id="rId7" Type="http://schemas.openxmlformats.org/officeDocument/2006/relationships/tags" Target="../tags/tag426.xml"/><Relationship Id="rId12" Type="http://schemas.openxmlformats.org/officeDocument/2006/relationships/tags" Target="../tags/tag431.xml"/><Relationship Id="rId17" Type="http://schemas.openxmlformats.org/officeDocument/2006/relationships/tags" Target="../tags/tag436.xml"/><Relationship Id="rId25" Type="http://schemas.openxmlformats.org/officeDocument/2006/relationships/slideLayout" Target="../slideLayouts/slideLayout18.xml"/><Relationship Id="rId2" Type="http://schemas.openxmlformats.org/officeDocument/2006/relationships/tags" Target="../tags/tag421.xml"/><Relationship Id="rId16" Type="http://schemas.openxmlformats.org/officeDocument/2006/relationships/tags" Target="../tags/tag435.xml"/><Relationship Id="rId20" Type="http://schemas.openxmlformats.org/officeDocument/2006/relationships/tags" Target="../tags/tag439.xml"/><Relationship Id="rId1" Type="http://schemas.openxmlformats.org/officeDocument/2006/relationships/tags" Target="../tags/tag420.xml"/><Relationship Id="rId6" Type="http://schemas.openxmlformats.org/officeDocument/2006/relationships/tags" Target="../tags/tag425.xml"/><Relationship Id="rId11" Type="http://schemas.openxmlformats.org/officeDocument/2006/relationships/tags" Target="../tags/tag430.xml"/><Relationship Id="rId24" Type="http://schemas.openxmlformats.org/officeDocument/2006/relationships/tags" Target="../tags/tag443.xml"/><Relationship Id="rId5" Type="http://schemas.openxmlformats.org/officeDocument/2006/relationships/tags" Target="../tags/tag424.xml"/><Relationship Id="rId15" Type="http://schemas.openxmlformats.org/officeDocument/2006/relationships/tags" Target="../tags/tag434.xml"/><Relationship Id="rId23" Type="http://schemas.openxmlformats.org/officeDocument/2006/relationships/tags" Target="../tags/tag442.xml"/><Relationship Id="rId10" Type="http://schemas.openxmlformats.org/officeDocument/2006/relationships/tags" Target="../tags/tag429.xml"/><Relationship Id="rId19" Type="http://schemas.openxmlformats.org/officeDocument/2006/relationships/tags" Target="../tags/tag438.xml"/><Relationship Id="rId4" Type="http://schemas.openxmlformats.org/officeDocument/2006/relationships/tags" Target="../tags/tag423.xml"/><Relationship Id="rId9" Type="http://schemas.openxmlformats.org/officeDocument/2006/relationships/tags" Target="../tags/tag428.xml"/><Relationship Id="rId14" Type="http://schemas.openxmlformats.org/officeDocument/2006/relationships/tags" Target="../tags/tag433.xml"/><Relationship Id="rId22" Type="http://schemas.openxmlformats.org/officeDocument/2006/relationships/tags" Target="../tags/tag441.xml"/><Relationship Id="rId27"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tags" Target="../tags/tag451.xml"/><Relationship Id="rId13" Type="http://schemas.openxmlformats.org/officeDocument/2006/relationships/tags" Target="../tags/tag456.xml"/><Relationship Id="rId18" Type="http://schemas.openxmlformats.org/officeDocument/2006/relationships/tags" Target="../tags/tag461.xml"/><Relationship Id="rId26" Type="http://schemas.openxmlformats.org/officeDocument/2006/relationships/notesSlide" Target="../notesSlides/notesSlide8.xml"/><Relationship Id="rId3" Type="http://schemas.openxmlformats.org/officeDocument/2006/relationships/tags" Target="../tags/tag446.xml"/><Relationship Id="rId21" Type="http://schemas.openxmlformats.org/officeDocument/2006/relationships/tags" Target="../tags/tag464.xml"/><Relationship Id="rId7" Type="http://schemas.openxmlformats.org/officeDocument/2006/relationships/tags" Target="../tags/tag450.xml"/><Relationship Id="rId12" Type="http://schemas.openxmlformats.org/officeDocument/2006/relationships/tags" Target="../tags/tag455.xml"/><Relationship Id="rId17" Type="http://schemas.openxmlformats.org/officeDocument/2006/relationships/tags" Target="../tags/tag460.xml"/><Relationship Id="rId25" Type="http://schemas.openxmlformats.org/officeDocument/2006/relationships/slideLayout" Target="../slideLayouts/slideLayout18.xml"/><Relationship Id="rId2" Type="http://schemas.openxmlformats.org/officeDocument/2006/relationships/tags" Target="../tags/tag445.xml"/><Relationship Id="rId16" Type="http://schemas.openxmlformats.org/officeDocument/2006/relationships/tags" Target="../tags/tag459.xml"/><Relationship Id="rId20" Type="http://schemas.openxmlformats.org/officeDocument/2006/relationships/tags" Target="../tags/tag463.xml"/><Relationship Id="rId1" Type="http://schemas.openxmlformats.org/officeDocument/2006/relationships/tags" Target="../tags/tag444.xml"/><Relationship Id="rId6" Type="http://schemas.openxmlformats.org/officeDocument/2006/relationships/tags" Target="../tags/tag449.xml"/><Relationship Id="rId11" Type="http://schemas.openxmlformats.org/officeDocument/2006/relationships/tags" Target="../tags/tag454.xml"/><Relationship Id="rId24" Type="http://schemas.openxmlformats.org/officeDocument/2006/relationships/tags" Target="../tags/tag467.xml"/><Relationship Id="rId5" Type="http://schemas.openxmlformats.org/officeDocument/2006/relationships/tags" Target="../tags/tag448.xml"/><Relationship Id="rId15" Type="http://schemas.openxmlformats.org/officeDocument/2006/relationships/tags" Target="../tags/tag458.xml"/><Relationship Id="rId23" Type="http://schemas.openxmlformats.org/officeDocument/2006/relationships/tags" Target="../tags/tag466.xml"/><Relationship Id="rId10" Type="http://schemas.openxmlformats.org/officeDocument/2006/relationships/tags" Target="../tags/tag453.xml"/><Relationship Id="rId19" Type="http://schemas.openxmlformats.org/officeDocument/2006/relationships/tags" Target="../tags/tag462.xml"/><Relationship Id="rId4" Type="http://schemas.openxmlformats.org/officeDocument/2006/relationships/tags" Target="../tags/tag447.xml"/><Relationship Id="rId9" Type="http://schemas.openxmlformats.org/officeDocument/2006/relationships/tags" Target="../tags/tag452.xml"/><Relationship Id="rId14" Type="http://schemas.openxmlformats.org/officeDocument/2006/relationships/tags" Target="../tags/tag457.xml"/><Relationship Id="rId22" Type="http://schemas.openxmlformats.org/officeDocument/2006/relationships/tags" Target="../tags/tag4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838200" y="2438400"/>
            <a:ext cx="8839200" cy="1447800"/>
          </a:xfrm>
          <a:noFill/>
        </p:spPr>
        <p:txBody>
          <a:bodyPr lIns="111125" tIns="55562" rIns="111125" bIns="55562"/>
          <a:lstStyle/>
          <a:p>
            <a:r>
              <a:rPr lang="en-US" altLang="en-US" sz="5400" dirty="0" smtClean="0"/>
              <a:t> Automatic </a:t>
            </a:r>
            <a:r>
              <a:rPr lang="en-US" altLang="en-US" sz="5400" dirty="0" smtClean="0"/>
              <a:t>Parallelization Via</a:t>
            </a:r>
            <a:br>
              <a:rPr lang="en-US" altLang="en-US" sz="5400" dirty="0" smtClean="0"/>
            </a:br>
            <a:r>
              <a:rPr lang="en-US" altLang="en-US" sz="5400" dirty="0" smtClean="0"/>
              <a:t>Decoupled Software Pipelining</a:t>
            </a:r>
          </a:p>
        </p:txBody>
      </p:sp>
      <p:sp>
        <p:nvSpPr>
          <p:cNvPr id="7171" name="Rectangle 3"/>
          <p:cNvSpPr>
            <a:spLocks noGrp="1" noChangeArrowheads="1"/>
          </p:cNvSpPr>
          <p:nvPr>
            <p:ph type="subTitle" idx="1"/>
          </p:nvPr>
        </p:nvSpPr>
        <p:spPr>
          <a:noFill/>
        </p:spPr>
        <p:txBody>
          <a:bodyPr lIns="111125" tIns="55562" rIns="111125" bIns="55562"/>
          <a:lstStyle/>
          <a:p>
            <a:pPr algn="l">
              <a:lnSpc>
                <a:spcPct val="80000"/>
              </a:lnSpc>
            </a:pPr>
            <a:r>
              <a:rPr lang="en-US" altLang="en-US" i="1" dirty="0" smtClean="0"/>
              <a:t>Presented by: Scott Mahlke</a:t>
            </a:r>
          </a:p>
          <a:p>
            <a:pPr algn="l">
              <a:lnSpc>
                <a:spcPct val="80000"/>
              </a:lnSpc>
            </a:pPr>
            <a:r>
              <a:rPr lang="en-US" altLang="en-US" i="1" dirty="0" smtClean="0"/>
              <a:t>Paper by</a:t>
            </a:r>
            <a:r>
              <a:rPr lang="en-US" altLang="en-US" i="1" dirty="0"/>
              <a:t>: G. </a:t>
            </a:r>
            <a:r>
              <a:rPr lang="en-US" altLang="en-US" i="1" dirty="0" err="1"/>
              <a:t>Ottoni</a:t>
            </a:r>
            <a:r>
              <a:rPr lang="en-US" altLang="en-US" i="1" dirty="0"/>
              <a:t>, R. </a:t>
            </a:r>
            <a:r>
              <a:rPr lang="en-US" altLang="en-US" i="1" dirty="0" err="1"/>
              <a:t>Rangan</a:t>
            </a:r>
            <a:r>
              <a:rPr lang="en-US" altLang="en-US" i="1" dirty="0"/>
              <a:t>, A. </a:t>
            </a:r>
            <a:r>
              <a:rPr lang="en-US" altLang="en-US" i="1" dirty="0" err="1"/>
              <a:t>Stoler</a:t>
            </a:r>
            <a:r>
              <a:rPr lang="en-US" altLang="en-US" i="1" dirty="0"/>
              <a:t>, and D. I. August</a:t>
            </a:r>
            <a:endParaRPr lang="en-US" altLang="en-US" i="1" dirty="0" smtClean="0"/>
          </a:p>
          <a:p>
            <a:pPr algn="l">
              <a:lnSpc>
                <a:spcPct val="80000"/>
              </a:lnSpc>
            </a:pPr>
            <a:endParaRPr lang="en-US" altLang="en-US" i="1" dirty="0" smtClean="0"/>
          </a:p>
          <a:p>
            <a:pPr algn="l">
              <a:lnSpc>
                <a:spcPct val="80000"/>
              </a:lnSpc>
            </a:pPr>
            <a:r>
              <a:rPr lang="en-US" altLang="en-US" i="1" dirty="0" smtClean="0"/>
              <a:t>November </a:t>
            </a:r>
            <a:r>
              <a:rPr lang="en-US" altLang="en-US" i="1" dirty="0" smtClean="0"/>
              <a:t>5, 2025</a:t>
            </a:r>
            <a:endParaRPr lang="en-US" altLang="en-US"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38200" y="381000"/>
            <a:ext cx="7772400" cy="214313"/>
          </a:xfrm>
        </p:spPr>
        <p:txBody>
          <a:bodyPr/>
          <a:lstStyle/>
          <a:p>
            <a:pPr eaLnBrk="1" hangingPunct="1"/>
            <a:r>
              <a:rPr lang="pt-BR" altLang="en-US" smtClean="0"/>
              <a:t>Implementing DSWP</a:t>
            </a:r>
            <a:endParaRPr lang="en-US" altLang="en-US" smtClean="0"/>
          </a:p>
        </p:txBody>
      </p:sp>
      <p:grpSp>
        <p:nvGrpSpPr>
          <p:cNvPr id="68611" name="Group 3"/>
          <p:cNvGrpSpPr>
            <a:grpSpLocks/>
          </p:cNvGrpSpPr>
          <p:nvPr/>
        </p:nvGrpSpPr>
        <p:grpSpPr bwMode="auto">
          <a:xfrm>
            <a:off x="5283200" y="665163"/>
            <a:ext cx="4457700" cy="5156200"/>
            <a:chOff x="3207" y="902"/>
            <a:chExt cx="2553" cy="2866"/>
          </a:xfrm>
        </p:grpSpPr>
        <p:pic>
          <p:nvPicPr>
            <p:cNvPr id="686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 y="1071"/>
              <a:ext cx="2553" cy="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25" name="Text Box 5"/>
            <p:cNvSpPr txBox="1">
              <a:spLocks noChangeArrowheads="1"/>
            </p:cNvSpPr>
            <p:nvPr/>
          </p:nvSpPr>
          <p:spPr bwMode="auto">
            <a:xfrm>
              <a:off x="3364" y="902"/>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pt-BR" altLang="en-US" sz="2200" b="1">
                  <a:solidFill>
                    <a:schemeClr val="tx1"/>
                  </a:solidFill>
                  <a:latin typeface="Times" panose="02020603050405020304" pitchFamily="18" charset="0"/>
                </a:rPr>
                <a:t>L1:</a:t>
              </a:r>
              <a:endParaRPr lang="en-US" altLang="en-US" sz="2200" b="1">
                <a:solidFill>
                  <a:schemeClr val="tx1"/>
                </a:solidFill>
                <a:latin typeface="Times" panose="02020603050405020304" pitchFamily="18" charset="0"/>
              </a:endParaRPr>
            </a:p>
          </p:txBody>
        </p:sp>
        <p:sp>
          <p:nvSpPr>
            <p:cNvPr id="68626" name="Text Box 6"/>
            <p:cNvSpPr txBox="1">
              <a:spLocks noChangeArrowheads="1"/>
            </p:cNvSpPr>
            <p:nvPr/>
          </p:nvSpPr>
          <p:spPr bwMode="auto">
            <a:xfrm>
              <a:off x="3267" y="2547"/>
              <a:ext cx="4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pt-BR" altLang="en-US" sz="2200" b="1">
                  <a:solidFill>
                    <a:schemeClr val="tx1"/>
                  </a:solidFill>
                  <a:latin typeface="Times" panose="02020603050405020304" pitchFamily="18" charset="0"/>
                </a:rPr>
                <a:t>Aux:</a:t>
              </a:r>
              <a:endParaRPr lang="en-US" altLang="en-US" sz="2200" b="1">
                <a:solidFill>
                  <a:schemeClr val="tx1"/>
                </a:solidFill>
                <a:latin typeface="Times" panose="02020603050405020304" pitchFamily="18" charset="0"/>
              </a:endParaRPr>
            </a:p>
          </p:txBody>
        </p:sp>
        <p:sp>
          <p:nvSpPr>
            <p:cNvPr id="68627" name="Line 7"/>
            <p:cNvSpPr>
              <a:spLocks noChangeShapeType="1"/>
            </p:cNvSpPr>
            <p:nvPr/>
          </p:nvSpPr>
          <p:spPr bwMode="auto">
            <a:xfrm>
              <a:off x="4622" y="1725"/>
              <a:ext cx="121" cy="1113"/>
            </a:xfrm>
            <a:prstGeom prst="line">
              <a:avLst/>
            </a:prstGeom>
            <a:noFill/>
            <a:ln w="28575">
              <a:solidFill>
                <a:srgbClr val="00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686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725" y="763588"/>
            <a:ext cx="34036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3" name="Text Box 9"/>
          <p:cNvSpPr txBox="1">
            <a:spLocks noChangeArrowheads="1"/>
          </p:cNvSpPr>
          <p:nvPr/>
        </p:nvSpPr>
        <p:spPr bwMode="auto">
          <a:xfrm>
            <a:off x="987425" y="839788"/>
            <a:ext cx="7239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pt-BR" altLang="en-US" sz="2200">
                <a:solidFill>
                  <a:schemeClr val="tx1"/>
                </a:solidFill>
                <a:latin typeface="Tahoma" panose="020B0604030504040204" pitchFamily="34" charset="0"/>
              </a:rPr>
              <a:t>DFG</a:t>
            </a:r>
            <a:endParaRPr lang="en-US" altLang="en-US" sz="2200" baseline="-25000">
              <a:solidFill>
                <a:schemeClr val="tx1"/>
              </a:solidFill>
              <a:latin typeface="Tahoma" panose="020B0604030504040204" pitchFamily="34" charset="0"/>
            </a:endParaRPr>
          </a:p>
        </p:txBody>
      </p:sp>
      <p:sp>
        <p:nvSpPr>
          <p:cNvPr id="68614" name="Line 10"/>
          <p:cNvSpPr>
            <a:spLocks noChangeShapeType="1"/>
          </p:cNvSpPr>
          <p:nvPr/>
        </p:nvSpPr>
        <p:spPr bwMode="auto">
          <a:xfrm>
            <a:off x="930275" y="3494088"/>
            <a:ext cx="37607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8615" name="Line 11"/>
          <p:cNvSpPr>
            <a:spLocks noChangeShapeType="1"/>
          </p:cNvSpPr>
          <p:nvPr/>
        </p:nvSpPr>
        <p:spPr bwMode="auto">
          <a:xfrm flipH="1">
            <a:off x="6000750" y="1493838"/>
            <a:ext cx="1606550" cy="2219325"/>
          </a:xfrm>
          <a:prstGeom prst="line">
            <a:avLst/>
          </a:prstGeom>
          <a:noFill/>
          <a:ln w="2857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68616" name="Group 12"/>
          <p:cNvGrpSpPr>
            <a:grpSpLocks/>
          </p:cNvGrpSpPr>
          <p:nvPr/>
        </p:nvGrpSpPr>
        <p:grpSpPr bwMode="auto">
          <a:xfrm>
            <a:off x="8056563" y="5713413"/>
            <a:ext cx="2001837" cy="1700212"/>
            <a:chOff x="4444" y="515"/>
            <a:chExt cx="1146" cy="945"/>
          </a:xfrm>
        </p:grpSpPr>
        <p:sp>
          <p:nvSpPr>
            <p:cNvPr id="68617" name="Line 13"/>
            <p:cNvSpPr>
              <a:spLocks noChangeShapeType="1"/>
            </p:cNvSpPr>
            <p:nvPr/>
          </p:nvSpPr>
          <p:spPr bwMode="auto">
            <a:xfrm>
              <a:off x="4453" y="1180"/>
              <a:ext cx="288"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8" name="Text Box 14"/>
            <p:cNvSpPr txBox="1">
              <a:spLocks noChangeArrowheads="1"/>
            </p:cNvSpPr>
            <p:nvPr/>
          </p:nvSpPr>
          <p:spPr bwMode="auto">
            <a:xfrm>
              <a:off x="4755" y="1076"/>
              <a:ext cx="8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intra-iteration</a:t>
              </a:r>
              <a:endParaRPr lang="en-US" altLang="en-US" sz="1600" b="1">
                <a:solidFill>
                  <a:schemeClr val="tx1"/>
                </a:solidFill>
                <a:latin typeface="Arial" panose="020B0604020202020204" pitchFamily="34" charset="0"/>
              </a:endParaRPr>
            </a:p>
          </p:txBody>
        </p:sp>
        <p:sp>
          <p:nvSpPr>
            <p:cNvPr id="68619" name="Line 15"/>
            <p:cNvSpPr>
              <a:spLocks noChangeShapeType="1"/>
            </p:cNvSpPr>
            <p:nvPr/>
          </p:nvSpPr>
          <p:spPr bwMode="auto">
            <a:xfrm>
              <a:off x="4444" y="1372"/>
              <a:ext cx="288" cy="0"/>
            </a:xfrm>
            <a:prstGeom prst="line">
              <a:avLst/>
            </a:prstGeom>
            <a:noFill/>
            <a:ln w="19050">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0" name="Text Box 16"/>
            <p:cNvSpPr txBox="1">
              <a:spLocks noChangeArrowheads="1"/>
            </p:cNvSpPr>
            <p:nvPr/>
          </p:nvSpPr>
          <p:spPr bwMode="auto">
            <a:xfrm>
              <a:off x="4746" y="1268"/>
              <a:ext cx="76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loop-carried</a:t>
              </a:r>
              <a:endParaRPr lang="en-US" altLang="en-US" sz="1600" b="1">
                <a:solidFill>
                  <a:schemeClr val="tx1"/>
                </a:solidFill>
                <a:latin typeface="Arial" panose="020B0604020202020204" pitchFamily="34" charset="0"/>
              </a:endParaRPr>
            </a:p>
          </p:txBody>
        </p:sp>
        <p:sp>
          <p:nvSpPr>
            <p:cNvPr id="68621" name="Text Box 17"/>
            <p:cNvSpPr txBox="1">
              <a:spLocks noChangeArrowheads="1"/>
            </p:cNvSpPr>
            <p:nvPr/>
          </p:nvSpPr>
          <p:spPr bwMode="auto">
            <a:xfrm>
              <a:off x="4756" y="515"/>
              <a:ext cx="5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00FF00"/>
                  </a:solidFill>
                  <a:latin typeface="Arial" panose="020B0604020202020204" pitchFamily="34" charset="0"/>
                </a:rPr>
                <a:t>register</a:t>
              </a:r>
              <a:endParaRPr lang="en-US" altLang="en-US" sz="1600" b="1">
                <a:solidFill>
                  <a:srgbClr val="00FF00"/>
                </a:solidFill>
                <a:latin typeface="Arial" panose="020B0604020202020204" pitchFamily="34" charset="0"/>
              </a:endParaRPr>
            </a:p>
          </p:txBody>
        </p:sp>
        <p:sp>
          <p:nvSpPr>
            <p:cNvPr id="68622" name="Text Box 18"/>
            <p:cNvSpPr txBox="1">
              <a:spLocks noChangeArrowheads="1"/>
            </p:cNvSpPr>
            <p:nvPr/>
          </p:nvSpPr>
          <p:spPr bwMode="auto">
            <a:xfrm>
              <a:off x="4765" y="892"/>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FFCC00"/>
                  </a:solidFill>
                  <a:latin typeface="Arial" panose="020B0604020202020204" pitchFamily="34" charset="0"/>
                </a:rPr>
                <a:t>memory</a:t>
              </a:r>
              <a:endParaRPr lang="en-US" altLang="en-US" sz="1600" b="1">
                <a:solidFill>
                  <a:srgbClr val="FFCC00"/>
                </a:solidFill>
                <a:latin typeface="Arial" panose="020B0604020202020204" pitchFamily="34" charset="0"/>
              </a:endParaRPr>
            </a:p>
          </p:txBody>
        </p:sp>
        <p:sp>
          <p:nvSpPr>
            <p:cNvPr id="68623" name="Text Box 19"/>
            <p:cNvSpPr txBox="1">
              <a:spLocks noChangeArrowheads="1"/>
            </p:cNvSpPr>
            <p:nvPr/>
          </p:nvSpPr>
          <p:spPr bwMode="auto">
            <a:xfrm>
              <a:off x="4762" y="704"/>
              <a:ext cx="49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FF0000"/>
                  </a:solidFill>
                  <a:latin typeface="Arial" panose="020B0604020202020204" pitchFamily="34" charset="0"/>
                </a:rPr>
                <a:t>control</a:t>
              </a:r>
              <a:endParaRPr lang="en-US" altLang="en-US" sz="1600" b="1">
                <a:solidFill>
                  <a:srgbClr val="FF0000"/>
                </a:solidFill>
                <a:latin typeface="Arial" panose="020B0604020202020204"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457200"/>
            <a:ext cx="9051925" cy="609600"/>
          </a:xfrm>
        </p:spPr>
        <p:txBody>
          <a:bodyPr/>
          <a:lstStyle/>
          <a:p>
            <a:pPr eaLnBrk="1" hangingPunct="1"/>
            <a:r>
              <a:rPr lang="en-US" altLang="en-US" smtClean="0"/>
              <a:t>Optimization: Node Splitting</a:t>
            </a:r>
            <a:br>
              <a:rPr lang="en-US" altLang="en-US" smtClean="0"/>
            </a:br>
            <a:r>
              <a:rPr lang="en-US" altLang="en-US" smtClean="0"/>
              <a:t>To Eliminate Cross Thread Control</a:t>
            </a:r>
          </a:p>
        </p:txBody>
      </p:sp>
      <p:pic>
        <p:nvPicPr>
          <p:cNvPr id="131379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08713" y="1101725"/>
            <a:ext cx="3806825" cy="4730750"/>
          </a:xfrm>
          <a:noFill/>
          <a:extLst>
            <a:ext uri="{91240B29-F687-4F45-9708-019B960494DF}">
              <a14:hiddenLine xmlns:a14="http://schemas.microsoft.com/office/drawing/2010/main" w="12700" cap="flat" cmpd="sng" algn="ctr">
                <a:solidFill>
                  <a:schemeClr val="tx1"/>
                </a:solidFill>
                <a:prstDash val="solid"/>
                <a:miter lim="800000"/>
                <a:headEnd/>
                <a:tailEnd/>
              </a14:hiddenLine>
            </a:ext>
          </a:extLst>
        </p:spPr>
      </p:pic>
      <p:sp>
        <p:nvSpPr>
          <p:cNvPr id="1313796" name="Text Box 4"/>
          <p:cNvSpPr txBox="1">
            <a:spLocks noChangeArrowheads="1"/>
          </p:cNvSpPr>
          <p:nvPr/>
        </p:nvSpPr>
        <p:spPr bwMode="auto">
          <a:xfrm>
            <a:off x="5743575" y="1187450"/>
            <a:ext cx="528638"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pt-BR" altLang="en-US" sz="2200" b="1">
                <a:solidFill>
                  <a:schemeClr val="tx1"/>
                </a:solidFill>
                <a:latin typeface="Times" panose="02020603050405020304" pitchFamily="18" charset="0"/>
              </a:rPr>
              <a:t>L1</a:t>
            </a:r>
            <a:endParaRPr lang="en-US" altLang="en-US" sz="2200" b="1">
              <a:solidFill>
                <a:schemeClr val="tx1"/>
              </a:solidFill>
              <a:latin typeface="Times" panose="02020603050405020304" pitchFamily="18" charset="0"/>
            </a:endParaRPr>
          </a:p>
        </p:txBody>
      </p:sp>
      <p:sp>
        <p:nvSpPr>
          <p:cNvPr id="1313797" name="Text Box 5"/>
          <p:cNvSpPr txBox="1">
            <a:spLocks noChangeArrowheads="1"/>
          </p:cNvSpPr>
          <p:nvPr/>
        </p:nvSpPr>
        <p:spPr bwMode="auto">
          <a:xfrm>
            <a:off x="5743575" y="3775075"/>
            <a:ext cx="528638"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pt-BR" altLang="en-US" sz="2200" b="1">
                <a:solidFill>
                  <a:schemeClr val="tx1"/>
                </a:solidFill>
                <a:latin typeface="Times" panose="02020603050405020304" pitchFamily="18" charset="0"/>
              </a:rPr>
              <a:t>L2</a:t>
            </a:r>
            <a:endParaRPr lang="en-US" altLang="en-US" sz="2200" b="1">
              <a:solidFill>
                <a:schemeClr val="tx1"/>
              </a:solidFill>
              <a:latin typeface="Times" panose="02020603050405020304" pitchFamily="18" charset="0"/>
            </a:endParaRPr>
          </a:p>
        </p:txBody>
      </p:sp>
      <p:sp>
        <p:nvSpPr>
          <p:cNvPr id="1313798" name="Line 6"/>
          <p:cNvSpPr>
            <a:spLocks noChangeShapeType="1"/>
          </p:cNvSpPr>
          <p:nvPr/>
        </p:nvSpPr>
        <p:spPr bwMode="auto">
          <a:xfrm>
            <a:off x="7983538" y="1797050"/>
            <a:ext cx="211137" cy="2046288"/>
          </a:xfrm>
          <a:prstGeom prst="line">
            <a:avLst/>
          </a:prstGeom>
          <a:noFill/>
          <a:ln w="28575">
            <a:solidFill>
              <a:srgbClr val="00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13799" name="Line 7"/>
          <p:cNvSpPr>
            <a:spLocks noChangeShapeType="1"/>
          </p:cNvSpPr>
          <p:nvPr/>
        </p:nvSpPr>
        <p:spPr bwMode="auto">
          <a:xfrm>
            <a:off x="8296275" y="2362200"/>
            <a:ext cx="66675" cy="2830513"/>
          </a:xfrm>
          <a:prstGeom prst="line">
            <a:avLst/>
          </a:prstGeom>
          <a:noFill/>
          <a:ln w="28575">
            <a:solidFill>
              <a:srgbClr val="00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138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1055688"/>
            <a:ext cx="2376488" cy="63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3801" name="Freeform 9"/>
          <p:cNvSpPr>
            <a:spLocks/>
          </p:cNvSpPr>
          <p:nvPr/>
        </p:nvSpPr>
        <p:spPr bwMode="auto">
          <a:xfrm flipH="1">
            <a:off x="3975100" y="2357438"/>
            <a:ext cx="2152650" cy="1354137"/>
          </a:xfrm>
          <a:custGeom>
            <a:avLst/>
            <a:gdLst>
              <a:gd name="T0" fmla="*/ 0 w 798"/>
              <a:gd name="T1" fmla="*/ 2147483646 h 657"/>
              <a:gd name="T2" fmla="*/ 2147483646 w 798"/>
              <a:gd name="T3" fmla="*/ 2147483646 h 657"/>
              <a:gd name="T4" fmla="*/ 2147483646 w 798"/>
              <a:gd name="T5" fmla="*/ 2147483646 h 657"/>
              <a:gd name="T6" fmla="*/ 2147483646 w 798"/>
              <a:gd name="T7" fmla="*/ 0 h 6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8" h="657">
                <a:moveTo>
                  <a:pt x="0" y="605"/>
                </a:moveTo>
                <a:cubicBezTo>
                  <a:pt x="159" y="631"/>
                  <a:pt x="318" y="657"/>
                  <a:pt x="411" y="605"/>
                </a:cubicBezTo>
                <a:cubicBezTo>
                  <a:pt x="504" y="553"/>
                  <a:pt x="491" y="391"/>
                  <a:pt x="556" y="290"/>
                </a:cubicBezTo>
                <a:cubicBezTo>
                  <a:pt x="621" y="189"/>
                  <a:pt x="753" y="44"/>
                  <a:pt x="798" y="0"/>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066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055688"/>
            <a:ext cx="1706563"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7" name="Line 11"/>
          <p:cNvSpPr>
            <a:spLocks noChangeShapeType="1"/>
          </p:cNvSpPr>
          <p:nvPr/>
        </p:nvSpPr>
        <p:spPr bwMode="auto">
          <a:xfrm>
            <a:off x="508000" y="3668713"/>
            <a:ext cx="2238375"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1313804" name="Group 12"/>
          <p:cNvGrpSpPr>
            <a:grpSpLocks/>
          </p:cNvGrpSpPr>
          <p:nvPr/>
        </p:nvGrpSpPr>
        <p:grpSpPr bwMode="auto">
          <a:xfrm>
            <a:off x="2073275" y="3276600"/>
            <a:ext cx="3040063" cy="174625"/>
            <a:chOff x="1187" y="1821"/>
            <a:chExt cx="1741" cy="97"/>
          </a:xfrm>
        </p:grpSpPr>
        <p:sp>
          <p:nvSpPr>
            <p:cNvPr id="70677" name="Line 13"/>
            <p:cNvSpPr>
              <a:spLocks noChangeShapeType="1"/>
            </p:cNvSpPr>
            <p:nvPr/>
          </p:nvSpPr>
          <p:spPr bwMode="auto">
            <a:xfrm flipV="1">
              <a:off x="1187" y="1821"/>
              <a:ext cx="1741" cy="25"/>
            </a:xfrm>
            <a:prstGeom prst="line">
              <a:avLst/>
            </a:prstGeom>
            <a:noFill/>
            <a:ln w="76200" cap="rnd">
              <a:solidFill>
                <a:srgbClr val="99CC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0678" name="Line 14"/>
            <p:cNvSpPr>
              <a:spLocks noChangeShapeType="1"/>
            </p:cNvSpPr>
            <p:nvPr/>
          </p:nvSpPr>
          <p:spPr bwMode="auto">
            <a:xfrm>
              <a:off x="1187" y="1846"/>
              <a:ext cx="1137" cy="72"/>
            </a:xfrm>
            <a:prstGeom prst="line">
              <a:avLst/>
            </a:prstGeom>
            <a:noFill/>
            <a:ln w="76200" cap="rnd">
              <a:solidFill>
                <a:srgbClr val="99CC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0669" name="Group 15"/>
          <p:cNvGrpSpPr>
            <a:grpSpLocks/>
          </p:cNvGrpSpPr>
          <p:nvPr/>
        </p:nvGrpSpPr>
        <p:grpSpPr bwMode="auto">
          <a:xfrm>
            <a:off x="8056563" y="5713413"/>
            <a:ext cx="2001837" cy="1700212"/>
            <a:chOff x="4444" y="515"/>
            <a:chExt cx="1146" cy="945"/>
          </a:xfrm>
        </p:grpSpPr>
        <p:sp>
          <p:nvSpPr>
            <p:cNvPr id="70670" name="Line 16"/>
            <p:cNvSpPr>
              <a:spLocks noChangeShapeType="1"/>
            </p:cNvSpPr>
            <p:nvPr/>
          </p:nvSpPr>
          <p:spPr bwMode="auto">
            <a:xfrm>
              <a:off x="4453" y="1180"/>
              <a:ext cx="288"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1" name="Text Box 17"/>
            <p:cNvSpPr txBox="1">
              <a:spLocks noChangeArrowheads="1"/>
            </p:cNvSpPr>
            <p:nvPr/>
          </p:nvSpPr>
          <p:spPr bwMode="auto">
            <a:xfrm>
              <a:off x="4755" y="1076"/>
              <a:ext cx="8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intra-iteration</a:t>
              </a:r>
              <a:endParaRPr lang="en-US" altLang="en-US" sz="1600" b="1">
                <a:solidFill>
                  <a:schemeClr val="tx1"/>
                </a:solidFill>
                <a:latin typeface="Arial" panose="020B0604020202020204" pitchFamily="34" charset="0"/>
              </a:endParaRPr>
            </a:p>
          </p:txBody>
        </p:sp>
        <p:sp>
          <p:nvSpPr>
            <p:cNvPr id="70672" name="Line 18"/>
            <p:cNvSpPr>
              <a:spLocks noChangeShapeType="1"/>
            </p:cNvSpPr>
            <p:nvPr/>
          </p:nvSpPr>
          <p:spPr bwMode="auto">
            <a:xfrm>
              <a:off x="4444" y="1372"/>
              <a:ext cx="288" cy="0"/>
            </a:xfrm>
            <a:prstGeom prst="line">
              <a:avLst/>
            </a:prstGeom>
            <a:noFill/>
            <a:ln w="19050">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3" name="Text Box 19"/>
            <p:cNvSpPr txBox="1">
              <a:spLocks noChangeArrowheads="1"/>
            </p:cNvSpPr>
            <p:nvPr/>
          </p:nvSpPr>
          <p:spPr bwMode="auto">
            <a:xfrm>
              <a:off x="4746" y="1268"/>
              <a:ext cx="761"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loop-carried</a:t>
              </a:r>
              <a:endParaRPr lang="en-US" altLang="en-US" sz="1600" b="1">
                <a:solidFill>
                  <a:schemeClr val="tx1"/>
                </a:solidFill>
                <a:latin typeface="Arial" panose="020B0604020202020204" pitchFamily="34" charset="0"/>
              </a:endParaRPr>
            </a:p>
          </p:txBody>
        </p:sp>
        <p:sp>
          <p:nvSpPr>
            <p:cNvPr id="70674" name="Text Box 20"/>
            <p:cNvSpPr txBox="1">
              <a:spLocks noChangeArrowheads="1"/>
            </p:cNvSpPr>
            <p:nvPr/>
          </p:nvSpPr>
          <p:spPr bwMode="auto">
            <a:xfrm>
              <a:off x="4756" y="515"/>
              <a:ext cx="5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00FF00"/>
                  </a:solidFill>
                  <a:latin typeface="Arial" panose="020B0604020202020204" pitchFamily="34" charset="0"/>
                </a:rPr>
                <a:t>register</a:t>
              </a:r>
              <a:endParaRPr lang="en-US" altLang="en-US" sz="1600" b="1">
                <a:solidFill>
                  <a:srgbClr val="00FF00"/>
                </a:solidFill>
                <a:latin typeface="Arial" panose="020B0604020202020204" pitchFamily="34" charset="0"/>
              </a:endParaRPr>
            </a:p>
          </p:txBody>
        </p:sp>
        <p:sp>
          <p:nvSpPr>
            <p:cNvPr id="70675" name="Text Box 21"/>
            <p:cNvSpPr txBox="1">
              <a:spLocks noChangeArrowheads="1"/>
            </p:cNvSpPr>
            <p:nvPr/>
          </p:nvSpPr>
          <p:spPr bwMode="auto">
            <a:xfrm>
              <a:off x="4765" y="892"/>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FFCC00"/>
                  </a:solidFill>
                  <a:latin typeface="Arial" panose="020B0604020202020204" pitchFamily="34" charset="0"/>
                </a:rPr>
                <a:t>memory</a:t>
              </a:r>
              <a:endParaRPr lang="en-US" altLang="en-US" sz="1600" b="1">
                <a:solidFill>
                  <a:srgbClr val="FFCC00"/>
                </a:solidFill>
                <a:latin typeface="Arial" panose="020B0604020202020204" pitchFamily="34" charset="0"/>
              </a:endParaRPr>
            </a:p>
          </p:txBody>
        </p:sp>
        <p:sp>
          <p:nvSpPr>
            <p:cNvPr id="70676" name="Text Box 22"/>
            <p:cNvSpPr txBox="1">
              <a:spLocks noChangeArrowheads="1"/>
            </p:cNvSpPr>
            <p:nvPr/>
          </p:nvSpPr>
          <p:spPr bwMode="auto">
            <a:xfrm>
              <a:off x="4762" y="704"/>
              <a:ext cx="49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FF0000"/>
                  </a:solidFill>
                  <a:latin typeface="Arial" panose="020B0604020202020204" pitchFamily="34" charset="0"/>
                </a:rPr>
                <a:t>control</a:t>
              </a:r>
              <a:endParaRPr lang="en-US" altLang="en-US" sz="1600" b="1">
                <a:solidFill>
                  <a:srgbClr val="FF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38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38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38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137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137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37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1379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1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3796" grpId="0"/>
      <p:bldP spid="13137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238" y="1187450"/>
            <a:ext cx="2232025"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3" name="Rectangle 3"/>
          <p:cNvSpPr>
            <a:spLocks noGrp="1" noChangeArrowheads="1"/>
          </p:cNvSpPr>
          <p:nvPr>
            <p:ph type="title"/>
          </p:nvPr>
        </p:nvSpPr>
        <p:spPr>
          <a:xfrm>
            <a:off x="0" y="685800"/>
            <a:ext cx="8382000" cy="457200"/>
          </a:xfrm>
        </p:spPr>
        <p:txBody>
          <a:bodyPr/>
          <a:lstStyle/>
          <a:p>
            <a:pPr eaLnBrk="1" hangingPunct="1"/>
            <a:r>
              <a:rPr lang="en-US" altLang="en-US" smtClean="0"/>
              <a:t>Optimization: Node Splitting To Reduce Communication</a:t>
            </a:r>
          </a:p>
        </p:txBody>
      </p:sp>
      <p:pic>
        <p:nvPicPr>
          <p:cNvPr id="131482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03913" y="752475"/>
            <a:ext cx="4068762" cy="4991100"/>
          </a:xfrm>
          <a:noFill/>
          <a:extLst>
            <a:ext uri="{91240B29-F687-4F45-9708-019B960494DF}">
              <a14:hiddenLine xmlns:a14="http://schemas.microsoft.com/office/drawing/2010/main" w="12700" cap="flat" cmpd="sng" algn="ctr">
                <a:solidFill>
                  <a:schemeClr val="tx1"/>
                </a:solidFill>
                <a:prstDash val="solid"/>
                <a:miter lim="800000"/>
                <a:headEnd/>
                <a:tailEnd/>
              </a14:hiddenLine>
            </a:ext>
          </a:extLst>
        </p:spPr>
      </p:pic>
      <p:sp>
        <p:nvSpPr>
          <p:cNvPr id="1314821" name="Text Box 5"/>
          <p:cNvSpPr txBox="1">
            <a:spLocks noChangeArrowheads="1"/>
          </p:cNvSpPr>
          <p:nvPr/>
        </p:nvSpPr>
        <p:spPr bwMode="auto">
          <a:xfrm>
            <a:off x="5481638" y="838200"/>
            <a:ext cx="528637"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pt-BR" altLang="en-US" sz="2200" b="1">
                <a:solidFill>
                  <a:schemeClr val="tx1"/>
                </a:solidFill>
                <a:latin typeface="Times" panose="02020603050405020304" pitchFamily="18" charset="0"/>
              </a:rPr>
              <a:t>L1</a:t>
            </a:r>
            <a:endParaRPr lang="en-US" altLang="en-US" sz="2200" b="1">
              <a:solidFill>
                <a:schemeClr val="tx1"/>
              </a:solidFill>
              <a:latin typeface="Times" panose="02020603050405020304" pitchFamily="18" charset="0"/>
            </a:endParaRPr>
          </a:p>
        </p:txBody>
      </p:sp>
      <p:sp>
        <p:nvSpPr>
          <p:cNvPr id="1314822" name="Text Box 6"/>
          <p:cNvSpPr txBox="1">
            <a:spLocks noChangeArrowheads="1"/>
          </p:cNvSpPr>
          <p:nvPr/>
        </p:nvSpPr>
        <p:spPr bwMode="auto">
          <a:xfrm>
            <a:off x="5481638" y="3425825"/>
            <a:ext cx="528637"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pt-BR" altLang="en-US" sz="2200" b="1">
                <a:solidFill>
                  <a:schemeClr val="tx1"/>
                </a:solidFill>
                <a:latin typeface="Times" panose="02020603050405020304" pitchFamily="18" charset="0"/>
              </a:rPr>
              <a:t>L2</a:t>
            </a:r>
            <a:endParaRPr lang="en-US" altLang="en-US" sz="2200" b="1">
              <a:solidFill>
                <a:schemeClr val="tx1"/>
              </a:solidFill>
              <a:latin typeface="Times" panose="02020603050405020304" pitchFamily="18" charset="0"/>
            </a:endParaRPr>
          </a:p>
        </p:txBody>
      </p:sp>
      <p:sp>
        <p:nvSpPr>
          <p:cNvPr id="1314823" name="Line 7"/>
          <p:cNvSpPr>
            <a:spLocks noChangeShapeType="1"/>
          </p:cNvSpPr>
          <p:nvPr/>
        </p:nvSpPr>
        <p:spPr bwMode="auto">
          <a:xfrm>
            <a:off x="8142288" y="1577975"/>
            <a:ext cx="211137" cy="2046288"/>
          </a:xfrm>
          <a:prstGeom prst="line">
            <a:avLst/>
          </a:prstGeom>
          <a:noFill/>
          <a:ln w="28575">
            <a:solidFill>
              <a:srgbClr val="00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14824" name="Freeform 8"/>
          <p:cNvSpPr>
            <a:spLocks/>
          </p:cNvSpPr>
          <p:nvPr/>
        </p:nvSpPr>
        <p:spPr bwMode="auto">
          <a:xfrm>
            <a:off x="3719513" y="1492250"/>
            <a:ext cx="1395412" cy="2479675"/>
          </a:xfrm>
          <a:custGeom>
            <a:avLst/>
            <a:gdLst>
              <a:gd name="T0" fmla="*/ 0 w 799"/>
              <a:gd name="T1" fmla="*/ 0 h 1379"/>
              <a:gd name="T2" fmla="*/ 2147483646 w 799"/>
              <a:gd name="T3" fmla="*/ 2147483646 h 1379"/>
              <a:gd name="T4" fmla="*/ 2147483646 w 799"/>
              <a:gd name="T5" fmla="*/ 2147483646 h 1379"/>
              <a:gd name="T6" fmla="*/ 2147483646 w 799"/>
              <a:gd name="T7" fmla="*/ 2147483646 h 13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9" h="1379">
                <a:moveTo>
                  <a:pt x="0" y="0"/>
                </a:moveTo>
                <a:cubicBezTo>
                  <a:pt x="157" y="103"/>
                  <a:pt x="315" y="206"/>
                  <a:pt x="388" y="363"/>
                </a:cubicBezTo>
                <a:cubicBezTo>
                  <a:pt x="461" y="520"/>
                  <a:pt x="368" y="774"/>
                  <a:pt x="436" y="943"/>
                </a:cubicBezTo>
                <a:cubicBezTo>
                  <a:pt x="504" y="1112"/>
                  <a:pt x="739" y="1306"/>
                  <a:pt x="799" y="1379"/>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168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1055688"/>
            <a:ext cx="2376488" cy="63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90" name="Freeform 10"/>
          <p:cNvSpPr>
            <a:spLocks/>
          </p:cNvSpPr>
          <p:nvPr/>
        </p:nvSpPr>
        <p:spPr bwMode="auto">
          <a:xfrm flipH="1">
            <a:off x="1060450" y="2357438"/>
            <a:ext cx="2152650" cy="1354137"/>
          </a:xfrm>
          <a:custGeom>
            <a:avLst/>
            <a:gdLst>
              <a:gd name="T0" fmla="*/ 0 w 798"/>
              <a:gd name="T1" fmla="*/ 2147483646 h 657"/>
              <a:gd name="T2" fmla="*/ 2147483646 w 798"/>
              <a:gd name="T3" fmla="*/ 2147483646 h 657"/>
              <a:gd name="T4" fmla="*/ 2147483646 w 798"/>
              <a:gd name="T5" fmla="*/ 2147483646 h 657"/>
              <a:gd name="T6" fmla="*/ 2147483646 w 798"/>
              <a:gd name="T7" fmla="*/ 0 h 6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8" h="657">
                <a:moveTo>
                  <a:pt x="0" y="605"/>
                </a:moveTo>
                <a:cubicBezTo>
                  <a:pt x="159" y="631"/>
                  <a:pt x="318" y="657"/>
                  <a:pt x="411" y="605"/>
                </a:cubicBezTo>
                <a:cubicBezTo>
                  <a:pt x="504" y="553"/>
                  <a:pt x="491" y="391"/>
                  <a:pt x="556" y="290"/>
                </a:cubicBezTo>
                <a:cubicBezTo>
                  <a:pt x="621" y="189"/>
                  <a:pt x="753" y="44"/>
                  <a:pt x="798" y="0"/>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1314827" name="Group 11"/>
          <p:cNvGrpSpPr>
            <a:grpSpLocks/>
          </p:cNvGrpSpPr>
          <p:nvPr/>
        </p:nvGrpSpPr>
        <p:grpSpPr bwMode="auto">
          <a:xfrm>
            <a:off x="2114550" y="2276475"/>
            <a:ext cx="2449513" cy="174625"/>
            <a:chOff x="1211" y="1265"/>
            <a:chExt cx="1403" cy="97"/>
          </a:xfrm>
        </p:grpSpPr>
        <p:sp>
          <p:nvSpPr>
            <p:cNvPr id="71700" name="Line 12"/>
            <p:cNvSpPr>
              <a:spLocks noChangeShapeType="1"/>
            </p:cNvSpPr>
            <p:nvPr/>
          </p:nvSpPr>
          <p:spPr bwMode="auto">
            <a:xfrm flipV="1">
              <a:off x="1211" y="1265"/>
              <a:ext cx="1403" cy="24"/>
            </a:xfrm>
            <a:prstGeom prst="line">
              <a:avLst/>
            </a:prstGeom>
            <a:noFill/>
            <a:ln w="76200" cap="rnd">
              <a:solidFill>
                <a:srgbClr val="99CC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1701" name="Line 13"/>
            <p:cNvSpPr>
              <a:spLocks noChangeShapeType="1"/>
            </p:cNvSpPr>
            <p:nvPr/>
          </p:nvSpPr>
          <p:spPr bwMode="auto">
            <a:xfrm>
              <a:off x="1211" y="1289"/>
              <a:ext cx="1040" cy="73"/>
            </a:xfrm>
            <a:prstGeom prst="line">
              <a:avLst/>
            </a:prstGeom>
            <a:noFill/>
            <a:ln w="76200" cap="rnd">
              <a:solidFill>
                <a:srgbClr val="99CC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1692" name="Group 14"/>
          <p:cNvGrpSpPr>
            <a:grpSpLocks/>
          </p:cNvGrpSpPr>
          <p:nvPr/>
        </p:nvGrpSpPr>
        <p:grpSpPr bwMode="auto">
          <a:xfrm>
            <a:off x="8056563" y="5713413"/>
            <a:ext cx="2001837" cy="1700212"/>
            <a:chOff x="4444" y="515"/>
            <a:chExt cx="1146" cy="945"/>
          </a:xfrm>
        </p:grpSpPr>
        <p:sp>
          <p:nvSpPr>
            <p:cNvPr id="71693" name="Line 15"/>
            <p:cNvSpPr>
              <a:spLocks noChangeShapeType="1"/>
            </p:cNvSpPr>
            <p:nvPr/>
          </p:nvSpPr>
          <p:spPr bwMode="auto">
            <a:xfrm>
              <a:off x="4453" y="1180"/>
              <a:ext cx="288"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4" name="Text Box 16"/>
            <p:cNvSpPr txBox="1">
              <a:spLocks noChangeArrowheads="1"/>
            </p:cNvSpPr>
            <p:nvPr/>
          </p:nvSpPr>
          <p:spPr bwMode="auto">
            <a:xfrm>
              <a:off x="4755" y="1076"/>
              <a:ext cx="8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intra-iteration</a:t>
              </a:r>
              <a:endParaRPr lang="en-US" altLang="en-US" sz="1600" b="1">
                <a:solidFill>
                  <a:schemeClr val="tx1"/>
                </a:solidFill>
                <a:latin typeface="Arial" panose="020B0604020202020204" pitchFamily="34" charset="0"/>
              </a:endParaRPr>
            </a:p>
          </p:txBody>
        </p:sp>
        <p:sp>
          <p:nvSpPr>
            <p:cNvPr id="71695" name="Line 17"/>
            <p:cNvSpPr>
              <a:spLocks noChangeShapeType="1"/>
            </p:cNvSpPr>
            <p:nvPr/>
          </p:nvSpPr>
          <p:spPr bwMode="auto">
            <a:xfrm>
              <a:off x="4444" y="1372"/>
              <a:ext cx="288" cy="0"/>
            </a:xfrm>
            <a:prstGeom prst="line">
              <a:avLst/>
            </a:prstGeom>
            <a:noFill/>
            <a:ln w="19050">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6" name="Text Box 18"/>
            <p:cNvSpPr txBox="1">
              <a:spLocks noChangeArrowheads="1"/>
            </p:cNvSpPr>
            <p:nvPr/>
          </p:nvSpPr>
          <p:spPr bwMode="auto">
            <a:xfrm>
              <a:off x="4746" y="1268"/>
              <a:ext cx="761"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loop-carried</a:t>
              </a:r>
              <a:endParaRPr lang="en-US" altLang="en-US" sz="1600" b="1">
                <a:solidFill>
                  <a:schemeClr val="tx1"/>
                </a:solidFill>
                <a:latin typeface="Arial" panose="020B0604020202020204" pitchFamily="34" charset="0"/>
              </a:endParaRPr>
            </a:p>
          </p:txBody>
        </p:sp>
        <p:sp>
          <p:nvSpPr>
            <p:cNvPr id="71697" name="Text Box 19"/>
            <p:cNvSpPr txBox="1">
              <a:spLocks noChangeArrowheads="1"/>
            </p:cNvSpPr>
            <p:nvPr/>
          </p:nvSpPr>
          <p:spPr bwMode="auto">
            <a:xfrm>
              <a:off x="4756" y="515"/>
              <a:ext cx="5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00FF00"/>
                  </a:solidFill>
                  <a:latin typeface="Arial" panose="020B0604020202020204" pitchFamily="34" charset="0"/>
                </a:rPr>
                <a:t>register</a:t>
              </a:r>
              <a:endParaRPr lang="en-US" altLang="en-US" sz="1600" b="1">
                <a:solidFill>
                  <a:srgbClr val="00FF00"/>
                </a:solidFill>
                <a:latin typeface="Arial" panose="020B0604020202020204" pitchFamily="34" charset="0"/>
              </a:endParaRPr>
            </a:p>
          </p:txBody>
        </p:sp>
        <p:sp>
          <p:nvSpPr>
            <p:cNvPr id="71698" name="Text Box 20"/>
            <p:cNvSpPr txBox="1">
              <a:spLocks noChangeArrowheads="1"/>
            </p:cNvSpPr>
            <p:nvPr/>
          </p:nvSpPr>
          <p:spPr bwMode="auto">
            <a:xfrm>
              <a:off x="4765" y="892"/>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FFCC00"/>
                  </a:solidFill>
                  <a:latin typeface="Arial" panose="020B0604020202020204" pitchFamily="34" charset="0"/>
                </a:rPr>
                <a:t>memory</a:t>
              </a:r>
              <a:endParaRPr lang="en-US" altLang="en-US" sz="1600" b="1">
                <a:solidFill>
                  <a:srgbClr val="FFCC00"/>
                </a:solidFill>
                <a:latin typeface="Arial" panose="020B0604020202020204" pitchFamily="34" charset="0"/>
              </a:endParaRPr>
            </a:p>
          </p:txBody>
        </p:sp>
        <p:sp>
          <p:nvSpPr>
            <p:cNvPr id="71699" name="Text Box 21"/>
            <p:cNvSpPr txBox="1">
              <a:spLocks noChangeArrowheads="1"/>
            </p:cNvSpPr>
            <p:nvPr/>
          </p:nvSpPr>
          <p:spPr bwMode="auto">
            <a:xfrm>
              <a:off x="4762" y="704"/>
              <a:ext cx="49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FF0000"/>
                  </a:solidFill>
                  <a:latin typeface="Arial" panose="020B0604020202020204" pitchFamily="34" charset="0"/>
                </a:rPr>
                <a:t>control</a:t>
              </a:r>
              <a:endParaRPr lang="en-US" altLang="en-US" sz="1600" b="1">
                <a:solidFill>
                  <a:srgbClr val="FF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48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48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48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148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148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48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1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4821" grpId="0"/>
      <p:bldP spid="13148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5" y="1754188"/>
            <a:ext cx="3963988" cy="461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0975" y="1884363"/>
            <a:ext cx="1663700" cy="35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1275" y="1012825"/>
            <a:ext cx="1716088" cy="636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9" name="Rectangle 5"/>
          <p:cNvSpPr>
            <a:spLocks noGrp="1" noChangeArrowheads="1"/>
          </p:cNvSpPr>
          <p:nvPr>
            <p:ph type="title"/>
          </p:nvPr>
        </p:nvSpPr>
        <p:spPr>
          <a:xfrm>
            <a:off x="609600" y="304800"/>
            <a:ext cx="8686800" cy="434975"/>
          </a:xfrm>
        </p:spPr>
        <p:txBody>
          <a:bodyPr/>
          <a:lstStyle/>
          <a:p>
            <a:pPr eaLnBrk="1" hangingPunct="1"/>
            <a:r>
              <a:rPr lang="pt-BR" altLang="en-US" smtClean="0"/>
              <a:t>Constraint: Strongly Connected Components</a:t>
            </a:r>
            <a:endParaRPr lang="en-US" altLang="en-US" smtClean="0"/>
          </a:p>
        </p:txBody>
      </p:sp>
      <p:sp>
        <p:nvSpPr>
          <p:cNvPr id="72710" name="Text Box 6"/>
          <p:cNvSpPr txBox="1">
            <a:spLocks noChangeArrowheads="1"/>
          </p:cNvSpPr>
          <p:nvPr/>
        </p:nvSpPr>
        <p:spPr bwMode="auto">
          <a:xfrm>
            <a:off x="7396163" y="1144588"/>
            <a:ext cx="2244725"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pt-BR" altLang="en-US" sz="2200">
                <a:solidFill>
                  <a:schemeClr val="tx1"/>
                </a:solidFill>
                <a:latin typeface="Tahoma" panose="020B0604030504040204" pitchFamily="34" charset="0"/>
              </a:rPr>
              <a:t>Solution: DAG</a:t>
            </a:r>
            <a:r>
              <a:rPr lang="pt-BR" altLang="en-US" sz="2200" baseline="-25000">
                <a:solidFill>
                  <a:schemeClr val="tx1"/>
                </a:solidFill>
                <a:latin typeface="Tahoma" panose="020B0604030504040204" pitchFamily="34" charset="0"/>
              </a:rPr>
              <a:t>SCC</a:t>
            </a:r>
          </a:p>
          <a:p>
            <a:pPr algn="ctr">
              <a:lnSpc>
                <a:spcPct val="90000"/>
              </a:lnSpc>
              <a:spcBef>
                <a:spcPct val="20000"/>
              </a:spcBef>
              <a:buClr>
                <a:schemeClr val="accent2"/>
              </a:buClr>
            </a:pPr>
            <a:r>
              <a:rPr lang="pt-BR" altLang="en-US" sz="2200" baseline="-25000">
                <a:solidFill>
                  <a:schemeClr val="tx1"/>
                </a:solidFill>
                <a:latin typeface="Tahoma" panose="020B0604030504040204" pitchFamily="34" charset="0"/>
              </a:rPr>
              <a:t> </a:t>
            </a:r>
            <a:endParaRPr lang="en-US" altLang="en-US" sz="2200" baseline="-25000">
              <a:solidFill>
                <a:schemeClr val="tx1"/>
              </a:solidFill>
              <a:latin typeface="Tahoma" panose="020B0604030504040204" pitchFamily="34" charset="0"/>
            </a:endParaRPr>
          </a:p>
        </p:txBody>
      </p:sp>
      <p:sp>
        <p:nvSpPr>
          <p:cNvPr id="72711" name="Line 7"/>
          <p:cNvSpPr>
            <a:spLocks noChangeShapeType="1"/>
          </p:cNvSpPr>
          <p:nvPr/>
        </p:nvSpPr>
        <p:spPr bwMode="auto">
          <a:xfrm>
            <a:off x="7648575" y="2754313"/>
            <a:ext cx="186055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2712" name="Line 8"/>
          <p:cNvSpPr>
            <a:spLocks noChangeShapeType="1"/>
          </p:cNvSpPr>
          <p:nvPr/>
        </p:nvSpPr>
        <p:spPr bwMode="auto">
          <a:xfrm>
            <a:off x="5535613" y="3189288"/>
            <a:ext cx="211137" cy="2046287"/>
          </a:xfrm>
          <a:prstGeom prst="line">
            <a:avLst/>
          </a:prstGeom>
          <a:noFill/>
          <a:ln w="28575">
            <a:solidFill>
              <a:srgbClr val="FFCC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2713" name="Text Box 9"/>
          <p:cNvSpPr txBox="1">
            <a:spLocks noChangeArrowheads="1"/>
          </p:cNvSpPr>
          <p:nvPr/>
        </p:nvSpPr>
        <p:spPr bwMode="auto">
          <a:xfrm>
            <a:off x="423863" y="1101725"/>
            <a:ext cx="1368425"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2200">
                <a:solidFill>
                  <a:schemeClr val="tx1"/>
                </a:solidFill>
                <a:latin typeface="Tahoma" panose="020B0604030504040204" pitchFamily="34" charset="0"/>
              </a:rPr>
              <a:t>Consider:</a:t>
            </a:r>
          </a:p>
        </p:txBody>
      </p:sp>
      <p:sp>
        <p:nvSpPr>
          <p:cNvPr id="72714" name="Line 10"/>
          <p:cNvSpPr>
            <a:spLocks noChangeShapeType="1"/>
          </p:cNvSpPr>
          <p:nvPr/>
        </p:nvSpPr>
        <p:spPr bwMode="auto">
          <a:xfrm>
            <a:off x="1311275" y="5410200"/>
            <a:ext cx="186055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2715" name="Line 11"/>
          <p:cNvSpPr>
            <a:spLocks noChangeShapeType="1"/>
          </p:cNvSpPr>
          <p:nvPr/>
        </p:nvSpPr>
        <p:spPr bwMode="auto">
          <a:xfrm flipV="1">
            <a:off x="5367338" y="3451225"/>
            <a:ext cx="633412" cy="2524125"/>
          </a:xfrm>
          <a:prstGeom prst="line">
            <a:avLst/>
          </a:prstGeom>
          <a:noFill/>
          <a:ln w="28575">
            <a:solidFill>
              <a:srgbClr val="FFCC00"/>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72716" name="Group 12"/>
          <p:cNvGrpSpPr>
            <a:grpSpLocks/>
          </p:cNvGrpSpPr>
          <p:nvPr/>
        </p:nvGrpSpPr>
        <p:grpSpPr bwMode="auto">
          <a:xfrm>
            <a:off x="8056563" y="5713413"/>
            <a:ext cx="2001837" cy="1700212"/>
            <a:chOff x="4444" y="515"/>
            <a:chExt cx="1146" cy="945"/>
          </a:xfrm>
        </p:grpSpPr>
        <p:sp>
          <p:nvSpPr>
            <p:cNvPr id="72720" name="Line 13"/>
            <p:cNvSpPr>
              <a:spLocks noChangeShapeType="1"/>
            </p:cNvSpPr>
            <p:nvPr/>
          </p:nvSpPr>
          <p:spPr bwMode="auto">
            <a:xfrm>
              <a:off x="4453" y="1180"/>
              <a:ext cx="288"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1" name="Text Box 14"/>
            <p:cNvSpPr txBox="1">
              <a:spLocks noChangeArrowheads="1"/>
            </p:cNvSpPr>
            <p:nvPr/>
          </p:nvSpPr>
          <p:spPr bwMode="auto">
            <a:xfrm>
              <a:off x="4755" y="1076"/>
              <a:ext cx="8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intra-iteration</a:t>
              </a:r>
              <a:endParaRPr lang="en-US" altLang="en-US" sz="1600" b="1">
                <a:solidFill>
                  <a:schemeClr val="tx1"/>
                </a:solidFill>
                <a:latin typeface="Arial" panose="020B0604020202020204" pitchFamily="34" charset="0"/>
              </a:endParaRPr>
            </a:p>
          </p:txBody>
        </p:sp>
        <p:sp>
          <p:nvSpPr>
            <p:cNvPr id="72722" name="Line 15"/>
            <p:cNvSpPr>
              <a:spLocks noChangeShapeType="1"/>
            </p:cNvSpPr>
            <p:nvPr/>
          </p:nvSpPr>
          <p:spPr bwMode="auto">
            <a:xfrm>
              <a:off x="4444" y="1372"/>
              <a:ext cx="288" cy="0"/>
            </a:xfrm>
            <a:prstGeom prst="line">
              <a:avLst/>
            </a:prstGeom>
            <a:noFill/>
            <a:ln w="19050">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3" name="Text Box 16"/>
            <p:cNvSpPr txBox="1">
              <a:spLocks noChangeArrowheads="1"/>
            </p:cNvSpPr>
            <p:nvPr/>
          </p:nvSpPr>
          <p:spPr bwMode="auto">
            <a:xfrm>
              <a:off x="4746" y="1268"/>
              <a:ext cx="76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loop-carried</a:t>
              </a:r>
              <a:endParaRPr lang="en-US" altLang="en-US" sz="1600" b="1">
                <a:solidFill>
                  <a:schemeClr val="tx1"/>
                </a:solidFill>
                <a:latin typeface="Arial" panose="020B0604020202020204" pitchFamily="34" charset="0"/>
              </a:endParaRPr>
            </a:p>
          </p:txBody>
        </p:sp>
        <p:sp>
          <p:nvSpPr>
            <p:cNvPr id="72724" name="Text Box 17"/>
            <p:cNvSpPr txBox="1">
              <a:spLocks noChangeArrowheads="1"/>
            </p:cNvSpPr>
            <p:nvPr/>
          </p:nvSpPr>
          <p:spPr bwMode="auto">
            <a:xfrm>
              <a:off x="4756" y="515"/>
              <a:ext cx="5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00FF00"/>
                  </a:solidFill>
                  <a:latin typeface="Arial" panose="020B0604020202020204" pitchFamily="34" charset="0"/>
                </a:rPr>
                <a:t>register</a:t>
              </a:r>
              <a:endParaRPr lang="en-US" altLang="en-US" sz="1600" b="1">
                <a:solidFill>
                  <a:srgbClr val="00FF00"/>
                </a:solidFill>
                <a:latin typeface="Arial" panose="020B0604020202020204" pitchFamily="34" charset="0"/>
              </a:endParaRPr>
            </a:p>
          </p:txBody>
        </p:sp>
        <p:sp>
          <p:nvSpPr>
            <p:cNvPr id="72725" name="Text Box 18"/>
            <p:cNvSpPr txBox="1">
              <a:spLocks noChangeArrowheads="1"/>
            </p:cNvSpPr>
            <p:nvPr/>
          </p:nvSpPr>
          <p:spPr bwMode="auto">
            <a:xfrm>
              <a:off x="4765" y="892"/>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FFCC00"/>
                  </a:solidFill>
                  <a:latin typeface="Arial" panose="020B0604020202020204" pitchFamily="34" charset="0"/>
                </a:rPr>
                <a:t>memory</a:t>
              </a:r>
              <a:endParaRPr lang="en-US" altLang="en-US" sz="1600" b="1">
                <a:solidFill>
                  <a:srgbClr val="FFCC00"/>
                </a:solidFill>
                <a:latin typeface="Arial" panose="020B0604020202020204" pitchFamily="34" charset="0"/>
              </a:endParaRPr>
            </a:p>
          </p:txBody>
        </p:sp>
        <p:sp>
          <p:nvSpPr>
            <p:cNvPr id="72726" name="Text Box 19"/>
            <p:cNvSpPr txBox="1">
              <a:spLocks noChangeArrowheads="1"/>
            </p:cNvSpPr>
            <p:nvPr/>
          </p:nvSpPr>
          <p:spPr bwMode="auto">
            <a:xfrm>
              <a:off x="4762" y="704"/>
              <a:ext cx="49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FF0000"/>
                  </a:solidFill>
                  <a:latin typeface="Arial" panose="020B0604020202020204" pitchFamily="34" charset="0"/>
                </a:rPr>
                <a:t>control</a:t>
              </a:r>
              <a:endParaRPr lang="en-US" altLang="en-US" sz="1600" b="1">
                <a:solidFill>
                  <a:srgbClr val="FF0000"/>
                </a:solidFill>
                <a:latin typeface="Arial" panose="020B0604020202020204" pitchFamily="34" charset="0"/>
              </a:endParaRPr>
            </a:p>
          </p:txBody>
        </p:sp>
      </p:grpSp>
      <p:sp>
        <p:nvSpPr>
          <p:cNvPr id="72717" name="Line 20"/>
          <p:cNvSpPr>
            <a:spLocks noChangeShapeType="1"/>
          </p:cNvSpPr>
          <p:nvPr/>
        </p:nvSpPr>
        <p:spPr bwMode="auto">
          <a:xfrm>
            <a:off x="7648575" y="4103688"/>
            <a:ext cx="186055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2718" name="Line 21"/>
          <p:cNvSpPr>
            <a:spLocks noChangeShapeType="1"/>
          </p:cNvSpPr>
          <p:nvPr/>
        </p:nvSpPr>
        <p:spPr bwMode="auto">
          <a:xfrm>
            <a:off x="5662613" y="3189288"/>
            <a:ext cx="211137" cy="2046287"/>
          </a:xfrm>
          <a:prstGeom prst="line">
            <a:avLst/>
          </a:prstGeom>
          <a:noFill/>
          <a:ln w="28575">
            <a:solidFill>
              <a:srgbClr val="00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2719" name="Text Box 22"/>
          <p:cNvSpPr txBox="1">
            <a:spLocks noChangeArrowheads="1"/>
          </p:cNvSpPr>
          <p:nvPr/>
        </p:nvSpPr>
        <p:spPr bwMode="auto">
          <a:xfrm>
            <a:off x="2733675" y="6846888"/>
            <a:ext cx="48037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Eliminates pipelined/decoupled property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838200" y="381000"/>
            <a:ext cx="7772400" cy="615950"/>
          </a:xfrm>
        </p:spPr>
        <p:txBody>
          <a:bodyPr lIns="101870" tIns="50935" rIns="101870" bIns="50935" anchor="ctr"/>
          <a:lstStyle/>
          <a:p>
            <a:pPr eaLnBrk="1" hangingPunct="1"/>
            <a:r>
              <a:rPr lang="en-US" altLang="en-US" dirty="0" smtClean="0"/>
              <a:t>Speculation</a:t>
            </a:r>
            <a:r>
              <a:rPr lang="en-US" altLang="en-US" dirty="0"/>
              <a:t> </a:t>
            </a:r>
            <a:r>
              <a:rPr lang="en-US" altLang="en-US" dirty="0" smtClean="0"/>
              <a:t>– Break Statistically Unlikely Dependences</a:t>
            </a:r>
            <a:br>
              <a:rPr lang="en-US" altLang="en-US" dirty="0" smtClean="0"/>
            </a:br>
            <a:endParaRPr lang="en-US" altLang="en-US" dirty="0" smtClean="0"/>
          </a:p>
        </p:txBody>
      </p:sp>
      <p:sp>
        <p:nvSpPr>
          <p:cNvPr id="75779" name="Text Box 7"/>
          <p:cNvSpPr txBox="1">
            <a:spLocks noChangeArrowheads="1"/>
          </p:cNvSpPr>
          <p:nvPr>
            <p:custDataLst>
              <p:tags r:id="rId1"/>
            </p:custDataLst>
          </p:nvPr>
        </p:nvSpPr>
        <p:spPr bwMode="auto">
          <a:xfrm>
            <a:off x="2536825" y="889000"/>
            <a:ext cx="4900613" cy="1484313"/>
          </a:xfrm>
          <a:prstGeom prst="rect">
            <a:avLst/>
          </a:prstGeom>
          <a:solidFill>
            <a:schemeClr val="bg1"/>
          </a:solidFill>
          <a:ln w="28575" algn="ctr">
            <a:solidFill>
              <a:schemeClr val="tx1"/>
            </a:solidFill>
            <a:miter lim="800000"/>
            <a:headEnd/>
            <a:tailEnd/>
          </a:ln>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A: while(node) </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B:   ncost = doit(node);</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C:   cost += ncost;</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D:   node = node-&gt;next;</a:t>
            </a:r>
          </a:p>
        </p:txBody>
      </p:sp>
      <p:sp>
        <p:nvSpPr>
          <p:cNvPr id="75780" name="Text Box 10"/>
          <p:cNvSpPr txBox="1">
            <a:spLocks noChangeArrowheads="1"/>
          </p:cNvSpPr>
          <p:nvPr>
            <p:custDataLst>
              <p:tags r:id="rId2"/>
            </p:custDataLst>
          </p:nvPr>
        </p:nvSpPr>
        <p:spPr bwMode="auto">
          <a:xfrm>
            <a:off x="1165225" y="2984500"/>
            <a:ext cx="14462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Dependence</a:t>
            </a:r>
          </a:p>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Graph</a:t>
            </a:r>
          </a:p>
        </p:txBody>
      </p:sp>
      <p:sp>
        <p:nvSpPr>
          <p:cNvPr id="30" name="Oval 29"/>
          <p:cNvSpPr/>
          <p:nvPr/>
        </p:nvSpPr>
        <p:spPr bwMode="auto">
          <a:xfrm>
            <a:off x="3060700" y="3127375"/>
            <a:ext cx="457200" cy="455613"/>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D</a:t>
            </a:r>
          </a:p>
        </p:txBody>
      </p:sp>
      <p:sp>
        <p:nvSpPr>
          <p:cNvPr id="31" name="Oval 30"/>
          <p:cNvSpPr/>
          <p:nvPr/>
        </p:nvSpPr>
        <p:spPr bwMode="auto">
          <a:xfrm>
            <a:off x="3062288" y="411003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32" name="Oval 31"/>
          <p:cNvSpPr/>
          <p:nvPr/>
        </p:nvSpPr>
        <p:spPr bwMode="auto">
          <a:xfrm>
            <a:off x="3062288" y="509428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sp>
        <p:nvSpPr>
          <p:cNvPr id="33" name="Oval 32"/>
          <p:cNvSpPr/>
          <p:nvPr/>
        </p:nvSpPr>
        <p:spPr bwMode="auto">
          <a:xfrm>
            <a:off x="2101850" y="4113213"/>
            <a:ext cx="455613" cy="455612"/>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a:t>
            </a:r>
          </a:p>
        </p:txBody>
      </p:sp>
      <p:cxnSp>
        <p:nvCxnSpPr>
          <p:cNvPr id="75785" name="Straight Arrow Connector 33"/>
          <p:cNvCxnSpPr>
            <a:cxnSpLocks noChangeShapeType="1"/>
            <a:stCxn id="31" idx="4"/>
            <a:endCxn id="32" idx="0"/>
          </p:cNvCxnSpPr>
          <p:nvPr/>
        </p:nvCxnSpPr>
        <p:spPr bwMode="auto">
          <a:xfrm rot="5400000">
            <a:off x="3028156" y="4831557"/>
            <a:ext cx="523875" cy="1588"/>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cxnSp>
        <p:nvCxnSpPr>
          <p:cNvPr id="75786" name="Curved Connector 49"/>
          <p:cNvCxnSpPr>
            <a:cxnSpLocks noChangeShapeType="1"/>
            <a:stCxn id="32" idx="5"/>
            <a:endCxn id="32" idx="7"/>
          </p:cNvCxnSpPr>
          <p:nvPr/>
        </p:nvCxnSpPr>
        <p:spPr bwMode="auto">
          <a:xfrm rot="5400000" flipH="1">
            <a:off x="3290887" y="5322888"/>
            <a:ext cx="322263" cy="1588"/>
          </a:xfrm>
          <a:prstGeom prst="curvedConnector5">
            <a:avLst>
              <a:gd name="adj1" fmla="val -34398"/>
              <a:gd name="adj2" fmla="val -19542889"/>
              <a:gd name="adj3" fmla="val 126755"/>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5787" name="Curved Connector 49"/>
          <p:cNvCxnSpPr>
            <a:cxnSpLocks noChangeShapeType="1"/>
            <a:stCxn id="30" idx="5"/>
            <a:endCxn id="30" idx="7"/>
          </p:cNvCxnSpPr>
          <p:nvPr/>
        </p:nvCxnSpPr>
        <p:spPr bwMode="auto">
          <a:xfrm rot="5400000" flipH="1">
            <a:off x="3290095" y="3355181"/>
            <a:ext cx="322262" cy="3175"/>
          </a:xfrm>
          <a:prstGeom prst="curvedConnector5">
            <a:avLst>
              <a:gd name="adj1" fmla="val -42046"/>
              <a:gd name="adj2" fmla="val -21942264"/>
              <a:gd name="adj3" fmla="val 149685"/>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5788" name="Straight Arrow Connector 36"/>
          <p:cNvCxnSpPr>
            <a:cxnSpLocks noChangeShapeType="1"/>
            <a:stCxn id="30" idx="4"/>
            <a:endCxn id="31" idx="0"/>
          </p:cNvCxnSpPr>
          <p:nvPr/>
        </p:nvCxnSpPr>
        <p:spPr bwMode="auto">
          <a:xfrm rot="16200000" flipH="1">
            <a:off x="3024981" y="3847307"/>
            <a:ext cx="530225" cy="158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5789" name="Straight Arrow Connector 37"/>
          <p:cNvCxnSpPr>
            <a:cxnSpLocks noChangeShapeType="1"/>
            <a:stCxn id="33" idx="7"/>
            <a:endCxn id="30" idx="3"/>
          </p:cNvCxnSpPr>
          <p:nvPr/>
        </p:nvCxnSpPr>
        <p:spPr bwMode="auto">
          <a:xfrm rot="5400000" flipH="1" flipV="1">
            <a:off x="2477294" y="3529807"/>
            <a:ext cx="663575" cy="636587"/>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75790" name="Straight Arrow Connector 38"/>
          <p:cNvCxnSpPr>
            <a:cxnSpLocks noChangeShapeType="1"/>
            <a:stCxn id="33" idx="5"/>
            <a:endCxn id="32" idx="2"/>
          </p:cNvCxnSpPr>
          <p:nvPr/>
        </p:nvCxnSpPr>
        <p:spPr bwMode="auto">
          <a:xfrm rot="16200000" flipH="1">
            <a:off x="2366169" y="4626769"/>
            <a:ext cx="820738" cy="571500"/>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75791" name="Curved Connector 49"/>
          <p:cNvCxnSpPr>
            <a:cxnSpLocks noChangeShapeType="1"/>
            <a:stCxn id="33" idx="3"/>
            <a:endCxn id="33" idx="1"/>
          </p:cNvCxnSpPr>
          <p:nvPr/>
        </p:nvCxnSpPr>
        <p:spPr bwMode="auto">
          <a:xfrm rot="5400000" flipH="1">
            <a:off x="2005807" y="4341019"/>
            <a:ext cx="323850" cy="1587"/>
          </a:xfrm>
          <a:prstGeom prst="curvedConnector5">
            <a:avLst>
              <a:gd name="adj1" fmla="val -35389"/>
              <a:gd name="adj2" fmla="val 32348935"/>
              <a:gd name="adj3" fmla="val 135389"/>
            </a:avLst>
          </a:prstGeom>
          <a:noFill/>
          <a:ln w="25400" algn="ctr">
            <a:solidFill>
              <a:srgbClr val="FF0000"/>
            </a:solidFill>
            <a:prstDash val="dash"/>
            <a:round/>
            <a:headEnd/>
            <a:tailEnd type="triangle" w="med" len="lg"/>
          </a:ln>
          <a:extLst>
            <a:ext uri="{909E8E84-426E-40DD-AFC4-6F175D3DCCD1}">
              <a14:hiddenFill xmlns:a14="http://schemas.microsoft.com/office/drawing/2010/main">
                <a:noFill/>
              </a14:hiddenFill>
            </a:ext>
          </a:extLst>
        </p:spPr>
      </p:cxnSp>
      <p:cxnSp>
        <p:nvCxnSpPr>
          <p:cNvPr id="75792" name="Straight Arrow Connector 40"/>
          <p:cNvCxnSpPr>
            <a:cxnSpLocks noChangeShapeType="1"/>
            <a:stCxn id="33" idx="6"/>
            <a:endCxn id="31" idx="2"/>
          </p:cNvCxnSpPr>
          <p:nvPr/>
        </p:nvCxnSpPr>
        <p:spPr bwMode="auto">
          <a:xfrm flipV="1">
            <a:off x="2557463" y="4338638"/>
            <a:ext cx="504825" cy="1587"/>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75793" name="Straight Arrow Connector 41"/>
          <p:cNvCxnSpPr>
            <a:cxnSpLocks noChangeShapeType="1"/>
            <a:stCxn id="30" idx="2"/>
            <a:endCxn id="33" idx="0"/>
          </p:cNvCxnSpPr>
          <p:nvPr/>
        </p:nvCxnSpPr>
        <p:spPr bwMode="auto">
          <a:xfrm rot="10800000" flipV="1">
            <a:off x="2330450" y="3355975"/>
            <a:ext cx="730250" cy="75723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75794" name="Text Box 13"/>
          <p:cNvSpPr txBox="1">
            <a:spLocks noChangeArrowheads="1"/>
          </p:cNvSpPr>
          <p:nvPr>
            <p:custDataLst>
              <p:tags r:id="rId3"/>
            </p:custDataLst>
          </p:nvPr>
        </p:nvSpPr>
        <p:spPr bwMode="auto">
          <a:xfrm>
            <a:off x="5383213" y="2992438"/>
            <a:ext cx="9032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DAG</a:t>
            </a:r>
            <a:r>
              <a:rPr lang="en-US" altLang="en-US" sz="1600" b="1" baseline="-25000">
                <a:solidFill>
                  <a:schemeClr val="tx1"/>
                </a:solidFill>
                <a:latin typeface="Tahoma" panose="020B0604030504040204" pitchFamily="34" charset="0"/>
              </a:rPr>
              <a:t>SCC</a:t>
            </a:r>
          </a:p>
        </p:txBody>
      </p:sp>
      <p:sp>
        <p:nvSpPr>
          <p:cNvPr id="44" name="Oval 43"/>
          <p:cNvSpPr/>
          <p:nvPr/>
        </p:nvSpPr>
        <p:spPr bwMode="auto">
          <a:xfrm>
            <a:off x="6427788" y="2967038"/>
            <a:ext cx="668337" cy="455612"/>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  D</a:t>
            </a:r>
          </a:p>
        </p:txBody>
      </p:sp>
      <p:sp>
        <p:nvSpPr>
          <p:cNvPr id="45" name="Oval 44"/>
          <p:cNvSpPr/>
          <p:nvPr/>
        </p:nvSpPr>
        <p:spPr bwMode="auto">
          <a:xfrm>
            <a:off x="6057900" y="3967163"/>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46" name="Oval 45"/>
          <p:cNvSpPr/>
          <p:nvPr/>
        </p:nvSpPr>
        <p:spPr bwMode="auto">
          <a:xfrm>
            <a:off x="6532563" y="496728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cxnSp>
        <p:nvCxnSpPr>
          <p:cNvPr id="75798" name="Straight Arrow Connector 46"/>
          <p:cNvCxnSpPr>
            <a:cxnSpLocks noChangeShapeType="1"/>
            <a:stCxn id="44" idx="4"/>
            <a:endCxn id="45" idx="7"/>
          </p:cNvCxnSpPr>
          <p:nvPr/>
        </p:nvCxnSpPr>
        <p:spPr bwMode="auto">
          <a:xfrm rot="5400000">
            <a:off x="6298407" y="3571081"/>
            <a:ext cx="611188" cy="314325"/>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75799" name="Straight Arrow Connector 47"/>
          <p:cNvCxnSpPr>
            <a:cxnSpLocks noChangeShapeType="1"/>
            <a:stCxn id="44" idx="4"/>
            <a:endCxn id="46" idx="0"/>
          </p:cNvCxnSpPr>
          <p:nvPr/>
        </p:nvCxnSpPr>
        <p:spPr bwMode="auto">
          <a:xfrm rot="5400000">
            <a:off x="5989638" y="4195763"/>
            <a:ext cx="1544637" cy="1587"/>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75800" name="Straight Arrow Connector 48"/>
          <p:cNvCxnSpPr>
            <a:cxnSpLocks noChangeShapeType="1"/>
            <a:stCxn id="44" idx="3"/>
            <a:endCxn id="45" idx="0"/>
          </p:cNvCxnSpPr>
          <p:nvPr/>
        </p:nvCxnSpPr>
        <p:spPr bwMode="auto">
          <a:xfrm rot="5400000">
            <a:off x="6099969" y="3542506"/>
            <a:ext cx="611188" cy="238125"/>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5801" name="Straight Arrow Connector 49"/>
          <p:cNvCxnSpPr>
            <a:cxnSpLocks noChangeShapeType="1"/>
            <a:stCxn id="45" idx="4"/>
            <a:endCxn id="46" idx="1"/>
          </p:cNvCxnSpPr>
          <p:nvPr/>
        </p:nvCxnSpPr>
        <p:spPr bwMode="auto">
          <a:xfrm rot="16200000" flipH="1">
            <a:off x="6138863" y="4572000"/>
            <a:ext cx="609600" cy="314325"/>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grpSp>
        <p:nvGrpSpPr>
          <p:cNvPr id="75802" name="Group 26"/>
          <p:cNvGrpSpPr>
            <a:grpSpLocks/>
          </p:cNvGrpSpPr>
          <p:nvPr>
            <p:custDataLst>
              <p:tags r:id="rId4"/>
            </p:custDataLst>
          </p:nvPr>
        </p:nvGrpSpPr>
        <p:grpSpPr bwMode="auto">
          <a:xfrm>
            <a:off x="142875" y="4995863"/>
            <a:ext cx="2528888" cy="1468437"/>
            <a:chOff x="298" y="3147"/>
            <a:chExt cx="1593" cy="925"/>
          </a:xfrm>
        </p:grpSpPr>
        <p:sp>
          <p:nvSpPr>
            <p:cNvPr id="75803" name="Line 27"/>
            <p:cNvSpPr>
              <a:spLocks noChangeShapeType="1"/>
            </p:cNvSpPr>
            <p:nvPr>
              <p:custDataLst>
                <p:tags r:id="rId5"/>
              </p:custDataLst>
            </p:nvPr>
          </p:nvSpPr>
          <p:spPr bwMode="auto">
            <a:xfrm>
              <a:off x="307" y="3638"/>
              <a:ext cx="288"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5804" name="Text Box 28"/>
            <p:cNvSpPr txBox="1">
              <a:spLocks noChangeArrowheads="1"/>
            </p:cNvSpPr>
            <p:nvPr>
              <p:custDataLst>
                <p:tags r:id="rId6"/>
              </p:custDataLst>
            </p:nvPr>
          </p:nvSpPr>
          <p:spPr bwMode="auto">
            <a:xfrm>
              <a:off x="609" y="3534"/>
              <a:ext cx="83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intra-iteration</a:t>
              </a:r>
              <a:endParaRPr lang="en-US" altLang="en-US" sz="1400" b="1">
                <a:solidFill>
                  <a:schemeClr val="tx1"/>
                </a:solidFill>
                <a:latin typeface="Arial" panose="020B0604020202020204" pitchFamily="34" charset="0"/>
              </a:endParaRPr>
            </a:p>
          </p:txBody>
        </p:sp>
        <p:sp>
          <p:nvSpPr>
            <p:cNvPr id="75805" name="Line 29"/>
            <p:cNvSpPr>
              <a:spLocks noChangeShapeType="1"/>
            </p:cNvSpPr>
            <p:nvPr>
              <p:custDataLst>
                <p:tags r:id="rId7"/>
              </p:custDataLst>
            </p:nvPr>
          </p:nvSpPr>
          <p:spPr bwMode="auto">
            <a:xfrm>
              <a:off x="298" y="3830"/>
              <a:ext cx="288" cy="0"/>
            </a:xfrm>
            <a:prstGeom prst="line">
              <a:avLst/>
            </a:prstGeom>
            <a:noFill/>
            <a:ln w="19050">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5806" name="Text Box 30"/>
            <p:cNvSpPr txBox="1">
              <a:spLocks noChangeArrowheads="1"/>
            </p:cNvSpPr>
            <p:nvPr>
              <p:custDataLst>
                <p:tags r:id="rId8"/>
              </p:custDataLst>
            </p:nvPr>
          </p:nvSpPr>
          <p:spPr bwMode="auto">
            <a:xfrm>
              <a:off x="600" y="3726"/>
              <a:ext cx="7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loop-carried</a:t>
              </a:r>
              <a:endParaRPr lang="en-US" altLang="en-US" sz="1400" b="1">
                <a:solidFill>
                  <a:schemeClr val="tx1"/>
                </a:solidFill>
                <a:latin typeface="Arial" panose="020B0604020202020204" pitchFamily="34" charset="0"/>
              </a:endParaRPr>
            </a:p>
          </p:txBody>
        </p:sp>
        <p:sp>
          <p:nvSpPr>
            <p:cNvPr id="75807" name="Text Box 31"/>
            <p:cNvSpPr txBox="1">
              <a:spLocks noChangeArrowheads="1"/>
            </p:cNvSpPr>
            <p:nvPr>
              <p:custDataLst>
                <p:tags r:id="rId9"/>
              </p:custDataLst>
            </p:nvPr>
          </p:nvSpPr>
          <p:spPr bwMode="auto">
            <a:xfrm>
              <a:off x="610" y="3147"/>
              <a:ext cx="5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rgbClr val="00CC00"/>
                  </a:solidFill>
                  <a:latin typeface="Arial" panose="020B0604020202020204" pitchFamily="34" charset="0"/>
                </a:rPr>
                <a:t>register</a:t>
              </a:r>
              <a:endParaRPr lang="en-US" altLang="en-US" sz="1400" b="1">
                <a:solidFill>
                  <a:srgbClr val="00CC00"/>
                </a:solidFill>
                <a:latin typeface="Arial" panose="020B0604020202020204" pitchFamily="34" charset="0"/>
              </a:endParaRPr>
            </a:p>
          </p:txBody>
        </p:sp>
        <p:sp>
          <p:nvSpPr>
            <p:cNvPr id="75808" name="Text Box 33"/>
            <p:cNvSpPr txBox="1">
              <a:spLocks noChangeArrowheads="1"/>
            </p:cNvSpPr>
            <p:nvPr>
              <p:custDataLst>
                <p:tags r:id="rId10"/>
              </p:custDataLst>
            </p:nvPr>
          </p:nvSpPr>
          <p:spPr bwMode="auto">
            <a:xfrm>
              <a:off x="616" y="3336"/>
              <a:ext cx="4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rgbClr val="FF0000"/>
                  </a:solidFill>
                  <a:latin typeface="Arial" panose="020B0604020202020204" pitchFamily="34" charset="0"/>
                </a:rPr>
                <a:t>control</a:t>
              </a:r>
              <a:endParaRPr lang="en-US" altLang="en-US" sz="1400" b="1">
                <a:solidFill>
                  <a:srgbClr val="FF0000"/>
                </a:solidFill>
                <a:latin typeface="Arial" panose="020B0604020202020204" pitchFamily="34" charset="0"/>
              </a:endParaRPr>
            </a:p>
          </p:txBody>
        </p:sp>
        <p:sp>
          <p:nvSpPr>
            <p:cNvPr id="75809" name="Rectangle 34"/>
            <p:cNvSpPr>
              <a:spLocks noChangeArrowheads="1"/>
            </p:cNvSpPr>
            <p:nvPr>
              <p:custDataLst>
                <p:tags r:id="rId11"/>
              </p:custDataLst>
            </p:nvPr>
          </p:nvSpPr>
          <p:spPr bwMode="auto">
            <a:xfrm>
              <a:off x="298" y="3929"/>
              <a:ext cx="287" cy="95"/>
            </a:xfrm>
            <a:prstGeom prst="rect">
              <a:avLst/>
            </a:prstGeom>
            <a:solidFill>
              <a:schemeClr val="tx1"/>
            </a:solidFill>
            <a:ln w="38100" algn="ctr">
              <a:solidFill>
                <a:schemeClr val="tx1"/>
              </a:solidFill>
              <a:miter lim="800000"/>
              <a:headEnd/>
              <a:tailEnd/>
            </a:ln>
          </p:spPr>
          <p:txBody>
            <a:bodyPr wrap="none" anchor="ct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sz="1600" b="1">
                <a:solidFill>
                  <a:schemeClr val="tx1"/>
                </a:solidFill>
                <a:latin typeface="Tahoma" panose="020B0604030504040204" pitchFamily="34" charset="0"/>
              </a:endParaRPr>
            </a:p>
          </p:txBody>
        </p:sp>
        <p:sp>
          <p:nvSpPr>
            <p:cNvPr id="75810" name="Text Box 35"/>
            <p:cNvSpPr txBox="1">
              <a:spLocks noChangeArrowheads="1"/>
            </p:cNvSpPr>
            <p:nvPr>
              <p:custDataLst>
                <p:tags r:id="rId12"/>
              </p:custDataLst>
            </p:nvPr>
          </p:nvSpPr>
          <p:spPr bwMode="auto">
            <a:xfrm>
              <a:off x="591" y="3880"/>
              <a:ext cx="13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communication queue</a:t>
              </a:r>
              <a:endParaRPr lang="en-US" altLang="en-US" sz="1400" b="1">
                <a:solidFill>
                  <a:schemeClr val="tx1"/>
                </a:solidFill>
                <a:latin typeface="Arial" panose="020B0604020202020204" pitchFamily="34" charset="0"/>
              </a:endParaRP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838200" y="381000"/>
            <a:ext cx="7772400" cy="615950"/>
          </a:xfrm>
        </p:spPr>
        <p:txBody>
          <a:bodyPr lIns="101870" tIns="50935" rIns="101870" bIns="50935" anchor="ctr"/>
          <a:lstStyle/>
          <a:p>
            <a:pPr eaLnBrk="1" hangingPunct="1"/>
            <a:r>
              <a:rPr lang="en-US" altLang="en-US" smtClean="0"/>
              <a:t>Why Speculation?</a:t>
            </a:r>
            <a:br>
              <a:rPr lang="en-US" altLang="en-US" smtClean="0"/>
            </a:br>
            <a:endParaRPr lang="en-US" altLang="en-US" smtClean="0"/>
          </a:p>
        </p:txBody>
      </p:sp>
      <p:sp>
        <p:nvSpPr>
          <p:cNvPr id="76803" name="Text Box 7"/>
          <p:cNvSpPr txBox="1">
            <a:spLocks noChangeArrowheads="1"/>
          </p:cNvSpPr>
          <p:nvPr>
            <p:custDataLst>
              <p:tags r:id="rId1"/>
            </p:custDataLst>
          </p:nvPr>
        </p:nvSpPr>
        <p:spPr bwMode="auto">
          <a:xfrm>
            <a:off x="2536825" y="889000"/>
            <a:ext cx="4900613" cy="1484313"/>
          </a:xfrm>
          <a:prstGeom prst="rect">
            <a:avLst/>
          </a:prstGeom>
          <a:solidFill>
            <a:schemeClr val="bg1"/>
          </a:solidFill>
          <a:ln w="28575" algn="ctr">
            <a:solidFill>
              <a:schemeClr val="tx1"/>
            </a:solidFill>
            <a:miter lim="800000"/>
            <a:headEnd/>
            <a:tailEnd/>
          </a:ln>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A: while(</a:t>
            </a:r>
            <a:r>
              <a:rPr lang="en-US" altLang="en-US" sz="2200" b="1">
                <a:solidFill>
                  <a:srgbClr val="0000FF"/>
                </a:solidFill>
                <a:latin typeface="Courier New" panose="02070309020205020404" pitchFamily="49" charset="0"/>
              </a:rPr>
              <a:t>cost &lt; T</a:t>
            </a:r>
            <a:r>
              <a:rPr lang="en-US" altLang="en-US" sz="2200" b="1">
                <a:solidFill>
                  <a:schemeClr val="tx1"/>
                </a:solidFill>
                <a:latin typeface="Courier New" panose="02070309020205020404" pitchFamily="49" charset="0"/>
              </a:rPr>
              <a:t> &amp;&amp; node) </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B:   ncost = doit(node);</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C:   cost += ncost;</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D:   node = node-&gt;next;</a:t>
            </a:r>
          </a:p>
        </p:txBody>
      </p:sp>
      <p:sp>
        <p:nvSpPr>
          <p:cNvPr id="76804" name="Text Box 10"/>
          <p:cNvSpPr txBox="1">
            <a:spLocks noChangeArrowheads="1"/>
          </p:cNvSpPr>
          <p:nvPr>
            <p:custDataLst>
              <p:tags r:id="rId2"/>
            </p:custDataLst>
          </p:nvPr>
        </p:nvSpPr>
        <p:spPr bwMode="auto">
          <a:xfrm>
            <a:off x="1165225" y="2984500"/>
            <a:ext cx="14462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Dependence</a:t>
            </a:r>
          </a:p>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Graph</a:t>
            </a:r>
          </a:p>
        </p:txBody>
      </p:sp>
      <p:sp>
        <p:nvSpPr>
          <p:cNvPr id="30" name="Oval 29"/>
          <p:cNvSpPr/>
          <p:nvPr/>
        </p:nvSpPr>
        <p:spPr bwMode="auto">
          <a:xfrm>
            <a:off x="3060700" y="3127375"/>
            <a:ext cx="457200" cy="455613"/>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D</a:t>
            </a:r>
          </a:p>
        </p:txBody>
      </p:sp>
      <p:sp>
        <p:nvSpPr>
          <p:cNvPr id="31" name="Oval 30"/>
          <p:cNvSpPr/>
          <p:nvPr/>
        </p:nvSpPr>
        <p:spPr bwMode="auto">
          <a:xfrm>
            <a:off x="3062288" y="411003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32" name="Oval 31"/>
          <p:cNvSpPr/>
          <p:nvPr/>
        </p:nvSpPr>
        <p:spPr bwMode="auto">
          <a:xfrm>
            <a:off x="3062288" y="509428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sp>
        <p:nvSpPr>
          <p:cNvPr id="33" name="Oval 32"/>
          <p:cNvSpPr/>
          <p:nvPr/>
        </p:nvSpPr>
        <p:spPr bwMode="auto">
          <a:xfrm>
            <a:off x="2101850" y="4113213"/>
            <a:ext cx="455613" cy="455612"/>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a:t>
            </a:r>
          </a:p>
        </p:txBody>
      </p:sp>
      <p:cxnSp>
        <p:nvCxnSpPr>
          <p:cNvPr id="76809" name="Straight Arrow Connector 33"/>
          <p:cNvCxnSpPr>
            <a:cxnSpLocks noChangeShapeType="1"/>
            <a:stCxn id="31" idx="4"/>
            <a:endCxn id="32" idx="0"/>
          </p:cNvCxnSpPr>
          <p:nvPr/>
        </p:nvCxnSpPr>
        <p:spPr bwMode="auto">
          <a:xfrm rot="5400000">
            <a:off x="3028156" y="4831557"/>
            <a:ext cx="523875" cy="1588"/>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cxnSp>
        <p:nvCxnSpPr>
          <p:cNvPr id="76810" name="Curved Connector 49"/>
          <p:cNvCxnSpPr>
            <a:cxnSpLocks noChangeShapeType="1"/>
            <a:stCxn id="32" idx="5"/>
            <a:endCxn id="32" idx="7"/>
          </p:cNvCxnSpPr>
          <p:nvPr/>
        </p:nvCxnSpPr>
        <p:spPr bwMode="auto">
          <a:xfrm rot="5400000" flipH="1">
            <a:off x="3290887" y="5322888"/>
            <a:ext cx="322263" cy="1588"/>
          </a:xfrm>
          <a:prstGeom prst="curvedConnector5">
            <a:avLst>
              <a:gd name="adj1" fmla="val -34398"/>
              <a:gd name="adj2" fmla="val -19542889"/>
              <a:gd name="adj3" fmla="val 126755"/>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6811" name="Curved Connector 49"/>
          <p:cNvCxnSpPr>
            <a:cxnSpLocks noChangeShapeType="1"/>
            <a:stCxn id="30" idx="5"/>
            <a:endCxn id="30" idx="7"/>
          </p:cNvCxnSpPr>
          <p:nvPr/>
        </p:nvCxnSpPr>
        <p:spPr bwMode="auto">
          <a:xfrm rot="5400000" flipH="1">
            <a:off x="3290095" y="3355181"/>
            <a:ext cx="322262" cy="3175"/>
          </a:xfrm>
          <a:prstGeom prst="curvedConnector5">
            <a:avLst>
              <a:gd name="adj1" fmla="val -42046"/>
              <a:gd name="adj2" fmla="val -21942264"/>
              <a:gd name="adj3" fmla="val 149685"/>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6812" name="Straight Arrow Connector 36"/>
          <p:cNvCxnSpPr>
            <a:cxnSpLocks noChangeShapeType="1"/>
            <a:stCxn id="30" idx="4"/>
            <a:endCxn id="31" idx="0"/>
          </p:cNvCxnSpPr>
          <p:nvPr/>
        </p:nvCxnSpPr>
        <p:spPr bwMode="auto">
          <a:xfrm rot="16200000" flipH="1">
            <a:off x="3024981" y="3847307"/>
            <a:ext cx="530225" cy="158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6813" name="Straight Arrow Connector 37"/>
          <p:cNvCxnSpPr>
            <a:cxnSpLocks noChangeShapeType="1"/>
            <a:stCxn id="33" idx="7"/>
            <a:endCxn id="30" idx="3"/>
          </p:cNvCxnSpPr>
          <p:nvPr/>
        </p:nvCxnSpPr>
        <p:spPr bwMode="auto">
          <a:xfrm rot="5400000" flipH="1" flipV="1">
            <a:off x="2477294" y="3529807"/>
            <a:ext cx="663575" cy="636587"/>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76814" name="Straight Arrow Connector 38"/>
          <p:cNvCxnSpPr>
            <a:cxnSpLocks noChangeShapeType="1"/>
            <a:stCxn id="33" idx="5"/>
            <a:endCxn id="32" idx="2"/>
          </p:cNvCxnSpPr>
          <p:nvPr/>
        </p:nvCxnSpPr>
        <p:spPr bwMode="auto">
          <a:xfrm rot="16200000" flipH="1">
            <a:off x="2366169" y="4626769"/>
            <a:ext cx="820738" cy="571500"/>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76815" name="Curved Connector 49"/>
          <p:cNvCxnSpPr>
            <a:cxnSpLocks noChangeShapeType="1"/>
            <a:stCxn id="33" idx="3"/>
            <a:endCxn id="33" idx="1"/>
          </p:cNvCxnSpPr>
          <p:nvPr/>
        </p:nvCxnSpPr>
        <p:spPr bwMode="auto">
          <a:xfrm rot="5400000" flipH="1">
            <a:off x="2005807" y="4341019"/>
            <a:ext cx="323850" cy="1587"/>
          </a:xfrm>
          <a:prstGeom prst="curvedConnector5">
            <a:avLst>
              <a:gd name="adj1" fmla="val -35389"/>
              <a:gd name="adj2" fmla="val 32348935"/>
              <a:gd name="adj3" fmla="val 135389"/>
            </a:avLst>
          </a:prstGeom>
          <a:noFill/>
          <a:ln w="25400" algn="ctr">
            <a:solidFill>
              <a:srgbClr val="FF0000"/>
            </a:solidFill>
            <a:prstDash val="dash"/>
            <a:round/>
            <a:headEnd/>
            <a:tailEnd type="triangle" w="med" len="lg"/>
          </a:ln>
          <a:extLst>
            <a:ext uri="{909E8E84-426E-40DD-AFC4-6F175D3DCCD1}">
              <a14:hiddenFill xmlns:a14="http://schemas.microsoft.com/office/drawing/2010/main">
                <a:noFill/>
              </a14:hiddenFill>
            </a:ext>
          </a:extLst>
        </p:spPr>
      </p:cxnSp>
      <p:cxnSp>
        <p:nvCxnSpPr>
          <p:cNvPr id="76816" name="Straight Arrow Connector 40"/>
          <p:cNvCxnSpPr>
            <a:cxnSpLocks noChangeShapeType="1"/>
            <a:stCxn id="33" idx="6"/>
            <a:endCxn id="31" idx="2"/>
          </p:cNvCxnSpPr>
          <p:nvPr/>
        </p:nvCxnSpPr>
        <p:spPr bwMode="auto">
          <a:xfrm flipV="1">
            <a:off x="2557463" y="4338638"/>
            <a:ext cx="504825" cy="1587"/>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76817" name="Straight Arrow Connector 41"/>
          <p:cNvCxnSpPr>
            <a:cxnSpLocks noChangeShapeType="1"/>
            <a:stCxn id="30" idx="2"/>
            <a:endCxn id="33" idx="0"/>
          </p:cNvCxnSpPr>
          <p:nvPr/>
        </p:nvCxnSpPr>
        <p:spPr bwMode="auto">
          <a:xfrm rot="10800000" flipV="1">
            <a:off x="2330450" y="3355975"/>
            <a:ext cx="730250" cy="75723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76818" name="Text Box 13"/>
          <p:cNvSpPr txBox="1">
            <a:spLocks noChangeArrowheads="1"/>
          </p:cNvSpPr>
          <p:nvPr>
            <p:custDataLst>
              <p:tags r:id="rId3"/>
            </p:custDataLst>
          </p:nvPr>
        </p:nvSpPr>
        <p:spPr bwMode="auto">
          <a:xfrm>
            <a:off x="5383213" y="2992438"/>
            <a:ext cx="9032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DAG</a:t>
            </a:r>
            <a:r>
              <a:rPr lang="en-US" altLang="en-US" sz="1600" b="1" baseline="-25000">
                <a:solidFill>
                  <a:schemeClr val="tx1"/>
                </a:solidFill>
                <a:latin typeface="Tahoma" panose="020B0604030504040204" pitchFamily="34" charset="0"/>
              </a:rPr>
              <a:t>SCC</a:t>
            </a:r>
          </a:p>
        </p:txBody>
      </p:sp>
      <p:sp>
        <p:nvSpPr>
          <p:cNvPr id="44" name="Oval 43"/>
          <p:cNvSpPr/>
          <p:nvPr/>
        </p:nvSpPr>
        <p:spPr bwMode="auto">
          <a:xfrm>
            <a:off x="6427788" y="2967038"/>
            <a:ext cx="668337" cy="455612"/>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  D</a:t>
            </a:r>
          </a:p>
        </p:txBody>
      </p:sp>
      <p:sp>
        <p:nvSpPr>
          <p:cNvPr id="45" name="Oval 44"/>
          <p:cNvSpPr/>
          <p:nvPr/>
        </p:nvSpPr>
        <p:spPr bwMode="auto">
          <a:xfrm>
            <a:off x="6057900" y="3967163"/>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46" name="Oval 45"/>
          <p:cNvSpPr/>
          <p:nvPr/>
        </p:nvSpPr>
        <p:spPr bwMode="auto">
          <a:xfrm>
            <a:off x="6532563" y="496728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cxnSp>
        <p:nvCxnSpPr>
          <p:cNvPr id="47" name="Straight Arrow Connector 46"/>
          <p:cNvCxnSpPr>
            <a:cxnSpLocks noChangeShapeType="1"/>
            <a:stCxn id="44" idx="4"/>
            <a:endCxn id="45" idx="7"/>
          </p:cNvCxnSpPr>
          <p:nvPr/>
        </p:nvCxnSpPr>
        <p:spPr bwMode="auto">
          <a:xfrm rot="5400000">
            <a:off x="6298407" y="3571081"/>
            <a:ext cx="611188" cy="314325"/>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48" name="Straight Arrow Connector 47"/>
          <p:cNvCxnSpPr>
            <a:cxnSpLocks noChangeShapeType="1"/>
            <a:stCxn id="44" idx="4"/>
            <a:endCxn id="46" idx="0"/>
          </p:cNvCxnSpPr>
          <p:nvPr/>
        </p:nvCxnSpPr>
        <p:spPr bwMode="auto">
          <a:xfrm rot="5400000">
            <a:off x="5989638" y="4195763"/>
            <a:ext cx="1544637" cy="1587"/>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49" name="Straight Arrow Connector 48"/>
          <p:cNvCxnSpPr>
            <a:cxnSpLocks noChangeShapeType="1"/>
            <a:stCxn id="44" idx="3"/>
            <a:endCxn id="45" idx="0"/>
          </p:cNvCxnSpPr>
          <p:nvPr/>
        </p:nvCxnSpPr>
        <p:spPr bwMode="auto">
          <a:xfrm rot="5400000">
            <a:off x="6099969" y="3542506"/>
            <a:ext cx="611188" cy="238125"/>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50" name="Straight Arrow Connector 49"/>
          <p:cNvCxnSpPr>
            <a:cxnSpLocks noChangeShapeType="1"/>
            <a:stCxn id="45" idx="4"/>
            <a:endCxn id="46" idx="1"/>
          </p:cNvCxnSpPr>
          <p:nvPr/>
        </p:nvCxnSpPr>
        <p:spPr bwMode="auto">
          <a:xfrm rot="16200000" flipH="1">
            <a:off x="6138863" y="4572000"/>
            <a:ext cx="609600" cy="314325"/>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cxnSp>
        <p:nvCxnSpPr>
          <p:cNvPr id="26" name="Curved Connector 49"/>
          <p:cNvCxnSpPr>
            <a:cxnSpLocks noChangeShapeType="1"/>
            <a:stCxn id="32" idx="4"/>
            <a:endCxn id="33" idx="4"/>
          </p:cNvCxnSpPr>
          <p:nvPr/>
        </p:nvCxnSpPr>
        <p:spPr bwMode="auto">
          <a:xfrm rot="5400000" flipH="1">
            <a:off x="2319337" y="4579938"/>
            <a:ext cx="982663" cy="960438"/>
          </a:xfrm>
          <a:prstGeom prst="curvedConnector3">
            <a:avLst>
              <a:gd name="adj1" fmla="val -23292"/>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53" name="Oval 52"/>
          <p:cNvSpPr/>
          <p:nvPr/>
        </p:nvSpPr>
        <p:spPr bwMode="auto">
          <a:xfrm>
            <a:off x="6197600" y="3967163"/>
            <a:ext cx="11938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  B  C  D</a:t>
            </a:r>
          </a:p>
        </p:txBody>
      </p:sp>
      <p:sp>
        <p:nvSpPr>
          <p:cNvPr id="54" name="Text Box 22"/>
          <p:cNvSpPr txBox="1">
            <a:spLocks noChangeArrowheads="1"/>
          </p:cNvSpPr>
          <p:nvPr>
            <p:custDataLst>
              <p:tags r:id="rId4"/>
            </p:custDataLst>
          </p:nvPr>
        </p:nvSpPr>
        <p:spPr bwMode="auto">
          <a:xfrm>
            <a:off x="3933825" y="5753100"/>
            <a:ext cx="17224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Predictable</a:t>
            </a:r>
          </a:p>
          <a:p>
            <a:pPr algn="ctr">
              <a:lnSpc>
                <a:spcPct val="90000"/>
              </a:lnSpc>
              <a:spcBef>
                <a:spcPct val="20000"/>
              </a:spcBef>
              <a:buClr>
                <a:schemeClr val="accent2"/>
              </a:buClr>
            </a:pPr>
            <a:r>
              <a:rPr lang="en-US" altLang="en-US" b="1">
                <a:solidFill>
                  <a:schemeClr val="tx1"/>
                </a:solidFill>
                <a:latin typeface="Tahoma" panose="020B0604030504040204" pitchFamily="34" charset="0"/>
              </a:rPr>
              <a:t>Dependences</a:t>
            </a:r>
          </a:p>
        </p:txBody>
      </p:sp>
      <p:sp>
        <p:nvSpPr>
          <p:cNvPr id="55" name="Line 23"/>
          <p:cNvSpPr>
            <a:spLocks noChangeShapeType="1"/>
          </p:cNvSpPr>
          <p:nvPr>
            <p:custDataLst>
              <p:tags r:id="rId5"/>
            </p:custDataLst>
          </p:nvPr>
        </p:nvSpPr>
        <p:spPr bwMode="auto">
          <a:xfrm>
            <a:off x="3060700" y="3848100"/>
            <a:ext cx="1892300" cy="1905000"/>
          </a:xfrm>
          <a:prstGeom prst="line">
            <a:avLst/>
          </a:prstGeom>
          <a:noFill/>
          <a:ln w="5715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56" name="Line 24"/>
          <p:cNvSpPr>
            <a:spLocks noChangeShapeType="1"/>
          </p:cNvSpPr>
          <p:nvPr>
            <p:custDataLst>
              <p:tags r:id="rId6"/>
            </p:custDataLst>
          </p:nvPr>
        </p:nvSpPr>
        <p:spPr bwMode="auto">
          <a:xfrm>
            <a:off x="2924175" y="4967288"/>
            <a:ext cx="1714500" cy="785812"/>
          </a:xfrm>
          <a:prstGeom prst="line">
            <a:avLst/>
          </a:prstGeom>
          <a:noFill/>
          <a:ln w="5715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57" name="Line 26"/>
          <p:cNvSpPr>
            <a:spLocks noChangeShapeType="1"/>
          </p:cNvSpPr>
          <p:nvPr>
            <p:custDataLst>
              <p:tags r:id="rId7"/>
            </p:custDataLst>
          </p:nvPr>
        </p:nvSpPr>
        <p:spPr bwMode="auto">
          <a:xfrm>
            <a:off x="2762250" y="4424363"/>
            <a:ext cx="2038350" cy="1328737"/>
          </a:xfrm>
          <a:prstGeom prst="line">
            <a:avLst/>
          </a:prstGeom>
          <a:noFill/>
          <a:ln w="5715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grpSp>
        <p:nvGrpSpPr>
          <p:cNvPr id="76832" name="Group 26"/>
          <p:cNvGrpSpPr>
            <a:grpSpLocks/>
          </p:cNvGrpSpPr>
          <p:nvPr>
            <p:custDataLst>
              <p:tags r:id="rId8"/>
            </p:custDataLst>
          </p:nvPr>
        </p:nvGrpSpPr>
        <p:grpSpPr bwMode="auto">
          <a:xfrm>
            <a:off x="142875" y="4995863"/>
            <a:ext cx="2528888" cy="1468437"/>
            <a:chOff x="298" y="3147"/>
            <a:chExt cx="1593" cy="925"/>
          </a:xfrm>
        </p:grpSpPr>
        <p:sp>
          <p:nvSpPr>
            <p:cNvPr id="76833" name="Line 27"/>
            <p:cNvSpPr>
              <a:spLocks noChangeShapeType="1"/>
            </p:cNvSpPr>
            <p:nvPr>
              <p:custDataLst>
                <p:tags r:id="rId9"/>
              </p:custDataLst>
            </p:nvPr>
          </p:nvSpPr>
          <p:spPr bwMode="auto">
            <a:xfrm>
              <a:off x="307" y="3638"/>
              <a:ext cx="288"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6834" name="Text Box 28"/>
            <p:cNvSpPr txBox="1">
              <a:spLocks noChangeArrowheads="1"/>
            </p:cNvSpPr>
            <p:nvPr>
              <p:custDataLst>
                <p:tags r:id="rId10"/>
              </p:custDataLst>
            </p:nvPr>
          </p:nvSpPr>
          <p:spPr bwMode="auto">
            <a:xfrm>
              <a:off x="609" y="3534"/>
              <a:ext cx="83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intra-iteration</a:t>
              </a:r>
              <a:endParaRPr lang="en-US" altLang="en-US" sz="1400" b="1">
                <a:solidFill>
                  <a:schemeClr val="tx1"/>
                </a:solidFill>
                <a:latin typeface="Arial" panose="020B0604020202020204" pitchFamily="34" charset="0"/>
              </a:endParaRPr>
            </a:p>
          </p:txBody>
        </p:sp>
        <p:sp>
          <p:nvSpPr>
            <p:cNvPr id="76835" name="Line 29"/>
            <p:cNvSpPr>
              <a:spLocks noChangeShapeType="1"/>
            </p:cNvSpPr>
            <p:nvPr>
              <p:custDataLst>
                <p:tags r:id="rId11"/>
              </p:custDataLst>
            </p:nvPr>
          </p:nvSpPr>
          <p:spPr bwMode="auto">
            <a:xfrm>
              <a:off x="298" y="3830"/>
              <a:ext cx="288" cy="0"/>
            </a:xfrm>
            <a:prstGeom prst="line">
              <a:avLst/>
            </a:prstGeom>
            <a:noFill/>
            <a:ln w="19050">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6836" name="Text Box 30"/>
            <p:cNvSpPr txBox="1">
              <a:spLocks noChangeArrowheads="1"/>
            </p:cNvSpPr>
            <p:nvPr>
              <p:custDataLst>
                <p:tags r:id="rId12"/>
              </p:custDataLst>
            </p:nvPr>
          </p:nvSpPr>
          <p:spPr bwMode="auto">
            <a:xfrm>
              <a:off x="600" y="3726"/>
              <a:ext cx="7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loop-carried</a:t>
              </a:r>
              <a:endParaRPr lang="en-US" altLang="en-US" sz="1400" b="1">
                <a:solidFill>
                  <a:schemeClr val="tx1"/>
                </a:solidFill>
                <a:latin typeface="Arial" panose="020B0604020202020204" pitchFamily="34" charset="0"/>
              </a:endParaRPr>
            </a:p>
          </p:txBody>
        </p:sp>
        <p:sp>
          <p:nvSpPr>
            <p:cNvPr id="76837" name="Text Box 31"/>
            <p:cNvSpPr txBox="1">
              <a:spLocks noChangeArrowheads="1"/>
            </p:cNvSpPr>
            <p:nvPr>
              <p:custDataLst>
                <p:tags r:id="rId13"/>
              </p:custDataLst>
            </p:nvPr>
          </p:nvSpPr>
          <p:spPr bwMode="auto">
            <a:xfrm>
              <a:off x="610" y="3147"/>
              <a:ext cx="5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rgbClr val="00CC00"/>
                  </a:solidFill>
                  <a:latin typeface="Arial" panose="020B0604020202020204" pitchFamily="34" charset="0"/>
                </a:rPr>
                <a:t>register</a:t>
              </a:r>
              <a:endParaRPr lang="en-US" altLang="en-US" sz="1400" b="1">
                <a:solidFill>
                  <a:srgbClr val="00CC00"/>
                </a:solidFill>
                <a:latin typeface="Arial" panose="020B0604020202020204" pitchFamily="34" charset="0"/>
              </a:endParaRPr>
            </a:p>
          </p:txBody>
        </p:sp>
        <p:sp>
          <p:nvSpPr>
            <p:cNvPr id="76838" name="Text Box 33"/>
            <p:cNvSpPr txBox="1">
              <a:spLocks noChangeArrowheads="1"/>
            </p:cNvSpPr>
            <p:nvPr>
              <p:custDataLst>
                <p:tags r:id="rId14"/>
              </p:custDataLst>
            </p:nvPr>
          </p:nvSpPr>
          <p:spPr bwMode="auto">
            <a:xfrm>
              <a:off x="616" y="3336"/>
              <a:ext cx="4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rgbClr val="FF0000"/>
                  </a:solidFill>
                  <a:latin typeface="Arial" panose="020B0604020202020204" pitchFamily="34" charset="0"/>
                </a:rPr>
                <a:t>control</a:t>
              </a:r>
              <a:endParaRPr lang="en-US" altLang="en-US" sz="1400" b="1">
                <a:solidFill>
                  <a:srgbClr val="FF0000"/>
                </a:solidFill>
                <a:latin typeface="Arial" panose="020B0604020202020204" pitchFamily="34" charset="0"/>
              </a:endParaRPr>
            </a:p>
          </p:txBody>
        </p:sp>
        <p:sp>
          <p:nvSpPr>
            <p:cNvPr id="76839" name="Rectangle 34"/>
            <p:cNvSpPr>
              <a:spLocks noChangeArrowheads="1"/>
            </p:cNvSpPr>
            <p:nvPr>
              <p:custDataLst>
                <p:tags r:id="rId15"/>
              </p:custDataLst>
            </p:nvPr>
          </p:nvSpPr>
          <p:spPr bwMode="auto">
            <a:xfrm>
              <a:off x="298" y="3929"/>
              <a:ext cx="287" cy="95"/>
            </a:xfrm>
            <a:prstGeom prst="rect">
              <a:avLst/>
            </a:prstGeom>
            <a:solidFill>
              <a:schemeClr val="tx1"/>
            </a:solidFill>
            <a:ln w="38100" algn="ctr">
              <a:solidFill>
                <a:schemeClr val="tx1"/>
              </a:solidFill>
              <a:miter lim="800000"/>
              <a:headEnd/>
              <a:tailEnd/>
            </a:ln>
          </p:spPr>
          <p:txBody>
            <a:bodyPr wrap="none" anchor="ct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sz="1600" b="1">
                <a:solidFill>
                  <a:schemeClr val="tx1"/>
                </a:solidFill>
                <a:latin typeface="Tahoma" panose="020B0604030504040204" pitchFamily="34" charset="0"/>
              </a:endParaRPr>
            </a:p>
          </p:txBody>
        </p:sp>
        <p:sp>
          <p:nvSpPr>
            <p:cNvPr id="76840" name="Text Box 35"/>
            <p:cNvSpPr txBox="1">
              <a:spLocks noChangeArrowheads="1"/>
            </p:cNvSpPr>
            <p:nvPr>
              <p:custDataLst>
                <p:tags r:id="rId16"/>
              </p:custDataLst>
            </p:nvPr>
          </p:nvSpPr>
          <p:spPr bwMode="auto">
            <a:xfrm>
              <a:off x="591" y="3880"/>
              <a:ext cx="13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communication queue</a:t>
              </a:r>
              <a:endParaRPr lang="en-US" altLang="en-US" sz="1400" b="1">
                <a:solidFill>
                  <a:schemeClr val="tx1"/>
                </a:solidFill>
                <a:latin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0" nodeType="clickEffect">
                                  <p:stCondLst>
                                    <p:cond delay="0"/>
                                  </p:stCondLst>
                                  <p:childTnLst>
                                    <p:animEffect transition="out" filter="dissolve">
                                      <p:cBhvr>
                                        <p:cTn id="11" dur="500"/>
                                        <p:tgtEl>
                                          <p:spTgt spid="44"/>
                                        </p:tgtEl>
                                      </p:cBhvr>
                                    </p:animEffect>
                                    <p:set>
                                      <p:cBhvr>
                                        <p:cTn id="12" dur="1" fill="hold">
                                          <p:stCondLst>
                                            <p:cond delay="499"/>
                                          </p:stCondLst>
                                        </p:cTn>
                                        <p:tgtEl>
                                          <p:spTgt spid="44"/>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46"/>
                                        </p:tgtEl>
                                      </p:cBhvr>
                                    </p:animEffect>
                                    <p:set>
                                      <p:cBhvr>
                                        <p:cTn id="15" dur="1" fill="hold">
                                          <p:stCondLst>
                                            <p:cond delay="499"/>
                                          </p:stCondLst>
                                        </p:cTn>
                                        <p:tgtEl>
                                          <p:spTgt spid="46"/>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47"/>
                                        </p:tgtEl>
                                      </p:cBhvr>
                                    </p:animEffect>
                                    <p:set>
                                      <p:cBhvr>
                                        <p:cTn id="18" dur="1" fill="hold">
                                          <p:stCondLst>
                                            <p:cond delay="499"/>
                                          </p:stCondLst>
                                        </p:cTn>
                                        <p:tgtEl>
                                          <p:spTgt spid="47"/>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48"/>
                                        </p:tgtEl>
                                      </p:cBhvr>
                                    </p:animEffect>
                                    <p:set>
                                      <p:cBhvr>
                                        <p:cTn id="21" dur="1" fill="hold">
                                          <p:stCondLst>
                                            <p:cond delay="499"/>
                                          </p:stCondLst>
                                        </p:cTn>
                                        <p:tgtEl>
                                          <p:spTgt spid="48"/>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49"/>
                                        </p:tgtEl>
                                      </p:cBhvr>
                                    </p:animEffect>
                                    <p:set>
                                      <p:cBhvr>
                                        <p:cTn id="24" dur="1" fill="hold">
                                          <p:stCondLst>
                                            <p:cond delay="499"/>
                                          </p:stCondLst>
                                        </p:cTn>
                                        <p:tgtEl>
                                          <p:spTgt spid="49"/>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50"/>
                                        </p:tgtEl>
                                      </p:cBhvr>
                                    </p:animEffect>
                                    <p:set>
                                      <p:cBhvr>
                                        <p:cTn id="27" dur="1" fill="hold">
                                          <p:stCondLst>
                                            <p:cond delay="499"/>
                                          </p:stCondLst>
                                        </p:cTn>
                                        <p:tgtEl>
                                          <p:spTgt spid="50"/>
                                        </p:tgtEl>
                                        <p:attrNameLst>
                                          <p:attrName>style.visibility</p:attrName>
                                        </p:attrNameLst>
                                      </p:cBhvr>
                                      <p:to>
                                        <p:strVal val="hidden"/>
                                      </p:to>
                                    </p:set>
                                  </p:childTnLst>
                                </p:cTn>
                              </p:par>
                              <p:par>
                                <p:cTn id="28" presetID="9" presetClass="exit" presetSubtype="0" fill="hold" grpId="0" nodeType="withEffect">
                                  <p:stCondLst>
                                    <p:cond delay="0"/>
                                  </p:stCondLst>
                                  <p:childTnLst>
                                    <p:animEffect transition="out" filter="dissolve">
                                      <p:cBhvr>
                                        <p:cTn id="29" dur="500"/>
                                        <p:tgtEl>
                                          <p:spTgt spid="45"/>
                                        </p:tgtEl>
                                      </p:cBhvr>
                                    </p:animEffect>
                                    <p:set>
                                      <p:cBhvr>
                                        <p:cTn id="30" dur="1" fill="hold">
                                          <p:stCondLst>
                                            <p:cond delay="499"/>
                                          </p:stCondLst>
                                        </p:cTn>
                                        <p:tgtEl>
                                          <p:spTgt spid="45"/>
                                        </p:tgtEl>
                                        <p:attrNameLst>
                                          <p:attrName>style.visibility</p:attrName>
                                        </p:attrNameLst>
                                      </p:cBhvr>
                                      <p:to>
                                        <p:strVal val="hidden"/>
                                      </p:to>
                                    </p:set>
                                  </p:childTnLst>
                                </p:cTn>
                              </p:par>
                              <p:par>
                                <p:cTn id="31" presetID="9"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dissolve">
                                      <p:cBhvr>
                                        <p:cTn id="33" dur="500"/>
                                        <p:tgtEl>
                                          <p:spTgt spid="5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dissolve">
                                      <p:cBhvr>
                                        <p:cTn id="38" dur="500"/>
                                        <p:tgtEl>
                                          <p:spTgt spid="54"/>
                                        </p:tgtEl>
                                      </p:cBhvr>
                                    </p:animEffect>
                                  </p:childTnLst>
                                </p:cTn>
                              </p:par>
                              <p:par>
                                <p:cTn id="39" presetID="9"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dissolve">
                                      <p:cBhvr>
                                        <p:cTn id="41" dur="500"/>
                                        <p:tgtEl>
                                          <p:spTgt spid="56"/>
                                        </p:tgtEl>
                                      </p:cBhvr>
                                    </p:animEffect>
                                  </p:childTnLst>
                                </p:cTn>
                              </p:par>
                              <p:par>
                                <p:cTn id="42" presetID="9" presetClass="entr" presetSubtype="0" fill="hold"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dissolve">
                                      <p:cBhvr>
                                        <p:cTn id="44" dur="500"/>
                                        <p:tgtEl>
                                          <p:spTgt spid="57"/>
                                        </p:tgtEl>
                                      </p:cBhvr>
                                    </p:animEffect>
                                  </p:childTnLst>
                                </p:cTn>
                              </p:par>
                              <p:par>
                                <p:cTn id="45" presetID="9"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dissolv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53" grpId="0" animBg="1"/>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838200" y="381000"/>
            <a:ext cx="7772400" cy="615950"/>
          </a:xfrm>
        </p:spPr>
        <p:txBody>
          <a:bodyPr lIns="101870" tIns="50935" rIns="101870" bIns="50935" anchor="ctr"/>
          <a:lstStyle/>
          <a:p>
            <a:pPr eaLnBrk="1" hangingPunct="1"/>
            <a:r>
              <a:rPr lang="en-US" altLang="en-US" smtClean="0"/>
              <a:t>Why Speculation?</a:t>
            </a:r>
            <a:br>
              <a:rPr lang="en-US" altLang="en-US" smtClean="0"/>
            </a:br>
            <a:endParaRPr lang="en-US" altLang="en-US" smtClean="0"/>
          </a:p>
        </p:txBody>
      </p:sp>
      <p:sp>
        <p:nvSpPr>
          <p:cNvPr id="77827" name="Text Box 7"/>
          <p:cNvSpPr txBox="1">
            <a:spLocks noChangeArrowheads="1"/>
          </p:cNvSpPr>
          <p:nvPr>
            <p:custDataLst>
              <p:tags r:id="rId1"/>
            </p:custDataLst>
          </p:nvPr>
        </p:nvSpPr>
        <p:spPr bwMode="auto">
          <a:xfrm>
            <a:off x="2536825" y="889000"/>
            <a:ext cx="4900613" cy="1484313"/>
          </a:xfrm>
          <a:prstGeom prst="rect">
            <a:avLst/>
          </a:prstGeom>
          <a:solidFill>
            <a:schemeClr val="bg1"/>
          </a:solidFill>
          <a:ln w="28575" algn="ctr">
            <a:solidFill>
              <a:schemeClr val="tx1"/>
            </a:solidFill>
            <a:miter lim="800000"/>
            <a:headEnd/>
            <a:tailEnd/>
          </a:ln>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A: while(</a:t>
            </a:r>
            <a:r>
              <a:rPr lang="en-US" altLang="en-US" sz="2200" b="1">
                <a:solidFill>
                  <a:srgbClr val="0000FF"/>
                </a:solidFill>
                <a:latin typeface="Courier New" panose="02070309020205020404" pitchFamily="49" charset="0"/>
              </a:rPr>
              <a:t>cost &lt; T</a:t>
            </a:r>
            <a:r>
              <a:rPr lang="en-US" altLang="en-US" sz="2200" b="1">
                <a:solidFill>
                  <a:schemeClr val="tx1"/>
                </a:solidFill>
                <a:latin typeface="Courier New" panose="02070309020205020404" pitchFamily="49" charset="0"/>
              </a:rPr>
              <a:t> &amp;&amp; node) </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B:   ncost = doit(node);</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C:   cost += ncost;</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D:   node = node-&gt;next;</a:t>
            </a:r>
          </a:p>
        </p:txBody>
      </p:sp>
      <p:sp>
        <p:nvSpPr>
          <p:cNvPr id="77828" name="Text Box 10"/>
          <p:cNvSpPr txBox="1">
            <a:spLocks noChangeArrowheads="1"/>
          </p:cNvSpPr>
          <p:nvPr>
            <p:custDataLst>
              <p:tags r:id="rId2"/>
            </p:custDataLst>
          </p:nvPr>
        </p:nvSpPr>
        <p:spPr bwMode="auto">
          <a:xfrm>
            <a:off x="1165225" y="2984500"/>
            <a:ext cx="14462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Dependence</a:t>
            </a:r>
          </a:p>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Graph</a:t>
            </a:r>
          </a:p>
        </p:txBody>
      </p:sp>
      <p:sp>
        <p:nvSpPr>
          <p:cNvPr id="30" name="Oval 29"/>
          <p:cNvSpPr/>
          <p:nvPr/>
        </p:nvSpPr>
        <p:spPr bwMode="auto">
          <a:xfrm>
            <a:off x="3060700" y="3127375"/>
            <a:ext cx="457200" cy="455613"/>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D</a:t>
            </a:r>
          </a:p>
        </p:txBody>
      </p:sp>
      <p:sp>
        <p:nvSpPr>
          <p:cNvPr id="31" name="Oval 30"/>
          <p:cNvSpPr/>
          <p:nvPr/>
        </p:nvSpPr>
        <p:spPr bwMode="auto">
          <a:xfrm>
            <a:off x="3062288" y="411003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32" name="Oval 31"/>
          <p:cNvSpPr/>
          <p:nvPr/>
        </p:nvSpPr>
        <p:spPr bwMode="auto">
          <a:xfrm>
            <a:off x="3062288" y="509428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sp>
        <p:nvSpPr>
          <p:cNvPr id="33" name="Oval 32"/>
          <p:cNvSpPr/>
          <p:nvPr/>
        </p:nvSpPr>
        <p:spPr bwMode="auto">
          <a:xfrm>
            <a:off x="2101850" y="4113213"/>
            <a:ext cx="455613" cy="455612"/>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a:t>
            </a:r>
          </a:p>
        </p:txBody>
      </p:sp>
      <p:cxnSp>
        <p:nvCxnSpPr>
          <p:cNvPr id="77833" name="Straight Arrow Connector 33"/>
          <p:cNvCxnSpPr>
            <a:cxnSpLocks noChangeShapeType="1"/>
            <a:stCxn id="31" idx="4"/>
            <a:endCxn id="32" idx="0"/>
          </p:cNvCxnSpPr>
          <p:nvPr/>
        </p:nvCxnSpPr>
        <p:spPr bwMode="auto">
          <a:xfrm rot="5400000">
            <a:off x="3028156" y="4831557"/>
            <a:ext cx="523875" cy="1588"/>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cxnSp>
        <p:nvCxnSpPr>
          <p:cNvPr id="77834" name="Curved Connector 49"/>
          <p:cNvCxnSpPr>
            <a:cxnSpLocks noChangeShapeType="1"/>
            <a:stCxn id="32" idx="5"/>
            <a:endCxn id="32" idx="7"/>
          </p:cNvCxnSpPr>
          <p:nvPr/>
        </p:nvCxnSpPr>
        <p:spPr bwMode="auto">
          <a:xfrm rot="5400000" flipH="1">
            <a:off x="3290887" y="5322888"/>
            <a:ext cx="322263" cy="1588"/>
          </a:xfrm>
          <a:prstGeom prst="curvedConnector5">
            <a:avLst>
              <a:gd name="adj1" fmla="val -34398"/>
              <a:gd name="adj2" fmla="val -19542889"/>
              <a:gd name="adj3" fmla="val 126755"/>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7835" name="Curved Connector 49"/>
          <p:cNvCxnSpPr>
            <a:cxnSpLocks noChangeShapeType="1"/>
            <a:stCxn id="30" idx="5"/>
            <a:endCxn id="30" idx="7"/>
          </p:cNvCxnSpPr>
          <p:nvPr/>
        </p:nvCxnSpPr>
        <p:spPr bwMode="auto">
          <a:xfrm rot="5400000" flipH="1">
            <a:off x="3290095" y="3355181"/>
            <a:ext cx="322262" cy="3175"/>
          </a:xfrm>
          <a:prstGeom prst="curvedConnector5">
            <a:avLst>
              <a:gd name="adj1" fmla="val -42046"/>
              <a:gd name="adj2" fmla="val -21942264"/>
              <a:gd name="adj3" fmla="val 149685"/>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7836" name="Straight Arrow Connector 36"/>
          <p:cNvCxnSpPr>
            <a:cxnSpLocks noChangeShapeType="1"/>
            <a:stCxn id="30" idx="4"/>
            <a:endCxn id="31" idx="0"/>
          </p:cNvCxnSpPr>
          <p:nvPr/>
        </p:nvCxnSpPr>
        <p:spPr bwMode="auto">
          <a:xfrm rot="16200000" flipH="1">
            <a:off x="3024981" y="3847307"/>
            <a:ext cx="530225" cy="158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38" name="Straight Arrow Connector 37"/>
          <p:cNvCxnSpPr>
            <a:stCxn id="33" idx="7"/>
            <a:endCxn id="30" idx="3"/>
          </p:cNvCxnSpPr>
          <p:nvPr/>
        </p:nvCxnSpPr>
        <p:spPr bwMode="auto">
          <a:xfrm rot="5400000" flipH="1" flipV="1">
            <a:off x="2477294" y="3529807"/>
            <a:ext cx="663575" cy="636587"/>
          </a:xfrm>
          <a:prstGeom prst="straightConnector1">
            <a:avLst/>
          </a:prstGeom>
          <a:noFill/>
          <a:ln w="25400" cap="flat" cmpd="sng" algn="ctr">
            <a:solidFill>
              <a:schemeClr val="bg1">
                <a:lumMod val="75000"/>
              </a:schemeClr>
            </a:solidFill>
            <a:prstDash val="solid"/>
            <a:round/>
            <a:headEnd type="none" w="med" len="med"/>
            <a:tailEnd type="triangle" w="med" len="lg"/>
          </a:ln>
          <a:effectLst/>
        </p:spPr>
      </p:cxnSp>
      <p:cxnSp>
        <p:nvCxnSpPr>
          <p:cNvPr id="39" name="Straight Arrow Connector 38"/>
          <p:cNvCxnSpPr>
            <a:stCxn id="33" idx="5"/>
            <a:endCxn id="32" idx="2"/>
          </p:cNvCxnSpPr>
          <p:nvPr/>
        </p:nvCxnSpPr>
        <p:spPr bwMode="auto">
          <a:xfrm rot="16200000" flipH="1">
            <a:off x="2366169" y="4626769"/>
            <a:ext cx="820738" cy="571500"/>
          </a:xfrm>
          <a:prstGeom prst="straightConnector1">
            <a:avLst/>
          </a:prstGeom>
          <a:noFill/>
          <a:ln w="25400" cap="flat" cmpd="sng" algn="ctr">
            <a:solidFill>
              <a:schemeClr val="bg1">
                <a:lumMod val="75000"/>
              </a:schemeClr>
            </a:solidFill>
            <a:prstDash val="solid"/>
            <a:round/>
            <a:headEnd type="none" w="med" len="med"/>
            <a:tailEnd type="triangle" w="med" len="lg"/>
          </a:ln>
          <a:effectLst/>
        </p:spPr>
      </p:cxnSp>
      <p:cxnSp>
        <p:nvCxnSpPr>
          <p:cNvPr id="77839" name="Curved Connector 49"/>
          <p:cNvCxnSpPr>
            <a:cxnSpLocks noChangeShapeType="1"/>
            <a:stCxn id="33" idx="3"/>
            <a:endCxn id="33" idx="1"/>
          </p:cNvCxnSpPr>
          <p:nvPr/>
        </p:nvCxnSpPr>
        <p:spPr bwMode="auto">
          <a:xfrm rot="5400000" flipH="1">
            <a:off x="2005807" y="4341019"/>
            <a:ext cx="323850" cy="1587"/>
          </a:xfrm>
          <a:prstGeom prst="curvedConnector5">
            <a:avLst>
              <a:gd name="adj1" fmla="val -35389"/>
              <a:gd name="adj2" fmla="val 32348935"/>
              <a:gd name="adj3" fmla="val 135389"/>
            </a:avLst>
          </a:prstGeom>
          <a:noFill/>
          <a:ln w="25400" algn="ctr">
            <a:solidFill>
              <a:srgbClr val="FF0000"/>
            </a:solidFill>
            <a:prstDash val="dash"/>
            <a:round/>
            <a:headEnd/>
            <a:tailEnd type="triangle" w="med" len="lg"/>
          </a:ln>
          <a:extLst>
            <a:ext uri="{909E8E84-426E-40DD-AFC4-6F175D3DCCD1}">
              <a14:hiddenFill xmlns:a14="http://schemas.microsoft.com/office/drawing/2010/main">
                <a:noFill/>
              </a14:hiddenFill>
            </a:ext>
          </a:extLst>
        </p:spPr>
      </p:cxnSp>
      <p:cxnSp>
        <p:nvCxnSpPr>
          <p:cNvPr id="41" name="Straight Arrow Connector 40"/>
          <p:cNvCxnSpPr>
            <a:stCxn id="33" idx="6"/>
            <a:endCxn id="31" idx="2"/>
          </p:cNvCxnSpPr>
          <p:nvPr/>
        </p:nvCxnSpPr>
        <p:spPr bwMode="auto">
          <a:xfrm flipV="1">
            <a:off x="2557463" y="4338638"/>
            <a:ext cx="504825" cy="1587"/>
          </a:xfrm>
          <a:prstGeom prst="straightConnector1">
            <a:avLst/>
          </a:prstGeom>
          <a:noFill/>
          <a:ln w="25400" cap="flat" cmpd="sng" algn="ctr">
            <a:solidFill>
              <a:schemeClr val="bg1">
                <a:lumMod val="75000"/>
              </a:schemeClr>
            </a:solidFill>
            <a:prstDash val="solid"/>
            <a:round/>
            <a:headEnd type="none" w="med" len="med"/>
            <a:tailEnd type="triangle" w="med" len="lg"/>
          </a:ln>
          <a:effectLst/>
        </p:spPr>
      </p:cxnSp>
      <p:cxnSp>
        <p:nvCxnSpPr>
          <p:cNvPr id="77841" name="Straight Arrow Connector 41"/>
          <p:cNvCxnSpPr>
            <a:cxnSpLocks noChangeShapeType="1"/>
            <a:stCxn id="30" idx="2"/>
            <a:endCxn id="33" idx="0"/>
          </p:cNvCxnSpPr>
          <p:nvPr/>
        </p:nvCxnSpPr>
        <p:spPr bwMode="auto">
          <a:xfrm rot="10800000" flipV="1">
            <a:off x="2330450" y="3355975"/>
            <a:ext cx="730250" cy="75723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77842" name="Text Box 13"/>
          <p:cNvSpPr txBox="1">
            <a:spLocks noChangeArrowheads="1"/>
          </p:cNvSpPr>
          <p:nvPr>
            <p:custDataLst>
              <p:tags r:id="rId3"/>
            </p:custDataLst>
          </p:nvPr>
        </p:nvSpPr>
        <p:spPr bwMode="auto">
          <a:xfrm>
            <a:off x="5307013" y="2992438"/>
            <a:ext cx="9032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DAG</a:t>
            </a:r>
            <a:r>
              <a:rPr lang="en-US" altLang="en-US" sz="1600" b="1" baseline="-25000">
                <a:solidFill>
                  <a:schemeClr val="tx1"/>
                </a:solidFill>
                <a:latin typeface="Tahoma" panose="020B0604030504040204" pitchFamily="34" charset="0"/>
              </a:rPr>
              <a:t>SCC</a:t>
            </a:r>
          </a:p>
        </p:txBody>
      </p:sp>
      <p:sp>
        <p:nvSpPr>
          <p:cNvPr id="44" name="Oval 43"/>
          <p:cNvSpPr/>
          <p:nvPr/>
        </p:nvSpPr>
        <p:spPr bwMode="auto">
          <a:xfrm>
            <a:off x="6286500" y="2967038"/>
            <a:ext cx="457200" cy="455612"/>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D</a:t>
            </a:r>
          </a:p>
        </p:txBody>
      </p:sp>
      <p:sp>
        <p:nvSpPr>
          <p:cNvPr id="45" name="Oval 44"/>
          <p:cNvSpPr/>
          <p:nvPr/>
        </p:nvSpPr>
        <p:spPr bwMode="auto">
          <a:xfrm>
            <a:off x="6286500" y="388143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46" name="Oval 45"/>
          <p:cNvSpPr/>
          <p:nvPr/>
        </p:nvSpPr>
        <p:spPr bwMode="auto">
          <a:xfrm>
            <a:off x="6286500" y="479583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cxnSp>
        <p:nvCxnSpPr>
          <p:cNvPr id="77846" name="Straight Arrow Connector 48"/>
          <p:cNvCxnSpPr>
            <a:cxnSpLocks noChangeShapeType="1"/>
            <a:stCxn id="44" idx="4"/>
            <a:endCxn id="45" idx="0"/>
          </p:cNvCxnSpPr>
          <p:nvPr/>
        </p:nvCxnSpPr>
        <p:spPr bwMode="auto">
          <a:xfrm rot="16200000" flipH="1">
            <a:off x="6285706" y="3652044"/>
            <a:ext cx="458788" cy="0"/>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7847" name="Straight Arrow Connector 49"/>
          <p:cNvCxnSpPr>
            <a:cxnSpLocks noChangeShapeType="1"/>
            <a:stCxn id="45" idx="4"/>
            <a:endCxn id="46" idx="0"/>
          </p:cNvCxnSpPr>
          <p:nvPr/>
        </p:nvCxnSpPr>
        <p:spPr bwMode="auto">
          <a:xfrm rot="5400000">
            <a:off x="6286500" y="4567238"/>
            <a:ext cx="458787" cy="1588"/>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cxnSp>
        <p:nvCxnSpPr>
          <p:cNvPr id="77848" name="Curved Connector 49"/>
          <p:cNvCxnSpPr>
            <a:cxnSpLocks noChangeShapeType="1"/>
            <a:stCxn id="32" idx="4"/>
            <a:endCxn id="33" idx="4"/>
          </p:cNvCxnSpPr>
          <p:nvPr/>
        </p:nvCxnSpPr>
        <p:spPr bwMode="auto">
          <a:xfrm rot="5400000" flipH="1">
            <a:off x="2319337" y="4579938"/>
            <a:ext cx="982663" cy="960438"/>
          </a:xfrm>
          <a:prstGeom prst="curvedConnector3">
            <a:avLst>
              <a:gd name="adj1" fmla="val -23292"/>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77849" name="Text Box 22"/>
          <p:cNvSpPr txBox="1">
            <a:spLocks noChangeArrowheads="1"/>
          </p:cNvSpPr>
          <p:nvPr>
            <p:custDataLst>
              <p:tags r:id="rId4"/>
            </p:custDataLst>
          </p:nvPr>
        </p:nvSpPr>
        <p:spPr bwMode="auto">
          <a:xfrm>
            <a:off x="3933825" y="5753100"/>
            <a:ext cx="17224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Predictable</a:t>
            </a:r>
          </a:p>
          <a:p>
            <a:pPr algn="ctr">
              <a:lnSpc>
                <a:spcPct val="90000"/>
              </a:lnSpc>
              <a:spcBef>
                <a:spcPct val="20000"/>
              </a:spcBef>
              <a:buClr>
                <a:schemeClr val="accent2"/>
              </a:buClr>
            </a:pPr>
            <a:r>
              <a:rPr lang="en-US" altLang="en-US" b="1">
                <a:solidFill>
                  <a:schemeClr val="tx1"/>
                </a:solidFill>
                <a:latin typeface="Tahoma" panose="020B0604030504040204" pitchFamily="34" charset="0"/>
              </a:rPr>
              <a:t>Dependences</a:t>
            </a:r>
          </a:p>
        </p:txBody>
      </p:sp>
      <p:sp>
        <p:nvSpPr>
          <p:cNvPr id="77850" name="Line 23"/>
          <p:cNvSpPr>
            <a:spLocks noChangeShapeType="1"/>
          </p:cNvSpPr>
          <p:nvPr>
            <p:custDataLst>
              <p:tags r:id="rId5"/>
            </p:custDataLst>
          </p:nvPr>
        </p:nvSpPr>
        <p:spPr bwMode="auto">
          <a:xfrm>
            <a:off x="3060700" y="3848100"/>
            <a:ext cx="1892300" cy="1905000"/>
          </a:xfrm>
          <a:prstGeom prst="line">
            <a:avLst/>
          </a:prstGeom>
          <a:noFill/>
          <a:ln w="5715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77851" name="Line 24"/>
          <p:cNvSpPr>
            <a:spLocks noChangeShapeType="1"/>
          </p:cNvSpPr>
          <p:nvPr>
            <p:custDataLst>
              <p:tags r:id="rId6"/>
            </p:custDataLst>
          </p:nvPr>
        </p:nvSpPr>
        <p:spPr bwMode="auto">
          <a:xfrm>
            <a:off x="2924175" y="4967288"/>
            <a:ext cx="1714500" cy="785812"/>
          </a:xfrm>
          <a:prstGeom prst="line">
            <a:avLst/>
          </a:prstGeom>
          <a:noFill/>
          <a:ln w="5715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77852" name="Line 26"/>
          <p:cNvSpPr>
            <a:spLocks noChangeShapeType="1"/>
          </p:cNvSpPr>
          <p:nvPr>
            <p:custDataLst>
              <p:tags r:id="rId7"/>
            </p:custDataLst>
          </p:nvPr>
        </p:nvSpPr>
        <p:spPr bwMode="auto">
          <a:xfrm>
            <a:off x="2762250" y="4424363"/>
            <a:ext cx="2038350" cy="1328737"/>
          </a:xfrm>
          <a:prstGeom prst="line">
            <a:avLst/>
          </a:prstGeom>
          <a:noFill/>
          <a:ln w="5715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61" name="Oval 60"/>
          <p:cNvSpPr/>
          <p:nvPr/>
        </p:nvSpPr>
        <p:spPr bwMode="auto">
          <a:xfrm>
            <a:off x="6286500" y="571023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a:t>
            </a:r>
          </a:p>
        </p:txBody>
      </p:sp>
      <p:cxnSp>
        <p:nvCxnSpPr>
          <p:cNvPr id="77854" name="Straight Arrow Connector 61"/>
          <p:cNvCxnSpPr>
            <a:cxnSpLocks noChangeShapeType="1"/>
            <a:stCxn id="46" idx="4"/>
            <a:endCxn id="61" idx="0"/>
          </p:cNvCxnSpPr>
          <p:nvPr/>
        </p:nvCxnSpPr>
        <p:spPr bwMode="auto">
          <a:xfrm rot="5400000">
            <a:off x="6286500" y="5481638"/>
            <a:ext cx="458787" cy="158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82" name="Curved Connector 81"/>
          <p:cNvCxnSpPr>
            <a:stCxn id="61" idx="2"/>
            <a:endCxn id="46" idx="2"/>
          </p:cNvCxnSpPr>
          <p:nvPr/>
        </p:nvCxnSpPr>
        <p:spPr bwMode="auto">
          <a:xfrm rot="10800000">
            <a:off x="6286500" y="5024438"/>
            <a:ext cx="1588" cy="914400"/>
          </a:xfrm>
          <a:prstGeom prst="curvedConnector3">
            <a:avLst>
              <a:gd name="adj1" fmla="val 14395466"/>
            </a:avLst>
          </a:prstGeom>
          <a:noFill/>
          <a:ln w="25400" cap="flat" cmpd="sng" algn="ctr">
            <a:solidFill>
              <a:schemeClr val="bg1">
                <a:lumMod val="75000"/>
              </a:schemeClr>
            </a:solidFill>
            <a:prstDash val="solid"/>
            <a:round/>
            <a:headEnd type="none" w="med" len="med"/>
            <a:tailEnd type="triangle" w="med" len="lg"/>
          </a:ln>
          <a:effectLst/>
        </p:spPr>
      </p:cxnSp>
      <p:cxnSp>
        <p:nvCxnSpPr>
          <p:cNvPr id="85" name="Curved Connector 84"/>
          <p:cNvCxnSpPr>
            <a:stCxn id="61" idx="2"/>
            <a:endCxn id="45" idx="2"/>
          </p:cNvCxnSpPr>
          <p:nvPr/>
        </p:nvCxnSpPr>
        <p:spPr bwMode="auto">
          <a:xfrm rot="10800000">
            <a:off x="6286500" y="4110038"/>
            <a:ext cx="1588" cy="1828800"/>
          </a:xfrm>
          <a:prstGeom prst="curvedConnector3">
            <a:avLst>
              <a:gd name="adj1" fmla="val 19793772"/>
            </a:avLst>
          </a:prstGeom>
          <a:noFill/>
          <a:ln w="25400" cap="flat" cmpd="sng" algn="ctr">
            <a:solidFill>
              <a:schemeClr val="bg1">
                <a:lumMod val="75000"/>
              </a:schemeClr>
            </a:solidFill>
            <a:prstDash val="solid"/>
            <a:round/>
            <a:headEnd type="none" w="med" len="med"/>
            <a:tailEnd type="triangle" w="med" len="lg"/>
          </a:ln>
          <a:effectLst/>
        </p:spPr>
      </p:cxnSp>
      <p:cxnSp>
        <p:nvCxnSpPr>
          <p:cNvPr id="89" name="Curved Connector 88"/>
          <p:cNvCxnSpPr>
            <a:stCxn id="61" idx="2"/>
            <a:endCxn id="44" idx="2"/>
          </p:cNvCxnSpPr>
          <p:nvPr/>
        </p:nvCxnSpPr>
        <p:spPr bwMode="auto">
          <a:xfrm rot="10800000">
            <a:off x="6286500" y="3195638"/>
            <a:ext cx="1588" cy="2743200"/>
          </a:xfrm>
          <a:prstGeom prst="curvedConnector3">
            <a:avLst>
              <a:gd name="adj1" fmla="val 28790941"/>
            </a:avLst>
          </a:prstGeom>
          <a:noFill/>
          <a:ln w="25400" cap="flat" cmpd="sng" algn="ctr">
            <a:solidFill>
              <a:schemeClr val="bg1">
                <a:lumMod val="75000"/>
              </a:schemeClr>
            </a:solidFill>
            <a:prstDash val="solid"/>
            <a:round/>
            <a:headEnd type="none" w="med" len="med"/>
            <a:tailEnd type="triangle" w="med" len="lg"/>
          </a:ln>
          <a:effectLst/>
        </p:spPr>
      </p:cxnSp>
      <p:cxnSp>
        <p:nvCxnSpPr>
          <p:cNvPr id="77858" name="Curved Connector 35"/>
          <p:cNvCxnSpPr>
            <a:cxnSpLocks noChangeShapeType="1"/>
            <a:stCxn id="44" idx="6"/>
            <a:endCxn id="61" idx="6"/>
          </p:cNvCxnSpPr>
          <p:nvPr/>
        </p:nvCxnSpPr>
        <p:spPr bwMode="auto">
          <a:xfrm>
            <a:off x="6743700" y="3195638"/>
            <a:ext cx="1588" cy="2743200"/>
          </a:xfrm>
          <a:prstGeom prst="curvedConnector3">
            <a:avLst>
              <a:gd name="adj1" fmla="val 14395468"/>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grpSp>
        <p:nvGrpSpPr>
          <p:cNvPr id="77859" name="Group 26"/>
          <p:cNvGrpSpPr>
            <a:grpSpLocks/>
          </p:cNvGrpSpPr>
          <p:nvPr>
            <p:custDataLst>
              <p:tags r:id="rId8"/>
            </p:custDataLst>
          </p:nvPr>
        </p:nvGrpSpPr>
        <p:grpSpPr bwMode="auto">
          <a:xfrm>
            <a:off x="142875" y="4995863"/>
            <a:ext cx="2528888" cy="1468437"/>
            <a:chOff x="298" y="3147"/>
            <a:chExt cx="1593" cy="925"/>
          </a:xfrm>
        </p:grpSpPr>
        <p:sp>
          <p:nvSpPr>
            <p:cNvPr id="77860" name="Line 27"/>
            <p:cNvSpPr>
              <a:spLocks noChangeShapeType="1"/>
            </p:cNvSpPr>
            <p:nvPr>
              <p:custDataLst>
                <p:tags r:id="rId9"/>
              </p:custDataLst>
            </p:nvPr>
          </p:nvSpPr>
          <p:spPr bwMode="auto">
            <a:xfrm>
              <a:off x="307" y="3638"/>
              <a:ext cx="288"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7861" name="Text Box 28"/>
            <p:cNvSpPr txBox="1">
              <a:spLocks noChangeArrowheads="1"/>
            </p:cNvSpPr>
            <p:nvPr>
              <p:custDataLst>
                <p:tags r:id="rId10"/>
              </p:custDataLst>
            </p:nvPr>
          </p:nvSpPr>
          <p:spPr bwMode="auto">
            <a:xfrm>
              <a:off x="609" y="3534"/>
              <a:ext cx="83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intra-iteration</a:t>
              </a:r>
              <a:endParaRPr lang="en-US" altLang="en-US" sz="1400" b="1">
                <a:solidFill>
                  <a:schemeClr val="tx1"/>
                </a:solidFill>
                <a:latin typeface="Arial" panose="020B0604020202020204" pitchFamily="34" charset="0"/>
              </a:endParaRPr>
            </a:p>
          </p:txBody>
        </p:sp>
        <p:sp>
          <p:nvSpPr>
            <p:cNvPr id="77862" name="Line 29"/>
            <p:cNvSpPr>
              <a:spLocks noChangeShapeType="1"/>
            </p:cNvSpPr>
            <p:nvPr>
              <p:custDataLst>
                <p:tags r:id="rId11"/>
              </p:custDataLst>
            </p:nvPr>
          </p:nvSpPr>
          <p:spPr bwMode="auto">
            <a:xfrm>
              <a:off x="298" y="3830"/>
              <a:ext cx="288" cy="0"/>
            </a:xfrm>
            <a:prstGeom prst="line">
              <a:avLst/>
            </a:prstGeom>
            <a:noFill/>
            <a:ln w="19050">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7863" name="Text Box 30"/>
            <p:cNvSpPr txBox="1">
              <a:spLocks noChangeArrowheads="1"/>
            </p:cNvSpPr>
            <p:nvPr>
              <p:custDataLst>
                <p:tags r:id="rId12"/>
              </p:custDataLst>
            </p:nvPr>
          </p:nvSpPr>
          <p:spPr bwMode="auto">
            <a:xfrm>
              <a:off x="600" y="3726"/>
              <a:ext cx="7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loop-carried</a:t>
              </a:r>
              <a:endParaRPr lang="en-US" altLang="en-US" sz="1400" b="1">
                <a:solidFill>
                  <a:schemeClr val="tx1"/>
                </a:solidFill>
                <a:latin typeface="Arial" panose="020B0604020202020204" pitchFamily="34" charset="0"/>
              </a:endParaRPr>
            </a:p>
          </p:txBody>
        </p:sp>
        <p:sp>
          <p:nvSpPr>
            <p:cNvPr id="77864" name="Text Box 31"/>
            <p:cNvSpPr txBox="1">
              <a:spLocks noChangeArrowheads="1"/>
            </p:cNvSpPr>
            <p:nvPr>
              <p:custDataLst>
                <p:tags r:id="rId13"/>
              </p:custDataLst>
            </p:nvPr>
          </p:nvSpPr>
          <p:spPr bwMode="auto">
            <a:xfrm>
              <a:off x="610" y="3147"/>
              <a:ext cx="5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rgbClr val="00CC00"/>
                  </a:solidFill>
                  <a:latin typeface="Arial" panose="020B0604020202020204" pitchFamily="34" charset="0"/>
                </a:rPr>
                <a:t>register</a:t>
              </a:r>
              <a:endParaRPr lang="en-US" altLang="en-US" sz="1400" b="1">
                <a:solidFill>
                  <a:srgbClr val="00CC00"/>
                </a:solidFill>
                <a:latin typeface="Arial" panose="020B0604020202020204" pitchFamily="34" charset="0"/>
              </a:endParaRPr>
            </a:p>
          </p:txBody>
        </p:sp>
        <p:sp>
          <p:nvSpPr>
            <p:cNvPr id="77865" name="Text Box 33"/>
            <p:cNvSpPr txBox="1">
              <a:spLocks noChangeArrowheads="1"/>
            </p:cNvSpPr>
            <p:nvPr>
              <p:custDataLst>
                <p:tags r:id="rId14"/>
              </p:custDataLst>
            </p:nvPr>
          </p:nvSpPr>
          <p:spPr bwMode="auto">
            <a:xfrm>
              <a:off x="616" y="3336"/>
              <a:ext cx="4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rgbClr val="FF0000"/>
                  </a:solidFill>
                  <a:latin typeface="Arial" panose="020B0604020202020204" pitchFamily="34" charset="0"/>
                </a:rPr>
                <a:t>control</a:t>
              </a:r>
              <a:endParaRPr lang="en-US" altLang="en-US" sz="1400" b="1">
                <a:solidFill>
                  <a:srgbClr val="FF0000"/>
                </a:solidFill>
                <a:latin typeface="Arial" panose="020B0604020202020204" pitchFamily="34" charset="0"/>
              </a:endParaRPr>
            </a:p>
          </p:txBody>
        </p:sp>
        <p:sp>
          <p:nvSpPr>
            <p:cNvPr id="77866" name="Rectangle 34"/>
            <p:cNvSpPr>
              <a:spLocks noChangeArrowheads="1"/>
            </p:cNvSpPr>
            <p:nvPr>
              <p:custDataLst>
                <p:tags r:id="rId15"/>
              </p:custDataLst>
            </p:nvPr>
          </p:nvSpPr>
          <p:spPr bwMode="auto">
            <a:xfrm>
              <a:off x="298" y="3929"/>
              <a:ext cx="287" cy="95"/>
            </a:xfrm>
            <a:prstGeom prst="rect">
              <a:avLst/>
            </a:prstGeom>
            <a:solidFill>
              <a:schemeClr val="tx1"/>
            </a:solidFill>
            <a:ln w="38100" algn="ctr">
              <a:solidFill>
                <a:schemeClr val="tx1"/>
              </a:solidFill>
              <a:miter lim="800000"/>
              <a:headEnd/>
              <a:tailEnd/>
            </a:ln>
          </p:spPr>
          <p:txBody>
            <a:bodyPr wrap="none" anchor="ct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sz="1600" b="1">
                <a:solidFill>
                  <a:schemeClr val="tx1"/>
                </a:solidFill>
                <a:latin typeface="Tahoma" panose="020B0604030504040204" pitchFamily="34" charset="0"/>
              </a:endParaRPr>
            </a:p>
          </p:txBody>
        </p:sp>
        <p:sp>
          <p:nvSpPr>
            <p:cNvPr id="77867" name="Text Box 35"/>
            <p:cNvSpPr txBox="1">
              <a:spLocks noChangeArrowheads="1"/>
            </p:cNvSpPr>
            <p:nvPr>
              <p:custDataLst>
                <p:tags r:id="rId16"/>
              </p:custDataLst>
            </p:nvPr>
          </p:nvSpPr>
          <p:spPr bwMode="auto">
            <a:xfrm>
              <a:off x="591" y="3880"/>
              <a:ext cx="13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communication queue</a:t>
              </a:r>
              <a:endParaRPr lang="en-US" altLang="en-US" sz="1400" b="1">
                <a:solidFill>
                  <a:schemeClr val="tx1"/>
                </a:solidFill>
                <a:latin typeface="Arial" panose="020B0604020202020204" pitchFamily="34" charset="0"/>
              </a:endParaRP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custDataLst>
              <p:tags r:id="rId1"/>
            </p:custDataLst>
          </p:nvPr>
        </p:nvSpPr>
        <p:spPr>
          <a:xfrm>
            <a:off x="685800" y="304800"/>
            <a:ext cx="7772400" cy="615950"/>
          </a:xfrm>
        </p:spPr>
        <p:txBody>
          <a:bodyPr lIns="101870" tIns="50935" rIns="101870" bIns="50935" anchor="ctr"/>
          <a:lstStyle/>
          <a:p>
            <a:pPr eaLnBrk="1" hangingPunct="1"/>
            <a:r>
              <a:rPr lang="en-US" altLang="en-US" smtClean="0"/>
              <a:t>Execution Paradigm</a:t>
            </a:r>
            <a:br>
              <a:rPr lang="en-US" altLang="en-US" smtClean="0"/>
            </a:br>
            <a:endParaRPr lang="en-US" altLang="en-US" smtClean="0"/>
          </a:p>
        </p:txBody>
      </p:sp>
      <p:pic>
        <p:nvPicPr>
          <p:cNvPr id="78851" name="Picture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4763" y="676275"/>
            <a:ext cx="3582987"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78852" name="Text Box 14"/>
          <p:cNvSpPr txBox="1">
            <a:spLocks noChangeArrowheads="1"/>
          </p:cNvSpPr>
          <p:nvPr>
            <p:custDataLst>
              <p:tags r:id="rId2"/>
            </p:custDataLst>
          </p:nvPr>
        </p:nvSpPr>
        <p:spPr bwMode="auto">
          <a:xfrm>
            <a:off x="7588250" y="2759075"/>
            <a:ext cx="1312863" cy="492125"/>
          </a:xfrm>
          <a:prstGeom prst="rect">
            <a:avLst/>
          </a:prstGeom>
          <a:solidFill>
            <a:schemeClr val="bg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lIns="0" tIns="0" rIns="0" bIns="0">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90000"/>
              </a:lnSpc>
              <a:spcBef>
                <a:spcPct val="20000"/>
              </a:spcBef>
              <a:buClr>
                <a:schemeClr val="accent2"/>
              </a:buClr>
            </a:pPr>
            <a:r>
              <a:rPr lang="en-US" altLang="en-US" sz="1600">
                <a:solidFill>
                  <a:srgbClr val="FF0000"/>
                </a:solidFill>
                <a:latin typeface="Tahoma" panose="020B0604030504040204" pitchFamily="34" charset="0"/>
              </a:rPr>
              <a:t>Misspeculation</a:t>
            </a:r>
          </a:p>
          <a:p>
            <a:pPr>
              <a:lnSpc>
                <a:spcPct val="90000"/>
              </a:lnSpc>
              <a:spcBef>
                <a:spcPct val="20000"/>
              </a:spcBef>
              <a:buClr>
                <a:schemeClr val="accent2"/>
              </a:buClr>
            </a:pPr>
            <a:r>
              <a:rPr lang="en-US" altLang="en-US" sz="1600">
                <a:solidFill>
                  <a:srgbClr val="FF0000"/>
                </a:solidFill>
                <a:latin typeface="Tahoma" panose="020B0604030504040204" pitchFamily="34" charset="0"/>
              </a:rPr>
              <a:t>detected</a:t>
            </a:r>
          </a:p>
        </p:txBody>
      </p:sp>
      <p:sp>
        <p:nvSpPr>
          <p:cNvPr id="78853" name="Text Box 13"/>
          <p:cNvSpPr txBox="1">
            <a:spLocks noChangeArrowheads="1"/>
          </p:cNvSpPr>
          <p:nvPr>
            <p:custDataLst>
              <p:tags r:id="rId3"/>
            </p:custDataLst>
          </p:nvPr>
        </p:nvSpPr>
        <p:spPr bwMode="auto">
          <a:xfrm>
            <a:off x="839788" y="1903413"/>
            <a:ext cx="9032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DAG</a:t>
            </a:r>
            <a:r>
              <a:rPr lang="en-US" altLang="en-US" sz="1600" b="1" baseline="-25000">
                <a:solidFill>
                  <a:schemeClr val="tx1"/>
                </a:solidFill>
                <a:latin typeface="Tahoma" panose="020B0604030504040204" pitchFamily="34" charset="0"/>
              </a:rPr>
              <a:t>SCC</a:t>
            </a:r>
          </a:p>
        </p:txBody>
      </p:sp>
      <p:sp>
        <p:nvSpPr>
          <p:cNvPr id="37" name="Oval 36"/>
          <p:cNvSpPr/>
          <p:nvPr/>
        </p:nvSpPr>
        <p:spPr bwMode="auto">
          <a:xfrm>
            <a:off x="1819275" y="1878013"/>
            <a:ext cx="457200" cy="455612"/>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D</a:t>
            </a:r>
          </a:p>
        </p:txBody>
      </p:sp>
      <p:sp>
        <p:nvSpPr>
          <p:cNvPr id="38" name="Oval 37"/>
          <p:cNvSpPr/>
          <p:nvPr/>
        </p:nvSpPr>
        <p:spPr bwMode="auto">
          <a:xfrm>
            <a:off x="1819275" y="2792413"/>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39" name="Oval 38"/>
          <p:cNvSpPr/>
          <p:nvPr/>
        </p:nvSpPr>
        <p:spPr bwMode="auto">
          <a:xfrm>
            <a:off x="1819275" y="3706813"/>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cxnSp>
        <p:nvCxnSpPr>
          <p:cNvPr id="78857" name="Straight Arrow Connector 48"/>
          <p:cNvCxnSpPr>
            <a:cxnSpLocks noChangeShapeType="1"/>
            <a:stCxn id="37" idx="4"/>
            <a:endCxn id="38" idx="0"/>
          </p:cNvCxnSpPr>
          <p:nvPr/>
        </p:nvCxnSpPr>
        <p:spPr bwMode="auto">
          <a:xfrm rot="16200000" flipH="1">
            <a:off x="1818481" y="2563019"/>
            <a:ext cx="458788" cy="0"/>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8858" name="Straight Arrow Connector 49"/>
          <p:cNvCxnSpPr>
            <a:cxnSpLocks noChangeShapeType="1"/>
            <a:stCxn id="38" idx="4"/>
            <a:endCxn id="39" idx="0"/>
          </p:cNvCxnSpPr>
          <p:nvPr/>
        </p:nvCxnSpPr>
        <p:spPr bwMode="auto">
          <a:xfrm rot="5400000">
            <a:off x="1819275" y="3478213"/>
            <a:ext cx="458787" cy="1588"/>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sp>
        <p:nvSpPr>
          <p:cNvPr id="42" name="Oval 41"/>
          <p:cNvSpPr/>
          <p:nvPr/>
        </p:nvSpPr>
        <p:spPr bwMode="auto">
          <a:xfrm>
            <a:off x="1819275" y="4621213"/>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a:t>
            </a:r>
          </a:p>
        </p:txBody>
      </p:sp>
      <p:cxnSp>
        <p:nvCxnSpPr>
          <p:cNvPr id="78860" name="Straight Arrow Connector 61"/>
          <p:cNvCxnSpPr>
            <a:cxnSpLocks noChangeShapeType="1"/>
            <a:stCxn id="39" idx="4"/>
            <a:endCxn id="42" idx="0"/>
          </p:cNvCxnSpPr>
          <p:nvPr/>
        </p:nvCxnSpPr>
        <p:spPr bwMode="auto">
          <a:xfrm rot="5400000">
            <a:off x="1819275" y="4392613"/>
            <a:ext cx="458787" cy="158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44" name="Curved Connector 43"/>
          <p:cNvCxnSpPr>
            <a:stCxn id="42" idx="2"/>
            <a:endCxn id="39" idx="2"/>
          </p:cNvCxnSpPr>
          <p:nvPr/>
        </p:nvCxnSpPr>
        <p:spPr bwMode="auto">
          <a:xfrm rot="10800000">
            <a:off x="1819275" y="3935413"/>
            <a:ext cx="1588" cy="914400"/>
          </a:xfrm>
          <a:prstGeom prst="curvedConnector3">
            <a:avLst>
              <a:gd name="adj1" fmla="val 14395466"/>
            </a:avLst>
          </a:prstGeom>
          <a:noFill/>
          <a:ln w="25400" cap="flat" cmpd="sng" algn="ctr">
            <a:solidFill>
              <a:schemeClr val="bg1">
                <a:lumMod val="75000"/>
              </a:schemeClr>
            </a:solidFill>
            <a:prstDash val="solid"/>
            <a:round/>
            <a:headEnd type="none" w="med" len="med"/>
            <a:tailEnd type="triangle" w="med" len="lg"/>
          </a:ln>
          <a:effectLst/>
        </p:spPr>
      </p:cxnSp>
      <p:cxnSp>
        <p:nvCxnSpPr>
          <p:cNvPr id="45" name="Curved Connector 44"/>
          <p:cNvCxnSpPr>
            <a:stCxn id="42" idx="2"/>
            <a:endCxn id="38" idx="2"/>
          </p:cNvCxnSpPr>
          <p:nvPr/>
        </p:nvCxnSpPr>
        <p:spPr bwMode="auto">
          <a:xfrm rot="10800000">
            <a:off x="1819275" y="3021013"/>
            <a:ext cx="1588" cy="1828800"/>
          </a:xfrm>
          <a:prstGeom prst="curvedConnector3">
            <a:avLst>
              <a:gd name="adj1" fmla="val 19793772"/>
            </a:avLst>
          </a:prstGeom>
          <a:noFill/>
          <a:ln w="25400" cap="flat" cmpd="sng" algn="ctr">
            <a:solidFill>
              <a:schemeClr val="bg1">
                <a:lumMod val="75000"/>
              </a:schemeClr>
            </a:solidFill>
            <a:prstDash val="solid"/>
            <a:round/>
            <a:headEnd type="none" w="med" len="med"/>
            <a:tailEnd type="triangle" w="med" len="lg"/>
          </a:ln>
          <a:effectLst/>
        </p:spPr>
      </p:cxnSp>
      <p:cxnSp>
        <p:nvCxnSpPr>
          <p:cNvPr id="46" name="Curved Connector 45"/>
          <p:cNvCxnSpPr>
            <a:stCxn id="42" idx="2"/>
            <a:endCxn id="37" idx="2"/>
          </p:cNvCxnSpPr>
          <p:nvPr/>
        </p:nvCxnSpPr>
        <p:spPr bwMode="auto">
          <a:xfrm rot="10800000">
            <a:off x="1819275" y="2106613"/>
            <a:ext cx="1588" cy="2743200"/>
          </a:xfrm>
          <a:prstGeom prst="curvedConnector3">
            <a:avLst>
              <a:gd name="adj1" fmla="val 28790941"/>
            </a:avLst>
          </a:prstGeom>
          <a:noFill/>
          <a:ln w="25400" cap="flat" cmpd="sng" algn="ctr">
            <a:solidFill>
              <a:schemeClr val="bg1">
                <a:lumMod val="75000"/>
              </a:schemeClr>
            </a:solidFill>
            <a:prstDash val="solid"/>
            <a:round/>
            <a:headEnd type="none" w="med" len="med"/>
            <a:tailEnd type="triangle" w="med" len="lg"/>
          </a:ln>
          <a:effectLst/>
        </p:spPr>
      </p:cxnSp>
      <p:cxnSp>
        <p:nvCxnSpPr>
          <p:cNvPr id="78864" name="Curved Connector 31"/>
          <p:cNvCxnSpPr>
            <a:cxnSpLocks noChangeShapeType="1"/>
            <a:stCxn id="37" idx="6"/>
            <a:endCxn id="42" idx="6"/>
          </p:cNvCxnSpPr>
          <p:nvPr/>
        </p:nvCxnSpPr>
        <p:spPr bwMode="auto">
          <a:xfrm>
            <a:off x="2276475" y="2105025"/>
            <a:ext cx="1588" cy="2744788"/>
          </a:xfrm>
          <a:prstGeom prst="curvedConnector3">
            <a:avLst>
              <a:gd name="adj1" fmla="val 14395468"/>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78865" name="Line 16"/>
          <p:cNvSpPr>
            <a:spLocks noChangeShapeType="1"/>
          </p:cNvSpPr>
          <p:nvPr>
            <p:custDataLst>
              <p:tags r:id="rId4"/>
            </p:custDataLst>
          </p:nvPr>
        </p:nvSpPr>
        <p:spPr bwMode="auto">
          <a:xfrm>
            <a:off x="1209675" y="2555875"/>
            <a:ext cx="1676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8866" name="Line 16"/>
          <p:cNvSpPr>
            <a:spLocks noChangeShapeType="1"/>
          </p:cNvSpPr>
          <p:nvPr>
            <p:custDataLst>
              <p:tags r:id="rId5"/>
            </p:custDataLst>
          </p:nvPr>
        </p:nvSpPr>
        <p:spPr bwMode="auto">
          <a:xfrm>
            <a:off x="1219200" y="3403600"/>
            <a:ext cx="1676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8867" name="Line 16"/>
          <p:cNvSpPr>
            <a:spLocks noChangeShapeType="1"/>
          </p:cNvSpPr>
          <p:nvPr>
            <p:custDataLst>
              <p:tags r:id="rId6"/>
            </p:custDataLst>
          </p:nvPr>
        </p:nvSpPr>
        <p:spPr bwMode="auto">
          <a:xfrm>
            <a:off x="1219200" y="4375150"/>
            <a:ext cx="1676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cxnSp>
        <p:nvCxnSpPr>
          <p:cNvPr id="78868" name="Straight Arrow Connector 51"/>
          <p:cNvCxnSpPr>
            <a:cxnSpLocks noChangeShapeType="1"/>
          </p:cNvCxnSpPr>
          <p:nvPr/>
        </p:nvCxnSpPr>
        <p:spPr bwMode="auto">
          <a:xfrm rot="10800000" flipV="1">
            <a:off x="7307263" y="3249613"/>
            <a:ext cx="455612" cy="315912"/>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5" name="Rectangle 54"/>
          <p:cNvSpPr/>
          <p:nvPr/>
        </p:nvSpPr>
        <p:spPr bwMode="auto">
          <a:xfrm>
            <a:off x="4048125" y="3992563"/>
            <a:ext cx="3316288" cy="549275"/>
          </a:xfrm>
          <a:prstGeom prst="rect">
            <a:avLst/>
          </a:prstGeom>
          <a:solidFill>
            <a:schemeClr val="bg1">
              <a:lumMod val="75000"/>
              <a:alpha val="90000"/>
            </a:schemeClr>
          </a:solidFill>
          <a:ln w="12700" cap="flat" cmpd="sng" algn="ctr">
            <a:solidFill>
              <a:schemeClr val="tx1"/>
            </a:solidFill>
            <a:prstDash val="solid"/>
            <a:round/>
            <a:headEnd type="none" w="med" len="med"/>
            <a:tailEnd type="none" w="med" len="med"/>
          </a:ln>
          <a:effectLst/>
        </p:spPr>
        <p:txBody>
          <a:bodyPr wrap="none"/>
          <a:lstStyle/>
          <a:p>
            <a:pPr marL="342900" indent="-342900" algn="ctr">
              <a:lnSpc>
                <a:spcPct val="90000"/>
              </a:lnSpc>
              <a:spcBef>
                <a:spcPct val="20000"/>
              </a:spcBef>
              <a:buClr>
                <a:schemeClr val="accent2"/>
              </a:buClr>
              <a:defRPr/>
            </a:pPr>
            <a:r>
              <a:rPr lang="en-US" sz="1600" b="1" dirty="0" err="1">
                <a:solidFill>
                  <a:schemeClr val="tx1"/>
                </a:solidFill>
                <a:latin typeface="Tahoma" pitchFamily="34" charset="0"/>
              </a:rPr>
              <a:t>Misspeculation</a:t>
            </a:r>
            <a:r>
              <a:rPr lang="en-US" sz="1600" b="1" dirty="0">
                <a:solidFill>
                  <a:schemeClr val="tx1"/>
                </a:solidFill>
                <a:latin typeface="Tahoma" pitchFamily="34" charset="0"/>
              </a:rPr>
              <a:t> Recovery</a:t>
            </a:r>
          </a:p>
          <a:p>
            <a:pPr marL="342900" indent="-342900" algn="ctr">
              <a:lnSpc>
                <a:spcPct val="90000"/>
              </a:lnSpc>
              <a:spcBef>
                <a:spcPct val="20000"/>
              </a:spcBef>
              <a:buClr>
                <a:schemeClr val="accent2"/>
              </a:buClr>
              <a:defRPr/>
            </a:pPr>
            <a:r>
              <a:rPr lang="en-US" sz="1600" b="1" dirty="0">
                <a:solidFill>
                  <a:schemeClr val="tx1"/>
                </a:solidFill>
                <a:latin typeface="Tahoma" pitchFamily="34" charset="0"/>
              </a:rPr>
              <a:t>Rerun Iteration 4</a:t>
            </a:r>
          </a:p>
        </p:txBody>
      </p:sp>
      <p:grpSp>
        <p:nvGrpSpPr>
          <p:cNvPr id="78870" name="Group 26"/>
          <p:cNvGrpSpPr>
            <a:grpSpLocks/>
          </p:cNvGrpSpPr>
          <p:nvPr>
            <p:custDataLst>
              <p:tags r:id="rId7"/>
            </p:custDataLst>
          </p:nvPr>
        </p:nvGrpSpPr>
        <p:grpSpPr bwMode="auto">
          <a:xfrm>
            <a:off x="142875" y="4995863"/>
            <a:ext cx="2528888" cy="1468437"/>
            <a:chOff x="298" y="3147"/>
            <a:chExt cx="1593" cy="925"/>
          </a:xfrm>
        </p:grpSpPr>
        <p:sp>
          <p:nvSpPr>
            <p:cNvPr id="78871" name="Line 27"/>
            <p:cNvSpPr>
              <a:spLocks noChangeShapeType="1"/>
            </p:cNvSpPr>
            <p:nvPr>
              <p:custDataLst>
                <p:tags r:id="rId8"/>
              </p:custDataLst>
            </p:nvPr>
          </p:nvSpPr>
          <p:spPr bwMode="auto">
            <a:xfrm>
              <a:off x="307" y="3638"/>
              <a:ext cx="288"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8872" name="Text Box 28"/>
            <p:cNvSpPr txBox="1">
              <a:spLocks noChangeArrowheads="1"/>
            </p:cNvSpPr>
            <p:nvPr>
              <p:custDataLst>
                <p:tags r:id="rId9"/>
              </p:custDataLst>
            </p:nvPr>
          </p:nvSpPr>
          <p:spPr bwMode="auto">
            <a:xfrm>
              <a:off x="609" y="3534"/>
              <a:ext cx="83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intra-iteration</a:t>
              </a:r>
              <a:endParaRPr lang="en-US" altLang="en-US" sz="1400" b="1">
                <a:solidFill>
                  <a:schemeClr val="tx1"/>
                </a:solidFill>
                <a:latin typeface="Arial" panose="020B0604020202020204" pitchFamily="34" charset="0"/>
              </a:endParaRPr>
            </a:p>
          </p:txBody>
        </p:sp>
        <p:sp>
          <p:nvSpPr>
            <p:cNvPr id="78873" name="Line 29"/>
            <p:cNvSpPr>
              <a:spLocks noChangeShapeType="1"/>
            </p:cNvSpPr>
            <p:nvPr>
              <p:custDataLst>
                <p:tags r:id="rId10"/>
              </p:custDataLst>
            </p:nvPr>
          </p:nvSpPr>
          <p:spPr bwMode="auto">
            <a:xfrm>
              <a:off x="298" y="3830"/>
              <a:ext cx="288" cy="0"/>
            </a:xfrm>
            <a:prstGeom prst="line">
              <a:avLst/>
            </a:prstGeom>
            <a:noFill/>
            <a:ln w="19050">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8874" name="Text Box 30"/>
            <p:cNvSpPr txBox="1">
              <a:spLocks noChangeArrowheads="1"/>
            </p:cNvSpPr>
            <p:nvPr>
              <p:custDataLst>
                <p:tags r:id="rId11"/>
              </p:custDataLst>
            </p:nvPr>
          </p:nvSpPr>
          <p:spPr bwMode="auto">
            <a:xfrm>
              <a:off x="600" y="3726"/>
              <a:ext cx="7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loop-carried</a:t>
              </a:r>
              <a:endParaRPr lang="en-US" altLang="en-US" sz="1400" b="1">
                <a:solidFill>
                  <a:schemeClr val="tx1"/>
                </a:solidFill>
                <a:latin typeface="Arial" panose="020B0604020202020204" pitchFamily="34" charset="0"/>
              </a:endParaRPr>
            </a:p>
          </p:txBody>
        </p:sp>
        <p:sp>
          <p:nvSpPr>
            <p:cNvPr id="78875" name="Text Box 31"/>
            <p:cNvSpPr txBox="1">
              <a:spLocks noChangeArrowheads="1"/>
            </p:cNvSpPr>
            <p:nvPr>
              <p:custDataLst>
                <p:tags r:id="rId12"/>
              </p:custDataLst>
            </p:nvPr>
          </p:nvSpPr>
          <p:spPr bwMode="auto">
            <a:xfrm>
              <a:off x="610" y="3147"/>
              <a:ext cx="5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rgbClr val="00CC00"/>
                  </a:solidFill>
                  <a:latin typeface="Arial" panose="020B0604020202020204" pitchFamily="34" charset="0"/>
                </a:rPr>
                <a:t>register</a:t>
              </a:r>
              <a:endParaRPr lang="en-US" altLang="en-US" sz="1400" b="1">
                <a:solidFill>
                  <a:srgbClr val="00CC00"/>
                </a:solidFill>
                <a:latin typeface="Arial" panose="020B0604020202020204" pitchFamily="34" charset="0"/>
              </a:endParaRPr>
            </a:p>
          </p:txBody>
        </p:sp>
        <p:sp>
          <p:nvSpPr>
            <p:cNvPr id="78876" name="Text Box 33"/>
            <p:cNvSpPr txBox="1">
              <a:spLocks noChangeArrowheads="1"/>
            </p:cNvSpPr>
            <p:nvPr>
              <p:custDataLst>
                <p:tags r:id="rId13"/>
              </p:custDataLst>
            </p:nvPr>
          </p:nvSpPr>
          <p:spPr bwMode="auto">
            <a:xfrm>
              <a:off x="616" y="3336"/>
              <a:ext cx="4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rgbClr val="FF0000"/>
                  </a:solidFill>
                  <a:latin typeface="Arial" panose="020B0604020202020204" pitchFamily="34" charset="0"/>
                </a:rPr>
                <a:t>control</a:t>
              </a:r>
              <a:endParaRPr lang="en-US" altLang="en-US" sz="1400" b="1">
                <a:solidFill>
                  <a:srgbClr val="FF0000"/>
                </a:solidFill>
                <a:latin typeface="Arial" panose="020B0604020202020204" pitchFamily="34" charset="0"/>
              </a:endParaRPr>
            </a:p>
          </p:txBody>
        </p:sp>
        <p:sp>
          <p:nvSpPr>
            <p:cNvPr id="78877" name="Rectangle 34"/>
            <p:cNvSpPr>
              <a:spLocks noChangeArrowheads="1"/>
            </p:cNvSpPr>
            <p:nvPr>
              <p:custDataLst>
                <p:tags r:id="rId14"/>
              </p:custDataLst>
            </p:nvPr>
          </p:nvSpPr>
          <p:spPr bwMode="auto">
            <a:xfrm>
              <a:off x="298" y="3929"/>
              <a:ext cx="287" cy="95"/>
            </a:xfrm>
            <a:prstGeom prst="rect">
              <a:avLst/>
            </a:prstGeom>
            <a:solidFill>
              <a:schemeClr val="tx1"/>
            </a:solidFill>
            <a:ln w="38100" algn="ctr">
              <a:solidFill>
                <a:schemeClr val="tx1"/>
              </a:solidFill>
              <a:miter lim="800000"/>
              <a:headEnd/>
              <a:tailEnd/>
            </a:ln>
          </p:spPr>
          <p:txBody>
            <a:bodyPr wrap="none" anchor="ct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sz="1600" b="1">
                <a:solidFill>
                  <a:schemeClr val="tx1"/>
                </a:solidFill>
                <a:latin typeface="Tahoma" panose="020B0604030504040204" pitchFamily="34" charset="0"/>
              </a:endParaRPr>
            </a:p>
          </p:txBody>
        </p:sp>
        <p:sp>
          <p:nvSpPr>
            <p:cNvPr id="78878" name="Text Box 35"/>
            <p:cNvSpPr txBox="1">
              <a:spLocks noChangeArrowheads="1"/>
            </p:cNvSpPr>
            <p:nvPr>
              <p:custDataLst>
                <p:tags r:id="rId15"/>
              </p:custDataLst>
            </p:nvPr>
          </p:nvSpPr>
          <p:spPr bwMode="auto">
            <a:xfrm>
              <a:off x="591" y="3880"/>
              <a:ext cx="13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communication queue</a:t>
              </a:r>
              <a:endParaRPr lang="en-US" altLang="en-US" sz="1400" b="1">
                <a:solidFill>
                  <a:schemeClr val="tx1"/>
                </a:solidFill>
                <a:latin typeface="Arial" panose="020B0604020202020204" pitchFamily="34" charset="0"/>
              </a:endParaRP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F8FEFDFF-D693-4D41-9F09-1D21DACD74D2}" type="slidenum">
              <a:rPr lang="en-GB" altLang="en-US"/>
              <a:pPr/>
              <a:t>17</a:t>
            </a:fld>
            <a:endParaRPr lang="en-GB" altLang="en-US"/>
          </a:p>
        </p:txBody>
      </p:sp>
      <p:sp>
        <p:nvSpPr>
          <p:cNvPr id="15361" name="Rectangle 1"/>
          <p:cNvSpPr>
            <a:spLocks noGrp="1" noChangeArrowheads="1"/>
          </p:cNvSpPr>
          <p:nvPr>
            <p:ph type="title"/>
          </p:nvPr>
        </p:nvSpPr>
        <p:spPr>
          <a:ln/>
        </p:spPr>
        <p:txBody>
          <a:bodyPr vert="horz" wrap="square" lIns="0" tIns="0" rIns="0" bIns="0" numCol="1" anchor="b" anchorCtr="0" compatLnSpc="1">
            <a:prstTxWarp prst="textNoShape">
              <a:avLst/>
            </a:prstTxWarp>
          </a:bodyPr>
          <a:lstStyle/>
          <a:p>
            <a:pPr>
              <a:tabLst>
                <a:tab pos="0" algn="l"/>
                <a:tab pos="1005840" algn="l"/>
                <a:tab pos="2011680" algn="l"/>
                <a:tab pos="3017520" algn="l"/>
                <a:tab pos="4023360" algn="l"/>
                <a:tab pos="5029200" algn="l"/>
                <a:tab pos="6035040" algn="l"/>
                <a:tab pos="7040880" algn="l"/>
                <a:tab pos="8046720" algn="l"/>
                <a:tab pos="9052560" algn="l"/>
                <a:tab pos="10058400" algn="l"/>
                <a:tab pos="11064240" algn="l"/>
              </a:tabLst>
            </a:pPr>
            <a:r>
              <a:rPr lang="en-GB" altLang="en-US" dirty="0" smtClean="0"/>
              <a:t>Evaluation: Dual Core vs Single Core</a:t>
            </a:r>
            <a:r>
              <a:rPr lang="en-GB" altLang="en-US" dirty="0"/>
              <a:t/>
            </a:r>
            <a:br>
              <a:rPr lang="en-GB" altLang="en-US" dirty="0"/>
            </a:br>
            <a:endParaRPr lang="en-GB" altLang="en-US" dirty="0"/>
          </a:p>
        </p:txBody>
      </p:sp>
      <p:graphicFrame>
        <p:nvGraphicFramePr>
          <p:cNvPr id="15365" name="Object 5"/>
          <p:cNvGraphicFramePr>
            <a:graphicFrameLocks noGrp="1" noChangeAspect="1"/>
          </p:cNvGraphicFramePr>
          <p:nvPr>
            <p:ph idx="1"/>
          </p:nvPr>
        </p:nvGraphicFramePr>
        <p:xfrm>
          <a:off x="862648" y="1076485"/>
          <a:ext cx="8602028" cy="5820251"/>
        </p:xfrm>
        <a:graphic>
          <a:graphicData uri="http://schemas.openxmlformats.org/presentationml/2006/ole">
            <mc:AlternateContent xmlns:mc="http://schemas.openxmlformats.org/markup-compatibility/2006">
              <mc:Choice xmlns:v="urn:schemas-microsoft-com:vml" Requires="v">
                <p:oleObj spid="_x0000_s83973" name="Chart" r:id="rId4" imgW="9239313" imgH="6257775" progId="Excel.Chart.8">
                  <p:embed/>
                </p:oleObj>
              </mc:Choice>
              <mc:Fallback>
                <p:oleObj name="Chart" r:id="rId4" imgW="9239313" imgH="6257775" progId="Excel.Chart.8">
                  <p:embed/>
                  <p:pic>
                    <p:nvPicPr>
                      <p:cNvPr id="153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648" y="1076485"/>
                        <a:ext cx="8602028" cy="582025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19629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dirty="0" smtClean="0"/>
              <a:t>Strengths/Weaknesses</a:t>
            </a:r>
            <a:endParaRPr lang="en-US" altLang="en-US" dirty="0" smtClean="0"/>
          </a:p>
        </p:txBody>
      </p:sp>
      <p:sp>
        <p:nvSpPr>
          <p:cNvPr id="89091" name="Rectangle 3"/>
          <p:cNvSpPr>
            <a:spLocks noGrp="1" noChangeArrowheads="1"/>
          </p:cNvSpPr>
          <p:nvPr>
            <p:ph type="body" idx="1"/>
          </p:nvPr>
        </p:nvSpPr>
        <p:spPr>
          <a:xfrm>
            <a:off x="503238" y="1447800"/>
            <a:ext cx="9051925" cy="5349875"/>
          </a:xfrm>
        </p:spPr>
        <p:txBody>
          <a:bodyPr/>
          <a:lstStyle/>
          <a:p>
            <a:r>
              <a:rPr lang="en-US" altLang="en-US" dirty="0" smtClean="0"/>
              <a:t>Strengths</a:t>
            </a:r>
          </a:p>
          <a:p>
            <a:pPr lvl="1"/>
            <a:r>
              <a:rPr lang="en-US" altLang="en-US" dirty="0" smtClean="0"/>
              <a:t>Pipeline is a great solution for loops with dependences</a:t>
            </a:r>
          </a:p>
          <a:p>
            <a:pPr lvl="1"/>
            <a:r>
              <a:rPr lang="en-US" altLang="en-US" dirty="0" smtClean="0"/>
              <a:t>Highly practical solution, full prototype built and run</a:t>
            </a:r>
          </a:p>
          <a:p>
            <a:pPr lvl="1"/>
            <a:r>
              <a:rPr lang="en-US" altLang="en-US" dirty="0" smtClean="0"/>
              <a:t>Made everyone rethink parallelization for SPEC applications</a:t>
            </a:r>
          </a:p>
          <a:p>
            <a:pPr lvl="2"/>
            <a:r>
              <a:rPr lang="en-US" altLang="en-US" dirty="0" smtClean="0"/>
              <a:t>Changed views of </a:t>
            </a:r>
            <a:r>
              <a:rPr lang="en-US" altLang="en-US" dirty="0" smtClean="0"/>
              <a:t>what a compiler could do in parallelization</a:t>
            </a:r>
          </a:p>
          <a:p>
            <a:r>
              <a:rPr lang="en-US" altLang="en-US" dirty="0" smtClean="0"/>
              <a:t>Weaknesses</a:t>
            </a:r>
          </a:p>
          <a:p>
            <a:pPr lvl="1"/>
            <a:r>
              <a:rPr lang="en-US" altLang="en-US" dirty="0" smtClean="0"/>
              <a:t>Speculation not very well developed - How </a:t>
            </a:r>
            <a:r>
              <a:rPr lang="en-US" altLang="en-US" dirty="0" smtClean="0"/>
              <a:t>do you decide what dependences to speculate?</a:t>
            </a:r>
          </a:p>
          <a:p>
            <a:pPr lvl="1"/>
            <a:r>
              <a:rPr lang="en-US" altLang="en-US" dirty="0" smtClean="0"/>
              <a:t>Speculation overheads - Undo </a:t>
            </a:r>
            <a:r>
              <a:rPr lang="en-US" altLang="en-US" dirty="0" smtClean="0"/>
              <a:t>speculation decisions at </a:t>
            </a:r>
            <a:r>
              <a:rPr lang="en-US" altLang="en-US" dirty="0" smtClean="0"/>
              <a:t>run-time</a:t>
            </a:r>
          </a:p>
          <a:p>
            <a:pPr lvl="1"/>
            <a:r>
              <a:rPr lang="en-US" altLang="en-US" dirty="0" smtClean="0"/>
              <a:t>How </a:t>
            </a:r>
            <a:r>
              <a:rPr lang="en-US" altLang="en-US" dirty="0" smtClean="0"/>
              <a:t>many cores can DSWP realistically scale to?</a:t>
            </a:r>
          </a:p>
          <a:p>
            <a:pPr lvl="2"/>
            <a:r>
              <a:rPr lang="en-US" altLang="en-US" dirty="0" smtClean="0"/>
              <a:t>Can a pipeline be adjusted when the number of available cores increases/decreases, or based on what else is running on the processor?</a:t>
            </a:r>
          </a:p>
          <a:p>
            <a:pPr lvl="1"/>
            <a:endParaRPr lang="en-US" altLang="en-US" dirty="0" smtClean="0"/>
          </a:p>
          <a:p>
            <a:endParaRPr lang="en-US" altLang="en-US" dirty="0" smtClean="0"/>
          </a:p>
        </p:txBody>
      </p:sp>
    </p:spTree>
    <p:extLst>
      <p:ext uri="{BB962C8B-B14F-4D97-AF65-F5344CB8AC3E}">
        <p14:creationId xmlns:p14="http://schemas.microsoft.com/office/powerpoint/2010/main" val="339567136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custDataLst>
              <p:tags r:id="rId1"/>
            </p:custDataLst>
          </p:nvPr>
        </p:nvSpPr>
        <p:spPr>
          <a:xfrm>
            <a:off x="381000" y="82550"/>
            <a:ext cx="10058400" cy="527050"/>
          </a:xfrm>
        </p:spPr>
        <p:txBody>
          <a:bodyPr lIns="101882" tIns="50941" rIns="101882" bIns="50941" anchor="ctr"/>
          <a:lstStyle/>
          <a:p>
            <a:pPr eaLnBrk="1" hangingPunct="1"/>
            <a:r>
              <a:rPr lang="en-US" altLang="en-US" dirty="0" smtClean="0"/>
              <a:t>Parallelization: Scientific vs Non-Scientific Codes</a:t>
            </a:r>
            <a:endParaRPr lang="en-US" altLang="en-US" sz="4800" dirty="0" smtClean="0"/>
          </a:p>
        </p:txBody>
      </p:sp>
      <p:sp>
        <p:nvSpPr>
          <p:cNvPr id="51203" name="Text Box 3"/>
          <p:cNvSpPr txBox="1">
            <a:spLocks noChangeArrowheads="1"/>
          </p:cNvSpPr>
          <p:nvPr>
            <p:custDataLst>
              <p:tags r:id="rId2"/>
            </p:custDataLst>
          </p:nvPr>
        </p:nvSpPr>
        <p:spPr bwMode="auto">
          <a:xfrm>
            <a:off x="628650" y="1135063"/>
            <a:ext cx="3898900" cy="776287"/>
          </a:xfrm>
          <a:prstGeom prst="rect">
            <a:avLst/>
          </a:prstGeom>
          <a:solidFill>
            <a:schemeClr val="bg1"/>
          </a:solidFill>
          <a:ln w="19050" algn="ctr">
            <a:solidFill>
              <a:schemeClr val="tx1"/>
            </a:solidFill>
            <a:miter lim="800000"/>
            <a:headEnd/>
            <a:tailEnd/>
          </a:ln>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6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for(i=1; i&lt;=N; i++) // C</a:t>
            </a: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  a[i] = a[i] + 1;  // X</a:t>
            </a:r>
          </a:p>
        </p:txBody>
      </p:sp>
      <p:sp>
        <p:nvSpPr>
          <p:cNvPr id="51204" name="Text Box 4"/>
          <p:cNvSpPr txBox="1">
            <a:spLocks noChangeArrowheads="1"/>
          </p:cNvSpPr>
          <p:nvPr>
            <p:custDataLst>
              <p:tags r:id="rId3"/>
            </p:custDataLst>
          </p:nvPr>
        </p:nvSpPr>
        <p:spPr bwMode="auto">
          <a:xfrm>
            <a:off x="4926013" y="1135063"/>
            <a:ext cx="5132387" cy="776287"/>
          </a:xfrm>
          <a:prstGeom prst="rect">
            <a:avLst/>
          </a:prstGeom>
          <a:solidFill>
            <a:schemeClr val="bg1"/>
          </a:solidFill>
          <a:ln w="19050" algn="ctr">
            <a:solidFill>
              <a:schemeClr val="tx1"/>
            </a:solidFill>
            <a:miter lim="800000"/>
            <a:headEnd/>
            <a:tailEnd/>
          </a:ln>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6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while(ptr = ptr-&gt;next)    // LD</a:t>
            </a: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  ptr-&gt;val = ptr-&gt;val + 1; // X</a:t>
            </a:r>
          </a:p>
        </p:txBody>
      </p:sp>
      <p:sp>
        <p:nvSpPr>
          <p:cNvPr id="51205" name="Text Box 5"/>
          <p:cNvSpPr txBox="1">
            <a:spLocks noChangeArrowheads="1"/>
          </p:cNvSpPr>
          <p:nvPr>
            <p:custDataLst>
              <p:tags r:id="rId4"/>
            </p:custDataLst>
          </p:nvPr>
        </p:nvSpPr>
        <p:spPr bwMode="auto">
          <a:xfrm>
            <a:off x="542925" y="703263"/>
            <a:ext cx="33575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90000"/>
              </a:lnSpc>
              <a:spcBef>
                <a:spcPct val="20000"/>
              </a:spcBef>
              <a:buClr>
                <a:schemeClr val="accent2"/>
              </a:buClr>
            </a:pPr>
            <a:r>
              <a:rPr lang="en-US" altLang="en-US">
                <a:solidFill>
                  <a:schemeClr val="tx1"/>
                </a:solidFill>
                <a:latin typeface="Tahoma" panose="020B0604030504040204" pitchFamily="34" charset="0"/>
              </a:rPr>
              <a:t>Scientific Codes (FORTRAN-like)</a:t>
            </a:r>
          </a:p>
        </p:txBody>
      </p:sp>
      <p:sp>
        <p:nvSpPr>
          <p:cNvPr id="51206" name="Text Box 6"/>
          <p:cNvSpPr txBox="1">
            <a:spLocks noChangeArrowheads="1"/>
          </p:cNvSpPr>
          <p:nvPr>
            <p:custDataLst>
              <p:tags r:id="rId5"/>
            </p:custDataLst>
          </p:nvPr>
        </p:nvSpPr>
        <p:spPr bwMode="auto">
          <a:xfrm>
            <a:off x="4860925" y="704850"/>
            <a:ext cx="41116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90000"/>
              </a:lnSpc>
              <a:spcBef>
                <a:spcPct val="20000"/>
              </a:spcBef>
              <a:buClr>
                <a:schemeClr val="accent2"/>
              </a:buClr>
            </a:pPr>
            <a:r>
              <a:rPr lang="en-US" altLang="en-US">
                <a:solidFill>
                  <a:schemeClr val="tx1"/>
                </a:solidFill>
                <a:latin typeface="Tahoma" panose="020B0604030504040204" pitchFamily="34" charset="0"/>
              </a:rPr>
              <a:t>General-purpose Codes (legacy C/C++)</a:t>
            </a:r>
          </a:p>
        </p:txBody>
      </p:sp>
      <p:sp>
        <p:nvSpPr>
          <p:cNvPr id="51207" name="Line 7"/>
          <p:cNvSpPr>
            <a:spLocks noChangeShapeType="1"/>
          </p:cNvSpPr>
          <p:nvPr>
            <p:custDataLst>
              <p:tags r:id="rId6"/>
            </p:custDataLst>
          </p:nvPr>
        </p:nvSpPr>
        <p:spPr bwMode="auto">
          <a:xfrm>
            <a:off x="8158163" y="2457450"/>
            <a:ext cx="0" cy="46926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51208" name="Group 8"/>
          <p:cNvGrpSpPr>
            <a:grpSpLocks/>
          </p:cNvGrpSpPr>
          <p:nvPr>
            <p:custDataLst>
              <p:tags r:id="rId7"/>
            </p:custDataLst>
          </p:nvPr>
        </p:nvGrpSpPr>
        <p:grpSpPr bwMode="auto">
          <a:xfrm>
            <a:off x="7742238" y="2335213"/>
            <a:ext cx="522287" cy="385762"/>
            <a:chOff x="340" y="368"/>
            <a:chExt cx="340" cy="275"/>
          </a:xfrm>
        </p:grpSpPr>
        <p:sp>
          <p:nvSpPr>
            <p:cNvPr id="51294" name="Line 9"/>
            <p:cNvSpPr>
              <a:spLocks noChangeShapeType="1"/>
            </p:cNvSpPr>
            <p:nvPr>
              <p:custDataLst>
                <p:tags r:id="rId84"/>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95" name="Text Box 10"/>
            <p:cNvSpPr txBox="1">
              <a:spLocks noChangeArrowheads="1"/>
            </p:cNvSpPr>
            <p:nvPr>
              <p:custDataLst>
                <p:tags r:id="rId85"/>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51209" name="Group 11"/>
          <p:cNvGrpSpPr>
            <a:grpSpLocks/>
          </p:cNvGrpSpPr>
          <p:nvPr>
            <p:custDataLst>
              <p:tags r:id="rId8"/>
            </p:custDataLst>
          </p:nvPr>
        </p:nvGrpSpPr>
        <p:grpSpPr bwMode="auto">
          <a:xfrm>
            <a:off x="7742238" y="3133725"/>
            <a:ext cx="522287" cy="385763"/>
            <a:chOff x="340" y="368"/>
            <a:chExt cx="340" cy="275"/>
          </a:xfrm>
        </p:grpSpPr>
        <p:sp>
          <p:nvSpPr>
            <p:cNvPr id="51292" name="Line 12"/>
            <p:cNvSpPr>
              <a:spLocks noChangeShapeType="1"/>
            </p:cNvSpPr>
            <p:nvPr>
              <p:custDataLst>
                <p:tags r:id="rId8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93" name="Text Box 13"/>
            <p:cNvSpPr txBox="1">
              <a:spLocks noChangeArrowheads="1"/>
            </p:cNvSpPr>
            <p:nvPr>
              <p:custDataLst>
                <p:tags r:id="rId83"/>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51210" name="Group 14"/>
          <p:cNvGrpSpPr>
            <a:grpSpLocks/>
          </p:cNvGrpSpPr>
          <p:nvPr>
            <p:custDataLst>
              <p:tags r:id="rId9"/>
            </p:custDataLst>
          </p:nvPr>
        </p:nvGrpSpPr>
        <p:grpSpPr bwMode="auto">
          <a:xfrm>
            <a:off x="7742238" y="3990975"/>
            <a:ext cx="522287" cy="384175"/>
            <a:chOff x="340" y="368"/>
            <a:chExt cx="340" cy="276"/>
          </a:xfrm>
        </p:grpSpPr>
        <p:sp>
          <p:nvSpPr>
            <p:cNvPr id="51290" name="Line 15"/>
            <p:cNvSpPr>
              <a:spLocks noChangeShapeType="1"/>
            </p:cNvSpPr>
            <p:nvPr>
              <p:custDataLst>
                <p:tags r:id="rId80"/>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91" name="Text Box 16"/>
            <p:cNvSpPr txBox="1">
              <a:spLocks noChangeArrowheads="1"/>
            </p:cNvSpPr>
            <p:nvPr>
              <p:custDataLst>
                <p:tags r:id="rId81"/>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51211" name="Group 17"/>
          <p:cNvGrpSpPr>
            <a:grpSpLocks/>
          </p:cNvGrpSpPr>
          <p:nvPr>
            <p:custDataLst>
              <p:tags r:id="rId10"/>
            </p:custDataLst>
          </p:nvPr>
        </p:nvGrpSpPr>
        <p:grpSpPr bwMode="auto">
          <a:xfrm>
            <a:off x="7742238" y="4784725"/>
            <a:ext cx="522287" cy="384175"/>
            <a:chOff x="340" y="368"/>
            <a:chExt cx="340" cy="275"/>
          </a:xfrm>
        </p:grpSpPr>
        <p:sp>
          <p:nvSpPr>
            <p:cNvPr id="51288" name="Line 18"/>
            <p:cNvSpPr>
              <a:spLocks noChangeShapeType="1"/>
            </p:cNvSpPr>
            <p:nvPr>
              <p:custDataLst>
                <p:tags r:id="rId78"/>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9" name="Text Box 19"/>
            <p:cNvSpPr txBox="1">
              <a:spLocks noChangeArrowheads="1"/>
            </p:cNvSpPr>
            <p:nvPr>
              <p:custDataLst>
                <p:tags r:id="rId79"/>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51212" name="Group 20"/>
          <p:cNvGrpSpPr>
            <a:grpSpLocks/>
          </p:cNvGrpSpPr>
          <p:nvPr>
            <p:custDataLst>
              <p:tags r:id="rId11"/>
            </p:custDataLst>
          </p:nvPr>
        </p:nvGrpSpPr>
        <p:grpSpPr bwMode="auto">
          <a:xfrm>
            <a:off x="7742238" y="5600700"/>
            <a:ext cx="522287" cy="385763"/>
            <a:chOff x="340" y="368"/>
            <a:chExt cx="340" cy="275"/>
          </a:xfrm>
        </p:grpSpPr>
        <p:sp>
          <p:nvSpPr>
            <p:cNvPr id="51286" name="Line 21"/>
            <p:cNvSpPr>
              <a:spLocks noChangeShapeType="1"/>
            </p:cNvSpPr>
            <p:nvPr>
              <p:custDataLst>
                <p:tags r:id="rId76"/>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7" name="Text Box 22"/>
            <p:cNvSpPr txBox="1">
              <a:spLocks noChangeArrowheads="1"/>
            </p:cNvSpPr>
            <p:nvPr>
              <p:custDataLst>
                <p:tags r:id="rId77"/>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51213" name="Group 23"/>
          <p:cNvGrpSpPr>
            <a:grpSpLocks/>
          </p:cNvGrpSpPr>
          <p:nvPr>
            <p:custDataLst>
              <p:tags r:id="rId12"/>
            </p:custDataLst>
          </p:nvPr>
        </p:nvGrpSpPr>
        <p:grpSpPr bwMode="auto">
          <a:xfrm>
            <a:off x="7742238" y="6415088"/>
            <a:ext cx="522287" cy="385762"/>
            <a:chOff x="340" y="368"/>
            <a:chExt cx="340" cy="276"/>
          </a:xfrm>
        </p:grpSpPr>
        <p:sp>
          <p:nvSpPr>
            <p:cNvPr id="51284" name="Line 24"/>
            <p:cNvSpPr>
              <a:spLocks noChangeShapeType="1"/>
            </p:cNvSpPr>
            <p:nvPr>
              <p:custDataLst>
                <p:tags r:id="rId74"/>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5" name="Text Box 25"/>
            <p:cNvSpPr txBox="1">
              <a:spLocks noChangeArrowheads="1"/>
            </p:cNvSpPr>
            <p:nvPr>
              <p:custDataLst>
                <p:tags r:id="rId75"/>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51214" name="Oval 26"/>
          <p:cNvSpPr>
            <a:spLocks noChangeArrowheads="1"/>
          </p:cNvSpPr>
          <p:nvPr>
            <p:custDataLst>
              <p:tags r:id="rId13"/>
            </p:custDataLst>
          </p:nvPr>
        </p:nvSpPr>
        <p:spPr bwMode="auto">
          <a:xfrm>
            <a:off x="8475663" y="2540000"/>
            <a:ext cx="476250" cy="48736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LD:1</a:t>
            </a:r>
          </a:p>
        </p:txBody>
      </p:sp>
      <p:sp>
        <p:nvSpPr>
          <p:cNvPr id="51215" name="Line 27"/>
          <p:cNvSpPr>
            <a:spLocks noChangeShapeType="1"/>
          </p:cNvSpPr>
          <p:nvPr>
            <p:custDataLst>
              <p:tags r:id="rId14"/>
            </p:custDataLst>
          </p:nvPr>
        </p:nvSpPr>
        <p:spPr bwMode="auto">
          <a:xfrm>
            <a:off x="8713788" y="3030538"/>
            <a:ext cx="0" cy="3254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16" name="Oval 28"/>
          <p:cNvSpPr>
            <a:spLocks noChangeArrowheads="1"/>
          </p:cNvSpPr>
          <p:nvPr>
            <p:custDataLst>
              <p:tags r:id="rId15"/>
            </p:custDataLst>
          </p:nvPr>
        </p:nvSpPr>
        <p:spPr bwMode="auto">
          <a:xfrm>
            <a:off x="8475663" y="3355975"/>
            <a:ext cx="476250" cy="48736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X:1</a:t>
            </a:r>
          </a:p>
        </p:txBody>
      </p:sp>
      <p:sp>
        <p:nvSpPr>
          <p:cNvPr id="51217" name="Oval 29"/>
          <p:cNvSpPr>
            <a:spLocks noChangeArrowheads="1"/>
          </p:cNvSpPr>
          <p:nvPr>
            <p:custDataLst>
              <p:tags r:id="rId16"/>
            </p:custDataLst>
          </p:nvPr>
        </p:nvSpPr>
        <p:spPr bwMode="auto">
          <a:xfrm>
            <a:off x="9305925" y="3355975"/>
            <a:ext cx="474663" cy="48736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LD:2</a:t>
            </a:r>
          </a:p>
        </p:txBody>
      </p:sp>
      <p:sp>
        <p:nvSpPr>
          <p:cNvPr id="51218" name="Line 30"/>
          <p:cNvSpPr>
            <a:spLocks noChangeShapeType="1"/>
          </p:cNvSpPr>
          <p:nvPr>
            <p:custDataLst>
              <p:tags r:id="rId17"/>
            </p:custDataLst>
          </p:nvPr>
        </p:nvSpPr>
        <p:spPr bwMode="auto">
          <a:xfrm>
            <a:off x="9544050" y="3844925"/>
            <a:ext cx="0" cy="3254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19" name="Oval 31"/>
          <p:cNvSpPr>
            <a:spLocks noChangeArrowheads="1"/>
          </p:cNvSpPr>
          <p:nvPr>
            <p:custDataLst>
              <p:tags r:id="rId18"/>
            </p:custDataLst>
          </p:nvPr>
        </p:nvSpPr>
        <p:spPr bwMode="auto">
          <a:xfrm>
            <a:off x="9305925" y="4170363"/>
            <a:ext cx="474663" cy="487362"/>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X:2</a:t>
            </a:r>
          </a:p>
        </p:txBody>
      </p:sp>
      <p:sp>
        <p:nvSpPr>
          <p:cNvPr id="51220" name="Oval 32"/>
          <p:cNvSpPr>
            <a:spLocks noChangeArrowheads="1"/>
          </p:cNvSpPr>
          <p:nvPr>
            <p:custDataLst>
              <p:tags r:id="rId19"/>
            </p:custDataLst>
          </p:nvPr>
        </p:nvSpPr>
        <p:spPr bwMode="auto">
          <a:xfrm>
            <a:off x="9305925" y="4987925"/>
            <a:ext cx="474663" cy="48736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LD:4</a:t>
            </a:r>
          </a:p>
        </p:txBody>
      </p:sp>
      <p:sp>
        <p:nvSpPr>
          <p:cNvPr id="51221" name="Line 33"/>
          <p:cNvSpPr>
            <a:spLocks noChangeShapeType="1"/>
          </p:cNvSpPr>
          <p:nvPr>
            <p:custDataLst>
              <p:tags r:id="rId20"/>
            </p:custDataLst>
          </p:nvPr>
        </p:nvSpPr>
        <p:spPr bwMode="auto">
          <a:xfrm>
            <a:off x="9544050" y="5476875"/>
            <a:ext cx="0" cy="3254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22" name="Oval 34"/>
          <p:cNvSpPr>
            <a:spLocks noChangeArrowheads="1"/>
          </p:cNvSpPr>
          <p:nvPr>
            <p:custDataLst>
              <p:tags r:id="rId21"/>
            </p:custDataLst>
          </p:nvPr>
        </p:nvSpPr>
        <p:spPr bwMode="auto">
          <a:xfrm>
            <a:off x="9305925" y="5802313"/>
            <a:ext cx="474663" cy="487362"/>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X:4</a:t>
            </a:r>
          </a:p>
        </p:txBody>
      </p:sp>
      <p:sp>
        <p:nvSpPr>
          <p:cNvPr id="51223" name="Oval 35"/>
          <p:cNvSpPr>
            <a:spLocks noChangeArrowheads="1"/>
          </p:cNvSpPr>
          <p:nvPr>
            <p:custDataLst>
              <p:tags r:id="rId22"/>
            </p:custDataLst>
          </p:nvPr>
        </p:nvSpPr>
        <p:spPr bwMode="auto">
          <a:xfrm>
            <a:off x="8475663" y="4175125"/>
            <a:ext cx="476250" cy="4889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LD:3</a:t>
            </a:r>
          </a:p>
        </p:txBody>
      </p:sp>
      <p:sp>
        <p:nvSpPr>
          <p:cNvPr id="51224" name="Line 36"/>
          <p:cNvSpPr>
            <a:spLocks noChangeShapeType="1"/>
          </p:cNvSpPr>
          <p:nvPr>
            <p:custDataLst>
              <p:tags r:id="rId23"/>
            </p:custDataLst>
          </p:nvPr>
        </p:nvSpPr>
        <p:spPr bwMode="auto">
          <a:xfrm>
            <a:off x="8713788" y="4665663"/>
            <a:ext cx="0" cy="3254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25" name="Oval 37"/>
          <p:cNvSpPr>
            <a:spLocks noChangeArrowheads="1"/>
          </p:cNvSpPr>
          <p:nvPr>
            <p:custDataLst>
              <p:tags r:id="rId24"/>
            </p:custDataLst>
          </p:nvPr>
        </p:nvSpPr>
        <p:spPr bwMode="auto">
          <a:xfrm>
            <a:off x="8475663" y="4991100"/>
            <a:ext cx="476250" cy="48736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X:3</a:t>
            </a:r>
          </a:p>
        </p:txBody>
      </p:sp>
      <p:sp>
        <p:nvSpPr>
          <p:cNvPr id="51226" name="Oval 38"/>
          <p:cNvSpPr>
            <a:spLocks noChangeArrowheads="1"/>
          </p:cNvSpPr>
          <p:nvPr>
            <p:custDataLst>
              <p:tags r:id="rId25"/>
            </p:custDataLst>
          </p:nvPr>
        </p:nvSpPr>
        <p:spPr bwMode="auto">
          <a:xfrm>
            <a:off x="8475663" y="5807075"/>
            <a:ext cx="476250" cy="4889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LD:5</a:t>
            </a:r>
          </a:p>
        </p:txBody>
      </p:sp>
      <p:sp>
        <p:nvSpPr>
          <p:cNvPr id="51227" name="Line 39"/>
          <p:cNvSpPr>
            <a:spLocks noChangeShapeType="1"/>
          </p:cNvSpPr>
          <p:nvPr>
            <p:custDataLst>
              <p:tags r:id="rId26"/>
            </p:custDataLst>
          </p:nvPr>
        </p:nvSpPr>
        <p:spPr bwMode="auto">
          <a:xfrm>
            <a:off x="8713788" y="6297613"/>
            <a:ext cx="0" cy="3254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28" name="Oval 40"/>
          <p:cNvSpPr>
            <a:spLocks noChangeArrowheads="1"/>
          </p:cNvSpPr>
          <p:nvPr>
            <p:custDataLst>
              <p:tags r:id="rId27"/>
            </p:custDataLst>
          </p:nvPr>
        </p:nvSpPr>
        <p:spPr bwMode="auto">
          <a:xfrm>
            <a:off x="8475663" y="6623050"/>
            <a:ext cx="476250" cy="48736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X:5</a:t>
            </a:r>
          </a:p>
        </p:txBody>
      </p:sp>
      <p:sp>
        <p:nvSpPr>
          <p:cNvPr id="51229" name="Oval 41"/>
          <p:cNvSpPr>
            <a:spLocks noChangeArrowheads="1"/>
          </p:cNvSpPr>
          <p:nvPr>
            <p:custDataLst>
              <p:tags r:id="rId28"/>
            </p:custDataLst>
          </p:nvPr>
        </p:nvSpPr>
        <p:spPr bwMode="auto">
          <a:xfrm>
            <a:off x="9305925" y="6623050"/>
            <a:ext cx="474663" cy="48736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LD:6</a:t>
            </a:r>
          </a:p>
        </p:txBody>
      </p:sp>
      <p:sp>
        <p:nvSpPr>
          <p:cNvPr id="51230" name="Line 42"/>
          <p:cNvSpPr>
            <a:spLocks noChangeShapeType="1"/>
          </p:cNvSpPr>
          <p:nvPr>
            <p:custDataLst>
              <p:tags r:id="rId29"/>
            </p:custDataLst>
          </p:nvPr>
        </p:nvSpPr>
        <p:spPr bwMode="auto">
          <a:xfrm>
            <a:off x="8950325" y="2865438"/>
            <a:ext cx="593725" cy="490537"/>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31" name="Line 43"/>
          <p:cNvSpPr>
            <a:spLocks noChangeShapeType="1"/>
          </p:cNvSpPr>
          <p:nvPr>
            <p:custDataLst>
              <p:tags r:id="rId30"/>
            </p:custDataLst>
          </p:nvPr>
        </p:nvSpPr>
        <p:spPr bwMode="auto">
          <a:xfrm>
            <a:off x="8950325" y="4497388"/>
            <a:ext cx="593725" cy="490537"/>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32" name="Line 44"/>
          <p:cNvSpPr>
            <a:spLocks noChangeShapeType="1"/>
          </p:cNvSpPr>
          <p:nvPr>
            <p:custDataLst>
              <p:tags r:id="rId31"/>
            </p:custDataLst>
          </p:nvPr>
        </p:nvSpPr>
        <p:spPr bwMode="auto">
          <a:xfrm>
            <a:off x="8950325" y="6129338"/>
            <a:ext cx="593725" cy="490537"/>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33" name="Line 45"/>
          <p:cNvSpPr>
            <a:spLocks noChangeShapeType="1"/>
          </p:cNvSpPr>
          <p:nvPr>
            <p:custDataLst>
              <p:tags r:id="rId32"/>
            </p:custDataLst>
          </p:nvPr>
        </p:nvSpPr>
        <p:spPr bwMode="auto">
          <a:xfrm flipH="1">
            <a:off x="8712200" y="5314950"/>
            <a:ext cx="633413" cy="48895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34" name="Line 46"/>
          <p:cNvSpPr>
            <a:spLocks noChangeShapeType="1"/>
          </p:cNvSpPr>
          <p:nvPr>
            <p:custDataLst>
              <p:tags r:id="rId33"/>
            </p:custDataLst>
          </p:nvPr>
        </p:nvSpPr>
        <p:spPr bwMode="auto">
          <a:xfrm flipH="1">
            <a:off x="8712200" y="3683000"/>
            <a:ext cx="633413" cy="48895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35" name="Line 47"/>
          <p:cNvSpPr>
            <a:spLocks noChangeShapeType="1"/>
          </p:cNvSpPr>
          <p:nvPr>
            <p:custDataLst>
              <p:tags r:id="rId34"/>
            </p:custDataLst>
          </p:nvPr>
        </p:nvSpPr>
        <p:spPr bwMode="auto">
          <a:xfrm>
            <a:off x="9109075" y="2335213"/>
            <a:ext cx="0" cy="4856162"/>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36" name="Text Box 48"/>
          <p:cNvSpPr txBox="1">
            <a:spLocks noChangeArrowheads="1"/>
          </p:cNvSpPr>
          <p:nvPr>
            <p:custDataLst>
              <p:tags r:id="rId35"/>
            </p:custDataLst>
          </p:nvPr>
        </p:nvSpPr>
        <p:spPr bwMode="auto">
          <a:xfrm>
            <a:off x="4832350" y="2303463"/>
            <a:ext cx="3048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90000"/>
              </a:lnSpc>
              <a:spcBef>
                <a:spcPct val="20000"/>
              </a:spcBef>
              <a:buClr>
                <a:schemeClr val="accent2"/>
              </a:buClr>
            </a:pPr>
            <a:r>
              <a:rPr lang="en-US" altLang="en-US" sz="2200">
                <a:solidFill>
                  <a:schemeClr val="tx1"/>
                </a:solidFill>
                <a:latin typeface="Tahoma" panose="020B0604030504040204" pitchFamily="34" charset="0"/>
              </a:rPr>
              <a:t>Cyclic Multithreading </a:t>
            </a:r>
          </a:p>
          <a:p>
            <a:pPr>
              <a:lnSpc>
                <a:spcPct val="90000"/>
              </a:lnSpc>
              <a:spcBef>
                <a:spcPct val="20000"/>
              </a:spcBef>
              <a:buClr>
                <a:schemeClr val="accent2"/>
              </a:buClr>
            </a:pPr>
            <a:r>
              <a:rPr lang="en-US" altLang="en-US" sz="2200">
                <a:solidFill>
                  <a:schemeClr val="tx1"/>
                </a:solidFill>
                <a:latin typeface="Tahoma" panose="020B0604030504040204" pitchFamily="34" charset="0"/>
              </a:rPr>
              <a:t>(CMT) </a:t>
            </a:r>
          </a:p>
          <a:p>
            <a:pPr>
              <a:lnSpc>
                <a:spcPct val="90000"/>
              </a:lnSpc>
              <a:spcBef>
                <a:spcPct val="20000"/>
              </a:spcBef>
              <a:buClr>
                <a:schemeClr val="accent2"/>
              </a:buClr>
            </a:pPr>
            <a:endParaRPr lang="en-US" altLang="en-US" sz="2200">
              <a:solidFill>
                <a:schemeClr val="tx1"/>
              </a:solidFill>
              <a:latin typeface="Tahoma" panose="020B0604030504040204" pitchFamily="34" charset="0"/>
            </a:endParaRPr>
          </a:p>
          <a:p>
            <a:pPr>
              <a:lnSpc>
                <a:spcPct val="90000"/>
              </a:lnSpc>
              <a:spcBef>
                <a:spcPct val="20000"/>
              </a:spcBef>
              <a:buClr>
                <a:schemeClr val="accent2"/>
              </a:buClr>
            </a:pPr>
            <a:endParaRPr lang="en-US" altLang="en-US" sz="2200">
              <a:solidFill>
                <a:schemeClr val="tx1"/>
              </a:solidFill>
              <a:latin typeface="Tahoma" panose="020B0604030504040204" pitchFamily="34" charset="0"/>
            </a:endParaRPr>
          </a:p>
          <a:p>
            <a:pPr>
              <a:lnSpc>
                <a:spcPct val="90000"/>
              </a:lnSpc>
              <a:spcBef>
                <a:spcPct val="20000"/>
              </a:spcBef>
              <a:buClr>
                <a:schemeClr val="accent2"/>
              </a:buClr>
            </a:pPr>
            <a:r>
              <a:rPr lang="en-US" altLang="en-US" sz="2200">
                <a:solidFill>
                  <a:schemeClr val="tx1"/>
                </a:solidFill>
                <a:latin typeface="Tahoma" panose="020B0604030504040204" pitchFamily="34" charset="0"/>
              </a:rPr>
              <a:t>Example: DOACROSS</a:t>
            </a:r>
          </a:p>
          <a:p>
            <a:pPr>
              <a:lnSpc>
                <a:spcPct val="90000"/>
              </a:lnSpc>
              <a:spcBef>
                <a:spcPct val="20000"/>
              </a:spcBef>
              <a:buClr>
                <a:schemeClr val="accent2"/>
              </a:buClr>
            </a:pPr>
            <a:r>
              <a:rPr lang="en-US" altLang="en-US" sz="2000">
                <a:solidFill>
                  <a:schemeClr val="tx1"/>
                </a:solidFill>
                <a:latin typeface="Tahoma" panose="020B0604030504040204" pitchFamily="34" charset="0"/>
              </a:rPr>
              <a:t>[Cytron, ICPP 86]</a:t>
            </a:r>
          </a:p>
        </p:txBody>
      </p:sp>
      <p:sp>
        <p:nvSpPr>
          <p:cNvPr id="51237" name="Text Box 49"/>
          <p:cNvSpPr txBox="1">
            <a:spLocks noChangeArrowheads="1"/>
          </p:cNvSpPr>
          <p:nvPr>
            <p:custDataLst>
              <p:tags r:id="rId36"/>
            </p:custDataLst>
          </p:nvPr>
        </p:nvSpPr>
        <p:spPr bwMode="auto">
          <a:xfrm>
            <a:off x="355600" y="2293938"/>
            <a:ext cx="2338388"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90000"/>
              </a:lnSpc>
              <a:spcBef>
                <a:spcPct val="20000"/>
              </a:spcBef>
              <a:buClr>
                <a:schemeClr val="accent2"/>
              </a:buClr>
            </a:pPr>
            <a:r>
              <a:rPr lang="en-US" altLang="en-US" sz="2200">
                <a:solidFill>
                  <a:schemeClr val="tx1"/>
                </a:solidFill>
                <a:latin typeface="Tahoma" panose="020B0604030504040204" pitchFamily="34" charset="0"/>
              </a:rPr>
              <a:t>Independent </a:t>
            </a:r>
          </a:p>
          <a:p>
            <a:pPr>
              <a:lnSpc>
                <a:spcPct val="90000"/>
              </a:lnSpc>
              <a:spcBef>
                <a:spcPct val="20000"/>
              </a:spcBef>
              <a:buClr>
                <a:schemeClr val="accent2"/>
              </a:buClr>
            </a:pPr>
            <a:r>
              <a:rPr lang="en-US" altLang="en-US" sz="2200">
                <a:solidFill>
                  <a:schemeClr val="tx1"/>
                </a:solidFill>
                <a:latin typeface="Tahoma" panose="020B0604030504040204" pitchFamily="34" charset="0"/>
              </a:rPr>
              <a:t>Multithreading </a:t>
            </a:r>
          </a:p>
          <a:p>
            <a:pPr>
              <a:lnSpc>
                <a:spcPct val="90000"/>
              </a:lnSpc>
              <a:spcBef>
                <a:spcPct val="20000"/>
              </a:spcBef>
              <a:buClr>
                <a:schemeClr val="accent2"/>
              </a:buClr>
            </a:pPr>
            <a:r>
              <a:rPr lang="en-US" altLang="en-US" sz="2200">
                <a:solidFill>
                  <a:schemeClr val="tx1"/>
                </a:solidFill>
                <a:latin typeface="Tahoma" panose="020B0604030504040204" pitchFamily="34" charset="0"/>
              </a:rPr>
              <a:t>(IMT)</a:t>
            </a:r>
          </a:p>
          <a:p>
            <a:pPr>
              <a:lnSpc>
                <a:spcPct val="90000"/>
              </a:lnSpc>
              <a:spcBef>
                <a:spcPct val="20000"/>
              </a:spcBef>
              <a:buClr>
                <a:schemeClr val="accent2"/>
              </a:buClr>
            </a:pPr>
            <a:endParaRPr lang="en-US" altLang="en-US" sz="2200">
              <a:solidFill>
                <a:schemeClr val="tx1"/>
              </a:solidFill>
              <a:latin typeface="Tahoma" panose="020B0604030504040204" pitchFamily="34" charset="0"/>
            </a:endParaRPr>
          </a:p>
          <a:p>
            <a:pPr>
              <a:lnSpc>
                <a:spcPct val="90000"/>
              </a:lnSpc>
              <a:spcBef>
                <a:spcPct val="20000"/>
              </a:spcBef>
              <a:buClr>
                <a:schemeClr val="accent2"/>
              </a:buClr>
            </a:pPr>
            <a:r>
              <a:rPr lang="en-US" altLang="en-US" sz="2200">
                <a:solidFill>
                  <a:schemeClr val="tx1"/>
                </a:solidFill>
                <a:latin typeface="Tahoma" panose="020B0604030504040204" pitchFamily="34" charset="0"/>
              </a:rPr>
              <a:t>Example: DOALL </a:t>
            </a:r>
          </a:p>
          <a:p>
            <a:pPr>
              <a:lnSpc>
                <a:spcPct val="90000"/>
              </a:lnSpc>
              <a:spcBef>
                <a:spcPct val="20000"/>
              </a:spcBef>
              <a:buClr>
                <a:schemeClr val="accent2"/>
              </a:buClr>
            </a:pPr>
            <a:r>
              <a:rPr lang="en-US" altLang="en-US" sz="2200">
                <a:solidFill>
                  <a:schemeClr val="tx1"/>
                </a:solidFill>
                <a:latin typeface="Tahoma" panose="020B0604030504040204" pitchFamily="34" charset="0"/>
              </a:rPr>
              <a:t>parallelization</a:t>
            </a:r>
            <a:endParaRPr lang="en-US" altLang="en-US" sz="2000">
              <a:solidFill>
                <a:schemeClr val="tx1"/>
              </a:solidFill>
              <a:latin typeface="Tahoma" panose="020B0604030504040204" pitchFamily="34" charset="0"/>
            </a:endParaRPr>
          </a:p>
        </p:txBody>
      </p:sp>
      <p:grpSp>
        <p:nvGrpSpPr>
          <p:cNvPr id="51238" name="Group 50"/>
          <p:cNvGrpSpPr>
            <a:grpSpLocks/>
          </p:cNvGrpSpPr>
          <p:nvPr>
            <p:custDataLst>
              <p:tags r:id="rId37"/>
            </p:custDataLst>
          </p:nvPr>
        </p:nvGrpSpPr>
        <p:grpSpPr bwMode="auto">
          <a:xfrm>
            <a:off x="2474913" y="2009775"/>
            <a:ext cx="2316162" cy="5140325"/>
            <a:chOff x="1417" y="1117"/>
            <a:chExt cx="1327" cy="2857"/>
          </a:xfrm>
        </p:grpSpPr>
        <p:grpSp>
          <p:nvGrpSpPr>
            <p:cNvPr id="51243" name="Group 51"/>
            <p:cNvGrpSpPr>
              <a:grpSpLocks/>
            </p:cNvGrpSpPr>
            <p:nvPr/>
          </p:nvGrpSpPr>
          <p:grpSpPr bwMode="auto">
            <a:xfrm>
              <a:off x="1417" y="1298"/>
              <a:ext cx="1145" cy="2676"/>
              <a:chOff x="1417" y="1298"/>
              <a:chExt cx="1145" cy="2676"/>
            </a:xfrm>
          </p:grpSpPr>
          <p:sp>
            <p:nvSpPr>
              <p:cNvPr id="51247" name="Line 52"/>
              <p:cNvSpPr>
                <a:spLocks noChangeShapeType="1"/>
              </p:cNvSpPr>
              <p:nvPr>
                <p:custDataLst>
                  <p:tags r:id="rId43"/>
                </p:custDataLst>
              </p:nvPr>
            </p:nvSpPr>
            <p:spPr bwMode="auto">
              <a:xfrm>
                <a:off x="1655" y="1366"/>
                <a:ext cx="0" cy="26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51248" name="Group 53"/>
              <p:cNvGrpSpPr>
                <a:grpSpLocks/>
              </p:cNvGrpSpPr>
              <p:nvPr/>
            </p:nvGrpSpPr>
            <p:grpSpPr bwMode="auto">
              <a:xfrm>
                <a:off x="1417" y="1298"/>
                <a:ext cx="299" cy="214"/>
                <a:chOff x="340" y="368"/>
                <a:chExt cx="340" cy="275"/>
              </a:xfrm>
            </p:grpSpPr>
            <p:sp>
              <p:nvSpPr>
                <p:cNvPr id="51282" name="Line 54"/>
                <p:cNvSpPr>
                  <a:spLocks noChangeShapeType="1"/>
                </p:cNvSpPr>
                <p:nvPr>
                  <p:custDataLst>
                    <p:tags r:id="rId7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3" name="Text Box 55"/>
                <p:cNvSpPr txBox="1">
                  <a:spLocks noChangeArrowheads="1"/>
                </p:cNvSpPr>
                <p:nvPr>
                  <p:custDataLst>
                    <p:tags r:id="rId73"/>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51249" name="Group 56"/>
              <p:cNvGrpSpPr>
                <a:grpSpLocks/>
              </p:cNvGrpSpPr>
              <p:nvPr/>
            </p:nvGrpSpPr>
            <p:grpSpPr bwMode="auto">
              <a:xfrm>
                <a:off x="1417" y="1742"/>
                <a:ext cx="299" cy="214"/>
                <a:chOff x="340" y="368"/>
                <a:chExt cx="340" cy="275"/>
              </a:xfrm>
            </p:grpSpPr>
            <p:sp>
              <p:nvSpPr>
                <p:cNvPr id="51280" name="Line 57"/>
                <p:cNvSpPr>
                  <a:spLocks noChangeShapeType="1"/>
                </p:cNvSpPr>
                <p:nvPr>
                  <p:custDataLst>
                    <p:tags r:id="rId70"/>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1" name="Text Box 58"/>
                <p:cNvSpPr txBox="1">
                  <a:spLocks noChangeArrowheads="1"/>
                </p:cNvSpPr>
                <p:nvPr>
                  <p:custDataLst>
                    <p:tags r:id="rId71"/>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51250" name="Group 59"/>
              <p:cNvGrpSpPr>
                <a:grpSpLocks/>
              </p:cNvGrpSpPr>
              <p:nvPr/>
            </p:nvGrpSpPr>
            <p:grpSpPr bwMode="auto">
              <a:xfrm>
                <a:off x="1417" y="2218"/>
                <a:ext cx="299" cy="214"/>
                <a:chOff x="340" y="368"/>
                <a:chExt cx="340" cy="276"/>
              </a:xfrm>
            </p:grpSpPr>
            <p:sp>
              <p:nvSpPr>
                <p:cNvPr id="51278" name="Line 60"/>
                <p:cNvSpPr>
                  <a:spLocks noChangeShapeType="1"/>
                </p:cNvSpPr>
                <p:nvPr>
                  <p:custDataLst>
                    <p:tags r:id="rId68"/>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79" name="Text Box 61"/>
                <p:cNvSpPr txBox="1">
                  <a:spLocks noChangeArrowheads="1"/>
                </p:cNvSpPr>
                <p:nvPr>
                  <p:custDataLst>
                    <p:tags r:id="rId69"/>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51251" name="Group 62"/>
              <p:cNvGrpSpPr>
                <a:grpSpLocks/>
              </p:cNvGrpSpPr>
              <p:nvPr/>
            </p:nvGrpSpPr>
            <p:grpSpPr bwMode="auto">
              <a:xfrm>
                <a:off x="1417" y="2659"/>
                <a:ext cx="299" cy="214"/>
                <a:chOff x="340" y="368"/>
                <a:chExt cx="340" cy="275"/>
              </a:xfrm>
            </p:grpSpPr>
            <p:sp>
              <p:nvSpPr>
                <p:cNvPr id="51276" name="Line 63"/>
                <p:cNvSpPr>
                  <a:spLocks noChangeShapeType="1"/>
                </p:cNvSpPr>
                <p:nvPr>
                  <p:custDataLst>
                    <p:tags r:id="rId66"/>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77" name="Text Box 64"/>
                <p:cNvSpPr txBox="1">
                  <a:spLocks noChangeArrowheads="1"/>
                </p:cNvSpPr>
                <p:nvPr>
                  <p:custDataLst>
                    <p:tags r:id="rId67"/>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51252" name="Group 65"/>
              <p:cNvGrpSpPr>
                <a:grpSpLocks/>
              </p:cNvGrpSpPr>
              <p:nvPr/>
            </p:nvGrpSpPr>
            <p:grpSpPr bwMode="auto">
              <a:xfrm>
                <a:off x="1417" y="3113"/>
                <a:ext cx="299" cy="214"/>
                <a:chOff x="340" y="368"/>
                <a:chExt cx="340" cy="275"/>
              </a:xfrm>
            </p:grpSpPr>
            <p:sp>
              <p:nvSpPr>
                <p:cNvPr id="51274" name="Line 66"/>
                <p:cNvSpPr>
                  <a:spLocks noChangeShapeType="1"/>
                </p:cNvSpPr>
                <p:nvPr>
                  <p:custDataLst>
                    <p:tags r:id="rId64"/>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75" name="Text Box 67"/>
                <p:cNvSpPr txBox="1">
                  <a:spLocks noChangeArrowheads="1"/>
                </p:cNvSpPr>
                <p:nvPr>
                  <p:custDataLst>
                    <p:tags r:id="rId65"/>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51253" name="Group 68"/>
              <p:cNvGrpSpPr>
                <a:grpSpLocks/>
              </p:cNvGrpSpPr>
              <p:nvPr/>
            </p:nvGrpSpPr>
            <p:grpSpPr bwMode="auto">
              <a:xfrm>
                <a:off x="1417" y="3566"/>
                <a:ext cx="299" cy="214"/>
                <a:chOff x="340" y="368"/>
                <a:chExt cx="340" cy="276"/>
              </a:xfrm>
            </p:grpSpPr>
            <p:sp>
              <p:nvSpPr>
                <p:cNvPr id="51272" name="Line 69"/>
                <p:cNvSpPr>
                  <a:spLocks noChangeShapeType="1"/>
                </p:cNvSpPr>
                <p:nvPr>
                  <p:custDataLst>
                    <p:tags r:id="rId6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73" name="Text Box 70"/>
                <p:cNvSpPr txBox="1">
                  <a:spLocks noChangeArrowheads="1"/>
                </p:cNvSpPr>
                <p:nvPr>
                  <p:custDataLst>
                    <p:tags r:id="rId63"/>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51254" name="Oval 71"/>
              <p:cNvSpPr>
                <a:spLocks noChangeArrowheads="1"/>
              </p:cNvSpPr>
              <p:nvPr>
                <p:custDataLst>
                  <p:tags r:id="rId44"/>
                </p:custDataLst>
              </p:nvPr>
            </p:nvSpPr>
            <p:spPr bwMode="auto">
              <a:xfrm>
                <a:off x="1837" y="141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C:1</a:t>
                </a:r>
              </a:p>
            </p:txBody>
          </p:sp>
          <p:sp>
            <p:nvSpPr>
              <p:cNvPr id="51255" name="Line 72"/>
              <p:cNvSpPr>
                <a:spLocks noChangeShapeType="1"/>
              </p:cNvSpPr>
              <p:nvPr>
                <p:custDataLst>
                  <p:tags r:id="rId45"/>
                </p:custDataLst>
              </p:nvPr>
            </p:nvSpPr>
            <p:spPr bwMode="auto">
              <a:xfrm>
                <a:off x="1973" y="1684"/>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56" name="Oval 73"/>
              <p:cNvSpPr>
                <a:spLocks noChangeArrowheads="1"/>
              </p:cNvSpPr>
              <p:nvPr>
                <p:custDataLst>
                  <p:tags r:id="rId46"/>
                </p:custDataLst>
              </p:nvPr>
            </p:nvSpPr>
            <p:spPr bwMode="auto">
              <a:xfrm>
                <a:off x="1837" y="186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X:1</a:t>
                </a:r>
              </a:p>
            </p:txBody>
          </p:sp>
          <p:sp>
            <p:nvSpPr>
              <p:cNvPr id="51257" name="Oval 74"/>
              <p:cNvSpPr>
                <a:spLocks noChangeArrowheads="1"/>
              </p:cNvSpPr>
              <p:nvPr>
                <p:custDataLst>
                  <p:tags r:id="rId47"/>
                </p:custDataLst>
              </p:nvPr>
            </p:nvSpPr>
            <p:spPr bwMode="auto">
              <a:xfrm>
                <a:off x="2290" y="141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C:2</a:t>
                </a:r>
              </a:p>
            </p:txBody>
          </p:sp>
          <p:sp>
            <p:nvSpPr>
              <p:cNvPr id="51258" name="Line 75"/>
              <p:cNvSpPr>
                <a:spLocks noChangeShapeType="1"/>
              </p:cNvSpPr>
              <p:nvPr>
                <p:custDataLst>
                  <p:tags r:id="rId48"/>
                </p:custDataLst>
              </p:nvPr>
            </p:nvSpPr>
            <p:spPr bwMode="auto">
              <a:xfrm>
                <a:off x="2426" y="1684"/>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59" name="Oval 76"/>
              <p:cNvSpPr>
                <a:spLocks noChangeArrowheads="1"/>
              </p:cNvSpPr>
              <p:nvPr>
                <p:custDataLst>
                  <p:tags r:id="rId49"/>
                </p:custDataLst>
              </p:nvPr>
            </p:nvSpPr>
            <p:spPr bwMode="auto">
              <a:xfrm>
                <a:off x="2290" y="186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X:2</a:t>
                </a:r>
              </a:p>
            </p:txBody>
          </p:sp>
          <p:sp>
            <p:nvSpPr>
              <p:cNvPr id="51260" name="Oval 77"/>
              <p:cNvSpPr>
                <a:spLocks noChangeArrowheads="1"/>
              </p:cNvSpPr>
              <p:nvPr>
                <p:custDataLst>
                  <p:tags r:id="rId50"/>
                </p:custDataLst>
              </p:nvPr>
            </p:nvSpPr>
            <p:spPr bwMode="auto">
              <a:xfrm>
                <a:off x="2290" y="2319"/>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C:4</a:t>
                </a:r>
              </a:p>
            </p:txBody>
          </p:sp>
          <p:sp>
            <p:nvSpPr>
              <p:cNvPr id="51261" name="Line 78"/>
              <p:cNvSpPr>
                <a:spLocks noChangeShapeType="1"/>
              </p:cNvSpPr>
              <p:nvPr>
                <p:custDataLst>
                  <p:tags r:id="rId51"/>
                </p:custDataLst>
              </p:nvPr>
            </p:nvSpPr>
            <p:spPr bwMode="auto">
              <a:xfrm>
                <a:off x="2426" y="2591"/>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62" name="Oval 79"/>
              <p:cNvSpPr>
                <a:spLocks noChangeArrowheads="1"/>
              </p:cNvSpPr>
              <p:nvPr>
                <p:custDataLst>
                  <p:tags r:id="rId52"/>
                </p:custDataLst>
              </p:nvPr>
            </p:nvSpPr>
            <p:spPr bwMode="auto">
              <a:xfrm>
                <a:off x="2290" y="277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X:4</a:t>
                </a:r>
              </a:p>
            </p:txBody>
          </p:sp>
          <p:sp>
            <p:nvSpPr>
              <p:cNvPr id="51263" name="Oval 80"/>
              <p:cNvSpPr>
                <a:spLocks noChangeArrowheads="1"/>
              </p:cNvSpPr>
              <p:nvPr>
                <p:custDataLst>
                  <p:tags r:id="rId53"/>
                </p:custDataLst>
              </p:nvPr>
            </p:nvSpPr>
            <p:spPr bwMode="auto">
              <a:xfrm>
                <a:off x="1837" y="232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C:3</a:t>
                </a:r>
              </a:p>
            </p:txBody>
          </p:sp>
          <p:sp>
            <p:nvSpPr>
              <p:cNvPr id="51264" name="Line 81"/>
              <p:cNvSpPr>
                <a:spLocks noChangeShapeType="1"/>
              </p:cNvSpPr>
              <p:nvPr>
                <p:custDataLst>
                  <p:tags r:id="rId54"/>
                </p:custDataLst>
              </p:nvPr>
            </p:nvSpPr>
            <p:spPr bwMode="auto">
              <a:xfrm>
                <a:off x="1973" y="2593"/>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65" name="Oval 82"/>
              <p:cNvSpPr>
                <a:spLocks noChangeArrowheads="1"/>
              </p:cNvSpPr>
              <p:nvPr>
                <p:custDataLst>
                  <p:tags r:id="rId55"/>
                </p:custDataLst>
              </p:nvPr>
            </p:nvSpPr>
            <p:spPr bwMode="auto">
              <a:xfrm>
                <a:off x="1837" y="2774"/>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X:3</a:t>
                </a:r>
              </a:p>
            </p:txBody>
          </p:sp>
          <p:sp>
            <p:nvSpPr>
              <p:cNvPr id="51266" name="Oval 83"/>
              <p:cNvSpPr>
                <a:spLocks noChangeArrowheads="1"/>
              </p:cNvSpPr>
              <p:nvPr>
                <p:custDataLst>
                  <p:tags r:id="rId56"/>
                </p:custDataLst>
              </p:nvPr>
            </p:nvSpPr>
            <p:spPr bwMode="auto">
              <a:xfrm>
                <a:off x="1837" y="3228"/>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C:5</a:t>
                </a:r>
              </a:p>
            </p:txBody>
          </p:sp>
          <p:sp>
            <p:nvSpPr>
              <p:cNvPr id="51267" name="Line 84"/>
              <p:cNvSpPr>
                <a:spLocks noChangeShapeType="1"/>
              </p:cNvSpPr>
              <p:nvPr>
                <p:custDataLst>
                  <p:tags r:id="rId57"/>
                </p:custDataLst>
              </p:nvPr>
            </p:nvSpPr>
            <p:spPr bwMode="auto">
              <a:xfrm>
                <a:off x="1973" y="3500"/>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68" name="Oval 85"/>
              <p:cNvSpPr>
                <a:spLocks noChangeArrowheads="1"/>
              </p:cNvSpPr>
              <p:nvPr>
                <p:custDataLst>
                  <p:tags r:id="rId58"/>
                </p:custDataLst>
              </p:nvPr>
            </p:nvSpPr>
            <p:spPr bwMode="auto">
              <a:xfrm>
                <a:off x="1837" y="368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X:5</a:t>
                </a:r>
              </a:p>
            </p:txBody>
          </p:sp>
          <p:sp>
            <p:nvSpPr>
              <p:cNvPr id="51269" name="Oval 86"/>
              <p:cNvSpPr>
                <a:spLocks noChangeArrowheads="1"/>
              </p:cNvSpPr>
              <p:nvPr>
                <p:custDataLst>
                  <p:tags r:id="rId59"/>
                </p:custDataLst>
              </p:nvPr>
            </p:nvSpPr>
            <p:spPr bwMode="auto">
              <a:xfrm>
                <a:off x="2290" y="3228"/>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C:6</a:t>
                </a:r>
              </a:p>
            </p:txBody>
          </p:sp>
          <p:sp>
            <p:nvSpPr>
              <p:cNvPr id="51270" name="Line 87"/>
              <p:cNvSpPr>
                <a:spLocks noChangeShapeType="1"/>
              </p:cNvSpPr>
              <p:nvPr>
                <p:custDataLst>
                  <p:tags r:id="rId60"/>
                </p:custDataLst>
              </p:nvPr>
            </p:nvSpPr>
            <p:spPr bwMode="auto">
              <a:xfrm>
                <a:off x="2426" y="3500"/>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71" name="Oval 88"/>
              <p:cNvSpPr>
                <a:spLocks noChangeArrowheads="1"/>
              </p:cNvSpPr>
              <p:nvPr>
                <p:custDataLst>
                  <p:tags r:id="rId61"/>
                </p:custDataLst>
              </p:nvPr>
            </p:nvSpPr>
            <p:spPr bwMode="auto">
              <a:xfrm>
                <a:off x="2290" y="368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X:6</a:t>
                </a:r>
              </a:p>
            </p:txBody>
          </p:sp>
        </p:grpSp>
        <p:sp>
          <p:nvSpPr>
            <p:cNvPr id="51244" name="Line 89"/>
            <p:cNvSpPr>
              <a:spLocks noChangeShapeType="1"/>
            </p:cNvSpPr>
            <p:nvPr>
              <p:custDataLst>
                <p:tags r:id="rId40"/>
              </p:custDataLst>
            </p:nvPr>
          </p:nvSpPr>
          <p:spPr bwMode="auto">
            <a:xfrm>
              <a:off x="2200" y="1275"/>
              <a:ext cx="0" cy="2699"/>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45" name="Text Box 90"/>
            <p:cNvSpPr txBox="1">
              <a:spLocks noChangeArrowheads="1"/>
            </p:cNvSpPr>
            <p:nvPr>
              <p:custDataLst>
                <p:tags r:id="rId41"/>
              </p:custDataLst>
            </p:nvPr>
          </p:nvSpPr>
          <p:spPr bwMode="auto">
            <a:xfrm>
              <a:off x="1656" y="1117"/>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51246" name="Text Box 91"/>
            <p:cNvSpPr txBox="1">
              <a:spLocks noChangeArrowheads="1"/>
            </p:cNvSpPr>
            <p:nvPr>
              <p:custDataLst>
                <p:tags r:id="rId42"/>
              </p:custDataLst>
            </p:nvPr>
          </p:nvSpPr>
          <p:spPr bwMode="auto">
            <a:xfrm>
              <a:off x="2200" y="1117"/>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grpSp>
      <p:sp>
        <p:nvSpPr>
          <p:cNvPr id="51239" name="Text Box 92"/>
          <p:cNvSpPr txBox="1">
            <a:spLocks noChangeArrowheads="1"/>
          </p:cNvSpPr>
          <p:nvPr>
            <p:custDataLst>
              <p:tags r:id="rId38"/>
            </p:custDataLst>
          </p:nvPr>
        </p:nvSpPr>
        <p:spPr bwMode="auto">
          <a:xfrm>
            <a:off x="8120063" y="2009775"/>
            <a:ext cx="9493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51240" name="Text Box 93"/>
          <p:cNvSpPr txBox="1">
            <a:spLocks noChangeArrowheads="1"/>
          </p:cNvSpPr>
          <p:nvPr>
            <p:custDataLst>
              <p:tags r:id="rId39"/>
            </p:custDataLst>
          </p:nvPr>
        </p:nvSpPr>
        <p:spPr bwMode="auto">
          <a:xfrm>
            <a:off x="9069388" y="2009775"/>
            <a:ext cx="9509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sp>
        <p:nvSpPr>
          <p:cNvPr id="51241" name="Oval 94"/>
          <p:cNvSpPr>
            <a:spLocks noChangeArrowheads="1"/>
          </p:cNvSpPr>
          <p:nvPr/>
        </p:nvSpPr>
        <p:spPr bwMode="auto">
          <a:xfrm>
            <a:off x="3003550" y="2382838"/>
            <a:ext cx="852488" cy="1614487"/>
          </a:xfrm>
          <a:prstGeom prst="ellipse">
            <a:avLst/>
          </a:prstGeom>
          <a:noFill/>
          <a:ln w="3810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lIns="101882" tIns="50941" rIns="101882" bIns="50941" anchor="ctr">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1242" name="Oval 95"/>
          <p:cNvSpPr>
            <a:spLocks noChangeArrowheads="1"/>
          </p:cNvSpPr>
          <p:nvPr/>
        </p:nvSpPr>
        <p:spPr bwMode="auto">
          <a:xfrm>
            <a:off x="8283575" y="2382838"/>
            <a:ext cx="852488" cy="1614487"/>
          </a:xfrm>
          <a:prstGeom prst="ellipse">
            <a:avLst/>
          </a:prstGeom>
          <a:noFill/>
          <a:ln w="3810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lIns="101882" tIns="50941" rIns="101882" bIns="50941" anchor="ctr">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smtClean="0"/>
              <a:t>References</a:t>
            </a:r>
          </a:p>
        </p:txBody>
      </p:sp>
      <p:sp>
        <p:nvSpPr>
          <p:cNvPr id="7171" name="Rectangle 3"/>
          <p:cNvSpPr>
            <a:spLocks noGrp="1" noChangeArrowheads="1"/>
          </p:cNvSpPr>
          <p:nvPr>
            <p:ph type="body" idx="1"/>
          </p:nvPr>
        </p:nvSpPr>
        <p:spPr/>
        <p:txBody>
          <a:bodyPr/>
          <a:lstStyle/>
          <a:p>
            <a:r>
              <a:rPr lang="en-US" altLang="en-US" sz="2200" dirty="0" smtClean="0"/>
              <a:t>“Automatic Thread Extraction with Decoupled Software Pipelining,” G. </a:t>
            </a:r>
            <a:r>
              <a:rPr lang="en-US" altLang="en-US" sz="2200" dirty="0" err="1" smtClean="0"/>
              <a:t>Ottoni</a:t>
            </a:r>
            <a:r>
              <a:rPr lang="en-US" altLang="en-US" sz="2200" dirty="0" smtClean="0"/>
              <a:t>, R. </a:t>
            </a:r>
            <a:r>
              <a:rPr lang="en-US" altLang="en-US" sz="2200" dirty="0" err="1" smtClean="0"/>
              <a:t>Rangan</a:t>
            </a:r>
            <a:r>
              <a:rPr lang="en-US" altLang="en-US" sz="2200" dirty="0" smtClean="0"/>
              <a:t>, A. </a:t>
            </a:r>
            <a:r>
              <a:rPr lang="en-US" altLang="en-US" sz="2200" dirty="0" err="1" smtClean="0"/>
              <a:t>Stoler</a:t>
            </a:r>
            <a:r>
              <a:rPr lang="en-US" altLang="en-US" sz="2200" dirty="0" smtClean="0"/>
              <a:t>, and D. I. August, </a:t>
            </a:r>
            <a:r>
              <a:rPr lang="en-US" altLang="en-US" sz="2200" i="1" dirty="0" smtClean="0"/>
              <a:t>Proceedings of the 38th IEEE/ACM International Symposium on Microarchitecture</a:t>
            </a:r>
            <a:r>
              <a:rPr lang="en-US" altLang="en-US" sz="2200" dirty="0" smtClean="0"/>
              <a:t>, Nov. 2005</a:t>
            </a:r>
          </a:p>
          <a:p>
            <a:r>
              <a:rPr lang="en-US" altLang="en-US" sz="2200" dirty="0"/>
              <a:t>“Revisiting the Sequential Programming Model for Multi-Core,” M. J. Bridges, N. </a:t>
            </a:r>
            <a:r>
              <a:rPr lang="en-US" altLang="en-US" sz="2200" dirty="0" err="1"/>
              <a:t>Vachharajani</a:t>
            </a:r>
            <a:r>
              <a:rPr lang="en-US" altLang="en-US" sz="2200" dirty="0"/>
              <a:t>, Y. Zhang, T. </a:t>
            </a:r>
            <a:r>
              <a:rPr lang="en-US" altLang="en-US" sz="2200" dirty="0" err="1"/>
              <a:t>Jablin</a:t>
            </a:r>
            <a:r>
              <a:rPr lang="en-US" altLang="en-US" sz="2200" dirty="0"/>
              <a:t>, and D. I. August, </a:t>
            </a:r>
            <a:r>
              <a:rPr lang="en-US" altLang="en-US" sz="2200" dirty="0" err="1"/>
              <a:t>Proc</a:t>
            </a:r>
            <a:r>
              <a:rPr lang="en-US" altLang="en-US" sz="2200" dirty="0"/>
              <a:t> 40th IEEE/ACM International Symposium on Microarchitecture, December 2007. </a:t>
            </a:r>
          </a:p>
          <a:p>
            <a:endParaRPr lang="en-US" altLang="en-US" sz="2200" dirty="0" smtClean="0"/>
          </a:p>
          <a:p>
            <a:pPr lvl="1"/>
            <a:endParaRPr lang="en-US" altLang="en-US" dirty="0" smtClean="0">
              <a:latin typeface="Arial" panose="020B0604020202020204" pitchFamily="34" charset="0"/>
            </a:endParaRPr>
          </a:p>
          <a:p>
            <a:pPr lvl="1"/>
            <a:endParaRPr lang="en-US" altLang="en-US" dirty="0" smtClean="0"/>
          </a:p>
        </p:txBody>
      </p:sp>
    </p:spTree>
    <p:extLst>
      <p:ext uri="{BB962C8B-B14F-4D97-AF65-F5344CB8AC3E}">
        <p14:creationId xmlns:p14="http://schemas.microsoft.com/office/powerpoint/2010/main" val="649844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6626" name="Object 2"/>
          <p:cNvGraphicFramePr>
            <a:graphicFrameLocks noGrp="1" noChangeAspect="1"/>
          </p:cNvGraphicFramePr>
          <p:nvPr>
            <p:ph sz="half" idx="2"/>
          </p:nvPr>
        </p:nvGraphicFramePr>
        <p:xfrm>
          <a:off x="377825" y="1520825"/>
          <a:ext cx="9039225" cy="4953000"/>
        </p:xfrm>
        <a:graphic>
          <a:graphicData uri="http://schemas.openxmlformats.org/presentationml/2006/ole">
            <mc:AlternateContent xmlns:mc="http://schemas.openxmlformats.org/markup-compatibility/2006">
              <mc:Choice xmlns:v="urn:schemas-microsoft-com:vml" Requires="v">
                <p:oleObj spid="_x0000_s84996" name="Chart" r:id="rId4" imgW="7362825" imgH="3914775" progId="Excel.Chart.8">
                  <p:embed/>
                </p:oleObj>
              </mc:Choice>
              <mc:Fallback>
                <p:oleObj name="Chart" r:id="rId4" imgW="7362825" imgH="3914775" progId="Excel.Chart.8">
                  <p:embed/>
                  <p:pic>
                    <p:nvPicPr>
                      <p:cNvPr id="13066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 y="1520825"/>
                        <a:ext cx="903922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79" name="Rectangle 3"/>
          <p:cNvSpPr>
            <a:spLocks noGrp="1" noChangeArrowheads="1"/>
          </p:cNvSpPr>
          <p:nvPr>
            <p:ph type="title"/>
          </p:nvPr>
        </p:nvSpPr>
        <p:spPr>
          <a:xfrm>
            <a:off x="838200" y="609600"/>
            <a:ext cx="8578850" cy="615950"/>
          </a:xfrm>
        </p:spPr>
        <p:txBody>
          <a:bodyPr/>
          <a:lstStyle/>
          <a:p>
            <a:r>
              <a:rPr lang="en-US" altLang="en-US" dirty="0" smtClean="0"/>
              <a:t>DOALL Coverage – Provable and Profiled</a:t>
            </a:r>
          </a:p>
        </p:txBody>
      </p:sp>
      <p:graphicFrame>
        <p:nvGraphicFramePr>
          <p:cNvPr id="1306628" name="Object 4"/>
          <p:cNvGraphicFramePr>
            <a:graphicFrameLocks noGrp="1" noChangeAspect="1"/>
          </p:cNvGraphicFramePr>
          <p:nvPr>
            <p:ph sz="half" idx="1"/>
          </p:nvPr>
        </p:nvGraphicFramePr>
        <p:xfrm>
          <a:off x="377825" y="1519238"/>
          <a:ext cx="9039225" cy="4948237"/>
        </p:xfrm>
        <a:graphic>
          <a:graphicData uri="http://schemas.openxmlformats.org/presentationml/2006/ole">
            <mc:AlternateContent xmlns:mc="http://schemas.openxmlformats.org/markup-compatibility/2006">
              <mc:Choice xmlns:v="urn:schemas-microsoft-com:vml" Requires="v">
                <p:oleObj spid="_x0000_s84997" name="Chart" r:id="rId6" imgW="7362825" imgH="3914775" progId="Excel.Chart.8">
                  <p:embed/>
                </p:oleObj>
              </mc:Choice>
              <mc:Fallback>
                <p:oleObj name="Chart" r:id="rId6" imgW="7362825" imgH="3914775" progId="Excel.Chart.8">
                  <p:embed/>
                  <p:pic>
                    <p:nvPicPr>
                      <p:cNvPr id="130662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825" y="1519238"/>
                        <a:ext cx="9039225" cy="4948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sp>
        <p:nvSpPr>
          <p:cNvPr id="1306629" name="Rectangle 5"/>
          <p:cNvSpPr>
            <a:spLocks noChangeArrowheads="1"/>
          </p:cNvSpPr>
          <p:nvPr/>
        </p:nvSpPr>
        <p:spPr bwMode="auto">
          <a:xfrm>
            <a:off x="2047875" y="5999163"/>
            <a:ext cx="5938838" cy="78263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eaLnBrk="1" hangingPunct="1">
              <a:spcBef>
                <a:spcPct val="20000"/>
              </a:spcBef>
            </a:pPr>
            <a:r>
              <a:rPr lang="en-US" altLang="en-US" b="1">
                <a:solidFill>
                  <a:srgbClr val="FF0000"/>
                </a:solidFill>
                <a:latin typeface="Arial" panose="020B0604020202020204" pitchFamily="34" charset="0"/>
              </a:rPr>
              <a:t>Still not good enough!</a:t>
            </a:r>
          </a:p>
        </p:txBody>
      </p:sp>
    </p:spTree>
    <p:extLst>
      <p:ext uri="{BB962C8B-B14F-4D97-AF65-F5344CB8AC3E}">
        <p14:creationId xmlns:p14="http://schemas.microsoft.com/office/powerpoint/2010/main" val="3253268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0662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0662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0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306626" grpId="0"/>
      <p:bldP spid="13066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custDataLst>
              <p:tags r:id="rId1"/>
            </p:custDataLst>
          </p:nvPr>
        </p:nvSpPr>
        <p:spPr>
          <a:xfrm>
            <a:off x="228600" y="228600"/>
            <a:ext cx="9051925" cy="450850"/>
          </a:xfrm>
        </p:spPr>
        <p:txBody>
          <a:bodyPr lIns="101882" tIns="50941" rIns="101882" bIns="50941" anchor="ctr"/>
          <a:lstStyle/>
          <a:p>
            <a:pPr eaLnBrk="1" hangingPunct="1"/>
            <a:r>
              <a:rPr lang="en-US" altLang="en-US" smtClean="0"/>
              <a:t>Alternative Parallelization Approaches</a:t>
            </a:r>
          </a:p>
        </p:txBody>
      </p:sp>
      <p:grpSp>
        <p:nvGrpSpPr>
          <p:cNvPr id="53251" name="Group 3"/>
          <p:cNvGrpSpPr>
            <a:grpSpLocks/>
          </p:cNvGrpSpPr>
          <p:nvPr>
            <p:custDataLst>
              <p:tags r:id="rId2"/>
            </p:custDataLst>
          </p:nvPr>
        </p:nvGrpSpPr>
        <p:grpSpPr bwMode="auto">
          <a:xfrm>
            <a:off x="2317750" y="2009775"/>
            <a:ext cx="2276475" cy="5181600"/>
            <a:chOff x="4434" y="1117"/>
            <a:chExt cx="1304" cy="2880"/>
          </a:xfrm>
        </p:grpSpPr>
        <p:sp>
          <p:nvSpPr>
            <p:cNvPr id="53301" name="Line 4"/>
            <p:cNvSpPr>
              <a:spLocks noChangeShapeType="1"/>
            </p:cNvSpPr>
            <p:nvPr>
              <p:custDataLst>
                <p:tags r:id="rId44"/>
              </p:custDataLst>
            </p:nvPr>
          </p:nvSpPr>
          <p:spPr bwMode="auto">
            <a:xfrm>
              <a:off x="4672" y="1366"/>
              <a:ext cx="0" cy="26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53302" name="Group 5"/>
            <p:cNvGrpSpPr>
              <a:grpSpLocks/>
            </p:cNvGrpSpPr>
            <p:nvPr/>
          </p:nvGrpSpPr>
          <p:grpSpPr bwMode="auto">
            <a:xfrm>
              <a:off x="4434" y="1298"/>
              <a:ext cx="299" cy="214"/>
              <a:chOff x="340" y="368"/>
              <a:chExt cx="340" cy="275"/>
            </a:xfrm>
          </p:grpSpPr>
          <p:sp>
            <p:nvSpPr>
              <p:cNvPr id="53342" name="Line 6"/>
              <p:cNvSpPr>
                <a:spLocks noChangeShapeType="1"/>
              </p:cNvSpPr>
              <p:nvPr>
                <p:custDataLst>
                  <p:tags r:id="rId79"/>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43" name="Text Box 7"/>
              <p:cNvSpPr txBox="1">
                <a:spLocks noChangeArrowheads="1"/>
              </p:cNvSpPr>
              <p:nvPr>
                <p:custDataLst>
                  <p:tags r:id="rId80"/>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53303" name="Group 8"/>
            <p:cNvGrpSpPr>
              <a:grpSpLocks/>
            </p:cNvGrpSpPr>
            <p:nvPr/>
          </p:nvGrpSpPr>
          <p:grpSpPr bwMode="auto">
            <a:xfrm>
              <a:off x="4434" y="1742"/>
              <a:ext cx="299" cy="214"/>
              <a:chOff x="340" y="368"/>
              <a:chExt cx="340" cy="275"/>
            </a:xfrm>
          </p:grpSpPr>
          <p:sp>
            <p:nvSpPr>
              <p:cNvPr id="53340" name="Line 9"/>
              <p:cNvSpPr>
                <a:spLocks noChangeShapeType="1"/>
              </p:cNvSpPr>
              <p:nvPr>
                <p:custDataLst>
                  <p:tags r:id="rId77"/>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41" name="Text Box 10"/>
              <p:cNvSpPr txBox="1">
                <a:spLocks noChangeArrowheads="1"/>
              </p:cNvSpPr>
              <p:nvPr>
                <p:custDataLst>
                  <p:tags r:id="rId78"/>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53304" name="Group 11"/>
            <p:cNvGrpSpPr>
              <a:grpSpLocks/>
            </p:cNvGrpSpPr>
            <p:nvPr/>
          </p:nvGrpSpPr>
          <p:grpSpPr bwMode="auto">
            <a:xfrm>
              <a:off x="4434" y="2218"/>
              <a:ext cx="299" cy="214"/>
              <a:chOff x="340" y="368"/>
              <a:chExt cx="340" cy="276"/>
            </a:xfrm>
          </p:grpSpPr>
          <p:sp>
            <p:nvSpPr>
              <p:cNvPr id="53338" name="Line 12"/>
              <p:cNvSpPr>
                <a:spLocks noChangeShapeType="1"/>
              </p:cNvSpPr>
              <p:nvPr>
                <p:custDataLst>
                  <p:tags r:id="rId75"/>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39" name="Text Box 13"/>
              <p:cNvSpPr txBox="1">
                <a:spLocks noChangeArrowheads="1"/>
              </p:cNvSpPr>
              <p:nvPr>
                <p:custDataLst>
                  <p:tags r:id="rId76"/>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53305" name="Group 14"/>
            <p:cNvGrpSpPr>
              <a:grpSpLocks/>
            </p:cNvGrpSpPr>
            <p:nvPr/>
          </p:nvGrpSpPr>
          <p:grpSpPr bwMode="auto">
            <a:xfrm>
              <a:off x="4434" y="2659"/>
              <a:ext cx="299" cy="214"/>
              <a:chOff x="340" y="368"/>
              <a:chExt cx="340" cy="275"/>
            </a:xfrm>
          </p:grpSpPr>
          <p:sp>
            <p:nvSpPr>
              <p:cNvPr id="53336" name="Line 15"/>
              <p:cNvSpPr>
                <a:spLocks noChangeShapeType="1"/>
              </p:cNvSpPr>
              <p:nvPr>
                <p:custDataLst>
                  <p:tags r:id="rId73"/>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37" name="Text Box 16"/>
              <p:cNvSpPr txBox="1">
                <a:spLocks noChangeArrowheads="1"/>
              </p:cNvSpPr>
              <p:nvPr>
                <p:custDataLst>
                  <p:tags r:id="rId74"/>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53306" name="Group 17"/>
            <p:cNvGrpSpPr>
              <a:grpSpLocks/>
            </p:cNvGrpSpPr>
            <p:nvPr/>
          </p:nvGrpSpPr>
          <p:grpSpPr bwMode="auto">
            <a:xfrm>
              <a:off x="4434" y="3113"/>
              <a:ext cx="299" cy="214"/>
              <a:chOff x="340" y="368"/>
              <a:chExt cx="340" cy="275"/>
            </a:xfrm>
          </p:grpSpPr>
          <p:sp>
            <p:nvSpPr>
              <p:cNvPr id="53334" name="Line 18"/>
              <p:cNvSpPr>
                <a:spLocks noChangeShapeType="1"/>
              </p:cNvSpPr>
              <p:nvPr>
                <p:custDataLst>
                  <p:tags r:id="rId71"/>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35" name="Text Box 19"/>
              <p:cNvSpPr txBox="1">
                <a:spLocks noChangeArrowheads="1"/>
              </p:cNvSpPr>
              <p:nvPr>
                <p:custDataLst>
                  <p:tags r:id="rId72"/>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53307" name="Group 20"/>
            <p:cNvGrpSpPr>
              <a:grpSpLocks/>
            </p:cNvGrpSpPr>
            <p:nvPr/>
          </p:nvGrpSpPr>
          <p:grpSpPr bwMode="auto">
            <a:xfrm>
              <a:off x="4434" y="3566"/>
              <a:ext cx="299" cy="214"/>
              <a:chOff x="340" y="368"/>
              <a:chExt cx="340" cy="276"/>
            </a:xfrm>
          </p:grpSpPr>
          <p:sp>
            <p:nvSpPr>
              <p:cNvPr id="53332" name="Line 21"/>
              <p:cNvSpPr>
                <a:spLocks noChangeShapeType="1"/>
              </p:cNvSpPr>
              <p:nvPr>
                <p:custDataLst>
                  <p:tags r:id="rId69"/>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33" name="Text Box 22"/>
              <p:cNvSpPr txBox="1">
                <a:spLocks noChangeArrowheads="1"/>
              </p:cNvSpPr>
              <p:nvPr>
                <p:custDataLst>
                  <p:tags r:id="rId70"/>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53308" name="Oval 23"/>
            <p:cNvSpPr>
              <a:spLocks noChangeArrowheads="1"/>
            </p:cNvSpPr>
            <p:nvPr>
              <p:custDataLst>
                <p:tags r:id="rId45"/>
              </p:custDataLst>
            </p:nvPr>
          </p:nvSpPr>
          <p:spPr bwMode="auto">
            <a:xfrm>
              <a:off x="4854" y="141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LD:1</a:t>
              </a:r>
            </a:p>
          </p:txBody>
        </p:sp>
        <p:sp>
          <p:nvSpPr>
            <p:cNvPr id="53309" name="Line 24"/>
            <p:cNvSpPr>
              <a:spLocks noChangeShapeType="1"/>
            </p:cNvSpPr>
            <p:nvPr>
              <p:custDataLst>
                <p:tags r:id="rId46"/>
              </p:custDataLst>
            </p:nvPr>
          </p:nvSpPr>
          <p:spPr bwMode="auto">
            <a:xfrm>
              <a:off x="4990" y="1684"/>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310" name="Oval 25"/>
            <p:cNvSpPr>
              <a:spLocks noChangeArrowheads="1"/>
            </p:cNvSpPr>
            <p:nvPr>
              <p:custDataLst>
                <p:tags r:id="rId47"/>
              </p:custDataLst>
            </p:nvPr>
          </p:nvSpPr>
          <p:spPr bwMode="auto">
            <a:xfrm>
              <a:off x="4854" y="186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X:1</a:t>
              </a:r>
            </a:p>
          </p:txBody>
        </p:sp>
        <p:sp>
          <p:nvSpPr>
            <p:cNvPr id="53311" name="Oval 26"/>
            <p:cNvSpPr>
              <a:spLocks noChangeArrowheads="1"/>
            </p:cNvSpPr>
            <p:nvPr>
              <p:custDataLst>
                <p:tags r:id="rId48"/>
              </p:custDataLst>
            </p:nvPr>
          </p:nvSpPr>
          <p:spPr bwMode="auto">
            <a:xfrm>
              <a:off x="5329" y="186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LD:2</a:t>
              </a:r>
            </a:p>
          </p:txBody>
        </p:sp>
        <p:sp>
          <p:nvSpPr>
            <p:cNvPr id="53312" name="Line 27"/>
            <p:cNvSpPr>
              <a:spLocks noChangeShapeType="1"/>
            </p:cNvSpPr>
            <p:nvPr>
              <p:custDataLst>
                <p:tags r:id="rId49"/>
              </p:custDataLst>
            </p:nvPr>
          </p:nvSpPr>
          <p:spPr bwMode="auto">
            <a:xfrm>
              <a:off x="5465" y="2137"/>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313" name="Oval 28"/>
            <p:cNvSpPr>
              <a:spLocks noChangeArrowheads="1"/>
            </p:cNvSpPr>
            <p:nvPr>
              <p:custDataLst>
                <p:tags r:id="rId50"/>
              </p:custDataLst>
            </p:nvPr>
          </p:nvSpPr>
          <p:spPr bwMode="auto">
            <a:xfrm>
              <a:off x="5329" y="2318"/>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X:2</a:t>
              </a:r>
            </a:p>
          </p:txBody>
        </p:sp>
        <p:sp>
          <p:nvSpPr>
            <p:cNvPr id="53314" name="Oval 29"/>
            <p:cNvSpPr>
              <a:spLocks noChangeArrowheads="1"/>
            </p:cNvSpPr>
            <p:nvPr>
              <p:custDataLst>
                <p:tags r:id="rId51"/>
              </p:custDataLst>
            </p:nvPr>
          </p:nvSpPr>
          <p:spPr bwMode="auto">
            <a:xfrm>
              <a:off x="5329" y="277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LD:4</a:t>
              </a:r>
            </a:p>
          </p:txBody>
        </p:sp>
        <p:sp>
          <p:nvSpPr>
            <p:cNvPr id="53315" name="Line 30"/>
            <p:cNvSpPr>
              <a:spLocks noChangeShapeType="1"/>
            </p:cNvSpPr>
            <p:nvPr>
              <p:custDataLst>
                <p:tags r:id="rId52"/>
              </p:custDataLst>
            </p:nvPr>
          </p:nvSpPr>
          <p:spPr bwMode="auto">
            <a:xfrm>
              <a:off x="5465" y="3044"/>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316" name="Oval 31"/>
            <p:cNvSpPr>
              <a:spLocks noChangeArrowheads="1"/>
            </p:cNvSpPr>
            <p:nvPr>
              <p:custDataLst>
                <p:tags r:id="rId53"/>
              </p:custDataLst>
            </p:nvPr>
          </p:nvSpPr>
          <p:spPr bwMode="auto">
            <a:xfrm>
              <a:off x="5329" y="322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X:4</a:t>
              </a:r>
            </a:p>
          </p:txBody>
        </p:sp>
        <p:sp>
          <p:nvSpPr>
            <p:cNvPr id="53317" name="Oval 32"/>
            <p:cNvSpPr>
              <a:spLocks noChangeArrowheads="1"/>
            </p:cNvSpPr>
            <p:nvPr>
              <p:custDataLst>
                <p:tags r:id="rId54"/>
              </p:custDataLst>
            </p:nvPr>
          </p:nvSpPr>
          <p:spPr bwMode="auto">
            <a:xfrm>
              <a:off x="4854" y="232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LD:3</a:t>
              </a:r>
            </a:p>
          </p:txBody>
        </p:sp>
        <p:sp>
          <p:nvSpPr>
            <p:cNvPr id="53318" name="Line 33"/>
            <p:cNvSpPr>
              <a:spLocks noChangeShapeType="1"/>
            </p:cNvSpPr>
            <p:nvPr>
              <p:custDataLst>
                <p:tags r:id="rId55"/>
              </p:custDataLst>
            </p:nvPr>
          </p:nvSpPr>
          <p:spPr bwMode="auto">
            <a:xfrm>
              <a:off x="4990" y="2593"/>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319" name="Oval 34"/>
            <p:cNvSpPr>
              <a:spLocks noChangeArrowheads="1"/>
            </p:cNvSpPr>
            <p:nvPr>
              <p:custDataLst>
                <p:tags r:id="rId56"/>
              </p:custDataLst>
            </p:nvPr>
          </p:nvSpPr>
          <p:spPr bwMode="auto">
            <a:xfrm>
              <a:off x="4854" y="2774"/>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X:3</a:t>
              </a:r>
            </a:p>
          </p:txBody>
        </p:sp>
        <p:sp>
          <p:nvSpPr>
            <p:cNvPr id="53320" name="Oval 35"/>
            <p:cNvSpPr>
              <a:spLocks noChangeArrowheads="1"/>
            </p:cNvSpPr>
            <p:nvPr>
              <p:custDataLst>
                <p:tags r:id="rId57"/>
              </p:custDataLst>
            </p:nvPr>
          </p:nvSpPr>
          <p:spPr bwMode="auto">
            <a:xfrm>
              <a:off x="4854" y="3228"/>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LD:5</a:t>
              </a:r>
            </a:p>
          </p:txBody>
        </p:sp>
        <p:sp>
          <p:nvSpPr>
            <p:cNvPr id="53321" name="Line 36"/>
            <p:cNvSpPr>
              <a:spLocks noChangeShapeType="1"/>
            </p:cNvSpPr>
            <p:nvPr>
              <p:custDataLst>
                <p:tags r:id="rId58"/>
              </p:custDataLst>
            </p:nvPr>
          </p:nvSpPr>
          <p:spPr bwMode="auto">
            <a:xfrm>
              <a:off x="4990" y="3500"/>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322" name="Oval 37"/>
            <p:cNvSpPr>
              <a:spLocks noChangeArrowheads="1"/>
            </p:cNvSpPr>
            <p:nvPr>
              <p:custDataLst>
                <p:tags r:id="rId59"/>
              </p:custDataLst>
            </p:nvPr>
          </p:nvSpPr>
          <p:spPr bwMode="auto">
            <a:xfrm>
              <a:off x="4854" y="368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X:5</a:t>
              </a:r>
            </a:p>
          </p:txBody>
        </p:sp>
        <p:sp>
          <p:nvSpPr>
            <p:cNvPr id="53323" name="Oval 38"/>
            <p:cNvSpPr>
              <a:spLocks noChangeArrowheads="1"/>
            </p:cNvSpPr>
            <p:nvPr>
              <p:custDataLst>
                <p:tags r:id="rId60"/>
              </p:custDataLst>
            </p:nvPr>
          </p:nvSpPr>
          <p:spPr bwMode="auto">
            <a:xfrm>
              <a:off x="5329" y="368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LD:6</a:t>
              </a:r>
            </a:p>
          </p:txBody>
        </p:sp>
        <p:sp>
          <p:nvSpPr>
            <p:cNvPr id="53324" name="Line 39"/>
            <p:cNvSpPr>
              <a:spLocks noChangeShapeType="1"/>
            </p:cNvSpPr>
            <p:nvPr>
              <p:custDataLst>
                <p:tags r:id="rId61"/>
              </p:custDataLst>
            </p:nvPr>
          </p:nvSpPr>
          <p:spPr bwMode="auto">
            <a:xfrm>
              <a:off x="5125" y="1593"/>
              <a:ext cx="340" cy="272"/>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325" name="Line 40"/>
            <p:cNvSpPr>
              <a:spLocks noChangeShapeType="1"/>
            </p:cNvSpPr>
            <p:nvPr>
              <p:custDataLst>
                <p:tags r:id="rId62"/>
              </p:custDataLst>
            </p:nvPr>
          </p:nvSpPr>
          <p:spPr bwMode="auto">
            <a:xfrm>
              <a:off x="5125" y="2500"/>
              <a:ext cx="340" cy="272"/>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326" name="Line 41"/>
            <p:cNvSpPr>
              <a:spLocks noChangeShapeType="1"/>
            </p:cNvSpPr>
            <p:nvPr>
              <p:custDataLst>
                <p:tags r:id="rId63"/>
              </p:custDataLst>
            </p:nvPr>
          </p:nvSpPr>
          <p:spPr bwMode="auto">
            <a:xfrm>
              <a:off x="5125" y="3407"/>
              <a:ext cx="340" cy="272"/>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327" name="Line 42"/>
            <p:cNvSpPr>
              <a:spLocks noChangeShapeType="1"/>
            </p:cNvSpPr>
            <p:nvPr>
              <p:custDataLst>
                <p:tags r:id="rId64"/>
              </p:custDataLst>
            </p:nvPr>
          </p:nvSpPr>
          <p:spPr bwMode="auto">
            <a:xfrm flipH="1">
              <a:off x="4989" y="2954"/>
              <a:ext cx="363" cy="272"/>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328" name="Line 43"/>
            <p:cNvSpPr>
              <a:spLocks noChangeShapeType="1"/>
            </p:cNvSpPr>
            <p:nvPr>
              <p:custDataLst>
                <p:tags r:id="rId65"/>
              </p:custDataLst>
            </p:nvPr>
          </p:nvSpPr>
          <p:spPr bwMode="auto">
            <a:xfrm flipH="1">
              <a:off x="4989" y="2047"/>
              <a:ext cx="363" cy="272"/>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329" name="Line 44"/>
            <p:cNvSpPr>
              <a:spLocks noChangeShapeType="1"/>
            </p:cNvSpPr>
            <p:nvPr>
              <p:custDataLst>
                <p:tags r:id="rId66"/>
              </p:custDataLst>
            </p:nvPr>
          </p:nvSpPr>
          <p:spPr bwMode="auto">
            <a:xfrm>
              <a:off x="5216" y="1298"/>
              <a:ext cx="0" cy="2699"/>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30" name="Text Box 45"/>
            <p:cNvSpPr txBox="1">
              <a:spLocks noChangeArrowheads="1"/>
            </p:cNvSpPr>
            <p:nvPr>
              <p:custDataLst>
                <p:tags r:id="rId67"/>
              </p:custDataLst>
            </p:nvPr>
          </p:nvSpPr>
          <p:spPr bwMode="auto">
            <a:xfrm>
              <a:off x="4650" y="1117"/>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53331" name="Text Box 46"/>
            <p:cNvSpPr txBox="1">
              <a:spLocks noChangeArrowheads="1"/>
            </p:cNvSpPr>
            <p:nvPr>
              <p:custDataLst>
                <p:tags r:id="rId68"/>
              </p:custDataLst>
            </p:nvPr>
          </p:nvSpPr>
          <p:spPr bwMode="auto">
            <a:xfrm>
              <a:off x="5194" y="1117"/>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grpSp>
      <p:sp>
        <p:nvSpPr>
          <p:cNvPr id="53252" name="Text Box 47"/>
          <p:cNvSpPr txBox="1">
            <a:spLocks noChangeArrowheads="1"/>
          </p:cNvSpPr>
          <p:nvPr>
            <p:custDataLst>
              <p:tags r:id="rId3"/>
            </p:custDataLst>
          </p:nvPr>
        </p:nvSpPr>
        <p:spPr bwMode="auto">
          <a:xfrm>
            <a:off x="2690813" y="790575"/>
            <a:ext cx="5310187" cy="774700"/>
          </a:xfrm>
          <a:prstGeom prst="rect">
            <a:avLst/>
          </a:prstGeom>
          <a:solidFill>
            <a:schemeClr val="bg1"/>
          </a:solidFill>
          <a:ln w="19050" algn="ctr">
            <a:solidFill>
              <a:schemeClr val="tx1"/>
            </a:solidFill>
            <a:miter lim="800000"/>
            <a:headEnd/>
            <a:tailEnd/>
          </a:ln>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6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while(ptr = ptr-&gt;next)    // LD</a:t>
            </a: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  ptr-&gt;val = ptr-&gt;val + 1; // X</a:t>
            </a:r>
          </a:p>
        </p:txBody>
      </p:sp>
      <p:grpSp>
        <p:nvGrpSpPr>
          <p:cNvPr id="53253" name="Group 48"/>
          <p:cNvGrpSpPr>
            <a:grpSpLocks/>
          </p:cNvGrpSpPr>
          <p:nvPr>
            <p:custDataLst>
              <p:tags r:id="rId4"/>
            </p:custDataLst>
          </p:nvPr>
        </p:nvGrpSpPr>
        <p:grpSpPr bwMode="auto">
          <a:xfrm>
            <a:off x="7485063" y="2009775"/>
            <a:ext cx="2276475" cy="5181600"/>
            <a:chOff x="2993" y="1117"/>
            <a:chExt cx="1304" cy="2880"/>
          </a:xfrm>
        </p:grpSpPr>
        <p:sp>
          <p:nvSpPr>
            <p:cNvPr id="53258" name="Line 49"/>
            <p:cNvSpPr>
              <a:spLocks noChangeShapeType="1"/>
            </p:cNvSpPr>
            <p:nvPr>
              <p:custDataLst>
                <p:tags r:id="rId7"/>
              </p:custDataLst>
            </p:nvPr>
          </p:nvSpPr>
          <p:spPr bwMode="auto">
            <a:xfrm>
              <a:off x="3231" y="1366"/>
              <a:ext cx="0" cy="26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53259" name="Group 50"/>
            <p:cNvGrpSpPr>
              <a:grpSpLocks/>
            </p:cNvGrpSpPr>
            <p:nvPr/>
          </p:nvGrpSpPr>
          <p:grpSpPr bwMode="auto">
            <a:xfrm>
              <a:off x="2993" y="1298"/>
              <a:ext cx="299" cy="214"/>
              <a:chOff x="340" y="368"/>
              <a:chExt cx="340" cy="275"/>
            </a:xfrm>
          </p:grpSpPr>
          <p:sp>
            <p:nvSpPr>
              <p:cNvPr id="53299" name="Line 51"/>
              <p:cNvSpPr>
                <a:spLocks noChangeShapeType="1"/>
              </p:cNvSpPr>
              <p:nvPr>
                <p:custDataLst>
                  <p:tags r:id="rId4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00" name="Text Box 52"/>
              <p:cNvSpPr txBox="1">
                <a:spLocks noChangeArrowheads="1"/>
              </p:cNvSpPr>
              <p:nvPr>
                <p:custDataLst>
                  <p:tags r:id="rId43"/>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53260" name="Group 53"/>
            <p:cNvGrpSpPr>
              <a:grpSpLocks/>
            </p:cNvGrpSpPr>
            <p:nvPr/>
          </p:nvGrpSpPr>
          <p:grpSpPr bwMode="auto">
            <a:xfrm>
              <a:off x="2993" y="1742"/>
              <a:ext cx="299" cy="214"/>
              <a:chOff x="340" y="368"/>
              <a:chExt cx="340" cy="275"/>
            </a:xfrm>
          </p:grpSpPr>
          <p:sp>
            <p:nvSpPr>
              <p:cNvPr id="53297" name="Line 54"/>
              <p:cNvSpPr>
                <a:spLocks noChangeShapeType="1"/>
              </p:cNvSpPr>
              <p:nvPr>
                <p:custDataLst>
                  <p:tags r:id="rId40"/>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98" name="Text Box 55"/>
              <p:cNvSpPr txBox="1">
                <a:spLocks noChangeArrowheads="1"/>
              </p:cNvSpPr>
              <p:nvPr>
                <p:custDataLst>
                  <p:tags r:id="rId41"/>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53261" name="Group 56"/>
            <p:cNvGrpSpPr>
              <a:grpSpLocks/>
            </p:cNvGrpSpPr>
            <p:nvPr/>
          </p:nvGrpSpPr>
          <p:grpSpPr bwMode="auto">
            <a:xfrm>
              <a:off x="2993" y="2218"/>
              <a:ext cx="299" cy="214"/>
              <a:chOff x="340" y="368"/>
              <a:chExt cx="340" cy="276"/>
            </a:xfrm>
          </p:grpSpPr>
          <p:sp>
            <p:nvSpPr>
              <p:cNvPr id="53295" name="Line 57"/>
              <p:cNvSpPr>
                <a:spLocks noChangeShapeType="1"/>
              </p:cNvSpPr>
              <p:nvPr>
                <p:custDataLst>
                  <p:tags r:id="rId38"/>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96" name="Text Box 58"/>
              <p:cNvSpPr txBox="1">
                <a:spLocks noChangeArrowheads="1"/>
              </p:cNvSpPr>
              <p:nvPr>
                <p:custDataLst>
                  <p:tags r:id="rId39"/>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53262" name="Group 59"/>
            <p:cNvGrpSpPr>
              <a:grpSpLocks/>
            </p:cNvGrpSpPr>
            <p:nvPr/>
          </p:nvGrpSpPr>
          <p:grpSpPr bwMode="auto">
            <a:xfrm>
              <a:off x="2993" y="2659"/>
              <a:ext cx="299" cy="214"/>
              <a:chOff x="340" y="368"/>
              <a:chExt cx="340" cy="275"/>
            </a:xfrm>
          </p:grpSpPr>
          <p:sp>
            <p:nvSpPr>
              <p:cNvPr id="53293" name="Line 60"/>
              <p:cNvSpPr>
                <a:spLocks noChangeShapeType="1"/>
              </p:cNvSpPr>
              <p:nvPr>
                <p:custDataLst>
                  <p:tags r:id="rId36"/>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94" name="Text Box 61"/>
              <p:cNvSpPr txBox="1">
                <a:spLocks noChangeArrowheads="1"/>
              </p:cNvSpPr>
              <p:nvPr>
                <p:custDataLst>
                  <p:tags r:id="rId37"/>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53263" name="Group 62"/>
            <p:cNvGrpSpPr>
              <a:grpSpLocks/>
            </p:cNvGrpSpPr>
            <p:nvPr/>
          </p:nvGrpSpPr>
          <p:grpSpPr bwMode="auto">
            <a:xfrm>
              <a:off x="2993" y="3113"/>
              <a:ext cx="299" cy="214"/>
              <a:chOff x="340" y="368"/>
              <a:chExt cx="340" cy="275"/>
            </a:xfrm>
          </p:grpSpPr>
          <p:sp>
            <p:nvSpPr>
              <p:cNvPr id="53291" name="Line 63"/>
              <p:cNvSpPr>
                <a:spLocks noChangeShapeType="1"/>
              </p:cNvSpPr>
              <p:nvPr>
                <p:custDataLst>
                  <p:tags r:id="rId34"/>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92" name="Text Box 64"/>
              <p:cNvSpPr txBox="1">
                <a:spLocks noChangeArrowheads="1"/>
              </p:cNvSpPr>
              <p:nvPr>
                <p:custDataLst>
                  <p:tags r:id="rId35"/>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53264" name="Group 65"/>
            <p:cNvGrpSpPr>
              <a:grpSpLocks/>
            </p:cNvGrpSpPr>
            <p:nvPr/>
          </p:nvGrpSpPr>
          <p:grpSpPr bwMode="auto">
            <a:xfrm>
              <a:off x="2993" y="3566"/>
              <a:ext cx="299" cy="214"/>
              <a:chOff x="340" y="368"/>
              <a:chExt cx="340" cy="276"/>
            </a:xfrm>
          </p:grpSpPr>
          <p:sp>
            <p:nvSpPr>
              <p:cNvPr id="53289" name="Line 66"/>
              <p:cNvSpPr>
                <a:spLocks noChangeShapeType="1"/>
              </p:cNvSpPr>
              <p:nvPr>
                <p:custDataLst>
                  <p:tags r:id="rId3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90" name="Text Box 67"/>
              <p:cNvSpPr txBox="1">
                <a:spLocks noChangeArrowheads="1"/>
              </p:cNvSpPr>
              <p:nvPr>
                <p:custDataLst>
                  <p:tags r:id="rId33"/>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53265" name="Oval 68"/>
            <p:cNvSpPr>
              <a:spLocks noChangeArrowheads="1"/>
            </p:cNvSpPr>
            <p:nvPr>
              <p:custDataLst>
                <p:tags r:id="rId8"/>
              </p:custDataLst>
            </p:nvPr>
          </p:nvSpPr>
          <p:spPr bwMode="auto">
            <a:xfrm>
              <a:off x="3413" y="141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LD:1</a:t>
              </a:r>
            </a:p>
          </p:txBody>
        </p:sp>
        <p:sp>
          <p:nvSpPr>
            <p:cNvPr id="53266" name="Line 69"/>
            <p:cNvSpPr>
              <a:spLocks noChangeShapeType="1"/>
            </p:cNvSpPr>
            <p:nvPr>
              <p:custDataLst>
                <p:tags r:id="rId9"/>
              </p:custDataLst>
            </p:nvPr>
          </p:nvSpPr>
          <p:spPr bwMode="auto">
            <a:xfrm>
              <a:off x="3549" y="1684"/>
              <a:ext cx="0" cy="181"/>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67" name="Oval 70"/>
            <p:cNvSpPr>
              <a:spLocks noChangeArrowheads="1"/>
            </p:cNvSpPr>
            <p:nvPr>
              <p:custDataLst>
                <p:tags r:id="rId10"/>
              </p:custDataLst>
            </p:nvPr>
          </p:nvSpPr>
          <p:spPr bwMode="auto">
            <a:xfrm>
              <a:off x="3413" y="186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LD:2</a:t>
              </a:r>
            </a:p>
          </p:txBody>
        </p:sp>
        <p:sp>
          <p:nvSpPr>
            <p:cNvPr id="53268" name="Oval 71"/>
            <p:cNvSpPr>
              <a:spLocks noChangeArrowheads="1"/>
            </p:cNvSpPr>
            <p:nvPr>
              <p:custDataLst>
                <p:tags r:id="rId11"/>
              </p:custDataLst>
            </p:nvPr>
          </p:nvSpPr>
          <p:spPr bwMode="auto">
            <a:xfrm>
              <a:off x="3888" y="186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X:1</a:t>
              </a:r>
            </a:p>
          </p:txBody>
        </p:sp>
        <p:sp>
          <p:nvSpPr>
            <p:cNvPr id="53269" name="Oval 72"/>
            <p:cNvSpPr>
              <a:spLocks noChangeArrowheads="1"/>
            </p:cNvSpPr>
            <p:nvPr>
              <p:custDataLst>
                <p:tags r:id="rId12"/>
              </p:custDataLst>
            </p:nvPr>
          </p:nvSpPr>
          <p:spPr bwMode="auto">
            <a:xfrm>
              <a:off x="3888" y="2318"/>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X:2</a:t>
              </a:r>
            </a:p>
          </p:txBody>
        </p:sp>
        <p:sp>
          <p:nvSpPr>
            <p:cNvPr id="53270" name="Oval 73"/>
            <p:cNvSpPr>
              <a:spLocks noChangeArrowheads="1"/>
            </p:cNvSpPr>
            <p:nvPr>
              <p:custDataLst>
                <p:tags r:id="rId13"/>
              </p:custDataLst>
            </p:nvPr>
          </p:nvSpPr>
          <p:spPr bwMode="auto">
            <a:xfrm>
              <a:off x="3888" y="277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X:3</a:t>
              </a:r>
            </a:p>
          </p:txBody>
        </p:sp>
        <p:sp>
          <p:nvSpPr>
            <p:cNvPr id="53271" name="Line 74"/>
            <p:cNvSpPr>
              <a:spLocks noChangeShapeType="1"/>
            </p:cNvSpPr>
            <p:nvPr>
              <p:custDataLst>
                <p:tags r:id="rId14"/>
              </p:custDataLst>
            </p:nvPr>
          </p:nvSpPr>
          <p:spPr bwMode="auto">
            <a:xfrm>
              <a:off x="3560" y="3044"/>
              <a:ext cx="0" cy="181"/>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72" name="Oval 75"/>
            <p:cNvSpPr>
              <a:spLocks noChangeArrowheads="1"/>
            </p:cNvSpPr>
            <p:nvPr>
              <p:custDataLst>
                <p:tags r:id="rId15"/>
              </p:custDataLst>
            </p:nvPr>
          </p:nvSpPr>
          <p:spPr bwMode="auto">
            <a:xfrm>
              <a:off x="3888" y="322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X:4</a:t>
              </a:r>
            </a:p>
          </p:txBody>
        </p:sp>
        <p:sp>
          <p:nvSpPr>
            <p:cNvPr id="53273" name="Oval 76"/>
            <p:cNvSpPr>
              <a:spLocks noChangeArrowheads="1"/>
            </p:cNvSpPr>
            <p:nvPr>
              <p:custDataLst>
                <p:tags r:id="rId16"/>
              </p:custDataLst>
            </p:nvPr>
          </p:nvSpPr>
          <p:spPr bwMode="auto">
            <a:xfrm>
              <a:off x="3413" y="232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LD:3</a:t>
              </a:r>
            </a:p>
          </p:txBody>
        </p:sp>
        <p:sp>
          <p:nvSpPr>
            <p:cNvPr id="53274" name="Line 77"/>
            <p:cNvSpPr>
              <a:spLocks noChangeShapeType="1"/>
            </p:cNvSpPr>
            <p:nvPr>
              <p:custDataLst>
                <p:tags r:id="rId17"/>
              </p:custDataLst>
            </p:nvPr>
          </p:nvSpPr>
          <p:spPr bwMode="auto">
            <a:xfrm>
              <a:off x="3549" y="2593"/>
              <a:ext cx="0" cy="181"/>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75" name="Oval 78"/>
            <p:cNvSpPr>
              <a:spLocks noChangeArrowheads="1"/>
            </p:cNvSpPr>
            <p:nvPr>
              <p:custDataLst>
                <p:tags r:id="rId18"/>
              </p:custDataLst>
            </p:nvPr>
          </p:nvSpPr>
          <p:spPr bwMode="auto">
            <a:xfrm>
              <a:off x="3413" y="2774"/>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LD:4</a:t>
              </a:r>
            </a:p>
          </p:txBody>
        </p:sp>
        <p:sp>
          <p:nvSpPr>
            <p:cNvPr id="53276" name="Oval 79"/>
            <p:cNvSpPr>
              <a:spLocks noChangeArrowheads="1"/>
            </p:cNvSpPr>
            <p:nvPr>
              <p:custDataLst>
                <p:tags r:id="rId19"/>
              </p:custDataLst>
            </p:nvPr>
          </p:nvSpPr>
          <p:spPr bwMode="auto">
            <a:xfrm>
              <a:off x="3413" y="3228"/>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LD:5</a:t>
              </a:r>
            </a:p>
          </p:txBody>
        </p:sp>
        <p:sp>
          <p:nvSpPr>
            <p:cNvPr id="53277" name="Line 80"/>
            <p:cNvSpPr>
              <a:spLocks noChangeShapeType="1"/>
            </p:cNvSpPr>
            <p:nvPr>
              <p:custDataLst>
                <p:tags r:id="rId20"/>
              </p:custDataLst>
            </p:nvPr>
          </p:nvSpPr>
          <p:spPr bwMode="auto">
            <a:xfrm>
              <a:off x="3549" y="3500"/>
              <a:ext cx="0" cy="181"/>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78" name="Oval 81"/>
            <p:cNvSpPr>
              <a:spLocks noChangeArrowheads="1"/>
            </p:cNvSpPr>
            <p:nvPr>
              <p:custDataLst>
                <p:tags r:id="rId21"/>
              </p:custDataLst>
            </p:nvPr>
          </p:nvSpPr>
          <p:spPr bwMode="auto">
            <a:xfrm>
              <a:off x="3413" y="368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LD:6</a:t>
              </a:r>
            </a:p>
          </p:txBody>
        </p:sp>
        <p:sp>
          <p:nvSpPr>
            <p:cNvPr id="53279" name="Oval 82"/>
            <p:cNvSpPr>
              <a:spLocks noChangeArrowheads="1"/>
            </p:cNvSpPr>
            <p:nvPr>
              <p:custDataLst>
                <p:tags r:id="rId22"/>
              </p:custDataLst>
            </p:nvPr>
          </p:nvSpPr>
          <p:spPr bwMode="auto">
            <a:xfrm>
              <a:off x="3888" y="368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X:5</a:t>
              </a:r>
            </a:p>
          </p:txBody>
        </p:sp>
        <p:sp>
          <p:nvSpPr>
            <p:cNvPr id="53280" name="Line 83"/>
            <p:cNvSpPr>
              <a:spLocks noChangeShapeType="1"/>
            </p:cNvSpPr>
            <p:nvPr>
              <p:custDataLst>
                <p:tags r:id="rId23"/>
              </p:custDataLst>
            </p:nvPr>
          </p:nvSpPr>
          <p:spPr bwMode="auto">
            <a:xfrm>
              <a:off x="3674" y="1593"/>
              <a:ext cx="340" cy="2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81" name="Line 84"/>
            <p:cNvSpPr>
              <a:spLocks noChangeShapeType="1"/>
            </p:cNvSpPr>
            <p:nvPr>
              <p:custDataLst>
                <p:tags r:id="rId24"/>
              </p:custDataLst>
            </p:nvPr>
          </p:nvSpPr>
          <p:spPr bwMode="auto">
            <a:xfrm>
              <a:off x="3684" y="3407"/>
              <a:ext cx="340" cy="2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82" name="Line 85"/>
            <p:cNvSpPr>
              <a:spLocks noChangeShapeType="1"/>
            </p:cNvSpPr>
            <p:nvPr>
              <p:custDataLst>
                <p:tags r:id="rId25"/>
              </p:custDataLst>
            </p:nvPr>
          </p:nvSpPr>
          <p:spPr bwMode="auto">
            <a:xfrm>
              <a:off x="3775" y="1298"/>
              <a:ext cx="0" cy="2699"/>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83" name="Text Box 86"/>
            <p:cNvSpPr txBox="1">
              <a:spLocks noChangeArrowheads="1"/>
            </p:cNvSpPr>
            <p:nvPr>
              <p:custDataLst>
                <p:tags r:id="rId26"/>
              </p:custDataLst>
            </p:nvPr>
          </p:nvSpPr>
          <p:spPr bwMode="auto">
            <a:xfrm>
              <a:off x="3209" y="1117"/>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53284" name="Text Box 87"/>
            <p:cNvSpPr txBox="1">
              <a:spLocks noChangeArrowheads="1"/>
            </p:cNvSpPr>
            <p:nvPr>
              <p:custDataLst>
                <p:tags r:id="rId27"/>
              </p:custDataLst>
            </p:nvPr>
          </p:nvSpPr>
          <p:spPr bwMode="auto">
            <a:xfrm>
              <a:off x="3753" y="1117"/>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sp>
          <p:nvSpPr>
            <p:cNvPr id="53285" name="Line 88"/>
            <p:cNvSpPr>
              <a:spLocks noChangeShapeType="1"/>
            </p:cNvSpPr>
            <p:nvPr>
              <p:custDataLst>
                <p:tags r:id="rId28"/>
              </p:custDataLst>
            </p:nvPr>
          </p:nvSpPr>
          <p:spPr bwMode="auto">
            <a:xfrm>
              <a:off x="3674" y="2047"/>
              <a:ext cx="340" cy="2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86" name="Line 89"/>
            <p:cNvSpPr>
              <a:spLocks noChangeShapeType="1"/>
            </p:cNvSpPr>
            <p:nvPr>
              <p:custDataLst>
                <p:tags r:id="rId29"/>
              </p:custDataLst>
            </p:nvPr>
          </p:nvSpPr>
          <p:spPr bwMode="auto">
            <a:xfrm>
              <a:off x="3674" y="2500"/>
              <a:ext cx="340" cy="2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87" name="Line 90"/>
            <p:cNvSpPr>
              <a:spLocks noChangeShapeType="1"/>
            </p:cNvSpPr>
            <p:nvPr>
              <p:custDataLst>
                <p:tags r:id="rId30"/>
              </p:custDataLst>
            </p:nvPr>
          </p:nvSpPr>
          <p:spPr bwMode="auto">
            <a:xfrm>
              <a:off x="3674" y="2954"/>
              <a:ext cx="340" cy="2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88" name="Line 91"/>
            <p:cNvSpPr>
              <a:spLocks noChangeShapeType="1"/>
            </p:cNvSpPr>
            <p:nvPr>
              <p:custDataLst>
                <p:tags r:id="rId31"/>
              </p:custDataLst>
            </p:nvPr>
          </p:nvSpPr>
          <p:spPr bwMode="auto">
            <a:xfrm>
              <a:off x="3560" y="2137"/>
              <a:ext cx="0" cy="182"/>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53254" name="Text Box 92"/>
          <p:cNvSpPr txBox="1">
            <a:spLocks noChangeArrowheads="1"/>
          </p:cNvSpPr>
          <p:nvPr>
            <p:custDataLst>
              <p:tags r:id="rId5"/>
            </p:custDataLst>
          </p:nvPr>
        </p:nvSpPr>
        <p:spPr bwMode="auto">
          <a:xfrm>
            <a:off x="4832350" y="2317750"/>
            <a:ext cx="30480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90000"/>
              </a:lnSpc>
              <a:spcBef>
                <a:spcPct val="20000"/>
              </a:spcBef>
              <a:buClr>
                <a:schemeClr val="accent2"/>
              </a:buClr>
            </a:pPr>
            <a:r>
              <a:rPr lang="en-US" altLang="en-US" sz="2200">
                <a:solidFill>
                  <a:srgbClr val="FF0000"/>
                </a:solidFill>
                <a:latin typeface="Tahoma" panose="020B0604030504040204" pitchFamily="34" charset="0"/>
              </a:rPr>
              <a:t>Pipelined </a:t>
            </a:r>
          </a:p>
          <a:p>
            <a:pPr>
              <a:lnSpc>
                <a:spcPct val="90000"/>
              </a:lnSpc>
              <a:spcBef>
                <a:spcPct val="20000"/>
              </a:spcBef>
              <a:buClr>
                <a:schemeClr val="accent2"/>
              </a:buClr>
            </a:pPr>
            <a:r>
              <a:rPr lang="en-US" altLang="en-US" sz="2200">
                <a:solidFill>
                  <a:srgbClr val="FF0000"/>
                </a:solidFill>
                <a:latin typeface="Tahoma" panose="020B0604030504040204" pitchFamily="34" charset="0"/>
              </a:rPr>
              <a:t>Multithreading (PMT)</a:t>
            </a:r>
          </a:p>
          <a:p>
            <a:pPr>
              <a:lnSpc>
                <a:spcPct val="90000"/>
              </a:lnSpc>
              <a:spcBef>
                <a:spcPct val="20000"/>
              </a:spcBef>
              <a:buClr>
                <a:schemeClr val="accent2"/>
              </a:buClr>
            </a:pPr>
            <a:endParaRPr lang="en-US" altLang="en-US" sz="2200">
              <a:solidFill>
                <a:schemeClr val="tx1"/>
              </a:solidFill>
              <a:latin typeface="Tahoma" panose="020B0604030504040204" pitchFamily="34" charset="0"/>
            </a:endParaRPr>
          </a:p>
          <a:p>
            <a:pPr>
              <a:lnSpc>
                <a:spcPct val="90000"/>
              </a:lnSpc>
              <a:spcBef>
                <a:spcPct val="20000"/>
              </a:spcBef>
              <a:buClr>
                <a:schemeClr val="accent2"/>
              </a:buClr>
            </a:pPr>
            <a:endParaRPr lang="en-US" altLang="en-US" sz="2200">
              <a:solidFill>
                <a:schemeClr val="tx1"/>
              </a:solidFill>
              <a:latin typeface="Tahoma" panose="020B0604030504040204" pitchFamily="34" charset="0"/>
            </a:endParaRPr>
          </a:p>
          <a:p>
            <a:pPr>
              <a:lnSpc>
                <a:spcPct val="90000"/>
              </a:lnSpc>
              <a:spcBef>
                <a:spcPct val="20000"/>
              </a:spcBef>
              <a:buClr>
                <a:schemeClr val="accent2"/>
              </a:buClr>
            </a:pPr>
            <a:r>
              <a:rPr lang="en-US" altLang="en-US" sz="2200">
                <a:solidFill>
                  <a:schemeClr val="tx1"/>
                </a:solidFill>
                <a:latin typeface="Tahoma" panose="020B0604030504040204" pitchFamily="34" charset="0"/>
              </a:rPr>
              <a:t>Example: DSWP</a:t>
            </a:r>
          </a:p>
          <a:p>
            <a:pPr>
              <a:lnSpc>
                <a:spcPct val="90000"/>
              </a:lnSpc>
              <a:spcBef>
                <a:spcPct val="20000"/>
              </a:spcBef>
              <a:buClr>
                <a:schemeClr val="accent2"/>
              </a:buClr>
            </a:pPr>
            <a:r>
              <a:rPr lang="en-US" altLang="en-US" sz="2000" b="1">
                <a:solidFill>
                  <a:schemeClr val="tx1"/>
                </a:solidFill>
                <a:latin typeface="Tahoma" panose="020B0604030504040204" pitchFamily="34" charset="0"/>
              </a:rPr>
              <a:t>[PACT 2004]</a:t>
            </a:r>
          </a:p>
          <a:p>
            <a:pPr>
              <a:lnSpc>
                <a:spcPct val="90000"/>
              </a:lnSpc>
              <a:spcBef>
                <a:spcPct val="20000"/>
              </a:spcBef>
              <a:buClr>
                <a:schemeClr val="accent2"/>
              </a:buClr>
            </a:pPr>
            <a:endParaRPr lang="en-US" altLang="en-US" sz="2000">
              <a:solidFill>
                <a:schemeClr val="tx1"/>
              </a:solidFill>
              <a:latin typeface="Tahoma" panose="020B0604030504040204" pitchFamily="34" charset="0"/>
            </a:endParaRPr>
          </a:p>
        </p:txBody>
      </p:sp>
      <p:sp>
        <p:nvSpPr>
          <p:cNvPr id="53255" name="Text Box 93"/>
          <p:cNvSpPr txBox="1">
            <a:spLocks noChangeArrowheads="1"/>
          </p:cNvSpPr>
          <p:nvPr>
            <p:custDataLst>
              <p:tags r:id="rId6"/>
            </p:custDataLst>
          </p:nvPr>
        </p:nvSpPr>
        <p:spPr bwMode="auto">
          <a:xfrm>
            <a:off x="434975" y="2335213"/>
            <a:ext cx="20208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90000"/>
              </a:lnSpc>
              <a:spcBef>
                <a:spcPct val="20000"/>
              </a:spcBef>
              <a:buClr>
                <a:schemeClr val="accent2"/>
              </a:buClr>
            </a:pPr>
            <a:r>
              <a:rPr lang="en-US" altLang="en-US" sz="2200">
                <a:solidFill>
                  <a:schemeClr val="tx1"/>
                </a:solidFill>
                <a:latin typeface="Tahoma" panose="020B0604030504040204" pitchFamily="34" charset="0"/>
              </a:rPr>
              <a:t>Cyclic </a:t>
            </a:r>
          </a:p>
          <a:p>
            <a:pPr>
              <a:lnSpc>
                <a:spcPct val="90000"/>
              </a:lnSpc>
              <a:spcBef>
                <a:spcPct val="20000"/>
              </a:spcBef>
              <a:buClr>
                <a:schemeClr val="accent2"/>
              </a:buClr>
            </a:pPr>
            <a:r>
              <a:rPr lang="en-US" altLang="en-US" sz="2200">
                <a:solidFill>
                  <a:schemeClr val="tx1"/>
                </a:solidFill>
                <a:latin typeface="Tahoma" panose="020B0604030504040204" pitchFamily="34" charset="0"/>
              </a:rPr>
              <a:t>Multithreading</a:t>
            </a:r>
          </a:p>
          <a:p>
            <a:pPr>
              <a:lnSpc>
                <a:spcPct val="90000"/>
              </a:lnSpc>
              <a:spcBef>
                <a:spcPct val="20000"/>
              </a:spcBef>
              <a:buClr>
                <a:schemeClr val="accent2"/>
              </a:buClr>
            </a:pPr>
            <a:r>
              <a:rPr lang="en-US" altLang="en-US" sz="2200">
                <a:solidFill>
                  <a:schemeClr val="tx1"/>
                </a:solidFill>
                <a:latin typeface="Tahoma" panose="020B0604030504040204" pitchFamily="34" charset="0"/>
              </a:rPr>
              <a:t>(CMT)</a:t>
            </a:r>
          </a:p>
        </p:txBody>
      </p:sp>
      <p:sp>
        <p:nvSpPr>
          <p:cNvPr id="53256" name="Oval 94"/>
          <p:cNvSpPr>
            <a:spLocks noChangeArrowheads="1"/>
          </p:cNvSpPr>
          <p:nvPr/>
        </p:nvSpPr>
        <p:spPr bwMode="auto">
          <a:xfrm rot="-2993339">
            <a:off x="8435975" y="2139950"/>
            <a:ext cx="863600" cy="2095500"/>
          </a:xfrm>
          <a:prstGeom prst="ellipse">
            <a:avLst/>
          </a:prstGeom>
          <a:noFill/>
          <a:ln w="3810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lIns="101882" tIns="50941" rIns="101882" bIns="50941" anchor="ctr">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3257" name="Oval 95"/>
          <p:cNvSpPr>
            <a:spLocks noChangeArrowheads="1"/>
          </p:cNvSpPr>
          <p:nvPr/>
        </p:nvSpPr>
        <p:spPr bwMode="auto">
          <a:xfrm>
            <a:off x="2835275" y="2382838"/>
            <a:ext cx="852488" cy="1614487"/>
          </a:xfrm>
          <a:prstGeom prst="ellipse">
            <a:avLst/>
          </a:prstGeom>
          <a:noFill/>
          <a:ln w="3810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lIns="101882" tIns="50941" rIns="101882" bIns="50941" anchor="ctr">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custDataLst>
              <p:tags r:id="rId1"/>
            </p:custDataLst>
          </p:nvPr>
        </p:nvSpPr>
        <p:spPr>
          <a:xfrm>
            <a:off x="838200" y="609600"/>
            <a:ext cx="7772400" cy="287338"/>
          </a:xfrm>
        </p:spPr>
        <p:txBody>
          <a:bodyPr lIns="101882" tIns="50941" rIns="101882" bIns="50941" anchor="ctr"/>
          <a:lstStyle/>
          <a:p>
            <a:pPr eaLnBrk="1" hangingPunct="1"/>
            <a:r>
              <a:rPr lang="en-US" altLang="en-US" smtClean="0"/>
              <a:t>Comparison: IMT, PMT, CMT</a:t>
            </a:r>
            <a:br>
              <a:rPr lang="en-US" altLang="en-US" smtClean="0"/>
            </a:br>
            <a:endParaRPr lang="en-US" altLang="en-US" smtClean="0"/>
          </a:p>
        </p:txBody>
      </p:sp>
      <p:grpSp>
        <p:nvGrpSpPr>
          <p:cNvPr id="59395" name="Group 3"/>
          <p:cNvGrpSpPr>
            <a:grpSpLocks/>
          </p:cNvGrpSpPr>
          <p:nvPr>
            <p:custDataLst>
              <p:tags r:id="rId2"/>
            </p:custDataLst>
          </p:nvPr>
        </p:nvGrpSpPr>
        <p:grpSpPr bwMode="auto">
          <a:xfrm>
            <a:off x="1444625" y="790575"/>
            <a:ext cx="2316163" cy="5627688"/>
            <a:chOff x="419" y="439"/>
            <a:chExt cx="1327" cy="3128"/>
          </a:xfrm>
        </p:grpSpPr>
        <p:grpSp>
          <p:nvGrpSpPr>
            <p:cNvPr id="59489" name="Group 4"/>
            <p:cNvGrpSpPr>
              <a:grpSpLocks/>
            </p:cNvGrpSpPr>
            <p:nvPr/>
          </p:nvGrpSpPr>
          <p:grpSpPr bwMode="auto">
            <a:xfrm>
              <a:off x="419" y="709"/>
              <a:ext cx="1327" cy="2857"/>
              <a:chOff x="1417" y="1117"/>
              <a:chExt cx="1327" cy="2857"/>
            </a:xfrm>
          </p:grpSpPr>
          <p:grpSp>
            <p:nvGrpSpPr>
              <p:cNvPr id="59497" name="Group 5"/>
              <p:cNvGrpSpPr>
                <a:grpSpLocks/>
              </p:cNvGrpSpPr>
              <p:nvPr/>
            </p:nvGrpSpPr>
            <p:grpSpPr bwMode="auto">
              <a:xfrm>
                <a:off x="1417" y="1298"/>
                <a:ext cx="1145" cy="2676"/>
                <a:chOff x="1417" y="1298"/>
                <a:chExt cx="1145" cy="2676"/>
              </a:xfrm>
            </p:grpSpPr>
            <p:sp>
              <p:nvSpPr>
                <p:cNvPr id="59501" name="Line 6"/>
                <p:cNvSpPr>
                  <a:spLocks noChangeShapeType="1"/>
                </p:cNvSpPr>
                <p:nvPr>
                  <p:custDataLst>
                    <p:tags r:id="rId94"/>
                  </p:custDataLst>
                </p:nvPr>
              </p:nvSpPr>
              <p:spPr bwMode="auto">
                <a:xfrm>
                  <a:off x="1655" y="1366"/>
                  <a:ext cx="0" cy="26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59502" name="Group 7"/>
                <p:cNvGrpSpPr>
                  <a:grpSpLocks/>
                </p:cNvGrpSpPr>
                <p:nvPr/>
              </p:nvGrpSpPr>
              <p:grpSpPr bwMode="auto">
                <a:xfrm>
                  <a:off x="1417" y="1298"/>
                  <a:ext cx="299" cy="214"/>
                  <a:chOff x="340" y="368"/>
                  <a:chExt cx="340" cy="275"/>
                </a:xfrm>
              </p:grpSpPr>
              <p:sp>
                <p:nvSpPr>
                  <p:cNvPr id="59536" name="Line 8"/>
                  <p:cNvSpPr>
                    <a:spLocks noChangeShapeType="1"/>
                  </p:cNvSpPr>
                  <p:nvPr>
                    <p:custDataLst>
                      <p:tags r:id="rId123"/>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537" name="Text Box 9"/>
                  <p:cNvSpPr txBox="1">
                    <a:spLocks noChangeArrowheads="1"/>
                  </p:cNvSpPr>
                  <p:nvPr>
                    <p:custDataLst>
                      <p:tags r:id="rId124"/>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59503" name="Group 10"/>
                <p:cNvGrpSpPr>
                  <a:grpSpLocks/>
                </p:cNvGrpSpPr>
                <p:nvPr/>
              </p:nvGrpSpPr>
              <p:grpSpPr bwMode="auto">
                <a:xfrm>
                  <a:off x="1417" y="1742"/>
                  <a:ext cx="299" cy="214"/>
                  <a:chOff x="340" y="368"/>
                  <a:chExt cx="340" cy="275"/>
                </a:xfrm>
              </p:grpSpPr>
              <p:sp>
                <p:nvSpPr>
                  <p:cNvPr id="59534" name="Line 11"/>
                  <p:cNvSpPr>
                    <a:spLocks noChangeShapeType="1"/>
                  </p:cNvSpPr>
                  <p:nvPr>
                    <p:custDataLst>
                      <p:tags r:id="rId121"/>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535" name="Text Box 12"/>
                  <p:cNvSpPr txBox="1">
                    <a:spLocks noChangeArrowheads="1"/>
                  </p:cNvSpPr>
                  <p:nvPr>
                    <p:custDataLst>
                      <p:tags r:id="rId122"/>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59504" name="Group 13"/>
                <p:cNvGrpSpPr>
                  <a:grpSpLocks/>
                </p:cNvGrpSpPr>
                <p:nvPr/>
              </p:nvGrpSpPr>
              <p:grpSpPr bwMode="auto">
                <a:xfrm>
                  <a:off x="1417" y="2218"/>
                  <a:ext cx="299" cy="214"/>
                  <a:chOff x="340" y="368"/>
                  <a:chExt cx="340" cy="276"/>
                </a:xfrm>
              </p:grpSpPr>
              <p:sp>
                <p:nvSpPr>
                  <p:cNvPr id="59532" name="Line 14"/>
                  <p:cNvSpPr>
                    <a:spLocks noChangeShapeType="1"/>
                  </p:cNvSpPr>
                  <p:nvPr>
                    <p:custDataLst>
                      <p:tags r:id="rId119"/>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533" name="Text Box 15"/>
                  <p:cNvSpPr txBox="1">
                    <a:spLocks noChangeArrowheads="1"/>
                  </p:cNvSpPr>
                  <p:nvPr>
                    <p:custDataLst>
                      <p:tags r:id="rId120"/>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59505" name="Group 16"/>
                <p:cNvGrpSpPr>
                  <a:grpSpLocks/>
                </p:cNvGrpSpPr>
                <p:nvPr/>
              </p:nvGrpSpPr>
              <p:grpSpPr bwMode="auto">
                <a:xfrm>
                  <a:off x="1417" y="2659"/>
                  <a:ext cx="299" cy="214"/>
                  <a:chOff x="340" y="368"/>
                  <a:chExt cx="340" cy="275"/>
                </a:xfrm>
              </p:grpSpPr>
              <p:sp>
                <p:nvSpPr>
                  <p:cNvPr id="59530" name="Line 17"/>
                  <p:cNvSpPr>
                    <a:spLocks noChangeShapeType="1"/>
                  </p:cNvSpPr>
                  <p:nvPr>
                    <p:custDataLst>
                      <p:tags r:id="rId117"/>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531" name="Text Box 18"/>
                  <p:cNvSpPr txBox="1">
                    <a:spLocks noChangeArrowheads="1"/>
                  </p:cNvSpPr>
                  <p:nvPr>
                    <p:custDataLst>
                      <p:tags r:id="rId118"/>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59506" name="Group 19"/>
                <p:cNvGrpSpPr>
                  <a:grpSpLocks/>
                </p:cNvGrpSpPr>
                <p:nvPr/>
              </p:nvGrpSpPr>
              <p:grpSpPr bwMode="auto">
                <a:xfrm>
                  <a:off x="1417" y="3113"/>
                  <a:ext cx="299" cy="214"/>
                  <a:chOff x="340" y="368"/>
                  <a:chExt cx="340" cy="275"/>
                </a:xfrm>
              </p:grpSpPr>
              <p:sp>
                <p:nvSpPr>
                  <p:cNvPr id="59528" name="Line 20"/>
                  <p:cNvSpPr>
                    <a:spLocks noChangeShapeType="1"/>
                  </p:cNvSpPr>
                  <p:nvPr>
                    <p:custDataLst>
                      <p:tags r:id="rId115"/>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529" name="Text Box 21"/>
                  <p:cNvSpPr txBox="1">
                    <a:spLocks noChangeArrowheads="1"/>
                  </p:cNvSpPr>
                  <p:nvPr>
                    <p:custDataLst>
                      <p:tags r:id="rId116"/>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59507" name="Group 22"/>
                <p:cNvGrpSpPr>
                  <a:grpSpLocks/>
                </p:cNvGrpSpPr>
                <p:nvPr/>
              </p:nvGrpSpPr>
              <p:grpSpPr bwMode="auto">
                <a:xfrm>
                  <a:off x="1417" y="3566"/>
                  <a:ext cx="299" cy="214"/>
                  <a:chOff x="340" y="368"/>
                  <a:chExt cx="340" cy="276"/>
                </a:xfrm>
              </p:grpSpPr>
              <p:sp>
                <p:nvSpPr>
                  <p:cNvPr id="59526" name="Line 23"/>
                  <p:cNvSpPr>
                    <a:spLocks noChangeShapeType="1"/>
                  </p:cNvSpPr>
                  <p:nvPr>
                    <p:custDataLst>
                      <p:tags r:id="rId113"/>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527" name="Text Box 24"/>
                  <p:cNvSpPr txBox="1">
                    <a:spLocks noChangeArrowheads="1"/>
                  </p:cNvSpPr>
                  <p:nvPr>
                    <p:custDataLst>
                      <p:tags r:id="rId114"/>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59508" name="Oval 25"/>
                <p:cNvSpPr>
                  <a:spLocks noChangeArrowheads="1"/>
                </p:cNvSpPr>
                <p:nvPr>
                  <p:custDataLst>
                    <p:tags r:id="rId95"/>
                  </p:custDataLst>
                </p:nvPr>
              </p:nvSpPr>
              <p:spPr bwMode="auto">
                <a:xfrm>
                  <a:off x="1837" y="141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C:1</a:t>
                  </a:r>
                </a:p>
              </p:txBody>
            </p:sp>
            <p:sp>
              <p:nvSpPr>
                <p:cNvPr id="59509" name="Line 26"/>
                <p:cNvSpPr>
                  <a:spLocks noChangeShapeType="1"/>
                </p:cNvSpPr>
                <p:nvPr>
                  <p:custDataLst>
                    <p:tags r:id="rId96"/>
                  </p:custDataLst>
                </p:nvPr>
              </p:nvSpPr>
              <p:spPr bwMode="auto">
                <a:xfrm>
                  <a:off x="1973" y="1684"/>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510" name="Oval 27"/>
                <p:cNvSpPr>
                  <a:spLocks noChangeArrowheads="1"/>
                </p:cNvSpPr>
                <p:nvPr>
                  <p:custDataLst>
                    <p:tags r:id="rId97"/>
                  </p:custDataLst>
                </p:nvPr>
              </p:nvSpPr>
              <p:spPr bwMode="auto">
                <a:xfrm>
                  <a:off x="1837" y="186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X:1</a:t>
                  </a:r>
                </a:p>
              </p:txBody>
            </p:sp>
            <p:sp>
              <p:nvSpPr>
                <p:cNvPr id="59511" name="Oval 28"/>
                <p:cNvSpPr>
                  <a:spLocks noChangeArrowheads="1"/>
                </p:cNvSpPr>
                <p:nvPr>
                  <p:custDataLst>
                    <p:tags r:id="rId98"/>
                  </p:custDataLst>
                </p:nvPr>
              </p:nvSpPr>
              <p:spPr bwMode="auto">
                <a:xfrm>
                  <a:off x="2290" y="141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C:2</a:t>
                  </a:r>
                </a:p>
              </p:txBody>
            </p:sp>
            <p:sp>
              <p:nvSpPr>
                <p:cNvPr id="59512" name="Line 29"/>
                <p:cNvSpPr>
                  <a:spLocks noChangeShapeType="1"/>
                </p:cNvSpPr>
                <p:nvPr>
                  <p:custDataLst>
                    <p:tags r:id="rId99"/>
                  </p:custDataLst>
                </p:nvPr>
              </p:nvSpPr>
              <p:spPr bwMode="auto">
                <a:xfrm>
                  <a:off x="2426" y="1684"/>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513" name="Oval 30"/>
                <p:cNvSpPr>
                  <a:spLocks noChangeArrowheads="1"/>
                </p:cNvSpPr>
                <p:nvPr>
                  <p:custDataLst>
                    <p:tags r:id="rId100"/>
                  </p:custDataLst>
                </p:nvPr>
              </p:nvSpPr>
              <p:spPr bwMode="auto">
                <a:xfrm>
                  <a:off x="2290" y="186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X:2</a:t>
                  </a:r>
                </a:p>
              </p:txBody>
            </p:sp>
            <p:sp>
              <p:nvSpPr>
                <p:cNvPr id="59514" name="Oval 31"/>
                <p:cNvSpPr>
                  <a:spLocks noChangeArrowheads="1"/>
                </p:cNvSpPr>
                <p:nvPr>
                  <p:custDataLst>
                    <p:tags r:id="rId101"/>
                  </p:custDataLst>
                </p:nvPr>
              </p:nvSpPr>
              <p:spPr bwMode="auto">
                <a:xfrm>
                  <a:off x="2290" y="2319"/>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C:4</a:t>
                  </a:r>
                </a:p>
              </p:txBody>
            </p:sp>
            <p:sp>
              <p:nvSpPr>
                <p:cNvPr id="59515" name="Line 32"/>
                <p:cNvSpPr>
                  <a:spLocks noChangeShapeType="1"/>
                </p:cNvSpPr>
                <p:nvPr>
                  <p:custDataLst>
                    <p:tags r:id="rId102"/>
                  </p:custDataLst>
                </p:nvPr>
              </p:nvSpPr>
              <p:spPr bwMode="auto">
                <a:xfrm>
                  <a:off x="2426" y="2591"/>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516" name="Oval 33"/>
                <p:cNvSpPr>
                  <a:spLocks noChangeArrowheads="1"/>
                </p:cNvSpPr>
                <p:nvPr>
                  <p:custDataLst>
                    <p:tags r:id="rId103"/>
                  </p:custDataLst>
                </p:nvPr>
              </p:nvSpPr>
              <p:spPr bwMode="auto">
                <a:xfrm>
                  <a:off x="2290" y="277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X:4</a:t>
                  </a:r>
                </a:p>
              </p:txBody>
            </p:sp>
            <p:sp>
              <p:nvSpPr>
                <p:cNvPr id="59517" name="Oval 34"/>
                <p:cNvSpPr>
                  <a:spLocks noChangeArrowheads="1"/>
                </p:cNvSpPr>
                <p:nvPr>
                  <p:custDataLst>
                    <p:tags r:id="rId104"/>
                  </p:custDataLst>
                </p:nvPr>
              </p:nvSpPr>
              <p:spPr bwMode="auto">
                <a:xfrm>
                  <a:off x="1837" y="232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C:3</a:t>
                  </a:r>
                </a:p>
              </p:txBody>
            </p:sp>
            <p:sp>
              <p:nvSpPr>
                <p:cNvPr id="59518" name="Line 35"/>
                <p:cNvSpPr>
                  <a:spLocks noChangeShapeType="1"/>
                </p:cNvSpPr>
                <p:nvPr>
                  <p:custDataLst>
                    <p:tags r:id="rId105"/>
                  </p:custDataLst>
                </p:nvPr>
              </p:nvSpPr>
              <p:spPr bwMode="auto">
                <a:xfrm>
                  <a:off x="1973" y="2593"/>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519" name="Oval 36"/>
                <p:cNvSpPr>
                  <a:spLocks noChangeArrowheads="1"/>
                </p:cNvSpPr>
                <p:nvPr>
                  <p:custDataLst>
                    <p:tags r:id="rId106"/>
                  </p:custDataLst>
                </p:nvPr>
              </p:nvSpPr>
              <p:spPr bwMode="auto">
                <a:xfrm>
                  <a:off x="1837" y="2774"/>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X:3</a:t>
                  </a:r>
                </a:p>
              </p:txBody>
            </p:sp>
            <p:sp>
              <p:nvSpPr>
                <p:cNvPr id="59520" name="Oval 37"/>
                <p:cNvSpPr>
                  <a:spLocks noChangeArrowheads="1"/>
                </p:cNvSpPr>
                <p:nvPr>
                  <p:custDataLst>
                    <p:tags r:id="rId107"/>
                  </p:custDataLst>
                </p:nvPr>
              </p:nvSpPr>
              <p:spPr bwMode="auto">
                <a:xfrm>
                  <a:off x="1837" y="3228"/>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C:5</a:t>
                  </a:r>
                </a:p>
              </p:txBody>
            </p:sp>
            <p:sp>
              <p:nvSpPr>
                <p:cNvPr id="59521" name="Line 38"/>
                <p:cNvSpPr>
                  <a:spLocks noChangeShapeType="1"/>
                </p:cNvSpPr>
                <p:nvPr>
                  <p:custDataLst>
                    <p:tags r:id="rId108"/>
                  </p:custDataLst>
                </p:nvPr>
              </p:nvSpPr>
              <p:spPr bwMode="auto">
                <a:xfrm>
                  <a:off x="1973" y="3500"/>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522" name="Oval 39"/>
                <p:cNvSpPr>
                  <a:spLocks noChangeArrowheads="1"/>
                </p:cNvSpPr>
                <p:nvPr>
                  <p:custDataLst>
                    <p:tags r:id="rId109"/>
                  </p:custDataLst>
                </p:nvPr>
              </p:nvSpPr>
              <p:spPr bwMode="auto">
                <a:xfrm>
                  <a:off x="1837" y="368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X:5</a:t>
                  </a:r>
                </a:p>
              </p:txBody>
            </p:sp>
            <p:sp>
              <p:nvSpPr>
                <p:cNvPr id="59523" name="Oval 40"/>
                <p:cNvSpPr>
                  <a:spLocks noChangeArrowheads="1"/>
                </p:cNvSpPr>
                <p:nvPr>
                  <p:custDataLst>
                    <p:tags r:id="rId110"/>
                  </p:custDataLst>
                </p:nvPr>
              </p:nvSpPr>
              <p:spPr bwMode="auto">
                <a:xfrm>
                  <a:off x="2290" y="3228"/>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C:6</a:t>
                  </a:r>
                </a:p>
              </p:txBody>
            </p:sp>
            <p:sp>
              <p:nvSpPr>
                <p:cNvPr id="59524" name="Line 41"/>
                <p:cNvSpPr>
                  <a:spLocks noChangeShapeType="1"/>
                </p:cNvSpPr>
                <p:nvPr>
                  <p:custDataLst>
                    <p:tags r:id="rId111"/>
                  </p:custDataLst>
                </p:nvPr>
              </p:nvSpPr>
              <p:spPr bwMode="auto">
                <a:xfrm>
                  <a:off x="2426" y="3500"/>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525" name="Oval 42"/>
                <p:cNvSpPr>
                  <a:spLocks noChangeArrowheads="1"/>
                </p:cNvSpPr>
                <p:nvPr>
                  <p:custDataLst>
                    <p:tags r:id="rId112"/>
                  </p:custDataLst>
                </p:nvPr>
              </p:nvSpPr>
              <p:spPr bwMode="auto">
                <a:xfrm>
                  <a:off x="2290" y="368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X:6</a:t>
                  </a:r>
                </a:p>
              </p:txBody>
            </p:sp>
          </p:grpSp>
          <p:sp>
            <p:nvSpPr>
              <p:cNvPr id="59498" name="Line 43"/>
              <p:cNvSpPr>
                <a:spLocks noChangeShapeType="1"/>
              </p:cNvSpPr>
              <p:nvPr>
                <p:custDataLst>
                  <p:tags r:id="rId91"/>
                </p:custDataLst>
              </p:nvPr>
            </p:nvSpPr>
            <p:spPr bwMode="auto">
              <a:xfrm>
                <a:off x="2200" y="1275"/>
                <a:ext cx="0" cy="2699"/>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99" name="Text Box 44"/>
              <p:cNvSpPr txBox="1">
                <a:spLocks noChangeArrowheads="1"/>
              </p:cNvSpPr>
              <p:nvPr>
                <p:custDataLst>
                  <p:tags r:id="rId92"/>
                </p:custDataLst>
              </p:nvPr>
            </p:nvSpPr>
            <p:spPr bwMode="auto">
              <a:xfrm>
                <a:off x="1656" y="1117"/>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59500" name="Text Box 45"/>
              <p:cNvSpPr txBox="1">
                <a:spLocks noChangeArrowheads="1"/>
              </p:cNvSpPr>
              <p:nvPr>
                <p:custDataLst>
                  <p:tags r:id="rId93"/>
                </p:custDataLst>
              </p:nvPr>
            </p:nvSpPr>
            <p:spPr bwMode="auto">
              <a:xfrm>
                <a:off x="2200" y="1117"/>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grpSp>
        <p:sp>
          <p:nvSpPr>
            <p:cNvPr id="59490" name="Text Box 46"/>
            <p:cNvSpPr txBox="1">
              <a:spLocks noChangeArrowheads="1"/>
            </p:cNvSpPr>
            <p:nvPr>
              <p:custDataLst>
                <p:tags r:id="rId84"/>
              </p:custDataLst>
            </p:nvPr>
          </p:nvSpPr>
          <p:spPr bwMode="auto">
            <a:xfrm>
              <a:off x="1022" y="439"/>
              <a:ext cx="3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2200">
                  <a:solidFill>
                    <a:schemeClr val="tx1"/>
                  </a:solidFill>
                  <a:latin typeface="Tahoma" panose="020B0604030504040204" pitchFamily="34" charset="0"/>
                </a:rPr>
                <a:t>IMT</a:t>
              </a:r>
            </a:p>
          </p:txBody>
        </p:sp>
        <p:sp>
          <p:nvSpPr>
            <p:cNvPr id="59491" name="Oval 47"/>
            <p:cNvSpPr>
              <a:spLocks noChangeArrowheads="1"/>
            </p:cNvSpPr>
            <p:nvPr>
              <p:custDataLst>
                <p:tags r:id="rId85"/>
              </p:custDataLst>
            </p:nvPr>
          </p:nvSpPr>
          <p:spPr bwMode="auto">
            <a:xfrm>
              <a:off x="816" y="1434"/>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9492" name="Oval 48"/>
            <p:cNvSpPr>
              <a:spLocks noChangeArrowheads="1"/>
            </p:cNvSpPr>
            <p:nvPr>
              <p:custDataLst>
                <p:tags r:id="rId86"/>
              </p:custDataLst>
            </p:nvPr>
          </p:nvSpPr>
          <p:spPr bwMode="auto">
            <a:xfrm>
              <a:off x="1269" y="1434"/>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9493" name="Oval 49"/>
            <p:cNvSpPr>
              <a:spLocks noChangeArrowheads="1"/>
            </p:cNvSpPr>
            <p:nvPr>
              <p:custDataLst>
                <p:tags r:id="rId87"/>
              </p:custDataLst>
            </p:nvPr>
          </p:nvSpPr>
          <p:spPr bwMode="auto">
            <a:xfrm>
              <a:off x="1270" y="2341"/>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9494" name="Oval 50"/>
            <p:cNvSpPr>
              <a:spLocks noChangeArrowheads="1"/>
            </p:cNvSpPr>
            <p:nvPr>
              <p:custDataLst>
                <p:tags r:id="rId88"/>
              </p:custDataLst>
            </p:nvPr>
          </p:nvSpPr>
          <p:spPr bwMode="auto">
            <a:xfrm>
              <a:off x="816" y="2341"/>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9495" name="Oval 51"/>
            <p:cNvSpPr>
              <a:spLocks noChangeArrowheads="1"/>
            </p:cNvSpPr>
            <p:nvPr>
              <p:custDataLst>
                <p:tags r:id="rId89"/>
              </p:custDataLst>
            </p:nvPr>
          </p:nvSpPr>
          <p:spPr bwMode="auto">
            <a:xfrm>
              <a:off x="816" y="3249"/>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9496" name="Oval 52"/>
            <p:cNvSpPr>
              <a:spLocks noChangeArrowheads="1"/>
            </p:cNvSpPr>
            <p:nvPr>
              <p:custDataLst>
                <p:tags r:id="rId90"/>
              </p:custDataLst>
            </p:nvPr>
          </p:nvSpPr>
          <p:spPr bwMode="auto">
            <a:xfrm>
              <a:off x="1270" y="3249"/>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grpSp>
      <p:grpSp>
        <p:nvGrpSpPr>
          <p:cNvPr id="59396" name="Group 53"/>
          <p:cNvGrpSpPr>
            <a:grpSpLocks/>
          </p:cNvGrpSpPr>
          <p:nvPr>
            <p:custDataLst>
              <p:tags r:id="rId3"/>
            </p:custDataLst>
          </p:nvPr>
        </p:nvGrpSpPr>
        <p:grpSpPr bwMode="auto">
          <a:xfrm>
            <a:off x="4276725" y="790575"/>
            <a:ext cx="2276475" cy="5667375"/>
            <a:chOff x="4071" y="439"/>
            <a:chExt cx="1304" cy="3150"/>
          </a:xfrm>
        </p:grpSpPr>
        <p:sp>
          <p:nvSpPr>
            <p:cNvPr id="59443" name="Line 54"/>
            <p:cNvSpPr>
              <a:spLocks noChangeShapeType="1"/>
            </p:cNvSpPr>
            <p:nvPr>
              <p:custDataLst>
                <p:tags r:id="rId44"/>
              </p:custDataLst>
            </p:nvPr>
          </p:nvSpPr>
          <p:spPr bwMode="auto">
            <a:xfrm>
              <a:off x="4309" y="958"/>
              <a:ext cx="0" cy="26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59444" name="Group 55"/>
            <p:cNvGrpSpPr>
              <a:grpSpLocks/>
            </p:cNvGrpSpPr>
            <p:nvPr/>
          </p:nvGrpSpPr>
          <p:grpSpPr bwMode="auto">
            <a:xfrm>
              <a:off x="4071" y="890"/>
              <a:ext cx="299" cy="214"/>
              <a:chOff x="340" y="368"/>
              <a:chExt cx="340" cy="275"/>
            </a:xfrm>
          </p:grpSpPr>
          <p:sp>
            <p:nvSpPr>
              <p:cNvPr id="59487" name="Line 56"/>
              <p:cNvSpPr>
                <a:spLocks noChangeShapeType="1"/>
              </p:cNvSpPr>
              <p:nvPr>
                <p:custDataLst>
                  <p:tags r:id="rId8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88" name="Text Box 57"/>
              <p:cNvSpPr txBox="1">
                <a:spLocks noChangeArrowheads="1"/>
              </p:cNvSpPr>
              <p:nvPr>
                <p:custDataLst>
                  <p:tags r:id="rId83"/>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59445" name="Group 58"/>
            <p:cNvGrpSpPr>
              <a:grpSpLocks/>
            </p:cNvGrpSpPr>
            <p:nvPr/>
          </p:nvGrpSpPr>
          <p:grpSpPr bwMode="auto">
            <a:xfrm>
              <a:off x="4071" y="1334"/>
              <a:ext cx="299" cy="214"/>
              <a:chOff x="340" y="368"/>
              <a:chExt cx="340" cy="275"/>
            </a:xfrm>
          </p:grpSpPr>
          <p:sp>
            <p:nvSpPr>
              <p:cNvPr id="59485" name="Line 59"/>
              <p:cNvSpPr>
                <a:spLocks noChangeShapeType="1"/>
              </p:cNvSpPr>
              <p:nvPr>
                <p:custDataLst>
                  <p:tags r:id="rId80"/>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86" name="Text Box 60"/>
              <p:cNvSpPr txBox="1">
                <a:spLocks noChangeArrowheads="1"/>
              </p:cNvSpPr>
              <p:nvPr>
                <p:custDataLst>
                  <p:tags r:id="rId81"/>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59446" name="Group 61"/>
            <p:cNvGrpSpPr>
              <a:grpSpLocks/>
            </p:cNvGrpSpPr>
            <p:nvPr/>
          </p:nvGrpSpPr>
          <p:grpSpPr bwMode="auto">
            <a:xfrm>
              <a:off x="4071" y="1810"/>
              <a:ext cx="299" cy="214"/>
              <a:chOff x="340" y="368"/>
              <a:chExt cx="340" cy="276"/>
            </a:xfrm>
          </p:grpSpPr>
          <p:sp>
            <p:nvSpPr>
              <p:cNvPr id="59483" name="Line 62"/>
              <p:cNvSpPr>
                <a:spLocks noChangeShapeType="1"/>
              </p:cNvSpPr>
              <p:nvPr>
                <p:custDataLst>
                  <p:tags r:id="rId78"/>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84" name="Text Box 63"/>
              <p:cNvSpPr txBox="1">
                <a:spLocks noChangeArrowheads="1"/>
              </p:cNvSpPr>
              <p:nvPr>
                <p:custDataLst>
                  <p:tags r:id="rId79"/>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59447" name="Group 64"/>
            <p:cNvGrpSpPr>
              <a:grpSpLocks/>
            </p:cNvGrpSpPr>
            <p:nvPr/>
          </p:nvGrpSpPr>
          <p:grpSpPr bwMode="auto">
            <a:xfrm>
              <a:off x="4071" y="2251"/>
              <a:ext cx="299" cy="214"/>
              <a:chOff x="340" y="368"/>
              <a:chExt cx="340" cy="275"/>
            </a:xfrm>
          </p:grpSpPr>
          <p:sp>
            <p:nvSpPr>
              <p:cNvPr id="59481" name="Line 65"/>
              <p:cNvSpPr>
                <a:spLocks noChangeShapeType="1"/>
              </p:cNvSpPr>
              <p:nvPr>
                <p:custDataLst>
                  <p:tags r:id="rId76"/>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82" name="Text Box 66"/>
              <p:cNvSpPr txBox="1">
                <a:spLocks noChangeArrowheads="1"/>
              </p:cNvSpPr>
              <p:nvPr>
                <p:custDataLst>
                  <p:tags r:id="rId77"/>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59448" name="Group 67"/>
            <p:cNvGrpSpPr>
              <a:grpSpLocks/>
            </p:cNvGrpSpPr>
            <p:nvPr/>
          </p:nvGrpSpPr>
          <p:grpSpPr bwMode="auto">
            <a:xfrm>
              <a:off x="4071" y="2705"/>
              <a:ext cx="299" cy="214"/>
              <a:chOff x="340" y="368"/>
              <a:chExt cx="340" cy="275"/>
            </a:xfrm>
          </p:grpSpPr>
          <p:sp>
            <p:nvSpPr>
              <p:cNvPr id="59479" name="Line 68"/>
              <p:cNvSpPr>
                <a:spLocks noChangeShapeType="1"/>
              </p:cNvSpPr>
              <p:nvPr>
                <p:custDataLst>
                  <p:tags r:id="rId74"/>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80" name="Text Box 69"/>
              <p:cNvSpPr txBox="1">
                <a:spLocks noChangeArrowheads="1"/>
              </p:cNvSpPr>
              <p:nvPr>
                <p:custDataLst>
                  <p:tags r:id="rId75"/>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59449" name="Group 70"/>
            <p:cNvGrpSpPr>
              <a:grpSpLocks/>
            </p:cNvGrpSpPr>
            <p:nvPr/>
          </p:nvGrpSpPr>
          <p:grpSpPr bwMode="auto">
            <a:xfrm>
              <a:off x="4071" y="3158"/>
              <a:ext cx="299" cy="214"/>
              <a:chOff x="340" y="368"/>
              <a:chExt cx="340" cy="276"/>
            </a:xfrm>
          </p:grpSpPr>
          <p:sp>
            <p:nvSpPr>
              <p:cNvPr id="59477" name="Line 71"/>
              <p:cNvSpPr>
                <a:spLocks noChangeShapeType="1"/>
              </p:cNvSpPr>
              <p:nvPr>
                <p:custDataLst>
                  <p:tags r:id="rId7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78" name="Text Box 72"/>
              <p:cNvSpPr txBox="1">
                <a:spLocks noChangeArrowheads="1"/>
              </p:cNvSpPr>
              <p:nvPr>
                <p:custDataLst>
                  <p:tags r:id="rId73"/>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59450" name="Oval 73"/>
            <p:cNvSpPr>
              <a:spLocks noChangeArrowheads="1"/>
            </p:cNvSpPr>
            <p:nvPr>
              <p:custDataLst>
                <p:tags r:id="rId45"/>
              </p:custDataLst>
            </p:nvPr>
          </p:nvSpPr>
          <p:spPr bwMode="auto">
            <a:xfrm>
              <a:off x="4491" y="1004"/>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LD:1</a:t>
              </a:r>
            </a:p>
          </p:txBody>
        </p:sp>
        <p:sp>
          <p:nvSpPr>
            <p:cNvPr id="59451" name="Line 74"/>
            <p:cNvSpPr>
              <a:spLocks noChangeShapeType="1"/>
            </p:cNvSpPr>
            <p:nvPr>
              <p:custDataLst>
                <p:tags r:id="rId46"/>
              </p:custDataLst>
            </p:nvPr>
          </p:nvSpPr>
          <p:spPr bwMode="auto">
            <a:xfrm>
              <a:off x="4627" y="1276"/>
              <a:ext cx="0" cy="181"/>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52" name="Oval 75"/>
            <p:cNvSpPr>
              <a:spLocks noChangeArrowheads="1"/>
            </p:cNvSpPr>
            <p:nvPr>
              <p:custDataLst>
                <p:tags r:id="rId47"/>
              </p:custDataLst>
            </p:nvPr>
          </p:nvSpPr>
          <p:spPr bwMode="auto">
            <a:xfrm>
              <a:off x="4491" y="1457"/>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LD:2</a:t>
              </a:r>
            </a:p>
          </p:txBody>
        </p:sp>
        <p:sp>
          <p:nvSpPr>
            <p:cNvPr id="59453" name="Oval 76"/>
            <p:cNvSpPr>
              <a:spLocks noChangeArrowheads="1"/>
            </p:cNvSpPr>
            <p:nvPr>
              <p:custDataLst>
                <p:tags r:id="rId48"/>
              </p:custDataLst>
            </p:nvPr>
          </p:nvSpPr>
          <p:spPr bwMode="auto">
            <a:xfrm>
              <a:off x="4966" y="1910"/>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X:1</a:t>
              </a:r>
            </a:p>
          </p:txBody>
        </p:sp>
        <p:sp>
          <p:nvSpPr>
            <p:cNvPr id="59454" name="Oval 77"/>
            <p:cNvSpPr>
              <a:spLocks noChangeArrowheads="1"/>
            </p:cNvSpPr>
            <p:nvPr>
              <p:custDataLst>
                <p:tags r:id="rId49"/>
              </p:custDataLst>
            </p:nvPr>
          </p:nvSpPr>
          <p:spPr bwMode="auto">
            <a:xfrm>
              <a:off x="4966" y="2363"/>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X:2</a:t>
              </a:r>
            </a:p>
          </p:txBody>
        </p:sp>
        <p:sp>
          <p:nvSpPr>
            <p:cNvPr id="59455" name="Oval 78"/>
            <p:cNvSpPr>
              <a:spLocks noChangeArrowheads="1"/>
            </p:cNvSpPr>
            <p:nvPr>
              <p:custDataLst>
                <p:tags r:id="rId50"/>
              </p:custDataLst>
            </p:nvPr>
          </p:nvSpPr>
          <p:spPr bwMode="auto">
            <a:xfrm>
              <a:off x="4966" y="2817"/>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X:3</a:t>
              </a:r>
            </a:p>
          </p:txBody>
        </p:sp>
        <p:sp>
          <p:nvSpPr>
            <p:cNvPr id="59456" name="Line 79"/>
            <p:cNvSpPr>
              <a:spLocks noChangeShapeType="1"/>
            </p:cNvSpPr>
            <p:nvPr>
              <p:custDataLst>
                <p:tags r:id="rId51"/>
              </p:custDataLst>
            </p:nvPr>
          </p:nvSpPr>
          <p:spPr bwMode="auto">
            <a:xfrm>
              <a:off x="4638" y="2636"/>
              <a:ext cx="0" cy="181"/>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57" name="Oval 80"/>
            <p:cNvSpPr>
              <a:spLocks noChangeArrowheads="1"/>
            </p:cNvSpPr>
            <p:nvPr>
              <p:custDataLst>
                <p:tags r:id="rId52"/>
              </p:custDataLst>
            </p:nvPr>
          </p:nvSpPr>
          <p:spPr bwMode="auto">
            <a:xfrm>
              <a:off x="4966" y="3270"/>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X:4</a:t>
              </a:r>
            </a:p>
          </p:txBody>
        </p:sp>
        <p:sp>
          <p:nvSpPr>
            <p:cNvPr id="59458" name="Oval 81"/>
            <p:cNvSpPr>
              <a:spLocks noChangeArrowheads="1"/>
            </p:cNvSpPr>
            <p:nvPr>
              <p:custDataLst>
                <p:tags r:id="rId53"/>
              </p:custDataLst>
            </p:nvPr>
          </p:nvSpPr>
          <p:spPr bwMode="auto">
            <a:xfrm>
              <a:off x="4491" y="1913"/>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LD:3</a:t>
              </a:r>
            </a:p>
          </p:txBody>
        </p:sp>
        <p:sp>
          <p:nvSpPr>
            <p:cNvPr id="59459" name="Line 82"/>
            <p:cNvSpPr>
              <a:spLocks noChangeShapeType="1"/>
            </p:cNvSpPr>
            <p:nvPr>
              <p:custDataLst>
                <p:tags r:id="rId54"/>
              </p:custDataLst>
            </p:nvPr>
          </p:nvSpPr>
          <p:spPr bwMode="auto">
            <a:xfrm>
              <a:off x="4627" y="2185"/>
              <a:ext cx="0" cy="181"/>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60" name="Oval 83"/>
            <p:cNvSpPr>
              <a:spLocks noChangeArrowheads="1"/>
            </p:cNvSpPr>
            <p:nvPr>
              <p:custDataLst>
                <p:tags r:id="rId55"/>
              </p:custDataLst>
            </p:nvPr>
          </p:nvSpPr>
          <p:spPr bwMode="auto">
            <a:xfrm>
              <a:off x="4491" y="2366"/>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LD:4</a:t>
              </a:r>
            </a:p>
          </p:txBody>
        </p:sp>
        <p:sp>
          <p:nvSpPr>
            <p:cNvPr id="59461" name="Oval 84"/>
            <p:cNvSpPr>
              <a:spLocks noChangeArrowheads="1"/>
            </p:cNvSpPr>
            <p:nvPr>
              <p:custDataLst>
                <p:tags r:id="rId56"/>
              </p:custDataLst>
            </p:nvPr>
          </p:nvSpPr>
          <p:spPr bwMode="auto">
            <a:xfrm>
              <a:off x="4491" y="2820"/>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LD:5</a:t>
              </a:r>
            </a:p>
          </p:txBody>
        </p:sp>
        <p:sp>
          <p:nvSpPr>
            <p:cNvPr id="59462" name="Line 85"/>
            <p:cNvSpPr>
              <a:spLocks noChangeShapeType="1"/>
            </p:cNvSpPr>
            <p:nvPr>
              <p:custDataLst>
                <p:tags r:id="rId57"/>
              </p:custDataLst>
            </p:nvPr>
          </p:nvSpPr>
          <p:spPr bwMode="auto">
            <a:xfrm>
              <a:off x="4627" y="3092"/>
              <a:ext cx="0" cy="181"/>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63" name="Oval 86"/>
            <p:cNvSpPr>
              <a:spLocks noChangeArrowheads="1"/>
            </p:cNvSpPr>
            <p:nvPr>
              <p:custDataLst>
                <p:tags r:id="rId58"/>
              </p:custDataLst>
            </p:nvPr>
          </p:nvSpPr>
          <p:spPr bwMode="auto">
            <a:xfrm>
              <a:off x="4491" y="3273"/>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LD:6</a:t>
              </a:r>
            </a:p>
          </p:txBody>
        </p:sp>
        <p:sp>
          <p:nvSpPr>
            <p:cNvPr id="59464" name="Line 87"/>
            <p:cNvSpPr>
              <a:spLocks noChangeShapeType="1"/>
            </p:cNvSpPr>
            <p:nvPr>
              <p:custDataLst>
                <p:tags r:id="rId59"/>
              </p:custDataLst>
            </p:nvPr>
          </p:nvSpPr>
          <p:spPr bwMode="auto">
            <a:xfrm>
              <a:off x="4853" y="890"/>
              <a:ext cx="0" cy="2699"/>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65" name="Text Box 88"/>
            <p:cNvSpPr txBox="1">
              <a:spLocks noChangeArrowheads="1"/>
            </p:cNvSpPr>
            <p:nvPr>
              <p:custDataLst>
                <p:tags r:id="rId60"/>
              </p:custDataLst>
            </p:nvPr>
          </p:nvSpPr>
          <p:spPr bwMode="auto">
            <a:xfrm>
              <a:off x="4287" y="709"/>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59466" name="Text Box 89"/>
            <p:cNvSpPr txBox="1">
              <a:spLocks noChangeArrowheads="1"/>
            </p:cNvSpPr>
            <p:nvPr>
              <p:custDataLst>
                <p:tags r:id="rId61"/>
              </p:custDataLst>
            </p:nvPr>
          </p:nvSpPr>
          <p:spPr bwMode="auto">
            <a:xfrm>
              <a:off x="4831" y="709"/>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sp>
          <p:nvSpPr>
            <p:cNvPr id="59467" name="Line 90"/>
            <p:cNvSpPr>
              <a:spLocks noChangeShapeType="1"/>
            </p:cNvSpPr>
            <p:nvPr>
              <p:custDataLst>
                <p:tags r:id="rId62"/>
              </p:custDataLst>
            </p:nvPr>
          </p:nvSpPr>
          <p:spPr bwMode="auto">
            <a:xfrm>
              <a:off x="4717" y="1230"/>
              <a:ext cx="375" cy="6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68" name="Line 91"/>
            <p:cNvSpPr>
              <a:spLocks noChangeShapeType="1"/>
            </p:cNvSpPr>
            <p:nvPr>
              <p:custDataLst>
                <p:tags r:id="rId63"/>
              </p:custDataLst>
            </p:nvPr>
          </p:nvSpPr>
          <p:spPr bwMode="auto">
            <a:xfrm>
              <a:off x="4638" y="1729"/>
              <a:ext cx="0" cy="182"/>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69" name="Text Box 92"/>
            <p:cNvSpPr txBox="1">
              <a:spLocks noChangeArrowheads="1"/>
            </p:cNvSpPr>
            <p:nvPr>
              <p:custDataLst>
                <p:tags r:id="rId64"/>
              </p:custDataLst>
            </p:nvPr>
          </p:nvSpPr>
          <p:spPr bwMode="auto">
            <a:xfrm>
              <a:off x="4645" y="439"/>
              <a:ext cx="4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2200">
                  <a:solidFill>
                    <a:schemeClr val="tx1"/>
                  </a:solidFill>
                  <a:latin typeface="Tahoma" panose="020B0604030504040204" pitchFamily="34" charset="0"/>
                </a:rPr>
                <a:t>PMT</a:t>
              </a:r>
            </a:p>
          </p:txBody>
        </p:sp>
        <p:sp>
          <p:nvSpPr>
            <p:cNvPr id="59470" name="Line 93"/>
            <p:cNvSpPr>
              <a:spLocks noChangeShapeType="1"/>
            </p:cNvSpPr>
            <p:nvPr>
              <p:custDataLst>
                <p:tags r:id="rId65"/>
              </p:custDataLst>
            </p:nvPr>
          </p:nvSpPr>
          <p:spPr bwMode="auto">
            <a:xfrm>
              <a:off x="4717" y="1684"/>
              <a:ext cx="375" cy="6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71" name="Line 94"/>
            <p:cNvSpPr>
              <a:spLocks noChangeShapeType="1"/>
            </p:cNvSpPr>
            <p:nvPr>
              <p:custDataLst>
                <p:tags r:id="rId66"/>
              </p:custDataLst>
            </p:nvPr>
          </p:nvSpPr>
          <p:spPr bwMode="auto">
            <a:xfrm>
              <a:off x="4717" y="2137"/>
              <a:ext cx="375" cy="6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72" name="Line 95"/>
            <p:cNvSpPr>
              <a:spLocks noChangeShapeType="1"/>
            </p:cNvSpPr>
            <p:nvPr>
              <p:custDataLst>
                <p:tags r:id="rId67"/>
              </p:custDataLst>
            </p:nvPr>
          </p:nvSpPr>
          <p:spPr bwMode="auto">
            <a:xfrm>
              <a:off x="4717" y="2590"/>
              <a:ext cx="375" cy="6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73" name="Oval 96"/>
            <p:cNvSpPr>
              <a:spLocks noChangeArrowheads="1"/>
            </p:cNvSpPr>
            <p:nvPr>
              <p:custDataLst>
                <p:tags r:id="rId68"/>
              </p:custDataLst>
            </p:nvPr>
          </p:nvSpPr>
          <p:spPr bwMode="auto">
            <a:xfrm>
              <a:off x="4943" y="1888"/>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9474" name="Oval 97"/>
            <p:cNvSpPr>
              <a:spLocks noChangeArrowheads="1"/>
            </p:cNvSpPr>
            <p:nvPr>
              <p:custDataLst>
                <p:tags r:id="rId69"/>
              </p:custDataLst>
            </p:nvPr>
          </p:nvSpPr>
          <p:spPr bwMode="auto">
            <a:xfrm>
              <a:off x="4944" y="2341"/>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9475" name="Oval 98"/>
            <p:cNvSpPr>
              <a:spLocks noChangeArrowheads="1"/>
            </p:cNvSpPr>
            <p:nvPr>
              <p:custDataLst>
                <p:tags r:id="rId70"/>
              </p:custDataLst>
            </p:nvPr>
          </p:nvSpPr>
          <p:spPr bwMode="auto">
            <a:xfrm>
              <a:off x="4943" y="2795"/>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9476" name="Oval 99"/>
            <p:cNvSpPr>
              <a:spLocks noChangeArrowheads="1"/>
            </p:cNvSpPr>
            <p:nvPr>
              <p:custDataLst>
                <p:tags r:id="rId71"/>
              </p:custDataLst>
            </p:nvPr>
          </p:nvSpPr>
          <p:spPr bwMode="auto">
            <a:xfrm>
              <a:off x="4943" y="3248"/>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grpSp>
      <p:sp>
        <p:nvSpPr>
          <p:cNvPr id="1610852" name="Text Box 100"/>
          <p:cNvSpPr txBox="1">
            <a:spLocks noChangeArrowheads="1"/>
          </p:cNvSpPr>
          <p:nvPr>
            <p:custDataLst>
              <p:tags r:id="rId4"/>
            </p:custDataLst>
          </p:nvPr>
        </p:nvSpPr>
        <p:spPr bwMode="auto">
          <a:xfrm>
            <a:off x="2154238" y="6538913"/>
            <a:ext cx="12890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latin typeface="Tahoma" panose="020B0604030504040204" pitchFamily="34" charset="0"/>
              </a:rPr>
              <a:t>1 iter/cycle</a:t>
            </a:r>
          </a:p>
        </p:txBody>
      </p:sp>
      <p:sp>
        <p:nvSpPr>
          <p:cNvPr id="1610853" name="Text Box 101"/>
          <p:cNvSpPr txBox="1">
            <a:spLocks noChangeArrowheads="1"/>
          </p:cNvSpPr>
          <p:nvPr>
            <p:custDataLst>
              <p:tags r:id="rId5"/>
            </p:custDataLst>
          </p:nvPr>
        </p:nvSpPr>
        <p:spPr bwMode="auto">
          <a:xfrm>
            <a:off x="354013" y="6542088"/>
            <a:ext cx="17224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latin typeface="Tahoma" panose="020B0604030504040204" pitchFamily="34" charset="0"/>
              </a:rPr>
              <a:t>lat(comm) = 1:</a:t>
            </a:r>
          </a:p>
        </p:txBody>
      </p:sp>
      <p:sp>
        <p:nvSpPr>
          <p:cNvPr id="1610854" name="Text Box 102"/>
          <p:cNvSpPr txBox="1">
            <a:spLocks noChangeArrowheads="1"/>
          </p:cNvSpPr>
          <p:nvPr>
            <p:custDataLst>
              <p:tags r:id="rId6"/>
            </p:custDataLst>
          </p:nvPr>
        </p:nvSpPr>
        <p:spPr bwMode="auto">
          <a:xfrm>
            <a:off x="7920038" y="6550025"/>
            <a:ext cx="12874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latin typeface="Tahoma" panose="020B0604030504040204" pitchFamily="34" charset="0"/>
              </a:rPr>
              <a:t>1 iter/cycle</a:t>
            </a:r>
          </a:p>
        </p:txBody>
      </p:sp>
      <p:sp>
        <p:nvSpPr>
          <p:cNvPr id="1610855" name="Text Box 103"/>
          <p:cNvSpPr txBox="1">
            <a:spLocks noChangeArrowheads="1"/>
          </p:cNvSpPr>
          <p:nvPr>
            <p:custDataLst>
              <p:tags r:id="rId7"/>
            </p:custDataLst>
          </p:nvPr>
        </p:nvSpPr>
        <p:spPr bwMode="auto">
          <a:xfrm>
            <a:off x="4965700" y="6538913"/>
            <a:ext cx="12890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latin typeface="Tahoma" panose="020B0604030504040204" pitchFamily="34" charset="0"/>
              </a:rPr>
              <a:t>1 iter/cycle</a:t>
            </a:r>
          </a:p>
        </p:txBody>
      </p:sp>
      <p:sp>
        <p:nvSpPr>
          <p:cNvPr id="1610856" name="Text Box 104"/>
          <p:cNvSpPr txBox="1">
            <a:spLocks noChangeArrowheads="1"/>
          </p:cNvSpPr>
          <p:nvPr>
            <p:custDataLst>
              <p:tags r:id="rId8"/>
            </p:custDataLst>
          </p:nvPr>
        </p:nvSpPr>
        <p:spPr bwMode="auto">
          <a:xfrm>
            <a:off x="2157413" y="6824663"/>
            <a:ext cx="12874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rgbClr val="FF0000"/>
                </a:solidFill>
                <a:latin typeface="Tahoma" panose="020B0604030504040204" pitchFamily="34" charset="0"/>
              </a:rPr>
              <a:t>1 iter/cycle</a:t>
            </a:r>
          </a:p>
        </p:txBody>
      </p:sp>
      <p:sp>
        <p:nvSpPr>
          <p:cNvPr id="1610857" name="Text Box 105"/>
          <p:cNvSpPr txBox="1">
            <a:spLocks noChangeArrowheads="1"/>
          </p:cNvSpPr>
          <p:nvPr>
            <p:custDataLst>
              <p:tags r:id="rId9"/>
            </p:custDataLst>
          </p:nvPr>
        </p:nvSpPr>
        <p:spPr bwMode="auto">
          <a:xfrm>
            <a:off x="336550" y="6827838"/>
            <a:ext cx="17224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rgbClr val="FF0000"/>
                </a:solidFill>
                <a:latin typeface="Tahoma" panose="020B0604030504040204" pitchFamily="34" charset="0"/>
              </a:rPr>
              <a:t>lat(comm) = 2:</a:t>
            </a:r>
          </a:p>
        </p:txBody>
      </p:sp>
      <p:sp>
        <p:nvSpPr>
          <p:cNvPr id="1610858" name="Text Box 106"/>
          <p:cNvSpPr txBox="1">
            <a:spLocks noChangeArrowheads="1"/>
          </p:cNvSpPr>
          <p:nvPr>
            <p:custDataLst>
              <p:tags r:id="rId10"/>
            </p:custDataLst>
          </p:nvPr>
        </p:nvSpPr>
        <p:spPr bwMode="auto">
          <a:xfrm>
            <a:off x="7826375" y="6837363"/>
            <a:ext cx="14795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rgbClr val="FF0000"/>
                </a:solidFill>
                <a:latin typeface="Tahoma" panose="020B0604030504040204" pitchFamily="34" charset="0"/>
              </a:rPr>
              <a:t>0.5 iter/cycle</a:t>
            </a:r>
          </a:p>
        </p:txBody>
      </p:sp>
      <p:sp>
        <p:nvSpPr>
          <p:cNvPr id="1610859" name="Text Box 107"/>
          <p:cNvSpPr txBox="1">
            <a:spLocks noChangeArrowheads="1"/>
          </p:cNvSpPr>
          <p:nvPr>
            <p:custDataLst>
              <p:tags r:id="rId11"/>
            </p:custDataLst>
          </p:nvPr>
        </p:nvSpPr>
        <p:spPr bwMode="auto">
          <a:xfrm>
            <a:off x="4968875" y="6824663"/>
            <a:ext cx="12874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rgbClr val="FF0000"/>
                </a:solidFill>
                <a:latin typeface="Tahoma" panose="020B0604030504040204" pitchFamily="34" charset="0"/>
              </a:rPr>
              <a:t>1 iter/cycle</a:t>
            </a:r>
          </a:p>
        </p:txBody>
      </p:sp>
      <p:grpSp>
        <p:nvGrpSpPr>
          <p:cNvPr id="59405" name="Group 108"/>
          <p:cNvGrpSpPr>
            <a:grpSpLocks/>
          </p:cNvGrpSpPr>
          <p:nvPr>
            <p:custDataLst>
              <p:tags r:id="rId12"/>
            </p:custDataLst>
          </p:nvPr>
        </p:nvGrpSpPr>
        <p:grpSpPr bwMode="auto">
          <a:xfrm>
            <a:off x="7227888" y="790575"/>
            <a:ext cx="2276475" cy="5667375"/>
            <a:chOff x="2143" y="439"/>
            <a:chExt cx="1304" cy="3150"/>
          </a:xfrm>
        </p:grpSpPr>
        <p:sp>
          <p:nvSpPr>
            <p:cNvPr id="59406" name="Line 109"/>
            <p:cNvSpPr>
              <a:spLocks noChangeShapeType="1"/>
            </p:cNvSpPr>
            <p:nvPr>
              <p:custDataLst>
                <p:tags r:id="rId13"/>
              </p:custDataLst>
            </p:nvPr>
          </p:nvSpPr>
          <p:spPr bwMode="auto">
            <a:xfrm>
              <a:off x="2381" y="958"/>
              <a:ext cx="0" cy="26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59407" name="Group 110"/>
            <p:cNvGrpSpPr>
              <a:grpSpLocks/>
            </p:cNvGrpSpPr>
            <p:nvPr/>
          </p:nvGrpSpPr>
          <p:grpSpPr bwMode="auto">
            <a:xfrm>
              <a:off x="2143" y="890"/>
              <a:ext cx="299" cy="214"/>
              <a:chOff x="340" y="368"/>
              <a:chExt cx="340" cy="275"/>
            </a:xfrm>
          </p:grpSpPr>
          <p:sp>
            <p:nvSpPr>
              <p:cNvPr id="59441" name="Line 111"/>
              <p:cNvSpPr>
                <a:spLocks noChangeShapeType="1"/>
              </p:cNvSpPr>
              <p:nvPr>
                <p:custDataLst>
                  <p:tags r:id="rId4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42" name="Text Box 112"/>
              <p:cNvSpPr txBox="1">
                <a:spLocks noChangeArrowheads="1"/>
              </p:cNvSpPr>
              <p:nvPr>
                <p:custDataLst>
                  <p:tags r:id="rId43"/>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59408" name="Group 113"/>
            <p:cNvGrpSpPr>
              <a:grpSpLocks/>
            </p:cNvGrpSpPr>
            <p:nvPr/>
          </p:nvGrpSpPr>
          <p:grpSpPr bwMode="auto">
            <a:xfrm>
              <a:off x="2143" y="1334"/>
              <a:ext cx="299" cy="214"/>
              <a:chOff x="340" y="368"/>
              <a:chExt cx="340" cy="275"/>
            </a:xfrm>
          </p:grpSpPr>
          <p:sp>
            <p:nvSpPr>
              <p:cNvPr id="59439" name="Line 114"/>
              <p:cNvSpPr>
                <a:spLocks noChangeShapeType="1"/>
              </p:cNvSpPr>
              <p:nvPr>
                <p:custDataLst>
                  <p:tags r:id="rId40"/>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40" name="Text Box 115"/>
              <p:cNvSpPr txBox="1">
                <a:spLocks noChangeArrowheads="1"/>
              </p:cNvSpPr>
              <p:nvPr>
                <p:custDataLst>
                  <p:tags r:id="rId41"/>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59409" name="Group 116"/>
            <p:cNvGrpSpPr>
              <a:grpSpLocks/>
            </p:cNvGrpSpPr>
            <p:nvPr/>
          </p:nvGrpSpPr>
          <p:grpSpPr bwMode="auto">
            <a:xfrm>
              <a:off x="2143" y="1810"/>
              <a:ext cx="299" cy="214"/>
              <a:chOff x="340" y="368"/>
              <a:chExt cx="340" cy="276"/>
            </a:xfrm>
          </p:grpSpPr>
          <p:sp>
            <p:nvSpPr>
              <p:cNvPr id="59437" name="Line 117"/>
              <p:cNvSpPr>
                <a:spLocks noChangeShapeType="1"/>
              </p:cNvSpPr>
              <p:nvPr>
                <p:custDataLst>
                  <p:tags r:id="rId38"/>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38" name="Text Box 118"/>
              <p:cNvSpPr txBox="1">
                <a:spLocks noChangeArrowheads="1"/>
              </p:cNvSpPr>
              <p:nvPr>
                <p:custDataLst>
                  <p:tags r:id="rId39"/>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59410" name="Group 119"/>
            <p:cNvGrpSpPr>
              <a:grpSpLocks/>
            </p:cNvGrpSpPr>
            <p:nvPr/>
          </p:nvGrpSpPr>
          <p:grpSpPr bwMode="auto">
            <a:xfrm>
              <a:off x="2143" y="2251"/>
              <a:ext cx="299" cy="214"/>
              <a:chOff x="340" y="368"/>
              <a:chExt cx="340" cy="275"/>
            </a:xfrm>
          </p:grpSpPr>
          <p:sp>
            <p:nvSpPr>
              <p:cNvPr id="59435" name="Line 120"/>
              <p:cNvSpPr>
                <a:spLocks noChangeShapeType="1"/>
              </p:cNvSpPr>
              <p:nvPr>
                <p:custDataLst>
                  <p:tags r:id="rId36"/>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36" name="Text Box 121"/>
              <p:cNvSpPr txBox="1">
                <a:spLocks noChangeArrowheads="1"/>
              </p:cNvSpPr>
              <p:nvPr>
                <p:custDataLst>
                  <p:tags r:id="rId37"/>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59411" name="Group 122"/>
            <p:cNvGrpSpPr>
              <a:grpSpLocks/>
            </p:cNvGrpSpPr>
            <p:nvPr/>
          </p:nvGrpSpPr>
          <p:grpSpPr bwMode="auto">
            <a:xfrm>
              <a:off x="2143" y="2705"/>
              <a:ext cx="299" cy="214"/>
              <a:chOff x="340" y="368"/>
              <a:chExt cx="340" cy="275"/>
            </a:xfrm>
          </p:grpSpPr>
          <p:sp>
            <p:nvSpPr>
              <p:cNvPr id="59433" name="Line 123"/>
              <p:cNvSpPr>
                <a:spLocks noChangeShapeType="1"/>
              </p:cNvSpPr>
              <p:nvPr>
                <p:custDataLst>
                  <p:tags r:id="rId34"/>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34" name="Text Box 124"/>
              <p:cNvSpPr txBox="1">
                <a:spLocks noChangeArrowheads="1"/>
              </p:cNvSpPr>
              <p:nvPr>
                <p:custDataLst>
                  <p:tags r:id="rId35"/>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59412" name="Group 125"/>
            <p:cNvGrpSpPr>
              <a:grpSpLocks/>
            </p:cNvGrpSpPr>
            <p:nvPr/>
          </p:nvGrpSpPr>
          <p:grpSpPr bwMode="auto">
            <a:xfrm>
              <a:off x="2143" y="3158"/>
              <a:ext cx="299" cy="214"/>
              <a:chOff x="340" y="368"/>
              <a:chExt cx="340" cy="276"/>
            </a:xfrm>
          </p:grpSpPr>
          <p:sp>
            <p:nvSpPr>
              <p:cNvPr id="59431" name="Line 126"/>
              <p:cNvSpPr>
                <a:spLocks noChangeShapeType="1"/>
              </p:cNvSpPr>
              <p:nvPr>
                <p:custDataLst>
                  <p:tags r:id="rId3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32" name="Text Box 127"/>
              <p:cNvSpPr txBox="1">
                <a:spLocks noChangeArrowheads="1"/>
              </p:cNvSpPr>
              <p:nvPr>
                <p:custDataLst>
                  <p:tags r:id="rId33"/>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59413" name="Oval 128"/>
            <p:cNvSpPr>
              <a:spLocks noChangeArrowheads="1"/>
            </p:cNvSpPr>
            <p:nvPr>
              <p:custDataLst>
                <p:tags r:id="rId14"/>
              </p:custDataLst>
            </p:nvPr>
          </p:nvSpPr>
          <p:spPr bwMode="auto">
            <a:xfrm>
              <a:off x="2563" y="1004"/>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LD:1</a:t>
              </a:r>
            </a:p>
          </p:txBody>
        </p:sp>
        <p:sp>
          <p:nvSpPr>
            <p:cNvPr id="59414" name="Line 129"/>
            <p:cNvSpPr>
              <a:spLocks noChangeShapeType="1"/>
            </p:cNvSpPr>
            <p:nvPr>
              <p:custDataLst>
                <p:tags r:id="rId15"/>
              </p:custDataLst>
            </p:nvPr>
          </p:nvSpPr>
          <p:spPr bwMode="auto">
            <a:xfrm>
              <a:off x="2699" y="1276"/>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15" name="Oval 130"/>
            <p:cNvSpPr>
              <a:spLocks noChangeArrowheads="1"/>
            </p:cNvSpPr>
            <p:nvPr>
              <p:custDataLst>
                <p:tags r:id="rId16"/>
              </p:custDataLst>
            </p:nvPr>
          </p:nvSpPr>
          <p:spPr bwMode="auto">
            <a:xfrm>
              <a:off x="2563" y="1457"/>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X:1</a:t>
              </a:r>
            </a:p>
          </p:txBody>
        </p:sp>
        <p:sp>
          <p:nvSpPr>
            <p:cNvPr id="59416" name="Oval 131"/>
            <p:cNvSpPr>
              <a:spLocks noChangeArrowheads="1"/>
            </p:cNvSpPr>
            <p:nvPr>
              <p:custDataLst>
                <p:tags r:id="rId17"/>
              </p:custDataLst>
            </p:nvPr>
          </p:nvSpPr>
          <p:spPr bwMode="auto">
            <a:xfrm>
              <a:off x="3038" y="1910"/>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LD:2</a:t>
              </a:r>
            </a:p>
          </p:txBody>
        </p:sp>
        <p:sp>
          <p:nvSpPr>
            <p:cNvPr id="59417" name="Line 132"/>
            <p:cNvSpPr>
              <a:spLocks noChangeShapeType="1"/>
            </p:cNvSpPr>
            <p:nvPr>
              <p:custDataLst>
                <p:tags r:id="rId18"/>
              </p:custDataLst>
            </p:nvPr>
          </p:nvSpPr>
          <p:spPr bwMode="auto">
            <a:xfrm>
              <a:off x="3174" y="2182"/>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18" name="Oval 133"/>
            <p:cNvSpPr>
              <a:spLocks noChangeArrowheads="1"/>
            </p:cNvSpPr>
            <p:nvPr>
              <p:custDataLst>
                <p:tags r:id="rId19"/>
              </p:custDataLst>
            </p:nvPr>
          </p:nvSpPr>
          <p:spPr bwMode="auto">
            <a:xfrm>
              <a:off x="3038" y="2363"/>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X:2</a:t>
              </a:r>
            </a:p>
          </p:txBody>
        </p:sp>
        <p:sp>
          <p:nvSpPr>
            <p:cNvPr id="59419" name="Oval 134"/>
            <p:cNvSpPr>
              <a:spLocks noChangeArrowheads="1"/>
            </p:cNvSpPr>
            <p:nvPr>
              <p:custDataLst>
                <p:tags r:id="rId20"/>
              </p:custDataLst>
            </p:nvPr>
          </p:nvSpPr>
          <p:spPr bwMode="auto">
            <a:xfrm>
              <a:off x="2563" y="2820"/>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LD:3</a:t>
              </a:r>
            </a:p>
          </p:txBody>
        </p:sp>
        <p:sp>
          <p:nvSpPr>
            <p:cNvPr id="59420" name="Line 135"/>
            <p:cNvSpPr>
              <a:spLocks noChangeShapeType="1"/>
            </p:cNvSpPr>
            <p:nvPr>
              <p:custDataLst>
                <p:tags r:id="rId21"/>
              </p:custDataLst>
            </p:nvPr>
          </p:nvSpPr>
          <p:spPr bwMode="auto">
            <a:xfrm>
              <a:off x="2699" y="3092"/>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21" name="Oval 136"/>
            <p:cNvSpPr>
              <a:spLocks noChangeArrowheads="1"/>
            </p:cNvSpPr>
            <p:nvPr>
              <p:custDataLst>
                <p:tags r:id="rId22"/>
              </p:custDataLst>
            </p:nvPr>
          </p:nvSpPr>
          <p:spPr bwMode="auto">
            <a:xfrm>
              <a:off x="2563" y="3273"/>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X:3</a:t>
              </a:r>
            </a:p>
          </p:txBody>
        </p:sp>
        <p:sp>
          <p:nvSpPr>
            <p:cNvPr id="59422" name="Line 137"/>
            <p:cNvSpPr>
              <a:spLocks noChangeShapeType="1"/>
            </p:cNvSpPr>
            <p:nvPr>
              <p:custDataLst>
                <p:tags r:id="rId23"/>
              </p:custDataLst>
            </p:nvPr>
          </p:nvSpPr>
          <p:spPr bwMode="auto">
            <a:xfrm>
              <a:off x="2812" y="1230"/>
              <a:ext cx="363" cy="681"/>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23" name="Line 138"/>
            <p:cNvSpPr>
              <a:spLocks noChangeShapeType="1"/>
            </p:cNvSpPr>
            <p:nvPr>
              <p:custDataLst>
                <p:tags r:id="rId24"/>
              </p:custDataLst>
            </p:nvPr>
          </p:nvSpPr>
          <p:spPr bwMode="auto">
            <a:xfrm flipH="1">
              <a:off x="2698" y="2137"/>
              <a:ext cx="363" cy="681"/>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24" name="Line 139"/>
            <p:cNvSpPr>
              <a:spLocks noChangeShapeType="1"/>
            </p:cNvSpPr>
            <p:nvPr>
              <p:custDataLst>
                <p:tags r:id="rId25"/>
              </p:custDataLst>
            </p:nvPr>
          </p:nvSpPr>
          <p:spPr bwMode="auto">
            <a:xfrm>
              <a:off x="2925" y="890"/>
              <a:ext cx="0" cy="2699"/>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25" name="Text Box 140"/>
            <p:cNvSpPr txBox="1">
              <a:spLocks noChangeArrowheads="1"/>
            </p:cNvSpPr>
            <p:nvPr>
              <p:custDataLst>
                <p:tags r:id="rId26"/>
              </p:custDataLst>
            </p:nvPr>
          </p:nvSpPr>
          <p:spPr bwMode="auto">
            <a:xfrm>
              <a:off x="2359" y="709"/>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59426" name="Text Box 141"/>
            <p:cNvSpPr txBox="1">
              <a:spLocks noChangeArrowheads="1"/>
            </p:cNvSpPr>
            <p:nvPr>
              <p:custDataLst>
                <p:tags r:id="rId27"/>
              </p:custDataLst>
            </p:nvPr>
          </p:nvSpPr>
          <p:spPr bwMode="auto">
            <a:xfrm>
              <a:off x="2903" y="709"/>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sp>
          <p:nvSpPr>
            <p:cNvPr id="59427" name="Text Box 142"/>
            <p:cNvSpPr txBox="1">
              <a:spLocks noChangeArrowheads="1"/>
            </p:cNvSpPr>
            <p:nvPr>
              <p:custDataLst>
                <p:tags r:id="rId28"/>
              </p:custDataLst>
            </p:nvPr>
          </p:nvSpPr>
          <p:spPr bwMode="auto">
            <a:xfrm>
              <a:off x="2708" y="439"/>
              <a:ext cx="4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2200">
                  <a:solidFill>
                    <a:schemeClr val="tx1"/>
                  </a:solidFill>
                  <a:latin typeface="Tahoma" panose="020B0604030504040204" pitchFamily="34" charset="0"/>
                </a:rPr>
                <a:t>CMT</a:t>
              </a:r>
            </a:p>
          </p:txBody>
        </p:sp>
        <p:sp>
          <p:nvSpPr>
            <p:cNvPr id="59428" name="Oval 143"/>
            <p:cNvSpPr>
              <a:spLocks noChangeArrowheads="1"/>
            </p:cNvSpPr>
            <p:nvPr>
              <p:custDataLst>
                <p:tags r:id="rId29"/>
              </p:custDataLst>
            </p:nvPr>
          </p:nvSpPr>
          <p:spPr bwMode="auto">
            <a:xfrm>
              <a:off x="2539" y="1434"/>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9429" name="Oval 144"/>
            <p:cNvSpPr>
              <a:spLocks noChangeArrowheads="1"/>
            </p:cNvSpPr>
            <p:nvPr>
              <p:custDataLst>
                <p:tags r:id="rId30"/>
              </p:custDataLst>
            </p:nvPr>
          </p:nvSpPr>
          <p:spPr bwMode="auto">
            <a:xfrm>
              <a:off x="3016" y="2341"/>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9430" name="Oval 145"/>
            <p:cNvSpPr>
              <a:spLocks noChangeArrowheads="1"/>
            </p:cNvSpPr>
            <p:nvPr>
              <p:custDataLst>
                <p:tags r:id="rId31"/>
              </p:custDataLst>
            </p:nvPr>
          </p:nvSpPr>
          <p:spPr bwMode="auto">
            <a:xfrm>
              <a:off x="2540" y="3249"/>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108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108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108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108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108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108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108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10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0852" grpId="0"/>
      <p:bldP spid="1610853" grpId="0"/>
      <p:bldP spid="1610854" grpId="0"/>
      <p:bldP spid="1610855" grpId="0"/>
      <p:bldP spid="1610856" grpId="0"/>
      <p:bldP spid="1610857" grpId="0"/>
      <p:bldP spid="1610858" grpId="0"/>
      <p:bldP spid="16108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custDataLst>
              <p:tags r:id="rId1"/>
            </p:custDataLst>
          </p:nvPr>
        </p:nvSpPr>
        <p:spPr>
          <a:xfrm>
            <a:off x="838200" y="457200"/>
            <a:ext cx="7772400" cy="287338"/>
          </a:xfrm>
        </p:spPr>
        <p:txBody>
          <a:bodyPr lIns="101882" tIns="50941" rIns="101882" bIns="50941" anchor="ctr"/>
          <a:lstStyle/>
          <a:p>
            <a:pPr eaLnBrk="1" hangingPunct="1"/>
            <a:r>
              <a:rPr lang="en-US" altLang="en-US" smtClean="0"/>
              <a:t>Comparison: IMT, PMT, CMT</a:t>
            </a:r>
            <a:br>
              <a:rPr lang="en-US" altLang="en-US" smtClean="0"/>
            </a:br>
            <a:endParaRPr lang="en-US" altLang="en-US" smtClean="0"/>
          </a:p>
        </p:txBody>
      </p:sp>
      <p:grpSp>
        <p:nvGrpSpPr>
          <p:cNvPr id="61443" name="Group 3"/>
          <p:cNvGrpSpPr>
            <a:grpSpLocks/>
          </p:cNvGrpSpPr>
          <p:nvPr>
            <p:custDataLst>
              <p:tags r:id="rId2"/>
            </p:custDataLst>
          </p:nvPr>
        </p:nvGrpSpPr>
        <p:grpSpPr bwMode="auto">
          <a:xfrm>
            <a:off x="1444625" y="2087563"/>
            <a:ext cx="1890713" cy="4332287"/>
            <a:chOff x="1417" y="1298"/>
            <a:chExt cx="1145" cy="2676"/>
          </a:xfrm>
        </p:grpSpPr>
        <p:sp>
          <p:nvSpPr>
            <p:cNvPr id="61541" name="Line 4"/>
            <p:cNvSpPr>
              <a:spLocks noChangeShapeType="1"/>
            </p:cNvSpPr>
            <p:nvPr>
              <p:custDataLst>
                <p:tags r:id="rId100"/>
              </p:custDataLst>
            </p:nvPr>
          </p:nvSpPr>
          <p:spPr bwMode="auto">
            <a:xfrm>
              <a:off x="1655" y="1366"/>
              <a:ext cx="0" cy="26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61542" name="Group 5"/>
            <p:cNvGrpSpPr>
              <a:grpSpLocks/>
            </p:cNvGrpSpPr>
            <p:nvPr/>
          </p:nvGrpSpPr>
          <p:grpSpPr bwMode="auto">
            <a:xfrm>
              <a:off x="1417" y="1298"/>
              <a:ext cx="299" cy="237"/>
              <a:chOff x="340" y="368"/>
              <a:chExt cx="340" cy="305"/>
            </a:xfrm>
          </p:grpSpPr>
          <p:sp>
            <p:nvSpPr>
              <p:cNvPr id="61576" name="Line 6"/>
              <p:cNvSpPr>
                <a:spLocks noChangeShapeType="1"/>
              </p:cNvSpPr>
              <p:nvPr>
                <p:custDataLst>
                  <p:tags r:id="rId129"/>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77" name="Text Box 7"/>
              <p:cNvSpPr txBox="1">
                <a:spLocks noChangeArrowheads="1"/>
              </p:cNvSpPr>
              <p:nvPr>
                <p:custDataLst>
                  <p:tags r:id="rId130"/>
                </p:custDataLst>
              </p:nvPr>
            </p:nvSpPr>
            <p:spPr bwMode="auto">
              <a:xfrm>
                <a:off x="340" y="368"/>
                <a:ext cx="159"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61543" name="Group 8"/>
            <p:cNvGrpSpPr>
              <a:grpSpLocks/>
            </p:cNvGrpSpPr>
            <p:nvPr/>
          </p:nvGrpSpPr>
          <p:grpSpPr bwMode="auto">
            <a:xfrm>
              <a:off x="1417" y="1742"/>
              <a:ext cx="299" cy="239"/>
              <a:chOff x="340" y="368"/>
              <a:chExt cx="340" cy="307"/>
            </a:xfrm>
          </p:grpSpPr>
          <p:sp>
            <p:nvSpPr>
              <p:cNvPr id="61574" name="Line 9"/>
              <p:cNvSpPr>
                <a:spLocks noChangeShapeType="1"/>
              </p:cNvSpPr>
              <p:nvPr>
                <p:custDataLst>
                  <p:tags r:id="rId127"/>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75" name="Text Box 10"/>
              <p:cNvSpPr txBox="1">
                <a:spLocks noChangeArrowheads="1"/>
              </p:cNvSpPr>
              <p:nvPr>
                <p:custDataLst>
                  <p:tags r:id="rId128"/>
                </p:custDataLst>
              </p:nvPr>
            </p:nvSpPr>
            <p:spPr bwMode="auto">
              <a:xfrm>
                <a:off x="340" y="368"/>
                <a:ext cx="15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61544" name="Group 11"/>
            <p:cNvGrpSpPr>
              <a:grpSpLocks/>
            </p:cNvGrpSpPr>
            <p:nvPr/>
          </p:nvGrpSpPr>
          <p:grpSpPr bwMode="auto">
            <a:xfrm>
              <a:off x="1417" y="2218"/>
              <a:ext cx="299" cy="239"/>
              <a:chOff x="340" y="368"/>
              <a:chExt cx="340" cy="308"/>
            </a:xfrm>
          </p:grpSpPr>
          <p:sp>
            <p:nvSpPr>
              <p:cNvPr id="61572" name="Line 12"/>
              <p:cNvSpPr>
                <a:spLocks noChangeShapeType="1"/>
              </p:cNvSpPr>
              <p:nvPr>
                <p:custDataLst>
                  <p:tags r:id="rId125"/>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73" name="Text Box 13"/>
              <p:cNvSpPr txBox="1">
                <a:spLocks noChangeArrowheads="1"/>
              </p:cNvSpPr>
              <p:nvPr>
                <p:custDataLst>
                  <p:tags r:id="rId126"/>
                </p:custDataLst>
              </p:nvPr>
            </p:nvSpPr>
            <p:spPr bwMode="auto">
              <a:xfrm>
                <a:off x="340" y="368"/>
                <a:ext cx="15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61545" name="Group 14"/>
            <p:cNvGrpSpPr>
              <a:grpSpLocks/>
            </p:cNvGrpSpPr>
            <p:nvPr/>
          </p:nvGrpSpPr>
          <p:grpSpPr bwMode="auto">
            <a:xfrm>
              <a:off x="1417" y="2659"/>
              <a:ext cx="299" cy="239"/>
              <a:chOff x="340" y="368"/>
              <a:chExt cx="340" cy="307"/>
            </a:xfrm>
          </p:grpSpPr>
          <p:sp>
            <p:nvSpPr>
              <p:cNvPr id="61570" name="Line 15"/>
              <p:cNvSpPr>
                <a:spLocks noChangeShapeType="1"/>
              </p:cNvSpPr>
              <p:nvPr>
                <p:custDataLst>
                  <p:tags r:id="rId123"/>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71" name="Text Box 16"/>
              <p:cNvSpPr txBox="1">
                <a:spLocks noChangeArrowheads="1"/>
              </p:cNvSpPr>
              <p:nvPr>
                <p:custDataLst>
                  <p:tags r:id="rId124"/>
                </p:custDataLst>
              </p:nvPr>
            </p:nvSpPr>
            <p:spPr bwMode="auto">
              <a:xfrm>
                <a:off x="340" y="368"/>
                <a:ext cx="15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61546" name="Group 17"/>
            <p:cNvGrpSpPr>
              <a:grpSpLocks/>
            </p:cNvGrpSpPr>
            <p:nvPr/>
          </p:nvGrpSpPr>
          <p:grpSpPr bwMode="auto">
            <a:xfrm>
              <a:off x="1417" y="3113"/>
              <a:ext cx="299" cy="237"/>
              <a:chOff x="340" y="368"/>
              <a:chExt cx="340" cy="305"/>
            </a:xfrm>
          </p:grpSpPr>
          <p:sp>
            <p:nvSpPr>
              <p:cNvPr id="61568" name="Line 18"/>
              <p:cNvSpPr>
                <a:spLocks noChangeShapeType="1"/>
              </p:cNvSpPr>
              <p:nvPr>
                <p:custDataLst>
                  <p:tags r:id="rId121"/>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69" name="Text Box 19"/>
              <p:cNvSpPr txBox="1">
                <a:spLocks noChangeArrowheads="1"/>
              </p:cNvSpPr>
              <p:nvPr>
                <p:custDataLst>
                  <p:tags r:id="rId122"/>
                </p:custDataLst>
              </p:nvPr>
            </p:nvSpPr>
            <p:spPr bwMode="auto">
              <a:xfrm>
                <a:off x="340" y="368"/>
                <a:ext cx="159"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61547" name="Group 20"/>
            <p:cNvGrpSpPr>
              <a:grpSpLocks/>
            </p:cNvGrpSpPr>
            <p:nvPr/>
          </p:nvGrpSpPr>
          <p:grpSpPr bwMode="auto">
            <a:xfrm>
              <a:off x="1417" y="3566"/>
              <a:ext cx="299" cy="239"/>
              <a:chOff x="340" y="368"/>
              <a:chExt cx="340" cy="308"/>
            </a:xfrm>
          </p:grpSpPr>
          <p:sp>
            <p:nvSpPr>
              <p:cNvPr id="61566" name="Line 21"/>
              <p:cNvSpPr>
                <a:spLocks noChangeShapeType="1"/>
              </p:cNvSpPr>
              <p:nvPr>
                <p:custDataLst>
                  <p:tags r:id="rId119"/>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67" name="Text Box 22"/>
              <p:cNvSpPr txBox="1">
                <a:spLocks noChangeArrowheads="1"/>
              </p:cNvSpPr>
              <p:nvPr>
                <p:custDataLst>
                  <p:tags r:id="rId120"/>
                </p:custDataLst>
              </p:nvPr>
            </p:nvSpPr>
            <p:spPr bwMode="auto">
              <a:xfrm>
                <a:off x="340" y="368"/>
                <a:ext cx="15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61548" name="Oval 23"/>
            <p:cNvSpPr>
              <a:spLocks noChangeArrowheads="1"/>
            </p:cNvSpPr>
            <p:nvPr>
              <p:custDataLst>
                <p:tags r:id="rId101"/>
              </p:custDataLst>
            </p:nvPr>
          </p:nvSpPr>
          <p:spPr bwMode="auto">
            <a:xfrm>
              <a:off x="1837" y="141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C:1</a:t>
              </a:r>
            </a:p>
          </p:txBody>
        </p:sp>
        <p:sp>
          <p:nvSpPr>
            <p:cNvPr id="61549" name="Line 24"/>
            <p:cNvSpPr>
              <a:spLocks noChangeShapeType="1"/>
            </p:cNvSpPr>
            <p:nvPr>
              <p:custDataLst>
                <p:tags r:id="rId102"/>
              </p:custDataLst>
            </p:nvPr>
          </p:nvSpPr>
          <p:spPr bwMode="auto">
            <a:xfrm>
              <a:off x="1973" y="1684"/>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50" name="Oval 25"/>
            <p:cNvSpPr>
              <a:spLocks noChangeArrowheads="1"/>
            </p:cNvSpPr>
            <p:nvPr>
              <p:custDataLst>
                <p:tags r:id="rId103"/>
              </p:custDataLst>
            </p:nvPr>
          </p:nvSpPr>
          <p:spPr bwMode="auto">
            <a:xfrm>
              <a:off x="1837" y="186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X:1</a:t>
              </a:r>
            </a:p>
          </p:txBody>
        </p:sp>
        <p:sp>
          <p:nvSpPr>
            <p:cNvPr id="61551" name="Oval 26"/>
            <p:cNvSpPr>
              <a:spLocks noChangeArrowheads="1"/>
            </p:cNvSpPr>
            <p:nvPr>
              <p:custDataLst>
                <p:tags r:id="rId104"/>
              </p:custDataLst>
            </p:nvPr>
          </p:nvSpPr>
          <p:spPr bwMode="auto">
            <a:xfrm>
              <a:off x="2290" y="141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C:2</a:t>
              </a:r>
            </a:p>
          </p:txBody>
        </p:sp>
        <p:sp>
          <p:nvSpPr>
            <p:cNvPr id="61552" name="Line 27"/>
            <p:cNvSpPr>
              <a:spLocks noChangeShapeType="1"/>
            </p:cNvSpPr>
            <p:nvPr>
              <p:custDataLst>
                <p:tags r:id="rId105"/>
              </p:custDataLst>
            </p:nvPr>
          </p:nvSpPr>
          <p:spPr bwMode="auto">
            <a:xfrm>
              <a:off x="2426" y="1684"/>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53" name="Oval 28"/>
            <p:cNvSpPr>
              <a:spLocks noChangeArrowheads="1"/>
            </p:cNvSpPr>
            <p:nvPr>
              <p:custDataLst>
                <p:tags r:id="rId106"/>
              </p:custDataLst>
            </p:nvPr>
          </p:nvSpPr>
          <p:spPr bwMode="auto">
            <a:xfrm>
              <a:off x="2290" y="186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X:2</a:t>
              </a:r>
            </a:p>
          </p:txBody>
        </p:sp>
        <p:sp>
          <p:nvSpPr>
            <p:cNvPr id="61554" name="Oval 29"/>
            <p:cNvSpPr>
              <a:spLocks noChangeArrowheads="1"/>
            </p:cNvSpPr>
            <p:nvPr>
              <p:custDataLst>
                <p:tags r:id="rId107"/>
              </p:custDataLst>
            </p:nvPr>
          </p:nvSpPr>
          <p:spPr bwMode="auto">
            <a:xfrm>
              <a:off x="2290" y="2319"/>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C:4</a:t>
              </a:r>
            </a:p>
          </p:txBody>
        </p:sp>
        <p:sp>
          <p:nvSpPr>
            <p:cNvPr id="61555" name="Line 30"/>
            <p:cNvSpPr>
              <a:spLocks noChangeShapeType="1"/>
            </p:cNvSpPr>
            <p:nvPr>
              <p:custDataLst>
                <p:tags r:id="rId108"/>
              </p:custDataLst>
            </p:nvPr>
          </p:nvSpPr>
          <p:spPr bwMode="auto">
            <a:xfrm>
              <a:off x="2426" y="2591"/>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56" name="Oval 31"/>
            <p:cNvSpPr>
              <a:spLocks noChangeArrowheads="1"/>
            </p:cNvSpPr>
            <p:nvPr>
              <p:custDataLst>
                <p:tags r:id="rId109"/>
              </p:custDataLst>
            </p:nvPr>
          </p:nvSpPr>
          <p:spPr bwMode="auto">
            <a:xfrm>
              <a:off x="2290" y="277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X:4</a:t>
              </a:r>
            </a:p>
          </p:txBody>
        </p:sp>
        <p:sp>
          <p:nvSpPr>
            <p:cNvPr id="61557" name="Oval 32"/>
            <p:cNvSpPr>
              <a:spLocks noChangeArrowheads="1"/>
            </p:cNvSpPr>
            <p:nvPr>
              <p:custDataLst>
                <p:tags r:id="rId110"/>
              </p:custDataLst>
            </p:nvPr>
          </p:nvSpPr>
          <p:spPr bwMode="auto">
            <a:xfrm>
              <a:off x="1837" y="232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C:3</a:t>
              </a:r>
            </a:p>
          </p:txBody>
        </p:sp>
        <p:sp>
          <p:nvSpPr>
            <p:cNvPr id="61558" name="Line 33"/>
            <p:cNvSpPr>
              <a:spLocks noChangeShapeType="1"/>
            </p:cNvSpPr>
            <p:nvPr>
              <p:custDataLst>
                <p:tags r:id="rId111"/>
              </p:custDataLst>
            </p:nvPr>
          </p:nvSpPr>
          <p:spPr bwMode="auto">
            <a:xfrm>
              <a:off x="1973" y="2593"/>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59" name="Oval 34"/>
            <p:cNvSpPr>
              <a:spLocks noChangeArrowheads="1"/>
            </p:cNvSpPr>
            <p:nvPr>
              <p:custDataLst>
                <p:tags r:id="rId112"/>
              </p:custDataLst>
            </p:nvPr>
          </p:nvSpPr>
          <p:spPr bwMode="auto">
            <a:xfrm>
              <a:off x="1837" y="2774"/>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X:3</a:t>
              </a:r>
            </a:p>
          </p:txBody>
        </p:sp>
        <p:sp>
          <p:nvSpPr>
            <p:cNvPr id="61560" name="Oval 35"/>
            <p:cNvSpPr>
              <a:spLocks noChangeArrowheads="1"/>
            </p:cNvSpPr>
            <p:nvPr>
              <p:custDataLst>
                <p:tags r:id="rId113"/>
              </p:custDataLst>
            </p:nvPr>
          </p:nvSpPr>
          <p:spPr bwMode="auto">
            <a:xfrm>
              <a:off x="1837" y="3228"/>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C:5</a:t>
              </a:r>
            </a:p>
          </p:txBody>
        </p:sp>
        <p:sp>
          <p:nvSpPr>
            <p:cNvPr id="61561" name="Line 36"/>
            <p:cNvSpPr>
              <a:spLocks noChangeShapeType="1"/>
            </p:cNvSpPr>
            <p:nvPr>
              <p:custDataLst>
                <p:tags r:id="rId114"/>
              </p:custDataLst>
            </p:nvPr>
          </p:nvSpPr>
          <p:spPr bwMode="auto">
            <a:xfrm>
              <a:off x="1973" y="3500"/>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62" name="Oval 37"/>
            <p:cNvSpPr>
              <a:spLocks noChangeArrowheads="1"/>
            </p:cNvSpPr>
            <p:nvPr>
              <p:custDataLst>
                <p:tags r:id="rId115"/>
              </p:custDataLst>
            </p:nvPr>
          </p:nvSpPr>
          <p:spPr bwMode="auto">
            <a:xfrm>
              <a:off x="1837" y="368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X:5</a:t>
              </a:r>
            </a:p>
          </p:txBody>
        </p:sp>
        <p:sp>
          <p:nvSpPr>
            <p:cNvPr id="61563" name="Oval 38"/>
            <p:cNvSpPr>
              <a:spLocks noChangeArrowheads="1"/>
            </p:cNvSpPr>
            <p:nvPr>
              <p:custDataLst>
                <p:tags r:id="rId116"/>
              </p:custDataLst>
            </p:nvPr>
          </p:nvSpPr>
          <p:spPr bwMode="auto">
            <a:xfrm>
              <a:off x="2290" y="3228"/>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C:6</a:t>
              </a:r>
            </a:p>
          </p:txBody>
        </p:sp>
        <p:sp>
          <p:nvSpPr>
            <p:cNvPr id="61564" name="Line 39"/>
            <p:cNvSpPr>
              <a:spLocks noChangeShapeType="1"/>
            </p:cNvSpPr>
            <p:nvPr>
              <p:custDataLst>
                <p:tags r:id="rId117"/>
              </p:custDataLst>
            </p:nvPr>
          </p:nvSpPr>
          <p:spPr bwMode="auto">
            <a:xfrm>
              <a:off x="2426" y="3500"/>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65" name="Oval 40"/>
            <p:cNvSpPr>
              <a:spLocks noChangeArrowheads="1"/>
            </p:cNvSpPr>
            <p:nvPr>
              <p:custDataLst>
                <p:tags r:id="rId118"/>
              </p:custDataLst>
            </p:nvPr>
          </p:nvSpPr>
          <p:spPr bwMode="auto">
            <a:xfrm>
              <a:off x="2290" y="368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X:6</a:t>
              </a:r>
            </a:p>
          </p:txBody>
        </p:sp>
      </p:grpSp>
      <p:sp>
        <p:nvSpPr>
          <p:cNvPr id="61444" name="Line 41"/>
          <p:cNvSpPr>
            <a:spLocks noChangeShapeType="1"/>
          </p:cNvSpPr>
          <p:nvPr>
            <p:custDataLst>
              <p:tags r:id="rId3"/>
            </p:custDataLst>
          </p:nvPr>
        </p:nvSpPr>
        <p:spPr bwMode="auto">
          <a:xfrm>
            <a:off x="2738438" y="2049463"/>
            <a:ext cx="0" cy="4370387"/>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445" name="Text Box 42"/>
          <p:cNvSpPr txBox="1">
            <a:spLocks noChangeArrowheads="1"/>
          </p:cNvSpPr>
          <p:nvPr>
            <p:custDataLst>
              <p:tags r:id="rId4"/>
            </p:custDataLst>
          </p:nvPr>
        </p:nvSpPr>
        <p:spPr bwMode="auto">
          <a:xfrm>
            <a:off x="1584325" y="1793875"/>
            <a:ext cx="11541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61446" name="Text Box 43"/>
          <p:cNvSpPr txBox="1">
            <a:spLocks noChangeArrowheads="1"/>
          </p:cNvSpPr>
          <p:nvPr>
            <p:custDataLst>
              <p:tags r:id="rId5"/>
            </p:custDataLst>
          </p:nvPr>
        </p:nvSpPr>
        <p:spPr bwMode="auto">
          <a:xfrm>
            <a:off x="2738438" y="1793875"/>
            <a:ext cx="10636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sp>
        <p:nvSpPr>
          <p:cNvPr id="61447" name="Text Box 44"/>
          <p:cNvSpPr txBox="1">
            <a:spLocks noChangeArrowheads="1"/>
          </p:cNvSpPr>
          <p:nvPr>
            <p:custDataLst>
              <p:tags r:id="rId6"/>
            </p:custDataLst>
          </p:nvPr>
        </p:nvSpPr>
        <p:spPr bwMode="auto">
          <a:xfrm>
            <a:off x="2422525" y="1357313"/>
            <a:ext cx="684213"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2200">
                <a:solidFill>
                  <a:schemeClr val="tx1"/>
                </a:solidFill>
                <a:latin typeface="Tahoma" panose="020B0604030504040204" pitchFamily="34" charset="0"/>
              </a:rPr>
              <a:t>IMT</a:t>
            </a:r>
          </a:p>
        </p:txBody>
      </p:sp>
      <p:sp>
        <p:nvSpPr>
          <p:cNvPr id="61448" name="Oval 45"/>
          <p:cNvSpPr>
            <a:spLocks noChangeArrowheads="1"/>
          </p:cNvSpPr>
          <p:nvPr>
            <p:custDataLst>
              <p:tags r:id="rId7"/>
            </p:custDataLst>
          </p:nvPr>
        </p:nvSpPr>
        <p:spPr bwMode="auto">
          <a:xfrm>
            <a:off x="2098675" y="2967038"/>
            <a:ext cx="525463" cy="515937"/>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449" name="Oval 46"/>
          <p:cNvSpPr>
            <a:spLocks noChangeArrowheads="1"/>
          </p:cNvSpPr>
          <p:nvPr>
            <p:custDataLst>
              <p:tags r:id="rId8"/>
            </p:custDataLst>
          </p:nvPr>
        </p:nvSpPr>
        <p:spPr bwMode="auto">
          <a:xfrm>
            <a:off x="2847975" y="2967038"/>
            <a:ext cx="525463" cy="515937"/>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450" name="Oval 47"/>
          <p:cNvSpPr>
            <a:spLocks noChangeArrowheads="1"/>
          </p:cNvSpPr>
          <p:nvPr>
            <p:custDataLst>
              <p:tags r:id="rId9"/>
            </p:custDataLst>
          </p:nvPr>
        </p:nvSpPr>
        <p:spPr bwMode="auto">
          <a:xfrm>
            <a:off x="2849563" y="4437063"/>
            <a:ext cx="525462" cy="5143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451" name="Oval 48"/>
          <p:cNvSpPr>
            <a:spLocks noChangeArrowheads="1"/>
          </p:cNvSpPr>
          <p:nvPr>
            <p:custDataLst>
              <p:tags r:id="rId10"/>
            </p:custDataLst>
          </p:nvPr>
        </p:nvSpPr>
        <p:spPr bwMode="auto">
          <a:xfrm>
            <a:off x="2098675" y="4437063"/>
            <a:ext cx="525463" cy="5143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452" name="Oval 49"/>
          <p:cNvSpPr>
            <a:spLocks noChangeArrowheads="1"/>
          </p:cNvSpPr>
          <p:nvPr>
            <p:custDataLst>
              <p:tags r:id="rId11"/>
            </p:custDataLst>
          </p:nvPr>
        </p:nvSpPr>
        <p:spPr bwMode="auto">
          <a:xfrm>
            <a:off x="2098675" y="5907088"/>
            <a:ext cx="525463" cy="5143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453" name="Oval 50"/>
          <p:cNvSpPr>
            <a:spLocks noChangeArrowheads="1"/>
          </p:cNvSpPr>
          <p:nvPr>
            <p:custDataLst>
              <p:tags r:id="rId12"/>
            </p:custDataLst>
          </p:nvPr>
        </p:nvSpPr>
        <p:spPr bwMode="auto">
          <a:xfrm>
            <a:off x="2849563" y="5907088"/>
            <a:ext cx="525462" cy="5143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454" name="Line 51"/>
          <p:cNvSpPr>
            <a:spLocks noChangeShapeType="1"/>
          </p:cNvSpPr>
          <p:nvPr>
            <p:custDataLst>
              <p:tags r:id="rId13"/>
            </p:custDataLst>
          </p:nvPr>
        </p:nvSpPr>
        <p:spPr bwMode="auto">
          <a:xfrm>
            <a:off x="4516438" y="2197100"/>
            <a:ext cx="0" cy="42227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61455" name="Group 52"/>
          <p:cNvGrpSpPr>
            <a:grpSpLocks/>
          </p:cNvGrpSpPr>
          <p:nvPr>
            <p:custDataLst>
              <p:tags r:id="rId14"/>
            </p:custDataLst>
          </p:nvPr>
        </p:nvGrpSpPr>
        <p:grpSpPr bwMode="auto">
          <a:xfrm>
            <a:off x="4122738" y="2087563"/>
            <a:ext cx="493712" cy="382587"/>
            <a:chOff x="340" y="368"/>
            <a:chExt cx="340" cy="305"/>
          </a:xfrm>
        </p:grpSpPr>
        <p:sp>
          <p:nvSpPr>
            <p:cNvPr id="61539" name="Line 53"/>
            <p:cNvSpPr>
              <a:spLocks noChangeShapeType="1"/>
            </p:cNvSpPr>
            <p:nvPr>
              <p:custDataLst>
                <p:tags r:id="rId98"/>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40" name="Text Box 54"/>
            <p:cNvSpPr txBox="1">
              <a:spLocks noChangeArrowheads="1"/>
            </p:cNvSpPr>
            <p:nvPr>
              <p:custDataLst>
                <p:tags r:id="rId99"/>
              </p:custDataLst>
            </p:nvPr>
          </p:nvSpPr>
          <p:spPr bwMode="auto">
            <a:xfrm>
              <a:off x="340" y="368"/>
              <a:ext cx="159"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61456" name="Group 55"/>
          <p:cNvGrpSpPr>
            <a:grpSpLocks/>
          </p:cNvGrpSpPr>
          <p:nvPr>
            <p:custDataLst>
              <p:tags r:id="rId15"/>
            </p:custDataLst>
          </p:nvPr>
        </p:nvGrpSpPr>
        <p:grpSpPr bwMode="auto">
          <a:xfrm>
            <a:off x="4122738" y="2806700"/>
            <a:ext cx="493712" cy="387350"/>
            <a:chOff x="340" y="368"/>
            <a:chExt cx="340" cy="307"/>
          </a:xfrm>
        </p:grpSpPr>
        <p:sp>
          <p:nvSpPr>
            <p:cNvPr id="61537" name="Line 56"/>
            <p:cNvSpPr>
              <a:spLocks noChangeShapeType="1"/>
            </p:cNvSpPr>
            <p:nvPr>
              <p:custDataLst>
                <p:tags r:id="rId96"/>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38" name="Text Box 57"/>
            <p:cNvSpPr txBox="1">
              <a:spLocks noChangeArrowheads="1"/>
            </p:cNvSpPr>
            <p:nvPr>
              <p:custDataLst>
                <p:tags r:id="rId97"/>
              </p:custDataLst>
            </p:nvPr>
          </p:nvSpPr>
          <p:spPr bwMode="auto">
            <a:xfrm>
              <a:off x="340" y="368"/>
              <a:ext cx="15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61457" name="Group 58"/>
          <p:cNvGrpSpPr>
            <a:grpSpLocks/>
          </p:cNvGrpSpPr>
          <p:nvPr>
            <p:custDataLst>
              <p:tags r:id="rId16"/>
            </p:custDataLst>
          </p:nvPr>
        </p:nvGrpSpPr>
        <p:grpSpPr bwMode="auto">
          <a:xfrm>
            <a:off x="4122738" y="3576638"/>
            <a:ext cx="493712" cy="382587"/>
            <a:chOff x="340" y="368"/>
            <a:chExt cx="340" cy="306"/>
          </a:xfrm>
        </p:grpSpPr>
        <p:sp>
          <p:nvSpPr>
            <p:cNvPr id="61535" name="Line 59"/>
            <p:cNvSpPr>
              <a:spLocks noChangeShapeType="1"/>
            </p:cNvSpPr>
            <p:nvPr>
              <p:custDataLst>
                <p:tags r:id="rId94"/>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36" name="Text Box 60"/>
            <p:cNvSpPr txBox="1">
              <a:spLocks noChangeArrowheads="1"/>
            </p:cNvSpPr>
            <p:nvPr>
              <p:custDataLst>
                <p:tags r:id="rId95"/>
              </p:custDataLst>
            </p:nvPr>
          </p:nvSpPr>
          <p:spPr bwMode="auto">
            <a:xfrm>
              <a:off x="340" y="368"/>
              <a:ext cx="15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61458" name="Group 61"/>
          <p:cNvGrpSpPr>
            <a:grpSpLocks/>
          </p:cNvGrpSpPr>
          <p:nvPr>
            <p:custDataLst>
              <p:tags r:id="rId17"/>
            </p:custDataLst>
          </p:nvPr>
        </p:nvGrpSpPr>
        <p:grpSpPr bwMode="auto">
          <a:xfrm>
            <a:off x="4122738" y="4291013"/>
            <a:ext cx="493712" cy="387350"/>
            <a:chOff x="340" y="368"/>
            <a:chExt cx="340" cy="307"/>
          </a:xfrm>
        </p:grpSpPr>
        <p:sp>
          <p:nvSpPr>
            <p:cNvPr id="61533" name="Line 62"/>
            <p:cNvSpPr>
              <a:spLocks noChangeShapeType="1"/>
            </p:cNvSpPr>
            <p:nvPr>
              <p:custDataLst>
                <p:tags r:id="rId9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34" name="Text Box 63"/>
            <p:cNvSpPr txBox="1">
              <a:spLocks noChangeArrowheads="1"/>
            </p:cNvSpPr>
            <p:nvPr>
              <p:custDataLst>
                <p:tags r:id="rId93"/>
              </p:custDataLst>
            </p:nvPr>
          </p:nvSpPr>
          <p:spPr bwMode="auto">
            <a:xfrm>
              <a:off x="340" y="368"/>
              <a:ext cx="15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61459" name="Group 64"/>
          <p:cNvGrpSpPr>
            <a:grpSpLocks/>
          </p:cNvGrpSpPr>
          <p:nvPr>
            <p:custDataLst>
              <p:tags r:id="rId18"/>
            </p:custDataLst>
          </p:nvPr>
        </p:nvGrpSpPr>
        <p:grpSpPr bwMode="auto">
          <a:xfrm>
            <a:off x="4122738" y="5024438"/>
            <a:ext cx="493712" cy="385762"/>
            <a:chOff x="340" y="368"/>
            <a:chExt cx="340" cy="305"/>
          </a:xfrm>
        </p:grpSpPr>
        <p:sp>
          <p:nvSpPr>
            <p:cNvPr id="61531" name="Line 65"/>
            <p:cNvSpPr>
              <a:spLocks noChangeShapeType="1"/>
            </p:cNvSpPr>
            <p:nvPr>
              <p:custDataLst>
                <p:tags r:id="rId90"/>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32" name="Text Box 66"/>
            <p:cNvSpPr txBox="1">
              <a:spLocks noChangeArrowheads="1"/>
            </p:cNvSpPr>
            <p:nvPr>
              <p:custDataLst>
                <p:tags r:id="rId91"/>
              </p:custDataLst>
            </p:nvPr>
          </p:nvSpPr>
          <p:spPr bwMode="auto">
            <a:xfrm>
              <a:off x="340" y="368"/>
              <a:ext cx="159"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61460" name="Group 67"/>
          <p:cNvGrpSpPr>
            <a:grpSpLocks/>
          </p:cNvGrpSpPr>
          <p:nvPr>
            <p:custDataLst>
              <p:tags r:id="rId19"/>
            </p:custDataLst>
          </p:nvPr>
        </p:nvGrpSpPr>
        <p:grpSpPr bwMode="auto">
          <a:xfrm>
            <a:off x="4122738" y="5759450"/>
            <a:ext cx="493712" cy="382588"/>
            <a:chOff x="340" y="368"/>
            <a:chExt cx="340" cy="306"/>
          </a:xfrm>
        </p:grpSpPr>
        <p:sp>
          <p:nvSpPr>
            <p:cNvPr id="61529" name="Line 68"/>
            <p:cNvSpPr>
              <a:spLocks noChangeShapeType="1"/>
            </p:cNvSpPr>
            <p:nvPr>
              <p:custDataLst>
                <p:tags r:id="rId88"/>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30" name="Text Box 69"/>
            <p:cNvSpPr txBox="1">
              <a:spLocks noChangeArrowheads="1"/>
            </p:cNvSpPr>
            <p:nvPr>
              <p:custDataLst>
                <p:tags r:id="rId89"/>
              </p:custDataLst>
            </p:nvPr>
          </p:nvSpPr>
          <p:spPr bwMode="auto">
            <a:xfrm>
              <a:off x="340" y="368"/>
              <a:ext cx="15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61461" name="Oval 70"/>
          <p:cNvSpPr>
            <a:spLocks noChangeArrowheads="1"/>
          </p:cNvSpPr>
          <p:nvPr>
            <p:custDataLst>
              <p:tags r:id="rId20"/>
            </p:custDataLst>
          </p:nvPr>
        </p:nvSpPr>
        <p:spPr bwMode="auto">
          <a:xfrm>
            <a:off x="4816475" y="2271713"/>
            <a:ext cx="450850" cy="4381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LD:1</a:t>
            </a:r>
          </a:p>
        </p:txBody>
      </p:sp>
      <p:sp>
        <p:nvSpPr>
          <p:cNvPr id="61462" name="Line 71"/>
          <p:cNvSpPr>
            <a:spLocks noChangeShapeType="1"/>
          </p:cNvSpPr>
          <p:nvPr>
            <p:custDataLst>
              <p:tags r:id="rId21"/>
            </p:custDataLst>
          </p:nvPr>
        </p:nvSpPr>
        <p:spPr bwMode="auto">
          <a:xfrm>
            <a:off x="5041900" y="2711450"/>
            <a:ext cx="0" cy="293688"/>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63" name="Oval 72"/>
          <p:cNvSpPr>
            <a:spLocks noChangeArrowheads="1"/>
          </p:cNvSpPr>
          <p:nvPr>
            <p:custDataLst>
              <p:tags r:id="rId22"/>
            </p:custDataLst>
          </p:nvPr>
        </p:nvSpPr>
        <p:spPr bwMode="auto">
          <a:xfrm>
            <a:off x="4816475" y="3005138"/>
            <a:ext cx="450850" cy="4381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LD:2</a:t>
            </a:r>
          </a:p>
        </p:txBody>
      </p:sp>
      <p:sp>
        <p:nvSpPr>
          <p:cNvPr id="61464" name="Oval 73"/>
          <p:cNvSpPr>
            <a:spLocks noChangeArrowheads="1"/>
          </p:cNvSpPr>
          <p:nvPr>
            <p:custDataLst>
              <p:tags r:id="rId23"/>
            </p:custDataLst>
          </p:nvPr>
        </p:nvSpPr>
        <p:spPr bwMode="auto">
          <a:xfrm>
            <a:off x="5602288" y="3738563"/>
            <a:ext cx="449262" cy="439737"/>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X:1</a:t>
            </a:r>
          </a:p>
        </p:txBody>
      </p:sp>
      <p:sp>
        <p:nvSpPr>
          <p:cNvPr id="61465" name="Oval 74"/>
          <p:cNvSpPr>
            <a:spLocks noChangeArrowheads="1"/>
          </p:cNvSpPr>
          <p:nvPr>
            <p:custDataLst>
              <p:tags r:id="rId24"/>
            </p:custDataLst>
          </p:nvPr>
        </p:nvSpPr>
        <p:spPr bwMode="auto">
          <a:xfrm>
            <a:off x="5602288" y="4471988"/>
            <a:ext cx="449262" cy="439737"/>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X:2</a:t>
            </a:r>
          </a:p>
        </p:txBody>
      </p:sp>
      <p:sp>
        <p:nvSpPr>
          <p:cNvPr id="61466" name="Oval 75"/>
          <p:cNvSpPr>
            <a:spLocks noChangeArrowheads="1"/>
          </p:cNvSpPr>
          <p:nvPr>
            <p:custDataLst>
              <p:tags r:id="rId25"/>
            </p:custDataLst>
          </p:nvPr>
        </p:nvSpPr>
        <p:spPr bwMode="auto">
          <a:xfrm>
            <a:off x="5602288" y="5207000"/>
            <a:ext cx="449262" cy="4381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X:3</a:t>
            </a:r>
          </a:p>
        </p:txBody>
      </p:sp>
      <p:sp>
        <p:nvSpPr>
          <p:cNvPr id="61467" name="Line 76"/>
          <p:cNvSpPr>
            <a:spLocks noChangeShapeType="1"/>
          </p:cNvSpPr>
          <p:nvPr>
            <p:custDataLst>
              <p:tags r:id="rId26"/>
            </p:custDataLst>
          </p:nvPr>
        </p:nvSpPr>
        <p:spPr bwMode="auto">
          <a:xfrm>
            <a:off x="5060950" y="4913313"/>
            <a:ext cx="0" cy="293687"/>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68" name="Oval 77"/>
          <p:cNvSpPr>
            <a:spLocks noChangeArrowheads="1"/>
          </p:cNvSpPr>
          <p:nvPr>
            <p:custDataLst>
              <p:tags r:id="rId27"/>
            </p:custDataLst>
          </p:nvPr>
        </p:nvSpPr>
        <p:spPr bwMode="auto">
          <a:xfrm>
            <a:off x="5602288" y="5940425"/>
            <a:ext cx="449262" cy="439738"/>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X:4</a:t>
            </a:r>
          </a:p>
        </p:txBody>
      </p:sp>
      <p:sp>
        <p:nvSpPr>
          <p:cNvPr id="61469" name="Oval 78"/>
          <p:cNvSpPr>
            <a:spLocks noChangeArrowheads="1"/>
          </p:cNvSpPr>
          <p:nvPr>
            <p:custDataLst>
              <p:tags r:id="rId28"/>
            </p:custDataLst>
          </p:nvPr>
        </p:nvSpPr>
        <p:spPr bwMode="auto">
          <a:xfrm>
            <a:off x="4816475" y="3743325"/>
            <a:ext cx="450850" cy="439738"/>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LD:3</a:t>
            </a:r>
          </a:p>
        </p:txBody>
      </p:sp>
      <p:sp>
        <p:nvSpPr>
          <p:cNvPr id="61470" name="Line 79"/>
          <p:cNvSpPr>
            <a:spLocks noChangeShapeType="1"/>
          </p:cNvSpPr>
          <p:nvPr>
            <p:custDataLst>
              <p:tags r:id="rId29"/>
            </p:custDataLst>
          </p:nvPr>
        </p:nvSpPr>
        <p:spPr bwMode="auto">
          <a:xfrm>
            <a:off x="5041900" y="4183063"/>
            <a:ext cx="0" cy="293687"/>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71" name="Oval 80"/>
          <p:cNvSpPr>
            <a:spLocks noChangeArrowheads="1"/>
          </p:cNvSpPr>
          <p:nvPr>
            <p:custDataLst>
              <p:tags r:id="rId30"/>
            </p:custDataLst>
          </p:nvPr>
        </p:nvSpPr>
        <p:spPr bwMode="auto">
          <a:xfrm>
            <a:off x="4816475" y="4476750"/>
            <a:ext cx="450850" cy="4381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LD:4</a:t>
            </a:r>
          </a:p>
        </p:txBody>
      </p:sp>
      <p:sp>
        <p:nvSpPr>
          <p:cNvPr id="61472" name="Oval 81"/>
          <p:cNvSpPr>
            <a:spLocks noChangeArrowheads="1"/>
          </p:cNvSpPr>
          <p:nvPr>
            <p:custDataLst>
              <p:tags r:id="rId31"/>
            </p:custDataLst>
          </p:nvPr>
        </p:nvSpPr>
        <p:spPr bwMode="auto">
          <a:xfrm>
            <a:off x="4816475" y="5211763"/>
            <a:ext cx="450850" cy="439737"/>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LD:5</a:t>
            </a:r>
          </a:p>
        </p:txBody>
      </p:sp>
      <p:sp>
        <p:nvSpPr>
          <p:cNvPr id="61473" name="Line 82"/>
          <p:cNvSpPr>
            <a:spLocks noChangeShapeType="1"/>
          </p:cNvSpPr>
          <p:nvPr>
            <p:custDataLst>
              <p:tags r:id="rId32"/>
            </p:custDataLst>
          </p:nvPr>
        </p:nvSpPr>
        <p:spPr bwMode="auto">
          <a:xfrm>
            <a:off x="5041900" y="5653088"/>
            <a:ext cx="0" cy="293687"/>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74" name="Oval 83"/>
          <p:cNvSpPr>
            <a:spLocks noChangeArrowheads="1"/>
          </p:cNvSpPr>
          <p:nvPr>
            <p:custDataLst>
              <p:tags r:id="rId33"/>
            </p:custDataLst>
          </p:nvPr>
        </p:nvSpPr>
        <p:spPr bwMode="auto">
          <a:xfrm>
            <a:off x="4816475" y="5946775"/>
            <a:ext cx="450850" cy="4381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LD:6</a:t>
            </a:r>
          </a:p>
        </p:txBody>
      </p:sp>
      <p:sp>
        <p:nvSpPr>
          <p:cNvPr id="61475" name="Line 84"/>
          <p:cNvSpPr>
            <a:spLocks noChangeShapeType="1"/>
          </p:cNvSpPr>
          <p:nvPr>
            <p:custDataLst>
              <p:tags r:id="rId34"/>
            </p:custDataLst>
          </p:nvPr>
        </p:nvSpPr>
        <p:spPr bwMode="auto">
          <a:xfrm>
            <a:off x="5414963" y="2087563"/>
            <a:ext cx="0" cy="4370387"/>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476" name="Text Box 85"/>
          <p:cNvSpPr txBox="1">
            <a:spLocks noChangeArrowheads="1"/>
          </p:cNvSpPr>
          <p:nvPr>
            <p:custDataLst>
              <p:tags r:id="rId35"/>
            </p:custDataLst>
          </p:nvPr>
        </p:nvSpPr>
        <p:spPr bwMode="auto">
          <a:xfrm>
            <a:off x="4197350" y="1793875"/>
            <a:ext cx="11811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61477" name="Text Box 86"/>
          <p:cNvSpPr txBox="1">
            <a:spLocks noChangeArrowheads="1"/>
          </p:cNvSpPr>
          <p:nvPr>
            <p:custDataLst>
              <p:tags r:id="rId36"/>
            </p:custDataLst>
          </p:nvPr>
        </p:nvSpPr>
        <p:spPr bwMode="auto">
          <a:xfrm>
            <a:off x="5378450" y="1793875"/>
            <a:ext cx="11557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sp>
        <p:nvSpPr>
          <p:cNvPr id="61478" name="Line 87"/>
          <p:cNvSpPr>
            <a:spLocks noChangeShapeType="1"/>
          </p:cNvSpPr>
          <p:nvPr>
            <p:custDataLst>
              <p:tags r:id="rId37"/>
            </p:custDataLst>
          </p:nvPr>
        </p:nvSpPr>
        <p:spPr bwMode="auto">
          <a:xfrm>
            <a:off x="5189538" y="2636838"/>
            <a:ext cx="620712" cy="11033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79" name="Line 88"/>
          <p:cNvSpPr>
            <a:spLocks noChangeShapeType="1"/>
          </p:cNvSpPr>
          <p:nvPr>
            <p:custDataLst>
              <p:tags r:id="rId38"/>
            </p:custDataLst>
          </p:nvPr>
        </p:nvSpPr>
        <p:spPr bwMode="auto">
          <a:xfrm>
            <a:off x="5060950" y="3444875"/>
            <a:ext cx="0" cy="295275"/>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80" name="Text Box 89"/>
          <p:cNvSpPr txBox="1">
            <a:spLocks noChangeArrowheads="1"/>
          </p:cNvSpPr>
          <p:nvPr>
            <p:custDataLst>
              <p:tags r:id="rId39"/>
            </p:custDataLst>
          </p:nvPr>
        </p:nvSpPr>
        <p:spPr bwMode="auto">
          <a:xfrm>
            <a:off x="5051425" y="1357313"/>
            <a:ext cx="7334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2200">
                <a:solidFill>
                  <a:schemeClr val="tx1"/>
                </a:solidFill>
                <a:latin typeface="Tahoma" panose="020B0604030504040204" pitchFamily="34" charset="0"/>
              </a:rPr>
              <a:t>PMT</a:t>
            </a:r>
          </a:p>
        </p:txBody>
      </p:sp>
      <p:sp>
        <p:nvSpPr>
          <p:cNvPr id="61481" name="Line 90"/>
          <p:cNvSpPr>
            <a:spLocks noChangeShapeType="1"/>
          </p:cNvSpPr>
          <p:nvPr>
            <p:custDataLst>
              <p:tags r:id="rId40"/>
            </p:custDataLst>
          </p:nvPr>
        </p:nvSpPr>
        <p:spPr bwMode="auto">
          <a:xfrm>
            <a:off x="5189538" y="3373438"/>
            <a:ext cx="620712" cy="11017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82" name="Line 91"/>
          <p:cNvSpPr>
            <a:spLocks noChangeShapeType="1"/>
          </p:cNvSpPr>
          <p:nvPr>
            <p:custDataLst>
              <p:tags r:id="rId41"/>
            </p:custDataLst>
          </p:nvPr>
        </p:nvSpPr>
        <p:spPr bwMode="auto">
          <a:xfrm>
            <a:off x="5189538" y="4105275"/>
            <a:ext cx="620712" cy="11033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83" name="Line 92"/>
          <p:cNvSpPr>
            <a:spLocks noChangeShapeType="1"/>
          </p:cNvSpPr>
          <p:nvPr>
            <p:custDataLst>
              <p:tags r:id="rId42"/>
            </p:custDataLst>
          </p:nvPr>
        </p:nvSpPr>
        <p:spPr bwMode="auto">
          <a:xfrm>
            <a:off x="5189538" y="4840288"/>
            <a:ext cx="620712" cy="11017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84" name="Oval 93"/>
          <p:cNvSpPr>
            <a:spLocks noChangeArrowheads="1"/>
          </p:cNvSpPr>
          <p:nvPr>
            <p:custDataLst>
              <p:tags r:id="rId43"/>
            </p:custDataLst>
          </p:nvPr>
        </p:nvSpPr>
        <p:spPr bwMode="auto">
          <a:xfrm>
            <a:off x="5564188" y="3702050"/>
            <a:ext cx="525462" cy="51593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485" name="Oval 94"/>
          <p:cNvSpPr>
            <a:spLocks noChangeArrowheads="1"/>
          </p:cNvSpPr>
          <p:nvPr>
            <p:custDataLst>
              <p:tags r:id="rId44"/>
            </p:custDataLst>
          </p:nvPr>
        </p:nvSpPr>
        <p:spPr bwMode="auto">
          <a:xfrm>
            <a:off x="5565775" y="4437063"/>
            <a:ext cx="525463" cy="5143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486" name="Oval 95"/>
          <p:cNvSpPr>
            <a:spLocks noChangeArrowheads="1"/>
          </p:cNvSpPr>
          <p:nvPr>
            <p:custDataLst>
              <p:tags r:id="rId45"/>
            </p:custDataLst>
          </p:nvPr>
        </p:nvSpPr>
        <p:spPr bwMode="auto">
          <a:xfrm>
            <a:off x="5564188" y="5170488"/>
            <a:ext cx="525462" cy="515937"/>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487" name="Oval 96"/>
          <p:cNvSpPr>
            <a:spLocks noChangeArrowheads="1"/>
          </p:cNvSpPr>
          <p:nvPr>
            <p:custDataLst>
              <p:tags r:id="rId46"/>
            </p:custDataLst>
          </p:nvPr>
        </p:nvSpPr>
        <p:spPr bwMode="auto">
          <a:xfrm>
            <a:off x="5564188" y="5905500"/>
            <a:ext cx="525462" cy="5143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488" name="Line 97"/>
          <p:cNvSpPr>
            <a:spLocks noChangeShapeType="1"/>
          </p:cNvSpPr>
          <p:nvPr>
            <p:custDataLst>
              <p:tags r:id="rId47"/>
            </p:custDataLst>
          </p:nvPr>
        </p:nvSpPr>
        <p:spPr bwMode="auto">
          <a:xfrm>
            <a:off x="7308850" y="2197100"/>
            <a:ext cx="0" cy="42227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61489" name="Group 98"/>
          <p:cNvGrpSpPr>
            <a:grpSpLocks/>
          </p:cNvGrpSpPr>
          <p:nvPr>
            <p:custDataLst>
              <p:tags r:id="rId48"/>
            </p:custDataLst>
          </p:nvPr>
        </p:nvGrpSpPr>
        <p:grpSpPr bwMode="auto">
          <a:xfrm>
            <a:off x="6915150" y="2087563"/>
            <a:ext cx="493713" cy="382587"/>
            <a:chOff x="340" y="368"/>
            <a:chExt cx="340" cy="305"/>
          </a:xfrm>
        </p:grpSpPr>
        <p:sp>
          <p:nvSpPr>
            <p:cNvPr id="61527" name="Line 99"/>
            <p:cNvSpPr>
              <a:spLocks noChangeShapeType="1"/>
            </p:cNvSpPr>
            <p:nvPr>
              <p:custDataLst>
                <p:tags r:id="rId86"/>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28" name="Text Box 100"/>
            <p:cNvSpPr txBox="1">
              <a:spLocks noChangeArrowheads="1"/>
            </p:cNvSpPr>
            <p:nvPr>
              <p:custDataLst>
                <p:tags r:id="rId87"/>
              </p:custDataLst>
            </p:nvPr>
          </p:nvSpPr>
          <p:spPr bwMode="auto">
            <a:xfrm>
              <a:off x="340" y="368"/>
              <a:ext cx="159"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61490" name="Group 101"/>
          <p:cNvGrpSpPr>
            <a:grpSpLocks/>
          </p:cNvGrpSpPr>
          <p:nvPr>
            <p:custDataLst>
              <p:tags r:id="rId49"/>
            </p:custDataLst>
          </p:nvPr>
        </p:nvGrpSpPr>
        <p:grpSpPr bwMode="auto">
          <a:xfrm>
            <a:off x="6915150" y="2806700"/>
            <a:ext cx="493713" cy="387350"/>
            <a:chOff x="340" y="368"/>
            <a:chExt cx="340" cy="307"/>
          </a:xfrm>
        </p:grpSpPr>
        <p:sp>
          <p:nvSpPr>
            <p:cNvPr id="61525" name="Line 102"/>
            <p:cNvSpPr>
              <a:spLocks noChangeShapeType="1"/>
            </p:cNvSpPr>
            <p:nvPr>
              <p:custDataLst>
                <p:tags r:id="rId84"/>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26" name="Text Box 103"/>
            <p:cNvSpPr txBox="1">
              <a:spLocks noChangeArrowheads="1"/>
            </p:cNvSpPr>
            <p:nvPr>
              <p:custDataLst>
                <p:tags r:id="rId85"/>
              </p:custDataLst>
            </p:nvPr>
          </p:nvSpPr>
          <p:spPr bwMode="auto">
            <a:xfrm>
              <a:off x="340" y="368"/>
              <a:ext cx="15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61491" name="Group 104"/>
          <p:cNvGrpSpPr>
            <a:grpSpLocks/>
          </p:cNvGrpSpPr>
          <p:nvPr>
            <p:custDataLst>
              <p:tags r:id="rId50"/>
            </p:custDataLst>
          </p:nvPr>
        </p:nvGrpSpPr>
        <p:grpSpPr bwMode="auto">
          <a:xfrm>
            <a:off x="6915150" y="3576638"/>
            <a:ext cx="493713" cy="382587"/>
            <a:chOff x="340" y="368"/>
            <a:chExt cx="340" cy="306"/>
          </a:xfrm>
        </p:grpSpPr>
        <p:sp>
          <p:nvSpPr>
            <p:cNvPr id="61523" name="Line 105"/>
            <p:cNvSpPr>
              <a:spLocks noChangeShapeType="1"/>
            </p:cNvSpPr>
            <p:nvPr>
              <p:custDataLst>
                <p:tags r:id="rId8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24" name="Text Box 106"/>
            <p:cNvSpPr txBox="1">
              <a:spLocks noChangeArrowheads="1"/>
            </p:cNvSpPr>
            <p:nvPr>
              <p:custDataLst>
                <p:tags r:id="rId83"/>
              </p:custDataLst>
            </p:nvPr>
          </p:nvSpPr>
          <p:spPr bwMode="auto">
            <a:xfrm>
              <a:off x="340" y="368"/>
              <a:ext cx="15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61492" name="Group 107"/>
          <p:cNvGrpSpPr>
            <a:grpSpLocks/>
          </p:cNvGrpSpPr>
          <p:nvPr>
            <p:custDataLst>
              <p:tags r:id="rId51"/>
            </p:custDataLst>
          </p:nvPr>
        </p:nvGrpSpPr>
        <p:grpSpPr bwMode="auto">
          <a:xfrm>
            <a:off x="6915150" y="4291013"/>
            <a:ext cx="493713" cy="387350"/>
            <a:chOff x="340" y="368"/>
            <a:chExt cx="340" cy="307"/>
          </a:xfrm>
        </p:grpSpPr>
        <p:sp>
          <p:nvSpPr>
            <p:cNvPr id="61521" name="Line 108"/>
            <p:cNvSpPr>
              <a:spLocks noChangeShapeType="1"/>
            </p:cNvSpPr>
            <p:nvPr>
              <p:custDataLst>
                <p:tags r:id="rId80"/>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22" name="Text Box 109"/>
            <p:cNvSpPr txBox="1">
              <a:spLocks noChangeArrowheads="1"/>
            </p:cNvSpPr>
            <p:nvPr>
              <p:custDataLst>
                <p:tags r:id="rId81"/>
              </p:custDataLst>
            </p:nvPr>
          </p:nvSpPr>
          <p:spPr bwMode="auto">
            <a:xfrm>
              <a:off x="340" y="368"/>
              <a:ext cx="15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61493" name="Group 110"/>
          <p:cNvGrpSpPr>
            <a:grpSpLocks/>
          </p:cNvGrpSpPr>
          <p:nvPr>
            <p:custDataLst>
              <p:tags r:id="rId52"/>
            </p:custDataLst>
          </p:nvPr>
        </p:nvGrpSpPr>
        <p:grpSpPr bwMode="auto">
          <a:xfrm>
            <a:off x="6915150" y="5024438"/>
            <a:ext cx="493713" cy="385762"/>
            <a:chOff x="340" y="368"/>
            <a:chExt cx="340" cy="305"/>
          </a:xfrm>
        </p:grpSpPr>
        <p:sp>
          <p:nvSpPr>
            <p:cNvPr id="61519" name="Line 111"/>
            <p:cNvSpPr>
              <a:spLocks noChangeShapeType="1"/>
            </p:cNvSpPr>
            <p:nvPr>
              <p:custDataLst>
                <p:tags r:id="rId78"/>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20" name="Text Box 112"/>
            <p:cNvSpPr txBox="1">
              <a:spLocks noChangeArrowheads="1"/>
            </p:cNvSpPr>
            <p:nvPr>
              <p:custDataLst>
                <p:tags r:id="rId79"/>
              </p:custDataLst>
            </p:nvPr>
          </p:nvSpPr>
          <p:spPr bwMode="auto">
            <a:xfrm>
              <a:off x="340" y="368"/>
              <a:ext cx="159"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61494" name="Group 113"/>
          <p:cNvGrpSpPr>
            <a:grpSpLocks/>
          </p:cNvGrpSpPr>
          <p:nvPr>
            <p:custDataLst>
              <p:tags r:id="rId53"/>
            </p:custDataLst>
          </p:nvPr>
        </p:nvGrpSpPr>
        <p:grpSpPr bwMode="auto">
          <a:xfrm>
            <a:off x="6915150" y="5759450"/>
            <a:ext cx="493713" cy="382588"/>
            <a:chOff x="340" y="368"/>
            <a:chExt cx="340" cy="306"/>
          </a:xfrm>
        </p:grpSpPr>
        <p:sp>
          <p:nvSpPr>
            <p:cNvPr id="61517" name="Line 114"/>
            <p:cNvSpPr>
              <a:spLocks noChangeShapeType="1"/>
            </p:cNvSpPr>
            <p:nvPr>
              <p:custDataLst>
                <p:tags r:id="rId76"/>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18" name="Text Box 115"/>
            <p:cNvSpPr txBox="1">
              <a:spLocks noChangeArrowheads="1"/>
            </p:cNvSpPr>
            <p:nvPr>
              <p:custDataLst>
                <p:tags r:id="rId77"/>
              </p:custDataLst>
            </p:nvPr>
          </p:nvSpPr>
          <p:spPr bwMode="auto">
            <a:xfrm>
              <a:off x="340" y="368"/>
              <a:ext cx="15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61495" name="Oval 116"/>
          <p:cNvSpPr>
            <a:spLocks noChangeArrowheads="1"/>
          </p:cNvSpPr>
          <p:nvPr>
            <p:custDataLst>
              <p:tags r:id="rId54"/>
            </p:custDataLst>
          </p:nvPr>
        </p:nvSpPr>
        <p:spPr bwMode="auto">
          <a:xfrm>
            <a:off x="7608888" y="2271713"/>
            <a:ext cx="447675" cy="4381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LD:1</a:t>
            </a:r>
          </a:p>
        </p:txBody>
      </p:sp>
      <p:sp>
        <p:nvSpPr>
          <p:cNvPr id="61496" name="Line 117"/>
          <p:cNvSpPr>
            <a:spLocks noChangeShapeType="1"/>
          </p:cNvSpPr>
          <p:nvPr>
            <p:custDataLst>
              <p:tags r:id="rId55"/>
            </p:custDataLst>
          </p:nvPr>
        </p:nvSpPr>
        <p:spPr bwMode="auto">
          <a:xfrm>
            <a:off x="7834313" y="2711450"/>
            <a:ext cx="0" cy="2936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97" name="Oval 118"/>
          <p:cNvSpPr>
            <a:spLocks noChangeArrowheads="1"/>
          </p:cNvSpPr>
          <p:nvPr>
            <p:custDataLst>
              <p:tags r:id="rId56"/>
            </p:custDataLst>
          </p:nvPr>
        </p:nvSpPr>
        <p:spPr bwMode="auto">
          <a:xfrm>
            <a:off x="7608888" y="3005138"/>
            <a:ext cx="447675" cy="4381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X:1</a:t>
            </a:r>
          </a:p>
        </p:txBody>
      </p:sp>
      <p:sp>
        <p:nvSpPr>
          <p:cNvPr id="61498" name="Oval 119"/>
          <p:cNvSpPr>
            <a:spLocks noChangeArrowheads="1"/>
          </p:cNvSpPr>
          <p:nvPr>
            <p:custDataLst>
              <p:tags r:id="rId57"/>
            </p:custDataLst>
          </p:nvPr>
        </p:nvSpPr>
        <p:spPr bwMode="auto">
          <a:xfrm>
            <a:off x="8393113" y="3738563"/>
            <a:ext cx="447675" cy="439737"/>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LD:2</a:t>
            </a:r>
          </a:p>
        </p:txBody>
      </p:sp>
      <p:sp>
        <p:nvSpPr>
          <p:cNvPr id="61499" name="Line 120"/>
          <p:cNvSpPr>
            <a:spLocks noChangeShapeType="1"/>
          </p:cNvSpPr>
          <p:nvPr>
            <p:custDataLst>
              <p:tags r:id="rId58"/>
            </p:custDataLst>
          </p:nvPr>
        </p:nvSpPr>
        <p:spPr bwMode="auto">
          <a:xfrm>
            <a:off x="8618538" y="4179888"/>
            <a:ext cx="0" cy="292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00" name="Oval 121"/>
          <p:cNvSpPr>
            <a:spLocks noChangeArrowheads="1"/>
          </p:cNvSpPr>
          <p:nvPr>
            <p:custDataLst>
              <p:tags r:id="rId59"/>
            </p:custDataLst>
          </p:nvPr>
        </p:nvSpPr>
        <p:spPr bwMode="auto">
          <a:xfrm>
            <a:off x="8393113" y="4471988"/>
            <a:ext cx="447675" cy="439737"/>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X:2</a:t>
            </a:r>
          </a:p>
        </p:txBody>
      </p:sp>
      <p:sp>
        <p:nvSpPr>
          <p:cNvPr id="61501" name="Oval 122"/>
          <p:cNvSpPr>
            <a:spLocks noChangeArrowheads="1"/>
          </p:cNvSpPr>
          <p:nvPr>
            <p:custDataLst>
              <p:tags r:id="rId60"/>
            </p:custDataLst>
          </p:nvPr>
        </p:nvSpPr>
        <p:spPr bwMode="auto">
          <a:xfrm>
            <a:off x="7608888" y="5211763"/>
            <a:ext cx="447675" cy="439737"/>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LD:3</a:t>
            </a:r>
          </a:p>
        </p:txBody>
      </p:sp>
      <p:sp>
        <p:nvSpPr>
          <p:cNvPr id="61502" name="Line 123"/>
          <p:cNvSpPr>
            <a:spLocks noChangeShapeType="1"/>
          </p:cNvSpPr>
          <p:nvPr>
            <p:custDataLst>
              <p:tags r:id="rId61"/>
            </p:custDataLst>
          </p:nvPr>
        </p:nvSpPr>
        <p:spPr bwMode="auto">
          <a:xfrm>
            <a:off x="7834313" y="5653088"/>
            <a:ext cx="0" cy="2936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03" name="Oval 124"/>
          <p:cNvSpPr>
            <a:spLocks noChangeArrowheads="1"/>
          </p:cNvSpPr>
          <p:nvPr>
            <p:custDataLst>
              <p:tags r:id="rId62"/>
            </p:custDataLst>
          </p:nvPr>
        </p:nvSpPr>
        <p:spPr bwMode="auto">
          <a:xfrm>
            <a:off x="7608888" y="5946775"/>
            <a:ext cx="447675" cy="4381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X:3</a:t>
            </a:r>
          </a:p>
        </p:txBody>
      </p:sp>
      <p:sp>
        <p:nvSpPr>
          <p:cNvPr id="61504" name="Line 125"/>
          <p:cNvSpPr>
            <a:spLocks noChangeShapeType="1"/>
          </p:cNvSpPr>
          <p:nvPr>
            <p:custDataLst>
              <p:tags r:id="rId63"/>
            </p:custDataLst>
          </p:nvPr>
        </p:nvSpPr>
        <p:spPr bwMode="auto">
          <a:xfrm>
            <a:off x="8020050" y="2636838"/>
            <a:ext cx="600075" cy="1103312"/>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05" name="Line 126"/>
          <p:cNvSpPr>
            <a:spLocks noChangeShapeType="1"/>
          </p:cNvSpPr>
          <p:nvPr>
            <p:custDataLst>
              <p:tags r:id="rId64"/>
            </p:custDataLst>
          </p:nvPr>
        </p:nvSpPr>
        <p:spPr bwMode="auto">
          <a:xfrm flipH="1">
            <a:off x="7832725" y="4105275"/>
            <a:ext cx="598488" cy="1103313"/>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06" name="Line 127"/>
          <p:cNvSpPr>
            <a:spLocks noChangeShapeType="1"/>
          </p:cNvSpPr>
          <p:nvPr>
            <p:custDataLst>
              <p:tags r:id="rId65"/>
            </p:custDataLst>
          </p:nvPr>
        </p:nvSpPr>
        <p:spPr bwMode="auto">
          <a:xfrm>
            <a:off x="8205788" y="2087563"/>
            <a:ext cx="0" cy="4370387"/>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07" name="Text Box 128"/>
          <p:cNvSpPr txBox="1">
            <a:spLocks noChangeArrowheads="1"/>
          </p:cNvSpPr>
          <p:nvPr>
            <p:custDataLst>
              <p:tags r:id="rId66"/>
            </p:custDataLst>
          </p:nvPr>
        </p:nvSpPr>
        <p:spPr bwMode="auto">
          <a:xfrm>
            <a:off x="7008813" y="1793875"/>
            <a:ext cx="11620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61508" name="Text Box 129"/>
          <p:cNvSpPr txBox="1">
            <a:spLocks noChangeArrowheads="1"/>
          </p:cNvSpPr>
          <p:nvPr>
            <p:custDataLst>
              <p:tags r:id="rId67"/>
            </p:custDataLst>
          </p:nvPr>
        </p:nvSpPr>
        <p:spPr bwMode="auto">
          <a:xfrm>
            <a:off x="8170863" y="1793875"/>
            <a:ext cx="11350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sp>
        <p:nvSpPr>
          <p:cNvPr id="61509" name="Text Box 130"/>
          <p:cNvSpPr txBox="1">
            <a:spLocks noChangeArrowheads="1"/>
          </p:cNvSpPr>
          <p:nvPr>
            <p:custDataLst>
              <p:tags r:id="rId68"/>
            </p:custDataLst>
          </p:nvPr>
        </p:nvSpPr>
        <p:spPr bwMode="auto">
          <a:xfrm>
            <a:off x="7827963" y="1357313"/>
            <a:ext cx="74771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2200">
                <a:solidFill>
                  <a:schemeClr val="tx1"/>
                </a:solidFill>
                <a:latin typeface="Tahoma" panose="020B0604030504040204" pitchFamily="34" charset="0"/>
              </a:rPr>
              <a:t>CMT</a:t>
            </a:r>
          </a:p>
        </p:txBody>
      </p:sp>
      <p:sp>
        <p:nvSpPr>
          <p:cNvPr id="61510" name="Oval 131"/>
          <p:cNvSpPr>
            <a:spLocks noChangeArrowheads="1"/>
          </p:cNvSpPr>
          <p:nvPr>
            <p:custDataLst>
              <p:tags r:id="rId69"/>
            </p:custDataLst>
          </p:nvPr>
        </p:nvSpPr>
        <p:spPr bwMode="auto">
          <a:xfrm>
            <a:off x="7567613" y="2968625"/>
            <a:ext cx="527050" cy="5143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511" name="Oval 132"/>
          <p:cNvSpPr>
            <a:spLocks noChangeArrowheads="1"/>
          </p:cNvSpPr>
          <p:nvPr>
            <p:custDataLst>
              <p:tags r:id="rId70"/>
            </p:custDataLst>
          </p:nvPr>
        </p:nvSpPr>
        <p:spPr bwMode="auto">
          <a:xfrm>
            <a:off x="8356600" y="4437063"/>
            <a:ext cx="525463" cy="5143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512" name="Oval 133"/>
          <p:cNvSpPr>
            <a:spLocks noChangeArrowheads="1"/>
          </p:cNvSpPr>
          <p:nvPr>
            <p:custDataLst>
              <p:tags r:id="rId71"/>
            </p:custDataLst>
          </p:nvPr>
        </p:nvSpPr>
        <p:spPr bwMode="auto">
          <a:xfrm>
            <a:off x="7570788" y="5907088"/>
            <a:ext cx="525462" cy="5143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513" name="AutoShape 134"/>
          <p:cNvSpPr>
            <a:spLocks/>
          </p:cNvSpPr>
          <p:nvPr>
            <p:custDataLst>
              <p:tags r:id="rId72"/>
            </p:custDataLst>
          </p:nvPr>
        </p:nvSpPr>
        <p:spPr bwMode="auto">
          <a:xfrm rot="-5400000">
            <a:off x="3678238" y="-1023938"/>
            <a:ext cx="406400" cy="4594225"/>
          </a:xfrm>
          <a:prstGeom prst="rightBrace">
            <a:avLst>
              <a:gd name="adj1" fmla="val 94206"/>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514" name="AutoShape 135"/>
          <p:cNvSpPr>
            <a:spLocks/>
          </p:cNvSpPr>
          <p:nvPr>
            <p:custDataLst>
              <p:tags r:id="rId73"/>
            </p:custDataLst>
          </p:nvPr>
        </p:nvSpPr>
        <p:spPr bwMode="auto">
          <a:xfrm rot="5400000">
            <a:off x="6449219" y="4282282"/>
            <a:ext cx="406400" cy="4595812"/>
          </a:xfrm>
          <a:prstGeom prst="rightBrace">
            <a:avLst>
              <a:gd name="adj1" fmla="val 94238"/>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515" name="Text Box 136"/>
          <p:cNvSpPr txBox="1">
            <a:spLocks noChangeArrowheads="1"/>
          </p:cNvSpPr>
          <p:nvPr>
            <p:custDataLst>
              <p:tags r:id="rId74"/>
            </p:custDataLst>
          </p:nvPr>
        </p:nvSpPr>
        <p:spPr bwMode="auto">
          <a:xfrm>
            <a:off x="4197350" y="6905625"/>
            <a:ext cx="570388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Cross-thread Dependences </a:t>
            </a:r>
            <a:r>
              <a:rPr lang="en-US" altLang="en-US" b="1">
                <a:solidFill>
                  <a:schemeClr val="tx1"/>
                </a:solidFill>
                <a:latin typeface="Tahoma" panose="020B0604030504040204" pitchFamily="34" charset="0"/>
                <a:sym typeface="Wingdings" panose="05000000000000000000" pitchFamily="2" charset="2"/>
              </a:rPr>
              <a:t></a:t>
            </a:r>
            <a:r>
              <a:rPr lang="en-US" altLang="en-US" b="1">
                <a:solidFill>
                  <a:schemeClr val="tx1"/>
                </a:solidFill>
                <a:latin typeface="Tahoma" panose="020B0604030504040204" pitchFamily="34" charset="0"/>
              </a:rPr>
              <a:t> Wide Applicability</a:t>
            </a:r>
          </a:p>
        </p:txBody>
      </p:sp>
      <p:sp>
        <p:nvSpPr>
          <p:cNvPr id="61516" name="Text Box 137"/>
          <p:cNvSpPr txBox="1">
            <a:spLocks noChangeArrowheads="1"/>
          </p:cNvSpPr>
          <p:nvPr>
            <p:custDataLst>
              <p:tags r:id="rId75"/>
            </p:custDataLst>
          </p:nvPr>
        </p:nvSpPr>
        <p:spPr bwMode="auto">
          <a:xfrm>
            <a:off x="949325" y="661988"/>
            <a:ext cx="570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Thread-local Recurrences </a:t>
            </a:r>
            <a:r>
              <a:rPr lang="en-US" altLang="en-US" b="1">
                <a:solidFill>
                  <a:schemeClr val="tx1"/>
                </a:solidFill>
                <a:latin typeface="Tahoma" panose="020B0604030504040204" pitchFamily="34" charset="0"/>
                <a:sym typeface="Wingdings" panose="05000000000000000000" pitchFamily="2" charset="2"/>
              </a:rPr>
              <a:t></a:t>
            </a:r>
            <a:r>
              <a:rPr lang="en-US" altLang="en-US" b="1">
                <a:solidFill>
                  <a:schemeClr val="tx1"/>
                </a:solidFill>
                <a:latin typeface="Tahoma" panose="020B0604030504040204" pitchFamily="34" charset="0"/>
              </a:rPr>
              <a:t> Fast Execution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idx="4294967295"/>
            <p:custDataLst>
              <p:tags r:id="rId1"/>
            </p:custDataLst>
          </p:nvPr>
        </p:nvSpPr>
        <p:spPr>
          <a:xfrm>
            <a:off x="838200" y="304800"/>
            <a:ext cx="8610600" cy="615950"/>
          </a:xfrm>
        </p:spPr>
        <p:txBody>
          <a:bodyPr lIns="101882" tIns="50941" rIns="101882" bIns="50941" anchor="ctr"/>
          <a:lstStyle/>
          <a:p>
            <a:pPr eaLnBrk="1" hangingPunct="1">
              <a:defRPr/>
            </a:pPr>
            <a:r>
              <a:rPr lang="en-US" smtClean="0">
                <a:effectLst>
                  <a:outerShdw blurRad="38100" dist="38100" dir="2700000" algn="tl">
                    <a:srgbClr val="C0C0C0"/>
                  </a:outerShdw>
                </a:effectLst>
              </a:rPr>
              <a:t>Our Objective: Automatic Extraction of Pipeline Parallelism using DSWP</a:t>
            </a:r>
          </a:p>
        </p:txBody>
      </p:sp>
      <p:pic>
        <p:nvPicPr>
          <p:cNvPr id="63491" name="Picture 3" descr="197"/>
          <p:cNvPicPr>
            <a:picLocks noChangeAspect="1" noChangeArrowheads="1"/>
          </p:cNvPicPr>
          <p:nvPr>
            <p:custDataLst>
              <p:tags r:id="rId2"/>
            </p:custDataLst>
          </p:nvPr>
        </p:nvPicPr>
        <p:blipFill>
          <a:blip r:embed="rId27">
            <a:extLst>
              <a:ext uri="{28A0092B-C50C-407E-A947-70E740481C1C}">
                <a14:useLocalDpi xmlns:a14="http://schemas.microsoft.com/office/drawing/2010/main" val="0"/>
              </a:ext>
            </a:extLst>
          </a:blip>
          <a:srcRect/>
          <a:stretch>
            <a:fillRect/>
          </a:stretch>
        </p:blipFill>
        <p:spPr bwMode="auto">
          <a:xfrm>
            <a:off x="246063" y="1377950"/>
            <a:ext cx="9812337"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Oval 5"/>
          <p:cNvSpPr>
            <a:spLocks noChangeArrowheads="1"/>
          </p:cNvSpPr>
          <p:nvPr>
            <p:custDataLst>
              <p:tags r:id="rId3"/>
            </p:custDataLst>
          </p:nvPr>
        </p:nvSpPr>
        <p:spPr bwMode="auto">
          <a:xfrm>
            <a:off x="503238" y="5603875"/>
            <a:ext cx="1454150" cy="14986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ea typeface="ＭＳ Ｐゴシック" panose="020B0600070205080204" pitchFamily="34" charset="-128"/>
              </a:rPr>
              <a:t>Find</a:t>
            </a:r>
          </a:p>
          <a:p>
            <a:pPr algn="ctr">
              <a:lnSpc>
                <a:spcPct val="90000"/>
              </a:lnSpc>
              <a:spcBef>
                <a:spcPct val="20000"/>
              </a:spcBef>
              <a:buClr>
                <a:schemeClr val="accent2"/>
              </a:buClr>
            </a:pPr>
            <a:r>
              <a:rPr lang="en-US" altLang="en-US" b="1">
                <a:solidFill>
                  <a:schemeClr val="tx1"/>
                </a:solidFill>
                <a:latin typeface="Tahoma" panose="020B0604030504040204" pitchFamily="34" charset="0"/>
                <a:ea typeface="ＭＳ Ｐゴシック" panose="020B0600070205080204" pitchFamily="34" charset="-128"/>
              </a:rPr>
              <a:t>English</a:t>
            </a:r>
          </a:p>
          <a:p>
            <a:pPr algn="ctr">
              <a:lnSpc>
                <a:spcPct val="90000"/>
              </a:lnSpc>
              <a:spcBef>
                <a:spcPct val="20000"/>
              </a:spcBef>
              <a:buClr>
                <a:schemeClr val="accent2"/>
              </a:buClr>
            </a:pPr>
            <a:r>
              <a:rPr lang="en-US" altLang="en-US" b="1">
                <a:solidFill>
                  <a:schemeClr val="tx1"/>
                </a:solidFill>
                <a:latin typeface="Tahoma" panose="020B0604030504040204" pitchFamily="34" charset="0"/>
                <a:ea typeface="ＭＳ Ｐゴシック" panose="020B0600070205080204" pitchFamily="34" charset="-128"/>
              </a:rPr>
              <a:t>Sentences</a:t>
            </a:r>
          </a:p>
        </p:txBody>
      </p:sp>
      <p:sp>
        <p:nvSpPr>
          <p:cNvPr id="63493" name="Oval 6"/>
          <p:cNvSpPr>
            <a:spLocks noChangeArrowheads="1"/>
          </p:cNvSpPr>
          <p:nvPr>
            <p:custDataLst>
              <p:tags r:id="rId4"/>
            </p:custDataLst>
          </p:nvPr>
        </p:nvSpPr>
        <p:spPr bwMode="auto">
          <a:xfrm>
            <a:off x="2219325" y="5603875"/>
            <a:ext cx="1454150" cy="1498600"/>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ea typeface="ＭＳ Ｐゴシック" panose="020B0600070205080204" pitchFamily="34" charset="-128"/>
              </a:rPr>
              <a:t>Parse</a:t>
            </a:r>
          </a:p>
          <a:p>
            <a:pPr algn="ctr">
              <a:lnSpc>
                <a:spcPct val="90000"/>
              </a:lnSpc>
              <a:spcBef>
                <a:spcPct val="20000"/>
              </a:spcBef>
              <a:buClr>
                <a:schemeClr val="accent2"/>
              </a:buClr>
            </a:pPr>
            <a:r>
              <a:rPr lang="en-US" altLang="en-US" b="1">
                <a:solidFill>
                  <a:schemeClr val="tx1"/>
                </a:solidFill>
                <a:latin typeface="Tahoma" panose="020B0604030504040204" pitchFamily="34" charset="0"/>
                <a:ea typeface="ＭＳ Ｐゴシック" panose="020B0600070205080204" pitchFamily="34" charset="-128"/>
              </a:rPr>
              <a:t>Sentences</a:t>
            </a:r>
          </a:p>
          <a:p>
            <a:pPr algn="ctr">
              <a:lnSpc>
                <a:spcPct val="90000"/>
              </a:lnSpc>
              <a:spcBef>
                <a:spcPct val="20000"/>
              </a:spcBef>
              <a:buClr>
                <a:schemeClr val="accent2"/>
              </a:buClr>
            </a:pPr>
            <a:r>
              <a:rPr lang="en-US" altLang="en-US" b="1">
                <a:solidFill>
                  <a:schemeClr val="tx1"/>
                </a:solidFill>
                <a:latin typeface="Tahoma" panose="020B0604030504040204" pitchFamily="34" charset="0"/>
                <a:ea typeface="ＭＳ Ｐゴシック" panose="020B0600070205080204" pitchFamily="34" charset="-128"/>
              </a:rPr>
              <a:t>(95%)</a:t>
            </a:r>
          </a:p>
        </p:txBody>
      </p:sp>
      <p:sp>
        <p:nvSpPr>
          <p:cNvPr id="63494" name="Oval 7"/>
          <p:cNvSpPr>
            <a:spLocks noChangeArrowheads="1"/>
          </p:cNvSpPr>
          <p:nvPr>
            <p:custDataLst>
              <p:tags r:id="rId5"/>
            </p:custDataLst>
          </p:nvPr>
        </p:nvSpPr>
        <p:spPr bwMode="auto">
          <a:xfrm>
            <a:off x="3905250" y="5637213"/>
            <a:ext cx="1454150" cy="1498600"/>
          </a:xfrm>
          <a:prstGeom prst="ellipse">
            <a:avLst/>
          </a:prstGeom>
          <a:noFill/>
          <a:ln w="28575">
            <a:solidFill>
              <a:srgbClr val="6699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ea typeface="ＭＳ Ｐゴシック" panose="020B0600070205080204" pitchFamily="34" charset="-128"/>
              </a:rPr>
              <a:t>Emit</a:t>
            </a:r>
          </a:p>
          <a:p>
            <a:pPr algn="ctr">
              <a:lnSpc>
                <a:spcPct val="90000"/>
              </a:lnSpc>
              <a:spcBef>
                <a:spcPct val="20000"/>
              </a:spcBef>
              <a:buClr>
                <a:schemeClr val="accent2"/>
              </a:buClr>
            </a:pPr>
            <a:r>
              <a:rPr lang="en-US" altLang="en-US" b="1">
                <a:solidFill>
                  <a:schemeClr val="tx1"/>
                </a:solidFill>
                <a:latin typeface="Tahoma" panose="020B0604030504040204" pitchFamily="34" charset="0"/>
                <a:ea typeface="ＭＳ Ｐゴシック" panose="020B0600070205080204" pitchFamily="34" charset="-128"/>
              </a:rPr>
              <a:t>Results</a:t>
            </a:r>
          </a:p>
        </p:txBody>
      </p:sp>
      <p:sp>
        <p:nvSpPr>
          <p:cNvPr id="63495" name="Line 8"/>
          <p:cNvSpPr>
            <a:spLocks noChangeShapeType="1"/>
          </p:cNvSpPr>
          <p:nvPr>
            <p:custDataLst>
              <p:tags r:id="rId6"/>
            </p:custDataLst>
          </p:nvPr>
        </p:nvSpPr>
        <p:spPr bwMode="auto">
          <a:xfrm>
            <a:off x="1957388" y="6303963"/>
            <a:ext cx="261937" cy="0"/>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63496" name="Line 9"/>
          <p:cNvSpPr>
            <a:spLocks noChangeShapeType="1"/>
          </p:cNvSpPr>
          <p:nvPr>
            <p:custDataLst>
              <p:tags r:id="rId7"/>
            </p:custDataLst>
          </p:nvPr>
        </p:nvSpPr>
        <p:spPr bwMode="auto">
          <a:xfrm>
            <a:off x="3673475" y="6303963"/>
            <a:ext cx="261938" cy="0"/>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63497" name="Text Box 10"/>
          <p:cNvSpPr txBox="1">
            <a:spLocks noChangeArrowheads="1"/>
          </p:cNvSpPr>
          <p:nvPr>
            <p:custDataLst>
              <p:tags r:id="rId8"/>
            </p:custDataLst>
          </p:nvPr>
        </p:nvSpPr>
        <p:spPr bwMode="auto">
          <a:xfrm>
            <a:off x="1154113" y="7251700"/>
            <a:ext cx="36639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ea typeface="ＭＳ Ｐゴシック" panose="020B0600070205080204" pitchFamily="34" charset="-128"/>
              </a:rPr>
              <a:t>Decoupled Software Pipelining</a:t>
            </a:r>
          </a:p>
        </p:txBody>
      </p:sp>
      <p:sp>
        <p:nvSpPr>
          <p:cNvPr id="63498" name="Text Box 11"/>
          <p:cNvSpPr txBox="1">
            <a:spLocks noChangeArrowheads="1"/>
          </p:cNvSpPr>
          <p:nvPr>
            <p:custDataLst>
              <p:tags r:id="rId9"/>
            </p:custDataLst>
          </p:nvPr>
        </p:nvSpPr>
        <p:spPr bwMode="auto">
          <a:xfrm>
            <a:off x="5553075" y="7299325"/>
            <a:ext cx="442118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ea typeface="ＭＳ Ｐゴシック" panose="020B0600070205080204" pitchFamily="34" charset="-128"/>
              </a:rPr>
              <a:t>PS-DSWP (Spec DOALL Middle Stage)</a:t>
            </a:r>
          </a:p>
        </p:txBody>
      </p:sp>
      <p:sp>
        <p:nvSpPr>
          <p:cNvPr id="63499" name="Oval 12"/>
          <p:cNvSpPr>
            <a:spLocks noChangeArrowheads="1"/>
          </p:cNvSpPr>
          <p:nvPr>
            <p:custDataLst>
              <p:tags r:id="rId10"/>
            </p:custDataLst>
          </p:nvPr>
        </p:nvSpPr>
        <p:spPr bwMode="auto">
          <a:xfrm>
            <a:off x="6061075" y="5840413"/>
            <a:ext cx="922338" cy="949325"/>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a typeface="ＭＳ Ｐゴシック" panose="020B0600070205080204" pitchFamily="34" charset="-128"/>
            </a:endParaRPr>
          </a:p>
        </p:txBody>
      </p:sp>
      <p:sp>
        <p:nvSpPr>
          <p:cNvPr id="63500" name="Oval 13"/>
          <p:cNvSpPr>
            <a:spLocks noChangeArrowheads="1"/>
          </p:cNvSpPr>
          <p:nvPr>
            <p:custDataLst>
              <p:tags r:id="rId11"/>
            </p:custDataLst>
          </p:nvPr>
        </p:nvSpPr>
        <p:spPr bwMode="auto">
          <a:xfrm>
            <a:off x="8410575" y="5840413"/>
            <a:ext cx="920750" cy="949325"/>
          </a:xfrm>
          <a:prstGeom prst="ellipse">
            <a:avLst/>
          </a:prstGeom>
          <a:noFill/>
          <a:ln w="28575">
            <a:solidFill>
              <a:srgbClr val="6699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a typeface="ＭＳ Ｐゴシック" panose="020B0600070205080204" pitchFamily="34" charset="-128"/>
            </a:endParaRPr>
          </a:p>
        </p:txBody>
      </p:sp>
      <p:sp>
        <p:nvSpPr>
          <p:cNvPr id="63501" name="Line 14"/>
          <p:cNvSpPr>
            <a:spLocks noChangeShapeType="1"/>
          </p:cNvSpPr>
          <p:nvPr>
            <p:custDataLst>
              <p:tags r:id="rId12"/>
            </p:custDataLst>
          </p:nvPr>
        </p:nvSpPr>
        <p:spPr bwMode="auto">
          <a:xfrm flipV="1">
            <a:off x="6983413" y="5603875"/>
            <a:ext cx="261937" cy="688975"/>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63502" name="Line 15"/>
          <p:cNvSpPr>
            <a:spLocks noChangeShapeType="1"/>
          </p:cNvSpPr>
          <p:nvPr>
            <p:custDataLst>
              <p:tags r:id="rId13"/>
            </p:custDataLst>
          </p:nvPr>
        </p:nvSpPr>
        <p:spPr bwMode="auto">
          <a:xfrm>
            <a:off x="8167688" y="5603875"/>
            <a:ext cx="255587" cy="711200"/>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63503" name="Line 16"/>
          <p:cNvSpPr>
            <a:spLocks noChangeShapeType="1"/>
          </p:cNvSpPr>
          <p:nvPr>
            <p:custDataLst>
              <p:tags r:id="rId14"/>
            </p:custDataLst>
          </p:nvPr>
        </p:nvSpPr>
        <p:spPr bwMode="auto">
          <a:xfrm>
            <a:off x="6983413" y="6315075"/>
            <a:ext cx="252412" cy="474663"/>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63504" name="Line 17"/>
          <p:cNvSpPr>
            <a:spLocks noChangeShapeType="1"/>
          </p:cNvSpPr>
          <p:nvPr>
            <p:custDataLst>
              <p:tags r:id="rId15"/>
            </p:custDataLst>
          </p:nvPr>
        </p:nvSpPr>
        <p:spPr bwMode="auto">
          <a:xfrm flipV="1">
            <a:off x="8158163" y="6292850"/>
            <a:ext cx="261937" cy="496888"/>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63505" name="Oval 18"/>
          <p:cNvSpPr>
            <a:spLocks noChangeArrowheads="1"/>
          </p:cNvSpPr>
          <p:nvPr>
            <p:custDataLst>
              <p:tags r:id="rId16"/>
            </p:custDataLst>
          </p:nvPr>
        </p:nvSpPr>
        <p:spPr bwMode="auto">
          <a:xfrm>
            <a:off x="7245350" y="5102225"/>
            <a:ext cx="922338" cy="950913"/>
          </a:xfrm>
          <a:prstGeom prst="ellipse">
            <a:avLst/>
          </a:prstGeom>
          <a:solidFill>
            <a:srgbClr val="FFFFCC"/>
          </a:solidFill>
          <a:ln w="28575">
            <a:solidFill>
              <a:srgbClr val="CC3300"/>
            </a:solidFill>
            <a:round/>
            <a:headEnd/>
            <a:tailEnd/>
          </a:ln>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a typeface="ＭＳ Ｐゴシック" panose="020B0600070205080204" pitchFamily="34" charset="-128"/>
            </a:endParaRPr>
          </a:p>
        </p:txBody>
      </p:sp>
      <p:sp>
        <p:nvSpPr>
          <p:cNvPr id="63506" name="Oval 19"/>
          <p:cNvSpPr>
            <a:spLocks noChangeArrowheads="1"/>
          </p:cNvSpPr>
          <p:nvPr>
            <p:custDataLst>
              <p:tags r:id="rId17"/>
            </p:custDataLst>
          </p:nvPr>
        </p:nvSpPr>
        <p:spPr bwMode="auto">
          <a:xfrm>
            <a:off x="7245350" y="5305425"/>
            <a:ext cx="922338" cy="950913"/>
          </a:xfrm>
          <a:prstGeom prst="ellipse">
            <a:avLst/>
          </a:prstGeom>
          <a:solidFill>
            <a:srgbClr val="FFFFCC"/>
          </a:solidFill>
          <a:ln w="28575">
            <a:solidFill>
              <a:srgbClr val="CC3300"/>
            </a:solidFill>
            <a:round/>
            <a:headEnd/>
            <a:tailEnd/>
          </a:ln>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a typeface="ＭＳ Ｐゴシック" panose="020B0600070205080204" pitchFamily="34" charset="-128"/>
            </a:endParaRPr>
          </a:p>
        </p:txBody>
      </p:sp>
      <p:sp>
        <p:nvSpPr>
          <p:cNvPr id="63507" name="Oval 20"/>
          <p:cNvSpPr>
            <a:spLocks noChangeArrowheads="1"/>
          </p:cNvSpPr>
          <p:nvPr>
            <p:custDataLst>
              <p:tags r:id="rId18"/>
            </p:custDataLst>
          </p:nvPr>
        </p:nvSpPr>
        <p:spPr bwMode="auto">
          <a:xfrm>
            <a:off x="7245350" y="5508625"/>
            <a:ext cx="922338" cy="950913"/>
          </a:xfrm>
          <a:prstGeom prst="ellipse">
            <a:avLst/>
          </a:prstGeom>
          <a:solidFill>
            <a:srgbClr val="FFFFCC"/>
          </a:solidFill>
          <a:ln w="28575">
            <a:solidFill>
              <a:srgbClr val="CC3300"/>
            </a:solidFill>
            <a:round/>
            <a:headEnd/>
            <a:tailEnd/>
          </a:ln>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a typeface="ＭＳ Ｐゴシック" panose="020B0600070205080204" pitchFamily="34" charset="-128"/>
            </a:endParaRPr>
          </a:p>
        </p:txBody>
      </p:sp>
      <p:sp>
        <p:nvSpPr>
          <p:cNvPr id="63508" name="Oval 21"/>
          <p:cNvSpPr>
            <a:spLocks noChangeArrowheads="1"/>
          </p:cNvSpPr>
          <p:nvPr>
            <p:custDataLst>
              <p:tags r:id="rId19"/>
            </p:custDataLst>
          </p:nvPr>
        </p:nvSpPr>
        <p:spPr bwMode="auto">
          <a:xfrm>
            <a:off x="7235825" y="5711825"/>
            <a:ext cx="922338" cy="950913"/>
          </a:xfrm>
          <a:prstGeom prst="ellipse">
            <a:avLst/>
          </a:prstGeom>
          <a:solidFill>
            <a:srgbClr val="FFFFCC"/>
          </a:solidFill>
          <a:ln w="28575">
            <a:solidFill>
              <a:srgbClr val="CC3300"/>
            </a:solidFill>
            <a:round/>
            <a:headEnd/>
            <a:tailEnd/>
          </a:ln>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a typeface="ＭＳ Ｐゴシック" panose="020B0600070205080204" pitchFamily="34" charset="-128"/>
            </a:endParaRPr>
          </a:p>
        </p:txBody>
      </p:sp>
      <p:sp>
        <p:nvSpPr>
          <p:cNvPr id="63509" name="Oval 22"/>
          <p:cNvSpPr>
            <a:spLocks noChangeArrowheads="1"/>
          </p:cNvSpPr>
          <p:nvPr>
            <p:custDataLst>
              <p:tags r:id="rId20"/>
            </p:custDataLst>
          </p:nvPr>
        </p:nvSpPr>
        <p:spPr bwMode="auto">
          <a:xfrm>
            <a:off x="7245350" y="5983288"/>
            <a:ext cx="922338" cy="950912"/>
          </a:xfrm>
          <a:prstGeom prst="ellipse">
            <a:avLst/>
          </a:prstGeom>
          <a:solidFill>
            <a:srgbClr val="FFFFCC"/>
          </a:solidFill>
          <a:ln w="28575">
            <a:solidFill>
              <a:srgbClr val="CC3300"/>
            </a:solidFill>
            <a:round/>
            <a:headEnd/>
            <a:tailEnd/>
          </a:ln>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a typeface="ＭＳ Ｐゴシック" panose="020B0600070205080204" pitchFamily="34" charset="-128"/>
            </a:endParaRPr>
          </a:p>
        </p:txBody>
      </p:sp>
      <p:sp>
        <p:nvSpPr>
          <p:cNvPr id="63510" name="Oval 23"/>
          <p:cNvSpPr>
            <a:spLocks noChangeArrowheads="1"/>
          </p:cNvSpPr>
          <p:nvPr>
            <p:custDataLst>
              <p:tags r:id="rId21"/>
            </p:custDataLst>
          </p:nvPr>
        </p:nvSpPr>
        <p:spPr bwMode="auto">
          <a:xfrm>
            <a:off x="7235825" y="6256338"/>
            <a:ext cx="922338" cy="949325"/>
          </a:xfrm>
          <a:prstGeom prst="ellipse">
            <a:avLst/>
          </a:prstGeom>
          <a:solidFill>
            <a:srgbClr val="FFFFCC"/>
          </a:solidFill>
          <a:ln w="28575">
            <a:solidFill>
              <a:srgbClr val="CC3300"/>
            </a:solidFill>
            <a:round/>
            <a:headEnd/>
            <a:tailEnd/>
          </a:ln>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a typeface="ＭＳ Ｐゴシック" panose="020B0600070205080204" pitchFamily="34" charset="-128"/>
            </a:endParaRPr>
          </a:p>
        </p:txBody>
      </p:sp>
      <p:sp>
        <p:nvSpPr>
          <p:cNvPr id="63511" name="Line 24"/>
          <p:cNvSpPr>
            <a:spLocks noChangeShapeType="1"/>
          </p:cNvSpPr>
          <p:nvPr>
            <p:custDataLst>
              <p:tags r:id="rId22"/>
            </p:custDataLst>
          </p:nvPr>
        </p:nvSpPr>
        <p:spPr bwMode="auto">
          <a:xfrm>
            <a:off x="7235825" y="5983288"/>
            <a:ext cx="0" cy="476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512" name="Line 25"/>
          <p:cNvSpPr>
            <a:spLocks noChangeShapeType="1"/>
          </p:cNvSpPr>
          <p:nvPr>
            <p:custDataLst>
              <p:tags r:id="rId23"/>
            </p:custDataLst>
          </p:nvPr>
        </p:nvSpPr>
        <p:spPr bwMode="auto">
          <a:xfrm>
            <a:off x="8220075" y="5884863"/>
            <a:ext cx="0" cy="665162"/>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513" name="Line 26"/>
          <p:cNvSpPr>
            <a:spLocks noChangeShapeType="1"/>
          </p:cNvSpPr>
          <p:nvPr>
            <p:custDataLst>
              <p:tags r:id="rId24"/>
            </p:custDataLst>
          </p:nvPr>
        </p:nvSpPr>
        <p:spPr bwMode="auto">
          <a:xfrm>
            <a:off x="7162800" y="5884863"/>
            <a:ext cx="0" cy="665162"/>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514" name="Text Box 26"/>
          <p:cNvSpPr txBox="1">
            <a:spLocks noChangeArrowheads="1"/>
          </p:cNvSpPr>
          <p:nvPr/>
        </p:nvSpPr>
        <p:spPr bwMode="auto">
          <a:xfrm>
            <a:off x="1371600" y="1600200"/>
            <a:ext cx="1462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r>
              <a:rPr lang="en-US" altLang="en-US" sz="2400"/>
              <a:t>197.parser</a:t>
            </a:r>
          </a:p>
        </p:txBody>
      </p:sp>
    </p:spTree>
    <p:extLst>
      <p:ext uri="{BB962C8B-B14F-4D97-AF65-F5344CB8AC3E}">
        <p14:creationId xmlns:p14="http://schemas.microsoft.com/office/powerpoint/2010/main" val="183036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ctrTitle"/>
          </p:nvPr>
        </p:nvSpPr>
        <p:spPr/>
        <p:txBody>
          <a:bodyPr/>
          <a:lstStyle/>
          <a:p>
            <a:pPr eaLnBrk="1" hangingPunct="1"/>
            <a:r>
              <a:rPr lang="en-US" altLang="en-US" smtClean="0"/>
              <a:t>Decoupled Software Pipelining</a:t>
            </a:r>
          </a:p>
        </p:txBody>
      </p:sp>
      <p:sp>
        <p:nvSpPr>
          <p:cNvPr id="65539" name="Rectangle 5"/>
          <p:cNvSpPr>
            <a:spLocks noGrp="1" noChangeArrowheads="1"/>
          </p:cNvSpPr>
          <p:nvPr>
            <p:ph type="subTitle" idx="1"/>
          </p:nvPr>
        </p:nvSpPr>
        <p:spPr/>
        <p:txBody>
          <a:bodyPr/>
          <a:lstStyle/>
          <a:p>
            <a:pPr eaLnBrk="1" hangingPunct="1"/>
            <a:endParaRPr lang="en-US"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ChangeArrowheads="1"/>
          </p:cNvSpPr>
          <p:nvPr>
            <p:custDataLst>
              <p:tags r:id="rId1"/>
            </p:custDataLst>
          </p:nvPr>
        </p:nvSpPr>
        <p:spPr bwMode="auto">
          <a:xfrm>
            <a:off x="503238" y="1588"/>
            <a:ext cx="98901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r>
              <a:rPr lang="en-US" altLang="en-US" sz="3100">
                <a:solidFill>
                  <a:srgbClr val="990000"/>
                </a:solidFill>
              </a:rPr>
              <a:t>Decoupled Software Pipelining (DSWP)</a:t>
            </a:r>
            <a:br>
              <a:rPr lang="en-US" altLang="en-US" sz="3100">
                <a:solidFill>
                  <a:srgbClr val="990000"/>
                </a:solidFill>
              </a:rPr>
            </a:br>
            <a:endParaRPr lang="en-US" altLang="en-US" sz="3100">
              <a:solidFill>
                <a:srgbClr val="990000"/>
              </a:solidFill>
            </a:endParaRPr>
          </a:p>
        </p:txBody>
      </p:sp>
      <p:sp>
        <p:nvSpPr>
          <p:cNvPr id="66563" name="Text Box 7"/>
          <p:cNvSpPr txBox="1">
            <a:spLocks noChangeArrowheads="1"/>
          </p:cNvSpPr>
          <p:nvPr>
            <p:custDataLst>
              <p:tags r:id="rId2"/>
            </p:custDataLst>
          </p:nvPr>
        </p:nvSpPr>
        <p:spPr bwMode="auto">
          <a:xfrm>
            <a:off x="2536825" y="889000"/>
            <a:ext cx="4900613" cy="1552575"/>
          </a:xfrm>
          <a:prstGeom prst="rect">
            <a:avLst/>
          </a:prstGeom>
          <a:solidFill>
            <a:schemeClr val="bg1"/>
          </a:solidFill>
          <a:ln w="28575" algn="ctr">
            <a:solidFill>
              <a:schemeClr val="tx1"/>
            </a:solidFill>
            <a:miter lim="800000"/>
            <a:headEnd/>
            <a:tailEnd/>
          </a:ln>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A: while(node) </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B:   ncost = doit(node);</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C:   cost += ncost;</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D:   node = node-&gt;next;</a:t>
            </a:r>
          </a:p>
        </p:txBody>
      </p:sp>
      <p:sp>
        <p:nvSpPr>
          <p:cNvPr id="17413" name="Text Box 11"/>
          <p:cNvSpPr txBox="1">
            <a:spLocks noChangeArrowheads="1"/>
          </p:cNvSpPr>
          <p:nvPr>
            <p:custDataLst>
              <p:tags r:id="rId3"/>
            </p:custDataLst>
          </p:nvPr>
        </p:nvSpPr>
        <p:spPr bwMode="auto">
          <a:xfrm>
            <a:off x="3573463" y="6580188"/>
            <a:ext cx="3479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Inter-thread communication </a:t>
            </a:r>
          </a:p>
          <a:p>
            <a:pPr algn="ctr">
              <a:lnSpc>
                <a:spcPct val="90000"/>
              </a:lnSpc>
              <a:spcBef>
                <a:spcPct val="20000"/>
              </a:spcBef>
              <a:buClr>
                <a:schemeClr val="accent2"/>
              </a:buClr>
            </a:pPr>
            <a:r>
              <a:rPr lang="en-US" altLang="en-US" b="1">
                <a:solidFill>
                  <a:schemeClr val="tx1"/>
                </a:solidFill>
                <a:latin typeface="Tahoma" panose="020B0604030504040204" pitchFamily="34" charset="0"/>
              </a:rPr>
              <a:t>latency is a one-time cost</a:t>
            </a:r>
          </a:p>
        </p:txBody>
      </p:sp>
      <p:grpSp>
        <p:nvGrpSpPr>
          <p:cNvPr id="66565" name="Group 26"/>
          <p:cNvGrpSpPr>
            <a:grpSpLocks/>
          </p:cNvGrpSpPr>
          <p:nvPr>
            <p:custDataLst>
              <p:tags r:id="rId4"/>
            </p:custDataLst>
          </p:nvPr>
        </p:nvGrpSpPr>
        <p:grpSpPr bwMode="auto">
          <a:xfrm>
            <a:off x="157163" y="5662613"/>
            <a:ext cx="2781300" cy="1663700"/>
            <a:chOff x="298" y="3147"/>
            <a:chExt cx="1593" cy="925"/>
          </a:xfrm>
        </p:grpSpPr>
        <p:sp>
          <p:nvSpPr>
            <p:cNvPr id="66610" name="Line 27"/>
            <p:cNvSpPr>
              <a:spLocks noChangeShapeType="1"/>
            </p:cNvSpPr>
            <p:nvPr>
              <p:custDataLst>
                <p:tags r:id="rId17"/>
              </p:custDataLst>
            </p:nvPr>
          </p:nvSpPr>
          <p:spPr bwMode="auto">
            <a:xfrm>
              <a:off x="307" y="3638"/>
              <a:ext cx="288"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6611" name="Text Box 28"/>
            <p:cNvSpPr txBox="1">
              <a:spLocks noChangeArrowheads="1"/>
            </p:cNvSpPr>
            <p:nvPr>
              <p:custDataLst>
                <p:tags r:id="rId18"/>
              </p:custDataLst>
            </p:nvPr>
          </p:nvSpPr>
          <p:spPr bwMode="auto">
            <a:xfrm>
              <a:off x="609" y="3534"/>
              <a:ext cx="83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intra-iteration</a:t>
              </a:r>
              <a:endParaRPr lang="en-US" altLang="en-US" sz="1600" b="1">
                <a:solidFill>
                  <a:schemeClr val="tx1"/>
                </a:solidFill>
                <a:latin typeface="Arial" panose="020B0604020202020204" pitchFamily="34" charset="0"/>
              </a:endParaRPr>
            </a:p>
          </p:txBody>
        </p:sp>
        <p:sp>
          <p:nvSpPr>
            <p:cNvPr id="66612" name="Line 29"/>
            <p:cNvSpPr>
              <a:spLocks noChangeShapeType="1"/>
            </p:cNvSpPr>
            <p:nvPr>
              <p:custDataLst>
                <p:tags r:id="rId19"/>
              </p:custDataLst>
            </p:nvPr>
          </p:nvSpPr>
          <p:spPr bwMode="auto">
            <a:xfrm>
              <a:off x="298" y="3830"/>
              <a:ext cx="288" cy="0"/>
            </a:xfrm>
            <a:prstGeom prst="line">
              <a:avLst/>
            </a:prstGeom>
            <a:noFill/>
            <a:ln w="19050">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6613" name="Text Box 30"/>
            <p:cNvSpPr txBox="1">
              <a:spLocks noChangeArrowheads="1"/>
            </p:cNvSpPr>
            <p:nvPr>
              <p:custDataLst>
                <p:tags r:id="rId20"/>
              </p:custDataLst>
            </p:nvPr>
          </p:nvSpPr>
          <p:spPr bwMode="auto">
            <a:xfrm>
              <a:off x="600" y="3726"/>
              <a:ext cx="7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loop-carried</a:t>
              </a:r>
              <a:endParaRPr lang="en-US" altLang="en-US" sz="1600" b="1">
                <a:solidFill>
                  <a:schemeClr val="tx1"/>
                </a:solidFill>
                <a:latin typeface="Arial" panose="020B0604020202020204" pitchFamily="34" charset="0"/>
              </a:endParaRPr>
            </a:p>
          </p:txBody>
        </p:sp>
        <p:sp>
          <p:nvSpPr>
            <p:cNvPr id="66614" name="Text Box 31"/>
            <p:cNvSpPr txBox="1">
              <a:spLocks noChangeArrowheads="1"/>
            </p:cNvSpPr>
            <p:nvPr>
              <p:custDataLst>
                <p:tags r:id="rId21"/>
              </p:custDataLst>
            </p:nvPr>
          </p:nvSpPr>
          <p:spPr bwMode="auto">
            <a:xfrm>
              <a:off x="610" y="3147"/>
              <a:ext cx="5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00CC00"/>
                  </a:solidFill>
                  <a:latin typeface="Arial" panose="020B0604020202020204" pitchFamily="34" charset="0"/>
                </a:rPr>
                <a:t>register</a:t>
              </a:r>
              <a:endParaRPr lang="en-US" altLang="en-US" sz="1600" b="1">
                <a:solidFill>
                  <a:srgbClr val="00CC00"/>
                </a:solidFill>
                <a:latin typeface="Arial" panose="020B0604020202020204" pitchFamily="34" charset="0"/>
              </a:endParaRPr>
            </a:p>
          </p:txBody>
        </p:sp>
        <p:sp>
          <p:nvSpPr>
            <p:cNvPr id="66615" name="Text Box 33"/>
            <p:cNvSpPr txBox="1">
              <a:spLocks noChangeArrowheads="1"/>
            </p:cNvSpPr>
            <p:nvPr>
              <p:custDataLst>
                <p:tags r:id="rId22"/>
              </p:custDataLst>
            </p:nvPr>
          </p:nvSpPr>
          <p:spPr bwMode="auto">
            <a:xfrm>
              <a:off x="616" y="3336"/>
              <a:ext cx="4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FF0000"/>
                  </a:solidFill>
                  <a:latin typeface="Arial" panose="020B0604020202020204" pitchFamily="34" charset="0"/>
                </a:rPr>
                <a:t>control</a:t>
              </a:r>
              <a:endParaRPr lang="en-US" altLang="en-US" sz="1600" b="1">
                <a:solidFill>
                  <a:srgbClr val="FF0000"/>
                </a:solidFill>
                <a:latin typeface="Arial" panose="020B0604020202020204" pitchFamily="34" charset="0"/>
              </a:endParaRPr>
            </a:p>
          </p:txBody>
        </p:sp>
        <p:sp>
          <p:nvSpPr>
            <p:cNvPr id="66616" name="Rectangle 34"/>
            <p:cNvSpPr>
              <a:spLocks noChangeArrowheads="1"/>
            </p:cNvSpPr>
            <p:nvPr>
              <p:custDataLst>
                <p:tags r:id="rId23"/>
              </p:custDataLst>
            </p:nvPr>
          </p:nvSpPr>
          <p:spPr bwMode="auto">
            <a:xfrm>
              <a:off x="298" y="3929"/>
              <a:ext cx="287" cy="95"/>
            </a:xfrm>
            <a:prstGeom prst="rect">
              <a:avLst/>
            </a:prstGeom>
            <a:solidFill>
              <a:schemeClr val="tx1"/>
            </a:solidFill>
            <a:ln w="38100" algn="ctr">
              <a:solidFill>
                <a:schemeClr val="tx1"/>
              </a:solidFill>
              <a:miter lim="800000"/>
              <a:headEnd/>
              <a:tailEnd/>
            </a:ln>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6617" name="Text Box 35"/>
            <p:cNvSpPr txBox="1">
              <a:spLocks noChangeArrowheads="1"/>
            </p:cNvSpPr>
            <p:nvPr>
              <p:custDataLst>
                <p:tags r:id="rId24"/>
              </p:custDataLst>
            </p:nvPr>
          </p:nvSpPr>
          <p:spPr bwMode="auto">
            <a:xfrm>
              <a:off x="591" y="3880"/>
              <a:ext cx="13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communication queue</a:t>
              </a:r>
              <a:endParaRPr lang="en-US" altLang="en-US" sz="1600" b="1">
                <a:solidFill>
                  <a:schemeClr val="tx1"/>
                </a:solidFill>
                <a:latin typeface="Arial" panose="020B0604020202020204" pitchFamily="34" charset="0"/>
              </a:endParaRPr>
            </a:p>
          </p:txBody>
        </p:sp>
      </p:grpSp>
      <p:sp>
        <p:nvSpPr>
          <p:cNvPr id="66566" name="Text Box 37"/>
          <p:cNvSpPr txBox="1">
            <a:spLocks noChangeArrowheads="1"/>
          </p:cNvSpPr>
          <p:nvPr>
            <p:custDataLst>
              <p:tags r:id="rId5"/>
            </p:custDataLst>
          </p:nvPr>
        </p:nvSpPr>
        <p:spPr bwMode="auto">
          <a:xfrm>
            <a:off x="8083550" y="0"/>
            <a:ext cx="19748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[MICRO 2005]</a:t>
            </a:r>
          </a:p>
        </p:txBody>
      </p:sp>
      <p:sp>
        <p:nvSpPr>
          <p:cNvPr id="66567" name="Text Box 10"/>
          <p:cNvSpPr txBox="1">
            <a:spLocks noChangeArrowheads="1"/>
          </p:cNvSpPr>
          <p:nvPr>
            <p:custDataLst>
              <p:tags r:id="rId6"/>
            </p:custDataLst>
          </p:nvPr>
        </p:nvSpPr>
        <p:spPr bwMode="auto">
          <a:xfrm>
            <a:off x="647700" y="2613025"/>
            <a:ext cx="14462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Dependence</a:t>
            </a:r>
          </a:p>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Graph</a:t>
            </a:r>
          </a:p>
        </p:txBody>
      </p:sp>
      <p:sp>
        <p:nvSpPr>
          <p:cNvPr id="1614861" name="Text Box 13"/>
          <p:cNvSpPr txBox="1">
            <a:spLocks noChangeArrowheads="1"/>
          </p:cNvSpPr>
          <p:nvPr>
            <p:custDataLst>
              <p:tags r:id="rId7"/>
            </p:custDataLst>
          </p:nvPr>
        </p:nvSpPr>
        <p:spPr bwMode="auto">
          <a:xfrm>
            <a:off x="3927475" y="2682875"/>
            <a:ext cx="9017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DAG</a:t>
            </a:r>
            <a:r>
              <a:rPr lang="en-US" altLang="en-US" sz="1600" b="1" baseline="-25000">
                <a:solidFill>
                  <a:schemeClr val="tx1"/>
                </a:solidFill>
                <a:latin typeface="Tahoma" panose="020B0604030504040204" pitchFamily="34" charset="0"/>
              </a:rPr>
              <a:t>SCC</a:t>
            </a:r>
          </a:p>
        </p:txBody>
      </p:sp>
      <p:sp>
        <p:nvSpPr>
          <p:cNvPr id="1614862" name="Text Box 14"/>
          <p:cNvSpPr txBox="1">
            <a:spLocks noChangeArrowheads="1"/>
          </p:cNvSpPr>
          <p:nvPr>
            <p:custDataLst>
              <p:tags r:id="rId8"/>
            </p:custDataLst>
          </p:nvPr>
        </p:nvSpPr>
        <p:spPr bwMode="auto">
          <a:xfrm>
            <a:off x="6427788" y="2635250"/>
            <a:ext cx="10890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Thread 1</a:t>
            </a:r>
          </a:p>
        </p:txBody>
      </p:sp>
      <p:sp>
        <p:nvSpPr>
          <p:cNvPr id="1614863" name="Text Box 15"/>
          <p:cNvSpPr txBox="1">
            <a:spLocks noChangeArrowheads="1"/>
          </p:cNvSpPr>
          <p:nvPr>
            <p:custDataLst>
              <p:tags r:id="rId9"/>
            </p:custDataLst>
          </p:nvPr>
        </p:nvSpPr>
        <p:spPr bwMode="auto">
          <a:xfrm>
            <a:off x="7908925" y="2635250"/>
            <a:ext cx="10890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Thread 2</a:t>
            </a:r>
          </a:p>
        </p:txBody>
      </p:sp>
      <p:sp>
        <p:nvSpPr>
          <p:cNvPr id="1614864" name="Line 16"/>
          <p:cNvSpPr>
            <a:spLocks noChangeShapeType="1"/>
          </p:cNvSpPr>
          <p:nvPr>
            <p:custDataLst>
              <p:tags r:id="rId10"/>
            </p:custDataLst>
          </p:nvPr>
        </p:nvSpPr>
        <p:spPr bwMode="auto">
          <a:xfrm flipH="1">
            <a:off x="7745413" y="2854325"/>
            <a:ext cx="0" cy="287813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14865" name="Line 17"/>
          <p:cNvSpPr>
            <a:spLocks noChangeShapeType="1"/>
          </p:cNvSpPr>
          <p:nvPr>
            <p:custDataLst>
              <p:tags r:id="rId11"/>
            </p:custDataLst>
          </p:nvPr>
        </p:nvSpPr>
        <p:spPr bwMode="auto">
          <a:xfrm>
            <a:off x="7213600" y="3460750"/>
            <a:ext cx="360363" cy="238125"/>
          </a:xfrm>
          <a:prstGeom prst="line">
            <a:avLst/>
          </a:prstGeom>
          <a:noFill/>
          <a:ln w="19050">
            <a:solidFill>
              <a:srgbClr val="FF0000"/>
            </a:solidFill>
            <a:round/>
            <a:headEnd/>
            <a:tailEnd type="triangle" w="med" len="lg"/>
          </a:ln>
          <a:extLst>
            <a:ext uri="{909E8E84-426E-40DD-AFC4-6F175D3DCCD1}">
              <a14:hiddenFill xmlns:a14="http://schemas.microsoft.com/office/drawing/2010/main">
                <a:noFill/>
              </a14:hiddenFill>
            </a:ext>
          </a:extLst>
        </p:spPr>
        <p:txBody>
          <a:bodyPr wrap="none"/>
          <a:lstStyle/>
          <a:p>
            <a:endParaRPr lang="en-US"/>
          </a:p>
        </p:txBody>
      </p:sp>
      <p:sp>
        <p:nvSpPr>
          <p:cNvPr id="1614870" name="Rectangle 22"/>
          <p:cNvSpPr>
            <a:spLocks noChangeArrowheads="1"/>
          </p:cNvSpPr>
          <p:nvPr>
            <p:custDataLst>
              <p:tags r:id="rId12"/>
            </p:custDataLst>
          </p:nvPr>
        </p:nvSpPr>
        <p:spPr bwMode="auto">
          <a:xfrm rot="2041855">
            <a:off x="7516813" y="3746500"/>
            <a:ext cx="455612" cy="150813"/>
          </a:xfrm>
          <a:prstGeom prst="rect">
            <a:avLst/>
          </a:prstGeom>
          <a:solidFill>
            <a:srgbClr val="FF0000"/>
          </a:solidFill>
          <a:ln w="38100" algn="ctr">
            <a:solidFill>
              <a:srgbClr val="FF0000"/>
            </a:solidFill>
            <a:miter lim="800000"/>
            <a:headEnd/>
            <a:tailEnd/>
          </a:ln>
        </p:spPr>
        <p:txBody>
          <a:bodyPr wrap="none" anchor="ct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sz="1600" b="1">
              <a:solidFill>
                <a:schemeClr val="tx1"/>
              </a:solidFill>
              <a:latin typeface="Tahoma" panose="020B0604030504040204" pitchFamily="34" charset="0"/>
            </a:endParaRPr>
          </a:p>
        </p:txBody>
      </p:sp>
      <p:sp>
        <p:nvSpPr>
          <p:cNvPr id="1614873" name="Line 25"/>
          <p:cNvSpPr>
            <a:spLocks noChangeShapeType="1"/>
          </p:cNvSpPr>
          <p:nvPr>
            <p:custDataLst>
              <p:tags r:id="rId13"/>
            </p:custDataLst>
          </p:nvPr>
        </p:nvSpPr>
        <p:spPr bwMode="auto">
          <a:xfrm>
            <a:off x="7897813" y="3925888"/>
            <a:ext cx="455612" cy="303212"/>
          </a:xfrm>
          <a:prstGeom prst="line">
            <a:avLst/>
          </a:prstGeom>
          <a:noFill/>
          <a:ln w="19050">
            <a:solidFill>
              <a:srgbClr val="FF0000"/>
            </a:solidFill>
            <a:round/>
            <a:headEnd/>
            <a:tailEnd type="triangle" w="med" len="lg"/>
          </a:ln>
          <a:extLst>
            <a:ext uri="{909E8E84-426E-40DD-AFC4-6F175D3DCCD1}">
              <a14:hiddenFill xmlns:a14="http://schemas.microsoft.com/office/drawing/2010/main">
                <a:noFill/>
              </a14:hiddenFill>
            </a:ext>
          </a:extLst>
        </p:spPr>
        <p:txBody>
          <a:bodyPr wrap="none"/>
          <a:lstStyle/>
          <a:p>
            <a:endParaRPr lang="en-US"/>
          </a:p>
        </p:txBody>
      </p:sp>
      <p:sp>
        <p:nvSpPr>
          <p:cNvPr id="38" name="Oval 37"/>
          <p:cNvSpPr/>
          <p:nvPr/>
        </p:nvSpPr>
        <p:spPr bwMode="auto">
          <a:xfrm>
            <a:off x="2544763" y="2755900"/>
            <a:ext cx="455612"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D</a:t>
            </a:r>
          </a:p>
        </p:txBody>
      </p:sp>
      <p:sp>
        <p:nvSpPr>
          <p:cNvPr id="40" name="Oval 39"/>
          <p:cNvSpPr/>
          <p:nvPr/>
        </p:nvSpPr>
        <p:spPr bwMode="auto">
          <a:xfrm>
            <a:off x="2544763" y="3740150"/>
            <a:ext cx="457200" cy="455613"/>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41" name="Oval 40"/>
          <p:cNvSpPr/>
          <p:nvPr/>
        </p:nvSpPr>
        <p:spPr bwMode="auto">
          <a:xfrm>
            <a:off x="2544763" y="4722813"/>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sp>
        <p:nvSpPr>
          <p:cNvPr id="42" name="Oval 41"/>
          <p:cNvSpPr/>
          <p:nvPr/>
        </p:nvSpPr>
        <p:spPr bwMode="auto">
          <a:xfrm>
            <a:off x="1584325" y="374173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a:t>
            </a:r>
          </a:p>
        </p:txBody>
      </p:sp>
      <p:cxnSp>
        <p:nvCxnSpPr>
          <p:cNvPr id="66579" name="Straight Arrow Connector 43"/>
          <p:cNvCxnSpPr>
            <a:cxnSpLocks noChangeShapeType="1"/>
            <a:stCxn id="40" idx="4"/>
            <a:endCxn id="41" idx="0"/>
          </p:cNvCxnSpPr>
          <p:nvPr/>
        </p:nvCxnSpPr>
        <p:spPr bwMode="auto">
          <a:xfrm rot="5400000">
            <a:off x="2510632" y="4460081"/>
            <a:ext cx="525462" cy="3175"/>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cxnSp>
        <p:nvCxnSpPr>
          <p:cNvPr id="66580" name="Curved Connector 49"/>
          <p:cNvCxnSpPr>
            <a:cxnSpLocks noChangeShapeType="1"/>
            <a:stCxn id="41" idx="5"/>
            <a:endCxn id="41" idx="7"/>
          </p:cNvCxnSpPr>
          <p:nvPr/>
        </p:nvCxnSpPr>
        <p:spPr bwMode="auto">
          <a:xfrm rot="5400000" flipH="1">
            <a:off x="2773362" y="4951413"/>
            <a:ext cx="322263" cy="1588"/>
          </a:xfrm>
          <a:prstGeom prst="curvedConnector5">
            <a:avLst>
              <a:gd name="adj1" fmla="val -34398"/>
              <a:gd name="adj2" fmla="val -19542889"/>
              <a:gd name="adj3" fmla="val 126755"/>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66581" name="Curved Connector 49"/>
          <p:cNvCxnSpPr>
            <a:cxnSpLocks noChangeShapeType="1"/>
            <a:stCxn id="38" idx="5"/>
            <a:endCxn id="38" idx="7"/>
          </p:cNvCxnSpPr>
          <p:nvPr/>
        </p:nvCxnSpPr>
        <p:spPr bwMode="auto">
          <a:xfrm rot="5400000" flipH="1">
            <a:off x="2773363" y="2984500"/>
            <a:ext cx="322262" cy="1588"/>
          </a:xfrm>
          <a:prstGeom prst="curvedConnector5">
            <a:avLst>
              <a:gd name="adj1" fmla="val -42046"/>
              <a:gd name="adj2" fmla="val -21942264"/>
              <a:gd name="adj3" fmla="val 149685"/>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66582" name="Straight Arrow Connector 66"/>
          <p:cNvCxnSpPr>
            <a:cxnSpLocks noChangeShapeType="1"/>
            <a:stCxn id="38" idx="4"/>
            <a:endCxn id="40" idx="0"/>
          </p:cNvCxnSpPr>
          <p:nvPr/>
        </p:nvCxnSpPr>
        <p:spPr bwMode="auto">
          <a:xfrm rot="16200000" flipH="1">
            <a:off x="2508250" y="3476625"/>
            <a:ext cx="528638" cy="158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66583" name="Straight Arrow Connector 70"/>
          <p:cNvCxnSpPr>
            <a:cxnSpLocks noChangeShapeType="1"/>
            <a:stCxn id="42" idx="7"/>
            <a:endCxn id="38" idx="3"/>
          </p:cNvCxnSpPr>
          <p:nvPr/>
        </p:nvCxnSpPr>
        <p:spPr bwMode="auto">
          <a:xfrm rot="5400000" flipH="1" flipV="1">
            <a:off x="1962150" y="3159125"/>
            <a:ext cx="661988" cy="636588"/>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66584" name="Straight Arrow Connector 76"/>
          <p:cNvCxnSpPr>
            <a:cxnSpLocks noChangeShapeType="1"/>
            <a:stCxn id="42" idx="5"/>
            <a:endCxn id="41" idx="2"/>
          </p:cNvCxnSpPr>
          <p:nvPr/>
        </p:nvCxnSpPr>
        <p:spPr bwMode="auto">
          <a:xfrm rot="16200000" flipH="1">
            <a:off x="1850232" y="4256881"/>
            <a:ext cx="819150" cy="569913"/>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66585" name="Curved Connector 49"/>
          <p:cNvCxnSpPr>
            <a:cxnSpLocks noChangeShapeType="1"/>
            <a:stCxn id="42" idx="3"/>
            <a:endCxn id="42" idx="1"/>
          </p:cNvCxnSpPr>
          <p:nvPr/>
        </p:nvCxnSpPr>
        <p:spPr bwMode="auto">
          <a:xfrm rot="5400000" flipH="1">
            <a:off x="1490662" y="3970338"/>
            <a:ext cx="322263" cy="1588"/>
          </a:xfrm>
          <a:prstGeom prst="curvedConnector5">
            <a:avLst>
              <a:gd name="adj1" fmla="val -35389"/>
              <a:gd name="adj2" fmla="val 32348935"/>
              <a:gd name="adj3" fmla="val 135389"/>
            </a:avLst>
          </a:prstGeom>
          <a:noFill/>
          <a:ln w="25400" algn="ctr">
            <a:solidFill>
              <a:srgbClr val="FF0000"/>
            </a:solidFill>
            <a:prstDash val="dash"/>
            <a:round/>
            <a:headEnd/>
            <a:tailEnd type="triangle" w="med" len="lg"/>
          </a:ln>
          <a:extLst>
            <a:ext uri="{909E8E84-426E-40DD-AFC4-6F175D3DCCD1}">
              <a14:hiddenFill xmlns:a14="http://schemas.microsoft.com/office/drawing/2010/main">
                <a:noFill/>
              </a14:hiddenFill>
            </a:ext>
          </a:extLst>
        </p:spPr>
      </p:cxnSp>
      <p:cxnSp>
        <p:nvCxnSpPr>
          <p:cNvPr id="66586" name="Straight Arrow Connector 93"/>
          <p:cNvCxnSpPr>
            <a:cxnSpLocks noChangeShapeType="1"/>
            <a:stCxn id="42" idx="6"/>
            <a:endCxn id="40" idx="2"/>
          </p:cNvCxnSpPr>
          <p:nvPr/>
        </p:nvCxnSpPr>
        <p:spPr bwMode="auto">
          <a:xfrm flipV="1">
            <a:off x="2041525" y="3968750"/>
            <a:ext cx="503238" cy="1588"/>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66587" name="Straight Arrow Connector 103"/>
          <p:cNvCxnSpPr>
            <a:cxnSpLocks noChangeShapeType="1"/>
            <a:stCxn id="38" idx="2"/>
            <a:endCxn id="42" idx="0"/>
          </p:cNvCxnSpPr>
          <p:nvPr/>
        </p:nvCxnSpPr>
        <p:spPr bwMode="auto">
          <a:xfrm rot="10800000" flipV="1">
            <a:off x="1812925" y="2984500"/>
            <a:ext cx="731838" cy="75723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106" name="Oval 105"/>
          <p:cNvSpPr/>
          <p:nvPr/>
        </p:nvSpPr>
        <p:spPr bwMode="auto">
          <a:xfrm>
            <a:off x="4970463" y="2655888"/>
            <a:ext cx="668337"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  D</a:t>
            </a:r>
          </a:p>
        </p:txBody>
      </p:sp>
      <p:sp>
        <p:nvSpPr>
          <p:cNvPr id="108" name="Oval 107"/>
          <p:cNvSpPr/>
          <p:nvPr/>
        </p:nvSpPr>
        <p:spPr bwMode="auto">
          <a:xfrm>
            <a:off x="4600575" y="3656013"/>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109" name="Oval 108"/>
          <p:cNvSpPr/>
          <p:nvPr/>
        </p:nvSpPr>
        <p:spPr bwMode="auto">
          <a:xfrm>
            <a:off x="5076825" y="4657725"/>
            <a:ext cx="457200" cy="455613"/>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cxnSp>
        <p:nvCxnSpPr>
          <p:cNvPr id="113" name="Straight Arrow Connector 112"/>
          <p:cNvCxnSpPr>
            <a:cxnSpLocks noChangeShapeType="1"/>
            <a:stCxn id="106" idx="4"/>
            <a:endCxn id="108" idx="7"/>
          </p:cNvCxnSpPr>
          <p:nvPr/>
        </p:nvCxnSpPr>
        <p:spPr bwMode="auto">
          <a:xfrm rot="5400000">
            <a:off x="4842669" y="3261519"/>
            <a:ext cx="611187" cy="314325"/>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115" name="Straight Arrow Connector 114"/>
          <p:cNvCxnSpPr>
            <a:cxnSpLocks noChangeShapeType="1"/>
            <a:stCxn id="106" idx="4"/>
            <a:endCxn id="109" idx="0"/>
          </p:cNvCxnSpPr>
          <p:nvPr/>
        </p:nvCxnSpPr>
        <p:spPr bwMode="auto">
          <a:xfrm rot="5400000">
            <a:off x="4532313" y="3884613"/>
            <a:ext cx="1544637" cy="1587"/>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127" name="Straight Arrow Connector 126"/>
          <p:cNvCxnSpPr>
            <a:cxnSpLocks noChangeShapeType="1"/>
            <a:stCxn id="106" idx="3"/>
            <a:endCxn id="108" idx="0"/>
          </p:cNvCxnSpPr>
          <p:nvPr/>
        </p:nvCxnSpPr>
        <p:spPr bwMode="auto">
          <a:xfrm rot="5400000">
            <a:off x="4644232" y="3231356"/>
            <a:ext cx="609600" cy="239713"/>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129" name="Straight Arrow Connector 128"/>
          <p:cNvCxnSpPr>
            <a:cxnSpLocks noChangeShapeType="1"/>
            <a:stCxn id="108" idx="4"/>
            <a:endCxn id="109" idx="1"/>
          </p:cNvCxnSpPr>
          <p:nvPr/>
        </p:nvCxnSpPr>
        <p:spPr bwMode="auto">
          <a:xfrm rot="16200000" flipH="1">
            <a:off x="4680744" y="4261644"/>
            <a:ext cx="611187" cy="314325"/>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sp>
        <p:nvSpPr>
          <p:cNvPr id="130" name="Line 12"/>
          <p:cNvSpPr>
            <a:spLocks noChangeShapeType="1"/>
          </p:cNvSpPr>
          <p:nvPr>
            <p:custDataLst>
              <p:tags r:id="rId14"/>
            </p:custDataLst>
          </p:nvPr>
        </p:nvSpPr>
        <p:spPr bwMode="auto">
          <a:xfrm>
            <a:off x="4711700" y="3343275"/>
            <a:ext cx="927100"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31" name="Oval 130"/>
          <p:cNvSpPr/>
          <p:nvPr/>
        </p:nvSpPr>
        <p:spPr bwMode="auto">
          <a:xfrm>
            <a:off x="6756400" y="3175000"/>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a:t>
            </a:r>
          </a:p>
        </p:txBody>
      </p:sp>
      <p:sp>
        <p:nvSpPr>
          <p:cNvPr id="132" name="Oval 131"/>
          <p:cNvSpPr/>
          <p:nvPr/>
        </p:nvSpPr>
        <p:spPr bwMode="auto">
          <a:xfrm>
            <a:off x="6756400" y="4024313"/>
            <a:ext cx="455613"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D</a:t>
            </a:r>
          </a:p>
        </p:txBody>
      </p:sp>
      <p:cxnSp>
        <p:nvCxnSpPr>
          <p:cNvPr id="134" name="Straight Arrow Connector 133"/>
          <p:cNvCxnSpPr>
            <a:cxnSpLocks noChangeShapeType="1"/>
            <a:stCxn id="131" idx="4"/>
            <a:endCxn id="132" idx="0"/>
          </p:cNvCxnSpPr>
          <p:nvPr/>
        </p:nvCxnSpPr>
        <p:spPr bwMode="auto">
          <a:xfrm rot="5400000">
            <a:off x="6788943" y="3828257"/>
            <a:ext cx="392113" cy="0"/>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136" name="Curved Connector 49"/>
          <p:cNvCxnSpPr>
            <a:cxnSpLocks noChangeShapeType="1"/>
            <a:stCxn id="131" idx="3"/>
            <a:endCxn id="131" idx="1"/>
          </p:cNvCxnSpPr>
          <p:nvPr/>
        </p:nvCxnSpPr>
        <p:spPr bwMode="auto">
          <a:xfrm rot="5400000" flipH="1">
            <a:off x="6661944" y="3404394"/>
            <a:ext cx="323850" cy="1588"/>
          </a:xfrm>
          <a:prstGeom prst="curvedConnector5">
            <a:avLst>
              <a:gd name="adj1" fmla="val -41287"/>
              <a:gd name="adj2" fmla="val 26950634"/>
              <a:gd name="adj3" fmla="val 135389"/>
            </a:avLst>
          </a:prstGeom>
          <a:noFill/>
          <a:ln w="25400" algn="ctr">
            <a:solidFill>
              <a:srgbClr val="FF0000"/>
            </a:solidFill>
            <a:prstDash val="dash"/>
            <a:round/>
            <a:headEnd/>
            <a:tailEnd type="triangle" w="med" len="lg"/>
          </a:ln>
          <a:extLst>
            <a:ext uri="{909E8E84-426E-40DD-AFC4-6F175D3DCCD1}">
              <a14:hiddenFill xmlns:a14="http://schemas.microsoft.com/office/drawing/2010/main">
                <a:noFill/>
              </a14:hiddenFill>
            </a:ext>
          </a:extLst>
        </p:spPr>
      </p:cxnSp>
      <p:cxnSp>
        <p:nvCxnSpPr>
          <p:cNvPr id="144" name="Curved Connector 49"/>
          <p:cNvCxnSpPr>
            <a:cxnSpLocks noChangeShapeType="1"/>
            <a:stCxn id="132" idx="3"/>
            <a:endCxn id="132" idx="1"/>
          </p:cNvCxnSpPr>
          <p:nvPr/>
        </p:nvCxnSpPr>
        <p:spPr bwMode="auto">
          <a:xfrm rot="5400000" flipH="1">
            <a:off x="6661150" y="4252913"/>
            <a:ext cx="322263" cy="1587"/>
          </a:xfrm>
          <a:prstGeom prst="curvedConnector5">
            <a:avLst>
              <a:gd name="adj1" fmla="val -53083"/>
              <a:gd name="adj2" fmla="val 26950634"/>
              <a:gd name="adj3" fmla="val 141287"/>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158" name="Curved Connector 49"/>
          <p:cNvCxnSpPr>
            <a:cxnSpLocks noChangeShapeType="1"/>
            <a:stCxn id="132" idx="6"/>
            <a:endCxn id="131" idx="5"/>
          </p:cNvCxnSpPr>
          <p:nvPr/>
        </p:nvCxnSpPr>
        <p:spPr bwMode="auto">
          <a:xfrm flipH="1" flipV="1">
            <a:off x="7146925" y="3565525"/>
            <a:ext cx="65088" cy="687388"/>
          </a:xfrm>
          <a:prstGeom prst="curvedConnector4">
            <a:avLst>
              <a:gd name="adj1" fmla="val -345847"/>
              <a:gd name="adj2" fmla="val 61755"/>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172" name="Oval 171"/>
          <p:cNvSpPr/>
          <p:nvPr/>
        </p:nvSpPr>
        <p:spPr bwMode="auto">
          <a:xfrm>
            <a:off x="8199438" y="422433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173" name="Oval 172"/>
          <p:cNvSpPr/>
          <p:nvPr/>
        </p:nvSpPr>
        <p:spPr bwMode="auto">
          <a:xfrm>
            <a:off x="8201025" y="5065713"/>
            <a:ext cx="455613"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cxnSp>
        <p:nvCxnSpPr>
          <p:cNvPr id="174" name="Straight Arrow Connector 173"/>
          <p:cNvCxnSpPr>
            <a:cxnSpLocks noChangeShapeType="1"/>
            <a:stCxn id="172" idx="4"/>
            <a:endCxn id="173" idx="0"/>
          </p:cNvCxnSpPr>
          <p:nvPr/>
        </p:nvCxnSpPr>
        <p:spPr bwMode="auto">
          <a:xfrm rot="16200000" flipH="1">
            <a:off x="8236744" y="4872832"/>
            <a:ext cx="384175" cy="1587"/>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cxnSp>
        <p:nvCxnSpPr>
          <p:cNvPr id="178" name="Curved Connector 49"/>
          <p:cNvCxnSpPr>
            <a:cxnSpLocks noChangeShapeType="1"/>
            <a:stCxn id="173" idx="5"/>
            <a:endCxn id="173" idx="7"/>
          </p:cNvCxnSpPr>
          <p:nvPr/>
        </p:nvCxnSpPr>
        <p:spPr bwMode="auto">
          <a:xfrm rot="5400000" flipH="1">
            <a:off x="8429625" y="5294313"/>
            <a:ext cx="322263" cy="1587"/>
          </a:xfrm>
          <a:prstGeom prst="curvedConnector5">
            <a:avLst>
              <a:gd name="adj1" fmla="val -38338"/>
              <a:gd name="adj2" fmla="val -26977912"/>
              <a:gd name="adj3" fmla="val 132440"/>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184" name="Line 25"/>
          <p:cNvSpPr>
            <a:spLocks noChangeShapeType="1"/>
          </p:cNvSpPr>
          <p:nvPr>
            <p:custDataLst>
              <p:tags r:id="rId15"/>
            </p:custDataLst>
          </p:nvPr>
        </p:nvSpPr>
        <p:spPr bwMode="auto">
          <a:xfrm>
            <a:off x="7897813" y="3938588"/>
            <a:ext cx="455612" cy="1195387"/>
          </a:xfrm>
          <a:prstGeom prst="line">
            <a:avLst/>
          </a:prstGeom>
          <a:noFill/>
          <a:ln w="19050">
            <a:solidFill>
              <a:srgbClr val="FF0000"/>
            </a:solidFill>
            <a:round/>
            <a:headEnd/>
            <a:tailEnd type="triangle" w="med" len="lg"/>
          </a:ln>
          <a:extLst>
            <a:ext uri="{909E8E84-426E-40DD-AFC4-6F175D3DCCD1}">
              <a14:hiddenFill xmlns:a14="http://schemas.microsoft.com/office/drawing/2010/main">
                <a:noFill/>
              </a14:hiddenFill>
            </a:ext>
          </a:extLst>
        </p:spPr>
        <p:txBody>
          <a:bodyPr wrap="none"/>
          <a:lstStyle/>
          <a:p>
            <a:endParaRPr lang="en-US"/>
          </a:p>
        </p:txBody>
      </p:sp>
      <p:sp>
        <p:nvSpPr>
          <p:cNvPr id="185" name="Rectangle 22"/>
          <p:cNvSpPr>
            <a:spLocks noChangeArrowheads="1"/>
          </p:cNvSpPr>
          <p:nvPr>
            <p:custDataLst>
              <p:tags r:id="rId16"/>
            </p:custDataLst>
          </p:nvPr>
        </p:nvSpPr>
        <p:spPr bwMode="auto">
          <a:xfrm>
            <a:off x="7516813" y="4294188"/>
            <a:ext cx="455612" cy="150812"/>
          </a:xfrm>
          <a:prstGeom prst="rect">
            <a:avLst/>
          </a:prstGeom>
          <a:solidFill>
            <a:srgbClr val="00B050"/>
          </a:solidFill>
          <a:ln w="38100" algn="ctr">
            <a:solidFill>
              <a:srgbClr val="00B050"/>
            </a:solidFill>
            <a:miter lim="800000"/>
            <a:headEnd/>
            <a:tailEnd/>
          </a:ln>
        </p:spPr>
        <p:txBody>
          <a:bodyPr wrap="none" anchor="ct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sz="1600" b="1">
              <a:solidFill>
                <a:schemeClr val="tx1"/>
              </a:solidFill>
              <a:latin typeface="Tahoma" panose="020B0604030504040204" pitchFamily="34" charset="0"/>
            </a:endParaRPr>
          </a:p>
        </p:txBody>
      </p:sp>
      <p:cxnSp>
        <p:nvCxnSpPr>
          <p:cNvPr id="188" name="Straight Arrow Connector 187"/>
          <p:cNvCxnSpPr>
            <a:cxnSpLocks noChangeShapeType="1"/>
          </p:cNvCxnSpPr>
          <p:nvPr/>
        </p:nvCxnSpPr>
        <p:spPr bwMode="auto">
          <a:xfrm>
            <a:off x="7191375" y="4367213"/>
            <a:ext cx="319088" cy="1587"/>
          </a:xfrm>
          <a:prstGeom prst="straightConnector1">
            <a:avLst/>
          </a:prstGeom>
          <a:noFill/>
          <a:ln w="19050" algn="ctr">
            <a:solidFill>
              <a:srgbClr val="00B050"/>
            </a:solidFill>
            <a:round/>
            <a:headEnd/>
            <a:tailEnd type="triangle" w="med" len="med"/>
          </a:ln>
          <a:extLst>
            <a:ext uri="{909E8E84-426E-40DD-AFC4-6F175D3DCCD1}">
              <a14:hiddenFill xmlns:a14="http://schemas.microsoft.com/office/drawing/2010/main">
                <a:noFill/>
              </a14:hiddenFill>
            </a:ext>
          </a:extLst>
        </p:spPr>
      </p:cxnSp>
      <p:cxnSp>
        <p:nvCxnSpPr>
          <p:cNvPr id="189" name="Straight Arrow Connector 188"/>
          <p:cNvCxnSpPr>
            <a:cxnSpLocks noChangeShapeType="1"/>
          </p:cNvCxnSpPr>
          <p:nvPr/>
        </p:nvCxnSpPr>
        <p:spPr bwMode="auto">
          <a:xfrm>
            <a:off x="7908925" y="4370388"/>
            <a:ext cx="320675" cy="1587"/>
          </a:xfrm>
          <a:prstGeom prst="straightConnector1">
            <a:avLst/>
          </a:prstGeom>
          <a:noFill/>
          <a:ln w="19050" algn="ctr">
            <a:solidFill>
              <a:srgbClr val="00B05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48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148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148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1486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148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1487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148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8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614861" grpId="0"/>
      <p:bldP spid="1614862" grpId="0"/>
      <p:bldP spid="1614863" grpId="0"/>
      <p:bldP spid="1614870" grpId="0" animBg="1"/>
      <p:bldP spid="106" grpId="0" animBg="1"/>
      <p:bldP spid="108" grpId="0" animBg="1"/>
      <p:bldP spid="109" grpId="0" animBg="1"/>
      <p:bldP spid="131" grpId="0" animBg="1"/>
      <p:bldP spid="132" grpId="0" animBg="1"/>
      <p:bldP spid="172" grpId="0" animBg="1"/>
      <p:bldP spid="173" grpId="0" animBg="1"/>
      <p:bldP spid="18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hp new">
  <a:themeElements>
    <a:clrScheme name="">
      <a:dk1>
        <a:srgbClr val="000000"/>
      </a:dk1>
      <a:lt1>
        <a:srgbClr val="FFFFFF"/>
      </a:lt1>
      <a:dk2>
        <a:srgbClr val="3333FF"/>
      </a:dk2>
      <a:lt2>
        <a:srgbClr val="777777"/>
      </a:lt2>
      <a:accent1>
        <a:srgbClr val="3333FF"/>
      </a:accent1>
      <a:accent2>
        <a:srgbClr val="3333FF"/>
      </a:accent2>
      <a:accent3>
        <a:srgbClr val="FFFFFF"/>
      </a:accent3>
      <a:accent4>
        <a:srgbClr val="000000"/>
      </a:accent4>
      <a:accent5>
        <a:srgbClr val="ADADFF"/>
      </a:accent5>
      <a:accent6>
        <a:srgbClr val="2D2DE7"/>
      </a:accent6>
      <a:hlink>
        <a:srgbClr val="000000"/>
      </a:hlink>
      <a:folHlink>
        <a:srgbClr val="0099CC"/>
      </a:folHlink>
    </a:clrScheme>
    <a:fontScheme name="hp ne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accent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accent1"/>
            </a:solidFill>
            <a:effectLst/>
            <a:latin typeface="Times New Roman" pitchFamily="18" charset="0"/>
          </a:defRPr>
        </a:defPPr>
      </a:lstStyle>
    </a:lnDef>
  </a:objectDefaults>
  <a:extraClrSchemeLst>
    <a:extraClrScheme>
      <a:clrScheme name="hp new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hp new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hp new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hp new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p new">
  <a:themeElements>
    <a:clrScheme name="">
      <a:dk1>
        <a:srgbClr val="000000"/>
      </a:dk1>
      <a:lt1>
        <a:srgbClr val="FFFFFF"/>
      </a:lt1>
      <a:dk2>
        <a:srgbClr val="3333FF"/>
      </a:dk2>
      <a:lt2>
        <a:srgbClr val="777777"/>
      </a:lt2>
      <a:accent1>
        <a:srgbClr val="3333FF"/>
      </a:accent1>
      <a:accent2>
        <a:srgbClr val="3333FF"/>
      </a:accent2>
      <a:accent3>
        <a:srgbClr val="FFFFFF"/>
      </a:accent3>
      <a:accent4>
        <a:srgbClr val="000000"/>
      </a:accent4>
      <a:accent5>
        <a:srgbClr val="ADADFF"/>
      </a:accent5>
      <a:accent6>
        <a:srgbClr val="2D2DE7"/>
      </a:accent6>
      <a:hlink>
        <a:srgbClr val="000000"/>
      </a:hlink>
      <a:folHlink>
        <a:srgbClr val="0099CC"/>
      </a:folHlink>
    </a:clrScheme>
    <a:fontScheme name="1_hp ne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accent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accent1"/>
            </a:solidFill>
            <a:effectLst/>
            <a:latin typeface="Times New Roman" pitchFamily="18" charset="0"/>
          </a:defRPr>
        </a:defPPr>
      </a:lstStyle>
    </a:lnDef>
  </a:objectDefaults>
  <a:extraClrSchemeLst>
    <a:extraClrScheme>
      <a:clrScheme name="1_hp new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1_hp new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hp new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1_hp new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12349</TotalTime>
  <Words>1232</Words>
  <Application>Microsoft Office PowerPoint</Application>
  <PresentationFormat>Custom</PresentationFormat>
  <Paragraphs>460</Paragraphs>
  <Slides>20</Slides>
  <Notes>13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2" baseType="lpstr">
      <vt:lpstr>ＭＳ Ｐゴシック</vt:lpstr>
      <vt:lpstr>Arial</vt:lpstr>
      <vt:lpstr>Courier New</vt:lpstr>
      <vt:lpstr>Hewlett</vt:lpstr>
      <vt:lpstr>Monotype Sorts</vt:lpstr>
      <vt:lpstr>Tahoma</vt:lpstr>
      <vt:lpstr>Times</vt:lpstr>
      <vt:lpstr>Times New Roman</vt:lpstr>
      <vt:lpstr>Wingdings</vt:lpstr>
      <vt:lpstr>hp new</vt:lpstr>
      <vt:lpstr>1_hp new</vt:lpstr>
      <vt:lpstr>Chart</vt:lpstr>
      <vt:lpstr> Automatic Parallelization Via Decoupled Software Pipelining</vt:lpstr>
      <vt:lpstr>Parallelization: Scientific vs Non-Scientific Codes</vt:lpstr>
      <vt:lpstr>DOALL Coverage – Provable and Profiled</vt:lpstr>
      <vt:lpstr>Alternative Parallelization Approaches</vt:lpstr>
      <vt:lpstr>Comparison: IMT, PMT, CMT </vt:lpstr>
      <vt:lpstr>Comparison: IMT, PMT, CMT </vt:lpstr>
      <vt:lpstr>Our Objective: Automatic Extraction of Pipeline Parallelism using DSWP</vt:lpstr>
      <vt:lpstr>Decoupled Software Pipelining</vt:lpstr>
      <vt:lpstr>PowerPoint Presentation</vt:lpstr>
      <vt:lpstr>Implementing DSWP</vt:lpstr>
      <vt:lpstr>Optimization: Node Splitting To Eliminate Cross Thread Control</vt:lpstr>
      <vt:lpstr>Optimization: Node Splitting To Reduce Communication</vt:lpstr>
      <vt:lpstr>Constraint: Strongly Connected Components</vt:lpstr>
      <vt:lpstr>Speculation – Break Statistically Unlikely Dependences </vt:lpstr>
      <vt:lpstr>Why Speculation? </vt:lpstr>
      <vt:lpstr>Why Speculation? </vt:lpstr>
      <vt:lpstr>Execution Paradigm </vt:lpstr>
      <vt:lpstr>Evaluation: Dual Core vs Single Core </vt:lpstr>
      <vt:lpstr>Strengths/Weaknesses</vt:lpstr>
      <vt:lpstr>References</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583 Lecture Notes</dc:title>
  <dc:creator>Scott Mahlke</dc:creator>
  <cp:lastModifiedBy>mahlke</cp:lastModifiedBy>
  <cp:revision>291</cp:revision>
  <cp:lastPrinted>2001-10-18T06:50:13Z</cp:lastPrinted>
  <dcterms:created xsi:type="dcterms:W3CDTF">1999-01-24T07:45:10Z</dcterms:created>
  <dcterms:modified xsi:type="dcterms:W3CDTF">2025-11-05T02:46:58Z</dcterms:modified>
</cp:coreProperties>
</file>