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  <p:sldMasterId id="2147483650" r:id="rId2"/>
  </p:sldMasterIdLst>
  <p:notesMasterIdLst>
    <p:notesMasterId r:id="rId7"/>
  </p:notesMasterIdLst>
  <p:handoutMasterIdLst>
    <p:handoutMasterId r:id="rId8"/>
  </p:handoutMasterIdLst>
  <p:sldIdLst>
    <p:sldId id="512" r:id="rId3"/>
    <p:sldId id="544" r:id="rId4"/>
    <p:sldId id="545" r:id="rId5"/>
    <p:sldId id="546" r:id="rId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A707250E-89F7-4239-B13D-B305B2CB18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C48BBC4-AD60-42DF-8B2F-1AEC34534B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8AA278C3-87CD-4365-AB64-697A9387AE6C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823774AA-E7B7-444A-B366-CBA5E4305F36}" type="slidenum">
              <a:rPr lang="en-US" altLang="en-US" smtClean="0">
                <a:solidFill>
                  <a:schemeClr val="tx1"/>
                </a:solidFill>
              </a:rPr>
              <a:pPr/>
              <a:t>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48543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8129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8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07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958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1958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95797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73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38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47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45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03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10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0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8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400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55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609600"/>
            <a:ext cx="19621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7340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186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641475"/>
            <a:ext cx="3771900" cy="25320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325938"/>
            <a:ext cx="3771900" cy="2532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5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5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94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9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6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3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8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4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452D46B2-B11D-4CEC-A462-F02E1911719A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4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 sz="2000"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185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4495800" y="73914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BCFAC1D9-AFE2-48CB-8064-17FF6134B087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l" defTabSz="1106488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l" defTabSz="1106488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l" defTabSz="1106488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l" defTabSz="1106488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4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 sz="2000"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5pPr>
      <a:lvl6pPr marL="2362200" indent="-252413" algn="l" defTabSz="1106488" rtl="0" fontAlgn="base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6pPr>
      <a:lvl7pPr marL="2819400" indent="-252413" algn="l" defTabSz="1106488" rtl="0" fontAlgn="base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7pPr>
      <a:lvl8pPr marL="3276600" indent="-252413" algn="l" defTabSz="1106488" rtl="0" fontAlgn="base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8pPr>
      <a:lvl9pPr marL="3733800" indent="-252413" algn="l" defTabSz="1106488" rtl="0" fontAlgn="base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839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5400" dirty="0" smtClean="0"/>
              <a:t>EECS 583 </a:t>
            </a:r>
            <a:br>
              <a:rPr lang="en-US" altLang="en-US" sz="5400" dirty="0" smtClean="0"/>
            </a:br>
            <a:r>
              <a:rPr lang="en-US" altLang="en-US" sz="5400" dirty="0" smtClean="0"/>
              <a:t>Final Project Deliverables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November </a:t>
            </a:r>
            <a:r>
              <a:rPr lang="en-US" altLang="en-US" i="1" dirty="0" smtClean="0"/>
              <a:t>19, 2025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Announcements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524" y="1524000"/>
            <a:ext cx="7696200" cy="5216525"/>
          </a:xfrm>
        </p:spPr>
        <p:txBody>
          <a:bodyPr/>
          <a:lstStyle/>
          <a:p>
            <a:r>
              <a:rPr lang="en-US" altLang="en-US" dirty="0" smtClean="0">
                <a:latin typeface="+mj-lt"/>
              </a:rPr>
              <a:t>Exam regrade requests due on Friday</a:t>
            </a:r>
          </a:p>
          <a:p>
            <a:r>
              <a:rPr lang="en-US" altLang="en-US" dirty="0" smtClean="0">
                <a:latin typeface="+mj-lt"/>
              </a:rPr>
              <a:t>Final </a:t>
            </a:r>
            <a:r>
              <a:rPr lang="en-US" altLang="en-US" dirty="0" smtClean="0">
                <a:latin typeface="+mj-lt"/>
              </a:rPr>
              <a:t>project demo slots (15 </a:t>
            </a:r>
            <a:r>
              <a:rPr lang="en-US" altLang="en-US" dirty="0" err="1" smtClean="0">
                <a:latin typeface="+mj-lt"/>
              </a:rPr>
              <a:t>mins</a:t>
            </a:r>
            <a:r>
              <a:rPr lang="en-US" altLang="en-US" dirty="0" smtClean="0">
                <a:latin typeface="+mj-lt"/>
              </a:rPr>
              <a:t> per group)</a:t>
            </a:r>
          </a:p>
          <a:p>
            <a:pPr lvl="1"/>
            <a:r>
              <a:rPr lang="en-US" altLang="en-US" dirty="0" smtClean="0">
                <a:latin typeface="+mj-lt"/>
              </a:rPr>
              <a:t>Available </a:t>
            </a:r>
            <a:r>
              <a:rPr lang="en-US" altLang="en-US" dirty="0" smtClean="0">
                <a:latin typeface="+mj-lt"/>
              </a:rPr>
              <a:t>on </a:t>
            </a:r>
            <a:r>
              <a:rPr lang="en-US" altLang="en-US" dirty="0" smtClean="0">
                <a:latin typeface="+mj-lt"/>
              </a:rPr>
              <a:t>EECS 583 </a:t>
            </a:r>
            <a:r>
              <a:rPr lang="en-US" altLang="en-US" dirty="0" smtClean="0">
                <a:latin typeface="+mj-lt"/>
              </a:rPr>
              <a:t>calendar</a:t>
            </a:r>
          </a:p>
          <a:p>
            <a:pPr lvl="1"/>
            <a:r>
              <a:rPr lang="en-US" altLang="en-US" dirty="0" smtClean="0">
                <a:latin typeface="+mj-lt"/>
              </a:rPr>
              <a:t>Piazza post by </a:t>
            </a:r>
            <a:r>
              <a:rPr lang="en-US" altLang="en-US" dirty="0" err="1" smtClean="0">
                <a:latin typeface="+mj-lt"/>
              </a:rPr>
              <a:t>Rishika</a:t>
            </a:r>
            <a:r>
              <a:rPr lang="en-US" altLang="en-US" dirty="0" smtClean="0">
                <a:latin typeface="+mj-lt"/>
              </a:rPr>
              <a:t> </a:t>
            </a:r>
            <a:r>
              <a:rPr lang="en-US" altLang="en-US" dirty="0" smtClean="0">
                <a:latin typeface="+mj-lt"/>
              </a:rPr>
              <a:t>on how to sign up</a:t>
            </a:r>
            <a:endParaRPr lang="en-US" altLang="en-US" dirty="0" smtClean="0">
              <a:latin typeface="+mj-lt"/>
            </a:endParaRPr>
          </a:p>
          <a:p>
            <a:pPr lvl="1"/>
            <a:r>
              <a:rPr lang="en-US" altLang="en-US" dirty="0" smtClean="0">
                <a:latin typeface="+mj-lt"/>
              </a:rPr>
              <a:t>Dec </a:t>
            </a:r>
            <a:r>
              <a:rPr lang="en-US" altLang="en-US" dirty="0" smtClean="0">
                <a:latin typeface="+mj-lt"/>
              </a:rPr>
              <a:t>5 </a:t>
            </a:r>
            <a:r>
              <a:rPr lang="en-US" altLang="en-US" dirty="0" smtClean="0">
                <a:latin typeface="+mj-lt"/>
              </a:rPr>
              <a:t>– </a:t>
            </a:r>
            <a:r>
              <a:rPr lang="en-US" altLang="en-US" dirty="0" smtClean="0">
                <a:latin typeface="+mj-lt"/>
              </a:rPr>
              <a:t>12</a:t>
            </a:r>
            <a:endParaRPr lang="en-US" altLang="en-US" dirty="0" smtClean="0">
              <a:latin typeface="+mj-lt"/>
            </a:endParaRPr>
          </a:p>
          <a:p>
            <a:pPr lvl="1"/>
            <a:r>
              <a:rPr lang="en-US" altLang="en-US" dirty="0" smtClean="0">
                <a:latin typeface="+mj-lt"/>
              </a:rPr>
              <a:t>Meet on Zoom, use GSI office hours </a:t>
            </a:r>
            <a:r>
              <a:rPr lang="en-US" altLang="en-US" dirty="0" smtClean="0">
                <a:latin typeface="+mj-lt"/>
              </a:rPr>
              <a:t>link</a:t>
            </a:r>
            <a:endParaRPr lang="en-US" alt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675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Project Demos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456556"/>
            <a:ext cx="7696200" cy="5216525"/>
          </a:xfrm>
        </p:spPr>
        <p:txBody>
          <a:bodyPr/>
          <a:lstStyle/>
          <a:p>
            <a:r>
              <a:rPr lang="en-US" altLang="en-US" sz="2000" dirty="0" smtClean="0"/>
              <a:t>Each group gets max of 15 </a:t>
            </a:r>
            <a:r>
              <a:rPr lang="en-US" altLang="en-US" sz="2000" dirty="0" err="1" smtClean="0"/>
              <a:t>mins</a:t>
            </a:r>
            <a:endParaRPr lang="en-US" altLang="en-US" sz="2000" dirty="0" smtClean="0"/>
          </a:p>
          <a:p>
            <a:pPr lvl="1"/>
            <a:r>
              <a:rPr lang="en-US" altLang="en-US" sz="1800" dirty="0" smtClean="0"/>
              <a:t>Each group member should say something</a:t>
            </a:r>
          </a:p>
          <a:p>
            <a:pPr lvl="1"/>
            <a:r>
              <a:rPr lang="en-US" altLang="en-US" sz="1800" dirty="0" smtClean="0"/>
              <a:t>Timing will be strict due to back-to-back scheduling</a:t>
            </a:r>
          </a:p>
          <a:p>
            <a:pPr lvl="1"/>
            <a:r>
              <a:rPr lang="en-US" altLang="en-US" sz="1800" dirty="0" smtClean="0"/>
              <a:t>Aim for 12 </a:t>
            </a:r>
            <a:r>
              <a:rPr lang="en-US" altLang="en-US" sz="1800" dirty="0" err="1" smtClean="0"/>
              <a:t>mins</a:t>
            </a:r>
            <a:r>
              <a:rPr lang="en-US" altLang="en-US" sz="1800" dirty="0" smtClean="0"/>
              <a:t> + 3 </a:t>
            </a:r>
            <a:r>
              <a:rPr lang="en-US" altLang="en-US" sz="1800" dirty="0" err="1" smtClean="0"/>
              <a:t>mins</a:t>
            </a:r>
            <a:r>
              <a:rPr lang="en-US" altLang="en-US" sz="1800" dirty="0" smtClean="0"/>
              <a:t> </a:t>
            </a:r>
            <a:r>
              <a:rPr lang="en-US" altLang="en-US" sz="1800" dirty="0" smtClean="0"/>
              <a:t>Q&amp;A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Pick a slot that the whole team can </a:t>
            </a:r>
            <a:r>
              <a:rPr lang="en-US" altLang="en-US" sz="1800" dirty="0" smtClean="0"/>
              <a:t>meet – everyone should be there!</a:t>
            </a:r>
            <a:endParaRPr lang="en-US" altLang="en-US" sz="1800" dirty="0" smtClean="0"/>
          </a:p>
          <a:p>
            <a:r>
              <a:rPr lang="en-US" altLang="en-US" sz="2000" dirty="0" smtClean="0"/>
              <a:t>Recommended format: Combo of slides and some demonstration of your project</a:t>
            </a:r>
          </a:p>
          <a:p>
            <a:pPr lvl="1"/>
            <a:r>
              <a:rPr lang="en-US" altLang="en-US" sz="1800" dirty="0" smtClean="0"/>
              <a:t>Problem that you attacked</a:t>
            </a:r>
          </a:p>
          <a:p>
            <a:pPr lvl="1"/>
            <a:r>
              <a:rPr lang="en-US" altLang="en-US" sz="1800" dirty="0" smtClean="0"/>
              <a:t>What you built</a:t>
            </a:r>
          </a:p>
          <a:p>
            <a:pPr lvl="1"/>
            <a:r>
              <a:rPr lang="en-US" altLang="en-US" sz="1800" dirty="0" smtClean="0"/>
              <a:t>How it works</a:t>
            </a:r>
          </a:p>
          <a:p>
            <a:pPr lvl="1"/>
            <a:r>
              <a:rPr lang="en-US" altLang="en-US" sz="1800" dirty="0" smtClean="0"/>
              <a:t>Results</a:t>
            </a:r>
          </a:p>
          <a:p>
            <a:pPr lvl="1"/>
            <a:r>
              <a:rPr lang="en-US" altLang="en-US" sz="1800" dirty="0" smtClean="0"/>
              <a:t>Demonstration on an example – Live or canned</a:t>
            </a:r>
          </a:p>
          <a:p>
            <a:r>
              <a:rPr lang="en-US" altLang="en-US" sz="2000" dirty="0" smtClean="0"/>
              <a:t>Success</a:t>
            </a:r>
          </a:p>
          <a:p>
            <a:pPr lvl="1"/>
            <a:r>
              <a:rPr lang="en-US" altLang="en-US" sz="1800" dirty="0" smtClean="0"/>
              <a:t>You successfully built something</a:t>
            </a:r>
          </a:p>
          <a:p>
            <a:pPr lvl="1"/>
            <a:r>
              <a:rPr lang="en-US" altLang="en-US" sz="1800" dirty="0" smtClean="0"/>
              <a:t>What you built works</a:t>
            </a:r>
          </a:p>
          <a:p>
            <a:pPr lvl="1"/>
            <a:r>
              <a:rPr lang="en-US" altLang="en-US" sz="1800" dirty="0" smtClean="0"/>
              <a:t>Demonstrate some benefit on at least 1 [contrived] application</a:t>
            </a:r>
            <a:endParaRPr lang="en-US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96877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Project Report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3-5 pages, 2 column, 10pt font, single space</a:t>
            </a:r>
          </a:p>
          <a:p>
            <a:pPr lvl="1"/>
            <a:r>
              <a:rPr lang="en-US" altLang="en-US" dirty="0" smtClean="0"/>
              <a:t>You can use the figures/graphs from your slides</a:t>
            </a:r>
          </a:p>
          <a:p>
            <a:pPr lvl="1"/>
            <a:r>
              <a:rPr lang="en-US" altLang="en-US" dirty="0" smtClean="0"/>
              <a:t>Report describes problem attacked, some related work, what you did, how it works, and your results</a:t>
            </a:r>
          </a:p>
          <a:p>
            <a:r>
              <a:rPr lang="en-US" altLang="en-US" dirty="0" smtClean="0"/>
              <a:t>Email </a:t>
            </a:r>
            <a:r>
              <a:rPr lang="en-US" altLang="en-US" dirty="0" smtClean="0"/>
              <a:t>pdf of report and demo slides to </a:t>
            </a:r>
            <a:r>
              <a:rPr lang="en-US" altLang="en-US" dirty="0" smtClean="0"/>
              <a:t>Naveen, </a:t>
            </a:r>
            <a:r>
              <a:rPr lang="en-US" altLang="en-US" dirty="0" err="1" smtClean="0"/>
              <a:t>Rishika</a:t>
            </a:r>
            <a:r>
              <a:rPr lang="en-US" altLang="en-US" dirty="0" smtClean="0"/>
              <a:t>, </a:t>
            </a:r>
            <a:r>
              <a:rPr lang="en-US" altLang="en-US" dirty="0" smtClean="0"/>
              <a:t>and I (put EECS 583 and your group number in the subject!)</a:t>
            </a:r>
          </a:p>
          <a:p>
            <a:r>
              <a:rPr lang="en-US" altLang="en-US" dirty="0" smtClean="0"/>
              <a:t>Deadline</a:t>
            </a:r>
          </a:p>
          <a:p>
            <a:pPr lvl="1"/>
            <a:r>
              <a:rPr lang="en-US" altLang="en-US" dirty="0"/>
              <a:t>R</a:t>
            </a:r>
            <a:r>
              <a:rPr lang="en-US" altLang="en-US" dirty="0" smtClean="0"/>
              <a:t>ight after your </a:t>
            </a:r>
            <a:r>
              <a:rPr lang="en-US" altLang="en-US" dirty="0"/>
              <a:t>d</a:t>
            </a:r>
            <a:r>
              <a:rPr lang="en-US" altLang="en-US" dirty="0" smtClean="0"/>
              <a:t>emo if you can</a:t>
            </a:r>
          </a:p>
          <a:p>
            <a:pPr lvl="1"/>
            <a:r>
              <a:rPr lang="en-US" altLang="en-US" dirty="0" smtClean="0"/>
              <a:t>Final deadline: </a:t>
            </a:r>
            <a:r>
              <a:rPr lang="en-US" altLang="en-US" dirty="0" smtClean="0"/>
              <a:t>Friday, Dec 12, midnight.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142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1_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11891</TotalTime>
  <Words>237</Words>
  <Application>Microsoft Office PowerPoint</Application>
  <PresentationFormat>Custom</PresentationFormat>
  <Paragraphs>38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Hewlett</vt:lpstr>
      <vt:lpstr>Monotype Sorts</vt:lpstr>
      <vt:lpstr>Times New Roman</vt:lpstr>
      <vt:lpstr>Wingdings</vt:lpstr>
      <vt:lpstr>hp new</vt:lpstr>
      <vt:lpstr>1_hp new</vt:lpstr>
      <vt:lpstr>EECS 583  Final Project Deliverables</vt:lpstr>
      <vt:lpstr>Announcements</vt:lpstr>
      <vt:lpstr>Project Demos</vt:lpstr>
      <vt:lpstr>Project Report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292</cp:revision>
  <cp:lastPrinted>2001-10-18T06:50:13Z</cp:lastPrinted>
  <dcterms:created xsi:type="dcterms:W3CDTF">1999-01-24T07:45:10Z</dcterms:created>
  <dcterms:modified xsi:type="dcterms:W3CDTF">2025-11-19T03:12:28Z</dcterms:modified>
</cp:coreProperties>
</file>