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22:01:34.354"/>
    </inkml:context>
    <inkml:brush xml:id="br0">
      <inkml:brushProperty name="height" value="0.053" units="cm"/>
      <inkml:brushProperty name="color" value="#FF0000"/>
    </inkml:brush>
  </inkml:definitions>
  <inkml:trace contextRef="#ctx0" brushRef="#br0">1485 5293 29074,'-11'-7'-965,"-1"-2"0,1 4 1,2-2-1,3-2 0,0-1-1258,4-2 0,-4 4 1630,3 0 0,-1 0 0,5-3 544,3-1 0,-2 4 0,5 0 0,0 0 0,-1 2 0,2 1 0,0 1 189,0 0 1,0-6-1,3 4 1</inkml:trace>
  <inkml:trace contextRef="#ctx0" brushRef="#br0" timeOffset="1">1521 5175 22083,'-12'0'-242,"0"0"0,0 0 1,1-1-1,0-3 12,3-4 0,3 1 0,5 0 0,0-3 0,1 1 0,5 0 0,7 1 0,10-1 333,11-1 1,10-2 0,11 1 0,7 3 0,-28 6-1,-1 1 1,34-1 0,-5 2 0,-6 2 0,-5 1-837,-2 5 1,-7 3 720,-3 1 0,-2-1 0,-2 1 0</inkml:trace>
  <inkml:trace contextRef="#ctx0" brushRef="#br0" timeOffset="2">8384 6943 10039,'4'-17'-512,"7"-2"717,13-4 0,19 5 0,14 2 1,-25 9-1,2 1 0,5 0 1,0 0-1,2 1 0,0 0-196,3 1 0,0 0 0,3 1 0,-1 1 0,-2 1 0,-1 2 1,-1-1-1,-1 1 0,0 0 0,-2 1 0,-1 1 0,-1 0-7,-1 2 1,0 1 0,0-2-1,-1 1 1,0 4 0,1-1-1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22:01:34.316"/>
    </inkml:context>
    <inkml:brush xml:id="br0">
      <inkml:brushProperty name="height" value="0.053" units="cm"/>
      <inkml:brushProperty name="color" value="#FF0000"/>
    </inkml:brush>
  </inkml:definitions>
  <inkml:trace contextRef="#ctx0" brushRef="#br0">20671 4527 14562,'-7'-6'-1457,"2"4"1044,5-6 1,2 1 0,1-2 0,4 1 0,-2 1 0,-5 0 737,-6 3 0,-2 3 0,-3 1 0,-2 0-88,0 0 1,5 5 0,7 2 0,8 0 0,10 0-657,7-2 338,7 4 1,18-7 0,6 3 0,6-1 0,-28-2 0,0 0 15,5-1 1,-1 0 0,0 0 0,1 0 0,4-1 0,1 0 0,0 0 0,0 0-1,0 0 1,-2 0 78,-1 0 0,0 0 1,1-1-1,-1 0 1,26-1-1,-6-2 1,-7 1-1,-10 2 421,-8 1 0,-10 0 1,-10-1-219,-6-3 1,-14 2-1,-10-2 1,-2 4-1,1 4-193,3 4 1,1 8-1,1 2 1</inkml:trace>
  <inkml:trace contextRef="#ctx0" brushRef="#br0" timeOffset="1">22923 8440 16032,'-17'-1'-230,"7"-3"222,8-4 0,16 3 1,12 0-1,12 0 1,10-2-1,14-1 1,-28 4-1,1 0 1,4 0-1,1 1 1,0-2-1,1 2 1,2-1-1,1 1 1,-2 0-1,1 0 69,0-1 0,0 1 0,-2 2 1,-2-1-1,-1 0 0,-1 0 0,-2 2 1,-1-1-1,30 1 0,-6 0 1,-5 0-1,-8 0 0,-5 0 216,-8 0 1,-4 0 0,-8 0-177,-5 0 0,-8 0 1,-7 0-1,-7 1-806,-3 3 684,3 3 0,-3 5 0,3 0 0</inkml:trace>
  <inkml:trace contextRef="#ctx0" brushRef="#br0" timeOffset="2">18796 7179 12385,'17'0'-195,"4"0"1,5 0-1,7 0 1,4 0 0,2 0-1,-1 0 189,-1 0 0,-3 0 1,-3-1-1,-5-2 1,-5-1 236,-5 2 1,-13 0 0,-7 2 0,-7 2-1,-3 0 1,-3 3 0,-1 1-234,-3-1 1,-2-1-1,-2-4 1,-2 0 0,-5 0 57,-2 0 1,-2 0 0,-4 0-1,-2-1 1,-1-2 0,0-2 107,-2-2 0,6 5 0,2-2 0,6 2 0,3 2 0,6 0-1629,5 0 1451,9 0 1,8 6 0,7 0 0</inkml:trace>
  <inkml:trace contextRef="#ctx0" brushRef="#br0" timeOffset="3">19775 6908 8585,'-9'-12'-1358,"5"2"1474,8 2 0,10-1 0,6 3 0,3 1 1,3-1-1,3 0 71,1 1 1,-3 0 0,0 2 0,-2-1 0,-3 2-131,-2 0 0,1 2 0,-5 0 1,-2 0-144,-1 0 1,-5 2 0,-1 2-107,-2 4 0,-3-3 0,-7 0 1,-5-1 158,-5 0 0,-10 0 1,1-4-1,-5 0 0,-5 0 1,-3 1-105,-2 3 1,-5 3 136,5 4 0,-5 1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22:01:34.278"/>
    </inkml:context>
    <inkml:brush xml:id="br0">
      <inkml:brushProperty name="height" value="0.053" units="cm"/>
      <inkml:brushProperty name="color" value="#FF0000"/>
    </inkml:brush>
  </inkml:definitions>
  <inkml:trace contextRef="#ctx0" brushRef="#br0">15848 1780 8166,'-16'5'0,"1"3"0,-5-1 0,3-1 0,0 1 0,-1-1 0,-1 4 57,5 5 1,-8 4 0,2 5-1,-1 4 1,-1 3 0,1 2-1,-2-1 1,4-4 0,2 0 141,6-1 1,1 0 0,7-6-1,6-3 1,7-1 0,11-4 192,9-4-899,7-4 1,15-6 0,5-4 0,3-7 506,3-6 0,0-5 0,-4 0 0</inkml:trace>
  <inkml:trace contextRef="#ctx0" brushRef="#br0" timeOffset="1">16237 1851 8166,'-18'0'-343,"-4"0"1,3 0 0,0 0 145,-1 0 0,6 5 0,-1 3 0,5 2 0,2 2 1,0 0 194,1 0 1,2 1 0,5 1 0,0 2 0,1-2 0,3 1 0,4 0-7,3 5 1,2-2 0,1 1 0,2-1 0,-2-1 0,1 0 0,0-2 377,5-2 1,-2-2 0,2 0 0,1-3-1,3-4 1,2-3-378,1-1 1,5-9 0,-3-4 0,-1-4 0,0-4-71,-6-1 1,1-6 138,-8 1 1,0-5 0,-7 5-1,-5 0-12,-1 3 0,-9 5 1,-6 3-1,-9 2 1,-8 1-1,-4 1 1,-4-2 0,1 6 0,3-1-1,1 0 1,4 2 51,6 2 0,4 1 0,9 5-102,2 3 0,8 3 0,7 4 0</inkml:trace>
  <inkml:trace contextRef="#ctx0" brushRef="#br0" timeOffset="2">16615 1768 8194,'-15'-26'0,"-3"2"0,-1 6 342,6 4 1,7 2 0,7 1 0,3 4-442,4 3 0,8-2 1,6 1-1,7 0 1,7 0-1,4 2 265,0 2 0,13-3 0,-1 1 1,1 5-1,-1 4 0,-5 5-69,-1 0 1,0 6 0,-11 3-1,-6 2 1,-7 2-235,-6-1 0,-8 1 0,-4 0 0,-4-2 0,-5-2 225,-7-5 0,-4-3 0,-6-4 0,1-4 0,-1-3 0,2-1-38,2 0 0,-2-9 1,4-4-1,2-4 1,1-4-1,2-1-239,3-2 1,3 0-1,5 1 1,3-1-1,5 1-253,7-1 0,6 6 0,4 2 0,3 4 0,3 3-1033,3 1 1475,-4 6 0,4-9 0,-3 5 0</inkml:trace>
  <inkml:trace contextRef="#ctx0" brushRef="#br0" timeOffset="3">17393 1556 8951,'-4'-8'356,"0"0"0,7 6 0,8-2-252,8 2 1,7 4 0,4 2 0,3 4 0,5 3-451,2 5 0,-2 2 0,2 7 0,-5 2 0,-3 0 162,-5-1 1,-3 3-1,-6-1 1,-6-2 0,-7-1-1,-4-3 247,-1-2 0,-5-3 0,-3-7 1,-4-2-1,-3-4 0,-4-4 396,1-4 0,0-8 1,3-9-1,0-4 0,1-4-348,5-1 1,0 0-1,5-3 1,2 3-1,3 0 1,5 1-102,6 1 0,8 4 1,0 6-1,2 2 1,1 5-10,1 6 1,1 0-2,2 1 0,3 0 0,6 4 0</inkml:trace>
  <inkml:trace contextRef="#ctx0" brushRef="#br0" timeOffset="4">18053 1674 8194,'-30'12'0,"4"-2"0,5-1 102,5-1 1,10-1-1,6 2 79,6-1 1,10-6-1,5 2 1,4-4 0,4-4-1,1-3-500,2-4 1,2-6 0,3-3-1,0-2 1,0-1 284,-3-1 0,-7 2 1,1 1-1,-5 2 1,-4 2-1,-8 3 112,-5 1 0,-6 2 1,-4 4-1,-5 3 0,-6 4 140,-5 4 0,2 3 0,-2 8 0,-2 3 0,-1 2 0,-2 2-83,2-1 1,8 0 0,0 3 0,6-1-251,5 1 1,4-2 0,5-2-1,7-5 1,8-2 0,6-2-98,6-3 1,3-3 0,4-5 0,3 0-1,0 0 212,-3 0 0,-2-10 0,-2-4 0</inkml:trace>
  <inkml:trace contextRef="#ctx0" brushRef="#br0" timeOffset="5">18784 1474 8194,'-23'0'50,"-5"5"1,1 3 0,0 3-88,3 5 0,5 1 1,5 4-1,5-1 1,5 1-1,2 1-254,2 2 0,6-1 0,1 1 1,5-1-1,4 0 0,4-4 488,2-3 1,2-3-1,0-2 1,3-4 0,0-4-1,1-7 112,0-8 0,-1-6 1,3-10-1,-1-3 1,-2-4-191,2-5 0,-3-3 1,3-7-1,-1-2 0,-5 0 1,1-2-142,-3 0 1,-2 10-1,0 0 1,-6 8-1,-5 6 1,-3 6 83,-3 7 1,-5 5-1,-5 4 1,-3 4 0,-1 3 65,1 1 0,0 5 1,3 5-1,4 4 0,4 6 1,6 3 73,5 5 0,10 0 0,8 5 0,0 0 0,0 2 0,-3 3-494,-1 0 0,-7 3 1,-3 0-1,-5-1 1,-3-1 29,-2-5 0,-1-5 1,-4-9-1,1-4 1,2-3-135,1-1 1,5-7-1,-3-7 396,1-8 0,3-12 0,-3-8 0</inkml:trace>
  <inkml:trace contextRef="#ctx0" brushRef="#br0" timeOffset="6">19209 1367 10071,'-4'-18'0,"1"4"0,6 5 144,7 5 0,18-2 0,12 2 1,8 1-841,3-3 0,8 0 1,-4-5-1,-4 2 0,-5 3 1,-10 0 695,-7 4 0,-1 6 0,-15 7 0,4 8 0</inkml:trace>
  <inkml:trace contextRef="#ctx0" brushRef="#br0" timeOffset="7">19775 1403 8277,'-12'-26'0,"2"3"245,2 5 0,4 4 1,8 4-1,4 4-468,2 1 0,-2-1 0,0 4 0,0-1 37,-2 4 0,3 5 0,-5 7 1,-1 3-1,-2 3 374,-1 3 1,-4 3-1,0 0 1,0 0-1,0-3 1,-1-1 309,-1-2 1,2-4 0,-3-5-393,2-3 1,2-11 0,7-3 0,5-10 0,6-6-292,4 0 1,9-6 0,3-1 0,4 0 0,0 2 93,0 3 0,-3 7 0,-2 2 0,-3 4 0,-4 3 3,-6 1 0,-6 7 0,-3 1 0,-4 7 0,-2 4 124,-2 5 0,0 3 0,0 5 0,1 3 0,1 1 0,4 1 16,0 0 0,2-1 0,3-5 0,-2 1 0,-1-1 21,1 1 0,-1-6 0,2-2 0,3-4 1,2-4-71,2-5 1,2-1 0,9-4 0,3-3 0,5-7 0,2-7-170,1-7 1,4 1 0,-3-4 0,-4 1 0,-3 1 90,-5 1 0,-9 2 1,-4 4-1,-6 5 11,-5 2 1,-8 6 0,-5 3 0,-6 4 0,-4 4 0,-4 5 76,0 6 0,0 2 0,4 5 0,3 0 0,4 3 161,4 0 1,3-4 0,5-1-1,3-1 1,3 0 0,9-4-528,6-2 0,0-2 0,7-2 353,1-1 0,1-5 0,6 2 0</inkml:trace>
  <inkml:trace contextRef="#ctx0" brushRef="#br0" timeOffset="8">21343 1332 8071,'-17'-25'210,"5"7"1,-1 11-378,4 2 0,1 2 1,-6 7-1,-6 4 1,-10 4-1,-9 2-30,-9 2 0,-5 5 0,4-1 0,7 1 0,11 0 0,9-3 460,6-1 0,8 4 0,7-1 1,7 1-1,11-2-85,8-3 0,7-3 1,7-2-1,4-2 1,4-3-1,3 0-56,1-4 1,2 3-1,-5 1 1,1 0 0,-6 3-178,-5 2 1,-5 1-1,-11 1 1,-4 2-1,-6 4 1,-8 0 114,-7 1 0,-8-2 0,-12 3 0,-6-2 0,-6-1 1,-2-1-6,1 0 0,-4-3 0,1-4 1,1-4-1,1 1 0,3-2-207,3 0 1,3-1-1,9-5 1,3-3 0,4-4-1,4-4-282,4-3 0,15 0 0,9-5 1,10 0-1,9-3 434,8 0-62,6-1 1,6-3 0,-29 13 0,1 0 0,0 1 0,1 0 0,0 0 0,0 0 0,28-13 268,-1-2 0,-7-1 0,-4 3 0,-6 0 0,-7 2 1191,-8 3-1194,-8 7 1,-8-3 0,-3 5 0,-5 0 0,-4 2-12,-7 2 0,0 3 0,-9 5 1,0 1-1,-1 3 0,-2 4-135,1 2 1,4 3 0,0 2 0,1 2 0,4 1-84,2 3 1,3 1 0,8 1 0,4-2 0,9-2 0,5 1 17,3-2 1,7 3 0,3-5 0,0 0 0,2-1 0,-5 1 48,-1-2 0,-4 0 0,-7-1 1,-6 0-1,-5 0 0,-6-3 0,-7 1 1,-8-5 0,-16 1 0,-6-2 0,-7-2-223,-4-2 1,-2 0-1,-2 2 1,-1 1-1,1 0 180,1 1 0,2 2 0,0 4 0</inkml:trace>
  <inkml:trace contextRef="#ctx0" brushRef="#br0" timeOffset="9">15872 3147 8103,'-19'-28'0,"4"4"-20,1 7 0,3 9 0,0 6 0,2 6 0,2 9 0,2 9 0,3 9 5,0 7 0,4-1 0,2 2 0,3-1 0,5 0 0,3 2 94,0-2 0,2-2 0,-4-2 0,1-1 1,-5-3 120,-3-1 0,-2-3 0,-4-5 1,-1-4-1,-4-2 0,-6-6-27,-3-3 0,-7-2 0,1-5 0,-2-4 0,-3-10 0,0-10-165,2-9 1,-4-9-1,9-3 1,1-4-1,4-5-172,4-1 0,6 10 0,-1-7 0,5 1 0,6 5 139,5 3 1,11-5 0,4 5 0,4 1-1,8 1 1,5 5-1,4 4 1,6 2 0,-2 6 0,-1 5 0,-1 6-176,-4 7 1,-11 5 0,-2 3-1,-7 3 1,-9 5 148,-6 6 0,-6 3 1,-8 7-1,-5 1 1,-9 1-1,-6 0-21,-5-2 0,-3-2 1,3-1-1,2-2 42,1-4 1,7-8 0,2-4 29,3-3 0,12-6 0,2-2 0</inkml:trace>
  <inkml:trace contextRef="#ctx0" brushRef="#br0" timeOffset="10">16461 3218 8372,'0'12'413,"0"-4"1,2-2 0,1 0-220,5-4 1,4-2-1,4-5 1,4-7 0,2-7-190,1-8 0,1 1 0,-2-5 1,-1-2-54,-1-1 1,-6 3-1,1 2 1,-6 3-1,-5 5 1,-3 2 17,-1 5 1,-1 2-1,-3 4 1,-5 4-1,-6 4 1,-3 5 48,0 7 0,-3 1 0,5 6 0,1-1 0,2 0-88,2 3 1,4 2 0,4 0 0,6 1 0,5-1 0,4 1 88,3-1 0,4 1 1,4-2-1,1-1 0,2-2-252,6-2 1,0-7 0,13-6 0,3-5 0,5-7-194,0-8 425,-21 4 0,-1-2 0,24-16 0,-23 12 0,1 0 0</inkml:trace>
  <inkml:trace contextRef="#ctx0" brushRef="#br0" timeOffset="11">17145 2853 8382,'-25'-12'0,"6"0"17,8 0 1,14 6 0,10 2 0,8 3 0,6 1-175,3 0 0,3 0 0,7 0 0,1 1 1,1 4 76,-2 7 0,-1 4 1,-2 6-1,-5 0 0,-3 3 225,-6 0-30,-5 0 1,-12 1 0,-2-1 0,-4-3-1,-5 0 181,-7 1 1,-1-5 0,-5-3 0,-2-6 0,1-5-53,-2-3 0,-4-2 0,6-5 0,1-5 0,1-8 0,3-3-71,2-2 1,-1 1 0,9-2 0,1-1 0,2-2-272,1 2 1,2 2-1,6 5 1,8 2-1,5 1-559,3 0 1,6 1 0,4 3 0,5 0 0,4-1 0,3-1 656,0-2 0,14-10 0,-5 1 0</inkml:trace>
  <inkml:trace contextRef="#ctx0" brushRef="#br0" timeOffset="12">18053 2570 8244,'29'-17'0,"0"-3"0,-3-1 224,-6 2 1,-7 0 0,-5 5-1,-4-2 1,-4 2 119,-4 1 1,-8 5 0,-7 1 0,0 2 0,-1 2-382,-1 2 0,0 1 0,2 0 0,3 1 0,4 5 0,4 4 0,4 7-87,3 5 1,2 2 0,5 10-1,4 4 1,6 3 0,3 3-88,6 2 0,0-2 1,5 2-1,0 4 0,-1 0 1,0 0 119,-3-5 1,-2-1 0,-4-1 0,-6-2-1,-5-3 114,-5-3 1,-3 2 0,-5-10 0,-5-1 0,-10-1 0,-8-3-330,-7-2 1,-4-4-1,-1-7 1,-3-2-1,-1-4 306,0-4 0,-1-9 0,-3-9 0</inkml:trace>
  <inkml:trace contextRef="#ctx0" brushRef="#br0" timeOffset="13">17853 3089 7768,'6'-36'-68,"6"1"1,5-1 0,8 2 0,2 3 267,5 3 0,9 0 0,6 0 0,5 3 0,2 4-302,-3 6 0,-3 3 0,-2 4 1,-2 4-1,-5 3 123,-2 1 1,-9 6 0,-5 7 0,-10 10 0,-8 7 0,-6 5 149,-7 4 1,-1 2-1,-11 4 1,0-5-1,2-1 1,4-3-43,4-2 0,5-3 0,6-8 0,3-5-139,4-6 1,12-6 0,5-7 0,4-4 0,3-7 0,4-8 2,3-6 1,-2-8 0,2-5-1,-4-1 1,-4 1 0,-8 0-6,-6 1 0,-9 2 0,-4 4 0,-5 3 0,-9 3 111,-9 3 1,-6 12 0,-9 0-1,-2 5 1,5 3-371,6 2 0,4 2 0,13 2 0,14 1-409,15-2 0,14-1 1,7-1 679,4 0 0,3-5 0,10-1 0</inkml:trace>
  <inkml:trace contextRef="#ctx0" brushRef="#br0" timeOffset="14">19008 2711 8414,'3'-10'215,"5"2"1,5 3 0,12 5-1,2 0-538,5 0 1,2 1 0,0 3 0,-3 5 204,-3 6 1,-9 4 0,-4 9 0,-6 3 0,-5 2 0,-3 0 287,-1-2 1,-2-1-1,-5 2 1,-6-5 98,-4-2 1,-1-7 0,-3-3 0,1-6 0,-1-5 0,0-4 204,1-4 1,2-7 0,4-7 0,-1-3-1,4-5 1,3-2-771,2 0 0,8-5 1,8 1-1,9 0-51,8 0 347,11-2 0,4 9 0,5-3 0</inkml:trace>
  <inkml:trace contextRef="#ctx0" brushRef="#br0" timeOffset="15">19834 2629 8032,'-17'-12'0,"0"2"0,-3 2 1899,4 4-2523,8 2 1,3 4 0,5 2 0,0 4 0,0 2 716,0 2 1,4 5-1,3 2 1,2 5-1,4 2 1,-1 2 159,-3-2 0,0-1 0,-4-2 1,1 1-1,-1-2 582,-3-2 1,1-4-673,1-9 0,1-4 0,3-11 0,-4-6 0,-3-6 0,1-3-197,2-6 0,-3 0 0,3-2 0,-2-1 0,1 2 0,2 2-80,2 4 1,-1 1-1,4 4 1,-3 3-1,4 4 92,3 4 0,1 3 0,3 5 0,-1 1 0,-1 3 0,0 4 12,-1 3 0,1 2 0,-4 1 0,0 3 0,-2 0 0,-1 0 145,-1-2 1,-4-2 0,4-1 0,1-2-85,2-2 0,0-3 1,2-6-1,3-4 1,4-7-1,2-5-183,2-2 1,-1-2 0,1 6 0,-1 0 140,1 2-98,0 7 0,-6 0 1,-2 8-1,-3 3 1,-3 5-1,-1 6 247,-1 3 1,0-2-1,4 4 1,0-1 0,0-3 82,-1-2 1,1-3 0,1-2 0,2-2 0,2-4-1,1-3-659,3-1 1,-3-5-1,1-3 1,-2-2-1,-3-2 1,-1 1-671,-1 4 0,-4-3 0,0 5 1088,1-1 0,3 3 0,3-1 0,5 4 0,2 3 0,2 2 0,-1 1 0,6-2 0,3 4 0,2-5 0,1 2 0</inkml:trace>
  <inkml:trace contextRef="#ctx0" brushRef="#br0" timeOffset="16">21202 2652 8032,'-12'-11'261,"-4"-1"0,0 0 0,2 0-182,1 0 1,1 1 0,0 0 0,1 3-1,-1 4 1,0 3-178,0 1 1,-4 7 0,-1 4 0,-1 8 169,-3 3 1,4 7-1,1 4 1,3 2 0,3 2-1,2-3 58,4 0 0,4-7 0,5-2 0,6-5 0,4-5 0,2-4-58,0-6 1,4-5 0,-2-4 0,0-5 33,1-5 1,-6-9-93,2-4 1,0-8 0,-3 2 0,-3 0-1,1 0-72,-1 3 0,1 1 1,-2 7-1,-2 2 1,-1 5 48,1 2 1,-3 6-1,2 4 1,1 6-1,-1 6 1,2 6 43,-1 4 1,3 4 0,-3 0 0,1 1 0,0-1 0,1 1 141,1-1 0,-2-4 0,0-5 0,1-3 497,2-3-513,0-6 0,1-2 0,0-9 0,0-5-23,0-6-153,-1-8 0,1 0 0,1-5 0,2 3 0,2 1-64,1 3 0,0 1 0,3 3 0,-2 2 0,-1 6 0,-1 4 8,0 6 0,3 4 1,-5 4-1,0 6 0,-2 4 1,-1 4 86,0 1 1,-1 2 0,1-4 0,-1 0 142,-4 0 0,8-2-133,-3-3 0,2-1 0,-1-2 0,3-3 0,4 0 69,2-4 0,-3-4 0,1-4 0,0 0 1,-1-2-123,1 1 1,-6 1 0,2 3 0,-3 2-267,-1 6 1,-1 6 0,-1 10 0,-1-3 0,3 0-38,1 1 1,3-9 0,7 1-1,2-5 1,2-3-668,0-2 1,2-2 829,-2-3 0,-2-4 1,4-8-1,-1-2 1,-1-2 78,-1 1 0,-1-5 0,-2-2 1,-4 2-1,-4 3 88,-6 0 0,0 0 0,-5 0 0,-2 3 0,0 0 0,-2 1 1136,0 0 0,-5 2 0,-3 7-953,-3 5 0,1 12 0,1 8 0,2 6 0,2 7 0,2 3-163,2 4 0,1 1 1,0-3-1,1-1 1,4-1 30,7-2 0,5-10 0,8-1 1,3-7-1,3-5 91,3-4 0,7-4 0,2-5 0,3-7 1,1-8-1,0-5-25,0-2 0,-5-6 0,-2 2 0,-5-2 0,-5 1-450,-6 5 0,-7 6 0,-9 3 1,-6 2-1,-6 5 524,-8 6 1,-10 7 0,-9 5 0,-2 10-1,2 8 1,3 7 168,3 2 0,12 1 0,6 2 0,13 1 1,16 1-1,23-1-360,-14-19 0,4-1 0,12 0 0,3-1 0,7 1 0,0 0 0</inkml:trace>
  <inkml:trace contextRef="#ctx0" brushRef="#br0" timeOffset="17">17888 7851 8288,'0'-12'0,"5"6"0,4 2 0,6 1 0,6 1 3,5-2 1,6 0 0,6 4 0,3 0 0,5 0 0,7-2 0,3 0 0,4-3 0,3-1 0,-28 3 0,1 0 0,3 0 0,2 0 125,3 1 1,2-1 0,7 0 0,0 1 0,3 1 0,0-1 0,2 0-1,0 0 1,3 1 0,-1 1 0,-1 0 0,0 1 0,-1 2 0,-1 0-189,-3 0 1,0 0 0,-2 0 0,0 1 0,-5 0 0,-1 1 0,-2-2 0,-1 1 0,-3-2 0,-1 1 0,-4-1-1,0 0-159,27 3 0,-14-4 1,-12 3-1,-9-3-396,-6-1 614,-4 0 0,-15 0 0,-4 0 0</inkml:trace>
  <inkml:trace contextRef="#ctx0" brushRef="#br0" timeOffset="18">19787 7497 8540,'11'-17'0,"2"6"0,2 5 21,1 5 0,10 1 0,1 0 1,5 1 38,-1 3 1,2 7 0,-4 6 0,0 1 0,-1 4 0,-3 3 29,-4 3 0,0 5 0,-5-1 1,-3 4-45,-4-1 0,0 3 1,-5-7-1,-1 2 1,-3-1-1,-5-5 5,-7-2 1,-5-7 0,-9-2 0,-4-4 0,-7-4 0,-4-4 75,-3-3 0,-2-1 1,-1 0-1,2 0-127,6 0 0,-6 0 0,9 0 0</inkml:trace>
  <inkml:trace contextRef="#ctx0" brushRef="#br0" timeOffset="19">20588 7757 8200,'-3'-12'0,"-1"0"164,1 0 0,3 7-230,4 5 1,2 7-1,6 8 1,0 6-1,0 4 1,0 4-1,-1 0 60,1 0 1,0 7 0,-2-2 0,-2 0 0,-4-2 127,-2-3 0,-2-2 1,0-3-1,0-2 1,-2-2 95,-2-5 0,-2-7 1,-7-4-1,-2-2 1,0-5-1,0-5 1,2-8 0,3-10 0,0-7 1,4-5-1,1-5-358,2-3 0,3-1 0,4 0 0,5 0 0,4 0-103,3 0 1,4 6-1,-3 6 1,1 6-1,2 5-288,-2 5 537,4 7 0,-5 3 1,4 5-1,-2 1 1,-1 3 5,0 4 1,-2 4 0,2 8-1,-1 2 1,-4 2 0,-2-1-82,-3 2 0,-6-2 0,2 0 0,-5 1 1,-6-2-79,-4-2 1,-9-3 0,-1-1-1,-4-2 1,-4-2 0,0-4-363,1-3 0,0-1 508,5 0 0,-6-5 0,-1-1 0</inkml:trace>
  <inkml:trace contextRef="#ctx0" brushRef="#br0" timeOffset="20">20942 7851 8666,'5'8'0,"5"-2"48,4 0 0,3 3 1,5-3-1,1 1 6,2-3 0,2-3 0,-1-1 1,0 0-1,-2-1-162,-3-3 1,-3-3-1,2-4 1,-6-1 0,-4-1 24,-7-3 1,-1 2 0,-4-5 0,-1 2 109,-5 3 0,-4 2 1,-3 3-1,-2 2 0,-1 2 1,-2 2-1,2 2 162,2 1 0,5 1 1,3 5-1,4 4 1,3 6-195,1 2 1,5 2 0,4 3 0,5 1-206,6 0 1,7-2 0,6-1 209,5-1 0,-1-6 0,4 3 0</inkml:trace>
  <inkml:trace contextRef="#ctx0" brushRef="#br0" timeOffset="21">21461 7733 8062,'-22'-18'-6,"2"2"1,14 8-1,10 4 1,6 3 12,6 1 0,2 5 0,6 4 0,-1 6 1,2 6-21,3 5 0,-3 5 0,1 6 0,-4 1 0,-4-1 0,-1-1-147,-2-3 1,-7 1 0,-4-8-1,-3-2 1,-1-4 262,0-3 0,-9-7 0,-4-6 0,-3-3 0,-2-3 0,1-5 515,-1-5 0,4-7 0,6-3 0,4-6-510,3-3 1,6-9 0,4 9-1,4 1 1,5 2 0,-1 3 148,0 3-364,-2 6 0,-3 1 0,-1 5 0,-1 4 107,2 1 0,-3-4 0,8 2 0</inkml:trace>
  <inkml:trace contextRef="#ctx0" brushRef="#br0" timeOffset="22">21980 7603 8892,'-21'-11'0,"-3"-1"0,-1 1 745,1 4 1,5 1-554,4 6 1,8 6 0,8 1 0,10 5 0,8 4-394,8 4 1,-1 2 0,4 3 0,0 2-1,0 5 1,2 2 75,-2 1 0,3 0 1,-6 1-1,-2-1 1,-4-1-1,-5-1 109,-3-2 0,-3-4 0,-2 0 0,-4-2 0,-3-1 129,-1-1 0,-9-4 1,-4-4-1,-4-2-94,-4-1 0,-1-4 0,-3-1 0,-1-2 0,-2-3 1,3 0-1,3-4-151,2-2 0,2-2 0,-2-6 0,5 0 0,3 1-120,4-1 1,3-5 0,5-3 0,0-3-55,0-5 0,1 2 0,3-6 0,4 0 1,2-1-1,2 1-154,0 5 440,0 2 0,1 5 0,0 2 0,1 2 0,-2 5 437,-1 1 1,2 8 0,-5-2 0,2 4-180,2 4 0,0 2 0,-1 7 0,3 2 0,0 2 0,2 1 0,-1 3-178,2 1 1,-3 1 0,3-4 0,-2-2 0,1-2-158,-2-3 1,-1 1 0,-1-9-1,0-2 105,0 0 1,-4-8 0,-2-3 0,0-5-1,-5-6 1,-4-2 0,-6-2-1,-5 1 0,-6-1 0,-6 2 0,-3 2 0,1 4-109,4 3 1,-1 3 0,10 1-61,5 1 0,14 5 0,15-1 1,11 3-1,12 1 161,6 0 0,3 0 0,8 0 0</inkml:trace>
  <inkml:trace contextRef="#ctx0" brushRef="#br0" timeOffset="23">22687 7745 8137,'7'-1'353,"-3"-3"1,-4 2 22,-4-2 1,3 4 0,-3 6 0,2 4-445,2 5 1,4 6-1,0-2 1,0 3 9,1 2 1,-3 4 0,2-1 0,-3-1-1,-1-1 1,0-3 0,0-2-115,0-4 1,-1-7-1,-3-3 1,-4-2 369,-3-5 1,5-7-1,2-10 1,3-7-1,1-4-233,0-4 0,5 3 0,3-1 0,2-1 0,1 4 0,-2 3-221,-1 4 0,-6 6 119,2 0 146,3 7 0,-5 12 1,6 8-1,1 2 0,2 2-7,1-1 1,1 2 0,1-2 0,2 1 0,0-2 3,1-1 1,-4-6 0,3-3 0,-3-3 14,-2-1 0,0-1 1,-2-3-1,-2-4 1,-2-3-1,-1-1 1,0 1 152,0-1 0,0 4 1,-3 1-78,3 2 0,2 1 1,6 6-1,0 2 1,0 3 35,0 4-222,-1 1 0,6-1 0,3 1 1,1 0-1,1-1 0,-1-4 3,0-3 1,7-2-1,-7-2 1,-2 0 0,0 0 35,-5 0 0,-1 0 1,-1 0-46,0 0 1,-6 0 0,5 1 1,-3 3-205,2 4 1,6 2-1,2 2 1,5 0 32,5 0 1,9-5 264,2 1 0,6-5 0,-3 2 0</inkml:trace>
  <inkml:trace contextRef="#ctx0" brushRef="#br0" timeOffset="24">23796 7910 8523,'-1'-12'0,"-5"0"0,-4 1 0,-6 0 0,-1 2 251,0 1 0,-3 6 1,5-2-1,0 2 0,2 2 64,1 0-293,6 0 0,2 2 0,8 0 1,4 2-1,3 0-102,5 1 0,3-3 0,4 2 0,-1-3 0,-1-2-161,-1-3 0,-2 1 0,2-4 0,-4 2 0,-4 1-116,-5-1 0,-1 5 702,-6 0 1,0 5 0,0 7 0,0 0-131,0 0 1,5-1-1,4 1 1,5-1-1,9-3 1,4-5 0,7-1-113,3-2 0,-2-2 0,7 0 1,0-2-1,-1 1-212,-1 2 0,-5 1 1,-8 0-1,-3 1-11,-5 3 0,-3 3 1,-7 6-1,-2 1 0,-2 3 1,-1 2-1,1 2-262,3 1 0,5 3 382,7 2 0,-1-2 0,10 4 0</inkml:trace>
  <inkml:trace contextRef="#ctx0" brushRef="#br0" timeOffset="25">2488 4645 15781,'-24'-4'-158,"1"0"0,-2-5 0,-2 1 1,0-3-1,-1-1 119,0 1 1,3 0 0,-3 3 0,2 4 0,0 3 0,-2 1 0,1 3 0,-1 3 0,1 7 0,0 4 0,3 4-2,0 2 0,0 5 0,2 3 0,3 1 0,4 2 0,5 3 1,3 0-1,2 1-124,2 1 0,3-1 0,4 4 0,4 0 1,5 0 95,7 2 0,1 2 0,10 1 1,2 2-1,1 2 41,1 4 0,-16-25 1,0 1-1,0 1 1,-1-1-1,-1 1 1,-1 0-1,-1 1 0,0 1 1,-2 1-1,-1 1-34,-1 0 0,-1 0 0,-1 0 0,-1 0 0,-2-1 0,-2-1-58,1 0 0,-2-1 1,0 1-1,-1 0 1,-3 31-1,-4-1 1,-7 0-1,-6-4 66,-5-4 0,-4 1 1,-2-6-1,0-1 1,-1-3 169,0-4 0,4-2 1,-2-7-1,3-2 1,2-1 210,-1-3 1,2 1 0,1-3 0,3 2-1,1-2-264,2-1 0,6-1 0,2-2 0,2-3 0,3-3-37,0-3 0,4-6 1,2-5-1,3-4 192,4-6 1,-2-2-1,2-2 1,3 0-1,3 0 1,4-1-109,1-3 1,2 7 0,1-1 0,0 3 0,-1 5-141,-1 0 1,-4 4 0,1 3 0,-6 5 0,-4 6-41,-6 2 1,-3 6 0,-1 5-1,-1 2 1,-5 4 0,-4 5 59,-5 2 1,-6 0-1,3 2 1,-2-2-1,2-1 1,1-3 202,3-2 0,2 2 1,3 0-1,2-2 0,2-1 1,2-4 79,2 0 0,2 4 1,3-4-1,4-2 0,4-3-164,4-2 1,5 0 0,10-1 0,10-1 0,8-2-1599,10-4 1,6-7 1410,-31-5 1,2 0-1,5-3 1,0 0 0,1 2-1,-1 0 1</inkml:trace>
  <inkml:trace contextRef="#ctx0" brushRef="#br0" timeOffset="26">2499 4951 8447,'-27'0'0,"-1"1"0,4 2 0,1 1 0,4-1 0,3 2 0,-2 0 0,1 2 28,2 2 1,2-3-1,1 1 1,0-1 0,1 0-1,-1-1 1,-1-1 0,-2 1-1,-3 4 104,-4 6 1,-2 4-1,-11 9 1,-6 3 0,-2 5-81,0 3 0,-2 2 0,7 3 1,4-2-1,7 0 0,6-2-220,5 1 1,8 2 0,5-2 0,7-2 151,8-2 0,12 5 0,11-8 0,7-1 0,5-3 0,4-3 154,4 1 0,2 3 0,-2-2 0,-4 0 0,-4 1 0,-5 0-126,-7 3 0,-5 1 1,-7 3-1,-5 1 1,-6 2-50,-7 2 0,-12-1 1,-8 6-1,-13 4 0,-8 1 122,14-26 1,0-1-1,-22 19 1,-1-5 0,3-4-1,3-3 1,5-6 202,5-5 1,9-5 0,6-7 0,6-3-331,8-1 0,16-2 0,11-7 0,7-2 1,4-2-1,2 1-101,-2 2 0,-3 6 0,-2 8 0,-4 6-79,-4 5 1,-8 8 0,-11 6 0,-2 6-1,-6 2 1,-9 1 197,-7-1 0,-6 2 0,-3-3 0,-4-2 0,1-1 0,3-5 336,2-3 1,4 0 0,4-5 0,6-4-170,5-3 1,3 2 380,7-4 0,4-6 0,8-6 0,3-3 0,5-1-422,4 0 0,-2-5 0,5-3 0,2-1 0,0 0-477,-2 1 0,2 7 1,-6 1-1,-2 8 375,-4 6 0,2 10 0,-5 6 0</inkml:trace>
  <inkml:trace contextRef="#ctx0" brushRef="#br0" timeOffset="27">1332 5906 13178,'-42'0'-594,"3"0"548,2 0 1,3 5 0,1 4 0,2 6 0,-2 6 0,-1 4 0,-1 3 309,-1 3-179,1-5 1,1 7-1,2-6 1,5-2-1,3-3 1,6-3-1,5-2 131,4-3 0,6 3 0,0-1 1,7-2-1,10-2-235,8-4 0,12-3 1,12-5-1,6-1 0,10-3 1,-29 0-1,1 0-200,1-1 1,2-1 0,-1 1 0,1 0 231,-1 1 1,-1 0 0,30-6-1,-1 3 1</inkml:trace>
  <inkml:trace contextRef="#ctx0" brushRef="#br0" timeOffset="28">2110 8853 8574,'-25'5'0,"-1"-3"0,11 3-85,0 0 0,6-4 0,1 3 0,-1-2 0,-2-2 0,0 0 1,0-2-1,2-2 590,1-3 1,-4 0 0,-3-1 0,-1-1 0,0 0-1,0 0 1,2 2 46,1 2 1,4-3 0,6 3-685,11-2 1,10-1 0,14-3-1,7 0-420,6 3 0,10-1 0,1 5 0,-1 1 0,0 2 0,-3 1 11,1 0 1,-3 0-1,-7 0 1,-5 1-1,-5 2 541,-6 1 0,-7 0 0,-4-4 0,-3-5 0,-2-2 0</inkml:trace>
  <inkml:trace contextRef="#ctx0" brushRef="#br0" timeOffset="29">2063 8523 8241,'-38'1'0,"3"3"0,6 3-217,7-1 0,6 9 0,7-2 1,1 4 10,-1 4 1,-2 5 0,0 4 0,-1 2 0,0 3 166,0 2 0,4-7 0,2 5 1,0-2-1,4-3 226,1-3 0,6-3 0,4-4 0,5-6 1,10-3-1,7-5 66,9-1 0,11-5 0,-1-5 0,2-1 0,4-4-420,1 0 0,-13-2 0,6 2 167,-7 2 0,-9-3 0,-5 5 0</inkml:trace>
  <inkml:trace contextRef="#ctx0" brushRef="#br0" timeOffset="30">908 8924 8389,'-55'23'0,"1"2"171,1 3 0,4-3 1,5 3-1,8 0 88,7-1 0,4 1 0,14-4 0,10-1 0,12 1-302,11-1 0,20-3 0,17-2 0,-22-9 0,2-1 0,5-1 1,2-1-253,5-1 0,0 0 1,7 0-1,0-1-243,-2-2 1,2 0-1,4 2 1,0 1 0,-2-2-1,-1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22:01:34.205"/>
    </inkml:context>
    <inkml:brush xml:id="br0">
      <inkml:brushProperty name="height" value="0.053" units="cm"/>
      <inkml:brushProperty name="color" value="#FF0000"/>
    </inkml:brush>
  </inkml:definitions>
  <inkml:trace contextRef="#ctx0" brushRef="#br0">21992 2405 19684,'-17'-1'644,"9"-5"0,17-7 1,22-10-1,21-10 1,-20 13-1,2 1-598,4-2 0,2 0 0,1-1 1,1 2-1,5-2 0,1 2 0,-2 2 1,1 2-1,-2 2 0,-1 3 1,-2 2-1,0 1 0,-3 2 0,0 0 1,0 1-1,-2 1 0,0 0 0,-2 1 1,0 0-1,0 1 0,29-1-1937,-4 2 1,5 5 1298,-10 0 0,-23 3 0,1 0 0,27 7 0</inkml:trace>
  <inkml:trace contextRef="#ctx0" brushRef="#br0" timeOffset="1">21980 5364 8517,'-12'11'-769,"2"-3"640,2 0 0,4-5 0,9-1 0,7-5 0,8-8 540,6-3 1,5-2 0,8 3-1,6 0 1,5 0 0,5 2 0,2-1-555,2-2 0,4 0 1,-29 4-1,0 1 1,4 0-1,0 1 0,2 1 1,-1 0-57,2 0 1,-1 1-1,0 2 1,0 1-1,0 1 1,-1 0-237,-2 1 0,1 1 0,-2 2 1,0 1-1,-1 0 0,0 1 1</inkml:trace>
  <inkml:trace contextRef="#ctx0" brushRef="#br0" timeOffset="2">22015 11670 8548,'-12'-10'0,"6"1"0,2-10 0,5 2 0,7 3 22,8 1 0,14-4 0,8-1 0,8-2 0,9 0 0,6-1 0,-27 10 0,-1 0 0,2 0 0,0 0 0,1 1 0,0 0 0,0 2 0,1 0 0,2 2 0,0 1 0,-1 0 0,1 2-497,-2 0 1,0 2 474,7 0 0,-2 1 0,21 0 0,-26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22:01:34.422"/>
    </inkml:context>
    <inkml:brush xml:id="br0">
      <inkml:brushProperty name="height" value="0.053" units="cm"/>
      <inkml:brushProperty name="color" value="#FF0000"/>
    </inkml:brush>
  </inkml:definitions>
  <inkml:trace contextRef="#ctx0" brushRef="#br0">4080 11034 8510,'11'0'0,"1"0"0,0 0 0,-5-1 0,-4-3 0,-1-4 0,-4-3 0,0 0-301,-2-1 1,-5 4 0,1 1 0,-3 1 0,0 1 0,-1-1 165,0 4 0,-5-1 0,-1 0 0,-3-2 1,-2 0-1,-1-2 68,-1 1 179,-5-2 0,3-4 1,-4 0-1,-1 1 0,1-1-40,0 0 0,4 0 0,0 1 0,3-1 0,3 0 0,3 0 302,1 0 1,5 1-1,4 0 1,0 2-188,2 1 1,2 2 0,9-2-91,7 4 1,11 2 0,14 2 0,8 0 0,7 2-120,6 2 1,6-3 0,-26 1-1,3 0 1,3-1 0,1 1 0,3-1-1,2 0 21,3 1 1,0 0-1,3 0 1,-1 0-1,1-1 1,0-1-1,0 1 1,1 1-1,2 0 1,1 1-1,0 0 1,0-1 23,3 1 0,0 0 0,-3 1 0,1-1 0,-1 0 0,0 0 0,-1-1 0,-1 1 0,0 0 0,0 1 0,-1-2 0,-1 1-14,-1-1 0,-1 1 1,-3-1-1,-1 0 0,-6-2 1,-1 0-1,-2 0 0,0 0 1,-3 0-1,0 0 6,-3 0 1,-1 0 0,25-5 0,-12-2 0,-7-1 0,-9 0 0,-7 1 23,-7 0 1,-6-3-122,-3 2 0,-5 2 82,-11 3 0,-5-4 0,-11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fdd1b12b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37fdd1b12b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7fdd1b12b2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37fdd1b12b2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7fdd1b12b2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37fdd1b12b2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7fdd1b12b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37fdd1b12b2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7fdd1b12b2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37fdd1b12b2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7fdd1b12b2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37fdd1b12b2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7fdd1b12b2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37fdd1b12b2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7fdd1b12b2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7fdd1b12b2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7fdd1b12b2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37fdd1b12b2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7fdd1b12b2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37fdd1b12b2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fdd1b12b2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7fdd1b12b2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fdd1b12b2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37fdd1b12b2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fdd1b12b2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7fdd1b12b2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fdd1b12b2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37fdd1b12b2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fdd1b12b2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7fdd1b12b2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fdd1b12b2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37fdd1b12b2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fdd1b12b2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7fdd1b12b2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fdd1b12b2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7fdd1b12b2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title" idx="2"/>
          </p:nvPr>
        </p:nvSpPr>
        <p:spPr>
          <a:xfrm>
            <a:off x="2512225" y="4955550"/>
            <a:ext cx="5932800" cy="1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000"/>
              <a:buNone/>
              <a:defRPr sz="1000">
                <a:solidFill>
                  <a:srgbClr val="1E4E7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0" y="4713685"/>
            <a:ext cx="9144000" cy="429900"/>
          </a:xfrm>
          <a:prstGeom prst="rect">
            <a:avLst/>
          </a:prstGeom>
          <a:solidFill>
            <a:srgbClr val="1E4E79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0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77275" y="4799409"/>
            <a:ext cx="360392" cy="25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2499710" y="4936788"/>
            <a:ext cx="57012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E4E79"/>
              </a:solidFill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5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3"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18"/>
          <p:cNvGrpSpPr/>
          <p:nvPr/>
        </p:nvGrpSpPr>
        <p:grpSpPr>
          <a:xfrm>
            <a:off x="830392" y="810256"/>
            <a:ext cx="745763" cy="45826"/>
            <a:chOff x="4580561" y="2589004"/>
            <a:chExt cx="1064464" cy="25200"/>
          </a:xfrm>
        </p:grpSpPr>
        <p:sp>
          <p:nvSpPr>
            <p:cNvPr id="88" name="Google Shape;88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8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9"/>
          <p:cNvGrpSpPr/>
          <p:nvPr/>
        </p:nvGrpSpPr>
        <p:grpSpPr>
          <a:xfrm>
            <a:off x="830392" y="810256"/>
            <a:ext cx="745763" cy="45826"/>
            <a:chOff x="4580561" y="2589004"/>
            <a:chExt cx="1064464" cy="25200"/>
          </a:xfrm>
        </p:grpSpPr>
        <p:sp>
          <p:nvSpPr>
            <p:cNvPr id="96" name="Google Shape;96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729450" y="937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729450" y="1554425"/>
            <a:ext cx="7688700" cy="27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 idx="2"/>
          </p:nvPr>
        </p:nvSpPr>
        <p:spPr>
          <a:xfrm>
            <a:off x="2512225" y="4955550"/>
            <a:ext cx="5932800" cy="1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000"/>
              <a:buNone/>
              <a:defRPr sz="1000">
                <a:solidFill>
                  <a:srgbClr val="1E4E7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3"/>
          </p:nvPr>
        </p:nvSpPr>
        <p:spPr>
          <a:xfrm>
            <a:off x="311700" y="6275"/>
            <a:ext cx="5339400" cy="1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000"/>
              <a:buNone/>
              <a:defRPr sz="1000">
                <a:solidFill>
                  <a:srgbClr val="FFC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2512225" y="4955550"/>
            <a:ext cx="5932800" cy="1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000"/>
              <a:buNone/>
              <a:defRPr sz="1000">
                <a:solidFill>
                  <a:srgbClr val="1E4E7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bg>
      <p:bgPr>
        <a:solidFill>
          <a:schemeClr val="dk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1"/>
          <p:cNvGrpSpPr/>
          <p:nvPr/>
        </p:nvGrpSpPr>
        <p:grpSpPr>
          <a:xfrm>
            <a:off x="830392" y="810256"/>
            <a:ext cx="745763" cy="45826"/>
            <a:chOff x="4580561" y="2589004"/>
            <a:chExt cx="1064464" cy="25200"/>
          </a:xfrm>
        </p:grpSpPr>
        <p:sp>
          <p:nvSpPr>
            <p:cNvPr id="109" name="Google Shape;10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4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4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2"/>
          </p:nvPr>
        </p:nvSpPr>
        <p:spPr>
          <a:xfrm>
            <a:off x="311700" y="6275"/>
            <a:ext cx="5339400" cy="1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000"/>
              <a:buNone/>
              <a:defRPr sz="1000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2499710" y="4936788"/>
            <a:ext cx="57012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E4E7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936800"/>
            <a:ext cx="2499600" cy="206700"/>
          </a:xfrm>
          <a:prstGeom prst="rect">
            <a:avLst/>
          </a:prstGeom>
          <a:solidFill>
            <a:srgbClr val="1E4E79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2499600" y="4936800"/>
            <a:ext cx="6644400" cy="2067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5644700" y="-6272"/>
            <a:ext cx="3499500" cy="206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4936800"/>
            <a:ext cx="24996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University of Michigan </a:t>
            </a:r>
            <a:endParaRPr sz="12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-6275"/>
            <a:ext cx="5644800" cy="2067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556775" y="4936750"/>
            <a:ext cx="5487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rgbClr val="1E4E79"/>
                </a:solidFill>
              </a:defRPr>
            </a:lvl1pPr>
            <a:lvl2pPr lvl="1" algn="r">
              <a:buNone/>
              <a:defRPr sz="1300">
                <a:solidFill>
                  <a:srgbClr val="1E4E79"/>
                </a:solidFill>
              </a:defRPr>
            </a:lvl2pPr>
            <a:lvl3pPr lvl="2" algn="r">
              <a:buNone/>
              <a:defRPr sz="1300">
                <a:solidFill>
                  <a:srgbClr val="1E4E79"/>
                </a:solidFill>
              </a:defRPr>
            </a:lvl3pPr>
            <a:lvl4pPr lvl="3" algn="r">
              <a:buNone/>
              <a:defRPr sz="1300">
                <a:solidFill>
                  <a:srgbClr val="1E4E79"/>
                </a:solidFill>
              </a:defRPr>
            </a:lvl4pPr>
            <a:lvl5pPr lvl="4" algn="r">
              <a:buNone/>
              <a:defRPr sz="1300">
                <a:solidFill>
                  <a:srgbClr val="1E4E79"/>
                </a:solidFill>
              </a:defRPr>
            </a:lvl5pPr>
            <a:lvl6pPr lvl="5" algn="r">
              <a:buNone/>
              <a:defRPr sz="1300">
                <a:solidFill>
                  <a:srgbClr val="1E4E79"/>
                </a:solidFill>
              </a:defRPr>
            </a:lvl6pPr>
            <a:lvl7pPr lvl="6" algn="r">
              <a:buNone/>
              <a:defRPr sz="1300">
                <a:solidFill>
                  <a:srgbClr val="1E4E79"/>
                </a:solidFill>
              </a:defRPr>
            </a:lvl7pPr>
            <a:lvl8pPr lvl="7" algn="r">
              <a:buNone/>
              <a:defRPr sz="1300">
                <a:solidFill>
                  <a:srgbClr val="1E4E79"/>
                </a:solidFill>
              </a:defRPr>
            </a:lvl8pPr>
            <a:lvl9pPr lvl="8" algn="r">
              <a:buNone/>
              <a:defRPr sz="1300">
                <a:solidFill>
                  <a:srgbClr val="1E4E7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2499710" y="4936788"/>
            <a:ext cx="57012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E4E7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lvm.org/docs/ProgrammersManual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100">
                <a:latin typeface="Cambria Math"/>
                <a:ea typeface="Cambria Math"/>
                <a:cs typeface="Cambria Math"/>
                <a:sym typeface="Cambria Math"/>
              </a:rPr>
              <a:t>CSE 583 HW2</a:t>
            </a:r>
            <a:endParaRPr sz="310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10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Frequent Path LICM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subTitle" idx="1"/>
          </p:nvPr>
        </p:nvSpPr>
        <p:spPr>
          <a:xfrm>
            <a:off x="311700" y="328854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Due On: Oct 08, 2025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[BONUS] Move more instructions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00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Since we moved the load, the following instruction has also become invariant in the loop.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So we can move it up to the pre-header as well, adding to our gains.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And we need to add the fix up code too.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 rotWithShape="1">
          <a:blip r:embed="rId3">
            <a:alphaModFix/>
          </a:blip>
          <a:srcRect t="7494" b="6261"/>
          <a:stretch/>
        </p:blipFill>
        <p:spPr>
          <a:xfrm>
            <a:off x="3410725" y="1303271"/>
            <a:ext cx="2429000" cy="34869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8" name="Google Shape;198;p33"/>
          <p:cNvPicPr preferRelativeResize="0"/>
          <p:nvPr/>
        </p:nvPicPr>
        <p:blipFill rotWithShape="1">
          <a:blip r:embed="rId4">
            <a:alphaModFix/>
          </a:blip>
          <a:srcRect t="7653" b="5766"/>
          <a:stretch/>
        </p:blipFill>
        <p:spPr>
          <a:xfrm>
            <a:off x="5971866" y="345150"/>
            <a:ext cx="3087101" cy="44532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FPLICM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311700" y="11340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Before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t="7361" b="5629"/>
          <a:stretch/>
        </p:blipFill>
        <p:spPr>
          <a:xfrm>
            <a:off x="1833850" y="334050"/>
            <a:ext cx="6220400" cy="44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4"/>
          <p:cNvSpPr txBox="1"/>
          <p:nvPr/>
        </p:nvSpPr>
        <p:spPr>
          <a:xfrm>
            <a:off x="8213900" y="1134025"/>
            <a:ext cx="95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i="0" u="none" strike="noStrike" cap="none">
                <a:solidFill>
                  <a:schemeClr val="dk2"/>
                </a:solidFill>
                <a:latin typeface="Cambria Math"/>
                <a:ea typeface="Cambria Math"/>
                <a:cs typeface="Cambria Math"/>
                <a:sym typeface="Cambria Math"/>
              </a:rPr>
              <a:t>After</a:t>
            </a:r>
            <a:endParaRPr sz="1800" i="0" u="none" strike="noStrike" cap="none">
              <a:solidFill>
                <a:schemeClr val="dk2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8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Implement FPLICM.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Two passes: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○"/>
            </a:pPr>
            <a:r>
              <a:rPr lang="en" sz="1600">
                <a:latin typeface="Cambria Math"/>
                <a:ea typeface="Cambria Math"/>
                <a:cs typeface="Cambria Math"/>
                <a:sym typeface="Cambria Math"/>
              </a:rPr>
              <a:t>Correctness (Mandatory):</a:t>
            </a:r>
            <a:endParaRPr sz="1600">
              <a:latin typeface="Cambria Math"/>
              <a:ea typeface="Cambria Math"/>
              <a:cs typeface="Cambria Math"/>
              <a:sym typeface="Cambria Math"/>
            </a:endParaRPr>
          </a:p>
          <a:p>
            <a:pPr marL="1371600" lvl="2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■"/>
            </a:pPr>
            <a:r>
              <a:rPr lang="en" sz="1600">
                <a:latin typeface="Cambria Math"/>
                <a:ea typeface="Cambria Math"/>
                <a:cs typeface="Cambria Math"/>
                <a:sym typeface="Cambria Math"/>
              </a:rPr>
              <a:t>Perform FPLICM on almost-invariant loads.</a:t>
            </a:r>
            <a:endParaRPr sz="16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 Math"/>
              <a:buChar char="○"/>
            </a:pPr>
            <a:r>
              <a:rPr lang="en" sz="1600">
                <a:latin typeface="Cambria Math"/>
                <a:ea typeface="Cambria Math"/>
                <a:cs typeface="Cambria Math"/>
                <a:sym typeface="Cambria Math"/>
              </a:rPr>
              <a:t>Performance (Bonus):</a:t>
            </a:r>
            <a:endParaRPr sz="1600">
              <a:latin typeface="Cambria Math"/>
              <a:ea typeface="Cambria Math"/>
              <a:cs typeface="Cambria Math"/>
              <a:sym typeface="Cambria Math"/>
            </a:endParaRPr>
          </a:p>
          <a:p>
            <a:pPr marL="1371600" lvl="2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 Math"/>
              <a:buChar char="■"/>
            </a:pPr>
            <a:r>
              <a:rPr lang="en" sz="1600">
                <a:latin typeface="Cambria Math"/>
                <a:ea typeface="Cambria Math"/>
                <a:cs typeface="Cambria Math"/>
                <a:sym typeface="Cambria Math"/>
              </a:rPr>
              <a:t>Perform FPLICM on any instruction.</a:t>
            </a:r>
            <a:endParaRPr sz="1600">
              <a:latin typeface="Cambria Math"/>
              <a:ea typeface="Cambria Math"/>
              <a:cs typeface="Cambria Math"/>
              <a:sym typeface="Cambria Math"/>
            </a:endParaRPr>
          </a:p>
          <a:p>
            <a:pPr marL="1371600" lvl="2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 Math"/>
              <a:buChar char="■"/>
            </a:pPr>
            <a:r>
              <a:rPr lang="en" sz="1600">
                <a:latin typeface="Cambria Math"/>
                <a:ea typeface="Cambria Math"/>
                <a:cs typeface="Cambria Math"/>
                <a:sym typeface="Cambria Math"/>
              </a:rPr>
              <a:t>Adjust heuristics (threshold for hot-path detection).</a:t>
            </a:r>
            <a:endParaRPr sz="1600">
              <a:latin typeface="Cambria Math"/>
              <a:ea typeface="Cambria Math"/>
              <a:cs typeface="Cambria Math"/>
              <a:sym typeface="Cambria Math"/>
            </a:endParaRPr>
          </a:p>
          <a:p>
            <a:pPr marL="1371600" lvl="2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 Math"/>
              <a:buChar char="■"/>
            </a:pPr>
            <a:r>
              <a:rPr lang="en" sz="1600">
                <a:latin typeface="Cambria Math"/>
                <a:ea typeface="Cambria Math"/>
                <a:cs typeface="Cambria Math"/>
                <a:sym typeface="Cambria Math"/>
              </a:rPr>
              <a:t>Any other optimization you want to do.</a:t>
            </a:r>
            <a:endParaRPr sz="16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HW2 Overview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What you have been given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18" name="Google Shape;218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AutoNum type="arabicPeriod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A run script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 Math"/>
              <a:buAutoNum type="alphaLcPeriod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Includes option to visualize the CFG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AutoNum type="arabicPeriod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Benchmarks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 Math"/>
              <a:buAutoNum type="alphaLcPeriod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6 correctness (Mandatory)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 Math"/>
              <a:buAutoNum type="romanLcPeriod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Simple cases exploring different scenarios that your code should be able to handle.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 Math"/>
              <a:buAutoNum type="alphaLcPeriod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4 performance (Optional)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 Math"/>
              <a:buAutoNum type="romanLcPeriod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Cases with high trip counts and more opportunities for hoisting.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AutoNum type="arabicPeriod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Basic template to write code in.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Some LLVM Resources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Disclaimer: These are only recommendations, you do not have to use these.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Always a useful resource: </a:t>
            </a:r>
            <a:r>
              <a:rPr lang="en" u="sng">
                <a:solidFill>
                  <a:schemeClr val="hlink"/>
                </a:solidFill>
                <a:latin typeface="Cambria Math"/>
                <a:ea typeface="Cambria Math"/>
                <a:cs typeface="Cambria Math"/>
                <a:sym typeface="Cambria Math"/>
                <a:hlinkClick r:id="rId3"/>
              </a:rPr>
              <a:t>https://llvm.org/docs/ProgrammersManual.html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Manipulating Basic Blocks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30" name="Google Shape;23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SplitBlock()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Splits the BB at the specified instruction.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SplitEdge()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Insert a BB on the edge connecting two specified BBs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Instructions and Variables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36" name="Google Shape;236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Most Instructions have a constructor (look at the documentation)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 Math"/>
              <a:buChar char="○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It allows you to specify operands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 Math"/>
              <a:buChar char="○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It also allows you to specify where you want to insert this instruction.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Many instructions also have a clone() function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Functions that are useful across all Instructions are in llvm/IR/Instructions.h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 Math"/>
              <a:buChar char="○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These include functions that can be used to insert/move instructions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Use AllocaInst to allocate memory space on the stack.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558845-7118-ED2F-65AF-DD2CF0807529}"/>
                  </a:ext>
                </a:extLst>
              </p14:cNvPr>
              <p14:cNvContentPartPr/>
              <p14:nvPr/>
            </p14:nvContentPartPr>
            <p14:xfrm>
              <a:off x="1286640" y="3861720"/>
              <a:ext cx="979560" cy="110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558845-7118-ED2F-65AF-DD2CF08075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7280" y="3852360"/>
                <a:ext cx="998280" cy="129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An important note on SSA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2" name="Google Shape;242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LLVM is in SSA form.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This means that when you clone an instruction, the </a:t>
            </a:r>
            <a:r>
              <a:rPr lang="en" sz="2000" b="1">
                <a:latin typeface="Cambria Math"/>
                <a:ea typeface="Cambria Math"/>
                <a:cs typeface="Cambria Math"/>
                <a:sym typeface="Cambria Math"/>
              </a:rPr>
              <a:t>LHS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will be different.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You need to ensure that the correct values are used in the correct places.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 Math"/>
              <a:buChar char="○"/>
            </a:pPr>
            <a:r>
              <a:rPr lang="en" sz="1600">
                <a:latin typeface="Cambria Math"/>
                <a:ea typeface="Cambria Math"/>
                <a:cs typeface="Cambria Math"/>
                <a:sym typeface="Cambria Math"/>
              </a:rPr>
              <a:t>One solution is to store the value onto the stack (in the pre-header) and retrieve it before any use.</a:t>
            </a:r>
            <a:endParaRPr sz="16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 Math"/>
              <a:buChar char="○"/>
            </a:pPr>
            <a:r>
              <a:rPr lang="en" sz="1600">
                <a:latin typeface="Cambria Math"/>
                <a:ea typeface="Cambria Math"/>
                <a:cs typeface="Cambria Math"/>
                <a:sym typeface="Cambria Math"/>
              </a:rPr>
              <a:t>A better solution is to use PHI nodes to merge the values of the copy and the moved instruction.</a:t>
            </a:r>
            <a:endParaRPr sz="16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Final Notes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8" name="Google Shape;248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936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Read the spec and the </a:t>
            </a:r>
            <a:r>
              <a:rPr lang="en" sz="1900" b="1">
                <a:latin typeface="Cambria Math"/>
                <a:ea typeface="Cambria Math"/>
                <a:cs typeface="Cambria Math"/>
                <a:sym typeface="Cambria Math"/>
              </a:rPr>
              <a:t>Piazza post</a:t>
            </a: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 carefully and thoroughly.</a:t>
            </a:r>
            <a:endParaRPr sz="19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mbria Math"/>
              <a:buChar char="●"/>
            </a:pP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Start early.</a:t>
            </a:r>
            <a:endParaRPr sz="19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mbria Math"/>
              <a:buChar char="●"/>
            </a:pP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Make sure you do not break the program.</a:t>
            </a:r>
            <a:endParaRPr sz="19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mbria Math"/>
              <a:buChar char="●"/>
            </a:pP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Use the </a:t>
            </a:r>
            <a:r>
              <a:rPr lang="en" sz="1900" b="1">
                <a:latin typeface="Courier New"/>
                <a:ea typeface="Courier New"/>
                <a:cs typeface="Courier New"/>
                <a:sym typeface="Courier New"/>
              </a:rPr>
              <a:t>-v</a:t>
            </a: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 option on the run script to visualize the CFG and debug.</a:t>
            </a:r>
            <a:endParaRPr sz="19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mbria Math"/>
              <a:buChar char="●"/>
            </a:pP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Start with the given script and template.</a:t>
            </a:r>
            <a:endParaRPr sz="19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mbria Math"/>
              <a:buChar char="●"/>
            </a:pP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If you finish early, attempt the bonus part.</a:t>
            </a:r>
            <a:endParaRPr sz="19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mbria Math"/>
              <a:buChar char="●"/>
            </a:pP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Check Piazza frequently, someone may have encountered the same issues as you.</a:t>
            </a:r>
            <a:endParaRPr sz="1900"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mbria Math"/>
              <a:buChar char="●"/>
            </a:pP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For performance, your code needs to be correct, not just fast.</a:t>
            </a:r>
            <a:endParaRPr sz="19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Loop Invariant Code Motion (LICM)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5266775" y="1600350"/>
            <a:ext cx="3171300" cy="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>
                <a:solidFill>
                  <a:srgbClr val="434343"/>
                </a:solidFill>
                <a:latin typeface="Cambria Math"/>
                <a:ea typeface="Cambria Math"/>
                <a:cs typeface="Cambria Math"/>
                <a:sym typeface="Cambria Math"/>
              </a:rPr>
              <a:t>These values do not change within the body of the loop.</a:t>
            </a:r>
            <a:endParaRPr>
              <a:solidFill>
                <a:srgbClr val="434343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999" y="1281124"/>
            <a:ext cx="4454601" cy="1665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4" name="Google Shape;134;p25"/>
          <p:cNvSpPr/>
          <p:nvPr/>
        </p:nvSpPr>
        <p:spPr>
          <a:xfrm>
            <a:off x="840450" y="1734675"/>
            <a:ext cx="1467900" cy="3810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5"/>
          <p:cNvSpPr/>
          <p:nvPr/>
        </p:nvSpPr>
        <p:spPr>
          <a:xfrm>
            <a:off x="2935950" y="2162725"/>
            <a:ext cx="560400" cy="2913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25"/>
          <p:cNvCxnSpPr>
            <a:stCxn id="132" idx="1"/>
            <a:endCxn id="134" idx="3"/>
          </p:cNvCxnSpPr>
          <p:nvPr/>
        </p:nvCxnSpPr>
        <p:spPr>
          <a:xfrm rot="10800000">
            <a:off x="2308475" y="1925250"/>
            <a:ext cx="2958300" cy="113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7" name="Google Shape;137;p25"/>
          <p:cNvCxnSpPr>
            <a:stCxn id="132" idx="1"/>
            <a:endCxn id="135" idx="3"/>
          </p:cNvCxnSpPr>
          <p:nvPr/>
        </p:nvCxnSpPr>
        <p:spPr>
          <a:xfrm flipH="1">
            <a:off x="3496475" y="2038350"/>
            <a:ext cx="1770300" cy="270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684FE0-E05E-73EA-055E-D5BEA989A7DA}"/>
                  </a:ext>
                </a:extLst>
              </p14:cNvPr>
              <p14:cNvContentPartPr/>
              <p14:nvPr/>
            </p14:nvContentPartPr>
            <p14:xfrm>
              <a:off x="509400" y="1820520"/>
              <a:ext cx="2899800" cy="679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684FE0-E05E-73EA-055E-D5BEA989A7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040" y="1811160"/>
                <a:ext cx="2918520" cy="698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Loop Invariant Code Motion (LICM)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43" name="Google Shape;14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152" y="1186621"/>
            <a:ext cx="4239201" cy="15853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p26"/>
          <p:cNvSpPr/>
          <p:nvPr/>
        </p:nvSpPr>
        <p:spPr>
          <a:xfrm>
            <a:off x="744050" y="1613650"/>
            <a:ext cx="1467900" cy="3810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2790275" y="2039475"/>
            <a:ext cx="560400" cy="2913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500" y="2818219"/>
            <a:ext cx="4239199" cy="200198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7" name="Google Shape;147;p26"/>
          <p:cNvSpPr/>
          <p:nvPr/>
        </p:nvSpPr>
        <p:spPr>
          <a:xfrm>
            <a:off x="353544" y="2884462"/>
            <a:ext cx="1961100" cy="572700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2844052" y="3918071"/>
            <a:ext cx="313800" cy="291300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4639225" y="1658475"/>
            <a:ext cx="43410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Cambria Math"/>
              <a:buChar char="●"/>
            </a:pPr>
            <a:r>
              <a:rPr lang="en" sz="1700" i="0" u="none" strike="noStrike" cap="none">
                <a:solidFill>
                  <a:srgbClr val="434343"/>
                </a:solidFill>
                <a:latin typeface="Cambria Math"/>
                <a:ea typeface="Cambria Math"/>
                <a:cs typeface="Cambria Math"/>
                <a:sym typeface="Cambria Math"/>
              </a:rPr>
              <a:t>Move operations whose source operands do not change within the loop to the loop preheader.</a:t>
            </a:r>
            <a:endParaRPr sz="1700" i="0" u="none" strike="noStrike" cap="none">
              <a:solidFill>
                <a:srgbClr val="434343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Cambria Math"/>
              <a:buChar char="○"/>
            </a:pPr>
            <a:r>
              <a:rPr lang="en" sz="1700" i="0" u="none" strike="noStrike" cap="none">
                <a:solidFill>
                  <a:srgbClr val="434343"/>
                </a:solidFill>
                <a:latin typeface="Cambria Math"/>
                <a:ea typeface="Cambria Math"/>
                <a:cs typeface="Cambria Math"/>
                <a:sym typeface="Cambria Math"/>
              </a:rPr>
              <a:t>Execute them only 1x per invocation of the loop.</a:t>
            </a:r>
            <a:endParaRPr sz="1700" i="0" u="none" strike="noStrike" cap="none">
              <a:solidFill>
                <a:srgbClr val="434343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i="0" u="none" strike="noStrike" cap="none">
              <a:solidFill>
                <a:srgbClr val="434343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Cambria Math"/>
              <a:buChar char="●"/>
            </a:pPr>
            <a:r>
              <a:rPr lang="en" sz="1700" i="0" u="none" strike="noStrike" cap="none">
                <a:solidFill>
                  <a:srgbClr val="434343"/>
                </a:solidFill>
                <a:latin typeface="Cambria Math"/>
                <a:ea typeface="Cambria Math"/>
                <a:cs typeface="Cambria Math"/>
                <a:sym typeface="Cambria Math"/>
              </a:rPr>
              <a:t>LICM is already implemented in LLVM</a:t>
            </a:r>
            <a:endParaRPr sz="1700" i="0" u="none" strike="noStrike" cap="none">
              <a:solidFill>
                <a:srgbClr val="434343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Cambria Math"/>
              <a:buChar char="○"/>
            </a:pPr>
            <a:r>
              <a:rPr lang="en" sz="1700" i="0" u="none" strike="noStrike" cap="none">
                <a:solidFill>
                  <a:srgbClr val="434343"/>
                </a:solidFill>
                <a:latin typeface="Cambria Math"/>
                <a:ea typeface="Cambria Math"/>
                <a:cs typeface="Cambria Math"/>
                <a:sym typeface="Cambria Math"/>
              </a:rPr>
              <a:t>/lib/Transforms/Scalar/LICM.cpp</a:t>
            </a:r>
            <a:endParaRPr sz="1700" i="0" u="none" strike="noStrike" cap="none">
              <a:solidFill>
                <a:srgbClr val="434343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Frequent Path LICM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63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There is a store-load dependency.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The load cannot be hoisted up because it is not invariant in the loop.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But according to the profile data, it nearly never changes.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56" name="Google Shape;156;p27"/>
          <p:cNvPicPr preferRelativeResize="0"/>
          <p:nvPr/>
        </p:nvPicPr>
        <p:blipFill rotWithShape="1">
          <a:blip r:embed="rId3">
            <a:alphaModFix/>
          </a:blip>
          <a:srcRect t="5216" r="5437" b="4685"/>
          <a:stretch/>
        </p:blipFill>
        <p:spPr>
          <a:xfrm>
            <a:off x="5749700" y="347775"/>
            <a:ext cx="2791076" cy="4447949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D8190D-2551-BDAB-132D-1F30900B6DEA}"/>
                  </a:ext>
                </a:extLst>
              </p14:cNvPr>
              <p14:cNvContentPartPr/>
              <p14:nvPr/>
            </p14:nvContentPartPr>
            <p14:xfrm>
              <a:off x="6666480" y="1608480"/>
              <a:ext cx="2029680" cy="1430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D8190D-2551-BDAB-132D-1F30900B6D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7120" y="1599120"/>
                <a:ext cx="2048400" cy="144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Implementation Steps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●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Identify the loops. Then for each loop: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○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Identify the frequent path (≥ 80%). 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○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Identify loads that are invariant on the frequent path.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○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Perform LICM on those loads.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○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[Bonus] Perform LICM on other instructions.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Char char="○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Add fix-up code to ensure that the execution is correct.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A03531-E962-0F88-2255-A1B26D2DA36D}"/>
                  </a:ext>
                </a:extLst>
              </p14:cNvPr>
              <p14:cNvContentPartPr/>
              <p14:nvPr/>
            </p14:nvContentPartPr>
            <p14:xfrm>
              <a:off x="198360" y="398880"/>
              <a:ext cx="8606160" cy="296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A03531-E962-0F88-2255-A1B26D2DA3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000" y="389520"/>
                <a:ext cx="8624880" cy="298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Identify the Frequent Path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Start at the loop header, keep choosing the branch that is taken at least 80% of the time, or until the loop is closed.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We do not consider the cumulative probabilities (they may drop lower).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Everything not on the frequent path is considered to be on the infrequent path.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3">
            <a:alphaModFix/>
          </a:blip>
          <a:srcRect t="6654" b="5092"/>
          <a:stretch/>
        </p:blipFill>
        <p:spPr>
          <a:xfrm>
            <a:off x="5849325" y="342300"/>
            <a:ext cx="3084151" cy="45394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D157C2-9FF2-ECA1-5699-DF44BF86C571}"/>
                  </a:ext>
                </a:extLst>
              </p14:cNvPr>
              <p14:cNvContentPartPr/>
              <p14:nvPr/>
            </p14:nvContentPartPr>
            <p14:xfrm>
              <a:off x="7900560" y="738360"/>
              <a:ext cx="492120" cy="346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D157C2-9FF2-ECA1-5699-DF44BF86C5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91200" y="729000"/>
                <a:ext cx="510840" cy="3481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Identify the (Almost) Invariant Loads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72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Now that we consider only the frequent path, the load has become invariant.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For the correctness pass, you only need to consider the loads.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 rotWithShape="1">
          <a:blip r:embed="rId3">
            <a:alphaModFix/>
          </a:blip>
          <a:srcRect l="6900" t="7008" r="8014" b="5271"/>
          <a:stretch/>
        </p:blipFill>
        <p:spPr>
          <a:xfrm>
            <a:off x="6271050" y="315750"/>
            <a:ext cx="2644950" cy="451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Move the Load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82" name="Google Shape;18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97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We can now move the load up to the pre-header.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This is the key optimization step as the load is now executed only once.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However it is important to note that the program in its current state will not be correct.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83" name="Google Shape;183;p31"/>
          <p:cNvPicPr preferRelativeResize="0"/>
          <p:nvPr/>
        </p:nvPicPr>
        <p:blipFill rotWithShape="1">
          <a:blip r:embed="rId3">
            <a:alphaModFix/>
          </a:blip>
          <a:srcRect t="7192" b="5623"/>
          <a:stretch/>
        </p:blipFill>
        <p:spPr>
          <a:xfrm>
            <a:off x="6009550" y="369750"/>
            <a:ext cx="3068500" cy="448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Fixing Up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96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Now that we have moved the load, we need to add code so that the program execution is correct.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Char char="●"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Just copying the load instruction to the infrequent path will ensure that it works correctly. 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90" name="Google Shape;190;p32"/>
          <p:cNvPicPr preferRelativeResize="0"/>
          <p:nvPr/>
        </p:nvPicPr>
        <p:blipFill rotWithShape="1">
          <a:blip r:embed="rId3">
            <a:alphaModFix/>
          </a:blip>
          <a:srcRect t="7361" b="5629"/>
          <a:stretch/>
        </p:blipFill>
        <p:spPr>
          <a:xfrm>
            <a:off x="6008100" y="378900"/>
            <a:ext cx="3071400" cy="447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mic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umich</vt:lpstr>
      <vt:lpstr>CSE 583 HW2  Frequent Path LICM</vt:lpstr>
      <vt:lpstr>Loop Invariant Code Motion (LICM)</vt:lpstr>
      <vt:lpstr>Loop Invariant Code Motion (LICM)</vt:lpstr>
      <vt:lpstr>Frequent Path LICM</vt:lpstr>
      <vt:lpstr>Implementation Steps</vt:lpstr>
      <vt:lpstr>Identify the Frequent Path</vt:lpstr>
      <vt:lpstr>Identify the (Almost) Invariant Loads</vt:lpstr>
      <vt:lpstr>Move the Load</vt:lpstr>
      <vt:lpstr>Fixing Up</vt:lpstr>
      <vt:lpstr>[BONUS] Move more instructions</vt:lpstr>
      <vt:lpstr>FPLICM</vt:lpstr>
      <vt:lpstr>HW2 Overview</vt:lpstr>
      <vt:lpstr>What you have been given</vt:lpstr>
      <vt:lpstr>Some LLVM Resources</vt:lpstr>
      <vt:lpstr>Manipulating Basic Blocks</vt:lpstr>
      <vt:lpstr>Instructions and Variables</vt:lpstr>
      <vt:lpstr>An important note on SSA</vt:lpstr>
      <vt:lpstr>Final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583 HW2  Frequent Path LICM</dc:title>
  <cp:lastModifiedBy>Mahlke, Scott</cp:lastModifiedBy>
  <cp:revision>2</cp:revision>
  <dcterms:modified xsi:type="dcterms:W3CDTF">2025-09-17T22:01:52Z</dcterms:modified>
</cp:coreProperties>
</file>