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6" r:id="rId2"/>
    <p:sldId id="408" r:id="rId3"/>
    <p:sldId id="592" r:id="rId4"/>
    <p:sldId id="593" r:id="rId5"/>
    <p:sldId id="594" r:id="rId6"/>
    <p:sldId id="595" r:id="rId7"/>
    <p:sldId id="612" r:id="rId8"/>
    <p:sldId id="596" r:id="rId9"/>
    <p:sldId id="609" r:id="rId10"/>
    <p:sldId id="602" r:id="rId11"/>
    <p:sldId id="603" r:id="rId12"/>
    <p:sldId id="604" r:id="rId13"/>
    <p:sldId id="605" r:id="rId14"/>
    <p:sldId id="610" r:id="rId15"/>
    <p:sldId id="606" r:id="rId16"/>
    <p:sldId id="607" r:id="rId17"/>
    <p:sldId id="530" r:id="rId18"/>
    <p:sldId id="538" r:id="rId19"/>
    <p:sldId id="539" r:id="rId20"/>
    <p:sldId id="540" r:id="rId21"/>
    <p:sldId id="613" r:id="rId22"/>
    <p:sldId id="541" r:id="rId23"/>
    <p:sldId id="600" r:id="rId24"/>
    <p:sldId id="601" r:id="rId25"/>
    <p:sldId id="542" r:id="rId26"/>
    <p:sldId id="543" r:id="rId27"/>
    <p:sldId id="544" r:id="rId28"/>
    <p:sldId id="545" r:id="rId29"/>
    <p:sldId id="546" r:id="rId30"/>
    <p:sldId id="547" r:id="rId31"/>
    <p:sldId id="611" r:id="rId32"/>
  </p:sldIdLst>
  <p:sldSz cx="10058400" cy="7772400"/>
  <p:notesSz cx="6858000" cy="9029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0">
          <p15:clr>
            <a:srgbClr val="A4A3A4"/>
          </p15:clr>
        </p15:guide>
        <p15:guide id="2" pos="30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45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CBCB"/>
    <a:srgbClr val="00FFFF"/>
    <a:srgbClr val="CCECFF"/>
    <a:srgbClr val="FFFF00"/>
    <a:srgbClr val="FF6600"/>
    <a:srgbClr val="CCFFFF"/>
    <a:srgbClr val="6666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360" y="120"/>
      </p:cViewPr>
      <p:guideLst>
        <p:guide orient="horz" pos="1200"/>
        <p:guide pos="3072"/>
      </p:guideLst>
    </p:cSldViewPr>
  </p:slideViewPr>
  <p:outlineViewPr>
    <p:cViewPr>
      <p:scale>
        <a:sx n="50" d="100"/>
        <a:sy n="50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1478" y="-58"/>
      </p:cViewPr>
      <p:guideLst>
        <p:guide orient="horz" pos="2845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26.xml"/><Relationship Id="rId3" Type="http://schemas.openxmlformats.org/officeDocument/2006/relationships/slide" Target="slides/slide12.xml"/><Relationship Id="rId7" Type="http://schemas.openxmlformats.org/officeDocument/2006/relationships/slide" Target="slides/slide19.xml"/><Relationship Id="rId2" Type="http://schemas.openxmlformats.org/officeDocument/2006/relationships/slide" Target="slides/slide11.xml"/><Relationship Id="rId1" Type="http://schemas.openxmlformats.org/officeDocument/2006/relationships/slide" Target="slides/slide10.xml"/><Relationship Id="rId6" Type="http://schemas.openxmlformats.org/officeDocument/2006/relationships/slide" Target="slides/slide18.xml"/><Relationship Id="rId11" Type="http://schemas.openxmlformats.org/officeDocument/2006/relationships/slide" Target="slides/slide29.xml"/><Relationship Id="rId5" Type="http://schemas.openxmlformats.org/officeDocument/2006/relationships/slide" Target="slides/slide14.xml"/><Relationship Id="rId10" Type="http://schemas.openxmlformats.org/officeDocument/2006/relationships/slide" Target="slides/slide28.xml"/><Relationship Id="rId4" Type="http://schemas.openxmlformats.org/officeDocument/2006/relationships/slide" Target="slides/slide13.xml"/><Relationship Id="rId9" Type="http://schemas.openxmlformats.org/officeDocument/2006/relationships/slide" Target="slides/slide2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924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30163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14288" y="8543925"/>
            <a:ext cx="2994026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8543925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887413">
              <a:defRPr sz="1000" i="1" smtClean="0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fld id="{E317DE1D-E05B-43DE-AC9C-0F087325F4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8796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22928 5864 7603,'7'-31'0,"-2"0"0,-4 1 0,-2-2 0,-2 0 0,-2 3 0,1 2 0,-1 4 0,-1 2 0,-1 0 0,-3 0 0,-4 5 0,-2 0 0,-2 4 0,2 4 0,1 3 0,0 2 154,-2 1 0,0 5 0,-5 6 1,0 10-1,-2 11 0,-1 8 1,-5 10-1,-1 7 0,-3 11 1,17-29-1,0 2 0,-1 4 1,-1 1-1,0 2 0,0 0 1,-1 2-1,1 0 0,1-1 1,1-1-1,1 1 0,2 0 1,2-3-1,2 1 0,2-2 1,2-1-1,3-2 0,2-1 1,5 33-1,11-5 55,10-5 0,15-8 1,14-11-1,6-6 1,9-9-1,-33-17 1,2-3-1,2-2 1,1-3-1,1-2 1,1-2-1,0-3 1,1-3-1,0-2 1,-1-4-1,4-3 1,0-3-1,1-4 1,1-2-1,4-3 0,0-3 120,1-2 1,0-2-361,-5 1 0,1 0 0,4-6 1,0 0-1,-7 2 0,-1 0 0,-2 2 1,-2-2-1,-2 1 0,-1-1 0,-4 2 1,-1 1-1,-2 1 0,-3 0 1,-3 3-1,-3 1 0,11-22 0,-12 11 1,-10 10-1,-5 7 0,-8 8 0,-11 5 1,-17 11-1,-17 15 0,14 2 1,-2 6-1,-5 8 0,-2 5 0,-5 8 1,-1 3-1,-2 6 0,0 1 38,16-16 0,0 0 0,0 2 0,1-1 1,0 2-1,1 0 0,-12 20 0,2 1 1,3-3-1,3 0 0,4-1 0,3-2 1,6-4-1,3-1 308,4-5 0,4 1 1,4-2-1,4 0 1,6-3-1,4-1 1,4-1-1,4-1 1,4-3-1,5-1 1,4-3-1,4-2-365,3-2 0,3-3 0,7-3 0,3-4 0,2-4 0,1-3 0,2-2 0,1-4 0,2-4 0,0-2 0,0-4 0,-1-4 0,0-3 0,0-5-157,0-6 0,-2-2 0,-5 1 0,-1-2 0,3-7 0,0-2 0,-2 1 0,-1 0 0,-3 0 1,-2 0-1,-3 0 0,-2-1 0,-4 3 0,-3-1 0,-3 1 0,-2-1 0,17-29 0,-13 3 1,-8 8-1,-9 8 274,-5 6 1,-10 14 358,-10 1 1,-8 11 0,-11 8 0,-11 11 0,-12 14 0,22-3 0,-1 3-251,-2 6 1,0 2 0,-1 5 0,1 3 0,0 2 0,1 2-1,4-1 1,1 0 0,4-2 0,2 0 0,3-1 0,3 0-1,-8 32-948,11-5 1,21-5 0,22 3 0,21-7 0,-13-30-1,5-3 772,8-2 0,3-2 0,5-4 0,4-2 0,12-4 0,1 1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5359 2745 7997,'-14'5'0,"1"-1"0,4 5 0,0-4 573,-1-2 0,5-3 0,4-5 0,5-4 0,4-3 0,2-1 0,2-2 0,0-3 0,-2-4 0,-1-1 0,2-1 0,0 3 0,4 0 0,1 1 189,2-4 1,7 3-1,1-1 1,3 0 0,1 1-1,-1 2 1,1 1 0,3 0-1,1 1-688,3-3 0,-3 6 0,0-4 0,0 3 0,-1 2 0,-1-1 0,-2 1 0,-1 1-498,3 3 1,-4-3 0,1 3 0,-4-1 0,-4 0 0,0 2 0,-2 1-242,0 0 1,-1 2 0,-4-2-1,-1 1 1,-1 1-1434,-3-1 1,-2 5 2097,-3-4 0,-2 4 0,4 1 0</inkml:trace>
  <inkml:trace contextRef="#ctx0" brushRef="#br0">6958 1719 8144,'0'-9'8382,"0"0"-7451,0 6 0,0 8 0,0 10 1,0 4-1,0 6-663,0 5 1,0 4 0,0 4 0,0-1 0,0-3 0,0 0-1,0-1 1,0 0-611,0-4 0,0-7 0,0-4 1,0-3-168,0-2 1,0-7-1,0-7 1,0-11-1,2-9 1,1-5-1,1-4 593,-1-1 1,3-11-1,-1 2 1,-2 0-1,-1 5 1,1 8 0,2 8 824,-2 4 1,-2 2-1,-1 2 1,0 7-48,0 8 0,5 8 0,-1 8 1,-1 5-1,-1 7 0,-2 5 1,0 3-863,0-3 0,4 2 0,2-8 0,0-1 0,1-4 0,-1-2 0,2-5-361,-1-4 0,2 0 0,4-14 0,-1-5 0,-3-11-47,-5-9 1,2-5 0,0-13 0,0-2-1,2-4 1,-1 1 0,2 3 259,-2 2 0,4 8 0,-7 4 0,1 7 0,-1 5-90,1 3 889,5 8 0,-7 2 0,6 8 0,0 3 1,-1 3-1,1 4-405,2 4 1,-1 6 0,0 0-1,-1 2 1,2 0 0,1-1 0,1-2-2214,0 2 1,5-5 0,1-1 0,2-4 0,3-2 1770,1-3 0,7-3 1,3-6-1</inkml:trace>
  <inkml:trace contextRef="#ctx0" brushRef="#br0">7505 1932 7948,'-12'-5'3408,"5"3"-2352,7 5 1,1 7 0,8-2-1,3-1 1,3-2 0,4-4 0,2-1-1,2 0 1,3 0-862,0 0 0,-1-10 0,-1-4 1,-3-2-1,-3-2 0,-5-1-489,-3-2 1,-7 4-1,0-4 1,-7 2-1,-8 2 1,-6 3-1,-3 2 1,-1 3 345,1 4 1,-2 4-1,3 2 1,1 4-1,1 4 1,5 4-1,4 3 518,3 2 1,2 6-862,4-2 0,1-1 0,4 1 0,4 2 0,4-1-875,5-1 0,3-2 0,5-8 0,1-2 0,1-3 1,3-2 1165,5-7 0,-4-4 0,1-7 0</inkml:trace>
  <inkml:trace contextRef="#ctx0" brushRef="#br0">7931 1826 7948,'-13'-8'3276,"6"4"1,2 8 0,4 5-1785,1 3 1,0 3 0,0 3 0,0 5 0,0 6-1158,0 2 1,0 0-1,0-5 1,0 1-1,0-2 1,0-3-1,0-4-1414,0-3 1,1-3-1,4-5 1,2-7-1,2-10 83,0-11 1,-5-3 0,4-11-1,-1-2 1,-1 0 0,1 1-1,-1 5 2273,0 3 1,-1 3-1,-5 3-218,0 4 0,0 11 0,1 7 0,2 7 1,3 6-1,0 5 0,0 3-746,-3 0 1,3 7 0,-2-5-1,1 0 1,-1-1 0,2-4 0,0-2-401,0-4 0,0-3 0,-2-1 1,5-3-1,2-5 0,-1-5-972,-1-3 0,-5-4 0,4-2 0,-2 0 1,-3-4-1,-2-3 0,-1 0 128,0 4 0,0 2 1,0 1 1575,0 1 0,0 7 0,0 6 0,2 8 0,2 3 1,5 4-743,3 3 1,-2-3-1,3 3 1,7-5-1,2-4 1,3-5 0,0-2-241,3-2 1,6-2 336,-2-2 0,-1-10 0,-5-6 0</inkml:trace>
  <inkml:trace contextRef="#ctx0" brushRef="#br0">8451 1852 7948,'-6'-8'608,"-2"0"1,-4 2-1,-2 3 1,1 2 0,1 2-1,2 2 1,2 3 0,2 2 4306,3 2 0,3 3-4496,5 5 0,-2 1 0,6 5 1,1-3-1,2-2 0,3-1-265,3 1 0,-2-9 1,5 2-1,-1-4 1,0-5-1,-1-3 1,-3-6-906,-1-8 1,-6 0-1,-2-9 1,-1 0 0,-3-3-1,-3 1 1,-4 2-227,-5 0 1,1 3-1,0-3 1,-3 6-1,1 2 677,1 2 0,6 5 1,12 5-1,9 6 1,7 5-392,6-1 1,3-1 690,6-6 0,0 0 0,0 0 0</inkml:trace>
  <inkml:trace contextRef="#ctx0" brushRef="#br0">8891 1719 8866,'-13'0'2457,"5"0"1,4 5-1,7 1 1,3 1-1997,1 3 0,2-2 0,5 1 0,-1 1 0,0 0-717,1-1 0,-6-3 0,1-6 0,2 0 0,1 0 1,1-1-518,0-4 0,-4-2 1,-2-6-1,-1-1 1,-3 1-1,-1 0 0,-2-1 901,0 1 1,4 0 0,2-1 0,2 2 0,2 3 680,2 5 1,1 3-1,0 2 1,1 3-1,-1 7 1,0 4-425,1 2 1,1 9 0,1-1-1,0 6 1,-2 3 0,-4 3-1,-1 3 1,-2 4 164,-2 5 0,-5 3 0,-5 1 0,-4 1 0,-3-1 0,-2 0 0,-4-1-938,-4-3 0,-4 1 0,0-7 0,-1-4 0,1-7 0,-1-5 0,2-5-770,2-4 1,4-9 0,6-5 0,1-5 0,3-10 0,6-11 783,6-10 1,6-8 0,9-5 0,4-4-1,3-1 1,2 0 0,-2 4 418,-3 4 1,8 5 0,-3 12 0,1 3 0,1 4 0,1 5 0,2 4-1894,3 5 1848,-6 2 0,16 8 0,-4 1 0</inkml:trace>
  <inkml:trace contextRef="#ctx0" brushRef="#br0">9958 1746 7999,'-20'0'435,"1"-5"1,-3 1-1,4 1 807,3 2 0,2 1 0,0 0 0,-1-2 0,1-1 66,0-1 1,7-1-1,6 5 1,7 0 0,8 0-462,7 0 0,3 0 1,14 0-1,4 0 0,4 0 1,8-1-1,4-2-750,2-2 0,6-4 1,-5 4-1,-1-3 1,1-1-1,-4 0 1,-1 2-98,1 1 0,-8-3 0,2 5 0,-4-1 0,-5 1 0,-2-1 0,-2 2-575,-4 2 0,4 1 0,-5 0 1,0 0-1,-2 0 0,-2 0 0,-2 0-195,-3 0 0,-2 0 1,-1 0-1,-4 0 1,-4-2-1,0-1-1763,-1-1 0,0-2 2533,1 2 0,-1-4 0,0-5 0</inkml:trace>
  <inkml:trace contextRef="#ctx0" brushRef="#br0">10984 1559 8718,'6'-7'1146,"1"1"1,8 7-1,3 2-341,4 2 0,3-1 0,5-2 1,3 1-1,5 3 0,2 0 0,3-1 1,-2 0-1,-1 1-470,-4 3 1,-8-2 0,-7 1-1,-2-1 1,-3 0 0,-2 4-1,-5 1-847,-5 1 1,-2 5 0,-5 1 0,-6 2 0,-9 2 0,-6 3 0,-2 0-1468,-1 1 1,-4 4 431,0 0 1,4-4-1,8-5 1547,4 2 0,-1-5 0,8 0 0</inkml:trace>
  <inkml:trace contextRef="#ctx0" brushRef="#br0">12464 1679 8083,'0'-9'22,"1"0"0,4 1 0,4 0-499,2 4 1,1 1 0,-1 0 1512,-3-2 1,-5-1 0,2 2-1,-4-5 167,-1-3 0,0-1 0,0 0 0,0-1 0,2 1 633,2 0 0,-2-1-254,2 1-1340,-2 0 0,-2 7 1,-2 7-1,-2 11 1,-4 9 199,1 4 0,-5 6 0,3 3 0,-3 3 0,1 6 0,2 0-287,4-2 0,-1 5 0,2-9 0,1-1 0,1-2 1,2-6-1,0-4-409,0-6 0,0-4 135,0 0 1,0-13 0,0-7 0,0-9 0,0-8-1,-1-7 1,-2-4 100,-2 0 1,1-9 0,4 2 0,2-4 0,0-1 0,4 3-20,2 2 0,-1 7 1,4 3-1,-3 4 1,1 5-1,0 4 0,-1 3 514,-2 2 0,4 4 1,-1 2-1,3 1 167,1 3-1069,0 1 0,1 4 1,-1 2-1,0 5 1,1 3-1,0 1-253,4 1 1,-1 3 0,5 1 677,1-2 0,-3-1 0,-1-1 0</inkml:trace>
  <inkml:trace contextRef="#ctx0" brushRef="#br0">12957 1613 7984,'-13'0'426,"5"6"1,4 2 801,2 4 1,7-3 0,1-1 0,1-1-1,5-1 1,3 0 0,2-3 0,1-2-680,1-1 1,-2 0 0,4 0 0,-2-3-1,-3-3 1,-3-6-1072,-4-2 0,-3 2 0,-6-6 0,0 3 0,-1 2 0,-4 1 0,-4 2 453,-2 1 0,-3 6 1,-1-2-1,-1 5 1,-2 5-1,2 4 0,1 4 572,2 5 1,1-2-1,2 5 1,2 0 0,2-1-1,3 4 1,3 1-666,5 2 1,2-5 0,8-1-1,1-2 1,4-4 0,0-5-952,4-5 0,6-4 0,1-2 0,-2-4 1,0-4-1,-4-4 0,-2-3 0,-2-4 439,-2 0 0,-2 3 0,-7 1 0,-3 4 0,1 3 1677,-1-1 1,-4 7 0,2 6 0,-4 9 53,-1 3 0,0 7 1,0 3-1,0 6 0,-1 5 1,-4 4-30,-4 3 1,-3 1 0,-2-4 0,-3 0 0,-2-1 0,0-4 0,0-5-1686,2-7 1,-2 1-1,1-8 1,2-4 0,1-6-1020,2-4 1,5-5 1675,4-6 0,3-12 0,1-13 0</inkml:trace>
  <inkml:trace contextRef="#ctx0" brushRef="#br0">13650 1613 6700,'-27'-5'0,"1"4"0,1 8 2443,2 14 0,4 2 0,7 6 0,2-7-1445,1-3 1,2 3 0,-2-2-1,4-1 1,4 0 0,2-3 0,5-1-1,8-3-2312,6-3 0,7-6 1314,4-12 0,3-12 0,6-13 0</inkml:trace>
  <inkml:trace contextRef="#ctx0" brushRef="#br0">13543 1479 7982,'-26'0'1724,"1"0"0,2 2-1087,6 2 0,3-1 0,5 6 0,5 1-662,2 2 1,4 2 0,4 0 0,6 3 0,7 0 0,5-2 0,5-3 0,4-4 24,4-3 0,13 0 0,5-5 0</inkml:trace>
  <inkml:trace contextRef="#ctx0" brushRef="#br0">13903 1533 11307,'-9'6'857,"1"2"0,0 0 0,-1 1 0,3 0 43,0-2 0,5 9 0,-3-1 1,2 4-1,2 5 0,-1 1 0,-2 2 1,-3 0-1,0-1-790,0 1 0,-3-5 1,4-1-1,3-2 1,0-3-1,2-1-4226,0-2 1,3-7 4115,6-6 0,6-11 0,11-10 0</inkml:trace>
  <inkml:trace contextRef="#ctx0" brushRef="#br0">14237 1053 7982,'-14'-5'1534,"1"1"1,4 5-1,2 8 1,1 5-1,3 3-495,1 6 1,2 5-1,-1 6 1,-2 7 0,-2 7-1,1 5 1,0 5-1131,-1 2 1,1-3 0,4-1 0,0-6 0,0-5 0,0-4 0,0-2-4440,0-4 1,0-4 4529,0-8 0,0 2 0,0-5 0</inkml:trace>
  <inkml:trace contextRef="#ctx0" brushRef="#br0">14117 1706 10577,'-2'-12'0,"-1"2"3650,-1 1 1,1 6-3314,7-2 0,4 5 0,5 5 0,2 4 0,1 3 1,2 1-1,-2-1 0,-1-2 0,0-1-431,3 1 1,-4-4 0,4-1 0,-3-4-1,-2-1 1,1 0-530,-1 0 0,-1-1 0,-2-4 0,-1-4 0,1-2 962,2-3 1,-3 5 0,0 0 0,1 1 0,2 0 0,2 4 194,-1 2 1,2 2 0,1 0 0,3 0-1,0 2 1,1 2 0,-2 5-690,1 3 0,0 6 1,5-1-1,-4 0 0,1-1 1,0 0-1,4 4 155,5 0 0,-2-3 0,4 2 0</inkml:trace>
  <inkml:trace contextRef="#ctx0" brushRef="#br0">8131 7263 29710,'-6'-13'-4537,"4"0"1,-7 1 4550,-2 3 0,-1-1 1,-1 5-1,0 1 1,-1-1-1,1-1 1,0 0-1,-1 0 1,0 2-1,-3 0 1490,0-1-845,-7 1 0,8 4 0,-7 0 0,1 0 1,-2 0-1,1 1 0,-2 4-383,1 3 1,0 0 0,-3 1 0,-1 1 0,-1 2 0,-2 1-1,1 1 1,0 0-297,-1 4 0,2-3 0,-7 4 0,-1-1 1,0 0-1,-1 0 0,1-1 23,-1 1 1,-3 4 0,7-2 0,0-1 0,1 2 0,4-2-1,1 2-31,2-1 1,4-2-1,-2 3 1,4 0-1,0-1 1,4 4-1,1 1 34,2 2 1,0-1 0,1 3 0,1 0 0,4 4 0,1-1 0,3 2 0,2-1-253,1 0 1,4-2 0,4-5 0,2 2-1,6 2 1,2 1 446,1-1 0,9-4 0,1 0 0,3-3 0,7 2 0,4-1 0,5 1 196,4 0 0,8-2 0,3-3 0,8 0 0,-32-12 0,1 0 0,1 0 0,1-1 0,-1-1 0,1 0-397,-2-2 0,1 1 0,2 0 0,0 0 0,1-2 0,1-2 0,0 1 0,0-1 0,0 0 0,1 0 0,-2-1 0,0 0 0,1 0 0,1 0 0,1-3 0,1 0 0,0-1 0,0-1 0,-1-1 0,1 0 0,1 0 0,-1-1 0,1 0 0,-1 0 0,-1 1 0,1-1 0,6 1 0,0-1 0,-8-2 0,-1 0 0,8 0 0,0 0 0,-3 0 0,0 0 0,-2 1 0,-1-1 0,-1 0 0,-2 0 0,0 1 0,-2 0 0,1 0 0,0 1 0,-2 0 0,0-1 0,0 0 0,1 0 0,-3-1 0,-1 0 0,33-9 0,-5 0 0,-3 1 0,-4-3 0,-7 4 0,-3-3 0,-5-2 0,-2-1 0,-4 0 0,-2 0 0,-5-2 0,-3-6 0,-3-4 0,-3-3 0,-4-6 0,-5-1 0,-4-2 0,-3-3 0,-7 3 0,-5-1 0,-8-2 0,-9 1 0,-13 3 0,-11 2 0,-8 3 0,18 18 0,-2 2 0,-1 4 0,-1 1 0,-5 0 0,-1 2 0,-4 0 0,-1 2 0,0 2 0,-1 0-477,0 1 0,0 2 0,-4 1 1,0 2-1,0 1 0,0 0 1,0 1-1,1 0 0,-1 1 0,0 0 1,1 0-1,-1 0 0,1 1 1,-2 0 235,-1 1 1,1 0 0,8 1 0,0 2-1,-2 1 1,0 1 0,3-1 0,2 1-1,3 0 1,0 1 0,1 1 0,0 0 0,3 2-1,0 0-851,1 1 0,0 1 1092,-2 0 0,0 1 0,-24 16 0,30-14 0,-1 0 0,-1 2 0,0 0 0,-1-1 0,-1 1 0</inkml:trace>
  <inkml:trace contextRef="#ctx0" brushRef="#br0">7412 9182 20715,'-35'-34'-812,"4"2"1,9 7-1,6 2 1,6 6 1090,5 2 1,8 7 0,10 4-1,17 2 1,16 2 0,19 0-1,-25 0 1,2 0 0,7 0 0,2 0-1,5 0 1,1 0 0,5 0-1,2 0 1,0 0 0,1 0-1,2 0 1,0 0-16,0 0 1,-2 0 0,-2 0-1,-1 0 1,-1 0 0,1 0 0,-1 0-1,-1 0 1,-3 0 0,-1 0-1,-1 0 1,-1 0-527,-1 0 0,-2 0 1,-6 0-1,0 0 0,0 0 1,-1 0-1,-1 0 1,0 0-1,-3 0 0,0 0 101,0 1 0,0-2 1,-1-1-1,0-1 0,1-1 1,0 0-1</inkml:trace>
  <inkml:trace contextRef="#ctx0" brushRef="#br0">20315 9716 30636,'-13'0'-383,"-1"0"1,1 0-1,1-2 301,3-2 0,4 1 1,5-6-1,1 0 1,3 0-1,5 2 526,3 1 1,1 0-1,1 3 1,-1-2-1,0 2 1,1 2-1,-1 1-313,0 0 1,-4 0-1,0 0 1,2 0 0,0 0-132,3 0 0,4 4 0,-1 1 0,0-2 0,-1-2 0,2-1 0,4 0 0,3 0 0,3 0 0,2 0 0,2 0 0,3-1 0,2-2 0,1-2 0,2 2 0,0 2 0,-1 1 0,-2 0 0,-2 1 0,2 2 0,2 2 0,-5-1 0,3-2 0,-5 1 0,1 1 0,0 1 0,-2-1 0,0 0 0,0-1 0,4-1 0,-4-2 0,1 0 0,-1 0 0,1 0 0,2 0 0,3 0 0,6-2 0,3-1 0,0-1 0,2 1 0,-1 0 0,3-1 0,-4 2 0,-1-2 0,-4 2 0,-1 2 0,0 0 0,-1 0 0,-4 0 0,-2 0 0,-7 0 0,1 0 0,-2 0 0,-1 0 0,-3 0 0,-2 0 0,0 0 0,-3-1 0,4-2 0,-1-2 0,2 2 0,-1 2 0,-3-1 0,1-1 0,-2-3 0,0 1 0,2-1 0,-2 1 0,-1-1 0,-2 5 0,1-5 0,-1 1 0,-1 0 0,-2-1 0,-1 0 0,0 1 0,4 5 0,7 0 0,0 0 0</inkml:trace>
  <inkml:trace contextRef="#ctx0" brushRef="#br0">22421 12914 14795,'-7'-6'-263,"-3"3"0,4-4 0,-2 1-31,-2 3 0,2 1 347,0 2 0,3 0 1,-4 0-1,-1 0 0,-2 0 1,-1 0-1,-1 0 1,1 0 2559,0 0 1,4-1-2266,0-4 1,12 4-1,1-3 1,7 2 0,3 2-1,3 0-142,1 0 1,5 0 0,-1 0 0,2 2 0,0 0 0,-2 3 39,2-2 0,1 3 0,3-2 0,2 1 0,2-1 0,1 1 17,-1-2 0,6-2 0,-3-1 0,4 0 0,1 0 1,0 0-1,0 0 68,0 0 1,-2-4-1,-1-1 1,-1 2 0,-1 2-1,1 1 1,-2 0-267,-2 0 0,-1 0 0,-4 0 0,0-2 0,-2-1 0,-1-1 0,-2 1-167,2 1 1,-1 2 0,1 0 0,-2 0 0,0 0-1,1 0 145,-1 0 29,0 0 0,5 0 0,-1 0 0,1 0 1,0 2-1,1 1-71,3 1 1,-3 1 0,5-5 0,-1 0-1,2 0 1,0 0 0,-1-2 0,-2-1 161,0-1 0,5-1 1,-5 5-1,-2 0 0,1 0 1,-2 0-1,2-1 46,-1-4 0,-8 4 0,4-3 0,-2 1 0,-4 0 1,2-2-396,-1 2 0,-3-3 0,0 2 1,-2-1-1,-1 1-831,-1-1 1,-4-3 0,-2 2-1,1 0-32,-1 0 0,-3 1 1,4 4-1,-1-2 0,1-1 1026,2 1 1,8 1 0,3 2 0</inkml:trace>
  <inkml:trace contextRef="#ctx0" brushRef="#br0">24074 11954 11883,'-13'-11'0,"0"0"927,-1 2 1,1 5 0,0-5 763,-1-1 1,7 2-944,2-1-1,5 6-222,5-1 1,2-3 0,7-4 0,-1-5 0,0-6 0,1-5-87,-1-4 0,2-3 0,1-8 1,3-3-1,1-7 0,0-6 1,1-3-1,4-4-327,-10 30 0,0 0 0,13-34 0,-12 32 1,1 0-1,-1-1 0,0 0 0,1 1 0,0-1 1,1-1-1,0-1 0,-1 2 0,0 1-180,-1 0 1,0 0 0,0 2 0,-1 0 0,12-27 0,0 3 0,-1 2 0,1 4 0,-2 4 0,-1 5-101,-2 4 1,-5-3 0,0 7 0,-2-1 0,-2 2 0,-1 4-155,-3 3 1,2 2-1,-6 3 1,1 2-1,0 2 1,-1 2 0,-1 3-1372,1 0 0,-1 5 1,-2 1-1,2-1-2601,5 1 4429,3 2 0,13 12 0,3 2 1</inkml:trace>
  <inkml:trace contextRef="#ctx0" brushRef="#br0">25927 9409 21406,'-13'6'-551,"-12"1"0,-4 7 1</inkml:trace>
  <inkml:trace contextRef="#ctx0" brushRef="#br0">25701 9542 19170,'13'-4'0,"0"-2"0,1-2 39,-1-2 0,0-2 1,1 0-1,-3 2 808,-2 1 0,2 0 1,-5-4-1,-1 0 1,1-1-816,-3 1 0,-7 1 1,-5 3-1,-3 5 49,-1 2 0,0 8 0,1 3 0,1 3 0,4 1 0,1 1 0,3 0 0,2 3-638,1 0 599,0 1 1,0-4 0,1-1 0,2 0 0,3 1 0,0-1-236,0 0 1,4-5 236,-1-4 0,1-4 2556,-1-4-2499,-3 2 1,-4-2-1,2 7 1,5 3 0,3 1-476,1 3 0,2-2 1,3-1-1,4 1 1,5-3-1,2 1 535,2-3 0,6-13 0,-3-5 0</inkml:trace>
  <inkml:trace contextRef="#ctx0" brushRef="#br0">26460 9102 25320,'0'-17'-323,"0"-1"0,0 8 1,-1 10-1,-2 7 1,-3 6 402,-1 5 1,-1 3 0,-2 7 0,1 3 0,-1 3-1,-1 2 1,1-1 0,2 2-273,2 2 1,2-5-1,4-3 1,0-5 0,0-2-1,0-3-377,0-2 1,0-1 0,0-5 0,-1-1 0,-4-3 732,-4-5 1,2-4 0,-2-4 0,-1-5 0,-1-3 0,1-1 0,1 0 224,-1-1 1,-2 1 0,0 0 0,2 1 0,1 3 274,-2 4 0,5 5 1,2 5-1730,2 4 1,13 7-1,5 0 1,6-2-1,8-4 1,2-1 1473,6-2 0,6-13 0,3-8 1</inkml:trace>
  <inkml:trace contextRef="#ctx0" brushRef="#br0">26820 8956 27331,'-9'-16'361,"0"2"1,5 5 0,-3 15 0,-1 8-739,1 6 1,2 6 0,-2 2 0,1 1 0,3 5 0,2 3 0,1 5 0,0-1 412,0 1 1,0-2 0,0-2-1,0-2 1,1-4 0,2-2-490,2-3 1,3 1 0,-3-11-1,-2 0 1,-2-2 0,1-4-40,2-2 0,-2-4 1,1-10-1,-5-5 1,-4-5-1,-1-4 907,-4-2 1,0 5-1,-3-2 1,2 3 0,2 2-1,1 1 1,-1 3 779,-2 5 0,3 2 1,2 4-1,1 2 1,3 5-2290,1 3 1,2 6 0,0 1 0,2 2-1,2 2 1,5 3-2225,3 0 1,7-4 3848,3 1 1,10-7 0,2 3-1</inkml:trace>
  <inkml:trace contextRef="#ctx0" brushRef="#br0">26900 9582 28125,'0'-19'-6778,"2"6"6830,2-1 1,4 1-1,5 6 1,0-2-1,1 1 1,0 1-1,3 1 394,0 0 0,1-3 1,-4 5-1,-1 1-3498,0 1 0,-1 4 4029,-3 2 976,-3-2 0,-8 4 4172,-2-6-6097,2 0 0,-2 4 0,7 2 1,1 1-1,-1 4-904,-1 1 1,2 1-1,2 0 1,0 1-1,2-1 1,-1-1-2619,3-3 1,7 1 3710,0-6 0,7-5 0,-3-6 0</inkml:trace>
  <inkml:trace contextRef="#ctx0" brushRef="#br0">27380 9516 27010,'-13'0'1073,"-1"0"-326,1 0 0,4 0 0,0-2 67,-1-2 0,0 1 1,1-3-1168,4 4 0,4 1 1,1 10-1,0 1 0,1 0-686,4-1 0,-4 3 0,5-4 0,-1 0 0,1 0 0,-1-1 0,3-1-539,-1 0-1,-4 0 2072,2-2 0,-5-2 0,-5 4 0,-4-2 0,-1 2-18,1 2 0,-3 1 0,5 4 0,-2 0 0,2 2 0,-1 3 0,1 4-3926,-4 3 2944,0 2 0,-9-1 1,0 1-1</inkml:trace>
  <inkml:trace contextRef="#ctx0" brushRef="#br0">19449 15260 26210,'-20'0'-296,"6"0"1,-6 0 0,3 0-509,-1 0 0,-4 0 0,4 0 372,2 0 0,-4 0 0,3 0 1,-1 0-1,0-2 0,0-1 1,2-1-1,1 1 893,2 1 0,5 1 0,5-2-187,6-2 0,0 1-427,6 4 0,-4 1 0,2 4 0,0 4 53,1 3 0,-4-1 1,5 0-1,2-2 1,0 0-1,4-1 154,3 1 0,3-4 0,5 2 0,4-1 0,4-1 0,6-1 195,2 0 1,3 2 0,0-3 0,-1 3 0,-1 0 0,0 2 0,-1-2-330,1-1 0,4 1 0,0-3 0,1 3 0,1 0 1,-3 2-1,3-3-28,1 1 1,0-1-1,1-4 1,0 2-1,0 2 1,1-2 196,-1-2 0,-2-1 1,-1-1-1,-1-2 1,1-3-1,0 0 0,0-2 297,-4 1 0,2-2 1,0-4-1,1 0 1,2-2-1,0-2 0,0-2-263,1-2 1,-1 5 0,3-3 0,1 1-1,-1-1 1,-3 0 0,-3-1-237,-3 4 1,2-3 0,-6 1-1,-4 2 1,-4 1 0,-3 2-1,-2-2-94,-5-3 0,0 3 0,-3-2 0,-2 0 0,-1 1 0,-3-2 147,-3 2 1,2-3 0,-3-1 0,1 1 0,0 0-1,-1 3 1,1 1-189,0 1 0,0 1 1,3 0-1,-2 1 1,-1 2-1,0 1 0,0-2-252,0-1 0,-6 4 0,1-1 0,-2-2 0,-2 0 0,0-3 522,0 1 1,-11-3-1,-3-1 1,-4 2 0,-4-1-1,-2 1 103,-4 1 0,-6-4 0,0 0 0,-3 2 1,-6 1-1,-3 2 0,-5-1-134,0 1 1,-4 4 0,-3 0 0,-4 0 0,-3 0 0,-2 2-1,2 1 9,3 3 1,-7-3 0,4 2 0,-1 1-1,-5 1 1,-2 2 0,34 0 0,-1 0 97,-1 0 0,0 0 0,0 0 0,0 0 1,-1 1-1,0 0 0,1 0 0,2 1 0,1 0 1,0 2-1,-34 3 156,-1 3 0,0 2 1,35-5-1,-1 0 0,-35 6 1,2 0-1,1 2 0,1 1-183,3 2 1,-1 4 0,10-2-1,4 0 1,0 4 0,4 1-73,0 2 0,1 1 0,9 2 0,0 2 0,1 2 1,4 3-1,5 2-147,6 1 1,5 0 0,7 0 0,3 0 0,5-2 0,5-2-1,8-5 1,9-3 1,7-1 0,8-1 0,5-1 0,8-2 0,5-6-225,3-2 1,13-3 0,3-3 0,4-5 372,-36-3 0,1 0 0,10-1 1,1 0-1,-2 0 0,0 0 1</inkml:trace>
  <inkml:trace contextRef="#ctx0" brushRef="#br0">16929 12368 29061,'-13'-14'-231,"0"1"1,-1 6 0,1 2 0,0 4 0,-1 1 0,1 0 0,0 1 0,-1 2 0,2 3 0,4 1 0,3 4 393,4 1 1,7 1 0,5 0 0,9 1-1,9-1 1,8 0 0,12 1 0,9-3-1,10 0 234,5-2 0,1 0 0,-34-4 0,1 1 0,3 0 0,0-1 0,0-1 0,0-1 0,3 0 0,0 0 0,0-1 0,1 1-397,0 0 0,1-1 0,4-1 0,1 0 0,-2 1 0,0 0 0,-1-1 0,0 0 0,-1-1 0,1 0 0,-4 0 0,0 0 0,0-1 0,0 0 0,0-1 0,-1 0 0,-2 1 0,-1-1 0,4-2 0,0-1 0,-2 0 0,-1-2 0,-3 0 0,-1-1 0,0-1 0,0-1 0,-2 1 0,0-1 0,33-9 0,-2-9 0,-11 1 0,-3-1 0,-3-2 0,-6-1 0,-5-4-53,-7-4 1,-7-7-1,-8-1 1,-7-4-1,-5 1 1,-7-3-1,-7 1-333,-11 0 0,-13-3 0,-11 6 0,-6 1 0,-9 2 0,-3 7 0,25 21 1,0 1 154,-2-1 1,-2 2-1,-4 0 1,-1 2 0,-1-1-1,0 0 1,-3 3-1,-1 1 1,0 1 0,-2 2-1,-4 0 1,-1 1-1,-2 1 1,0 0 235,1 1 0,-1 1 1,-7 1-1,1 0 0,4 4 1,0 1-1,-2 2 0,-1 1 1,-2 4-1,-1 1 0,1 3 1,1 1-1,-2 2 0,1 2 123,2 1 0,0 1 0,8-4 0,1 2 1,-1 3-1,2 2 0,4 0 0,1 2 1,7-2-1,1 2 0,5 1 0,2 0 0,-19 25-351,15-1 0,16 5 0,20-6 1,10 1-1,17 0 0,20-2 0,-13-25 1,2 0-344,6-1 1,3-1 686,5-3 0,2-1 0,8 0 0,2-1 1,3-3-1,0 0 0</inkml:trace>
  <inkml:trace contextRef="#ctx0" brushRef="#br0">21182 15393 8187,'7'-10'0,"-3"-4"0,-4-2 0,-4 3 0,1 5 534,-6 4 1,0 1 0,-4 0 0,0-2 0,-1 2 0,2 3 21,4 5 1,0 2-1,5 8 1,-1 1-1,-1 4 1,-1 0-1,-3 5-115,-2 5 0,-4 0 1,-3 5-1,-4 4 1,-5 2-1,-4 4 0,-4-1-192,-4 2 0,-7 1 0,-3 7 0,-3-1 0,25-26 0,0-1 0,-1 1 1,-1 0-178,1-1 0,-1 1 1,-4 0-1,0 1 0,2 0 1,-1 0-1,-2 1 1,0 0-1,0-1 0,-1 0 1,0 0-1,-1 0 1,1 0-1,-1 1-51,0-1 0,0 1 1,-2 2-1,0 0 1,1-1-1,0 0 1,-1 0-1,-1 0 1,-2 2-1,-1-1 1,0-1-1,0 0 1,-2 0-1,-1 0-48,-1-1 0,0 1 1,0 1-1,0 0 1,-4 3-1,-1 0 1,0 1-1,0 0 1,1-1-1,0 0 0,-3 1 1,0 1 505,-1 0 0,0 0-547,6-1 0,0 0 0,-8 2 1,-1-1-1,9-4 0,0 1 1,0-2-1,0 0 0,1-1 0,1-1 1,1 0-1,1 0-36,0-1 1,2 2 0,0 1 0,1 0 0,3-3 0,0 0 0,3-1 0,1-1 0,1-1-1,1-1 1,1 0 0,1-2 0,-29 20 131,2-5 1,8 0 0,6-6 0,5-2-1,5 0 1,4-4 0,5-2-584,3 0 1,5-7 0,6 3 0,2-1-1,2 0 1,2-2-1151,-2-1 0,4-2 0,-2 0 663,3 1 1042,1-7 0,0-1 0</inkml:trace>
  <inkml:trace contextRef="#ctx0" brushRef="#br0">16743 18858 9299,'0'-18'0,"0"-1"697,0-2 0,0 5 1,0-2-1,0 2 494,0-2 1,0 3 0,1-3-1,2 7-750,2 6 1,-1 13-1,-5 14 1,-2 4 0,-3 4-1,-2 3-677,-2 1 0,-1 0 1,1 3-1,3-3 1,-1-2-1,2-2 1,0-2-857,4-1 0,0-5 0,2-1 1,2-3-1,2-5 1187,5-3 1,3-7 0,1 3 0</inkml:trace>
  <inkml:trace contextRef="#ctx0" brushRef="#br0">16743 18751 8557,'-8'-19'781,"-4"-3"335,4 0 0,3 7 0,7 19 0,9 5 0,10 4-1095,4 5 0,8-1 1,2 3-22,4 0 0,7 3 0,1-2 0</inkml:trace>
  <inkml:trace contextRef="#ctx0" brushRef="#br0">17116 18778 11539,'0'-25'1062,"0"3"1,6 10-1,3 12-601,3 7 1,-4 5 0,1 1 0,0 2 0,0 3 0,-1 4 0,-3 2 0,0-1 0,-1-2-961,1-2 1,1 2 0,-3-6 0,1-3-365,-1 0 1,0-6 0,0-3 0,1-6 0,1-6 780,1-3 0,-5-6 0,4 0 1,-2 1-1,0-1 0,1 0 1091,-1 2 0,0 2 0,0 4 0,3 3 0,0-1 0,1 2-779,1 0 0,1 2 0,4 5 0,0 4 0,2 4 0,3 3 0,4 1-1615,3 0 1,3-1 0,2-2 0,3-2 0,1-1 1384,3 1 0,1-5 0,2 3 0</inkml:trace>
  <inkml:trace contextRef="#ctx0" brushRef="#br0">17716 18778 10542,'-14'-2'0,"1"0"0,0-3 0,-1 4 0,1 4 800,0 5 0,5 4 0,4 3 1,4 1-1,4 4 0,5-1 0,3 0 1,3-3-478,3-1 0,1-1 0,5-3 0,-2-2 0,0-4 0,-1-4 0,-2-2-474,0-4 0,-8-2 0,2-8 0,-3-1 0,-2-3 0,-4-1 0,-2 0-1194,-2-1 0,0 5 1,0-2-1,1 4 822,4 6 0,-2 2 0,6 7 0,1 2 0,2 3 0,3 1 0,2 2-2265,6-1 2788,2 4 0,7-11 0,2 5 0</inkml:trace>
  <inkml:trace contextRef="#ctx0" brushRef="#br0">18156 18805 10066,'0'-21'0,"1"3"0,2 3 0,2 2 830,-2 0 0,-2-1 0,-1 1 0,0 0-107,0-1 0,4 8 1,1 6-1,-2 8 1,0 5-1,0 5 1,1 4-1,-1 2-760,-1-2 1,-2 2 0,0-5-1,0 0 1,1-1 0,2-5-1,2-2-505,-2-1 0,-2-5 1,-1-5-1,0-8 1,0-5 786,0-5 0,4 3 0,1-4 0,-2 1 0,-2 0 0,1 2 1,1 1-1,1 2 44,-1 0 1,3 4 0,0 1 0,1 2 0,4 3 0,1 3-1669,1 5 1,0-1 0,1 8 0,-1 3 0,2 1 1378,3 4 0,-4-6 0,6 6 0</inkml:trace>
  <inkml:trace contextRef="#ctx0" brushRef="#br0">18462 18791 8578,'12'-17'588,"-3"-1"1,-3 1-1,-2 3 1,2 2 226,2 3 0,-4-1 0,5 5 0,1 4 0,1 4 1,-1 5-1228,-1 4 0,-5 6 0,5 1 0,2 2 1,-1 3-1,0 1 0,-1 0 412,2-3 0,1 4 0,1-6 0</inkml:trace>
  <inkml:trace contextRef="#ctx0" brushRef="#br0">18622 18805 11557,'0'-26'1937,"0"-2"0,2 6-1580,2 9 1,4 8 0,5 7-1,0 2 1,2 5 0,1 3-1033,2 1 1,1 1 0,-2-1 0,0 2 0,1 1 0,0 2 680,0-2 0,0-1 1,-5-2-1</inkml:trace>
  <inkml:trace contextRef="#ctx0" brushRef="#br0">18862 18831 11557,'0'-13'403,"0"0"0,0-1 0,0 1 482,0 0 0,0 4 0,2 1 1,1 4-633,1 5 0,2 5 1,-2 8-1,4-1 1,1-1-1,-2-2-1094,-1-1 0,3-4 0,-3 2 0,1-1 0,4-3 146,0-2 0,-3-2 0,-2-2 1,-2-3-1,1-1 3460,-2-4 0,-2-1 854,-1-1-3487,0 6 1,-1 2 0,-2 10-1,-2 3-23,2 4 1,2 2-1,1-1 1,1-1 0,2-2-1,3-2-761,2-3 0,2 4 0,6-4 0,2-2 0,0-2 0,1-2-3607,3-4 3690,3-2 1,-2-6-1,-3-1 1,0-1 526,-4-2 0,5-4 1,-1-6-1</inkml:trace>
  <inkml:trace contextRef="#ctx0" brushRef="#br0">19302 18658 11331,'12'-13'0,"-2"-1"0,-1 3 0,0 0 0,0 2 0,0 0 0,1 1 0,2 0 0,3 1 688,3-1 0,-2 4 0,5-5 0,-1 0 0,0 2 0,-1 1 0,-3 1-780,-1 1 1,-2-5 0,1 5 0,-2-1 0,-2 1 0,-3-2-3298,-1-2 0,-3 1 3398,-7-2 1,1 8-1,-6 6 1,0 3-1,0 2 1,0 2 0,-1 1 278,-2 1 0,-1 5 0,-1 2 0,1 2 0,0 3 0,-1 2 285,1 0 0,0 4 0,-1-2 0,0-3 0,-3-4 0,-2 0 1,0-3-997,-1-2 1,-2-5-1,5-2 1,0-4-1,2-1 1,2-4-1,1-7-93,3-8 0,3-3 0,8-10 0,2-3 0,7-4 0,5-4 0,6-1 432,3-2 0,2 1 0,-2 4 1,-3 4-1,-4 4 0,-4 5 0,-4 4 861,-1 3 1,-8 3-1,-2 3 1,-10 6-759,-5 6 0,-13 11 1,0 6-1</inkml:trace>
  <inkml:trace contextRef="#ctx0" brushRef="#br0">16636 17978 8505,'-74'-6'109,"3"5"1,7-1 0,3 11-47,2 14 0,-2 14 0,7 13 1,5 6-1,26-24 0,1 1 0,3 2 1,1 1-1,2 4 0,1 0 0,4 1 1,2 1 128,2 2 0,3 0 0,2 2 0,3-1 1,2 0-1,3-1 0,2 2 0,4-1 1,5 2-1,3-1 0,4-2 0,3-1-92,3 1 0,3-2 0,7-3 0,3-2 0,7-2 0,4-2 1,3-2-1,3-3 0,6-1 0,3-4 0,2-2 0,3-3 1,-20-7-1,0-2 0,2-1 36,4-1 0,0-1 0,1-1 0,2 0 0,1-1 0,0-1 0,5-2 0,2-2 0,-1 1 0,3-1 0,0 1 0,1-1 0,-1 0 0,1-1 0,1-1 0,-17 1 0,2-1 0,-1 0 1,1-1-1,-1 1 0,1-1 0,0-1 0,-1 1-47,0 0 1,0 0 0,0 0 0,1 0 0,4-1 0,1 1 0,0-1 0,-1 0 0,-3 0 0,-1 0 0,0-1 0,0 1 0,1-1 0,0 0 0,-1 0 0,1-1 0,1-1 0,0 0 0,0 0 0,0-1 0,-4 0 0,-1 0-1,0-1 1,0 0 0,17-5 0,-1 0 0,-1-1-156,-2-1 1,-2-1-1,-3-1 1,-8 2-1,-3-1 1,0-1-1,-4-1 1,-1-1-1,-2-1 1,16-9 0,-6-3-1,-9 2 1,-5-4-1,-9 0 1,-6-2-1,-8 1 1,-5-1-550,-4 0 1,-7-1-1,-9-7 1,-8 1 0,-6 1-1,-7 2 1,-11-2-1,-6 2 1,-13-1 0,-5 4-1,14 13 1,-1 2 0,-3 1-1,-5 1 1,-2 1-1,-2 2 443,-5 1 0,-1 1 0,-2 3 0,-4 1 0,-2 2 1,-2 2-1,14 4 0,0 2 0,-2 0 0,0 1 0,-1 0 1,-1 1-1,0 1 0,0 0 0,-1 1 0,1 1 0,0 1 1,-1 0-1,0 1 0,-1 2 0,0 0 0,0 0 182,1 1 0,-1 1 0,0 0 0,2 2 0,4 0 0,1 1 1,0 0-1,0 1 0,2 0 0,-1 0 0,1 1 0,0 1 0,-14 4 1,0 1-1,2 1 0,5 1 0,1 0 0,2 2 0,3 1 0,2 1 1,1 0-1,4 1 0,2 2 0,1 0-10,2 1 0,1 1 0,0 1 0,-1 0 0,1 1 0,1 0 0,4-1 0,-1 0 0</inkml:trace>
  <inkml:trace contextRef="#ctx0" brushRef="#br0">5879 3905 8006,'-8'-13'0,"2"-1"0,6 1 0,5 4 0,-1 0 910,-1-1 0,5-2 0,-3 0 0,-3 6 0,-11 11 0,-10 11 0,-6 9 0,-4 6 182,-2 5 0,-3 4 0,-4 4 0,1 3 1,1 1-1,2-4 0,3-2 0,4-4 1,5-2-1530,6-5 0,0-9 1,11-4-1,4-5 1,4-4-1,6-7 1,4-10-1,5-11 94,4-9 0,2-11 1,-1-7-1,-1-1 0,2-2 1,0 0-1,0 2 1,-4 2 806,0 7 1,-3 5 0,-3 11 0,-3 4 0,0 5 0,-2 4 0,1 5 566,2 2 0,-3 5 0,0 5 0,0 6 1,-1 6-1,1 5-982,2 4 1,-4 0 0,2 2-1,0-2 1,0 1 0,1 1 0,4-1-1526,2-2 0,2-8 0,-4 0 0,3-3 1476,0 1 0,1 0 0,-4-5 0</inkml:trace>
  <inkml:trace contextRef="#ctx0" brushRef="#br0">5505 4665 8494,'17'-18'0,"-3"0"0,-2 2 582,0 1 0,0 2 0,1-1 0,1 1 1,-1 0 1836,0-1 1,-5 1-1,-5 1-1230,-6 3 1,-6 5 0,-9 10 0,-4 7-1,-3 8 1,-2 4 0,2 2 0,1-2-1109,2-3 1,6 3 0,-1-3-1,7 2 1,6-2 0,2-3-82,2 1 0,2-7 0,2 2 0,5-5 0,4-1 0,3-1 0,2-4-336,-1-3 1,-3-1 0,0 0 0,-2 2 502,-4 2 1,-12 4-1,-11 5 1,-4 2 0,-6 1-1,-2 2 1,-1 0 0,3-1-558,0 1 1,5 0-1,3-5 1,2 1 0,3-1-4350,3 0 0,9-5 4739,9-4 0,21-14 0,5-5 0</inkml:trace>
  <inkml:trace contextRef="#ctx0" brushRef="#br0">6012 4625 10314,'-9'-12'3260,"0"3"1,0 4-1,-4 10-2188,0 4 0,-1 3 0,1 1 0,1 2 0,2 1 0,1 3 0,0 2 0,2 1-1072,2-1 0,-1 3 0,2-7 0,2-2 0,5-3 0,6-5-1229,3-1 0,7-1 0,6-7 0,6-2 1,8-7-1,-1-5 0,2-6 0,-2-3-7424,0-2 8653,-5 0 0,-1 1 0,-5-1 0</inkml:trace>
  <inkml:trace contextRef="#ctx0" brushRef="#br0">6305 4585 9874,'-4'8'0,"-2"0"1228,-2-2 1,4 4-1,-5-1 1,0 3 78,2 1 0,1-4 0,4-2 0,-1 1 6498,-1-1-9247,0 2 0,5-1-1,3-4 1,5-3 0,2 1 0,-1 1-208,-1 1 1,-6 2 3804,1-1 1,-2-2 0,-2 6-1910,0 1 0,1-4 0,4-2-1983,4-2 2148,2-2 1,-3-2 0,-5-1 2093,-6-1-1443,-5-1 72,1 5 1,1-1-1048,6-3 1,-1 2 0,-4-2-88,-4 2 0,3 8 0,1 3 0,0 3 0,1 1 0,-1 2 0,1 1-409,-1 2 0,1 0 0,5-5 0,2 0 0,3 1 0,3-2-1159,6-4 1,4-2 0,9-9-1,2-4 1,1-6 1567,-1-2 0,4-12 0,0-1 0</inkml:trace>
  <inkml:trace contextRef="#ctx0" brushRef="#br0">6798 4385 7974,'9'-14'575,"-1"1"0,-1 0 789,0-1 1,-2 1-1,2 0 299,-1-1 0,-3 5 1,-7 9-1,-5 14-465,-3 8 0,-3 15 0,-3 6 1,-4 6-1,-4 7 0,-4 0-968,-1-1 0,4 1 0,5-8 1,1-1-1,3-1 0,7-3 1,3-1-2198,5-4 1,3-11 0,5-4 0,7-6 0,7-10 1836,7-4 0,16-15 0,-1-3 1</inkml:trace>
  <inkml:trace contextRef="#ctx0" brushRef="#br0">6852 4784 8836,'0'-25'0,"0"3"0,0 4 0,0 3 2014,0 2 0,-2 4-786,-2 0 1,2 8 0,-2 1 0,2 7-1,2 7 1,0 2 0,0 3 0,0 0-611,0 1 1,5-3 0,1-3 0,0-1-1,1-1 1,0-2 0,4-2-1099,1-2 1,3-3 0,1-6-1,2-3 1,-2-2 0,-1-2-1,-3-2 1,-2-3-123,-1-2 0,-6 6 0,1-2 0,-2 1 0,-2 0 931,0-1 1,1 4-1,4 2 1,3 1 694,4 3 1,2 1 0,0 2-1,4 0 1,4 0 0,5 2 0,3 1-1025,1 1 0,1 0 0,-2-2 0,1 1 0,-3 3 0,-3 1 0,-4 4 0,-2 0 0,-1-2 0,-4 2 0,-3 2 0,0 3 0,-2 1-4315,1-3 1,8 4 4314,4 0 0,9 6 0,3-4 0</inkml:trace>
  <inkml:trace contextRef="#ctx0" brushRef="#br0">5039 12874 29443,'-8'-27'-4280,"-3"10"0,3 9 3391,1 16 751,-5 9 1,0 9 0,-7-3 0,0-2 0,-2 0 0,0-4-1,-3 0 1,-1-7 0,-3-2 0,-2-5 0,-1-2 0,2-1 597,1 0 0,1 0 1,2 0-1,1 0 1,2 0-1,0 0 0,1 0 317,3 0 1,3 0 0,2 0 0,0 0 0,-1 0-619,1 0 1,-5 0-1,-1 0 1,0 0 0,-2 1-1,0 4-339,-3 4 1,-1 3 0,-1-1 0,-1 0 0,-1-2 0,-2 0 191,-1-2 1,-3 5 0,4-5-1,2 2 1,-1-1 0,1-3-1,-1-2 489,3-1 0,3 2 0,3 1 0,-1-1 0,0 1 1,-1 1-1,0 1-466,0 3 1,1 2-1,-3 3 1,3 1 0,1 5-1,2 1 1,0 5-497,2 1 0,8 3 1,-5 9-1,3 0 1,2-1-1,4-2 133,2-2 1,2 1-1,0 2 1,0 1-1,2-2 1,1 3 0,1 1-15,-1 7 1,3 2 0,-1 5 0,-2 1 0,-2 5 0,-1 2-2757,0 5 2903,0 8 1,0-2 0,0-34 0,0 0 0,0 1 0,-1-1 0,-1 2 0,-1-1 0,-1 2-1,-1 0 1,0 0 0,-2 0-17,1 0 1,-1 0 0,1 3 0,0 0 0,1-2 0,0-1 0,0-1 0,1-1 0,0-1 0,-1 0 0,-2 33-138,2-4 0,4-5 1,1-2-1,0-3 1,0 4-1,0 0 1,0 5 265,0 2 1,4 4-1,-1-37 1,0 1 0,1 4-1,0 1 1,1 2-1,0 2 1,1 1 0,0 1-1,0 2 1,1 1 54,0 0 1,-1 1 0,1 2-1,0 1 1,-1-1 0,1 1 0,0-2-1,-1 0 1,1-2 0,0 0-1,-1-4 1,1-2 0,0-1 0,-1-2 136,1-3 0,0 0 0,6 28 0,0-4 0,-1-11 0,-1-7 0,-2-6 699,1-3 0,0-8 1,1 2-1,-2-1 1,1 0-1,2 1 0,0-3-721,-4-4 0,4-1 0,-3-3 1,5-1-1,2 2 0,2-2 0,-1 2 1,3-2 91,2 0 1,3 3-1,3-3 1,2 1-1,4 0 1,3 0 258,4-1 1,13 2-1,2-7 1,5-2-1,5-1 1,1-4-1,3-1 63,-2 0 0,-5-5 0,-2 4 1,-3-4-1,-6-1 0,-6 0 1,-6 0-425,-5 0 1,1 2-1,-8 1 1,-4 3-1,-4 1 1,-5 3 0,-3 2-3317,-3 2 0,-6 5 3213,1 3 0,-8 9 0,-4 3 0</inkml:trace>
  <inkml:trace contextRef="#ctx0" brushRef="#br0">8611 15260 29462,'-13'0'-278,"-5"0"1,0 1-1,1 4 1,-1 3-1,-1 4-58,-2 2 1,5-3 0,-2 0 0,3-4-1,3 1 1,6-4 0,11-1 0,11-6 0,11-1 1126,8-2 1,7-5 0,12 4 0,6-2-1,5 2 1,7 1 0,-33 4 0,-1 1-655,3 0 1,0 0-1,2 1 1,0 0 0,-1 0-1,0 0 1,0 0-1,-1 0 1,2 0 0,0 0-138,-1 0 0,1 0 0,-4 0 0,1 0 0,3 0 0,-1-1 0,-2-1 0,0 1 0,-2-1 0,-1-1 0,36 0 0,0 2 0,-11-5 0,7 3 0,-11-6 0,-2 0 0,-2 0 0,-7 2 0,-7 1 0,-6-3 0,-9 3 0,-2 0 0,-6 0 0,-9 2 0,-10 4 0,-11 0 0,-12 0 0,-11 0 0,-7 1-136,-6 4 1,-8 1-1,-6 4 1,-5-1-1,-6 0 1,34-5-1,-1 1 1,-1-1-1,-1 1 15,1 0 0,-2 0 0,1-1 0,-1-1 0,4 1 1,0 0-1,-32 2 0,8-3 0,11-2 256,7-1 1,7 0-1,8 0 1,9 0 0,7-1-401,6-4 1,11 4 0,12-4 0,13 5 217,12 5 0,6 8 0,9 8 1</inkml:trace>
  <inkml:trace contextRef="#ctx0" brushRef="#br0">2333 14660 30931,'-8'-25'-2398,"4"2"0,-2 12 0,3 12 0,3 9 2496,3 7 0,3 1 1,-2-7-1,7-2 1,5-4-1,9-4 1,8-1-1,8 0 1,5 0-1,8-1 1,3-2-1,5-2 1,-1 1 726,0-2 1,-6 3 0,4-4 0,-3 1 0,-1 3 0,-3 0 0,0 0-619,0-2 1,-5-5 0,-1 3 0</inkml:trace>
  <inkml:trace contextRef="#ctx0" brushRef="#br0">3186 14433 30392,'0'-26'-1946,"10"0"1,5 6 0,3 6 0,4 9 2525,3 3 1,-5 4 0,6 2 0,-1 6 0,1 5 0,0 4 0,1 2-1019,0 3 1,-1-1-1,-1 3 1,-2-1 0,-6 3-1,-2 2 1,-3 1-305,-3 0 0,-6 6 0,-12-3 0,-10 1 0,-11-1 1,-10 1-1,-6-3 787,-1 1 1,15-12 0,0 1-1,-30 19 1</inkml:trace>
  <inkml:trace contextRef="#ctx0" brushRef="#br0">3226 16912 29668,'-13'0'0,"-1"0"0</inkml:trace>
  <inkml:trace contextRef="#ctx0" brushRef="#br0">2693 16952 29590,'-14'-19'-2096,"1"9"1,0-2-1,-1 3 1772,1 1 1,0 5-1,2-1 1,7 3 0,10 1-1,9 0 861,7 0 1,7 0-1,6 0 1,2 0 0,6 0-1,2 0 1,6 0-246,1 0 1,8 1 0,4 2 0,3 1 0,-4 1 0,0-1-434,-3 1 0,-3 1 1,-1-3-1,-4 1 1,-5-1-1,-1-2 1,-3-2-107,-2-3 1,-6 2-1,-4-4 1,-3 0 0,-3-1-1,-3-2 140,-4 0 1,3-6 0,-1-5-1</inkml:trace>
  <inkml:trace contextRef="#ctx0" brushRef="#br0">3839 16766 29251,'-7'-6'-6549,"2"4"6429,10-2 0,-2 2 0,4 4 0,0 2 0,-1 5 0,0 3 0,-1 1-665,1 1 0,-5 0 0,2 3 1,-6 2-1,-6 0 0,-4 2 640,-5 0 1,-7 1 0,-8 6 0,1 2-1,-2 1 1,0 0 0,-3 1 203,-2 4 0,-7 2 1,-1 2-1</inkml:trace>
  <inkml:trace contextRef="#ctx0" brushRef="#br0">25167 17632 19480,'8'-28'-756,"4"-2"1,-5 12-1,2 2 1,-2 1-1,1 3 402,-1 3 0,-2 2 656,3 3 0,1 2 0,5-1 0,-1 6 0,0 8 0,1 5 0,-1 8 1,0 5-1,1 8 0,-1 8 0,0 8 62,1 8 0,-1 4 0,0 1 1,1 2-1,-3 4 0,-5-35 1,-1 1-1,-1 1 0,-1-1-412,0 0 1,0 0 0,2 0 0,-1 1 0,0 33 0,1-1 0,-1-1 0,2-6-445,2-4 1,-1-8 0,3-8-1,-1-4 1,0-4 0,0-6-1,0-7-293,1-5 0,2-3 0,2-3 0,-1-3 0,2-6 705,2-6 0,10-17 1,7-8-1</inkml:trace>
  <inkml:trace contextRef="#ctx0" brushRef="#br0">25634 17658 30258,'-9'-23'-1423,"0"-4"1,0-1 0,11 7-1,2 8 2046,5 7 1,9 5 0,6 1 0,7 0 0,9 1-1,10 3 1,12 5 0,11 3-507,-35-5 0,1 0 0,6-1 0,0 1 0,-3-1 0,1 1 0,-1 0 0,1 0 0,2-1 0,-1-1 0,-1 0 0,-1-1 0,-1-1 0,1-1-238,-2-1 1,0-1 0,29 0-1,-5 0 1,-8 0 0,-10-1 0,-7-4-1,-10-2 1,-5-2 510,-6 0 1,-3 5-1,-2-4 1,0 2-255,1 3 1,-1 5-1,0 7 1,4 10-1,2 9 1,6 11-1,3 8 1,5 11-137,-1 5 0,-15-27 0,-1 1 0,-3 0 0,-1 1 0,0 2 0,0 0 0,-2 2 0,0-1 0,0 2 0,0 0 0,-2 1 0,0 0 0,2-1 0,-1 1 0,0 0 0,0 1 0,-1-3 0,0 0 0,0-2 0,-1 0 0,-1-2 0,0 0 0,4 31-98,-1-5 0,-6-11 0,2-8 1,-5-5-1,-5-5 0,-4-5 1,-4-6-112,-5-7 0,-4-3 0,-9-5 0,-6-5 0,-6-3 0,-7-1 0,-5-1 337,-3-3 0,-7-5 1,0-8-1,-8 0 1,35 8-1,-1 1 1,-1 1-1,0-1 1,0 2-1,0-1-403,-1 0 1,1 1-1,1 0 1,1 0 0,-4 1-1,1 1 1,2 1 0,1 0-1,-32-1 1,5-1 0,6 2-1144,4 2 1,6 5-1,13 2 1575,5 2 1,9 1 0,3 4 0</inkml:trace>
  <inkml:trace contextRef="#ctx0" brushRef="#br0">23634 17139 11082,'-4'-22'0,"-2"-1"605,-1 4 1,4 10 0,0 11 0,6 9-296,6 10 1,13 6 0,7 4 0,8 3 0,11 3 0,8 2 0,-23-18 0,1 1-60,2 1 1,2-1 0,2 1 0,1-1 0,1 2 0,1-1-1,0 0 1,1 0 0,-2-1 0,-1-1 0,-1-1 0,0 0-1,-3-1 1,-1-1 0,-1 0 0,1 0-2,0 0 1,-1 1 0,22 13 0,1-1 0,-6-3 0,-6-1 0,-6 0-649,-7-1 0,-7-3 1,-4-3-1,-4 0 0,-3-4 1,-3-1-413,-3-2 0,-3-4 1,-6 0-1,-2 0 1,-2-2-1,-5-2-1663,-3-4 2642,5-1 1,-5 0 0,4 0 0</inkml:trace>
  <inkml:trace contextRef="#ctx0" brushRef="#br0">25034 17778 21107,'0'-17'-3489,"0"2"3748,0 7 1,-4 8-1,-2 14 1,-2-1 0,-4 2-1,-4 1 1,-6 3 0,-5 1 100,-4-1 1,-1 5-1,-5-4 1,2 3-1,3-1 1,1 0 0,0 0-1374,0 0 0,5-4 1,9 3-1,2 0 795,1-1 0,7 9 0,1 5 1</inkml:trace>
  <inkml:trace contextRef="#ctx0" brushRef="#br0">24261 19458 16352,'-25'-5'-94,"2"1"0,0-5 1,4 4-1,-1 2 903,1 2 1,0 1 0,2 0-1,0 0-159,0 0 0,11-1 0,11-4 0,11-5 0,8-5-393,3-3 0,5-6 0,4 2 0,2-3 0,4-3 0,1-2 1,4-2-333,5-2 1,-11 4-1,5-1 1,-4 1 0,-5 1-1,0-2 1,-3 2-162,-3 6 0,-4-1 1,-4 6-1,-2 2 1,-2 1-1,-2 2-357,-3 0 0,0 5 1,-2 2-1,-2 2 1,-1 1-174,1 4 0,-2 5 0,1 9 1,-1 3-1,1 3 0,0 1 665,2 0 1,6 0 0,4 5 0</inkml:trace>
  <inkml:trace contextRef="#ctx0" brushRef="#br0">24607 18898 29233,'-14'-19'-2848,"2"4"0,13-1 3284,4 5 1,7 5-1,7 6 1,0-1-1,3-2 1,1-2-1,2 2 1,-2 2 258,3 1 0,-1 0 1,1 0-1,0 0 1,-4 0-1,-4 1 1,-4 4-1071,0 4 1,-1 4 0,-1 3-1,-2 5 1,-2 4 0,-2 9-1,-3 6-1448,-2 5 1,3 10 0,1-1 0,-2 4 1336,-2 1 1,-1-1 0,0-5 0</inkml:trace>
  <inkml:trace contextRef="#ctx0" brushRef="#br0">15703 20511 21238,'-13'0'0,"5"-6"-1058,4-3 0,2-3 1207,2-1 0,0-1 1,0 1-1,2 0 1,2-1-1,5 1 1,3 1-1,0 2 0,-2 2 1,-1 1 570,1-1 0,-2 5 0,-1-2 0,-2 0 919,-7 1-1458,-4-1 0,-7 5 0,-2 0 1,-1 0-1,-3 0 0,-2 2-100,-3 2 1,-1 2 0,-2 4 0,1-1 0,-1 3 0,0 3-154,1 3 1,3 4-1,3-3 1,0 0-1,6 2 1,3 0-1,7 1-363,2-1 0,2 3 0,2-7 1,2 1-1,5-2 0,6-1 1,4-4 211,3-4 0,11-3 1,-6-4-1,-1 0 1,0-1-1,-6-2 274,-1-1 1,-2-7 0,-8 2 0,-3-1 0,-2 0 0,0 1 672,-1-2 0,-7 5 0,-3 0 1,-2 2-1,0 0-687,-2 1 0,6 3 0,0 4 0,4 5 0,2 3 0,5 1-1221,7 0 1,10 2 0,9 0 0,7 0 0,2-3 0,7-2 1255,2-3 1,9-1-1,2-6 1</inkml:trace>
  <inkml:trace contextRef="#ctx0" brushRef="#br0">16156 20644 21238,'-21'-6'415,"2"4"0,6-4 0,-1 1 3612,1-4-2098,6 3 0,1-2-1934,6 4 0,6 2 0,3-1 0,2 5 1,3 4-1,-1 0-623,0 0 1,-4-2 0,0-4 0,2 0-451,0 0 1,1-6 0,-3-3 0,-3-3 0,-1-1 2774,-1 0 1,0 4-1311,-4 0 1,2 6 0,2-1 0,7 4 0,4 4 0,5 3-1157,5 1 0,1 2 0,9-4 0,4 0 0,2 0 0,4-2 0,-1 1-1494,2-1 1,-5 1 0,4-5 2368,-4 0 0,-7-6 1,-1-2-1</inkml:trace>
  <inkml:trace contextRef="#ctx0" brushRef="#br0">16796 20577 21238,'-21'0'31,"-2"0"1,3-1-1,1-2 1380,0-2 0,-3 1 0,4 4 0,2 0-357,1 0 1,7 1-1,5 2 1,6 2-1075,6-2 0,5 3 0,3-2 0,6-1 0,2-2 1,1-2-1,0-2 0,-3-3 0,-1-1 0,1-5-612,-3-4 0,0 1 0,-7-3 1,-1 2-1,-3-1 0,-3 0 0,-2 0 1,1 3 986,-3 0 0,0 1 0,-2 0 1,1 1-392,4 3 0,-2 3 1,6 7-1,1 4 0,2 4 1,1 3-1,2 1 0,1 0-901,2 1 1,6 3-1,-2 1 1,5-2 0,2-2-1,4-4 1,0-3-740,-1-1 1,5-1 1647,-1-5 0,2-12 0,2-3 0</inkml:trace>
  <inkml:trace contextRef="#ctx0" brushRef="#br0">17516 20284 21238,'0'-13'-1913,"0"-1"1,-2 7 0,-2 2 2610,-5 4 1,-1 2 0,-1 4-1,2 4 1,-1 4 0,-3 5-1,-4 4-930,0 3 0,-1 3 1,5 2-1,-1 4 1,1 2-1,0 1 0,-1-5 1,-1-2-1,-1-5 1,-3-1-386,-2-2 1,3-12-1,-2-1 1,-1-6-1,2-4 1,-1-5-1,4-6 1,1-6 854,2-3 0,6-1 1,2-3-1,4 1 0,1 4 1,3 0-1,4 4 0,8 1 625,4 2 1,5 5 0,7 4 0,6 3 0,6 1 0,7 1 0,6 3 0,10 5-727,8 3 1,-5-4-1,-29-5 1,-1 0-1</inkml:trace>
  <inkml:trace contextRef="#ctx0" brushRef="#br0">18236 20657 21238,'0'13'-2481,"6"1"0,2 1 2688,4 2 1,2-3 0,0 2 0,3-3 0,3 2 0,4 0 0,6 0 484,2-2 0,5 0 0,6 1 1,5-1-1,2 0 0,6 1 1,2-1-246,1 0 0,4-1 0,-3-1 0,3-4 0,2 0 0,-3-1-199,-1 0 0,1 3 1,-3-4-1,2-3 0,3 0 1,1-2-1,3 0-195,3 0 1,-1 0 0,5 0 0,1 0 0,-2 0 0,1 0 0,-36-1 0,-1 0 63,2-1 1,0 0 0,5 1 0,-1-1 0,-6-2-1,0-1 1,34-4 0,-1 0 0,-1 1 21,1-3 1,-1-1-1,-7-1 1,-2 0-1,0-1 1,-2 2-1,0 2 1,-2 1 77,-3-1 1,-2-2 0,-1-1 0,-3-1 0,3 1 0,1 0-220,1-1 0,0 6 0,1-1 0,-3-2 1,1-1-1,0 1 0,3 0 5,0 2 1,5 2 0,0-2 0,-1 5 0,-1 2 0,1 2-1,0-1 7,-1-4 1,-5 4-1,-2-4 1,-4 2-1,0 0 1,-1-3 84,0-1 1,-1-2 0,-4-4 0,2-1-1,1 1 1,-1 0 0,0-1 59,2 1 1,-2 4-1,6 0 1,1 1 0,2-1-1,1 1 1,1 2-375,-1 3 1,0-3 0,-1 2 0,-2 0-1,-1-1 1,0 1 0,0-1 231,0-1 1,-6 3-1,1-4 1,-4 0-1,-3 1 1,-1-2-1,1 1 194,1-4 1,-2 0 0,-1-1 0,1 1 0,0 2 0,-1-1 0,2-2-208,2-1 0,2 4 0,2 0 0,1 0 0,-1 0 0,0 0 0,0 1-87,2 0 1,5-4 0,-2 3 0,-1-2 0,-1-3 0,-2 1 0,1 0-307,-2-1 0,-2 0 0,-1-3 0,0-1 0,-1 1 0,-2-1 242,-2 0 1,-4-6-1,3 4 1,0-4 0,0 0-1,2-1 1,0 1 265,-1-1 0,-5 2 1,2-1-1,-1 3 0,1 2 1,-1 3-1,0-1-323,0 0 1,0 6 0,-4-2-1,-1 1 1,-1 0 0,-2-1-1,-4 0 82,0-1 1,-4 1-1,3 0 1,-3-1 0,-2 1-1,0 1-24,1 3 1,-6-1 0,1 4 0,2-2 0,1 0 0,-1-1-447,-2 0 0,-1 4 1,-4-3-1,4-3 1,0 1-122,1 1 1,-6-3-1,3 3 1,0-3 0,3 0-350,3 4 0,-3 2 1,0 7-1,0 4 1068,-2 3 1,11 4 0,-3 2 0</inkml:trace>
  <inkml:trace contextRef="#ctx0" brushRef="#br0">25447 19404 11364,'-7'-29'0,"2"4"129,4 4 0,1 8 1,0 4 461,0-2 0,1 1 0,4 1 0,4 3 0,3 2 0,1-1 0,2 4 0,3 2-333,4 4 0,6 6 1,0 1-1,-3 5 0,0 0 1,-1 1-1,0 1 1,-4 1-332,0-1 1,-2-1-1,-5-4 1,0 3 0,1 1-1,-3-2-178,-2-1 0,2-2 0,-7 0 1,1 1-1,-1 0 0,0 3 0,-1 2 1,-1 0 143,-2 0 1,6 5 0,1-3-1</inkml:trace>
  <inkml:trace contextRef="#ctx0" brushRef="#br0">27114 17818 21238,'5'-7'-681,"-2"-5"1,6 5 0,2-2-1,1 0 1,-1-1 685,-2-2 0,2-2 1,-5 1-1,-1 0 1,3 1-1,-2 2 0,0 1 1,-2 0-1,1 0 1,1 0 429,1-1 1,-6 4-213,-1 1 0,-5 4 1,-9 1-1,1 0 0,-2-2 1,-1-1 46,-2-1 0,-4-5 1,2 3-1,0-1 0,-2-4 1,-1 1-1,1 0-106,-2 1 1,4 0 0,-3-4 0,0 1-1,-2 3 1,-2 3 0,0 1-78,1 1 1,-7 0 0,-1 4 0,-2 0 0,1 0 0,-1 0-1,1 0-322,-1 0 0,2 4 0,-3 0 0,2 1 0,-2 1 0,0 1 0,1 1 859,5-4 1,0 2-1,1-2 1,3-1 0,1-1-1,2-2-51,-1 0 1,1 0 0,-1 0 0,1 0 0,-1 1 0,1 2 0,-1 2-297,0-2 0,0 3 0,1-2 0,4 1 1,-1 0-1,2 4 0,-2 3-237,0 2 1,0-1 0,-2 2-1,0 1 1,0 3 0,-2 0 59,-2 1 1,0 2-1,1-3 1,0 0-1,3 2 1,0-2 0,1 1-101,1-4 0,-4 0 0,3 0 0,-3 4 0,-2-1 0,1 0 0,-1-1 0,0 1 0,2-2 0,1 5 0,4 0 0,0 0 0,4 0 0,1 2 0,2 6 0,1 1 0,2 0 0,2 1 0,2 4 0,3 3 0,2 1-436,1-1 1,1 6 0,4-1 0,2-1 0,2 0 0,-1 0 171,-2 2 1,4 2 0,-1-6 0,3-4 0,1 0 0,0-1-1363,1 1 1463,-1 4 1,2-6 0,1 3 0,3-1 0,1-1-1,0 1 1,1 0 127,3-2 1,1 4 0,3-5 0,2 0-1,4-3 1,3-3 516,4-1 1,7-7 0,-1-3 0,3-5 0,7-5 0,0-1 0,4-3-87,0-2 0,3-2 0,4-4 0,1-5 0,1-5 1,3-3-1,-1 1-253,-1-3 1,-33 13-1,0 0 1,34-11-1,-5 3 1,-5 2 0,-6-1-144,-1 1 0,-3 0 0,-2-2 0,-2-1 0,-1-4 0,-1 1 0,0 0 0,-1-5 0,-6 2 0,1-8 0,0-1 0,0 0 0,0-1 0,-1-2 0,-2-2 0,-1 0 0,-1 5 0,4-3 0,-4 0 0,-4 2 0,-1-2 0,-1 1 0,3 0 0,-1 2 0,-5 5 0,0-1 0,-4 2 0,-4 1-90,-4 2 0,-2 6 0,-1-4 0,-8 13 51</inkml:trace>
  <inkml:trace contextRef="#ctx0" brushRef="#br0">27939 18382 28306,'-14'-23'-251,"-5"1"-18,-8-3 0,-8-4 0,-8 0-1,-6-4 90,-3-1 0,-6 5 1,-1-4-1,-2 2 1,-2-2-1,-1 1 1,-1 1-175,-2 5 1,11 4-1,-9 7 1,-2 2 0,0 6-1,-1 4-148,2 3 0,3 1 0,3 4 0,2 5 0,6 5 0,6 4 0,6 3-830,5 6 0,2-1 1329,6 4 0,7-9 0,0-2 0</inkml:trace>
  <inkml:trace contextRef="#ctx0" brushRef="#br0">20009 6224 7999,'-6'-14'676,"4"9"0,-2 5 0,2 7 0,4 5 1,1 1-1,1 0 0,-1 1 0,-1-1 1,-2 0-1,0 1 0,0-1 0,0 0 1085,0 1 0,0-1 1,0-3-1770,0-5 1,0-11-1,1-13 1,2-1-1,3 1 1,0 3 406,0 1 0,4-3 0,-1 1 0,3 0 0,1 2 0,1 2 0,-1 0 0,0-1 632,1 1 1,-1 4 0,0 0 0,1 0-1032,-1 2 0,0 1 0,1 6 0,-3 2-267,-2 2 1,2-1 0,-7 6 0,-1 1 0,0 2 266,1 1 0,4 1 0,5-1 0</inkml:trace>
  <inkml:trace contextRef="#ctx0" brushRef="#br0">20688 5811 8051,'0'13'3276,"0"2"1,0 3 0,0 4-1873,0 3 0,0 8 0,-1 2 1,-4 4-1,-3 1 0,-6 1 1,-2 2-1730,-2 1 0,-4 1 1,4-7-1,2-2 0,1-5 1,3-3-1,3-3-5824,5-3 6149,2-2 0,2-13 0,0-1 0</inkml:trace>
  <inkml:trace contextRef="#ctx0" brushRef="#br0">21062 5931 8094,'-14'0'3978,"5"0"-2671,1 0 1,5 6 0,-2 2 0,2 4-534,-1 2 1,1 0 0,-5 3 0,1 2-1,0 2 1,-4 2 0,1 3-666,1 0 0,-3 5 0,5 0 0,-1-1 0,4-2 0,2-1 1,2-2-1,2-3-374,2-4 1,8-5-1,7-4 1,2-4-1,3-4 1,1-2-130,2-4 1,4-8 0,0-9 0,-3-5 0,-3-3 0,-4-2 0,-2-1 257,-3 1 0,-7-1 0,-4 3 0,-4-2 0,-1-1 0,0 2 0,-1 6 1077,-4 6 0,-2-1 0,-6 3 0,-1 2-838,1 5 1,6 5-1,2 10 1,4 3-1,1 4 1,1 2-2742,4-1 1,3 0 0,10-1 2637,4-3 0,4 3 0,0-5 0</inkml:trace>
  <inkml:trace contextRef="#ctx0" brushRef="#br0">21568 5904 11646,'-13'0'2696,"0"6"0,1 4-2000,3 7 0,-3 3 1,3 7-1,-3 0 1,0 1-1,2 3 0,3 3 1,1 1-395,3 1 0,3-6 0,4 1 0,5-5 0,4-4 1,5-4-857,4-3 1,2-8 0,1-2 0,-1-7-1,1-6 1,-3-10 0,-1-6 0,-6-4 64,-5-3 0,-4-2 0,-6-4 0,0 3 0,-1 0 0,-4 2 938,-4-1-244,-2 2 1,-3 6-1,1 3 1,0 4-1,1 3 1,1 3-1,4 2-339,1 1 1,4 7 0,11 1 0,9 5 133,6 4 0,14 1 0,4 4 0</inkml:trace>
  <inkml:trace contextRef="#ctx0" brushRef="#br0">22128 5957 17797,'6'-9'1540,"3"2"1,3 1-1223,1 3 0,6-3 1,5 0-1,4 0 1,3-1-1,0 1 1,0-1-1,1 1-858,-3 0 1,-5 0 0,-2 3-1,0-2 1,-1 2 0,-3 2-8972,-3 1 9511,-8 0 0,-1 6 0,-6 1 0</inkml:trace>
  <inkml:trace contextRef="#ctx0" brushRef="#br0">22235 6077 8025,'-21'14'0,"-3"-1"0,8 0 0,4 0 1248,6 1 0,5-5 0,4-2 0,4-1 0,9-2 1,8 1-1,9-1-42,4-1 0,4-1 1,2-2-1,3-2 1,0-1-1207,0-1 0,4-12 0,-2 1 0</inkml:trace>
  <inkml:trace contextRef="#ctx0" brushRef="#br0">23488 5517 8321,'-14'-13'0,"-3"0"0,-1-1 565,2 1 1,7 0 0,6-1 0,6 3 0,6 0-1,2 4 1,3 1 0,-1 3 53,0 2 0,-4 5 1,-1 2-1,-2 3 0,-2 4 1,1 5-1,-1 4 258,-1 6 1,-3 5-1,-5 7 1,-2 1 0,-2 2-430,0 2 0,0 8 1,-4-3-1,0 1-253,-1 0 0,1 1 0,0 2 0,-1-3 0,3-2 1,0-6-1,4-6-1109,1-6 0,0-3 0,3-2 1,-1-4-1,1-4-473,1-4 0,4-6 0,2-4 0,5-2 1387,3-2 0,13-18 0,3-4 0</inkml:trace>
  <inkml:trace contextRef="#ctx0" brushRef="#br0">23794 5971 8417,'-20'-8'6160,"0"2"-5335,13 6 1,5 2 0,7 2-665,-2 5 0,0 4 0,0 5 0,1 4 0,1 5 0,-1 3 0,1 1-40,-2-2 1,4-5 0,0-3-1,2-2 1,0-3 0,1-2-128,2-5 1,2-4 0,0-6 0,3-3 0,1-7 0,-2-5 0,-3-8 63,-4-5 1,1-1-1,-5-6 1,-2-1 0,-3 0-1,-5 2-191,-4 4 1,-2 3-1,-3 2 1,1 4-1,0 4 1,-1 5-263,1 4 0,6 5 1,2 8-1,5 5-416,5 3 0,3 1 0,10 1 0,6-1 1,4-1 810,3-3 0,12 3 0,-1-5 0</inkml:trace>
  <inkml:trace contextRef="#ctx0" brushRef="#br0">24234 5851 9699,'-13'0'1392,"5"0"1,3 1 0,6 4 0,2 3-771,1 4 0,1 3 0,-5 1 0,0 4 0,0-1 0,0 0-428,0-3 0,0 4 1,0-3-1,1 0 0,4-2 1,4-4-409,3-2 0,1-3 0,0-6 0,1-1 0,-3-4 0,0-4 0,-2-2-248,1-3 0,-4-4 1,0 1-1,-2 0 1168,1 3 1,-2 6 0,-6 5-1,-2 6-330,2 6 1,2 7 0,1 4-1,0 0 1,0 3 0,0-3-1111,0-2 0,1 1 1,4-1-1,5-3 0,6-5 1,7-7-6135,2-6 6868,7-10 0,2-20 0,6-8 0</inkml:trace>
  <inkml:trace contextRef="#ctx0" brushRef="#br0">24887 5131 8461,'0'3'1445,"0"6"1,0 6 0,0-2-1,0 2-469,0 3 0,0 7 0,0 7 0,0 2-612,0 3 0,0 6 1,0 5-1,-1 1 1,-2 2-1,-3-2 0,0 0 1,0-4-227,3-4 0,0 5 0,0-9 1,-1-3-1,1-3 0,1-7-1735,2-4 1,0-6 1096,0-5 0,-6-12 0,-2-3 1,-3-8-1,1-3 0,1 0 1,-1 3 1019,-2 0 0,0 5 0,2 2 0,1 1-99,-2 3 0,4 3 0,-1 6 0,3 7 0,2 7 0,0 2 0,0 0-468,-2 2 0,1-1 0,4 1 0,1-3 0,4-2 0,4-3 0,4-2-3374,5-5 0,7 1 3421,6-6 0,6-5 0,-3-6 0</inkml:trace>
  <inkml:trace contextRef="#ctx0" brushRef="#br0">25554 5131 7373,'7'-6'137,"-2"-3"1,-4 2 935,-1-2 0,-1 1 1,-4 0-1,-2 5 1,-2 6-314,0 5 0,0 10 1,-4 6-1,-2 6 1,-1 7-1,-3 4 1,-1 6-240,1 5 0,-3-1 1,4 6-1,0 0 0,1-3 1,0 1-1,4-3-704,3 0 0,2-3 0,-1-2 0,5-5 0,2-2 0,2-5 1,2-1-697,2-4 1,1-8-1,7-4 1,4-3-1,3-4 879,5-2 0,7-9 0,3-7 0</inkml:trace>
  <inkml:trace contextRef="#ctx0" brushRef="#br0">25754 5544 8613,'-2'-13'1255,"-2"-1"0,4 7-685,0 3 0,1 2 0,7 4 0,-2 2 0,-2 6 0,1 7 0,-1 3 157,-1 1 1,-1 9 0,-4-2 0,-1 4 0,-3 4-1,-1-2 1,-2-1-633,1-1 1,-2-4 0,4 2 0,0-5 0,0-4-788,3-2 0,2-8 1,1-13-1,1-10 1,2-10 256,2-8 0,5-1 0,-2-6 1,0-1-1,1 2 0,0 1 0,0 2 790,0 1 1,-2 2 0,2 8 0,-3 4-1,0 3 144,3 2 1,-2 5 0,2 4 0,2 4-1079,0 4 0,-2-1 1,0 6-1,2 0 0,0 0 1,3-2 578,-1-1 0,6 5 0,2-4 0</inkml:trace>
  <inkml:trace contextRef="#ctx0" brushRef="#br0">26127 5331 10506,'-16'-5'0,"2"1"2495,3 1-1939,5 2 0,1 1 0,8 1 0,3 3-10,2 5 1,-1 8 0,3 0 0,-2 1 0,-1 1-1,-1 4 1,1 2-157,1 1 1,-5 1 0,3 1 0,-2 2 0,1 1 0,-2 0 0,-2 0-796,-1 0 1,0-1-1,0-6 1,0-4-1,0 0 1,0-4-3253,0-1 1,-1-8 3656,-4-3 0,-2-8 0,-7-3 0</inkml:trace>
  <inkml:trace contextRef="#ctx0" brushRef="#br0">26127 5251 12472,'-13'-6'943,"7"4"0,6-2 1,7 3-853,5 1 0,7 4 0,5 0 0,6-1 0,5-1 0,4-2 0,1-2-91,0-2 0,6-9 0,1-8 0</inkml:trace>
  <inkml:trace contextRef="#ctx0" brushRef="#br0">26394 4864 9553,'0'-20'1071,"0"8"0,3 13 0,4 10 0,8 6-680,4 4 0,-1 3 1,4 5-1,2 6 0,1 2 1,2 6-1,-1 2 166,1 6 0,-5-4 0,-1 2 0,0 1 0,-4 2 0,0 2 0,-7-1-905,-2 0 1,-6 2 0,-7 1-1,-10 3 1,-10 2 0,-11 1 0,-8-1 347,18-32 0,-2 0 0,-6 1 0,-3 0 0,-4 1 0,1-1 0</inkml:trace>
  <inkml:trace contextRef="#ctx0" brushRef="#br0">18262 17165 8411,'-6'-13'0,"5"4"0,-5 2 0,2-1 886,-1 1-529,1 4 0,4-4 1,1 4-1,4-2 1,5 4-1,5 2 1,4 5-1,2 0 119,2 0 0,9 4 0,2-1 0,1 2 0,-1-1 0,-1-1 0,-2 1 0,0 2 0,0 1-319,-1 1 0,-4-1 0,-2 0 0,-3 2 0,0 1 0,-2 2 0,0-1-224,-3-3 1,4 0-1,-3-1 1,0 0 0,-4 1-1,-3-3 1,-1 0 191,2-2 1,-5 0 0,-2 4-1,-3 0 1,-1 1-24,0-1 0,-10-4 0,-3 0 0,-3 0 0,-2-1 1,-2 1-1,0 0 0,-4 0-572,-1 0 0,-6-5 0,-2 5 1,1 0-1,-2 0 0,1-2-839,0-1 1,2 0 0,6-3-1,4 3-848,8 2 2157,17 1 0,11-2 0,12-1 0</inkml:trace>
  <inkml:trace contextRef="#ctx0" brushRef="#br0">18742 17459 13781,'-18'-11'172,"1"-2"0,3-2 0,5 5 1,1 1-1,-1 0 0,1 0 863,2 0 0,0 6 1,3-3-1,-2 2-535,-3-1 0,-1 1 1,-4 5-1,0 2 1,-2 2-1,-2-2 1,-2-2-33,-2-1 1,-1 0-1,-4 0 1,-1 0 0,-1-1-1,-2-2 1,-2-2-147,-2 2 0,2-2 1,-3 0-1,-2 2 1,-2 0-1,-1 0 1,0-1-247,0 1 1,-6 1-1,-1 2 1,-2 0-1,0 0 1,-1 0-1,-2 0 14,-1 0 1,4 2 0,2 1 0,1 1 0,1 1-1,1-1 6,-1 1 0,1 0 0,5-2 1,2 3-1,2 0 0,-2 2 1,0-2-1,0 1-31,1 0 0,2-2 0,-4 2 1,1 1-1,-3-1 0,0 2-66,-3-2 1,-5 5 0,2-3 0,-1 1-1,-3 1 1,-2-4 0,-2 1-5,1-1 0,3-3 0,-2 5 0,-3 0 0,-1 0 1,-2 0-1,0 0 155,2-2 1,-3 4 0,1-5 0,2 1 0,2 2-1,5 0-147,5 0 1,0-2 0,1 3 0,3-2-1,0-1 1,3 1 0,-2 2 0,2 0-225,2-1 0,-4 3 0,5-5 1,-2 2-1,1 0 0,-2 0 0,-2 0 287,-1 0 0,-1-6 1,-2 3-1,-3-2 1,0 1-1,-3-2 0,-1 0 251,-5 1 1,-1-2 0,-1 2 0,0-3 0,-4-1 0,2 0-1,-2 0-71,2 0 0,-2 0-246,3 0 0,4 0 0,-4 0 0,3 2 0,2 1 0,-1 1 0,1 1 0,1-4 0,2 2 0,2 2 0,2-1 0,4 1 0,0-1 0,6 2 0,2-3 0,2 1 0,4 1 0,4-1 0,6 1 0,-3 5 0,7-7 0,-4 6 0,3 0 0,2 0 0,1-1-379,3 3 0,-7 1 0,2 0 1,0-2-1,-3-1 0,1 1 1,-3 1-1,0-1 185,-1-1 1,-2-5-1,4 4 1,2-2 0,1-2-2249,2 2 1,2-5-3591,7 4 6032,11-4 1,26-7 0,8-1 0</inkml:trace>
  <inkml:trace contextRef="#ctx0" brushRef="#br0">10251 18245 29499,'7'-6'-1347,"-1"3"0,-4-4 0,1-1 0,3 1 2273,1-4 1,-3 4 0,4-2 0,-1 0 0,-1 0-331,0 0 1,2 7 0,-8-3-279,-6 4 1,-5 1 0,-4 1 0,-2 2 0,-4 3 0,-3 1 0,-1 4-319,-3 1 0,-2 1 0,4 0 0,0 1 0,3-1 0,0 0 0,0 1 0,4-1 0,1 0 0,3-1 0,2-2 0,-1-1 0,1 2 0,4 1 0,2 1 0,1 0 0,3-4 0,7-2 0,5-1 0,3-3 0,1 0 0,1 0 0,-1 2 0,5 1 0,0-3 0,-1 3 0,1-1 0,0 3 0,-3-1 0,-5 4 0,0 0 0,-5 3 0,-1-1 0,1 2 0,-1 1 0,-1 2 0,-7 1 0,-5-1 0,-3 3 0,-3 1 0,-3-1 0,-2-2 0,-1-3 0,-3-1 0,5-2 0,0-1 0,-2-1 0,2-4-805,-1-1 0,-2-2 0,4-4 1,4-1-2011,3-4 1,13-2 2715,11-6 0,12-7 1,9 0-1</inkml:trace>
  <inkml:trace contextRef="#ctx0" brushRef="#br0">10611 17992 22269,'0'-30'-3348,"0"3"3486,0 4 0,0 17 0,0 7 0,0 11 1,0 9 304,0 4 0,-2 2 1,-1 1-1,-3 3 1,-1 3-1,-2 1-500,2 1 1,-4 0-1,5 4 1,1-2-1,-1-1 1,3-3 0,1 0-1159,2 0 0,0-3 0,2 3 1170,2-1 1,9-2-1,8-4 1</inkml:trace>
  <inkml:trace contextRef="#ctx0" brushRef="#br0">10584 18418 15780,'0'-25'-650,"0"4"0,0-5 1316,0 6 1,6 11 0,3 5 0,4 3 0,5 1 0,4 0-1,5 1 1,4 3-2109,5 5 1,1 3-1,1 2 1479,2-1 0,-3 0 0,9 0 0</inkml:trace>
  <inkml:trace contextRef="#ctx0" brushRef="#br0">11064 18405 17081,'-15'-6'933,"-3"-3"1,2-3 192,-6-1 0,6 1 1,-1 5-1,7 7-717,6 7 0,6 5 0,4 1 0,0 0 0,2-1 0,-2-1 0,1-2-713,0 1 0,-2 0 0,2 1 1,-1-5-163,-3-5 0,-1 1 0,-4-13 0,-1-2 0,-3-3 0,0-2 0,-1 0 402,0 0 1,2-1 0,-2 1 0,-1-1 0,2 1 0,0 5 272,4 1 1,2 6 0,4 2 0,5 2-1232,3 2 1,3 2 0,1 2 0,3 7 0,2 3 0,3 6 986,1 0 1,7 3 0,2 3-1</inkml:trace>
  <inkml:trace contextRef="#ctx0" brushRef="#br0">11331 18391 15780,'-5'-17'-389,"1"-1"0,1 2 0,1 1 1102,2 2 0,-4-1 1,1 1-1,4 1 1,7 3-1,4 5-97,1 2 0,5-2 1,0-1-1,-2 2 0,-1 2 1,-2 1-1,0 0 0,2 0-1563,3 0 1,-3 0 0,2 0-1,-2 0 1,-1 0-5202,-1 0 6169,-6 0 0,5 6 0,-4 1 0</inkml:trace>
  <inkml:trace contextRef="#ctx0" brushRef="#br0">11664 18352 14575,'-6'7'0,"-1"-4"1013,-1-6 1,4-4 0,8-5-1,5 3 1,3 3 0,3 1 0,2 1-851,6 1 0,2 2 1,2 1-1,-2 0 1,-3 0-1,-4 0 1,-3 0-1237,-2 0 0,-7 4 0,-8 0 0,-10-1 0,-8-1 0,-7-2 1121,-4 0 1,1 4 0,-4 1 0,2-2 0,2 0 0,3 0 2082,5 1 1,4 6 0,9-1 0,8 5-2160,8 3 1,10-2 0,14 4 0,6-1 0,6 1 0,7 2 48,6 3 0,5 1 0,6 2 1</inkml:trace>
  <inkml:trace contextRef="#ctx0" brushRef="#br0">12384 17885 10862,'-14'-6'0,"1"-1"0,0-1 763,-1 4 1,1 2 0,0 2 0,1 2 0,2 2-74,1 5 1,0 9 0,-3 4 0,2 5-1,1 4 1,-2 3 0,1 2-173,1-1 1,-3 5-1,3 6 1,-1 0-1,1 1 1,3-2-1040,0-4 1,5 7 0,-2-8 0,4-1 0,7 0 0,2-5 0,5 0-612,0 0 1,1-9 0,0 2 0,2-3 1135,-2-4 0,-1 0 0,-2-7 0</inkml:trace>
  <inkml:trace contextRef="#ctx0" brushRef="#br0">12610 18245 24535,'-4'-13'-3969,"-1"-1"4778,1 1 0,4 7 0,0 7 0,0 10 0,0 7 0,0 2-374,0 4 0,0 0 0,1 1 0,2-1 0,2 1 1,-2-2-1,-2 1-597,-1-3 1,0 3 0,0-7-1,0 0-619,0-3 1,0-8-1,0-6 1,0-9 236,0-7 0,-4-3 0,-1-5 0,2 4 0,2-1 0,1 2 1,0-1 646,0 4 1,0 1 0,0 2-1,0 0 1,0-1 0,1 2-1,4 2 80,4 1 1,3 6 0,1-3-1,0 2 1,1-1 0,-1 2-1,2 2-526,3 1 1,1 0-1,6 0 1,-1 0-1,2 0 1,0 0-1,2 0-6888,0 0 7502,-3 6 0,14-5 0,-5 5 1</inkml:trace>
  <inkml:trace contextRef="#ctx0" brushRef="#br0">13184 18165 23866,'-9'-15'-1479,"0"-3"1693,6 9 0,-2-2 1,10 11-1,4 1 1,3 5-1,1 6-112,0 4 0,-1 8 1,-2-2-1,-2 3 0,-1 3 1,-1 2-1,0 1-802,-3-1 0,-1-2 0,-2-2 0,0 3 0,-2-1 0,-1 0 0,-3-3 585,-1 0 0,-2 0 0,-4 2 0</inkml:trace>
  <inkml:trace contextRef="#ctx0" brushRef="#br0">13104 18152 14392,'13'-32'-201,"0"1"0,1 6 0,-1 6 0,-1 1 0,0 0 0,-1 4 0,6 3 1338,2 7 1,5 2-1,7 2 1,7 3-1,8 6-1117,8 9 1,8 6 0,-2 2 0</inkml:trace>
  <inkml:trace contextRef="#ctx0" brushRef="#br0">13650 18551 8508,'-1'-13'8,"-4"0"0,4-1 34,-4 1 0,4 4 740,1 0 1,-2 6 0,-1 0-1,-1 6 1,-1 6 0,-1 3-1,-1 1 1,-2 2 0,0 2 280,-1 0 0,-2 7 1,0-2-1,2 2 1,1 0-1,0-4 1,2 1-1,1-2-1091,0 1 0,4 2 1,-2-4-1,2-2 1,2-1-1,0-2 0,0 0-4888,0 1 1,0-6 4429,0 1 0,6-6 0,2 3 0</inkml:trace>
  <inkml:trace contextRef="#ctx0" brushRef="#br0">13890 18538 8525,'0'-32'359,"0"5"1,2 8 1024,2 10 1,-3 0-1,4 9 1,-4 6 0,-1 4-825,0 3 0,0 7 0,0 2 0,-1 2 0,-2-1 0,-2-2 0,3 0 0,0-2-583,2 0 0,0-1 0,0-5 0,0 1-189,0-1 0,-1-7 0,-2-6 0,-2-9 0,2-7 206,2-6 0,1-4 1,0 0-1,0-1 1,0 0-1,0 1 1,1-1 346,4 0 0,1 2 0,4 3 0,-3 4 1,-1 3-1,-1 2 393,1 0 1,-3 1 0,4 2 0,0 2-1,1 2-767,2 3 0,2 2 0,1 1 0,2 0 0,1 1 0,4 2-2121,0 2 0,1 5 1,4-2-1,1 0 2379,2 1 0,1 0 1,-2 4-1</inkml:trace>
  <inkml:trace contextRef="#ctx0" brushRef="#br0">14370 18285 31490,'-7'-11'-3790,"1"0"4634,0 0 1,4 5-1,-4 12 1,2 6-1,-2 6 1,0 3-845,0 2 0,-4 0 0,2 0 0,-1 4 0,2 0 0,1 2 0,3-1-128,2 0 0,1-1 0,0 0 0,1-2 0,4-1 0,3-4-2504,4 0 2619,8-3 1,0 3 0,7 0 0</inkml:trace>
  <inkml:trace contextRef="#ctx0" brushRef="#br0">14570 18498 8539,'0'-34'1188,"-6"9"0,-1 10 0,-2 6 240,0 3 0,4 2 0,-4 4 0,1 1 0,0 5 0,4 6-1130,2 4 1,8 7 0,3-4 0,4 2 0,4 1 0,2-2 0,2-2-1091,2-3 0,1-2 0,0-1 0,-4-3 0,0-6 0,-5-6 0,-5-6 556,-6-3 1,-2-7-1,-2-3 1,0-3-1,-2-3 1,-1-2 0,-3-1-1,-1 3 883,-3 4 0,-1 0 0,2 7 0,4 0 0,0 3 304,1 0 0,1 7 0,7 4 0,6 7-2256,7 10 0,-1 0 0,6 7 0,2 0 0,1 0 0,3 1 1419,3-1 1,3 4 0,6-5 0</inkml:trace>
  <inkml:trace contextRef="#ctx0" brushRef="#br0">15116 18405 13599,'-13'-14'0,"1"1"0,2 0 1289,1 0 0,0 5 1,-4 4-825,-1 2 0,6 4 0,0 2 0,1 5 0,1 4 0,0 5 0,3 4 0,1 2-427,2-2 0,5 6 1,1-4-1,1-2 0,4-1 1,0-6-649,3-5 1,-5 1 0,0-7-1,-1-3 1,0-4 80,-4-5 0,-2-6 0,-2-2 1,0-3-1,0-1 0,0 0 0,0 0-488,0 1 0,0-3 1,1 4-1,2 0 994,2-1 1,11-1 0,-1-7 0</inkml:trace>
  <inkml:trace contextRef="#ctx0" brushRef="#br0">15290 17832 8816,'6'-2'728,"4"7"1,5 5-1,4 5-8,2 3 0,2 2 0,7 9 0,1 2 1,-1 3-1,-2 3 0,-3 1 0,-3 4 208,-4-1 1,-9 2-1,-5 0 1,-2 3-1,-5 0 1,-6 1-832,-9 1 1,-11 5-1,-8 6 1,-5 2-1,20-30 1,-2 0 0,1 0-1,-1 0 1,0 0-1,-1-1-2019,1 0 0,1-1 0,-23 29 0,4-3 1922,-2 2 0,2-2 0,-4 4 0</inkml:trace>
  <inkml:trace contextRef="#ctx0" brushRef="#br0">22461 9209 31634,'-13'-21'-6229,"6"7"6754,2 5 0,14 6 1,6-2-1,6 4 0,5 1 1,5-2-1,3-1 0,3-1 1,2 1-1,-1 1 1,-1 2-1,-2 0 0,-3 0-651,-2 0 0,-2 0 0,-1 0 0,-2 0 0,-2 0 0,-2-1 0,-2-3 0,-1-4 0,0-1 0,1 0-106,2-1 1,1-8 0,5-3 0</inkml:trace>
  <inkml:trace contextRef="#ctx0" brushRef="#br0">22875 9009 29272,'-9'-12'-2311,"3"2"0,6 3 3150,10 1 0,5 1 0,12 4 1,4-2-1,3-3 0,0 0 1,0 0-467,0 3 1,-6 2 0,0 1-1,-6 0 1,-2 1 0,-5 3-981,-5 5 0,-4-1 1,-6 1-1,-2 1 1,-2 2-1,-5 1 1,-4 0-1,-4 2-216,0 3 1,-6-3 0,6 3-1,0-4 1,2 0 0,4-1-1,2 0-3005,4 1 3630,4-1 1,13 0 0,2 1 0</inkml:trace>
  <inkml:trace contextRef="#ctx0" brushRef="#br0">23568 8716 31154,'0'-6'-1279,"0"6"0,0 6 1,0 7 1141,0 1 1,0 0 0,0 3 0,0 2 0,0 0-32,0 0 1,-5-1-1,1-4 1,1-1-1,1 0-113,2 1 1,-1-9 0,-2-5 0,-2-7 0,3-6-240,0-5 0,2-3 0,0-7 1,0-2-1,0-2 0,0-1 0,0-1 1,0 2 217,0-1 1,2 4 0,0 5 0,3 3 0,-1 3 0,2 5 1172,3 3 0,-1 2 0,0-1 0,3 5 0,1 2-806,1 2 0,2 5 0,1 1 0,3 1 0,1 4 1,0 0-1,1 1-1465,3-3 1,1 3-1,3-5 1,2 2-1,1-1 2101,-2-2 0,6-2 0,-1-4 0</inkml:trace>
  <inkml:trace contextRef="#ctx0" brushRef="#br0">24141 8369 28367,'0'-17'-2948,"0"-1"1,0 8 2914,0 10 0,0 5 1,1 9-1,2-1 0,3 0 1,3 1-1,4-1-42,4 0 1,5 1 0,-1-2 0,2-2 0,6-3 0,-1-1 0,1-3 0,-1-3-876,-1-4 1,-3-1 0,-11-6 0,-1-6-1,-3-1 1,-5-2 910,-2-1 0,-8 0 1,-3-2-1,-3 2 0,-1 0 1,0 2 1484,-1 0 1,5 5-1,2 8 1,1 5-1,3 7-919,2 4 0,1 9 0,0 4 0,0 2 1,0 3-1,0 2-993,0 1 0,0 9 0,0-3 0,0 0 0,0 1 1,0-1-1,0 0 0,0-3-6115,0-1 6397,0-2 1,0-16 0,0-3 0</inkml:trace>
  <inkml:trace contextRef="#ctx0" brushRef="#br0">24861 8196 29262,'-8'-13'-148,"-4"0"1,12 5 0,2 4 936,10 2 0,4 2 1,9 0-1,3 0 1,1 2-940,-1 2 1,1-2 0,-1 4 0,-2-2 0,-3 2 0,0 0 0,-3 1-4094,0 1 4224,-3 1 0,-3-2 0,-1-1 0</inkml:trace>
  <inkml:trace contextRef="#ctx0" brushRef="#br0">24807 8449 28063,'14'-20'-1168,"-1"2"1,2 9 0,3 5 0,4 2 2051,3 2 0,3 0 0,2 0 0,1 0 0,-3 0 0,-3 0 0,-3 0-2023,2 0 0,4 0 1257,-1 0 0,9 0 0,-8 0 0</inkml:trace>
  <inkml:trace contextRef="#ctx0" brushRef="#br0">25474 8090 28577,'0'-14'-3000,"1"7"1,4 2 0,2 5 3592,1 5 0,2 4 1,-4 7-1,0 2 0,1 0 1,-1 1-1,0 2-282,-3-1 1,-1 4 0,-2-5 0,0 0-1,0 1 1,-2-4 0,-1-1-638,-1-2 1,-5-4 0,3-2 0,-2-1-1,0-4-395,0-5 0,-2-6 0,5-9 0,2-5 0,2-6 0,1-3 240,0-2 0,1-2 0,4-2 0,4 1 1,3 3-1,1 3 797,0 5 0,1 0 0,-1 5 0,0 2 1,1 4-1,-1 6 46,0 3 0,-4 2 1,-1 5-1,-3 4 1,0 3-1672,1 4 1,-3 3-1,6 1 1,3 4 1429,4 0 0,5-3 0,5 2 0</inkml:trace>
  <inkml:trace contextRef="#ctx0" brushRef="#br0">26020 7823 26808,'0'-30'-2027,"0"4"1,0 14 0,0 18 0,0 7 1713,0 5 0,-4 4 1,-2-1-1,0 3 1,-1 4-1,-1 1 1,-1 4-1,1 1 38,-1 0 1,1 3 0,-1-6 0,5-1 0,2-2 0,2-3-771,0-3 1,6-2 0,5-9 1771,5-2 1,11-3 0,7-6 0</inkml:trace>
  <inkml:trace contextRef="#ctx0" brushRef="#br0">26274 7903 27560,'-9'-19'-3013,"0"5"4490,-1 9 0,-2 9 0,-2 5 0,1 3-1738,0 1 0,4 0 0,0 2 0,0 1 1,2 2-1,2-2 0,4-1-217,1-1 0,0-1 0,0 0 0,0 1 0,1-1 1,4-1 0,4-3 0,-2-3 0,2-8 1,1-4 48,2-7 1,-5 0 0,-2-7-1,-2 3 1,0-1 0,1 0-1,-1 0 674,-1 0 1,-2-4-1,0 4 1,0 2-1,0 1-985,0 2 0,0 3 108,0 5 0,6 2 1,3 12-1,2 3 1,4 3-1,3 3-2086,4-2 0,9-1 3255,5-2 0,2-6 1,2-1-1</inkml:trace>
  <inkml:trace contextRef="#ctx0" brushRef="#br0">26767 7890 18430,'-4'-30'0,"-2"3"0,-2 8 0,-2 7 0,-2 8 554,-1 2 1,-1 8 0,1 5-1,1 5 1,3 5 0,5 1-1,2 0-458,2 2 1,6 0-1,5-1 1,3-2-1,7-2 1,1-3-1,4-1 230,-3-1 1,-5-7 0,0-3 0,-3-2-1,-4-4 1,-2-3-534,-4-9 0,-4-1 0,-4-7 0,-6-3 0,-8-2 0,-9-1 0,-3 3-254,-2 0 1,-9 6 0,1 2 842,-2 7 0,2-2 0,-7 5 0</inkml:trace>
  <inkml:trace contextRef="#ctx0" brushRef="#br0">18782 9369 28178,'-4'-18'-4222,"-1"0"1,-1 2 3965,2 7 1,2 5 0,-2 8-1,3 5 1,1 4 0,1 4 0,3 1-1,5-1 1,5 1 0,3 0 0,7 0-1,6-1 674,5 1 0,13 0 0,9-5 1,16-1-1,-30-6 0,1-2 1,7 1-1,2-2 0,5 0 1,3 0-1,4-1 0,1-1 0,4 0 1,1-1-55,1 1 1,1-2 0,-18 0 0,1-1 0,1-1 0,1 1 0,0-1 0,0-1 0,2 1 0,0 0 0,0-1 0,1 0 0,0 0 0,0 0 0,-1 1 0,-1-1 0,0 1-384,-2 0 1,-1-1-1,1 0 1,3 0-1,1-2 1,-2 2 0,-7 0-1,0 2 1,-1-1-1,24-2 1,-2-1-1,-4 2 1,-3 0 0,-9 1-1,-1 1 1,-6 1-1,-1 1-1060,-5 0 0,-1 0 0,28 0 1079,-9 0 0,-10 0 0,-3 0 0,0 0 0</inkml:trace>
  <inkml:trace contextRef="#ctx0" brushRef="#br0">15476 12274 24455,'12'-14'-1758,"-3"-4"0,3 7 1,-3 0 1602,3 3 1,-3 4-1,-2 2 1,-3-1-1,-5-1 1,-7 1 0,-5 1 463,-5 2 1,4-1-1,-6-2 1,0-2-1,-6 3 1,-3-1-1,-2 0 391,-2-2 0,-1-5 1,-7 1-1,-4-3 0,-4-3 1,-3-3-260,-1-4 0,-5-1 0,-1-3 0,0 1 0,-2-4 0,2-2-140,0-2 0,2 2 0,7 3 0,4-2 0,3 0 0,6 4 0,3 4-922,4 2 1,4 7 0,2 6 0,3 1 0,2 3 0,4 4 0,5 8 149,5 9 1,4 6-1,1 2 1</inkml:trace>
  <inkml:trace contextRef="#ctx0" brushRef="#br0">13357 10675 22048,'7'-21'-5119,"-2"4"5296,-4 8 1,-2 4 0,-2 10-1,-2 4 1,1 2 0,-1 3 0,-1 1-1,1 2 1,-1 7 0,3 4 191,1 3 1,2 0 0,0-4 0,0 1 0,0 2 0,0-1-642,0-3 1,0-1-1,0-8 1,0 0 0,2-2 116,2-2 0,-2-7 0,2-6 0,-4-9 0,-3-6 0,-1-6 49,1-4 0,-3 0 1,1-9-1,2 0 1,2 0-1,1-2 1,0 2 159,0 3 1,0 9-1,0 4 1,0 3 0,0 2 67,0 0 1,1 5-1,4 4 1,4 2-1,2 2 1,3 0 0,-1 2-749,0 2 0,2-1 0,2 6 0,3 2 0,4-1 1,4 0-1,2-2 891,2-2 1,8-2-1,8-4 1</inkml:trace>
  <inkml:trace contextRef="#ctx0" brushRef="#br0">13917 10435 29335,'-5'-13'-2538,"1"2"1,1 7-1,1 8 2411,2 7 0,2 2 0,2 0 0,5 1 0,4 1 0,5 2 0,6 6 0,3 0 635,-1 0 0,4 6 0,-8-2 1,2 2-1,-2 2 0,-6 1-279,-5-3 0,-1 2 0,-5-3 0,-4-2 0,-4-3 0,-6-2 0,-4-3-357,-5-3 0,-3-8 1,-5-3-1,0-2 1,3-2-1,2-2 1,2-2-257,2-5 1,3-7 0,2-5 0,3-3 0,4-5 0,5-2 0,5-3 532,4 0 1,9 4 0,2-1-1,4 3 1,0 1 0,1 0-1,-1 2 86,1 3 0,-6 1 0,-1 5 1,-3-2-1,-2 2 0,-1 1 666,-3 2-974,-3 0 1,-2-1 0,1 1 0,-4 0 0,-4-1 0,-7 1 0,-5 1-157,-3 3 0,0-3 0,5 3 0,0-1 1,-1 1-1,1 3-145,0 0 0,4 5 1,1-2-1,2 6 1,3 6-96,2 3 1,7 7 0,1 2 0</inkml:trace>
  <inkml:trace contextRef="#ctx0" brushRef="#br0">14570 10275 28852,'-8'-22'-4082,"4"0"1,4 1 4386,4 12 1,4 8 0,7 5 0,1 1 0,3-1 0,2 2 0,3 1 0,1 2-248,1-1 0,1 4 1,0-4 3,-1 4 0,1 2 0,0-1 0</inkml:trace>
  <inkml:trace contextRef="#ctx0" brushRef="#br0">14490 10542 20278,'-2'-15'-905,"5"3"0,15 12 0,3 0 1098,0 0 0,8 0 1,-1 0-1,5 0 0,4 0 1,1 2-55,2 2 0,0 3 0,0 7 0</inkml:trace>
  <inkml:trace contextRef="#ctx0" brushRef="#br0">15236 10315 29721,'-4'-10'-556,"-1"5"0,1 8 0,4 14 0,0 0 0,0 0-122,0-2 0,0-1 0,0 3 0,2 0 1,0 0-1,3-3 715,-2 0 0,0-2 0,-2-5 1,1-7-422,-4-7 1,-5-10 0,1-2 0,-1-2-1,-2-4 1,0-3 0,1-4 712,2-3 0,2 10 1,4 0-1,0 4 0,0 5 1,0 1 292,0 2 1,6 4 0,3 2-1,3 1 1,1 3 0,0 3-1,2 4-885,3 5 0,0 3 0,7 1 0,3 1 0,0 0 0,2 3 0,-1 0-6533,3 0 7207,5-2 0,3-8 0,7-1 1</inkml:trace>
  <inkml:trace contextRef="#ctx0" brushRef="#br0">15636 10209 11764,'-1'-23'0,"-2"4"0,-2 9 0,2 11 182,2 10 0,1 6 0,0 3 0,0 0 0,1 6 0,4 2 1,4 4-1,3 1 588,1-1 1,5 2 0,1-5-1,0-4 1,2-3 0,-2-4-1,0-6 1,-2-5-1137,-2-4 1,-7-3-1,0-6 1,-2-7 0,-5-9-1,-2-7 1,-7-5 0,-3-1 1047,-9-2 1,1-9-1,-3 6 1,0 0 0,1 1-1,3 7 1,3 2 113,2 5 0,4 7 0,2 0 0,2 7-1406,7 6 0,8 7 0,9 12 0,4 3 0,3 2 0,5 2 838,3 2 1,8 3 0,5 0 0</inkml:trace>
  <inkml:trace contextRef="#ctx0" brushRef="#br0">16143 10155 27851,'-6'-28'-3738,"-3"6"4094,-3 10 0,3 9 0,0 9 0,0 6-613,2 4 0,1 6 0,6-1 1,2 3-1,4 5 0,7 3 0,9 0 1,6-2 646,3-2 0,5-7 1,-4-4-1,1-2 0,0-3 1,-5-3-1,-4-5 0,-7-4-717,-2-4 1,-8-9 0,-2-10 0,-5-3 0,-6-5 0,-7-5 0,-8-2 285,-4-2 1,-8 1 0,-2 2 0,-4 3 0,2 1-1,5 5 1,5 5-610,2 5 1,5 5 492,3 4 1,8 3 0,3 6 0</inkml:trace>
  <inkml:trace contextRef="#ctx0" brushRef="#br0">15250 12088 10167,'-23'0'0,"3"1"-4,0 4 1,3 1 0,3 4 280,1-1 0,9-2 1,10 2-1,16-4 1,15-4-1,12-1 13,7 0 1,9-1-1,-27-1 1,1-1 0,3 0-1,1-1 1,4-1 0,2 1-1,2-1 1,0 1-185,3-1 0,2 0 1,1-1-1,1 1 0,5 0 1,0 0-1,0 1 0,1 0 1,4 1-1,-1-1 0,1 1 1,0 0-1,3 0 0,1 0-154,0 1 0,-1 1 1,-2 0-1,0 1 1,-1 0-1,0 0 1,1 0-1,-1 0 0,-2 0 1,1 0-1,0 0 1,-1 0-1,-2 0 1,0 0-72,-4 0 1,1 0 0,2 0 0,-2 0-1,-7 0 1,-2 0 0,-1 0 0,0 0 0,-4 0-1,-1 0 1,-5 0 0,-2 0-16,29 0 0,-13 0 0,-12-2 0,-7-1 1,-10-1-1,-8-1-646,-8 0 0,-5-1 1,-11-5 779,-7 2 0,-7 6 0,-6-3 0</inkml:trace>
  <inkml:trace contextRef="#ctx0" brushRef="#br0">23541 15033 17913,'7'-19'-1986,"-1"4"1,-6-3 1550,0 3 0,2 4 0,1 0 1328,1 2 1,1 8 0,-5 1 0,-2 7-1,-1 7 1,-3 2 0,-1 3 0,-2 2 193,2 3 1,-4-1 0,5 1 0,0-3 0,-1-1 0,1 0 0,0-1 0,3-3 0,0-1-1404,-1-2 0,2-7 0,-2-6-153,2-7 0,2-9 1,0-4-1,0 0 1,0-4-1,0-1 1015,0-2 1,2 2 0,1 3 0,3 2-1,0 3 1,1-1 0,1 3-492,2 5 0,2-1 0,1 5 0,0 0 0,1 1 0,-1 2 43,0 1 0,1 2 1,-1 2-1,0 2 0,-1 5 1,-1 3-1380,-3 1 1,1 2-1,5 1 1,-1 2-1,2 0 1,3-2 1530,4-3 1,3 4 0,2-10-1</inkml:trace>
  <inkml:trace contextRef="#ctx0" brushRef="#br0">24168 14886 10288,'0'-22'0,"-2"1"1632,-2 7 1,-2 6 0,-3 13 0,4 4-1,4 2 1,1 6-1155,0 5 0,-5-3 0,0 11 0,-1-1 0,-2 0 1,2-1-1,0-2 0,2 1-621,-2 0 0,5-5 0,-4 0 0,4 0 0,1 1 0,1-3-6949,4 0 5554,-4-3 1538,11-9 0,-5 4 0,7-5 0</inkml:trace>
  <inkml:trace contextRef="#ctx0" brushRef="#br0">24527 15060 8133,'0'-33'2364,"0"11"0,-5-2 0,-4 15-1345,-3 5 0,3-2 1,0 2-1,0 2 0,2 5 1,1 6-1,1 3-950,1 1 0,0 2 0,4 1 0,1 3 1,3 1-550,5-1 0,5-1 0,3-5 0,4 0 0,0 1 0,-2-2 0,-1-4 0,1-3-121,2-4 1,-5-2-1,0-4 1,-5-3-1,-5-4 1,-2-3 672,1-3 1,-5-3 0,-8-4 0,-2 1 0,-6 4 0,-2 0 0,-1 4 1049,2 1 1,2 4 0,2 0 0,0 4-1567,-1 1 1,9 3 0,5 7 0,8 5 0,9 3 0,5 1 0,6 1-1026,8-1 0,1-1 0,10-2 1469,-1-1 0,10-6 0,-1 3 0</inkml:trace>
  <inkml:trace contextRef="#ctx0" brushRef="#br0">25007 14993 8133,'-17'-22'475,"-3"1"1,0 2 1174,-4 3 1,-1 2 0,-2 5-1,2 5-1118,3 2 0,2 2 0,7 3 1,1 5-1,3 7 0,5 2-4,2 3 0,4 6 0,4-1 0,7 2 0,9 3 0,8-4-856,6-2 1,2-5-1,2-7 1,0-1-1,-3-4 1,-4-1-1,-8-5 1,-4-4-144,-5-5 0,-7-10 1,-6-4-1,-6-4 1,-8 1-1,-6 1 1,-9 2-1,-5-1 0,-1-1 1,1 2-2,5 4 0,6 5 1,8 2-1,2 4 0,5 1 1,8 3-1,12 3 472,7 4 0,11 10 0,1 6 0</inkml:trace>
  <inkml:trace contextRef="#ctx0" brushRef="#br0">25421 14900 8192,'0'-34'571,"1"9"0,4 11 0,5 7 252,6 1 1,5 4-1,7-2 1,2 2 0,1 2-1,0 0 1,1 2-1325,4 2 1,-3 4 0,-1 7 0,-2 1-1,-2 3 501,-3 2 0,-7 1 0,1 5 0</inkml:trace>
  <inkml:trace contextRef="#ctx0" brushRef="#br0">25354 15153 8159,'-7'-6'497,"2"-3"1,7 3 0,6 2 0,10 2 399,6 2 0,4 2 1,3 1-1,5 1 1,2 1-1,4 1 1,-1 1-898,-1 0 0,9 11 0,-7-3 0</inkml:trace>
  <inkml:trace contextRef="#ctx0" brushRef="#br0">26127 14993 8043,'0'-21'0,"-1"-2"390,-4 5 1,2 6 0,-6 9 0,0 6 0,2 6 0,1 4-1,2 5 1,-2 3 0,0 1 0,0 0 514,3 2 0,0-3 0,0 1 0,-1 0 1,1-1-1,1-3 0,2-4-1004,0 0 0,0-5 1,2-2-1,1-3-92,1-5 0,0-7 1,-4-8-1,2-3 0,1-2 1,1-2 161,-1-3 1,3-5-1,-1-1 1,-1-1-1,1 1 1,0 3 290,3 6 1,-1-2-1,4 4 1,-2 0-1,1 3 1,2 5-1,0 3 1,-2 2 199,-1 2 0,0 0 0,4 3 0,0-1 0,1 1 0,-1 1-996,0 2 0,1 6 0,-1 2 1,0 1-1,2 0 0,3 1 534,4 2 0,9 1 0,3 0 0</inkml:trace>
  <inkml:trace contextRef="#ctx0" brushRef="#br0">26660 14687 13484,'-4'-20'0,"-1"0"0,4-1 0,4 5 0,6 4 0,3 4 0,1 1 0,0 1 989,1 0 0,9 2 0,4 4 0,1 0 0,0 0 0,-1 0 1,1 1-1,0 2-935,-1 1 1,1 7-1,-10-2 1,-2 3 0,-3 1-1,-4 0 1,-4 1 0,-4-1-123,-1 0 0,-1 5 0,-4 1 0,-5 0 0,-5 2 0,-3 0 0,1 1 773,-3-1 0,6 3 0,-4-5 0,4 0 0,4 2 0,3-2-1245,1 0 1,-3 5 0,4-2 0,2 3 0,2 2 539,1 0 0,6-7 0,1 0 0</inkml:trace>
  <inkml:trace contextRef="#ctx0" brushRef="#br0">19222 15086 8430,'0'-22'0,"0"0"0,6 1 0,4 12 0,7 5 0,6 2 518,7 2 0,3-6 1,11-2-1,14-4 0,11-2-324,-29 8 0,0-1 0,7-2 0,1 0 0,1 0 0,1 1 0,3-1 0,1 1 0,3 0 0,2 0 0,0 0 0,0 0 0,3-1 0,0 0 0,-1 0 0,0 0 0,0 0 0,-1 0 0,-2 1 1,0-1-1,0 0 0,-1 0 90,1-1 0,-2 1 1,-1-1-1,-1 0 1,-1-1-1,-1 0 1,-4 2-1,-1 2 0,-5 0 1,0 2-1,-3 1 1,0 1-510,0-1 1,-2 2-1,21-3 1,-6 5 0,-12 2-1,-11 2 1,-5 5 0,-8 3-2407,-5 1 2631,-5 6 0,-18 8 0,-3 7 0</inkml:trace>
  <inkml:trace contextRef="#ctx0" brushRef="#br0">21968 12581 12416,'15'-22'0,"3"2"603,4 6 1,16 3-1,13 13 1,11 1 0,12 1-1,-34-2 1,0-1 0,5 0-1,0 0 1,4-1 0,0 0-1,6-1 1,1 0-447,4-1 0,0 0 1,-1-2-1,-1 0 0,4-2 1,1-1-1,2 0 0,1 1 1,0-1-1,0 0 1,2 1-1,0-1 0,-3 0 1,-1 1-1,1-1 0,-1 2 1,-4-1-1,-1 1-370,-3 1 1,0-1 0,1 2 0,-1-1-1,-12 0 1,-1-1 0,-2 2 0,0 0-396,33-3 0,0-1 0,0-6 0</inkml:trace>
  <inkml:trace contextRef="#ctx0" brushRef="#br0">24208 13340 8511,'0'-20'-7,"0"3"6,0 13 1,0 6 867,0 11 1,4 0 0,2 2 0,0 3 0,1 4 0,-1 5 0,0 2-1,-3 4 1,-1-1 0,-2 2-357,0 0 0,-2-8 1,-1 0-1,-3-2 0,0-3 1,0-3-1264,3-4 0,2-9 1,1-8-1,0-11 1,1-5 310,4-4 0,-2-7 0,6-3 0,0 1 0,-1-4 0,0 2 928,-2 2 1,3-5 0,-3 13 0,0 2 0,1 1 0,-1 5 324,0 1 0,4 7 0,-1 4 0,3 3 0,1 2-1109,1 3 1,3 2 0,3 5-1,-1-2 1,2 1 0,-1 2 296,4 1 0,7 6 0,3 2 0</inkml:trace>
  <inkml:trace contextRef="#ctx0" brushRef="#br0">24807 13221 8509,'0'-21'1923,"-4"9"1,-2 12-1,0 9-1046,0 7 1,0-1-1,3 4 1,-3-1 0,0 1-1,-1 2 1,1 3-1,0 1-520,3 1 0,2 6 1,1-1-1,0-3 1,0-3-1,0-3-2815,0 2 0,1-5 1,5-3-1,6-4 2278,4-3 0,8-6 1,-3 3-1</inkml:trace>
  <inkml:trace contextRef="#ctx0" brushRef="#br0">24954 13327 8372,'-1'-12'1854,"-4"3"1,2 4 0,-3 6-1,3 3 1,6 5-1237,3 3 1,2 1-1,2 1 1,-3-1 0,1 2-1,-2 1 1,1 2 0,-1-2-1547,0-1 1,0 1 0,-2-1 0,4-3 0,1-2 0,-1-2 0,3-4 201,1-2 1,0-5 0,-2-5 0,-3-6 0,-1-6 0,-3-3 1324,-1-3 1,-2 0 0,0-1 0,-2 0 0,-2 1-1,-4 1 1,1 1 2189,2 2 1,0 5-1,0 0-3258,2 2 0,3 9 0,6 6 0,6 7 0,7 5 1,3 2-1,7 0-6416,3 4 6885,1-3 0,19-2 0,-5-7 0</inkml:trace>
  <inkml:trace contextRef="#ctx0" brushRef="#br0">25527 13167 8372,'-22'-7'0,"0"-4"1086,-2 0 1,5-4-1,1 10 1,3 4-347,2 4 1,1 4 0,3 8-1,5 3 1,2 4 0,2 3-1,2 3 1,2 2-870,5 1 0,9 5 0,6-5 0,4-3 1,3-4-1,-2-7 0,-2-3 0,-5-5 1,-2-5-1,-4-4-629,-3-4 0,2-10 0,-11-8 1,-1-3-1,-3-3 0,-4-2 0,-5-3 1,-3 1 345,-1-1 0,0 2 1,-1 6-1,2 3 0,3 4 1,5 3-1,4 2 1,5 1 411,3 3 0,16-3 0,4 5 0</inkml:trace>
  <inkml:trace contextRef="#ctx0" brushRef="#br0">25834 13087 8535,'0'-17'1179,"0"-1"1,6 6-1,3 7 1,2 4-752,3 1 0,4 4 0,1 1 0,2-1 0,2 2 0,2 3 0,2 3 0,-2 1-873,-2 1 1,0-1-1,-5 2 445,-2 3 0,-1-4 0,-2 6 0</inkml:trace>
  <inkml:trace contextRef="#ctx0" brushRef="#br0">25794 13327 9477,'6'-15'1162,"-2"4"1,7 12 0,2 2-1,0 1-1247,4-1 0,0 3 1,1 0-1,4 0 0,3 0 85,2-3 0,6 4 0,1 1 0</inkml:trace>
  <inkml:trace contextRef="#ctx0" brushRef="#br0">26340 13074 8523,'0'-19'2144,"0"11"1,0 4 0,0 10-1292,0 6 0,0 1 1,0 0-1,0 2 1,0 1-1,0 4 1,0 0-413,0 4 0,-4-5 0,-1 1 0,3-3 0,0 1-2140,2-2 0,0-8 0,0-10 0,2-10 795,2-8 1,2-5-1,4-2 1,-2 0-1,-2 1 1,-3 0 1464,-2 4 1,1-1 0,0 5 0,4 1 589,2 3 1,1 6 0,4 4 0,0 2 0,1 2 1196,-1 0-2272,0 0 0,1 5 0,-1 1 0,0 1 0,1 3 0,-1 1 1,2-1-3123,3-1 1,-4-2 3045,4 2 0,9 3 0,1-4 0</inkml:trace>
  <inkml:trace contextRef="#ctx0" brushRef="#br0">26900 12941 10670,'-1'-18'0,"-4"3"1672,-4 8 0,4 2 0,0 14-1456,4 2 0,1 0 1,1 3-1,2-1 1,3 2-1,3 1 1,4 2-1,5-2-695,3-1 0,2-6 0,8-2 0,4-1 479,-1-3 0,10-7 0,-2-4 0</inkml:trace>
  <inkml:trace contextRef="#ctx0" brushRef="#br0">27287 12861 8367,'-14'-6'1204,"1"0"1,0-3 0,0 6 0,-1 6 0,1 7 0,0 8-464,-1 9 0,1 1 0,0 7 0,-1 4 0,1 1 0,0 3 0,-1-2 502,1 2 1,4 5-1,2-4 1,-1 1-1244,1 0 0,-2 3 0,-4 5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4786 2412 32767,'0'-19'-2458,"-2"4"0,-2-1 1,-5 6-1,-3 4 2568,-1 0 0,4 4 1,0-2-1,-2 1 1,0 0-1,-3-3 0,1 0 1,0-1-1,-1 1 1,1 0-1,0 1-139,-1-1 0,-4 5 0,-1-5 0,-2 2 0,-2-1 1,-4 2-1,-4 2 0,-5 1 198,-2 0 1,-4 1 0,-2 2 0,-5 3 0,-3 1 0,-4 2-1,-3 0 1,-5 0 5,0 1 0,1-2 0,-4 1 0,0 1 0,4 0 1,2 1-1,6-2 77,3 1 0,-1 0 0,9 1 0,1-2 1,1 1-1,4 2 0,1 1-271,1 1 0,6-1 0,-1 2 0,2 2 0,-1 4 0,-2 1 0,-1 1-439,0 0 0,-2 2 1,2 2-1,-1 0 1,-3 1-1,-1 2 0,-2 1 671,0-2 0,0-1 0,0-1 1,0 0-1,1-1 0,4 1 0,4-2-151,2-3 1,3 4 0,1-6 0,1 1-1,3-2 1,3-1-260,7 0 1,-3 0 0,7-4 0,-1 3-1,4 0 1,2 1 0,2 1 0,0 2-198,0 0 1,2 4 0,4-4-1,6 1 1,7 0 0,3 0 421,2-1 0,13 3 0,-3-6 0,4-2 0,7-1 0,-1-2 1,4 0-1,-1 1 82,3-1 1,2-4 0,3 0 0,1 0 0,4 0 0,0-1 17,4 3 0,-2 1 0,0 1 0,-4 0 0,3 1 1,-2-1-1,5 0-104,-2 1 0,-1 0 0,3 3 0,2 1 0,1-2 0,2-1 0,1-2 191,3 0 1,-5 1-1,4-3 1,1 0-1,1-4 1,-36-4-1,0 0 1,-1-1-1,1-1 115,1 0 1,-1 0 0,36 3 0,0 0 0,-1-1-1,-2 0 1,0 0 0,2 3-216,1 2 1,-37-6 0,1 0 0,2 2 0,0 0 0,0-1 0,0 1 0,-1-1 0,1 0 0,-2 1 0,-1-1 0,36 3 62,-1 0 1,1 0 0,-35-4 0,1-1 0,-1 1-1,-1 0 1,1 0 0,0-1 0,37 1 0,-2-2-150,-5 0 1,5 0 0,-8 0 0,0 0 0,3 0 0,-3 0-30,1 0 0,8 0 0,-2 1 0,-33 1 0,1-1 0,0 1 0,1 1 0,-2-1 0,-1 0 0,36 3 0,-4-1 0,-1 5 0,0-5 0,0 1 0,-1-1 0,3 1 0,-1-1 0,-2 2 0,5-3 0,-8 4 0,0 1 0,3-1 0,0 4 0,6 0 0,-4-2 0,0 0 0,-2 2 0,3 0 0,3 1 0,0-1 0,-1-2 0,-4 1 0,-31-7 0,1 0 0,0 0 0,-1 0 0,1-1 0,1 0 0,0 1 0,1 0 0,1 0 0,-1 0 0,1 0 0,1 0 0,0-1 0,-1-1 0,-2 0 0,-1-1 0,3 1 0,0-2 0,2 1 0,0 0 0,-1 0 0,1 0 0,1 0 0,-1 0 0,1 0 0,-1 0 0,30 0 0,-23 1 0,2-2 0,-8 1 0,-2-1 0,1 0 0,0-1 0,0-1 0,-1 0 0,0 0 0,-1 0 0,0 0 0,0 0 0,4-1 0,0-1 0,-5 2 0,-1 0 0,2 1 0,-1-2 0,2 1 0,-1-1 0,-2 1 0,0 0 0,0 0 0,0-1 0,-2 0 0,1 0 0,-1 2 0,1 0 0,0-2 0,0 0 0,1 1 0,-1-1 0,-1 0 0,1 1 0,1-2 0,0 1 0,0-1 0,0 1 0,1-1 0,1 1 0,-1 1 0,-1-1 0,0-2 0,0 0 0,0 1 0,0-1 0,3 0 0,0 1 0,0-1 0,0 1 0,1-1 0,1 0 0,1 1 0,0 0 0,-3 0 0,0 0 0,-1 0 0,0 1 0,0-1 0,0 1 0,-1-1 0,0 1 0,0 0 0,1 1 0,-1-1 0,-1 2 0,0-1 0,-1 1 0,-1 2 0,1 0 0,0 0 0,0 0 0,37 0 0,-2 0 0,-5 0-87,0 0 1,-3 0 0,1 0 0,0 0-1,1 0 1,1 0 0,4 0 136,1 0 1,-3-1 0,3-2-1,0-2 1,0 1 0,-36 2-1,0-1 1,-1 1 0,1 0-38,0 0 0,0 1 1,37 0-1,-35 0 1,0 0-1,0 0 1,0-1-1,0 0 1,0 0-1,0 0 1,0 1-14,0 0 0,0 0 0,0 1 0,0 0 0,1 0 0,0 0 0,0 0 0,1 0 0,1 0 0,0 0 0,-1 0 0,0 0 0,0 0 0,0 0 0,0 0 0,-1 0 0,1 0 0,1 0 0,2 0 0,2 0 0,-2 0 0,0 0 0,-2 0 0,0 0 0,0 1 0,0 0 0,-1 0 0,0 1 0,2 0 0,0 0 0,-1 1 0,1 0 0,-4-1 0,0-1 0,0 1 0,0 0 0,0 1 0,1-1 0,1 0 0,1 0 0,1 1 0,1-1 0,0 0 0,0 0 0,0-1 0,0 0 0,-1 0 0,0 1 0,-1 0 0,1 0 0,-1 0 0,0-1 0,1 0 0,-1 1 0,1 0 0,0 0 0,-2-1 0,0 0 0,2 1 0,0 0 0,-1-1 0,1 0 0,-1-1 0,0 0 0,0 0 0,0 0 0,-2 0 0,1 0 0,-1 0 0,-1 0 0,36 0 0,-2-2 0,0-1 0,0-1 0,-36 2 0,-1 0 0,37-4 0,-2 4 0,-7-2 0,0 2 0,3 1 0,-1-2 0,-2-3 0,-4 0 0,-2 0 0,-1-4 0,-5 2 0,0-1 0,1 0 0,-3-1 0,-2-2 0,6-1 0,-6 0 0,-2-1 0,-1-1 0,-1-1 0,-1-3 0,1 0 0,-1-1 0,0 3 0,-4 3 0,-1 1 0,-2 0 0,-3-1-219,-1 1 1,2 0 0,-4-1 0,-3 1-1,-2-2 1,-6-1-222,0-2 0,-3 0 0,-5 4 0,-1-3 0,-4-2 0,-1-2 0,-3-2 99,-2-3 0,-1 0 0,0-2 0,-1-2 0,-4-1 0,-3 1 1,-4 2 84,-2 2 0,1-1 1,0 0-1,-1 2 1,0 1-1,-4 2 0,-4 0-41,-4 1 1,-6-4-1,-4 4 1,-5-1-1,-7 1 1,-6 1 0,-4-1 206,-1-3 1,-10-1 0,1-2 0,32 15 0,0-1-1,-3 1 1,-1 1 0,0-1 0,0 1 102,1-1 0,-2 1 0,-4-1 0,0 0 0,4 0 0,0 0 0,1 2 0,0-1 0,0 1 0,1 0 0,-1 0 0,1 1 0,-1-2 0,0 1 0,1 0 0,0 1 122,1-1 1,0 0 0,-5-1 0,-1 0-1,1 2 1,0 0 0,-1 1 0,0 0 0,-1 0-1,0 0 1,0 0 0,0-1-36,-2 1 0,-1-1 0,-5-1 0,-1 2 0,0 1 0,0 1 0,-2-1 0,0 0 0,-2 1 0,0-1 0,1 0 0,0 1 1,1-1-1,-1 0-14,1 0 0,0 1 1,2 1-1,0 1 0,-2 0 1,1-1-1,1 0 1,1 0-1,2-1 0,1 0 1,2 0-1,0 0 1,2 1-1,0 0 77,1 0 0,0 1 0,0 2 0,1-1 1,4 0-1,0-1 0,1 0 0,-1 1 1,2 0-1,-1 0 0,2-1 0,-1 0-70,-1 0 0,1 1 0,-1 1 0,-1-1 1,1 0-1,0-1 0,0 1 0,1 0 0,0 1 1,0 0-1,-1-1 0,0 1 0,-2 0 0,0 0-88,-1 0 1,0 1 0,0 0 0,-1 0 0,3 1 0,1-1 0,-1 0 0,0-1 0,0 0 0,0-1 0,0 2 0,0-1 0,0 2-1,0-1-79,0 1 0,0 0 1,-2 0-1,1 0 1,-1 0-1,1 0 1,0 0-1,0 0 1,0 0-1,-1 0 1,2 0-1,-1-1 75,0-2 0,0 1 0,-1 1 0,0 1 1,-2-3-1,1 0 0,-2 0 0,1 1 1,-3 0-1,0 0 0,1 0 0,-1-1 0,-1 1 1,0 0-5,0 0 1,1-1 0,1 1 0,0 0 0,0 1 0,0 1 0,-1-2 0,0 1 0,-1-2 0,1 1 0,-1 0-1,1 1-15,0 0 0,1 1 1,-1 0-1,0 0 1,1 0-1,1 0 1,-1 0-1,1 0 0,1 0 1,1 0-1,-1 0 1,0 0-1,1 0 1,1 0 9,-1 0 1,0 0 0,-3 0 0,0 0 0,1 0 0,-1 0 0,1 0 0,0 0 0,-4 0 0,0 1 0,1 0 0,-1 1 0,-4 1 0,0 0 18,0 1 1,0-1 0,2-1 0,0-1 0,-4 2 0,0 0 0,1 0 0,0-1-1,1 0 1,1 0 0,-1 0 0,1 1 0,-1-1 0,0 0 17,1 0 1,-1 1 0,-2-1 0,1 0 0,3-2 0,1 0 0,0 0-1,-1 0 1,1 0 0,-1 0 0,2 0 0,-1 0 29,2 0 0,-2 0 0,-2-1 0,-1 1 0,6-2 0,0 1 1,-2-2-1,0 1 0,-1 0 0,1 1 0,0 0 0,1 1 0,0 0 1,-2 0-47,0 0 1,-2 0-1,1 0 1,0 0 0,-4 0-1,-1 0 1,0 0 0,1 0-1,0 0 1,0 0 0,-1 0-1,0 0 1,1 0 0,0 1-34,-1 1 1,0 1 0,-5-3 0,0 1 0,1 2 0,0 0-1,0-1 1,0 0 0,-3 1 0,0-1 0,2 0 0,-1 0 16,0 1 0,-2 0 0,-2-2 1,1 0-1,5 2 0,1 0 1,0-1-1,0 0 0,-1 1 0,0 0 1,1 0-1,1 0 0,-2 1 1,1-1 7,0 1 1,0 0-1,0-2 1,1 0-1,0 2 1,0 1 0,0 0-1,1 0 1,0 1-1,1 0 1,-2 1 0,-1 0-63,-2-1 1,1 1 0,0 0 0,0-1 0,-2 1 0,-1 1 0,0 1-1,-1 0 1,1 2 0,0 0 0,-3 1 0,-1 1 0,0 1 0,0 0-110,0 1 1,-2 1-1,19-3 1,-1-1 0,1 2-1,-21 9 1,0 1-1,23-7 1,-1 0 0,1 1-1,-3 2 1,-1 0 0,1 1-1,-1 1 1,0 0-1,0 1 166,0 0 0,0 0 0,1 2 0,-2 1 0,0 1 0,2 1 0,1-1 0,2-1 0</inkml:trace>
  <inkml:trace contextRef="#ctx0" brushRef="#br0">5452 8596 20482,'7'-13'-4889,"1"5"5006,-4 4 1,-2-4 27,2 0 0,-2 0-120,-2-1 1,-2 6 0,-2-1 0,-5 2-1,-3 2 93,-1 0 0,-1 0 1,1 2-1,0 1 0,-1 1 1,1-1 12,0-1 1,-5 2-1,0 1 1,2-2-1,0-2 1,-1-1-1,0 0 118,0 0 1,2 0 0,1 0 0,-3 0 0,-2 0-1,0 2 1,-2 0-228,0 3 1,4 4 0,-6-3 0,1 1 0,0 3 0,0 2-53,-2 2 1,-1-1 0,-2 0 0,2 1 0,1-1 0,2 0-1,0 1 1,1-1 62,3 0 0,-1 1 0,0-1 0,0-1 0,-1-2 0,6-1 313,3 1 0,-1-2 0,3 1 1,-2 1-1,-1 2 0,3 1-405,4 1 0,2-6 0,0 1 0,-1 2 0,1 1 0,2 1-176,1 0 0,0 1 1,0-1-1,0 0 1,0 1-1,0-1 1,0 0 191,0 0 0,0 1 0,0-1 1,1 0 79,3 1 1,4-1-1,5 0 1,1 1-1,-1-1 1,0 0-1,1 1-155,-1-1 0,0 2 1,2 1-1,1 3 0,2 1 1,-2-1-1,-1-3 8,-1-1 1,-1 0 0,0 0 0,1-1 0,-1-2 0,0 0 0,2-1 355,3-3 0,-3 3 0,2-5 0,0 0 0,-1 1 0,5-1 1,1 1-44,2 1 1,7-1 0,-6 4 0,2-3-1,2 3 1,-1-1-211,0-1 0,-1 3 1,0-3-1,-1 3 0,1 1 1,-2-1-1,-1-2 108,-2-1 1,-1 0 0,3 3 0,-2-2 0,0-1 0,0 0 0,-1 0 246,-2 0 0,5-6 0,-2 3 0,3-2 0,2 0 0,0-1 0,1-1 0,1-2-100,3 0 1,3 0 0,-2 1-1,-1 2 1,2 2 0,-1-2-1,1-2 386,0-1 1,0 0-678,2 0 1,1 2-1,-6 1 1,0 1 0,0-1 34,0-1 1,5 2-1,-5 0 1,-2 1-1,1-1 1,0 1 72,1-2 1,6-2 0,-2-1 0,2 0-1,2 0 1,-2 0 0,1 0 0,-1 0 139,2 0 0,-2 0 1,1 0-1,-1 0 0,2 0 1,-4 0-160,0 0 0,0 0 0,-4 0 0,0 0 0,0 0 0,1 0 1,-1 0-1,0 0-40,0 0 0,0-1 1,-3-2-1,2-2 1,2 1-1,1-2 100,-1-3 1,5 2 0,-1-2 0,1-2 0,0 0 0,-1-3 0,1-1 0,0-1-15,-2-2 1,4-1-1,-5 3 1,1-2 0,-1 2-1,-1 1-194,-3 2 1,-2-1 0,-2 1 0,1 1 0,0 2 0,-2 1-1,-1 0 1,-2 0-205,2 0 1,-4 2 0,1-4 0,-2 3 0,-2-3 0,-3 1 235,0 1 0,-1-3 0,0 3 0,1-3 0,-2-1 0,-2 0 0,-1-1 0,0 0 208,-2-4 0,3 2 0,-5-5 0,-2 2 0,-2 1 0,-1 0-506,0 0 1,0 0 0,-1 5 0,-4 0 0,-3-1 0,-4 1 0,-3 0 0,-1-1-175,-2 1 0,-4 0 0,2 1 0,0 2 0,-4 1 0,0 0 344,2 1 1,-6-2-1,3 4 1,-2 0 0,-4-1-1,0 1 1,-2-1 289,4-1 0,-1 4 0,-1-5 0,-3 0 1,0 0-1,0 0 0,0 0 28,-2 2 0,-5-4 0,5 6 0,-1-1 0,0 0 1,3 1-1,0 1-242,0-1 0,-2 1 0,-2 4 0,-1 0 1,2 0-1,0 0 0,3 0 81,0 0 1,1 0 0,-4 0 0,3 0 0,0 0 0,0 0 0,-3 0 2114,-1 0-1837,4 0 1,-5-5 0,4 1-1,-4 0 1,-1-1 0,2 1-100,2 1 1,-7-3 0,3 0-1,-1 0 1,-2 0 0,-2 3-1,-4 2 1,-3-1-289,-1-2 1,0 2 0,0-2 0,-1 2 0,-1 2 0,-1 0 0,-3 0 33,-2 0 1,5 5 0,0-1-1,4-1 1,4-1 0,2-2 0,3-2 28,2-2 0,3 2 1,0-2-1,4 1 1,2 0-1,2-2 1,2 2-1449,1 2 1107,1 1 1,-1 0-1,-1 0 1,-2 1 406,-1 4 0,-6-4 0,3 5 0</inkml:trace>
  <inkml:trace contextRef="#ctx0" brushRef="#br0">3959 10342 29650,'-13'0'28,"-1"0"0,1 1 1,0 2 86,-1 2 1,8-1 0,6-4 0,8 0 0,4-1 0,3-2 0,1-2 0,2 2 0,-1 2 82,3 1 1,-4 0 0,5 0 0,-1 0 0,0 0 0,0 0 0,1 0 0,3 0 0,1 0 0,2 0-199,-1 0 0,2 0 0,2 0 0,3 0 0,-1 0 0,1 0 0,-4 0 0,1 0 0,1 0 0,-7 0 0,3 0 0,-2 0 0,-2 0 0,1 0 0,-3 0 0,-2 0 0,3 0 0,-4 0 0,-2 0 0,-1 0 0,-1 0-1305,-1 0 0,0 0 0,1 0 1,-1 0 1245,0 0 0,1-6 0,-1-1 0</inkml:trace>
  <inkml:trace contextRef="#ctx0" brushRef="#br0">4799 10262 30219,'1'-7'-6793,"2"1"7254,2 0 1,5 4-1,-1-2 1,3 2 0,1 2-1,1 2 1,-1 1-1147,0 1 0,-5 8 0,-4 0 1,-4 6-1,-4 1 0,-5 2 149,-3-1 0,-7 1 0,-2 1 0,-1-4 0,1-2 1,0 1-1,2 0-569,0 0 0,1-3 1029,5 0 0,5-1 0,2 0 1</inkml:trace>
  <inkml:trace contextRef="#ctx0" brushRef="#br0">5999 10608 16951,'-8'-6'-742,"-4"5"0,3-3 1,-2 2 495,-3 2 1,1 2-1,0 1 1,-1 1-1,2 0 1,2 1 192,1-1 1,6 7 332,-1-2 1,4-4 0,4 0 0,5-4 0,3-1 0,1 0 0,2 0 414,3 0 1,-3 0-1,4 0 1,0 0 0,2 0-1,1-1-495,0-4 1,-4 4 0,3-3 0,0 2 0,-1 2 0,3 0 0,-1 0 0,0 0-112,2 0 0,1 0 0,2 0 0,-2 0 0,0 0 0,0 0-8,3 0 1,2 0-1,-2 0 1,3 0 0,5 0-1,1 0 1,0 0 138,-2 0 0,1 0 0,4 0 0,0 0 0,-2 0 0,-1 0-230,-1 0 0,-2 0 0,1 0 0,-2 2 0,-3 1 0,-2 1 0,-3-1-13,0-2 0,-4-1 1,1 0-1,0 0 0,1 0 1,-1 0-1,1 0 260,3 0 0,2 0 1,1 0-1,4 0 1,1 0-1,3 0 1,2 0-37,1 0 0,0 0 0,0 0 0,0 0 0,1 0 0,2 0-105,1 0 1,-4 0-1,-4 0 1,-1-1 0,1-2-1,-2-1 1,-1 1-212,-4 1 1,-1 1-1,-2-2 1,-3-2 0,0 1-1,-1-1 1,0-1 83,0-1 0,-4 3 0,3-4 0,-2 2 1,-3 3-1,-1 0 0,-2 0-1370,1-1 1,-5-1 0,-1 5 0,3 0 1338,1 0 0,1 12 1,0 3-1</inkml:trace>
  <inkml:trace contextRef="#ctx0" brushRef="#br0">6305 9929 18618,'-13'-5'-125,"0"1"1,-1 4-1,1 4 1,0-1-1,-1 0 1,1 0-1,0 2 1,-1-2 502,1-2 0,4-7 0,2-3 1,1-3-269,3-1 0,7 0 0,5-1 1,3 3-1,0 0 25,-3 2 0,5 5 1,-2-4-1,2 1 1,3 0-1,1-4-4,1-1 0,10-1 1,-1 0-1,3-1 1,4 0-1,4-4 1,8-4-66,8-3 1,4-2 0,8 0-1,-31 13 1,1 0 0,-1-1-1,2 0 1,2-1 0,1 0-1,0 0 1,-1-1-63,1 1 0,0 0 0,3 0 0,-1 1 0,-1 1 0,-1 1 0,3-1 0,0 1 0,2 1 0,-1-1 0,-1 1 0,0 0 0,-1 2 0,0 0-93,-1 0 0,-1 0 0,-4 1 0,0 1 0,3 1 0,0 0 0,-2 1 1,1-1-1,35-6 0,-2-1 0,-2 3 46,-3 2 1,2-3-1,-8 4 1,-2 0 0,-2 0-1,-6 1 160,0-1 0,2 4 0,-9-4 0,-1 1 0,-1 0 0,-4-2 1,-1 0-132,-1 0 1,-6 5-1,1-4 1,-2 2 0,1 2-1,1-1 1,-3 1-546,-4 1 0,1 1 0,-3 2 1,2 0-1,1 0 604,2 0 0,-3-5 0,8-3 0</inkml:trace>
  <inkml:trace contextRef="#ctx0" brushRef="#br0">9984 8876 28783,'0'15'-4833,"0"1"0,0 3 4350,0 2 0,-1-3 1,-4 4-1,-4 2 1,-2 1-1,-1 0 1,1-1-1,3-2 806,-3 2 0,1-4 0,-1 1 0,4-2-342,1-2 0,-10-3 1,1 0-1</inkml:trace>
  <inkml:trace contextRef="#ctx0" brushRef="#br0">9864 8729 7945,'0'-32'0,"-1"7"0,-2 8 4878,-2 7-4255,1 7 1,4-2 0,1 10 0,2 4 0,3 3-847,2 1 1,7 0 795,7 1 0,3-7 0,2-1 0</inkml:trace>
  <inkml:trace contextRef="#ctx0" brushRef="#br0">10238 8716 28296,'0'-13'-325,"-6"5"0,4 8 1,-2 9-1,2 3-592,2 1 1,0 2 0,0 3-1,0 3 1,0 1 1234,0 0 0,0-1 0,0 2 0,0 0 0,0-1 0,2-1 1,1-4-2928,1-2 0,1-6 2334,-5 0 1,0-12 0,0-1 0,0-8 0,0-5 0,0-2 0,0 0 271,0 0 1,0 1-1,0 3 1,0-1 1772,0-2 0,1 2 0,3 7-1834,5 4 0,2 10 1,-1 2-1,-1 2 1,0 0-1,0 1 1,0 1-662,1-2 0,2 2 0,1-2 0,2 3 0,3 0 0,3-2 1253,-1-1 1,11-6-1,-2 3 1</inkml:trace>
  <inkml:trace contextRef="#ctx0" brushRef="#br0">10771 8836 27929,'-9'-13'214,"0"-1"0,0 8 0,-3 6 0,2 8-462,1 4 1,6-4-1,-1 1 1,2 2-1,2 1 1,0 1-356,0 0 0,2 1 1,2-1-1,5-1 854,3-3 1,1-3 0,0-6 0</inkml:trace>
  <inkml:trace contextRef="#ctx0" brushRef="#br0">10811 8596 10966,'0'-24'0,"0"1"1275,0-1 0,0 6 1,0 9-1083,0-1 0,1 4 0,2 3 0,3 6 0,2 6 480,2 3 0,8 1 1,2 0-1</inkml:trace>
  <inkml:trace contextRef="#ctx0" brushRef="#br0">11117 8436 14476,'2'-25'391,"2"3"1,-2 10-491,2 12 1,-2 10 0,-2 8 0,0-2 0,-2 2-1,-1 3 1,-3 7 0,0 4-491,0 6 1,-4 4 0,3 3 0,-1-4 0,4-2 0,2-4-2027,2 2 2579,0-4 1,0 0 0,0-7 0</inkml:trace>
  <inkml:trace contextRef="#ctx0" brushRef="#br0">11131 8809 15109,'9'-10'-17,"-2"-5"1,0-3-1,-1-1 1,2 4 543,-1 5 1,-4-2-1,3 5 1,-2-2-564,1 0 0,-1 12 1,-2 0-1,1 4 0,1 2 1,1 1-508,1 2 0,0 2 0,4-3 0,-1 0 0,0-2 0,0 1 415,-1 2 0,1-3 1,5-2-1,-1 1 1,-1-1-1,-2 2 1,-1 0 676,1 0 1,2-5 0,3 4-1,1-3 1,4 0 0,0-1-1,4 1-235,1-2 0,3-2 0,2-1 1,3-1-1,-1-2 0,1-5 0,-4-2-472,0-5 1,-3-7-1,-1-2 1,-2-4 0,-6-4-1,-3-2 1,-5-5-236,-5-4 1,-2 0 0,-2-4 0,0 1 0,-2 4 0,-2 5 366,-5 6 1,-2 9 0,1 6 0,1 5 0,-1 7-1,-2 4 1,0 4-417,3 5 1,-7 13 0,3 8-1,-2 7 1,-2 9 0,3 4 365,0 4 1,-8 5-1,7 2 1</inkml:trace>
  <inkml:trace contextRef="#ctx0" brushRef="#br0">10717 9276 13815,'0'-30'-3263,"0"3"3497,0 10 1,-1 3 0,-2 11-1,-1 6 1,-1 8 0,1 5 0,-1 6-1,2 3 53,2 2 0,1 6 0,0 1 0,1 1 1,2-1-1,3-1-168,2-4 0,0 0 0,7-4 0,2-3 0,0-4 0,0-3 0,-3-4 0,0-2-60,-1-4 0,-4-4 1,0-2-1,0-4 1,-2-5-1,-2-6-220,-4-7 1,-1-2 0,-1-1 0,-2-1 0,-3 0 0,0 2 0,0 1 98,3 2 0,0 6 0,0-2 0,-1 3-197,1 2 0,3 6 1,3 4-1,2 6 1,3 5-307,2 4 0,2 3 0,1 0 1,2 0-1,3-3 566,4-1 0,3-5 1,2 0-1</inkml:trace>
  <inkml:trace contextRef="#ctx0" brushRef="#br0">11091 9382 14666,'-5'-9'52,"1"1"207,-1 5 1,5-2 0,3 10 0,5 2 0,7 2 0,2 0-237,3 1 1,8 0 0,0 1-1,3-4 1,2-1 0,-4-3 0,1-1-374,1-2 0,-7 0 1,1-2-1,-5-2 1,-5-5-1,-3-5 1,-4-2 272,-3-2 1,0-5 0,-5 1 0,0-4 0,0 1 0,0 1 585,0 2 1,0 6 0,0-2-1,-2 5 1,-1 3 0,-2 2-1,-3 2-614,-2 3 0,2 8 0,1 5 0,0 8 0,1 7 0,0 6 0,3 3-2376,1 3 0,4 3 2449,2 5 0,4-10 0,5 4 0</inkml:trace>
  <inkml:trace contextRef="#ctx0" brushRef="#br0">5065 11568 8442,'0'-13'0,"0"-1"339,0 1 0,6 0 1,2-1-1,1 2 1,-2 2-1,0 3-159,1 1 1,-4 3 0,5 6-1,2 3 1,0 0 0,3 0 0,1-2 337,2 2 0,4-5 1,6 4-1,1-4 0,2-1 1,2 0-1,2 0 0,2-1-198,-2-4 0,4 4 0,-4-5 0,2 2 0,-2-1 1,-1 1-1,-4-1-400,-1 1 0,-3-1 1,-1 5-1,-3 0 0,-2 0 1,-3 0-1223,-1 0 0,-3 2 0,-1 2-2451,-3 5 3753,-5 3 0,3 1 0,-6 1 0</inkml:trace>
  <inkml:trace contextRef="#ctx0" brushRef="#br0">7745 10928 23289,'0'-13'-3565,"-2"0"1,-1-1 3613,-1 1 1,-6 4 0,1 2 0,-3 1 0,-2 3 0,1 0 2670,0-2-2339,5 4 0,-3-5 0,2 6 0,-3 1-364,-1 4 1,-5-2 0,0 6 0,0 1 0,0 3 0,-1 4 0,0 2 0,-2 2 131,0 2 1,4 1 0,-4 1-1,2 0 1,2 4 0,3-1-1,0 1 82,1 2 0,6 3 1,2 5-1,4-2 0,1-3 1,1 0-1,5-1-970,7-1 0,2 4 728,7-5 1,1-1 0,3-7-1,1-2 1,0 0-90,-1-1 0,1-3 0,-2-1 1,-1-6-1,-4-5 0,0-4 0,-2-1-30,1 0 1,-4-6 0,4-4 0,-1-6 0,1-8 0,0-6 0,0-5-73,-2-4 1,0-5-1,-2-2 1,-4-1-1,-4-2 1,-4 0-1,-2 2-166,-1 1 0,0 1 0,-1 5 0,-2 2 0,-3 2 0,-1 5 0,-4 4 29,-1 5 0,-1 3 0,0 6 0,-1 1-3952,1 3 4333,0 3 1,11 6 0,4 0 0</inkml:trace>
  <inkml:trace contextRef="#ctx0" brushRef="#br0">7905 10928 10904,'-6'-12'0,"-2"2"1254,1 1 0,1 5 0,9-5-576,6-2 0,3-2 0,13-3 0,6-5 0,5-1 1,7-5-1,4-1-515,8-6 1,4-3 0,-25 17 0,0 0 0,1 0-1,0 0 1,2 0 0,1 0 0,2 0 0,0 0-1,4 0 1,0 0 0,-1 1 0,0 0-171,-2 1 0,1 0 0,-1 1 1,-1 2-1,-3 1 0,-1 1 0,-1 0 1,1-1-1,30-11 0,-9 3 66,-10 4 0,-7 3 0,-4 3 0,-5 2 0,-3 3 0,-3 1 0,-3 3-946,-4 1 1,-3 2-1,-2 2 1,0 1 0,1 3-1,1 1 1,1 3-1400,2 2 0,5 0 2358,0-3 1,8 3-1,3-5 1</inkml:trace>
  <inkml:trace contextRef="#ctx0" brushRef="#br0">9904 10222 26987,'5'-13'-5548,"-1"-1"5952,7 7 0,-8 1 1,4 7-162,-1 4 0,-2 7 0,-2 7 0,1 2 0,1 2 0,1 4 0,-1 3 0,2 2 118,1 2 1,-4-3 0,2 3 0,-2-1 0,0-5 0,1-3 0,-1-4-1122,-1-2 0,2-1 1,1-5 275,-3 1 1,0-10-1,-4-8 1,-2-13 0,-3-6-1,-2-7 1,0-4 88,-2-6 0,6-7 1,0 1-1,4-2 1,1-2-1,0 1 1,0 3 140,0 6 1,0 9-1,0 2 1,0 5-1,0 6 1,1 3 1072,4 2 1,2 4 0,6 2 0,1 1 0,0 3 0,3 1 0,0 4-634,0 2 0,2-1 0,-1 6 0,-2 2 1,-1 0-1,-2 3 0,-1-1-920,-3 0 1,1 1-1,-5-1 1,-2 0-1,-2 1 1,-2-1 239,-4 0 1,-1-4 0,-4-1 0,3-1 0,-1-1-1,2 1 594,0 1 1,2-4-1,7 4 1,4-1 0,7-1 455,0 0 1,7 3 0,1-3 0,2 1 0,0 2 0,-3 0 0,-2 0 0,-3 1-170,-1 2 1,-6 6 0,-2-1 0,-1 0 0,-3-1-1,-1 0 1,-4 2-599,-2-2 1,-5 1-1,-8-3 1,-3 1-1,-3-3 1,-2 0 0,2-2-639,-3-1 0,3-3 1,-1-6-1,3 0 0,2 0 1,3 0-176,1 0 0,9-1 0,7-4 1092,11-4 1,14-8 0,8-4-1</inkml:trace>
  <inkml:trace contextRef="#ctx0" brushRef="#br0">10584 10115 12019,'8'-12'0,"-4"-4"1150,-3-3 0,-1 7 0,2 11 0,1 5-755,1 3 1,1-2 0,-5 4-1,0 3 1,1 4 0,2 8 0,2 4-1,-2 4-215,-2 2 1,-1-1-1,0 4 1,0 0-1,0-3 1,0-1-1,2-2-2536,2-2 0,3-1 1,7-1 2374,-1 0 0,6-6 1,2-2-1</inkml:trace>
  <inkml:trace contextRef="#ctx0" brushRef="#br0">10984 10222 11786,'-9'-19'0,"2"7"0,1 10 951,3 10 1,1 5 0,2 3 0,0 2 0,0-2-292,0-1 0,0 4 0,0 2 0,2 1 0,2 1 0,7 0 1,3 1-1,6-2-814,0-4 0,-2-5 0,3-4 0,0-4 0,-1-5 0,3-5 0,-3-4-256,-2-3 1,-3-7-1,-2-4 1,1-6-1,-1-3 1,-1-1-1,-2 1 240,-1 2 1,-4 2 0,3 1 0,3 2 0,1 3-1,1 6 1,0 4-992,1 3 0,5 6 1236,3-2 0,3 4 1,2 1-1</inkml:trace>
  <inkml:trace contextRef="#ctx0" brushRef="#br0">8025 11675 15164,'-18'0'-411,"-1"0"1,-1 0 482,1 0 1,6 0-1,4 0 1,0-2-1,3-1 389,6-1 0,12-5 1,9 4-1,1 1 0,0-1 1,2 0-1,1-1-94,2 0 0,-1 1 1,3 5-1,0 0 1,2 0-1,0 0 1,2 0-246,3 0 1,-1 0-1,4 0 1,2 0 0,1 0-1,-1 0 1,-1-1-276,0-4 1,-2 4 0,-1-5-1,-2 2 1,-3-2 0,-2 0 0,-4-2-120,-3 1 1,-4 4 0,-6-3 0,1 2 0,-1-2 137,0-2 1,-5 4-1,-5-4 1,-8 1-1,-7 1 1,-7 0-225,-6 3 0,-2 2 1,-11 1-1,-5 0 1,-2 0-1,-2 0 0,1 0 147,0 0 1,3 0 0,6 1 0,5 2 0,3 2-1,9-2 1,3-1 124,4 3 0,1-2 0,5 4 0,7-1 0,9-1 533,7 1 1,5-5-1,8 3-469,7-2 1,-1 4 0,11 1-1</inkml:trace>
  <inkml:trace contextRef="#ctx0" brushRef="#br0">19635 1493 8149,'-13'-14'1808,"6"1"0,1 0 1055,6-1-2232,0 7 1,1 1-1,4 6 48,3 0 1,0 0-1,-1 1 1,-1 4 0,-1 5-1,-1 7 1,1 5-1,-3 4-73,0 6 1,-2 0 0,0 7 0,1-2 0,2 1 0,2-2 0,-2-2 0,-2-5-771,-1-1 1,2-7 0,1-3-1,1-3 1,1-3-357,1-3 0,-5-5 0,3-10 0,-2-9 1,-1-8-1,4-10 205,4-6 0,-2-1 1,2-11-1,1-4 0,2 2 1,3 1-1,0 6 0,1 3 737,0 4 1,-4 8 0,8 2 0,-3 4 0,1 5-1,0 4 1,1 6 469,3 2 0,4 4 0,0 5 0,1 4 0,1 7 1,0 7-893,-1 7 0,1 11 0,-10 3 0,-3 8 0,-5 4 0,-6 1 0,-2 0 0,-2 1 0,-6-6 0,-4-2 0,-5-3 0,-5-6 0,0-3 0,-5-4 0,-5-2 0,2-7 0,-5-3 0,2-4 0,0-2 0,1-3-975,2-4 0,3 1 0,3-2 1,4-1-1,5-3 0,7-5 975,10-3 0,16-4 0,14-2 0</inkml:trace>
  <inkml:trace contextRef="#ctx0" brushRef="#br0">20582 1506 7933,'-5'-16'2734,"1"2"0,-1 11 1,5 3-1331,0 8 0,5 7 0,-1 5 1,-1 8-1,-1 5 0,-2 6 1,0 1-1019,0 0 0,0 5 1,0-6-1,0 1 1,0 1-1,0-4 1,0-4-1196,0-5 0,0-1 0,0-2 1,1-3-1,5-4 0,6-5-4107,4-4 1,8-9 4608,-2-9 1,9-14 0,3-6 0</inkml:trace>
  <inkml:trace contextRef="#ctx0" brushRef="#br0">21208 1493 8117,'-13'-8'1498,"1"4"-94,3 8 0,3 4 0,6 6 1,0 3-1,0 2 0,0 2 1,0 2-52,0 3 0,2 0 1,1 1-1,3 0 0,0-1 1,1 1-1364,0 0 1,-2-7 0,4-2 0,1-3 0,2-3-670,1-3 1,1-5 0,-1-10 0,0-7 0,1-8 0,-1-4 495,0-2 0,1 1 0,-1-1 0,0 0 1,2-1-1,1-2 0,4-1 396,0 2 1,-2 1 0,3 2-1,-2 3 1,-3 2 0,-1 2-408,-1 2 0,-1 4 0,-1 3 0,-2 2 0,-1 2 0,1 4-2619,2 0 1,0 9 2812,-3 7 0,9-1 0,-3 6 0</inkml:trace>
  <inkml:trace contextRef="#ctx0" brushRef="#br0">22075 1679 8091,'-21'-6'799,"-3"0"1,7-3-1,0 5 4085,2 3 0,2 1-3802,0 0 1,7 0 0,6 0 0,7 0 0,7 0 0,5 0-444,7 0 0,7 0 0,7 0-639,0 0 0,6 0 0,1-2 0,1-1 0,-4-1 0,-2 1 0,-2 1 0,0 2 0,-2 0 0,-1 0 0,-3 0-118,-1 0 0,-2 0 0,-4 0 0,-1 0 0,-1 0 0,-1 0 0,-2 0 0,1 0-1144,-3 0 0,5 0 0,-4 0 1,0 0-1,-2 0 0,-1 0-2544,0 0 1,1 0 3805,-1 0 0,-3-6 0,4-1 0</inkml:trace>
  <inkml:trace contextRef="#ctx0" brushRef="#br0">22635 1479 9083,'0'-9'1758,"3"2"1,4 1-1041,6 3 1,8-3 0,0 2 0,2 1 0,7 0 0,1 0-1,3-2 1,0 2-38,3 2 0,-3 2 1,0 2-1,-1 3 1,-3 2-1,-2 2 1,-3 2-637,-3 1 0,-7 1 0,-8 0 0,-1 4 0,-3 3 0,-3 1 1,-4 0-579,-5 2 1,-7 1 0,-4 2 0,1 0 0,-2-1 0,2 1 0,-2 0-1,4-1-4705,2 1 5238,-1-1 0,8 1 0,-5 0 0</inkml:trace>
  <inkml:trace contextRef="#ctx0" brushRef="#br0">23928 1453 8605,'-18'-9'0,"-1"0"1288,-2 3 1,5 9 0,-2 6 0,3 3 0,0 2-527,-3 4 0,8 4 1,-3 8-1,1 4 1,1 2-1,1 2 1,3-1-637,1 2 0,1-7 0,5-1 0,0-3 0,0-2 0,2-4 0,1-4-360,1-4 1,2-6 0,-1-4 0,2-4 0,0-6-503,-2-7 0,-4-11 0,-1-8 1,0-4-1,0-4 0,0-4 0,0-2 758,0 0 0,0-1 1,0 5-1,0 5 1,0 3-1,0 6 1,2 4 316,2 7 0,-1 2 0,6 3 0,1 3 0,2 5 495,2 2 1,-1 2 0,0 0-1,1 0 1,-1 0 0,0 0-1,1 2-455,-1 2 0,0-1 0,1 6 0,-1 0 0,0 0 0,-1-1 0,-1 3-620,-3 1 0,-5 1 0,2 0 0,-4 1 1,-1-1-1,0 0-217,0 1 1,-6-3-1,-3 0 1,-1-2-1,1 1 1,5 2 349,2 1 1,2-4-1,0 0 1,3 1-1,5 1 395,5-2 0,9 3 0,-1-5 0,1 2 0,-1 0 0,0 1 25,-1 2 0,-3 1 0,-1 1 0,-6-1 1,-5 2-1,-4 1 0,-2 2-247,-4-2 1,-4-1 0,-7-2-1,-5 0 1,-4 1 0,-6-1-1,-3 0-698,-1 1 1,0-5 0,0-2-1,4 0 1,4-1-1300,5 0 0,6-1 1,13-5 1931,12 0 0,20-6 0,13-2 0</inkml:trace>
  <inkml:trace contextRef="#ctx0" brushRef="#br0">24714 1426 7980,'-13'-7'428,"1"2"1,2 10 457,1 3 1,4 4 0,-4 3 0,0 3-1,1 6 1,-1 5 0,-2 5 0,-1 2 517,-1-1 0,0-1 0,-1 3 1,1-3-1,0-1 0,1-3 1,3-2-4362,5-2 1735,2-5 1,2 3 0,0-6 0,3-4 0,6-3 0,10-7 1221,9-2 0,12-8 0,8-2 0</inkml:trace>
  <inkml:trace contextRef="#ctx0" brushRef="#br0">25141 1453 8778,'7'-14'2092,"-1"7"0,-10 2 1,-2 11-1,-2 8-1189,-2 6 1,-2 12 0,-3 3 0,-1 4 0,-2 2-1,2 2-32,1 1 1,6-1 0,2-6-1,1-3 1,3-1 0,1-5 0,4-4-872,2-6 0,10-4 0,8-2 0,3-3 0,3-6 0,3-7 0,5-10-216,2-6 0,7-11 1,1-5-1,-2-3 0,1-2 1,-4-2-1,2-3-766,-2-1 1,-4 5-1,-2 2 1,-1 8 0,-2 5-1,1 5 1,-5 6-352,-4 5 0,-1 5 0,-5 6 0,0 2 0,-2 2 0,-1 5 1333,-3 3 0,-2 7 0,3 2 0</inkml:trace>
  <inkml:trace contextRef="#ctx0" brushRef="#br0">20062 2559 7887,'-42'-14'3000,"1"3"-2461,1 2 1,-2 9 0,11 9 0,3 1 0,5 0 0,6-1 0,5 0 0,5 0 14,1 0 0,3 0 1,9 6-1,7 1 0,13 2 1,9-4-1,14-2 0,7-4-180,9-2 0,-24-4 0,1-1 0,3-3 0,1-2 0,2-2 0,1 0 0,5-3 0,1 0 0,-1-1 0,1 1-546,3-1 1,0 1 0,-3-1-1,1 0 1,1 2 0,0 0-1,-1-1 1,0 0 0,1 1 0,-1 0-1,-2 0 1,-1 1 0,-3 0-1,0 1-618,-3-1 0,-2 1 0,-1 1 1,-2 1-1,32-4 0,-4 2 1,-5 3 789,-1 2 0,10-5 0,-6-1 0</inkml:trace>
  <inkml:trace contextRef="#ctx0" brushRef="#br0">24154 2426 8036,'-26'-14'0,"0"1"1654,4 4 0,12 10 0,16 8 0,16 3-898,15 2 0,18-1 0,16 2 0,-30-7 0,2 0 0,6 2 1,2-1-1,3 1 0,1-1 0,5 2 0,0-1 0,0 0 1,0-1-507,1 1 1,0 0 0,0-1-1,0-1 1,-3-1 0,-1 0-1,-1-1 1,0 1 0,0 0-1,-1-1 1,-3 1 0,-2-2-803,0 0 0,0-1 0,-3 2 0,-1-1 1,-2-3-1,-1 0 0,-2 0 0,-2-1 1,0 0-1,-1-1 0,32 0 0,-3-1 552,-8-3 0,3-4 0,-1-5 0</inkml:trace>
  <inkml:trace contextRef="#ctx0" brushRef="#br0">13583 18445 8449,'-7'-2'414,"1"-1"1,8 12-1,2 2 1,5 0-1,4 3 1,5-1-1,3 2 399,-1 3 1,4 1 0,-5 5 0,2-2 0,1 0 0,-1 0 0,-3-1 0,-5-2 0,-2-1-812,-3 1 0,-3-4 0,2 3 0,-1-3 0,-4-4 1,-7 0-1,-7-4 0,-5 1-934,-4-1 1,-3-4 0,-5 1 0,-4-2 0,0-2 0,-1 0 246,0 0 1,2-6-1,-2-3 1,6-3-1,1-1 685,3 0 0,6-7 0,-1 0 0</inkml:trace>
  <inkml:trace contextRef="#ctx0" brushRef="#br0">13490 18232 8547,'-6'-27'3385,"-3"0"1,-1 8-3739,1 19 1,3 1 0,8 7 0,4-1 0,7-1 352,8 0 0,10 4 0,3-2 0</inkml:trace>
  <inkml:trace contextRef="#ctx0" brushRef="#br0">13490 17019 8043,'0'-14'0,"-1"1"0,-4 1 30,-4 3 1,2 3-1,-1 8 1,3 2-1,0 5 1,1 3-1,-1 1 1,2 1-1,2-1 1,1 0 589,0 1 1,0 4 0,0-1 0,0 0 0,0-3 0,1-2-1,2-1-620,2-2 0,11-7 0,-1 4 0</inkml:trace>
  <inkml:trace contextRef="#ctx0" brushRef="#br0">13450 16739 8171,'-6'-19'409,"-3"-4"1,-1 12 0,1 6 0,5 11-477,2 6 0,4-5 0,2-2 0,5-2 0,4 0 67,5 1 0,3 7 0,5-4 0</inkml:trace>
  <inkml:trace contextRef="#ctx0" brushRef="#br0">14010 16739 8113,'-13'-7'1307,"-1"4"1,2 6-1,4 5-867,3 4 0,-1 3 1,2 1-1,1 2 0,1 0 1,2 1-1,2 2-310,2 0 0,4 2 0,5-3 0,0-1 0,2 2 0,1-2 1,4 0-2945,0-3 1,-3-1 2813,0-2 0,-2 1 0,-1-1 0</inkml:trace>
  <inkml:trace contextRef="#ctx0" brushRef="#br0">13877 16925 8113,'-9'-5'3581,"0"-4"-3256,6-3 0,4 0 1,13 3-1,7 5 1,5 1-1,5 0 1,5-2-1,1 2-120,-2 2 1,8-4 0,-1 1-1,2 0 1,4-1 0,-2-1-6852,-1-1 6646,0-8 0,-5-12 0,0-7 0</inkml:trace>
  <inkml:trace contextRef="#ctx0" brushRef="#br0">14503 16606 7994,'-13'-6'618,"0"4"1,-1-1-1,2 8 1,2 7 0,3 5-26,1 4 1,1 0 0,5 2 0,0 0 0,0 0-1,2 3 1,2 0 0,7 1-247,5 0 1,0-2 0,6-2-1,2-2-347,1-2 0,2 5 0,0-3 0</inkml:trace>
  <inkml:trace contextRef="#ctx0" brushRef="#br0">14477 16859 7994,'-14'0'2984,"1"-5"-2585,0 1 0,7 0 1,6 4-1,9 1 0,5 2 1,7 3-1,3 1 458,4 4 0,6 1-857,-3 1 0,6 0 0,-3 0 0</inkml:trace>
  <inkml:trace contextRef="#ctx0" brushRef="#br0">13757 17245 7997,'-22'-6'0,"1"-1"1259,2 0 1,1 1-612,4 6 1,8 0 0,8 0 0,10 0 0,9 0-55,4 0 0,7 0 0,4 1 0,4 2 0,3 3 0,1 1 0,-1 4-205,-1 1 0,1 5 1,0 1-1,-3-1 1,-2-1-1,-5 0-202,-4 2 0,-4 6 1,-1-2-1,-3 1 0,-2 1 1,-3-3-1,-1 0-291,-1-1 0,-6-3 0,1 2 0,2-1 1,-1-1-1,0-2 0,-1-3-170,2-3 1,1-2 0,1 4-1,0-4 1,1-1 0,-1-3-826,0-2 1,2-1 0,1 0-1,4 0 1,0 0 0,4-1 1098,1-3 0,2-16 0,-1-8 0</inkml:trace>
  <inkml:trace contextRef="#ctx0" brushRef="#br0">14650 17565 8185,'-13'-15'4112,"7"4"-4041,6 11 0,1 0 0,9 0 0,4 0 0,2 0 0,2 0 1,0 1-1,1 3 410,2 5 0,-5 2 0,2 1 0,-5-1 0,-4 4 1,-5 0-1,-2 1-646,-2 2 0,-6-2 0,-4 7 0,-7-1 0,-5 0 0,-3-1 0,0-2-671,2-3 1,-2-1 0,5-2 0,-3 1 0,3-1 835,0 0 0,3 1 0,3-1 0</inkml:trace>
  <inkml:trace contextRef="#ctx0" brushRef="#br0">14543 18605 13393,'5'-9'608,"-1"0"1,5 5-1,-3-4 1,1 1-787,4-1 1,1-1 0,1-4 0,0-2 0,1-1 0,-1-2 0,-1 0-359,-3-1 1,2 0 0,-3-5 0,-1 2-1,-2-2 1,-4 1 0,-1-1 662,0 2 1,0 4-1,0-3 1,0 2-1,-1 4 1,-2 3 761,-2 3 1,-5 6-1,2 1 1,1 4-377,3 7 0,2 3 0,4 2 0,1 0 0,3 3 1,1 0-1,5 1 0,3 0-1971,2 0 1,7 4 0,-2-4 1457,3-2 0,8-1 0,1-2 0</inkml:trace>
  <inkml:trace contextRef="#ctx0" brushRef="#br0">14876 18005 8105,'-13'-36'0,"0"10"487,-1 12 0,7 12 1,3 6 532,2 5 1,8 3-1,3 2-1020,3 4 0,13 3 0,3 6 0</inkml:trace>
  <inkml:trace contextRef="#ctx0" brushRef="#br0">14090 18272 8419,'-6'-8'127,"-1"2"1,1 6 0,6 0-1,7 0 1,6 0 0,4 0-1,2 0 1,0 0 0,2 0-1,0 0 1,1 2 0,0 1-128,0 1 0,-5 6 0,2-2 0</inkml:trace>
  <inkml:trace contextRef="#ctx0" brushRef="#br0">14010 18498 9869,'0'-27'814,"12"13"1,6 5 0,5 6 0,4 3-783,0 0 0,-1-2 0,1-1 0,3-1-32,5 1 0,1 1 0,10 2 0</inkml:trace>
  <inkml:trace contextRef="#ctx0" brushRef="#br0">13850 17738 8146,'0'-13'218,"0"0"1,0-1 0,-1 1 154,-4 0 1,-2 1-1,-7 3 1,1 3-1,0 2 1,-1-1-1,1 2 1,-2 2-1,-3 2 162,-4 4 1,-3 2 0,-3 8 0,-3 1-1,-6 5 1,-6 1-362,-6 2 0,-9 8 0,-4-5 1,-3 1-1,30-13 0,0 0 0,-1 0 1,0-1-168,-2 2 0,0 0 1,-7 3-1,0 2 1,2-3-1,0 1 0,-1-2 1,-1 1-1,-2 1 1,-1-1-1,0 0 0,0 0 1,-2 1-1,-1 0 1,2 0-1,-1-1-78,-1 2 0,0-1 0,-1-1 1,0 1-1,-2 0 0,0 0 1,1 0-1,-1-1 0,1 1 1,0 1-1,1-2 0,0 1 132,-1 0 1,-1 0 0,1 0 0,0 1 0,1 0 0,0 0 0,2 0-1,1 0 1,1 0 0,1 0 0,3-1 0,1 0 0,1 0 0,2-1 77,2 0 0,1 0-178,0-3 1,1-1-1,-23 19 1,7-6-1,9-2 1,9-3-1,6-4-511,7-3 1,9-2-1,5 0 1,2-1 0,8-2-1,9-2 550,9-2 0,10-2 0,3-4 0</inkml:trace>
  <inkml:trace contextRef="#ctx0" brushRef="#br0">9264 19564 8342,'8'-22'1470,"-4"0"1,-2 0-1073,-2 8 1,0 4 0,0 6-1,-2 8 1,-2 8 0,-5 7-1,-1 6 427,1 5 0,-2 7 1,5 0-1,1 4 1,-1 5-1,3 0-791,1 0 1,2 3-1,2-5 1,1-1-1,3-1 1,-1-4 0,3-2-562,-1-5 0,-4-4 0,3-5 1,-1-4-1,-1-4 147,-1 0 1,-3-7 0,-4-4 0,-5-6 0,-3-6 0,-3-4 0,-3-3 456,-4-2 0,-3-7 0,-2-1 1,0-2-1,2 2 0,2 3 1,2 4 1136,2 3 0,1 1 0,5 3 0,-1 3-715,1 5 1,5 4 0,4 4-1,4 5 1,4 5 0,7 3-895,5 6 1,0-3 0,8 2-1,3 1 1,4-1 0,1-1-1,3-2-1387,-1-3 0,-3-1 0,3-3 1,-2-2-1,-2-2 1782,-2-2 0,-1-2 0,-1-4 0</inkml:trace>
  <inkml:trace contextRef="#ctx0" brushRef="#br0">9424 20031 10230,'0'-25'724,"0"2"1,0 9 0,2 5 0,2 0-218,5 1 1,3-2-1,1 4 1,1 0 0,1 0-1,2 3 1,6 0-1,0 0 35,-1-1 1,2-1-1,-5 5 1,1 0 0,-1 0-965,-3 0 1,-2-1-1,-7-2 1,-7-1 0,-7 1-1,-7 1 127,-4 2 0,2 2 0,-6 1 0,0 2 0,1 3 0,3 1 599,3-2 0,2 5 1,1-3-1,3 3 0,5 1 1,4 2-482,4 3 1,10-8-1,9 3 1,8-1-1,8-1 1,7-3 0,3-3-21,1-4 0,5-1 0,-8-1 197,1-4 0,-2-2 0,-6-6 0</inkml:trace>
  <inkml:trace contextRef="#ctx0" brushRef="#br0">10064 19897 8342,'-18'-17'118,"1"-1"1,-7 0-1,3 5 1,1 1 0,2 3-1,3 5 6442,2 2-6042,5 2 1,2 6 0,6 4 0,0 5 0,2 5-1,2 0-14,5 4 1,3 1 0,1 2 0,1-2 0,-1-1 0,0-4-1,1 0 1,-1-4-1688,0-1 0,1-2 0,-3-3 454,-2-5 1,-6-7 0,-10-12-1,-6-3 1,-4-3 0,0-3 371,-1 0 0,0-8 1,5 5-1,-1 1 1,1-1-1,1 3 1,2 3 1102,1 3 0,6 2 0,-2 2 0,5 1-526,5 3 0,-2 4 0,7 5 0,4 1 0,3 3 0,4 4 0,4 1-1274,5 0 0,-1-1 0,7 6 0,0-2 0,-2-2 1054,-3-1 0,3 0 0,0 4 0</inkml:trace>
  <inkml:trace contextRef="#ctx0" brushRef="#br0">10264 19897 8342,'-6'-13'1778,"-1"0"-892,-1-1 0,4 7 1,10 3-1,7 4 0,7 3 1,2 3-606,0 1 1,-4-3 0,2 4 0,1-2 0,-2-3 0,1-2-1262,-4-1 0,-3-1 1,-5-2 595,-8-2 0,-8-4 0,-8 3 1,-2 1-1,2-1 0,1 3 1,3 0 643,3-2 1,-1 5-1,9 0 1,5 6-431,8 2 1,12 3-1,1-2 1,6 3 0,3 1 169,3 1 0,1-1 0,2 0 0</inkml:trace>
  <inkml:trace contextRef="#ctx0" brushRef="#br0">10664 19924 8342,'-13'-18'435,"1"1"1,3-1-1,5 0 1,2 0 668,2 2 0,0 1 0,2 2 0,2 0 0,5-1 0,4 2 0,4 3 0,0 5-642,0 3 1,2 1 0,-1 0-1,-2 0 1,-1 1 0,-2 3-960,0 5 0,1 3 0,-2 2 0,-4-1 0,-3 0-1822,-4 0 1,-1 1 0,-1-1 1807,-4 0 0,4-7 0,-2-6 1,6-7-1,7-5 0,5-3 1,4-1 4,2-2 0,1 1 0,4 2 506,-4-3 0,3-3 0,-4-5 0</inkml:trace>
  <inkml:trace contextRef="#ctx0" brushRef="#br0">11117 19551 9615,'-4'-9'0,"-2"2"0,-1 1 898,-4 3 1,5 3 0,2 4 0,2 5 0,2 3 0,0 3 0,0 3 0,0 4-557,0 3 1,5 0-1,1 0 1,0-1 0,1 0-1,-1-4 1,0 0 0,-3-3-1193,-2 0 1,-1-3 0,-1 0 0,-4-2 0,-3-3 552,-4-5 1,-2-3 0,1-1 0,0-1 0,-1-3 0,1-5 0,0-3 0,-1-2 1530,1 1 1,6 0 0,2 0 0,5 1-889,5 3 1,2 1-1,8 5 1,1-1-1,3 1 1,1 2-1,0 1-915,1 0 1,1 4-1,5 2 1,1 0-1,2 1 1,1-1-1,-2 2-1061,0-1 0,-4-3 0,-3 4 0,-4-1 0,-3-1 1012,-2 0 1,-6-3 0,-2-7 1363,-4-5 1,-1 0 0,-1-3-1,-2-3 1,-2 0 0,4 1 314,4 0 1,0 2 0,6 3 0,1 4 0,3 0 0,4 1-1,0 1-913,0 1 0,2 4 1,-1 1-1,0 3 1,-1 0-1,1 1 1,0-1-426,1 0 1,-4 3-1,1-3 1,-4-1 0,-3 1-3623,1-3 4391,-4-1 1,-1-8-1,-8-3 1,-2-3-1,2-1 668,2 0 1,2 5 0,4 4-1479,4 2 1,-2 10-1,1 3 1,-3 7 0,-2 3-1,0 4 1,0 3-1063,2 3 1,-1 2 0,-4-3 0,0 2 1379,0 2 0,0 2 0,0 4 0</inkml:trace>
  <inkml:trace contextRef="#ctx0" brushRef="#br0">13917 16126 29204,'-14'7'-776,"5"-1"1,1-6-1,-3-1 857,-1-4 1,-1-1 0,0-4-1,-1 3 1,1 1 0,0 3 0,-2 1-1,-1 2 1,-4 2 0,0 2-1,-4 5 1,-1 4-71,-2 5 1,-1-3 0,-3 4-1,-5-1 1,-2 0 0,-4-1 0,-1 1 150,-1 0 0,-6 4 0,2-4 0,-1 0 0,2 0 0,1 1 0,2 0 0,1 2 426,3 0 1,-3 1 0,7 6-1,-2 1 1,-2 6 0,0 2-589,0 4 0,1 8 0,1 0 0,1 4 0,-2 5 0,2 3-176,-1-1 0,20-25 1,1 0-1,0-1 0,-1 0 1,0 1-1,0 1 1,0 2-1,1 0 0,0 0 1,0 1-1,0 2 1,0 0 55,-1 2 0,2 0 0,0 2 0,1 1 0,-3 1 0,1 2 0,1 2 0,0 0 0,1 1 0,0 0 0,1 2 0,0 0 0,1-1 0,1 0-72,0 4 1,2-1 0,0-3-1,0-1 1,3 2 0,1 0 0,0-1-1,0-1 1,1 0 0,0-1 0,1-4-1,0 0-26,1-2 1,1-1-1,-1-1 1,1-1-1,2-3 1,0 0-1,2 37 1,1-5-1,2-3 1,3-2 121,2 1 0,-1-8 1,3-1-1,3 3 0,1-2 1,2 6-1,1-1-46,2 1 0,-10-27 1,0-1-1,16 33 1,1 0-1,-13-35 0,1 1 1,1-2-1,0 0-68,0 0 1,0 0 0,4-2-1,1 0 1,20 27 0,3-9-1,7-5 1,3-8 0,6-2 507,4-1 1,-4-9 0,10 1 0,-34-15 0,1 0 0,2-1 0,0-1 0,4 1 0,0-1-1,0 0 1,1-1-47,-1-1 1,2 0 0,4 0 0,1 0 0,-3-1 0,1 0 0,4-1 0,0 0 0,1-1 0,1-1 0,1 1 0,-1-2 0,1 0 0,-1-1-254,2 0 0,-1 0 0,0-2 0,0 0 1,2 0-1,-1-2 0,-3-2 0,0-1 0,-3-1 1,0-2-1,-1-2 0,1-2 3,-1 0 0,0-3 0,-1-2 0,0-3 0,1-2 0,1-1 0,-1-1 0,-1 0 0,-1-3 0,-1-1 0,-1 0 0,0-2 0,-2-3 0,0 0 317,2-3 0,-1-1 0,0 0 1,-1-2-1,0-1 0,-1-1 0,-2 0 1,-2-2-1,0-2 0,-1-3 0,-2 1 1,-1-3-1,1-3 0,-1-1 0,-1-1 1,-1 1-295,-1-3 1,0 0 0,-3-1 0,-2 0-1,-3 1 1,-2 0 0,-3-2 0,-1-1-1,-2-5 1,-3 0 0,-2-2 0,-2-2-434,-3-2 0,0 1 0,-3 1 1,-1 0-1,-2 0 0,-1 0 1,-1-1-1,0 0 0,-3-3 0,-1 1 1,-2-1-1,-2 0 0,-2 0 1,-2 1-77,-2 1 0,-2 2 0,0 6 1,-1 2-1,-2 4 0,-1 1 1,-3 0-1,-1 3 0,0 3 1,-2 2-1,-1 4 0,-2 2 1,1 5-1,-2 3 279,1 3 1,-3 3 0,-4 3 0,-3 3-1,-1 7 1,-1 3 0,-4 2 0,-1 4-1,-2 2 1,-1 3 0,0 1 0,0 2-2,0 0 0,0 2 1,0 3-1,1 3 1,-1 2-1,0 3 0,2 1 1,1 1-1,3 2 1,0 1-1,3 2 0,1 1 1,2 3-1,1 2-1511,2 2 1,1 1 1716,3-1 0,2 1 0,-1 5 0,1 0 0,4-2 0,3 1 0,3 1 0,2 2 0,2 2 0,1-1 0</inkml:trace>
  <inkml:trace contextRef="#ctx0" brushRef="#br0">16383 19551 26872,'13'-19'-869,"0"-4"0,1 0 0,-1 1 0,0 5 0,-1 5 0,-1 5 1110,-2 1 1,-5-3-1,3 3 1,-2 0 493,-7 0 0,-4 4 1,-7 4-1,0 3 0,-1-1-286,1 2 0,-5 0 1,-1 5-1,0-3 1,0 4-1,2 3 0,1 3-664,-2-2 0,3 0 0,-4 1 1,1 1-1,2-1 0,3 1 0,2 0-234,1-2 1,4-1 0,0-2 0,2 1 0,-1-1 397,2 0 0,2-4 1,2-1-1,4-1 0,4-1 1,4 1-1,5-1 322,4 0 0,8 3 0,2-3 0,1 0 0,1 1 0,0 1 0,3 2-977,1 2 0,2 1 1,-1 2-1,-2 1 1,-2 2-1,3 0 0,-1 0-3864,-2-1 4533,4 1 0,-11-10 1,4-3-1</inkml:trace>
  <inkml:trace contextRef="#ctx0" brushRef="#br0">16609 19738 26872,'-20'-24'-1203,"2"-3"0,9-1 1632,5 6 1,9 4 0,9 9 0,7 3 0,7 2-1,6-1 1,9 2 0,7 3-778,9 5 1,5 2-1,4 7 1,0-1-1,2 2 1,-2 0 453,2-2 0,-33-5 0,1 0 0,36 0 0</inkml:trace>
  <inkml:trace contextRef="#ctx0" brushRef="#br0">17956 19937 26872,'-2'-22'-4113,"-2"0"0,2 6 4397,-2-2 1,2 3 0,4 3-1,1 5 1,3 7 0,0 9-1,0 6-75,-3 2 0,-3 7 1,-3-3-1,-3 1 1,0 0-1,-2 0 0,2-1-183,1-3 1,-1-2-1,3 0 1,-2 2-604,2-1 1,2-10 385,1-7 1,1-6 0,4-9 0,4-1 0,2-3 0,3-2 328,-1-3 1,-1 1 0,-2-1-1,-1 3 1,0 0 0,0 2-1,-2 0 281,-1 3 0,3 5 0,-4 2 0,-1 0 0,0 1 409,1-1 1,5 6-1,-2 0 1,1 4-1,-2 5-932,-1 2 1,3 0 0,-5 6-1,1-1 1,-1 0 0,1 1 0,-1-1-508,2 0 0,-5 1 0,4-1 1,-2 0-373,1 1 0,-1-7 1521,6-2 1,0-5 0,4-5-1,-1-4 1,-1-1 713,-3 1 1,-3 2 0,4 4 0,1-2-1486,2 2 1,-3 3 0,-2 5-1,1 4 1,-1 2 0,2 3 0,0 1-1234,0 2 0,4 0 0,6 5 1,4 2 1443,5 1 1,10-5 0,10 0 0</inkml:trace>
  <inkml:trace contextRef="#ctx0" brushRef="#br0">18862 19991 15061,'-13'-30'0,"0"3"1997,-1 7 1,2 3 0,3 4-153,5 0 1,-2 4 0,2 3-2458,1 5 0,3 9 1,3 13-1,1 0 0,-1-3 242,-1-4 0,3 0 0,4-1 0,3 0 0,2-1-1401,-1-3 0,-4-3 4968,0-6 1,-8 0-2728,-1 0 0,0 6 0,-4 3 0,4 3 0,4 3-1444,5 2 1,4 0 0,5 3-1,6 0 1,5-3 0,7 0-4976,2-4 6262,14 3 1,-9-14-1,9 4 1</inkml:trace>
  <inkml:trace contextRef="#ctx0" brushRef="#br0">19315 20084 26872,'-11'-21'212,"2"4"153,3 8 0,12 4 0,3 8 0,2 2 0,4-1 42,3 2 0,-3-5 0,3 4 1,-2-4-1,0-1 0,2 0 1,-2 0-2977,-1 0 1,-6 0 2250,0 0 0,-12-4 0,-3-1 1,-7 4-1,-7 2 0,1 5 950,0 2 1,-3 1 0,2 6-1,1 1 1,0 3 0,3 2-1,1 2-303,1 3 1,1 0 0,0-1 0,-1 1 0,3-1 0,2 3 0,4 0-3457,4 0 0,1 3 0,1-1 3045,4-5 1,2-4 0,6-8 0</inkml:trace>
  <inkml:trace contextRef="#ctx0" brushRef="#br0">20488 19711 27058,'-7'-21'-4450,"3"3"5487,2 9 0,1 4 0,-4 8 0,-4 5 0,-3 10 0,-1 7-669,0 6-518,-6 4 0,4 3 0,-3 1 1,3-2-1,3 1 0,2-2-439,1-2 1,6 1 0,-1-4 0,4-3 0,4-4 0,5-6 0,3-3 243,1-2 0,-2-6 0,0-2 0,4-4 0,0-2 555,0-4 1,-6 2-1,-2-5 1,0-3-1,-1-1 1,0-1 776,-3 0 1,-1-1 0,-4 3-370,-2 2 0,-4 4 0,-5 10 0,1 4 0,2 2-1382,1 3 0,6-1 0,-1 0 0,2 1 0,2-1 0,0 0 0,2 1-1402,2-1 1,9-4-1,10-2 1,0-1 2534,0-3 1,8-1-1,-3-2 1</inkml:trace>
  <inkml:trace contextRef="#ctx0" brushRef="#br0">20662 20164 28067,'0'-9'-6393,"1"2"7187,4 1 0,-2 0 0,6 3 1,1-2-1,2 2 0,3 1 0,1-1-358,2-2 0,-2-5 0,-6 2 0,-1-1 0,0 1 0,-2-3-912,-2-1 0,-4 3 1,-2 2-1,-4 1 1,-5 3-1,-5 2 0,-4 2-5,-2 4 1,4-1 0,-4 8-1,2 3 1,4 1 0,4 3-712,7 3 1,2 1 0,5 0 0,8 3 0,12-4 1333,14-1 1,15-4 0,9-3-1</inkml:trace>
  <inkml:trace contextRef="#ctx0" brushRef="#br0">21768 19897 27499,'-13'0'0,"-1"0"0,1 0 216,0 0 0,-1 5 0,1 1 1,-2 1 229,-2 4 1,2 2 0,-4 5 0,1 2 0,0 1 0,3-2 0,3-1-1,5 1-661,1 2 0,2-5 0,4 2 1,0-3-1,1-2-249,3 1 0,-1-7 1,6-2-1,2-5 0,-1-5-60,-1-4 0,-3-7 1,-6-3-1,0-2 1,0-3-1,0-1 0,0-2 488,0 1 1,0 1 0,0 1-1,0 3 1,0 2 0,1 4 406,4 5 1,-2-1 0,6 7 0,1 1-1,3 3 1,4 4-1825,0 5 1,12 3 0,-3 3 0,4 1 0,2 3 0,2 1-1112,1-1 0,2 3 2627,-6-4 0,-6 0 0,-6-5 0</inkml:trace>
  <inkml:trace contextRef="#ctx0" brushRef="#br0">21968 20111 26872,'-13'-2'-364,"-1"-2"1,6 2 0,-1-4 705,-2 0 1,5 3-1,3-4 1,6 1-1,6 3 1,3 0 478,1-1 1,1 2 0,-1-2-1,0 1 1,1 0 0,-2-3-1602,-4-1 0,-3 2 0,-10-2 0,-5 1 0,-5 3 0,-2 0 0,-1 0 597,-1-1 1,4-1 0,-3 5 0,5 2 0,2 1 0,4 2 0,1 3 0,3 2 20,1 2 1,4 1 0,2 1-1,7-1 1,5 0 0,6 1 15,3-1-292,8 0 0,-3 1 0,4-1 0,-2 0 0,-2-1 0,-3-3 447,-5-5 0,-3-2 0,-6-2 0</inkml:trace>
  <inkml:trace contextRef="#ctx0" brushRef="#br0">22221 20151 11774,'5'-21'0,"1"3"420,1 3 0,-2 2 0,3 0 1954,3-1 1,-1 1-1,1 1 1,-3 2-670,3 1 1,-5 7 0,-2 2-1,-2 8-3091,-2 4 0,1 0 1,4-4-1,2-2 1,2-1 943,0-1 0,-5 1 0,5-7 0,1-2 1,1-5-1,-1-3 541,-1-1 0,-6 4 0,3 1 0,-2 1 0,2 1 606,2 0 0,-4 2 0,5 4 0,1 1 0,2 2 0,2 3-647,-1 2 0,0-4 0,2 5 1,1 0-1,2 0 0,0-2-275,1-1 0,-3 3 0,5-5 1,-2-1-1,-2-1 0,-2-2 63,-2 0 1,0 0-1,1-2 1,-1-2 1052,0-5 0,-4-1 0,-1-1 0,-1 4 85,0 1 1,-2 1 0,2 7 0,1 2 0,-2 5-2494,-1 3 0,1 3 1,-3 3-1,3 4 1,0 2 1381,0-2 1,4 9 0,-2-3 0</inkml:trace>
  <inkml:trace contextRef="#ctx0" brushRef="#br0">1253 16486 26872,'0'-27'-8757,"-1"12"8817,-4 6 0,-1 8 0,-3 5 0,5 5 0,2 3 0,4 1 0,1 2 0,3 1 0,1 4 1,5 0-1,3 4 817,3 1 1,5 6-1,-1 2 1,4 3-1,-1 4 1,-1 2-1,-4 3 1,0-1-1,-6 1 1,-2-2-958,-3-2 0,-6-1 0,1-1 0,-2-4 0,-4-4 0,-3-3 0,-7-2 0,-6-4 0,-3-4-179,-2-4 1,-3-2-1,0-3 1,-1-4 0,0-4-1,1-1 1,-1-1-1582,0-4 1,1-8-1,-1-9 1833,0-4 1,1-6 0,-1-2-1</inkml:trace>
  <inkml:trace contextRef="#ctx0" brushRef="#br0">1226 16326 12960,'8'-55'0,"-4"8"1715,-2 8-2108,-2 12 0,0 16 1,0 11-1,0 7 0,0 6 1,0 5-1,0 6 332,0 5 1,0 0 0,0 3 0</inkml:trace>
  <inkml:trace contextRef="#ctx0" brushRef="#br0">2080 16206 29091,'-15'-2'396,"-3"-2"0,3 2 0,-1-1 0,4 6-624,3 6 1,2 5-1,-4 3 1,4 4 0,1 3-1,3 1 1,2 5 0,1 1-73,0 1 1,5 5 0,4-1 0,3 1 0,3-2 0,1-3 0,2-4-350,-2-2 1,1-1 0,-1-1-1,0-3 1,-2-2 324,-4-3 0,-13-7 0,1-3 0</inkml:trace>
  <inkml:trace contextRef="#ctx0" brushRef="#br0">1693 16566 16410,'13'-26'-2185,"4"4"2814,5 5 1,1 8-1,13 3 1,1 1-1,2 1-594,1 1 0,1 0 0,3 0 0,5-2 0,3 3 1,1 0 41,1 2 0,5-6 0,2-1 0</inkml:trace>
  <inkml:trace contextRef="#ctx0" brushRef="#br0">2586 16219 31131,'0'-21'-3097,"0"4"0,0 9 1,0 8 3159,0 8 1,0 5-1,2 5 1,0 4 0,4 5-1,0 2 1,2 5 0,-2 5-2116,0 7 1,2 4 0,-3 2 1853,-2-3 1,-8-9 0,-2-8 0</inkml:trace>
  <inkml:trace contextRef="#ctx0" brushRef="#br0">2399 16592 12618,'0'-60'569,"3"-1"1,6 12 0,9 12 0,6 10-176,2 10 0,-3 6 1,-1 4-1,3-1 0,3 2 1,6 1-1,3 2-326,5 1 1,7 8-1,-2 1 1</inkml:trace>
  <inkml:trace contextRef="#ctx0" brushRef="#br0">1000 15833 29496,'-61'19'-105,"3"3"1,6 11 0,20 10 0,8 13-402,8 14 0,8-30 1,1 2-1,4 3 0,2 1 1,-1 2-1,2 2 0,1 2 1,3 1-1,1 1 1,3 1-1,2 2 0,2-1 1,2 0-1,2-1 398,1-2 1,1 0 0,4 4-1,2-3 1,2-7 0,3-2 0,2 1-1,2-3 1,3-2 0,3-2-1,2-4 1,1-3 343,2-3 1,3-3 0,6-4 0,3-3-1,-2-4 1,0-2 0,4-2 0,1-3 0,4-3-1,0-2 1,1-3 0,0-2 0,3-2-1,0-4 1,1-1 0,1-2 99,2-4 1,0-1-1,-1-3 1,0-1 0,1-2-1,-1-3 1,-3-2-1,-2-1 1,-2-2 0,-2-2-1,-5 0 1,-2-1 0,-4-1-1,-2-2-265,-5 0 1,-3-2 0,-6-2-1,-3-1 1,-5-2 0,-3 0 0,-2-3-1,-4 0 1,-3-1 0,-4-1-1,-2-2 1,-3-1-494,-1 0 1,-3-1-1,-4-3 1,-2 0 0,-2-1-1,-3 0 1,-6-3-1,-3 1 1,-3 0 0,-3 2-1,-4 0 1,-3 2-1,1 4 1,-3 2 71,1 3 0,-3 3 1,-5 2-1,-3 4 1,1 6-1,-1 4 0,-2 3 1,-2 3-1,-3 4 1,-1 4-1,-2 3 0,0 5 1,-6 3-1,0 5-6,-6 4 0,1 4 0,9 2 0,0 4 1,-11 7-1,-1 4 356,3 2 0,1 2 0,0 2 0,1 1 0,0 4 0,1 0 0</inkml:trace>
  <inkml:trace contextRef="#ctx0" brushRef="#br0">1160 14447 27562,'1'-14'-8918,"4"1"9520,4 0 0,-2 5 0,2 2 0,1 2 0,2-1 0,1 4 1,2 4-1,1 6 0,4 4 0,0 5 0,4 6-214,1 5 1,-2 1 0,-1 5 0,0 2 0,-1 2 0,-3 1 0,-4 0 0,-2 0-1130,-3 0 0,-3-2 1,-6-1-1,0-3 1,-2-1-1,0-5 317,-3-4 0,-5-2 0,1-7 1,-4-3-1,-4-2 0,-2-3 0,-2-2-234,-2-4 1,-4-2-1,-4-5 1,-5-6 0,-2-7 635,-2-6 0,0-11 1,0-11-1</inkml:trace>
  <inkml:trace contextRef="#ctx0" brushRef="#br0">1093 14247 26105,'0'-21'-3008,"0"3"0,2 9 2537,2 5 0,-1 8 0,4 5 0,1 3 0,-1 3 0,4 1 0,2 3-2503,5 2 3078,2-5 1,13 4-1,1-7 1</inkml:trace>
  <inkml:trace contextRef="#ctx0" brushRef="#br0">1893 13994 23543,'-13'-6'0,"-1"-2"952,1 1 0,1 4 1,3 12-1,3 7-1649,0 3 1,3 11 0,-4-2 0,1 3-1,3 5 1,3 1 0,4 4 0,5 1 423,3-1 1,6 3 0,1 1 0,1-2 0,0-2 0,0-1 0,0-1 0,-1-4-1342,1-4 0,-2-4 1532,-5-5 1,0-2 0,1-7 0</inkml:trace>
  <inkml:trace contextRef="#ctx0" brushRef="#br0">1680 14473 8901,'0'-17'0,"1"-3"0,4 3 1362,3 2 0,9 4 0,2 11 0,2 0-643,2 0 0,3 0 0,2-1 1,3-2-1,4-2 0,5 2 0,3 1 1,3-1-1227,2-2 846,0-5 0,6 2 0,-1-5 0</inkml:trace>
  <inkml:trace contextRef="#ctx0" brushRef="#br0">2559 14100 29056,'-13'-6'-72,"0"-1"1,7-1 0,6 4 0,7 2-465,5 2 0,7 2 0,4 2 0,2 5 0,1 5 180,1 3 0,0 4 0,-1 6 1</inkml:trace>
  <inkml:trace contextRef="#ctx0" brushRef="#br0">2466 14460 22899,'-4'-13'-1452,"1"-2"0,6 0 1,7 2-1,6 5 2087,1 5 1,-1 3-1,2 0 1,4 2-437,3 2 0,14-2 1,2 4-1</inkml:trace>
  <inkml:trace contextRef="#ctx0" brushRef="#br0">1426 14567 9607,'-13'-2'-80,"0"-2"0,5 4 0,5-2 0,6 7 0,8 1 426,5-1 0,5 0 0,7-5 0,4-2 1,8-1-1,9-1 0,5 1 0,3 2 0,0-1 1,2-1-1,-4-1 0,-1 1 398,-3 1 1,-11 4-1,-3 1 1,-8 1-1,-8-1 1,-5-1-1,-4-1-1291,-3 4 1,-4-4-1,-11 3 601,-8-2 0,-9-4 0,-13-1 0,-4-2 1,-10-3-1,-5-2 0,-7-2 0,1-1 419,0-1 0,-1 1 0,4 1 0,4 2 0,5 2 1,9 2-1,7 3-106,5 2 0,12 1 1,7 3-1,10 4-456,14 7 0,19 3 0,14 0 0,9 0 1,13-2-1,4-3 0,-35-8 0,1 0-59,-2-1 0,1-1 1,32 3-1,-2-5 0,-5-2 1,-8-1-1,-7-2 0,-10-3-194,-11-2 1,-9-2-1,-10-1 1,-8-2-1,-11-1 1,-17-4-1,-17 0 193,-15-4 1,-9 3 0,27 10-1,-1 1 1,-3 0 0,-1 1-1,2 1 1,-1 0 0,1 1-1,-1 1 1,5 1 0,1 1 594,-36-1 0,10 4 0,8 1 0,9 1 0,10 4 0,8 4 1,6 4-413,7 5 1,8 2-1,7 8 1,13 4 0,17 3-1,19 4-35,17 1 0,-23-20 0,2 0 0,5 0 0,-1 0 0</inkml:trace>
  <inkml:trace contextRef="#ctx0" brushRef="#br0">1253 13247 14779,'13'-10'459,"1"-3"1,1 2 0,2 8 0,4 8 283,0 8 1,-2 5 0,-6 5-1,-1-2 1,-1 0 0,-4-2 0,-1 2-812,-3 0 0,-2 1 0,-1 3 0,0 0 0,-1-1 1,-4 1-1,-3-3-317,-4-1 0,-2-3 1,1-5-1,-2-1 1,-1-3-1,-3-5 1,-2-2-688,-3-2 0,-1 0 1,-2 0 1055,1 0 1,-7-12-1,-1-3 1</inkml:trace>
  <inkml:trace contextRef="#ctx0" brushRef="#br0">1266 13007 12409,'-6'-28'868,"-2"6"1,2 13 0,1 9 0,4 7-1233,1 5 0,1 2 0,5-1 1,7 0 423,8 1 0,10-1 1,3 0-1</inkml:trace>
  <inkml:trace contextRef="#ctx0" brushRef="#br0">1946 12927 10622,'-13'-6'1979,"0"-2"-1829,5 2 1,10 0 0,11 7 0,8 2 0,4 3 0,3 1 0,2 4-1,2 2-1356,2 5 1,-3-3 0,3 4 1205,-1 0 0,-8-4 0,-6 4 0</inkml:trace>
  <inkml:trace contextRef="#ctx0" brushRef="#br0">1960 13261 8435,'-21'0'3574,"5"1"-3155,5 3 1,17-2 0,12 4 0,7-2-233,6 1 1,3-1-1,8-4 1,1 0 0,3 2-1,1 1-187,3 1 0,8 6 0,3-2 0</inkml:trace>
  <inkml:trace contextRef="#ctx0" brushRef="#br0">2679 13167 9858,'-4'-13'153,"-1"0"0,1 11 0,4 7 630,0 5 0,0 3 1,0 2-1,0 1 1,2 4-1,0-1 1,3 2-1,-1-1-2793,2 4 1,-3-5 1990,6-1 1,0-3 0,4-2 0</inkml:trace>
  <inkml:trace contextRef="#ctx0" brushRef="#br0">2493 13034 8544,'-14'-36'737,"1"1"0,6 1 0,2 12 0,4 4-168,1 3 0,1 8 0,4 2 1,4 4-1,4 1 0,5 1 1,4 4-2126,3 4 0,8 2 1,2 4 1555,4 3 0,7-3 0,1 4 0</inkml:trace>
  <inkml:trace contextRef="#ctx0" brushRef="#br0">3039 12927 8437,'5'3'1086,"-1"6"1,2 10 0,-3-1 0,3 0-789,1 1 0,-2 2 0,4 7 1,0 2-1,-1 2-1058,1 2 1,-4-3-1,4 4 1,1-1 759,2 0 0,1-5 0,1 4 0</inkml:trace>
  <inkml:trace contextRef="#ctx0" brushRef="#br0">2893 13367 9537,'-14'-27'0,"2"2"1062,4 3 0,8 9 0,10 7 1,5 1-930,3 1 1,4-6 0,-2 2 0,3-1-1,3 0 1,1-1 0,3-2 0,-2-1-691,0 0 0,-1-1 0,-2 1 0,-3 0 0,-4-1 1,-5 1-1170,-4 0 1,-3-1-1,-8 2 1746,-2 4 1,-3 3 0,-7 8-1,2 4 1,2 4 0,1 4 566,-1-1 0,-1 3 0,1-1 1,1 3-1,0 1 0,0-1 1,2-3-437,1-1 1,0-2 0,3 1-1,-3-3 1,-1-2-838,-4-4 1,1-5 0,0-5 0,2-5 0,2-5 0,3-3 0,2 2 919,1 1 0,1-4 0,4-2 0,4 1 1,3 3-1,2 5 845,4 3 1,-2 5 0,7-3-1080,0 1 0,9 1 0,2 5 0</inkml:trace>
  <inkml:trace contextRef="#ctx0" brushRef="#br0">3466 12941 8360,'-13'-25'868,"-1"2"1,7 16 0,2 11 0,4 7-527,1 2 1,1 0-1,4 1 1,4-1 0,4 0-1,5 1 1,5-1 0,7 2-383,6 3 40,8-4 0,3 0 0,7-8 0</inkml:trace>
  <inkml:trace contextRef="#ctx0" brushRef="#br0">3786 12941 10305,'-24'-6'0,"0"-2"1153,1 1 1,0 19 0,9 14 0,-4 10-1516,-4 4 0,2 4 1,3 1-1,2-1 0,1 2 362,1 3 0,6 9 0,1 2 0</inkml:trace>
  <inkml:trace contextRef="#ctx0" brushRef="#br0">1466 14500 8291,'-25'0'0,"3"1"2,4 4 1,11 1 565,7 3 1,16 1 0,15-6 0,9-1 0,15-1-1,12-2 1,-27-1 0,3 0 0,2 0 0,1-1 22,3 1 0,0-2 0,2-2 0,-1 0 0,-2 0 0,-1 1 0,-2-2 0,0 0 0,-2-1 1,0 1-1,-4-1 0,-1 0-676,30-6 1,-4 0 0,-11-2 0,-6-1 0,-7-4 0,-8 1 0,-12-2 0,-9 1-820,-11-4 1,-20 3-1,-20-1 1,-17 0-1,18 11 1,-2 1-1,-5 1 1,-2 2 912,-3 1 0,-1 1 1,-10 2-1,-1 0 1,4 3-1,0 0 0,0 1 1,-1 0-1,0 1 1,0 0-1,5 2 1,1 1 262,2 1 1,1 0 0,3 0 0,2 1 0,-21 8 0,8 2 0,7 2-1,10 0 1,10 0 322,10-2 0,11 2 0,8 0 0,11 0 0,14 2 0,22-2-1580,23 1 1,-27-11 0,3-1 984,13 0 0,4-2 0,-2-2 0,2-1 0,10 0 0,-1 0 0</inkml:trace>
  <inkml:trace contextRef="#ctx0" brushRef="#br0">4892 16646 8582,'-19'0'0,"4"-5"1,-3-1 0,4 0 45,0 0 19,1-4 0,5 7 1,5-4-1,8 1 0,8 3 1,9 3-1,8 3 1,7 1-1,6 1 0,7 1 1,5 1 614,3 0 0,6 5 0,-2-4 0,2 1 0,1-2 0,-3 0 1,0-1-895,-3 0 1,-1-1-1,3-5 1,-6 0-1,-6 0 308,-3 0 1,-2 0 0,-4 0-1,-2-2 40,-2-2 1,2 2 0,-3-4 0</inkml:trace>
  <inkml:trace contextRef="#ctx0" brushRef="#br0">7718 16779 10174,'13'-5'37,"1"1"1,4 0 0,1 4-1,2 0 1,2 1-133,2 3 0,4-2 0,0 2 0,4-2 0,1-2 0,4 0 0,7-2 0,7-1 1,4-1-1,2 0 0,1-1 675,3 1 0,8-1 0,2 5 0,2-1 0,-34-1 0,0 1 0,2-1 0,1-1 0,2 2 0,2-1-371,0 1 0,0 1 0,2 0 0,0 0 0,3 0 0,1 0 0,1 0 0,-1 0 0,0 0 1,1 0-1,1 0 0,1 0 0,-1 0 0,-1 1-111,2 2 0,-1-1 1,0-1-1,-1 1 1,-1 1-1,0 1 0,0-1 1,-1 0-1,2-1 1,-1-1-1,-3 0 0,-1 0-292,-1-1 1,-1 0 0,-2 0-1,-1 0 1,-4-1 0,0 0 0,-1-1-1,-1 0 1,34-6 0,-6-1-1,-6 0-973,-3-1 0,-9 3 0,-3-1 1159,-4 2 0,-1-4 0,0 3 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19609 9849 8442,'-14'0'0,"1"0"0,1-2-198,3-2 0,-3 2 779,4-2 1,2 1-1,1-1 1,4-5-1,1-3 1718,0-2-2325,0 7 0,-6 1 1,-3 6-1,-3 0 0,-1 0 1,-1 2-1,0 1 0,-3 1 174,-1-1 0,1-2 0,2 1 1,-1 1-1,-2 1 0,2-1 1,1-1 123,1-2 1,1 0-1,0 0 1,-1 0 0,1 0-1,0 1 1,-1 2-115,1 2 1,-6 1 0,-2-3-1,-1 2 1,0 3 0,-2 1-29,-1-2 0,-2 5 0,0-5 0,1 2 0,-1 0 0,0 2 0,1-1 8,-1-1 0,0 3 1,2-5-1,2 2 1,2 0-1,2 1 1,1 1 36,-1-3 1,4 4 0,-3-4 0,3 1-1,3-1 1,2 1 0,1 0-208,-1 0 0,-2-1 1,-1 2-1,-1-1 0,1 1 1,0 2 139,-1 1 1,1 1 0,0-1 0,1 0 0,1 1 0,2-1-1,1 0 70,0 1 1,2-1 0,6 0 0,0 1 0,2 0 0,2 1-18,5-1 1,3 3 0,3-5 0,1 4 0,3 1 0,2-2 0,3-2-256,1 0 0,-3 1 0,0-1 0,2 2 0,1 1 1,2 2 3,0-2 0,-2-1 0,-2-2 1,0 0-1,-1 1 0,0-1 1,-1 0 177,-2 1 0,5-1 1,-2 0-1,5 1 1,2-1-1,4-1 1,1-2 13,3-1 1,3-1 0,4 2 0,5-3 0,5-1 0,2-3 0,2 0-306,-2 2 0,2-4 1,-4 4-1,-3-4 1,-2-1-1,-5 0 0,1 2 77,-3 2 0,-9-3 0,3 4 0,-5-4 0,-2-1 0,2 0 211,-1 0 1,0 0 0,-1 0 0,4 0-1,1 0 1,4 0 0,4-1 74,2-4 0,7 4 0,-2-3 0,2 2 1,4 1-1,2-2 0,2-2-180,2 2 1,-5 2 0,2 1 0,-4 0-1,-2 0 1,-3 0 0,-4 0 82,-4 0 0,-3 0 1,0 0-1,-4 0 1,0 0-1,-2-2 1,1-1 189,-4-1 0,6-1 1,-1 4-1,3-2 0,0-2 1,3 1-1,0 0-176,3-1 1,4-4 0,0 3 0,4-1 0,2-2 0,-1 0 0,-2 2-127,1 1 0,-4-3 1,0 3-1,-2 0 0,-5-1 1,-3 1-1,-2-2 41,-1 1 1,-2-2 0,-9-3 0,-1 2 0,1 1 0,-1-1 0,0-2-26,2-2 0,-5 0 0,0-3 0,1 0 0,0 0 1,3 1-95,-1-2 60,-6 3 0,8-8 0,-5 4 0,0-1 0,1 0 0,-4 0 20,-1 1 0,-4-3 0,0 4 0,-4 2 1,1 1-1,-2 2 0,-1-1-98,-2 1 1,-1 0 0,-2-1 0,-2 2-1,-2 2 1,-5 1-32,-3-1 1,-1-2 0,0-1 0,-2-1 0,-1 1-1,-4 0 1,1-1 125,0 1 0,-5 0 0,3-1 0,-1 1 0,0 0 0,-2-1 0,0 1 179,2 0 1,-1-1-1,3 3 1,0 0-1,-4 4 1,0-1 0,0 2-138,2 1 1,0-1 0,-5 3 0,1-2 0,-1 2 0,0 2 0,1-1-123,-1-2 0,0 2 1,1-2-1,-1 2 0,-1 2 1,-2 0 161,-1 0 1,-4 0 0,4 0 0,1 0 0,0-1 0,1-2 0,-2-1 72,1 1 1,0 1 0,1 2 0,-2 0 0,1 0 0,0-1 0,1-2-135,-2-2 0,-2 1 0,3 4 0,-1 0 1,0 0-1,0 0 0,0 0-97,1 0 1,7 0 0,1 0 0,-1 0 0,1 0 0,1 0 0,1 0 154,-1 0 0,3 0 0,-4 0 0,0 0 0,-1 0 0,1 0 103,-1 0 1,-3-5-1,0 1 1,-1 1-1,0 1 1,2 2-1,0-1 1,1-2-177,1-1 0,-6-1 1,7 5-1,-3 0 0,-2 0 1,1 0-51,-1 0 0,-1 0 0,-2 0 1,-1 0-1,-1 0 0,-2 0 1,-3 0 264,0 0 0,1 0 1,-1 0-1,1 0 0,1 0 1,-1 0-1,1 0-58,-2 0 0,3 0 0,0 0 0,0 2 0,1 1 0,-1 3 0,1-1-352,1 1 0,1 0 0,4-1 0,-1 2 0,0 2 0,0-2 0,2 1-585,1-1 0,1-2 0,1 2 0,1 0 0,-1-1 0,3 0 0,0-1-1269,1 1 1,4-3 2120,-2 6 1,2-1 0,1 6-1</inkml:trace>
  <inkml:trace contextRef="#ctx0" brushRef="#br0">22888 10089 8754,'-21'0'0,"3"0"209,4 0 0,2-6 548,3-3 1,4 1 0,10 1 0,5 0 0,6-1-1,8-1 1,4 0-189,3 1 1,5 3 0,-3-2-1,-1-1 1,2 2 0,-1 0 0,-1 4-811,-2 0 1,-2 1 0,-1-2 0,-1-2 0,1 2 0,1 2 0,2 1 240,1 0 0,6 0 0,-3 0 0</inkml:trace>
  <inkml:trace contextRef="#ctx0" brushRef="#br0">23874 9662 11242,'0'-18'0,"0"1"3470,0 0-2408,0 8 0,2 4 0,2 6 0,4 3 0,-1 5 0,-1 5-554,0 3 1,-5 4 0,4 6 0,-4 0 0,-1-1 0,0 1 0,0-1-380,0 1 1,0 0 0,0-2-1,0-3 1,0-4 0,-1-3-389,-4-2 1,2-6 0,-5-2 0,-3-4 0,1-2 0,-1-5-147,3-7 0,3-7 1,-2-6-1,-1-2 0,2-2 1,0-1-1,3 0 184,2-2 0,2 5 1,2-3-1,3 4 1,2 5-1,2 4 917,2 4 1,1 2 0,1 1 0,-1 4 0,2 1 0,1 3-1,3 3 40,2 4 1,-5-1 0,2 6 0,-3 3 0,-2 3 0,1 3-611,-1-2 0,-4-1 0,-2-2 0,-1 2 0,-3 1 0,-1 2-996,-2-2 1,0-1 0,0-2 531,0 1 0,1-7 1,4-2-1,3-4 1,4-1-1,2 0 1,-1 0 594,0 0 0,1 0 1,-1 0-1,0 0 1,1 0 584,-1 0 1,-1 6-1,-3 3 1,-5 3 0,-4 1-491,-4 0 0,-4 5 0,-5 1 1,0 1-1,-1-1 0,1-3 1,0-1-504,-1-2 0,-1 1 1,-1-2-1,-2-4 1,2-2-1,0-1 1,-1-1-1572,0-1 1,-1-1 0,5-2 0,1-2 761,3-2 0,3 1 0,9-5 1137,6 2 0,12-4 0,13 3 0</inkml:trace>
  <inkml:trace contextRef="#ctx0" brushRef="#br0">24661 9569 12215,'0'-27'0,"0"2"6115,0 3-5154,0 3 1,0 13 0,1 7 0,2 11 0,2 9-362,-2 4 0,-2 6 0,-1 0 0,0 0 0,0 0 0,0 0-1129,0-1 1,0 3 0,0-2 0,0-2 0,0-1 0,0-2 0,2-3-3749,2 0 0,5-7 4525,9 2 0,2-4 0,7 0 1</inkml:trace>
  <inkml:trace contextRef="#ctx0" brushRef="#br0">25167 9596 22644,'-6'-20'1573,"5"13"1,-4 2 0,4 11-1248,1 6 1,0 6-1,0 0 1,0-2 0,0 0-1,0 2 1,0 4 0,1 4-37,4 0 1,2 1 0,7-2 0,0-3-1,3-6 1,2-4 0,0-4-980,1-2 0,2-3 0,-2-8 0,4-5 0,3-6 0,-2-8 0,-1-6 298,-1-5 1,-3-1 0,-3-1-1,-2-1 1,-1 1 0,-1 0 0,-1 3 537,-3 2 0,3 9 0,-4 2 1,6 3-1,2 6 0,3 8 71,2 7 1,1 4-1,5 7 1</inkml:trace>
  <inkml:trace contextRef="#ctx0" brushRef="#br0">20515 5997 32760,'0'-21'-4916,"0"4"1,0 2 3222,0 2 0,2 1 2085,2 3 1,-1-2 0,6 7 0,1 1 0,1 3 0,-2 5 0,-5 5 0,-3 5 0,-1 4 0,0 0-1,-1 2-903,-3 0 584,-4 1 0,-5 3 0,-2-1 1,0-2-1,0 0 0,3-1 0,1-2 1,0-1-87,2 0 1,-1-1 0,6-3 0,2-2-1,5-3 1,7-4 0,7 0 0,6-1 479,7-1 0,6-6 0,5-1 0,1-1 0,-4 1 0,-1 0 0,-3 1-683,-3 1 0,-3 2 1,-2 0-1,-3 0 0,-1 2 1,1 1-1,-1 4-792,0 5 1,-4-5 0,3 8 1364,-2-3 0,-1 9 1,-5-7-1</inkml:trace>
  <inkml:trace contextRef="#ctx0" brushRef="#br0">20662 6130 13370,'-8'-56'0,"4"7"0,2 11 0,4 14 1966,2 11 0,7 2 0,11 7 0,8 1 0,5 0-1275,5-1 0,5 2 1,12-4-1,7 2 1,4-1-1,6 4 1,-36 2-1,0 1-1071,0 2 1,1 1 0,4 2-1,0 2 1,-3 0 0,0 0-1,0 0 1,1 0 525,0 0 0,0 1 0,1 0 0,1 1 0,1 2 1,0 0-1</inkml:trace>
  <inkml:trace contextRef="#ctx0" brushRef="#br0">22928 6037 28937,'9'-21'-9657,"0"4"9982,0 2 1,2 6-1,0 2 1,-4 2-1,-1 7 1,-3 5-1,-1 6 1,-4 4 39,-2 0 0,-4 9 0,-7-1 1,-1 4-1,-2 2 0,2 1 1,1-1-534,2-2 1,4-1-1,2-2 1,1-4 0,3-4-75,1-4 0,2-9 0,0-10 0,0-12 0,0-12 450,0-6 1,5-8-1,-1-6 1,1-4-1,0-6 1,3-1-215,-1 0 0,4 11 0,-5 0 0,1 7 0,2 7 0,0 4 0,-2 4-3007,-1 5 3067,4 9 0,-7 1 0,6 4 1,2 1-1,1 3-79,1 2 1,2 7-1,1 0 1,3 3-1,2 4 1,3 2 0,2 4-858,5-1 0,-1 3 0,6 1 0,2 1 0,4-1 0,2-2 0,-1-3 566,-2-1 0,-1-3 1,-1-1-1,-2-4 0,-3-1 1,-1-3-1,-5-3 0,-3-5 689,-3-4 1,-7-2 0,0-3 0,-6-1-58,-3-2 1,-2 2 0,-5-3 0,-2 3 0,-2 2 0,1 1 0,-1 2 2808,1 1 1,-1 3-3039,5 2 0,5 5 0,1 12 1,1 1-1,5-1 0,3 0 0,4 1-472,2-1 1,1 0-1,3-1 0,-1-3 1,-2-5-1,0-2-23,-1-2 1,-2-2 0,-5-3 0,-1-7 0,0-8 0,-1-2 0,-2-3 848,-1 1 1,-6 2 0,2-2 0,-2 4-1,0 1 126,1 2 0,1 10 0,-7 8 1,-1 11-557,-1 9 0,-8 6 0,-1 4 0,-7 3 0,-2 1 0,0 1 0,0 2 0,1 4-807,3 2 1,5 5 0,4-3 0,4 0 0,4 1 0,2-1 657,4 0 0,2-2 0,7-4 0</inkml:trace>
  <inkml:trace contextRef="#ctx0" brushRef="#br0">24981 5957 29090,'-9'0'-134,"0"0"0,-1 2-224,-2 2 0,-2 4 0,1 6 0,0 3 1,1 2-1,2 0 0,1 2 0,-2-2 1,1 2-1,0-2 0,1 0 0,0-2 1,1-3-622,4 0 1,2-1 792,2 0 1,12-5 0,3-2 0</inkml:trace>
  <inkml:trace contextRef="#ctx0" brushRef="#br0">24861 5797 8131,'0'-17'0,"-2"0"0,-1 4 1904,-1 3-1465,-1 7 0,11-2 0,3 10 0,3 3 0,1 4 0,2 0 0,4-1 299,8-3 1,6 1 0,7 5 0</inkml:trace>
  <inkml:trace contextRef="#ctx0" brushRef="#br0">25327 5877 28241,'-13'0'268,"0"0"1,1 2 0,1 1-710,3 1 1,3 7 0,-2-3 0,1 4-1,3 2 1,1-1 0,1 0 0,-2 1-269,-2-1 0,1-4 1,4 0-1,0 1 0,0 2 268,0 1 0,1-5 0,4-4 0,4-2 0,3-2 313,1 0 0,0 0 0,1-2 0,-1-2 1,-1-5-1,-2-2 0,-2 1-159,-2 1 1,-1 5 692,0-5 0,-5 10 0,1 1 1,-5 2-1,-2 4 0,-1-1-580,-1 3 0,4 1 1,-4-1-1,4-1 1,5 0-175,7-2 0,11-1 1,8-6-1,5 0 0,5 0 1,2 0-1,2 0 792,1 0 1,-1-12 0,-1-2-1</inkml:trace>
  <inkml:trace contextRef="#ctx0" brushRef="#br0">25767 5971 28241,'-13'0'118,"0"0"0,-1 1 0,1 3-737,0 5 0,5-1 0,5-1 0,6-1 0,6-3 0,4-1 1,5-2 940,4 0 1,-1 0 0,1-2 0,1-1 0,-3-3 0,-2 0 0,-3-1-849,-2-1 0,-4 5 1,-2-2 267,-1-1 1,-7 4-1,-8-2 1,-3 2 0,-1 4 446,-1 2 0,3-1 0,2 6 1,4 1-1,4 2-191,1 2 0,0-1 1,1-1-1,4-2 0,5-3 1,5 1-1,4-2 20,2 0 1,1-2-1,6-4 1,2 0 0,1 0-1,-3 0 1,-3 0-200,-2 0 0,-6-6 0,4-1 1,-2-2-1,-4 0 0,-3-1 1,-3-2 275,1-1 1,1-1 0,-1 2 0,-3 2 0,1 0 0,-1-4-349,4-2 0,0-6 0,1 3 0,-1-2 0,-2-3 0,1 0 0,0-1-48,-1-1 0,1 6 1,-5-6-1,-2 2 0,-2 3 1,-2 4-1,-4 2 0,-5 3 400,-6 3 0,-5 3 1,-6 8-1,-1 3 1,-3 7-1,-6 8-879,-6 5 0,-4 6 1,-7 13-1,1 5 857,0 3 1,-1-5 0,1-1 0</inkml:trace>
  <inkml:trace contextRef="#ctx0" brushRef="#br0">24328 6637 28998,'0'-18'-2266,"0"0"0,0 4 1,0 9 2051,0 10 1,-2 9-1,-2 6 1,-5 0-1,-3 4 1,0 1 0,2 2-1,1 0 251,-2-1 0,4-1 0,0-1 0,1-2 0,3 0 0,1 1 11,2-1 1,11-6-1,3 0 1,6-5-1,3-7 1,3-2-1,2-2 2912,3 0-2892,-9 0 1,14-12-1,-10-6 1,2-6 0,-1-2-1,-5-1 1,-4-1-516,-3-3 1,-3 4 0,-3-1 0,-4 6 0,0 3 0,1 2-839,1 3 1,-2 6 0,4 4-1,1 4 1,2 4 1105,1 5 0,6 3 0,5 1 0,4-1 0,3-2 0,0-1 1,1 0 645,-1-1 1,-5-2-1,-5-6 1,-2 0-1,-4-2-2,-5-2 0,-10 1 0,-8-5 0,-4 2 1,-2 3 476,1 2 1,0 2 0,1 4-1,3 4 1,5 3 0,2 1-1177,2 0 0,2 2 0,2 1 0,5 2 0,4-2 0,4-2 1,2-4 195,1-1 0,-2-6 0,3 1 0,-2-2 0,-2-4 54,-3-2 0,-6-4 0,-4-5 0,-4 0 0,-3 0 0,-3-1 0,-1 1 1120,-3 0 0,2 4-1380,-1 0 1,12 6-1,2-2 1,7 4-1,5 1 1,6 0 0,3 0-604,5 0 1,-3-5 0,5 0 0,0-3-1,1-2 1,1-2 0,-1-3 2693,-1-3-2054,-2-2 1,-4-13 0,-1-1 0</inkml:trace>
  <inkml:trace contextRef="#ctx0" brushRef="#br0">25487 6504 26734,'-13'0'0,"0"3"0,-1 4-675,1 6 0,4 4 0,0-3 0,0 4 0,2 4 0,2 2 0,4 0 1,1-3-1,0-2-1281,0-3 2164,0 5 0,6-6 0,3 1 0,4-4 0,5-3 0,4 0 0,3-2 0,2-3-57,0-2 0,-5-2 0,0 0 0,0-2 0,-1-1 0,-3-1 0,-5 0 0,-3-1-517,-1 1 0,-6 1 1,0 7 418,-6 5 0,0 3 0,-4 1 0,1 1 0,3 0 0,2 3 0,1 0 0,0 0 448,0-3 0,11 0 1,7-1-1,6-1 1,3-2-1,-1-2 1,1-2-312,0-3 1,-2-2-1,-3-2 1,-4-4-1,-4-4 1,-2-3-712,-3-1 1,-4 1-1,-11 3 1,-6 5-1,-6 5-444,-3 8 0,4 8 0,-6 12 0,1 5 707,1 5 0,2-2 0,6 9 0</inkml:trace>
  <inkml:trace contextRef="#ctx0" brushRef="#br0">18516 10049 8559,'19'-18'0,"-4"8"0,5-14 0,-3 15 0,2 5 0,0 4 0,0 2 0,-2 3 0,-2 4 135,-2-5 1,-4 5 0,0-4-1,0-1 325,-2 2 0,-7-5 0,-10 4 0,-7-5 0,-5-5 0,-5-5 0,-5-6 0,-8-8-281,-8-6 1,-3-4 0,-3-7-1,1-2 1,0-4 0,-1-4-1,28 24 1,0-2 0,1 0 0,0-1-111,0-2 0,1 0 0,-19-29 0,20 30 0,-1-1 0,0-1 1,0-1-1,-1-1 0,-1-1 0,-1 0 0,0-1 0,-1 0 1,0 0-93,1 0 0,-1 0 0,-2 2 1,0-1-1,-2-1 0,1-1 0,0-1 1,-1 1-1,0-1 0,0 1 1,1-1-1,0 1 0,-1 0 0,0 0-14,0 0 1,-1-1 0,-1 0 0,0 0 0,-1-1 0,0 0 0,-1 0-1,0 0 1,-1-1 0,1 0 0,0 0 0,-1-1 0,2 0 0,-1-1 72,0-1 0,0 0 0,-1 0 0,1-1 0,-1-1 1,0-1-1,2 0 0,2-1 0,2 0 0,1 0 0,1-1 1,0-1-1,2 0 0,0-1-33,-2 0 1,1-2 0,1-2 0,0-2-1,1-1 1,1 0 0,2 2 0,0 0 0,1-2-1,0 0 1,1 2 0,0 0 0,0-3-1,-1-1 13,1 0 0,1 0 0,1 4 1,1 0-1,0-2 0,0 0 0,1 3 1,-1-1-1,0 2 0,0-1 1,1 0-1,-1 0 0,0 2 0,0 0-59,1 0 1,0 2 0,-2 1 0,0 1 0,1-2-1,0 0 1,0 1 0,-1 2 0,1-1 0,-1 0-1,1 2 1,0 1 0,1-2 0,-1 1-25,1-1 1,0 0 0,-2 2 0,1 0 0,2-1 0,1-1 0,0 1 0,0 1-1,1 0 1,1 0 0,2-1 0,0-1 0,2 1 0,0 0 74,2 1 0,0 0 0,0-4 0,2-1 0,0 3 1,1 0-1,1 0 0,1 0 0,2-2 0,0 0 1,3 1-1,0 1 0,3-3 0,2 1 145,2-1 1,0 1-1,1 3 1,1 1-1,0-1 1,1 1 0,1 1-1,0 1 1,0 3-1,2 2 1,-1 0 0,2 1-1,1 2 1,0 1-250,1 0 0,0 2 0,1-2 0,0 1 0,20-23 1,-1 2-1,-1 3 0,-1 5 0,0-1 0,-4 4-443,-3 2 1,-5 1-1,-2 8 1,0 1-1,-1-1 1,0 5-187,0 4 0,-4 5 0,6 6 0,4 1 725,6 3 0,3-6 0,2 6 0,0 4 0,4 2 0</inkml:trace>
  <inkml:trace contextRef="#ctx0" brushRef="#br0">17196 1852 7962,'-2'-16'188,"-2"1"-114,-5 4 0,-3 6 1,-1 1-1,0 1 1,-1 0-1,1-2 0,-2 2 1,-1 2-1,-2 1 594,2 0 1,-4 0 0,3 0 0,0 0 0,3 1 0,0 5 0,1 6 0,1 4-141,3 1 0,-1-1 1,5 2-1,4 4 1,4 2-1,7-1-403,7 0 0,5-7 0,9 2 0,6-5 0,4-4 0,4-5 0,-2-2-439,-2-2 0,-2-6 1,-5-5-1,-6-5 1,-7-6-1,-7-2 0,-6 1-36,-5 0 1,-11 1-1,-5-5 1,-8 2 0,-4 3-1,-1 4 1,-1 4 297,0 0 1,6 7 0,4 2 0,3 5-510,6 5 1,8 2-1,11 8 1,10 1 560,10 2 0,12 0 0,5-5 0</inkml:trace>
  <inkml:trace contextRef="#ctx0" brushRef="#br0">17769 1986 8001,'-19'-5'0,"-3"11"0,-2 13 1609,2 10 0,2 11 0,9-3 1,0-2-1640,2-1 1,2 0-1,-2-4 1,5-3 0,2-1-1,2-4 1,3-1 29,6-5 0,12-1 0,13-1 0</inkml:trace>
  <inkml:trace contextRef="#ctx0" brushRef="#br0">18409 1546 8313,'0'-40'-1,"-6"18"0,-1 10 1,-1 12-1,4 10 869,2 7 0,-4-3 1,-1 4-1,-3-2 1,-2 2-1,-3 4 0,0 4 1,-1 2-774,-2 3 0,9-3 0,0 5 0,6-1 0,3 2-95,0 0 0,18 5 0,4-5 0</inkml:trace>
  <inkml:trace contextRef="#ctx0" brushRef="#br0">18689 1906 9691,'-13'-27'0,"-1"9"0,2 12 1169,3 9 0,4 0 0,6 5-1295,3-2 1,-2 0 0,2-2-1,-2 5 1,-1 3 0,2 3 0,2 2-1,-2 7-76,-2 6 1,-1-2 0,0 4 0,0-1 0,-1 1 0,-4-3 0,-2-1-1133,-1-1 1,-2 4 1333,6 0 0,-1-6 0,5-5 0</inkml:trace>
  <inkml:trace contextRef="#ctx0" brushRef="#br0">19302 1613 8231,'0'-34'2015,"-6"13"1,11 9-1161,-1 12 0,6 0 0,4 0 0,-1 0 1,0 0-706,1 0 0,3 6 1,1 3-1,-1 3 0,-4 1 1,-4 0-1,-5 2-200,-2 3 0,-8-3 0,-3 4 1,-4 0-1,-4 2 0,-1 1-241,2 0 1,3-5 0,2 2 0,4-1-1,1-1 1,5 0 0,5-3 0,9 0 478,8-1 0,9-4 0,4-2 0,3-1 0,4-3 0,1-3-800,-1-4 0,-1-4 0,0-6 1,0-3 611,0 0 0,0-13 0,0 2 0</inkml:trace>
  <inkml:trace contextRef="#ctx0" brushRef="#br0">19969 1746 10982,'-21'19'1673,"6"6"0,8 8 0,-1-1-1806,1 1 1,2 1 0,-4-6 0,-1-3 0,-2 1 0,-1-1 0,0 1 0,1 1 1008,3 0-876,3-7 0,6 6 0,0-6 0</inkml:trace>
  <inkml:trace contextRef="#ctx0" brushRef="#br0">20435 1519 10026,'-19'-20'0,"-3"2"45,-4 7 0,10 7 0,4 3 180,5-4 0,4-1 0,9-4 0,9 2 0,8 2 1,10 3 248,5 2 0,1 1 0,8 1 0,-2 2 1,-7 3-1,-5 0-519,-5 0 0,-7 5 1,-3-3-1,-5 4 1,-4 2-1,-6-1 1,-5 0-8,-2 1 1,-12-1-1,-2 0 1,-4 1-1,-1-1 1,4 0-1,1 1 310,1-1 0,5-4 1,9-2-1,6-1 1,7-1-106,6 0 0,7-3 1,6 2-1,2-1 0,-1 0 1,-2 2-1,-3-1 26,-3 2 1,-2-3 0,-8 6 0,-4 1 0,-3 2 0,-5 2 0,-5-1-127,-3 0 0,-12 5 1,-6 1-1,-8 0 0,-3 1 1,1-4-1,3-1-887,1-2 0,10 0 1,-1 1-1,7-1 1,4 0 833,3 1 0,21-7 0,10-1 0</inkml:trace>
  <inkml:trace contextRef="#ctx0" brushRef="#br0">21155 1866 10901,'-15'-3'0,"-3"4"1459,-4 10 0,3 9 0,1 10 0,3-3-1779,2-2 0,1-3 0,2-7 0,2 1 0,2 2 0,3-2 0,2-1-2962,1-2 3282,12-5 0,9-2 0,13-6 0</inkml:trace>
  <inkml:trace contextRef="#ctx0" brushRef="#br0">21622 1599 8208,'-14'-25'0,"2"13"630,3 18 1,-2 10-1,3 8 1,-1-3-1,0-2 9,-1-3 1,4 4 0,2-3-1,2 1 1,2 0 0,3 1-1,6 0 1,10 1-3609,9-4 1,8-7 2968,8-5 0,4-8 0,5-4 0</inkml:trace>
  <inkml:trace contextRef="#ctx0" brushRef="#br0">22021 1546 10284,'-13'1'0,"0"4"1264,-1 4 1,-5 9-1,-3 5 1,-3 8-765,-2 9 1,0 2 0,1 5 0,-1 1 0,0 0 0,1 4 0,-1 3 0,2 0-501,3 1 0,-3 0 0,4-2 0</inkml:trace>
  <inkml:trace contextRef="#ctx0" brushRef="#br0">18569 9302 21203,'-6'8'-4830,"4"-2"5891,-9-6 0,11 0 0,-2 1 0,7 2 0,1 3-836,-1 1 0,-2 1 0,-7 1 1,-6-3-1,-7-2 0,-5 1 0,-3-2-283,-2-2 1,-1-1-1,-3 0 1,-5 0-1,-2-1 1,-2-4-1,0-4 232,0-3 0,-1-2 0,-2-4 0,-3-3 0,0-1 1,-2 0 572,1-2-652,-2 5 0,0-7 0,0 4 1,-1-3-1,-2-2 0,-1 1-420,-1-1 0,-3 0 1,-3 1-1,3-1 0,-1 1 1,3-3 94,-1-2 0,-6 2 0,1-7 0,0-1 0,0-1 0,-1-2 0,30 19 0,-1 0 248,1-1 1,0 0-1,-1-1 1,0-2-1,2-1 1,1-1-1,-1 0 1,0 1-1,0-1 1,1-1-1,0 0 1,-1 0-1,2-1 1,-1 0 339,0 1 1,1 0 0,0-2-1,2 0 1,1 1 0,1-1 0,1 1-1,1-1 1,-1 0 0,0-1 0,-21-28-1,21 29 1,2-1-488,-21-29 1,0 0 0,21 29-1,1 0 1,-2-1 0,0 1 0,0 0-1,0 1 1,-1-2 0,1 0 0,-1 1-1,2 0-30,-1-2 0,0 1 1,-2 0-1,1 0 1,1 0-1,0-1 1,-1 0-1,1 1 0,-3-3 1,1 0-1,0 0 1,0 1-1,-1-3 1,0 1-1,1 1 1,0 0 159,-1 1 0,1-1 0,-2-6 0,1-1 0,3 4 0,0-1 0,0-2 0,0-1 0,-1-2 0,1 1 0,0 0 0,1 0 18,1 0 0,1 0 0,-2-1 0,1-1 0,3 1 0,2 1 0,-2-2 0,0 1 0,0-2 0,1 0 0,-1 1 0,0 1 0,0-1 0,1 0 0,-1 0 0,2 1-102,-1-1 1,1 0-1,-2-2 1,0 2-1,2 2 1,0 1-1,-1 0 1,0 0-1,-2-2 1,1-1-1,-1 2 1,-1 0 27,1 2 0,-2-1 1,-1-1-1,0-1 1,-1 2-1,0 1 1,0-2-1,0 0 1,-1-1-1,1-1 1,0 3-1,0 0 1,-1 0-1,0 0 45,0 1 0,1 0 1,1 0-1,-1 1 0,0-2 1,-1 1-1,1-4 1,0 1-1,1 1 0,1 0 1,0-1-1,-1 1 0,1 1 1,1 1 34,0 0 0,0 0 1,-4-6-1,2-1 1,3 5-1,2-1 1,0 1-1,0 0 1,1-1-1,0 1 1,0 1-1,1 1 1,0-1-1,0 0-67,1 0 0,0 1 1,0 5-1,1 1 1,0-4-1,-1-1 1,2 1-1,-1 0 1,1 0-1,1 1 1,-1 0-1,1 0-429,-1 1 1,1 1 479,-9-29 1,-3-3 0,5 5 0,2-1 0,1-1-1,3 1 1,2 0 194,1 2 1,6 4 0,0-2 0,6-1 0,7 3 0,6 0 0,7 5-83,2 1 0,7 2 1,4 9-1,2-1 1,2 5-1,0 1 1,0 4-295,0-1 1,-1 4-1,-2 5 1,-3 3-1,-1 2 1,-4 3-1,-1 1 212,-1 2 1,0 1-1,-2 3 1,-1 3-1,-2 2 1,0-1-1,0 2 96,0 2 1,1 1 0,3 1 0,-1 2 0,-1 2 0,-3-1 0,-2 2-192,-3 3 1,-5-2 0,-4 2 0,-1 1 0,-3 2 0,-3 2-4692,-4-1 4993,-4-6 1,-11 5 0,-2-4-1</inkml:trace>
  <inkml:trace contextRef="#ctx0" brushRef="#br0">14397 1493 20508,'13'-18'0,"0"2"0,2 4 2108,3 6 1,1 16 0,5 11 0,-4 10-3572,0 9 1,0 13 960,-6 1 0,-4 14 0,-10 0 1</inkml:trace>
  <inkml:trace contextRef="#ctx0" brushRef="#br0">15210 1186 8013,'-14'-6'0,"1"-3"530,0 3 0,7 0 1,6 6-1,7 0 0,5 0 1,3 0-1,1 0 1,2 0-1,0 0-1513,1 0 0,-4 0 983,3 0 0,8-5 0,2-3 0</inkml:trace>
  <inkml:trace contextRef="#ctx0" brushRef="#br0">15610 893 8815,'-21'-13'2413,"8"5"1,8 1-2189,10 2 1,8 4-1,9-5 1,3 1 0,0 1-1,-1 1-108,-2 2 0,-4 1 0,3 0 0,-2 0 24,-3 0 0,-7 6 0,-6 2 1,-6 4-1,-6 2 0,-2-1 1,-3 0 207,1 1 0,-5-1 0,0 0 0,4 1 0,3-1-324,7 0 0,2 1 1,4-3-1,2-2 1,7-4-1,3-4 0,6-1-108,0 0 1,-3 5 0,2-1 0,-3 1-1,-1-1 1,-5 2 199,-2 1 0,-4 2 1,-4 5-1,0 0 1,-1 3-1,-4 0 1,-4 1-61,-2 1 1,-3-2-1,1 3 1,0 0 0,-1-4-1,2-1 1,4-2-2437,3 0 0,4 1 2379,1-1 0,11-6 0,4-1 0</inkml:trace>
  <inkml:trace contextRef="#ctx0" brushRef="#br0">16050 1386 9428,'-18'0'0,"1"2"0,6 2 975,5 5 0,4 3 1,2 1-1135,0 0 1,0 1-1,0-1 1,0 0 158,0 1 0,0 5 0,0 2 0</inkml:trace>
  <inkml:trace contextRef="#ctx0" brushRef="#br0">16423 1013 8543,'-8'-13'1949,"2"5"1,8 2 0,2 6-1959,5 0 0,-1 0 0,2 0 0,5 0 0,6 0 0,2 0-394,-1 0 0,4 0 0,-4 0 1,3-1 402,2-4 0,-1-8 0,1-8 0</inkml:trace>
  <inkml:trace contextRef="#ctx0" brushRef="#br0">16836 773 8736,'-13'3'2134,"-1"-3"-1857,7-3 0,7 3 1,9 0-1,3 0 1,2 1-1,4 2 0,3 2 1,1-2 346,0-2 1,-1-1 0,1 2 0,-2 1-1,-3 3-463,1 1 1,-2 2 0,-7 4 0,-6 1 0,-6 0 0,-7 3-58,-6 0 1,1 3-1,-4-4 1,2 3 0,3 1-1,2-1-220,0-3 1,6-1 0,1-2-1,4 1 1,2-1 0,4-1-1,4-2 1,3-3-266,1-1 1,5-1-1,0-5 1,-2 0-1,-1 0 1,-1 0-922,4 0 0,1-5 1302,4 1 0,2-18 0,-4 0 0</inkml:trace>
  <inkml:trace contextRef="#ctx0" brushRef="#br0">17542 986 9022,'-25'-6'0,"3"6"0,4 9 1080,4 7 1,-4-1 0,0 3 0,2-3-597,1-2 0,2 6 1,-1 4-1,1 2 0,0 1 1,1 1-1,3 0 1,4-1-485,4 1 0,1 0 0,0-1 0</inkml:trace>
  <inkml:trace contextRef="#ctx0" brushRef="#br0">17702 1000 7969,'-7'-8'2071,"3"4"1,8 7 0,5 1-1962,3-1 0,3-1 1,2-2-1,7 0 0,4 0-1912,3 0 0,2-2 1802,-2-2 0,3-16 0,6-8 0</inkml:trace>
  <inkml:trace contextRef="#ctx0" brushRef="#br0">18316 706 7969,'-8'-6'1494,"-4"0"-714,3-2 1,-1 3 0,0 10-1,2 3 1,1 4 0,0 5-1,-4 2 41,-1 3 1,-1 12 0,0-3 0,1 5-1,1 1 1,4-3 0,1 0-3703,3 0 68,8-4 0,2 2 2813,6-5 0,7-6 0,0-2 0</inkml:trace>
  <inkml:trace contextRef="#ctx0" brushRef="#br0">18622 986 7969,'-13'-7'6236,"0"2"-5619,-1 4 1,2 2 0,2 5 0,1 6-1,-1 6 1,-2 3 0,0 2-848,3 3 1,-3 0 0,5 1 0,0 1 0,2 0 229,4-1 0,1-4 0,0-9 0</inkml:trace>
  <inkml:trace contextRef="#ctx0" brushRef="#br0">19142 786 8320,'-13'-19'1009,"-1"6"1,1 5 0,0 10 0,-2 2-197,-3 5 1,3 4 0,-2 5 0,2 4-1,3 5 1,2 3 0,2 1-921,2-2 0,8 4 0,7-3 0,5-4 0,7-5 0,7-5 0,5-5-637,4-4 0,0-4 0,0-9 1,-4-7-1,-4-6 0,-7-5 0,-4-3 565,-6-5 0,-8-1 1,-1-1-1,-6 1 1,-5 2-1,-4 2 1,-2 2 329,1 6 0,4 2 1,2 4-1,2 5 1,7 2-1,5 5-1041,5 2 1,7 2-1,5 4 890,6 4 0,-2-3 0,4 0 0</inkml:trace>
  <inkml:trace contextRef="#ctx0" brushRef="#br0">19769 893 7969,'-23'1'0,"4"5"1339,4 8 1,-1 0 0,7 7 0,-3 0-1163,-1 0 1,-5-1-1,0 4 1,4-2-1,2 2 1,4 1-1,1 2 1,1-2 0,0-3-178,3-4 0,14-3 0,3-2 0</inkml:trace>
  <inkml:trace contextRef="#ctx0" brushRef="#br0">20288 680 8600,'-8'0'978,"-1"0"1,0 6 0,-3 2 0,2 4 0,1 3-188,-2 3 0,0 3 1,-3 5-1,-1 2 1,1 1-1283,0-3 0,-2 7 0,9-10 0,-1 1 1,4 0-1,2-3-6417,2-4 6908,12-8 0,3-3 0,12-6 0</inkml:trace>
  <inkml:trace contextRef="#ctx0" brushRef="#br0">20555 680 7969,'-13'0'1957,"-1"0"-859,7 0 0,3 0 0,8 1 0,5 2-587,3 2 0,3 0 0,1-2 0,3 2 0,0-2 0,2 0 0,-2 0-204,1 1 1,-3 1 0,-3-4 0,-1 2-384,0 2 1,-5 5 0,-5-3-1,-6 2 1,-6 0 0,-4 3 145,-5 4 1,3-1 0,-3 3-1,3-2 1,4 0 0,0 2-1,4-2-419,1-1 1,3 3 0,9-2 0,7-2-1,8-5 1,6-4-1074,4-2 0,7-1 0,10-4 1422,3-2 0,6-15 0,9-9 0</inkml:trace>
  <inkml:trace contextRef="#ctx0" brushRef="#br0">14690 6557 24049,'13'-28'-1108,"5"4"1,0 15 0,-2 5 0,-1 1 1191,-2-2 1,0 4 0,1-5 0,-1 2 0,0-2-1,1 0 1,-1-2 0,0 2 0,1 0 0,-1 4 268,0 0 0,-7 2 0,-4 2 1,-8 2-1,-4 3 0,-8 2 1,-4 0 808,-7 1 0,-6 7-888,-1 1 1,-7-1 0,-3-2 0,1 1 0,-3 4 0,2-1-188,0 0 0,-3 3 0,5-2 0,0 0 1,-1 4-1,1 1 0,-1 2-1100,-1 0 1,5 1-1,-2 1 1,7 2 0,8 0-1,6 2 661,3 3 0,-5-4 1,3 1-1</inkml:trace>
  <inkml:trace contextRef="#ctx0" brushRef="#br0">13117 7130 14234,'0'-7'-486,"0"2"1,1 10 966,4 4 1,-4-2-1,4 3 1,-4 4-1,1 3-133,2 4 0,-2 1 0,2 5 1,-4 1-1,-3 3 0,-3 5 1,-1 1-301,-4-2 1,4 2 0,0-4 0,-1 1 0,2 2 0,0-2 0,2-5-665,-2-5 0,4 0 0,-2-7 0,3-3 784,1-8 1,4-15 0,2-16 0,0-8 0,1-4 0,1-6-290,2-3 1,2 2 0,1-4-1,2 2 1,1 5 0,4 4 0,-1 6 147,0 3 1,-1 11 0,-5 6 0,1 3-1,0 5 1,3 2-2,0 1 1,1 6-1,-5 4 1,-1 5 0,-1 5-1,-4 4 1,-1 6-1,-3 2 72,-2 5 0,-1-3 0,-2 2 1,-6 0-1,-5-2 0,-2-3-59,0-3 1,-3-3 0,1-1 0,0-4 0,1 0 0,0-4 0,-2-1-102,2-2 1,5-4-1,2-2 1,1 1-3692,0-1 3822,2-4 1,6 3 0</inkml:trace>
  <inkml:trace contextRef="#ctx0" brushRef="#br0">13757 7477 14315,'0'-32'0,"0"1"0,1 8 1689,4 8 1,-4 16 0,4 13 0,-4 5 0,-1 3-2031,0 0 1,0 1 0,0 3 0,0 2 0,-1 3 0,-2 5 0,-2 2 0,2 4 283,2 2 0,1-7 0,0 3 1,0-1-1,0-4 0,0-2 1,1-8-366,4-4 1,1-3 0,4-7 0,-1-2 0,3-4 0,2-5 0,4-6-487,-1-7 1,2-7 857,-1-6 0,5-7 0,-2-1 0</inkml:trace>
  <inkml:trace contextRef="#ctx0" brushRef="#br0">14303 7623 17826,'6'-32'-1015,"-3"6"1,6 4 1830,1 12 1,-2 7 0,-1 4 0,-1 4 0,-3 4 0,0 3 0,0 2-675,1 4 0,5 9 1,-3 8-1,0 4 1,2 1-1,-1 0 1,3 1-1055,2 4 959,2-10 1,5 8 0,3-12 0,3-1-1,2-4 1,0-5-109,-1-7 1,1-7 0,1-9 0,2-2 0,1-8 0,0-9 0,0-10 411,0-6 1,-1-6-1,-8-3 1,-4-5-1,-4-3 1,0-2-1,-1 4-860,0 6 1,-1 5-1,-1 14 1,-2 6-1,1 7 1,2 5 783,1 4 0,6 10 1,2 2-1</inkml:trace>
  <inkml:trace contextRef="#ctx0" brushRef="#br0">20035 14473 28702,'2'-13'-4916,"2"0"1,-1-1 4174,6 1 1,-5 6-1,4 1 348,-2 0 1,-2-2 0,-5-5 0,-2 0 894,-2-1 0,-5 7 1,0 1-1,-5 2 1,-4-2-1,-2 0-24,-3 0 0,-1 1 0,-3 5 0,-2 0 1,-2 0-1,-3 0 0,-2 2-414,-1 2 0,-2-1 0,0 6 0,0 0 0,0 0 0,0-2 183,0-1 0,2 3 0,0-4 0,3-1 0,-1 0 0,1 1 0,-1-1-66,-1 2 1,5-3-1,1 5 1,2-1-1,3 0 1,-1 4-1,0 2-127,1 5 0,-2-2 0,-2 5 1,-3 0-1,1-1 0,-2 4 1,1 0 73,1-2 1,1 2 0,4-5 0,0 0-1,2 0 1,1-2 222,2-2 1,6 1 0,-2 0-1,5-1 1,2 1 0,4-1-1,1 1-474,3 2 1,-3-2 0,2 5 0,1 0-1,3 0 1,4 2 0,4 1-113,-1-2 1,6 2-1,-1-5 1,4 2 0,2 3-1,0-1 81,0-1 0,4 2 0,-3-5 0,2 1 0,3 0 0,1 0 0,3 0 648,3 1 1,-1 0 0,4 2 0,1 0 0,2-1 0,6 0-368,3 0 1,3-5 0,4 0-1,2 0 1,2-1 0,3 2-1,4-2 156,4-1 0,6 0 0,-1 1 0,-2 2 0,0-2 0,-3-1 0,2-2 21,-2 0 1,-5 1 0,-2-2-1,1-1 1,1 0 0,3 2-305,2 2 0,-5-6 0,6 6 0,2-2 0,0-3 0,2 2 0,-2 0 0,2 1 0,-1 1 0,-33-8 0,-1 1 0,0 0 0,0-1 0,0 0 0,1 0 0,-1 0 0,1-1 0,-1-1 0,1 0 0,-1 2 0,-1-1 0,34 1 0,3 0 0,1-2 0,-3 1 0,2-3 0,-1 0 0,-1-2 0,-33-1 0,-1 0 0,0 0 0,0 0 0,1-2 0,0 0 0,1-1 0,-1 0 0,-1-1 0,1 0 0,-1-1 0,1-1 0,1-2 0,0 0 0,1-2 0,1 0 0,3 0 0,0 1 0,0-2 0,-1 0 0,1-1 0,-1-1 0,1-1 0,-1-1 0,-2 0 0,0 0 0,0 0 0,-1-1 0,3-1 0,-2-1 0,-4 2 0,-2-1 0,1-1 0,-1 1 0,-2-1 0,0-1 0,28-17 0,-1-3 0,-1-1 0,-9 4 0,-2-5 0,-6 5 0,-5 0 0,-2-1 0,-5-1 0,-3 4 0,-6-2 0,-1 5 0,-2 3 0,-4 1 0,-3 1 0,-5 0-739,-1 1 0,-1-1 1,-5 2-1,0 0 0,0 1 1,-2-1-1,-2 1 219,-5-1 0,-7-5 1,-5-1-1,-3 2 0,-4 1 1,-2 1-1,-2-1 517,-4-3 0,-4 7 1,-4-3-1,-5 1 0,-3-1 1,-4-3-1,-5 2 20,-6-1 1,29 14 0,-2 0-1,0 1 1,0 1 0,-2 0-1,-1 0 1,-4-1 0,-2 1 0,-1 0-1,-2 1 1,-4 0 0,-2 0-23,-2 1 1,0 0 0,2 2 0,-1 0 0,-5-1 0,-1 0 0,2 0 0,0 0 0,3 2 0,-1 1 0,-3 1 0,-1 1 0,1 1 0,1 0 82,-2 1 1,-1 0 0,0 1 0,0 0-1,1 2 1,0 0 0,-1 0 0,-1 0 0,-4 0-1,1 0 1,2 0 0,0 1 0,-2 1-1,1-1-210,0 1 0,1 1 1,3 2-1,0 0 0,-2-1 1,1 1-1,-1 0 0,2 2 1,2 0-1,1 1 0,1 0 1,-1 1-1,6 2 0,0-1-879,2 0 1,0 1 1010,-4 4 0,2 1 0,7-3 0,0 1 0,-4 3 0,-1 1 0,3-2 0,-1 1 0</inkml:trace>
  <inkml:trace contextRef="#ctx0" brushRef="#br0">21008 15353 28377,'-13'0'-169,"0"0"317,5 0 1,2-2-1,8-2 1,2-5 0,4-3-1,1 0 1,-2 2 0,0 3 332,1 1 0,1 1 1,4 5-1,0 0 1,1 0-1,-1 0 1,0 0-482,1 0 0,5 2 0,3 1 0,2 1 0,1 1 0,-1-1 0,-1 0 0,4 5 0,-9-4 0,-2-2 0,-1 0 0,-2 1 0,-2-2 0,-7 2 0,-8-2 0,-8-8 0,-6-2 0,-6-1 0,-4 0 0,-3-1 0,1 0 0,2 1 0,-3-3 0,-1 5 0,-1-2 0,0 1 0,4 2 0,1 3 0,7 2 0,3 1 0,3 0 0,2 0 0,7 1 0,6 2 0,7 3 0,7 0 0,4 0 0,5 0 0,10-3 0,5 1 0,2-1 0,5-1 0,-2-2 0,-2 0 0,5 0 0,-10 0 0,-5 0 0,-5 0 0,-3 0 0,-10 0 0,-4 1 0,-15 2-9,-13 2 0,-9 5 0,-12-2 0</inkml:trace>
  <inkml:trace contextRef="#ctx0" brushRef="#br0">19782 15273 27428,'7'-13'-2563,"-2"-1"0,-4 5 0,-1 1 2850,0-3 1,-6 5 0,-3 2-1,-1 4 1,-2 4 0,0 5 0,-2 3-1,-1 3 1,-2 3-82,0 4 1,2 9-1,-3 3 1,2 3 0,0 1-1,-4 5 1,0 3 0,-4 6-199,-1 4 0,2 4 0,1 6 0,-1 5 0,-3 0 1,13-32-1,0-1 0,-1 2 0,1-1-161,0 1 1,-1 0-1,-1 3 1,-1 0-1,0-4 1,0 0-1,-1 1 1,1 0-1,-1 2 1,0-1-1,0-1 1,0 0-1,-2 0 1,-1 0 98,-1 0 1,0 0 0,-1-3 0,1 0 0,-3 4 0,0-1 0,1 1 0,-1-2-1,0 0 1,0-1 0,-2 2 0,-1 0 0,-1 1 0,0 0 82,-1 1 0,0 0 0,-4 1 0,-1 0 0,5-2 0,1 0 0,-3-1 0,-1 0 1,1-2-1,-1-1 0,2-1 0,0-1 0,1 0 0,1 0 0,1-2 0,0 0-319,1 0 1,1 0 0,-2 0-1,0 0 1,-17 25 0,1-3-1,1-3 1,4-4-33,2 3 1,-1-5 0,6-3 0,3-6 0,3-6 0,4-3 0,0-2 0,4 0-648,2-4 1,-2 3 0,10-3 0,0 2 837,2-2 0,4 9 0,1-3 0</inkml:trace>
  <inkml:trace contextRef="#ctx0" brushRef="#br0">17103 19484 9460,'4'-25'0,"2"3"760,1 4-695,-4 9 1,3 2 0,-7 4 0,-4-2 693,-4 3 0,-2 0 0,-3 4 0,1 0 0,0 3-316,-1-2 0,5 4 0,0 4 0,-1 3 0,-2 6 0,-1 0 0,0 6-160,-1 3 0,2 2 1,4 6-1,3 3 1,4 0-1,2 2-237,4-5 0,2 1 1,8-7-1,3-2 0,5-4 1,7-5-1,4 0 79,0-4 0,3-7 0,-4-5 0,-1-2 0,1-2 0,-4-2 0,0-4-200,-3-7 0,-4-2 0,-1-8 1,-2-4-1,-2-4 0,-4-3-418,-4-3 0,-3-2 1,-8-1-1,-4 2 1,-7 2-1,-8 5 1,-4 3 251,-1 1 0,-1 7 0,0 3 0,1 5 0,0 5 0,4 1 0,4 3-135,4 2 1,6 4 0,4 4 0,5 6 0,8 4 0,10 2 382,9 3 1,12-3 0,8 1 0</inkml:trace>
  <inkml:trace contextRef="#ctx0" brushRef="#br0">17822 19764 22564,'9'-4'0,"0"-1"590,2 2 1,0 2 0,3 1 294,-1 0 0,0 0 0,-1 1 1,-1 4-1,-4 4 0,-1 3 0,-5 1-642,-4 0 0,-4 5 0,-6 1 0,-1 2 1,1 3-1,0 1 0,-1 1-730,1 1 1,4 1 0,2 2-1,1 1 1,3-1 0,1-2 0,4-3-9345,2-3 9594,10 3 1,6-10 0,7 4 0</inkml:trace>
  <inkml:trace contextRef="#ctx0" brushRef="#br0">18462 19538 29980,'14'-21'-3735,"-1"3"0,0 9 3261,1 5 0,-6-2 1,0 0 1323,-2-1 0,-8 5 1,-7 1-1,-1 5 0,-2 3 1,2 4-1,-2 1 0,2 2-269,-2 4 0,1-3 0,3 4 1,3 1-1,5 2 0,5 1-383,3 0 0,6 0 1,4-3-1,4-1 1,4 0-1,4-3 1,3-1-3091,1-1 1,-3-3-1,3-2 3146,-2-4 0,5-16 0,-2-3 0</inkml:trace>
  <inkml:trace contextRef="#ctx0" brushRef="#br0">18915 19538 29817,'-7'-6'-540,"0"0"1,4-2 0,-3 7 1184,-2 4 1,5 9 0,-3 0 0,2 5 0,0 4 0,-1 6-890,-1 7 1,5 3 0,-4 12 0,2 1-1,0 2 1,-1 3 0,1-1-4673,2 0 1,1-4 3852,0-10 0,5 0 0,3 0 0</inkml:trace>
  <inkml:trace contextRef="#ctx0" brushRef="#br0">19289 19831 29817,'0'-21'-9831,"0"5"10050,0 11 0,0 7 0,0 11 0,-2 0 0,-1 2 1,-3 2-1,0 3 0,1 4-358,2 4 0,-3 2 1,1-2-1,2 2 0,2 2 1,1 1-1,1-1-915,4-2 1,4-6 1276,8-2 1,4-6 0,6 3 0</inkml:trace>
  <inkml:trace contextRef="#ctx0" brushRef="#br0">19755 19658 29817,'0'-18'-2784,"0"0"1,2 6 0,1 9 3614,1 6 0,7 2 1,-3 6-1,6 6 1,2 2-1,3 5 1,-1 1-1,0 3-957,-2 3 0,-8 5 0,3 5 0,-3 1 0,-5-5 0,-2-2-284,-1-1 1,-6-4-1,-3 1 1,-2-4-1,-3-5 1,1-4 0,0-5-51,-1-4 0,1-3 0,0-6 0,1-2 496,3-2 1,3-8-1,9-9 1,6-3-1,10-4 1,9-1-1,6-2 123,0 0 1,5-6-1,-4 2 1,4 1-1,-1 3 1,-2 3-522,-5 2 0,-4 0 0,-5 3 0,-4 0 0,-5 1 0,-4 1 0,-5 4 463,-2 2 0,-13-3 0,-3 0 0,-7 2 0,-6 3 0,-2 2 3,-1 3 0,-3 3 1,2-2-1,2 1 1,2 3-1,5 1 1,4 2-333,3 0 1,3 2 0,5 2-1,7 5 1,10 3 0,10 3 667,6 3 0,22-4 1,1 6-1</inkml:trace>
  <inkml:trace contextRef="#ctx0" brushRef="#br0">20368 20111 32767,'-13'-17'0,"0"4"0,5 4 0,2 14 0,1 4-558,-4 2 1,-2 3-1,1 0 1,1 3 0,-1 2-1,-2 2 1,-1 2-1,1 3-2169,3 0 1,1 5 2186,4 0 0,2 1 0,-3-6 0</inkml:trace>
  <inkml:trace contextRef="#ctx0" brushRef="#br0">21195 19711 29817,'-2'-18'-100,"-2"0"0,1 6 0,-6 8 1,-1 4-1,-2 4 0,-1 7 0,1 4 80,3 2 0,-3 7 0,3 0 0,-1 5 1,1 7-1,4 1 0,4 1 0,1 0-882,0-1 1,1 4-1,5-7 1,8 0-1,6-3 1,6-4-1,0-3-4405,1-2 5531,0-12 0,5 8 0,2-11 0</inkml:trace>
  <inkml:trace contextRef="#ctx0" brushRef="#br0">21435 19791 14570,'13'-24'0,"2"6"0,3 9 2457,4 7 1,5 6-1,2 2 1,2 0-1413,-1 0 1,-2 4 0,-1-1 0,-1 1 0,0 1 0,-4-2 0,-4 1 0,-5 2-1342,-4 1 1,-3 0 0,-6 1 0,-2-1 0,-4 0 0,-5 1 0,-7-1 198,-3 0 1,-1-4 0,-5 0 0,2 2 0,3-1 0,3 0 0,2-1-163,4 2 0,1-4 1,9 2-1,0 1 0,5 2 1,6 1-9,9 1 1,4-5 0,7-1 0,4 1 0,7 0 0,4 0-1,1 0-2065,2-2 1,-3 4 2738,6-7 1,0 7-1,4-4 1</inkml:trace>
  <inkml:trace contextRef="#ctx0" brushRef="#br0">22421 19991 29817,'0'-28'-4638,"0"8"0,2 14 5170,2 6 0,4 2 1,5 1-1,0 3 0,1 1-1948,-1 4 1,2 0 1329,3 3 0,2 5 0,7 2 0</inkml:trace>
  <inkml:trace contextRef="#ctx0" brushRef="#br0">22821 20031 29817,'0'-14'-9831,"-4"1"9485,-1 0 1,1 7 0,5 4 0,4 7 0,4 2-1,4 4 1,6 0-302,8 3 890,0-1 1,11 0 0,-4 1-1</inkml:trace>
  <inkml:trace contextRef="#ctx0" brushRef="#br0">23274 20124 29817,'14'-6'-946,"-5"-1"1,-2-7 0,-1 1 0,-5 1 1415,-3 3 1,-1-1 0,-5 4-1,1 0 1,1 3 1554,0 9-2673,1 1 1,5 25 0,0-4 0</inkml:trace>
  <inkml:trace contextRef="#ctx0" brushRef="#br0">19089 17005 8396,'13'-26'0,"5"5"0,0 3 0,-4 3 0,-2 4 248,-3 2 0,-6-3 1,0 3-1,-7-3 1,-8-1-1,-7 1 0,-5 3 1,-6 3-1,-1 2 1,-4-1-1,-1 2 110,-1 2 0,-9 1 1,5 0-1,-5 0 1,-5 0-1,0 0 1,-6 0-1,-2 0 0,-5 0-78,1 0 0,-1 0 1,-1 0-1,1 0 1,3 0-1,2 0 1,4 0-285,5 0 1,-2 0-1,5 0 1,-2 0 0,1 0-1,1 0-1266,0 0 1,4 4 0,-3 2-1,3 2 1270,3 2 0,-3 2 0,9 1 0</inkml:trace>
  <inkml:trace contextRef="#ctx0" brushRef="#br0">15903 16872 19732,'0'-32'-1334,"0"5"1,-2 12 0,-2 12 1865,-5 6 1,-1 5 0,-1 6 0,2 3 0,-1 2 0,-2 2 0,-1 2 0,0 4-455,-1 4 1,1 2 0,0 5 0,-1 1 0,1 2 0,1 1-581,3-1 1,-1-1 0,5-1 0,2-5 0,2-6 135,1-5 1,-5-11-1,1-7 532,1-17 1,2-16 0,1-9 0,1-8 0,4-7 0,5-5 0,5-3-14,2 1 0,6 1 0,-4 5 0,2 3 0,1 4 1,0 7-128,0 5 0,1 9 0,3 7 0,-1 5 0,-1 4 0,-3 5 0,0 2 0,-2 2 219,0 0 1,-3 11-1,-5 3 1,-4 6 0,-1 3-1,-3 3-414,-2 0 0,-2 7 0,-3 2 0,-5 2 0,-5 0 0,-2-1 1,-2 1-87,2 1 1,1-6 0,0-4-1,-1-3 1,-2-4-235,2-1 0,-3-6 1,1 0-1,2-5 1,1-3-1,2-3 1,-1-1-1,1-2 698,0 0 0,5-6 1,2-2-1</inkml:trace>
  <inkml:trace contextRef="#ctx0" brushRef="#br0">16623 16806 14585,'-14'-37'747,"1"5"0,4 15 0,0 20 0,-1 11-880,-2 12 0,-6 3 0,1-1 0,2 2 0,3 3 0,4 1 0,3 3 0,2 3 27,1 4 1,2-1 0,2 4 0,3 1 0,7-2 0,6-2-216,3-5 0,1-7 0,5-10 0,-1-4 1,1-5-1,0-4 0,-1-6 0,1-6-139,0-6 1,-2-8 0,-3-7 0,-4-6 0,-5-4 370,-4 0 1,3-4 0,-5 4-1</inkml:trace>
  <inkml:trace contextRef="#ctx0" brushRef="#br0">17369 16939 12309,'-6'-27'2395,"3"-1"-1876,-6 6 1,1 11 0,-6 20-1,-1 5 1,-1 2 0,-2 3-1,2 2 1,3 4-304,4 5 0,-2 4 0,7 6 0,1 0 0,3 0 0,4 0 1,5-2-452,3-2 1,9-4 0,4-8 0,5-5 0,1-7 0,1-4 240,4-6 1,3-12 0,-1-9 0,-1-9 0,-3-9 0,-1-8-1,-4-8-255,-1-8 1,2-2 0,-2-1 0,-3 3 0,1 3 213,-1 7 1,7-3 0,2 7 0</inkml:trace>
  <inkml:trace contextRef="#ctx0" brushRef="#br0">22101 12794 8416,'-14'-7'0,"-4"2"0,3 5 0,-4 3 0,-1 3 0,0 2 0,-1 2-16,-4-4 0,6 4 0,-5-4 0,3 0 0,2 0 1,3-3-1,2 0 0,7 1 0,7 4 0,9 1 384,7-1 0,6-3 1,9 4-1,6 1 0,6 2 1,8 1-1,4 1 0,4 0 1,0 3-1,3 1-254,3-2 0,-4-3 1,7-2-1,-3-4 1,-5-1-1,-4-3 1,-4-2-1,-2-4-256,-1-6 0,-6-1 1,0-14-1,-5-4 0,-5-6 1,-3-7-1,-5-7-76,0-5 0,-6-9 0,-1-2 0,-3-4 0,-3-5 0,-3 1 115,-5-1 1,-3-2 0,-3 4-1,-6 3 1,-8 3 0,-8 5-1,-8 4 1,-7 6 105,-5 2 1,-5 10 0,-9 8 0,-6 5 0,-5 6 0,31 10 0,0 1 0,-2 3 0,0 0 72,-2 1 0,0 1 1,1 0-1,0 1 1,-2 2-1,-1 2 1,-2 0-1,0 2 0,2 2 1,1 2-1,-1 3 1,2 2-1,3 2 1,2 1 96,1 0 1,1 2 0,-18 24 0,8 8 0,14 5 0,12 6-1,13 2-233,12 5 0,5-30 1,5-2-1,5 1 1,5-1-1,3 1 0,3 0 1,6 2-1,2 1 1,5 0-1,2 1 60,3 1 0,1 0 0,5 1 0,2-1 0,-4-2 0,0 0 0</inkml:trace>
  <inkml:trace contextRef="#ctx0" brushRef="#br0">21901 12368 11148,'5'-14'0,"-1"1"-253,-1 0 1,-3 5 785,-4 4 1,-1 2 0,-6 2-1,-6 0 1,-2 0 0,-5 2-1,-1 1 1,-3 3-208,-3 1 0,1 2 1,-4 4-1,-1 2 0,-2 1 1,-5 4-1,1-1-194,-1 0 1,-2 8-1,-2-2 1,0 2-1,-1 4 1,1 0-109,0 1 1,-8 5 0,3-1 0,-1 4 0,-3 3 0,2 1-121,-4-1 1,-2 3-1,3-1 1,0-1-1,-5 0 1,30-21-1,0-1 1,-3 0-1,1 0 1,0 0-1,-1 1 118,1-1 0,-2 0 1,-5 1-1,-1-1 0,4-2 1,1 1-1,-1 0 1,0-1-1,-1 2 0,-1-1 1,2 0-1,0-2 133,1 0 0,-1 1 0,-5 3 1,0 0-1,3-3 0,1 1 1,-3 2-1,-1 0 0,-2 3 1,1 0-1,0 0 0,1 1-120,2 0 1,-1 0 0,-4 4 0,1 0 0,2-3 0,1 0-1,-3 2 1,1 1 0,-3 0 0,1 1 0,-1 1 0,0 0 0,0 0-1,-1 2 1,1-1 0,0 0-303,0 0 0,0 1 1,1 2-1,0-1 0,-1-1 1,0 0-1,2-2 1,-1 0-1,1 0 0,1-1 1,2-2-1,0 0 133,2-2 0,-1 0 1,-2 1-1,1 0 1,-2 0-1,1-1 1,1 1-1,-1-1 0,1-1 1,-1 0-1,0 1 1,0-1 215,-2 2 0,-1 0 0,-1-2 0,0 1 1,-1 1-1,1 0 0,0-2 0,1 0 0,1 1 1,1-1-1,1 1 0,1 0 0,0 1 0,-1 0-55,1-1 1,1 0 0,-1 1 0,0-1 0,1 0 0,0 0 0,0 1 0,0 1 0,0 0 0,0-1 0,0 2 0,0-1 0,0 0 0,0 1-115,0 0 1,0 1 0,0 1 0,0 0 0,0 0 0,-1 0 0,0 1 0,-1-1 0,0 0 0,0-1 0,1-1 0,0 0 0,1-2 0,0 0 86,0-1 1,0-1-1,3 0 1,0-1-1,-3 0 1,-1 0-1,0-1 1,2 0-1,1-1 1,0 0-1,0-1 1,1 1-1,1-1 1,0 0 26,2 0 1,0 0-1,-3 2 1,0 0-1,4-1 1,1 0-1,-1 0 1,1 0-1,0 0 1,0 0-1,1 0 1,0-1-1,0 1 1,0 0-53,0 1 1,0 0-1,0-1 1,1-1 0,-2 2-1,0 1 1,2 0 0,0 1-1,-1 1 1,1 0 0,0 1-1,-1 0-56,-1 1 0,0-1 1,1-1-1,-1-1 0,0 2 1,0 0-1,1-2 0,0 1 1,0-2-1,0 1 0,-1 0 1,1-1-1,0 0 0,0 0 67,-1-1 0,0-1 0,2 1 0,0 0 0,-31 20 0,2-2 0,1-2 0,-1-1 0,-2 0 57,0 0 0,1-1 1,5-4-1,0-2 1,3-2-1,0 1 0,2 2-59,1 3 0,-7 2 0,1 1 0,-1 0 0,-2 0 0,3 1-103,-1 4 0,-5-4 0,2 5 0,0-3 1,-1 0-1,4-3 0,3-2 0,2-5 161,3-3 1,0-4 0,-2-1-1,2-1 1,2-3 0,4-2-1,-1-1 205,-2 1 1,8-3 0,-3 5-1,2 0 1,-1-2 0,1 2-1,1 0-320,1 2 1,5-2-1,-3 1 1,1 0 0,4 1-1,1-1 1,1 0-130,0-1 1,5 4 0,0-4 0,0 1 0,1-1 0,3-2 0,3-3-313,2-1 1,4-3 0,2-2 0,-1-2 0,2-1-529,0 0 0,3-4 1,9 2 1041,8-4 0,5-7 0,8-1 0</inkml:trace>
  <inkml:trace contextRef="#ctx0" brushRef="#br0">11797 19005 9398,'-25'-27'0,"3"9"205,4 11 1,8 5 0,1 4 0,-2 2-1,0 7-95,-3 5 1,1 0 0,-2 6 0,-1 2 0,-2 3-1,2 2 1,1 2 37,2-1 0,4 3 1,1-2-1,2-3 0,3-3 1,3-3-1,6 0 0,6-1-154,4-3 1,14-9 0,3-5 0,7-2 0,6-4 0,1-1-561,3-1 0,1-5 0,-1 3 0,-3 0 545,-1 0 1,-1 2 0,-5 4 0</inkml:trace>
  <inkml:trace contextRef="#ctx0" brushRef="#br0">6398 19751 8333,'-4'-13'0,"0"-1"0,-2 2 0,3 2 0,-2 1 0,2-1 573,2-2 1,1 2-224,0-4 1,0 8 0,0-7 0,0 1 0,0 0 0,0-1 0,0 0 0,-2 1 0,-1 1 0,-3 4-35,-1 1 1,-2 2 0,-4 4 0,-2 0 0,-1 1 0,-2 4 0,0 3 0,0 6 0,1 4-375,0 4 1,3 3 0,0 3-1,2 2 1,3 2 0,5 1-1,5 1 1,7-2 180,5 1 0,14-2 0,3-6 0,5-2 1,8-6-1,1-3 0,4-6-20,-1-3 1,-5-4-1,-1-1 1,-5-1-1,-4-4 1,-4-3-1,-4-6-301,-6-3 1,-5-4 0,-4-7 0,-4-2-1,-5-3 1,-6 1 0,-9-1-106,-10 4 0,-3 2 1,-8 5-1,-1 4 0,0 5 1,0 4-1,3 4 38,1 4 1,7 1 0,5 0 0,3 1 0,5 4-1,4 4 1,4 4-403,7 5 0,5-2 1,13 5-1,6 0 0,10-1 667,7 4 0,10-5 0,8 0 0</inkml:trace>
  <inkml:trace contextRef="#ctx0" brushRef="#br0">7092 19924 8333,'-8'-13'1913,"2"7"-1240,6 6 0,0 6 1,0 7-1,-1 0 1,-2 2-1,-2 3 1,1 4-1,0 5-782,-1 4 0,-4-1 0,3 5 0,-1 2 1,-3 2-1,-2 1 0,-2 0 0,1-2 109,0-2 0,-7 2 0,0-4 0</inkml:trace>
  <inkml:trace contextRef="#ctx0" brushRef="#br0">7438 19791 8333,'6'-21'0,"-4"2"0,4 7 232,-1 3 1,-3 5 0,2 8 0,-2 5-1,-4 4 1,-1 4 0,-2 2 0,-1 2 0,-2 2-1,2 2 1,-1 2 0,1 0 639,0-1 0,2-5 0,2-3 0,-1-3-914,-1-2 0,1-6 0,6-4 0,1-7 0,-1-8 1,-1-6-1,-1-2 0,2-6 0,1-2-145,-1-3 1,-1-4 0,-4 4 0,-1 2 0,-2 6 0,-1 5 182,0 3 1,-3 2 0,4 0-1,4 1 576,4 3 0,4 3 1,8 6-1,3 0 0,3 0 1,1 0-1,0 0-672,2 0 1,1 0-1,3 1 1,2 2-1,1 3 1,0 0-2595,1 0 1,-2 3 2693,6-5 0,11 1 0,8-5 0</inkml:trace>
  <inkml:trace contextRef="#ctx0" brushRef="#br0">8211 19604 8737,'-9'-9'0,"2"-1"740,1 0 0,0 5 0,2 1-553,-5 2 1,1 4 0,1 2 0,1 5 0,3 4 0,2 4-395,1 0 1,6 1 0,3-3-1,4 1 1,3 2 0,3-3-1,1-5 70,-1-5 1,3 1 0,-3-2 0,1-1-1,-3-3 1,-3-4 0,-5-5 212,-3-3 0,2-6 0,-3 0 0,-2 2 0,-3 0 928,-5-2 1,-2 3-1,-6-1 1,-1 6-1,1 5-399,0 4 1,4 7-1,1 2 1,2 6-1,2 4 1,0 5-781,-1 7 0,1-2 0,4 5 0,0-1 0,0 4 0,0 1 0,1 0-1044,4-2 0,1-4 0,4 3 0,0-1 1219,5-3 0,-2-2 0,7-2 0</inkml:trace>
  <inkml:trace contextRef="#ctx0" brushRef="#br0">8691 20031 10530,'-13'-5'0,"1"2"1282,3 5 0,2 10 1,2 11-1,-5 5-971,-6 4 1,-5 5 0,-7 0 0,-2 4 0,-1 6 0,1 2 0,2 6 0,2 0-1509,-1 1 1,6 8 0,3-12 1196,4-2 0,-6-3 0,0-7 0</inkml:trace>
  <inkml:trace contextRef="#ctx0" brushRef="#br0">9158 19604 8333,'-14'0'0,"1"0"0,4 0 0,2-1 142,1-4 1,1 2-1,7-4 1,4 0-1,7-1 1,8-1 0,4 0-1,2 2 1,1 0 517,3-1 1,-3 5 0,3-3 0,-3 2 0,-2-1 0,-4 2 0,-4 2-574,-4 1 1,0 1 0,-2 4 0,-4 4-77,-3 3 0,-5 1 0,-5 0 0,-3 1 0,-6-1 140,-4 0 1,2 2-1,-5 1 1,2 2 0,3-3-1,1-3-3,2-3 0,-1 0 1,1 2-1,0 0 0,1-2 1,3 1-172,5 2 1,-2 1 0,1 1 0,2-1 0,2 0 0,1 0-81,0 1 1,4-5 0,4 0 0,2 1 0,5 0 0,1 1-1,3-4-314,4-1 0,-3 3 1,3-3-1,2 0 0,3 0 1,4-3-1490,3-2 1,-4 4 1905,4-1 0,-5 0 0,2-4 0</inkml:trace>
  <inkml:trace contextRef="#ctx0" brushRef="#br0">9811 19751 8333,'-9'-11'899,"2"-2"1,1-2-87,3 1 0,1 0 0,2 1-539,0 0 0,6 4 0,3 1 0,3 2 0,1 3 0,1 2 0,-1 1 0,0 0-187,1 0 0,-3 6 1,0 3-1,-2 3 1,1 2-1,2 3 1,1 2-780,1 2 1,-1-1-1,0 4 1,1-3 0,-3 0-1,0-2 111,-2 0 1,-5 0-1,4-2 1,-3 0-1,-3-2 1,-5-4 580,-6-7 0,-7-3 0,-2-1 0,-6-5 0,4-3 0</inkml:trace>
  <inkml:trace contextRef="#ctx0" brushRef="#br0">9904 19857 8650,'-7'-13'1814,"2"0"-673,4-1 0,1 4-788,0 6 1,0 10 0,0 11-1,0 1 1,0 0 0,0 0-1,0-1-1167,0 3 0,0-5 1,0 2-1,-2-2 1,-2-2-1,-5 1 0,-4-1 1,-5-1 780,-4-3 1,-2-3 0,2-8 0,3-1 0,1-3 0,2-3-1,2-4 1,5-5-85,3-2 1,2-1-1,6-3 1,2 2 0,3 0-1,2 1 1,0 3 1283,1 3 0,1 2 1,-1 1-1,-2 2 1,-1 3-1152,0 1 1,2 1 0,6 5-1,1 2 1,4 2 0,2 5-1,5 4-4552,2 5 4536,8-3 0,3 4 0,8-6 0</inkml:trace>
  <inkml:trace contextRef="#ctx0" brushRef="#br0">10358 19831 8333,'0'-21'423,"-2"3"0,-1 8 389,-1 1 0,-1 8 0,5 2 1,-1 9-415,-4 7 0,4 11 1,-4-1-1,4 1 1,1 0-1,1-2-401,4 1 0,-2 0 0,6-2 0,0-3 0,-1-4 0,0-3 0,-1-3-153,1-4 1,-5-3 0,1-10-1,-2-5 1,-2-6-52,0-6 1,-2-5-1,-1-4 1,-1-3 0,1-2-1,0 2 1,0 2 511,-2 2 1,1 6 0,4 4 0,0 0-1,0 4-331,0 1 1,6 8 0,4 2 0,5 4-1,6 2 1,2 5-2402,6 8 1,6 0 2426,1 9 0,14-7 0,5 3 0</inkml:trace>
  <inkml:trace contextRef="#ctx0" brushRef="#br0">10904 19778 8333,'-13'-29'0,"1"0"0,3 11 1224,5 2 1,-2 1 0,0 3 0,0 2 0,-2 2-693,1 2 0,3 2 0,-4 5 1,2 4-1,3 4 0,2 3-1093,1 1 1,6 0 0,3 1-1,4-1 1,5 0 0,4 1-1,3-3 129,2-2 0,-1-3 1,0-6-1,-3 0 1,-2 0-1,-3-1 1,-5-4 771,-3-4 1,-7 2 0,2-2 0,-4-1 0,-1-2 526,0-1 0,-6 5 1,-2 4-1,-4 2 0,-2 2 1,1 3-1,1 5-874,3 5 0,-3 5 0,4-1 0,-3 7 1,2 4-1,5 3 0,2 0-946,2 2 1,2-3 0,2 4 0,5-2 0,3-2-1,1-2-3604,1-1 4557,-1-1 0,6-5 0,2-2 0</inkml:trace>
  <inkml:trace contextRef="#ctx0" brushRef="#br0">11491 20297 9543,'-21'0'978,"3"0"0,8 2 1,1 2-868,-2 5 0,0 7 0,-1 2 0,3-2 0,3-1 0,2 0 0,-2 3 0,0 4-1278,0 3 0,1 2 0,5 0 1167,0-1 0,12 1 0,3-1 0</inkml:trace>
  <inkml:trace contextRef="#ctx0" brushRef="#br0">11984 19778 8104,'-6'-14'1426,"3"7"1,-4 1-966,1 0 1,3 6-1,7-2 1,5 7 0,3 2-350,1 4 0,5 1 0,1 1 0,0 0 0,1 0 1,-4 1-1,-1-1-356,-2 0 1,-5-4 0,-3-1 0,0-1 0,-2-1 0,-5 1 236,-5 1 1,-5-5 0,-1 1-1,-1-1 1,1 0 56,0 2 1,5 5 0,4-1-1,2 3 1,4 1 0,4 0-130,7 1 1,6 1-1,7 1 1,-3 2-1,0-2 1,-1 0-1,-2 0 216,-2 2 1,-4 0 0,-4-5-1,-3 1 1,-1-1 0,-4-1-1,-7-2 246,-8-1 0,-3-2 0,-9 4 0,-4-4 0,1-1 0,0-3 1,1-1-560,1-2 0,9 0 1,6 1-1,5 2 0,10 2 1,14-3 175,16 0 0,22-2 0,12 0 0</inkml:trace>
  <inkml:trace contextRef="#ctx0" brushRef="#br0">12690 20071 8333,'-17'-17'2112,"-1"4"-1211,1 6 0,7 4-621,1 3 1,6 10-1,-1 3 1,2 4-1,2 2 1,2 5-1,2 4 1,4 3-812,-1-2 1,5 0-1,-5-3 1,2 1 0,-1 0-1,-2-2 1,-5-5 530,-4-6 0,-10-1 0,-8-5 0</inkml:trace>
  <inkml:trace contextRef="#ctx0" brushRef="#br0">12424 20351 8333,'-25'-6'0,"2"-3"0,6-5 0,2-2 542,1-2 1,7 1 0,3 3 0,2-1-1,2-1 1,2-2 0,2 4-200,5 3 0,9 1 0,4 4 1,5 0-1,4 0 0,3 3 0,1 2-652,1 1 0,-5 0 0,1 0 0,-2 1 0,-6 2 0,-3 2 309,-5-2 0,-1 4 0,-2 0 0</inkml:trace>
  <inkml:trace contextRef="#ctx0" brushRef="#br0">12544 20191 8333,'-26'0'0,"3"0"0,2 0 453,2 0 0,1 4 0,5 2 1,1 1-1,1 4 0,3 1 0,-1 1-42,1 0 1,2 1-1,6-1 1,0 0 0,0 1-1,2-1 1,2-1-850,5-3 1,3 1-1,3-6 1,3-1-1,2-1 1,3-2-1,-3 0 1,1-2-1,-2-2 438,1-5 0,-3-9 0,-3-2 0</inkml:trace>
  <inkml:trace contextRef="#ctx0" brushRef="#br0">12957 20337 8199,'7'-1'-127,"-2"-4"1327,-4-4 1,-1 2 0,-1 0 0,-4 1-704,-4 3 1,4 3-1,0 4 1,4 5-1,1 3-1033,0 1 0,1-1 0,4-3 0,3-5 98,4-2 0,-3-10 0,-1-3 0,-3-7 0,0-3 0,-1-3 0,2-1 531,2-1 1,-4-1 0,4 2 0,-1 1 0,0 3 0,2 2 0,0 4-14,0 5 0,0 0 0,4 5 0,2 2 0,3 2 0,4 2 0,5 4-3203,4 4 3123,-3 8 0,16-2 0,-2 4 0</inkml:trace>
  <inkml:trace contextRef="#ctx0" brushRef="#br0">13690 20204 8333,'-13'-27'220,"1"1"0,3 0 642,5 4 0,2 3 0,1 6 0,-2-1-47,-2 1 1,1 0 0,2 1 0,-2 3-1047,-5 5 0,-1 8 0,-1 5 1,4 3-1,1 1 0,3 0 0,1 2-288,2 3 1,0-3 0,2 1 0,1-4 0,3-5 0,1 1 0,4-2 551,0 0 1,1-8 0,-3-7 0,-3-3 0,-1-1 0,-1 0 0,-1-1 2026,-2 1 0,1 0 0,1 2-1871,1 7 0,1 11 0,-5 16 1,-2 3-1,-1 5 0,-3 5 0,0 1-230,1-2 1,-4 4 0,4-4 0,1 4-1,-1-1 1,1-1 0,-1-1-854,-1 1 1,4 0 0,-7 0 0,-2-3 0,-2 0 0,-3-1 893,-2-1 0,-12 5 0,2-3 0</inkml:trace>
  <inkml:trace contextRef="#ctx0" brushRef="#br0">6079 20644 8333,'-15'-27'0,"-3"6"0,9 5 0,-3 6 122,-1 5 1,4-1 0,0 2 0,2 1 0,4 1 0,9 2 0,8 0-1,7 0 1,1 0 541,1 0 1,-1-5 0,5-4 0,1-3 0,1-1 0,2-2-1,-1-2 1,-2-2-839,-1-2 0,-1 5 92,1-2 1,-6 4 0,-5 0 0,-4 2 0,-5 2-2041,-1 1 2035,-1 6 1,-7-1 0,-1 8-1,-4 5 1,-2 3 0,-3 3-1,2 1 457,-2 2 0,5 4 0,-1-3 1,2 0-1,5 2 0,4-2-363,6 1 1,4-3 0,3-3 0,4-1 0,0 0 0,4 1 0,1-1 0,0 0-5264,-2 1 5256,2-7 0,-10 5 0,4-5 0</inkml:trace>
  <inkml:trace contextRef="#ctx0" brushRef="#br0">6478 20630 10763,'-25'0'0,"2"0"0,0 0 0,1 3 0,0 5 0,1 7 0,2 5 0,1 8 0,0 7 617,1 3 0,-6 8 1,4 3-1,0 4 0,0 5 1,4 4-1,4 2-882,7-2 1,4-9 0,4-8 0,5-5 0,5-5 264,3-4 0,-2-8 0,5-4 0</inkml:trace>
  <inkml:trace contextRef="#ctx0" brushRef="#br0">9398 20857 8333,'-14'-21'0,"7"2"251,3 6 0,2-1 0,4 3 0,2 0 0,6 4 0,7-1 0,5 2 0,5-1 0,4 0 0,3-2 0,1 0 0,-1 0-92,-1-1 0,2-2 1,-3-2-1,-3 1 1,-1 0-1,-2-1 1,-4 1-1,-4 0-466,-4-1 1,-2 1 567,-3 0 0,-3 7 0,-6 6 0,0 7 1,0 7-59,0 3 1,0 3 0,0 5 0,1 0 0,4 5 0,4 1-1057,3 1 1,1 4 0,2-5 0,4-1 0,6-4 852,5-4 0,1-2 0,-4-7 0</inkml:trace>
  <inkml:trace contextRef="#ctx0" brushRef="#br0">9984 20857 8333,'-34'-13'454,"-3"1"1,6 3 0,1 5 0,2 2 0,2 4 0,-1 3 93,0 9 1,1 1-1,1 8 1,1 5 0,3 6-1,2 8 1,4 7-955,5 9 1,4 2 0,9-1-1,4-8 406,6-8 0,16-12 0,-1-12 0</inkml:trace>
  <inkml:trace contextRef="#ctx0" brushRef="#br0">13810 20844 8333,'-13'0'136,"-1"1"0,1 5 104,0 7 1,-2 1-1,-3 5 1,-4-1 0,-2 1-1,1 2 1,2 1-1,0 0 1,3 0 0,2 2-1,6 1-269,2 2 1,4 3 0,5-4 28,4-5 0,8-11 0,8-4 0</inkml:trace>
  <inkml:trace contextRef="#ctx0" brushRef="#br0">14410 20217 8514,'-8'-13'0,"3"0"2123,-1-1-1775,4 7 1,-4 2 0,6 11 0,0 6 0,2 6-445,2 3 0,4-3 1,6 2-1,4 1 1,4-2-1,5 2 1,3-3-2104,1-3 0,9-1 2199,-5-9 0,13-7 0,-7-5 0</inkml:trace>
  <inkml:trace contextRef="#ctx0" brushRef="#br0">14850 20177 9292,'-9'-13'0,"0"1"0,-1 2 0,-2 2 0,-2 4 0,1 5 0,0 7 615,-1 4 0,-3 7 1,-3 3-1,1 3 0,-2 2 1,1 3-1,-2 4-847,1 6 1,2 7 0,5 2-1,2 4 1,3 8 0,8 0 0,8-2 231,11-7 0,18-5 0,5-7 0</inkml:trace>
  <inkml:trace contextRef="#ctx0" brushRef="#br0">15276 20204 8333,'-7'-13'687,"-3"11"1,4 7 0,0 5 0,-2 5-623,1 3 0,4-1 1,-3 8-1,2 5 1,-1 3-1,2 4 1,2 1-1,1 4-1212,0 2 0,0-5 1147,0 5 0,6-11 0,1 5 0</inkml:trace>
  <inkml:trace contextRef="#ctx0" brushRef="#br0">15010 20550 9973,'-21'-25'0,"5"2"0,5 2 0,5 2 0,2 2 361,0 3 1,5 2 0,8 1 0,4 4-1,6 1 1,8 3 0,7 2 0,6 1-1477,5 0 0,4 0 1,7-2 1114,2-2 0,-1-10 0,-3-6 0</inkml:trace>
  <inkml:trace contextRef="#ctx0" brushRef="#br0">15530 20337 8333,'-29'0'228,"-3"5"1,7 1 0,-5 1-1,0 3 1,4 1 118,4-2 0,-2 2 0,5-2 1,-1 5-1,1 2 0,3 2 0,3-2 1,4-1-861,4-2 0,4-4 0,2-2 0,4-1 0,2-6 159,0-7 0,-1-3 0,-6-11 0,0 0 0,0 2 1,0-2-1,0 2 0,0 0 1166,0 2 0,0 3 0,0 0-505,0 1 1,6 11-1,5 7 1,5 7-1,8 5 1,5 4-1,7 1-307,2 1 0,8-7 0,2 3 0</inkml:trace>
  <inkml:trace contextRef="#ctx0" brushRef="#br0">16063 20324 8333,'1'-13'57,"2"-1"1,2 1 462,-2 0 1,-2-2 0,-1-1 0,0-2 0,0 1-1,0 3-17,0 0 1,-6 8 0,-3 6-1,-2 8 1,-3 5-599,1 5 0,4-2 0,0 6 0,0 1 0,2-1 0,2 0 1,5 0-92,5-1 0,-2-2 0,6-5 0,1-3 0,2-2 0,1-4 1,1-4 286,-1-1 1,-4 0-1,-2-1 1,-1-4 0,-3-4-1,-2-2 322,-1-3 1,-1 7 0,-3 2-1,-5 5-573,-3 5 0,-1 8 1,-1 12-1,1 8 0,1 11 1,3 8-1,5 7 150,2-1 0,-4-2 0,-1-2 0</inkml:trace>
  <inkml:trace contextRef="#ctx0" brushRef="#br0">14810 21390 8482,'-6'-4'789,"4"-4"1,7-1-234,2-1 1,2-9 0,4 4 0,2-4 0,2-6 0,2-4 0,0-2-1,2 0 1,0 0 201,2 0 1,-2 0 0,0 6 0,-1 1 0,0 3-1,-1 1-751,-3-1 1,4 5 0,-3-1-1,1 5 1,0 5 0,0 0-1,-2 1-1747,-1 0 0,-2 1 0,0 5 0,-1 2 965,-3 2 0,-3 4 0,-6 5 0,0 0 815,0 1-148,0-7 1,0 5 0,0-3 0,0 3 0,2 2 0,0 4-693,3 4 1,5 2 799,-1-2 0,3-2 0,1-7 0</inkml:trace>
  <inkml:trace contextRef="#ctx0" brushRef="#br0">15263 21124 8333,'-13'-11'-201,"-1"-2"1,1-3 0,1 2 249,3 1 0,-1 4 0,4 2 0,0-1 321,0 1 1,0 5-1,3 2 1,-1 8 0,1 5-1,1 3 1,2 4-1357,0 0 1,-4 3-1,-1 2 986,3-3 0,0-3 0,2-5 0</inkml:trace>
  <inkml:trace contextRef="#ctx0" brushRef="#br0">12477 16979 7880,'0'-19'0,"0"-4"0,0 0 0,0 0 0,0 6 0,2 2 0,2 2 536,3-7 0,7 3 0,-1-3 0,0 7 0,-1 1 0,-1 2 0,-3 1 0,3 4 0,-1 7 0,-1 5 0,-3 10 70,0 6 1,-5 7 0,5 10-1,-1 0 1,-1 1 0,-1 4-1,-1 2 1,-2 0 0,0-2-1,0-4-786,0-1 1,0-1-1,0-5 1,0-7-1,0-8 1,1-4-375,4-2 0,-4-13 0,4-10 1,-5-14-1,-3-12 0,-2-7 0,2-5 420,2-4 1,-4-2 0,1 1 0,1 1 0,1 5-1,2 7 929,0 7 0,0 11 1,0 4-1,0 4 1,2 3 199,2 7 1,8 7-1,7 13 1,2 5-1,3 2 1,1 7-905,2 3 1,4-2 0,0 4 0,-2-1-1,-2-1 1,-3-4-444,-2 1 1,-7-6 0,-2-5-1,-5-3 1,-4-1 0,-1-3 0,-6-2-439,-9-2 0,-7-2 0,-8-6 0,1 0 0,-1 0 1,0 0 17,1 0 0,5 0 0,3 0 1,5-2-1,7-1 772,10-1 0,21-7 0,17 4 0</inkml:trace>
  <inkml:trace contextRef="#ctx0" brushRef="#br0">13477 16686 10753,'-6'-37'1389,"-3"5"1,3 19 0,2 18 0,1 5-839,-2 3 1,4 5 0,-4 3-1,4 2 1,-1 7 0,-1 3 0,-1 4-1,1 1-915,1 2 0,7 5 0,1-1 0,1-1 0,4-3 0,0-3 0,3-3-3258,-1-1 0,2-8 3622,3-7 0,2 2 0,7 1 0</inkml:trace>
  <inkml:trace contextRef="#ctx0" brushRef="#br0">13863 16792 12186,'-1'-19'0,"-4"0"0,-2 5 1117,0 14 1,-1 12 0,4 15 0,-4 0-622,1-1 1,1-1 0,6 1 0,2-1 0,5 3 0,9 0 0,9-1 0,5-5-841,3-4 1,-1-9 0,4-5 0,-5-3 0,-3-4 0,-3-4-1,-3-9-141,-4-8 0,-3-6 0,-3-10 1,-2-1-1,-2-3 0,-1-5 0,-1-2 156,0 3 1,4 3 0,-1 10-1,3 5 1,1 8 0,1 7 0,-1 6 328,0 3 0,7 14 0,0 6 0</inkml:trace>
  <inkml:trace contextRef="#ctx0" brushRef="#br0">25207 12128 8086,'0'-30'0,"0"3"0,-1 4 0,-2 9 205,-2 1 1,1 0-1,4-1 1,0 0 0,0-3-1,0 0 1,0 0 0,1 4-1,2 3 1,2 1 0,-2-2-1,-3 1 97,-5 1 0,-3 3 1,-10 6-1,-6 2 1,-6 4-1,-7 7 0,-7 8 290,-9 4 0,-5 7 0,-4 4 0,2 4 1,3 4-1,0 5 0,7 3-402,9 1 0,9 1 0,15-1 0,8 2 0,10 1 1,13 2-220,12-2 1,17-3 0,13-2-1,-23-27 1,1-1 0,5 1 0,1-2-1,0-1 1,1-1 0,2-1-1,0-2-64,-1-3 0,0-1 0,-2-3 0,0-1 1,2-4-1,-1-1 0,-1-2 0,-1-1 0,32-6 1,-6-10-374,-9-10 0,-16-4 1,-4-11-1,-9-8 1,-10-5-1,-8-8 0,-6-1 329,-3-2 0,-12-2 0,-7 7 0,-8 1 1,-5 3-1,-2 9 0,-3 8 247,-2 7 0,5 4 1,3 5-1,3 5 0,3 7 1,3 6-965,4 2 0,4 5 854,6 6 0,2 12 0,6 13 0</inkml:trace>
  <inkml:trace contextRef="#ctx0" brushRef="#br0">25367 12674 14013,'-25'-24'0,"3"1"666,4 3 1,9 23 0,5 23 0,4 8-1,3 9-506,1 3 1,8 5 0,0 12 0,6 9 0,-8-32 0,0 0 0,3 4 0,0 1 0,0 1-1,2 0-281,0 1 0,1 1 1,-1 1-1,-1 1 1,-1-6-1,0 1 1,-1 0-1,1 0 1,1-1-1,0-1 1,0-2-1,0-2 0,0-2 1,0-1-6643,13 32 6431,-6-7 0,4 4 0,-4-5 1</inkml:trace>
  <inkml:trace contextRef="#ctx0" brushRef="#br0">25301 14846 8177,'7'-32'0,"-1"5"0,-8 2 681,-2 10 1,-2 14 0,-4 10 0,-1 4 0,-2 5 0,-5 4 0,-1 5 0,-2 4 0,1 4 0,-4 4 0,-1 1 0,-2 0-383,0 0 0,2-5 0,1-1 1,4 0-1,2-1 0,5 0 1,4-5-1,3-3 0,4-4-2826,5-2 1,6 3 0,9-6 2526,4-4 0,9 1 0,3-5 0</inkml:trace>
  <inkml:trace contextRef="#ctx0" brushRef="#br0">25501 15166 8100,'-11'-17'0,"-2"0"212,-6 5 1,1 14-1,0 10 1,3 0 661,2-1 1,0 10-1,1-5 1,3 4-1,4-1 1,4 0-1,2 2-1125,4 0 1,2-2-1,8-6 1,3-1-1,4-3 1,2-5-1,-1-2 72,0-2 1,-7-3-1,2-4 1,-3-8-1,-4-5 1,-2-5-1,-4-3 555,-4-3 0,-1 1 0,0 7 0,-1 2 1,-2 0-1,-3 4 0,0 0 598,0 5 1,3 9 0,6 3-1998,1 8 0,7 8 1,-1 2-1,5 0 1,4-1-1,3 1 1023,7-2 0,3-1 0,8-1 0</inkml:trace>
  <inkml:trace contextRef="#ctx0" brushRef="#br0">25954 15126 8100,'-19'-13'693,"-7"0"0,-5 1 0,2 3 1,2 5-103,5 2 1,3 8 0,5 3-1,2 4 1,3 3 0,5 5 0,4 3-1,4 4-323,5 0 1,9 2-1,6-1 1,5 2-1,8-1 1,5-3-1,2-5-1177,-1-4 1,-1-8-1,-2-3 1,-2-1 0,-4-4-1,-7-5 1,-9-7 438,-8-7 1,-5-3 0,-10-7-1,-5 0 1,-7 2 0,-5 1-1,-3 4 630,-2 0 0,2-2 0,3 6 0,4 3-189,3 2 0,20 8 0,10-1 1,13 4-1,10 4 29,5 5 0,14-3 0,-3 0 0</inkml:trace>
  <inkml:trace contextRef="#ctx0" brushRef="#br0">26620 15113 8100,'-13'-6'546,"0"5"1,-1-4 0,1 5 0,-2 6-1,-1 7 363,-2 8 0,0 4 0,5 3 1,0 2-1,-1 3 0,1 1 1,0 1-1,1 1-387,3-1 1,3-5-1,6 1 1,0-4 0,2-5-1,3-3 1,7-3-1440,5-2 1,6 1-1,-1-11 1,4-3-1,0-3 1,0-9-1,-3-4 1,-1-7 392,2-7 1,-5 0 0,-2-15 0,-5-2 0,-5 0-1,-1 2 2201,-3 2-1498,-2 8 1,-1 2-1,-1 6 1,-4 6 0,-4 6-1,-2 8 366,-3 5 1,-1 7-1,-2 4 1,-5 7-1,-4 6 1,-2 7-1,-3 8 1,-3 7-603,0 4 0,-3 5 0,7-6 0,5-1 0,7-1 57,8 0 0,-2-4 0,5 3 0</inkml:trace>
  <inkml:trace contextRef="#ctx0" brushRef="#br0">25167 16272 8092,'0'-26'1713,"-1"7"-1170,-4 5 0,4 8 0,-5 11 1,2 4-1,-1 2 0,1 4 1,-1 2-1138,1 0 1,-1 1-1,5-3 1,0 1 0,2 2 593,2-2 0,4-7 0,5-3 0</inkml:trace>
  <inkml:trace contextRef="#ctx0" brushRef="#br0">25194 15886 8196,'0'-27'63,"6"4"1,4 5 0,7 10 162,5 10 0,-1 1 1,1 6-1,3 3 1,3 2-227,3 4 0,12 6 0,-1-3 0</inkml:trace>
  <inkml:trace contextRef="#ctx0" brushRef="#br0">25754 15993 9561,'-15'-9'0,"-3"0"0,-2 4 1181,-1 7 1,-3 7 0,6 7 0,4 2-670,3-2 0,-1 5 0,5 1 0,-1 3 0,4 2 0,3 0 0,2-1 0,3-1-898,5-2 0,5 0 1,3-5-1,7-2 1,4-2-1,5-5-588,1-5 1,-4-4-1,1-4 1,-3-5-1,-3-5 1,-3-3-1,-4-6 586,-3-2 0,-8-1 0,-2-1 1,-4-1-1,-1 0 0,-1-1 0,-4 6 1111,-4 2 0,-3 3 0,-1 6 0,0 4-280,-1 3 1,7 11 0,3 6 0,4 6-1,6 1-443,7 0 0,12 5 0,9-3 0</inkml:trace>
  <inkml:trace contextRef="#ctx0" brushRef="#br0">26220 16086 8161,'-13'-6'1370,"0"-3"0,-5 3 0,0 2 1,2 2-875,1 2 0,2 6 0,1 5 0,3 5 0,5 6 1,2 5-1,2 2 0,2 2-91,2-1 1,9-2 0,11-1 0,4-1 0,6 0 0,2-6-719,1-6 0,3-2 0,-8-8 0,1-3 0,0-4 0,-5-7 1,-5-6-402,-5-6 1,-4-1 0,-6-2-1,-3-3 1,-4 0 0,-2-2-1,-4 2-402,-3 2 1,-4 2 0,0 11 1115,3-1 0,-3-5 0,5-2 0</inkml:trace>
  <inkml:trace contextRef="#ctx0" brushRef="#br0">26780 16166 8161,'-13'-2'1329,"0"-2"1,-1-2 0,1-4 0,0 1-166,-1-2 1,1 5 0,0 2 0,-1 4 0,2 4-1209,4 5 1,2 3 0,7 2-1,2-1 1,3 0 0,1 1-1,4-1-764,1 0 1,5-1 0,1-3 0,-2-3 0,-1-2 0,-1 1 555,-1-2 0,-6-8 1,-2-4-1,-4-3 0,-1-2 1,0-3-1,0-2 871,0-2 1,-4 5 0,-2-2-1,0 4 1,-1 0 803,-1 1 0,7 7 0,1 4 0,7 7-1473,5 2 0,1 2 0,2 5 0,1-1 0,4 0 0,-1-1 0,0-2-775,-3-1 0,4-6 0,-3 2 0,0-4-81,-2-1 1,-8-6-1,-3-3 1,-4-2-1,-3-3 1,-4 2 725,-5 3 1,2-1 0,-8 6 0,3 1 0,2 1 0,0 2 0,-1 0 251,1 0 1,0 6 0,1 3 0,1 3-1,4 3 1,0 1 0,1 2 283,0-2 1,1 0 0,5 1-1,2 0 1,2-2 0,5-3 0,3-5-84,1-1 0,1-1 0,-1-5 1,0 0-1,2-3 0,1-5 1,2-5-339,-2-2 0,-2-5 0,-4-1 0,-2-1 0,-3-1 1,-2 1-1,-1 0 59,-2 0 1,0 5 0,-2 0 631,-2 2 0,4 9 0,1 6-429,11 7 0,2 1 0,3 1 0,0 0 0,-1-2 0,3-1 0,2-2-641,3 1 1,1-1 0,0-5 0,-3-2 0,-2-5 0,-3-2 0,1-6-761,-2-4 1,-2-6 0,-4-7 0,-3-1-1,1-1 1,-2-1 951,0 1 1,-2 0 0,-4 0 0,-1 5-1,-4 7 1,-4 5 0,-3 5 873,-1 4 1,0 3 0,0 9 0,-1 6-1,1 10 73,0 9 0,-1 10 1,2 8-1,2 2 0,3 2 1,1 3-1,3 2 1,3-1-491,4-7 1,8-1-1,7-6-205,2-6 0,1 1 0,5-1 0</inkml:trace>
  <inkml:trace contextRef="#ctx0" brushRef="#br0">26687 15913 8194,'1'-34'0,"4"-3"0,5 4 1150,7 12 0,9 24 0,11 15 0,6 4-817,6 0 0,7 2 0,4-5 0,0 4 0,4 5-333,1 6 0,-4 4 0,-2 2 0</inkml:trace>
  <inkml:trace contextRef="#ctx0" brushRef="#br0">25061 16872 8012,'32'-22'0,"7"1"0,10 6 250,13 8 0,-19 8 0,3 2 1,7 1-1,3 0 0,4 0 0,2-1 196,1 0 1,3-1 0,-16-1 0,1-1 0,0 0-1,0 0 1,1 0 0,-1 0 0,2 0 0,1 1 0,-1 0-1,1 0 1,0 0 0,0 1 0,-3 1 0,0 0-1,1 1 1,-1 1 0,1 0 0,-1 0 0,22 4 0,-1 0-532,-2-1 1,1 0 0,-1 2 0,-1 0 0,-7-1 0,-3-1 0,-4 1-1,-2-1 1,-4-1 0,-1 0 0,-8 0 0,-2-2-1679,29 4 1763,-11 3 0,-10 1 0,1 8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8518 9556 30598,'-13'-8'-1362,"-1"-7"0,1 5 0,0 0 0,-1-1 1744,1 4 0,0-1 0,-1 5 0,1-1 0,0 1 0,1 3 140,3 5 1,4-4 0,10 5 0,4-2 0,3 1 0,2-1 0,4 1-1,6-1 1,4-1-446,3-1 1,6-2-1,-3 0 1,2 0-1,-1 0 1,1 0-1,-1 0 1,1-2-78,1-2 0,-4 2 0,-1-4 0,-1 2 0,0-2 0,-1 0 0,-2 0 0,-1 3 0,-5 0 0,-1 0 0,0-1 0,-1 1 0,2 0 0,1 0 0,-1-2 0,-4 1 0,2 4 0,0 0 0,-4 0 0,-1 0 0,-2-2-1631,0-2 1,-4 3-1,0-4 1746,2 4 0,0-5 0,3-2 0</inkml:trace>
  <inkml:trace contextRef="#ctx0" brushRef="#br0">9198 9302 27967,'-8'-20'-1989,"4"2"0,4 9 1,6 6 2383,7 6 1,2-2 0,9 4 0,4-2 0,4 0-1,3 3 1,-3 1 31,1 4 1,-5 0 0,3 3 0,-3-1 0,-3 2 0,-3 1-1,-4 2 1,-3 0-745,-2 1 1,-5-3 0,-4 5 0,-2 0 0,-2-2 0,0 0 13,0-3 1,-2 4 0,-2-3-1,-5 0 1,-3-2 0,-1-2-1,-2 2 1,-1 1-581,-2 2 0,-6 0 0,2-4 0,-3 3 921,-2 0 1,-5 7-1,-3-3 1</inkml:trace>
  <inkml:trace contextRef="#ctx0" brushRef="#br0">15143 7370 7862,'-13'0'456,"-1"0"0,6 0 0,-1 0 0,0 1 0,0 2 1,1 3-1,4 0 0,4 2 601,3-1 0,7-4 0,-1 1 0,3-2 0,1-2 206,1 0 1,-1 0-1,0 0 1,1-2-1035,-1-2 1,0 1 0,1-4 0,-1 1-1,-1 1 1,-2 1 0,-1-2-224,2-2 1,-1 4 0,0-3 0,-1-1 0,1 1-1319,2-4 1,2 0 0,-1-3-1,0 2-1092,1 4 1122,-7 2 1,5 3 1281,-3 3 0,-3 3 0,0 10 0</inkml:trace>
  <inkml:trace contextRef="#ctx0" brushRef="#br0">15330 7397 7872,'-14'0'0,"1"0"2332,0 0-1220,5 0 1,2 1 0,8 3-1,2 4 1,4 1 0,2 0-1,0 1 75,1 2 0,8 0 1,-4-2-1,3-1 0,2 0 1,1 0-1,4-2 1,5-1-992,5-3 1,4-1 0,1-2-1,0 0 1,1-2 0,4-1-237,4-1 0,3-7 0,-1 2 0,-2-2 0,-4-1 0,-4 1 0,-1 2-670,0-1 1,-6 4 0,-4 0 0,-5 2 0,-3-1 0,0 2 0,-1 2-20,-3 1 1,1 0 0,-1 0 0,-2 0 0,-1 0 0,0 0-1430,3 0 0,-3 0 0,4-2 2158,0-2 0,-4-3 0,4-7 0</inkml:trace>
  <inkml:trace contextRef="#ctx0" brushRef="#br0">17023 7223 15978,'7'6'0,"-3"3"1106,-2 3 0,2 6 0,1 1 0,-2 2-721,-2 2 0,-5 7 1,-2 1-1,0-1 0,-1-2 1,1-1-1,0-2 0,1-3 1,1-4-51,-1-3 1,1-2-912,4 0 1,0-13-1,1-9 1,4-10 0,4-6-1,3-3 234,1-3 0,0-3 0,2-5 0,1 4 0,2 2 0,-2 3 0,-1 2 935,-1 3 0,-1 7 0,2 0 0,1 5 0,2 3 23,-2 1 1,-1 6-1,-2 0 1,1 6-1,-1 4 1,-1 2-1846,-3 0 1,2-1-1,-2 0 1,3-2-1,2-1 1,0-1-2577,4-1 1,-2-1 3804,7-2 0,5-12 0,6-3 0</inkml:trace>
  <inkml:trace contextRef="#ctx0" brushRef="#br0">17729 7010 10089,'8'-13'5323,"-1"5"-4145,-3 4 1,-2 4 0,2 4-1,-1 5 1,0 3 0,2 3-1,-2 3 1,-2 5-632,-1 7 0,-1 0 0,-2 4 0,-3 0 0,-2-2 0,-1 1 1,1-4-548,-1 0 0,1-4 0,-2-2 0,1-2 0,0-2 0,2-2-3277,2-2 0,5-10 0,6-6 2259,8-11 0,5-19 0,7-10 0</inkml:trace>
  <inkml:trace contextRef="#ctx0" brushRef="#br0">18196 7050 7796,'-2'-7'3982,"-2"2"-2890,-5 4 0,-3 1 0,-1 1 0,-1 4 1,1 5-1,0 6 0,1 7 0,1 2 1,4 1-445,1 1 0,2 4 1,4 0-1,0-1 1,0-2-1,1-3 0,2-3-1415,2-4 1,5-8 0,-1-2-1,3-2 1,1-5 0,0-5-1,1-8 1,-1-6 621,0-3 0,-1-1 1,-1-6-1,-4-1 1,-1-3-1,-3 3 287,-2 1 0,-1 1 0,0 2 0,0 3 0,2 4 0,1 3 0,1 2-569,-1-1 1,5 3-1,0 2 1,4 4-1513,2 4 1,3 5-1,3 1 1,-1-1 1938,0 2 0,5-5 0,-3 5 0</inkml:trace>
  <inkml:trace contextRef="#ctx0" brushRef="#br0">18689 6943 7796,'-13'0'4915,"-1"0"0,7 6-3764,2 3 1,4 8-1,1 0 1,1 1 0,4 1-841,4 4 1,-2 2-1,1 0 1,-1-1 0,-1-2-1,0 1 1,-3 3-679,-2 0 0,-1-5 0,0-2 1,0-1-1,-1-2 0,-2-2-759,-2-4 1,-5-7 0,1 1 0,-3-2 0,-1-4 0,1-3-911,3-9 1,-1-2 0,5-8-1,1-2 2036,-2-3 0,-1-2 0,-7-9 0</inkml:trace>
  <inkml:trace contextRef="#ctx0" brushRef="#br0">18609 6957 7796,'12'-21'499,"-2"3"0,-1 3 0,1 4 699,2 2 0,2 3 0,-1 4 1,0-1-1,1-1 0,0 1-727,4 1 1,-2 2 0,7 0 0,0 0 0,3 0 0,0 0-1,1 0 1,1 0-1447,3 0 0,-3-4 0,3-2 1,-3 0-1,1-1 0,-1 1 975,-2 0 0,4-10 0,-9 1 0</inkml:trace>
  <inkml:trace contextRef="#ctx0" brushRef="#br0">19529 7037 19328,'-14'-8'-77,"0"2"0,-3 2 226,-1 0 0,1-1 0,5 7 1,1 1-1,3 1 0,-1 0 355,1 2 1,8-4 0,9 2 0,5-2 0,2-2-1,2 0 1,-2 0 0,-1 0 0,-2 0 65,0 0 0,1-5 0,-1 1 0,0 1-1178,1 1 0,-5 4 0,-1 2 0,3 5 1,1 3-1,1 0 538,0-3 1,1 3-1,-1-5 1</inkml:trace>
  <inkml:trace contextRef="#ctx0" brushRef="#br0">19515 7223 19761,'-7'-6'-703,"-2"-4"0,9-2 0,6 8 1414,4 5 0,8 8 0,0-3 0,-2 0 0,-1 0 0,-2-2 0,2 1 0,1 1-1566,2 1 0,4-2 0,-2 2 971,0-1 1,9-2-1,5-4 1</inkml:trace>
  <inkml:trace contextRef="#ctx0" brushRef="#br0">20502 6930 19798,'0'-18'-688,"0"1"0,-2 5 1247,-2 7 0,2 5 0,-2 5 0,2 4 0,2 2 0,-1 4-281,-3 3 0,2-2 1,-2 7-1,1 0 0,0 1 1,-2 0-1,2-4-152,2 0 1,-4 2 0,1-4 0,-1-2 0,1-1 0,-2-2-389,-1 0 0,2-5 0,-4-4 1,0-4-1,2-4 6,3-5 1,2-4 0,2-5-1,2-4 1,1-4 0,3 1 0,1 2 178,3 0 1,7 7 0,0-2 0,0 3 0,-1 4 0,0 0 364,2 2 1,0 6 0,-5-1 0,0 2-1,1 2 1,-1 0 0,0 0 92,1 0 1,-1 2-1,0 1 1,1 3 0,-1 0-1,0 1 1,2-1-565,3 0 0,1 3 1,5-3-1,-3 1 1,1 2-1,2 0-2212,4 0 1,1-2 0,-1 2 2758,4-4 1,2-4 0,6-1 0</inkml:trace>
  <inkml:trace contextRef="#ctx0" brushRef="#br0">21315 6797 26781,'13'-5'-1209,"1"1"0,-6-5 1130,1 5 1,-4-5 1236,4 4 0,-6 7 1,1 7-1,-4 3-1227,-4 1 1,2 0 0,-4 2-1,2 1 1,-1 2 0,1-2-1,-1-1-428,1-2 0,0 1 0,4-1 0,1 0 0,4 1 1,3-2-206,4-3 0,2-4 0,0-5 0,4 0 0,6 0 856,5 0 1,6-11 0,5-4-1</inkml:trace>
  <inkml:trace contextRef="#ctx0" brushRef="#br0">21901 6784 29753,'-11'-6'0,"-1"-2"0,0 4 236,-3 8 0,-6 10 0,1 12 1,-3 1-383,0-1 0,-4 0 1,9-1-1,0 0 0,1 5 1,-1 2-1,0 7 1,0 2-142,1 4 1,0-4 0,7-4 0,3 2 0,1-4-1,3-1-4146,1-4 1,2-4 4407,0-3 1,12-4-1,3-6 1</inkml:trace>
  <inkml:trace contextRef="#ctx0" brushRef="#br0">22075 7197 16134,'0'-21'-445,"1"9"1041,4 12 0,-2 0 0,6 6 1,2-2-1,4 2 0,4 0 1,2 2-1,3-1-691,1 3 1,8-2 0,2 1 197,4 1 1,1 2 0,0 1-1</inkml:trace>
  <inkml:trace contextRef="#ctx0" brushRef="#br0">22848 6903 22174,'-6'-13'-1359,"3"0"4140,-6-1-2578,6 7 1,3 1 0,9 8 0,3 1 0,3 3 0,1 1-194,2 3 1,0 2 0,-4 0 0,3-2-1,0 1-228,0 4 1,-4-2 0,-4 5 0,-5-4 0,-2 0 0,-2-1 212,0 0 0,-6-1 1,-3-1-1,-3-2 0,0 1 241,3 2 1,4 1-1,5 0 1,1 1-1,5-1 1,6 0-140,4 1 1,8-1 0,-2 0 0,2 1 0,-1 0 0,-2 1 0,-2 2 68,-2-1 0,-3-4 0,-2 5 0,-3-2 0,-3-1 1,-1-1-100,-1 0 0,-5 1 0,-8-1 0,-3-1 0,-3-2 0,-1-1 0,-4 0 11,0-2 0,3 1 0,-2-5 0,1 1 1,1-1-1,-1-1 0,0-2-425,0 0 1,-1 0 0,0 0 0,-6 0 0,-6 0 0,-4 0-882,-2 0 1,-1 0 0,-4 1 1539,-2 3 0,3 4 1,-5 5-1</inkml:trace>
  <inkml:trace contextRef="#ctx0" brushRef="#br0">13863 8983 31725,'0'-14'-9831,"-1"7"9856,-4 2 1,2 4 0,-4-1 0,1-2 0,2-3-1,-1-2 1,-1 1 0,0 1 1062,0-1 1,1 5 0,0-2 0,-4 0-1,-4 1 1,-3 1 0,-4 1-587,0 2 1,-3 0-1,-5 2 1,-1 1-1,-4 3-436,-1 1 1,4 0 0,-2 4 0,1-2-1,0 0 1,-1-1 0,1 1 0,-1 2-67,-2 1 0,3 1 0,-3 0 0,-1 0 0,3 1 0,-2 1 0,1 1 0,1 2 0,1 4 0,4-3 0,0 0 0,1 2 0,-1-2 0,2 2 0,3 0 0,-4-3 0,6 2 0,-1 1 0,3-2 0,2 1 0,1-4 0,0-1 0,3-2 0,2 0 0,-2 1 0,2-3 0,2 0 0,2-2 0,3 1 0,2 2 0,1 1 0,0 1 0,0-1 0,0 0 0,1 1 0,4-1 0,4 0 0,3 1 0,2-1 0,3 0 0,2 1 0,2-1 0,2 0 0,3 1 0,5-1 0,1 0 0,1 1 0,1-1 0,0-1 0,3-2 0,2-1 0,1 1 0,-2-2 0,1-1 0,-1 1 0,5-3 0,3 1 0,4-1 0,2 1 0,-2-5 0,2 5 0,3-1 0,0-1 0,0 0 0,-3 1 0,-4-1 0,4 1 0,-3-4 0,2 2 0,-1 2 0,-3-2 0,1-2 0,-1-1 0,-4 0 0,1 0 0,-1 0 0,-1 0 0,1 0 0,-2 0 0,2 0 0,6-1 0,0-2 0,1-3 0,2 0 0,0-2 0,4 1 0,4-3 0,-4 2 0,2-1 0,-2-1 0,-1-2 0,0-1 0,-5 0 0,-3-1 0,-2 1 0,-5-2 0,-2-1 0,-2-4 0,-5 0 0,-3-4 0,-3 0 0,-3 2 0,2-7 0,-5 2 0,1-3 0,-1-2 0,-3-2 0,-1-3 0,-2-3 0,1 7 0,-3-7 0,-2 2 0,-4-1 0,-4-1 0,-1 2 0,0 2 0,-10 2 0,-5 4 0,-4-1 0,-6 2 0,-5 1 0,-6 1-411,-2 0 0,-8 2 0,-1 1 1,-4 4-1,-1 0 0,-4 4 0,-2 1 641,-1 2 1,-5 6 0,2 2-1,-3 4 1,-3 1 0,0 0-471,1 0 1,-5 1-1,9 4 1,6 3-1,3 6 1,8 4-1,2 4 1,4 1-2221,1 0 0,4 2 0,10-3 2255,3 3 0,2 2 0,7 0 0</inkml:trace>
  <inkml:trace contextRef="#ctx0" brushRef="#br0">15236 8849 28498,'-9'0'4066,"1"0"-4016,5 0 1,-2 0 0,10 0 0,5 0-51,6 0 0,9 0 0,8 0 0,1 0 0,5 0 0,2 0 0,6 0 0,2 2 0,2 2 0,8-2 0,-6 2 0,2-1 0,1 0 0,1 1 0,0-1 0,6-1 0,-4-2 0,2 0 0,2 0 0,1 0 0,0 0 0,-4 0 0,0 0 0,6 0 0,-1 0 0,1 0 0,2 0 0,-2-2 0,6-1 0,0-1 0,2-5 0,-36 7 0,0 0 0,36-7 0,-6 3 0,1 0 0,-2-1 0,-2-1 0,-2 1 0,-9-4 0,3 2 0,0-1 0,0-2 0,-3-1 0,0 0 0,-1-1 0,0 1 0,1 0 0,-1-1 0,2 1 0,0 0 0,-2-1 0,12 1 0,-7 0 0,1-1 0,0 1 0,-1 0 0,-2-1 0,-1 1 0,-1 1 0,-1 3 0,0-3 0,1 4 0,-1-4 0,-1-2 0,-3 1 0,-4 0 0,-5-1 0,0 1 0,0-2 0,0-1 0,0-3 0,0-2 0,-3 3 0,2-2 0,2-1 0,2 0 0,2-1 0,-1 0 0,-1-1 0,2 1 0,-2-3 0,-2 1 0,2 4 0,-2-1 0,-1 2 0,-2-1 0,-3 4 0,-5 1 0,1 2 0,-3 0 0,-3 1 0,-3 1 0,-4 3 0,1-1 0,-1-3 0,-2 1 0,-1 3 0,-1-1 0,-1 0 0,0 0 0,1 0 0,-1-3 0,0 2 0,1 2 0,-1 1 0,0 1 0,1 0 0,-1-3 0,0 5 0,-1-1 0,-2 1-1595,-1-1 0,-6 3 1,0 4-1219,-6 3 1,0 1 0,-6-3 2881,-1 1 0,-2 1 0,-1-5 0</inkml:trace>
  <inkml:trace contextRef="#ctx0" brushRef="#br0">19862 7676 18872,'-7'-25'-768,"2"3"916,-2 3 0,7 11 0,1 4 0,10 4 0,6 4 1,4 4-1,3 1 793,1 0 0,2-1 0,-1 6 0,1 1 0,-2-1 0,-1 1-672,-2-3 0,-4-2 0,2 4 0,0-2 0,-4-2 0,0-1 0,-1 1-319,-2 2 1,4-3-1,-8 0 1,3 3-1,1 2 1,-1 4-1,-2 0 1,-1 0-292,1 0 1,-2 5 0,-1-2 0,1 1 0,-3 0-1,3 2-382,-1 1 1,4 2 0,5 0 0,3-1 0,2 1 0,3 0 706,1-1 0,7 1 1,2 0-1</inkml:trace>
  <inkml:trace contextRef="#ctx0" brushRef="#br0">16249 5384 8113,'0'-13'0,"0"0"992,0-1 0,0 5 0,0 3 0,-1 5 0,-2 7 0,-3 6 0,0 5 1,-1 6-1,-1 0-461,-2 0 1,3 2 0,-2-5-1,0 1 1,0-3 0,2-3-1,1-2-846,3 0 0,3-5 0,4-4 0,5-5 1,3-7-1,3-6 0,-1-4 0,1-3 1,-3 2 779,0 0 0,-6-1 0,-2 4 1,-1 0-1,0 2 0,2 4 397,-2 0 1,0-1 0,1 2-1162,5 5 1,-2 3 0,2 1-1122,2 0 1,-4-2 0,0-2 0,-1-5 1403,-3-3 0,3-1 0,-1-2 0,-2-2 0,-2-2 0,-1 0 0,2-2 300,2 0 0,-2 5 0,2-2 0,-1 4 0,0 0 0,3 2 0,0 2 25,0 1 0,4 5 0,-1-4 0,3 1 0,3 1 0,1 0-672,2 3 1,-1-3 0,-3 2-1,-1 1 1,0 1 0,1 2-1575,-1 0 1,-4 0 1936,0 0 0,6 0 0,5 0 0</inkml:trace>
  <inkml:trace contextRef="#ctx0" brushRef="#br0">17023 4891 8244,'8'-13'0,"1"1"1185,2 3 1,-5 2 0,-2 5-573,-2 2 1,-2 3 0,0 10 0,0 2 0,0 3-1,0 4 1,0 3 0,0 2-277,0 0 0,0-5 1,0-1-1,1-1 1,4-2-1,5-2-1553,6-4 0,6-3 1,8-1-1,3-8 1,-1-8-1,2-7 1216,0-7 0,2 0 0,4-11 0</inkml:trace>
  <inkml:trace contextRef="#ctx0" brushRef="#br0">17383 4971 7995,'20'-36'0,"-3"2"0,-6 3 0,-3 6 0,-2 6 388,-3 4 1,-2 5 0,-1 7 0,0 12 0,0 11 0,0 10 0,-1 6 799,-4 2 1,-2 8-1,-6 3 1,-2 4-1,-3 3 1,-3 2 0,-1-2-1162,0-1 1,7-3 0,0-3 0,6-5 0,3-2 0,3-5-28,2-6 0,7 0 0,1-10 0</inkml:trace>
  <inkml:trace contextRef="#ctx0" brushRef="#br0">17929 4944 7940,'-6'-13'4915,"5"6"0,-4 1-4433,10 6 0,4 0 0,8 0 0,7 0 0,4 0 0,3 0-1236,-1 0 0,-2 0 0,-1 0 754,-1 0 0,1-6 0,0-2 0</inkml:trace>
  <inkml:trace contextRef="#ctx0" brushRef="#br0">17902 5131 7940,'-25'22'368,"3"0"0,4 2 0,5 0 0,4-1 1,6-2 474,6-2 0,12-5 0,13-7 0,10-1 1,11-3-1,8-1 0,5-4 0,4-4-4238,6-7 3395,-4-1 0,-29 0 0,0-3 0,-2 3 0,0 0 0</inkml:trace>
  <inkml:trace contextRef="#ctx0" brushRef="#br0">18969 5278 8046,'-28'0'0,"-2"0"-1,-1 0 0,6 4 0,7 0 0,3-1 1425,2-1 1,2-2 0,7 0-947,8 0 1,17 4 0,9 2-1,8 2 1,13 2 0,9 0 0,13 1-1,-32-7 1,2-1-198,5 0 0,1 0 1,9 2-1,2-1 0,3-1 1,2 0-1,0 0 0,0 0 1,2 0-1,1 0 0,-2-2 1,0 1-206,-1-1 1,1-1 0,3 0 0,0 0-1,-3 0 1,-2-1 0,0-2 0,0 0 0,-2-3-1,-1-2 1,-4-1 0,-2-2 0,-1-2-1,-1-1-532,-1-1 0,-2-1 0,-5-3 0,-1-2 1,-1-3-1,-3-2 0,-5-1 0,-2-3 0,-4 0 1,-3-2-1,-3-1 0,-3-2 0,-3-1 0,-3-2 296,-4-1 0,-2-2 1,-3-2-1,-4-1 1,-5 1-1,-4 0 1,-4-1-1,-4 2 0,-8-2 1,-4 2-1,-8 0 1,-4 3 143,-6-1 1,-4 3-1,-9 2 1,-3 4-1,-5 4 1,-3 3-1,20 9 1,-1 1-1,-2 3 1,-3 0-1,-1 2 1,0 2-1,-2 1 1,0 1-1,-1 1 1,-2 2-1,-1 1 1,0 1 225,-2 1 1,0 1-1,0 3 1,-1 1-1,1 3 1,0 2-1,-1 2 1,-1 2-1,2 2 1,1 0-1,1 1 1,1 1-1,4 1 1,0 2-1,1 0 1,4 1-1,2 1 1,1 2-1,-14 10 1,4 2-18,9-3 1,7 4 0,10 0-1,7 3 1,10 0 0,6 1 0,3 1-1,6 2 1,5 3 0,7 1 0,6 0-1,5-1 1,9 3 0,7-3-365,5 0 0,8-5 1,10-2-1,8-7 0,-13-13 1,4-3-1,1-2 171,4-1 0,3-2 0,0-1 0,6-1 0,1-1 0,0-3 0</inkml:trace>
  <inkml:trace contextRef="#ctx0" brushRef="#br0">11624 11142 21741,'40'-35'-340,"0"9"0,1 10 0,4 5 0,5 7 0,6 2 488,7 2 1,6 0 0,5 0 0,-35 0 0,-1 0 0,4 0 0,-1-1-1,1-1 1,1 1 0,1-1 0,1-1 0,-1 2 0,0-1 0,4 1 0,-1 1-1,0 0 1,1 0 0,2 0 0,-1 0 0,-1 0 0,1 0 0,0-1 0,1 0-208,0-1 1,-1 0 0,-2 1 0,-1 0-1,2-1 1,-1 0 0,0 0 0,-1 1 0,-1 0-1,-1-1 1,0 0 0,0 0 0,-3 0 0,-1 1-1,0 0 1,-1 0 0,33 1-1783,-4 0 607,2 0 969,-15 0 0,4-6 0,-6-1 1</inkml:trace>
  <inkml:trace contextRef="#ctx0" brushRef="#br0">14650 10808 9177,'1'-12'0,"2"2"591,2 1 1,5 6 0,-3 0 0,1 6 4117,-4 6-4112,-2-3 1,4 0 0,3-6 0,2 0 0,3 0-1,1 0 1,1 0-198,2 0 0,-1 0 1,-2 0-1,2 0 0,0 0 1,1 0-279,1 0 0,-4 0 1,3 0-1,-2 1 0,1 2 1,0 2-1,0-2 183,-3-2 1,6-1-1,0 0 1,3 0 0,-1 0-1,3 0 1,3 0 27,3 0 0,5 0 0,-4 0 0,2-1 1,3-2-1,1-2-207,-3 2 0,7-2 0,-5 0 1,-2 2-1,-1 2 0,-4 1-138,-2 0 1,-1-5 0,-1 1 0,1 1 0,0 1-1,-1 2 1,-1 0 0,-1 0 225,-2 0 0,1 0 0,3 0 1,1 0-1,1 0 0,2-1 94,1-4 0,6 2 0,-2-4 0,4 1 0,1 2 1,-2-1-1,1-1-222,1-1 0,-3 2 0,7-2 0,-2 0 0,-4 1 0,-1 0 0,-1 1-49,1-1 0,-3 5 0,0-5 0,-1 2 0,-2-1 1,-2 2-38,-2 2 0,3-4 0,-8 1 0,3 1 0,0 0 0,-1 0 0,-2-1 0,0-1-268,-1-1 1,3 5 0,-6-4 0,-2 4-1,-1 1-1420,-2 0 0,0 0 1,1 0-1,-1 0-1351,0 0 1,2 0 3031,3 0 0,3 6 1,5 1-1</inkml:trace>
  <inkml:trace contextRef="#ctx0" brushRef="#br0">17649 10369 22018,'-9'4'-75,"2"2"1,1 1-1,3 4 446,1 1 0,2 1 1,0 0-1,0 0 1,0 2-1,2 2 1,1 0 320,1 0 0,5-1 0,-3 0 0,2 2 0,2-2 0,0-1-1018,-1-2 1,-1-4 0,-7-1 13,-1-2 1,-3-3-1,-10-9 1,-1-6-1,3-6 1,0-3 228,2-2 0,6-7 0,-1-1 0,2 1 0,2 1 0,0-1 0,2-1 1,2 3 652,5 4 1,3 5 0,0 6-1,-2-1 1,-1 2 0,2 2-260,0 1 0,3 6 1,-1-1-1,0 4 1,1 4-1,-1 4-1578,0-1 0,1 5 1,-1-3-1,0 3 1,1 1-1,1 0-1765,2 1 1,0-1 3156,5 0 1,6 1-1,6-1 1</inkml:trace>
  <inkml:trace contextRef="#ctx0" brushRef="#br0">18396 10249 20466,'13'-14'-1114,"-4"-2"0,0 3 1,1 4 2330,2 1 1,-3 7-1,0-4-780,1 4 0,-4 8 1,-2 5-1,-4 6 1,-5 3-1,-7 2 1,-6 4-1,-3 3 79,-3 1 1,-1 4 0,-1-4 0,0 0 0,3 1 0,2-1 0,3-2-866,6-1 1,1-1-1,6-2 1,2-1-1,3-5 1,6-3-1,6-4-3628,4 0 1,8-6 4020,-2-1 0,9-4 0,3-1 0</inkml:trace>
  <inkml:trace contextRef="#ctx0" brushRef="#br0">18769 10369 17028,'0'-18'519,"0"0"0,1 6-116,4 8 1,-5-2 0,0 1 0,-8 2 199,-3 2 1,-3 7-1,1 3 1,0 3-1,-1 2 1,2 4-1,2 3-392,1 0 0,2 4 0,-2-5 0,4 3 0,4-1 0,2 0 0,4-1 0,5-2-364,6 0 1,4-8 0,3 1 0,0-5 0,-1-4-1,-1-2-244,-4-1 1,-2-1 0,-1-5 0,-3-6 0,-2-7 0,-4-3 0,-4-5 0,-1 0-32,0-2 0,0-1 0,-1 4 0,-2 0 1,-3 3-1,0 2 0,0 2 409,3 2 1,2 3 0,1 0 0,1 2 0,3 4 0,7 3-511,5 4 1,0 1 0,7 0 0,-1 0-1,2 0 1,1 0 725,3 0 1,1 6 0,-2 1 0</inkml:trace>
  <inkml:trace contextRef="#ctx0" brushRef="#br0">19209 10222 15582,'0'-7'1690,"1"1"0,4 7 0,2 4 0,2 3-1280,0 4 1,0 8 0,4 0-1,-1 2 1,-2 1-615,-1 0 0,-6 5 0,2 1 0,-4-4 0,-1 0 0,-1-1 0,-4-1 1,-4-2-1449,-3-2 0,-5 4 0,-3-6 1,0-2 1696,-4-5 1,-1 2 0,-2-4 0</inkml:trace>
  <inkml:trace contextRef="#ctx0" brushRef="#br0">19182 10302 11892,'28'-33'0,"0"-1"0,1 0 1414,-4 3 1,-2 4 0,3 5-1,-3 4-946,-1 4 0,-4 0 1,4 2-1,1 4 0,-1 3 1,-1 4-1,1 1 1,2 1-1,5 5-3955,4 7 3531,-4 1 1,16 5 0,-4-6-1</inkml:trace>
  <inkml:trace contextRef="#ctx0" brushRef="#br0">19995 10262 20807,'14'0'656,"0"1"1,3 2 0,2 3-843,2 2 0,1-5 1,5 3-1,-1-2 0,1 0 61,0-1 1,-1 5 0,1-1-1</inkml:trace>
  <inkml:trace contextRef="#ctx0" brushRef="#br0">20089 10382 17440,'-12'9'-514,"3"0"1,6 0 0,10 2 519,7-2 1,12-1-1,1-5 1,3 1-1,2 0 126,4 2 0,2-4 0,2 4 0</inkml:trace>
  <inkml:trace contextRef="#ctx0" brushRef="#br0">20795 10382 16040,'0'-21'778,"0"9"0,0 12-535,0 8 0,0 4 0,-1-1 0,-2 0 0,-3-2 0,-2 1-60,-2 2 0,2 0 0,1-2 1,0-3-835,-1-1 1,5-3 0,-1-7 0,2-5 0,2-4 0,0-4 0,0-2 457,0-2 0,2 4 0,2-4 0,4 2 0,1 2 0,-1 3 0,1 0 1467,-1 1 0,4 4 1,-3 2-1,2 1-1280,3 3 0,-5 3 0,-1 6 0,3 6 1,2 5-1,3 3-91,2-1 0,12-1 1,-2-5-1</inkml:trace>
  <inkml:trace contextRef="#ctx0" brushRef="#br0">21328 10142 15047,'0'-18'-893,"0"0"1,-1 7-1,-2 8 1458,-2 6 1,-1 4-1,2 6 1,-5 1 0,-3-1-1,-1 2 1,0 3-1,-1 4-302,1 3 0,-2 6 0,-1 2 0,-2-1 1,2 2-1,2-1 0,6-1-6435,3-2 6098,4-8 0,1 3 0,0-4 0</inkml:trace>
  <inkml:trace contextRef="#ctx0" brushRef="#br0">21462 10262 8016,'7'-18'0,"-1"0"4166,0 2-3467,-5 7 0,10 5 0,-7 8 0,-1 7 0,-1 3 0,-2 6 1,0 0 87,0 4 0,0 0 1,0-1-1,0 0 1,0-1-1,0 0-869,0 0 1,1-5-1,2 0 1,3-2 0,3-2-1,4 1 1,5-2-467,3-3 0,-5-4 1,3-5-1,-3-1 1,-1-3-1,-3-5 1,-1-3-1,-4-3 182,-3-3 0,-2-1 0,-2-5 1,0 2-1,-2 0 0,-2 0 696,-5-1 1,2 7 0,-2-2 0,0 4 0,0 2 0,2 1-768,1 2 0,3 7 0,7-3 0,8 4 0,7 1 574,8 0 0,8 0 1,-1 0-1</inkml:trace>
  <inkml:trace contextRef="#ctx0" brushRef="#br0">21968 10195 12822,'7'6'1104,"5"8"1,-4 9-1,1 5 1,-2 3-970,-1-1 0,0 0 1,-3-1-1,3 2 1,0-1-1,0 0 1,-3-2-1,-2 0-1276,-1-3 0,-6-7 0,-4 0 0,-7-4 1181,-5 0 0,-3-7 1,-2-1-1</inkml:trace>
  <inkml:trace contextRef="#ctx0" brushRef="#br0">21915 10275 10956,'13'-40'602,"0"2"0,1 2 0,-1 7 58,0 5 1,-4 2 0,-1 7 0,-1 3 0,-1 0 0,1 2 0,1 1 0,2 5-886,2 2 0,3 4 1,3 2-1,4 5 1,5 4-1,4 3 1,4 4 267,4 0 1,13 3-1,2 3 1</inkml:trace>
  <inkml:trace contextRef="#ctx0" brushRef="#br0">22915 10195 17930,'7'-28'204,"-1"9"0,-8 19 0,-1 10 0,-3 5-658,-1 3 0,0 6 0,-5-1 0,0 5 1,-3 6-1,-1 2-1682,-3 1 1,4 7 2044,-3-8 0,-3 11 1,1-5-1</inkml:trace>
  <inkml:trace contextRef="#ctx0" brushRef="#br0">22635 10475 8458,'0'-37'633,"0"-3"0,4 5 0,2 9 1,1 10-49,4 6 1,1 7 0,2-2 0,3 4 0,2 1 0,2 0 0,2 0-1948,3 0 1362,6 6 0,2 1 0,6 7 0</inkml:trace>
  <inkml:trace contextRef="#ctx0" brushRef="#br0">23394 10142 12599,'6'-25'2744,"-4"16"0,2 3 0,-2 18-2644,-2 13 0,0 9 1,-2-1-1,-2-1 0,-5 2 1,-4 2-1,-5 4 0,-4 4-180,-4 4 0,0 6 63,-1 9 0,-5 2 1,-3 1-1</inkml:trace>
  <inkml:trace contextRef="#ctx0" brushRef="#br0">12437 9009 29227,'0'-15'-1967,"0"-2"1,2 3 0,0-1 0,4 7 0,0 0 832,0 1 1,3-2 866,-4-4 0,3-1 0,-3 1 0,-2 0 0,-2-1 0,-2 2 0,-4 4 0,-3 3 0,-6 4 0,-2 2 776,-2 4 1,-4-3 0,4 6 0,0-2 0,-1-2 0,-2 1 0,1-1 0,0 1 53,1 0 0,3-3 0,-5 4 1,0-2-1,2 1 0,-2-2 0,1 0 1,-4 0-98,-1 1 1,-3 6-1,-2-2 1,-3 1-1,-1 1 1,-1 2-523,1 0 1,-8 9 0,5-7 0,0 4 0,0 1-1,2-1 1,1 0 0,1 1-190,3 2 1,4-3-1,3 2 1,6 0 0,2-3-1,2 1 357,-1 0 1,2 4 0,4-3 0,2 1 0,1 0 0,1 0-1,1-1 1,1-1-212,2 1 1,0-3 0,0 6 0,0 1 0,0-1 0,0 0 0,0 2 158,0 1 1,2-3 0,1 0-1,3 2 1,1 0 0,3-1-1,1-2-174,-2-2 0,7-1 0,-3-4 0,4-1 0,2 0 1,2-1 371,-1-3 0,10 3 0,-2-5 1,3 2-1,3-2 0,0 1 0,3-2 720,2 0 0,-2 0 0,1-3 0,4 2 0,-2 1 0,0 0 1,-3-1-948,0 1 1,3-3 0,-8 4 0,1 0 0,3-1 0,-1 0 0,4-1-89,-2 1 1,-5-5 0,2 5 0,0-1 0,-1-1-1,1-1 1,0-2 112,3-1 0,-3 0 0,3 0 1,2 0-1,2 0 0,1 0 1,1 0-57,-2 0 0,2 0 0,-1 0 0,0 0 0,0 0 0,1 0 0,-2 0 0,1 0 0,-2 0 0,0 0 0,0 0 0,-2 0 0,-1 0 0,-3 0 0,0 0 0,1 0 0,-6 0 0,4 2 0,-2 1 0,1 1 0,1-1 0,1-1 0,0-2 0,-3 0 0,5 0 0,1 0 0,1 0 0,4 0 0,1-2 0,1-2 0,1 2 0,-4-2 0,1 2 0,1 1 0,-2-2 0,3-1 0,2 1 0,-6 0 0,2 0 0,-2-2 0,-3 2 0,1 2 0,-1 1 0,-1 0 0,1-5 0,-4 1 0,1-1 0,3 1 0,1-2 0,2-1 0,0-4 0,-3 4 0,2-2 0,2-1 0,1-1 0,-1-1 0,-1 2 0,0 0 0,0-5 0,0 6 0,-1-3 0,-2-1 0,-3 0 0,0-1 0,0 1 0,-3 0 0,3-1 0,-1 1 0,-5 0 0,-3-2 0,-3-2 0,2 0 0,-3-6 0,-1 6 0,-1-1 0,-2 0 0,-4-1 0,-3 0 0,-2-2 0,-2 0 0,3 3 0,-5-4 0,-1 0 0,-1 1 0,-2 2-303,0 0 0,0 4 0,-2-3 0,-2 3 0,-5 2 0,-3 0 0,-3-1 24,-3 1 0,2 0 1,-6 1-1,-2 2 1,-1 1-1,-3 0 0,-2 0 82,-1 0 0,-6 2 0,2-4 0,-4 2 0,-2-1 0,-2 0 0,-2-1 778,2 2-511,2 0 0,-4-4 0,-1 0 0,-1 1 0,-3 2 0,-1 1 2,2-2 1,-7 1-1,3 0 1,-2 1-1,-1 0 1,-1 1-1,-2 3 1,0 0 1,0 1 0,-6-1 0,2 4 1,3-2-1,-4-2 0,2 2 0,-3 2 139,-1 1 0,4 0 0,1-2 1,1-1-1,-1-1 0,-3 0 1,1-1 95,0 1 1,0-1 0,3 4-1,1-2 1,0-2 0,1 2-310,-1 2 0,4 1 0,-4-2 0,0-1 0,-4-1 0,-2 1 0,-3 2 0,0 1 0,1 0 0,-8 0 0,4 1 0,32 0 0,1 1 0,-2 1 0,0 0 0,0 0 0,1 1 0,0 1 0,0 1-239,-2-1 0,2 2 0,-32 6 0,-3 0 0,8 1 0,9-1 0,2 0 0,3 1-300,3-1 1,3 5-1,6 1 1,0 0 321,0 0 0,-6 11 0,-1-2 1</inkml:trace>
  <inkml:trace contextRef="#ctx0" brushRef="#br0">9864 12767 8470,'0'-13'0,"2"1"0,2 3 0,5 5 35,3 2 0,3 2 0,1 0 0,3 0 0,1 0 0,0 0 0,1 0 0,1 0 0,-1 0 0,-3 0 0,-3 0-35,-2 0 0,0 6 0,1 2 0</inkml:trace>
  <inkml:trace contextRef="#ctx0" brushRef="#br0">9864 12861 8470,'-13'4'205,"0"1"0,1-1 159,3 2 0,3-3 1,7 4-1,4-1 1,5-3-88,7-1 0,3-4 0,7-1 0,1-1 0,2 1 0,1 0 0,-2 0-277,0-2 0,3 1 0,2 4 0</inkml:trace>
  <inkml:trace contextRef="#ctx0" brushRef="#br0">10491 12714 9601,'0'-27'0,"0"2"1224,0 3 0,0 10 1,1 11-993,4 4 0,2 6 0,6-2 1,1 3-1,-1 7 0,0 2 0,1 5-138,-1 1 0,-4 0 0,-2-1 1,1-2-1,-2 0 0,0 0 1,-3-1-1,-2-2-917,-1-2 0,-1-3 0,-4-2 1,-4-1-1,-3-4 0,-1-1 823,0-3 0,-6-8 0,-2-2 0</inkml:trace>
  <inkml:trace contextRef="#ctx0" brushRef="#br0">10491 12727 9518,'13'-34'0,"0"3"0,1 5 0,1 3 0,1 6 1102,2 2 0,1 7 0,-1 3 0,2 0 242,1 1-1316,4-1 1,-8 5 0,5 2 0,2 1-1,1 3 1,3 1 0,2 3-29,1 2 0,6 7 0,-3 2 0</inkml:trace>
  <inkml:trace contextRef="#ctx0" brushRef="#br0">10398 12607 8520,'11'-5'0,"-2"-4"0,3 3 216,-3 1 1,-3 5 0,-2 5 0,-4 4 0,-4 2 0,-5 3 0,-3-1 0,0 0 0,2 1 589,1-1 1,6-4-1,-1 0 1,4 1-1,3 2 1,3 0 0,-1-2-1,3-2-271,-1-2 1,-2 0-1,4-3-1172,1 1 1,-6-1 0,-4-8 0,-7-2 261,-5 0 1,-6-5 0,1 3 0,0-3 0,3-1 0,2-1 0,3 1 773,4 0 0,4-6 0,1-2 0,3-1 1,4 1-1,8 0 0,4 2 141,5 0 0,1 1 1,2 5-1,0-1 0,-2 2 1,-2 3-1,0 5-2007,0 3 1,-2 1 0,0 1 1466,-2 3 0,5 10 0,-4 7 0</inkml:trace>
  <inkml:trace contextRef="#ctx0" brushRef="#br0">10411 12687 8386,'7'-31'0,"-2"0"0,-4 0 0,1 16 0,2 6 0,5 7 0,3 2 0,1 1 688,1 3 1,5-1 0,3 6 0,3 2 0,2 0 0,-1 3 0,1 1 0,-2 1 0,-1 2 0,-2-2 0,0-1-786,-1-2 1,3-4-1,-6-2 1,-4 1-306,-3-1 0,-7-4 0,-10 2 0,-7-4 881,-8-1 1,1 0 0,-3 0 0,0 0 0,-3 0 0,0 2 0,1 2 277,2 5 0,4-2 0,7 2 0,3 2 1,5 0-396,2 3 0,10-1 1,5 0-1,9-1 1,8-1-1,6-4 1,2-1-1321,2-3 1,-1-2-1,-5-1 1,-8 0 0,-6 0 274,-6 0 1,-15-6 0,-12-1 0,-16 0-1,-11 1 1,-7 1 1078,-6 1 0,-2-1 1,5 5-1,4 2 0,3 1 1,7 3-1,5 0 1,9 1 10,6 0 0,1 2 0,12 6 0,6 1 0,10 2 0,14-1-407,11-3 0,14 6 0,9 0 0</inkml:trace>
  <inkml:trace contextRef="#ctx0" brushRef="#br0">11091 12767 8327,'1'-16'0,"4"3"100,3 5 1,6 5-1,2 3 1,2 0 612,-2 0 0,3 0 0,-1 0 0,-1 0 0,-3 2 0,-2 2 0,-3 5 0,-5 3-89,-2 1 1,-2 5 0,-3 1 0,-4 1-1,-8 0 1,-3 1 0,-3 1-184,1-1 0,-1 3 0,-3-6 1,3-2-1,4-1 0,3-2-1292,4 0 1,5-5 0,0-5 348,3-6 1,4-6 0,9-9 0,1-4 0,3-5 0,0-2 464,0-3 1,-2 1 0,-1 5 0,-2 1 0,-2 1-1,-2 3 1,-2 2 1199,2 3 1,-5 5-1414,4 2 0,-2 2 0,0 0-309,1 7 1,11 5 0,0 9 558,4-1 0,9 12 0,6 3 0</inkml:trace>
  <inkml:trace contextRef="#ctx0" brushRef="#br0">11611 12807 10748,'-14'-23'0,"2"6"6334,3 13-6090,-2 20 1,9 4 0,-2 8-268,2-3 0,2 7 1,2-3-1,2 3 1,4 4-1,0-1 0,0 1 1,-2-1-1359,-3-1 1,-2-1-1,-1-8 187,0-3 0,-1-4 1194,-4-9 0,-2-9 0,-6-7 0</inkml:trace>
  <inkml:trace contextRef="#ctx0" brushRef="#br0">11451 12861 8324,'19'-51'5323,"3"-2"-4282,3 9 1,6 5 290,0 12 1,6 7-1100,-1 2 0,7 9 1,3 5-1,1 2 1,2 2-1,2 3 1,0 5-39,4 5-195,7 9 0,-1 5 0,6 7 0</inkml:trace>
  <inkml:trace contextRef="#ctx0" brushRef="#br0">15623 9502 30094,'0'-13'-1667,"1"1"1,2 2-1,3 2 1,2 1 2068,2 0 1,0 2 0,1-2 0,-2 1 627,1 3 0,2 1 0,1 2 0,2 0 0,3 0 1,4 0-810,3 0 0,12 0 0,5 0 0,4 0 0,7 0 0,6-1 0,9-2-221,5-2 0,-36 3 0,1 0 0,3 1 0,0 0 0,0 0 0,1 0 0,-1-2 0,1 1 0,-1 1 0,-1-1 0,1 1 0,0-1 0,2 0 0,0 0 0,-1 1 0,0 0 0,0-2 0,0 0 0,-1 1 0,0 0 0,0 0 0,-1-1 0,2 1 0,-1 0 0,3 0 0,0 0 0,2 0 0,0-1 0,-4-2 0,0 0 0,8 3 0,1 1 0,-5-3 0,0 0 0,-1 1 0,1-1 0,1 1 0,0 0 0,-2-1 0,0 1 0,1-1 0,0 0 0,0-1 0,0 0 0,-4 1 0,0 0 0,0 0 0,-1 0 0,1-1 0,-1-1 0,-1 1 0,0 0 0,-1 0 0,-1-1 0,32-2 0,-7-3 0,-3 5 0,-7 0 0,-1 2 0,-3 0 0,-6 1 0,-6 1 0,-6 2 0,-5-4 0,-3-1 0,-6 2 0,-2 2 0,-2 1 0,-5 1 0,-5 4-201,-6 4 1,1 2 0,-4 3-1</inkml:trace>
  <inkml:trace contextRef="#ctx0" brushRef="#br0">18769 9142 13488,'-8'-31'141,"4"0"1,4 12 0,6 10-1,7 6-48,8 3 1,9 5 0,4-1 0,3 0 0,6 1 0,1 1 0,3 0 0,-1 1 0,2 2 358,-1 6 1,-4-2-1,0 5 1,-6-3-1,-7-2 1,-7 2-388,-5 3 0,-9 2 1,-6 6-1,-7-4 1,-10-4-1,-6-4-230,-6 0 1,-3-1-1,-5 0 1,-6 2 0,-2 1-1,1 2 1,2-2-1141,4-1 1,-1 0 0,11 1 1278,9 2 1,7 0 0,9-5-1</inkml:trace>
  <inkml:trace contextRef="#ctx0" brushRef="#br0">20302 8996 21927,'0'-13'-645,"0"-1"0,0 1 0,-2 1 1,-2 5 1185,-5 7 0,2 6 1,-2 8-1,0 3 0,0 2 1,0 0-1,0 2 1,0 0-133,0 2 1,6 1-1,-1 0 1,3-4-1,1 0 1,0-3-561,0 3 0,0-6 0,0 4 72,0-3 1,0-9-1,0-6 1,0-7 0,-2-7-1,-1-4-162,-1-4 1,-1 0-1,5-3 1,0-3-1,0 0 1,0 1 0,0 3 263,0 2 1,0 6 0,0-2 0,0 3 0,2 2 284,2 0 0,4 4 0,5 1 0,0 2 0,1 3 1,-1 2 83,0 1 1,0 0 0,1 0 0,-2 1 0,-2 2-1,-1 3 1,1 0-1624,2 0 0,-3 0 0,0-2 0,1 4 0,2 1 0,3-2 0,3 1 1570,4-1 1,3 2-1,2 4 1</inkml:trace>
  <inkml:trace contextRef="#ctx0" brushRef="#br0">20928 8796 27740,'-9'-18'-4949,"1"0"5832,-1 7 1,1 6 0,4 10 0,2 3 0,2 4 0,2 5 0,1 2-446,1 3 0,5 11 0,-3-7 0,0 2 0,1 1 0,-1-3 0,0 1 0,-3-1-842,-1 1 0,-2-2 0,0-1 0,0-3 1,0-2-1117,0-3 1,-2-1 0,-2-3-1,-5-3 1,-3-6 1773,-1-6 0,-1-5 1,1-5-1</inkml:trace>
  <inkml:trace contextRef="#ctx0" brushRef="#br0">20915 8823 24600,'13'-21'-211,"1"3"0,0 3 1,3 3-1,2 2 906,2 1 0,1 6 0,5-1 0,-1 2 1,1 2-1,1 0 0,2 0 0,2 0-962,2 0 1,-3 6-1,5 3 1,0 1 453,-2-1 0,10-3 1,-2-6-1</inkml:trace>
  <inkml:trace contextRef="#ctx0" brushRef="#br0">21528 8756 30633,'0'-13'249,"6"10"0,3 4 0,3 4 1,1 2-523,1 0 1,3-2 0,3 2-1,-1 1 1,2-1 0,-2 3-1,0 1 1,-1-1 304,1-1 0,-4-6 0,4 3 0</inkml:trace>
  <inkml:trace contextRef="#ctx0" brushRef="#br0">21342 9022 28484,'13'0'30,"6"2"0,5 1 0,4 1-70,3-1 1,6-1 0,-1-2-1,2 1 16,2 4 1,6-4 0,1 5 0</inkml:trace>
  <inkml:trace contextRef="#ctx0" brushRef="#br0">22288 8809 30571,'-1'-12'-3774,"-2"11"3757,-2 11 1,-4 11 0,5-3 0,-1-2 0,1 0 0,-1 1 0,3 2 0,-1 0-1,0 0-162,-2-2 0,1-1 0,2 0 0,-1 2-298,-1-2 0,-2-8 1,1-8-1,-2-9 1,-2-6-1,2-4 9,1-2 1,-3-1 0,4-5-1,3 1 1,0 0 0,2 3-1,0 2 1102,0 2 1,0-4-1,2 6 1,2 2-1,5 5 277,3 5 0,1 4 1,0 1-1,1 0 1,1 1-1,1 4 1,3 3-1680,2 4 0,-3 2 0,4-1 0,0 0 0,0 1 0,0-1 1129,2 0 1,7 1 0,3-1 0</inkml:trace>
  <inkml:trace contextRef="#ctx0" brushRef="#br0">22821 8623 16905,'2'-33'386,"2"6"1,-1 13 0,5 11-19,-3 6 0,0 4 0,-5 8 0,0 1 0,0 3 0,-2 2 1,-2 4-1,-5 3-167,-3 4 1,-1 5-1,0-2 1,-1 2 0,1 0-1,0-3 1,1 0-2862,3 0 1,-2-4-1,7 1 2591,1-3 1,2-1 0,1-1 0</inkml:trace>
  <inkml:trace contextRef="#ctx0" brushRef="#br0">23114 8796 13017,'0'-13'0,"-1"1"1921,-3 3 0,2 10 0,-2 11 0,1 4-1332,-2 1 1,2 2-1,-4-1 1,1 0-1,3 1 1,1 2-1,2 1 1,0-2-452,0 0 1,6 2-1,3-4 1,3-2-1,1-1 1,1-3 0,-1-3-499,0-5 0,1-4 0,-1-6 0,-1-7 0,-3-8 0,-5-6 115,-2-4 0,-2 2 0,0-5 1,0 1-1,0 3 0,0 2 0,0 3 1,0 1 1251,0 2 1,0 10 0,0-1-1,1 3-1856,4 2 1,-1 8-1,8 9 1,4 4-1,4 5 1157,3 4 1,8 4 0,3 0 0</inkml:trace>
  <inkml:trace contextRef="#ctx0" brushRef="#br0">23648 8729 29182,'6'-23'-810,"3"5"0,-2 6 0,0 13 0,-1 4 678,-3 4 1,3 4 0,-1 5 0,-2 6-1,-2 5 1,-1 7 0,-1 4 0,-4 3-634,-4 1 1,-7 1 0,-5-6 0,-3-1 0,-5-6 0,-2-5 0,-2-4 896,4-2 0,-6-2 1,1-5-1</inkml:trace>
  <inkml:trace contextRef="#ctx0" brushRef="#br0">23488 8903 14447,'35'-63'0,"1"4"0,1 3 0,0 7 1972,-2 6 0,1 3 0,-8 12 1,-3 4-1387,0 3 1,-4 10 0,0 6 0,-2 5 0,-1 6 0,1 7 0,3 11-371,4 10 0,0-4 0,1 8 1</inkml:trace>
  <inkml:trace contextRef="#ctx0" brushRef="#br0">12797 14713 29265,'0'-13'-740,"-4"0"1,-2 1 0,0 1 0,-2 4-1,2 0 1,-1 1 1052,0 0 0,-2-3 0,-5 4 0,1 2 0,0 2 0,-1 1 0,1 0 0,0 0-155,-1 0 1,0 0 0,-3 1-1,-2 2 1,0 2 0,-2-2 0,2-2-1,-2-1 1,2 2 0,-2 1 110,0 1 0,3 1 1,-2-4-1,-1 2 1,0 3-1,-1 0 1,0 1-278,0 1 1,-1-4 0,-3 5-1,-1 1 1,0 2 0,-1 2 27,-3-1 0,3-4 1,-5 0-1,2 1 0,0 2 1,2 0-1,0-2 127,3-1 0,4 0 0,-1 3 1,1-2-1,1-1 0,2 0-332,0-2 0,4 5 0,-3-3 0,4 3 0,0 1 0,1 0 0,0 1 189,-1-1 0,2 5 1,2 0-1,1-2 1,-1-1-1,-2-2 0,-1-1-261,-1-3 1,5 6 0,0-4 0,-1 4-182,-2 6 1,5 1 0,2 0 0,4-4-1,1-3 180,0-2 0,1 1 0,2-1 0,3 0 1,2 1-1,1-1 0,-1 2 111,1 3 1,-1-4 0,2 4 0,-1-2 0,1 1 0,1 2 0,-1 0 113,-1 0 0,4 4 1,7-6-1,-1 1 0,2 0 1,-1 1-1,5 0 0,4 1 96,2-4 0,4 3 0,-2-1 0,1-2 0,3-1 1,1-2 98,2 1 0,0-1 0,2 0 0,-1 1 0,2-1 0,-3 0-12,-1 1 1,5-5 0,-5-1-1,1 3 1,3-1 0,-2 1 0,2-3-1,0 3-120,2 1 0,0 1 0,0 0 0,2 1 0,4-1 1,-1-1 136,0-3 1,11 1 0,-3-5 0,6-3 0,2 0-1,1-2 1,-1 0 338,1 0 0,0 0 0,-4 0 0,0 0 1,-6 0-1,3-2-381,-3-2 1,1 3-1,4-4 1,-2 4-1,-3 1 1,1 0 0,-2 0-258,-1 0 1,2 0-1,-1 0 1,-1 0-1,2 0 1,1 0 181,1 0 0,4 0 0,-4 0 0,0 0 1,2-2-1,-2-2 0,2-4 0,-2-1 134,0 1 1,-2 0 0,-7-2-1,0 2 1,4 2 0,2 2-185,0-2 0,-5 3 0,-3-4 0,1-1 0,0 2 0,-1-1-591,-3 0 504,6 4 0,-8-8 0,4 5 0,-1 0 1,-1-1-1,-1 0 0,0-4 91,-1-1 1,-1-5 0,-1-3 0,1 1 0,1-2 0,-2 1 136,2-4 1,0-3 0,-3-2-1,-1-2 1,-2 1 0,-3 2 0,0 1-407,0 1 1,-5 3 0,3 3 0,-4-1 0,-2 0-1,1-1 1,-2 1-253,-3 3 1,-2-1 0,-7 1 0,-1 1-1,-2-1 1,-2-1 0,-2-1 274,-3 1 0,-2-3 0,-1 3 1,-1-2-1,-2-1 0,-5-1 70,-4 1 0,2 0 0,-9-3 1,-1 1-1,-2 3 0,-4 1 1,-4 0-159,-1 1 0,-6 1 1,0 5-1,-5 0 1,-2-1-1,-1 1 0,0 0 130,-4-1 1,1 3-1,1 0 1,-1 2-1,3-1 1,-1-2 438,3-1 0,0 4 0,0 0 0,-3-1 0,-2-2 0,0-1 0,-1-1 125,0 1 0,0 0 0,-4 1 0,-2 1 0,-1 4 0,-2 0-364,1-1 1,-6 5 0,-1-3 0,2 2-1,0-1 1,2 1 0,-2-1 17,-3 1 0,9-2 0,-8 3 1,2-3-1,4 0 0,0-1 0,4 0 452,0-4 0,-6 4 0,6-1 0,-1 1 0,-1 1 0,0 0 0,-5 2-424,-4-2 1,-3 4 0,30 0 0,0 0 0,-36 2 0,0 4 0,36 0 0,-1 0-239,1-1 1,-1 1 0,-1 2 0,-1 0 0,-1-2-1,1 1 1,0 0 0,0 2 0,2-1 0,0 1 0,-1 0-1,1-1 1,1 1 0,-1 0-106,0-1 1,0 1-1,-32 5 1,1-2 0,6-1-1,1 0 1,2 0-1,-3-2 69,2-1 1,4 0 0,0-3 0,4 1 0,2-1 0,1 0 0,4 3 123,1 8 1,-4-1 0,2 6-1</inkml:trace>
  <inkml:trace contextRef="#ctx0" brushRef="#br0">15223 7357 30895,'2'-8'-9831,"0"2"4068,3 0 4131,-1 5 1838,-4-5 1,-6 12 0,-1 1-1</inkml:trace>
  <inkml:trace contextRef="#ctx0" brushRef="#br0">15436 6943 29695,'0'-13'-4916,"0"0"1,5 4-427,-1 0 5302,1 6 0,-7-3 0,-2 6 1,-5 0 438,-3 0 1,-1 5-1,-2 1 1,-1 1-1,-4 3 1,1 1 0,0-1-1,1-1-157,-1 1 0,4 2 0,-3 1 0,3 1 0,4 1 0,0 1-391,2 2 0,5-1 0,-4-3 1,2-1-1,5 0 0,2 1 286,4-1 1,5-4 0,-1-2-1,5 1 1,2-2 0,2 0 0,-1-3-121,3-2 1,-4-1 0,6 0 0,2 0 0,0 0 0,-1 0 0,-1 0-1,1 0 1,-1 0-110,0 0 1,-4-1 0,3-2-1,-2-3 1,-3 0 439,-1 0 0,4-5 1,2 4-1</inkml:trace>
  <inkml:trace contextRef="#ctx0" brushRef="#br0">15503 7050 29695,'-12'-6'-1472,"3"-3"0,3 2 0,8-1 0,2 3 2087,5 2 1,9 0-1,6 0 1,5-3-1,8-2 1,6-2-1,6-2 1,4-1-397,5-1 1,-3 1-1,3 1 1,-5 2-1,-3 1 1,-2-1-1,-1-2 1,-2-2-852,-4 1 1,2 4 0,-9 2 0,2-1 0,-2 3-1,-3-1 1,-5 3 713,-2 1 0,-2-4 0,5-1 0</inkml:trace>
  <inkml:trace contextRef="#ctx0" brushRef="#br0">16983 6490 30489,'13'14'-1081,"-1"-1"0,-2 0 1,-2 1-1,-3 0 0,-2 3 537,-1 1 0,-2-1 0,0-3 0,0-1 0,0 0 1,0 1-1,0-1-612,0 0 0,-2-5 1,-2-4 1268,-5-2 0,3-8 0,2-5 0,2-5 0,2-6 0,0-3 0,2-2-130,2 0 0,4 5 1,5 1-1,0 2 1,-1 1-1,-2 1 1,-1-1 20,2 1 0,-5 7 0,0 3 1,-2-1 74,0 1 1,7 4 0,-2-1-596,3 2 0,-1 4 0,0 2 0,-2 3 0,1 2 0,2 0 0,1 1-3007,1 2 3947,-1 2 0,6-1 0,2 0 0</inkml:trace>
  <inkml:trace contextRef="#ctx0" brushRef="#br0">17742 6051 29530,'0'-21'-3277,"-5"9"0,-3 12 0,-1 7 3075,0 5 0,0 2 0,-4-1 0,0 2 1,1 1-1,2 2 0,1-1 0,0 1 147,1 0 0,-3 6 1,3-4-1,-1 3 1,2-1-1,-1 2-201,1 1 0,4-3 0,-1 0 0,2 2 0,2 0 0,0-1 0,0-2-304,0-2 0,6-1 1,3-5-1,1 1 0,1-1 1,-4 0 581,-1 1 1,4-1 0,-2 0-1</inkml:trace>
  <inkml:trace contextRef="#ctx0" brushRef="#br0">18142 6264 27246,'0'-14'-9831,"2"1"8633,2 0 0,-1 1 0,5 2 0,-2 1 1968,-3-2-321,-2 5 1,-5 2-1,-2 7 1,0 3-1,-2 1 1,1 5-1,-2 3-559,2 3 1,-4 4 0,7-3 0,1 0 0,1 2 0,2-2 0,0 2 166,0 0 0,6 0 0,3 1 0,3-4 0,3-4 0,1 0 0,3-1 178,2 0 0,-3-5 0,3-4 0,-2-2 1,-3-2-1,-1 0 0,-3-2-641,-3-2 1,-2-4 0,-4-6 0,2-4-1,-4-3 1,-4-1 0,-6 0 480,-3-2 1,-1 0-1,-2 1 1,-1 0 0,-2 1-1,2 1 113,1 4 1,3 2-1,2 1 1,2 1-1,2 0-399,3-1 0,3 7 0,5 3 1,4 2-1,3 2 0,2 0 498,4 0 353,9 0 1,7 0 0,6 0-1</inkml:trace>
  <inkml:trace contextRef="#ctx0" brushRef="#br0">18729 6130 8899,'0'-17'0,"0"-1"-436,0 2 1,1 7 131,4 4 0,-4 5 0,2 6 0,-4 6 0,-5 4 0,0 2 0,-2 1 263,1 4 0,3 2 0,-4 3 0,2 2 0,5 1 0,4-2 0,6-1 659,3-1 0,7-2 0,3-1 0,3-3 0,2-2 0,-2-3 358,-3-1 1,2-8 0,-6-2 0,-2-5-957,-1-5 0,-8-2 0,-4-6 0,-4-1 0,-5 0 0,-3-3 145,-6-1 1,2 2 0,-7 6-1,3 2 1,-1 2 0,2 2-1,1 0 132,2-1 1,-1 1-1,1 4 1,1 1-1,2 4 1,2 4-613,2 2 1,2 3 0,5-1-1,5-1 1,8-3 0,8-3 1045,7 0 0,6-5 1,4 5-1</inkml:trace>
  <inkml:trace contextRef="#ctx0" brushRef="#br0">19262 6130 28308,'-4'-13'-2935,"-1"0"1,-1 5-1,3 5 2606,-1 6 0,-1 5 0,7 4 1,2-2-1,5-1 0,3 1 0,1 2 1,2 1 591,3 1 0,-2-5 0,5 0 0,-2 1 1,-2 2-1,-1 1 0,-1 0-1657,-2 1 1370,3-1 0,-8 0 0,5 1 1</inkml:trace>
  <inkml:trace contextRef="#ctx0" brushRef="#br0">19115 6464 28340,'15'0'0,"3"0"-76,4 0 0,8 0 0,2 1 0,3 4 121,2 3 1,7 4-1,3 2 1</inkml:trace>
  <inkml:trace contextRef="#ctx0" brushRef="#br0">13623 15673 17062,'-6'-20'-1018,"4"6"0,-6-4 0,2 3 1166,3 2 0,2-1 0,2 1 0,2 0 0,3-1 1,2 1-1,2 1 0,2 2 0,1 3 0,0 1 0,2 3 70,3 1 1,3 2 0,5 0 0,3 0 0,0 0 0,5 0 0,3 0 0,6 2 0,3 1 0,6 1 95,4-1 0,-2-2 1,5-1-1,4 0 0,1 0 1,3 0-1,-5 0-97,-1 0 0,5 0 0,0 0 0,-1 0 0,0 0 0,-6 0-153,-3 0 0,1 0 0,-2 0 0,-5 0 0,-3 2 0,-4 1-127,-1 1 1,-4 1 0,-2-5 0,-5 0 0,-3 0 0,-3 0 0,-3 0 0,-4 0 119,-3 0 1,-5 4 14,-5 1 1,-13-1 0,-15-4-1,-7 0 1,-5 0 0,-5 0-1,-6 2-117,-8 2 0,-6-2 1,-12 2-1,-3-3 0,35 0 1,-2-2-1,0 1 1,-1 0-1,-2 1 0,-1 0 7,1 1 1,0 0 0,2-1 0,1 0 0,0 1 0,0 0 0,1-1 0,1 0 0,0-1 0,1 0 0,0 0 0,1 1 0,-35 2 347,5 2 0,8-1 0,12-4 0,7 0 0,4 2 0,9 1 52,7 1 1,9 0-1,11-4 1,14 0-325,15 0 1,8 0-1,8 0 1,11 0 0,8 0-1,9 0 1,2 0 0,-36 0-1,1-1-95,1-1 0,0 0 0,-1 1 0,0 0 0,5-1 0,-1 0 0,1 1 0,0 0 0,-2 1 1,0 0-1,1 0 0,-1 0 35,0 0 1,-1 0-1,33 0 1,-36 0-1,1 0 1,30 0-1,-8 0 1,-3 0-1,-3 0-141,-2 0 1,-4 0 0,-14 2 0,-3 1 0,-6 2 0,-4 1 0,-4 2-1146,-3-1 0,-8-2 0,-2 4 977,-4 1 1,-7 8-1,-1 2 1</inkml:trace>
  <inkml:trace contextRef="#ctx0" brushRef="#br0">20009 6104 8021,'7'-2'0,"-3"-2"0,-1 2 0,2-2 47,-4 3 0,5 2 0,-6 3 1,0 5-1,0 3 0,0 1 0,0 1 1,2-2-1,1-2 0,1-1 4868,-1 1 0,0 1-4717,1-2 0,-1-8 0,5-8 1,-2-4-1,-2-4-618,2 1 1,-3-3-1,5 1 1,-1-2-1,-1 1 529,0-3 1,4 5-1,-1-2 1,1 2-1,1 3 842,-2 3 1,-5 2 0,5 4-1188,1-2 0,-2 1 0,1 4 0,1 0 1,2 0-173,1 0 0,1 0 0,-1 0 408,0 0 0,12-6 0,3-1 0</inkml:trace>
  <inkml:trace contextRef="#ctx0" brushRef="#br0">20502 5851 12323,'0'13'814,"0"-4"0,1 0 0,4 0 0,4-1 1,1 1-1,0 0 0,-1-1-1548,2-4 1,5 2-1,2-2 1,-1-2-1,3-4 1,2-3-1,2-4 734,-2-6 0,3-4 0,-4-8 0</inkml:trace>
  <inkml:trace contextRef="#ctx0" brushRef="#br0">20795 5797 8021,'0'-13'1156,"0"4"0,-1 3-453,-4 5 0,4-1 0,-4 13 0,4 2 0,1 5 0,0 1 0,0 2 0,-2-1-201,-2 4 0,2 1 1,-4 2-1,2 0 1,-2-2-1,0-2 1,0 0-1,3-1-3309,2-1 0,1-2 2807,0-6 0,6-5 0,1-3 0</inkml:trace>
  <inkml:trace contextRef="#ctx0" brushRef="#br0">21288 5664 7918,'6'-7'334,"-3"-4"0,6 7 1073,1 1 1,2-3-1,0 3-735,-3 4 0,-5 5 1,-7 8-1,-2-1 1,-3 0-1,-1 1 1,0-1-331,0 0 0,2 5 0,-3 0 1,2-2-1,2-1 0,3-2-591,2 1 0,1-1 0,1-1 1,4-3 106,4-5 0,3-2 0,1-2 1,0 0-1,1 0 0,-1 0 1,2-2-124,2-2 1,0 2-1,4-2 1,-1 2-1,0 2 1,0 0-1,1 0-1711,3 0 0,-1 0 1976,0 0 0,8-6 0,-3-1 0</inkml:trace>
  <inkml:trace contextRef="#ctx0" brushRef="#br0">21901 5651 7918,'0'-14'526,"5"6"1,1-1 1583,1-2 0,-2 5-1317,4 2 1,-12 4 0,-2 4 0,-5 7 0,-5 4 0,-1 2-1,-4 1-575,0 1 0,3-4 1,0 3-1,2-2 1,3 0-1,3 2-391,5-1 1,2-3 0,4-2 0,2-1 0,5-4-1,3-1 1,1-3-432,0-2 0,2-1 0,2 0 0,2 0 0,0 0 1,2 2-1,-2 1-501,0 1 0,4 1 1105,-6-5 0,13 0 0,-2 0 0</inkml:trace>
  <inkml:trace contextRef="#ctx0" brushRef="#br0">22395 5624 7913,'-9'-19'437,"0"5"0,6 1 96,-2 4 0,5 2 0,5-1 0,4 3 0,3 2 0,1 1-194,0 2 1,7 0 0,0 2 0,3 1 0,-3 1 0,0-1 0,-4 0 0,-1 0 135,-2 1 1,-4 2 0,-2-1-1,-1 4 1,-3 2-344,-1 3 0,-8 4 1,-5-1-1,-3 1 1,-6 0-1,1 0 1,0-1-1,2 1-39,3 0 0,2 1 0,3-3 0,4 2 0,4-2 0,1-1 56,0-1 0,7-1 0,7 0 0,6-1 0,6-3 1,2-5-1,1-2 19,2-2 0,5 0 0,-5 0 0,0 0 0,0 0 0,-1 0 0,-3 1-1151,-4 4 0,-6-4 0,0 4 0,-3-2 0,-4 0 0,-1 3 983,1 1 0,8-4 0,3 3 0</inkml:trace>
  <inkml:trace contextRef="#ctx0" brushRef="#br0">13970 10915 20517,'7'-13'-2353,"-2"-1"0,-5 7 2826,-5 2 0,5 0 0,0 0 0,8 2 0,4 2 0,1 1 2166,0 0-2550,-5 0 1,4 1 0,-4 2 0,4 3 0,2 1 0,-1 4 0,0 1-1,-1 1-7,-3 0 0,7 1 0,-2 0 0,0 1 0,1 0 0,0-3 128,3 0 0,-2 0 1,6-1-1,1 0 1,0-4-1,2-1 1,5-1 1003,3 0-1162,-4-3 1,10 4 0,-4-6 0,4 0-1,1 0 1,0 0 0,1 0 108,4 0 0,-2 4 0,4 1 0,-1-2 0,-3 0 0,0 0-155,1 1 1,-7 2 0,3-3 0,-3 3-1,-1 0 1,-2 0 0,0-3 0,-1 0 16,-1 1 0,1-2 0,-2 2 0,4-2 0,3-2 0,-1 0 0,-2 0 75,2 0 0,6 0 0,2 0 0,-3 0 0,0 0 1,-1 0-1,2 0-35,2 0 0,1 0 1,-3 0-1,1 0 1,-1 0-1,-1 0-29,-2 0 1,-1 1 0,0 2 0,-2 1 0,-1-1-1,2-1 1,2-2 44,0 0 0,7 0 1,-7 0-1,3 0 0,2 0 1,-1 0-1,1 0 293,1 0-381,-5 0 1,9 0 0,-5 0-1,-2 0 1,-3 0 0,-3 0-89,-2 0 1,1 0 0,2 0-1,-2 0 1,-3 0 0,-2 1-1,0 2 1,-2 2 81,0-2 1,-3 0-1,2 0 1,2 1-1,1 0 1,0 1 0,2 1 49,2 1 1,4-4 0,-1 3 0,1-1 0,-1-1-1,5-1 1,2-2-44,1-1 0,-2 0 1,-2 0-1,1 0 1,2 0-1,1 0 1,0 2 139,-3 2-1,-1-2 1,-4 2 0,-1-2 0,-1-2 0,-1 0 0,-1 1-124,-2 4 0,0-4 0,-1 5 0,-1-1 1,-2 0-1,-1 3 0,-1 1-343,1-2 1,-5 1 0,-1-5 0,0 2 0,-2 1-1,0 0 1,-3-1-629,-1 1 1,-1-5 0,-1 4-1,0-4-384,1-1 0,-1 0 0,-1 2 0,-2 1 1247,-1 1 1,6 6 0,6-2 0</inkml:trace>
  <inkml:trace contextRef="#ctx0" brushRef="#br0">19115 11368 8364,'6'-21'0,"-4"2"0,8 13 572,-5 6 1,-1 6 0,-4 7 0,0 2 0,0 2 0,0 2-1,0 1 1,0 3 0,0-1 0,0-1 0,0-1 255,0 1 0,0-5 0,0 2-1192,0-3 0,0-9 0,0-6 0,0-9 0,0-6-62,0-3 1,2-5 0,2 1 0,5-5 0,3-4-1,1-3 629,0 0 1,1 1 0,-2 6 0,-2 2-1,-1 3 1,1 4 0,2 3 672,1 2 1,-4 4 0,0 2-1,2 1-656,0 3 1,-2 3 0,-1 4-1,-1 5 1,0 3 0,2 1 0,0 2-1130,0 3 0,2-2 0,5 7 1,3 0-1,2 1 909,3-2 0,7 3 0,3-4 0</inkml:trace>
  <inkml:trace contextRef="#ctx0" brushRef="#br0">19915 11195 8552,'0'-39'3792,"0"4"-3015,0 8 0,0 15 0,0 14 0,0 8 0,-1 8-555,-4 3 0,2 2 0,-6 7 0,-1 3 0,-2-1 0,0 4 0,2-1-749,1 2 0,2 8 0,-2-8 1,4-2-1,2 1 0,0-4-1259,-1 1 0,0-4 1,4-6 1785,0-6 0,6-2 0,1-1 0</inkml:trace>
  <inkml:trace contextRef="#ctx0" brushRef="#br0">20368 11248 8389,'0'-47'2063,"0"2"1,-5 22-1559,-4 9 0,1 16 0,-1 8 1,-1 5-1,-2 4 0,-1 2 1,-1 3-1,0 2 0,-3 5-272,0 5 1,5 4-1,6 1 1,1 1-1,2-5 1,5-2-1,7-2-468,7 0 1,5-8 0,7-8 0,2-3 0,1-5 0,-2-5-257,-1-2 1,-1-8-1,-2-5 1,-2-5 0,-7-8-1,-4-4 1,-5-6 324,-1-4 1,-5 1 0,-6-6 0,-7 3-1,-2 3 1,-2-2 0,1 4 647,0 1 1,2 7-1,1 6 1,2 2-1,1 3-338,-1 1 1,4 9 0,3 7 0,6 10 0,7 7-1787,6 2 0,7-2 0,8 4 1642,4 2 0,16 1 0,3 2 0</inkml:trace>
  <inkml:trace contextRef="#ctx0" brushRef="#br0">21088 11195 10159,'-9'-42'0,"2"8"981,1 9 0,-4 12 0,1 8 1,-3 4-668,-1 1 1,-2 4 0,-1 2 0,-2 2 0,1 3 0,1 6 0,0 4 239,-2-1 1,0 10 0,5-3 0,1 2 0,2 2 0,2 2-1,2 1-637,4 3 0,6-3 0,6 0 1,7-1-1,5-5 0,4-5 1,4-5-673,1-3 0,0-3 1,-4-2-1,-2-2 1,-3-2-1,-4-5 328,-3-4 0,-8-4 0,-2-8 1,-7-3-1,-7-3 0,-8-1 1,-7 0 955,-3-2 1,-4 5 0,0 1-1,1 3 1,2 2 0,3 1-16,3 3 1,-2 3 0,8 8 0,4 2 0,8 5 0,7 5-3048,6 3 1,14 3 2532,8 2 0,12 3 0,5-4 0</inkml:trace>
  <inkml:trace contextRef="#ctx0" brushRef="#br0">21741 11408 8365,'12'-13'0,"-3"-1"0,3 1 0,-3 0 0,3-1 0,0 0 0,-3-4 0,2 3 215,-2-3 0,-1 8 0,-1 1 0,0 0 1,-1 0-1,0 3 0,-4 5 578,-5 7 1,0 4 0,-6 5 0,-1 3 0,-1 4 0,1 2-420,1-2 1,2 3-1,-2-4 1,3 1 0,1-1-221,1-2 0,-1 3 0,5-4 0,0-2 0,2-1-872,2-2 0,-1 2 1,6 1-1,2 2 718,0-2 0,3-7 0,-1-3 0</inkml:trace>
  <inkml:trace contextRef="#ctx0" brushRef="#br0">21688 11488 8857,'0'-33'1354,"0"7"1,2 11-1,2 11-1609,5 2 0,7 2 0,2 0 1,0 0-1,1 0 0,2 0 0,3 2 1,-1 0-2992,1 3 3246,4 5 0,-1 4 0,7 6 0</inkml:trace>
  <inkml:trace contextRef="#ctx0" brushRef="#br0">22421 11341 8718,'14'-16'137,"-1"3"1,5 2-1,1 11 1,0 0-62,1 0 1,2 0-1,-3 2 1,0 1-1,2 3 1,-2 0-1,2 1 1,-2 1 8,0 2 0,-1-3-85,-4 2 0,-1 6 0,0 6 0</inkml:trace>
  <inkml:trace contextRef="#ctx0" brushRef="#br0">22328 11608 8343,'0'-19'0,"10"10"0,7 1 0,5 8 238,6 5 1,12-1 0,1-2 0,4 1-1,4 1-238,3-1 0,-2-1 0,9-2 0</inkml:trace>
  <inkml:trace contextRef="#ctx0" brushRef="#br0">23408 11288 8374,'-6'-21'0,"3"4"612,-6 8 0,7 3 0,2 6 0,8 0 1,4 0 692,1 0 1,-4 1 0,-2 4-1,-1 4 1,-3 2 0,-3 4-946,-4 3 1,1-3-1,-6 4 1,-1-1-1,-2 1 1,-2 0-1,1 2 1,0-2-104,-1 1 0,3-1 0,0-3 1,2 2-1,0-2 0,2-1-202,3-2 1,4 1 0,4-3-1,5-2 1,3-4 187,1-4 1,6-1 0,4 0 0,0 0 0,1-1 0,-2-2 0,2-2-466,1 2 1,-3-2 0,-1 0 0,0 1 0,-2-1 0,0 1 0,-2 1-1180,-3 1 1,0 2 0,-1 0 0,0 0 0,1 0 0,0 0 0,3 0-4328,1 0 5728,5 0 0,-2-12 0,6-2 0</inkml:trace>
  <inkml:trace contextRef="#ctx0" brushRef="#br0">23954 11275 8374,'0'-27'1062,"0"6"1,0 4-1,0 2-361,0 1 0,0 6 0,0 2 0,0 6 1,-3 9-1,-6 8 391,-8 9 0,-7 3 0,-4 11 0,-3 2 1,-5 2-1,-2 5 0,-2 3 0,-2 2 1,1 3-956,1 0 1,16-26 0,2 1 0,-14 27 0,4-1 0,2-2 0,5-6-1,3-1 1,4-3-2639,3 0 0,6-3 0,2-8 2501,1-3 0,-4-4 0,2-2 0</inkml:trace>
  <inkml:trace contextRef="#ctx0" brushRef="#br0">16196 15606 8386,'0'-24'30,"0"-2"0,6-1 1,3 9 360,3 9 0,7 6 0,3 3 0,5 0 1,4 0-1,6 0 0,6 0 0,7 2 0,7 1 1,6 3-1,5 1 0,5 4 0,1-1 0,-35-5 1,-1 0-1,1-1 0,-1 0-123,0-1 1,0 0-1,36 1 1,-9-4-1,-4 0 1,-1 0-1,-2 0 1,-3-1-1,-8-4 1,-4-2-929,-4-1 1,-4-5 0,1 1 0,-5-4 0,-4 0 659,-5 1 0,-3-4 0,-6-2 0</inkml:trace>
  <inkml:trace contextRef="#ctx0" brushRef="#br0">17423 15260 9584,'-8'-2'762,"4"-2"1,5-4-1,10 1 56,11 2 0,9 4 1,10 2-1,4 2 1,2 2-1,2-1 1,-2 2-1,-1 3-385,-3 3 1,-3 1 0,-6 1 0,-7-1 0,-8 2 0,-5 1-1263,-6 2 0,-2 4 0,-9-3 0,-4 0 0,-8 1 0,-6-4 0,-5-1-407,-4-2 1,1-1 0,6-2 0,6-2 0,2-2-917,1-3 2134,7-2 1,13-7-1,9-1 1</inkml:trace>
  <inkml:trace contextRef="#ctx0" brushRef="#br0">19035 15353 19167,'0'-9'-453,"0"0"1221,0-1 0,6 4 0,2 0 0,1 1 0,0 1 0,1 1 1,2 5-1,0 5 7,-3 6 1,1 9 0,-6 1 0,-1 3-1,0 4 1,0 1 0,2-1-1667,-2-2 0,-3-3 0,-5-1 0,-2-4 0,-2 0 0,0-4 202,-1-1 0,2-3 0,-1-4 1,-1-3-1,-2-4 0,0-2 0,2-4 1,2-3 713,3-4 0,-4-7 0,4-5 0,2-4 1,3-3-1,5 1 414,4 2 0,2 1 1,4 1-1,2-1 0,2 2 1,0 2-1,2 4-66,0 0 0,-5 9 0,2-4 0,-4 4 0,-2 1 0,-1 2 0,-2 1-2891,1 3 1,2 1 0,3 2 2619,2 0 1,4 0 0,6 0 0</inkml:trace>
  <inkml:trace contextRef="#ctx0" brushRef="#br0">19889 15126 8774,'7'-26'0,"-4"2"540,-6 6 0,2 9 0,-5 18 0,1 8 1,-1 2 631,-1-1 1,-1-2 0,-2 0 0,3 3 0,1 1 0,1 2 0,1 2-1025,-1 4 1,1 10 0,4-1 0,0-1 0,3-1 0,4-2 0,7-1-486,0-2 1,3-2-1,-1-3 1,3-2 0,1-7-1,-1-4 1,-3-5-119,-1-1 0,-6 3 0,-3-5 990,-5-1 1,-1-1 0,-12-2-1,-4 1 1,-3 2 0,-5 3-1,0 2 111,2 2 0,-2 2 0,7 1 0,0 0 0,4 1 0,4-1 0,5 0-1065,2 1 0,2-5-233,0-1 1,12 0-1,6 2 1,7-2-1,5-2-2809,1-3 1,9-2 3491,-5-1 0,13-6 0,-7-1 0</inkml:trace>
  <inkml:trace contextRef="#ctx0" brushRef="#br0">20768 15446 15774,'0'-18'-493,"-1"1"1576,-4 0 1,7 8-1,1 5 1,10 3 0,6 1-896,5 0 1,6 1 0,2 2 0,1 3 0,1 0-1,-1 1 1,-1-1 0,-2 2-7854,-2-1 7710,-7-4 1,4 9 0,-4-5 0</inkml:trace>
  <inkml:trace contextRef="#ctx0" brushRef="#br0">20555 15686 11808,'0'-13'1226,"6"11"0,6 8 0,9 6-1311,10 1 1,1 2-1,4-10 1,1-2-1,1-2 1,4-1 0,1 0 84,1 0 0,13 0 0,-3 0 0</inkml:trace>
  <inkml:trace contextRef="#ctx0" brushRef="#br0">21781 15246 11104,'0'-17'0,"0"2"1585,0 7 1,-5 25 0,-3 15 0,-1 1-1182,0-5 0,0-9 0,-5 3 0,-3 4 0,0 2 1,0 4-1,3 1-775,0-1 0,-4 10 0,1-2 0,0 0 0,3 0 0,2-3 0,3 0-5928,4-5 6278,4-2 1,1-3 0,0-1 0</inkml:trace>
  <inkml:trace contextRef="#ctx0" brushRef="#br0">22301 15420 8881,'0'-14'312,"0"1"-1126,0 5 1614,0 3 1,0 15-1,-1 3 1,-2 2-1,-5 1 277,-3 2 1,0-2 0,-8 7 0,1 0-1,-1 2 1,0 2-485,-1 0 0,3 1 1,3 2-1,3 2 0,2 1 1,4-1-1,4-1-557,1 2 0,6-6 0,4 1 1,6-6-1,8-3 0,4-4-596,3-5 1,0-4-1,-4-6 1,-2 0-1,-1 0 1,-3-3 0,-2-4-14,-3-6 0,-2-10 0,-6 0 0,-3-7 0,-4-4 0,-1-2 0,-1 1 491,-4-2 0,-1 0 0,-4 1 1,3 5-1,1 5 0,3 3 422,1 6 0,2 2 0,0 1-612,0 1 0,11 6 1,2 2-1,3 5 0,5 5 272,6 4 0,5 2 0,8 3 0</inkml:trace>
  <inkml:trace contextRef="#ctx0" brushRef="#br0">23168 15446 8832,'21'-31'0,"-4"0"224,-2 1 1,-2 14 0,-1 6 1428,-3 2 0,-4 7 1,-10-2-1,-4 7-1385,-3 10 0,-5 5 1,-4 9-1,-1 2 1,-3 2-1,1 2 1,0 5-69,3 4 1,2 1-1,6 8 1,1 1-1,3-1 1,8-3 229,8-3 0,9-2 1,14-5-1,3-4 1,-1-4-1,2-4-674,0-5 1,-4-2 0,1-9 0,-3-2 0,-3-4-1,-1-4 1,-3-2-187,-2-4 0,-6-4 0,-5-7 0,-2-3 1,-5-2-1,-4-1 0,-7 0 235,-7-1 0,-3 7 0,-8-2 0,-3 5 1,-5 4-1,-1 5 0,0 2 104,1 2 1,7 2-1,-2 1 1,4 3 0,5 1-1,3 5-3661,-1 4 3741,11-1 1,-14 10-1,8-4 1</inkml:trace>
  <inkml:trace contextRef="#ctx0" brushRef="#br0">21248 15833 8360,'14'-6'838,"-1"3"1,0-5 0,-1 1 2853,-3 0-3432,-3-2 1,-6 3-1,0 6 1,-2 7 0,-1 5-1,-1 1 1,1 1 209,2-1 0,-4 5 0,1 0 1,1-2-1,1-1-122,2-2 0,0-4-446,0 0 0,0-8 1,0-1-1,0-7 1,0-7-1,0-3 1,0-6-1,0-2-243,0-1 1,-4-1-1,-2 0 1,0 1 0,0-1-1,3 0 384,2 1 0,1 5 1,0 3-1,0 3 1421,0 2-957,0 0 1,1 5 0,2 5-356,1 6 1,7-1 0,-2 4 0,3-2-1,1 2 1,0 2-2856,1 2 1,0-3 2702,4 2 0,-3 0 0,4 4 0</inkml:trace>
  <inkml:trace contextRef="#ctx0" brushRef="#br0">12664 15313 27869,'-21'0'-81,"-4"-6"1,3-3 0,-2-3 558,2-1 0,-4 0 0,6-1 1,-1 2-1,2 2 0,1 1 0,2-1 1,2-1-1,4 1-359,0 1 0,-1 8 0,2 1 1,5 7-1,2 6 0,2 4 1,3 3-120,6 6 0,13-3 0,20 8 0,13-2 0,14-4 0,-26-13 0,2-2 0,6 0 0,1-2 0,4-1 0,2-1 0,10-1 0,2-1 0,5-1 0,1-2 0,-23 0 0,-1 0 0,2-1 0,2-1 0,0 0 0,1 0 0,-1-1 0,0 0 0,0-2 0,2 1 0,0-1 0,1-2 0,4-1 0,0-2 0,-1 0 0,-2 1 0,-2-1 0,1 1 0,-2-1 0,0 0 0,0 0 0,0-1 0,-1 0 0,-1-1 0,-4 1 0,0-1 0,-1-1 0,23-6 0,-2-1 0,-1 2 0,-2 0 0,-9 1 0,-1-2 0,-6 2 0,-1 0 0,-5 2 0,-3 0 0,-4 1 0,-2 0 0,31-7 0,-7 0 0,-11 7 0,-7 6 0,-6-1 0,-7 2 0,-7 0-356,-5 4 1,-5 2 0,-4 4 0,-4 5 0,-4 4 0,-2 5-6826,-4 4 6754,-2 3 1,-6 2 0,-1 0 0</inkml:trace>
  <inkml:trace contextRef="#ctx0" brushRef="#br0">19862 15206 8527,'9'0'0,"0"0"76,1 0 1,-3-1 0,1-4 0,-1-2 0,-1-2 0,2 2 0,-2-1 0,1 2-1,-1-1 1,1 1 0,1-1 1084,2-1 0,2 1 0,1-2 1,1 4-865,-1 4 1,-6 7 0,-2 4-1,-5 5 1,-5 3 0,-4-2 156,-2-1 1,-7 4-1,-1 3 1,-1 2 0,0 0-1,0-2 15,1 2 0,3 1 0,5 3 0,4 2 1,1 1-1,3 0-230,2 1 1,4 1 0,5 4-1,9-1 1,5 1 0,3 0 0,5 0-298,2-2 0,-1-5 1,2 1-1,-3-4 0,-5-4 1,0-4-1,-1-2-364,-2-5 1,2-6 0,-5 1-1,0-1 1,0-3 0,-2-3-27,-3-5 0,4 2 0,-1-5 0,-4-3 0,-3-2 0,-1-3 379,-1-2 1,-3 0 0,-5 5 0,0-1 0,-1 1 0,-3 1-1,-5 2 424,-3 1 0,-6 6 1,-1-1-1,0 4 0,-1 2 1,3 4-1,-1 2 100,0 2 0,0 3 0,5 4 0,0 2 0,-1 2 0,1 1-3112,0-1 0,5 8 2657,4-2 0,-4 9 0,1-2 0</inkml:trace>
  <inkml:trace contextRef="#ctx0" brushRef="#br0">15596 12288 18222,'0'-15'-2240,"0"-3"1,-1 5 1719,-4-1 1,2 7 603,-5 7 1,-3 0 0,-5 0 0,-2-1 0,2-2 0,1-2 0,2 2 0,-2 2 0,-1 1 0,-2 0 0,1 0 0,1 0 75,-2 0 1,8 0 0,-3-2-1,1-1 1,0-1 0,-1 1 312,-1 1 1,1 2 0,0 0 0,-1 0 0,0 0 0,-3 0-499,-1 0 1,-5 5-1,1 1 1,-4 0-1,0 1 1,-2-1 52,-4 0 1,3 3-1,-7-3 1,1 1-1,-1 2 1,1 0 87,-2 0 1,0-5-1,0 4 1,3-1 0,-1-1-1,3 0 155,-1-3 0,2 0 0,3 0 0,-2 1 0,-1 1 0,2-1 1,-1 3-1,0 4-258,-1 4 0,-1 1 1,2-3-1,-2 1 0,-1 0 1,0 3-92,4 0 1,-5 3 0,0-4 0,1 2 0,5-2 0,6-1 107,2-2 0,3 1 1,3-1-1,2 0 1,4 0-1,3 1 1,4 1-887,1 2 808,0-2 0,6 9 0,4-5 0,6 2 0,8 3 0,6 1 104,5 1 1,5 1 0,5 1-1,3 2 1,6 1 0,2-1 30,2-2 1,4-6-1,-3-1 1,2-2-1,3-3 1,2 0-1,4 1 46,1 0 0,2 1 0,-4-4 0,4 0 0,-36-6 0,0 1 0,1 0 0,1-1 0,-1 0 0,1-1-107,-2-1 0,1-1 0,3 1 1,0-1-1,-2-1 0,0 0 1,1 0-1,0 1 0,2-1 0,-1-1 1,-1 0-1,0 0-15,-1-1 1,-1-1 0,5 2 0,0 0 0,-1-1-1,1 0 1,-1 1 0,2-1 0,1 0 0,0 0 0,-1 1-1,-1-1 40,1-1 0,0 1 1,2-1-1,-1-1 0,0 0 1,-1 0-1,0 1 1,0 0-1,2 0 0,0 1 1,-2 0-1,0 0 1,2 0-1,0-1 9,0 0 1,-1 0 0,-5-1-1,0 0 1,4 0 0,2 0-1,-1 0 1,-1 0 0,-2 0 0,0 0-1,1 0 1,-1 0 0,-1 0-1,-1 0-12,0 0 0,0 0 0,4-1 0,-1 0 0,-3 0 0,-1-1 0,-1-1 0,0 0 0,33-4 0,-8-4-7,-3 0 0,9-9 0,-11 0 0,-2-4 0,-2-1 0,-7-3 0,-1-2-23,-3-3 1,-2-1 0,-1-6 0,0 0 0,-1 0 0,-4-1-1,-4-2-150,-2-1 0,-4-1 1,-3 7-1,-6 2 1,-5 5-1,-7 3-449,-2 1 1,-5-4 0,-6 1 0,-9 4 0,-6 2 0,-4 2 0,-3 0 242,-5-1 1,-2 7 0,-4-2 0,-3 4 0,-7 2 0,-8 1-1,-3 4 242,-5 1 0,30 2 1,0-1-1,-1 3 1,0 0-1,-5 0 1,0 1-1,-4-1 1,-2 1-1,-2-1 0,-1 1 69,-2-1 1,-1-1 0,2 1 0,-1 0-1,-4 2 1,-1 0 0,-2 0 0,-2 0 0,-3 0-1,-1 0 1,0-1 0,-1 0 0,0 0 0,1 0-420,1-2 1,0 1 0,3 0-1,0 0 1,-3 1 0,-1 2 445,2-1 0,1 0 0,1 0 0,2 0 0,3 0 0,1 0 0,-1 0 0</inkml:trace>
  <inkml:trace contextRef="#ctx0" brushRef="#br0">15410 6770 28248,'0'-13'-4916,"1"5"1,1 4 5181,-2 3 1,1 1 0,-10 0 0,-1 0 0,-2-2-1,-1-1 1,-1-1 0,0 1 0,-3 1 261,-1 2 1,-4-4 0,2-1 0,-4 2 0,-4 0 0,0 0 0,-2-2 0,-1-1-341,-5 0 0,-5-3 0,-2 4 0,1 1 0,-2-2-73,-2-3 0,2 2 0,-4-2-9,2-2 0,-7 0 1,3-3-1,-1 1 1,-2 0-1,0-1 46,-1 1 0,-11 1 0,4 2 0,-4 1 0,-4-1 0,0-2 0,-2 0 0,-1 1-181,35 7 1,-2 0 0,-6-1 0,0 1 0,2-3-1,0 0 1,-1 1 0,-1 0 0,-1 1 0,-1 0 0,0 1-1,1-1 1,-3 0 0,1 0 178,0-1 0,0 0 1,2 1-1,0 1 1,-2 0-1,0-1 0,1 0 1,1 0-1,0-1 1,1 0-1,-1 0 0,-1 0 1,0 1-1,1 0-101,-3 0 0,1 1 1,1 0-1,0 1 0,0-3 1,0 1-1,1 1 0,0 1 1,-2-1-1,0 0 1,1 1-1,1 0-29,-1 0 0,-1 1 1,-3-1-1,0 1 1,3 2-1,0 0 1,-2 0-1,0 0 1,-2 0-1,1 0 1,0 0-1,1 0 1,-2 0-1,0 0 0,1 0 1,0 0-45,-1 0 0,-1 0 0,-1 0 0,0 0 0,-1 0 0,0 0 1,1 1-1,0 0 0,-1 0 0,0 2 0,1 1 0,0-1 22,0 1 0,0 0 0,3 1 0,0 0 0,0-2 0,0 0 0,0 0 0,0 0 1,-1 1-1,1-1 0,1 0 0,0 0 0,0 1 0,0 0 29,2 0 1,0-1 0,3-1 0,0 1-1,1 0 1,0 1 0,2-1 0,0 0-1,2-1 1,0 0 0,2 1 0,0-1-1,-33 2-50,6-1 1,-4 3 0,6-1 0,3-1 0,0 0 0,4 1-286,4-2 1,0-2-1,7 1 1,-1 1-1,0 1 1,3-1-1,3-1 1,3-2-194,1 0 1,7 0 0,-3 0 0,4 0 0,2 0 0,-1-2 526,0-2 1,5-4-27,0-5 0,3-2 0,1-3 0,6-2 0</inkml:trace>
  <inkml:trace contextRef="#ctx0" brushRef="#br0">2013 7170 28463,'-8'-6'-874,"1"5"0,4-2 1,-1 6-1,1 5 0,1 4 1,2 2-1,0 0 0,0 3 1,0 2 363,0 2 1,2 1 0,1 3 0,1-1 0,-1-2-1,-1 2 1,-2 1 100,0 2 0,0-7 1,0-2-1,0-3 1,0-2 196,0 1 0,0-10 0,0-7 221,0-9 1,0-10-1,-2-2 1,-1-4 0,-3-4-1,0-3-104,0-2 0,2 3 0,4 0 0,-2 2 1,-1 2-1,-1 3 0,1 5 0,2 5-261,1 2 1,0 1-421,0 1 0,1 6 0,3 4 0,5 4 567,3 4 0,2 3 1,-1-2-1,0 0 0,1 2 1,0-2-1,3 1 105,0 0 0,7-2 670,-2 4 1,9-6 0,3 3 0</inkml:trace>
  <inkml:trace contextRef="#ctx0" brushRef="#br0">2506 6877 28498,'-1'-28'-4916,"-4"5"1,4 15 4614,-4 8 0,-2 6 0,-1 8 0,0 3 1,-1 2-1,0 2 0,1 2 0,4 2 1,2 4-22,2 2 0,0-2 0,0 5 0,2 0 0,2-1 0,5 0 0,3-4 198,1-1 0,5-1 0,1 0 0,2-2 0,3-3 0,0-4 171,-2-3 1,3-4 0,-4 0-1,-1-4 1,0-1 0,-3-3-1,1-3 1,-1-3 245,-3-1 1,0-11-268,-1 2 0,0-10 0,1 3 0</inkml:trace>
  <inkml:trace contextRef="#ctx0" brushRef="#br0">2853 7210 7738,'0'-18'0,"0"0"-103,0 2 1,0 1-1,0 2-135,0 0 1,0-1 0,0 1 0,0 0 280,0-1 1,-6 7 0,-2 1-1</inkml:trace>
  <inkml:trace contextRef="#ctx0" brushRef="#br0">3159 6890 28338,'-4'-18'-4916,"-1"1"1,-4-1 4371,5 5 1,-5 4-1,3 1 1,0 1 0,-1 1-1,-1-2 1201,-2 1 1,3 4 0,-2-1-1,-2 2 1,0 4 0,-3 2-559,1 5 0,0 9 0,-1 4 1,1 3-1,1 3 0,2 2-427,1 1 1,4 0 0,-2-3 0,1 0 0,3 2 0,3-3 246,5-2 1,2 3 0,6-7 0,1-1 0,0-2 0,3-3 0,2-3 0,2-2 365,2-1 1,-2-6-1,0 1 1,-2-4-1,-3-4 1,-2-5-530,-5-3 1,1-2 0,-6-4 0,-1-3 0,-1-1 0,-4 0 0,-2-2 259,-5-1 0,-3 3 0,-1 1 0,-2 2 0,-1 2 0,-3 2 0,-1 4-102,1 2 1,1 3-1,6 4 1,2-1-846,1-1 0,14-1 0,5 5 1287,14 0 1,8 0-1,8 0 1</inkml:trace>
  <inkml:trace contextRef="#ctx0" brushRef="#br0">3359 6784 23698,'-16'-6'0,"1"-2"214,3 1-162,8 1 0,5 6 1,13 0-1,9-2 1,10-1-1,8-2 0,5-1 55,5 0 1,-1-3-1,0 4 1,-2 2 0,-4 2-1,-4 1 1,-4 0 0,-5 0-9,-6 0 0,-4 0 0,-9 1 0,-4 4 0,-3 4-280,-4 3 0,-11 1 1,-5 2-1,-4 1 0,-5 3 1,-1 0-1,-2 2 218,1 0 0,5-3 0,3 2 0,5 1 1,3-2-1,2 1 0,2-4-467,3-1 0,8-2 0,5 0 0,6-1 0,8-1 0,6-4 545,5-1 1,10-2-1,2-4 1</inkml:trace>
  <inkml:trace contextRef="#ctx0" brushRef="#br0">4186 6664 15063,'-14'-18'0,"2"0"935,4 2-1738,2 7 0,7 3 1,4 7-1,5 2 1140,6 2 1,5 4 0,6-3-1,-1 1 1,1 3 0,-2 2-52,-3 2 1,4-1-1,-6 0 1</inkml:trace>
  <inkml:trace contextRef="#ctx0" brushRef="#br0">4092 7117 29238,'14'-6'325,"6"3"0,7-6 0,7-1-427,5-2 1,7 3-1,2 0 1,3-1 15,-2-2 0,3-8 0,-5 0 0</inkml:trace>
  <inkml:trace contextRef="#ctx0" brushRef="#br0">5319 6597 8072,'-8'-2'992,"4"-2"0,2-2 0,2 3 0,0 9 236,0 9 1,0 6 0,-1 5 0,-2 1-1,-3 1 1,-1 2 0,-2 1 0,0-2-564,0 0 0,5-4 0,-4-3 1,2-4-1,3-4-1275,2 0 1,1-10-1,0-7 1,0-10-1,0-6 1,1-6-1,2-4 166,2-2 1,-1 0-1,-4 6 1,2 1-1,1 2 1,2-2 439,3-1 1,-4 5 0,4 2 0,-1 3 0,1 3 0,0 2 0,1 2 1319,0 2 1,-4-2-1,4 3 1,1 2-1388,2 2 0,1 7 1,0 1-1,1 0 0,-1-1-896,0 0 0,1-4 0,1 2 0,1-2 967,2-2 0,5 0 0,-2 0 0</inkml:trace>
  <inkml:trace contextRef="#ctx0" brushRef="#br0">5692 6437 8041,'9'-7'3078,"0"2"1,-6 5-2834,1 5 0,2-2 1,0 5-1,1 3 1,2 1-1,0 0-549,0-4 0,1 3 1,7-7-1,1-1 1,-1-1-1,1-2 0,0-2 1,0-4 303,1-7 0,-4 0 0,4-7 0</inkml:trace>
  <inkml:trace contextRef="#ctx0" brushRef="#br0">5972 6357 8041,'0'-13'1192,"-2"1"-221,-2 3 1,-2 13 0,-3 11 0,5 3 0,2 4 0,1 2 0,-2 6 456,-2 2 0,-4-1 0,4 5 0,-1-1 0,-2-1 0,2-1-1706,0 0 1,-3-10-1,5 2 1,1-4-1,2-5 278,1-1 0,0-1 0,0-1 0</inkml:trace>
  <inkml:trace contextRef="#ctx0" brushRef="#br0">6385 6224 7928,'-4'-6'1079,"-1"6"0,1 1 0,4 8 0,0 2 1,0 0-35,0 3 0,1 5 0,2 3 0,3 3 0,0 4 0,2 0 0,-3 2-853,1-1 1,3-2 0,-3 0 0,0 0 0,2 0 0,-3-4-1,1-2-192,-3-1 0,5-5 0,-1 4 0</inkml:trace>
  <inkml:trace contextRef="#ctx0" brushRef="#br0">6305 6557 9030,'13'-2'0,"1"-2"0,-1-3 1042,0-1 1,1-4 0,1 4-1,2-4 1,4-2 0,1 1 0,1-2-1,0-1 1,2-2-1043,2 2 0,0-5 0,-1 0 0</inkml:trace>
  <inkml:trace contextRef="#ctx0" brushRef="#br0">6585 6330 7928,'-22'14'974,"0"-1"0,4 9 1,-4 3-1,-1 1-401,3-1 0,0 7 0,7-5 0,0 1 0,-1 2 0,1-2 0,0 0 106,-1-3 1,6-7 0,0 0 0,1-3 0,-1-4-1773,-2-2 1,3-4 0,-1-11 0,1-6-1,1-6 1,0-1 0,3-2 0,2 2-1,1 0 1115,0 2 0,0 3 1,0 0-1,1 2 1,3 2-1,5 3 1,3 1 808,1 3 1,1 1 0,-1 2 0,0 0 0,1 2 0,-1 1 0,2 1-1915,3-1 1083,2-1 0,7-2 0,0 0 0</inkml:trace>
  <inkml:trace contextRef="#ctx0" brushRef="#br0">6798 6304 7880,'-4'-6'2767,"-1"6"1,3 7-1828,0 5 0,2 3 0,0 3 0,0 4 1,0 3-1,0 2 0,0-1-336,0 1 1,2 4 0,0-1-1,3-4 1,-2-3 0,-2-4-1519,-1-3 1,2-7 0,1-6 0,1-7 0,-1-8-69,-1-5 1,-2-9-1,1 1 1,2-2-1,3-3 1,0 2-1,1 0 1062,1 1 0,1 2 0,4 1 0,-1 4 1,-2 1-1,-1 2 718,2 2 0,0 4 1,3 0-1,-1 4 0,0 1 1,1 3-809,-1 1 1,0 2 0,1 0 0,-1 0 0,2 0 9,3 0 0,2 0 0,7 0 0</inkml:trace>
  <inkml:trace contextRef="#ctx0" brushRef="#br0">7358 6130 9441,'-9'-4'0,"2"-2"1911,1-1 1,-3 2 0,5-4-889,1-1 0,-5 4 1,1 3-1,0 6 1,2 6-831,4 3 0,-4 1 1,1 0-1,1 1 1,3-1-1,3 0-530,1 1 1,7-5 0,-1-2-1,5-1 1,2-3 0,0-2 0,-2-2-1,-2-3-147,0-5 0,1-3 1,-1-3-1,-1-1 1,-2-2-1,-2 0 960,-3-1 1,4 4-1,-4-3 1,-2 4 1272,-2 0 0,-1 8 0,0 8 0,0 10-1191,0 8 0,0 11 1,0 3-1,-1 4 1,-2-1-1,-3 3 1,-2-1-559,-2 4 0,3-1 0,-1-7 0,2-3 0,3-4 0,2-3-131,1-3 0,-5-3 0,1-5 0,0-3-4785,-2-2 1,-2-3 4146,-5-6 0,5 0 1,3 0-1</inkml:trace>
  <inkml:trace contextRef="#ctx0" brushRef="#br0">14876 11142 29712,'0'-21'-8106,"0"2"8218,0 5 1,2 8 0,1 6 0,3 6 0,0 3 0,1 0 0,1 1 0,2 1 0,2-1 1010,1-1-898,0 0 1,5 3 0,1-2 0,2-1 0,4 1 0,5 1 0,6-1 266,2-1 1,2-5-1,0 4 1,2-1-1,0-1 1,4 1 373,2 1-809,-5-5 1,7 4 0,-4-4-1,1 3 1,4 0 0,1 1-136,1 1 1,-4-4 0,0 4 0,1-1 0,0-1 0,1 1 0,-2 1 433,1 2 0,-3-2 1,2 1-1,2 1 0,2 0 1,2 1-1,0-3-332,-4 3 1,0-4-1,2 2 1,0 0-1,1 0 1,-2-2-1,-2 1 109,-1-1 0,-5 2 0,4 3 0,-2-2 0,-4-1 0,0 0 0,-2 0-97,0 0 0,0-2 1,0 4-1,-2-3 0,1 1 1,-1 0-37,4 0 0,5 0 0,-2 3 0,-2-2 0,0-1 0,0 1 0,3 1 0,1-2 0,-4 3 0,7-7 0,-4 6 0,0-2 0,1 1 0,-1 2 0,2 1 0,-1 1 0,-2-1 0,0-1 0,0-2 0,-4-1 0,2 1 0,-3 1 0,-3-2 0,0 2 0,-4-2 0,1 2 0,2-1 0,-2-1 0,-3 1 0,0 2 0,-2 1 0,0-1 0,0 0 0,-1 0 0,2 3 0,1 0 0,-1 1 0,4 0 0,0 2 0,-2-2 0,3 1 0,-3-1 0,1 2 0,4-1 0,-2-3 0,2-1 0,2-1 0,-2-2 0,0-1 0,-5 2 0,3-4 0,-4 0 0,0 1 0,-2-2 0,-1 1 0,-2-1 0,-1 0 0,-1 3 0,-1-5 0,-1 1 0,2-1 0,0 2 0,-2 0 0,-4 0 0,-3-3 0,-2 3 0,0-2 0,1-1 0,-3 0-3243,-2 2 1,-3-2 2854,-6 5 1,0 1 0,0 5-1</inkml:trace>
  <inkml:trace contextRef="#ctx0" brushRef="#br0">20062 12274 9422,'-8'6'664,"3"2"0,3 5 0,-1 0 0,-1 1 0,1 0 0,0 4 0,0 4 0,-2 2-315,2-2 1,2 3-1,1-2 1,0 0 0,-2 1-1,-1-3 1,-1-2 0,1-3-1650,2-1 1083,1-2 1,-2-11 0,-1-6 0,-1-8 0,1-6-1,1-4 110,2-3 0,0-2 1,2-1-1,1 0 0,3-1 1,0 4-1,1 2 631,0 2-270,2 2 0,-1 5 0,-2 2 0,-1 4 0,4 3 8,3 4 0,-3 1 0,0 1 0,0 4 0,0 2 0,0 2-900,1 0 1,2 0 0,1 4-1,2 0 1,3-1 0,3-2-318,-1-1 1,5-4 0,-1 2-1,4-1 955,3-3 0,12-7 0,-1-4 0</inkml:trace>
  <inkml:trace contextRef="#ctx0" brushRef="#br0">20702 12234 9570,'-6'-19'768,"-3"6"1,-1 11 0,-1 10 0,2 1-379,-1-1 1,-2 1-1,-1 5 1,-1-1-1,3 2 1,0 1-1,2 3-241,-1 2 1,3 1-1,-2 5 1,0 0 0,1-1-1,4 1 1,2 0-837,2-1 0,0-1 1,0-1-1,2-3 0,2-2 1,5-3-1,5-2 687,3-5 0,4-4 0,6-5 0</inkml:trace>
  <inkml:trace contextRef="#ctx0" brushRef="#br0">20982 12394 13886,'-8'-29'542,"-5"2"1,4 9 0,-4 14 0,1 4 0,-1 4-255,-5 5 0,3 3 0,-3 1 0,3 1 0,4 0 0,0 3 0,4 2 0,1 2-221,3 2 0,3 4 0,6 3 0,7 1 0,8-3 0,4-4-691,2-7 1,-1-2-1,2-3 1,1-3 0,-1-5-1,-3-2 1,-1-2 0,-4-2 130,-2-2 1,-9-8-1,-5-7 1,-2-2 0,-4-4-1,-3-2 770,-9 1 1,-1-8 0,-7 7 0,0 0 0,0 2 0,1 4 0,2 2 401,2 3 0,4 1 1,6 3-1,8 3-1832,11 5 1,9 2 0,10 4 0,4 2 1147,4 5 0,13-3 1,3 0-1</inkml:trace>
  <inkml:trace contextRef="#ctx0" brushRef="#br0">21368 12301 8428,'-15'-19'695,"-5"7"1,11 3-1,3 12 1,4 7-288,7 4 1,7-5-1,8-2 1,4-1 0,7-3-1,5-2 1,7 1-291,3 2 1,-2-1 0,2 5 0,-2-2 0,-4-4-1,-1 0 1,-8-2 0,-6 1-380,-7 4 1,-5-2 0,-5 4 0,-8 1 0,-11-1 0,-8 5 572,-8 4 0,-4-1 0,0 4 0,-3 0 0,-1 2 0,1 1 0,1 1 28,3 0 1,7 3 0,2-1 0,2 0 0,4-1-1,4 1-543,7-2 1,3-5-1,4 1 1,5-1 0,10-2-1,9-2 203,8-4 0,7-7 0,11 3 0</inkml:trace>
  <inkml:trace contextRef="#ctx0" brushRef="#br0">22315 12314 9981,'-2'-32'934,"-2"5"1,1 12-731,-6 11 0,0 8 0,-4 7 1,1 3-1,1 7 209,3 4 1,3-1 0,-2 9 0,1-2 0,3 1-1,1 1 1,2-1 0,0-2-1310,0-2 0,6-1 0,3-2 0,3-1 896,1-2 0,7-6 0,0 3 0</inkml:trace>
  <inkml:trace contextRef="#ctx0" brushRef="#br0">21901 12541 9802,'0'-42'421,"3"16"0,6 17 0,9 7 0,7 5 58,6 2 0,5-1 0,7-4 0,3 0 0,1 0 0,4 0 1,0 0-1349,3 0 873,-1 6 1,0-4 0,1 4 0</inkml:trace>
  <inkml:trace contextRef="#ctx0" brushRef="#br0">22728 12474 11985,'0'-26'952,"6"2"-579,3 6 0,3 6 1,1 12-1,0-1 1,1-2-1,-1-2 0,2 2 1,1 2-363,2 1 0,5 4 0,0 4 1,0 2-24,0 5 0,2 1 1,-4-2-1</inkml:trace>
  <inkml:trace contextRef="#ctx0" brushRef="#br0">22715 12741 8402,'-8'-21'917,"2"9"0,8 12 1,2 8-1,8 3-325,9 3 0,2-5 1,12-2-1,0 0 1,2 1-593,5 2 0,6 8 0,0 3 0</inkml:trace>
  <inkml:trace contextRef="#ctx0" brushRef="#br0">23528 12674 8116,'7'-19'0,"-1"9"0,-4-2 0,0 3 0,4 3 0,0-2 2357,0 1-1581,5 4 1,-10-1 0,4 8 0,-4 5 0,-1 3-1,0 3 1,-1 1 0,-2 3 0,-2 2 0,1 1 343,-2-1 1,4 3 0,-2-5 0,2 0 0,2 2 0,0-2-1654,0 0 0,0-4 0,0-12 0,0-10-136,0-8 0,2-12 1,2 2-1,5-2 0,3-2 1,1 1 1118,1-1 1,-1 4-1,2 2 1,1 2-1,3 2 1,2 2-1,3 3 204,1 0 0,-3 1 0,-1 1 0,-2 3 0,-2 5 0,-1 2 0,0 2-732,2 0 1,0 0 0,-5 2 0,2 2-1,1 4 1,3 0 0,2 1 983,3 2-906,1 1 0,13 1 0,4 0 0</inkml:trace>
  <inkml:trace contextRef="#ctx0" brushRef="#br0">24341 12528 8383,'7'-35'2808,"1"15"0,-4 11-1311,5 6 0,3 3 1,1 0-991,1 0 1,-6 0-1,0-2 1,-4-1-237,-5-1 0,-7 0 0,-8 4 0,-3 0 0,-2 0 0,-1 0 0,1 0 253,3 0 1,-1 4-1,0 2 1,0 1 0,-1 4-1,6 1 1,3 2-183,7 4 0,-2-3 0,1 3 0,4-3 0,2-2 0,7 0-558,4 0 1,-1 1-1,12-2 1,0-3 0,1-5-1,0-3 1,-4-1-619,0 0 0,2-1 0,-4-3 0,-2-5 0,-3-5 0,-2-2 0,-2-2 360,1 2 0,-4 0 1,0-1-1,-2 0 1,2 2-1,0 3 1578,0 3 1,4 2-1,-1-2-47,3 4 1,-3 10 0,-2 4-1,-1 3 1,-3 2 0,-1 4 0,-2 4-1058,0 4 0,0 0 0,-6 2 0,-3 3 0,-4 3 0,-4 2 0,0-2 0,0-1 0,-2 2 0,1-2 0,1 1 0,-1 1 0,0-1 0,2-2 0,1-6 0,2-4 0,1 2 0,1-6 0,4-2 0,0-3 0,1-2-4916,0-2 1,0-6 4652,1 1 0,10-2 0,-4-2 0</inkml:trace>
  <inkml:trace contextRef="#ctx0" brushRef="#br0">18729 12914 8367,'0'-13'0,"0"-1"0,0 1 464,0 0 1,0-1 0,0 1-1,0 0 1,1 1 0,2 4-1,2 8 1,-2 8-97,-2 4 0,-7 1 0,-4 2 0,-6 3 0,-7 4 0,-2 3 0,-3 2 0,-3-1 0,-2 0-367,4-4 0,-7 3 1,10-3-1,-1 3 0,2 0 1,4-2-1,2-4 0,2-1-54,3-1 0,5-3 1,1-5-1,2 1 0,5 2 390,4 1 1,4-4 0,8-2 0,3 1 0,4-1-1,5 4 116,4 1 0,-2 1 0,7 0 0,1 0 1,2 1-1,1-1 0,-2 0-404,-2 1 1,1-1 0,-5 2 0,1 0 0,-1 1-1,-3-3 1,-4 1-815,-3-4 1,-4-1 0,2 1-1,0-2 1,-4-2 0,-1-2-2095,-2 2 0,0-5 2859,1 4 0,-1-10 0,0-2 0</inkml:trace>
  <inkml:trace contextRef="#ctx0" brushRef="#br0">18782 13340 10362,'-4'-35'0,"-2"1"1428,-2 6 0,7 11 0,1 13 0,7 3-777,5 1 0,7 0 0,5 0 0,6 0 1,7 0-1,4 0 0,7 0 0,2 1-542,5 3 1,3-1 0,-2 6 0,2 0 0,-2 0 0,-1 0-887,-2 1 1,-6-2 0,-2 1 0,-5 0 0,-3-1-1,-3 1 1,-1 2-2259,-4 0 0,-1-2 3037,-1 0 1,0 0 0,-1 4 0</inkml:trace>
  <inkml:trace contextRef="#ctx0" brushRef="#br0">20222 13394 8368,'13'-19'704,"1"2"1,-1-2 202,0 4 1,0 2 0,-1 13-1,-3 6-479,-4 4 1,-4 9 0,-1 4 0,0 2-1,0 3 1,0 3 0,0 3-303,0 0 0,0 3 0,0-6 0,0-1 0,0-2 0,0-3 0,0-3-361,0-4 1,0-3 0,0-2 99,0 1 1,0-8 0,0-6 0,0-9 0,0-8-1,0-3 1,0-4 0,0-1 151,0-3 1,0-3 0,2 1-1,1-1 1,3 1 0,1 2 394,3 1 1,1 7-1,-1 2 1,-1 3 0,1 2-1,2 1 1,1 3 0,2 3 131,3 0 1,-3 5 0,3-4-1,-2 4 1,0 1 0,3 0-1208,2 0 0,0 4 0,3 2 0,-2 2 0,2 2 0,1 0 0,1 1-2140,1-2 1,1-1 2802,3 6 0,-3-1 0,5 0 0</inkml:trace>
  <inkml:trace contextRef="#ctx0" brushRef="#br0">21008 13354 8368,'-4'-14'1121,"-1"1"1,2 4 0,8 2 0,4 1-801,3 3 1,1 2 0,2 2 0,1 2 0,3 3 0,2 1 0,1 4-1,-1 0-12,-3 3 0,1-1 0,-1-1 0,-2-2 0,-3-1 0,-4 2-656,-4 0 0,-2-2 0,0 0 1,1 2-1,-2-1 0,-5 0 1,-8-1 461,-5 2 0,4 0 0,-6 4 0,-1 2 1,-2 0-1,1 1 0,0 0 212,4 0 0,1 5 1,2-1-1,0 4 0,-1 0 1,1-1-1,1 1 1,2-3-1765,1 1 0,6 7 0,-2-7 0,4-2 1437,1-1 0,12 2 0,3-2 0</inkml:trace>
  <inkml:trace contextRef="#ctx0" brushRef="#br0">21662 13514 9664,'-5'-14'0,"-1"3"807,-1 2 0,5 3 1,1 7-459,4 4 1,7-4-1,0 5 1,7-1 0,5 0-1,3 1 1,2 2 0,1-2-512,3 0 1,-3 4 0,3-3 0,-3 2 0,-2-1 0,-4-1-2485,-4 0 1,-4 1 2645,0 1 0,-1 3 0,0-5 0</inkml:trace>
  <inkml:trace contextRef="#ctx0" brushRef="#br0">21741 13674 8230,'-20'0'1262,"2"0"1,11 0-1,7 0-926,7 0 0,14 4 0,4 2 1,2 0-1,4 1 0,0-1 0,3 2 1,0-1-1,1 2-336,-1-2 0,5 5 0,-5-4 0</inkml:trace>
  <inkml:trace contextRef="#ctx0" brushRef="#br0">22768 13860 8521,'0'-6'-58,"0"6"1043,0 8 0,0 5 0,0 3 0,-2 4 0,-1 0 1,-2 3-1,-1-1-671,0 0 1,-3-6 0,4 2 0,2-3-1,0-2 1,0 0-654,-1 1 1,0-5 0,5-3-153,4-5 0,-3-5 1,7-14-1,0-4 1,0-3-1,0-4 1,1 0 753,2-2 0,-3 0 0,0 4 0,0 0 0,0 1 0,-2 0 1,1 4 761,-1 4 1,-3 4 0,5 0 0,2 2-968,1 4 1,1 3 0,0 8 0,1 3 0,-1 1 0,0 4-1051,1 1 0,0 1 0,3 2 0,2 1 0,2 2 0,2-2 992,2-1 0,8-2 0,1 1 0</inkml:trace>
  <inkml:trace contextRef="#ctx0" brushRef="#br0">23554 13727 8238,'0'-19'0,"-6"8"0,-2 0 0,-4 3 502,-2 5 1,1 2 0,1 2-1,3 4 1,5 3 0,2 4-1,2 2 1,0 0-10,0 4 1,-1 3 0,-4 6 0,-3-1 0,-4 2 0,-2 2 0,0 1-441,-4-1 0,2-1 0,-5 1 1,0 3-1,2-1 0,0 1-684,2-4 0,4-5 1,3-3-1,2-2 1,2-3-1,3-1 0,3-3 631,5-3 0,14-3 0,9-6 0</inkml:trace>
  <inkml:trace contextRef="#ctx0" brushRef="#br0">23728 13900 11553,'-8'-25'0,"-4"-2"0,-4 4 0,0 9 0,1 11 0,0 8 396,-3 4 0,4 3 0,-4 1 0,3 0 1,3 1-1,2-1 0,2 2 0,2 1-341,4 2 1,2 5 0,5 0 0,9 0 0,8 1-1,6-3 1,6-2-297,5-3 1,-7-2-1,7-5 1,-4-5-1,-4-3 1,-2-1-1,-9-1-88,-3-3 1,-6-8-1,-2-8 1,-4 0 0,-7-4-1,-5-1 414,-6-2 1,-10 1 0,3 0 0,-3 3-1,1 0 1,0 1 0,1 2 403,3 2 1,4 4 0,0 4-1,4 3-540,6 1 0,11 1 0,17 7 0,5 1 1,8 1 50,6-1 0,11 5 0,6-1 0</inkml:trace>
  <inkml:trace contextRef="#ctx0" brushRef="#br0">24314 13714 8198,'0'-26'1303,"2"6"-567,2 6 1,5 13-1,9 8 1,3 2-436,-1 0 1,10-1 0,0 2 0,5-1 0,7 1 0,-2 2 0,-2 1-39,-2 1 1,-5-1 0,1 0 0,-2 1 0,-8-1 0,-4 2 0,-8 1-457,-2 2 1,-5 4 0,-9-3 0,-8 2 0,-9 4 0,-8 3 352,-5 3-219,-11 1 1,11-6 0,-10 1 0,2 1 0,-1 0 0,2 2 0,2-2-718,1 1 0,6 1 1,3-2-1,4 2 776,5 1 0,-3 6 0,4-3 0</inkml:trace>
  <inkml:trace contextRef="#ctx0" brushRef="#br0">15050 12568 16497,'-14'-11'-223,"1"-2"1,0-3 0,-1 4 0,1 1 0,0 4 0,-1 1 0,1 3 0,-2 2-1,-1 2 1,-2 2 293,2 1 1,1 2 0,2-3 0,-1 2 0,3-1-1,0 1 146,2-1 1,6 6-1,0-1 1,6 2-1,8-1 67,5-1 0,11-5 0,11 4 1,11-1-1,15-1 0,-25-3 1,2 0-1,5-1 0,3-1-10,2 0 0,3-1 0,8 1 0,2-2 0,0 1 0,2 0 0,2 0 0,0 0 0,4 0 0,0 0 0,2 0 0,0 0-184,-22 1 1,0-1 0,1-1 0,0 1 0,1 0 0,-1-1 0,-1 0-1,0 0 1,-1 0 0,25-1 0,-2 0 0,0 0 0,-1 1 0,-2 0-1,0 0 1,-1 1 0,-1 0-234,-3 0 1,-2 0-1,-4 0 1,-1 0 0,-5 0-1,-1 0 1,-5 0 0,0 0-1,-6 0 1,-1 0 0,33 0-1,-12 0-491,-12 0 0,-10 0 0,-14 0 0,-4 2 21,-4 2 0,-17 2 0,-10 3 0,-10-5 0,-6-1 1,-3 0-2553,-3 2 3233,2-1 0,-3 2 0,5 1 0</inkml:trace>
  <inkml:trace contextRef="#ctx0" brushRef="#br0">1440 17605 8348,'-8'-21'0,"4"4"0,4 2-18,4 2 1,-1 1 287,6 3 1,-1-3 0,2 5 0,-1-1 0,1 4 0,2 2 0,0 4 0,-3 2 0,-5 7 957,-2 5 1,-2 3 0,0 5 0,-2-2-1,-1 2 1,-1 1 0,1 1 0,1 1-812,2 0 0,0-2 1,0-1-1,2-4 1,1 0-1,3-4-417,1-1 0,2-2 0,4 0 0</inkml:trace>
  <inkml:trace contextRef="#ctx0" brushRef="#br0">1586 17365 11569,'-17'-16'2211,"-1"3"1,4 4-1905,6 13 0,5-1 0,-2 6 0,5 1 0,6 2 1,7 2-1,7-1-1455,0 0 1148,11 1 0,-8-7 0,9-1 0</inkml:trace>
  <inkml:trace contextRef="#ctx0" brushRef="#br0">1880 17432 12981,'-12'-13'0,"3"8"0,4 11 0,4 6 1934,1 1 1,0 2 0,1 1-1,2 2-321,2-2 1,5 5-1,-2 0 1,0 1-1552,1 0 0,0-5 0,5 0 0,-1-2 0,-1-2 0,-2-1 0,-3-1 0,1-4-1434,-1-1 1,-2-2 0,4-5-1,0-3 1,-2-5 0,-3-3 721,-2-2 0,-2-3 0,0-1 0,0 2 0,-2 1 0,-1 2 0,-1-1 2850,1 1 1,2 4 0,2 3-1176,3 5 0,2 4 1,5 10-1,-2 0 1,1 1-1,2-1 1,1 0-1636,1 1 0,0-6 0,3 0 1,2-2-1,2-3 0,2-2 0,2-2-2664,2-4 3274,0-2 0,-1-18 0,1-3 0</inkml:trace>
  <inkml:trace contextRef="#ctx0" brushRef="#br0">2466 17072 11065,'7'-19'1981,"-1"11"0,-6 5 0,0 14 0,0 10-906,0 4 1,0 7 0,0 4 0,0 2-1,0 2 1,0 0 0,2-1 0,1-4 0,3-4-1076,1-2 0,2-4 0,4-3 0,-1-4 0,-1-5 0,-2-3-1639,1-1 1,-4-7-1,-3-1 1,-8-5 0,-7-4-1,-4 0 1280,0 0 1,0-2 0,-1 4 0,0 0 0,0 0 0,2 3 1746,2 2 0,6 2 1,2 4-1,5 3 1,5 4-1,5 2-1305,6-1 1,4-1-1,5-2 1,0-2-1,3-1 1,2-1 0,1 0-2138,0-3 0,0-3 0,-4-3 2054,-1-2 0,1-11 0,0 1 0</inkml:trace>
  <inkml:trace contextRef="#ctx0" brushRef="#br0">2786 17405 8117,'0'-13'1610,"0"6"1,1 1 0,4 6-1,2 1-382,1 4 1,4 2 0,-4 6 0,3 1-1,1 0 1,-2 3 0,3 0 0,1 0-714,2-2 1,0-4 0,-2 0 0,-1-4 0,2-1 0,1-3-1,2-1-1744,-2-2 0,-1-2 0,-2-2 0,-1-5 1,-2-3-1,-2-1 0,-2-2 0,-3-2-343,-2 0 0,-1-1 1,0 3-1,0-1 1,0-2-1,0 2 1889,0 1 1,0 6 0,2 2 345,2 1 1,-1 1 0,6 5 0,0 2 0,0 1-703,0 1 1,-5 1-1,5-5-13,1 0 1,-2-6 0,-1-3 0,-1-3 0,-3-1-1,0-1 68,2 1 1,-3 0 0,7 1 0,0 1 0,2 3 0,0-1 0,4 0-17,0 0 0,0 0 0,-2-4 0</inkml:trace>
  <inkml:trace contextRef="#ctx0" brushRef="#br0">3373 16925 8117,'5'-39'556,"-3"0"1,4 3 0,-2 5 379,1 3 0,4-1 0,-3 2 0,-1 6 0,3 5 468,-1 3 0,2 5 0,5 5 1,-3 6-1,0 9 0,-4 9 1,1 11-676,-1 10 0,-4 1 0,1 6 0,-2 1 0,-2 0 0,0 1-729,0-2 0,0-9 0,0 2 0,0 1 0,-2-3 0,-1-3 0,-1-5-1405,1-4 1,2-6 0,-1-3-1,-1-3 1,-3-5 0,0-5-1,-1-8 199,-1-5 1,5-7-1,-1-3 1,3-5 0,1-5-1,0-3 1,0-1 0,1 2 1977,3 0 1,-1 4 0,6 3 0,2 4-1,1 3 1,1 4 0,0 2-572,0 4 1,1 5-1,-1 5 1,0 4-1,2 2 1,2 3-1,0-1 1,1-1-1516,1-3 0,-4 1 0,4-5 0,-2-1 0,-2 1 0,-4-1 1314,1-1-72,-6-8 1,0 3-1,-6-7 1,0-2 0,0-1 1173,0-1 0,0 4 0,0 0 0,0-1 864,0-2 0,2 5 0,2 2 0,3 5 0,2 5-1582,0 4 0,-4 2 0,2 3 0,0-1 0,1 0 0,1 1-1273,-2-1 1,5-4 0,-3-2 0,3-1-954,1-3 1,-1-7-1,-3-5 1,-5-4 2133,-2-5 1,-4-1 0,-1-4 0,-3 6 0,0 2 1759,1 1 1,0 6-1,7 0 1,2 2-1562,5 3 0,1 8 0,1 4 0,-2 2 0,1 3 1,2-2-439,1-4 0,0 4 0,1-4 0,1-1 0,1-2 1,2-4-1,-2-1-511,-1 0 0,-2 0 0,0-1 1,1-5-1,-1-6 99,0-4 0,1-2 0,-1 3 0,0-1 1,1-4-1,-1 1 0,0 0 953,1 3 1,3 5-1,1 4 1,0 1-1,1 3 1,2 1-1432,0 2 0,4 6 0,-4 3 0,1 5 1,-1 2-1,-1 3 837,1 2 0,1 7 0,5 6 0</inkml:trace>
  <inkml:trace contextRef="#ctx0" brushRef="#br0">2173 18298 8239,'-18'-13'0,"0"0"0,0 4 0,7 0 0,0 0 1092,2 1 0,8 3 0,1 5 0,7 1 1,5 3-1,3 7 0,1 4 0,4 4 1,-1 2-112,0 2 0,3 3 0,-2 0 0,-1-1 0,0-1 0,-3-3 0,1-1 0,-1-2-1666,2-3 0,-1 1 0,-3-8 0,-1-1 288,0-2 1,1-10 0,-2-5 0,-2-6 0,-3-8-1,1-4 1,-2-5 0,0 1 609,-3-1 0,3-3 1,-2 5-1,0 2 1,1 1-1,-1 2 0,1 4-154,1 4 1,-3 8-1,6 3 1,1 1 0,2 4-980,1 5 0,6 5 1,4 5-1,2 0 920,1 1 0,7-7 0,1-1 0</inkml:trace>
  <inkml:trace contextRef="#ctx0" brushRef="#br0">2973 18045 9934,'-23'-10'0,"3"-2"0,0 0 9646,4 2-8742,7 7 0,9 3 0,9 8 0,3 4 1,1 2-1,2 0 0,1 3 0,2 1-694,-2-2 1,4-1 0,-2-2 0,-2-1-1,0-3 1,0-3 0,2-2-1143,-2 0 1,-1-1 0,-3-7-1,-3-5 1,-5-3 0,-2-1 1666,-2 0 0,0-1 1,-2 1-1,-2 0 780,-5-1 0,5 7-1515,4 2 0,7 10 0,9 4 0,2 3 0,-2 1 0,-1 2 0,-1 1-1337,-1 2 1,2-5-1,1-4 1,2 1 0,0 1-1,-1-2 1337,1-5 0,6-2 0,-3-2 0</inkml:trace>
  <inkml:trace contextRef="#ctx0" brushRef="#br0">3399 18058 9374,'-6'-7'1966,"6"7"0,0 9 0,8 1 0,4 1 0,1-3-1115,0 3 0,1-5 0,-1 0 0,0-2 0,-1-1-1308,-3-4 0,-3-5 0,-6-8 0,0 1 0,0-2 0,-2-1 0,-1-3 184,-1-2 1,-2 3 0,3-3-1,-3 1 1,0 0 0,0 1 753,3 3 1,2 1 0,2 3-1,4 3 1,4 5-875,3 2 0,5 4 1,3 2-1,0 5 1,5 3 392,5 1 0,-2 7 0,5 0 0</inkml:trace>
  <inkml:trace contextRef="#ctx0" brushRef="#br0">3906 17885 8075,'-6'-27'0,"-6"2"4915,-6 3 0,2 3 385,7 5-5024,3 7 0,13 1 0,5 6 0,5 0 0,0 2 0,1 2-570,0 5 1,4-2 0,-4 2 0,-2 0 0,-1 0-1,-2 0-3785,1 1 0,-2-2 3653,-4 1 1,-8-7 0,-8 3 0,-4-4-1,-2-1 3484,1 0 0,0 0 0,1 2-2329,3 2 0,7-1 0,10 5 0,2-1 0,5-1 0,0 0-1448,0-3 1,2-2 0,3-1-1,-1 0 1,2 0 0,-2-1 0,2-4-1,-2-5-2535,0-6 0,-1 0 1,-6-7 3253,-3 0 0,9-8 0,-4-4 0</inkml:trace>
  <inkml:trace contextRef="#ctx0" brushRef="#br0">4266 17419 8075,'0'-18'0,"0"0"0,0 0 1324,0 5 0,1 6 0,4 4 0,5 7 314,6 9 0,-1 2 1,3 7-1,-3 2 0,-2 1 1,0 2-1264,1 0 0,2-1 1,0 1-1,-1-2 1,1-3-1,-1-4 1,-2-3-1,-2-2-2201,-2 0 0,0-5 0,2-5 1,-3-6 1753,-8-6 1,-6-3-1,-7 0 1,-1 2-1,1 3 1,0 1 0,-1 1-1,1 1 1776,0-1 0,5 2 1,4 8-1,2 4 1,4 3-1671,2 1 1,-1 2 0,6 1-1,1 2 1,2-2 0,3-1 0,1-2-1674,2 0 1,1-5-1,-2-4 1,0-2 0,1-2-1,0-2-1062,0-2 2701,0-9 0,1-8 0,2-6 0</inkml:trace>
  <inkml:trace contextRef="#ctx0" brushRef="#br0">4706 17365 8524,'7'-26'1022,"-3"-1"0,-2 2 0,-2 3 0,1 4 125,4 3 1,-4 6-1,5 2 1,-1 2-1,1 7-658,1 5 0,2 11 1,4 4-1,1 3 0,-1 3 1,0 2-1280,1 1 1,-1 5 0,2-5 0,1-2 0,3-2 0,0-5-1963,1-4 1,-3-3 0,-6-3 2651,-7-3 0,-2-3 0,-14-6 0,-3 0 1,0-2-1,0-2 0,4-5 2557,2-3 1,-2 3-1,7 0 1,4 0-1477,7 2 0,4 1 0,9 6 1,1 1-1,0 4 0,1 4 0,0 1 1,1 0-1,-1-1-1520,-1 2 1,-2 1-1,-7 1 1,-2 0-1,-3 1 1,-2-1 0,-7 0-1154,-5 0 1,-15 7 0,-6 2-1,-3 3 1692,-2 2 0,-10 5 0,1 2 0</inkml:trace>
  <inkml:trace contextRef="#ctx0" brushRef="#br0">3746 18778 9909,'-21'-12'0,"3"3"2744,3 5 0,8 4-2075,3 4 0,4-1 0,6 5 0,5-1 1,9-1-1,3 0 0,5-3 0,2-2-415,3-1 1,-1 0 0,4-1 0,-4-4 0,-1-4 0,-1-2-791,-5-3 1,-4-2 0,-9 0 0,-3 1 0,-5-1 0,-4-1 519,-4-2 1,-13 4-1,-8-1 1,-3 4-1,-6 5 1,-1 1 0,-2 3 837,1 1 1,6 4 0,1 1 0,5 3 0,8 1 0,5 4 0,7 0-375,2 3 0,10-1 0,5 2 0,8 1 1,7 2-1,5-2-1186,2-1 1,11-2 0,-6 1 0,2-1 0,1-1 0,-2-2-1,2-2 738,0-2 0,-5-8 0,8-5 0</inkml:trace>
  <inkml:trace contextRef="#ctx0" brushRef="#br0">4359 18125 8274,'-6'-34'8374,"5"15"-7795,-4 14 1,5 11 0,3 10 0,3 4 0,0 2 0,0 6 0,-2 8-1,1 5 427,-1 3 1,2 7 0,-1-2 0,2 1 0,2 0-1,0-2-1674,1-2 1,2-2 0,1-5 0,1-4 0,-1-4 0,-1-3 0,-2-3-1300,-1-2 1,0-6 0,3-6 0,-2-4 0,-1-2-3131,1-7 5097,-4-10 0,0-8 0,-6-7 0</inkml:trace>
  <inkml:trace contextRef="#ctx0" brushRef="#br0">4586 18538 8108,'0'-27'283,"0"7"1,0 2 726,0 3 1,0 6 0,1 2 0,2 2 0,1 7-139,-1 5 0,3 5 1,0 3-1,2 1 0,1 3 1,-1 2-364,1 3 0,0 0 0,5-1 1,-1-2-1,-1 0 0,-2-3-1389,-1-4 0,0 1 0,4-10 0,-1-5 0,-3-6-759,-5-8 1,-10-6-1,-7 0 1,-6 1 0,-3-2-1,-1 1 1919,0-4 0,-2 0 0,-1 1 0,4 2 0,4 0 1,4 2 1028,0 0 0,7 1 0,2 4 0,5 3 0,5 2 0,4 4-1151,3 4 1,5 2 0,3 4 0,0 2 0,4 2 0,1 0 0,3 3 0,2 1 0,3 2-159,1-3 0,1 4 0,5 5 0</inkml:trace>
  <inkml:trace contextRef="#ctx0" brushRef="#br0">4945 18471 8101,'-7'-13'1669,"-5"0"0,3-1 1138,-3 1 1,5 4-1,4 2-2171,6 1 1,4 3 0,7 6 0,-1 3 0,0 1-1,1 4 1,-1 0-843,0 3 1,1-1 0,-1 0 0,0-1 0,1-3 0,-1-3-630,0 0 1,-4-4 0,0 2-1,0-4 1,-1-4 0,-4-5 577,-3-3 1,-1-6-1,0 0 1,0 0-1,0 1 1,-1-1-1,-2 0 1798,-1-1 1,-1 9 0,5-4 0,2 4 0,2 2-876,5 4 0,1 8 1,1 4-1,-2 1 1,1 0-1,2 1 1,1 2-1266,0 1 1,1 0-1,-1 1 1,0-1 0,1-1-1,-1-2 1,2-1-1369,3 2 1,-4-5 0,4-2 0,-3-3 0,-2-1 1699,1 0 1,5-5 0,2-3-1</inkml:trace>
  <inkml:trace contextRef="#ctx0" brushRef="#br0">5439 18272 10641,'-2'-18'2572,"-2"0"0,1 5-1744,-6 4 1,6 7 0,0 1-383,6 4 1,3 7-1,4-1 1,-1 3-1,2 1 1,0-1-1,4-2-633,3-1 1,-8-1 0,4 1 0,-3-3-1065,1-1 0,-1-3 1,-7 2-1,-8-2 1864,-7-2 0,-2 0 0,0 0 1,-1 0 556,1 0 1,6 1 0,4 4 0,7 2 0,8 2 0,4-2 0,2 1-1925,1-1 0,-2-4 1,5 2-1,1-4 1,3-1-1,0 0 1,-1-1-1391,-2-4 0,0-2 0,-5-6 2144,-2-1 0,5-11 0,0-3 0</inkml:trace>
  <inkml:trace contextRef="#ctx0" brushRef="#br0">5812 17792 8098,'0'-27'0,"0"0"1417,0 1 0,1 12 0,4 12 0,4 12 0,3 11-240,1 4 0,-1 6 0,0 3 1,-2 3-1,2 4 0,-2 1-1173,2-1 0,-5-2 0,1-4 1,-1-4-1,-1-2 0,2-4-3281,-1-3 0,-4-3 0,0-8 2248,-6-7 1,-6-11 0,-7-14 0,-2-1 0,0-1 0,0 0 1005,1-2 1,-1 2-1,5 1 1,-1 0-1,2 1 1,4 3 1606,3 4 0,5 0 1,5 3-1,3 2 1,7 4-1,6 5-1378,6 5 0,7 1 1,-2 4-1,2-1 1,3 1-1,2 2 1,1 0-1,-2-3 1,-1-5-207,-1-2 0,0 4 0,4 1 0</inkml:trace>
  <inkml:trace contextRef="#ctx0" brushRef="#br0">6265 17965 11351,'-22'-1'0,"0"-2"0,0-2 1414,1 2 0,2-3 0,5 2-347,1 1 1,7 3-1,6 4 1,7 4-1,5 1-136,2-1-1114,5 1 1,2 0 0,5-1 0,-1-2 0,1-3 0,-3-2 0,2-1-2499,-1 0 0,-6 0 0,-2-1 2512,-5-4 1,-11 2-1,-9-4 1,-3-1-1,-3 2 1,-1 0 2235,-2 3 1,0-2 0,5 0 0,0 2-1414,-1 2 0,8 7 0,6 2 0,8 4 0,4 2 0,1-2 0,2-2 0,2-1-876,6 1 1,2-4 0,1-2 0,1-2 0,0-2 0,-1 0 0,1-2-708,0-2 0,-6-3 0,-4-7 0,-2 1 862,-2 0 1,-1-7-1,-1 0 1,-4-3 685,-1 1 0,-2 2 0,-4-4 1,0 3-1,-1 2 0,-4 3-39,-3 1 1,0 3 0,-1 2 0,-1 2 0,-2 2 0,-1 3 0,-1 2-830,1 1 1,-5 4-1,1 4 1,0 2-1,1 6 1,0 4-1790,-2 3 1,0 2 0,6 2 0,2-2 2037,1-3 0,0 4 0,-4-6 0</inkml:trace>
  <inkml:trace contextRef="#ctx0" brushRef="#br0">2999 15659 8175,'-50'-19'0,"-5"-2"0,-4 1 264,-5 2 1,1 9 0,-3 5 0,3 2 0,-4 4 0,0 2 0,-2 5-266,1 3 1,-2 1 0,3 0 0,1 2 0,3 2 0,1 2-1,5 2 145,0 2 1,4 7-1,0 2 1,-1 2 0,1 3-1,1 3 1,3 5 45,5 4 1,1 0 0,1 2-1,1 4 1,2 0 0,1 3 0,1 1-155,1 3 1,19-26 0,0 1 0,-12 28 0,-2 0 0,1-1 0,2-2-41,1-1 1,0-2-1,1-6 1,1 0-1,1 2 1,3 0-1,2 1 151,3 1 0,2-6 0,4 7 0,2-2 0,3-1 0,2 2 0,1-1 64,2 5 0,2-4 0,2 5 1,5 2-1,4 6 0,5 1 0,-8-34 1,1 1-352,-1 1 1,1-1 0,3 2 0,1 0 0,-2 0 0,1-1 0,0 0 0,1 0 0,1 0 0,1 1 0,0 0 0,2 1 0,0-1 0,0 0-2,1-1 0,0-1 0,2 1 0,2-1 0,1-1 0,0-1 0,2 0 0,1 0 0,1 1 1,1-1-1,0-2 0,1 0 309,0-2 0,2 0 0,3 0 0,2-1 0,1-1 0,0-2 0,2 0 0,0-1 1,3-1-1,1 0 0,1-2 0,1-1 0,3 1 0,1-1 38,1 1 1,1 0 0,-2-2 0,2-1-1,4 1 1,1 0 0,3 0 0,0-1-1,0 1 1,0-1 0,4 1 0,-1 0-1,1 0 1,1-2-188,0-1 1,1-1 0,4 2 0,2-2-1,0 0 1,0-1 0,-23-6 0,0 0 0,0 1-1,0-2 1,1 1 0,-1-1 0,0-1-1,1 1 1,-1-1 0,0 0 0,1 0 0,-1-1-1,1 1 1,0 0 0,0 0-231,0 0 0,1 0 1,0 0-1,1-2 1,0 0-1,0 0 1,-1-2-1,1 1 1,0-1-1,-1-1 1,0-1-1,0 0 1,-1-1-1,0 0 1,1-1-1,-1-1 1,0 1-1,1-1 202,-1 0 1,1 0-1,0 0 1,2 0-1,0-1 1,0 1-1,-3-1 1,1-1-1,-1 0 1,0-1-1,0 0 1,-1-1 0,25-4-1,0 0 1,-2-3-1,0-1 1,1 0-1,-1-1 1,-1 0-1,0-1 16,-2 2 1,-1-2-1,-2-3 1,-1-2 0,0 0-1,-1-2 1,-2 1 0,0-3-1,-1-1 1,-2-2-1,-1 0 1,-2-1-44,-2-3 0,0-1 0,1 0 0,-1 0 0,-4-1 1,-2-1-1,0 0 0,-1-1 0,0-2 0,-2-1 1,-1 0-1,-2-3 0,0 0 0,-2-1 70,-1-1 0,-1 0 1,-5 0-1,-2-1 1,1-1-1,-2-2 1,-2-1-1,-2 1 1,-2 0-1,-2 0 1,-2-1-1,-1 0 0,-2 3 1,-2 0 24,-1 0 0,-3 0 0,-3-4 0,-3 0 0,-3 1 0,-2 1 0,0 1 0,-2-1 1,-1 0-1,-2 1 0,-1 1 0,-3 0-142,-1 0 0,-3 1 0,-4-3 1,-3 0-1,-2 3 0,-1 0 0,-3 1 1,-2 1-1,-4-1 0,-2 1 1,-2 0-1,-2 1 0,-3-1 0,-2 0-15,-2 0 0,-1 1 0,2 5 1,-3 2-1,-4-4 0,-3 0 0,-3 1 1,-1 1-1,-1 1 0,-1 1 0,-4 0 1,-1 1-1,-1 1 0,0 1 104,-2 0 1,-1 1 0,18 8 0,0 0-1,0 1 1,2 0 0,1 1 0,-2 0-1,0 0 1,-1 1 0,0 0 0,-2 0-1,-1 1 1,-1 0 0,1 2 0,0-1-1,-1 2 36,1-1 1,0 2 0,-2-1 0,-5-1 0,-1-1 0,1 1 0,5 2 0,1 1 0,0 0-1,0 0 1,0 1 0,-1 0 0,0 0 0,0 1 0,0 0 0,1 1 0,2 1 0,-1 0-1,0 0 1,0 0 0,1 0-104,1 1 1,1 0 0,0 0 0,-24-1 0,1 2 0,-2 1 0,0 2 0,4 0 0,2 0 0,3 2 0,1 1 0,2 1 0,0 2 0,4 3 0,0 2 60,0 1 0,1 2 0,0 3 0,0 0 0,5 2 0,1 1 0,2 1 0,-1 0 0</inkml:trace>
  <inkml:trace contextRef="#ctx0" brushRef="#br0">2453 20137 8340,'-14'-7'2068,"-3"2"1,0 10-1697,6 4 0,3 3 0,8 1 0,0 0 0,3-1 1,6-3-211,9-5 0,5-2 1,6-2-1,0-2 0,5-3 1,3-9-275,5-6 1,1-6 0,-5 0 84,-2-1 0,-2 0 1,-5 1-1,1-1 1,-3 0 25,-4 1 1,-6 1-1,-1 2 1,-4 6 0,-5 2 1128,-1 1 1,-1 4-1,-4 6-604,4 8 1,2 6 0,6 4 0,2-1-1,3 0 1,3 1-298,-1-1 0,10-4 1,-3 0-1,1 0 1,0 0-1,-1-2 1,1 0-1652,3 1 0,-7-4 0,1 5 0,-3 2 0,-3 0 1424,0 3 0,-1-7 0,-4-1 0</inkml:trace>
  <inkml:trace contextRef="#ctx0" brushRef="#br0">3239 19991 8340,'-6'-14'1366,"-4"6"0,-3 6 0,5 11 0,5 6-626,3 4 1,0-4-1,0 4 1,0 0-1,2 4 1,4 2 0,5 3-1,7 1-87,3 3 1,6-1 0,7-3-1,3 0 1,6-1 0,4-7-788,8-3 0,4-10 0,11-3 1,1-2-1,-34-3 0,1-1 0,0-1 1,0-1-1,2-3 0,0 0 1,-1 0-1,0-1-991,0 1 1,-1 0 0,0 0 0,0 0-1,30-6 1,-4 0 0,-3-1 0,-7 2-229,-3 4 0,-2 0 0,-8 5 1353,-2-1 0,-2-7 0,3 4 0</inkml:trace>
  <inkml:trace contextRef="#ctx0" brushRef="#br0">5305 20404 9065,'-6'-13'5519,"4"5"-4510,-7 4 1,0-2 0,-5 1 0,1 2-552,0 2 0,1 7 0,2 3 0,2 3-581,2 1 0,2 0 0,4 1 0,0-1 0,0 2 0,0 1-579,0 2 1,0 1-1,0-3 1,1 2-1,4 0 1,4 0 0,4-1-1,6 1-4566,8 1 5268,-1-10 0,13 9 0,-5-11 0</inkml:trace>
  <inkml:trace contextRef="#ctx0" brushRef="#br0">5785 20351 8340,'-20'-20'1213,"-4"3"0,6-1 0,2 9 0,1 6 1,2 3 1101,-1 0 1,1 0-2153,0 0 0,5 6 0,5 3 1,6 3-1,6 1 0,3 0 0,1 1 1,1-1-597,-1 0 0,2-1 0,1-2 0,2-2 0,0-1 1,-1-1-1,1 0-245,-2-3 0,-7-3 0,-4-4 0,-4-5 0,-2-3 1467,-4-1 1,2-1 0,-5 2-1,-3 2 1,1 1-613,1-1 0,-1 2 0,7 1 1,6 1-1,8 5-1617,10 4 0,1-2 1,3 5-1,5-2 1,3 1-1,4-2 1440,1-2 0,-4-7 0,-1-1 0</inkml:trace>
  <inkml:trace contextRef="#ctx0" brushRef="#br0">6172 20297 12568,'-9'-4'3408,"0"-1"1,6-1-2761,-1 2 0,4 8 0,4 1 0,4 5 0,0 2 0,1-2-962,2-1 0,1-4 0,1 4 0,0 0 0,1-2-1242,-1-3 0,0-2 1,-1-4-1,-3-2 2350,-5-5 1,-2-3 0,-2-1 0,0 0 167,0-1 1,4 5 0,2 2-1,2 1-82,2 3 0,-3 3 0,1 5 1,-1 3-1,-1 4 0,2 2 1,-3-1-881,1 0 0,5 1 0,-4-1 0,2-1 0,0-2-1364,1-1 327,2 0 1,1-2 0,1-2 0,-1-4 0,0-1-556,1 0 0,-2-6 0,-1-3 1,1-4-1,3-5 0,0-4 1592,0-3 0,4-2 0,2 1 0</inkml:trace>
  <inkml:trace contextRef="#ctx0" brushRef="#br0">6705 20057 10058,'0'-22'0,"0"1"0,2 2 1543,2 3 1,-3 1 0,5 2-197,0-1 0,-3 7 0,6 3 1,2 2-574,0 2 0,-2 6 1,-1 3-1,-1 4 0,-1 5 1,1 4 796,1 3-1661,-5 8 0,3-5 0,-6 5 0,0-2 0,0 0 0,1-2 0,2 0 0,2-3-1549,-2 1 1,-2-2-1,-1-1 1,0-3 0,2-4-1,0-3 1278,3-4 0,-1-9 1,-4-1-1,0-7 0,0-5 1,0-1 1706,0 0 0,2 1 0,1 1 0,1 2 0,1 1-627,1 0 1,1 2 0,6 6 0,1 0 0,-1 0 0,0 0-566,1 0 0,-1 5 0,2-1 0,1-1 0,2-1 0,-2-2-710,-1 0 0,-2 0 0,1 0 0,-1 0 0,0 0-30,1 0 1,-5-2 0,-1-2 0,3-4 1000,1 1 1,-3-4 0,-1 7 556,3 1 0,-4 2 0,2 1 0,0 1-464,-2 4 0,5-4 0,-4 5-2198,-1 0-56,-1-5 1,-6 4 420,0-10 1,0 5 0,0 0 0,0 8 0,1 5-5716,4 5 7040,2-9 0,13 8 0,0-9 0</inkml:trace>
  <inkml:trace contextRef="#ctx0" brushRef="#br0">8385 19911 8340,'0'-19'0,"0"-2"862,0 0 1,0 9 0,1 12 0,2 8 0,2 5 0,-2 5 0,-2 4-37,-1 3 0,4 3 0,1 2 1,-1 1-1,1-1 0,1-2 0,0-2 1,1 0-1161,0-4 1,1-3 0,2-6 0,-2 1-1,-1-3 1,-1 0-979,0-2 1,-2-8-1,-4-1 1200,0-7 0,0-7 0,0-2 1,0-3-1,0-2 0,0-2 1,0-3 345,0 0 0,0 3 0,2 1 1,2 0-1,4 1 0,1 4 1,-1 2 609,3 1 1,1 3 0,1 0 0,0 4 0,1 1 0,-3 1 1131,-2 0-1676,3 3 0,-4-4 1,3 8-1,0 1 1,-4 2-487,-1 3 1,0-1 0,-3 4 0,1-2-416,-1 1 1,-1 2 0,-2 1 0,0 0 0,1-1 241,4-3 1,2 2 0,5-6 0,-2 1-1,-1 2 1,2-1 844,1 4 1,-4-4-1,0 2 1,-2 1-1,-3 2 220,-2 1 0,-1 1 1,0-1-1,-1 0 1,-4 1-1,-4-1-706,-2 0 1,-3 1 0,1-1-1,-2 0 1,-1-1 0,-2-1-1584,2-3 0,-4 0 0,3 2 1,0-2-122,3-3 1,12 0-1,8-5 1,10 0 1703,11 0 0,6-12 0,7-3 0</inkml:trace>
  <inkml:trace contextRef="#ctx0" brushRef="#br0">9211 19817 8340,'0'-32'4136,"0"5"1,0 14-3385,0 13 1,5 6 0,-1 9 0,0 2-1,1 6 1,-1 3 0,-1 4-659,-1 1 1,2 6 0,1-1 0,-2 1 0,-2 0 0,-1-3 0,2-2-1138,2-2 0,-1-2 1,6-3-1,0-1 0,0-3 1,0-4-1,1-3-1416,2-4 0,1-7 0,0 1 2459,1-2 0,-1-8 0,0-1 0</inkml:trace>
  <inkml:trace contextRef="#ctx0" brushRef="#br0">9638 19884 11810,'0'-9'0,"0"9"1395,0 9 0,0 4 0,0 1 0,0 1 1,0 1-1,0 2 0,0-2-987,0-1 0,1 3 0,2-1 0,3-2 1,1-5-1,4-5-597,1-4 1,1-1 0,0 0 0,1-3 0,-2-4 0,-2-6 0,-1-4-572,1-2 0,-2 3 0,0-5 0,1 0 0,0 2 0,-1 0 1,-1 3-368,0 1 1,2 1 0,5 3 0,0 2 0,3 4-1,2 2 1127,2-1 0,7-4 0,6-5 0</inkml:trace>
  <inkml:trace contextRef="#ctx0" brushRef="#br0">10224 19751 14703,'-18'-2'0,"1"-1"0,2-3 0,3 1 1083,3-1 1,6 3 0,-1 9 0,2 5-1,2 7 1,0 1-1034,0 1 1,0 2 0,2-3 0,1 0 0,1 1 0,-1-4 0,-1-1-206,-2-2 1,0 0 0,0 1 0,0-1 0,-2-1 0,-1-2-1,-3-2-656,-1-2 1,-2 3 0,-4-4 0,-1 1 0,1 0-4497,0-3 5307,5-1 0,2-2 0,6 0 0</inkml:trace>
  <inkml:trace contextRef="#ctx0" brushRef="#br0">11037 19484 10180,'-1'-13'0,"-4"1"1105,-3 3 0,-3 9 0,1 9 0,2 4-642,2 5 0,-4 1 1,3 7-1,-2-1 1,1 4-1,2 3 1,4 2-1,0-2-120,2 1 0,0 2 0,0-2 1,0-1-1,2 1 0,0-5-1882,3-4 1,8 1 0,-1-4 0,1-1 0,2-2 1538,-4-3 0,2-2 0,-6 1 0</inkml:trace>
  <inkml:trace contextRef="#ctx0" brushRef="#br0">10851 19911 8340,'0'-19'670,"0"8"0,1-1-138,4 5 0,2 1 1,8 3-1,3-1 0,4 1 1,3 1-393,2 2 1,4 0-1,1 0 1,2 2 0,5 1-1,2 3 1,2-1 0,-3 1-1,-4-3-6896,-3-1 6756,-2-2 0,-11 0 0,0 0 0</inkml:trace>
  <inkml:trace contextRef="#ctx0" brushRef="#br0">11371 19884 8340,'-14'0'667,"-1"-4"0,-1-1 1,-2 2-1,2 2 0,1 1 1,2 0 198,0 0 0,5 1 1,4 4-1,2 4 1,4 2-1,2 3-450,5-1 0,4 0 0,4-1 0,2-1 1,0-4-1,2-1-1021,0-3 0,-5-2 0,2-1 0,-3-1 1,-4-4 106,-2-3 1,-4 0 0,-8-1 0,-3-1 0,-2-2 0,-2 0 0,-2 2 181,-1 1 1,0 6-1,1-3 36,3 0 1,4 5 0,10-4-1,5 4 1,7 1 0,6 0 0,7 0-316,5 0 0,-1 0 0,1 0 0,-1 0 1,-3 0-1,-3 0 595,-7 0 0,-5-2 480,-3-2 0,-11 2 0,-7-2 723,-5 2 1,2 8 0,4 3 0,3 3 0,2 3-490,3 3 0,-2-2 1,2 5-1,-2-1 1,-2 0-1,0 0-630,0 1 0,-2-3 1,-1 3-1,-2-2 1,-3-3-1,-1-1 1,0-2-4252,0 1 0,5-5 4167,-5-1 0,6-5 0,-3 3 0</inkml:trace>
  <inkml:trace contextRef="#ctx0" brushRef="#br0">11691 19991 9125,'0'-18'2206,"0"0"0,0 5 0,1 5-1450,3 3 0,4-4 0,5 4 0,2 2 0,1 2 0,4-1 1,-1-1-105,0-1 1,3-1 0,-4 5-1,0-1 1,0-2-2266,-1-1 1,0-7 0,-8 2 572,-5-3 1,-3-1 0,-2 1 0,-3 3-1,-5 3 1428,-3 1 1,3 3 0,0-2 1036,-1 2 0,4 8 1,1 4-1,4 5-1286,1 3 1,6 0-1,3-5 1,2-1 0,4-2-1,3-2 1,3-2-456,0-3 0,8-2 0,-2-1 1,1 0-1,0-1 0,-3-4 316,-2-4 0,2-8 0,-5-4 0</inkml:trace>
  <inkml:trace contextRef="#ctx0" brushRef="#br0">12184 19604 9147,'-6'-13'4524,"3"6"-3591,-6 2 1,5 5-1,-5 6 1,0 6-1,0 6-448,0 2 1,5-2-1,-4 3 1,2 1-1,2 0 1,-1 3-1481,1-1 1,-1-2-1,5 2 1,0-3-1,0-2 1,0-1-1,0 0-2851,0-1 0,0 1 3846,0-5 0,0-16 0,0-7 0,0-8 0,0-5 0,0-3 0,2 1 0,1 2 1029,1 0 0,7 3 0,-2-4 0,2 3 0,3 2 0,-1 3 1,2 2-1,3 4-329,4 1 0,-3 6 1,0-1-1,-1 2 0,0 2 1,-2 0-1,-1 0 1,-2 2-761,1 2 0,-1-1 1,-1 6-1,-2 1 0,-1 2 1,0 2-1,0-1-118,0 0 1,-6 1 0,3-3 0,-2 0 0,1-2 0,-1 0 683,2-2 0,1 3 1,7-5 642,-1-2 1,0-2 0,1-1-1,-1 0-1039,0 0 0,1 0 0,-1 0 1,0 2-1,2 1 0,1 3 1,2-1-477,-1 1 0,3 0 0,1-3 1,1 2-1,0-2 0,2-2-259,1-1 1,-2 0 0,-1 0-1,1 0 1,1 0 0,-2 0-1,-2 0-938,-1 0 1,-3 6-1,5 6 1563,-2 9 0,5 1 0,-3 10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1546 4291 32767,'-9'-12'-1410,"2"2"0,1 1 0,2-1 0,-1-2 942,1-1 0,-1-1 0,5 1 0,0 0 0,0-1 0,0 1 0,0 0 0,0-1 0,0 1 0,0 0-163,0-1 1,-6 7-1,-3 3 1,-2 2 0,-3 2 989,1 0 1,0 0-1,-1 0 1,1 0-1,0 0 385,-1 0 1,0 0 0,-3 0-300,-1 0 1,-1 0-1,1 0 1,-4 0 0,-3 0-1,-2 0 1,1 0-211,-1 0 1,-6 0-1,-1 2 1,-1 1-1,1 2 1,0 3-1,0 2-424,-3 2 1,-2 6 0,-1 1 0,0 2 0,0 3 0,2-1 173,2-1 0,-1 2 0,6-5 0,1 1 0,2-1 0,2-3 0,-1-1 0,0-2 505,1 1 0,-4 2 0,0 0 1,4-1-1,-1 1 0,3-1 0,-1 0-209,0-2 0,3 2 1,1 1-1,0 4 1,2 0-1,0 4 0,1 1-608,-1 2 0,4 0 1,-4 1-1,2 1 1,1 4-1,1-1 1,-1 1 34,1-3 0,0-1 1,2 1-1</inkml:trace>
  <inkml:trace contextRef="#ctx0" brushRef="#br0">0 5724 25494,'19'19'118,"24"16"125,3 2-1,-3-4 1,2-1 85,-3 1 1,0-2 0,-2-4 0,1-1-1,2 1 1,2-2 0,-2-1 0,-2-4 222,-1 0 1,5 2 0,1-3 0,-1 0-1,3 2 1,1 0-492,6 3 1,-2-4 0,8 1 0,-1-2 0,5-2 0,2-3 0,3 0 0,-1-2-61,4-4 0,0-2 0,-35-5 0,1-2 0,36 1 0,-36 0 0,-1 0 0,1 0 0,-1 0 0,38 0 0,-38 0 0,1-1 0,33-5 0,-1-4 0,-1-5 0,-5 0 0,0-1 0,0 1 0,2 0 0,0 2 0,-1-1 0,0 1 0,-1 0 0,-3-1 0,-3 1 0,9 0 0,-11-1 0,-1 0 0,3-3 0,-1 0 0,3 0 0,-4 1 0,-2-2 0,10 2 0,-7-5 0,0 1 0,0-1 0,-2-1 0,3-2 0,2-3 0,-3 4 0,2-9 0,1 4 0,-2 3 0,2 0 0,-2 0 0,1-3 0,-3 2 0,-3 4 0,-2 0 0,-2 0 0,-3 1 0,-1 2 0,-4 1 0,-5-1 0,0 0 0,-6-5 0,-2 2 0,0-2 0,-3-1 0,1-2 0,-5-1 0,-1-3 0,-2-5 0,0-2 0,-1-2 0,-3-2 0,1 1-1,-5 1 0,0-12 0,-3 8 0,-1-1 0,-2 1 1,-4 2-1,-2-1-716,-4 1 1,-4 7 0,-8-3 0,-7 2 0,-6 4 0,-8-1 0,-8 4 343,-7 1 1,-16 2 0,-2 3-1,33 11 1,-1 1 0,-2 0-1,-1-1 1,-2 0 0,-1 0-1,-2 0 1,-2 0 0,-1 2-1,-1 0 324,0 0 1,0 0-1,0 1 1,0-1 0,-3 2-1,0 0 1,-1-2 0,-1 1-1,-2-1 1,-1 0 0,-2 0-1,0 0 1,-1 0 0,-1 0-1,1 1 1,1-1 0,0 2-1,0 0 470,2 0 1,0 1 0,3 1-1,1 0 1,-6 1 0,0 1-1,1 2 1,0 0 0,2 1 0,1 0-500,0 1 1,0 0-1,-1 3 1,0 2 0,2 1-1,1 1 1,0 3-1,0 1 1,2 1 0,0 1-1,3 0 1,0 1 0,3 0-1,1 1-2172,0 2 0,2 2 2250,7-2 0,0 1 0,-7 4 0,0-1 0,10-2 0,2-1 0,-29 19 0,5-1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4679 1546 7946,'0'-9'1689,"0"0"1,0 0 0,1-3-1312,4 4 0,-2-3 0,6 5 0,0-1 0,-1-2 0,0 0 1,-1 0-1,-1-1 473,0-2 1,-3 0-1,-7 2 1,-7 2-1,-5 2 1,-6 4-1,-3 0 1,-2 2-1,-1 2-142,-3 2 1,3 5 0,-5 9-1,2 5 1,1 5 0,4 5 0,3 1-710,4 3 0,-2 2 0,7 1 0,3 0 0,4 0 0,4-2 0,1-2 0,10-1 0,4-7 0,5-4 0,4-2 0,3-4 0,1-2 0,2-5-1041,-1-4 0,1-3 0,0-4 0,-1 0 0,2-1 1,2-4 1040,1-3 0,0-4 0,-4-2 0</inkml:trace>
  <inkml:trace contextRef="#ctx0" brushRef="#br0">5399 1239 7880,'0'-7'3276,"0"11"1,0 10 0,0 1-2049,0-1 1,-2 7 0,-1 4 0,-3 8-1,-1 4 1,-3 7 0,-4 5 0,-2 5-1068,-2-4 1,-6 3-1,4-5 1,-1 0-1,3 0 1,3-2 0,4-5-1529,2-4 1,-2 5-1,7-7 1,1-2 1366,1-4 0,14-2 0,3 0 0</inkml:trace>
  <inkml:trace contextRef="#ctx0" brushRef="#br0">5625 1746 8916,'2'0'4915,"1"4"0,-11 2-3687,2 2 1,2 1 0,4 4 0,0 0-1,0 0 1,0 1 0,0-1 0,1 0-1216,4 1 1,2-5-1,7-2 1,-1-1-1,3-3 1,4-3 0,3-4-1404,1-5 1,-5 0-1,2-3 1,-2-3 0,-4 0-1,-3 0 999,-3 2 1,-8 1 1465,-1 3 1,-4 9 0,-7 11 0,4 5-1,0 5 1,1 3 0,-2 1-878,1 3 1,4 1-1,-2-2 1,4 0-1,1-1 1,0 1-1,0-2 1,1-1-1856,4-2 0,7-7 1657,6-2 0,11-5 0,-1-8 0</inkml:trace>
  <inkml:trace contextRef="#ctx0" brushRef="#br0">6265 1812 18609,'0'9'4199,"0"0"1,0 2-4016,0 0 1,0 3 0,-1-1 0,-2 0-1,-2 1 1,2-1 0,2 0 0,1 1 0,0-1-185,0 0 0,-2-4 0,-2 0 0,-3 2 0,-2-1 0,0-1 0,0 3 0,-4-5 0,-1 2 0,1 0 0,0 0 0,-1 0-2285,1-1 0,0 1 1,1 5-1,3-1 2285,4 0 0,16-5 0,4-2 0</inkml:trace>
  <inkml:trace contextRef="#ctx0" brushRef="#br0">6612 1852 12086,'9'-11'0,"-2"0"5318,-1 2-4068,4 6 1,-8-1-1,2 8 1,-4 5 0,-3 5-1,-3 2 1,-1 2-892,-3-2 0,-7-1 0,0 0 0,0 1 0,2 2 0,2-2 0,0 0-359,-1 2 0,6-8 0,0 4 0,2-2 0,3-1-2142,2 3 0,2-7 0,4-2 2087,4-4 1,2 5 0,1 3 0,-3 3 582,-4 1 0,-4 0 0,-1 1 0,0-1 0,-1 0 0,-4 2-610,-4 3 1,-3-3-1,-1 2 1,1-2-1,3-1 1,5-1 81,2 0 0,2 1 0,0-1 0</inkml:trace>
  <inkml:trace contextRef="#ctx0" brushRef="#br0">7145 1946 7761,'-13'0'2864,"-1"0"2051,1 0 0,6 1-3993,2 4 0,4 2 0,-1 6-388,-2 1 1,-2-1 0,-5 0 0,4 1-1,0-1 1,1 0-632,0 1 0,0-1 1,3 0-187,-2 1 0,1-1 0,4 0 1,1-1-1,2-1-7339,2-3 7622,5-5 0,4-3 0,6-7 0</inkml:trace>
  <inkml:trace contextRef="#ctx0" brushRef="#br0">7265 1719 7813,'-9'-4'6100,"0"-1"-5492,6 1 1,-1 5 0,7 4 0,3 4 0,1 3 0,3 2 0,2 3-2093,2 0 1,-1 1 0,2-5 0,1 1-1,3-2 1484,2-3 0,1-4 0,5-5 0</inkml:trace>
  <inkml:trace contextRef="#ctx0" brushRef="#br0">7545 1839 11746,'-8'0'9497,"4"6"-9342,8 3 0,-1 3 1,6 1-1,0 0 0,0-1 1,-2-1-838,-1-2 1,3-5 0,-3 3 0,2-1 0,2-3-1079,2-1 1,-5-4 2792,-2-2 0,-5 2 0,-3-1-103,-2 6 0,2 3 1,8 6-1,4-2 1,4 2-1,5-1 1,5-1-1,7-1-589,6 0 1,7-6-1,4 0 1,2-6-1,6-8 1,-1-5 0,4-6-1488,-4-3 1,-9-3 0,0-3-1,-5-5 1,-5-3 0,-5 0-1,-6-3 408,-6-2 1,-4-2 0,-2-3-1,-1 7 1,-4 8 0,-1 9 1141,-3 4 1,-3 10-1,-5 8 1,-3 9-1,-4 10 1,-3 12 0,-1 8 51,-2 5 1,0 8 0,5 0 0,-1 1-1,3 0 1,0-2-2664,2-2 0,6-2 0,0-5 2207,6-4 0,11-2 0,6-7 0</inkml:trace>
  <inkml:trace contextRef="#ctx0" brushRef="#br0">9678 1399 7855,'-14'-7'1498,"1"3"0,1 12 0,0 7 0,0 4 0,-4 7 0,-3 5-270,-5 9 1,-1 6 0,-2 8 0,1 3-1,-1 0 1,0 0 0,2-3 0,3-2-2097,4-3 0,5-3 1,3-7 867,1-4 0,6 4 0,-3-5 0</inkml:trace>
  <inkml:trace contextRef="#ctx0" brushRef="#br0">9358 1999 7805,'7'-6'0,"-1"-1"0,0-1 1335,3 4 0,3 1 0,3 0 0,1-1 0,3 1-1188,2 1 0,3 4 0,5 1 0,4 2 0,1 1 1,4 0-1,4-3 0,4-1-2370,1-2 1,-4 0-1,0 0 2223,-6 0 0,2-12 0,-5-3 0</inkml:trace>
  <inkml:trace contextRef="#ctx0" brushRef="#br0">9971 1932 7805,'-27'0'1047,"1"0"0,0 6 0,4 3 0,3 3 0,3 1 322,2 1 0,0 1 1,9 2-1,4 6 1,4 0-1,7 1 0,6-3-1115,6-2 0,10 2 1,5-7-1,4-3 0,2-4 1,-2-5-1,-2-5 0,-3-6-935,-8-3 0,-2-3 0,-9-1 0,-6-3 1,-6-2-1,-8-1 0,-6-1-316,-3 1 1,-6 6 0,1-2 0,0 3 0,3 4-1,2 0-128,3 2 0,4 6 1,11-1 1124,8 2 0,11 2 0,9 0 0</inkml:trace>
  <inkml:trace contextRef="#ctx0" brushRef="#br0">2199 4291 8011,'20'-26'0,"14"1"0,18 1 0,14 3 0,-26 11 0,2 1 0,2 1 0,2 0 0,7-2 0,2 0 121,7 2 0,1-1 0,1-3 0,0 0 0,5 0 0,0 0 0,4-1 0,1-2 0,-24 4 0,1 0 0,0-1 1,1 0-1,0 0 0,0-1 0,0-1 0,0 1 0,-1-2 0,2 1 0,-1 0 0,0 0 0,1-1 0,-1-1 1,0 1-1,1-1 0,-1-1 0,0 1 0,-1-1 0,-1 0 0,-1-1-56,22-8 0,-1-1 0,-3 0 0,-2 0 0,-7 0 0,-2 0 0,-5-1 0,-2-1 0,-2 0 0,-2-2 0,-5 0 0,-3-1 0,-2 0 0,-2-1-429,-3 2 1,-3-1-1,13-32 1,-6-3-1,-11 1 1,-9-1 604,-8 0 0,-23 2 0,-14 1 0,9 34 0,-3 1 0,-6 0 1,-3 2-144,-3 0 1,-2 2 0,-5 0 0,-2 1 0,-6 0 0,-3 1 0,-2 2 0,-3 2 0,-3 2 0,-3 1-42,-4 1 0,-2 2 0,22 5 1,0 2-1,-1-1 0,-3 1 0,-1 1 1,0 0-1,-2 1 0,0 1 1,0 0-165,-1 1 0,-2 0 0,1 1 0,-5 1 0,0 0 0,0 0 0,2 2 1,1-1-1,-1 2 0,1 1 0,1 1 0,-1 1 0,0 2 0,-1 0 1,1 3-1,3 0 0,1 2 0,1 1 207,2 1 0,0 0 0,2 3 0,-1 2 1,0 3-1,2 2 0,3-1 0,1 3 0,2 0 1,2 2-1,2 2 0,1 1 0,-16 19 0,5 5 1,9 1-1,6 3-248,6-1 0,7 3 1,7 7-1,9 1 1,12 2-1,10-2 1,7 2-1,9-3 1,-4-21-1,5-1 0,2-3 1,6 0-1,2-2 1,4-2-526,2 0 1,3-1-1,4-2 673,-6-8 0,4-1 0,0-1 0,1 0 0,-3-1 0,0-1 0,1 0 0</inkml:trace>
  <inkml:trace contextRef="#ctx0" brushRef="#br0">5092 6024 30759,'5'-25'-3277,"-1"2"0,2 1 0,-2 7 1635,5 4 0,-3 5 1,0-2 1755,0 2 1,-6 2-1,0 5 1850,-7 4 0,-5-4 0,-2 4-1587,1-4 1,0 1 0,-1 1 0,1 3 0,-2 1-1,-1 3 1,-3 4 0,-2 2-279,-3 2 0,1 5 1,-3 1-1,1 4 1,-3 5-1,0-1 0,0 3 151,1-1 0,2 6 0,1 4 0,4 0 0,2 2 0,4 3-186,4 3 1,7 6-1,-1 1 1,2 0-1,4 3 1,4 1 0,7 2-1,8-3 283,4-1 1,6-5-1,2-6 1,-1-4-1,2-1 1,0-5-648,3-2 0,-4 2 1,-1-7-1,0-1 1,0 1-1,1-4 1,-1 0-563,-2-3 0,-2 1 0,-3-2 0,-1-1 0,-2-2 667,2 2 0,1 7 0,2 3 0</inkml:trace>
  <inkml:trace contextRef="#ctx0" brushRef="#br0">9584 10169 21215,'-13'0'0,"0"0"36,5 0 1,4 0 0,8 0-1,5 0 1,3 0 0,3 0-1,1 0 1,5 0 0,1 0-1,3 1 1,-1 2 0,3 2 0,1-3 941,3 0 0,4 2 0,-2 1 0,1-1 0,5 1 0,2-1 0,5 1-971,1 1 1,-2-5 0,4 3 0,1-2 0,2-2-18,1 0 1,3 0-1,1 0 1,-1 0-1,3-2 1,1-1 210,-3-1 1,1-2-1,-2 3 1,-1-1-1,1-1 1,-1 1 46,0-1 1,1 1 0,1 4 0,-3 0 0,3 0 0,-3 0-214,1 0 0,-1 0 0,-1 0 0,0 0 0,1 0 0,-1 0 0,2 0-146,2 0 1,0 0-1,3 0 1,1 0-1,-2 0 1,2 0 147,0 0 1,-2 0 0,5 0 0,0 0-1,-4 0 1,1 0 0,-2 0 14,-2 0 0,9 1 1,-7 2-1,2 2 0,0-2 1,-5 0-1,-1 0-86,-2 1 0,1 1 0,-1-4 0,-1 2 0,-2 1 1,-3-1 29,-1-1 1,0-2-1,-3 0 1,3 0-1,-1 0 1,-1 1-1,-2 2 67,0 2 0,6-1 0,-4-4 0,-1 0 0,0 0 0,0 0-91,2 0 1,3 0-1,-2 0 1,0 2 0,2 1-1,-2 1 20,0-1 1,-1 0-1,-2 0 1,2 1 0,-2-1-1,-2-1 1,-1-2 0,0 0 241,0 0 1,0 0-1,0 0 1,0 0-1,0 0 1,0 0-235,0 0 0,-1 0 0,-1 0 0,-1 0 0,2 0 0,-2 0 0,0 0-240,-3 0 1,4 1 0,-2 2 0,1 3 0,0 0 0,-3 2 81,-1-1 1,-2-3 0,-5 4-1,3-2 1,-1-3 0,0-2-1,-3 1 136,0 2 1,-4-2-1,0 2 1,-2-2-1,-1-2 1,-1 0-1297,1 0 1,4 1 0,-2 2 0,0 3 1340,4 1 1,13-4 0,5 3 0</inkml:trace>
  <inkml:trace contextRef="#ctx0" brushRef="#br0">20262 10089 12963,'-13'0'0,"-1"0"0,-4 0 0,1 0 222,0 0 1,4 6-1,6 1 1,8 0 0,12-2-1,14-4 1,12-1-1,8 0 1,6 0 633,5 0 0,4 0 1,8 0-1,2 0 1,3 0-1,0 0-829,-1 0 0,-33 0 0,1 0 0,-3 0 1,1 0-1,-2 0 0,1-1 0,33-2 1,-7-2-1,-4 2-374,-3 2 1,-14 1-1,1 0 1,-11 0-1,-6 0 1,-3 0-1764,-3 0 1,-4 1 2094,-9 4 1,3 2 0,-5 7 0</inkml:trace>
  <inkml:trace contextRef="#ctx0" brushRef="#br0">5599 10862 24884,'-5'-26'-6536,"1"4"6951,1 4 1,7 10-1,7 3 1,3 4-1,9 2 1,5 2-1,12 2 1,7-2-161,8-2 0,16 3 1,-34-1-1,2-1 1,2-1-1,1 1 1,4-1-1,1 1 1,1-1-1,0 1 1,2 0-1,1 0 1,-1 0-1,-1-1-147,1 0 1,-1 0-1,0-1 1,-1 0-1,-3 0 1,0 0-1,-1 0 1,-1 0 0,0 0-1,0 0 1,-2 0-1,0 0-645,-3 0 0,1 0 1,36 0-1,-8 1 615,-6 4 0,1 2 0,-1 6 0</inkml:trace>
  <inkml:trace contextRef="#ctx0" brushRef="#br0">5679 12008 13453,'0'-14'-1099,"0"1"1,0 4 736,0 0 0,0 8 0,0 1 0,1 6 0,4 1 825,3-2 1,10-4 0,4-1 0,4 0 0,3 0-1,5 0 1,6 0 1019,2 0 0,5 0 0,2 0 0,4 0 0,4 0-1130,0 0 1,6 2 0,-3 1 0,1 2-217,-2 3 0,11-4 1,-11 4-1,2-1 1,0-1-1,-5 1-1,-1 1 0,1-5 0,0 3 1,-1-2-1,1 1 0,-2-2 76,-4-2 0,5-1 0,-3 0 0,1 0 0,3 0 1,-1 0-1,3 0-14,4 0 1,-9 0-1,10 0 1,-3 0 0,0 0-1,-1 2-132,0 2 1,-1-3-1,6 5 1,1-1 0,-5-1-1,1 1 1,-5-1 47,1 1 1,6-1 0,-9-4 0,-1 2 0,-1 1-1,-5 1 1,1-1 36,-1-2 0,-3-1 0,4 0 0,-1 0 1,1 0-1,2 0-229,2 0 1,-3 0 0,0 0 0,1 0 0,0 0 0,1 0 0,-2 0-8,1 0 1,2 0-1,0 2 1,-2 1 0,-3 1-1,-1-1 1,-1-1 399,1-2 1,-5 0-1,4 0 1,-3 0-1,1 0 1,2 0-154,-2 0 0,3-5 0,0 1 0,0 1 0,1 1 0,0 1 0,2-2-322,-1-1 1,2-1-1,-4 5 1,0 0-1,1 0 1,-1 0 0,2 0 38,-1 0 1,-3 0 0,4 0 0,-2 0 0,-3 2 0,-2 1 192,-1 1 0,0 0 1,0-4-1,0 0 0,0 0 1,2 0-1,-1 0 263,-1 0 1,7 0-1,-5 0 1,2 0-1,2 0 1,-3 0-298,-1 0 1,-2 0 0,0 0-1,0 0 1,0 0 0,-2 0-1,1 0-132,1 0 1,-8 5-1,8-1 1,-1-1-1,-2 0 1,0 0 282,-2 2 0,1-1 1,4-4-1,1 0 1,2 0-1,3 0 1,0 0-1,0 0 1,4 0 0,-1 0 0,3 0 0,3 0 0,0-1-194,-2-4 1,5 2 0,-8-6-1,3 0 1,-1 1 0,-3 0-1,-3 2 1,-4 2-15,-4-2 1,2 3 0,-7-5 0,-1 1-1,1 1 1,-5 0-360,-4 3 1,1-3 0,-4 0 0,-1 0 0,0 1 0,-3 0-444,1-1 0,0 5 1,-3-4-1,1 4 0,2 1 1,0 0-1,1 0 813,3 0 0,3 0 1,2 0-1</inkml:trace>
  <inkml:trace contextRef="#ctx0" brushRef="#br0">12277 11301 18954,'13'0'747,"-2"-4"0,1 0 0,2-1-399,1-1 0,10 0 0,2-4 1,3 1-1,2-3 0,4-3 0,4-2-165,4 0 0,-1 1 0,5-2 0,-1-2 0,0-3 0,5 1 0,5-2-115,5-1 1,3-1 0,2-1-1,-1 0 1,2-1 0,-33 13-1,0 1 1,1-2 0,1 2 39,0 1 0,0 1 1,-2-4-1,1 1 1,1 2-1,1 0 0,1 0 1,1 0-1,1-1 1,1 1-1,2-1 0,2 0 36,2 0 0,0 0 0,0 0 0,1 0 0,1 0 0,0 1 0,1 0 0,0-1 0,1 1 0,0 0 0,2 0 0,0 1-60,0 0 0,0 1 0,3-1 1,-1-1-1,0 3 0,-1-1 1,1 0-1,-1 0 0,1 0 1,1 0-1,0-1 0,1 0 1,1 0-1,1-1-22,0 0 1,0 0-1,0 0 1,1 0 0,0 1-1,0 1 1,-2 0 0,0-1-1,2 1 1,1-1 0,-1-1-1,-1 1-133,3-1 0,-1-1 1,1-1-1,1-1 0,0 0 1,0 1-1,0 0 1,0 0-1,3 1 0,0 0 1,-1 1-1,0-1 0,0 1 1,1-2 76,-2 0 1,0-1 0,-4 4 0,0-1 0,-1-2 0,0 0 0,-2 1-1,-1-1 1,-2 1 0,-2 0 0,1 0 0,-1-1 0,-1 2 0,0-2 17,-1 0 1,0-1 0,2 2 0,-1 0 0,-3-1-1,0-1 1,-3 2 0,1 0 0,0 0 0,1 1 0,-2 0-1,1 0 1,1-1 0,0-1 0,0 1 0,-1-1-112,0-1 1,0 1 0,4-2-1,0 1 1,-3 1 0,0 0-1,1 0 1,0-1 0,0 1 0,0-1-1,-2 1 1,0 1 97,1 1 0,-1-1 0,3-3 0,-1 0 1,-4 3-1,-1 1 0,1 0 0,-1 0 0,0-1 1,-1 1-1,-2 1 0,0 0 0,0-1 0,1 0 82,1-1 1,0 0 0,-3 1-1,0 0 1,3-2 0,1-1 0,-2 2-1,-1 0 1,-2 1 0,1-1-1,1 1 1,1-2-23,0 0 0,0-1 1,-6 2-1,1 0 0,4-1 1,0-1-1,-2 1 0,-1 0 1,-1 0-1,-1-1 0,1-1 1,0-1-1,0-1 0,-1-1-102,0 0 1,0 0 0,0 2 0,-1 1 0,0-1 0,-1 0 0,0 0 0,0 1 0,0-1 0,0 2 0,29-17 0,0 2-194,-3 0 1,-6-2 0,-1 4 0,-3-2 234,-4 1 0,-6-3 1,3 2 29,-6 2 0,0-4 1,-4 2-1,1 1 0,3 1 1,1-1-1,4-1 1,-1 1-30,-1 2 0,9-3 0,-6 0 0,5 1 0,-1 2 1,-1 3-223,-3 3 0,-3-2 0,-5 5 1,-3 0-1,-6 1 0,-4 5 1,-2 2-1120,-1 1 1,-6 2-1,2 1-499,-5 1 1,-7 3-1,0 6 1,-4 3 1771,-4 1 0,1 2 1,4 5-1</inkml:trace>
  <inkml:trace contextRef="#ctx0" brushRef="#br0">23914 6784 25026,'0'-26'-2680,"0"4"0,0 3 1,0 6 2334,0-1 1,2 1 0,2 1 1070,5 3 1,-3 14 0,-3 11-1,-6 6 1,-7 8 0,-7 4-1,-5 7-630,-3 7 1,-3 3-1,-3 4 1,-5 3-1,-1 3 1,2 1-1,4-1-847,2-2 1,4-1 0,3-5-1,6 0 1,5-1 0,7-2-1,2-4-942,2-4 1,0-5 0,0-12 0,0-3 1563,0-4 0,-6-3 0,-1-2 0</inkml:trace>
  <inkml:trace contextRef="#ctx0" brushRef="#br0">23461 7570 26078,'-7'-39'-715,"2"4"1,4 4 0,1 4-1,1 5 1,4 4 0,4 3 1212,2 2 0,9 6 0,2 2 0,3 4 0,2 1 0,-1 0 0,1 0 0,0 1-1722,-1 4 0,5-3 1551,1 7 1,11 0 0,-2 5-1</inkml:trace>
  <inkml:trace contextRef="#ctx0" brushRef="#br0">24061 7463 27388,'0'-34'-3773,"0"7"3976,0 10 1,1 8 0,4 4 510,4 4 0,3 1 0,1 0 1,0 1-600,1 4 1,-1-2-1,0 4 1,1 1 0,-3-1-1,0 2 1,-4 0-1,1 0-527,-1 1 0,-4-3 0,1 2 0,-2 2 0,-2 1 429,0 1 0,0 0 1,0 1-1,0-1 0,0 0 1,0 1-234,0-1 1,4 0 0,2-1-1,2-2 1,4-2 0,2-1-1,6-1-1206,0 0 0,-2-2 0,4-5 0,2-5 0,1-7 1567,2-8 0,0-16 1,-1-4-1</inkml:trace>
  <inkml:trace contextRef="#ctx0" brushRef="#br0">24834 6704 26289,'7'-18'-6949,"-2"0"7278,2 6 0,-11 17 1,-1 11-1,-6 6 1,-7 9-1,-4 5 1,-4 7-1,0 1-499,-1 2 0,-5 9 0,-3-2 0,1 2 0,5-2 0,5-2 0,6-3-837,3 3 0,8-5 0,6-2 0,8-2 0,11-4 0,7-4 0,3-7 1647,-1-8 1,7-10 0,-8-5 0,3-4-494,-1-4 1,-2-15 0,1-9 0</inkml:trace>
  <inkml:trace contextRef="#ctx0" brushRef="#br0">24834 7317 28530,'5'-21'-1879,"-1"3"0,0 3 0,-2 3 2333,2 4 1,-2 8 0,2 10 0,-2 5 0,-2 3 0,0-2-1789,0-1 1,0 2 0,1 3 0,2-1-1,3 0 1,2-3 1705,2-1 0,8-7 1,2-2-1</inkml:trace>
  <inkml:trace contextRef="#ctx0" brushRef="#br0">24954 7437 32767,'13'1'0,"1"3"0,5-1 0,5 6 0,5 2 0,7 1 0,2 1 0,1-1 0,-2-3 0,-5-5 0,-2-2 0,-6-2 0,-3 0-267,-5 0 0,-7-6 0,-6-3 1,-8-3-1,-8-1 0,-8-1 0,-4 2 175,-2 3 0,1 4 0,-2 5 0,-1 1 0,1 3 0,3 7-285,0 5 0,4 5 1,0 6-1,2 1 0,3 3 1,3 4-1,4 5-88,4 5 0,4-4 1,1 5-1</inkml:trace>
  <inkml:trace contextRef="#ctx0" brushRef="#br0">23568 8289 17297,'9'-17'-337,"-1"-1"1,-5 0 0,3 6 1518,0 3 1,-3 4-1,5 6-602,-2 3 0,0-1 0,-4 6 0,3 2 0,-1 2 0,1 3-564,-1 2 1,7 0 0,-2-3 0,2 1-1,3 2 1,0-2 0,3-1-612,1-2 0,-1-1 0,-3-3 0,-1-5 0,0-2 239,1-2 0,-7-2 0,-2-2 0,-5-5 1,-5-1 1610,-4 1 1,2-2 0,-1 8 0,2 5-834,3 5 0,2 5 0,1 3 1,3 1-1,4 3 0,7 1 1,2-1-326,3-3 0,2 3 1,4-2-1,-1-4 1,-3-4-1,-2-3-662,-3-3 0,-3-3 0,-4-5 1,-4-3-1,-5-4 201,-5-2 0,2 1 0,-4 0 1,0 1-1,1 2 671,0 1 1,3 6-1,7 0 1,7 6-1035,5 6 1,6-2 0,8 2-1,2 0 1,2 0 0,3-2 810,2-1 1,7-2 0,1-4 0</inkml:trace>
  <inkml:trace contextRef="#ctx0" brushRef="#br0">24727 8143 29681,'0'-18'-369,"0"0"1,0 14 0,-1 11 0,-2 8 0,-1 3-497,1 1 1,-3-4-1,1 3 0,2-3 1,0-1-1,0 4 1,-1 3-403,1 0 0,-3 4 0,2-3 1,-1 3 952,-1 2 0,-1-1 1,-7 1-1</inkml:trace>
  <inkml:trace contextRef="#ctx0" brushRef="#br0">24967 7823 9561,'9'-37'0,"-1"6"107,-2 9 0,0 11-441,-2 7 1,-3 8 445,4 5 0,-4 9 0,-1 3 0</inkml:trace>
  <inkml:trace contextRef="#ctx0" brushRef="#br0">24807 7650 11662,'-7'-25'0,"1"4"-71,0 8 0,5 7 0,-4 10 1,4 5-1,1 3-317,0 1 1,0 0 368,0 1 0,6-1 0,1 0 1</inkml:trace>
  <inkml:trace contextRef="#ctx0" brushRef="#br0">25021 7690 16498,'9'-12'-752,"-1"3"0,-3 5 0,2 8 0,1 3 918,-1 1 1,-2 4 0,3-5 0,1 2 0,0 0 0,0 1 0,1 2-1,1 3 1,-1 1 593,-1 2 0,-4 6 1,2-2-1,-1 5 0,-3 2 1,-3 5-1,-3 3-684,-2 5 1,-9 2 0,-1 1 0,-4 2 0,-5 0 0,-1-1-846,-2 0 0,0-4 0,-1 2 0,0-4 1,0-3-1,4-4 720,4-5 0,-4 1 1,3-8-1</inkml:trace>
  <inkml:trace contextRef="#ctx0" brushRef="#br0">24994 8263 16877,'47'-51'239,"-2"-2"0,-5 0 0,-5 7 1,-2 7-1,-3 7-145,-4 7 0,2 4 0,-10 8 1,-2 1-1,-1 1 0,-1 4-1590,-1 1 1,-1 3-1,-2 6 1,-2 3 1436,-2 1 0,-2-2 0,-4 4 0,0 1 316,0 2 1,-4 1 0,-1 1 0,1-1 0,-1 0 0,1 2 0,1 3 779,1 4 1,2 0 0,0 3 0,0 5 0,0 1-1,0 3 1,2 0-953,2 3 1,-1-3 0,5 0 0,-1-1 0,-1-3-1,1-4-1722,1-4 0,-4 2 1,4-6-1191,-3-2 2297,0-7 0,-4-3-35,4-6 0,-4 2 504,4 2 0,-4 3 0,-1 7 0</inkml:trace>
  <inkml:trace contextRef="#ctx0" brushRef="#br0">24288 8996 14989,'-30'0'0,"2"0"0,3 3-206,-1 6 0,7 1 0,1 11 0,4-2-380,0-3 1,7-5 0,4-4 1214,6-1 0,-2-3 0,5-7 0,-1-5 1,-1-3-1,-1-2 603,-1 1 0,-2 4 0,-2 2-988,-2 1 1,2 3 0,-2 7 0,1 7 0,0 4 0,-2 2-93,2 0 0,2 2 0,1 0 0,0 2 0,1 1 0,4-1-308,4-3 1,1 1-1,0-1 1,-1-4-1,0-2 1,0-4-1,-1-1 83,-3 0 1,1-4 338,-1 2 0,-5-2 0,0 0 0,-6 3 0,-3 1 0,0 3 0,-1 2-25,-2 2 0,-6-1 1,0 0-1,2 2 0,0 1 1,-1 2-1,0-2-2660,0-1 1,3-1 0,2-1 0,3 0 2400,4 1 0,4-7 0,1-1 0</inkml:trace>
  <inkml:trace contextRef="#ctx0" brushRef="#br0">24621 9249 10485,'7'-33'0,"-1"8"2301,0 10 1,-4 10 0,2 9-2292,-3 5 0,-1-2 1,0 2-1,0 2-186,0 0 1,0-2 0,0 0 0,0 2 0,-1 0-1069,-3 3 1,2-8 0,-2-8 1852,2-10 0,2-1 0,2-6 0,2-1 0,5 0 0,4-2 0,4 1 306,0 2 0,3-4 1,-4 6-1,2 2 1,-2 3-1,-1 5 1,-2-1-487,0 1 0,1 4 0,-1-2 0,-1 5 0,-2 6-1974,-1 8 1,0 0-1,6 9 1,1-1 0,3 1-1,2 1 1710,3 0 1,1-2 0,2-9-1</inkml:trace>
  <inkml:trace contextRef="#ctx0" brushRef="#br0">25154 9209 11033,'0'-35'0,"0"0"3320,0 7 1,0 14-2972,0 14 0,0 11 1,0 10-1,0 1 1,0-1-182,0-2 1,0 4 0,0-4 0,0 0 0,1 0 0,2-2 0,2-3-7468,-2 0 7744,4-1 1,-5-7 0,2-6 0,-2-7 0,-2-5 2075,0-2 1,0 5-1995,0 1 1,4 6 0,2 2 0,1 6 0,4 3 0,1 0 0,2 3 0,3 1-2869,1 0 1,5 7 0,-1-10 0,4-1 2508,0-2 0,1-2 1,0-5-1</inkml:trace>
  <inkml:trace contextRef="#ctx0" brushRef="#br0">25487 9222 14665,'0'-26'-503,"0"-1"1,0 9 0,2 8 1398,2 8 0,-1 16 1,5-1-1,-1 0 1,0-1-1,2-3 1,0 2-428,0 0 1,0 3 0,3-1-1,-2-1 1,-1-2-2555,1-1 1,-2-6 0,-1 0 1870,-1-6 0,3 0 1,-3-6-1,1 0 0,2 0 1,0 2 1101,0 1 0,-5 2 1,5 4-1,0 1 0,-1 5-1432,-4 7 0,2 7 0,-2 8 0,-2 1 361,-5 3 1,-10-1 0,-8-5-1</inkml:trace>
  <inkml:trace contextRef="#ctx0" brushRef="#br0">24341 10195 9391,'0'-23'909,"0"-4"1,6 15-914,3 12 0,-2 3-195,2 1 1,0-2 360,4-2 1,-4 0-1,0 0 1,0-2-1,0 0 1,0-4 452,1-2 0,-3 4 0,2-5 0,0-1 214,-1-2 1,-1 0 0,-4 1-1,1 3-292,-1-3 1,3 4 0,0-1-1,2 2 1,2 2 0,2 0-1,1-2-766,0-2 1,2 4 0,2-5 0,2 0 0,0 0 0,0 0-173,-2-1 1,-1-2 0,-1-1 0,0 1 0,-5 2 0,-1 2 368,-2 2 1,-5 2 0,-2 5 0,-8 5-1,-4 6 1,-2 9 578,-4 8 0,-1-1 1,-5 17-1,2 2 1,-1 2-1,3 3-528,2 1 1,3-2 0,2 6 0,-1-2 0,1-2 0,0-1 0,1-3-841,3-4 0,2-11 1,4-8-1,-2-6 1,1-7-1,-2-4 355,-3-5 1,-1-8 0,-1-7 0,2-5 0,1-6 0,0-3 0,2 0 602,0 2 0,5 4 1,-2 7-1,4 5-139,4 7 0,11 12 1,-1 8-1</inkml:trace>
  <inkml:trace contextRef="#ctx0" brushRef="#br0">24168 11035 8456,'-2'-31'1636,"-2"0"1,2 13-1,-2 13-1455,2 11 1,2 2-1,0 1 1,2 1-1,1 2 1,1 1-1,-1 1 176,-1-1 0,-4 5 0,-1-1 0,-3 0 0,-1-2 0,-2-2 224,2 0 0,-5 1 0,4-1 0,1 0 0,2 0-219,4 1 1,1-1-1,0 2 1,0 1-1,0 2 1,0-2-326,0-1 1,0 3 0,0 0 0,-2-2 0,-2-1 0,-5-2 0,-4 0 0,-5-1-306,-4-3 1,-3 1-1,-4-5 1,0-2-1,-2-2 1,3-1-1118,4 0 1,5 0 0,8 0-1299,7 0 0,13 0 2683,17 0 0,13-6 0,8-1 0</inkml:trace>
  <inkml:trace contextRef="#ctx0" brushRef="#br0">24341 11315 8327,'0'-27'2942,"-2"6"1,-1 4 2575,-1 2-5080,-6 1 0,14 13 1,-1 5-1,4 5 1,1 2-1,-1-2-1537,1 1 1,-5 2 0,1 1 0,-2 0 594,-2 1 1,-5-5 0,-1-2 0,-1-1 0,-4-3 0,0-2 2367,-3-1 0,7 2 1,2 2-1721,4 5 0,1-1 0,1-1 0,4 0 0,5-1 0,6 2 0,8-2-3661,6 0 0,4 2 3517,6-3 0,6-1 0,1-4 0</inkml:trace>
  <inkml:trace contextRef="#ctx0" brushRef="#br0">24941 10982 8473,'7'-33'2372,"-1"14"0,-4 5-1594,2 16 0,-3 13 1,4 2-1,-4 0 1,-1-1-1,0 0 1,0 4-1,0 0-1109,0 4 1,2 3-1,2 2 1,5 2-1,3-1 1,1-2 330,1-1 0,5-6 0,2-2 0</inkml:trace>
  <inkml:trace contextRef="#ctx0" brushRef="#br0">25687 10728 11935,'8'-32'0,"-5"14"1378,-6 22 0,-5 20 0,-5 9 0,-2-1-1593,-3 1 1,-2-2 0,-7-3-1,0 5 1,-1 7 0,-2 6-1,-2 4 215,-2 3 0,4-2 0,-2 8 0</inkml:trace>
  <inkml:trace contextRef="#ctx0" brushRef="#br0">25287 11288 8225,'14'-59'0,"-1"10"506,0 16 0,7 16-506,2 21 0,9 4 0,3 5 0</inkml:trace>
  <inkml:trace contextRef="#ctx0" brushRef="#br0">16649 12168 8430,'0'-8'0,"0"2"0</inkml:trace>
  <inkml:trace contextRef="#ctx0" brushRef="#br0">17689 11994 13685,'-9'-13'-122,"0"0"1,8 1 0,1 3 0,7 5-1,7 2 1,2 2 410,2 0 1,4 2 0,-1 2 0,2 5 0,8 3 0,5 0 0,7-2-1,4-1 1,10 0-155,8-2 1,6 4-1,-30-8 1,1-1-1,3 1 1,2 0 0,1 1-1,1-2 1,4 0-1,1-1 22,3 0 1,0 0 0,-2-1 0,1 0 0,6 0 0,1 0 0,2-1 0,1 0-1,2 0 1,-1-1 0,3 0 0,1-2 0,-1 1 0,1 0-145,-1 0 1,2 1 0,1-2 0,2 2 0,-24 0 0,0 2-1,1-1 1,0-1 0,0 1 0,-1-1 0,1 1 0,0 0 0,0 0-1,0 1 1,0-1 0,-1 1 24,1 0 0,-1 0 1,1 0-1,2 0 1,0 0-1,0 0 0,-1-1 1,0 1-1,0-1 1,-1 0-1,1 0 1,-1 0-1,24-1 0,-1 0 1,-3 0-1,-2 1 1,-1 0-1,-2-1 77,1 0 0,-1 0 1,-4 1-1,-1 0 1,2-2-1,-1 0 1,-3 1-1,-1 0 0,-4-1 1,1 1-1,-3 1 1,0-1-1,-2 1 1,-1 1-58,-3 0 1,-1 0 0,-4 0 0,-2 0 0,29 0-1,-5 0 1,-6 0 0,-5 0 0,-4 0-631,-5 0 1,-12 1 0,-7 2 0,-5 2-1983,-3-2 0,-10-2 2554,-19 5 0,-8 1 0</inkml:trace>
  <inkml:trace contextRef="#ctx0" brushRef="#br0">5652 12701 22439,'-9'0'-873,"2"1"0,1 4 0,1 4 0,1 2 0,-1 3 604,2-1 0,2 0 0,2-1 0,5-1 0,8-4 0,6 0 0,7-1 1,4 0 886,5-3 1,8-1 0,10-2 0,6 0 0,10 0-1,2 0-373,-32 0 0,0 0 1,4-1-1,0 0 1,5-1-1,1 0 0,-1-2 1,1 0-1,3 1 1,-1-1-1,1 1 0,0 2 1,3-1-1,2 1-194,1-2 1,2 1 0,-2 1-1,2 1 1,1-3 0,1 1-1,2 2 1,1 0 0,0 1-1,0 1 1,2 0 0,1 1-1,0-1 1,-1 0-126,-1 1 1,0 0 0,5-2-1,0 1 1,-4 1 0,-1 1-1,-1 0 1,0-2 0,-2 0-1,1-1 1,-4 0 0,-1 0-1,0-1 1,-1 0 0,-3-1-1,0 0 214,-2-1 1,0 0 0,1-1 0,-2-2 0,-3-1 0,-2-1 0,-1 1 0,-1 0 0,-1 1 0,-2 0 0,-4 0 0,0 1 160,35-6 1,-8 4 0,-9 1 0,-3 4 0,-6 1-302,-3 0 0,-1 0 0,-4 0 0,-6 0 0,-4 0 0</inkml:trace>
  <inkml:trace contextRef="#ctx0" brushRef="#br0">5559 14833 8376,'-20'-13'0,"6"-1"0,-6 1 0</inkml:trace>
  <inkml:trace contextRef="#ctx0" brushRef="#br0">5439 14793 8376,'-14'0'5,"1"0"111,0 0 1,1-1 0,4-4 0,8-4 0,8-3 0,4 1 0,1 0 0,0 2 0,1-1 82,-1-2 0,5 0 0,0 2 0,-2 3 0,-1 1 1,-2 3-1,0 1 0,1 2-140,-1 0 1,0 2 0,1 1 0,0 1 0,4 1 0,3 0 0,3 3 108,2-1 0,1 1 0,10-5 0,3 1 0,1 1 0,7-1 0,1 0 0,1-1 115,-1-1 0,0-2 0,3 0 0,-2 0 0,-3 0 0,1 0 1,-2 0-142,0 0 1,-2 1-1,-2 2 1,-1 2-1,1-1 1,-4 1 0,1 1-154,-1 1 0,-1-3 0,0 5 0,3 0 0,0 0 1,3 0-1,-1 0 109,-1-2 1,3 5 0,2-5-1,0 1 1,2-2 0,-1-2 114,3 1 1,1 1 0,1-3 0,-1 1 0,4-1-1,0-2 76,0-1 0,1 0 1,-1 0-1,-3 0 1,-2 0-1,-2 0 1,-4 0-104,-3 0 1,-5 0 0,-2 0-1,-1 0 1,-5 0 0,-3 0-167,-3 0 0,0 0 1,4 0-1,-3 0 0,-2 0 1,0 0-1,-2 0-39,0 0 0,5 0 0,-3 0 0,1 0 0,0 0 0,0 0-31,-1 0 1,4 0 0,-3 0-1,2 0 1,-2 0 0,-4-1-1,-3-2-156,-2-1 1,-4-1-1,-1 4-584,-2-4 0,-2 5-976,-4 0 0,6 2 0,3 5 1773,3-1 0,1 4 0,0-2 0</inkml:trace>
  <inkml:trace contextRef="#ctx0" brushRef="#br0">17862 14487 8238,'6'-17'443,"-6"-5"1106,0 0-1112,-6 9 1,12 2 0,3 7-1,5-1 1,2 1 0,3-2 0,3 0-1,5 0 1,6 2 0,5-1 42,8 1 0,4-2 0,4 1 1,-1-2-1,3-2 0,4-1 0,3-4-363,1-2 0,0-3 0,1 3 0,-3-2 0,-4 2 0,-5 1 0,-6 1-536,-7 1 0,-3 0 1,-8-1-1,-6 3 1,-2 0 418,-5 2 0,-1 6 0,-2-3 0</inkml:trace>
  <inkml:trace contextRef="#ctx0" brushRef="#br0">21941 13447 8338,'5'-18'0,"-1"1"598,1 5 0,-4 1 1,2 5-1,3 1 0,0 0 30,0 7 0,3 3 0,-5 9 0,-1 1 1,-1 2-1,-2 4 0,0 3 0,0 1 151,0 3 1,0 2 0,0-4 0,0 0 0,0-3 0,0-1 0,0 1-764,0-3 1,4 0 0,1-7-1,-2 0-299,-2 1 1,-1-8-1,0-6 1,0-8 0,0-5-1,0-5 1,0-4 126,0-3 0,0-6 0,0-2 0,0 0 0,2 1 1,1 2-1,2 2 0,1 3 769,0 3 1,5 2 0,-4 7 0,2 0 0,0 1 0,1 2 0,2 2 2082,1 2-2626,1 2 0,3 4 1,1 0-1,0 0 1,0 0-1,1 1 1,0 4-854,1 4 0,2 2 0,-3 3 1,0-1-1,1 2 0,-4 1 0,-1 2-1914,-2-2 0,0-1 1,1-2 2696,-1 1 0,0 5 0,1 2 0</inkml:trace>
  <inkml:trace contextRef="#ctx0" brushRef="#br0">22928 13207 8298,'15'-32'9830,"2"4"-9046,-15 7 1,4 10-1,-6 16 1,0 5-1,0 7 1,0 6-448,0 7 0,0-1 0,-2 7 0,-1 1 1,-3 1-1,1 1 0,-1-2-366,3-1 1,-3-1-1,1 4 1,2-2-1,2-3 1,2-3-1,4-5-3248,4-2 0,3-8 0,2 1 2820,4-7 1,3-4 0,6-6 0</inkml:trace>
  <inkml:trace contextRef="#ctx0" brushRef="#br0">23421 13261 8471,'7'-26'0,"-1"6"952,0 6 0,-3 7 0,6 5 0,2-1 452,0-1 0,3 0 0,1 4 1,1 0-1,2 0 0,-2 1 1,0 2-1641,2 1 1,-2 7-1,5-2 1,-2 3-1,-1 1 1,0 0 0,0 1-1801,-2-1 1,-1 0 2035,-2 1 0,0-7 0,1-1 0</inkml:trace>
  <inkml:trace contextRef="#ctx0" brushRef="#br0">23488 13407 8455,'-21'0'281,"3"0"1,5 2 0,4 2 0,6 3 0,7 2 0,10 0 946,7 2 1,11-4 0,7 2 0,4 0-1,1 0 1,0 0 0,2 1 0,0 2-2991,0 1 1,-4 0 0,-5-1 1761,0-3 0,4 3 0,-7-5 0</inkml:trace>
  <inkml:trace contextRef="#ctx0" brushRef="#br0">23048 14020 8444,'-9'-4'2917,"0"-1"-2331,6 1 0,3 4 0,9 1 0,4 5 0,5 6 0,4 4 0,6 2 0,5 1-10,3 4 1,9 2 0,-5 1 0,2 1 0,-1 0 0,-2-2 0,-1-1-287,2-2 1,-8-1 0,3 2-1,-5-1 1,-4 1 0,1-1-1,-2-1-517,-3-2 0,-2-1 1,-6-5-1,3-1 0,1-2 1,-4-1-2,-3 1 1,1-4 0,-4 0 0,4-1 0,2-1 0,-1-1-502,0-1 1,-4-2 0,0 0 0,1 0-1943,2 0 1,-3 0 2670,0 0 0,0 0 0,4 0 0</inkml:trace>
  <inkml:trace contextRef="#ctx0" brushRef="#br0">24408 14846 8183,'0'-17'0,"0"-1"1406,0 2 1,1 2 0,3 4-745,5 1 1,3 6 0,2-1 0,0 2-1,4 2 1,4 0 0,3 0-433,2 0 1,0 6 0,-1 3 0,1 1 0,0 1 0,1-1 0,2 3-1435,1 4 1,0 0 0,-5-2-1,0 3 1204,-4 4 0,3 3 0,-4 2 0</inkml:trace>
  <inkml:trace contextRef="#ctx0" brushRef="#br0">24514 15073 8523,'-21'-18'0,"4"2"834,2 4 0,7 6 1,5 9-1,6 3-330,6 1 0,5-2 1,3 2-1,7 1 0,4-1 1,5 5-1,1 3-132,3 3 0,6-1-372,1-3 0,7-1 0,-4 0 0</inkml:trace>
  <inkml:trace contextRef="#ctx0" brushRef="#br0">25341 15046 8119,'-6'-26'2120,"3"11"0,-5 7 0,1 10-1496,0 7 0,4 3 0,-3 1 0,1 2 0,1 1 0,1 3 0,1 2-805,2 3 0,0-3 0,0-1 0,0 0 0,0-4 1,0-1-1448,0-2 1,2-6 0,1-4-1,3-6 1377,1-6 0,-4-8 0,1-6 0,-2-3 0,-4-4 0,0-2 1,-4-1 709,-2 0 0,4 2 1,-4 6-1,2 2 1,3 2 777,2 2 0,1 1 1,1 6-1,4 3 1,4 5-1276,3 2 0,2 8 1,3 3-1,2 4 1,2 4-1,4 2 0,5 2-3407,5 2 1,5-2 3444,5 1 0,-4-6 0,5 4 0</inkml:trace>
  <inkml:trace contextRef="#ctx0" brushRef="#br0">26007 14740 8430,'0'-37'2530,"0"6"0,0 13 1,0 18-2035,0 7 1,0 7-1,0 3 1,2 7 0,1 6-1,1 5 1,-1 5 0,-2 5-43,-1 4 0,0 4 0,2 3 0,2 0 0,4-1 0,1-1-3142,0 0 0,-1-2 2688,6-3 0,5 0 0,2 4 0</inkml:trace>
  <inkml:trace contextRef="#ctx0" brushRef="#br0">23981 14273 15691,'-9'-13'-388,"0"0"1,2 4 0,-4 1 779,3 3 1,5-6 0,0 4 496,6-1 1,-2 4 0,3 8 0,-2 7 0,-1 4 0,2 4-793,2 2 0,-1 2 0,-4 7 0,0 2 1,0 1-1,2 0 0,1-4-63,1-1 0,1-3 1,-5-1-1,0-3 1,0-2-1,0-3 59,0-1 0,-5-6 0,-1-1 1,-1-3-1,-4-2 126,0-1 1,-3-2-1,1 0 1,0-2-1,-1-1 1,1-1 0,-2 1-311,-3 2 1,2-4 0,-6 1 0,-2 1 0,0 1 0,1 4 0,2 1-1020,2 1 0,-3 6 0,5-1 0,5 3 1,7 3 967,3 3 0,2-3 0,0 4 0</inkml:trace>
  <inkml:trace contextRef="#ctx0" brushRef="#br0">23901 14060 29089,'0'-13'-2770,"-6"5"0,-3 4 3416,-3 3 1,-3-1-1,-1-1 1,-3-1-1,0 1 1,-2 1-1,0 2 1,-1 0 27,1 0 0,-8 0 1,2 0-1,-1 2 0,0 2 1,1 5-675,0 3 0,-4 6 0,0 1 0,2 0 0,-1 2 0,-1 0-455,-5 2 0,-1 2 0,2 2 0,2-2 0,2-1 0,0-3-1830,1-2 0,7 3 1,2-6 2124,2-4 0,-5 2 0,3-7 1</inkml:trace>
  <inkml:trace contextRef="#ctx0" brushRef="#br0">23234 14140 13549,'21'-21'0,"-5"4"889,-5 2 1,1 7-1,-3 4-362,2 2 1,3 13 0,-1 5-1,2 6 1,3 8 0,4 3-1,5 5 30,4 5 1,3 4 0,6 5 0,0 0-482,0 1 1,-6-8 0,-2 7 0</inkml:trace>
  <inkml:trace contextRef="#ctx0" brushRef="#br0">22368 16925 22911,'-12'-20'-657,"3"6"1,-7 11-1,4 6 1285,3 6 0,8-3 0,1-1 0,9-4 1,7-1-1,8 0 0,5 0 0,8 0 1,5 0-1,4 0 0,0 0 0,1 0 3660,0 0-4288,-4 0 0,3 5 0,-7 1 0,-4-1 0,-4 3 0,-4-1 0,-6 4 0,-8 0-5355,-7 3 4933,-4 5 0,-8 2 0,-2 5 0</inkml:trace>
  <inkml:trace contextRef="#ctx0" brushRef="#br0">22328 17285 9168,'-4'-13'1086,"-1"0"0,4 5 1,8 4-695,6 2 0,10-2 0,0-1 0,5 1 0,5 0 1,1-1-1,3 2 0,2 2-1719,1 1 1,-5 6 0,-1 3 1326,-1 2 0,4 3 0,-3-1 0</inkml:trace>
  <inkml:trace contextRef="#ctx0" brushRef="#br0">23581 16965 17408,'0'-13'896,"-1"10"0,-2 5 1640,-2 4 0,-4 4-2248,5 8 1,-1-2 0,5 6 0,0 2 0,0 1-694,0 2 0,0-2 0,0-1 0,0-4 0,0 0 0,0-4-254,0-1 0,0-9 0,0-6 0,-1-8 0,-2-7 412,-2-7 1,0 3 0,2-11 0,-2 1 0,2 1 0,2-1-1,1 3 942,0-1 0,0 6 0,1 2 0,4 1 0,4 1 0,4 2-157,5 4 0,-2 1 0,6 6 1,2 1-1,1 1 0,2 2 1,-1 0-1,2 2-1332,4 2 1,0 4 0,7 6 0,-1 3 0,4 0 0,1 0-5587,3-3 6658,1 0 0,6-1 1,1 0-1</inkml:trace>
  <inkml:trace contextRef="#ctx0" brushRef="#br0">24514 16699 20038,'-9'-12'1672,"0"3"1,6 14 0,0 9-1,6 6-1206,6 3 0,3 4 0,1 3 1,1 2-1,-1 2 0,2 3 0,1 3 1,2 3-1931,-2 2 0,2 4 0,-2-5 0,-2-1 1309,-2-2 0,2-1 1,-6 0-1</inkml:trace>
  <inkml:trace contextRef="#ctx0" brushRef="#br0">21208 18378 25275,'0'-32'-2558,"0"5"1,0 14 0,0 13 2988,0 7 0,0 6 1,0 4-1,2 2 1,1 2-1,3 2 1,0 4-1,1 4 1,-1 3-1,0 2 0,-2-2 1,1-2-1,1-2 253,1-2 1,-3-1 0,4-2 0,-2-3 0,-3-4 0,0-5 0,0-2-1375,1-3 657,1-5 0,-7 3 0,-2-6 1,-5 0-1,-2-1 0,1-4 38,1-4 0,0-8 0,-4-4 0,1-1 0,3 0 0,3-2-487,0-1 371,5-2 0,-5 5 1,6 1-1,1 0 1,2 2-1,2 0 613,-2 3 1,4 2 0,2 4 0,3 2-1,1 1 1,1 1 0,-1 0-203,0 3 0,2-3 0,1 2 0,2 1 0,-2 1 0,1 2 0,-1 2-819,2 2 1,1-1 0,-3 5-1,2-1 1,0-1 0,0 1 0,1-1-512,2 0 0,-4-1 0,6-5 0,0 0 0,3 0 0,2 0 1210,3 0 0,3-12 1,6-3-1</inkml:trace>
  <inkml:trace contextRef="#ctx0" brushRef="#br0">21955 18178 30689,'0'-26'-4972,"1"6"6071,4 7 0,2 6 0,6 7 0,1 0 0,-1 3 0,0 4-1042,1 6 0,-5 10 0,0 0 0,-1 5 0,1 5 0,-1 1 0,-2 3 0,-2 0-943,2-1 0,-5 1 1,5-3-1,-1 1 1,-1 4-1,1-4 696,1-1 0,1-3 0,6-4 0</inkml:trace>
  <inkml:trace contextRef="#ctx0" brushRef="#br0">17809 17898 11044,'-13'-11'330,"1"0"1,2 4 695,1 1 0,6 0 0,-3 3-214,0-1 0,-2 1 1,-3 7-1,0 5-370,2 3-342,6 7 0,-7-3 1,6 5-1,1-2 0,1-1 1,2 0-1,2 0-106,2-2 0,3-1 1,7-2-1,-1-1 0,0-3 1,1-3-1,-1-2-176,0 1 1,-4-1-1,0-6 1,0-2 119,-2-5 0,-1 2 0,-6-2 0,0-2 0,-1 1 3617,-4 1-3564,4 3 0,-3 12 0,8 3 0,5 1 1,4 2-1,4-1-1731,0-1 0,7 5 0,0-6 0,5 3 1767,7 1 0,2-6 0,2-1 0</inkml:trace>
  <inkml:trace contextRef="#ctx0" brushRef="#br0">18156 18032 18916,'-9'-26'-3641,"0"4"4874,6 9 0,-2 7 0,10 6 0,4 0 0,4 1 1,3 2-307,2 2 1,0 5-1,-6-1 1,-2 3 0,-1 1-1594,1 1 0,1-1 1,-1-1-1,-2-2-974,-2-1 1,-4-6 0,-6 1 0,-5-2 0,-3-2 2611,-1 0 1,4-6 0,0-3 0,0-3 0,2-1-323,2 0 0,5 5 0,3 2 0,5 2 0,2-1 0,6 2-854,4 2 1,-1 5 0,6 1 0,5-1 0,1 1 0,4-1 442,4-1 1,-2-1-1,9-2 1</inkml:trace>
  <inkml:trace contextRef="#ctx0" brushRef="#br0">18756 17725 9261,'0'-21'0,"0"4"643,0 2 0,0 9 1,0 6-1,0 7 1,0 5-207,0 1 1,0 7-1,1 3 1,3 6 0,5 3-1,3 4 1,2 2-308,-1 1 0,6 4 0,2-9 0</inkml:trace>
  <inkml:trace contextRef="#ctx0" brushRef="#br0">18556 17992 10193,'0'-54'740,"0"5"0,1 10 0,3 13 1,5 12-404,3 5 0,3 6 0,3-3 0,4 1 0,3 1 0,6 1 0,6 3 0,11 4-308,5 5 0,-1 9 0,7 3 0</inkml:trace>
  <inkml:trace contextRef="#ctx0" brushRef="#br0">19302 17965 9688,'0'-13'-114,"-6"5"1,-3 5-1,-3 5 503,-1 2 0,6 7 0,1-4 0,1 2 0,1 0 0,1 1 1,1 2-1,2 1 0,2 1-408,2-1 1,4 0 0,5 1-1</inkml:trace>
  <inkml:trace contextRef="#ctx0" brushRef="#br0">19089 17885 9688,'-27'-33'377,"6"5"0,4-3 0,2 5-6,1 3 0,3 4 0,5 7 0,10 3 0,14 6 0,12 6 0,11 6-347,11 3 0,7 7 0,8 2 1</inkml:trace>
  <inkml:trace contextRef="#ctx0" brushRef="#br0">23581 17499 29396,'-13'7'-1157,"4"-1"1,1-8-1,1-1 1926,0-1 1,2-2 0,-4 2 175,-1-5 0,0 1 1,-1 1-1,2 3-852,-1 5 1,3 5 0,-4 7 0,-2 1 0,-5 0 0,-3 3 0,-2 2 0,-4 2-94,-4 2 0,1 1 0,-5 0 0,-1-2 0,2 0 0,1 0 0,2-1 0,0-2 0,-6 5 0,3-3 0,0-1 0,2 0 0,0-2 0,1-1 0,0 3 0,5-4 0,-1 2 0,2-2 0,2-1 0,6-2-1041,2 0 1,2 5 0,1 0 0,1-2 0,4-1 0,1-2-257,3 1 1,3-3-1,5 0 1,3-4-1,4-1 1,2-3-1,-1-3 1097,0-4 1,1-10-1,-1-6 1</inkml:trace>
  <inkml:trace contextRef="#ctx0" brushRef="#br0">22755 17938 13913,'-9'-13'0,"0"1"817,-2 3 0,4 3 1,-2 6-1,-1 0 0,-1 2 1,1 1-1,3 3-274,1 1 1,-3 2 0,4 4 0,2 1 0,2 0 0,1 3-691,0 1 0,10 1 1,5-3-1,4 2 1,5-2-1,3-3 1,4-2-1,4-4 341,4-1 1,7 5-1,1-4 1</inkml:trace>
  <inkml:trace contextRef="#ctx0" brushRef="#br0">23528 17658 26870,'0'9'-6229,"4"0"6682,9 2 0,7-1 0,21 0 0,10-2 0,8-2 0,7-3 0,7-2 0,-33-1 0,0-1-344,3-1 1,1-1-1,4 0 1,1-1 0,0-2-1,-1-2 1,1 1-1,0 0 1,-1-2 0,0 0-1,0-2 1,-1 0-309,0-1 0,-2-1 0,-3-2 0,-1 0 1,0-1-1,-2-2 0,-2-1 0,-1-2 1,-3 0-1,-1-1 0,27-24-549,-6-3 1,-14-4-1,-7-3 1,-9-5 0,-12-1-1,-6-5 1,-12 0 522,-14-2 1,7 34 0,-3 0 0,-4 1 0,-1 2 0,-1-1 0,-2 2 0,-2 1 0,-3 2 0,-3 3 0,-1 3-1,-4 2 1,-3 3 382,0 2 1,-2 3 0,-2 1 0,-2 3 0,-2 3-1,-1 2 1,-2 3 0,0 2 0,0 3 0,1 2-1,-2 3 1,0 2-113,1 2 0,-1 2 1,2 1-1,2 3 1,0 1-1,3 3 0,2 2 1,2 2-1,4-1 1,3 2-1,4 2 1,2 2 95,2-1 1,5 2 0,-8 34 0,20-30 0,2 0 0,4 0 0,2 0 0,8 34 0,2-35 0,4 0 0,3-1 0,4-1-143,3-1 0,2-1 0,0 0 0,2-1 0,2-3 0,2 0 0,1 0 0,1 0 0</inkml:trace>
  <inkml:trace contextRef="#ctx0" brushRef="#br0">12730 16752 22441,'5'-19'-6495,"-1"-3"7243,1 3 1,1 5-1,1 11 1,2 5 0,-2 4-1,-1 1 1,-3 5-1,-1 4 1,-2 6 0,-2 4-1,-2 0 874,-5 1-1483,-3 0 0,-1-1 1,1-1-1,1-1 0,3-3 1,-3-2-1,-1-3 1,-1-1-78,0-2 1,-1-1-1,2-4 1,2-10-1,3-8 1,1-8-270,3-3 0,1-1 0,2-5 1,0-1-1,2 0 0,1 0 0,3 3 520,1 0 0,-2 4 1,3 0-1,3 2 1,1 3-1,1 1 1,0 3 85,1 3 1,-1-1 0,0 5 0,1 2 0,-1 2 0,0 1 0,1 1-605,-1 4 1,5 1-1,1 6 1,0-1-1,2 6 1,1 1-1,5 1 201,2-3 1,3 5 0,-6 0 0</inkml:trace>
  <inkml:trace contextRef="#ctx0" brushRef="#br0">13157 16579 12095,'12'-37'872,"-2"7"1,-1 13 0,1 11 0,2 9 83,2 6 0,3 1 1,1 0-1,-2-1 1,-1 3-1,-2 3 1,2 4-1,2 3-1040,0 6 0,1 3 0,-5 6 0,1-1 0,-2 1 0,-2 0 1,-3 2-2968,-1 1 3009,-1-9 1,1 19-1,1-9 1</inkml:trace>
  <inkml:trace contextRef="#ctx0" brushRef="#br0">12557 18218 10240,'7'-32'0,"-2"5"169,-4 8 1,1 10 939,2 4 1,-2 5-1,2 5 1,-2 4-1,-2 4 1,0 5-1,0 4 1,1 3-75,4 2 1,2 5-1,5 4 1,-2 1 0,-1-1-1,0-5-1000,-2-3 0,4-2 0,-7 1 1,-1-2-1,-1-3 0,-2-4-997,0-3 1,-6-3 0,-3-3 0,-3-5 0,-1-2 0,-2-2 371,-3 0 1,3-11-1,-3-3 1,4-6-1,2-5 1,3-3 0,4-5 434,4-1 1,1 3 0,0-3 0,1 0 0,4 2 0,4-1 0,3 3 881,1 2 0,5 3 0,0 3 0,-2 4 0,0 3 0,0 3 259,2 4 0,4-3 0,-2 7 0,-1 1 1,2 1-1,-1 4 0,4 2-2466,1 5 0,0 4 0,-1 4 0,0 2 0,1 0 1562,0 0 0,11-1 1,-8-4-1</inkml:trace>
  <inkml:trace contextRef="#ctx0" brushRef="#br0">13277 18045 12801,'12'-27'0,"-2"2"1436,-1 7 0,-2 15 1,4 17-1,-2 5-1174,1 2 0,-4 4 0,0-3 0,0 3 0,1 3 0,2 4 1,-2 3-1,1 4-1257,-1 1 1,-2 0-1,2 1 1,-1 0-1,-3 1 970,-2-4 1,5-1 0,2 3 0</inkml:trace>
  <inkml:trace contextRef="#ctx0" brushRef="#br0">14077 16752 15376,'1'-12'-38,"4"4"1,3 5 335,4 6 1,2-2 0,0 3 0,3-2-1,2-2 1,2 0 0,1 0 0,0 0-806,0 0 0,-4 0 1,3 0 577,-2 0 1,5 0 0,-3 0 0</inkml:trace>
  <inkml:trace contextRef="#ctx0" brushRef="#br0">14130 16859 23628,'18'6'499,"0"3"1,4-2-1,-3 2 1,2 0-481,2-2 0,3-1 1,0-4-1,-1 2 1,-1 3-82,-2 1 1,1 4 0,3-5-1</inkml:trace>
  <inkml:trace contextRef="#ctx0" brushRef="#br0">14037 18005 8465,'0'-13'847,"0"4"0,1 1-55,4 2 1,3 2-1,9 4 1,2 0 0,0-1-1,3-2 1,1-2-919,0 2 1,6 2 0,-9 1 0,1 0 0,-2 1 0,-2 4 125,-4 3 0,9 4 0,-7 2 0</inkml:trace>
  <inkml:trace contextRef="#ctx0" brushRef="#br0">14063 18285 14620,'0'-21'-435,"6"8"1,5 8-1,5 2 733,6-1 0,3 1 0,2-4 0,-2-1 0,0 2 0,0-1 0,4 1 0,-1 0-268,0 3 1,-1 2 0,-1 1-1</inkml:trace>
  <inkml:trace contextRef="#ctx0" brushRef="#br0">13117 17299 10779,'4'-14'-802,"1"1"0,-1 4 1,-5 2 1061,-4 1 1,2 0 0,-6 3 0,-1-2 4460,-2 3-4002,5 0 1,1 4 0,7 0 0,2 4 0,2 3 0,-2 5-317,-2 2 0,-2 6 0,-2-3 0,-3 2 0,0 3 1,-1 1-226,-1 2 1,4-1-1,-4-1 1,2-1-1,3-2 1,2 1-1,1-3-1227,0-2 0,0-3 1,1-2-1,4 1-2182,4-1 1,-3-4 419,-2 0 2842,-8-6 0,-4-3 0,-5-8 0</inkml:trace>
  <inkml:trace contextRef="#ctx0" brushRef="#br0">12850 17645 11733,'-12'-6'0,"4"-3"0,5-1 0,6 0 915,5 1 1,4 6-1,3-2 1,3 2-1,4 0 1,3-1-1,3 1 1,1 3-282,-3 4 1,4 2 0,-8 5 0,2-2 0,-2 1 0,-4 2-1,-3 1-2352,-2 0 0,-4-4 0,-2 0 1,-1 2 1663,-3 0 0,4 3 1,1-1-1</inkml:trace>
  <inkml:trace contextRef="#ctx0" brushRef="#br0">10171 17512 29443,'0'-9'-305,"-2"2"0,-2 1 1,-5 3-1,-3 1 872,-1 2 1,-2 0 0,-1 2 0,-2 2 0,0 4 0,0 2 0,1 2 0,-1 3-568,-1-1 0,4 6 0,-1-3 0,5 1 0,7 0 0,2 1 0,2 2 0,2-5 0,2 2 0,7-3 0,3-2 0,6 0 0,0-1 0,4-3 0,6-1 0,-1-5 0,-2 1 0,-5-1 0,-4-3 0,-5-4-703,-2-5 1,-8-3 0,1-2 0,-4 0 0,-4-3 0,-5 0 0,-5-1 574,-3-1 0,0 4 0,-5-3 0,0 3 0,1 3 1,5 2-1,4 3 153,3 1 1,8 0-1,1 3 1,9-2-1,7 2 81,6 2 1,12 1 0,5 0-1,1 1 1,3 2-154,-2 2 1,6 5 0,1-2 0</inkml:trace>
  <inkml:trace contextRef="#ctx0" brushRef="#br0">10424 17645 28758,'-13'-6'1103,"5"6"-887,4 0 1,8 2 0,7 7 0,4 1 0,4 2 0,2 1 0,2 0 0,2 1-211,2-1 1,0-1-1,-2-2 1,-1-2 0,-4-2-1,0-3-751,-4-2 0,-6-1 0,-2-1 0,-2-4 0,-3-4 0,-2-3-88,-1-1 1,-4 0-1,-1-1 1,2 1-1,2-2 1,1-1-1,0-2 626,0 2 1,1 1-1,4 2 1,4 0 0,2 1-1,3 1 1,-1 2 113,0-1 1,13-8-1,2-2 1</inkml:trace>
  <inkml:trace contextRef="#ctx0" brushRef="#br0">11104 17272 10040,'-9'-16'0,"0"2"779,-1 7 0,4 11 0,2 10 1,1 6-495,-2 6 0,4-1 0,-4-1 0,4-2 1,1 3-1,0 3 0,1 5 0,2-1-735,2 1 1,3 2 0,-2-4 0,2-1 0,1-2 0,0-3 0,-2-1-2829,-1-2 3278,-2-11 0,-4 6 0,0-9 0</inkml:trace>
  <inkml:trace contextRef="#ctx0" brushRef="#br0">10944 17645 9695,'-4'-21'0,"-1"4"0,2 2 0,2 2 0,2-1 0,4 2 0,4 3 369,2 5 1,4 3 0,1 1 0,4 0 0,0 1 0,4 2 0,3 3-370,4 1 0,-3 2 0,5 5 0</inkml:trace>
  <inkml:trace contextRef="#ctx0" brushRef="#br0">11264 17605 23963,'-2'-16'-691,"-2"3"1,3 4 996,-4 13 1,4-1 0,1 6 0,0 1 0,1 2 0,4 2-887,3-1 0,0-1 0,-1-2 0,1-3 0,-1 1-1459,3-1 1,1-5 0,-2-2 1746,-5-8 0,-2 1 1,-4 0-1,-1-1 5131,-1 1-4611,-1 4 0,11-3 0,3 6 1,3 0-1,1 0 0,2 0 1,3 1-1251,4 4 1,-1-4 0,0 4 0,-1-4 0,0-2 0,-1-4 1139,-3-4 1,5-2 0,0-3 0</inkml:trace>
  <inkml:trace contextRef="#ctx0" brushRef="#br0">11611 17419 10167,'0'-14'0,"0"1"0,1 1 0,2 2 0,3 2 1161,1 2 1,-2-2 0,4 3 0,1 2 0,2 2 0,1 2 0,1 4-1328,-1 3 0,-1 4 0,-2 3 0,-1 1 0,0 4 0,-2 0 0,-2 3 0,-4-3-15,-1-2 1,0 3 0,0 0 0</inkml:trace>
  <inkml:trace contextRef="#ctx0" brushRef="#br0">11531 17605 15134,'-8'-6'0,"7"-1"0,8-2 0,11 2 0,6 1 851,2 3 0,7 1 1,2 2-1,2 0-563,-1 0 0,8 0 0,-2 0 0</inkml:trace>
  <inkml:trace contextRef="#ctx0" brushRef="#br0">9451 18232 26639,'-13'-6'-434,"11"6"1,11 0-1,15 7 748,16 5 0,18 1 0,16-1 1,-30-7-1,3-1 0,9-1 0,3-2 1,5 1-1,2-2 0,8-1 0,1 0 1,-22 0-1,0 0 0,1-1-146,4-1 0,-1 0 1,2 0-1,0 0 0,1-1 1,0 1-1,-1-1 0,0 1 1,-1-1-1,0 1 0,-1 0 1,0 0-1,1 0 0,-1 0 1,0-1-1,-4 1 0,0-1 1,-1 1-524,-1 0 1,-1 0 0,0 0-1,25-6 1,-2 0 0,-2 2 0,-1-1-1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4012 2346 32767,'21'-21'-3395,"-2"-1"1,-7 7 745,-3 3 1730,-3 8 1,-7-4 0,-2 4-1,-3-4 1600,-2 1 0,5-1 0,-1 4 0,1-3-50,-2-1 0,-2-2 1,-6 5-1,-2 2 0,-3 2 1,-4 1-1,-5 0-612,-4 0 1,-4 0 0,-8 0 0,-3 0 0,0 0 0,-2 1 0,2 2 377,1 2 1,-1 1 0,3-3-1,-2 1 1,2-1 0,2 0-1,1 0 3,0 2 0,0 3 0,0-2 0,1 2 0,2 2 0,2 2 1,-2 0-371,-2-3 1,-5 3 0,-2-4 0,0 4-1,0 2 1,3-1 0,0 0 0,0 1-31,-1-1 0,1 0 0,6 1 0,1-1 0,-1 0 0,0 2 0,0 1 0,2 2 0,4 1 0,-4-1 0,1 3 0,0 1 0,-3 0 0,0 0 0,2-1 0,1 7 0,4-4 0,-1 0 0,1-1 0,2 0 0,2-1 0,-1 2 0,5-4 0,1 1 0,2 0 0,2-2 0,3 2 0,0-2 0,1 0 0,1 3 0,2-2 0,2 0 0,1 4 0,1 0 0,0 1 0,3-1 0,2-1 0,2 10 0,3-6 0,5 1 0,6 0 0,6-2 0,7 1 0,5 0 0,4-1 0,6 0 0,3-3 0,-1-2 0,3-2 0,-1-2 0,4-3 0,-1 4 0,0 0 0,-2-2 0,-2 1 0,-5-1 0,-4 2 0,6-1 0,-3-3 0,2-1 0,-1 0 0,-1 1 0,0-1 0,1 0 0,4 1 0,-2-1 0,6-1 0,1-2 0,2-2 0,0-1 0,0-1 0,1 0 0,-3 0 0,8-3 0,-3 3 0,-3 0 0,-2-1 0,-3-2 0,-1-1 0,3 2 0,-3 1 0,-1-1 0,-1 1 0,-2 1 0,0 0 0,0-1 0,1 1 0,0-3 0,1 2 0,-1-1 0,0 1 0,-1-1 0,-2-1 0,7-1 0,-5-1 0,3 2 0,6 1 0,1-1 0,2-1 0,1-2 0,-1 0 0,3 4 0,-5 1 0,4-2 0,1-2 0,-4 1 0,-3 1 0,-1 1 0,0 2 0,3-3 0,-3 1 0,-5-1 0,-2-1 0,-2-1 0,0 4 0,4-4 0,2 4 0,0-2 0,1 0 0,2 1 0,3-1 0,0-1 0,10 2 0,-7 0 0,4-1 0,3-1 0,7-2 0,0 0 0,-2 0 0,4 0 0,-3 0 0,2 0 0,-1-2 0,-4-1 0,1-1 0,-1 1 0,-2-3 0,3 0 0,3 0 0,2-1 0,0 1 0,-4 0 0,-3 3 0,-6-3 0,2 2 0,0 1 0,-3 0 0,3 0 0,3-2 0,5 2 0,3 2 0,2-1 0,-3-1 0,1-1 0,0 1 0,-2 2 0,-2 1 0,6-2 0,-8-1 0,1-1 0,4-1 0,0 1 0,1-2 0,-2 0 0,-3 0 0,3-3 0,-4 5 0,1-1 0,2 1 0,-3-2 0,3-2 0,0-2 0,-6 4 0,6 0 0,-1 2 0,-3-2 0,1 0 0,-1 0 0,-2 3 0,2-4 0,-5-1 0,0-1 0,0 2 0,-2 0 0,0-1 0,3-2 0,2-2 0,4-1 0,-6-1 0,-1 1 0,2 0 0,-2-1 0,2 0 0,-1-4 0,-3 3 0,0-3 0,0 3 0,-3 2 0,3 0 0,-2-1 0,1 1 0,-4 0 0,-3-1 0,-1 1 0,0 0 0,-4-1 0,-1 0 0,2-4 0,-8 2 0,3-5 0,-2 0 0,1 0 0,-1-2 0,-1-2 0,-1-2 0,-7-3 0,4-1 0,-3 0 0,-2-3 0,-5 3 0,-2 1 0,-5 5 0,-1 3 0,-6-3 0,-1 2 0,-3 0 0,-2-2 0,-1 1-288,-2 0 1,-2-4-1,-2 7 1,-5-1-1,-3 0 1,-1 0-1,-2 0 1,-3-1-195,-4 0 1,-3 2 0,-2 0 0,1 0 0,-3 1 0,-2-3 0,-4 1 647,-4 0 0,-2 1 0,-2-2 0,-4 0 0,-4 1 0,-5 0 0,-5 0-190,-7-2 0,1 3 0,31 11 0,-2 0 0,1-1 0,-1 1 0,-2 0 0,0 1 0,-1-1 0,0 0 0,0 2 0,-1 0-22,0 1 0,0-1 0,2 1 0,0 0 0,-4-2 0,-1 1 0,-2-1 0,-1 0 0,0 2 0,-1 0 0,0 0 0,0 0 0,2 2 0,1 0 57,1 0 0,1 0 0,-2-4 1,0 0-1,1 3 0,-1 1 1,-1 0-1,-2 0 0,-1-1 1,-1 0-1,1 0 0,0 0 0,-1 0 1,1-1-1,0 0 0,1 1 143,0-1 0,0 0 0,-6 1 0,0-1 0,4 0 0,0 1 0,-2 0 0,-2 0 0,-4 0 1,0 2-1,-3-1 0,-1 1 0,-4-1 0,-1-1-61,0 0 0,-1 0 0,-2 2 0,1 0 0,2 0 0,0 0 0,-2 0 0,0 1 0,2 0 0,-1 0 0,0 0 0,0 0 0,3 1 0,0 1-61,2 0 1,1 0-1,-3 1 1,1 0-1,5 0 1,0 0-1,-1 0 1,0 0 0,-4 1-1,1 0 1,1 0-1,0 1 1,0 0-1,1 0-73,3 0 1,0-1 0,2 2 0,1 0 0,0 0 0,0-1 0,1 0 0,0 0 0,4 1 0,0 0 0,2 1 0,2-1 0,3 2 0,0-1-179,3 1 0,-1-1 0,1 0 0,1 1 0,0 2 0,1 1 0,2 0 0,0 2 0,0 0 0,0 2 1,1 0-1,0 1 0,-1 0 0,1 1-2227,0-1 1,0 0 2445,-33 14 0,32-12 0,-1 1 0,3 0 0,0-1 0,1 0 0,-1 0 0,-1-1 0,1 0 0</inkml:trace>
  <inkml:trace contextRef="#ctx0" brushRef="#br0">14970 5291 30799,'9'-6'-2821,"0"-3"0,-5-3 2210,5-1 1,-6 4-1,3 2 1,-2-1 0,1 1-1,-4-2 1,-4 2-1,-6 1 1052,-3 0 0,-1 4 0,0-2 0,-1 2 0,1 2 0,0 0 0,-1 0 0,1 0 0,-2 0 0,-2 0-167,-6 0 1,-2 5 0,-2 1-1,-1 0 1,-1 1 0,-2-1-1,-1 0 1,1-2-71,0 2 0,-4-3 0,2 5 1,1-3-1,-2-2 0,1 0 1,0 0 0,4 2 0,1 1 1,1-3-1,0 3 0,1 1 1,-1 2-1,0 0-287,1 0 0,2 0 0,0 4 0,-1 2 0,3 1 0,0 2 0,1-2-145,-3-1 0,-1 3 0,-2-1 1,2 1-1,1 0 0,2 0 334,-1-2 1,-3 3 0,1-1 0,1 0 0,4 0 0,0-1 0,4 1-14,1 1 1,1-2-1,-1 3 1,0 1 0,3 0-1,0 2-455,0 3 1,-1-4 0,1 0 0,2 3 0,1 2 0,0 3 0,2-4-91,2-1 0,-1 6 1,2-5-1,1-1 0,1 1 1,2-2 204,0 1 1,0-4 0,0 1 0,0 0 0,0 1-1,0-3 1,2 0 267,2-4 1,4 3 0,4-1 0,-1 0 0,1 0 0,5-1 63,2 0 0,-1 2 1,4-1-1,2-2 0,1-1 1,1-1-1,1 3-52,0 1 0,-1-1 0,1-3 0,0-1 0,-1 0 0,1 1 0,0-1 145,-1 0 1,2-4 0,1 0-1,0 1 1,-1 1 0,2-1 0,-2-1 221,0 1 0,5-2 0,1-1 0,1 1 0,3-2 0,0 1-33,1 0 1,8-2 0,-7 2-1,1 1 1,2-2 0,0 1 0,3-1-102,2 0 1,-4 3 0,3-3 0,-1 0 0,-3 1 0,-1-1 0,-2 0-22,0-3 0,0 0 0,0 0 0,0 1 0,0-1 0,-2-1-246,-2-2 0,7 0 0,-3 0 0,1 0 0,1 0 0,-2 0 0,1 0 0,4 0 0,-3 4 0,6 0 0,-1-1 0,-1-1 0,2-1 0,-2 2 0,-1 2 0,4-1 0,-3-2 0,-1 1 0,-1 1 0,-2-1 0,1-1 0,4 2 0,-3 0 0,-1-1 0,0-1 0,0-2 0,2 1 0,-2 4 0,0-4 0,-1 4 0,3-4 0,-1-1 0,1 0 0,-1 0 0,2 0 0,-4 0 0,1 0 0,-2-1 0,3-2 0,2-2 0,-3 1 0,2 4 0,-2 0 0,-2 0 0,2 0 0,0 0 0,-7 0 0,5 0 0,1 0 0,-2-2 0,4-1 0,2-1 0,-3 0 0,1 4 0,-1 0 0,0 0 0,3 0 0,0 0 0,0 0 0,1-2 0,-4-1 0,-1-1 0,2 1 0,1 1 0,1 2 0,4 0 0,-3 0 0,1 0 0,-2 0 0,-2 0 0,1 0 0,-4 0 0,-4 0 0,4-1 0,-2-2 0,1-2 0,1 2 0,-2 2 0,-2 1 0,-1-2 0,5-1 0,0-1 0,2 0 0,-1-1 0,1 1 0,4-2 0,-1 3 0,3-2 0,3 2 0,1 0 0,-1-1 0,-3 2 0,1-2 0,-2 3 0,-2-1 0,-3-1 0,-2-1 0,-1 1 0,0 0 0,0 0 0,0-2 0,-2 2 0,1 0 0,1-1 0,-7 2 0,5-3 0,-2 0 0,-4 1 0,4-1 0,2-1 0,-5 3 0,7-6 0,-2 1 0,1-1 0,1 0 0,0-2 0,0 0 0,4 2 0,2 0 0,0-2 0,1 1 0,-1 0 0,0 1 0,-1 1 0,-5-2 0,0 1 0,0 0 0,-2 0 0,-2 1 0,1 0 0,-5-2 0,1 1 0,0-1 0,-4-2 0,-1-2 0,-1 1 0,0 0 0,-1-1 0,1 0 0,-2-3 0,-1-1 0,-2 2 0,-4-5 0,3 1 0,-1-2 0,0-1 0,-1 1 0,-3 0-140,-1 0 0,-2 1 0,1-3 1,-1 2-1,-1 0 0,-2 0-379,-1-1 0,-6 6 0,3-4 0,-2 0 0,1 2 0,-2-2 86,-2 0 0,-2 4 1,-4-4-1,-4 2 1,-2 1-1,-4-1 1,-3-2 145,-4 0 1,-3-4-1,-2 4 1,0-1 0,1 1-1,-1 1 1,2 0 310,3 1 0,-4 1 1,4 4-1,-3-3 1,-2 0-1,1 0 123,-1 2 1,0 2 0,-1 0 0,-1-1-1,-4 1 1,-1 0 6,-3-1 0,0 6 0,-2-1 1,1 0-1,-4 0 0,1 2 1,-1-1 80,2 1 0,5 2 1,-1-2-1,-1 1 0,-1 2 1,-2-1 187,0 1 0,-2-5 0,-1 3 0,-1 0 0,1-2 0,2 3-6,1-1 1,3-3 0,0 3-1,-3 0 1,0 0 0,-3 2 0,3-1-418,3 1 0,-5-2 0,5 3 0,2-2 0,-1 2 0,3 0 0,1-1 0,-8 2 0,3-2 0,1 3 0,1-1 0,1-1 0,-3-1 0,0-1 0,0 4 0,2-2 0,1-2 0,2 2 0,-2 2 0,0 1 0,4-5 0,-1 1 0,1 1 0,1 0 0,-4 0 0,1-1 0,-1 1 0,-3-3 0,5 0 0,0 0 0,0 0 0,0 3 0,1 2 0,-2-4 0,-1 1 0,-1 1 0,-1 1 0,-1 1 0,0-2 0,-1-2 0,3 1 0,0 4 0,0 0 0,2 0 0,-2-2 0,0-2 0,4 3 0,-1-4 0,1 4 0,1 1 0,-3 0 0,3-2 0,1-2 0,1 2 0,-1-2 0,-2 2 0,-2 2 0,-1 0 0,1 0 0,-1-1 0,2-2 0,-3-2 0,-2 2 0,1 2 0,-2 1 0,-2 0 0,-1 0 0,2 0 0,-1 0 0,1 0 0,-4 0 0,1 0 0,4 0 0,3 0 0,1 0 0,3 0 0,1 0 0,-2 0 0,1 0 0,-4 0 0,1 0 0,4 0 0,-1 0 0,1 0 0,-3 0 0,1 0 0,3 0 0,-1 0 0,-4 0 0,-1 0 0,0 0 0,-3 0 0,3 0 0,0 0 0,1 0 0,0 0 0,4 0 0,-4 0 0,1 0 0,-1 0 0,-1 0 0,0 0 0,-3 0 0,3 0 0,-2 0 0,1 0 0,-1 0 0,2 0 0,0 0 0,0 0 0,-1 0 0,-4 0 0,0 1 0,1 2 0,-3 2 0,-1-2 0,1-2 0,-1 1 0,-1 1 0,-3 1 0,-1-1 0,-2-1 0,2-2 0,-4 0 0,5 1 0,0 2 0,-1 1 0,1-1 0,0-1 0,-3-2 0,3 1 0,0 2 0,-1 2 0,1-2 0,-3 0 0,-3 1 0,6-2 0,-7 4 0,3-2 0,1 0 0,-1 1 0,-5 1 0,6-3 0,-3 4 0,3-1 0,5-1 0,-1-1 0,4 2 0,-2 1 0,1-2 0,5 2 0,5-1 0,2-1 0,6-1-557,4 0 0,-2 7 0,4-2 0,3 3 0,5 1 0,5 0-5910,4 1 6128,1-1 1,11-6 0,4-1 0</inkml:trace>
  <inkml:trace contextRef="#ctx0" brushRef="#br0">15476 4451 7966,'-9'-12'708,"1"4"0,3 2 298,-4 6 0,6 1 0,-1 4 1,1 3-1,0 6 0,-2 2 0,1 3 1,0 1-1,-2 0-443,-2 1 0,1 1 1,-4 3-1,3-1 0,-1-3 1,0 0-1,0-1-182,-1 4 0,2 0 0,-1-2 0,0-4 1,2-2-1,2 0 0,4 2 0,1-2 0,1-2-483,4-6 0,2 4 0,7-4 0,-1 1 0,2-2 0,3-1 1,2-3-328,1-2 0,3 4 0,-6-1 1,-2-1-1,0-1 0,0-2 1,2 0-1255,-2 0 1,-1 0 0,-1 0 0,-1-2 1682,0-2 0,1 2 0,-1-4 0</inkml:trace>
  <inkml:trace contextRef="#ctx0" brushRef="#br0">15890 4798 7852,'-21'-14'7566,"9"7"-6695,12 3 0,10 2 0,8 1 0,0-2 0,0-3-562,-1-2 0,3-1 1,-4-4-1,0 0 0,-2-1-716,-4 1 0,-13 6 1,-3 2-1,-7 4 1,-5 2-1,2 5 1192,1 8 0,-3-1 0,2 6 1,2 0-1,6 2 0,2 1 1,3-1-508,1-2 0,2 1 0,2-4 0,2 2 0,7-2 0,5-3 0,7-4-287,7-4 0,1-4 0,6-4 9,0-6 0,11-6 0,-7-11 0</inkml:trace>
  <inkml:trace contextRef="#ctx0" brushRef="#br0">16436 4425 9247,'0'13'1709,"0"-4"0,0 1 1,0 4-1,0 3-1018,0 4 1,0 1 0,0 5 0,0 0-1,0-1 1,0 2 0,-1 2 0,-2 1-577,-2-1 0,-1-7 0,3-2 0,-1-2 0,1-2 0,1-3-9946,2 0 9795,0-7 1,-6-1 0,-1-6 0</inkml:trace>
  <inkml:trace contextRef="#ctx0" brushRef="#br0">16289 4744 7852,'-3'-7'1402,"3"3"0,6 2-750,5 2 0,4 0 0,2 0 1,4 2-1,1 1 0,1 1 0,2-1 1,3-2-770,3-1 0,5-1 117,-5-3 0,12-10 0,-2-7 0</inkml:trace>
  <inkml:trace contextRef="#ctx0" brushRef="#br0">16903 4411 9153,'-5'9'1326,"1"0"1,-1 0 0,5 4 0,0 1-417,0-1 0,0 6 1,0 3-1,0 4 1,-1 2-1,-2 1 0,-3 2 1,0-1-1659,0-2 1,-3-3-1,3-1 1,-1-3-1,-2-2 748,2-3 0,-11-1 0,3-2 0</inkml:trace>
  <inkml:trace contextRef="#ctx0" brushRef="#br0">16796 4718 8753,'13'-8'343,"-4"2"0,0 6 0,1 0-468,2 0 1,3 0 0,1 0 0,4 0 124,0 0 0,3-5 0,3-3 0</inkml:trace>
  <inkml:trace contextRef="#ctx0" brushRef="#br0">17383 4678 7852,'-15'4'1039,"-3"1"1,3 4 0,-3-3 0,4 1-82,0 3 1,2 2 0,3 1 0,5 1 0,4-1 0,3 0 0,3 1 0,3-2-993,6-3 1,-2 1 0,6-4-1,-1 0 1,0 0 0,-2-5 0,-1-2-669,-2-4 0,-4-5 1,-2 1-1,-1-3 1,-3-1-1,-3-1 1,-4 3-1,-5 0 1491,-3 2 0,-3 2 0,-1-2 0,0 3 0,2 2 0,4-1-390,0 2 1,4 3-1,3 3 1,7 3-1,10 0 1,6 2-2431,6-1 1,5-4 0,3 1-1,1-2 2031,2-2 0,11 0 0,-7 0 0</inkml:trace>
  <inkml:trace contextRef="#ctx0" brushRef="#br0">18102 4465 8641,'8'-14'433,"-2"5"0,-5 2 1,2 0-103,2-1 0,5 1 0,-3-4 282,1 3 0,-2 3 1160,-6-4 0,-2 6-447,-2-1 1,1 8-1,-5 5 1,1 4-1,1 4 1,-1 1 0,-1-1-1030,-2 3 0,2-1 0,0 4 1,-4 0-1,-3 0 0,-3 1 1,2 0-1527,1-2 0,0-4 0,-1 2 0,-2 0 1,2-4-1,0-3 0,-1-4 0,0-4 340,0-4 0,-4-1 0,1 0 0</inkml:trace>
  <inkml:trace contextRef="#ctx0" brushRef="#br0">17329 4345 7858,'-1'-8'2841,"-4"4"1,2 4 0,-4 4-2361,1 5 1,-3 9-1,2 6 1,-4 5 0,-3 7-1,-3 2 81,-2 2 1,3 3-1,-5 0 1,2-3-1,2 0 1,3-4-1,2-2-1252,3-5 1,3-5-1,6-3 1,1-1-1,4-2 1,5-1-1,5-7-2977,3-3 0,1-2 3667,-1-5 0,3-6 0,5-2 0</inkml:trace>
  <inkml:trace contextRef="#ctx0" brushRef="#br0">17009 4744 8428,'3'12'2874,"5"-3"-2428,5-4 0,15-4 0,3-1 0,8 0 0,7-3 0,7-4 0,8-8-446,4-4 0,2-4 0,-1-3 0</inkml:trace>
  <inkml:trace contextRef="#ctx0" brushRef="#br0">17956 4731 7813,'-14'0'0,"1"2"0,0 2 0,-1 5 556,1 3 1,0 1-1,-1 2 1,1 3-1,1 2 1,2 3-1,2-3 1,3 0-1,2-4 1,1-1-203,2-2 0,2-1 0,2-5 0,5-7 0,3-9 1,1-5-742,0-4 1,1-6 0,1 2 0,1-5 0,3-2 0,0-2 0,4-1 897,2 0 0,-6 2 0,8-4 0,-2 3 0,0 6 0,2 6 0,-1 4 1,1 2 0,0 4 0,-2 1 0,-1 2 0,-4 3 0,1 2-546,0 1 1,-5 1-1,3 2 1,-1 3-1,1 0 1,1 2-1,0-2 82,1-1 0,-3 0 1,3-5-49,-2 0 0,5-6 0,-4-1 0</inkml:trace>
  <inkml:trace contextRef="#ctx0" brushRef="#br0">18596 4625 7813,'-6'13'150,"-3"0"1,-3 5 0,-1 0 0,-1-2 607,1-1 1,1 0 0,2 1 0,2 2-1,2-2 1,2-1 0,-1-2 0,1 0-792,1 1 0,3-7 0,5-2 1,3-4-6391,4-1 6423,2-12 0,-1-3 0,0-11 0</inkml:trace>
  <inkml:trace contextRef="#ctx0" brushRef="#br0">18596 4625 7813,'0'8'2212,"0"1"0,0-4-1966,0 4 0,1 0 0,3 4 0,5-1 0,5-2 1,2-3-1,5 1 0,2-2-1992,6 0 1,0-2 1745,-2-4 0,5-6 0,3-1 0</inkml:trace>
  <inkml:trace contextRef="#ctx0" brushRef="#br0">18915 4704 9824,'-17'14'0,"-3"-1"0,1 0 0,-2 1 0,2-1 1401,0 0 1,0 7-1,2 0 1,0 3 0,0-3-1,3 1 1,0-2-1247,1 1 0,1-3 0,2-3 0,2-1 1,5-3-156,9-5 0,8-13 0,12-12 0</inkml:trace>
  <inkml:trace contextRef="#ctx0" brushRef="#br0">19475 4278 7811,'-6'7'0,"1"7"0,-6 1 0,2 7 842,-1 3 0,-2 3 0,-1-9 0,-1 2 0,1 3 0,1 1 0,2 2 1,1-1 561,-1 1 0,-1-2 0,2-1 1,3-4-1,2 0 0,0-4 1,1-1-4645,1-2 1,2-2 2338,0-7 0,0-10 0,0-12 0,0 2 1,0 1 1870,0 2 1,5 4-1,0 2 1,1 2-334,0 7 1,5-1 0,-4 8 0,2 1 0,-2 2 0,1 2 0,-1-1-1037,4 0 0,-4 0 1,2-1-1,1-1 0,2-4 1,1-1-1,2-4-3261,3-5 0,-2-2 3660,6-8 0,7-4 0,5-9 0</inkml:trace>
  <inkml:trace contextRef="#ctx0" brushRef="#br0">20089 4278 8178,'-27'24'0,"-1"1"900,-3 3 1,-2 6-1,-5-1 1,-1 1-1,-2 1-647,-1-1 0,1 3 0,2-6 1,4-1-1,3-3 0,4-4 0,3-2 1,3-2-1139,4-2 0,12-8 0,11-6 0,12-6 0,12-8 606,6-5 1,4 1 0,-1-3-1,-1 2 1,-3 0 0,-1-2 0,-4 2 582,0 1 0,-3 3 0,1 2 1,0 2-1,-2 2 0,-2 3 0,0 2-304,0 1 0,8 0 0,4 0 0</inkml:trace>
  <inkml:trace contextRef="#ctx0" brushRef="#br0">21168 4558 7946,'-7'-13'1804,"2"-1"-901,4 1 1,5 4 0,2 0-1,0-1 1948,0-2 1,-1 3-2286,-5 0 0,-5 12 0,-1 3 0,0 7 0,-1 7 0,1 0 0,0 4 0,3 1-667,2 2 1,1-5 0,0-1-1,0-2 1,1-3 0,4-1-568,3-2 1,4-5 0,3-4-1,1-2 1,2-2 0,0-3-1,0-5 1,-1-6 253,0-6 0,-2 4 0,-4-3 0,0 1 0,-4 0 0,-1 2 1160,-3 1 1,-1 2 0,-2 3 0,0 5 74,0 10 1,4 5 0,0 3 0,1 1 0,-1 0 0,2 3-506,2 0 0,-1 1 1,3-4-1,-1-1 0,2-1 1,-1-2-1,0-3-181,-1-1 1,0-1 0,5-7 0,-1-2 0,0-6 0,1-5-745,-1-3 1,0-6 0,-1 4 0,-2-1 0,-1 2 0,0 1-875,-1 0 1,3 0-1,-3 5 1,1 1-1,0 2 1,1 2 1482,2 2 0,13-10 0,3 1 0</inkml:trace>
  <inkml:trace contextRef="#ctx0" brushRef="#br0">22088 4118 7913,'9'-22'809,"0"0"1,-6 10 0,3 0 0,0 5 376,3 4 0,-4 3 1,1 4-1,-1 8 1,-1 7-1,-1 9 0,-1 6-287,-2 8 1,-8 4-1,-5 10 1,-8 2 0,-5 2-1,-4-2 1,-3-2 0,1-4-2383,-1-1 1,7-8-1,5 1 1,2-4-1,4-4 1483,4-5 0,0-3 0,3-2 0</inkml:trace>
  <inkml:trace contextRef="#ctx0" brushRef="#br0">22808 4465 10789,'-9'0'2265,"2"-2"-1275,1-2 0,-5 2 1,2-2-1,-2 4 0,-3 4-788,1 5 1,4 4 0,0 4 0,0 2-1,2 2 1,2 2 0,4 1-225,1-2 0,0 2 0,0-6 0,1-2 1,4-1-1,4-3-287,3-3 1,-4-4 0,1-5 0,2-1 0,-1-3 0,-1-5 322,-5-3 1,-2-3 0,-2-1 0,0-2-1,0 2 1,0 1 0,0 2-182,0-1 1,0 1 0,1 1 0,4 3-907,4 5 0,4 2 0,3 2 0,5 0 0,3 0 1073,4 0 0,7 6 0,0 2 0</inkml:trace>
  <inkml:trace contextRef="#ctx0" brushRef="#br0">23234 4451 7877,'0'14'2214,"-1"-6"1,-3 1-1534,-5 2 0,1-1 0,1 2 1,1 0-1,1 4 0,1 2 0,0 3 1,1-1 389,1 4 1,-2 0 0,-2-1 0,0 0 0,0-1 0,1-1-1975,0-4 0,3-2 0,-4-3-78,0-3 1,5-5-1,-5-7 1,1-4-1,1-3 1,1-7-1,1 0 727,2-3 0,0-2 0,2 3 0,1 0 0,3-1 0,1 4 0,4 3 571,0 4 1,3-2-1,-1 7 1,0 1 0,1 2-1,-1 1-339,0 0 0,-1 5 0,-1 4 1,-2 3-1,1 2 0,2-3-1249,1-2 1,5 2 0,1-7 0,0-1 1270,1-1 0,3-8 0,-2-2 0</inkml:trace>
  <inkml:trace contextRef="#ctx0" brushRef="#br0">23541 4558 12189,'-6'0'2283,"6"0"1,6 4 0,7 1-2389,1-2 0,-1 3 1,0 0-1,1 0 1,-1-1-1,0-2-106,1-1 1,-1-2 0,0 0 0,1 0 0,-1 0 0,-1-2 0,-2-1-5434,-1-1 5711,-6-6 1,-3 10 0,-7 0 0,-1 7 1066,4 5 0,2-3 1,2 0-1,0 1 1,0 2-806,0 1 0,0 1 1,2-3-1,2 0 0,7-4-1423,5-1 1,-1-2-1,3-4 1,-2-1-1,0-3 1,2-4-860,-2 1 0,-5-5 1565,-3 3 0,-5 5 1,3 4-1,0 6 388,3 1 0,9-1 0,3-6 0</inkml:trace>
  <inkml:trace contextRef="#ctx0" brushRef="#br0">24314 4251 9544,'6'-13'1677,"-3"6"1,4 4-1399,-1 6 1,-1 6 0,-7 7 0,-1 5-1,-3 1 1,-1 4 0,-3 0 0,-2 2-521,-1 0 0,4-7 0,1 4 0,2-5 0,3-3 0,2-2-4705,1-2 4946,0-6 0,6-1 0,1-6 0</inkml:trace>
  <inkml:trace contextRef="#ctx0" brushRef="#br0">24341 4478 7835,'4'-9'2873,"1"0"1,1 6 0,-2-1-2554,5 2 1,-3 8 0,0 2 0,-2 0-1,2 1 1,0 2 0,2 1-550,-1 1 0,-3-4 0,5-2 1,2-1-1,1-3-332,1-1 0,-4-2 0,-2-2 0,1-1 1,-1-1-1,2-1 0,0 1 0,-2-2 1736,-1-2 1,4 4-1,-1-3-667,3 1 0,1 1 1,1 7-1,-1 2 0,0 5 1,-1 3-2285,-3 1 1,2 2 1775,-7 3 0,6 3 0,-2 5 0</inkml:trace>
  <inkml:trace contextRef="#ctx0" brushRef="#br0">23101 5451 7710,'13'-5'3847,"1"1"-2809,-7-1 1,4 11 0,-7 5 0,-1 4-1,-2 4 1,-1 2 0,-1 2 0,-2 2-487,-1 2 1,-1 0 0,4-1 0,-2 1-1,-2-2 1,2-3-1182,2-4 1,1-3 0,0-2 0,0 1 0,1-2 149,4-4 0,-4-9 0,5-12 0,0-7 0,1-3 1,2-3-1,0-2 850,2 0 0,-4-1 1,2-1-1,1-1 1,1 3-1,-1 3 1,-1 4 315,1 2 1,2 1-1,1 4 1,1 3-652,-1 2 0,0 4 1,-1 10-1,-3 4-726,-4 2 0,1 3 0,-2-1 1,0 0-1,2-1-1478,3-3 0,-1 2 0,2-7 2168,5-1 0,4-7 0,8-4 0</inkml:trace>
  <inkml:trace contextRef="#ctx0" brushRef="#br0">23541 5464 7710,'-7'0'5617,"-4"2"-5262,7 2 0,5-2 0,8 2 0,3-3-966,1-1 1,5 0 0,1-1 0,1-3 610,-1-5 0,11-3 0,-2-2 0</inkml:trace>
  <inkml:trace contextRef="#ctx0" brushRef="#br0">23794 5504 7747,'-22'0'0,"0"0"0,6 2 0,-2 1 1580,3 1 0,8 2 1,4-3-1,6 1 1,5-1-1,4-1-1807,2-2 1,-1 0 0,0-2 0,1-2 0,-1-4 0,-1 0-599,-3-1 0,1 0 0,-7-3 496,-4 3 1,-5 5 0,-8 8 0,1 5-1,1 3 993,3 1 0,3 0 0,6 1 0,0-1 1,2 0-1,4 1-664,7-1 0,6 0 0,8 1 0</inkml:trace>
  <inkml:trace contextRef="#ctx0" brushRef="#br0">24128 5477 7730,'-14'0'0,"1"0"810,0 0 1,-1 0 0,1 0-50,0 0 1,5 6 0,4 3 0,2 3-1,2 1 1,0 1 0,0-1 0,2 0-1,1 2-2161,1 3 1,7-3 0,-3 3 1399,4-4 0,8-6 0,0-2 0</inkml:trace>
  <inkml:trace contextRef="#ctx0" brushRef="#br0">24301 5557 11331,'-13'-5'3081,"5"9"0,2-3-2921,6 13 1,2-7-1236,2-2 1,-2-5 836,2-5 0,-1 4 0,1-4 200,5 4 1,3 1-1,3 0 1,1 0-1,4 0 1,0 0-1,5-2-5244,5-2 5282,-2-4 0,17-5 0,-4 0 0</inkml:trace>
  <inkml:trace contextRef="#ctx0" brushRef="#br0">24754 5291 7730,'8'-13'2892,"-3"1"-1966,1 3 0,0 9 0,3 9 1,-4 4-1,-4 3 0,-1 4 0,-1 0 1,-4 4-332,-4 1 1,-3 2 0,-1-1 0,0 0 0,-1-3 0,1-2 0,1-2 0,2-2-342,1-3 0,2 0-1087,-2-1 1,4-6 0,8-4 0,3-6-1,2-5 1,2-3-493,2 2 1,0-2 0,-2 2 0,-3-3 1918,-1-2 0,0 7 1,-1 3-636,4 2 1,4 7-1,3 0 1,3 1 0,1 0-1,0-3 1,1-1-1253,3-2 0,0 0 0,-1 0 1,-1 0-1,1 0 0,-1-2 1279,0-2 0,-6-2 0,4-4 0,-3 1 0,1-2 1,-1 1-1,-4 0 0,-3 2 2796,-1 2 0,-6 0-727,2 2 0,-4 4 1,0-2-1,2 7-1675,2 2 1,1-2 0,-2 2 0,5 1 0,3-3-782,1 1 1,1 0 0,-1-3 0,0 2 0,2-2-1,1-2 1,2-2-167,-2-4 1,-1 2-1,-1-4 1,-1-1 1856,0 1 0,-4 0 0,-1-1-1041,-2 8 0,-2 6 1,-4 7-1,0 2 1,1 2-250,4 0 0,8 7 0,8-3 0</inkml:trace>
  <inkml:trace contextRef="#ctx0" brushRef="#br0">15143 5904 28051,'0'-21'-9806,"2"8"9070,2 8 0,-3-2 0,5 0 0</inkml:trace>
  <inkml:trace contextRef="#ctx0" brushRef="#br0">15130 5837 27720,'-9'0'-2,"0"0"1,2-1-532,-2-4 0,1 10 0,5-1 0,-3 7 0,-1 3 0,-3 3 13,-2 0 1,-2 7-1,0-2 1,-3 4 0,0 0-1,0 1 275,2 0 0,2-1 0,0 1 0,1-1 0,2 1 1129,1 0 1,6-2 0,-2-1-1,4-2 1,1 2 0,0 1-590,0 1 0,1 0 0,4-1 0,5 0 0,5 3 0,4 0 0,2 0-1267,3-1 1,2 4 0,4 2-1,2-1 1,1 1-1787,0-4 1,2 0 2617,-4-3 0,12 1 0,-1 0 0</inkml:trace>
  <inkml:trace contextRef="#ctx0" brushRef="#br0">16503 5704 11872,'0'-34'0,"-2"4"574,-2 7 0,2 8 1,-2 6-1,1 0 85,-2 2 1,4-1-1,-2 5 1,6-1 168,6 1 1,4 9-1,4 6 1,0 5-1,1 4 1,0 3 998,0 1-1616,-1 8 1,-3 1 0,-1 7 0,0 5-1,1 7 1,-2 7-335,-4 0 0,-2 5 0,-6-2 0,-1 2 1,-4 3-1,-6 2 0,-9-1-2590,-6-4 1,-7-3 2800,-2-4 1,-7-3-1,15-25 1,1-1-1</inkml:trace>
  <inkml:trace contextRef="#ctx0" brushRef="#br0">16196 6704 29503,'6'-20'-901,"-4"6"0,2 0 0,-7 11 0,-1 6 0,2 6 1,7 1-1,6 1 0,6-2 1314,-1 1 1,5 2 0,1 1 0,3 1 0,2 0-1,-1 3 1,1 0 70,0 0 0,1 3 1,2 1-1,1 1 0,-2 1 1,-1 0-1,-1 2 0,0 2 1,-1 0-498,1-1 1,0 1 0,-1 0 0,1-1 0,0 1 0,-1 0 98,1-1 1,6-3-1,2-1 1,4 0-1,2 0 1,4-1-1,3 0 297,4-1 0,0-2 1,-2 3-1,-1-2 1,2-1-1,-1 0 1,0-1-384,-1 0 0,-6 2 0,2 0 0,-4 0 0,-2 1 0,-4-2 0,-4-1 0,-4 1 0,-5-2 0,3 4 0,-4-3 0,0 0 0,-2-3 0,-1 0 0,1-1 0,2 0 0,-3 1 0,4-1 0,-4-4 0,4 0 0,2 1 0,1 1 0,1-3 0,1 4 0,0-3 0,-1 3 0,1 1 0,-2-1 0,-3-1 0,-4-3 0,-3-3 0,-2 2 0,-1 1 0,-1-1 0,-3 3 0,-5-2-1902,2 1 1,-4-5 56,-1 5 0,2-6 1,2 2 1025,5-4 0,3-1 1,1 0 988,1 0 1,-1 0 0,0 0 0</inkml:trace>
  <inkml:trace contextRef="#ctx0" brushRef="#br0">18369 7756 28012,'7'-13'-3175,"1"1"0,-4 3 3474,5 5 1,-3 4 0,-2 4 0,-1 5 0,0 3 0,2 3 0,-2 1 0,-2 3-158,-1 2 1,0-3 0,-1 4 0,-2 0 0,-3 1 0,-1-1 0,-4 0-57,-1-1 1,-5 2 0,-3-3 0,0-1 0,-4 0 0,-1-3 0,-2-1-797,0-1 1,-1-1 0,-1 0 0,-4 1 0,0-1 868,1 0 0,-5 1 0,3-1 1</inkml:trace>
  <inkml:trace contextRef="#ctx0" brushRef="#br0">16356 8729 19352,'-7'-6'-534,"1"3"0,6-5 0,1-1 0,2 0 0,3 1 0,2 2 1,0 2 2701,0-2 0,-1 5-1495,-2-4 1,-2 4 0,6 1 0,1 0 0,2 0-112,1 0 0,6 0 0,5 1 1,6 2-1,5 2-33,4-2 0,2-2 0,1-1-689,-2 0 1,3 0 0,-9 0 0,0 0 0,-3 0-1,-5 0-314,-3 0 0,-4 0 0,-9-1 0,-7-2 0,-12-2 450,-10 2 0,-16 2 0,-5 1 0,-2 0 0,-1 0 0,0 0 306,-1 0 0,-5 0 0,6 1 1,3 2-1,4 2 0,4-2 0,2-2 1,4 0 422,3 4 1,4-4-1,6 4 1,1-2-1071,3 1 0,6-1 1,10 5-1,8-2 1,5-4-822,3 0 1,2 2 0,2 1 0,0-1 1169,-1 2 1,7-4 0,1 4 0</inkml:trace>
  <inkml:trace contextRef="#ctx0" brushRef="#br0">14996 5664 28070,'2'-12'-9831,"2"3"8334,-2 3 1,2 6 0,-8 0 0,-5 0 3180,-3 0 1,3 0 0,2 2 0,-1 2-1675,1 5 0,3 5 1,-4 2-1,1 3 1,1 0-1,-2 1 0,2-3 69,1 3 1,-6-1-1,2 5 1,-1-2-1,-2 3 1,0 3 313,-3 3 1,-1 0-1,3-3 1,-1 2-1,1 3 1,0 1-159,-1 3 0,6 0 0,0 1 0,2 1 0,5 2 0,4 1 0,6 1 0,4-2-287,5-1 1,2 3 0,9-8 0,0 4-1,2 1 1,-1 0 143,-2 0 0,3-2 1,0-1-1,-1-3 0,-2 1 1,-1-3-1,1 2-947,3 0 0,-1-4 0,5-1 743,2-5 0,8 1 0,2-4 0</inkml:trace>
  <inkml:trace contextRef="#ctx0" brushRef="#br0">17609 5584 28055,'0'-13'-1392,"0"-1"1,0 6-1,2 0 1,1 4-1,1 5 1,-1 7 1389,-2 3 0,4 4 1,1 3-1,0 4 1,1 5-1,-1 2 1,1 4-1,1 1 899,2 3-746,2 8 0,-3 2 1,-2 5-1,1 0 1,-2-2-1,0 3-76,-3 2 0,-5-2 0,-5 7 0,-10-3 0,-5-3 0,-7-1 1,-4-3-655,-4 2 1,0-7 0,-2-2 0,2-5-1,-1-1 1,2-3 665,2 0 1,3-6 0,5 5 0</inkml:trace>
  <inkml:trace contextRef="#ctx0" brushRef="#br0">14783 6837 27964,'0'-13'-9534,"0"-1"6375,0 1 3352,0 0 1,0 11 0,-1 5 0,-2 4-1,-3 1 1,-2-1 0,-2-1 0,0 2 0,-1-1-1,2 2 1,0 0-385,2 0 0,-5-1 0,5 6 0,-1-1 0,3-1 0,0 0 376,1 1 1,-5-7 0,3 7-1,0-1 1,-2 0 0,3 3 0,-3 1-228,1 2 0,-2 0 1,-4-3-1,-1 1 1,-1 3-1,-1 0 45,-2 1 0,-4-1 0,4-3 0,2 2 0,1 0 0,2-1-279,0 1 1,-1 0-1,1-5 1,1 1-1,2-1 1,1 0 522,-2 1 0,1-1 0,0 0 0,2 1 1,1-1-1,1 0 0,-1 2 0,-1 1-90,-2 2 1,2 4 0,-1-2-1,-1 0 1,0 4 0,-1 0-450,2-2 1,2 3-1,-3-3 1,1 3-1,0 2 1,0 0 0,2-1 230,1 1 0,1-2 1,4-1-1,-2-3 1,-2-1-1,2 0 1,2-1 280,1-3 1,0 3 0,0-1 0,0-1 0,0-1 0,0 0 0,0 2-204,0-2 1,0 5 0,0 0-1,0 1 1,1 0 0,2 0 0,2 0-184,-2 1 0,3-6 1,0 4-1,0-2 0,1-1 1,-1 0 283,0 0 1,3-1-1,-3-3 1,0-1 0,1 0-1,-1 1 1,1-1 321,1 0 1,1 1 0,2-1 0,0 0 0,-2 1 0,1-1 0,2 0-357,1 1 1,5 4-1,0-1 1,-2 0-1,-1-1 1,-2 0-1,1 2-55,-1-2 0,0-1 0,-1-2 1,-2 1-1,-1-1 0,2-1 0,-1-2 574,-1-1 0,3-4 0,-3 3 0,3 1 0,2-1 0,3-2 105,0 0 1,6-3 0,-3 4 0,3 0 0,2-1 0,-2 2 0,3-1-400,-1 3 1,1-2 0,1-1 0,0 1 0,-2-2-1,-1 1 1,-4-1-298,0 0 0,2 3 0,-4-3 0,-2 0 0,-1 1 0,-2-1 74,0 0 0,-4 0 0,0-3 0,0 3 0,0 0-86,0-1 0,-2 1 0,4-3 0,-2 2 0,1-1-171,2 2 0,1 0 0,-1 4 1,-2-2-1814,-1-2 1,-6 4 0,2-1 1608,-4 3 1,-1-5 0,0-1 0</inkml:trace>
  <inkml:trace contextRef="#ctx0" brushRef="#br0">15263 8876 26724,'-7'-27'-1051,"-5"1"1,10 12 695,-2 10 0,2 4 0,4 7 1,1 1 498,1-1 1,11 6 0,-2 5 0,2 0-1,1 1 1,1 3 0,1 4 0,-2-1-586,-1-3 1,-2 3 0,-1-4 0,-3 0 0,-5-2 0,-2-1 94,-2-1 0,-8 0 0,-5-7 1,-8-1-1,-5 0 0,-6-2 0,-5-1 2195,-6 0 1,-5 1-1762,-10 7 0,-9 5 0,30-9 0,0 1 0</inkml:trace>
  <inkml:trace contextRef="#ctx0" brushRef="#br0">14743 5837 12204,'5'-9'0,"-1"1"0,0-1 50,2 1 1,-4 4 0,2 8-591,-2 5 1,-2-1 823,0 0 1,0-3-1,0 4 1,0 1-37,0 2 0,0 1 0,0 2 0,0 1 0,-2 4 1,-1 0-1,-3 6 0,-1 3-35,-3 7 0,-4 4 0,-2 4 0,-2 5 0,2 3 0,1 3 0,2 1-132,0 2 1,5-5 0,4-4 0,2 1 0,4 0 0,4-1 0,7-6 86,8-6 0,4 0 1,3-4-1,2-1 0,2 1 1,2-3-1,3-2-528,2-2 1,1-2 0,1 1 755,4 3 1,14 2 0,9-3-1</inkml:trace>
  <inkml:trace contextRef="#ctx0" brushRef="#br0">18676 5464 28275,'-6'-7'-4702,"4"-1"4223,-2 4 0,-2 4 0,0 0 0,0 7 0,0 5 0,3 1 1,2 1-1,1-1 0,0 0 543,0 1 0,0 1 0,1 1 0,2 3 0,4 2 0,4 3 0,7 2 365,5 5 1,1 3 0,9 6 0,-2 0 0,0 0 0,-3 2 0,-3 1-131,-3 1 1,-11 5 0,-2-5-1,-7-2 1,-3-2 0,-5-2-623,-7 4 1,-12 1 0,-11-3 0,-2-2 0,-4-1 0,-2-3 0,-5-1-1153,-3-3 560,-1 4 1,1-6 0,1 4-1,3 1 1,-3 1 898,-1 0 0,5 4 1,1-3-1</inkml:trace>
  <inkml:trace contextRef="#ctx0" brushRef="#br0">18676 6490 29441,'0'-13'-9831,"0"4"4163,0 0 5832,0 6 0,1-3 1,3 6-1,5 0 0,3 2-26,2 2 0,-6 2 0,1 5 0,2-3 0,2 3 0,3 1 0,4 1 0,0 2 204,4 3 0,1-4 0,3 6 0,3-3 0,5 3 1,2-1 8,2 0 0,0 3 0,2-4 0,1-2 0,3 1 0,0-1 0,1 3-153,0 2 0,-4-3 0,3 2 0,-1 1 0,-1-2 0,-1 2 0,-1 0-455,-2 3 0,3-4 0,0 3 1,-3-1-1,0 0 0,-5 0 525,-1 2 1,2-3 0,-5-1 0,-2 1 0,0 0-1,-3 1 1,-1-1-8,-2-3 0,2 2 0,-4 1 0,2 1 0,1-1 1,3 0-1,-2-1-83,0 4 0,8-3 0,-5 1 0,3 0 0,3 0 1,-2-1-20,1-2 1,0 1-1,-4-4 1,2 3-1,0 0 1,1 1-1,-1-3-39,-2 3 0,-5-4 0,-2 5 0,2-1 0,1 1 0,0 3 0,-3 0-368,-4-2 1,1 6-1,1-3 1,-1 2-1,0 2 1,-2 0-1,-1-1 1,0-2-46,2 1 1,0 4 0,-5 0-1,2-1 1,0-4 0,-1-2 460,-2-2 0,-1 1 1,0 2-1,0-2 1,-4 0-1,-1-1 0,-3 0-244,-1 0 0,-2 0 0,0 5 0,0 0 1,0-1-1,-2 3 0,-1 0-225,-1 2 0,-7 5 0,2-4 0,-4 2 0,-3 3 0,-2 2 0,0 1 80,-1 0 0,3-5 0,-5 1 1,2 0-1,2-2 0,3-2 1,-1-1 337,-3 0 1,3 0 0,-2-5 0,3-3 0,2 0 0,2 0 0,-3 2-75,-2 2 1,3 4-1,-6 0 1,2 2-1,0 1 1,-4 4-1,-2 2-423,-6 3 1,1 0 0,-4-3-1,3-1 1,3-4 0,1-4 0,2-2 431,-2-3 0,4-5 0,-3-3 0,1-3 0,0-4 0,1 0 0,0-4 1246,1-1 1,3-2-1,0-2 1,2 1-1,2 1 1,-1-1-709,1-1 0,0-1 0,1 4-2002,3 4 1,3-2-1,4 2 1,-1 1-3163,-1 2 4510,0 1 0,-2 1 0,-2-1 1</inkml:trace>
  <inkml:trace contextRef="#ctx0" brushRef="#br0">20222 9755 28267,'-13'-19'-943,"4"9"1,0-3 0,-2 2 0,0 4 1906,-3 2 0,5 4 0,2 2 0,1 4 0,3 4 0,2 3-1535,1 1 0,5 0 1,4 0-1,5 1 1,3-2-1,7-2-323,6-1 0,10-5 0,9 4 1041,2-2 1,3 4 0,-1-3 0</inkml:trace>
  <inkml:trace contextRef="#ctx0" brushRef="#br0">14437 5864 30265,'-5'-18'-9762,"1"0"9339,-1 1 0,4 9 0,-2 5 0,-5 8 1,-2 7 402,-5 4 0,-6 12 1,1-1-1,-4 1 0,-6 1 1,-1 2-1,-3 4 0,2 0 1,-1 1-1,5-1 0,4 1 1,8-2-1,6 0 185,5 0 1,5-5-1,6 3 1,10-4 0,12-2-1,15 1 1,12-2-1,15-1 1,-31-13 0,0-1-66,3-1 0,1 1 0,8 1 0,1-1 0,2-2 0,1-2 126,3 1 0,2-2 0,3-5 1,1-1-1,10 0 0,-1 0 1</inkml:trace>
  <inkml:trace contextRef="#ctx0" brushRef="#br0">19515 5611 18426,'21'-14'0,"-2"3"0,-1 2 1020,0 4 0,4 5 0,-4 6 0,-2 7-1321,-1 8 0,-2 6 0,1 5 0,-3 7 0,-2 5 0,-4 2 0,-4 3 0,-2 1-6,-4 5 1,-8 5 0,-11-6 0,-4-2-1,-6 0 1,-3 0 0,-6 1-860,-3 0 0,2-2 1071,-5 2 1,12-9-1,-2 8 1</inkml:trace>
  <inkml:trace contextRef="#ctx0" brushRef="#br0">19849 6344 22481,'-9'-5'0,"0"-1"0,-2-1-372,0-3 1,2 4 0,1 0-1,1 1 1,0 1 0,-2-1-1,0 1 372,0 0 0,6-2-226,-2 1 0,4 5 0,2 0 158,4 8 0,2 5 0,7 3 1,-1 5-1,0 1 0,1 5 0,0-1-68,4 4 0,-3 0 0,4-4 1,-1 1-1,1 1 0,2 2 168,3 1 1,-4 0-1,1-4 1,0-1-1,0 1 1,1 0 95,-1-1 1,4 2-1,-2 3 1,6 3 0,2 2-1,0 0 1,1 2 0,4 4-109,2 2 1,4 5-1,1-2 1,3 4-1,1 3 1,4 3-42,-25-28 1,-1 1 0,0-1-1,-1 1 1,1 2 0,-1 0 0,1-1-1,1 0 1,0 0 0,1 0 0,1 0-1,0 0 1,0 0 0,0-1 0,-1 0-1,0-1 7,23 28 0,-7-7 0,1-3 1,-2-1-1,-4-3 0,-1-1 161,-1-2 1,-6-2 0,1-1 0,-5-3 0,-2-1-1,-3-4 1,0 1 0,-1 0 80,4 1 1,-5 4-1,1-2 1,-3-1-1,1 2 1,-2 0-281,-1 3 1,3-2 0,0-1-1,-3 0 1,-4-2 0,-2 2 0,0 0-1,0 2-183,0-2 1,-6 3 0,1-4 0,-2-1 0,-2 2 0,0-1 227,0-1 0,4-1 0,1-2 1,-1 0-1,1 4 0,1-1 0,-1 1 1,3-2-121,-1 2 0,-2-4 0,2 7 0,1 1 0,-3 1 0,1 2-34,-3 0 1,-1 5 0,-2 1 0,-3 1-1,-5 2 1,-5-2 0,-2-1-1,0-3 159,2-3 0,-2 2 0,-1-11 0,-2-2 0,1-2 1,-1-5-1,-2-3 287,0 1 1,2-6 0,-3 6 0,0-3 0,1 3 0,-4-1 0,-1 2-60,-2-1 1,1 7 0,-1 4-1,0 0 1,-1 2 0,-3 2-506,-5 4 1,2 1-1,-3 1 1,-1 2 0,-2 2-1,1-4 1,1-4 440,-1-6 0,4-3 1,1-2-1,0-4 1,1-4-1,0-5 0,4-3 485,1-1 1,6-6 0,1 2 0,2-3 0,2 1-910,2 2 0,7-1 0,0-2 0,2 2 0,3 5-5236,2 3 5292,1 1 1,0 1 0,0-1 0</inkml:trace>
  <inkml:trace contextRef="#ctx0" brushRef="#br0">20555 10942 29730,'-13'-21'-7869,"-1"3"7561,1 9 1,6 9 0,2 11-1,7 2 1,7 3 0,8-1-1,12 3 1,9 0 678,11 1-77,18-1 0,1-11 0,-28-4 0,0 0 0</inkml:trace>
  <inkml:trace contextRef="#ctx0" brushRef="#br0">14943 5797 29584,'-4'-9'-2299,"-1"1"1,-1 5 0,3 0 1584,-1 6 0,-1 8 1,5 9-1,-1 0 1,-2 6-1,-1 2 1,-1 4-1,1 2 1,-1 3 280,2 2 0,-3 4 0,2 3 186,1 3 0,-3 5 0,2-5 0,2 2 0,5 0 1,6-2-1,4 0 0,7-4 192,6-1 0,4-1 1,11-3-1,8-2 1,10-1-1,10-4 1,-30-18-1,2 0 168,2-2 0,2-1 133,0-5 0,1-2 0,11-1 0,3-2 0,-3-6 0,1 0 0</inkml:trace>
  <inkml:trace contextRef="#ctx0" brushRef="#br0">20835 5238 31497,'-15'0'-662,"-1"0"1,-2 0-150,2 0 1,1 0 0,2 0-1,1 3 1,3 4 0,5 8 624,2 4 0,4 3 0,2 5 0,5 1 0,4 5 0,5 5 0,6 7 0,5 2 0,5 3 178,0 2 1,-1 6-1,-6 1 1,-1 2-1,0 2 1,-6 3-1,-5 2-511,-5 3 0,-10 1 0,-1-34 0,-2 0 0,-13 33 0,-8-4 0,-6-5 0,-4-4-1353,-6-4 0,-13-6 1848,0-4 1,-10-2 0,3-2 0</inkml:trace>
  <inkml:trace contextRef="#ctx0" brushRef="#br0">20982 6477 29061,'-26'-4'0,"3"-1"0,2 2 0,0 2 0,2 1-586,0 0 0,1 4 0,5 2 0,-1 0 0,3 1 0,0-1 0,4 2 0,1-1 0,3 3 1,1 2-1,2 3 0,2 3-1839,2 4 0,5 0 767,9 5 1879,-3-3 1,10 13 0,-1-5 0,4 4 0,6 4 0,3 4-1,6 4 1,1 2-191,2 2 0,-21-21 1,1 1-1,-2 1 0,0 0 1,3 0-1,0 0 1,1 1-1,0 0 0,0 2 1,0-1-1,0 2 0,-1 0-51,1 1 0,-1 0 1,-4 0-1,0 0 0,3 1 1,0 0-1,-2 0 1,1-1-1,-3-2 0,0 1 1,0-2-1,0 1 1,-1-2-1,0 0 168,0 1 0,1-1 0,-1 0 0,1-1 0,18 28 0,0-5 0,0 0 0,0-1 0,1 0-91,4-2 0,-7 0 1,5 1-1,0 1 1,-3-1-1,-1 4 1,-5 0-231,-2 3 1,-1 4-1,-4-5 1,-2 4-1,-3 4 1,-4-1 0,-5-1 110,-4 1 0,2-12 0,-7 4 0,1-4 0,-1-5 0,1 2 0,-1-2 72,2-1 1,-3 2-1,6-5 1,1 1 0,0 3-1,1 1 1,-2-1-119,1-1 0,-3-6 0,1 1 0,-2-2 1,-3-2-1,-3 0 0,-5 0 79,-4 0 0,-7-2 0,-5-1 1,-2-1-1,-8 1 0,-3 1 0,-6 2 336,-2 0 0,4-1 1,-5-2-1,4-2 0,5 2 1,0 2 266,0 1 1,4-5 0,-1-1 0,3 0 0,0 0 0,-2 2 0,-1-2-691,2-3 1,0-3 0,3-1 0,-1 0-1,-3-2 1,-2-2 0,-5-2 164,0-2 1,-2-1 0,-4-5 0,-1-1 0,1-1 0,2-2 0,1-1 143,0 0 0,1 4 0,3-3 1,7 2-1,4 4 0,4 2 1,2 2-385,2 2 0,4-4 0,3 6 0,2-1 1,2 0-1,3-1 0,2-2-1319,1-3 0,0 3 0,1-1 1550,4-1 1,8-9 0,8-2 0</inkml:trace>
  <inkml:trace contextRef="#ctx0" brushRef="#br0">21315 11341 9506,'-10'-25'0,"-5"-3"0,-5 0 206,-3 6 1,-1 11 0,0 7-1,2 2 191,-2 2 0,-1 6 0,-1 3 1,-1 3-1,0 1 0,1 1 1,-1-1-1,2 0-392,3 1 1,2 4 0,8-1 0,4 0 0,3-3 0,4 0 0,4-1-285,6 0 1,14 1 0,20-1 0,15 2 302,15 3 1,-32-8-1,2 0 1,10 4-1,1-1 1</inkml:trace>
  <inkml:trace contextRef="#ctx0" brushRef="#br0">24461 7423 28178,'0'-21'-2458,"1"4"0,2 6 1,3 4-1,2 0 2494,2-1 0,2 5 1,0 0-1,-3 6 1,-5 8-1,-4 3 1,-4 6-1,-5-1 1,-3 3-1,-2 0-323,1 2 0,-5 4 0,1-6 0,0 4 0,3 0 0,0-1 0,1-1 0,0-2-772,-1 2 1,5-5-1,2-1 912,1-3 1,-4-2 0,2 0 0</inkml:trace>
  <inkml:trace contextRef="#ctx0" brushRef="#br0">24514 7183 16766,'-13'-29'0,"-2"2"0,-1 8 1186,-2 7 0,0 6 1,3 8-1,-2 2-1518,-6 5 1,0 4 0,-3 6 0,3 8-1,-2 7 1,2 6 0,1 6 0,3 4 87,0 2 1,7 13 0,7-4 0,7 3 0,8 2-1,12-5 1,15-5 0,14-8 531,-21-26 1,2-1 0,1-2 0,1-1 0,31 13-1,-3-9 1,-3-7 0,-8-6 0,-7-6-360,-4-6 0,-6-11 0,-4-9 0,-8-8 0,-9-9 1,-7-9-1,-6-6-168,-4-3 1,-10-4 0,-9 3-1,-5 0 1,-3 1 0,1 7-1,2 9 128,1 4-157,0 15 1,7-1 0,2 15 386,3 5 1,2 2 0,-1 2 0</inkml:trace>
  <inkml:trace contextRef="#ctx0" brushRef="#br0">24687 8010 27811,'0'-14'-4196,"-4"1"0,-2 1 4994,-1 3 1,2 3-1,-2 8 1,1 4-1,3 6 1,1 5-927,2 4 0,0-3 0,2 4 0,1 2 1,3 1-1,0 2 0,0-1 59,-3 1 0,3 0 0,-2-1 1,-1-1-1,-2-1 0,-1-2 0,0 2-1586,0 1 0,0-3 358,0 1 1,-1-6-1,-3 4 1,-4-2 1196,1-2 1,-11-3-1,3 0 1</inkml:trace>
  <inkml:trace contextRef="#ctx0" brushRef="#br0">24527 8436 27184,'-7'0'1101,"1"-1"444,6-4-2069,0 10 1,0-4-1,0 12 1,0 1 0,2-1-1,2 0 666,5 1 1,3 3 0,3 0 0,2-4 0,4-3 0,1-1 0,1 0-332,0 0 1,1-6 0,0 2 0,-2-4 0,0-2-1,0-2 1,-1-3-2420,-2-2 2411,-1 5 0,-5-14 0,1 2 0</inkml:trace>
  <inkml:trace contextRef="#ctx0" brushRef="#br0">24474 8863 27520,'-6'7'-4916,"3"-1"1,-4-5 4529,1 4 0,2 2 0,5 7 0,3-3 1,5 0-1,3-2 1290,1 1 1,2 0 0,2 1 0,0-2 0,0 1 0,-3 0 0,-2 1-339,-3-2 0,2-1 1,-7 6-1,-1-1-984,-2 0 0,-1 1 1,-1-1-1,-3-1 1,-4-2-1,-1-1 1,0 2-514,-1 0 663,-2 3 0,-1-1 0,1 0 0,3 1 39,5-1 0,2-4 0,5-2 0,5-1 1,5-3-1,3 0 235,3 2 1,1-4 0,3 4 0,0-4-1,0-1 537,2 0 0,2-6 1,0-1-1</inkml:trace>
  <inkml:trace contextRef="#ctx0" brushRef="#br0">24687 8849 20271,'-26'-29'0,"-1"5"763,0 8 0,2 5 0,0 11 0,0 0 0,-3 2-780,0 2 0,4 2 0,3 6 0,2 0 0,3 4 1,1 3-1,2 7-246,-1 3 1,7 4 0,2 5 0,4 2 0,4 5 0,6 2 0,8 0 0,9-1 392,5-3 0,4-6 1,7-3-1,-2-3 1,-5-5-1,-4-7-127,-4-4 0,1-8 1,-10-3-1,-2-4 1,-2-5-1,-4-9 1,-3-8-614,-1-8 1,-1-1 0,-7-7 0,-2-5 0,-5-2 0,-3-2 0,-1 1-153,-1 0 1,1 3-1,0 6 572,-1 2 1,1-1 0,0-4 0</inkml:trace>
  <inkml:trace contextRef="#ctx0" brushRef="#br0">24634 9542 9207,'0'-18'0,"-1"2"1067,-4 4 0,2 6 1,-4 11-1210,1 4 0,1-2 1,5 2-1,0 3 0,0 3 1,0 4-1,0 2 386,0 2 1,0 3-1,0 0 1,0 2-1,0 2 1,0 1-1,0-1-332,0-2 0,2 3 1,1 0-1,1-3 1,-1-3-1,-1-4 1,-2-2 365,0-2 0,0-3 0,-2-2 0,-2-3 27,-5-4 1,2-4 0,-1-2 0,2-4 0,2-2 0,-1-2 164,1 0 0,-1 0 0,4-3 0,-2 2 342,-1 1 0,-1 7 1,5 2-849,0 8 1,0 4 0,0 1 0,0 2 0,0 3 0,0 2 178,0 1 0,5 0 1,1-3-1,1 2 0,3 1 1,2-2-1,1-1-474,1 0 0,1 4 1,2-4-1,4-2 754,0-1 1,10-2 0,-3 1 0</inkml:trace>
  <inkml:trace contextRef="#ctx0" brushRef="#br0">24288 10742 17937,'-6'9'-1335,"-3"-1"0,3-3 1822,1 4 1,7-6 0,5 1-13,7-2 1,2-2-1,-1 0 1,1 0-1,2 0 1,-2 0-1,-1 0-31,-2 0 1,-4 1 0,-2 4-773,-1 3 0,-3 3 1,-7-1-1,-5-2 1,-4-1-1,-4-1 0,1 1 361,4 1 1,-1-4-1,6 5 1,1 0 167,6-2 0,6 5 1,7-4-1,0 1 0,2-2 1,1 0-1,2 1-70,-2 2 0,-2-3 0,-4 2 0,-3 2 0,-1 1 1,-3 1-178,-1 0 1,-8 1 0,-3-3 0,-4 0 0,-5-2 0,-3 0 0,-3-1-233,-2 1 1,5-4 0,-7 2 0,1-1 0,5-3-1,0-1 1,3-2-1185,-1 0 1,7-2 0,6-2 1278,1-5 1,1-9 0,5-3 0</inkml:trace>
  <inkml:trace contextRef="#ctx0" brushRef="#br0">24128 10688 9941,'-21'-20'0,"2"3"0,1 10 745,0 11 1,-4 10 0,4 12 0,2 1-546,1 0 1,8 4 0,2 3 0,7 3 0,6 4 0,12 2 0,8 3 0,9 2-382,6-1 1,4-1-1,5-8 1,-2-2-1,-1-6 1,-1-7-421,-5-5 0,0-9 0,-12-5 0,-3-4 0,-4-6 0,-7-7 0,-3-9 0,-5-8 346,-5-5 0,-8-2 0,-5 0 0,-3 3 1,-3 0-1,-1 2 0,-2 4 401,2 8-143,1 3 0,2 4 0,-1 0 0</inkml:trace>
  <inkml:trace contextRef="#ctx0" brushRef="#br0">24328 11488 9135,'0'-21'123,"0"4"0,0 9 0,0 10 1,1 8-1,2 6-80,1 1 0,5 2 1,-3 0-1,0 2 1,0 4-1,-1 3 1,-1 5 41,0 1 1,1 0 0,-5 1 0,0-4 0,0-2 0,0-3 0,0-1-1629,0-2 1,0-4 1542,0-6 0,0 0 0,0 1 0</inkml:trace>
  <inkml:trace contextRef="#ctx0" brushRef="#br0">24221 12061 13313,'-9'-13'-341,"0"-1"0,6-3 0,-1-1 0,2 2 336,2 1 1,2 1 0,2 1-1,5 0 1,3 1 0,1 3 906,1 5 1,-7 5 0,-3 7-1,-2 6-635,-2 6 0,0 2 1,0 4-1,0 3 1,1 0-1,2 2 1,3-1-122,2-2 1,1-3-1,4-1 1,0-5-1,2-3 1,1-5-1,4-4-556,0-4 0,1-1 0,1-2 0,-2-3 0,-3-5 0,1-5 398,-2-2 0,5-6 0,0 1 0</inkml:trace>
  <inkml:trace contextRef="#ctx0" brushRef="#br0">24341 12354 8812,'-13'-6'-6,"-1"-1"1,1-5-1,0 3 1,-1 5 416,1 2 1,0 4 0,-1 2 0,1 7-1,0 3 1,1 7 0,1 3 0,4 5-78,1 4 0,-3 3 1,5 2-1,1-1 0,3-3 1,4-1-1,7-5-393,5-4 1,0-5-1,6-6 1,2 0-1,3-1 1,2-1-739,2-2 1,1-7 0,-7 3 0,-2-4 798,0-1 1,-1 0 0,4 0-1</inkml:trace>
  <inkml:trace contextRef="#ctx0" brushRef="#br0">24527 12674 10032,'-10'-15'0,"-2"-1"0,-3 0 0,1 2 0,-1 6 1023,2 2 0,4 1 1,0 7-794,-2 2 1,5 5-1,1 7 1,0 4-1,-1-1-388,-1 0 0,4 5 1,-2-1-1,2 6 0,0 3 1,-1 1-1,1-1 0,2-1-3671,1 2 3826,-6-5 0,-2 5 0,-5-7 1</inkml:trace>
  <inkml:trace contextRef="#ctx0" brushRef="#br0">24168 12488 17293,'-14'-20'-277,"-1"1"0,-1-3 0,-2 6 0,2 7 561,1 9 1,-3 7-1,-1 11 1,-2 6 0,-1 7-1,0 7 1,1 7 0,2 3-268,3 7 0,7 4 0,4 10 0,4 0 0,4 1 1,6-2-1,10-3-193,9-1 1,11-4 0,8-11 0,2-6 0,4-7 0,1-10-152,2-6 1,-1-11 0,-5-6 0,-4-8 0,-3-10 0,-6-11 0,-4-13 0,-8-10 52,-6-7 0,-10-5 1,-6-8-1,-6-5 1,-1 34-1,-1 0 0,-1-1 1,-1 0 348,-2 0 1,0 1-1,-12-33 1,-6 7 0,1 8-1,1 9 1,2 10 0,4 11-879,0 9 0,3 12 0,-7 7 695,0 7 0,-2 17 1,-2 4-1</inkml:trace>
  <inkml:trace contextRef="#ctx0" brushRef="#br0">24567 13674 12255,'0'-36'-1379,"0"1"0,0 5 1123,0 12 0,0 8 0,-1 1 1,-2-1-1,-3-2 0,-1 0 0,-4 2 401,-1 1 1,-1 1 0,0-2-1,-1 2 659,1 3 0,6 2 0,2 7 1,5 5-1,3 3-340,2 1 0,4 2 0,-3 1 0,1 3 0,2 2 0,0 3 0,-2 0-222,-1-2 0,4 3 1,-2-4-1,1 1 0,-2-1 1,1-2-1,-3-3-315,1-1 1,0-3-1,-3-2 1,2-1-1,-2 1 1,-2 2-317,-1 2 0,-4-1 1,-4 0-1,-2 1 1,-6-1-1,-2 0 1,-1 1 60,2-1 1,-2 0 0,1 1 0,2-1 0,1 0 0,3 1 0,2-1-370,1 0 1,6-4-1,-1 0 618,2 1 0,2-4 0,0 0 0</inkml:trace>
  <inkml:trace contextRef="#ctx0" brushRef="#br0">24567 13727 12014,'6'-27'-12,"2"8"1,5 6 0,2 7-90,3 4 1,-3 2-1,2 0 1,0 0-1,-1 0 1,3 0-1,0 0 38,1 0 1,-1 0 0,-3 0 105,2 0 0,6 6 0,-4 2 1</inkml:trace>
  <inkml:trace contextRef="#ctx0" brushRef="#br0">24274 13354 12678,'-13'-8'375,"0"4"1,1 4 0,1 6 0,4 9-233,1 10 0,-3 9 0,5 12 1,1 7-1,1 9 0,2 5 0,3 4 1,5 2 3,-3-34 0,3 0 1,2-1-1,2 0 1,12 33-1,4-6 0,5-7 1,1-11-333,3-9 0,1-11 0,2-11 0,-1-5 0,-2-7 0,-3-5 0,-2-8-262,-2-9 0,-8-7 0,-4-8 0,-5-7 0,-4-7 0,-3-6 199,0-5 0,-4 5 0,2-5 0,-4-1 0,-4 2 0,-4 0 0,-1 5 280,0 6 1,5-2-1,-4 14 1,1 6-1,1 8 1,0 5-1,2 3-485,-2 3 0,4 5 0,-2 10 323,2 7 1,2 6 0,0 8 0</inkml:trace>
  <inkml:trace contextRef="#ctx0" brushRef="#br0">24141 13327 26629,'0'-13'-3171,"0"7"0,0 6 2836,0 7 1,-5 7-1,1 2 1,0 3-1,-1 2 1,-1 1 166,-1-1 1,4 8 0,-2-2 0,4 1-1,1 0 1,0-2 0,0-3-112,0-1 0,0-4 0,1 3 1,4-2-1,4-2 0,3-3 1,2-2 32,4-3 1,-3 3-1,3-5 1,-3 2 364,-2 0 0,6 0 0,2 4 0</inkml:trace>
  <inkml:trace contextRef="#ctx0" brushRef="#br0">24554 14447 8551,'0'13'0,"0"6"0,0 2 0</inkml:trace>
  <inkml:trace contextRef="#ctx0" brushRef="#br0">24661 14380 11298,'0'-13'-480,"0"-1"0,-6 8 0,-2 6 785,1 8 0,-5 10 1,5 4-1,-2 3 1,2 3-1,1 3 27,3 5 1,1 2-1,2 2 1,0 0 0,0 0-1,0-1 1,2-2 0,1-3-594,1-2 0,2 2 1,-2-5-1,4-6 1,1-2-1,0-5-1234,1-1 1,6-2 1540,2 1 0,6-7 0,-4-1 0</inkml:trace>
  <inkml:trace contextRef="#ctx0" brushRef="#br0">24621 15553 8563,'7'-6'0,"-2"-3"25,-4-3 1,1-1 0,1-1 0,1 1 359,-1 0 1,-2 0 0,-2-1-1,-2 1 1,-3 1 0,-1 2-1,-4 2 70,-1 2 1,-1 2 0,0 5 0,-1 2 0,1 5 0,1 2-399,3 5 1,-2 3 0,2-1 0,-2 6 0,1 2 0,3 1 0,1 1-218,3 0 1,1-1 0,4 1-1,2 0 1,5-2 0,4-3-142,5-4 0,-2-3 0,5-3 0,-2-4 1,-1-3-1,-2-5 0,-1-3 228,-3-2 1,-3-9 0,0-1-1,-5-3 1,-2-3 0,-4 2-1,-2-2 435,-5 1 0,-4 3 0,-5 0 0,-3 3 0,0 4 0,4 2-303,2 3 1,6 0-1,2 7 1,1 2 0,3 5-1,3 4-1200,4 5 1,5-2 0,9 5 0,5 0 1140,7 0 0,10 1 0,7 4 0</inkml:trace>
  <inkml:trace contextRef="#ctx0" brushRef="#br0">24714 15340 12961,'-24'-43'0,"-4"3"0,-3 9 953,-1 10 0,-4 5 0,5 13 0,1 4-975,2 6 1,2 7 0,-1 5 0,2 6 0,4 6 0,6 3 0,6 3 0,6 3 97,9 5 1,9 1 0,16 4 0,6-1 0,8 1 0,9 1-208,-22-27 0,2 0 0,-3-1 0,1-1 0,2-4 0,0-1 0,32 15 0,-7-6 0,-4-5 0,-7-6-436,-3-5 1,-11-8-1,-7-1 1,-10-8 0,-6-8-1,-7-10 1,-5-8 557,-8-8 0,-6 1 0,-15-8 0,-4 1 0,-7-2 1,-4 5 247,0 5 0,2 4 1,7 8-1,5 6-344,3 5 0,7 3 0,2-1 1</inkml:trace>
  <inkml:trace contextRef="#ctx0" brushRef="#br0">14823 10582 8300,'5'-25'0,"0"1"168,3 2 1,5 4-1,6-3 1,1 2-1,-1 4 1,-3 3 0,-1 5-1,-2 1 1,-4 4-1,-7 4 1,-13 4 20,-6 1 1,-11-4-1,-8 2 1,-4-4 0,-4-2-1,-5-2 1,-6-3 0,-4-3-1,-7-4 1,0-5 13,-4-3 0,2 0 0,3-4 0,0-1 1,-3-7-1,33 15 0,1-1 0,0-1 1,0-2-1,1 1 0,1 0-135,1-1 1,0-1 0,-4-2 0,0 0 0,2 0 0,0-1 0,-1-1 0,0 0-1,-1-3 1,1 0 0,2 1 0,-1 1-165,2 1 1,0-1-1,-3-4 1,0-1-1,1 2 1,1 1 0,-1-2-1,1 0 1,-2-2-1,1 0 1,2 1 0,1 0-1,0-3 1,1-1-1,1 0 1,1-2 47,-1-1 0,0-1 0,-1-3 0,2-1 0,0 1 0,2-1 0,-1 0 0,1-1 0,2-2 1,0-1-1,1-1 0,2-2 170,-1-3 0,3-1 1,4 0-1,3-1 1,-1-1-1,2 0 1,1-2-1,3 1 1,1-1-1,1 0 0,1 0 1,1 0-16,1-1 1,1-1 0,2 1-1,2-1 1,1-1 0,0-1-1,2 3 1,1 1 0,1-1-1,0 2 1,0-1 0,0 1 0,0-1-1,-1-1 1,1 0 0,0 0-242,-1 2 0,0 0 1,1-3-1,0 1 1,-1 2-1,-1-1 1,-1 2-1,0 0 0,-1-2 1,0 1-1,-1 2 1,0 0 38,-2-1 1,0 1 0,-1-3 0,0 1 0,-1 2 0,0 0 0,0 0 0,0 0 0,0-1-1,0 1 1,0 0 0,0 1 0,0-1 0,0 0 96,-1 1 0,2-1 0,1 0 0,2-1 0,0 2 0,0 1 1,2-3-1,0 0 0,1 1 0,1 0 0,1-2 0,0 0 0,1 1 1,2 0 199,0 2 0,1-2 1,5-5-1,1 0 0,1 5 1,2 1-1,0 0 0,2 0 1,0-1-1,2 0 0,0 4 1,0 0-51,0 1 0,1 0 1,6-3-1,2 2 1,2 3-1,2 1 1,1 1-1,1 1 1,4-2-1,2 2 1,0 1-1,1 2 1,4 0-1,1 1-237,2 1 1,1 2 0,-4 4-1,1 0 1,5-3 0,1 1 0,1 2-1,-1 0 1,-2 3 0,1 0 0,2 1-1,-1 1 1,-3 2 0,0 1-134,0 1 1,0 1 0,0-1 0,-1 1 0,-7 5 0,-2 1 0,-1 1 0,-2 0 0,-3 2 0,-2 1-1,-2 0 1,-2 1-263,28-13 1,-1 0 0,-17 4 0,-1 3 0,-1 3-1,-2 3-3486,0 2 3966,0-2 0,3 6 0,0-7 0,0 1 0,1-2 0</inkml:trace>
  <inkml:trace contextRef="#ctx0" brushRef="#br0">16223 2172 7943,'13'-4'973,"0"-1"0,-1-5 0,-1 3 0,-4-2 1,-1 0-1,-3 1 0,-2 6 119,-1 6 0,-1 12 0,-2 6 0,-1 4 1,1 0-1,1 1 0,1 1 0,-2 2 1,-3 2-817,-2 2 1,5-7 0,-3 1-1,2-3 1,0-5 0,1-4-1371,1-3 1,2-2 0,2-7 0,2-10 936,5-9 1,3-5-1,1-9 1,2 0 0,1-4-1,2 1 1,-3-1 775,-5 3 1,2 7 0,-3 2-1,3 2 1,0 2 0,-2 3-1,-1 2 92,1 3 0,-2 3 1,1 7-1,-1 4 1,0 4-712,-4 3 0,-2 7 0,-2 2 0,0 2 0,0 1 0,0 1 0,0-1 0,0-6 0,0-1 0,1-3 0,4-5-382,4-5 0,-2-4 0,2-6 0,1-7 0,2-8 0,1-6 0,1-2 0,-1-2 479,0 1 1,1-2 0,-1 0 0,0 3 0,1 2 0,-1 5 395,0 4 1,-1 3 0,-1 4 0,-3 2 0,3 4-494,1 4 0,-3 7 0,-2 3 0,-1 4 0,-3 5 0,0 4 0,0 2-1063,1-2 0,2 6 0,-3-4 0,3-2 0,3-3 0,4-7 1063,4-6 0,12-11 0,-1-2 0</inkml:trace>
  <inkml:trace contextRef="#ctx0" brushRef="#br0">17089 2026 12150,'-13'-8'0,"0"5"934,-1 6 1,7 5 0,2 7 0,4 1 0,2 3 0,2 0 0,2 1 0,-1-6-2725,2-3 1790,2 1 0,11-11 0,2 5 0</inkml:trace>
  <inkml:trace contextRef="#ctx0" brushRef="#br0">17103 1906 8295,'0'-14'0,"0"1"1578,0 0 1,0 4 0,1 2-1411,4 1 0,2 1 1,8 5-1,1 0 0,3 0 1,2 0-1,3 0 1,2 0-3004,5 0 2835,-2 0 0,9 0 0,-4 0 0</inkml:trace>
  <inkml:trace contextRef="#ctx0" brushRef="#br0">17529 1812 7893,'-10'14'553,"-4"-1"1,0 0 0,-1 1 0,2-1 850,-1 0 0,1 2 0,0 3 1,1 3-1,1 2 0,4 1 1,1 1 92,3-1 1,2-5 0,1 2 0,0-2 0,1-4-2018,3-5 1,5-5-1,8-11 1,2-7-1,0-8 1,2-4-1,-2-2 1,0 0-1,-2 1-721,-3-1 0,-2 2 0,-3 1 0,-3 5 0,-1 3 0,-1 4 1671,-1 0 0,-2 8 0,-1 5 0,2 9 0,1 8 0,1 3 0,-1 1-258,-1-1 1,2 4-1,1-4 1,-1 1-1,2-1 1,3-2 0,4-4-1,5-5-172,4-5 0,3-10 0,2-2 0</inkml:trace>
  <inkml:trace contextRef="#ctx0" brushRef="#br0">17902 1812 7893,'-1'-11'3405,"-4"2"-1341,-3 4 1,0 4-1,1 2-1401,1 4 1,1 2 0,5 6 0,0 1-1,0 1 1,0 1-167,0 2 0,0-1 0,0-3 0,2-1 0,2-1 1,5-3-498,3-5 0,7-2 0,2-2 0</inkml:trace>
  <inkml:trace contextRef="#ctx0" brushRef="#br0">18022 1693 7893,'0'8'1031,"0"1"0,0 2 0,2 1 0,2-1-1355,5-2 0,5 3 1,3-4 323,5-1 0,4 5 0,0-5 0</inkml:trace>
  <inkml:trace contextRef="#ctx0" brushRef="#br0">18289 1733 9240,'1'0'7519,"-2"-6"-6687,-12 4 1,5 2 0,4 9 0,2 3-1,2 1 1,0 1 0,0-1 0,0 0-582,0 0 0,0 1 0,2-2 0,2-3 0,5-6-1117,3-6 0,1-9 0,1-8 0,-1 1 0,0-2 1,1 2-1,-1 0 0,0 1 552,1-1 0,-1 9 0,-1-4 1,-2 4-1,-1 2 785,1 4 0,-2 3 0,-1 2 0,-1 3 0,-1 5 0,-1 3 0,2 0 0,0-2-622,0-1 0,3 0 0,-3 5 0,1-3 1,3-2-1,2-4 0,2-4-945,-1-1 0,0 0 1,1 0-1,0-1 1,3-4-1,0-4 0,0-1 756,-2 1 1,-7-3 0,0 3 0,-1-2 0,-1-3 0,0 1 2881,-3 0 0,-1-1-1481,-2 1 0,-5 7 0,1 6 0,1 7 0,1 5 0,2 2-670,0-1 1,0 0 0,2-1-1073,2-3 0,4-3 0,6-6 0,3-2 0,0-2 0,0-5 0,-2-3 109,-2-1 0,-4 0 0,0 1 0,0 1 1,-2 2-1,-1 1 0,-2-1 5120,1 0-4251,-1 6 1,-4 3 0,2 9-1,2 3 1,6 1 0,5 0-1290,3 1 0,6-7 0,-1-3 0,6-2 0,2-2 0,-2 0 0,-1 0 0,-2-2 69,-4-2 1,0 1 0,-7-6 0,-3 0 0,-2 0 3045,-3 0 1,-2 2 0,-8 0-1191,-1 7 1,-2 3 0,3 8 0,-3 6 0,0 2-1,-2 5 1,1 1 0,-3 3-2573,-2 3 0,0-3 1,2 2 1638,1-6 0,6 1 0,-3-5 0</inkml:trace>
  <inkml:trace contextRef="#ctx0" brushRef="#br0">20249 1306 9688,'0'-13'0,"1"1"4284,3 3-3416,-2 3 1,2 13 0,-10 7 0,-5 7 0,-6 4-1,0 3 1,-1 1 0,0 3-707,2-3 0,1 1 0,3-2 0,2 0 0,2-4 0,2-4 0,3-3-1464,2-2 1,2-4 0,4-2 0,5-6 0,5-7 0,3-9 1097,-2-8 0,0-6 1,1-2-1,0-4 0,-2 0 1,-3 1-1,-5 4 2608,-1 4 1,0 0-1,-3 6-2059,2 2 0,5 7 0,-1 6 0,3 6 0,1 6 0,0 3-1511,1 1 1,2 1 0,3-1 0,7-1 0,0-3 1165,4-5 0,5-2 0,-1-2 0</inkml:trace>
  <inkml:trace contextRef="#ctx0" brushRef="#br0">20755 1306 7915,'-1'-7'5878,"-4"2"-4463,-4 4 1,-1 2-1,1 4 1,5 4-1,2 2-1314,2 3 1,2-2 0,1-2 0,1-1 0,0 0-981,2-2 1,0-2-1,2-8 620,-8-2 1,-6 1 0,-8 4 0,1 0-1,0 1 1,1 4 869,3 4 0,-1 2 0,5 4 0,2 1 0,2 4 0,1-1 0,0 2-831,0-1 1,6-2-1,4 3 1,5-2 0,4-3-1,0-2-750,1-5 0,3-3 1,0-6-1,0 0 1,-1 0-1,-4-2 1,-3-1 764,-2-1 0,-4-5 0,-1 3 0,-4 0 1,-5 0-1,-7 3 871,-4 2 1,-7 7 0,-5 4 0,-4 6 0,-4 6 0,-2 4-203,-3 0 1,1 5 0,2 2 0,6-1 0,3 1 0,5-5 0,6-3 0,5-4-4728,4-2 4263,4-1 0,7-5 0,1 1 0</inkml:trace>
  <inkml:trace contextRef="#ctx0" brushRef="#br0">21275 1333 10458,'-6'-21'5141,"0"9"-4568,-3 12 1,2 2 0,4 7 0,-2 1 0,2 2 0,2 1-1,1 0 0,0 1 1,0-1-1,-2 0 1,-1 1 0,-1-1-5461,1 0 1,2-7 4237,1-6 0,0-6 0,1-7 0,2 0 0,1-1 1,1 0-1,-1-3 0,1-1 367,-2 2 1,-2 1 0,1 2-1,1 0 129,1-1 0,7 3 0,-3 0 153,4 2 0,8 6 0,0-3 0</inkml:trace>
  <inkml:trace contextRef="#ctx0" brushRef="#br0">21435 1199 7865,'15'-5'140,"2"3"0,-8-2 746,3 2 1,-3-2 0,0-1 1753,1 2 0,-4 3 185,-1 5-2535,-4 2 0,-5 6 0,-1 1 1,2-1-1,2 0 0,1 1-247,0-1 1,0 0 0,0 1 0,0-1 0,0 0-1288,0 1 0,-6-1 0,-3 0 412,-3 1 0,-1-2 0,1-2 104,3-1 0,12-8 728,15-1 0,9-12 0,13-8 0</inkml:trace>
  <inkml:trace contextRef="#ctx0" brushRef="#br0">22035 813 11310,'12'-27'0,"-4"2"0,-3 3 0,-4 4 1286,-1 3 1,0 9-1,0 8 1,0 10 0,-1 10-1,-4 8 1,-3 7-853,-4 6 0,-6-1 0,-1 6 1,-1-2-1,1-3 0,3-2 1,1-1-1,3-1-3711,3-4 0,3-4 0,6-8 2782,0-6 0,0-2 0,0-2 0</inkml:trace>
  <inkml:trace contextRef="#ctx0" brushRef="#br0">22035 1133 13499,'7'-14'0,"-1"3"0,-1 0 0,0 4 649,3 1 1,1 3-1,3 7 1,-2 4 0,-1 1-1,0 0 1,0-1-1,-1 1-920,3 0 1,1-4 0,1 2 0,0-1 0,1-3 0,-1-2-451,0-1 1,1-1 0,-1-2-1,-1-3 1,-2 0 0,-2-1-1,-1 1 1871,0 0 0,-4-4 1,3 2 2042,0 1 1,-3 2 0,6 11-2866,1 8 1,-2-4 0,1 6 0,1 1-1,2-3 1,1 0-809,1-5 1,-1 1 0,0-6-1,2-1 1,1-1 0,4-2 0,0-2-1044,4-2 0,-3-4 0,1-5 0,0 1 0,-1 2 0,-3 1-10,-3-1 0,-2 2 2435,0-1 0,-5 8 0,-4 1 0,-1 7-704,2 5 1,-3-3 0,7 0 0,2 1 0,1 2 0,1 1-506,0 1 0,1-5 0,-1-2 0,-1 0 0,-2-1 0,-1 0-35,1-3 1,-4 5 0,-3 1 0,-7 2-1,-10 3 31,-6-1 0,-10 0 1,-2 2-1,-4 3 1,-5 4 310,-7 3 0,-4 2 0,-1 0 0</inkml:trace>
  <inkml:trace contextRef="#ctx0" brushRef="#br0">16689 3052 8073,'-62'-5'343,"0"1"0,3 0 0,14 5 0,11 4-155,9 3 1,13 0 0,14-1 0,12-1 0,18-4 0,19-5-1,22-8 1,-26 4 0,2-2 302,8-1 1,2-2-1,8-3 1,4-1-1,-18 4 1,1 0-1,1 0 1,5-1-1,0-1 1,1 0-1,3-2 1,0 1-1,2-2 1,6-1-1,1 0 1,1 0-1,-16 3 1,0 1-1,0-1 1,1 1-408,3-1 1,0 0-1,1 0 1,2 1 0,4-2-1,1 1 1,1 0 0,0 0-1,0 0 1,-1 1 0,1 0-1,0 1 1,2-1 0,0 1-1,1 0 1,1 1 0,-14 2-1,2 0 1,-1 0 0,1 0-1,-1 1 1,-1 0 0,0 1-1,1-1 1,-1 1 0,0 0-1,2 0 1,-1 1 0,1-1-1,0 0 1,-1 1-145,-1 0 0,1 0 1,-1 0-1,0 0 0,1 1 1,-2-1-1,1 1 0,0-1 1,0 1-1,-1 1 0,13-2 1,-1 2-1,0-1 1,0 2-1,1-1 0,0 1 1,-1 0-1,0 0 0,-3 1 1,-1 0-1,-1 0 0,0 0 1,-1 1-1,-1 0 0,0 1 1,-1-1-1,-5 0 1,0 1-1,-1-1 0,0 1-178,16 0 1,1 0 0,-2 0-1,-4 0 1,-1 1 0,-1 0 0,-4 0-1,-1 0 1,-2 0 0,-3-1 0,-1 1-1,-1-1 1,-3 0 0,-1 0 0,0 0-1,17-1 1,-2-2 0,-3 0 0,-3-1-1,-6-1 1,-1-1 237,-4-1 0,0 0 0,-4-1 0,0 0 0,-5 2 0,0 1 0</inkml:trace>
  <inkml:trace contextRef="#ctx0" brushRef="#br0">3972 11062 13432,'-13'7'-174,"0"-3"1,5 4 0,5 1 442,6 3 0,14-5 0,12-3 1,13-2-1,10-2 0,10-2 0,9-2 1,-31-1-1,1 0 0,5-2 0,0-1 1,6-2-1,1 1 0,4-1 0,0 0 1,6 0-1,0 0 0,2 0 0,1 0 1,4 0-1,0 1 0,1 1 0,0 0-6,1 0 1,0 1 0,-19 2 0,2 1 0,-1 0 0,21-3 0,-1 2-1,-23 1 1,0 1 0,0 1 0,0 0 0,1 1 0,-1-1 0,24 1 0,-1 1-1,-23 0 1,0 0 0,0 0 0,23 0 0,0 1-229,1 1 1,0 1-1,-2-1 1,0 2 0,0 1-1,-1 0 1,0-1-1,-1 0 1,0-1 0,0-1-1,-3 0 1,-1-1 0,-1 0-1,-1 0 1,-3-1-1,-2 0 47,-2 0 1,-1 0 0,4 0 0,-2 0-1,-6-1 1,-2 0 0,-2 0 0,-2-2 0,-2-1-1,-1-1 1,-5 0 0,-1-2 0,30-6-268,-8 0 1,-10 1 0,-4 1 0,-5 4 0,-7 0 153,-4-1 0,-9-1 1,-2-4-1</inkml:trace>
  <inkml:trace contextRef="#ctx0" brushRef="#br0">11811 6437 29463,'-18'-18'-3095,"1"0"0,4 4 288,3 3 1628,7 5 1493,-3 6 0,12 0 0,4 0 0,6 0 1,10 0-1,8-1 0,12-2 0,10-3 1,9 0-69,5 0 0,-32 2 1,1-1-1,-1 2 0,1 0 1,2 0-1,1-1 0,1 0 1,0-1-1,-1 1 0,0-1-88,-1 1 1,-2-1-1,29-2 1,0-3-1,-3 2 1,-7 1-1,-6 1 1,-9 0-856,-6 3 1,-1-3-1,-10 2 1,-5 1 381,-5 1 0,-20-4 1,-5-1-1</inkml:trace>
  <inkml:trace contextRef="#ctx0" brushRef="#br0">13064 6144 29463,'37'-14'-1019,"0"1"1,0 0 0,-5 1 0,-4 3 485,-5 5 0,0 2 1186,-5 2 0,0 0 0,-6 2 0,-3 2 0,-5 6-949,-3 7 0,-8-1 0,-6 6 0,-9 3 0,-7 4 0,-5 3 0,-1 1-5,-2-1 1,-3-1 0,7-2 0,1 0-1,-1 2 1,3-1 0,2-1-3251,2 3 3360,-1-4 0,0 4 0,1-5 0</inkml:trace>
  <inkml:trace contextRef="#ctx0" brushRef="#br0">11811 6717 29268,'7'-13'-2458,"5"-1"0,-9 1 1,4 0-1,1-1 1665,-1 1 1,-4 0-1,1-1 1,-2 1 0,-4 0 1062,-2-1 0,1 2 1,-4 2-1,-1 3 1,1-1-1,-4 2 1,0 0 144,-3 3 0,-1 2 0,-2 1 0,-6 1 0,-5 2 0,-6 3-276,-6 2 1,-9-4-1,-3 5 1,-7 1 0,-10 2-1,30-5 1,-1 0-1,-4-1 1,-1 1 0,-2 0 1,-1-1 0,-4 1-1,-1 0 1,0-1 0,0 1 0,-5 0-1,0 1 1,-2 0 0,0 0-1,-1 1 1,1 0 0,2 0 0,0 0-56,3 0 0,1 1 0,-6-2 0,1 0 0,2 3 0,0 0 0,-1 1 0,-1 0 0,-2 0 0,1 1-172,-1 0 1,0 1 0,1-1 0,-1 0 161,-5 1 0,-2-1 1,1 1-1,-2 0 1,20-4-1,-1 0 1,0 0-1,-1 0 1,0 1-1,0-1 1,-1 0-1,0 1 1,-1-1-1,-1 0 1,1 1-1,-1-1 1,-2 1-1,-1 0 1,1 0-4,-3 0 0,1 1 0,-2-1 0,-2 0 0,-2 0 0,1 1 0,1 0 0,-1 1 0,1-1 0,-1-1 0,0 1 0,0-1 0,-3 1 0,0 0 0,-1-1 1,0 2-1,-1-1 0,0 1 0,-2 0 0,0 1 0,0 0-25,0 0 0,1-1 1,-1 1-1,-2 1 0,0 1 1,0-1-1,2 1 1,0-1-1,1 0 0,0 1 1,0 0-1,0 0 0,0 0 1,0 1-1,1 0 1,0 0-1,-1 0 0,1 1 1,1-1-1,-1 1 1,0 0-103,1 0 1,0 0 0,0-1 0,2 1 0,0-1 0,1 0 0,0 0 0,0 0 0,1 0-1,0-1 1,1 0 0,0 0 0,1 1 0,0-1 0,0 0 0,1 1 0,1-1 0,0 0-1,1 0 1,1 0 0,0 0 51,2-1 0,1 0 0,0 0 0,2 1 1,1-1-1,0 0 0,0 0 0,0 0 1,1 0-1,0 0 0,0 1 0,1 0 0,-21 8 1,1 0-1,3-2 0,2 0 0,4-1 1,1-1-87,5 0 0,0 0 0,5 2 1,1-1-1,4 0 0,3 0 0,3-2 1,2 0-1,-28 20 0,11-2 0,9 0 89,7-2 0,3 0 0,8 0 0,6-4 0,0-3 0</inkml:trace>
  <inkml:trace contextRef="#ctx0" brushRef="#br0">1026 8743 28405,'-13'0'1004,"1"1"0,3 5 0,5 7-2017,2 8 1,2 9 0,0 2-1,0 2 1,0 5 0,2 2-1,1 5 1,3 2 566,1 2 0,-2-3 1,4 1-1,1-4 1,2-4-1,1-4 1,0-4-1,1-4 402,-1-4 0,-1-5 0,-2-7 0,-1-3 1,0-6-1,-2-6 134,-2-6 0,1-9 0,-2-5 1,-1-7-1,-3-5 0,-4-5 1,-5-5-1,-3-2-24,-1-1 0,1-2 1,2 6-1,2 2 1,1 5-1,1 6 194,0 3 0,1 7 1,5 3-1,0 4 0,2 2 1,2 3-650,5 4 0,9 5 0,4 3 1,3 3-1,5 2 0,3 2 0,5 2-1288,4 1 0,-4 2 1,8 1-1,-2 2 1,1-2 2106,-2-1 1,-2-1-1,-1-1 1</inkml:trace>
  <inkml:trace contextRef="#ctx0" brushRef="#br0">1693 9009 28324,'-21'-6'169,"3"-3"0,10 5 0,3 4 0,4 7 0,1 5 0,0 1-1288,0 1 1,0-1 0,1 0 0,4 1 0,3-1 0,6 0 1381,4 1 0,-4-5 0,4 0 0,-3-1-311,-2 0 1,-7-2-1,-6-6 1,-7 0 0,-5 0 376,-1 0 0,-5 0 0,0 0 1,2 0-1,1 1 0,2 4-529,-1 4 0,7-2 1,2 2-1,5 1 1,5 2-1,4 0 1,4-2-190,5-1 1,3-6-405,5 2 1,-4 0 0,2 0 0,3-2-1,4-2 808,3-1 0,-4-11 0,2-4 0</inkml:trace>
  <inkml:trace contextRef="#ctx0" brushRef="#br0">2279 8543 26974,'-20'-14'-1592,"5"5"1,8 4 1369,1 3 1,-3 5-1,4 10 1,2 1-1,2 1 1,1 4-1,0 6 1,0 5 243,0-1 1,0 7-1,0 1 1,0 4-1,0 1 1,0 2-1,0 1-240,0 0 1,4 0-1,1-5 1,-2-2 0,0-2-1,0-5 1,1-3-585,-1-1 1,3-7 0,-2-2 967,-1-3 0,-7-13 0,-5-8 0,-3-8 0,-3-3 0,-1 0 1,-2 1 568,2-2 1,1 8-1,2-4 1,-1 4 0,1 3-569,0 2 0,4 4 0,2 2 1,1 4-1,3 4 0,1 2-813,2 3 1,2 1 0,2 1 0,6 3 0,5 2 0,5 1 0,2 0-1630,6 0 1,0-5 2676,8 1 0,-1-10 0,5-2 0</inkml:trace>
  <inkml:trace contextRef="#ctx0" brushRef="#br0">2546 9116 19649,'-13'-21'-3664,"4"8"4096,0 8 1,5 4-247,-5 1 0,6 1 0,-2 4 0,4 4 1,1 2-1,0 3-273,0-1 0,0-3 0,0 2 0,0 3 0,1 0 0,2 0 0,2-2 62,-2 0 0,3 5 1,-1 0-1,1-2 1,0-1-1,-3-2 1,-1 1-139,-2-1 1,0 0-1,-2-1 1,-2-3-54,-5-4 0,-3-4 1,-3-1-1,-1 0 1,-3 1-1,-1 2 1,1 2-176,3-2 0,1 0 0,2 0 0,1 3 0,3 1 1,6 2 521,6-2 0,16-1 0,9-6 1</inkml:trace>
  <inkml:trace contextRef="#ctx0" brushRef="#br0">3026 9209 13583,'-19'-25'-551,"5"3"1,3 10 503,6 12 0,1 1 0,4 8 1,0 2-1,0 0 0,1 3 1,2-1-71,2 0 0,5 2 1,-3 1-1,2 2 1,-1-1-1,-2-3 1,-4 0-1,0-1 6,-2 0 0,0-5 0,0-2 0</inkml:trace>
  <inkml:trace contextRef="#ctx0" brushRef="#br0">2946 9142 13583,'-13'-22'-342,"-1"0"1,7-5 611,2 10 1,5 0 0,5 8 0,4 5-1,4 2 1,5 2 0,6 2 0,4 2-1,6 5-890,4 3 1,-1 1-1,9 1 1,0-1 648,3 0 1,-3 1 0,0-1 0</inkml:trace>
  <inkml:trace contextRef="#ctx0" brushRef="#br0">3532 9116 14515,'-22'-6'0,"2"-3"0,0-1 0,4 1 0,1 4 0,2 4 467,0 1 1,1 1-1,3 4 1,4 4-1,4 4 1,2 3-690,4 2 1,4 0-1,7-5 1,3 0-1,2 1 1,3-1-1,1-1-246,1-3 1,1-3-1,-2-6 1,-2 0 0,-6 0-1,-2 0 1,-2-2 0,-1-2 156,-3-5 1,-3 2-1,-6-2 1,0-2 0,0-1 1686,0-1 0,0 4 0,-1 2 0,-2-1-820,-2 1 0,7 4 0,7-1 0,4 2 0,5 4 1,4 1-589,3 1 1,3 0 0,2-4 0,2 0 0,1 0 0,0 0 0,-5 0-769,-5 0 1,1-4-1,-6 0 1,-3-1-1,-3 1 1,-5-2 284,-1-2 2317,-2-1-1717,-4 2 0,0 7 0,0 10 0,0 7 0,0 5 0,2 2 0,2 1-523,5 1 1,7-2 0,4 7 491,0-3 0,3-1 0,3 0 1</inkml:trace>
  <inkml:trace contextRef="#ctx0" brushRef="#br0">16276 8716 29227,'-9'0'17,"0"0"1,-1 0 0,0-2 0,-1 0 0,2-3-210,-1 2 0,3 2 1,1 1-1,4 0 1,8 0-1,4 0 1,4 0-1,1 0 1,2 0 641,6 0 0,6 0 0,4 0 1,1 0-1,4 0 0,4 0 1,4 0-1,1 0-57,4 0 0,-1 0 0,0-2 1,-2-1-559,-2-1 1,2-11 0,-2 0 0,-1-3 0,-2-2 0,-5-1 0,-1-4-463,-3-5 1,-6 3 0,-7-5 0,-2-5 0,-4 0 0,-4-5 0,-7 2 191,-2-3 0,-4 2 0,-5 4 0,-10 1 1,-9 1-1,-7 1 428,-4 3 0,-6 9 1,-6 5-1,-4 7 0,-8 5 1,1 4-1,-4 2 261,-1 4-39,1 2 1,-9 7 0,7 0 0,1 4 0,4 3 0,9 1 0,9 0-459,6 2 1,9 3-1,1 2 1,9 4-1,8-1 1,6 4-4112,2 2 3177,14-6 0,10 12 1354,18-8 0,12-4 0,9 1 1</inkml:trace>
  <inkml:trace contextRef="#ctx0" brushRef="#br0">17596 8663 24627,'-14'0'0,"6"0"83,-1 0 0,7 0 0,2 0 0,8 0 0,5 0 0,3 0 0,4 0 0,0 0 0,4 0 0,3 0 0,4 0 112,4 0 0,1 0 0,2 0 0,5 0 1,3 0-1,5 1 0,0 2 0,3 2 1,0-2-61,4-2 1,-3-1 0,4 0 0,-1 0 0,0 0-1,-3 0-14,-5 0 0,0 0 1,-5 0-1,-2 0 1,-2 0-1,-2 0 1,-4 0-301,-4 0 1,-7 0-1,-3 0 1,-2 0 0,-3 0-381,-1 0 0,-9 0 1,-7 0-1,-10 0 1,-7 0-60,-2 0 0,-1 4 0,-3 1 635,2-2 1,6-8 0,-3-2-1</inkml:trace>
  <inkml:trace contextRef="#ctx0" brushRef="#br0">17676 10955 28968,'9'6'-257,"0"3"1,-5 1 0,5 0 0,0-1 0,1 0 0,1 0 0,2 0 0,0 0 0,3 0 0,1-2 0,1 1-1,1-2 1,2-1 961,2-2 1,-1 0-1,4 0 1,3 2-1,2-2 1,5-2-1,1-1 1,4 0-1,1 0-575,-1 0 0,5 5 0,3-1 0,3 1 0,3-1 0,1 2-130,2 1 0,4 1 0,-1 2 0,1-3 0,3 1 0,-3-2 0,1 0 0,-3-3 0,-2-2 0,4-1 0,2 0 0,0 0 0,1-1 0,1-4 0,-5-2 0,10-6 0,2-1 0,1 1 0,-36 6 0,-1 1 0,1-1 0,0 0 0,36-6 0,-36 6 0,0 1 0,31-8 0,-2 1 0,-2 0 0,-7 1-7,-6 3 0,-2-3 0,-6 3 0,-2-3 0,-5-1 0,-6 0 0,-4-1-235,-5 1 1,-3 0-1,-6-2 1,1-1-1,-2-4 1,-3 0-1,-4-3-72,1 3 0,-4-6 1,2 4-1,-1-3 1,0-2-1,2 2 1,-2 2-7,-2 0 1,-1 1 0,-1-3 0,-4 1 0,-4 5 0,-3 1 0,-2 3-63,-4-1 1,-1 0 0,-5 2 0,2 3 0,-3 0 0,-4 2 0,-3-1 224,-2-2 1,3 3-1,-5 0 1,-1-1-1,-1 0 1,-2-1 307,0 2 0,-2 2 0,-1-3 1,-3 1-1,-3 0 0,-4 0 0,-3 2-118,-1 1 1,-2-3 0,-2 4 0,-1 1 0,-4-1 0,-3 1 0,32 2 0,-1 0-15,-3-2 0,0 2 0,2 1 0,-2 0 0,-1-1 0,-1 0 0,-2 0 0,1 1 1,0-1-1,0 1 0,0-1 0,-1-1 0,3 2 0,0-1 98,1 1 1,1 1-1,-4 0 1,0 0-1,4 0 1,0 0-1,0 0 1,-1 1 0,-1 1-1,1 1 1,0 1-1,0 2 92,1 2 1,0 1-1,1 0 1,0 2 0,-31 17-1,35-13 1,1 0 0,-33 21-1,5 4 1,32-17 0,1 2-451,0 2 0,1 0 0,1 0 0,1 2 0,1 2 0,3 2 0,-18 27 0,8-2 0,10-5 0,10-4-2081,11-3 1,14 2 2010,14-8 1,11 2 0,10-7 0</inkml:trace>
  <inkml:trace contextRef="#ctx0" brushRef="#br0">17916 11861 29008,'0'-13'-9831,"0"0"10188,0 5 1,6 2-1,3 6 1,2 0-1,4 0 1,1-1-1,2-2 1,0-2 0,1 2-1,4 2 1,2 1-1,1 1 220,1 4 1,1-4 0,2 4 0,2-4-1,1-1 1,1 0 0,0 0-275,3 0 0,-3 0 0,-1 0 0,-4 0 0,-3 0 0,-3 0 0,-2 0-138,-3 0 0,-11 0 1,-8 0-1,-11 0-126,-9 0 1,-10 0 0,-6 0 0,-4 0 0,-7 0-1,-1 0 1,-1 0 165,4 0 0,3 0 1,3 0-1,1-1 1,5-2-1,8-2 1,7 2-478,4 2 1,3-1 0,6 1 664,10 1 0,22 3 0,15 10 0</inkml:trace>
  <inkml:trace contextRef="#ctx0" brushRef="#br0">16556 14353 28557,'-13'-6'-1058,"-1"-1"1</inkml:trace>
  <inkml:trace contextRef="#ctx0" brushRef="#br0">16329 14287 28557,'0'-14'-4916,"0"1"1</inkml:trace>
  <inkml:trace contextRef="#ctx0" brushRef="#br0">16103 14113 29354,'-14'0'-192,"1"0"0,4 0 0,0 0 734,-1 0 0,3 0 0,1 0 0,4 0-239,8 0 1,5 0-1,2 0 1,0 0-1,2 2 1,1 1-304,2 1 0,6 5 0,-1-3 0,6 0 0,3 1 0,2-1 0,5 2 0,2-2 0,4 0 0,6 0 0,3-3 0,7 1 0,7-1 0,4-2 0,4-1 0,-31 0 0,0 0 0,-1 0 0,0 0 0,0 0 0,0 0 0,4 0 0,-1 0 0,0 0 0,-1 0 0,5 0 0,-1 0 0,0 0 0,-1 0 0,-3 1 0,0 0 0,2 0 0,1 1 0,-1 1 0,0 0 0,-1 0 0,-1 0 0,1 0 0,-1 0 0,0-1 0,-1 0 0,0 1 0,0 0 0,1-2 0,-2-1 0,-2 3 0,-1-1 0,1-1 0,-1-1 0,0 0 0,0 0 0,-1 0 0,0 0 0,0 0 0,0 0 0,-2 0 0,1 0 0,35 0 0,-9 0 0,-3-1 0,-4-2 0,-3-3 0,-3 0 0,-3 0 0,-8-3 0,-7 5 0,-1 1 0,-5 1 0,-5 2 0,-5 0 0,-3 0 0,-3 2 0,-2 1 0,-1 1 0,-6 13 0,3-3 0</inkml:trace>
  <inkml:trace contextRef="#ctx0" brushRef="#br0">15623 17725 28859,'6'-19'-4159,"-3"4"0,4-3 3860,-1 3 0,0 4 0,-3 0 0,1 2 0,-2-1 0,-5 0 0,-6-1 604,-3 2 1,-3 6-1,-1-1 1,-3 3-1,0-1 1,-2-1-1,0-1 1,-3-1-1,-1-1 1,-1-1 64,-1-1 1,0-2 0,1 6 0,-2-1 0,-2 1 0,-3-1-1,1 2 1,-2 2-142,0 1 0,1 0 1,-5 0-1,-4 1 0,1 2 1,-2 3-162,-2 2 1,2 1 0,-6 4 0,-1 0-1,0 1 1,1-3 0,4 0 124,4-2 1,1 0 0,0 4 0,0-1 0,1-2 0,2-1-51,2 1 0,5-2 0,-2 1 0,0-1 0,1 3 0,2-1 0,1 4-57,1 0 0,0-2 1,-1 7-1,-1 1 0,-3 0 1,1 3-1,0-1 10,0 2 0,-4 1 1,3 1-1,3 0 1,1-3-1,3-1-89,2 2 0,-2-5 1,4-1-1,1-3 1,2-2-1,3 1-28,2-1 1,1 0-1,2 1 1,2-1-1,1 0 1,1 1-1,-2 0-801,1 4 1,3-2-1,-4 5 1,2 0 0,2 0-1,-1 1 1,1 0 335,1 0 0,1-4 1,2 4-1,2 0 1,2 1-1,5-1 365,3 2 0,1-4 1,2 3-1,2-1 0,2 0 1,2-1 266,2-2 1,2 5-1,2-4 1,0 3-1,-1-1 1,1 0-1,1 0 1,2-1 5,1-2 1,0 3-1,-3-4 1,2 0 0,1 0-1,0-1-58,2 0 0,-1-2 0,4-2 0,-4 0 0,-1-1 0,2-2 0,1-1 617,3 2 1,-1-5-1,4-2 1,4-1 0,2 0-1,0 1 1,0-1-84,3-1 0,-3-2 0,-1 0 0,0 0 0,1 0 0,0 0-473,0 0 1,3 0-1,-4 0 1,1 1-1,2 2 1,-2 2 0,0-2-156,-3-2 0,-1 4 0,0 1 0,1-1 0,-2 3 0,2-2 0,-1 1 0,-1 1 0,2-4 0,0 3 0,-1 1 0,2-2 0,1 0 0,2-2 0,0 2 0,-1-4 0,5 2 0,0-3 0,0-1 0,1 0 0,-2 0 0,-1 0 0,6-4 0,-5 0 0,-1 1 0,0 1 0,-3 2 0,1 0 0,0 0 0,1 0 0,1 0 0,-3 0 0,-2 0 0,1 0 0,-2 0 0,-2 0 0,-1 0 0,0 0 0,1 0 0,2 0 0,2 0 0,-2 0 0,3 0 0,0-1 0,1-2 0,3-3 0,1 0 0,-2 0 0,1 0 0,-4 3 0,0-1 0,1 1 0,1 1 0,0 2 0,0 0 0,-4 0 0,2 0 0,-1 0 0,-2 0 0,0 0 0,-2 0 0,-1 0 0,6 0 0,-8 0 0,2 0 0,3 0 0,-1 0 0,1 0 0,1 0 0,-2-1 0,4-2 0,-2-3 0,0 0 0,1-2 0,1 1 0,-5 4 0,4-3 0,-4 2 0,1-1 0,1 2 0,1 0 0,-1-1 0,1 2 0,-1-2 0,-1 3 0,1 1 0,-2-2 0,2-1 0,2-1 0,-7-1 0,5 5 0,0 0 0,-1-1 0,-1-2 0,-1-2 0,0 2 0,4 2 0,2 1 0,0 0 0,0 0 0,-3 0 0,-1 0 0,2 0 0,2 1 0,0 2 0,1 2 0,-1-2 0,0-2 0,4 5 0,-8-4 0,2 2 0,-1-2 0,0-2 0,3 0 0,2 0 0,-8 0 0,3 0 0,1 0 0,0 0 0,4 0 0,-2 0 0,0 0 0,3 0 0,-4 0 0,1 0 0,0 0 0,-3 0 0,-1 0 0,-2 0 0,4 1 0,1 2 0,-1 1 0,-1 1 0,0-1 0,0 1 0,-3-1 0,7-4 0,1 0 0,-2 0 0,-1 0 0,0 0 0,1 0 0,-5 0 0,5 0 0,-1 0 0,1 0 0,1 0 0,3 0 0,2 0 0,3-1 0,0-2 0,1-2 0,-1 2 0,1 0 0,-1-1 0,0 1 0,-2-4 0,0-1 0,1 1 0,-3-5 0,0-3 0,-2-3 0,-2-5 0,3 0 0,-1-3 0,2-5 0,1-3 0,-1-2 0,-2 1 0,-1 0 0,-5-2 0,1 3 0,-1 2 0,0 2 0,-2 2 0,-1 1 0,3 2 0,-9 3 0,1 4 0,-4 3 0,-5 2-458,-4 0 1,-2-1 0,-7 3 0,-1 0 0,-2 2 0,-2-1-658,-2-2 1,-2 3-1,-5 0 1,-4-1 746,-4-2 1,-3-1-1,-1-2 1,0-1-1,-2-2 1,-1 0 533,-2-1 1,0 0 0,5-5 0,-2 2 0,-3-2 0,-3 0 53,1 2 0,-5-3 1,1 3-1,-4-2 1,-5 0-1,-1 4 1,-4 0-268,-5 4 1,0 1 0,-5 2-1,-1 1 1,-1 2 0,-5 1 15,0-1 0,-4 2 0,1 1 0,-1-1 1,0 2-1,-3-1-25,-2 0 0,8-1 0,-8-2 1,3 1-1,4-1 0,-6-2 0,3-2 561,-1 1 1,-6 0 0,2-2 0,0-1 0,-3-4 0,1 1 0,-4-2 15,-2 1 1,5 2 0,-3-3 0,-1 2 0,1 1 0,34 9 0,-1 0 0,-34-8-522,1 0 0,4-2 0,2 1 0,1 2 0,-2 1 0,0 2 0,1 0 0,-1 4 0,5 0 0,-1-2 0,-3 1 0,2 0 0,1 1 0,1-1 0,-1-1 0,-4 1 0,-1 2 0,2 1 0,1 1 0,3 0 0,2 3 0,-3-3 0,3 2 0,-1 1 0,0 0 0,2 0 0,3-2 0,-10 1 0,4 3 0,-4-2 0,-5-2 0,4 2 0,-1 2 0,0 1 0,8 0 0,-7-2 0,2-1 0,3-1 0,2 1 0,0 1 0,4 2 0,-4 0 0,5 0 0,1 0 0,0 0 0,1 0 0,1 0 0,3 0 0,-1 0 0,-3 0 0,1 0 0,1 0 0,-3 0 0,-3 0 0,-4 0 0,4 0 0,-2 0 0,0 2 0,1 1 0,-1 1 0,2-1 0,2-1 0,4-2 0,1 0 0,0 1 0,0 2 0,0 2 0,2-1 0,-3-4 0,2 0 0,1 0 0,0 0 0,-4 0 0,-1 0 0,-1 0 0,-2 0 0,-1 0 0,-2 0 0,2 2 0,1 0 0,2 3 0,-9 1 0,-2-3 0,2 1 0,-1 1 0,4-1 0,0 1 0,-3 3 0,3-3 0,-1-1 0,0 1 0,0-1 0,0 1 0,-1 1 0,-1-5 0,-4 4 0,3-3 0,2 1 0,-1 2 0,-2-1 0,-4 2 0,-2-3 0,4 6 0,-1 0 0,-3 1 0,-2 2-518,34-5 1,0 1 0,0 1 0,1 0 0,-30 9 0,2 4 0,3 4 0,6 4 0,5 3-4712,7 1 4864,8 7 0,-2 12 0,4 8 0</inkml:trace>
  <inkml:trace contextRef="#ctx0" brushRef="#br0">13290 6850 28680,'-21'-12'-1760,"2"5"0,7-8 1492,3 5 0,4 8 0,5 2 0,1 6 0,3 2 0,5-2 0,3-2 683,2 0 1,5 2-1,4-3 1,7 2-1,6-2 1,4-2-1,4-1-97,5 0 1,4-6 0,4-1 0,0-2-1,0-1 1,-4-4 0,-4-2-167,-5 0 1,-4 1 0,-6 3 0,-6 2 0,-5 1-482,-4-2 0,-6 5 0,-5 4 0,-4 6 29,-5 9 0,-5 2 0,-8 7 0,1 2 1,0 3-1,-1 2 0,1 4-283,0 1-1,4-2 1,1 6 0,2 0 0,3-1 0,3 0 0,6-3-4252,8-3 4648,-1-3 1,12-7 0,-4-2 0</inkml:trace>
  <inkml:trace contextRef="#ctx0" brushRef="#br0">14143 6903 12887,'-16'-42'0,"0"3"0,1 11 0,-1 12 533,1 10 1,0 12 0,2 5 0,-1 7-1,1 1 1,0 4 0,-1 0 0,1 7-1,0 3-566,-1 4 1,-3 6 0,-1 2 0,2 4-1,1 5 1,1 3 0,1 4 0,0 1-213,-1-1 0,1 7 0,0-3 0,-1 3 1,1 5-1,0-1 0,-1 1-529,1 0 704,6-34 0,1 2 0,-1-1 0,0 1 0,1 1 1,-1 0-1,1-1 0,-1 0 0,0 0 0,-1-1 1,-1 2-1,0 1 67,-2 1 1,0 1 0,-1-2-1,0 1 1,0 0 0,-1 1-1,1-1 1,-1-1 0,-2 1 0,0 0-1,0-2 1,-1 1 0,-1 2-1,0-1 1,1 0 0,0 0 23,-1-1 1,1 1-1,0 0 1,-1-1 0,2 0-1,-1-1 1,-1 0 0,0 2-1,-1 1 1,1 1-1,-1 0 1,0 0 0,0 1-1,1 0 2,-1-1 1,1 1-1,0-4 1,0 1-1,2 4 1,1 0 0,-2 1-1,1 0 1,0 0-1,0 0 1,1 1 0,0-1-1,1-1 1,1 0-114,1 0 1,0-1-1,-2 4 1,0 0-1,2 1 1,0 0 0,-1-1-1,-1 0 1,0 0-1,-1 0 1,1-1 0,0 0 109,-1-1 1,1 1 0,-2 2 0,-1 1 0,0-1 0,-1 0 0,1 1 0,0 0 0,-1 0 0,0-1 0,0 1 0,1-1 0,-1 1 0,0 0 0,0 0 0,0 2 47,-1 0 1,-1 1-1,0-4 1,1 1 0,0 1-1,0 0 1,2-1-1,1-1 1,1-1 0,0-1-1,1-1 1,1 1-4,1-1 1,0 0-1,-2 2 1,0 1-1,3-1 1,0-1-1,-1 0 1,0 1-1,0-1 1,1 0 0,0 0-1,1 0 1,0 1-1,0 0 1,0 0-1,0 0-12,0 2 0,0 1 1,0 0-1,0 0 0,2 0 1,1 0-1,0 0 0,0 0 1,1 0-1,0 0 1,1-1-1,0-1-120,1 1 1,1-1 0,-1 1 0,1-1-1,2 2 1,0 1 0,0-2 0,0 0-1,0 1 1,0-1 0,0-1 0,0-1 0,0 3-1,0-1-67,0 0 0,0 1 0,1-2 1,0-1-1,0-1 0,2 0 0,0-3 1,1 0-1,1-2 0,-1-1 0,1-1 1,-1-1-1,1-2 0,-1 0 188,4 34 1,3-2 0,-2-2 0,2-4-1,-1 1 1,-1-3 0,1 1 302,2 0 0,1 2 1,2 1-1,2 1 0,0 2 1,1 1-1,0-3-334,0-2 0,-7-31 1,1 0-1,12 26 1,4-4-1,5-3 0,1-6 1,3 0-191,1-3 0,4-11 0,1 4 0,3-5 0,0-6 0,1-3 0,0-4 542,4-2 0,-5 3 0,0-4 0,-2-2 0,2 1 0,0-1 0,1 2-384,1-2 0,1 0 1,1 1-1,-3 2 0,-5 0 1,-2 0-1,-5-2-87,-1-3 1,-3 3 0,-5-1 137,-4 0 1,-3-8 0,-6 5 0,-1-1-222,-3 0 0,-3-3 0,-7-1 0,-4 3-289,-4 1 522,3-5 0,6-1 0,8-6 0</inkml:trace>
  <inkml:trace contextRef="#ctx0" brushRef="#br0">13663 17032 7363,'-4'-25'0,"-2"4"0,-1 6-383,-4 5 1,4 6-1,-2-4 577,-1 2 0,-2 2 0,-2 5 327,1 4 0,6 2 1,4 6-1,4 1 1,5-2-18,2-3 0,2 2 0,6-3 0,3 2 0,2 2 0,3 3 0,1 0-365,2-1 1,-1 6 0,0 0 0,-3 3 0,-2-3 0,-3 1 0,-5-2-295,-3 1 0,-7-1 0,2-3 0,-7 2 0,-5-2 0,-8-1 123,-4-2 1,-5 1-1,-5-1 1,-2 0-1,-1 1 1,1 0-69,0 4 0,0 3 0,6 6 0,1 1 1,5 3 108,4 4 1,-1 16 0,8 3 0</inkml:trace>
  <inkml:trace contextRef="#ctx0" brushRef="#br0">10278 10129 13405,'7'-14'0,"5"1"1468,4 0 1,3-1-1,-2 1-1251,0 0 0,1-1 0,-4 1 1,-3 0-1,-3 1 0,-8 3 0,-9 5 1,-7 4-1,-8 4 1629,-6 5 0,-4 3-1411,-6 1 0,-1 2 0,-1 1 0,1 3 0,4 2-253,3 3 1,-2-3 0,7 1-1,2 1 1,5 3 0,2 0 0,6 1-292,3 0 1,1-1 0,5 1 0,2 0 0,2-1 0,1 1 0,0-1-1,-2 1-579,-2 0 0,1-5 0,-4 0 0,-1 0 0,2-1 0,-1-2 0,0-1-49,-4 0 1,-1 0 0,-1-6 747,0-4 0,-1 4 0,1-4 0</inkml:trace>
  <inkml:trace contextRef="#ctx0" brushRef="#br0">9811 10582 26833,'13'-14'-739,"1"1"0,-5 1 0,-1 2 0,3 2 1235,1 3 1,-3 0 0,-1 7 0,3 2 0,1 3 0,1 4 0,0 1-1302,1 2 0,0 3 0,3-4 0,1 0 730,-2 1 1,5-1-1,-1 0 1</inkml:trace>
  <inkml:trace contextRef="#ctx0" brushRef="#br0">10104 10555 11167,'0'-18'0,"0"1"0,-1 2 2393,-4 4 1,5 1-2073,0 6 1,2 1-1,5 7 1,1 5-1,-1 3 1,3 3 0,2 1-197,2 2 1,-1 5 0,0-2 0</inkml:trace>
  <inkml:trace contextRef="#ctx0" brushRef="#br0">10238 10528 9290,'0'-17'0,"0"-1"1649,0 2 0,5 8-1129,4 8 1,2 6-1,-1 6 1,-1-2-1,0 1 1,0 2 0,-2 3-1,1 1-1627,-1-3 0,-3 0 0,4-1 0,-2 0 734,-3 1 0,-3-8 0,-5-6 0,-4-8 0,-1-4 1119,1-1 0,2 1 0,4 2 0,-2 1 0,4 0-104,4 2 1,1 1-1,8 6 1,4 0-1,2 1 1,4 2-1,2 3-560,4 2 1,8-4-1,-2 3 1,1 1 198,1-1 0,5-4 0,7 3 0</inkml:trace>
  <inkml:trace contextRef="#ctx0" brushRef="#br0">10944 10369 30428,'6'-14'-679,"-3"7"0,6 2 1,0 5-1,0 3 0,-2 3 1825,-1 2 1,3-4-1,-3 3 1,1 1 0,4-1-1438,0 4 1,-2-1 0,-1 0-15,-2-1 1,-9-6 0,-9 2-1,-6-5 1,-3-3 0,-1-2-1,0 2 496,0 2 0,5 1 0,-2 0 0,3 1 0,1 4 1,3 4-146,0 2 0,6 4 0,3 2 0,6 0 0,8 0 0,5-1-2232,6 2 971,3-3 0,12 4 1364,3-6 1,9 6 0,-1 2 0</inkml:trace>
  <inkml:trace contextRef="#ctx0" brushRef="#br0">11651 10235 31241,'0'-12'508,"-2"12"1,-1 11 0,-3 4-509,-1-2 0,2 2 0,-2 1 0,1 3 0,2 2 0,-1 4 0,1 3-934,1 3 0,-3 0 1,1-4-1,2 0 1,2-1-1,-1 0 1,-1-3 461,-1 0 0,-6-7 1,2 3-1</inkml:trace>
  <inkml:trace contextRef="#ctx0" brushRef="#br0">11344 10568 11833,'-7'-25'0,"2"3"0,5 4 0,6 3 0,6 4 1032,4 2 1,6 3-1,-1 4 1,3-1 0,5-1-1,3 1 1,2 1-1,0 2-775,3 0 1,-3 0 0,0 0-1,-2 0 9,-2 0 1,-2 0 0,-1 0 0</inkml:trace>
  <inkml:trace contextRef="#ctx0" brushRef="#br0">11811 10409 22519,'-6'-14'-1888,"4"5"1773,-2 0 1,4 6 0,4 0 0,5 5 1201,3 2 0,1 7 1,1-2-1,-1 3 1,0 1-1140,0 0 1,-4-4-1,0-2 1,0 1 0,0-2-1,-2 1-5415,-1 1 5403,-1-5 1,-5 4 0,0-3 627,0 5 0,1-3 1,2 0-1,2 0 1,-1 1-1,1 2 1,1 0-1,-1 2-802,1 0 0,3 3 0,-3-1 0,2 0 0,0 1 0,1-2 0,0-2 0,2-1-4880,0 1 5331,3 2 0,-1 1 1,0 1-1</inkml:trace>
  <inkml:trace contextRef="#ctx0" brushRef="#br0">12570 10329 28319,'0'-33'-5479,"-1"17"6024,-4 2 1,4 13 0,-4 8-1,4 8 1,0 4-511,-4 5 1,2 6-1,-6 2 1,-1 2 0,-2 3-1,0 0 1,2 0-986,1-1 0,2-5 0,-4 3 0,4 0 0,1-1 1,3-1-1,1-4-4529,2-4 5414,0 1 0,12-10 1,3 4-1</inkml:trace>
  <inkml:trace contextRef="#ctx0" brushRef="#br0">12650 10662 11843,'2'-18'0,"1"0"0,0 3 0,-3 6 0,-3 9 0,0 8 601,1 4 1,1 7-1,-2 2 1,-2 1-1,2 0 1,2 2 0,1 0-1,0-1 1,1-2-1795,4-2 1,-4-1 960,4-5 0,-4-7 0,-1-6 1,0-9-1,-1-7 0,-2-5 1,-2-1 590,2 0 0,2 1 0,1-3 0,0 4 0,0 0 0,1 4-157,4 1 0,-2 4 1,6 2-1,1 6 1,0 6-2468,-1 6 1,8 7 2401,-4 2 1,3 5-1,-2-2 1</inkml:trace>
  <inkml:trace contextRef="#ctx0" brushRef="#br0">12984 10742 14240,'0'-14'0,"-2"3"1404,-2 2 0,1 3 0,-5 7 1,2 4-1,2 4 0,-1 2 1,1 3-2062,1-1 0,-3 0 0,2 1 0,1-1 0,1 0 0,4-1 31,2-3 0,-1 1 1,6-5-1,0-4 0,0-2 1,0-5-1,0-1 520,-2-4 0,-1 4 0,-5-1 0,2 1 1561,2 0 0,-1 2 0,-4-1 0,0 5-1485,0 7 0,0 4 0,0 3 0,0 1 1,-1-1-1,-2 0-1314,-2 1 0,-1 3 0,2 3 1384,-5 0 1,-3-3 0,-1 2 0</inkml:trace>
  <inkml:trace contextRef="#ctx0" brushRef="#br0">13130 10875 19345,'0'-21'282,"0"8"1,2 7 0,1 7 0,3 2 0,1 2-79,3-2 1,2 0-1,2 0 1,-1 1-1123,0-1 1,1-1 1179,-1-2 1,-7 0-1,-6 0 1,-8 0-1,-3 0 274,-3 0 0,5 6 1,2 2-1,1 4 0,3 2-789,2-1 1,1 0-1,0 1 1,1-1-1,3 0 1,7 1-1,5-1 1,5-1-3740,0-3 4012,10 2 1,-9-9 0,10 4 0</inkml:trace>
  <inkml:trace contextRef="#ctx0" brushRef="#br0">13437 10942 20947,'4'-9'-334,"1"0"1,1 6 636,-2-2 1,-1 8-1,4 3 1,-1 2-1,-1 2 1,-1 2-1,1 1 1,-1-1-1,1-2-648,-1-1 1,2-1-1,-3 2 1,3-1-1,1 0 1,4-2-1534,0-2 0,-2-5 0,2-5 1800,4-4 1,4-14-1,7-5 1</inkml:trace>
  <inkml:trace contextRef="#ctx0" brushRef="#br0">13917 10728 18556,'7'-13'183,"0"1"-349,-2 3 1,-4 5 0,4 8-1,-5 5 1,-3 5 0,-3 2 0,-1 3-1,-4 2 1,-1 2-377,-1 3 1,-5 2 0,0 1 0,1 3 0,-3-3 0,-2-2 605,-3-5 0,-2-3 0,1-5 0</inkml:trace>
  <inkml:trace contextRef="#ctx0" brushRef="#br0">13623 10955 11938,'6'-19'0,"2"-2"0,1 0 1406,0 3 1,-5 8 0,5 1-955,1-1 1,-4 5-1,-1 5-433,-4 8 1,-13 4 0,-3 1 0</inkml:trace>
  <inkml:trace contextRef="#ctx0" brushRef="#br0">11864 11341 8574,'13'0'0,"0"0"0,1 0 275,-1 0 0,0 2 0,1 1 0,-1 1 1,0-1 337,1-1 0,-5 2 1,0 1-1,1-2 1,2-2-1,1-1-111,0 0 1,1 0-1,-2-1 1,-2-4-1,-3-4-582,-1-3 0,-1-1 0,-5 0 1,0-1-1,-2 1 0,-2 0 1,-7-2-378,-5-3 1,0 8 0,-5-3 0,0 2 0,2 2 0,-2 2 652,1 1 1,8 1 0,-1 5-1,1 0 1,1 2 0,2 2 136,5 5 0,2 3 0,2 1 0,2 1 0,2 1 0,5 2 1,5 6-658,3 2 1,0-5 0,5 0 0,2-2 0,-1-1 0,2 0 323,2-3 0,-3 0 0,8-1 0</inkml:trace>
  <inkml:trace contextRef="#ctx0" brushRef="#br0">12250 11381 9092,'5'-17'866,"-1"-1"0,2 5 0,-1 5-652,4 2 1,2 2 0,3 4 0,-1 0 0,0 1 0,1 4 0,-1 4 0,0 2 0,1 3 0,-1 1-94,0 2 0,1-2 1,-1 3-1,-1-3 1,-2-3-1,-1-2 1,2-3-2096,0-1 1,-5-1 0,-6-7-1,-9-2 2021,-7-5 0,1-1 0,-4-1 0,0 2 0,-2 0 0,0 0 1,4 2 1056,2 1 0,-3 0 1,0 3-1,2-1 0,1 1 1,3 3-1058,3 4 1,2 4-1,4 5 1,-1 0-1,2 1 1,5-1-470,6 0 1,10 1 0,6-1 421,5 0 0,13 1 0,-2-1 0</inkml:trace>
  <inkml:trace contextRef="#ctx0" brushRef="#br0">12677 11448 9131,'0'-9'0,"0"8"0,0 11 0,0 6 797,0 4 0,0-3 0,1-3 0,2-1 0,2 0 0,-1 2 0,1 1 0,1 2-9,1-2 0,-2 4 0,3-3-1327,3 0 0,-5-10 1,-2-7-1,-2-9 1,-4-7-1,-2-6 0,-4-5-167,1-4 0,-5 3 1,5-5-1,-2 4 1,1-1-1,2 3 1302,3 2 1,0-1 0,1 8 689,-3 2 0,1 1 0,4 1-240,0 1 1,1 6-976,4 2 1,-4 5-1,5 3 1,0 3-1021,3 2 1,3 2-1,1 6 1,2 3 0,3 1 948,4-1 0,9 5 0,3-4 0</inkml:trace>
  <inkml:trace contextRef="#ctx0" brushRef="#br0">12997 11488 8551,'0'-19'3701,"0"11"-3834,0 4 0,1 2 0,4 7 0,4-4 1,3-1-1,1 0-66,0 0 0,1 0 0,-1 0 0,0-1 199,1-4 0,5-2 0,2-6 0</inkml:trace>
  <inkml:trace contextRef="#ctx0" brushRef="#br0">13184 11381 8707,'-8'-6'851,"-4"5"0,3-3-77,-2 2 0,-1 4 1,3 2-1,4 5 1,4 3-860,1 1 1,4-4-1,2 0 1,2 0-1,2 0 1,2-2-1,1 0 1,1-1-573,-1 0 0,0-1 0,-1-4 0,-2 2 655,-1 2 0,-7-1 0,-2-3 1,-8 2-1,-3 2 0,-1-1 546,3 2 0,-3-3 0,5 6 0,-2 0-608,0-2 1,7 5 0,2-3 0,9 3 63,7 1 0,11 1 0,7-1 0</inkml:trace>
  <inkml:trace contextRef="#ctx0" brushRef="#br0">13583 11515 8557,'-11'-26'3497,"2"4"-3540,-3 9 1,6 9-1,-3 8 1,5 5 316,2 3 1,4 0 0,1-2-1,1-1 1,-1 1-630,-2 2 0,-1 1 0,-1 1 0,-3-3 0,-5-2 76,-3-4 0,-2-4 0,1-1 0,0 0 0,-1 0 0,1 0 460,0 0 0,4 0 1,2 2-320,1 2 0,3-2 0,7 2 0,6-1 138,7 2 0,9 2 0,8 6 0</inkml:trace>
  <inkml:trace contextRef="#ctx0" brushRef="#br0">13810 11581 10881,'-9'-10'885,"0"-3"0,5 2 0,-4 8 0,2 6-630,4 6 0,0-1 0,2 0 1,0 3-260,0 1 0,0-3 1,0-1-1,2 1-4206,2-1 4236,-3-2 0,5-6 0,-6 0 0</inkml:trace>
  <inkml:trace contextRef="#ctx0" brushRef="#br0">13770 11568 10987,'0'-13'779,"0"-1"1,0 5 0,2 2-359,2 1 1,-1 2 0,6 4 0,1 0-1,2 0-374,1 0 0,1 6 0,-1 2 1,0 3-1,1-1-998,-1-1 0,0-4 1,1 2-1,-1-1 312,0-3 0,1-3 1,-1-5-1,-1-4 1,-2-1 1699,-1 1 0,-4-1 0,3 5 0,3 2 0,1 2-289,1 1 1,0 0 0,1 1-1,-1 2 1,-1 3 0,-2 0-1,-1 2 1,1-2-1011,2 0 0,2 4 1,-1-3-1,0 1-3149,1-4 3514,-7-2 1,0-1 0,-4 5 0,3 7 0,2 10-176,2 6 1,2 11-1,1 8 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16076 8783 29513,'6'-14'-9123,"-4"5"8179,2 1 1,-3 5-1,-1-3 1</inkml:trace>
  <inkml:trace contextRef="#ctx0" brushRef="#br0">16089 8743 29331,'-5'-9'-205,"-4"0"1,1 6 0,-1-3 0,-1 2 0,-2-2 0,-1 0-1,0-2 1,-1 2 0,1 0 0,-2 2 0,-1 0 573,-2-1 0,-1 1 1,1 4-1,-3 0 0,-2 0 1,-3 1-1,-2 4 1,-1 2-1,-3 2-773,1 0 0,-6 0 1,2 2-1,-5 1 1,-3 0-1,-3 3 1,0 0-1,-1 0 496,-1-2 0,4 0 0,-4 2 0,1 1 1,1 2-1,0 0 0,3 0 0,2 1-102,1 2 1,4-4-1,2 6 1,0 0-1,1 2 1,1 2-352,2 0 0,2-1 0,3 1 0,3 0 0,4-2 0,2-1 1,1-2 142,2 2 1,-4-5 0,10 0 0,-2-1-1,2 0 1,1-2 0,1-1 139,-1-2 0,5 2 0,-4 1 0,4 2 0,2 0 0,2 1 0,3 2-83,2-1 1,1 4-1,5-5 1,3 2 0,2 3-1,2 1 164,2 2 1,7-1-1,3 1 1,-1-2-1,4-1 1,1-2-1,6 2 1,1-1 434,2 0 0,4-4 0,-1-6 0,3 0 0,3 1 0,1-2-55,2-4 0,9 4 0,-2-4 0,0 1 0,2 0 0,-5-1-343,-2 0 1,7 4-1,-5-3 1,-2 2-1,-3 3 1,0-1-1,0 0 1,0 1-42,-3-1 1,0-1 0,1-2 0,-1-1 0,3 1 0,-3 1 0,4-1 473,1-1 1,-1-6 0,4 1-1,2-2 1,1-2 0,2 0-1,0 0-240,-1 0 1,-1 0 0,1 1 0,-3 2 0,2 2 0,-2-2 0,-3-2 0,-3-1-234,-3 0 0,1 2 0,2 1 0,0 1 0,0-1 0,-4 0 0,-4 2 0,7-4 0,-3 3 0,2-1 0,0 0 0,0 2 0,3-2 0,4-2 0,0-1 0,2 0 0,2 0 0,0 0 0,2 0 0,-2 0 0,4 0 0,-2 0 0,-3 0 0,-1 0 0,1 0 0,-3 0 0,0 0 0,-1 0 0,-3 0 0,3 0 0,-2 0 0,-3 0 0,-1 0 0,-2 0 0,1 0 0,-1 0 0,0 0 0,2 0 0,3 0 0,3 0 0,2-1 0,4-4 0,-11 4 0,9-4 0,2 4 0,0 1 0,1 0 0,-2 0 0,-2 0 0,1 0 0,3 0 0,-1 0 0,-2 1 0,-4 2 0,-2 2 0,3 1 0,-2-3 0,-1 3 0,0 0 0,-3-1 0,1 0 0,1 1 0,-4-5 0,6 4 0,-3-4 0,1-1 0,0 0 0,1 0 0,-1 0 0,6 0 0,2 0 0,1-1 0,4-2 0,0-2 0,2 2 0,2 2 0,-4 1 0,-3 0 0,-1 0 0,-3 0 0,-1 0 0,-3 0 0,0 0 0,-2 0 0,0 0 0,-2 0 0,-1 0 0,-3 0 0,-2 0 0,2-2 0,0-2 0,-2-3 0,4-2 0,-1 0 0,3-2 0,6 0 0,4-4 0,3-3 0,-32 7 0,0 0 0,0-2 0,-1-1 0,1 0 0,1-1 0,1-1 0,-1 0 0,0 0 0,-2-2 0,0 2 0,-2 0 0,31-20 0,-6 2 0,-2 2 0,-8 2 0,-6 5 0,-2-5 0,-10 7 0,-3-1 0,-4-1 0,-6 0-567,-3-2 0,-4 0 1,0 1-1,-4-1 0,-1 0 1,-3 1-51,-1-1 1,-2 0-1,-2 1 1,-1-1 0,-3 0-1,-1 1 1,-4-1 0,0 0 555,-3 1 1,-1-5 0,-2-2-1,-6 2 1,-3 0 0,-5 3-110,-5-2 1,-8 0 0,-7 4 0,-3-1 0,-6 1-1,1 0 1,-2 3-131,1 0 0,-3 7 1,-5-2-1,-1 2 1,-1 0-1,2-2 1,1 2 359,-1 1 0,-2 2 0,2-1 1,0 1-1,-1 0 0,-1-1 74,-4 1 1,1 0-1,36 6 1,-1 0-1,-1 1 1,1-1 0,-1 0-1,-1-1 1,0 0-1,-1 0 1,-1-1 0,1 0-1,-1 1 1,-1 0 10,2 0 0,0 1 0,0 0 0,0 1 0,1-1 0,0 0 0,0 1 0,0-1 0,0 0 0,0 1 0,0 0 1,0 0-10,0 1 1,0 1 0,0-1-1,0 0 1,-1 1 0,-1 2-1,0-2 1,0 0 0,-3 0 0,1-1-1,1 1 1,0 1 0,-1 0-1,1 2-55,0 0 0,1 0 0,1-1 0,-1 0 0,-3-1 0,0 1 1,-2 1-1,1-1 0,0 1 0,0 1 0,-1 0 0,0 0 0,3 0 1,1 0-30,2 0 1,-1 0 0,-2 0 0,1 0 0,3 0 0,1 0-1,0 0 1,0 0 0,0 0 0,1 0 0,-38 0 0,38 0 0,-1 0-32,-1 0 0,0 0 1,-32 0-1,32 0 1,0 1-1,0 1 1,1-1-1,0 1 1,0 1-1,-3-2 1,1 1-1,-3-1 1,0-1 33,-2 0 0,-1 0 0,-4 0 0,0-1 0,0-1 0,0 1 0,-2-2 1,0 1-1,-1 0 0,-1 0 0,-1 0 0,1-1-10,-1 1 0,1 0 1,-2-1-1,1 0 0,6 1 1,1 1-1,1-1 1,0 0-1,-1 0 0,1 1 1,3 0-1,0 0 1,-2 1-1,1 0-110,-1 0 1,2 0 0,3 1 0,-1 0 0,-2 0 0,0 1 0,0 0 0,1 1 0,1 0 0,0 0 0,-3 1 0,0 0 0,2-1 0,0 1-2,-1 1 0,-1 1 0,-2-1 1,0 1-1,1 1 0,-1 0 0,0-1 1,-2 1-1,-3 0 0,0 1 0,-1 0 1,0 0-81,-4 1 1,-1 0 0,-4 2 0,0 2 0,-4-2 0,-1 1 0,-4 2-1,-1 0 1,19-3 0,0 1 0,-1 0 0,-1 0 0,-1 0 0,0 1-1,-4 0 1,0 2 0,0-1 145,0 1 0,0 1 0,0-1 0,-1 1 0,0 1 0,-1-1 0,-3 2 0</inkml:trace>
  <inkml:trace contextRef="#ctx0" brushRef="#br0">16983 9222 20206,'0'-20'-2394,"-2"3"1,-1 6 2719,-1 2 1,-1 4 0,4-2 0,-4 2 0,-2 7 0,-2 7-1,0 6 1,-1 5 0,-2 4 0,-1 6 1,-1 2 1,-1-1-1,-1 3 1,-3 0-1,1 0 1,2 2-1,4-1 1,2 1-1,2 0 1,4-2-1,4-3-389,4-3 1,10-1-1,8-1 1,4-1-1,7-2 1,6-6 0,5-2 316,3-2 1,8 1 0,6-1 0</inkml:trace>
  <inkml:trace contextRef="#ctx0" brushRef="#br0">18742 8983 28516,'0'-14'-921,"6"7"0,3 2 0,1 5 0,1 5 1279,-2 4 0,0 4 0,4 5 0,0 4 0,2 6 0,1 6 0,4 8 0,-1 2 0,2 3-97,-1 1 0,-8 1 0,0 3 1,-5-2-1,-5-3 0,-5-1 0,-6-3-1259,-3-1 0,-7 0 0,-5 1 0,-4-1 0,-6 1 856,-5-2 1,-3 7 0,-12-1-1</inkml:trace>
  <inkml:trace contextRef="#ctx0" brushRef="#br0">19569 9156 22797,'-5'-14'-1422,"1"1"0,-2 0 1,1 1 1720,-3 3 1,0 3-1,-1 6 1,-1 0-1,-2 0 1,-3 0-1,-1 3 1,-3 4 0,-1 7-1,0 2 1,0 3-215,1 4 0,-3 2 0,4 3 0,3 3 0,4 5 0,3 1 0,2 0 0,5 0 358,4 4 0,6 0 1,8 7-1,7-2 0,4-3 1,6-2-741,5-1 1,-2-4 0,7-2 0,-2 0 0,-2-2 370,0 1 0,0 4 0,0-3 0</inkml:trace>
  <inkml:trace contextRef="#ctx0" brushRef="#br0">21142 8983 27293,'1'-12'27,"4"3"1,5 6 0,5 6 0,3 6 200,-2 3 1,3 7 0,-1 3 0,-2 3 0,-1 5 0,-2 4 0,-1 7-218,-3 5 1,1-1 0,-5 3 0,-2 3 0,-2 1-1,-4-1 1,-4 0-344,-6-2 0,-10-6 0,1 1 0,-5-2 0,-4-4 0,-4-1 282,-4-1 1,-13-1 0,-2 5-1</inkml:trace>
  <inkml:trace contextRef="#ctx0" brushRef="#br0">21928 9196 11603,'8'-14'-398,"-3"1"0,-3 6 0,1 1 226,1 0 1,2 3-1,-1-5 1,2 1 562,0 0 0,4 2 0,-5-4 249,1-1 1,-2 3-1,2-2 1,0-2-296,1-1 1,-7 5-1,1 4 1,-7 8-1,-4 6 1,-4 9-1,-3 3 17,0 5 1,-4 12 0,1 2 0,0 4 0,0 3 0,2 0-296,2-1 0,8 0 1,3 2-1,2-1 0,5 0 1,6 0-683,9 0 0,7-8 0,9 1 0,7-7 0,10-2 0,2-5 0,5-5 691,1-5 1,9-3 0,6-2-1</inkml:trace>
  <inkml:trace contextRef="#ctx0" brushRef="#br0">23968 8916 29159,'0'-18'304,"0"0"0,6 12 0,2 12 1,3 9-1,-1 7-358,-1 4 1,-5 6 0,5 4 0,0 5 0,0 6 0,-1 10 0,-3 3 0,-2 7-280,-1 1 0,-5-3 0,-4 6 0,-8-2 1,-3-4-1,-1-2 0,1-2-2334,-1-2 1,-4 4 0,-8-6 2568,-4 0 1,-4-9 0,-1-2 0</inkml:trace>
  <inkml:trace contextRef="#ctx0" brushRef="#br0">14583 10515 16755,'0'-13'50,"0"-1"1,-6 7 0,-3 4-1,-4 5 1,-3 2 0,-3 0 0,-2 1-1,-1-1 1,1-1 0,2-1 0,1-1-1,0 2 1,2 2 0,1-2 199,2-2 1,-1-1 0,1 0 0,0 0 0,-1 0 0,-1 0 0,-1 0 0,-2 0-1,1 0-168,-3 0 0,4 6 0,-6 1 0,-3 4 0,-3 1 0,-5 4 0,0 2-279,1 1 1,-4 3 0,4-4-1,-1 0 1,-1-1 0,1 1 221,1-1 0,1 2 1,3-1-1,-1-2 1,1-1-1,3-2 27,0 0 1,6 5 0,-1 1 0,3 1 0,-1 0 0,2 1-253,1 3 0,1 5 0,3 4 0,0 1 0,4 3 0,1 2 0,3 1-92,1-1 1,4-3 0,2 0 0,5 1 0,5 0-1,3 0 1,6-3 392,2-2 1,1-1 0,3-4 0,2 0 0,4-1 0,4-1 0,2-2 294,4-6 1,4 3 0,7-1 0,3 0 0,-1 0 0,1-1-1,-1 1-392,3 4 1,8 0-1,-5 1 1,0-3 0,1 0-1,0-1-100,2 4 1,4 0 0,0-1 0,-2 0 0,1-1 0,0 0 121,1 0 1,1-5 0,-2 2 0,1-3 0,0-1 0,2-3 0,-36-6 0,1 0 94,1 0 0,1-1 0,-1 0 0,0-1 0,-1 0 0,0 0 0,36 3 0,0-1 0,-36-2 0,1-1 0,-1 0 0,1 0-9,0 0 0,0 0 0,0 0 0,1-1 0,0-2 0,1 0 0,-1 0 0,0 0 0,0 0 1,-1 0-1,35 0 0,1 0-21,-36 0 0,-1 0 0,38 1 0,-2 2 0,0 2 0,0-2 0,-36-3 0,1 1 0,0-1 0,1 0-47,-1 0 0,2 0 1,-1 0-1,1 0 1,-1 0-1,0 0 1,-1 1-1,-1 0 1,2 0-1,0 0 1,-1 2-1,1-1-83,-2-1 0,1 1 1,1-1-1,0 1 1,34 1-1,-2 1 1,2-1-1,-1 0 1,-1 0-48,1 2 1,-5-1 0,5-4 0,-2 0-1,1 0 1,2 0 120,-35 0 1,-1 0 0,1 0 0,-1 0 0,3-1-1,0 1 1,2-2 0,1 1 0,-1-2 0,0 1-1,1 0 1,0 0 0,-3-1 0,0 1 26,1 0 1,-1 0 0,7-1 0,-1 1 0,-4 2 0,0 0-1,1 0 1,0 0 0,0 0 0,0 0 0,-1 0 0,0 0-1,0 0 1,0 0-196,-1 0 1,-1 0 0,2 0 0,0 0 0,-1 0-1,-1 0 1,0 0 0,-1 0 0,0 0 0,-1 0-1,0 0 1,0-1 72,0-1 0,-1-1 1,1 3-1,-1-1 1,2-2-1,-1 0 1,0 1-1,0 0 1,-1-1-1,0 0 0,0-1 1,0 0-1,34-5 1,-34 5-1,0-1 160,0 1 1,1 0 0,0-1 0,0-1 0,0-1 0,-1-2 0,1 0 0,-1 0-1,2 1 1,0 0 0,2 0 0,-1 1 0,1 0 0,1 1-172,0-1 0,-1 0 0,-1-1 0,-2-1 0,2 0 0,0 0 0,-2 1 0,-1 0 0,0 0 0,-1 1 0,38-7 0,-3 1-1084,1 0 1049,-11 5 1,9-3 0,-10 2 0,-1-3 0,-2-1 0,-3-2 141,-2-3 1,1 2 0,-1-7 0,0 0 0,1-2 0,-1-2 1540,0 0-1497,1-5 1,-1-2 0,0-6 0,-1 1 0,-3 2 0,-6 2-18,-6-2 0,-5 4 0,-6 2 0,-4 3 0,-6 1 0,-5 0 0,-7 1-722,-3-1 0,-2 0 0,-3 1 0,-7-1 0,-4 1 0,-4 0 241,-2 4 1,4-3 0,-6 4-1,0 0 1,-4 2 0,-3 0-1,-2-2 638,-2 1 1,-2-1 0,-4 5-1,-1-4 1,-4 1 0,-4-2-1,-4 2-78,-5 0 1,-4-5 0,26 13 0,0 0 0,-3-2 0,1 1 0,-4-2 0,1 1 0,-1 0 0,-1-1-184,0 1 1,-1 0 0,-2 0 0,0 1 0,3 0 0,0 0 0,1 1 0,0 0 0,-1-1 0,1 1 0,1 1 0,1 0 0,-1 0 0,0 2-33,3 0 0,-1 1 0,1 0 0,-1 1 0,-33-6 1,33 7-1,1 0 0,0 0 0,0 1 0,0-1 1,1-1-1,-36-4 149,0 1 1,34 3 0,-2 0 0,2 2 0,-2-1 0,0 0 0,0-1 0,-4-1 0,-1 0 0,0 0 0,0-1 344,-1-1 1,-2 1-389,-8 0 1,0 1 0,6-3 0,0-1 0,-8 2 0,-1 0 0,1-1 0,0 0 0,1-2-1,0 1 1,1 1 0,0 0 0,3 0 0,0 0-66,3 2 0,0 0 0,-3 0 0,1 1 0,6 1 0,0 0 0,-2 2 0,0 0 0,-2 0 0,0 2 0,0-1 0,1 1-39,1 0 1,-1 0 0,-6-1-1,1 0 1,3 1 0,1 1-1,-2-1 1,0-1 0,-3 2-1,-1-1 1,0 2 0,-1-1-1,-5 1 1,0 0 66,-4 0 1,0 0-1,4-2 1,-1 0-1,-7-1 1,-2 0 0,0 0-1,0 0 1,0-1-1,1 0 1,-3 1-1,0-1 1,3-1 0,0 1 63,1 0 0,-1 1 0,-1-3 0,0 1 0,3 3 0,0 0 0,-1 0 0,1-1 0,-1 1 0,0 0 0,2 0 0,2-1-45,0 2 0,0-1 0,-1 2 1,0-1-1,4 1 0,1 0 1,1 0-1,1 0 0,0 0 1,0 1-1,3 1 0,-1 1-154,0 1 0,0 1 0,0-1 0,-1-1 0,0 2 0,-1-1 0,0 0 0,0 1 0,-1 0 0,0 0 0,0 1 0,0 0 0,-2 2 0,2 2 0,1 0 0,0 2-519,1 1 1,2 2 0,5 2 0,2 2 0,0-1 0,0 2 0,3 2 0,1 2 657,2 2 0,1 2 0,1 1 0,0 1 0,3 0 0,0 2 0,0 2 0,0 0 0</inkml:trace>
  <inkml:trace contextRef="#ctx0" brushRef="#br0">23701 11181 14373,'-6'-14'0,"-3"5"554,-3 6 0,3 9 0,2 3 0,0 2 0,1 3 0,-2-1 0,2 0 1,0 1-1,4-1-989,0 0 1,2 1-1,0-1 1,2 0 0,0 1-1,4-2 1,2-2 663,2-1 1,2-6-1,1 3 1</inkml:trace>
  <inkml:trace contextRef="#ctx0" brushRef="#br0">23741 11022 13273,'13'-11'0,"-1"-2"756,-3-2 1,6 5-1,-3 2-849,3 2 0,1 2 0,8 4 0,-4 0 0,1 0 0,0 1 0,2 4 269,3 4 0,0-3 1,1 0-1</inkml:trace>
  <inkml:trace contextRef="#ctx0" brushRef="#br0">24181 11035 18179,'7'-13'-1533,"5"1"0,-4 4 2351,-1 8 0,0 5 1,-4 5-1,3-1 0,2 1 0,1 2 1,-1 2-1,0 0-664,-2 4 1,3-3-1,-5 3 1,1-3 0,-1-2-1,0 0-1389,-1 0 0,0-5 0,0-5 1,2-6 944,-2-6 0,-2-3 0,-1-1 0,0 0 2143,0-1 1,0 5 0,2 2-1640,2 1 1,4 6-1,5 6 1,0 0-1,1 1 1,0 1-1,3 2 1,0 0-1714,0-1 1,3 3 0,3-5 0,2 1 1614,1-4 1,1-2 0,0-2-1</inkml:trace>
  <inkml:trace contextRef="#ctx0" brushRef="#br0">25021 10675 10264,'4'-22'1312,"1"0"1,-1 13 0,-5 18 0,-2 8-1027,-2 4 1,-5-2 0,1-4 0,-1 1 0,-1 4 0,2 0 0,-1 4 0,-2 1-557,-1 2 0,4 0 0,1-1 0,1-1 0,0-2 0,-2-6 1,0-3-606,0-5 0,3-3 0,-7-8 0,-5-1 0,-1-4 0,1-4 1285,3-3 1,2-1-1,1 4 1,2 3-1,1-1 1,-2 1 858,-1 4 0,5 4 0,3 4 0,4 5-1709,4 3 1,3 6 0,7 1 0,1 0 0,2 0-1,4-1-2143,0 1 1,4-4 2582,-3 3 0,9-3 0,3-2 0</inkml:trace>
  <inkml:trace contextRef="#ctx0" brushRef="#br0">25074 10928 11509,'13'-1'992,"1"-4"1,-5 4 0,-1-4-544,3 4 0,-4 1 0,2 1 0,1 2 0,2 3 0,2 2-394,-1 2 1,-4-3-1,0 1-587,1-2 0,-5-2 0,-5-5 1,-8-4-1426,-4-4 0,-1 4 2983,0 0 1,5 5 0,4 5 0,4 3-959,4 4 0,4 2-650,5-1 1,2 0 0,1 1-1,3-1 588,2 0 1,1-5 0,5-2 0</inkml:trace>
  <inkml:trace contextRef="#ctx0" brushRef="#br0">25501 10968 19484,'7'-13'-3407,"-3"10"4425,-2 13 0,-2 5 0,0 6 0,0 0 0,0-1 0,0 4 0,0 1 1,0 2-587,0 0 1,-5 4 0,1 0-1,0-3 1,-1-3-1114,1-3 1,-2-5-1,3-4 1,-2-12-404,2-14 1,6-11 0,3-8 0,2-8 0,2-6 0,2-3 0,1 2 983,1 1 1,-1 1 0,0 7-1,-1 4 1,-2 6 0,-1 4-1,2 2 2525,1 1 1,1 3 0,0 9 0,1 5-2505,-1 2 1,-4 8-1,-2 3 1,-1 3-1,-1 1 1,-1 1-1,0 0-711,-1 4 0,-3-1 1,-4 3-1,-6 1 1,-7-2-1,-5 2 1,-3-2 831,-2 0 0,-11 5 0,-4-3 0</inkml:trace>
  <inkml:trace contextRef="#ctx0" brushRef="#br0">16089 14073 27481,'-39'-4'250,"-1"0"1,-3 1-1,1 9-787,4 7 0,2 6 1,2 6-1,7 0 1,10 1-1,6 2 1,10 0-1,11 0 1,18-1-1,21-2 0,19-1 1,-27-14-1,3-1 1239,2-1 0,2-1 0,2 1 0,1-2 0,3-2 0,0-3 1,2 0-1,1-1 0,1 0 0,1-3 0,1-1 0,1-2 0,0-1 1,0-2-563,0-1 0,1-2 0,3-5 0,0-2 0,-2-1 0,0-1 0,-3-2 0,-2 0 0,-1-3 0,-3 0 0,-3-1 1,-2-1-439,-2 0 1,-2-2-1,-3-5 1,-2-2-1,-3 0 1,-2 0-1,-4-2 1,-3-1 0,-4-1-1,-4-2-234,-4 0 1,-5 0-1,-3 1 1,-4-1 0,-7 1-1,-5 0 1,-3 1 0,-4 2-1,-6 2 1,-6 3 0,-6 1-1,-5 2 1,-5 4 0,-3 4 451,-2 2 0,-4 4 0,-11 5 0,-3 6 0,-5 1 0,0 4 0,21 2 1,0 1-1,-1 2 0,-5 3 0,0 1 0,0 2 0,0 2 0,0 2 1,-1 0 34,-1 2 0,0 1 0,0 2 1,-1 3-1,1 2 0,1 1 1,4-1-1,1 1 0,0 0 1,2 1-1,1 1 0,0 0 0,2 2 1,1 0-1,1 1 0,-17 13 1,3 3-1,5 0 0,4 2-2281,4 3 1,3 0 2325,10-8 0,3 2 0,-3 11 0,2 0 0,6-11 0,1-1 0,-2 1 0,0-1 0</inkml:trace>
  <inkml:trace contextRef="#ctx0" brushRef="#br0">17969 17725 8474,'0'-55'0,"-10"6"0,-4 18 0,-2 11 0,-5 8 0,-5 7 0,-13 5 154,-10 5 0,-4 8 1,-6 9-1,-5 5 1,-3 4-1,2 6 1,3 5-1,4 5 0,6 3 1,6 7-1,8 0 1,5 6-1,7 0 276,4 5 0,8 5 0,14-5 0,11-3 0,17 0 0,13-4 1,-13-32-1,3-2 0,4-3 0,1-2 0,6-1 0,2-2-203,2-1 1,2-3-1,5-3 1,2-2-1,0-2 1,1-3 0,6-2-1,0-3 1,2-2-1,0-3 1,3-3-1,-1-3 1,-3-2 0,0-3-222,-2 0 0,-1-3 0,3-2 0,-1-1 0,-9 0 0,-3-2 0,-1 1 0,-1-1 0,-4-1 0,-2-2 0,-6 0 0,-3-1 0,-5-1 0,-4-1 0,12-28-406,-14 3 0,-21-10 0,-15 7 1,-22 1-1,10 28 0,-4 3 0,-5 1 1,-3 2-146,-2 2 0,-1 2 1,-7 4-1,-1 2 1,1 4-1,0 2 1,-2 1-1,-1 2 1,0 2-1,0 2 252,-1 3 0,1 2 0,3 1 0,2 2 0,0 6 0,0-1 1</inkml:trace>
  <inkml:trace contextRef="#ctx0" brushRef="#br0">22235 13034 23486,'7'-13'-5425,"-2"-1"5625,-4 7 0,-2 5 1,-4 7-1,-4-2 1,-3-2-1,-1-1 1,0 0-1,-1 0 1,3-1-1,0-2 1,2-3 289,-1-1 0,2-1 0,1-2 0,0 1 0,-1-1 0,-1-2 0,1-2-116,-1 1 0,-5 0 0,-5-1 0,-2 3 0,-2 0 0,-4 4-244,-4 1 1,-3 1-1,-8 5 1,-1 0-1,-4 2 1,-2 2-116,-1 5 0,-10 5 0,7 2 0,-2 2 0,1-1 1,2 1 242,3 0 1,3 4 0,6-3 0,1 1 0,4 0 0,4 1 0,4 3-179,5 1 0,3 2 0,7 1 0,3 3 0,4 4 0,4 5 0,1 5-111,0 4 0,0 7 1,0 6-1,0 3 0,0 8 1,0 2-188,0-33 0,0 1 0,0 1 1,0 1-1,0 2 0,0 0 0,0 0 1,0 0-1,-1-1 0,0 1 1,0-3-1,0 1 0,-2-1 0,1 1 11,1-3 0,-1 0 0,-1-1 0,0-1 0,-1 35 0,-1-7 0,1-6 0,-1-3 0,2-3 471,2-1 1,1-2 0,1-1 0,2-1 0,3-4 0,2 0-200,2 1 1,0 4-1,1 5 1,-2 1-1,0 6 1,-2 2 0,-4-28-1,-2 0-240,1 2 1,-2 1 0,0 3-1,0 0 1,0 2 0,0 1-1,0 0 1,0-1 0,0 0-1,0 0 1,0-1 0,0-1-1,0-2 1,0-1-398,0-2 0,0-1 1,0 37-1,1-9 0,4-9 1,2-5-1,2-4 1,0-4 914,1-4 1,-2-3 0,1 1 0,1-1 0,0-2 0,1-3 0,-2-2 26,1-2 1,2-1 0,1 1 0,1 1 0,0 4 0,3-1-530,0 1 1,7 4-1,-2-1 1,4 2 0,0 2-1,1 0 1,1 0-1,3-1 132,5-4 1,2-2 0,4-7-1,2 1 1,5-2 0,3-3-1,1-4 214,0-3 0,-2-3 0,-1-3 0,1-5 0,-6-1 0,-2 0-942,-3 1 1,-4 1-1,-2-5 1,-1 1 719,-4 4 1,-1 2 0,-1 7 0</inkml:trace>
  <inkml:trace contextRef="#ctx0" brushRef="#br0">24847 12834 8255,'0'-13'0,"-6"-4"0,-1 3 0,-2 3 512,0 4 0,6 4 1,0 7-1,6 5 1,6 3-1,3 1 0,3 1 1,1-1-1,5 0 1,3 1-1,5-1-47,4 0 0,-2-4 0,3-1 0,0-2 0,0-3 0,5-2 0,1-1 0,1 0 0,-2 0 0,-1 0-520,1 0 0,-1-1 1,-2-2-1,-5-2 1,-5 2-1,-2 0 0,-3 0 1,-2-1 185,-3 1 0,-1 1 0,-1 4 1,-3 2-1,-2 5 0,-3 5 434,0 3 0,0 4 0,4 7 0,-1 5 0,0 7 0,0 7 0,-1 6-369,-3 5 0,4 3 1,-3 7-1,0 3 1,-3-33-1,0 0 1,-1 1-1,-1 0 0,0 2 1,0-1-240,-1 3 0,0-1 1,-1-1-1,0 1 1,-1 1-1,0 0 1,-2-2-1,-1 1 1,-1-3-1,0 0 1,-1 0-1,1 1 1,-1-1-1,0 0-45,1 1 0,-1 0 0,0 0 0,1 0 0,-2-1 0,1 0 1,-1 0-1,-1-1 0,-8 35 0,0-2 0,3-4-39,0-2 1,1-3 0,0-9-1,1-2 1,1-5 0,2-8-1,-1-5 1,-2-8 177,-1-6 0,-2-4 0,-3-3 0,-5-3 0,-7-5 0,-6-4 142,-2-4 0,-4-5 0,-2-7 0,-5-4 0,-3 1 0,-1 0 0,1 1-53,3-1 0,-1 5 1,7 0-1,3 3 0,6 2 1,4 2-1,7 3-572,2 2 0,8 4 0,5 2 0,2 5 0,5 4 432,4 5 0,10 3 0,8 5 0</inkml:trace>
  <inkml:trace contextRef="#ctx0" brushRef="#br0">26114 13994 8337,'-18'-18'1658,"0"0"0,0 8-865,5 10 0,6 1 1,2 8-1,4 1 0,1 4 1,0 2-257,0 2 0,0 4 0,1-3 0,2 0 0,3 2 0,0-2 0,1 1-1626,1-4 0,-5-1 1,3-2-1,0-1 1089,3-3 0,2-3 0,3-6 0</inkml:trace>
  <inkml:trace contextRef="#ctx0" brushRef="#br0">26127 13807 8383,'0'-27'1289,"-4"10"-932,-1 8 0,1 4 0,5 13 0,4-1 0,5-1 0,5 1 0,4-1-1070,2 0 713,7 5 0,6-4 0,6 6 0</inkml:trace>
  <inkml:trace contextRef="#ctx0" brushRef="#br0">26434 13820 8984,'-18'-9'0,"0"2"0,2 5 1195,1 8 0,8 11 1,2 2-1,4 0 1,-1 0-366,-2-2 0,2-2 0,-2-1 0,2 3 0,4 2 0,2 0 0,4 2-1320,-1 0 1,5-5 0,-3 0 0,1-4 0,1-5-445,-3-1 1,1-3 0,3-7 0,-3-6 0,-4-5 0,-2-6 891,1-4 1,-3 6 0,4-8 0,-4 2 0,-1 1-1,0 0 1,0 4 4430,0 0 1,0 3-3679,0 3 1,6 7 0,2 4 0,1 6 0,-1 6 0,4 3-2002,5 1 1,3-4 0,7-2-1,0-1 1,-1-3 0,2-1 1289,4-2 0,8-6 0,7-2 0</inkml:trace>
  <inkml:trace contextRef="#ctx0" brushRef="#br0">26954 13500 8333,'0'-19'2748,"0"-3"1,-2 3-2283,-2 1 0,-2 11 0,-3 7 1,3 8-1,1 7 0,1 4 1,1 4-1,2 3 626,1 4 1,0 5 0,0-2-1,1 0 1,4 1 0,3-3-1806,4-3 1,2 0 0,-1-10 0,-1-2 0,-2-3-509,-1-4 1,-6-4 0,0-10-1,-6-5 1,-7-5 0,-7-4 0,-5 0 1927,-3-1 0,0 3 1,1 5-1,3 1 1,2 4-1,3 1 552,1 3 0,3 3 0,5 6 1,8 6-1,10 6-1152,5 2 0,8 1 1,-1 4-1,4-1 0,3 1 1,-1-3-3275,5-1 0,-1-3 0,2-6 3167,2-3 0,-4 2 0,0-3 0</inkml:trace>
  <inkml:trace contextRef="#ctx0" brushRef="#br0">27180 13740 8853,'0'-13'1250,"6"6"-263,3 2 1,-2 5-1,2 3 1,2 3-1,1 0 1,1 1-1,0-1 1,2 0-1312,3-3 1,-3 3 0,2-1 0,-2-3-307,-2 0 1,-5-4 0,-4-2 0,-2-5 0,-2-3 0,0-1-89,0 0 0,-2 4 0,-1 0 1183,-1-1 0,-1 5 0,7 4 0,2 5 0,5 3-801,3 4 0,1 1 0,2 1 0,3 0 0,3-1 0,1-1 0,-1-4-223,-2-1 1,3-2 0,-4-4 0,-2 0-1,-1 0 2110,-2 0 906,-5 0 1,-4 2-1,-7 2 1,-3 5-412,-1 3 1,5-5-1,2-4-2307,8-6 1,5-6-1,4-7 1,2-3-1,0 0 1,0-2-649,-2 0 1,-3 3 0,-2-2 0,-3 0 0,-4 4 0,-4 1 1092,-1 2 0,-6 6 0,-4 2 1,-7 5-1,-5 5 0,-1 5-694,0 6 0,-5 9 1,4 10 509,1 3 0,-1 5 0,-3 10 0</inkml:trace>
  <inkml:trace contextRef="#ctx0" brushRef="#br0">17263 14167 26474,'-26'0'-54,"4"0"1,-3 1 0,3 4-636,-3 4 1,4 2 167,3 3 1,3-5-1,3 0 1,4 2-1,3 4 1,4 3 0,1 0-1,1 1 1,4 2-1,3 1 1,4 0 828,2 2 0,5 2 0,3 4 1,3 1-1,3 0 0,3 2 0,7 2 1,4 4-1,9 1 0,4 0-97,2 0 0,-24-18 1,0 2-1,-1 0 0,1 1 1,1 0-1,1 0 1,1 0-1,-1-1 0,0-2 1,0 0-144,-2-1 0,1 0 0,3-1 1,1 0-1,-2-1 0,-1 0 1,3-1-1,1 0 0,1-2 1,-1-1-1,-1-1 0,-1-2 74,34 11 0,-32-11 0,1-1 0,-1-1 0,0-2 0,1 0 0,-1 0 0,0 0 0,-1-1 0,0 0 0,0 1-11,-2 1 1,2 0-1,3-2 1,1 1 0,-2 0-1,0 1 1,0 0 0,1-1-1,-1 0 1,0 0 0,-2 1-1,-1 0 1,36 7-23,0-1 0,-1-2 0,-33-6 0,-1 0 0,36 6 0,-1 0 0,-2-1 0,0-2 140,0-1 1,-32-4 0,-1 1 0,-1 1-1,0 2 1,0 0 0,0 0 0,0-1-1,0 0 1,36 7 0,1-2-188,-1 0 0,-11 1 1,3-2-1,-1-2 1,-4-1-1,3 0 1,-6 0-63,1 0 0,-2-5 0,-2 5 0,-2 0 0,-2 0 0,-1-2 0,1-1 0,-2 3 0,-1-3 0,-3 0 0,-2 0 0,-4-2 0,-1 2 0,3-5 0,-9 5 0,-1-1 0,-2-1 0,-1 1 0,0-1 0,-1 1 0,-1-1 0,-1-4 0,-3 0 0,-2 0 0,-3 0-1159,-1 0 0,-7-1 1,-5-2-1,-6-2-3412,-6 2 4613,-3-4 1,-1 5 0,-1-4 0</inkml:trace>
  <inkml:trace contextRef="#ctx0" brushRef="#br0">21622 15739 27763,'-21'-26'-199,"3"1"1,8 1-375,1 2 0,6 5 0,-3 1 0,0 7 129,-3 9 0,-1 6 1,1 7-1,4 2 1,4 2-1,1 2 575,0 2 1,0 1-1,0 4 1,0 1 0,0 0-1,0-1 1,0 1-612,0 0 1,-8-1 0,-6-1 0,-12-1-1,-9-2 1,-10 1 565,-8-3 0,-12 5 0,28-14 0,0-1 0</inkml:trace>
  <inkml:trace contextRef="#ctx0" brushRef="#br0">18236 17712 20330,'0'-27'-2719,"0"2"1,0 3 2698,0 4 1,-2 9-1,-2 5 1,-5 2 0,-3 2-1,-3 0 1,-3 0-1,-5 2 1,-5 1 0,-5 1-1,-1 1 1,-3 0 222,-2 4 1,-5 3-1,0 1 1,1 1-1,1-1 1,1 0-1,-2 1 1,-2 1 0,2 2-162,2 6 1,2 9 0,2 8 0,3 9 0,2 9 0,2 10-286,15-30 1,2 2-1,2 5 1,3 1-1,0 2 1,2 0-1,3-1 1,2 1 0,2-3-1,4 0 1,2-1-1,4-2 1,3-3-1,3-1 324,2-1 0,3-3 1,31 19-1,-22-29 1,2-3-1,1-4 1,2-3-1,2-3 1,1-3-1,2-2 1,1-3-1,2-1 1,2-1 174,2 0 0,0-2 0,1-2 0,0-1 0,4-3 0,1-1 0,1-4 0,-1-1 0,0-3 0,-1-3 0,-3 0 0,-2-1-311,-3-2 0,-3-1 0,-6-1 0,-2-2 0,-3-4 1,-2-2-1,-3-2 0,-3-2 0,-3-1 0,-4-2 0,-4 1 1,-2-2-1,-3 0 0,-2 0-173,-1 1 0,-4 1 0,-4-1 0,-3 1 1,-16-29-1,-9 8 0,-7 7 0,-2 9 0,-4 8-20,-4 8 1,2 12-1,0 12 383,1 6 0,1 11 1,5 6-1</inkml:trace>
  <inkml:trace contextRef="#ctx0" brushRef="#br0">19062 18165 29168,'13'0'-802,"5"-6"1,3-1 0,4-2 0,9 1 763,8 2 0,7-4 0,8 1 0,6-3 1,2-3-1,1-4 0,2-6 0,-32 10 0,0-1 36,1-1 1,1 0 0,1 1 0,1-1 0,-1-1 0,0-1 0,0-1 0,1 0-1,-1 0 1,0 0 0,2-1 0,0-1 0,-1 2 0,0-1-40,-2 0 1,1 0-1,-3 0 1,-1-2 0,-3 1-1,-1 0 1,1-1-1,-1 1 1,0 0 0,0 0-1,0 0 1,0-1-1,30-20 13,-2 2 0,0 1 1,-1 0-1,4 0 1,2 0-1,0 2 1,-4 1-130,0 1 1,6 2 0,-2-3 0,-2 3 0,-1 3 0,-6 4 56,-5 3 0,-1 4 0,-8-3 0,-4 6 0,-4 2 1,-6 3-1,-5 3 0,-3 3-828,-3 0 1,-5 5-267,-2-4 0,-6 5 584,1 5 1,-8 2-1,-4 7 1</inkml:trace>
  <inkml:trace contextRef="#ctx0" brushRef="#br0">21435 16792 27203,'-8'-13'-3130,"13"5"1,10 4 0,3 3 3326,1 1 0,-1 7 0,-4 6 0,1 8 0,0 6 0,-5 4 1,-2 4-1,-7 4-1735,-4 1 0,-9 4 0,-8 4 1,-6 2 1301,-6 5 0,-5 1 1,-3-3-1</inkml:trace>
  <inkml:trace contextRef="#ctx0" brushRef="#br0">26314 2052 8477,'-14'-25'0,"1"3"0,1 3 0,2 5 181,1 1 1,6-2-1,-1-1 1,2-2 0,2 2-1,2 1 1,1 2-1,2-1 1,3 1 0,1 0-1,-2-1 1,-1 1 0,-1 0 556,-1 0 1,-1 5 0,-8 4 0,-3 4 0,-6 6 0,-4 7 0,-7 11 0,-6 10 0,-6 10 0,0 6-757,-1 4 0,7 2 1,4-1-1,9-5 1,8-2-1,5-6 1,7-2-1,7-4-88,8-5 0,9-9 0,6-5 0,7-7 0,4-7 0,1-8 142,2-8 0,0-12 1,4-12-1,-2-7 0,-2-8 1,-5-5-222,-4 1 1,-10-3 0,-9 1 0,-5 3-1,-4 5 1,-6 6 0,-6 4-375,-6 4 0,1 9 0,0 10 0,-3 2 1,-1 3-1,-1 5 18,0 7 0,1 16 1,1 12-1,4 5 1,1 4-1,3 1-2555,2 2 3096,1 6 0,6-5 0,1 5 0</inkml:trace>
  <inkml:trace contextRef="#ctx0" brushRef="#br0">26447 2266 9429,'-31'20'0,"0"-2"0,1-5 0,2-2 0,3-4 0,3 1 0,4-2 604,3-1 1,8 1-1,4-3 1,6 2-1,7-2 1,5 0 0,3 0 92,-2 1 1,3 5 0,-1-3 0,-3 1 0,-3 5-1,-5 3 1,0 4-516,1 2 1,-5 3 0,1 5 0,-2 4 0,-2 1 0,-2 3 0,-1 1 0,-3 2-2132,-1 0 1,-2 0-1,-4 2 1,-1 1 1948,1 1 0,0 1 0,-1-5 0</inkml:trace>
  <inkml:trace contextRef="#ctx0" brushRef="#br0">26287 3212 8229,'-25'0'-112,"3"0"0,7 0 157,6 0 0,10-2 0,2-1 0,6-1 0,8 0 0,0-1 0,4-1 0,-2-1 0,1-2 111,-4 1 1,-3 1 0,-2 4 299,-3-1 1,-6-1-1,-1 7 1,-5 2 0,-3 5-1,-4 3 259,-1 1 1,-5 8-1,-1 4 1,0 5 0,0-1-1,1 1 1,0 0-659,2 1 0,2 1 0,0-4 0,1 1 0,3-4 1,5-2-1,2-2-285,2-3 0,0-3 0,0-2 0,2 0 0,2 1 98,5-1 1,3 0 0,1-1-1,0-1 1,2-3-12,3 3 0,3-1 1,5 1-1,1-4 1,1-1-1,2-3 0,1-2-148,-1-1 1,-4 0-1,-4-1 1,-4-5-1,-4-7 1,-6-8-1,-3-4 272,-4-2 0,-7-4 0,-4-2 1,-6-1-1,-6-3 0,-4-1 520,0-2 0,-5 6 0,-2 3 0,0 4 0,1 5 0,2 4 0,4 5-713,3 4 0,3 3 0,3 6 0,1 1 0,3 5 0,4 6 0,3 6 0,3 4 210,1 6 0,14-1 0,3 5 0</inkml:trace>
  <inkml:trace contextRef="#ctx0" brushRef="#br0">26394 3852 8429,'-27'0'595,"0"0"0,2 0 0,2 0 0,2 1 54,2 3 0,1 4 1,6 5-1,2 2 0,2 3 1,2 5-1,3 7-415,2 6 1,1 4-1,0 3 1,0 2 0,0 3-1,0 1 1,0-2-528,0-2 1,4 0 0,1 0 0,-2-2 0,-2-2 0,1-2-501,2-4 0,-3 2 1,4-6-1,-4-1 1,-1-2-1,0-3 793,0-2 0,-6 2 0,-1-5 0</inkml:trace>
  <inkml:trace contextRef="#ctx0" brushRef="#br0">26354 4771 8524,'-30'-4'0,"3"-1"658,7 2 0,3-3 1,6 0-464,2-1 1,3 3 0,7-4-1,2 1 1,3 1-308,2 0 1,-7 1-1,-1 5 492,-7 0 1,-7 11 0,-4 4-1,-2 5 1,-4 9 0,-1 5-1,-5 6 34,-2 4 0,5 0 0,-1 8 0,3 3 0,5-2 1,6-1-1,5-4-285,4-3 0,5-2 0,5-7 0,7-5 1,7-4-1,9-5-469,5-4 0,2-9 0,7-5 0,1-5 0,1-8 0,-1-9 0,0-7 0,-2-6-251,-1-5 1,-4-8 0,-14-4 0,-4 1 0,-5 2 0,-4 4 342,-4 1 1,-14 1-1,-6 4 1,-4 5 0,-5 7-1,-1 5 247,-2 3 1,0 8 0,2 2 0,3 4 0,4 2 0,5 4 0,4 4-1364,5 2 1364,2 3 0,8 5 0,1 2 0</inkml:trace>
  <inkml:trace contextRef="#ctx0" brushRef="#br0">26300 5358 8576,'-13'0'1512,"4"0"1,2 1-1075,1 3 1,0 5 0,3 9 0,-1 6 0,-1 7 0,-1 7 0,-1 7 0,-1 2-32,4 4 1,-2 5 0,0 2-1,0-2 1,0-1 0,3-2-1107,2 0 0,1-1 1,0-2-1,0-4 1,0-3-1,1-6-4063,4-3 4762,2 3 0,6-9 0,1 5 0</inkml:trace>
  <inkml:trace contextRef="#ctx0" brushRef="#br0">26380 6477 8119,'-31'-12'0,"2"2"663,3 1 1,12 0-635,9-4 1,5 1-1,5 3 1,2 6 0,0 6-1,-2 6 179,-4 3 1,-2 7 0,-4 5-1,-3 4 1,-6 4 0,-2 1-1,-2 2 378,2 4 1,1-5-1,3 9 1,3-2-1,5-2 1,2-2 0,4-3-743,2-4 1,8 1-1,7-11 1,1 1-1,0-5 1,1-5-1,3-7-348,1-2 0,-3-10 1,-1-6-1,-2-12 0,-2-6 1,-4-5 498,-4-3 1,-3 1-1,-6-7 1,-2 3-1,-1 5 1,-4 1-1,-4 3 348,-3 3 0,2 4 0,3 5 0,0 4 0,0 5-442,0 4 0,8 4 0,1 8 1,9 3 98,7 2 0,5 7 0,5 5 0</inkml:trace>
  <inkml:trace contextRef="#ctx0" brushRef="#br0">26460 6837 8054,'-13'0'0,"0"0"0,-1 0-339,1 0 1,4 4 0,0 2 767,-1 2 0,2-4 1,1 5-1,0 3 0,1 4 1,-2 5-1,2 2 0,0 3-31,4 2 1,0 1 0,2 1-1,0 3 1,0 4 0,0-2 0,0 1-332,0-2 1,6 0 0,1 1 0,2-4 0,0-2 0,0-4 0,0-2-1127,0 0 0,-5-9 0,4 1 360,-2-4 1,-3-10 524,-8-1 0,4-1 174,-4-8 0,4 12 0,1-2 0</inkml:trace>
  <inkml:trace contextRef="#ctx0" brushRef="#br0">26314 7850 8077,'-21'0'0,"3"0"0,3 0 154,2 0 1,6-2 798,2-2 1,4-4 0,1-5-1,1 1 1,2 2 97,2 1 1,-1 7-830,-4 2 0,-6 14 0,-3 12 0,-1 7 0,0 4 0,1 2 0,0 3-53,1 4 0,2-1 0,6 1 0,2-3 0,4-6 0,6-3-358,4-5 1,8-2 0,-4-6 0,3-6 0,-1-7 0,2-2 0,1-4-85,1-5 0,-3-10 1,-1-11-1,0-6 1,-1-7-1,-3-6 1,-5-4 148,-4 0 0,1-4 0,-5 7 0,-2 1 0,-3 1 1,-5 4 116,-4 2 1,2 5 0,-1 9 0,1 4 0,1 3-550,0 2 0,3 6 1,8 4-1,3 6 0,6 4 1,4 2 555,4 0 0,3 0 0,2 4 0</inkml:trace>
  <inkml:trace contextRef="#ctx0" brushRef="#br0">26514 8356 8556,'-34'-7'0,"4"2"496,6 4 0,1 1 1,5 1-1,2 4-101,1 4 0,7 2 0,4 4 0,2 5 0,2 6 1,0 8-1,0 6 0,2 5-409,2 4 0,2 4 1,5 3-1,-4 2 1,0-2-1,-1-3-525,0-4 0,3 2 0,-4-8 0,-1-3 1,0-5-1,1-4 0,-2-4-1832,-2-3 2371,-1-8 0,0 3 0,0-6 0</inkml:trace>
  <inkml:trace contextRef="#ctx0" brushRef="#br0">26554 9249 8244,'-31'0'0,"1"-1"556,5-4 1,1 2-1,9-4 1,3 1 112,1 3 0,3 1 1,-1 4-1,0 2-579,2 5 1,0 9 0,4 4 0,-3 3 0,-2 3 0,-1 2-66,2 1 1,-3 6 0,4-3 0,0 2 0,0-1 0,3 2-1,1 2-142,2 1 0,2-5 0,2-1 0,7-2 0,3-6 0,6-4 0,0-4-232,4-6 1,-5 0 0,1-8 0,-3-1 0,1-1-1,-1-4 468,-3-2 0,-6-4 0,-4-5 0,-4-2 0,-4-1 0,-7-2 365,-5 2 1,0 1 0,-6 2 0,-2 0 0,-1-1 0,0 1 0,4 0-310,7-1 1,3-4 0,6-1-1,4-3 1,5-6 0,11-6-176,10-5 0,2-7 0,5-1 0</inkml:trace>
  <inkml:trace contextRef="#ctx0" brushRef="#br0">3346 14740 29762,'-13'-25'-1069,"-1"2"0,-4 9 1,1 6-1,0 2 1,3 3 1728,0 2 0,1-1 0,0-1 1,-1-2-1,4-1 0,7 0 1,15 3-375,16 1 1,19 2-1,20-1 1,-30-1 0,1 1-1,3-1 1,0-1-1,2 1 1,1 0 0,1 0-1,1-1 1,2 1 0,1-1-287,3-1 0,0 0 0,-4 0 0,-1-1 0,3-1 0,-1 0 0,-1 1 0,-1 0 0,-3 1 0,-1-1 0,1 1 0,-2-1 0,-2 1 0,-1-1-577,35-4 0,-2 7 1,-14-3-1,-3 4 1,-5 1-1,-7 0 1,-6 1-3136,-6 4 3688,-8-4 1,-4 11-1,-6-5 1</inkml:trace>
  <inkml:trace contextRef="#ctx0" brushRef="#br0">4706 14487 29632,'26'-39'-1019,"1"4"0,10 9 0,3 13 0,1 7 1471,1 5 0,4 1 0,3 1 0,1 4 0,0 3 0,-4 4 0,-3 3 0,-6 3-881,-3 4 1,-9 5 0,-8 4 0,-7 3 0,-8 3 0,-11 1 104,-13 4 1,-17 2-1,-13-1 1,-6 2-1,-2-4 1,-4-2-1,-1-4 1,31-16-1,0-1-107,-2 1 0,1 1 1,1 0-1,-1 1 1,-1 1-1,0-1 403,-1 1 1,1 1 0,2-1 0,0 0 0,-2-2 0,0 0 0</inkml:trace>
  <inkml:trace contextRef="#ctx0" brushRef="#br0">22075 12967 28641,'-21'0'-431,"3"2"1,3 1-1,1 1 533,-4-1 0,2-1 1,-5-2-1,2 0 1,2 0-1,2 0 1,2 0-1,0 0 393,-1 0 1,6-2-1,-1-1-484,-2-1 0,-1-1 0,-1 7 0,0 1 0,-1 3 0,0 1-261,-4 3 1,2 2 0,-7 2 0,1-1 0,0 2 0,0 1 242,-2 2 1,0 4 0,-1-3 0,0 2-1,-3 3 1,0-1 0,-2 1 116,-1-2 0,3-4 1,-3 3-1,3 0 0,1-2 1,2 2-1,3-1-285,4 4 1,-2 0-1,3-1 1,0 0-1,4 0 1,3 2 0,1 4-307,-2 2 0,4-6 0,-2 4 0,0 3 0,0-1 0,1 1 0,-1-2 149,1-2 1,-4 3-1,3 0 1,-2-1 0,-3-2-1,1-1 1,-2-1 209,-3 1 1,4 1 0,-4 0 0,2 0 0,-1-3 0,-1 1 0,4-1-118,3 1 1,-1 1-1,5-2 1,-2-1-1,2-2 1,1 0-1,1 1 30,-1-1 1,5-1 0,-3 2 0,2-2-1,2 0 1,-1-2 0,-2 0 64,-2-3 1,-1 4 0,3-2 0,-3-1 0,0 1-1,-1 0 73,0-2 1,4 3 0,-3-1 0,1-2-1,1 1 1,-1-1 0,1 2 13,-1-2 0,1 0 0,4 1 0,0 0 0,0 0 0,0-3 0,0 0 180,0-1 1,4 2 0,2 1 0,2 1 0,1-3 0,0-2 0,-1 0 117,3-2 0,-4 1 0,2 2 0,0 0 0,0-1 0,0-1 0,0-2-127,-2 1 0,5 2 1,-5 1-1,2 0 1,0 1-1,1-1 1,4 0 157,4 1 0,-2-1 1,5 0-1,1 1 1,2-2-1,4-2 0,1-1 327,4 1 1,-1-2 0,7-1 0,-2 0-1,2-1 1,-4 0 0,-1-3-89,-4-1 1,-1 2 0,1 1-1,1-3 1,-1 1 0,-2 0-1,-1 2-197,-1-2 0,1 3 0,0-2 0,-1 1 0,2-1 0,2 2-124,1 1 1,5-2-1,-4 2 1,1 1 0,1-2-1,-2 1 1,4-1 0,-1 0-191,3-3 0,2-2 0,-9 1 0,-2 1 0,-1 1 0,-1-1 0,0-1 0,-1-2 0,0 0 0,-3 0 0,-1 0 0,1-2 0,-1-1 0,-1-1 0,-2 1 0,3 0 0,-3 0 0,1-3 0,0 0 0,0-1 0,-1-1 0,0 1 0,-3-4 0,2 3 0,-2-3 0,1-1 0,-1-1 0,2-2 0,-2-3 0,3 2 0,-1-6 0,0-2 0,0-1 0,-1-2 0,0 1 0,1-5 0,-2-2 0,-1 0 0,-1-1 0,-2 2 0,-1-1-434,-1 4 0,2-1 0,0 0 1,-2-1-1,-2 2 0,-1-1 1,-1 0 27,0-1 1,3 0 0,-3 3 0,-1-3-1,3-3 1,-2 0 0,1 1-12,1 1 1,-5-1 0,3-4 0,-2 2 0,2-1 0,0 2 0,0 1-134,-3 1 0,-2 4 0,-1-3 0,0 1 0,0 0 0,-1-1-51,-4 2 1,2-1-1,-6 0 1,-1-1-1,-3 2 1,-4 1-1,0 1 413,0 0 1,-2 1 0,1-1-1,1-1 1,-1-2 0,0-2 0,2-1 200,1 1 1,-3-4-1,0 5 1,2 1-1,1 1 1,0-1 79,-2-1 0,0 0 1,-5 4-1,0 2 1,-2 1-1,-1 2 1,-5-2-1,-2-1 26,-5-1 0,-6 3 0,-3 3 0,-1 0 0,-4 3 0,1-1 0,-2 0 141,-1 2 0,5-3 1,-8 1-1,0 1 1,1 3-1,0-1 1,3-1 11,3-2 0,8 0 1,8 6-1,4 2 1,5 2 332,3 2 1,4-4 0,3 3 0</inkml:trace>
  <inkml:trace contextRef="#ctx0" brushRef="#br0">4359 16579 9590,'0'-13'0</inkml:trace>
  <inkml:trace contextRef="#ctx0" brushRef="#br0">3852 16579 29040,'-17'-13'-5034,"-1"1"5105,2 3 0,1 3 0,1 6 0,1 0 0,0 0 0,-1 0 0,1 0 0,0 1-197,-1 4 0,9 1 0,5 4 0,8-2 0,9-2 1,5-3 754,3-2 1,12-1-1,5 0 1,4 0 0,4 0-1,2 0-331,1 0 0,6 0 0,2 0 0,1 0 1,-1 0-1,-2 1 0,-1 2-263,1 2 1,-4-1 0,3-4 0,-6 2 0,-5 1 0,-6 1 0,-2-1-204,-6-1 1,-4-2 0,-2 0 0,-2 0 0,-3 1 0,-4 2 0,-2 2-291,2-3 1,-3 1 0,4 0 714,0 2 1,2-1-1,6-4 1</inkml:trace>
  <inkml:trace contextRef="#ctx0" brushRef="#br0">5199 16499 29358,'6'-33'-1682,"3"7"0,7 1 0,2 8 0,-1 8 2141,3 4 0,-4-4 0,5 4 0,-2 1 0,-1-1 1,-1 1-1,1 2-623,-1 5 1,2 3-1,-1 6 1,-2 0-1,-1 4 1,-3 4-1,-4 3-560,-3 2 1,-4 2-1,-2 0 1,-4-1-1,-5 0 1,-8-1-1,-7-2 242,-5 1 0,-7 7 0,2-7 0,-5 0 0,-5 1 0,-2 0 588,0 2 1,-11-1-1,3 1 1</inkml:trace>
  <inkml:trace contextRef="#ctx0" brushRef="#br0">12957 16672 22693,'-18'-10'-6828,"0"-3"6312,7 2 0,5 7 1,7 7-1,5 1 0,6-1 676,4-1 0,8-2 1,-2 0-1,5 0 1,2 0-1,2 0 1,-1 0-1,-2 0 1,-1 0-1,0 0 1,-2 0-1,-2-2 1,0-1-1,-1-1-341,-1 1 0,4-5 0,-5 1 0</inkml:trace>
  <inkml:trace contextRef="#ctx0" brushRef="#br0">14103 16406 8489,'-1'-12'0,"-4"3"836,-4 5 1,2 4 0,0 4 0,-1 3 0,2 2 0,0 0-253,3 2 1,2 0 0,1 4 0,0 1-1,0 4 1,0-1 0,1 2 0,2-2-626,2 0 0,4 0 0,-3-2 0,0 1 0,1-2 0,-1-1-1133,0-2 1,-2-4 0,-2-2 967,2-1 1,-2-3 0,2-7 0,-1-7 0,0-3 0,3-6-1,1 1 468,4 0 1,-4-3 0,2 2 0,0 1 0,0 0 0,0 4 0,0 3 1347,-2 3 1,5 6-1,-3-1 1,3 2-1182,1 2 1,-4 6-1,-2 3 1,1 3 0,-1 1-462,3 1 1,1-1 0,-1-1-1,-1-2 1,1-2 0,2-2-683,2-3 0,-6-2 1,0-2-1,-1-2 1,-1-5-1,2-2 317,-1-5 0,-3-1 1,4 2-1,-1 1 1,-1 0-1,2-1 622,-1 1 0,-4 4 1,1 3-1,-2 5 1,-2 7 196,0 4 0,0 5 0,1 3 0,2 2 0,2 3 0,-1-1-1147,2 1 0,-3 1 1,7 0-1,4-3 0,4-2 1,2-3-1,5-3-2892,5-4 1,0-3 3616,5-6 0,1-12 0,4-2 0</inkml:trace>
  <inkml:trace contextRef="#ctx0" brushRef="#br0">14943 16419 10077,'-3'-19'1268,"-6"5"0,2 13 0,-8 11 0,6 5-760,3 3 0,2 1 0,4-1 1,0 4-1,0 3 0,0 2 0,0 1 1,0 2-175,0 1 1,6 0 0,1-6 0,2-1 0,0-3 0,1-2-1,2-3-954,1-1 0,-1-6 0,-1-2 1,-2-1-1,-1-4 0,1-5-150,0-6 1,-6-8-1,2-3 1,-4-2-1,-1-4 1,0 3-12,0-3 994,0 1 0,-4 3 0,-2 1 0,-2 1 0,-1 0 0,1 1 6127,-1 3-4655,0 1-1559,1 14 1,2 2 0,6 12-1,2 1 1,1-1 0,1 2 0,1 1-381,1 2 1,-5 0 0,5-5 0,-1 0 0,0 1-807,3-1 0,-4-1 1,4-2-1,-1-2 1,1-1-1,2-1 1,3 0-1,4-3 1060,0-2 0,13-7 0,-2-1 0</inkml:trace>
  <inkml:trace contextRef="#ctx0" brushRef="#br0">15316 16606 11754,'8'-14'0,"-4"1"983,-2 0 1,2 11-1,2 7 1,0 5-1,1 3 1,1 1-1,2 0 1,1 4-700,-3 4 1,3 8-1,-7 1 1,-1 0-1,-1 0 1,-4 2-1,-2-1 1,-5 1-1035,-3-3 0,-1-4 1,-1-3-1,0-4 1,-3-3-1,-2-3 352,-2-5 0,5-5 0,-2-3 1,5-2-1,4-2 0,5-7 1,2-5 712,2-6 0,2-3 0,2-2 0,6 2 0,5 1 0,3 2-538,-2-2 1,3 5 0,1 3-1,-1 5 1,0 7-2286,-2 3 2508,3 1 0,-5 5 0,4 3 0</inkml:trace>
  <inkml:trace contextRef="#ctx0" brushRef="#br0">14263 17472 8227,'-13'-2'708,"0"-2"0,-5-2 0,0-4 0,2 2-89,1 2 1,-3 0 0,0 3 0,2-1 0,1 1 0,2 2 67,0 1 1,4 1 0,1 4 0,2 3 0,5 4 0,2 2-639,4-1 1,7 5 0,0-1 0,5 0 0,4-2 0,3-4 0,1-2-340,2-4 0,-2 1 0,-3-2 1,-4-1-1,-3-1 0,-2-2 1,-1-2 51,-3-2 0,-3-4 0,-6-5 0,0 0 0,-2-1 0,-1 1 1993,-1 0 1,-2 4-1,3 0-1228,-2-2 0,2 6 1,9 0-1,6 4 1,6 1-1,1 0-477,0 0 1,5 0-1,-2-2 1,2-1-1,0-3 1,-2 0-1,0-1-642,-1-1 0,-2 0 1,-5-6-1,-3 1 0,-2 0 1,-4-1 272,-4 1 1,-1 4 0,0 0 0,-1 0 560,-4 2 1,5 2 0,0 8 0,9 3-228,7 2 1,1 1 0,3 2 0,1 0-1,0-2 1,4 0 0,3 0-125,3-1 0,0-5 0,-4 2 1,-2-4-1,-1-1 0,-3 0-648,-2 0 1,-1 0 0,-6-1 0,-3-4 1119,-5-4 0,-8-1 0,-5 1 1,-3 5 499,-2 2 0,3 4 0,2 2 0,6 5 0,6 4 0,6 4-1037,2 0 1,9 6 0,2-4 0,2 0-1,-1 0 1,-2-2 0,0-2-942,0-2 870,-5 0 1,2 5 244,-10 0 0,-2 5 0,-6-2 0</inkml:trace>
  <inkml:trace contextRef="#ctx0" brushRef="#br0">14037 18192 8139,'6'-21'436,"-5"-3"0,5 6 1,-2 2 407,1 1 1,4 2 0,-3 0 0,1-1 0,3 2-29,2 4 0,2 8 0,-3 10 0,0 5 0,-4 4 0,1 2-222,-1 2 1,-4 3 0,1 0 0,-2 1 0,-1-2 0,2-1-1,2-4-412,-2 0 1,-2-2 0,1-7 0,2 0 0,5-4 0,3-1-871,1-3 0,1-3 0,-1-4 0,-1-7 0,-2-5 0,-1-5 0,1-1 0,1 0 565,-2-2 1,-3-1-1,-6-2 1,0 2-1,0 1 1,0 4 1207,0 0 1,0 3-1,-2 5-636,-2 3 0,2 4 0,-2 10 1,2 4-1,2 3 0,2 1-263,2 0 0,4-4 1,5 0-1,2 0 0,1 0 1,3-2-1,2-1-472,3-3 1,-4-3 0,3-4 0,-1-5 0,-1-3 0,-4-1 0,-2-2-118,-1-3 1,-7-1 0,-3-5 0,-2 3 0,-2 2 0,0 3 0,0 1 761,0 2 0,0 2-755,0 7 0,1 16 1,4 13-1,4 0 1,3-1-252,1-1 0,2 3 0,2 0 0,6 1 1,2 0-1,1-2 0,3-3 0,0-6-5132,2-5 5779,0-5 0,-4-6 0,0 0 0</inkml:trace>
  <inkml:trace contextRef="#ctx0" brushRef="#br0">14903 18165 8072,'-13'-13'0,"-1"1"0,3 1 0,0 4 4707,2 1 1,6 3-3816,-1 8 0,7-3 0,3 6-787,1-2 0,1 4 0,2-2 0,-1-1 0,1-1 0,2-2-270,1 1 0,-4-2 0,-1-8 0,-2-4 0,-3-2 1,-2-3-1,-2 1 0,-2 0 390,-2-1 0,-4-3 0,3-1 0,0 1 0,1 3-890,2 0 1,1 5 0,4 2 0,2 1 0,5 3 0,4 2-2355,5 1 2258,3 6 1,5 0 0,1 4 0,0-1 0,-1 0 0,0-2 0,-4-3 760,-4-2 0,2 4 0,1 1 0</inkml:trace>
  <inkml:trace contextRef="#ctx0" brushRef="#br0">15196 18058 12736,'5'-9'0,"1"1"0,1-1 0,4 1 0,-1 2 802,-1 0 0,7 5 0,-3-4 0,2 4 0,0 1 0,-2 0 1,1 0-1,-1 0-956,0 0 1,-1 1-1,-1 2 1,-3 2-652,3-2 1,-2-3 0,-3-5 0,-8-3 1279,-4-4 0,-1 3 1,-4 0-1,4-1 0,0-1 1,1 1 1973,0 1 1,1 9-2522,5 4 1,5 4 0,1 10-1,1-2 1,2 0 0,0 3 0,-2 1-1117,-1-1 1,3-1-1,-3-5 1,0 0-1,0 1 1,-3-1 1187,-2 0 0,5-5 0,2-2 0</inkml:trace>
  <inkml:trace contextRef="#ctx0" brushRef="#br0">14463 18751 7935,'-13'0'1448,"1"2"0,3 2-679,5 5 0,2 3 1,4 1-1,2-1 1,5-3-687,3-5 1,6-2 0,-1-2 0,0 0 0,-2-2-1,-4-2-387,-2-5 0,2-3 0,-7-1 0,-1 0 0,-3-2 0,-4-1 0,-7-2 426,-5 1 1,1 7 0,-4 3-1,1-1 1,0 2 0,1 0 737,-3 4 0,7 2 0,-2 4 1,6 6-1,3 5 0,6 3-1143,8-2 1,2 3 0,12-1 0,4-2 0,2-1 0,6-3 0,3-1-242,4-3 1,7-5 0,-1 2 523,5-4 0,-8-7 0,8-1 0</inkml:trace>
  <inkml:trace contextRef="#ctx0" brushRef="#br0">14890 18605 11297,'-5'-18'0,"-2"0"0,-3 3 592,-5 5 0,6 4 0,10 8 0,10 1 0,5 2 0,2 3 0,0 1-627,-1-2 1,7 5 0,-3-5-1,1 2 1,-1-1 0,-2-1 0,-3-1-761,-1 0 0,-9 0 1,-7-3-1,-11 1 864,-9-1 1,0-1-1,-1-2 1,0 0-1,0 0 1,1 0-1,2 1 1,2 2 926,2 2 0,2 5 0,1-1 1,3 3-1,5 1-1379,2 0 1,4 1 0,4-1 0,6 0 0,5 1 0,6-1 0,5-1-3427,6-3 3809,4-3 0,8-12 0,2-2 0</inkml:trace>
  <inkml:trace contextRef="#ctx0" brushRef="#br0">15356 18551 7894,'-13'-20'1113,"-3"8"0,1 10-502,3 5 1,8 8-1,-1-2 1,4 4 0,1 5-1,0 2 1,0 4-42,0 3 1,0-4 0,0 7 0,1-3 0,2-4 0,2 1 0,-1-5-687,2-2 1,-3-4 0,4 0 0,1-1 0,-1-3-763,3-5 0,1-5 0,-1-6 0,-1-8 0,0-4 0,0-5 0,-2-3 953,-1-4 0,0-2 0,-3-4 1,2 3-1,-2 0 0,-2 3 0,-1 2 859,0 3 1,0 9 0,0-1 0,0 3-466,0 2 0,0 7 0,0 6 1,0 7-1,0 5-640,0 1 0,0 5 0,0 0 0,1-2 0,2-1 0,3-2 0,0 1-951,0-1 712,5 0 0,-4-5 1,6-4 409,1-2 0,5-2 0,2 0 0</inkml:trace>
  <inkml:trace contextRef="#ctx0" brushRef="#br0">15650 18458 7894,'7'6'2033,"-1"-3"-1015,-6 6 1,1-6 0,4 1 0,4-2 0,4-2-700,5 0 0,-3 0 0,4-2 0,-1-2 0,-1-5 0,0-1 1,-2-1-857,-2 2 1,-6 0 0,-2-4 0,-5 0-1,-5 1 1,-4 2 230,-2 1 1,-7 6 0,0-2 0,0 4-1,0 1 1,1 1 0,2 4 486,5 4 0,4 4 0,6 3 0,3 2 0,4 0 0,9 0-752,8-1 0,1 1 0,11-5 571,1 1 0,7 5 0,4 2 0</inkml:trace>
  <inkml:trace contextRef="#ctx0" brushRef="#br0">15996 18485 7894,'-18'-15'702,"-1"0"1,1 0 719,4 4 0,-3 5-177,8-3 1,3 7-1,4 1 1,4 5-1,6 4-1072,-1 2 1,5 0 0,-3 1 0,3-4-1,1 0 1,1-1 0,-1 0-1339,0-3 1,1-1 0,-1-4 0,-1-2 0,-3-5 355,-5-3 0,-2-1 0,-4-1 0,-2 1 0,-5 0 0,-2-1 2258,2 1 1,2 6 0,4 1-1253,-1 0 1,1 6-1,7-2 1,6 8-1,5 3 1,5 3 0,2-2-1052,6 2 0,3 0 0,6 0 854,-1-3 0,-7-9 0,4-8 0</inkml:trace>
  <inkml:trace contextRef="#ctx0" brushRef="#br0">16263 18365 7894,'-14'0'5537,"1"-6"-5136,0-3 1,7 5-1,6 4 1,7 7-1,4 5 1,-1 1-301,-1 0 1,-2 5-1,2 0 1,-3-2-1704,0-1 0,-4-2 0,3-1 1602,1-3 0,2-9 0,5-7 0</inkml:trace>
  <inkml:trace contextRef="#ctx0" brushRef="#br0">16396 18325 7894,'5'-21'866,"-1"3"0,0 8-309,-4 1 1,0 9 0,2 2-1,2 6 1,5 3-476,3 1 0,1-5 0,1 0 0,-1-1 0,2-3 0,1-1 1,2-2-283,-2 0 0,3 0 0,-1-2 0,-1-2 1,-3-5-1,0-3 0,-2-3-3,-4-2 1,3 2-1,-7-3 1,-1 3-1,-1 2 1443,-2 0 0,-2 1 0,-1 4 0,-3 10-1207,-1 10 1,4 7 0,-1 9-1,2 2 1,2 4 0,0 1-34,0 2 0,0 11 0,0-7 0</inkml:trace>
  <inkml:trace contextRef="#ctx0" brushRef="#br0">6025 17978 20270,'-21'-6'-133,"2"5"1,6-4 0,0 4 0,-1 1 0,2-1-503,4-4 1,-3 2 0,8-6-1,5 0 1,4 0 0,2 2-1,1 0 1,2-1 995,1-2 1,1 2-1,0 1 1,1 0 0,0 1-1,3 0 1,2 3-1,2 1 1,2 2 0,4 2-309,4 2 0,2-1 0,5 5 0,1-1 0,4-1 0,1 1 1,4-1-1,-1 0 225,3-3 0,2-1 1,1-2-1,1 0 0,-1 0 1,0 0-1,1 0 207,-1 0 0,0-5 0,1-1 0,-1 0 0,-1 0 0,-2 4 0,-1 0-296,1 2 0,2 0 0,2 0 0,-1-1 0,0-2 0,1-2 0,-1 2-284,0 2 1,5 1-1,0 0 1,-1 0-1,1 0 1,0-2 0,0-1 241,1-1 1,-3-2 0,5 3 0,-2-1 0,-2-1 0,-1 1 174,2-1 0,1 1 1,5 4-1,-5-2 0,0-1 1,-1-1-1,4 1-281,0 1 1,-4 2-1,1 0 1,0 0-1,2 0 1,0 0-1,-2 0 11,0 0 0,-4 0 1,6 0-1,-2 0 0,2 0 1,-2 0 106,3 0 1,-4 0-1,1 0 1,-1 0-1,0-1 1,0-2 168,1-1-317,-4-1 0,7 5 0,-3 0 0,5 0 1,0-1-1,1-2 0,0-2-53,2 2 1,2 2-1,1 1 1,-4 0-1,3 0 1,-3 0 27,4 0 0,-1 0 0,-2 0 0,0 0 0,-1 0 0,0-2 0,-3-2 118,-1-5 1,-5 2 0,0-2 0,-2-2 0,-4-1-1,-4 1 1,-4 2-25,0 4 0,0-1 0,-3 2 0,-2 1 0,-1 1 0,-3 2 0,1 0-936,-1 0 0,-3 0 0,1 0 0,-1 2 0,-4 1 0,1 3 22,0 1 1,-7-2 0,4 2 0,-3 0 781,-1 1 0,-4 7 0,2 5 0</inkml:trace>
  <inkml:trace contextRef="#ctx0" brushRef="#br0">5825 18005 8501,'-20'-12'0,"0"8"0,7-8 0,0 4 421,-1 5 0,10 2 0,8 0 0,11-2 1,7-2-1,4 1 0,2-1-238,0 1 0,1-7 0,1 4 0,3-2 0,-1 0 1,1 0-1,-4 0 0,0 1 0,-4-1-42,-3 1 1,-3-2-53,-5 6 1,3-5 0,1 4 0,-2 2 59,-1 2 1,-7 2 0,-4 4 0,-2 4 0,-1 4 0,2 3 130,1 2 0,1 4 1,-5-3-1,0 2 1,0 1-1,0 1 0,0-3 40,0 0 1,0 3 0,0-1 0,0 2 0,0 1 0,0-1 0,0 1-796,0-1 1,1 0-1,2 2 1,3 2-1,2 2 1,3 1-986,6-1 0,-1-2 0,6-2 0,2 1 1460,1 0 0,2-1 0,-1 1 0</inkml:trace>
  <inkml:trace contextRef="#ctx0" brushRef="#br0">6585 18378 8501,'-21'-22'0,"4"1"441,2 2 0,-3 1 0,0 5 0,2 0 340,1-1 1,-3 1 0,1 0-1,0 1 1,2 3 0,2 3 0,-2 1-1,-1 1-420,-2 1-1,-5 7 1,0 5 0,-2 5 0,-3 3 0,-3 6 0,-5 3-210,-2 5 0,-8 5 1,-1 7-1,-4 6 1,1 4-1,23-22 1,1 2-1,-1 0 1,2 2-160,-1 1 0,0 2 0,-1 1 0,1 0 0,2-2 1,2-1-1,-1 0 0,1 1 0,1-1 0,1 0 0,2-1 1,2 0 251,-14 33 1,5-7 0,3-4 0,4-3 0,5-4 0,4-1-1,4 0 71,4-2 1,2-1 0,2-6 0,5 0-1,3-2 1,9-1-566,3-1 1,10-5-1,2 2 1,5-4 0,5-4-1,4 1 1,3-3-896,1 0 0,5-1 0,-1-6 0,0-1 0,-2 1 0,-2-1-450,0 0 0,3-3 0,-1-4 1595,-3-3 0,4 2 0,5 1 0</inkml:trace>
  <inkml:trace contextRef="#ctx0" brushRef="#br0">6878 19578 8462,'0'-14'1022,"5"1"845,-1 0 1,1-1 0,-5 1 659,0 0 1,0 7-2191,0 6 1,0 6 0,0 7 0,0 2 0,0 3 0,0 4 0,0 3-472,0 2 1,-5 4-1,-1 1 1,0 4-1,-1 2 1,1 2-1,-1-1-394,-1-1 0,5-1 0,-3 0 0,2-3 0,-2 0 0,0-1 0,0 0-342,3-4 1,-3-5-1,2-3 1,1-1 0,1 0-1,4-1 1,2-4-1115,5-5 0,9 0 1984,4-5 0,3-1 0,2-4 0</inkml:trace>
  <inkml:trace contextRef="#ctx0" brushRef="#br0">7638 19378 8391,'0'-18'0,"-1"2"0,-2 2-131,-2 4 1,-5 6-1,1-4 1,-3 2 203,-1 3 0,4 2 0,2 2 0,-1 4 0,2 4-73,0 2 0,2 9 0,4 0 0</inkml:trace>
  <inkml:trace contextRef="#ctx0" brushRef="#br0">7265 19458 8460,'-7'-2'636,"2"-2"0,4-4 0,2-4 182,4 4 0,0-4 0,6 3 0,-4-3 1,1 0-500,-1 3 0,-3-3 1,4 4-1,-2-4 1,-3-2-1,-2 1-464,-1 0 0,-6 1 0,-3 2 1,-4 2-1,-5 2 0,-4 3-16,-3 2 0,-2 1 1,-1 0-1,-1 0 1,-4 1-1,0 4 1,-1 4 417,0 2 1,5 4-1,-3 2 1,6 2 0,2 0-1,3 2 1,2 1 258,3 6 1,3-1 0,2 5 0,2 1 0,0 2-1,2 4 1,1 1-374,0 0 1,5-3 0,-4 1-1,4 4 1,1-1 0,0 1-1,0-4-668,0-2 1,0 2-1,0-4 1,0 0 0,0-1-1,0-2-816,0 0 0,0-1 1,0-6-1,0-4 1,0 0-1,0-4-1630,0-1 2971,0-2 0,-6-6 0,-2-1 0</inkml:trace>
  <inkml:trace contextRef="#ctx0" brushRef="#br0">6732 20111 11432,'-5'-25'0,"1"2"0,1 4 0,1 1 0,2 1 0,0 0 0,2 2 0,2 4 282,5 2 0,10-2 1,8 7-1,7 1 0,5 1 1,2 4-1,2 2 0,3 5-282,1 3 0,2 7 0,5 2 0</inkml:trace>
  <inkml:trace contextRef="#ctx0" brushRef="#br0">7572 19444 8460,'0'-13'-497,"0"0"1,0 4-1,0 0 2126,0-1-1208,0 4 0,0 6 0,0 9 1,-2 2-1,-1 4 0,-3 3 0,-1 4 509,-4 3 1,4 3 0,-2 4 0,-1 5 0,-2 4 0,0 3 0,2-1-679,1-1 0,4 2 0,-2 1 0,1-2 1,3-2-1,2-1-877,1 0 0,1 0 0,3-1 0,5-4 0,5-4 0,1-4 0,1-3 0,-1-4 625,1 0 0,0-9 0,-2-5 0</inkml:trace>
  <inkml:trace contextRef="#ctx0" brushRef="#br0">7771 20057 8460,'8'-13'364,"-2"0"1,-6-1 298,0 1 1,1 0-1,2-1 1,2 1 0,-2 0 101,-2-1 0,-2 7 0,-4 4 1,-4 6-541,-3 6 0,-1 3 0,1 3 0,2 1 0,1 2 0,0-1 1,2 1-166,2 0 0,4 0 0,1-5 0,0 0 1,1 1-1,4-2-439,4-4 0,2 3 0,3-7 0,-1-1 0,0-1-5,1-2 0,-7-2 0,-2-2 1,-4-5 718,-1-3 1,-1 3 0,-4 2 819,-4 1 0,6 3-1647,8 7 1,7-1-1,13 6 1,1 0-1,6 0 1,2-2 0,1-1-327,2-3 0,-3 3 0,2-1 818,1-2 0,-5-8 0,1-2 0</inkml:trace>
  <inkml:trace contextRef="#ctx0" brushRef="#br0">8211 20084 8445,'-4'-13'0,"-2"1"0,0 1 0,0 3 0,5-3 834,4-1 1,4 5-1,6 3 1,2 2-1,1 2 1,2 0-1,-1 2 1,-3 1-386,0 1 1,-2 6-1,-2-1 1,-3 3-1,-1 1 1,-3 2 0,-1 3-1,-2 4 1,-2 2-94,-2-2 0,-2 3 0,-6-3 0,2 4 0,-4 0 0,1-1-914,-3-2 1,-1 0-1,4-5 1,0 0-1,-1 0 1,1-1 0,0-2-711,-1-4 0,5-1 1,1-6-1,-3-1 1058,-1-1 0,1-8 0,2-3 0,4-4 0,4-4 0,1 0 0,0-1 661,0-1 1,6 4 0,4-3 0,5 3 0,4 3 0,0 2-998,1 1 1,8 6 0,-2-1-1,1 2 546,-3 2 0,1 6 0,-4 2 0</inkml:trace>
  <inkml:trace contextRef="#ctx0" brushRef="#br0">6892 20630 8460,'-25'-1'704,"2"-3"0,11 2 0,12-2 217,8 2 0,13 2 0,8 0 0,11 0 0,6 0 0,6 0 0,3 0-282,3 0 1,10-1 0,-2-2 0,2-2 0,4 2 0,-1 2 0,3 1-558,-2 0 0,-5 0 0,3 0 0,-5 0 0,-6 0 1,-3 0-522,-4 0 0,-3 0 0,-2 0 0,-5-2 0,-5-1 0,-2-1 0,-1 1-222,-2 1 0,-4-2 0,-3 0 0,-1 1 0,-4 1 0,1 2 9,0 0 1,-3 0 0,2 0 0,1 0-1,0 2 1,1 2 651,-1 5 0,10 3 0,-3 1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9558 9716 26045,'0'-14'-1602,"6"2"1,1 2 0,2 3 0,-2-1 373,-1 1 1414,-1 4 1,-4-5-1,2 4 1,0-3 579,-4-1 1,-5 2 0,-8 6 0,1 0-135,0 0 0,-1 0 0,1 0 1,0 0-1,-1 0 0,1 0 0,0 0 1,-1 0-183,1 0 0,0 0 0,-2 0 0,-1 0 0,-2 0 0,2 2 0,1 1 0,1 3-345,1 1 0,-5 2 0,1 4 0,0-1 1,1 0-1,0 0 0,-4 3-37,0-1 0,3 7 0,-2 0 0,1 3 0,-1 1 0,0 3 24,0 0 1,2 2-1,7-1 1,3 4-1,1-1 1,4 2-1,5-1 1,7 0-93,7-4 0,1 1 0,7-1 0,4 2 0,2-1 0,5-3 0,1-4-19,4 0 1,7-7-1,-2 0 1,0-4 0,1-5-1,-2-1 1,-3-3-124,-3-1 0,-2-4-236,3-2 1,-4-5-1,-2-9 1,-2-4-1,-2-5 0,-2-4 0,-3-3 0,-1-6 0,-3-1 1,-4-4-1,-5-3 0,-6-3 166,-4 2 1,-2-1-1,-2 6 1,-4 1 0,-7 3-1,-9 3 1,-6 4-142,-4 5 0,-9 4 1,-1 12-1,-3 3 1,-6 5-1,-1 5 1,-2 8 554,-4 9 1,9 6 0,-3 3 0</inkml:trace>
  <inkml:trace contextRef="#ctx0" brushRef="#br0">8931 6424 29227,'0'-21'-682,"0"3"1,-1 9-1,-4 5 1,-2 4-1,-2 3 1,2 3-1,-1 0 1,2 1-461,0 0 1,2-2 1184,4 4 1,1-6-1,4 3 1139,4 0-1060,3-5 1,1 9-1,0-5 1,1-1-1,-1 2 1,0 2 12,1-1 0,3 3 0,3-4 1,0 0-1,4 2 0,1-2 166,2 0 0,-1 2 0,3-3 0,0-1 1,4 1-1,1-1-110,3-1 1,1 0 0,2 0 0,-1 2 0,-1-3 0,1 0 0,4-2 56,3 0 0,-6 1 0,1 2 0,1 2 1,-2-2-1,3-2 0,-2 1 49,1 2 0,-2-2 0,0 2 0,0-1 0,1 0 0,1 2-48,-2-3 1,7 0 0,-6-2-1,4 0 1,2 0 0,1 0 0,1 0-250,-2 0 0,5 0 0,-5 0 0,2 0 0,-2 0 0,1 0 0,-2 0 0,0 0 0,-2 0 0,-2 0 0,1 0 0,1 0 0,-1 0 0,0 0 0,0 0 0,1 0 0,5 0 0,-4 0 0,-3 0 0,1 0 0,0 0 0,2 0 0,-1 0 0,-2 0 0,1 0 0,1 0 0,-1-2 0,0 0 0,1-3 0,-2 1 0,2 2 0,-2-1 0,-4-1 0,-1 1 0,-3 1 0,-1 2 0,3-4 0,-5-1 0,-3 2 0,-3 0 0,-3 1 0,2-3 0,1 2 0,-3 2 0,1 1 0,-1-2 0,0-1 0,-1-1 0,-2 1 0,-3 1 0,-1 2 0,-2 0 0,1 0 0,-1 0-4065,0 0 3872,-5 0 1,4-6-1,-5-1 1</inkml:trace>
  <inkml:trace contextRef="#ctx0" brushRef="#br0">11157 5264 28980,'0'-13'-9831,"0"0"5925,0-1 0,-1 1 4250,-4 0 1,-1 4 0,-4 1 0,1 2 1135,-1 3 1,-2 2 0,-1 1-1,-1 0-925,1 0 0,0 0 1,-1 0-1,0 0 1,-3 0-1,-1 0 0,1 0-382,-3 0 1,4 0 0,-6 1-1,0 2 1,0 3 0,-1 0-1,1 2-16,1-1 0,-2-3 0,3 5 0,0 0 0,-3 0 0,3 0-60,2 1 1,-1 2-1,-1 2 1,1-1-1,-2 0 1,2 1-1,0-1 105,3 0 1,-4 5 0,3 1 0,0 0 0,3 1 0,0-3 0,1 3-229,0 2 0,1 2 0,1-1 1,2 0-1,1 0 0,-1 2 0,1 2-67,2 0 0,2-1 1,4 0-1,0-1 0,1-2 1,5 3-1,6-3 262,4 2 1,7 1 0,-3 0-1,4 1 1,6-2 0,2-1 0,5-2 0,2 2 0,2 1 0,2 2 0,2 1 0,-2 1 0,-2 2 1,-2-1-375,-4-2 0,7-1 0,-4-1 0,2 1 0,3 0 1,-1-1-1,0 1 183,3 0 1,-2-2 0,6-3 0,1-4 0,2-3 0,3-2 0,3 0 584,4 1 1,1-7 0,3-1 0,-1-2 0,4 1-1,2-4 1,2-2-273,-3-4 1,-5-5 0,-3 1-1,2-4 1,-5-3 0,2-4 0,-7 0-293,0-4 0,-1-1 0,-7-5 0,-2-2 0,-2-7 0,-8-2 0,-4-7 0,-5-2-207,-3-3 1,-9-5-1,-8-1 1,-5-1-1,-6 0 1,-6 0-162,-4 1 1,-14 1 0,-1 5 0,-7 1-1,-7 3 1,-4 5 0,-4 4 127,-5 4 1,2 4 0,-6 5 0,-2 2 0,-1 3-1,-2 6 1,0 4-174,1 3 1,-1 6 0,1-2 0,0 4 0,1 1 0,3 0 0,1 0-216,6 0 0,8 3 1,1 3-1,2 6 1,4 1 329,1 3 1,-2 6 0,7-1 0</inkml:trace>
  <inkml:trace contextRef="#ctx0" brushRef="#br0">9011 6330 28892,'0'-20'-149,"0"0"0,5 14 0,1 5 0,-1 5 0,1 4 0,-1 2 0,1 2 0,4 1 1,6 1 312,7-1 0,3 5 0,5 1 1,8 0-1,7 1 0,10-4 1,6-1-1,8-3 0,3-2 147,-35-5 0,1-1 1,4-2-1,2-1 1,2 1-1,0 0 0,-1-1 1,1-2-1,-2 0 1,0-2-1,-2-1 1,-1-1-312,-1 0 0,-1-2 0,0-2 0,0-1 0,0-1 0,-1-2 0,-1-1 0,-1-2 0,-1 0 0,-2-2 0,28-19 0,-7-1-417,-5-4 0,-7-6 0,0-1 1,-6-3-1,-7-1 0,-6-4 1,-8-2-217,-6-3 0,-5-9 1,-11 7-1,-6 2 0,-7 0 1,-5 4-1,-6 2 361,-2 4 0,-10 9 1,-7 3-1,-5 6 0,-7 4 1,-7 4-1,31 15 1,0 1 130,-4 1 1,0 2-1,0 2 1,-1 2-1,-3 0 1,-2 0-1,2 1 1,-1 0 0,-4-1-1,0 1 1,0 1-1,0 1 115,-4 1 0,-1 1 0,4 1 0,-1 1 0,-3 2 0,0 2 1,3-1-1,1 0 0,-1 2 0,1 0 0,3 2 0,0 0 135,1 1 1,1 2 0,1 0-1,2 3 1,4-1 0,1 2 0,2 0-1,1 1 1,1 2 0,2 1-1,-26 22 1,6 5 0,11 0-634,6 1 0,15 9 1,6-4-1,11 4 1,12 5-1,15 0-351,13-2 1,-8-27 0,4-2 1005,3-1 1,4-2-1,11 7 1,3 0-1,1-3 1,0 0 0</inkml:trace>
  <inkml:trace contextRef="#ctx0" brushRef="#br0">11384 8516 22288,'0'-13'-2127,"0"-1"1,0 6-1,1-1 2511,4-2 0,-4 7 0,5 2 0,-1 7 0,1 2 0,0 4 0,1 0 0,0 3 0,4-1 0,1 0 69,1 1 1,5-1 0,1 0 0,2 1 0,1-1 0,2 0 0,1-1 196,3-3 0,2 3 0,-2-3 0,1 1 0,2 1 0,1-3-295,0 3 1,-2-1 0,4 1 0,0-3 0,0 3-318,3 1 0,-1 1 0,1 0 0,1 1 0,-1-1 86,2 0 0,4 1 0,2-1 1,3-1-1,2-2 0,1-1 0,-1 0 102,-1-2 1,3 4 0,2-5 0,-2 0 0,-1-1 0,-2-2 0,-2-1-11,-1-2 1,3 0-1,-5 0 1,-1 0-1,-1 0 1,-2 0 0,0 0-217,0 0 0,-5 0 0,-1-2 0,0-1 0,-1-2 0,-1-3 0,-2-1 0,-2 2 0,3-5 0,0 2 0,-1-4 0,-2-2 0,-1 1 0,-1-1 0,0-2 0,-3 2 0,0-3 0,0-1 0,2 1 0,2 1 0,0-1 0,-1 0 0,1-5 0,0 3 0,-2 1 0,-1 0 0,-2 1 0,2 3 0,-4-3 0,1 1 0,-2 0 0,-2 0 0,-3 1 0,0 0 0,-5-2 0,-2 1 0,0 0 0,-1 1 0,0-3 0,-1 0 0,1-4 0,-3 0 0,5 1 0,1 0 0,0 0 0,0-2 0,0-2 0,-2 0 0,5 1 0,-3-1 0,1 2 0,1 1 0,-2 2 0,0-2-242,-2-1 0,-1-2 0,-6 2 0,0 1 0,0 2 0,0-1 0,0-3-155,0 0 0,-4 4 0,-2-1 1,0 1-1,-2 0 0,1 0-195,-4-2 609,6 5 1,-7-6 0,4 4 0,-1-1 0,1 1 0,-1 2 7,1 2 0,-2-3 0,4-1 0,-1-1 0,-2 1 0,0 0 0,1 2 122,2 0 0,-4-4 1,1 6-1,-3 0 0,-1 3 1,0 0 105,-1 1 1,1-5-1,0 0 1,-1 2 0,1 1-1,0 2 1,-2-2-8,-3-3 1,3 4-1,-2-4 1,2 5-1,1 2 1,1 2 0,0-1-247,-1-2 0,0-1 0,-3-1 0,0 1 0,0 0 0,2-1 0,2 1 0,-5 0 0,1-1 0,-1 1 0,0 1 0,0 2 0,2 1 0,0-1 0,-2-2 0,3-2 0,-4 1 0,1 1 0,0 2 0,2 3 0,1 1 0,2-5 0,-1 4 0,1-2 0,0 2 0,-1 1 0,1 3 0,0-3 0,-2 0 0,-1 0 0,-2-1 0,2 1 0,-1-2 0,1 2 0,-2 0 0,-4 0 0,4 3 0,1-1 0,-1 0 0,0-1 0,0 1 0,0 1 0,1 1 0,-3-2 0,4-1 0,-2 2 0,1 2 0,-1 1 0,0 0 0,-4 0 0,3 0 0,-2 0 0,-1 0 0,-1 0 0,1 0 0,-2 0 0,1 4 0,-1 1 0,3-2 0,1-2 0,0-1 0,0 2 0,-1 2 0,5-2 0,-4 2 0,3-2 0,-1-2 0,1 1 0,3 3 0,0-2 0,1 2 0,0-1 0,-2 0 0,-1 2 0,-4-1 0,0 2 0,2-3 0,-3 5 0,0-1 0,1-1 0,-4 1 0,0-1 0,2 0 0,-3 3 0,3-3 0,-2 0 0,0 1 0,3-1 0,1 0 0,-1-3 0,3 3 0,-3-2 0,2 1 0,1-1 0,1 1 0,-1-1 0,2 2 0,1-3 0,1 4 0,0-1 0,-3-1 0,0-1 0,0 1 0,-2 4 0,0-3 0,0-1 0,-2 3 0,2-2 0,-2 1 0,0 1 0,3-4 0,-4 3 0,0 1 0,0-2 0,1 1 0,2 1 0,2 2 0,-2-3 0,1 1 0,2-1 0,1 1 0,2 0 0,0 0 0,-1 4 0,1-5 0,0 5 0,-1-2 0,1-1 0,0 2 0,-2 0 0,-3 3 0,3-1 0,-4 0 0,1 1 0,0-1 0,2 0 0,0 1 0,-2-1 0,3 0 0,-3 1 0,4 0 0,0 3 0,1 1 0,0-2 0,-1-1 0,2-1 0,2 3 0,1 2 0,-1 0 0,-1 0 0,3-2 0,-4 3 0,4-3 0,-5 3 0,0 1 0,1 0 0,1 1 0,3 0 0,-3 1 0,1-6 0,-1 6 0,4 0 0,0 1 0,1 0-74,0-2 1,1-1 0,5 2 0,2 0 0,2 0 0,5 1 0,3 0 51,1-2 1,2-1 0,1 2-1,4-1 1,-1 1 0,2-1 0,-2-1 24,0-2 1,0 3 0,-2-3-1,1 2 1,-1 3 0,1-1-1,0 1 1,-2-3-537,-1-2 1,3 3-1,0-2 1,-1-1 0,1 2-1,1-2 109,2 0 1,-3 3-1,4-4 1,0 0-1,0 0 1,1-1-1,-1 0 1,0-3-752,0 0 1,-5-1-1,0 0 1,-2 1 0,-3 1 1294,-3 2 0,3-2 0,-5 4 0</inkml:trace>
  <inkml:trace contextRef="#ctx0" brushRef="#br0">20288 9969 19156,'8'-18'-1566,"-4"0"0,2-4 0,-1 4 2032,-2 2 0,0 1 1,1 3-1,5 3 0,4 6 1,2 6-1,1 8 0,-2 4 547,-2 2 1,2 11 0,-5 2-1,2 7 1,-1 9 0,-3 6-1,-1 9-886,-3 10 0,-5-33 1,-2 2-1,-1 7 0,-3 2 1,-2 5-1,-2 0 0,-2 4 1,0 0-1,-2 6 0,-1 1-35,0 4 1,0-1 0,1-6 0,-1 1 0,-1 9 0,-2 1 0,0 0 0,0-1 0,0 0 0,1 0 0,1 1 0,1 0 0,1-2 0,1-1-138,2-2 0,1-1 0,-1 0 0,2-1 0,3-9 0,1-1 0,2-2 0,0 0 1,1-4-1,0-1 0,2-5 0,0-1 0,0-3 0,-1-1-327,-1 30 1,0-5-1,4-3 1,1-6 0,3-8-1,5-4 1,3-6-514,2-3 1,0-3 0,3-6 0,2-4-1,2-8 1,1-7 0,0-6-2138,0-4 1,2-7 3021,7-11 0,2-4 0,5-13 0,2-1 0,3-3 0</inkml:trace>
  <inkml:trace contextRef="#ctx0" brushRef="#br0">20822 9316 18946,'0'-25'-940,"0"2"1,1 6 0,4 9 0,5 10 1454,6 9 0,1 4 0,5 6 0,4 0 0,7-1 0,10 4 1,7 1-265,10 2 0,8-2 0,-31-13 0,1 0 0,2-1 1,0-1-1,4 0 0,1-1 0,1-1 0,0 0 1,3-1-1,0-1 0,0-1 0,-1-1-9,2-1 1,0-1 0,1-2 0,1-2 0,-1-1 0,-1-1-183,1-2 0,-1-1 0,0-4 0,-1-1 0,-3 2 0,0 0 1,-1-2-1,0 0-4,0-1 1,-1-1-1,-2 3 1,-1-1-1,1-4 1,0 0 0,-1 3-1,-2 0 1,-1 1-1,0 0 1,33-10 0,-3-2 185,-1-1 1,-2 4 0,-3 4-1,-4 2 1,-3 1 0,-3 1-1,-2 1-36,-1 3 1,-5 3-1,4 6 1,1 3 0,-1 5-1,6 7 1,-2 4-245,-1 5 0,6 7 0,-10 6 0,-2 6 0,-1 7 0,-3 6 0,-20-24 0,-2 1 0,0 3 0,-2 1-33,-1 2 0,-1 2 0,-1 7 0,-1 2 0,-1 1 0,-2 1 0,-1 5 0,-2 2 1,-1 6-1,-1 3 0,-3 3 0,0 2 55,0 1 1,-2 3 0,-3-20 0,-1 1 0,0 0-1,0 1 1,0 0 0,0 1 0,1 0 0,-1 1 0,1 0-1,0 3 1,2 0 0,-1 0 0,1-2 0,1 0-1,0-1 1,0 1 0,0 0 0,1 0-43,0-2 1,1 0-1,0-1 1,0-8-1,1-1 1,0 0-1,2 2 1,2 0-1,-1-1 1,5 23-1,0-3 1,1-5-1,0-1 1,1-2-1,-1-2 1,0-6-1,0-2 1,0-2-1,1-1 116,-1-5 0,0-1 0,-1-2 1,0-1-1,0-3 0,0-1 0,7 34 1,-5-4-1,-4-5 65,-4-4 0,-4-6 1,-1-6-1,0-8 1,-1-4-1,-5-6 1,-6-4-1,-7-6-510,-7-4 1,-6-2 0,-14-3 0,-7-4 0,-7-4 0,-11-1-698,31 1 1,0-2 837,3-1 1,-1-2 0,-11-1-1,-1-2 1,1-2 0,0-1 0,-4 0-1,-1-1 1,-5 0 0,0-1-1,-2 0 1,0 0 12,-2 1 0,-1 0 0,-6-3 0,1 0 0,1 2 1,1 0-1,0 0 0,-1 0 0,-2 0 0,1 1 1,1-1-1,1 1 0,1 1 0,2 0 0,3 0 1,2 0 276,2 2 0,1 0 0,3 0 0,1 1 0,3 1 0,0 0 0,5 2 0,1 0 0,3 1 0,1 1 1,-30-1-2071,5-1 1,11 2 2025,8-2 0,5 2 0,5 2 0,2 0 0</inkml:trace>
  <inkml:trace contextRef="#ctx0" brushRef="#br0">18196 7490 16838,'-14'-25'-283,"-3"8"1,-1-3 0,1 8 519,3 7 0,0 10-399,1 4 0,0 3 0,-1 1 1,3 0-1,2 1 0,4 0 1,4 3-1,2 2 0,5 3 1,7 6 457,8 6 1,15 5-1,5 2 1,7 4-1,8 4 1,-25-24-1,2 0 1,2 0 0,1 0-1,0 0 1,2-1-1,0 1 1,1 0-72,0 1 0,0 0 0,1 3 0,0 0 0,0 0 0,0 0 1,0 0-1,0 0 0,0-1 0,0 1 0,1 1 0,0 0-186,1 0 1,0 0-1,-1-2 1,-1 0 0,2 2-1,-1 0 1,-1-1 0,-1-1-1,-2 1 1,0-1 0,-1-1-1,1-1 1,-2-1 0,1 0-16,0 1 0,0-1 0,-4-2 1,0 1-1,1 0 0,-1 0 1,-1-1-1,-1-1 0,28 21 1,-1-3-1,1-4-60,-2-5 1,-7 2 0,-4-4 0,-5-2 0,-5-5 0,-4-3-1,-4-4-1541,-5-5 0,2-4 1686,-6-6 1,-1 6 0,-3 2-1</inkml:trace>
  <inkml:trace contextRef="#ctx0" brushRef="#br0">20262 8743 25713,'1'-31'-1011,"4"-1"1,2 13-1,8 12 1,3 10-1,2 10 1308,1 8 1,4 10 0,-4 4 0,1 4 0,1-1 0,0-1 0,1-1 0,0 1-370,-2 2 0,-6-1 0,0-1 0,-5-1 0,-7-1 0,-2 1-744,-2-1 1,-8-5-1,-5-1 1,-9-3-1,-5-6 1,-2-2-1,2-5 1361,2-2 1,-2-8 0,9 1 0,2-4-397,1-4 1,8-10 0,1-6 0</inkml:trace>
  <inkml:trace contextRef="#ctx0" brushRef="#br0">22355 7050 11022,'12'-18'0,"-2"1"0,-3 0-1695,-1 2 1,5 2 2677,-3 0 1,-2 7-1,-1 6 1,-4 7-1,-1 8 1,-1 6-1,-4 7-795,-3 5 1,0 8 0,-1 6 0,-3 7 0,-2 3 0,-6 10-1,0 3-30,8-33 0,0 1 0,-2 5 0,-2 0 0,-1 3 0,0 1 0,0 0 1,-1 0-1,-2 1 0,1 0 0,1-3 0,-1 0-60,0 1 1,0-1 0,0-2 0,1-1-1,0-2 1,0-1 0,2-1 0,1 1-1,0 0 1,0-1 0,1-2 0,0 0-1,-14 34 1,4-5-614,4-3 1,-3-2 0,6-7 0,0-1-1,2-3 1,2-6 744,0-6 1,1 0 0,2-6-1,1-3 1,0-4 0,0-7-1877,0-2 1,6-2 1674,-1 1 1,-4-7 0,1-1 0</inkml:trace>
  <inkml:trace contextRef="#ctx0" brushRef="#br0">21542 8916 29903,'-14'-8'479,"1"4"0,-3 6 1,1 6-1,3 9-1193,0 2 1,6 5 0,2-7-1,2 0 1,4-1 0,2 0-1,7 2 1,5-2 1175,6-1 0,11-2 1,7-1-1,7-1 0,8-2 1,4-1-289,3 0 0,-22-2 0,0 0 1,-2-3-1,0 1 0</inkml:trace>
  <inkml:trace contextRef="#ctx0" brushRef="#br0">24301 6970 14906,'-5'-18'0,"1"1"-168,1 0 1,2 2 0,2 4 343,3 2 0,-1-2 1,5 8-1,-2 6-113,-3 9 0,-9 9 1,-6 12-1,-7 7 0,-5 8 1,-6 9 23,-2 5 1,12-24 0,-2 1 0,-3 3 0,-2 2 0,-2 3 0,-2 2 0,-4 4 0,-1 1 0,-3 2 0,-1 0 0,-2 2 0,0 1 80,-2 1 1,-1 0-1,-1 0 1,0 0 0,16-19-1,0 1 1,0-1-1,-14 18 1,2-1 0,3-2-1,1-1 1,2-1-1,1-1 1,3-4 0,1 0-166,3-5 0,0-1 0,5-3 0,2-1 1,-10 26-1,2-4 0,4-7 0,3-6 1,6-5-658,5-5 0,1-8 1,6-2-1,1-6 0,3-4 1,6-6 987,7-6 0,12 1 0,9 0 1</inkml:trace>
  <inkml:trace contextRef="#ctx0" brushRef="#br0">25714 7237 10219,'21'-36'0,"-4"4"1082,-2 3-766,-7 6 0,-4 17 0,-8 7 0,-5 11 0,-6 9 1,-6 5-1,-7 7 0,-5 9-262,-4 9 0,15-21 0,-2 1 0,-2 4 0,-1 1 0,-3 2 0,-1 0 0,-2 3 0,-2 1 0,-1 3 0,-2 1 80,-1 5 1,-2 1 0,-3 1 0,-1 0 0,2 0-1,-1-1 1,1 0 0,0-1 0,3-1 0,0 0 0,4-3-1,1-1 12,2-1 1,2-1 0,3-2 0,2-1 0,2-3 0,2 0 0,1-4 0,0 0 0,-14 28 0,2-6 0,2-1 0,1-3-198,2-2 0,-4-7 0,-2 3 0</inkml:trace>
  <inkml:trace contextRef="#ctx0" brushRef="#br0">22848 8823 28786,'-8'-3'-1967,"4"3"1,3 10 0,2 17 0,2 5 0,4 5 876,5 3 0,2-7 1,11 7 1205,3-2 0,13 7 1,1 2-1</inkml:trace>
  <inkml:trace contextRef="#ctx0" brushRef="#br0">16623 7543 29343,'-6'-7'-1134,"0"13"0,-6 13 0,0 9 0,-4 8 0,-3 4 0,-5 3 1,0 1 922,2-1 0,-2 1 1,5-2-1,0-4 0,1-1 1,5-3-1,4-3 0,3-4 101,3-5 1,3-4-1,4-9 1,7-6 0,4-7-1,2-10 107,0-7 1,2-4-1,0-3 1,-1-3 0,-2-4-1,-4-4 1,0-1-212,0 0 0,-5 5 0,-1 0 1,-2 3-1,1 2 0,-2 4-297,-2 3 0,1 6 0,1 6 0,3 4 400,1 1 1,2 1 0,6 7-1,3 2 19,4 5 0,9 3 0,3 1 0</inkml:trace>
  <inkml:trace contextRef="#ctx0" brushRef="#br0">17223 7357 29557,'-14'-21'-414,"2"15"1,2 18 0,1 14 0,-3 13-604,-4 2 0,0 2 0,-5 2 0,0 5 0,2 5 0,0 4 0,2 2 177,3 3 1,0 1 0,1 1 0</inkml:trace>
  <inkml:trace contextRef="#ctx0" brushRef="#br0">20928 6797 28963,'-1'-6'-1384,"-2"6"0,-3 9 999,-1 7 1,2-1 0,-4 4 0,-1-1 0,-2 0 0,-1-2 0,1-1-1435,3-2 1940,-3 0 0,11-13 0,-4-7 0,4-9 1,2-5-1,2-3 0,3-2-295,1-5 1,-2-2 0,2-4-1,1 3 1,-1 1 0,2 4-1,0 1 93,0 1 0,-5 6 1,5 3-1,0 4 1,0 2-1,0 3 1,1 3-230,2 0 1,1 5-1,1-2 1,-1 4 0,2 5-1,3 1 1,4 4 216,3 1 1,8 1 0,1 0 0</inkml:trace>
  <inkml:trace contextRef="#ctx0" brushRef="#br0">21502 6477 28255,'8'-6'-1195,"1"-3"1,-6-3 0,2-1 0,-4 0 2021,-1-1 1,0 8 0,0 6-1,0 8 1,0 4 0,0 1-1,0 0-2015,0 1 0,0-1 0,0 0 0,-1 1 1,-2 0-1,-3 3 859,-2 1 0,0-1 0,-4-2 0,1 0 0,4 0 0,1-3 0,3-1 350,2 1 1,2-3 0,3-1 0,7-3-1,5 0 1,8-1 0,4 1-159,3-2 1,11-2 0,-1 1 450,5 2 0,3-2 0,4 4 1</inkml:trace>
  <inkml:trace contextRef="#ctx0" brushRef="#br0">23514 6397 23301,'-4'-16'-1716,"0"2"0,-5 11 1609,4 3 0,-5 12 0,1 9 0,-1 0 0,-1-2 0,2-1 1,0 0-139,2-2 1,-3-6 0,5-1-1,2 1 424,2 2 1,2-6 0,4-6 0,4-9 0,2-5-48,3-4 1,-1-6-1,0 0 1,1-4 0,-1-3-1,-1 3 1,-2 1 83,-1 1 1,0 8 0,3-4 0,-2 5 0,-2 4 0,-1 0-736,0-1 1,2 3-1,5 2-610,-1 4 1,2 5 0,3 3-1,7 3 1,7 2 1452,8 2 0,9 2 0,-1 1 0</inkml:trace>
  <inkml:trace contextRef="#ctx0" brushRef="#br0">24114 6197 23312,'-7'-13'-1391,"-1"-2"1,5-1 1866,-1-2 0,0 0-804,4 5 1,6 5-1,2 4 1,4 4 0,3 4-1,1 5 286,2 3 0,0-3 1,-5 0-1,1 1 0,-1 2-155,0 1 1,-4 1 0,-1-1-1,-4 0 1,-6-1 0,-5-1 368,-5-2 0,3-5 1,0 3-1,1 1 1,-1-2-1,1 1-60,2 1 1,2 0 0,4 6-1,0-1 1,0 0-331,0 1 1,-5-5-1,1-1 1,0 1 0,-2 0-1,-2 0 1,-2 0-152,-3-2 0,2 5 0,-7-3 0,2 2 1,1-1-1,0-1 0,5 1 248,3 2 0,8 1 0,7 1 1</inkml:trace>
  <inkml:trace contextRef="#ctx0" brushRef="#br0">25354 6384 22935,'-7'-14'154,"1"7"0,6 7 1,0 9-1,0 3-430,0 1 1,0 0-1,0 2 1,1 1-1,2 2 1,2-1 251,-3-3 0,0 0 1,-2-1-1,1 0 0,2 1-118,2-1 0,1-6 1,-2-2-1,5-4 1,3-1-1,1-1-288,1-4 1,3-2-1,0-6 1,-4-1-1,-3 1 1,1 0-1,-1-2 256,-1-3 0,1 3 0,-5-3-90,-2 4 0,4 8 1,2 6-1,3 7 217,1 5 1,12 7 0,4 2 0</inkml:trace>
  <inkml:trace contextRef="#ctx0" brushRef="#br0">26060 6397 27279,'0'-40'-1290,"0"0"1,2-1 0,1 20 1263,1 13 0,1 13 0,-5 11 0,0 3 0,-2 4 0,-2 3 0,-5 5 0,-3 3-934,-1 3 0,-1 3 1,1 5-1,-2 4 1,-1 3-1,-2 2 1,3 3-2378,5 0 3190,-2 7 0,5-9 1,-7 4-1</inkml:trace>
  <inkml:trace contextRef="#ctx0" brushRef="#br0">24288 9542 15647,'-14'-9'-107,"1"0"1,5 4-1,4 0 1,3 10-1,1 5 1,0 3 893,0 1 1,0-6 0,1 0 0,3-1 0,5-1 0,5 0 0,3-4 942,6-5 1,3-6 0,7-9 0,7-6 0,9-5-1563,7-7 1,3-7 0,-26 19 0,1-1 0,1-1 0,0-2 0,3-4 0,1 0 0,1-1-1,1 1-103,2 0 0,0 0 1,-5 0-1,0 0 1,1 2-1,0 1 1,-1 0-1,0 0 1,-1 1-1,1 0 0,-1 2 1,-1 0-1,-2 1 1,0 0-603,-3 1 1,0 1 0,24-17 0,-8 8 0,-2 6-1,-7 4 1,-5 4 0,-5 3-45,-1 2 0,-7 5 1,-2 4-1,-3 2 1,-2 5-1,1 6 455,-1 9 1,0 6-1,0 2 1</inkml:trace>
  <inkml:trace contextRef="#ctx0" brushRef="#br0">26180 8183 31237,'6'-13'-2068,"-4"-1"1,4 2 0,-2 2 0,2 3 2926,2 1 1,-4 1 0,5 5-1,1 0 1,2 0 0,1 0-265,1 0 1,-1 0 0,0 2 0,-1 2 0,-3 5 0,-3 1 0,-2 1-502,1-2 0,-1 0 0,-4 4 0,-1 0 0,-2 1-94,-2-1 0,0 0 0,2 1-752,-2-1 1,-1 0 0,3 0 0,-1 1-1513,1-1 1,1-2 1625,2-7 1,0-10 0,0-13 0,2-2-1,2-3 1,4-2 0,1-4 1159,-1-1 0,1 0 1,5 4-1,-2 2 1,-2 1-1,-1 4 0,1 0 352,2 4 0,-3 1 0,0 3 0,0 2 0,0 3 0,-1-1-1996,3 1 1,1 4 0,1 0-1,0 6-298,1 6 0,-1 3 0,0 1 1,4 0-1,3 1 0,9-3 2072,3-2 0,4-3 0,4-6 0</inkml:trace>
  <inkml:trace contextRef="#ctx0" brushRef="#br0">26980 7930 16222,'-6'-26'0,"-1"4"1097,-1 5 1,1 2-1,4 1 1,-3 3-79,-1 2 0,4 4 0,-2 11 0,4 7 0,1 10 0,0 5-1456,0 3 0,0 9 0,-2-2 0,-1 2 1,-2 3-1,-4-1 0,-5-2 0,-3-3-3683,-4-2 1,0-7 4262,-1-1 1,-3-6 0,4-8 0</inkml:trace>
  <inkml:trace contextRef="#ctx0" brushRef="#br0">26834 7970 31237,'13'-45'-629,"0"1"1,1 5 0,-1 10 0,2 4 0,1 5 0,2 4 1037,-2 4 0,3 8 1,-1-1-1,0 7 1,0 5-1,1 8 0,0 7 1,0 8-747,-2 4 0,3 1 0,1-8 0</inkml:trace>
  <inkml:trace contextRef="#ctx0" brushRef="#br0">24368 9902 14778,'-27'7'212,"5"1"1,1-4 228,2 5 0,7 3 0,9 0 0,7-3 1,11-5-1,13-2 0,14-4 330,10-2 1,11-8-1,4-7 1,5-1-1,-33 10 1,-1 0-1,2-1 1,-1 1-759,2-2 1,-1 0-1,1 2 1,0 0-1,-2-1 1,-1 1 0,33-9-1,-4 2 1,-8 1-1,-1 0-3825,-4-2 1,0 0 3810,-5 5 0,-3-12 0,-6-3 0</inkml:trace>
  <inkml:trace contextRef="#ctx0" brushRef="#br0">25874 9409 21109,'1'-16'585,"4"2"1,2 4-1,6 11 1,-1 4 0,-1 4-376,-2 3 1,-2 2-1,2 4 1,-3 4-1,-2 2 1,1 1 0,-2-1-1,-2 1-783,-1-1 1,0-5 0,-1 2-1,-2-2 1,-3-4 153,-2-5 1,-1-5 0,-2-11 0,0-8 0,4-6 0,1-5 307,3-2 0,1-6 0,2-2 0,0-4 0,0 1 0,2 1 0,2 3 741,5 1 1,3 4 0,1 5 0,1 3 0,-1 3 0,0 5-474,1 3 1,-1 7 0,0-2 0,2 4 0,2 2 0,2 4 0,2 4-4000,2 2 0,2 9 3900,2 2 0,12 3 1,2 2-1</inkml:trace>
  <inkml:trace contextRef="#ctx0" brushRef="#br0">26620 9236 13289,'-20'-34'1625,"-4"0"0,5 11 1,-1 12-1226,1 6 1,1 11 0,4 3 0,-3 3 0,-1 3 0,4 1 0,2 3 0,4 2-308,2 3 0,5 5 0,10 4 0,9-1 0,5 1 0,4-5-465,0-4 1,-2-1-1,-3-6 1,-4-5-1,-5-8-589,-4-7 1,-10-1-1,-14-8 1,-10-3-1,-9 0 1,-6 0 1690,-5 2 0,8 6 0,-1 2 0,3 4 1,7 1-1,5 1 0,6 5-1930,7 7 1067,4 7 0,12 6 0,1 1 0</inkml:trace>
  <inkml:trace contextRef="#ctx0" brushRef="#br0">25607 5891 29783,'-13'-6'-309,"0"-3"1,-5-3-1,0 0 1,2 2 0,1 2 507,2 2 1,-2-2 0,-2 3 0,-2 2-1,-2 2 1,-2 1 0,-2 1 0,-4 4 0,0 3-1,-2 6 1,0 2 0,0 5 0,-2 2-353,-1 6 1,0 5 0,-3 1 0,3 7-1,0 8 1,1 3 0,0 5-494,4 4 1,7-7 0,5 9 0,7-1-1,7-2 1,7 1 0,11-2 705,10-1 0,14-1 1,10-7-1,4-3 1,6-7-1,7-5 1,-31-19-1,2-2 128,2 1 1,1-2 0,-2 0 0,1-1 0,3-2 0,0-2 0,0-1 0,-1-2 0,-1-3-1,0 0 1,-1-2 0,-1-1 0,30-1-465,-6-4 0,-5-8 1,-7-11-1,-4-5 0,-5-7 1,-8-4-1,-6-6-439,-5-7 0,-12-3 0,-1-8 1,-6-1-1,-4 2 0,-7 1 0,-8 5 505,-9 2 0,-12 4 1,-5 13-1,-8 2 0,-9 7 1,-5 5-1,-6 8 0,-2 5-100,33 9 1,1 0 0,-1 1 0,-1 2 574,0 0 0,0 2 0,-34 11 0,2 6 1</inkml:trace>
  <inkml:trace contextRef="#ctx0" brushRef="#br0">26807 7450 27715,'0'-9'-9291,"-2"2"8787,-2 1 0,3-5 1,-4 2-1,4-2 1,1-3-1,0 1 729,0 0 0,0 4 0,-2 1 716,-2 2 1,-4 2 0,-7 4 0,-1 0 0,-2 0 103,2 0-808,-5 0 1,2-5 0,-6 1-1,0 1 1,-3 2 0,-1 1 137,1 0 1,-3-5 0,0 1 0,0 1-1,0 1 1,0 2-139,1 0 1,-2 5-1,-1 1 1,0 3-1,1 4 1,2 5-113,2 2 0,-3 3 0,-2 6 1,-1 5-1,-3 8 0,0 2 1,0 5-332,2 3 1,4 0-1,-2 10 1,3 2 0,7 1-1,3 1 1,9-1 431,5-2 1,12 0 0,8-5-1,12-5 1,11-4 0,9-7-23,7-4 0,-19-17 0,1-2 0,3-3 1,0-2-1,4-1 0,2-1 0,2-2 1,1-1-1,0-1 0,0-2 0,0-1 1,0-2-294,2 0 1,-1-1 0,-9-2-1,0 0 1,5-2 0,1-1 0,-4-1-1,-1-2 1,-1-1 0,-1-2-1,1-3 1,-2-1 0,-1-3 0,-1-1-665,0-2 0,-2-2 0,-2-3 0,-1-1 0,26-24 0,-5-4 0,-8-6 0,-6-5 300,-6-1 0,-19 28 1,-2-2-1,6-30 1,-5-4-1,-9 2 1,-6 5-1,-11 5 272,-10 8 0,-9 1 0,-10 9 0,-8 4 0,-9 8 0,26 18 0,-3 2 0,-1 2 1,-2 1 440,-1 0 0,0 1 0,0-2 0,0-1 0,2-1 1,0 1-1</inkml:trace>
  <inkml:trace contextRef="#ctx0" brushRef="#br0">12904 12248 8554,'8'-12'0,"1"1"0,2 3 0,1-3 0,1-1 0,0-2 316,1-4 1,-1 3 0,0-3 0,-1 3 0,-3 2-1,-3 0 1,-2-1 0,1 1 0,-2 0 533,-2-1 1,-1 9 0,0 5 0,0 8 0,0 9 0,0 5-1,0 5 1,0 2-484,0 2 0,2 2 1,1-4-1,1 4 1,-1 1-1,0 3 1,0 2-1,1 1 0,-1-2-562,-1-2 0,-4 1 1,-1-5-1,-1 1 0,0-1 1,-1-3-1,1-4-8971,1-3 9166,-5-6 0,7 9 0,-5-4 0</inkml:trace>
  <inkml:trace contextRef="#ctx0" brushRef="#br0">13277 11781 15982,'-27'-65'0,"1"12"0,-1 19 365,0 13 0,-4 8 0,0 1 1,1 1-1,2 3-354,2-3 0,-1 5 0,0 2 1,1 2-1,-1 5 0,-1 8 0,-2 9 316,-1 9 1,-6 18-1,1 3 1,-2 9-1,18-25 1,1 1 0,1 1-1,1 2 1,1 2-1,1 3-237,0 3 0,2 1 0,2 0 0,1 2 1,0 7-1,2 1 0,1-2 0,1 1 1,1-1-1,2-1 0,3 0 0,3-1 1,4-3-1,3-1-198,3-3 1,3-2-1,7 1 1,3-4-1,3-7 1,1-3-1,3-1 1,1-3-1,2-4 1,1-2-1,-1-3 1,2-3-1,0-4 1,1-2-142,0-2 1,0-2-1,35 0 1,-4-11 0,-6-9-1,-8-10 1,-6-12 0,-7-12-1,-6-15 4,-20 27 1,-3-3-1,-2-1 1,-1-1-1,-2-4 1,-1-1-1,0-2 1,-2-1-1,-1-2 1,-1 0-1,-2 0 1,-2-1-1,0 2 1,-2 1-266,-2 3 0,-1 1 0,-6 2 0,-2 2 0,-2 5 0,-3 2 0,-23-26 1,-9 17 399,-7 14 0,-3 9 0,-7 8 0</inkml:trace>
  <inkml:trace contextRef="#ctx0" brushRef="#br0">14503 11968 8414,'0'-27'0,"0"6"437,0 4 1,2 12 0,1 8 0,3 6 0,1 9 0,3 4 0,2 8 0,2 2 0,0 8 0,3 5-1,0 5 1,0 0 0,-2 2 807,-2 0 1,-4-3 0,-2-2 0,1-1-1,-3-3 1,1-1 0,-3-5-1889,-1-6 0,2 3 1,1-12-1,-2-3 283,-2-3 0,-2-8 0,-2-5 1,-2-6-1,2-8 0,2-5 1,1-6 362,0-3 0,6-2 1,3 1-1,2-1 1,3 0-1,1 2 0,1 3 686,2 4 1,-1 3 0,-3 3 0,-1 4-1,0 3 71,1 4 0,-2 2 1,-3 4-1,-5 3 1,-3 7-1,-1 4 1,0 7-1,-1-1-972,-3 0 0,-4 8 0,-5-7 0,-1 2 0,1-1 1,0-3-1,-1-2-1083,1 2 0,0-5 0,-1-1 0,1-4 1,0-2 1294,-1-3 0,7-3 0,1-6 0</inkml:trace>
  <inkml:trace contextRef="#ctx0" brushRef="#br0">15063 12568 8414,'13'-14'2993,"-5"7"0,-2 2 1,-6 10-2942,0 4 0,-2 7 0,-1 2 0,-1-1 0,1 1 0,1 0-3231,2-2 1,0 4 3178,0-3 0,6-5 0,2-6 0</inkml:trace>
  <inkml:trace contextRef="#ctx0" brushRef="#br0">15130 12354 8414,'-5'-17'1586,"1"-1"1,1 1-1081,1 3 1,4 2 0,2 3-1,5 6 1,6 6 0,6 6 0,7 4-1,3 3-1413,2 2 0,2 6 0,-2-2 907,1 3 0,-5-4 0,4-2 0</inkml:trace>
  <inkml:trace contextRef="#ctx0" brushRef="#br0">15423 12421 8414,'-7'-6'1455,"1"3"0,7-4 1,4 1-407,3 3-440,10 1 1,-1 2 0,5 2 0,1 2 0,3 7 0,0 5 0,1 6 0,-2 3 329,-3 2 1,-2 4 0,-9 2-1,-2-1 1,-4 2 0,-4 0-1305,-1 3 1,-6 2-1,-4 1 1,-6-2 0,-8-2-1,-4-5 1,-5-3 0,1-3-740,-1-3 0,-2-2 1,3-8-1,3-2 1,2-3-1,5-1 1,4-3-1,5-3 1104,4-4 0,3-4 0,6-5 0</inkml:trace>
  <inkml:trace contextRef="#ctx0" brushRef="#br0">16316 12541 9078,'-13'-11'2313,"-1"-2"0,7 4 1,3 9-1827,2 8 0,8-1 0,4 2 0,5 0 0,6 0 0,3 0 0,4 1 0,-2 0-743,-2-1 1,1-1 0,-4-5-1,0 1 1,-3-1 0,-5-3-1,-4-4 1,-5-5-639,-2-3 1,-4-3 0,-4-1 0,-7-2 0,-8 0 0,-2 0 1289,0 1 1,-5 0 0,4 8 0,2 4-1,2 0 1,3 1 450,2 1 0,8 7 0,3 5 1,2 4-1,2 4 0,3 2 1,4 2-903,7 2 1,2-2-1,-1 0 1,3 0-1,2-2 1,3 2 0,-1-2-2493,2 0 0,-5-1 1,-1-5 2546,-4 0 0,6 1 0,0-1 0</inkml:trace>
  <inkml:trace contextRef="#ctx0" brushRef="#br0">16609 12647 12121,'14'-16'0,"-1"3"0,0 5 102,1 5 0,3 8 1,3 1-1,-1 1 47,0 4 1,0-4-1,-2 2 1,2 1-1,0 2 1,1 1-1,-4 1 1,-1-1-1452,-2 0 0,-1 1 0,-5-2 876,-7-4 1,-12-3 0,-10-10 0,-3-2 0,-2-2 0,2 0 0,1-1 0,2 0 1399,-1 1 1,2-2 0,2 5-1,2 0 1,5 1 644,1 2 0,0 3 0,2 4 0,5 5 0,2 3-1777,2 1 1,0 5 0,2 1 0,4 2 0,6 1 0,5 0 0,4-1 157,3-2 0,1 5 0,2-3 0</inkml:trace>
  <inkml:trace contextRef="#ctx0" brushRef="#br0">17036 12701 8267,'9'-15'0,"-2"0"1745,-1 6 1,-1 8 0,-5 16 0,0 1-916,0 2 1,0 4-1,0-3 1,0 2-1,0 3 1,0 1 0,-2 1-318,-2 1 0,1-2 1,-5-1-1,2-3 0,2-2 1,-1-3-1345,1-1 0,-2-8 0,2-4 0,-4-7 0,1-9 0,2-10-138,4-6 0,1-7 0,0-7 0,0-3 0,0 2 0,1 0 1246,4 1 0,-2 4 1,6-4-1,1 5 0,0 5 1,1 3 876,-2 5 0,0 9 0,4 1 0,0 6 0,1 3-514,-1 3-1323,-6 8 0,5 2 0,-1 8 0,3 3 0,4 4 0,0 3 683,1 2 0,2 0 0,6-1 0</inkml:trace>
  <inkml:trace contextRef="#ctx0" brushRef="#br0">17316 12741 8243,'-8'-15'3239,"4"-3"1,4 3-2486,4 11 0,4 2 1,5 2-1,1 0 0,-1 2 1,0 1-1,2 1 1,1-1-1115,2-1 0,0-2 0,-5 0 0,1 0 0,-1-2-923,0-2 0,-5-4 0,-4-5 0,-3 0 0,-1-1 0,0 1 838,0 0 0,0 4 0,0 0 0,0-1 1,-1-1-1,-2 1 1326,-1 1 0,-1 5 1,4-4 63,-4 2 1,4 3 0,-5 8 0,1 5 0,-1 5 0,1 4 0,-3 2-1462,1 3 1,4-4 0,-2 3 0,4 0 0,1 2-1,0 2 516,0 0 0,6-1 0,1 1 0</inkml:trace>
  <inkml:trace contextRef="#ctx0" brushRef="#br0">17969 12621 8164,'-1'-33'0,"-2"7"3176,-2 6-2553,-5 11 1,8 5 0,-4 8 0,0 7 0,-1 4 55,0 2 1,-5 1-1,3-3 1,-3 1 0,-3 2-1,-1-2-692,-2-1 0,-1-2 0,3 1 1,-2-2-1,2-2 0,1-1 1,1 0-992,1-2 0,0 5 1,-1-5-1,3 2 62,2 0 1,3-4 0,7 2-1,4 0 1,4-1 499,2 0 0,3-1 1,-1-5-1,0 0 1,1 0-1,-1 0 285,0 0 1,1 0 0,1-2-1,1-1 1,2-3 16,-2-1 140,-1 4 0,4-9 0,2 5 0</inkml:trace>
  <inkml:trace contextRef="#ctx0" brushRef="#br0">18249 12807 8165,'0'-22'4201,"0"0"-2968,0 0 0,0 16 0,-2 6-529,-2 7 1,-8 7-1,-7 2 1,-2 3-1,-2 0 1,-3 1-876,0-4 0,1 3 0,1 0 0,3 1 0,2-1 0,4-3-1253,5-1 1,-1-2 1423,7 1 0,11-7 0,8-1 0</inkml:trace>
  <inkml:trace contextRef="#ctx0" brushRef="#br0">18396 12754 8162,'0'-27'4415,"0"13"-3586,0 2 1,1 12-1,2 1 1,3 2-1,1 3 1,4 2-1683,1 2 1,1-3-1,0 1 1,1-2 0,-1-3-1,0-2 1,1-1 164,-1 0 1,-4-1-1,-2-4 1,1-4-1,-2-3 1,-1-1 1148,-2 0 0,3-1 1,-1 1-1,-1 1 0,1 2 1,1 1 551,1-1 0,-3 4 1,4 3-1,-2 6 1,-3 7-1,-2 6-1808,-1 7 0,-7 8 795,-7 4 0,-17 4 0,-10 1 0</inkml:trace>
  <inkml:trace contextRef="#ctx0" brushRef="#br0">14637 13647 9539,'4'-27'0,"0"2"0,-1 3 943,-1 4 1,-1 3 0,2 2 0,2 0 66,-2-1 0,0 7 0,1 3 1,5 2-1,1 4-812,-1 2 1,3 5-1,-5 7 1,2 3-1,0 1 1,2-1-1,0-1-383,3 1 1,4-4 0,1 3 0,0-4 0,2-2-1,-2-3 1,0-4-519,-2-4 1,-3-1 0,0 0 0,-2-1-1,-3-4 1102,-5-4 1,-3-3 0,-1-1 0,0 0 0,-1 1 935,-3 3 0,2 5 0,-2 9 0,2 7-992,2 5 1,6 6-1,3-1 1,4 4-1,5 0 1,3 1-320,-1 0 1,4-7 0,-5 0 0,1-4-1,-1-1 1,-3-5 0,-1-3-781,-2-4 0,-4-3 1,-1-4-1,-2-5 1,-2-4-1,0-5 0,1-4-766,-2-3 1,4-2 0,2 0 0,5 1 0,5-1 1521,7 0 0,1 1 0,6-1 0</inkml:trace>
  <inkml:trace contextRef="#ctx0" brushRef="#br0">15850 13301 10843,'0'-40'3276,"0"11"1,-5 18 0,1 18-2342,1 8 1,-3 10 0,0 3-1,-2 9-950,-2 6 0,-2 13 1,-1 2-1,-2 4 1,-1 2-1,-2-3 1,2-1-1,1 0-1735,2-1 0,-1 3 1,2-4 1749,4-2 0,2-1 0,6-2 0</inkml:trace>
  <inkml:trace contextRef="#ctx0" brushRef="#br0">17076 13327 8465,'-7'-28'-2,"-7"6"1540,1 17 1,-6 16-1,4 11-512,-3 2 1,3 1 0,-4 3 0,1 3 0,-1 5 0,0 2 0,-1 4 0,4-1-1110,1-1 1,3 7-1,4-8 1,3-1-1,4-1 1,1-3-1,1-2-1306,4-6 1,2-4 0,8 1-1,1-7 1,2-6 368,-2-5 0,-1-7 1106,-2-7 1,1-5 0,-3-13 0,0 0 0,-2 1 578,1-1 0,-2 0 0,-1 2 1,-1 1-1,-3 4 0,0 2 1,0 5 1055,1 2 0,2 8 1,-3 0-1,1 6-388,-1 6-1168,-1 3 1,-2 3 0,0 3 0,0 4 0,-2 3 0,-1 2-805,-1-1 1,0-4 0,4-1 0,0 0 0,0-2-1,0 0-944,0-2 1,1-2 0,4-4 0,5-2 0,5-4 1582,2-4 0,7-7 0,-3-1 0</inkml:trace>
  <inkml:trace contextRef="#ctx0" brushRef="#br0">17263 13740 8319,'5'-13'1043,"-3"0"1,2-1 804,-2 1 1,-2 7-800,0 6 1,0 6-1,0 7 1,-2 1 0,-1-1-1,-1 0 1,1 2-1075,2 3 0,-1-3 0,-1 4 0,-1-1 0,1-1 1,3 0-1,3-2-1421,1-2 1,5-4 0,-3-2 0,1-1 0,4-3 0,1-1 946,1-2 1,-6-2 0,-2-2 0,-4-5 2417,-1-3 0,-6 4-1975,-3 4 0,3 8 0,4 5 0,4 3 0,7 0 0,3-2-386,2-1 0,3-1 442,1 1 0,12 2 0,-2-3 0</inkml:trace>
  <inkml:trace contextRef="#ctx0" brushRef="#br0">17622 13794 8319,'-1'-21'973,"-3"3"0,-4 3 2481,1 2-2737,-5 6 1,4 1-1,-3 7 1,2 5 889,4 7-1615,4 1 1,1 11 0,0-1 0,0 4 0,0 3 0,1-2-1,4 0-2045,4-3 0,2-1 0,3-2 2053,-1-6 0,12-2 0,3-1 0</inkml:trace>
  <inkml:trace contextRef="#ctx0" brushRef="#br0">18156 13407 8846,'0'-21'681,"-6"8"1,4 13 0,-2 10 0,1 5-117,-2 3 1,-1 1 0,-4-1 0,1 4 0,-1 5 0,-2 4 0,-1 5-1,-1 2-750,1 2 1,1 1-1,2 2 1,1 2 0,0-2-1,2-2-3297,2-1 3139,4-6 1,1-7 342,0-9 0,6-3 0,1-2 0</inkml:trace>
  <inkml:trace contextRef="#ctx0" brushRef="#br0">18276 13820 8327,'-14'-41'895,"1"5"1,0 8-1,-1 18 281,1 1 1,0 6 0,-1-2 0,1 4 0,1 2 0,2 5-924,1 8 1,6 1-1,-2 7 1,4 0 0,1 2-1,0-1-916,0 1 0,6 3 1,3-8-1,4 0 1,3 0-1,4-2 1,-1-4-337,0-4 1,5 1 0,-3-5 0,2-2 0,3-2 998,2-1 0,13-6 0,1-1 0</inkml:trace>
  <inkml:trace contextRef="#ctx0" brushRef="#br0">19155 13847 12796,'-4'-24'0,"-3"1"318,-5 3 0,3 5 0,-6 13 1,5-3-1,-1 2-192,-1 2 1,1-1 0,0-1-1,2-1 1,-1 2 0,-2 5 184,-1 6 0,5-1 0,2 0 0,2 4 1,0 3-1,1 3 0,1 0-343,2 1 0,0-3 0,0 5 1,0 0-1,2-2 0,1 0 0,3-3-50,1-1 1,-4 3 0,1 0 0,-2-2 0,-2-1 447,0-2 0,-6-1 1,-3-3-1,-3-3 1,-3-2-1,-1 1 0,-3-2-942,-2-2 0,5-1 0,-2 0 0,3 0-999,2 0 1575,11 0 0,10 6 0,12 1 0</inkml:trace>
  <inkml:trace contextRef="#ctx0" brushRef="#br0">19222 14007 10009,'-7'0'4756,"1"1"1,7 4-4562,4 4 1,2-2 0,8 0 0,1-1 0,3-3 0,1-1-877,-1-2 0,3 0 1,-3 0-1,1-2 0,-1-2 1,-3-6 680,-1-7 0,4-3 0,2-7 0</inkml:trace>
  <inkml:trace contextRef="#ctx0" brushRef="#br0">19769 13674 8150,'0'-20'5000,"0"13"-4573,0 3 1,1 8-1,2 9 1,2 1 0,-1-1-1,0 0 91,1 1 0,-1 3 1,-4 1-1,0 0 1,0 0-1,0-1-1109,0 0 0,0-2 1,0-2-1,0 0 0,0 1 1,0-1-1869,0 0 0,6-4 2117,3 0 1149,3-6 0,-5 4 1,-2-2-1,-4 4-413,-1 3 1,-4 5 0,-2 3-1,-2-1 1,-2 3 0,-3 2 0,-5 5 1284,-4 4-1679,-3 2 0,-14 11 0,-2 2 0</inkml:trace>
  <inkml:trace contextRef="#ctx0" brushRef="#br0">13410 14846 8274,'-13'-19'1299,"-5"6"-580,0 0 1,5 5 0,6 7 0,2-2 0,8-2 0,9 4 128,9 4 1,10 0-1,4 6 1,2-1-1,2 1 1,-1 0-96,4 2 0,-1 0 0,-5 3-882,-5-1 0,-7 0 0,-5 1 0,-3-1 0,-5 0-108,-4 1 0,-3-1 0,-5-1 0,-5-2 1,-7-2-1,-10-1 289,-6 0 0,-1-2 0,-5 2 0,-2-1 1,0-1-1,1-1 0,5 1 0,3-1 336,1 2 0,6 0 1,5 4-1,6-1 1,5 2-1,4 0-607,1 3 0,12 0 0,7 3 1,9 1-1,9-2 0,6-1 1,9-2-1208,9 0 0,-2-5 0,10-4 0,1-2 0,-3-4 0,-1-4 1426,1-7 0,-15-12 0,6-9 0</inkml:trace>
  <inkml:trace contextRef="#ctx0" brushRef="#br0">14023 14447 8246,'-25'-32'306,"0"0"0,-1 0 0,-1 0 0,0 2 0,-1 1 2648,-27-21-2247,-4 13 0,8 10 0,0 11-252,3 5 0,4 8 1,4 14-1,1 10 1,4 11-1,4 11 1,4 13-1,6 9-348,8 7 0,9-28 1,2 2-1,4 0 0,2 0 1,1 0-1,3 1 0,3 1 1,2-1-1,2-2 0,4-1 1,4 1-1,3-2 1,2 0-1,3-3 28,1 0 1,3-3 0,8 2 0,3-2 0,-5-7 0,2-1-357,2 0 1,2-2 0,1 0 0,0-2 0,-1-5 0,1-3-98,-1-1 0,-1-1 0,-3-2 0,-1-2 0,26-2 0,-9-5 0,-12-5 0,-10-7 0,-11-9 0,-12-13-100,-8-16 0,-13-10 0,-12-12 0,4 33 0,-3 0 0,-4-1 1,-2 0-1,-2-1 0,-3 1 223,-1-1 1,-3 2-1,-3 1 1,-1 2-1,1 4 1,0 2 194,-1 2 0,0 2 0,-1-1 0,0 3 0,-2 3 0,0 3 0,0-2 0,0 1 0</inkml:trace>
  <inkml:trace contextRef="#ctx0" brushRef="#br0">15436 15206 8417,'5'-13'0,"-1"0"0,1-1 0,1 1 0,2 0 0,4-1 0,3 0-92,3-4 0,-2 3 0,6-4 1,1 1-1,-3-1-150,-2-2 1,1 5-1,-1-2 739,-2 3 0,-5 2 1,-4-1-1,1 3 1,-2 0-1,-1 2 1,-3 0 1066,-5 2 0,0 4 0,-6 10 0,-1 8 1,-2 5-1,-1 5-1302,-1 4 1,5 7-1,0 7 1,-1 3-1,0 3 1,-1 2-1,4 3 1,1-2-1,3-4-1271,2-5 0,1 6 0,0-10 0,0-1 1,1-2-1,4-4 0,2-4-6604,0-4 7613,5 1 0,-4-10 0,5 4 0</inkml:trace>
  <inkml:trace contextRef="#ctx0" brushRef="#br0">15490 15539 8279,'-5'-31'182,"1"0"0,-1 5 1,5 5-1,0 2 1,2 2-1,2 4 0,7 3 633,5 1 1,6 6 0,8-2 0,4 4 0,1 1 0,5 1 0,2 2-816,5 2 0,9 11 0,5-1 0</inkml:trace>
  <inkml:trace contextRef="#ctx0" brushRef="#br0">16316 15366 8310,'-7'-25'2253,"-8"9"0,5-5-24,-1 9 0,7 8 1,1 8-2029,6 5 0,4 1 0,6-1 1,1-3-1,-1-1 0,0-1-710,1-1 1,-1-3 0,0-4 0,1-5 0,-1-3-1,-1-1-1365,-3-1 1991,3 1 1,-9 0 0,4-1 0,0 2 0,1 4-183,2 3 1,-2 4 0,1 1 0,-1 1 0,1 4 0,0 5-494,2 6 0,6 3 0,4 5 558,0-2 0,10 1 0,-3 3 0</inkml:trace>
  <inkml:trace contextRef="#ctx0" brushRef="#br0">16769 15513 9371,'-7'-6'2370,"1"4"1,12-4 0,4 6-1,7 0-1804,5 0 1,4 0 0,6 0 0,2 0 0,1 0 0,1 0-746,1 0 0,0 0 0,0 0 0,-5-1 0,-2-2 1,-6-3-1,-4-1-997,-3-4 1,-4 0 0,-4-3 0,-5 1 0,-4 0 0,-4-2 0,-6 0 952,-7 2 1,-5-4 0,-8 8 0,-1-1 0,0 0 0,2 2 0,0 2 1193,4 3 0,8 2 0,0 2 0,5 4 1,5 4-1,1 3 0,5 1-1006,4 0 1,5 6-1,10 4 1,6 2-1,6 2 1,5-1-1983,4 1 1,8-1-1,5 1 2017,4 0 0,8-1 0,-3 1 0</inkml:trace>
  <inkml:trace contextRef="#ctx0" brushRef="#br0">17463 15606 8091,'-14'-31'855,"1"1"2052,0 5 1,1 9-2422,3 7 1,3 9-1,7 3 1,4 10 0,4 7-487,3 3 0,1 14 0,0 5 0</inkml:trace>
  <inkml:trace contextRef="#ctx0" brushRef="#br0">15476 5584 28644,'-13'-12'-26,"0"3"0,4 9 0,0 12 1,-1 7-1,-2 11-189,-2 7 1,1-3 0,0 11 0,-1 5 0,0 8 0,-3 8 0,-2 5 0,9-33 0,-1 1 0,0 3 0,0 1 0,0 2 0,0 2 0,0 1 0,1 1 0,0 2 0,1 0 0,1 2 0,1 0 0,1 1 0,0 0 0,2 0 0,1 1 36,-1 0 1,2 1 0,0 6 0,2 1 0,3-3 0,2 0 0,1-2 0,3-1 0,0-1 0,2-2 0,3-3 0,2-2 0,2-1 0,2-2 0,4-3 0,1-2 147,2-1 1,3-3 0,1-2 0,3-3 0,2-3 0,2-2 0,0-1 0,2-3 0,3-2-1,2-2 1,2-2 0,2-3 0,5-1 0,3-2 0,5-2 0,2-1 156,6 0 1,1-1 0,2 0 0,2-2-1,-24-1 1,0-1 0,1 1 0,2-2 0,1 1-1,0-1 1,4 0 0,1 0 0,0 0-1,1-1 1,0 1 0,0-1 0,1 1 0,0-1-1,0 1 85,1-1 1,1 1 0,-1-1 0,-1 1 0,1-1 0,0 1-1,4-2 1,2 0 0,-1 1 0,1 0 0,-1 1 0,1 0-1,0 0 1,0 0 0,1 1 0,-1 0 0,0 0 0,0 0-177,0 0 0,-1 0 1,1 0-1,-1-1 0,1 1 1,0 1-1,-2 0 1,1 0-1,0 1 0,1-1 1,1 1-1,-1-1 0,-1 1 1,0 0-1,-1 0 1,2 0-1,0 1 0,-1-1-65,0 1 1,-1 0 0,0 0-1,-4-1 1,-1-1 0,-1 0-1,-1 0 1,0-1 0,-1-1 0,1 1-1,0 0 1,0 0 0,-3 0-1,0 0 1,1 0 0,-1 0-1,0-1 1,-1 0 0,-3 1 0,-1-1-1,0-1 267,21 1 1,-1-1 0,-1-2-1,-1-1 1,-7 0 0,0-2-1,-3 1 1,0-2 0,-2-2-1,-1 0 1,-2-1 0,-2 0 35,-1 0 0,0 0 1,-3-2-1,-2-1 1,-3 0-1,0-2 0,-3 0 1,0-2-1,1-1 1,-2 0-1,-2-1 1,-1 0-275,-2-1 0,-1-2 0,-2-2 0,-1-3 0,-2-1 0,-1-3 0,-1 0 0,-1-2 0,1-5 0,-1-1 0,-1-1 0,-1-1 0,2-5 0,-2-1 0,1-1 0,-2-1-92,0-2 0,0-1 0,3-13 0,-2-2 0,-5 4 0,-2-1 0,0-4 0,-2-2 0,0-3 0,-2 0 0,-1 0 0,-3-1-388,-1 2 1,-3-2 0,-2 21-1,0-2 1,-3 2 0,-1-21 0,-2 2-1,-1-1 1,-2 1 0,-2 1 0,-2 2-1,-2 5 1,-1 1 148,-1 2 0,-2 1 0,-5-1 0,-2 2 0,-1 8 0,-1 2 0,-4 1 0,-2 2 1,-2 2-1,-2 2 0,-1 4 0,-2 1 0,-3 2 0,-2 2 310,-3 2 1,-3 1 0,-3 2 0,-3 3 0,-7-1 0,-3 2 0,-4-1 0,-3 2 0,22 6 0,-1 0 0,-2 0 0,-4 0 0,-1 0 0,-1 1 0,-3-1 0,0 0 0,-1 0 24,-3 0 1,0 0 0,-1 1 0,0-1-1,0 1 1,0 0 0,-1 1 0,0 1-1,0 0 1,0 1 0,0 0 0,1 0-1,0 1 1,2 0 0,0 1 0,5 0-1,0 1 1,2 1 0,3 0 0,0 1-1,1 0-98,1 1 0,2 1 1,1 1-1,-19-1 0,3 2 1,6 4-1,1 2 0,5 2 1,0 3 93,2 2 0,2 3 0,2 0 0,1 2 0,0 3 0,1 1 0,2 2 0,0-1 0</inkml:trace>
  <inkml:trace contextRef="#ctx0" brushRef="#br0">23701 4864 29334,'6'-19'-1441,"3"6"1,-2 7 0,4 13 0,2 10 1144,3 8 0,3 15 1,-2 3-1,1 6 1,-2 8-1,-1 7 0,-4 9 1,-6-35-1,-1 2-111,-1 2 0,-1 0 0,-1 2 1,-1 0-1,-1 3 0,-1 1 1,-1 0-1,-1 1 0,-3 2 0,-1 0 1,0 2-1,-2 0 0,0 1 1,0 1 368,-1 3 1,1 0-1,1-3 1,0 1-1,-2 5 1,0 1-1,0 1 1,0 1-1,0-2 1,1-1 0,1 1-1,0-1 1,2-3-1,1-1-9,1 0 0,1 0 1,0 1-1,2-2 1,2-1-1,0-2 1,0 0-1,2 0 1,0-1-1,1-1 1,3 0-1,0-1 1,3 0-1,0-1 62,1 1 0,1-1 1,0 3-1,1 0 1,3 1-1,0 1 1,1-3-1,1 0 1,-1-1-1,2-1 1,1 1-1,0-1 45,2 2 0,1-1 0,2 0 0,1 1 0,3 0 1,0 0-1,2-2 0,1 0 0,0-2 0,2-1 1,2-1-1,1 0 0,1-1 0,1 0-74,3-1 0,0-1 0,3 3 0,1-1 1,-1-1-1,1-1 0,0-1 0,0-1 1,1 0-1,1-1 0,0-2 0,1 0 1,3 0-1,0 0 18,2 0 0,1 0 1,-2-2-1,0 1 1,3 1-1,2 0 1,1-1-1,0 0 0,-1-1 1,0-1-1,1-1 1,1-1-1,-2-2 1,0-1 75,-1-1 1,0-1 0,1-1 0,-1-2 0,-7-4 0,0-1 0,-2-2 0,0 0 0,-1-4 0,-1-1 0,-3-3 0,0-2-1,-2-2 1,0-1 566,-2 0 1,0-2 0,30-5 0,-7-9 0,-1-7 0,0-6 0,-1-9 0,-3-6-224,-1-5 1,-27 18 0,0-1-1,1 1 1,-2 0 0,0-2 0,0-2-1,0-1 1,-1-2 0,-1-1 0,-1 0-1,0-3 1,-1-2-408,0-3 0,-3 0 0,-1 3 0,-2-2 0,-1-9 0,-1-3 0,-1 0 1,-1-1-1,-2-1 0,0-1 0,-2-3 0,-2-1 0,-1-1 0,-1-1-294,-2-2 0,-2-2 0,-2 18 0,-1-2 0,-1 0 0,-1-1 0,-1-1 0,-1 0 0,-1-1 0,-1 0 0,0-1 0,-2-1 0,-1-1 0,-1 0 0,0 0 0,-1 1 0,-1-1 0,-1-3 0,0-1 0,-2 1 0,0 0 0,-1-1 0,0 1 42,-1-1 0,0 0 0,-1 1 0,-2 0 0,0 1 1,-1 0-1,1 2 0,0 0 0,0 1 0,-1 3 1,0 0-1,-1 1 0,-1 0 0,-1 1 0,0 1 1,0 3-1,-1 2 0,0-1 109,-1 1 0,-1 0 0,-1 2 0,-14-16 0,-1 4 0,-1 5 0,-2 4 0,3 4 0,-3 4 0,-2 4 0,-2 4 126,-3 4 0,-1 2 0,2 1 0,0 3 0,-8 3 0,-1 3 0,6 3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16823 4931 29046,'-21'-68'-1463,"2"1"1,5 18 0,1 11 0,0 10 0,-1 10-1,0 8 1622,-4 2 0,-3 7 1,-6-4-1,-1 4 0,-3 1 1,-6 0-1,-6 0 1,-7 0-1,-7 0 0,-5 1 1,-1 2-1,-1 3 1,2 0-1,-3 2-260,-5-1 0,0 6 1,33-4-1,0 0 1,-35 9-1,2 1 1,2 3-1,1 3 125,1 2 1,-1 6 0,0 2 0,35-15-1,-1 0 1,0 2 0,1 1 0,-1 1-1,1 0 1,-2 3 0,0 0-112,0 1 1,0 2 0,-1-2 0,1 1-1,1 4 1,0 1 0,-1 2 0,0 2 0,0 1-1,1 0 1,0 3 0,1-1 0,2 1-1,1-1-47,-1 3 1,2 0 0,0 0 0,1 2 0,1 2 0,0 0 0,1 1 0,1 0 0,0 2 0,-1 2-1,3-1 1,0 1 63,0 2 0,0 1 1,0 4-1,1 0 0,0-2 1,2-1-1,-2 1 0,2 0 1,-1 3-1,1 1 0,1 0 1,1 2-1,0 2 0,1 1 1,1-1-1,0 0-139,2-1 0,0 1 0,-2 5 1,2-1-1,2-2 0,2-1 0,0 0 1,-1 1-1,0 2 0,-1 0 0,2 0 1,-1-1 163,0 1 0,1 1 0,0 4 1,0 0-1,2-2 0,1 0 1,-1 0-1,0-1 0,1 2 1,-1 1-1,1-2 0,0 0 1,3-22-1,-1-1 0,1 2-96,0 1 1,0 1-1,0-1 1,1 19 0,-1 1-1,1-21 1,0 1 0,-1 0-1,1 0 1,0 1-1,0-1 1,1 0 0,0-1-1,0 1 1,1 2 0,-1 0-1,1 0 1,0-2 0,0 1-1,0-1 46,0 0 1,0 0 0,0 1 0,0 6 0,0 1 0,0 0 0,0-5-1,0 0 1,0-1 0,0 2 0,0 0 0,0-1 0,0 2 0,0-1-1,0 0 1,0 0 0,0-1 0,0 0 0,0 2 0,0-1 0,0 1-1,0 0 1,0 0 0,0 0-13,0 1 1,0 1 0,0 0-1,-1-1 1,-1 0 0,0 0-1,0 1 1,0 0 0,-1 0-1,0-3 1,-1 0 0,0 0-1,0 2 1,-1 0 0,0 0-1,-1-1 1,1 1 0,-1 0 47,0 2 0,0 0 1,-1 0-1,1 3 1,0 1-1,-1-1 1,-1-1-1,-1-1 0,1 1 1,-1 0-1,1 0 1,0 1-1,-2 1 1,0 0-1,0 0 1,0-2-1,-1 0 0,1 1 1,-1 0-1,0 1 1,0 0 34,1-1 0,0 1 1,1 0-1,-1-3 0,1 0 1,-1 0-1,1 3 0,1 0 1,-1 1-1,0-1 0,-1 0 1,1 0-1,-1-1 0,1-1 1,0 1-1,-1 1 0,0 0 1,1-1-1,1-1 1,0 0-1,1-1 7,-1 0 1,1 1 0,1-1 0,1-1 0,1 0 0,1-1 0,1-3 0,1 0 0,0-1 0,0-1 0,0 0 0,1-1 0,1 1 0,-1 0 0,2 0 0,1-2 0,0-1 0,1 0 156,3-2 0,0 0 0,2-1 0,5 21 0,4-2 0,5-3 0,2-3 0,1-1 0,2-2 0,4 0 0,2-1 0,1-2 0,2-2 0,4 0 0,3-1 109,1-3 0,3-1 0,1-3 1,1-2-1,5-1 0,1-2 1,4 1-1,2-2 0,-20-13 1,2-1-1,0-1 0,2 2 0,1-2 1,1 0-1,0 0 0,0-1 1,1 0-243,-1-1 0,0-1 1,1 1-1,3 2 1,1 0-1,-1 1 1,-4-3-1,-1 0 1,0 0-1,2 1 0,1 1 1,-1-1-1,1 0 1,0 0-1,0 0 1,-1 0-1,0-1 1,0 0-8,-2-1 0,0 0 0,-1 1 0,0-1 0,-1 1 0,1 0 0,20 7 0,1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14048 5454 8252,'0'-13'-1790,"0"1"2498,0-1 0,0 0 0,0 1 0,0-1 0,2 1 41,2-1 0,-3 5 0,4-1 1,-4 2-759,-1 5 2092,6 3 0,-1 5 1,2-5-1573,-7-4 0,0 0 1,-4 8-1,1 4 1,0 7-1,-2 5 1,-1 2-1,-1 4-161,0 2 1,3-1-1,-3 5 1,0-1-1,1-1 1,1-1-1,2-2 1,2-1-152,1-2 0,0-4 0,1-1 0,3-2 0,5-3 1,3-1-1,4-1 0,0-2-237,0-2 0,2 2 0,-1-3 0,0 2 0,-1 0 0,3-2 0,-1 2 0,1 1 3,1 2 1,-3-5-1,4-1 1,1 0-1,2-1 1,1-1 0,0-2 173,1-1 0,4-4 0,4-2 1,1-4-1,1-4 0,-1 0 1,2-1-91,-2 1 0,-6-1 1,1 2-1,-4 1 1,-1 3-1,-1 0 1,-3 1-436,-4 1 1,1 1-1,-2 2 1,-4-1-1,-2-1 1,0 1-625,1 2 0,-3 5 1,-1 2-1,-1 1 0,-2 1-121,2-1 0,-3 3 1,5-6-1,2-1 1,2-2 1130,5-1 0,3-11 0,5-3 0</inkml:trace>
  <inkml:trace contextRef="#ctx0" brushRef="#br0">14918 5492 8147,'-20'0'125,"3"0"1,5 1-1,3 3 525,5 5 0,3-2 1,4 1-1,4 2 1,7 2-1,2 4 1,5 1-1,2-1 186,3 3 1,4-5-1,-2 2 1,1-2-1,0-1 1,1 0-1,-1-1-778,-1 1 1,-5-2-1,-4-1 1,-1-2-1,-4 2 1,-2 0 0,-5 0-115,-2-2 1,-1 0-1,-5 5 1,-3 0-1,-6-1 1,-4 1-1,-4-1 95,-2 1 1,-1 0 0,-4-1-1,0 1 1,1-1 0,2 1-1,2 0-323,2-1 0,2 5 0,8 0 0,7-3 284,8-4 0,7-10 0,11-7 0</inkml:trace>
  <inkml:trace contextRef="#ctx0" brushRef="#br0">16014 5643 7960,'8'-13'1190,"1"1"0,-7 3 1,1 2-614,-6 2 1,-4 0 0,-5 5-1,-1 0 1,1 0 0,-2 0-1,-3 2-1,-4 2 1,1 3 0,-1 6 0,-1-1 0,-1 1 0,1 1 0,2 1-137,2 2 0,3 1 1,5-2-1,3 0 1,1 0-1,4-2 1,2-2-498,4 1 1,7-5 0,7-1 0,3-2 0,6-5-1,4-5 1,2-3-492,1-6 0,-9 1 1,2-5-1,-4 1 1,-4 1-1,-4 2-379,-2 4 0,-2-1 1820,-3 2 1,-4 13-1,-8 8 1,-4 7-1,-3 9 1,-2 3 0,-1 5-19,-3 5 1,2 0 0,-5 3 0,1 1 0,0-1 0,1-1-876,3-3 0,1-2 0,3-3 0,1-3 0,3-2 0,0-5 0,1-4-1016,1-3 0,0-1 1,7-6-1,2-2 0,4-5 1016,4-3 0,11-12 0,4-3 0</inkml:trace>
  <inkml:trace contextRef="#ctx0" brushRef="#br0">16782 6071 8013,'0'-13'3935,"0"1"0,0 6-3134,0 6 1,0 6 0,0 8-1,0 3 1,-1 5-111,-3 6 1,-3 4-1,-6 7 1,1 2-1,-2 2 1,-2 1-1,-1-1 1,1-4-446,-3-4 1,7-1 0,-2-7-1,4-4 1,2 0 0,-1-4-1571,1-2 1,5-7-1,-1-9 1,4-12 569,4-10 1,3-7-1,7-11 1,3-3 0,4-6-1,3-2 655,1 0 1,4-6-1,1 9 1,-4 4 0,-2 4-1,-4 5 1,-1 5 900,1 2 0,-3 8 1,2 3-1,-1 5 1,-2 4-1,-2 2 1,-2 2-117,1 1 0,-5 4 1,-1 2-1,0 4 1,-1 5-1,0 2 0,-4 3-422,0 2 0,-4 1 1,-2 4-1,-6 2 1,-5 1-1,-6 1 1,-3-1-1042,-1-1 0,0-6 1,0 0-1,-1 0 0,1-3 1,0-4-1,1-6-862,3-2 1,3-2-1,5-4 1,2-1 0,3-3-1,6-6 1248,9-6 1,13-3 0,12-6 0</inkml:trace>
  <inkml:trace contextRef="#ctx0" brushRef="#br0">17198 6046 10940,'0'12'1337,"0"1"0,-4-5 0,-2-1 0,1 0-751,-1 0 0,2-2 0,5 3 1,4 0-1,3-1 0,5-2 0,2-4-518,2-1 0,4-1 0,-3-4 1,0-3-1,0-2 0,-4-1-195,-4-2 1,-4 8 0,-6-8 0,-2 2-1,-2 1 1,-6 0 0,-4 3 442,-2 2 0,-7 1 1,2 4-1,-1 1 1,1 3-1,3 5 0,2 2 83,4 1 0,-2 7 0,9 0 0,3 2 0,0 0 0,2 2 0,2-1-1624,2-1 0,8 1 0,9-5 0,5-1 0,4-4 0,7-3 0,5-5 1225,3-3 0,1-1 0,4 0 0</inkml:trace>
  <inkml:trace contextRef="#ctx0" brushRef="#br0">17664 6134 7999,'-12'0'1074,"-1"0"0,0 1 1,1 2-1,-1 1 1,2 1-42,3 0 0,-2 2 1,6 6-1,1-1 1,1 1-1,2 1-535,0 3 1,2-7-1,2 2 1,6-1-1,4-1 1,4-1-1,0-5-766,0-3 0,3-6 0,-2-4 0,-3-2 0,0-3 0,-6-1-139,-3-2 0,1-4 0,-4 4 1,-2 2-1,-4 1 0,-3 1 1,-2 2-1,-3 1 378,-1 2 0,2 5 1,2 0-330,2 6 0,3 2 0,11 5 1,7-3-1,8 0 0,4-1 0,3-1-1306,1-2 1,0-1 0,1-2 1663,-8 0 0,6 0 0,-5 0 0</inkml:trace>
  <inkml:trace contextRef="#ctx0" brushRef="#br0">18004 6134 7999,'-12'0'0,"-1"0"0,1 0 0,-1 1 0,0 4 369,1 3 0,-1 3 1,1 2-1,-1 1 1,0 3-1,2 2 1,1 4-1,2 0 859,-2 4 1,-2 5 0,-2-2 0,0-2-1,2-2 1,1-1 0,1-1 0,1-1 16,0-2 1,6-10 0,1 0 0,6-4 0,7-7 0,6-7-1388,2-10 1,7-11 0,3-5 0,0-5 0,2-4 0,1-3 0,2-3-717,0-2 1,-6 8 0,0-3 0,-5 9 0,-3 8 0,-3 4 0,-5 6-1534,-2 4 1,-7 1 0,1 13 2195,-2 6 0,-4 4 0,-2 4 0,-4 2 0,-4 5 0,0 2 0,-2-1 1833,-3-1 0,3-1 1,-1 2-1,3-2 0,5-2 1,2-3 396,2-1 0,3-7 1,4-2-2036,5-4 0,13-12 0,5-3 0</inkml:trace>
  <inkml:trace contextRef="#ctx0" brushRef="#br0">18748 5618 8392,'15'-24'0,"-4"3"1093,-4 4 0,2 3-176,-5 1 0,0 9 0,-5 8 1,-3 13-1,-6 10-133,-6 6 0,-3 9 0,-9 6 0,-3 4 0,-5 4 0,-2 1 0,18-27 0,-1-1-608,-18 28 0,1-2 0,6-9 0,7-4 0,7-3 1,5-2-1,5-5-14,3-7 1,5-1-1,6-9-162,7-4 0,5-4 0,7-7 0</inkml:trace>
  <inkml:trace contextRef="#ctx0" brushRef="#br0">18760 6008 7952,'-5'9'810,"-4"-1"1,-6 0 0,-2 5 0,2-1 317,1 1 0,3 4 1,1 0-1,3-2 1,1 0-1,3 1 1,2 1-1,1-2-872,0-1 0,7-3 0,6-2 1,5-5-1,3-4 0,0-4-534,1-5 1,-4-6-1,-1-3 1,-4-1-1,-3 0 1,-3 1-1,-2-1 1,-2 4 76,-2 1 0,-6 7 1,-4 3-1,-2 2 1,-1 2 173,-1 0 1,5 6-1,1 4 1,1 5-1,3 6 1,3 2-1,4-1 1,5-1-3047,2 1 1,7-3 3072,3-3 0,14 4 0,4 0 0</inkml:trace>
  <inkml:trace contextRef="#ctx0" brushRef="#br0">20007 5630 7734,'12'0'665,"0"-1"1,-3-3 0,0-3-190,1 0 0,1-4 1,1 2-1,1-2 1,0-2-1,-2 1 415,-3-1 0,-2 5 1,-8 1-1,-2 1 1,-6 3-1,-4 2-583,-2 1 0,-7 0 1,2 1-1,-3 4 1,-2 4-1,-2 5 1,-2 5-1,2-1 1,2 3-1,1 1 1,-1 6-157,1 3 1,4-2 0,2 3 0,-1 2 0,2 0 0,0 2 0,2-1 0,4 1-479,3 1 1,-2-4-1,4 0 1,0-3-1,3-2 1,2-2-1,2-5 1,0-3 325,0 0 0,6-4 0,1 4 0</inkml:trace>
  <inkml:trace contextRef="#ctx0" brushRef="#br0">19554 6084 12370,'12'-4'591,"1"0"0,-1 1 0,2 1-301,3 2 0,4 0 0,8 0 0,5 0 0,4 0 0,2-1-290,2-3 0,12-9 0,-3-6 0</inkml:trace>
  <inkml:trace contextRef="#ctx0" brushRef="#br0">20146 5895 10222,'-13'8'0,"2"1"740,3 1 0,-6 1 1,4 1-1,0 1 1,0 1-1,2 1 1,1 2-1,0 0 1,1 0-1,1 0 0,2-1 1,1 1-690,2 0 0,2-2 0,2-6 1,6-5-1,5-4 0,6-4-51,3-5 0,7-7 0,1-4 0</inkml:trace>
  <inkml:trace contextRef="#ctx0" brushRef="#br0">20272 5820 7920,'-11'8'0,"1"-1"0,2 0 0,-1 0 0,2 3 1023,2-5 1,5 7 0,0-4 0,0 3 0,1 2-546,3-1 0,7 0 0,9-4 0,2-4 0,8-2-478,5-2 0,0-6 0,8-1 0</inkml:trace>
  <inkml:trace contextRef="#ctx0" brushRef="#br0">20549 5857 7920,'-12'7'776,"-7"-1"0,10 0 0,-4 1 0,3 1 0,3 0 0,3 2-364,3 1 0,1 2 1,0 0-1,2-1 0,5 1 1,6-1-1,1 0 0,3-3 1,1-2-1,6-1 0,1-3 1,4-3-3407,2-4 1,-3-3 2993,2-6 0,-4 0 0,-1 1 0</inkml:trace>
  <inkml:trace contextRef="#ctx0" brushRef="#br0">20801 5883 7920,'-12'0'496,"-1"5"0,2 4 1,2 2-1,5 1 652,3 1 1,1 1-1,1 1 1,3 2 0,3 0-1,2 1 1,-1 2 0,1 1-998,-2 0 0,2-2 0,-4 2 0,-3-2 0,0-3 0,-2 1 0,0-1 1,0-2-1569,0-2 1,0-3 0,-2-2 0,-2-3-1,-3-6-2895,0-5 4312,2-9 0,5-10 0,0-6 0</inkml:trace>
  <inkml:trace contextRef="#ctx0" brushRef="#br0">21330 5593 7879,'0'8'688,"0"1"1,-5 1 0,-4 5-1,-2 3 1,-1 2 0,-2 3 0,-3 5-1,-3 6 1,-1 2 34,0 2 1,6 0-1,-3 0 1,2-2-1,2-2 1,4-5-1,3-4 1,5-2-1,0-4-786,2 0 1,3-4-1,5-7 1,9-3-1,7-5 63,5-5 0,4-7 0,4-8 0</inkml:trace>
  <inkml:trace contextRef="#ctx0" brushRef="#br0">21343 5958 8852,'-4'-5'0,"0"5"622,1 7 1,2 5-1,1 4 1,0 0-1,0 0 1,0-2-1,1-2 1,2 1 0,2 0-1,2-2 1,3-1-1,1-3-726,2-2 0,0-1 0,-1-4 0,1-1 1,-2-3-1,-3-5 0,-3-2 0,-3-3 0,1-1-12,1-2 0,1 0 0,-5 5 0,0-1 0,1 0 0,2 1 0,1-1 1475,-1 1 1,4-1 0,1 2-1320,3 2 1,-2 4 0,-1 5 0,1 1 0,-1 2-1415,0 1 0,-3 0 0,3-4 1304,2 0 1,1 0-1,2 0 1,-2-1 0,-1-2 257,-2-1 1,-5 1 0,0 7 0,-6 6 0,-6 6 0,-3 3-1,-4 2 1,-2 0-1418,-1 2 1074,-2 0 1,1 1-1,3-1 155,3-2 0,2 0 0,-1 4 0</inkml:trace>
  <inkml:trace contextRef="#ctx0" brushRef="#br0">22565 5442 8757,'-12'-4'1025,"-1"-1"0,5 7 0,-1 6 0,-1 5-187,-1 4 1,0 2-1,1 8 1,0 2 0,-2 6-1,-4 4 1,0 6-1,-1 1-215,0 2 1,-5 4 0,2-8-1,0 1 1,4-3 0,2-3-1651,1-1 1,5-6 0,1-2 0,1-4 0,3-2 0,2-3 1026,1-4 0,5-9 0,2-2 0</inkml:trace>
  <inkml:trace contextRef="#ctx0" brushRef="#br0">22238 5908 7897,'0'-24'484,"0"3"0,0 3 0,0 5 188,0 1 1,1 0 0,3 4 0,5 4 0,3 2-1,5 2-731,4 0 1,8 5 0,4-1 0,2-1 0,2-2 58,7-1 0,3-6 0,4-1 0</inkml:trace>
  <inkml:trace contextRef="#ctx0" brushRef="#br0">22830 5656 7906,'-6'7'551,"-1"4"0,-5-2 0,-1 2 342,0 1 0,1 1 1,-2 1-1,0 1 1,0 5-1,3 1 1,-1 4-1,1-1-80,-1 0 0,3 5 0,2-7 1,2 1-1,2 1 0,1-2-1288,2-1 1,2-1 0,3-6 0,7 0-1,6-5 1,4-2 0,5-5-806,-1-5 0,1-1 0,-2-6 0,-1-3 0,-3 2 0,-4-3 0,-3 2 1605,-2-4 1,-5 1 0,-4 4 263,-6 2 1,1 4 0,-7 6-1,1 3 1,1 5 580,3 2 1,-2 1 0,2 1 0,1 0 0,3-1 0,3 1 0,2-2-1125,2-3 1,3 2 0,6-6 0,2-1 0,0-1 0,2-2 0,-2-2-332,0-2 0,-3-3 0,-5-6 0,-3 1 1,-1-1-219,-3 1 0,-3-1 0,-5 2 0,-2 4 0,0 7-17,3 7 0,3 4 0,4 3 0,5 1 0,10 2 0,7-1 520,5-2 0,16-2 0,0 1 0</inkml:trace>
  <inkml:trace contextRef="#ctx0" brushRef="#br0">23951 5958 7953,'-12'0'1261,"-1"0"0,0 0-103,1 0 0,-1 0 0,1-1 0,-1-2-167,0-1 1,5 0-1,0 4 1,-2 0 0,-1 1-1,-2 3-1154,0 5 0,1 3 0,-1 5 1,1 4-1,-1 1 0,0 1 0,2-4-681,3 0 0,2 2 1,6-5-1,0 0 1,2-4-1,3-3 0,8-5 844,6-3 0,16-1 0,5 0 0</inkml:trace>
  <inkml:trace contextRef="#ctx0" brushRef="#br0">24165 5971 7919,'0'-9'480,"0"1"1,0 7-1,0 1 1,0 7 198,0 4 0,-4 1 0,0 1 0,0 0 0,0-1 1,-1 1 2055,3-1 1,-1 1-2584,-1 0 1,2-8-1,-2-5 1,3-7-1,1-5 1,1-5-447,3-4 1,-2-2 0,3 1 0,-1 1 0,1 0 0,-1 0-1,0 1 1,0 2-453,-1 3 0,4 2 1,0 3-1,1 3 0,1 2 1,1 2 745,1 2 0,7 1 0,2 0 0</inkml:trace>
  <inkml:trace contextRef="#ctx0" brushRef="#br0">24367 6046 7919,'-13'5'980,"1"-1"1,-1 4 0,2-2-67,3 1 1,3-4 0,11-2 0,5-7 0,6-6 0,3-4-978,2-2 1,2 0-1,1-4 1,-1 2-1,-2 0 1,-2 2-2317,-2 0 1,0-3 2378,-1 4 0,2-5 0,7 2 0</inkml:trace>
  <inkml:trace contextRef="#ctx0" brushRef="#br0">24694 5946 8712,'-11'1'1299,"3"3"0,1 2 1,4 4-1,-3-3-358,-1-2 0,5 2-1055,-3-7 1,11-7 0,7-10-1,6 2 1,6 1 113,5 1 0,-4-5 0,5-1 0</inkml:trace>
  <inkml:trace contextRef="#ctx0" brushRef="#br0">24909 5933 7954,'-20'-6'793,"2"6"0,7 2 1,2 8 168,5 5 1,4 0-1,4-6 1,6-5 0,5-3-937,6-1 0,3-1 0,1-3 1,1-5-1,-3-2 0,-2-1 1,-4 0-1,-3 3-615,-1 0 1,-6 1-1,-4-3 1,-6 2-1,-7 5 1,-4 3 787,-3 1 1,-8 4 0,1 3-1,0 3 1,-1 5 0,3 3-1,-1 5 1,4-1 250,2-1 1,7 1 0,3-3 0,2-1 0,2 0 0,3-3-545,4-1 1,7-2 0,9-4-1,4-4 1,8-2 0,6-4 93,4-2 0,5-9 0,-2-6 0</inkml:trace>
  <inkml:trace contextRef="#ctx0" brushRef="#br0">25450 5807 7949,'-21'7'1516,"0"-3"1,0 7 0,-5 3 0,-2 3-1379,-2 1 1,1 3 0,4-2 0,1 0 0,2 4 0,2-1 0,2 0 0,4-2-22,4-2 1,0-1 0,6-4 0,4-2 0,8-3 0,13-5-1762,10-6 0,13-9 1644,6-9 0,0-9 0,6-2 0</inkml:trace>
  <inkml:trace contextRef="#ctx0" brushRef="#br0">25954 5442 7944,'-32'3'0,"3"8"0,1 11 557,-2 9 0,-2 7 1,-6-7-1,2 1 0,1 1 1,1 2-1,-1 2 0,0 2-316,2 0 0,-2-1 0,5-3 0,2-2 0,3 0 0,4-4 0,3-5-3440,0-5 3199,4-2 0,-4 1 0,5 2 0</inkml:trace>
  <inkml:trace contextRef="#ctx0" brushRef="#br0">25387 5958 7944,'6'-12'0,"-5"-1"1243,4 0 1,2 6 0,1 3 0,3 3-1220,2 1 0,-1 0 0,2 0 0,2 0 1,1 0-1,-1 0 0,1 1-24,0 3 0,5 3 0,-2 6 0</inkml:trace>
  <inkml:trace contextRef="#ctx0" brushRef="#br0">25740 6009 9322,'0'-24'0,"0"3"3731,0 4-3038,0 9 1,0 3-1,-1 10 1,-2 3-504,-1 3 1,-5-2 0,4-1-1,-1 2 1,1 1 0,2 2 0,1-1-965,2 1 0,2-2 0,2-1 0,4-3 0,4-2-25,0-2 0,1-1 0,-1-4 1,1-1-1,0-1 0,-1 0-1063,1-2 1862,-1 5 0,7-10 0,0 4 0</inkml:trace>
  <inkml:trace contextRef="#ctx0" brushRef="#br0">26080 5996 10658,'0'-7'3708,"-4"3"-3259,0 8 1,0-1-1471,4 5 0,1-5 1,3 1 689,5-2 0,-5-2 956,-4 0 0,-6 0 0,-5 1 1,1 2-1,2 2 0,-2 1 0,-1 1-348,-2 0 0,1-3 0,-1 5 0,1 0 1,0 3-1422,4 0 1,4-3 1143,8-1 0,9-5 0,6 2 0</inkml:trace>
  <inkml:trace contextRef="#ctx0" brushRef="#br0">26471 5933 7889,'-11'-6'0,"1"-1"566,2 0 0,-2 2 0,-6 6 0,0 3-29,0 5 0,-3-2 1,-1 1-1,-1 2 1,1 1-1,2 2 1,3-1-428,1 1 0,3-5 1,1 1-1,3 1 1,3 1-1,6 0 1,10-3-1539,7-3 0,5-4 0,3-1 0,1 0 1428,1 0 0,6 0 0,-3 0 0</inkml:trace>
  <inkml:trace contextRef="#ctx0" brushRef="#br0">26547 6034 7889,'0'-13'355,"-6"2"1,-2 3 0,-4 3 0,1 5 539,3 5 0,-2 2 1,6 5-1,1 1 1,0 1-1,0 1 1,-1 2-1,0 0-396,-2 1 1,4-4-1,-5 3 1,0-2-1,0-1 1,-3 2-1,-1-4-566,-2-1 1,0 2-1,-1-7 1,-1-1-1,-3 1 1,0-3-1360,-1-2 0,-3-1 0,1 0 1426,-3 0 0,-1-6 0,0-1 0</inkml:trace>
  <inkml:trace contextRef="#ctx0" brushRef="#br0">2159 8156 8560,'-26'-6'1160,"-1"0"0,2-3 0,3 5 0,3 4 0,1 3 804,0 1 1,2 2-1480,7-1 1,9-4-1,12 4 1,8-4 0,13-1-1,7 0 1,7 0 0,4-1-1,6-2 502,7-2 1,-3-5 0,7 3 0,0-2-896,0 0 1,-10 1-1,6-2 1,-2 3 0,-4 1-1,-1 3 1,-2 1 0,0 2-1,-5 0-291,-2 0 0,-4 0 0,-4 2 1,-1 1-1,-2 3 0,-3 1 261,-2 3 1,5 2 0,-2 2 0</inkml:trace>
  <inkml:trace contextRef="#ctx0" brushRef="#br0">3572 8050 29429,'-7'-15'-3881,"3"-3"1,5 0 4185,8 2 0,0 9 0,9 2 0,-2 4 0,2 1 0,4 1 1,3 2-1,2 3-228,-1 1 1,-3 2 0,-4 5 0,-3 0 0,-5 4-1,-4 4 1,-4 4-639,-2 0 1,-8 1-1,-6-2 1,-8-1-1,-6-4 1,-2 1-1,-2-2 349,1 1 0,2-1 1,1-3-1,2 2 0,3 0 1,5 1-91,7 3 1,-2 3 0,5 2 0</inkml:trace>
  <inkml:trace contextRef="#ctx0" brushRef="#br0">7705 12261 8453,'0'-30'0,"0"4"0,-2 8 139,-2 14 1,-4 2 0,-5 2 0,0 0 0,0 0-1,-1 0 1,2 2 0,5 0 0,7 3 581,7-2 1,7-2 0,3-1-1,6 0 1,2 0 0,1 0-1,3 0 1,0 0-475,2 0 1,2 0 0,-2 2 0,3 1 0,2 3 0,-1 0 0,4 1-143,4 0 0,-2 1 1,5 2-1,-2-2 0,2-2 1,0-3-1,0-2 0,-1-1 201,1 0 1,-3 0-1,4 0 1,0 0 0,-1-1-1,2-2 1,-2-3-112,-1-2 1,9 1-1,-4-4 1,-1 3-1,0-1 1,-3 1-305,0 4 0,3-2 1,-3 0-1,-1 0 1,3 0-1,-2 3 0,1 2-5,1 1 1,-6 0 0,3 0-1,-2 0 1,0 0 0,3 1 85,1 4 1,2-2 0,4 4 0,1 0 0,-1 1 0,0 1 277,1-2 0,0 3 0,4-5 0,3-2 0,0-2 0,-4-1 0,-2 0-54,-1 0 1,-1-6-1,2-2 1,1-3-1,2 1 1,-3 1-88,-5-1 1,0-1-1,-4 1 1,0 1 0,1 0-1,1 0-171,2 0 0,1 6 0,-1-3 1,-3 2-1,1 0 0,-2 1 0,2 1 43,4 2 1,-6 0 0,8 0 0,-4 0-1,-1 0 1,-2 0 112,-1 0 0,0 0 0,-3 0 0,1 0 1,-1 0-1,-1 0 0,-2 0-220,0 0 1,0 0 0,0 0 0,0 0 0,1-1 0,1-2-199,-2-2 0,7-4 0,-8 5 0,-1-1 1,-1 1-1,-1 0 0,-1 1-174,1 1 0,-7 4 0,1 1 0,-5 2 0,-4 1 0,-2 2-235,-2-1 0,-7 2 1,-3 4-1,-1 1 0,-3-1 1,-1 2 732,-2 3 0,-12-4 0,-3 6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4812 2186 29169,'-13'0'108,"0"0"1,4-2 0,0-2-448,-2-5 1,4-3 0,0-1 0,1-1 0,1 2 0,1 2 0,-2 1-1,0-1 1,-1 0 0,1-1 0,-2 4 0,1 1 0,-2 1 169,1-1 1,-3 5-1,2-3 1,-3 2-1,-1 2 1,-1 0-1,-1 0 362,-2 0 1,2-4 0,-3-1 0,2 2-1,-1 0 1,0 0 0,0-3 0,3-1-1,0-3-76,1-2 0,-5-2 0,-1 1 1,-2 1-1,-3 2 0,1 2-4,1 3 1,-8 0-1,3 5 1,-1 0-1,-3 0 1,-2 0-1,-5 0-138,-4 0 0,4 0 1,-6 2-1,1 1 1,0 2-1,-2 1 11,2 0 0,-3 3 0,2-4 0,1-2 1,1 0-1,2 0 0,0 1 161,0-1 0,2 0 0,1 0 0,3 1 1,0 1-1,1-1 0,-1 2 35,0 2 1,3 0-1,-5 4 1,-1-1-1,-1-3 1,-2 4-342,0 5 1,0-6 0,1 6 0,2-1 0,2-1 0,-2 0 0,0-3 93,1-4 1,-1 4 0,6-3 0,2 3-1,0 1 1,4 1 0,1-1 117,2 0 1,2-4 0,-4 0-1,3 1 1,0 4 0,2 2-1,0 2-298,3-2 1,-4 0 0,3 1 0,-1 2-1,0 0 1,0 2 0,0 0-69,-1 2 1,4 3-1,-2-1 1,2-2-1,1 0 1,1 0 217,0 2 1,-1-2-1,1-1 1,1 2-1,2-1 1,1 1-69,-1-2 0,4-1 1,0 3-1,1-4 0,1 1 1,1 0-1,1 2-161,2 3 1,-1 0-1,-2 1 1,-1 1-1,1 2 1,1 2 0,2 2 39,0 3 0,0-4 0,2-2 1,2-1-1,5-2 0,4 0 451,5-3 1,-2-1 0,7 1 0,0-1 0,2-4 0,4 0 0,0-3 242,2 3 0,5-6 1,-4 4-1,3-3 0,2 0 1,1 1-1,2 2-151,0-2 0,6-1 0,1-2 0,2 2 0,0 1 0,1 2-113,2-2 1,3 1 0,0-1 0,3 3 0,-1 1 0,4-1 0,-3-3 0,0 0 181,-1 2 0,-5-7 0,5 2 1,0-1-1,0 0 0,2 1 1,-3 0 173,0 1 1,8-1 0,-11-1-1,1-2 1,-1-1 0,-3 1-157,1 2 0,2 1 1,-7-1-1,0-1 0,3-2 1,0 1-347,1 2 0,0 0 0,-7-2 0,2-1 0,1 1 0,1 2 0,3 1 0,1 1 0,-1-1 0,4 0 0,-1 1 0,-1-2 0,0-2 0,-1-1 0,4 1 0,0-2 0,-3 0 0,0 3 0,2-1 0,3 1 0,2-3 0,0 1 0,5 3 0,-5-1 0,-3-4 0,-4 0 0,0-1 0,0 0 0,3 0 0,0-3 0,1 2 0,-1-2 0,2-2 0,3-1 0,-1 1 0,5 2 0,1 2 0,-3-2 0,-1-2 0,-7-1 0,-3 0 0,1 0 0,-3 0 0,2 0 0,3 2 0,-2 1 0,-2 1 0,-1-1 0,-5 0 0,4 0 0,-2 2 0,-4-1 0,1 0 0,0 1 0,2-2 0,5-2 0,-1-1 0,3 0 0,1 0 0,1 0 0,-1 0 0,2 0 0,2 0 0,4-1 0,1-2 0,-1-3 0,0-1 0,0-4 0,-4 4 0,6-1 0,-1 1 0,-2 1 0,0-1 0,-1-1 0,-4 1 0,3-4 0,-4 3 0,-2-1 0,-1 0 0,-4 0 0,-1-1 0,3-2 0,-3-2 0,0 1 0,1 0 0,-1-1 0,0 1 0,4-5 0,0-1 0,4 0 0,2-2 0,-1 0 0,1-2 0,0-3 0,-4 1 0,-1 2 0,-2 2 0,-1 2 0,1 1 0,0-1 0,-9 4 0,2-3 0,-1 2 0,-2-1 0,-1 0 0,-4-1 0,0-1 0,-6 2 0,3-3 0,-4-1 0,-3 2 0,-3-2-313,-2 0 0,-1-1 1,-5-5-1,0 1 1,1-2-1,-3-4 1,0-2-99,-2 0 1,-6-1 0,1 2 0,-2-2 0,-2 2 0,0 2 4,0 0 0,-5 3 0,-1-3 0,0 3 0,-1 2 0,-1 3 1,0 0-81,0 0 0,-4 2 0,3 0 0,-4 1 0,-3 0 0,-2 1 1,0 1 321,-1-1 0,-2 3 0,-5-5 0,-1 0 0,0 1 0,-1-4 0,-3-1 571,-4-2-399,-4 0 1,-1 1 0,0-1 0,-1-1-1,-2-2 1,-2-1 217,2 2 1,0 0 0,0 4 0,-3 2-1,0 0 1,-1 1 0,0 1 7,-4 4 1,-1-3 0,-1 3 0,0 0 0,0 3 0,-1 0 0,1 1 147,0 0 0,-7-1 0,0 1 1,-3 0-1,1-1 0,-2 1-187,-1 0 0,-3-1 1,-1 2-1,-4 2 1,-1 1-1,36 4 1,-1 0-1,0-1 0,-1 0-43,1-1 0,-2 1 0,0 1 0,-1 1 0,0-1 0,0 1 0,0-1 0,0 0 0,-3-1 0,1 1 335,-1 1 0,1-1-436,-1-1 0,0 0 1,-4 5-1,0-1 1,-1-2-1,-1 0 1,-1-1-1,0 1 1,-2-1-1,0 1 1,1 0-1,0 0-41,1 2 0,0-2 0,0 0 1,0 0-1,3 1 0,1 1 0,-1 1 1,1-1-1,0 1 0,0 1 0,-1 0 1,0 0-1,-1 0 0,0 0 0,0 0 1,0 0-78,4 0 0,-1 0 0,-3 0 0,-1 0 0,3 0 0,0 1 0,0 0 0,1 1 0,0 1 0,1 0 0,3 0 0,0 0-45,1 0 0,1 0 0,-1 0 1,0 0-1,-1-2 0,1 1 1,1 0-1,1 2 0,0-1 1,1 1-1,-35 5-58,2-2 1,33-1 0,1 0 0,0-1 0,0-1 0,0 2 0,0 0 0,-36 7 0,6 1 0,0 0 0,3 3-294,0 1 0,3 1 0,8-3 0,1 2 0,0 0 0,1 1 0,1 2-42,3-1 0,9 4 0,1-6 0,4 0 0,4-1 505,2 1 0,4 1 0,3-4 0,4-2 0,-1-2 0</inkml:trace>
  <inkml:trace contextRef="#ctx0" brushRef="#br0">8598 7143 29187,'13'-6'-1488,"-4"3"0,0-5 1012,1-3 0,-2 4 1,-2-1-1,-5 2 0,-7 4 1,-4 0-1,-3 4 0,-1 0 1,1 3-1,-2-2 829,-3-2 1,4-1 0,-6 0-1,3 0 1,-1 0 0,0 0-1,-1 0 1,-3 0 0,-4-1-74,0-4 1,-2 4 0,-2-3 0,-3 2 0,1 2 0,-2 0 0,0 0-182,-3 0 1,0 0 0,0 0 0,1 0 0,-1 2 0,-2 0-82,-1 3 0,-3-1 0,1-2 0,0 1 1,-2 1-1,-1 1 0,-2-1 121,-1 1 0,8-1 0,-3-4 0,1 0 1,0 0-1,1 0-94,1 0 1,0 0 0,0 2 0,0 0 0,0 3-1,0-2 1,0 0 35,0 1 1,0-2-1,0 4 1,0-2-1,0 2 1,0 0 78,0 0 0,-5 0 1,-1-3-1,0 1 1,-1-1-1,1-1 1,-1-2-15,-1 0 1,5 0-1,-3 0 1,2 0-1,-2 0 1,-1 1-1,-2 2-139,1 2 1,-2-1 0,4-3 0,0 2 0,-1 2 0,1-1 0,-1 1-92,-1-1 0,1 5 1,-4-3-1,3 0 1,-1 1-1,0 1 1,1 1 50,2-2 1,2 3-1,6-4 1,2 2-1,5 1 1,3-1-59,1 1 0,5-4 1,1 4-1,2 0 1,3-1-1,1 1 1,1 3-267,1 4 0,-5-1 1,1 5-1,0-1 1,1 2-1,0 1 1,-4 1 29,0 6 0,-1-3 1,-3 7-1,2-1 1,-2 4-1,1 1 1,0 0 104,6-1 0,2-5 0,1 4 1,1 2-1,0 2 0,0 1 1,-1 1-51,1 4 1,1 0 0,2 7-1,1 2 1,-2 5 0,0 3-1,-3 5-69,1 4 1,0-11-1,-1 12 1,-1-6-1,-1-1 1,-3 3-1,0 2 24,-1 1 0,3 0 0,3-4 0,2-2 0,2-1 0,1-5 50,-1-4 1,2 5 0,1-6 0,1 0 0,2 1 0,-1-1 0,1 0-1,1 3 31,1 0 0,2 6 1,2-3-1,1 2 1,3 4-1,1-4 1,2 0 109,-2-1 1,5 1 0,-3 5 0,1 1-1,1 1 1,-2 2 0,1-1 24,2-2 0,1-3 0,1 0 1,-3-1-1,0 1 0,-2-3 147,1-1 1,0 1 0,1-2 0,-2-1 0,0 0 0,-1-3 0,1-1-57,2-2 0,-4-4 1,2 0-1,1 1 1,1 2-1,-1 2 1,-1-3-54,1-2 1,2 5-1,2-3 1,-1 6-1,0-3 1,0-2 0,1-3 12,-1 2 1,0-6 0,1 0 0,-1-4 0,0-1 0,1-1 0,1-2 0,1-2-1,2 1 263,-2-2 1,-1-1 0,0-7 0,1 1-1,2-1 1,-2 1-9,-1 0 0,-2-1 1,0 1-1,1-2 1,-1-1-1,0-2 1,1 2-113,-1 1 0,0 2 0,1-2 0,-1-1 0,0-2 0,2 0 0,2-1 180,0-4 0,5 3 1,-1-2-1,1-2 1,5-1-1,0-2 1,2 0 232,0 1 1,-1-6 0,-2 1 0,2 2-1,2-1 1,1 0 0,0-1-180,2 2 0,1 1 1,6 1-1,0 0 1,1 1-1,4-3 1,4 0-74,3-2 0,7-2 1,3 3-1,5-2 1,1-2-1,3-2 1,0 1 31,3-1 1,-34-1 0,0-2-1,-1 0 1,-1-2 0,2 1-1,0 0 1,1 0 0,1 0-1,-1 0 1,1 0 0,1 0 0,1 0-111,2 0 0,-1 0 1,-2 0-1,0 0 1,-1 0-1,1 0 0,2 1 1,1 0-1,0 1 1,0 0-1,2 2 1,0 1-1,-1 0 0,-1 1-131,-1-2 0,1 1 0,1 2 0,0 2 0,-1-3 0,0 1 0,0 1 0,0 0 0,1 1 0,1 0 0,-3 0 0,0 0 0,1 0 0,0 0 0,-2 0 1,-1 0-65,2-1 1,-1 1 0,4 2 0,1 1-1,-3-3 1,-1 1 0,1-1 0,0 1-1,2 0 1,0-1 0,0 0 0,-1-1 130,1-1 1,1 0-1,0 0 1,1-2 0,-6 0-1,1-1 1,-1-1 0,0 0-1,1-1 1,-1 0-1,-1 1 1,0-1 0,2 0-1,1-1 1,-1 0 0,0-1-113,1 0 0,0 0 0,-1 0 0,-1 0 0,-3 0 0,-1 0 0,1 0 0,0 0 0,0 0 0,1 0 0,-2 0 0,1 0 0,0 0 0,1 0 0,-1 0 0,-1 0 0,36 0 0,-6 0 0,-5 0 0,-5 0 0,-2-1 0,-6-4 0,0 1 0,-8-8 0,-1-4 0,-1-3 0,-4-7 0,-1-3 0,-1-7 0,-7-2 0,3-5 0,-4-3 0,0-6 0,1-3 0,3-5 0,-3-4 0,-1-4 0,-14 33 0,-1-1 0,0-2 0,-1 0 0,0-1 0,0 0 0,-2-1 0,1 0 0,-2 0 0,1 1-63,-2 2 0,0-1 1,0-3-1,-1 0 0,-1 3 1,0-1-1,-1 2 0,-1-1 1,-1 0-1,0 0 1,1-34-1,0-2-212,-1 0 0,-3-2 0,-1 36 0,-2 0 0,-1 0 0,-1 0 0,0 0 0,0 0 0,-1 0 0,1 0 0,1 0 0,0-1-171,-2-1 1,1-1 0,-1 1-1,0-1 1,0-3 0,-1 0 0,0 1-1,1 1 1,-1-1 0,0 0 0,1 0-1,-1 1 1,0-3 0,1 0 133,-1 1 1,0-1-1,1 2 1,-1 0-1,1 1 1,0 0-1,1 1 1,0-1-1,0 1 1,1 0-1,-1 0 1,0 0 153,-1 2 1,0-1 0,-1 0-1,-1 0 1,0 1 0,0 0 0,-1 2-1,0 0 1,0 0 0,1 0-1,1 0 1,0 1 0,0-1 0,0 1-64,1 0 0,-1 0 1,-6-36-1,5 36 1,1 0-1,-9-33 0,-2 3 1,2 3-1,-1 1 1,1 5-45,-2 4 1,-4-10 0,4 7-1,2 1 1,1 0 0,2 4 167,-1 0 1,-3 0-1,-1-1 1,2 1-1,2 0 1,4-1 0,1 0 57,-1-4 1,2 0 0,1-6 0,1 1 0,3 3 0,1 3-1,2 2 131,0 2 0,-4-2 1,0 10-1,1 4 1,0 2-1,0 4 1,-3-1-139,-2 2 0,4 0 0,-5 5 0,-1-4 0,-2 0 0,-2 1 0,1 1 18,0-2 1,-5 1-1,-3-5 1,-1 1-1,-5-1 1,-1-1 0,-6-2-1,-3 1 151,-3 4 1,-4-7 0,-4 5-1,-2 1 1,-6 1 0,-2 2-11,-1 1 0,25 14 0,0 2 0,-35-12 0,33 15 1,-2 0-1,-2 1 0,-1 1 0,-1-1 0,-1 2 1,1-1-1,-1 1 10,0 0 0,1 1 0,2-1 0,0 2 1,-3 1-1,-1 2 0,-1-1 0,1 2 1,0 0-1,-1 0 0,-1 1 0,-1 0 0,1 1 1,0 1-79,0 0 1,0 1 0,-3 0 0,-1 1 0,3 1-1,1 1 1,-1 1 0,0 1 0,0 1 0,1 1 0,1 1-1,1 2 1,-1 1 0,1 3-3,1 2 1,0 2 228,0-1 1,0 1 0,0 8 0,-1 0 0,1-2 0,0 0 0</inkml:trace>
  <inkml:trace contextRef="#ctx0" brushRef="#br0">8505 7610 30186,'-20'-2'-231,"-2"-2"1,3 2-1,1-2-642,3 2 920,8-3 1,2 3 0,10-2-1,4 2 1,3 2 0,2 0-1,4 0 1,4 0 0,4 0-1,2-1 170,3-4 0,-1 4 0,4-4 0,1 4 1,2 1-1,5 1 0,-1 2 0,2 3 1,0 2-303,1 2 1,1 2 0,-7 1 0,-1 0 0,-3 2 0,-1 2-375,-3 0 0,1 3 0,-3-3 0,-3 6 0,0 0 0,-1 1 0,0 0 214,-2 4 0,-1 4 0,2 8 0,-2 2 0,0 2 1,0 7-1,1 6 131,-2 10 0,0 1 1,-13-30-1,-1 1 0,1 1 1,-1 2-1,1 1 1,-2 1-1,1 2 0,-1 1 1,-1 1-1,1 0-50,0 1 1,0 0-1,-1 0 1,-1 0-1,2-3 1,-1 0-1,1 0 1,1 0 0,-1-1-1,0 0 1,0 0-1,0 0 1,0-2-1,-1 0-81,1-1 1,1-1-1,1 33 1,0-1-1,1-2 1,-1 0-1,2-2 1,0 1 99,0 1 1,-5-3-1,4 5 1,-1-2 0,-1 1-1,0 1 1,-3-1 347,-2-2 0,-1 3 0,0-1 0,0 1 0,0 1 0,0-2 1,0 2-592,0 0 0,-4-8 1,-1 0-1,3-2 0,0-3 1,2-4-1,0-3 251,0-6 0,-4 3 0,-1-8 1,2-3-1,2-5 0,1-1 1,0-1 124,0 0 0,-5-2 1,-1-5-1,0 1 1,-1-2-1,1-3 1,-1-4 76,-1-3 0,-1-2 0,-5-1 0,-3-2 0,-2-2 0,0-1 0,-3-1 99,-4 0 1,1 0 0,-10-3 0,-2 1 0,-2 1 0,-2-1 0,-2 2 125,-2 2 1,-4-4-1,5 3 1,1 1-1,2-2 1,2 1 386,3 1 1,4-4-1,5 3-396,1-1 0,5 3 1,2-4-1,1-1-212,0 2 0,0-3 0,5 4 1,0-1 165,-1-3 1,1 5 0,0-1 0</inkml:trace>
  <inkml:trace contextRef="#ctx0" brushRef="#br0">10278 9716 7125,'0'-33'0,"0"6"1538,0 8-1500,0 10 1,1 3-1,2 8-58,1 2 1,1 9 0,-5 10 0,1 2-1,2 3 1,2 3 0,-2 6 0,-2 5 295,-1 2 1,0 9 0,2-2-1,1-1 1,3 2 0,0-2-120,-1-1 0,4 0 1,-3-8-1,2-4 0,1-4 1,-1-6-1,0-5 2300,-2-3 1,3-4-2098,-5-11 0,1-7 1,-5-14-1,0-6 1,0-3-1,1-4-232,3-1 0,2 0 0,5 4 1,-4 2-1,1 3 0,-1 4 1,3 5-1,1 2 221,-2 3 1,2 5 0,-2 0 0,3 6 0,0 5-210,-3 4 0,1 3 0,-5 3 0,-2 3 0,-2 2 0,-2 1 1,-4 3-254,-4 1 1,-3-7-1,-1 4 1,0-5 0,0-2-1,-2 0 1,-2-2-297,0-4 0,-1 1 1,5-5-1,-1 1-390,1 0 0,7-6 1,7 1-1,13-3 1192,11-1 1,8-5-1,7-3 1</inkml:trace>
  <inkml:trace contextRef="#ctx0" brushRef="#br0">10744 10369 27049,'0'-14'-1319,"0"1"1,0 4 0,-1 2 2157,-4 1 0,2-3 1,-4 6-886,1 4 1,1 5-1,5 8 1,0-1-1,2 0 1,1 1-646,1-1 1,7 0-1,-2-1 1,2-3-1,3-5 1,-1-2 0,0-2 219,1 0 1,-5-11 0,-2-2-1,-1-3 1,-3-3 0,-2-2 497,-1 0 0,0-3 0,0 5 0,0 0 0,-1 0 0,-2 2 0,-1 3 79,1 0 0,1 1 1,4 1-1,2 3-757,5 5 1,9 2 0,4 2 0,3 0 0,3 0 0,3 0 1107,5 0 1,2-12 0,2-2 0</inkml:trace>
  <inkml:trace contextRef="#ctx0" brushRef="#br0">11184 10075 26531,'7'-13'-2009,"1"4"0,-5 0 2894,1-1 1,5 5 0,-3 5-1,1 8 1,2 5 0,0 3-1,0 4-1006,1 0 1,1 4-1,-1 7 1,-1 3 0,0 2-1,-2-1-724,-2 2 0,1-3 0,-2 0 1,-2-1-1,-5-5 0,-8-3 0,-3-5 453,-4-6 0,-6 1 1,0-10-1,-4-2 1,-3-2-1,1-2 830,2-4 1,6 2 0,1-6 0,2-2 0,4-4 0,5-3 0,6 2-604,2 1 1,4 2 0,2 1 0,8 1 0,9 4 38,10 1 1,23-10 0,9 1 0</inkml:trace>
  <inkml:trace contextRef="#ctx0" brushRef="#br0">11504 10275 24240,'-16'-7'-3052,"2"-5"2197,2-4 1,2-2 0,3 6 997,7 3 1,6 3 0,7 6 0,2-1-1,3-2 1,4-3 0,4-1 0,7-4 320,7-1 1,6-5 0,9-4-1,2-3 1,10-7 0,-30 14-1,2-2 1,3-2 0,2 0-358,0-2 0,0 0 0,5-2 0,0 1 0,2-3 0,0 0 1,3 0-1,-1 0 0,0-2 0,1 0 0,1-2 0,1 0 1,-2-2-1,0 1-131,-1-2 0,-1 1 0,2-2 0,-1 0 0,-3 0 0,0-1 0,-1 1 1,0-1-1,1-1 0,-1-1 0,0 1 0,-1 0-65,-1-1 0,0 2 1,1 0-1,-1 0 0,-3 2 1,-2 0-1,1 0 0,0-1 1,0-1-1,0 1 0,-1 0 1,-1 0-1,0 1 0,-1 0-140,0 0 1,0 1 0,1 2 0,0 0-77,1 0 1,0 0 0,-3 3 0,-1 1 356,2 0 1,0 1 0,-1-1 0,-1 2 0,1 2 0,1 2-71,-2-1 0,-1 1 0,1 0 1,0 2-1,-4 0 0,0 1 1,30-16-1,-4 1 0,-5 3 1,-2 2-1,-4 2-68,-3-1 1,2 0 0,-13 2 0,2 1-1,2 2 1,-2 0-6,0 1 0,4-2 0,-7 5 0,2 2 0,-1 1 0,1 3 0,0 2 0,-4 2-211,-4 2 0,2-3 0,-9 5 0,-1 1 0,-2 0 1,-3 0-1409,-2-1 0,1-1 1710,-1 5 0,-1 0 0,-3 0 0,-3 0 0</inkml:trace>
  <inkml:trace contextRef="#ctx0" brushRef="#br0">15463 7557 27029,'0'-33'-1967,"0"6"1,1 12 0,4 11 0,4 4 0,3 4 2238,1 5 0,0 3 1,1 2-1,-1 0 1,0 4-1,1 4 1,0 3-496,4 2 1,-7 6-1,2 2 1,-3 4 0,-2 2-1,-4 4 1,-5 4-284,-8 2 0,-6-3 0,-12-2 0</inkml:trace>
  <inkml:trace contextRef="#ctx0" brushRef="#br0">11211 10209 29270,'0'-21'-2355,"6"8"0,5 8 1,9 4 2825,6 1 1,14 6 0,3 2-1,8 4 1,9 2 0,10-1-1,-31-6 1,2 1 0,2 0-1,1 0-222,2 1 1,0 0 0,6 0 0,1 0-1,2-2 1,0 0 0,2 2 0,0 0 0,0 2-1,0 0 1,-1 1 0,1 0 0,-1 0 0,0 1-201,3 1 0,-1-1 0,-2-2 0,-1 2 0,4 2 0,1 1 0,-2-1 0,-1-1 0,0 1 0,-1 0 0,2 2 0,-1 0 0,1 1 0,0-1-28,0 1 1,1 2 0,3 2-1,0 1 1,-2-2 0,-1 0-1,0 1 1,0 0 0,3 2-1,-1 0 1,0-1 0,0 0-22,0 0 0,1 0 0,-1-1 0,-1 0 0,-5-2 0,0-2 0,0 1 0,-1-2 0,0-1 0,-1-1 0,-2-1 0,0 0 0,-1 0 0,-1-1 0,-1 0 0,-1-1 140,-1 0 0,-1-2 0,-2 0 0,-1-2 1,-1-2-1,-2-2 0,1 0 0,-1 0 0,35 2 1,-6-3-141,-4-2 0,-14 1 0,-1 1 0,-8 1 0,-6-1 0,-9-2 0,-7-1-3928,-4 0 3928,-7 0 0,-2 0 0</inkml:trace>
  <inkml:trace contextRef="#ctx0" brushRef="#br0">15210 11062 11740,'23'-32'0,"6"1"0,2 5 1438,1 6 0,-1 9 1,-4 12-1,0 4 1,1 5-1145,3 6 0,-3 5 1,3 6-1,-3 1 0,-3 1 1,-1 5-1,-3 2-826,-2 1 0,-7 4 1,-8-5-1,-5 2 1,-9 2-1,-13-1 0,-12-2 719,-13-2 1,-6-6 0,-13-3-1,-3-6 1,-2-6 0,33-7-1,-1-2 1,0 0 0,-1-1-76,-2-2 0,-2 0 0,-2 2 0,-2 0 1,-1 0-1,-1-1 0</inkml:trace>
  <inkml:trace contextRef="#ctx0" brushRef="#br0">10877 10382 24641,'6'-27'-4916,"2"12"1,5 7 5211,0 5 1,-1 8 0,-1 6-1,-4 4 1,2 4 0,1 0 0,7 2-1,2 0 451,5 2 1,2 7 0,5 4 0,5 2-1,4 3 1,3 1-353,1 3 1,2 6 0,-1 0 0,2 2-1,2 0 1,0 1 0,1 4-374,-24-26 0,0 0 0,-1 1 0,0 1 1,1 3-1,0 0 0,2 1 0,0 0 1,1 1-1,0 1 0,1 0 0,1 1 0,-1-1 1,-1 1-80,0-2 1,1 1-1,3 1 1,0-1 0,-3-2-1,0 1 1,0-1-1,0 2 1,0 0 0,2 1-1,-1-1 1,1 1 113,1-2 1,1 1-1,3 3 1,2 0-1,-1-3 1,1-1 0,-1 0-1,1 0 1,-1 0-1,1-1 1,-2-1-1,0 1 1,-1-1 0,0 1 4,1 0 0,-1 0 0,-3-2 0,-1 1 0,3 1 1,0 0-1,0 0 0,-1 1 0,0 0 0,-1 0 0,0 0 1,1 0-1,-2-1 0,1-1 146,1-1 1,0 0 0,1 1-1,-1 1 1,0 0 0,-1 1-1,0-1 1,-1 0 0,1 1-1,-1 0 1,0 0 0,0-1-242,0 0 1,0 0 0,1 0-1,0-1 1,-3-1 0,0-1 0,-1 0-1,1-1 1,1 1 0,0-1-1,0 0 1,0 0 0,2 1 0,0-1 67,-1 0 1,-1 0-1,-1-2 1,-1-1-1,2 1 1,-1 1-1,1-1 1,-1 1 0,-1-2-1,0-1 1,0 1-1,-1-1 1,27 23-1,2 0 188,-3-4 0,3-1 0,-1-6 0,2 0 0,-2-2 1,-3-1-113,-4-1 0,-4-11 1,-10 2-1,-4-2 0,-4-1 1,-3-1-1,-4-2-401,0-2 1,-4 4 0,-6-4-1,-2 2 1,-1 2 0,-1 1 0,1 0-336,1-2 1,1 0 0,4 5-1,0-1 1,-1 0 0,-1-4 573,-3-4 0,1-2 0,5-1 0,-1-1 0,-1-2 0,-2-1 1733,-1-4 1,0-1-1611,4-6 1,-5 0-1,-2 0 1</inkml:trace>
  <inkml:trace contextRef="#ctx0" brushRef="#br0">15276 14860 9732,'12'-24'0,"4"6"0,5 11 1644,1 8 0,-1 19 0,3 11 0,-3 4 0,-1 2-1527,1-1 1,-3-5-1,3 4 1,-1 1-1,0-2 1,-1-3 0,-3-4 22,-1-5 0,-8 2 0,-2-6 1,-4-2-1,-4-1 0,-6-2 0,-10-1 187,-9-3 1,-12-3 0,-7-6-1,-4 0 1,-1 0 0,-4-2-392,-3-2 1,-9-4 0,30 2-1,-1-1 134,-2 0 0,-1 1 0,-7-4 1,-1 0-1,-4 0 0,-1 0 0</inkml:trace>
  <inkml:trace contextRef="#ctx0" brushRef="#br0">5812 13007 8277,'13'-19'-46,"-4"4"1,0-1 0,0 4 0,0 5-378,0 1 830,-6 1 0,9 1 0,-5 1 0,0 4 0,-4 7 0,-4 4 99,-4 1 0,-4 2 1,4 1-1,-3 3 0,-2 1 1,-1 0-1,1 1 1,1 3-1,-1 1 0,-2 2-270,-1-1 1,2 1-1,-1 0 0,-2 1 1,-3 0-1,-2 1 1,-3-2-1,-3 0-100,-2-4 0,-6 0 1,-1-1-1,-3-3 1,-1-1-1,-4 0 122,1-2 0,-2-6 1,0-2-1,-3-2 0,0-3 1,-1-2-1,-1-1 3,-2 0 1,0-1-1,-1-4 1,2-4-1,-1-4 1,-2-5-1,-3-3-256,-2 1 0,5-5 0,-6 2 0,-3-3 0,-2-4 1,-4-1-74,0 1 0,5-4 0,1 0 0,1-1 0,0-1 1,1-1-1,3-1 97,1-2 0,2-2 1,-1-1-1,3-3 1,2-1-1,4-2 66,4 2 1,2-10-1,4 3 1,4-6 0,4-5-1,3-3-153,2-3 0,14 33 1,0 1-1,-1 0 1,0-1-1,1 0 1,1-1-1,0-1 1,1-1-1,-1 1 1,1 0-1,-1 0 1,0-1 14,1-2 1,-1 1-1,0 2 1,1 0 0,-1-5-1,2-2 1,0 2 0,1 0-1,1 1 1,0 1 0,1-2-1,-1-1 1,1 3-1,0 1 46,0 0 0,1-1 0,0-5 0,1 0 1,-1 3-1,2 1 0,-1-2 0,0-1 1,0-2-1,0 0 0,-1 1 0,2 0 1,-1-1-1,1 0-23,1 1 1,0 1 0,-1 2 0,0 0 0,2-5 0,0-1 0,0 0 0,0 0 0,0 1 0,1-1 0,1 0 0,-1 0-50,1 1 1,-1 1 0,0 2-1,-1-1 1,2-2 0,1 0-1,-2-2 1,1 1 0,-1 1-1,1 0 1,-1-1 0,0-1 30,1 2 0,-1 1 0,-2 5 1,-1 1-1,1-2 0,1 1 0,-2 2 1,1 0-1,-1 1 0,1 0 0,0 0 1,0-1-1,0 2 0,-1-1 24,0-1 1,0 1-1,-1-1 1,0 1 0,0 0-1,0 1 1,0-1-1,0 0 1,0 0 0,0 1-1,-1 1 1,2 1-1,0-38-1,3 2 0,-2 4 1,4-1-1,0 2 1,1 1-1,2 1-78,0 6 1,0 4 0,4 3 0,2 2 0,1 7 0,4 2 0,-1 4-13,0 2 1,3 7-1,-2-2 1,0 1 0,4 0-1,1 1 151,2 2 1,1 3-1,2 1 1,2 2-1,1-2 883,-1-1-810,5 4 1,-7-2-1,5 3 1,3 1 0,0-2-1,2 2 1,-1 0 0,-2 3 6,-2 1 1,1 3-1,2 2 1,-1 1 0,-3 0-1,0 1 1,0 2-55,3 1 0,0 3 1,0-2-1,0 2 0,3 2 1,3 2-1,0 2 27,-1 5 1,1 1-1,0 2 1,-3 0 0,0 4-1,-3 2 1,0 3-28,-3 0 1,-2 1-1,-5 4 1,0 1 0,-2 0-1,-3-1 1,-3 2-26,1 4 1,-10-4-1,3 4 1,-2-1 0,-4 2-1,-1 0 1,-1 1-264,-1 0 1,0-3 0,-4 3 0,0-2-1,0-2 1,2-2 0,1-3-463,1-2 1,5 2-1,-3-5 1,2 1-1,0-3 1,1-3 0,-1-2-898,-2 0 1,3-4 0,-8-1 1570,-7-2 1,-1-2 0,-13-4 0</inkml:trace>
  <inkml:trace contextRef="#ctx0" brushRef="#br0">5172 7796 18512,'-27'-13'-38,"5"0"1,1-1 0,2 1 0,4 0 0,4 1 0,3 2 342,2 1 0,3 1 0,8-1 1,5 5-1,6 2 0,8 2 349,6 0 0,5 8 0,11 5 1,7 9-1,5 7 0,1 5 0,-2 4 340,-1 8 1,-1 4-1059,-6 4 1,-3-7-1,-6-1 1</inkml:trace>
  <inkml:trace contextRef="#ctx0" brushRef="#br0">23674 8649 25345,'-7'0'62,"3"0"0,8 0 0,6 0 0,4 2 0,0 1 233,-2 1 0,-1 2 0,2-3 0,0 2 0,2-2 1,1-1-1,4 1 0,0 2 152,4-2 1,4-2 0,6-1 0,6 0-1,3 0-304,3 0 1,2 0-1,8 0 1,2-1-1,2-2 1,0-3-1,0 0 1,0-1-136,-3-1 0,3 1 0,-1-4 1,0 4-1,0 0 0,-2 1-198,-3 0 188,0-5 0,-5 10 0,-2-4 0,-1 4 0,-3 1 0,-2 0 0,-2 0 60,-4 0 1,2 0-1,-4 0 1,0 0 0,1 0-1,-2 0 42,1 0 1,-2 0 0,-4 0 0,-1 0 0,2 0 0,2 1 0,1 2-35,-1 2 0,2 1 0,-1-3 0,-1 1 0,-2 1 0,-1-1 1,0 2-67,-1 1 0,1-2 0,-2 2 0,-1 1 0,-2-2 0,0 1 0,-1 0 0,-3 4 0,-2-4 0,-1 2 0,0 1 0,-4 2 0,0 2-40,-4-1 1,4 2 0,-6 1 0,1 3-1,0 2 1,-3 3 0,0 1 31,2 2 1,-4-1 0,5 2-1,0 3 1,3 3 0,1 2-1,2 1 54,1 5 1,-5-5 0,8 4-1,0 0 1,-1-2 0,0 1-1,-2-3-87,1 1 0,4 4 0,1 1 0,0-3 0,2 0 0,-2-3-44,0 1 1,3-1-1,-2-1 1,-1-5-1,0-3 1,-2-1 0,-4-1-181,-4 1 0,1-6 0,-4-2 0,0-1 0,0 0 0,-3-2 0,-2-1-547,-1-2 0,5 0 0,-1 1 1,-1-1-151,-1 0 0,4-1 1,1-1-1,2-3-1017,0 3 0,-8-7 0,-1-2 1650,-7-5 0,-5-8 1,-3 3-1,-1-4 1,-3-3-1,-2-1 496,-3-2 0,1 0 1,-1 5-1,3-1 1,0 1-1,1 0 755,-4-1 0,5 3 0,1 0 0,3 4 1,2 1-1,1 4-235,3 5 1,3 5 0,6 7 0,2 2 0,2 6 0,5 2-300,3 1 1,1 1 0,2 0 0,1-1-1,3 0 1,1-3 0,-1-2-261,-3-2 0,1-1 0,-1-5 0,2 1 0,-2-3 1,-1-2-1,-2-4-1050,0-4 0,1-1 0,0 0 0,3 0 0,1 0 879,-2 0 1,-1-12-1,-2-2 1</inkml:trace>
  <inkml:trace contextRef="#ctx0" brushRef="#br0">11557 12834 16398,'5'-13'-660,"-1"-1"0,6 6 1,-2-1-1,1 0 576,0 1 1,-5-4 0,4 4 0,-1-4-1,-1-2 1,1 3 0,-1 0 2221,0 2 0,-1 5-1733,-5-5 1,-6 6 0,-2 0 0,-2 6 0,-3 6 0,-5 3 0,-2 1-326,3 0 0,2 1 0,2 1 0,1 1 0,1 2 0,4-2-434,1-1 0,2-2 1,4 0-1,0 1 1,0-1-1,1 0-290,4 1 1,3-1-1,9 0 1,0 1-1,1-2 1,1-2 611,4-1 1,8 0 0,3 4-1</inkml:trace>
  <inkml:trace contextRef="#ctx0" brushRef="#br0">12157 12927 10951,'-6'-22'0,"-3"0"0,-3 4 983,-1 6 0,0 6 0,-1 6 0,1 2 1,0 1-777,-1 1 0,6 2 0,-1-3 0,0 3 0,1 1 0,4 4 0,2 1 0,2 1-315,0 0 1,2 1 0,2-1 0,7 0 0,4-1-1,4-1 1,2-4-14,2-1 1,-3-2-1,-3-4 1,-2 0-1,-2-1 89,1-4 1,-8-8-1,-8-8 1,-8 1 0,-8 0-1,-3 3 330,-2-1 0,2 4 0,0 6 0,0-1 0,2 1 0,1 2 0,5 2-119,3-1 0,7 3 0,1 6 0,10 5 1,11 3-2032,9 1 0,3 0 1877,9 1 0,3-1 1,10 0-1</inkml:trace>
  <inkml:trace contextRef="#ctx0" brushRef="#br0">12570 12954 17321,'-4'-25'-106,"-1"3"1,-3 10 599,3 12 0,1 1 1,5 8-1,4 0 0,3 0-314,4 0 1,2-2 0,-1 4 0,0-4 0,1 0 0,-1-1 0,0 0-818,1-3 0,-1-1 0,0-4 0,-1-2 0,-3-5 1,-3-3 473,0-1 1,-5-2 0,5-1 0,-1-2 0,-1 2 0,-1 1-1,0 1 804,2 1 1,-4 4 0,5 2 0,-2-1 0,2 2 24,2 1 1,1 0 0,4 5 0,0 2 0,1 1 0,-1 2-1067,0 3 1,7 1 0,2 3 0,3-2-1,3-1 1,2 0 0,2 0-979,2-1 936,-4-5 1,-2 3-1,-7-6 1,-2 0 0,-3-1-1,-2-4-298,-5-3 1,-3-4 0,-6-2 0,0 1-1,-2 0 1,-2-1 1318,-5 1 1,1 1-1,-1 3 1,-1 5 0,-2 4 215,-1 4 0,5 5 1,4 9-1,3 3 1,1 1-1,0 0 1,3 2-1554,5 1 1,3 2-1,11-2 714,2-3 1,7-3 0,3-5-1</inkml:trace>
  <inkml:trace contextRef="#ctx0" brushRef="#br0">25247 7796 16170,'0'-13'-1661,"0"-2"0,0-1 1731,0-2 1,0 5-1,0 4 1,2 0-1,1 3 1,1 6 258,-1 8 0,0 5 1,0 5-1,2 4 0,-3 5 1,0 4-1,-2 3 0,1 3-228,4 3 1,-4-3 0,4 7 0,-4-2 0,-1-2 0,-1 0 0,-2 0-214,-2 0 1,1-6 0,2-3 0,0-5 0,-3-2 0,2-3-176,2-2 1,1-6 0,0-7 627,0-4 0,1-5 1,2-12-1,3-1 1,0-4-1,1 0-475,1-4 290,1-1 1,4 4 0,0 2 0,1 1 0,-1 2-1,0 4 1,-1 5 567,-3 1 0,3 4 1,-5-1-633,1 6 0,2 5 0,-6 5 0,-1 0 0,-3 1 0,-3-1 0,-2 0 20,-3 1 1,-2-6 0,-6 1 0,-4 2 0,1-1 0,-2-1 0,1-3 102,-4 0 0,3-5 1,0 4-1,1-4 1,0-1-1,1 0-239,3 0 1,1-4 0,3-2-1,3-2 1,6-1-2083,6 2 1,8-5 2491,11 3 1,12-2-1,13-3 1</inkml:trace>
  <inkml:trace contextRef="#ctx0" brushRef="#br0">25727 8329 27315,'8'-5'-1687,"-2"-3"1,-6-1 2106,0 0 1,0 5-482,0-5 0,0 0 1,1-4-1,2 0 0,3 1 1,1 1-1,4 2 1,-1-1 16,-1-2 1,3-1-1,-5 0 1,2 1-1,-2 1 1,1 4-1924,-1 1 1,-2 2 0,4 4 0,1 1 0,2 3 2121,1 5 0,-4-1 0,0 1 1,1 0-1,1-1 0,-1 0 0,-1-1-196,1 1 1,-2-4 155,1 5 1,-1-6 0,6 1 3160,-1-2 1,0-4 0,1-1 58,-1-1 1,0 0-4486,1 4 291,-1 0 0,-11 1 1,-7 2-1,-5 1 1,-4-1 1061,1-1 0,4 2 0,2 2 0,1 2 1,3 2-1,1 2-1047,2 1 1,11 5-1,5 1 1,6 2 0,8 1 918,3-1 0,2-2 1,5-6-1</inkml:trace>
  <inkml:trace contextRef="#ctx0" brushRef="#br0">26340 8329 26217,'-7'-26'-1978,"3"-1"1,1 12 2771,-2 6 0,5 7 0,0 2 0,8 0-394,3 0 0,1 5 1,-1 3-1,-3 1 0,3 0 1,-1 1-1,1 2-2400,-3 1 0,-3-4 251,4 0 1,-6-8 1744,1-1 1,-2-1 0,-1-6 0,4-1-312,4 1 1,-2 4 0,2-2 0,1 4 0,2 1 0,1 0 0,1 0-2434,-1 0 2927,0 0 1,1-12 0,-1-3 0</inkml:trace>
  <inkml:trace contextRef="#ctx0" brushRef="#br0">26794 7996 26217,'13'-4'-929,"0"-1"1,1 1 1236,-1-2 0,-4 5 0,0-4 1,1 4-1,0 2 0,1 4 1,-4 3-1,1 4-243,-1 2 1,-4 3 0,1 1 0,-2 0 0,-2 0 0,0 1-611,0 2 0,-5-1 1,0 4-1,-1-3 0,0 0 1,1-2-1,1 0-277,-1-3 1,-4-1-1,4-2 1,-1 1-1,0-1 1,1-1 333,-1-3 1,3-3 0,-4-8 0,1-2 0,3-5 1136,2-3 0,1 3 0,-2 2 0,-1-1-177,-1 1 0,-1 6 0,5 1 0,-1 8 1,-2 7-844,-2 3 1,1 0-1,4-3 1,0 2-1,0 4 1,0 1-1,0-1-3363,0-2 2727,0 5 0,6-5 0,4 5 1420,7-2 0,3 0 0,7 5 0</inkml:trace>
  <inkml:trace contextRef="#ctx0" brushRef="#br0">23608 13594 21590,'0'-21'-2725,"0"-3"0,1 8 634,4 4 2405,-4 5 0,11 7 0,-3 0 1,3 0-1,1 0 0,2 1 1,3 4-1,4 2 0,3 2 0,3 0 145,3 1 1,5-2 0,8-1 0,7-1 0,5-3 0,9-2 0,6-1-340,5 0 0,-35 0 0,1 0 1,-4 0-1,1 0 0,0 0 0,0 0 1,0 0-1,-1 0 0,36 0-20,-3 0 0,-31 0 0,0-1 1,30-2-1,1-2 0,-1 3 0,-5-1 486,-2-2-650,0 4 0,-4-5 0,2 6 0,2 0 0,1-2 0,3-1 328,1-1 1,-9-1 0,3 5 0,-4 0 0,-2 0 0,1-1-1,-6-2 77,-5-1 1,-4-2 0,-2 3 0,-2-2 0,-2 1-1,-4-1 1,0 1-273,-1 1 1,-3-3-1,-5 2 1,3 1-1,-3 1 1,3 1-179,-1-4 1,0 4 0,-1-4-1,-4 4 1,0 1 0,-4 0-1,-1 0 165,-2 0 1,0 0 438,1 0 0,-5 0-466,-1 0 1,-5 1-1,3 4 1,0 5-1,3 6 1,3 7 0,1 2-35,1 1 1,0 11 0,3 5 0,2 2 0,2 4-1,2-1 1,3 3 149,0 2 0,5 0 0,1-2 0,-3-1 1,-1 0-1,-1 0 0,0-2 105,-1-1 0,1-1 0,-2-5 0,-1-2 1,-3-1-1,-2-4-514,-3-5 1,-3 2 0,-2-10-1,-4 1 1,1-5 0,-2-4-1613,-1-3 1,6-6 741,-2 1 0,3-2 1,1-4-1,0-1 1,1-2 984,-1-3 0,6-1 0,2-4 0</inkml:trace>
  <inkml:trace contextRef="#ctx0" brushRef="#br0">27194 14473 12409,'0'-25'0,"0"3"0,1 6 697,3 5 1,-1 5-1,6 6 350,2 0 0,1 5 0,2 1 0,3 1 0,2 3 0,0 2 1,0 2-1,-2-1-712,-3 0 0,0 5 1,-2 0-1,-3 0 0,-5-1 1,-3 1-735,-1-2 0,-1-1 0,-3-1 0,-7-1 0,-5 0 0,-6-1 0,-5-2 599,-4-1-316,-3-6 0,-5 3 0,1-6 0,-1-1 0,-4-2 0,-1-3-1622,-2-2 0,-3-5 2265,5-5 1,-7-17 0,4-1 0</inkml:trace>
  <inkml:trace contextRef="#ctx0" brushRef="#br0">24434 12554 8361,'0'-19'0,"0"-2"-5,0 0 1,0 7-1,0 5 1079,0-2 0,2 5 1,2 4-1,4 6 1,0 9-1,1 7-437,2 0 0,-1 11 0,0 0 0,-1 5 0,2 1 0,-1-1 1,0 1-397,-1 1 1,-4 2 0,4-1 0,-1-2 0,1-3 0,0 0-1,2-3-695,0-3 1,1 0-1,-1-10 1,-2-2 217,1-1 1,-4-9 0,0-6 0,-2-8 135,1-3 0,4-3 0,-5 1 1,0 1-1,1 2 908,-1 1 1,2 6-165,-1-2 1,-10 4 0,2 2 0,-6 2-1,-1 3 1,-3 0 0,-1 0-417,-2-3 1,0 3 0,2-1 0,1-3-1,0 1-1875,-1 2 1,1-4-645,0 4 0,7-5 2473,6-5 1,12 4 0,8-5 0</inkml:trace>
  <inkml:trace contextRef="#ctx0" brushRef="#br0">24994 13034 27401,'7'-6'-2383,"-1"3"2320,-6-6 0,0 5 0,0-5 0,2-1 0,2-2 0,4-2 353,-1 1 1,5 4 0,-3 2 0,3-1 0,1 2 0,0 0-1484,1 4 0,-1-4 1,0 1-1,1 2 1,0 0-1,3 0 0,1-1 1495,-2 1 1,-1 1-1,-2 2 1</inkml:trace>
  <inkml:trace contextRef="#ctx0" brushRef="#br0">25327 13007 26938,'-7'0'1372,"1"0"0,12-4-1324,3-1 0,4-5 0,3 3 0,4-2 0,-1 0 0,0 0-161,-3 2 0,4-4 0,-4 5 0,-3 0 0,-2 0-1012,-1 4 1,-5 0-1,-5 2 732,-8 0 1,-4 4 0,-1 1 0,0-1 2711,-1 2-1997,7-4 0,2 8 1,10-5-1,4-2 1,3-1-1,1 1 1,0 2-1,1-1-732,-1 2 0,2-4 0,1 4 1,2-2-1,0 1 0,-1-2-166,1-2 0,6-1 0,-3 0 0,1 0 0,-2-1 0,1-4 0,0-4 60,3-3 0,-4-7 1,1-2-1,-2-2 0,-1-1 1,0-3 1866,0-1-1308,-1 9 1,1-11 0,0 13 0,-2 0 0,-2 2 0,-4 4 809,-1 2 1,0 3-1,3 7 1,-2 4-1,-3 5 1,1 6-2263,-1 7 0,-2 8 0,2 4 1203,-1 4 1,4 1 0,-2 0 0</inkml:trace>
  <inkml:trace contextRef="#ctx0" brushRef="#br0">5679 13154 30474,'13'0'0,"0"0"-253,1 0 0,-1-5 0,0 1 0,1 1 0,-1 2 0,0 1 0,2 0 354,3 0 0,-3 0 0,4 0 0,0 0 0,3 1 1,4 2-1,0 1 0,4 1 0,4-1 137,6 1 1,9 4 0,1-3 0,6 0 0,10 1 0,5 0-117,-34-1 1,1-1 0,5-2 0,0 0 0,-1 0 0,-1 0 0,3-1 0,1 0 0,4 0 0,0 0 0,0 0 0,1-1 0,1 0 0,0 0-123,-1-1 0,-1 0 0,1-1 0,0 0 0,2 0 0,1-2 0,-1-2 0,1 0 0,-2-2 0,0-1 0,0-1 0,-1 0 0,-3 1 0,1 0 0,-1 0 0,-1 1 0,-3 0 0,-2 1 0,0-1 0,-2 0 0,31-6 0,-11 1 0,-10 3 0,-6 5-248,-3 2 1,-10-2-1,-5-1 1,-6 4-4114,-7 4 3736,-11 4 0,-8 7 0,-6-1 0</inkml:trace>
  <inkml:trace contextRef="#ctx0" brushRef="#br0">18782 9036 7106,'0'-14'0,"2"3"0,1 0 638,1 2 0,8 6 0,0-2 0,4 0 0,2 1 0,0 1 0,1 0 0,0 0 0,2-2 0,0 2 0,2 2 0,2 1 384,2 0 1,6 4 0,2 2 0,4 0 0,2 2 0,4-3-351,4 1 1,8 5 0,4-4 0,3 2 0,2-2-479,7-1 0,-33-2 1,1-2-1,3 0 1,0-1-1,0 1 1,1 1-1,1-2 0,1 1 1,0-1-1,-1-1-93,2 0 1,1 0-1,-2 0 1,0 0 0,-1 0-1,-1 0 1,-2 0 0,0 0-1,-2 0 1,1 0 0,-4 0-1,1 0 1,36 0 72,-1 0 1,-10 0-1,-2 0 1,-7 0-1,-6 0 1,-6 0-136,-6 0 0,-6 0 0,-9 0 0,-4 0 0,-3 0-1421,-2 0 1303,-6 0 1,-7 6 0,-7 1 0</inkml:trace>
  <inkml:trace contextRef="#ctx0" brushRef="#br0">20942 8543 8482,'0'-20'0,"6"7"0,2 0 0,4 5 0,2 4 0,-1-2 262,0-1 1,1-4-1,-1-4 1,0-1-1,1 1 1,-3-2-1,0-1 1,-2-3-1,0 0 1,0-2-1,-2-3 1,0 0-1,1-1-5,2 1 1,-2-7-1,2-3 1,3-1 0,4-1-1,0 1 1,3-3 0,2 0-1,3-3-5,2 2 1,4-5 0,0 1 0,0 1 0,0-1 0,0 1-119,-1 1 1,-2 2 0,-1 1 0,1 0 39,3 0 0,-2-5 0,5-1-230,-1-1 0,7-2 0,-1-4 0,2-1 1,5 0-1,1-3 0,-22 28 0,-1 1 1,27-29 159,0 2 0,-24 27 0,0-1 1,-1 0-1,1 0-13,0 1 1,-1 0 0,26-27 0,-1 2 0,-4-1-274,-1 1 1,-2 0 0,-4 1-2024,0 3 1762,0-9 0,-4 14 0,-1-8 0,2 5 0,2 2 1,1 1-1,1 1 443,4 4 0,-7 5 0,7 8 0,2-1 0,4 0 0,2 1 0</inkml:trace>
  <inkml:trace contextRef="#ctx0" brushRef="#br0">23408 5557 7852,'7'-13'0,"-2"0"0,-4-1 375,-1 1 1,-4 0 0,-2 1-1,-2 2 1,-2 2 0,-2 2-1,-3 3 1,-1 2 0,-2 2 0,0 4-1,1 5 471,-1 6 0,0 1 1,5 5-1,-1 0 0,1 0 1,1 1-1,3 0-850,5 2 0,8-2 0,5-3 0,5 0 0,3-6-163,6-3 0,2-5 1,1-6-1,0 0 0,-3-2 1,-3-2-1,-4-7 0,-6-3 1,-2-4 57,-5 2 1,-3-4 0,-3 1 0,-3 0-1,-2 0 1,-2 2 204,-2 2 0,3 4 1,2 0-1,4 4-349,9 1 0,7 1 0,14 5 0,1 0 1,3 0 252,5 0 0,2 0 0,2 0 0</inkml:trace>
  <inkml:trace contextRef="#ctx0" brushRef="#br0">23768 5331 7885,'-2'-12'1657,"-2"3"1,2 5 0,-1 8-1,6 5-1088,6 3 1,-1 3 0,0 2 0,1 6-1,-1 3 1,-2 4-120,0 1 0,-5 2 0,4-4 0,-4 2 0,0-1 0,2-3 0,2-5-746,-2-4 1,-2-4 0,-1-3-651,0-7 0,2-16 1,1-14-1,3-5 1,1-3-1,3-3 934,2-1 0,0 3 0,-1-1 0,-4 5 0,-1 5 0,-2 3 0,1 6 1667,-1 2 1,1 4 0,-5 7-985,0 8 0,0 7 0,1 4 0,2 1 0,3 2 0,0 0-951,0 1 1,0-4 0,-3 2 0,3-2 0,0-2 0,1 1 0,0-2-1856,4-3 1,1-4 0,1-6 0,2-3 2134,3-5 0,8-15 0,8-4 0</inkml:trace>
  <inkml:trace contextRef="#ctx0" brushRef="#br0">24288 5131 7888,'8'0'1464,"1"0"1,-4 6 0,2 3 0,-1 4-708,-3 5 1,-1-2 0,-2 6 0,0 2 0,0 0 0,-2-1-161,-2 0 0,2-3 1,-4 4-1,2-3 0,-1 0 1,2-2-1869,2 0 0,1-4 518,0-11 0,0-10 0,0-14 0,0-4 0,1-4 1,2-2-1,2-1 0,-2 0 1008,-2 1 0,-1-2 0,0 2 0,0 5 0,-1 4 971,-4 2 1,4 4-1,-4 0-809,4 9 1,5 8 0,2 13 0,2 1 0,2 2 0,2-2-2188,1-1 1,6-2 0,4-1 0,2-3 1769,2-5 0,5 4 0,2-1 0</inkml:trace>
  <inkml:trace contextRef="#ctx0" brushRef="#br0">24687 5064 7888,'-13'-1'1721,"0"-4"0,1 5 0,3 0-1305,5 8 0,2-1 0,4 2 0,1 1 0,2 2 0,3 2 0,2-1-312,2 0 0,1-1 0,1-3 1,-2-3-1,-2-2 0,-1-1-666,1-4 1,-4-7 0,-1-8-1,-4-2 1,-2 2 0,-2 1-328,-2 2 0,-4 0 0,3-1 0,2 2 634,2 4 1,5 2-1,12 6 1,3 0 0,4 0-1,3 0 1,4 0 254,2 0 0,3 0 0,6 0 0</inkml:trace>
  <inkml:trace contextRef="#ctx0" brushRef="#br0">25114 5024 7888,'-1'-7'1032,"-4"2"0,-5 4-549,-7 1 1,1 1-1,-5 2 1,2 3 0,3 2-1,1 2 1,2 2-1,-1 1 1,3 1 0,2-1-282,4 0 1,4 5 0,1 0 0,1-2 0,4-1 0,4-3 0,4-2 0,3-2-590,2-3 0,6 0 1,-4-7-1,1-2 1,-3-5-1,-5-3 1,-4-3-1,-4-1-77,-4-2 1,-2-1 0,-5 4-1,-6 1 1,-5 2 0,0 1-1,-1 4 1,0 2 1270,2 4 0,1 1 0,3 1 0,3 4 0,5 4-857,2 3 1,10 1 0,5-1-1,9-2 1,6-2 0,7-2-1,2-4 50,4 0 0,14-14 0,0-3 0</inkml:trace>
  <inkml:trace contextRef="#ctx0" brushRef="#br0">25581 4585 8085,'1'-14'0,"2"4"0,3 5 0,0 10 601,0 5 0,0 4 1,-3-1-1,3 0 1,0 2-1,-1 1 1,-2 4-1,0-1-193,2 0 1,-4 3-1,5-2 1,-1-1-1,-1 0 1,-1-3 0,-1-1-1628,-2-2 0,-2-1 1,-2-3 1218,-5-4 0,-9-4 0,-3-1 0</inkml:trace>
  <inkml:trace contextRef="#ctx0" brushRef="#br0">25567 4851 8085,'-13'-12'631,"0"2"0,-1 2 0,2 1-16,4 0 0,3 4 0,10-2 0,3 4 0,6 1 0,2 0 0,2 1 0,-2 4-692,-1 4 0,3-2 0,-1 2 0,-2 1 77,-4 2 0,0 7 0,-3 2 0</inkml:trace>
  <inkml:trace contextRef="#ctx0" brushRef="#br0">23594 6357 7826,'14'-7'139,"-5"-4"1,-1 7-1,3-1 138,1-1 0,1 4 0,0-6 0,-1 1 0,-1 1 0,-4-2 0,0 2 1,-1-1 876,0 0 1,-1 2-1,-7-2 1,-2 1-1,-5 3-669,-3 1 1,-7 2-1,-2 0 1,-1 2-1,1 2 1,0 5-1,2 3-327,0 1 0,1 5 0,5 0 0,1 0 0,3-1 0,5 1 1,2 0-1003,2 1 0,2-4 0,2 3 0,6-3 0,7-3 0,5-4 0,3-3-208,2-4 1,8-1 0,4 0 1051,2 0 0,-2-12 0,7-2 0</inkml:trace>
  <inkml:trace contextRef="#ctx0" brushRef="#br0">24021 6344 7826,'-6'-12'0,"-3"3"517,-3 5 0,3 2 1,1 2 687,-3 0 0,4 0 0,-1 2 0,2 2 1,5 5-826,4 3 0,4-3 1,7-1-1,-1 1 0,0 0 1,2-1-852,3-2 0,-3-2 0,2-4 0,-2 0 0,-3-1 0,-3-4 262,-5-4 0,-4-3 1,-4 1-1,-5 0 1,-3 2-1,-1 0 0,0 1 1,-1 0 918,1 2 0,6 0 0,4 3 0,7-1-764,9 1 1,7 1 0,8 2 0,3 0-1,4 0 1,2 0 0,2 0 0,-2-1 53,0-4 0,4-2 0,-6-6 0</inkml:trace>
  <inkml:trace contextRef="#ctx0" brushRef="#br0">24461 6184 7826,'-6'-14'3093,"0"9"-2221,-3 5 1,3 5-1,6 9 1,0-1-1,2 0-503,2 1 1,-1-2-1,4-2 1,1-3-1,-1-1-820,4-3 1,-5-3 0,-1-4 0,0-5 0,-1-3 0,1-1 0,-1-1 0,1 1-499,-2 0 0,-2 4 1488,-1 0 1,0 8 0,2 2 0,2 11-503,5 9 1,-2-2-1,1-1 1,-1-4 0,1 0-1,2-1 1,2-1-1766,1-3 0,0-3 1728,1-6 0,5 0 0,2 0 0</inkml:trace>
  <inkml:trace contextRef="#ctx0" brushRef="#br0">25021 5891 7868,'13'0'1358,"-6"1"0,-2 4-1178,-4 3 1,-1 0 0,0 1 0,0 1-1,0 2 1,0 1 0,0 1 954,0-1 0,0 0 0,0 1 0,0-1-1175,0 0 0,-1-5 0,-4-4 0,-2-4-93,0-4 0,-5 1 1,3-5-1,-3 1 0,-1 1 1,-1 0-1,1 3 640,0 2 0,-1 1 0,1 1 1,0 3-1,-1 5-326,1 3 1,4 2 0,2-1 0,1 0 0,3 1 0,1-1 0,2 0 0,0 0-960,0 1 0,0-1 0,0 0 0,2-1 0,2-1 0,5-4-1449,3-1 0,12-2 2227,2-4 0,4-5 0,-3-3 0</inkml:trace>
  <inkml:trace contextRef="#ctx0" brushRef="#br0">25367 5957 7928,'-4'9'641,"-1"0"1,-1-5 0,4 5 300,-3 2 1,-1-4 0,2 2-1,-4 1-147,1 2 1,1 2 0,6-1-1797,0 0 0,1-5 0,4-5 1001,4-6 0,9-11 0,2-6 0</inkml:trace>
  <inkml:trace contextRef="#ctx0" brushRef="#br0">25501 5717 8269,'1'-16'371,"4"3"1,2 2-1,5 13 1,-2 1-1,-1 1-269,1-1 0,-2-1 0,1-2 0,1 0 0,3 0 0,4-2-279,0-2 1,6 1 0,-4-6 0,2 0 0,1 0 176,-1 0 0,-2 0 0,-6-4 0</inkml:trace>
  <inkml:trace contextRef="#ctx0" brushRef="#br0">25781 5584 7985,'-6'-6'905,"-2"6"1,-1 8-584,0 3 1,5 3-1,-3 1 1,-1 1-1,2 3 1,-1 0-1,1 2 1,0-2-1,2 1 1,-1-4 242,1-1 1,-2 2 0,3 1 0,-2-2 0,1-2-1573,-2-5 1,6-3 0,-2-8 0,7-2 0,1-5 0,0-3 576,-3-1 1,3 4 0,-2 0 1251,-1-1 0,-1 5 0,-1 4 50,3 4 1,4 5-1,5-2 1,1 0-1,-1 0 1,0-1-393,1 1 0,-1-5 1,0 5-1,1-2 1,-1 1-1,0-2-742,0-2 0,1-1 0,-1-1 0,0-2 0,1-3 1,-1 0-194,0 0 1,-4-3 0,0 5 392,2 1 1,0 7-1,3 5 1,-1 3-1,2 3 1,1 1 61,2 2 0,12 0 0,-2-5 0</inkml:trace>
  <inkml:trace contextRef="#ctx0" brushRef="#br0">20049 12887 7970,'-26'-17'26,"4"-1"0,-7 0 0,0 5 0,-2-1 0,-4 1 0,-2 0 108,-5-1-44,-7 1 0,6 0 1,-5-1-1,-3 1 0,-1 0 1,-1 1-1,0 3 0,-2 5 1,-1 4-1,-4 4 0,1 6 1,0 8 226,3 9 1,1 2-1,3 11 1,3 6-1,6 5 1,8 5 0,6 5-316,6 5 1,12 7 0,4-4-1,10 0 1,12 0-55,10-1 1,-6-35-1,3-2 1,6-1-1,2-1 1,5 0 0,3-3-1,3-1 1,4-3-1,4 0 1,2-4-60,5-1 1,1-3 0,2 0-1,2-4 1,5-4 0,1-3 0,3 0-1,-1-2 1,0 0 0,0-2 0,2-1-1,-1-1 79,-1-3 1,0-2-1,-9-1 1,0-3 0,0-1-1,0-3 1,-3 0 0,-2-2-1,-3 0 1,-2-3 0,-1-1-1,-1-3 1,-5 0-1,-1-2 15,-3 1 0,-2-1 1,-3-5-1,-4-1 0,14-27 1,-11 0-1,-14-1 0,-16 5-61,-13 1 1,-20 8 0,-14 4 0,-10 6 0,-11 7 0,-5 6 0,34 15 0,-2 1-938,-36-7 1015,11 7 0,-11-2 0,11 5 0,1 1 0</inkml:trace>
  <inkml:trace contextRef="#ctx0" brushRef="#br0">20728 12887 10104,'-53'8'-126,"0"-4"1,1-2 0,3-2 0,5 0 0,4-2 265,4-2 1,5 1 0,9-6-1,5-1 1,9-4 0,9-4-1,12-5 88,13-7 1,8-4-1,12-7 1,7-4 0,-23 20-1,2 0 1,2-3 0,2 0-1,1-3 1,1-1-348,1 0 0,1-1 0,0-3 0,0 0 0,-1-2 1,0 0-1,1-2 0,-1-1 0,0-2 0,0-2 1,2-2-1,0 0 0,-1-2 0,1 0 44,0 0 0,0-1 0,-3-1 0,1-1 0,-1 2 0,-1 0 0,-1-2 0,-1 0 0,2-2 0,-1-1 0,-2 0 0,0 0 0,0-1 0,0 1 105,-1 0 0,-2 0 0,-3 4 0,-1-1 0,0-4 0,0 1 0,0-1 0,-2 1 1,-1 1-1,0 1 0,-1 0 0,0 1 0,-2 1 0,0 1 158,-1 1 0,-1 0 0,1-1 0,0 0 0,-2-1 0,0 1 0,0-1 0,1 0 1,-1 0-1,-1 1 0,-1 0 0,-1 1-183,-1 1 1,0 0 0,1-3 0,0-1 0,-1 2-1,0 0 1,-1 0 0,-1 1 0,1-2 0,-1-1-1,0 1 1,0 0 0,0-2 0,0 0-135,-1-3 1,0 1 0,0 6-1,0 0 1,2-6 0,1 0-1,-1 1 1,1 0 0,-2 2-1,1-1 1,-1 0 0,-1-1-1,0 3 1,-1 0 78,0 2 1,-1-1 0,3-3 0,-1 1 0,-2 4-1,1 1 1,0-2 0,-1 0 0,1-1 0,1 0-1,-1 1 1,1 0 98,0 1 1,1 1 0,1-1 0,0 0 0,0 3 0,0 1-1,0 0 1,1-1 0,0 1 0,0 1 0,1 2 0,1 0 0,1 1-1,2 0 177,0 2 1,0-1 0,1 4 0,0-1 0,0 1-1,0 1 1,1 1 0,0 1 0,20-29 0,1 2 0,-5 2-382,-3 3 1,0 5 0,-6 0-1,-4 0 1,-2 0 0,-4 2 0,-2 1-252,-4 3 1,-8 0-1,1 1 1,-4 1-1,-1 4 1,-1 1-1,-2 5 276,-2 3 0,1-1 0,5 8 1,5 2 129,7 5 0,2 5 0,7 14 0,1 5 0</inkml:trace>
  <inkml:trace contextRef="#ctx0" brushRef="#br0">18849 18471 8001,'-13'-13'0,"-1"0"0,1 5 0,0 4 0,4 8 343,0 5 0,4 5 1,-2 3-1,-1 6 1,1 0-1,-3 2 1,-2 1-1,-1 3 1,-1 4-1,1 4 1,1 0-1,2 0 367,1-2 0,0 1 1,-3 4-1,2 0 1,1-2-1,-3-1 1,-3-3-565,-3-1 1,-5 3-1,0-4 1,-2 1-1,-3-1 1,-3-2-1,-5-2 99,-2-1 0,-8-2 0,-3-1 0,-4-4 0,-2 1 0,-3-2 0,1 2-201,-4 0 0,-4-5 0,5 3 0,0-2 0,-4-1 0,-1-3 0,-3 1-166,-3-4 1,1-4 0,-3 1 0,4-1 0,4-3 0,-1-1 0,1-2 111,-1 0 1,-1-6 0,0-5 0,2-5 0,1-6 0,4-3 7,0-2 0,-2-6 0,4-2 0,1-5 1,-1-3-1,0-3 0,29 22 0,0-1 0,1-1 1,0 0-36,-25-25 1,24 20-1,2 1 1,-21-23 0,-1-2-1,0-2 1,1 1 31,0-2 1,25 27-1,0-1 1,-17-30-1,0-2 1,20 31 0,0-1-1,0 1 1,0 0 1,0-1 1,0 0 0,1-5 0,0 0-1,0 5 1,1 0 0,0-1 0,2-2-1,-1-2 1,1-1 0,1 0 0,0-1-1,1-2 1,0-1 0,1-1 0,0 1-6,-1-1 0,1-1 0,0-3 0,1-1 0,0 3 1,0 1-1,1-1 0,0-1 0,-1 0 0,0 0 1,0-1-1,-1 0-20,0-2 1,-1 0 0,-1-1 0,-1 0-1,1 0 1,-1 1 0,1 1 0,-1 0-1,1 1 1,-1 1 0,0 0 0,-1-1-1,1 0 1,0-1 27,-1 1 0,1-1 0,0-2 0,1 0 0,2 3 0,-1 1 0,1-1 1,0 0-1,0-1 0,1 1 0,0-2 0,1-1 0,2 0 0,1-1 26,0 0 0,1 0 0,0 2 0,0 1 0,1 0 0,-1 1 0,1 0 0,0 0 0,1 0 0,0-1 0,1 0 0,0 1 0,1-2 0,-1 1 21,0 0 0,1-1 0,1 2 0,-1-1 0,-1-2 1,-1-1-1,1-1 0,-1 0 0,1 0 0,0 0 1,0 0-1,0 1 0,0 2 0,1 0 11,-1 2 0,0 0 1,1-3-1,-1-1 1,-1 0-1,0-1 1,1 1-1,0 0 1,0 0-1,1 1 1,0 1-1,0 1-76,0 1 1,0-1 0,0-4-1,1 0 1,2 0 0,0 1 0,0 0-1,0-1 1,1 2 0,0-1-1,1 3 1,0 0 0,2-1 0,1 1-45,1-1 1,0 1 0,1 1 0,1 0 0,0-1-1,0-2 1,1 1 0,0-1 0,0 0 0,0 0 0,0 0-1,0 0 1,0 1 0,1 0 9,0-1 0,1 1 1,-3 0-1,0 1 1,1-1-1,1 1 0,-1 0 1,0 1-1,0-1 1,0 1-1,-2-1 1,0 0-1,0 0 0,-2 0 22,0 0 1,-1 1 0,-1-1 0,-1 0 0,1-2 0,1-1 0,-1 1 0,0-1 0,-1 1 0,-1 0 0,0 0 0,-1-1 0,1 1 0,0 1 35,1-2 1,0 1 0,0-1 0,-1 0-1,3-1 1,1-1 0,0 0 0,1 0-1,-1 0 1,1-1 0,1 3 0,1 0-1,1-2 1,0 1 71,2 1 0,0 0 0,2-1 0,1 1 0,0 1 1,1-1-1,1 0 0,0-1 0,-1 3 0,1 0 0,-1-1 1,1 1-1,-1 0 0,1 1-106,-1 1 0,0 0 1,0-3-1,1-1 0,-2 5 1,0 0-1,-1 0 0,-1 0 1,1-2-1,-1 0 0,0 2 1,0 0-38,-1 1 0,0-1 0,1-3 0,0-1 1,-3 4-1,0 1 0,-1 0 0,1-1 1,0 0-1,0 0 0,0 0 0,0 0 1,-1-1-1,0 1 0,0 1 0,-1 0 83,0 0 1,-1 0-1,1-1 1,0-1-1,0-1 1,0 0-1,1 1 1,1 1-1,1-2 1,0 0 0,1 2-1,1 0 45,-1 0 1,1 0 0,5-4 0,0 0 0,-2 5 0,0 1 0,2-1 0,0 1 0,1-2 0,0 1 0,0 1 0,1 0 0,0-1-1,0-1 1,1 3 0,-1 0-53,-1 0 0,-1 0 1,2 1-1,-1 0 1,-1 3-1,-1 1 1,0-1-1,0 0 1,2-1-1,-1 0 1,-1 1-1,0-1-73,1 1 0,-1-1 1,-1-1-1,-1 0 1,-1 5-1,-1-1 0,0 0 1,0 0-1,1-1 1,-1 0-1,0 1 0,0 1 1,1-2-1,-1 0 51,1 0 0,-1 0 1,2-1-1,-1 0 1,0 2-1,1 0 0,0 0 1,0-1-1,1 1 1,1 0-1,1-2 0,0 1 1,1-1-1,0 2 15,-1 0 1,1 1 0,-1-2 0,0 0 0,2 2 0,-1 0-1,0 0 1,0 1 0,0-3 0,-1 1 0,1 1 0,-2 1 35,0 0 1,0 1 0,-2 0 0,0 1 0,12-35 0,-1 4 0,-1-1 0,-2 3 0,1-1-1,-3 2 104,-2 0 0,3 0 0,1 3 0,3 1 0,2 0 0,0 3-255,-1 1 0,7-4 0,4-2 0,-16 30 0,1 0 1,2 0-1,1 1 0,0 0 0,2 1 0,-1 0 1,1 0-1,0 0 0,1 0 20,0 0 1,1 1 0,-1-2 0,1 2 0,1 1-1,2 1 1,-1 0 0,0 0 0,0 0 0,0 1 0,0 1-1,-1 0 120,0-2 1,-1 1 0,29-22 0,-3-1 0,0 3 0,1 0 0,-3 2 0,-1 2 49,-6 2 1,1 7-1,-2-2 1,-1 1 0,1 3-1,-1 2 1,-2 3-172,-5 3 0,0-2 0,-5 6 0,1 2 0,-2 1 1,-4 3 2,-4 4 0,-6-3 1,0 7-1,-2 1 1,-1 1-1,-1 2 1,0 0-1,1 0 71,-1 0 1,0 6-1,0 3 1,1 3-1,-1 1 1,0 1 94,1-1 0,4 5 1,1 1-1,2 2 1,1 1-1,0 0 0,0 2 45,2 4 0,-3 0 0,-1 8 0,0-1 0,-4 1 0,0-1 1,1 2-30,0 2 1,1 1 0,-5 1 0,1 2 0,-1 3 0,0 0-150,1 0 0,-1 0 0,0-2 0,1 4 1,-1 0-1,0-2 0,1-1-358,-1-2 1,0-6 319,1 3 1,-1 0 0,0-6 0,1 0 0,-2-5-209,-4-5 0,4 0 1,-4-5-1,-1 0 1,-1 1-1,-2-4 1,1-1-193,-2-2 1,-3-1 0,-5-2-1,-3-2 1,-4-2-1259,-2-4 0,1 0 1752,0-2 0,-7-6 0,0-1 0</inkml:trace>
  <inkml:trace contextRef="#ctx0" brushRef="#br0">19102 3425 7728,'-27'0'847,"2"0"-275,3 0 1,3 0-1,5 3 1,3 4-290,2 7 1,3 8 0,9 2 0,4 5 0,8 7 0,4 1 0,5 0 0,1-3-120,2-1 1,5-2 0,2-6 0,0-2 0,-2-3 0,-4-4 0,-2-6-421,1-2 1,1-4 0,2-4 0,2-3 0,2-4 0,4-8-1,1-4 467,6-5 0,-2-1 0,6-2 0,0 1 0,1-1 0,2 2-83,3 3 0,-4 2-128,-2 7 0,0 0 0,5-1 0</inkml:trace>
  <inkml:trace contextRef="#ctx0" brushRef="#br0">18382 8983 26250,'-6'-8'-484,"-3"4"0,2-2 0,-2 1 1,-1 2 1007,-2 2 0,-1 1-80,-1 0 0,5-2 0,1-1 259,-3-1 0,5 1 0,3 7-314,6 5 0,9 2 1,7-1-1,1-3 0,2-1 1,2-3-1,5 0-213,4 2 1,-2-4 0,4 4 0,2-4 0,2-1 0,1 0 0,0 0-177,0 0 0,6 0 0,1 0 0,2 0 0,0 0 0,0 0 0,-2 0 0,5 0 0,-3 0 0,3 0 0,3 0 0,1 2 0,2 1 0,-2 1 0,-1 0 0,-3 1 0,-2-1 0,-3-1 0,1-1 0,-2-2 0,1 0 0,0 0 0,-4 0 0,2 0 0,-2 0 0,0 0 0,1 1 0,-2 2 0,-5 2 0,6-1 0,-2-2 0,3 1 0,2 1 0,-3 0 0,-1 1 0,-2-1 0,1 2 0,1-3 0,-1 3 0,-2 0 0,-1 0 0,1-2 0,1 2 0,-2-4 0,-1 2 0,-1-1 0,1 0 0,0 2 0,-2-2 0,7-2 0,-5-1 0,0 0 0,1 2 0,1 1 0,2 1 0,2-1 0,2-2 0,-1 1 0,-2 1 0,2 1 0,5 1 0,1-1 0,-1 1 0,-4-2 0,-1 3 0,-2-2 0,-4-1 0,-1-2 0,-1-1 0,-2 0 0,-2 0 0,4 0 0,-5 0 0,0 0 0,2 0 0,1 0 0,1 0 0,1 0 0,1 0 0,1 0 0,2 0 0,0 0 0,0-1 0,0-2 0,2-1 0,2 1 0,-1 0 0,5 0 0,-1-2 0,0 1 0,2-1 0,0 1 0,0 1 0,-6-3 0,0 0 0,-5 0 0,-3-1 0,-3-1 0,-2-1 0,-2 2 0,-1-5 0,-1 3 0,1-3 0,0-1 0,1 0 0,3-1 0,4 1 0,2-3 0,2 1 0,-2 3 0,3 0 0,0 1 0,3-3 0,-3 1 0,-3 0 0,0-1 0,-5 1 0,0 0 0,-3-1 0,-5 1 0,-2 0 0,-1-1 0,-9-4 0,0-1 0,-4 0 0,-2-2 0,0 1 0,-3-4 0,-1-1 0,-2-1 0,0 3 0,0 1 0,0-2 0,0 0 0,0 2-351,0 4 0,-2-1 1,-1 1-1,-3 0 0,-1 1 1,-5-3-1,-3 1 237,-3 0 1,-4 1-1,2 3 1,-3-1 0,-3-2-1,-2 2 1,-7 1-1,-2 0 320,-3-2 0,0 2 1,-1-3-1,-3 3 0,-4 2 1,1 0-1,-1-1-107,-2 1 1,10 4-1,-9 0 1,0 0-1,-1 0 1,-3 2 0,-1 1-1,1 3-195,0 2 1,4-4-1,0 1 1,-2 1 0,1 1-1,-2 2 1,0 0 187,-2 0 1,-3-1 0,4-2-1,0-2 1,-1 2 0,0 2 0,-3 1 70,0 0 0,-1 0 0,4 0 0,1 0 0,0 0 0,0 0 1,-1 0-164,1 0 0,1 0 0,2 0 0,2 0 0,1 0 0,1 0 0,-1 0 0,1 0 0,0 0 0,-3 0 0,3 0 0,-1 0 0,-2 0 0,0 0 0,0 0 0,-1 0 0,2 0 0,1 1 0,-1 2 0,2 2 0,-1-2 0,0-2 0,-4-1 0,4 2 0,0 1 0,-1 1 0,2-1 0,0-1 0,2-2 0,-2 0 0,3 0 0,-4 0 0,-1 0 0,2 0 0,-1 0 0,1-2 0,0-2 0,2 2 0,2-2 0,-1 2 0,-3 2 0,0 0 0,0 0 0,3 0 0,-4 5 0,0 1 0,-2 1 0,0 2 0,-3 0 0,-3 0 0,-2 1 0,-7 2 0,2 1 0,-5 1 0,-3 0 0,-1 3 0,-1 0 0,35-8 0,0 0-20,-1 1 0,0-1 1,-3-1-1,1 1 1,2 1-1,2 0 0,-1 1 1,0-1-1,-36 11 1,3 1-1,2 0-176,3 1 0,7-1 0,2 4 1,4 1-1,5 0 0,1-1 1,3 3-150,1 2 0,7-3 0,1 4 1,1-1-1,5 2 0,4 1 1,7 2-35,2-2 1,3-2 0,3-5-1,5 0 1,4-1 0,6 1 0,8-2 336,12-3 0,18 2 1,18-6-1,-24-10 0,3 0 1,7-1-1,3-1 0,6 0 1,1-1-1,8-1 0,2 1-528,7 0 0,-1 0 310,-8-2 1,2 0 0,-10 2 0,3 1 0,-1 1-1,-8-2 1,1-1 0,-1 1 0</inkml:trace>
  <inkml:trace contextRef="#ctx0" brushRef="#br0">17782 13687 20742,'-13'-19'-2959,"4"8"2692,0-2 1,2 7 0,-3-1 0,1 1-1,-2 3 1,1 0 0,0 0 3247,1-2-2302,6 1 0,7 4 1,11 0-1,4 0 1,6 0-1,4 2 0,3 0 1,2 4-407,3 2 0,6-4 0,2 4 1,-1-1-1,2-1 0,1 0 1,2-2-240,0 2 0,-2-3 0,4 5 0,-1-2 0,2-2 0,3 0 0,0 1 64,1-2 0,9 3 0,2-2 1,1-1-1,6 0 0,0 0-1,-34-1 1,0 1-1,2 1 1,0 0 0,1-1-1,0-1 1,1 0 0,0 0-1,3 1 1,0 0 0,1 1-1,-1 0 1,2 0 0,0 1-1,-3-2 1,0 1 43,-3-1 1,0 0-1,1 1 1,-1 1-1,-5-3 1,0 0-1,34 3 1,-2-1 0,-3 2-1,-1 0 95,1 0 1,-3 3-1,-1-3 1,4 0 0,-2-1-1,3 0 1,-1-1-61,2 1 1,3 1-1,-3-3 1,2 1-1,2 1 1,1-1-177,-37-2 0,1 0 0,4 1 0,-1-1 0,-1-2 0,-1 0 0,1 0 0,1 1 0,0 1 0,0-1 0,-2 2 0,0-1 0,1-1 0,-1 1-38,-1-1 1,1-1-1,36 0 1,1 0-1,-2-1 1,0-2-1,-36 0 1,1 0 0,35-3-1,-3-1-52,-6-1 0,-4-1 0,3-4 0,2 1 0,1 2 0,4 2-37,2 2 0,-2-3 1,1 5-1,-1 1 0,-4 0 1,-2 0-1,-4-1-150,0 1 1,-8 1 0,0 1-1,-7-2 1,-6-3 0,-4 0-1,-5-1 191,-3-1 0,-3-1 0,-3-4 0,-4-2 0,-3-3 0,-2-4 0,-1-3 26,-3-2 0,-1 1 1,-6-1-1,3-1 1,-2-2-1,-2-1 1,-1 2-1,0 0-514,0 3 0,-4-4 0,-3 1 0,-4 2 0,-5-1 0,-3 1-391,-5-2 1,-7-1 0,-5 3 834,-2 1 0,-5-1 0,-5 0 0,-5 1 0,-2-1 260,0 0 1,-4 1 0,-4-1 0,-6 0 0,34 14-1,-1 0 1,-33-14 0,-1 0 140,35 14 1,-1 0-1,-34-12 1,34 12 0,-2 2-1,1 0 1,0 1 0,0 0-1,0 1 1,0 0 0,-1 2-1,0-1 1,0 1-249,1 0 1,-1 0 0,-2 1 0,0 1 0,-3-1 0,0 1 0,0 1-1,0 1 1,0 0 0,0 0 0,1 1 0,1 1 20,0 0 0,1 0 0,-5-1 0,1 0 1,-2 0-1,0 0 38,-2 0 0,1 1 0,3 0 0,1 0 1,-3 1-1,0 0 0,0 0 0,1 0 0,2 0 1,-1 0 42,1 0 1,0 0 0,-3 0-1,0 0 1,6 0 0,0 0-1,0 0 1,-1 0 0,-1 0-1,1 0 1,1 0 0,0 0-30,-36 0 1,36 0 0,0 0 0,-26 0-1,-2 0 1,-2 0 0,2 2 0,-2 1-1,4 3-298,0 1 0,0-3 1,5 5-1,0 0 1,-2 0-1,2-2 159,-1-1 0,-5 5 0,5-4 0,-3 2 0,-3-2 0,-1 1 0,0-2 150,-1 0 0,8 3 1,-6-4-1,1 1 1,5 2-1,0-2 1,3 1-127,-1 1 0,-5 0 1,4 4-1,4-1 0,-1-3 1,3 3-1,0 2-121,2 5 1,6-3-1,1 4 1,1 0 0,2 2-1,3 1 1,5 0 197,2 2 0,-2 3 1,4 2-1,1 2 1,3 1-1,5-1 0,6 0-222,5-2 1,1 1 0,7 0 0,5 1 0,5-2-1,8-1 1,7-1-33,9 0 1,12-1 0,6 0 0,3-3 0,3 0 0,1-1 0,3 0 138,2 0 0,5-1 0,6 3 0,0-4 0,-34-10 0,1 0 0,3-1 1,2-1-1,3 1 0,1 0-38,3 0 1,0 0-1,1 0 1,1 0 0,1-2-1,0-1 1,1 1 0,0-1-1,0 1 1,1 0-294,-1-1 1,0 1 0,-4 0-1,0-1 1,-2 1 0,1 0-1</inkml:trace>
  <inkml:trace contextRef="#ctx0" brushRef="#br0">5025 4531 29563,'0'-13'-4916,"0"0"1,-1 5 4382,-3 4 1,8 1 0,0 0 0,7-2 0,2 2 0,0 2 0,1 1 2636,-1 0 0,-7 0-1765,-6 0 1,-6 0 0,-7 0 0,-2 0 0,-1 0 0,-2 0-12,2 0 1,-4 0-1,1 0 1,0 0 0,0 0-1,1 0 1,0 0 31,0 0 0,1 0 1,3 0-1,1 1 0,0 4 1,-1 5-1,1 5-489,0 3 0,4 10 0,0 2 0,-2 5 0,1 8 0,0 3 0,2 6 0,2 1-55,3 0 0,2 5 0,4-8 0,6 2 0,10-3 0,9-4 0,9-4 843,6-2 0,6-8 0,7-2 0,5-5 0,3-6 0,4-5 0,0-4-265,0-5 1,-3-10 0,-3-7-1,-5-8 1,-7-5 0,-7-5 0,-7-5-1039,-10-2 1,-11-4 0,-10-2 0,-7-7-1,-7-3 1,-12-4 0,-11 2-17,-13 1 1,-9 7-1,-7 4 1,-3 5-1,-4 7 1,-2 7-1,-1 5-818,0 9 0,-1 5 0,1 10 1473,33 0 0,0 1 1,-1 3-1,0 2 0,-1 0 1,0 1-1</inkml:trace>
  <inkml:trace contextRef="#ctx0" brushRef="#br0">5292 4838 8057,'-19'-19'0,"10"8"0,0-2 78,6 1 1,13-1 0,5-5 0,5-3 0,5-3 0,4-2 0,8-7 0,6-4 0,9-6 0,-22 20-1,1-1 1,4-3 0,1-1 0,3-1 0,0-1 0,4-2 0,0-1 566,4-2 0,0 0 1,0-2-1,2-1 1,4-4-1,1-1 1,1-1-1,1-1 0,1 0 1,1-1-1,1-1 1,1 0-1,-20 16 1,1 0-1,-1 0-529,0 0 1,1 0-1,0 0 1,2-2-1,0 0 1,1-1-1,-1 1 1,1 0-1,-1 0 1,1 0-1,-1 1 1,1-1-1,-1 2 1,1 1-1,-1 0-327,0 0 1,-1 1-1,0 0 1,21-13 0,-1 0-1,-2 2 1,1 0 0,3 0-1,0 0 1,-1 0 0,1 0-1,0 1 1,-1 1 198,-1 2 0,-1 1 0,-6 1 1,-2 3-1,-1 5 0,-1 1 1,-2 1-1,1 1 0,-4 2 1,0 1-1,-2 0 0,-1 1-41,-3 2 1,-1 2 0,-2-1 0,0 2 0,26-11 0,-3 1 0,-10 3 0,-6 2 0,-7 4-914,-3 5 0,-2-2 0,-7 5 1,-3-2-1,-3 0 0,-1 0 0,0 0 966,-2 0 0,-3 3 0,-4-7 0,-3-3 0</inkml:trace>
  <inkml:trace contextRef="#ctx0" brushRef="#br0">9704 1866 9732,'-6'-14'1945,"5"9"1,-3 5-1288,2 7 1,2 5 0,0 3 0,2 1 0,2 3 0,3 2 0,2 3-407,0 1 1,0 1 0,6 0-1,1-4 1,3-4 0,1-4-314,-1 0 0,5-7 0,-2-2 0,1-5 0,1-6 0,-3-6 0,-2-6 0,-3-1-230,-1-1 1,-6-6-1,-1 2 1,-2 2 0,-4 0-1,0 2-384,-2 1 0,0 1 1,0 5-1,0 0 0,1 1-2859,4 3 3534,8 3 0,8 6 0,6 0 0</inkml:trace>
  <inkml:trace contextRef="#ctx0" brushRef="#br0">10371 1746 9069,'-9'6'1561,"0"3"1,6 3-1,-1 1 1,2 0-866,2 0 0,0 1 1,0-1-1,0 0 0,0 1 1,2-1-1,1 0 0,3 1-714,1-1 1,-3 0-1,5-1 1,2-3 0,1-4-679,1-4 0,0-8 1,1-5-1,-1-6 0,0-3 1,-1-2-1,-2-3 183,-1 0 1,-1-1-1,1 2 1,-4 3-1,0 4 1,-1 3 1505,-1 2 1,5 7 0,-1 6 0,2 7 0,0 5-723,1 2 1,1-1 0,-1 2 0,-1 1 0,1 2 0,2-1 0,1 1-2568,1 0 0,5-5 0,3-5 2296,3-2 0,14-2 0,2-4 0</inkml:trace>
  <inkml:trace contextRef="#ctx0" brushRef="#br0">11077 1213 10095,'0'-2'1561,"5"10"1,-1 14 0,-1 2-1304,-1-2 1,-2 7 0,0 0 0,0 2 0,0 4 0,1 1 0,2 2 0,3-1-2420,1 2 0,4-8 2161,7-4 0,2-1 0,7-5 0</inkml:trace>
  <inkml:trace contextRef="#ctx0" brushRef="#br0">11344 1479 10078,'-22'-9'0,"0"1"1171,-2 2 0,5 3 0,-1 3 1,3 1-718,-1 4 1,-4-2 0,4 4-1,1 0 1,3 1 0,0 2-1,2 2 1,2 1-47,1 1 1,6-1-1,-1 0 1,2 1-1,5-1 1,6 0-1101,9 1 0,10-7 0,6-3 1,2-2-1,4-2 0,-2 0 1,1-2-1535,-7-2 1,-2 3-1,-3-5 2226,-1 0 0,1-8 0,0-6 0</inkml:trace>
  <inkml:trace contextRef="#ctx0" brushRef="#br0">11664 1399 9920,'-8'0'3276,"3"6"1,5 5 0,0 3-2468,0 4 1,0 1 0,0-2 0,0 1 0,0-1-898,0 3 0,0-6 1,1 4-1,3-5 0,5-4-1119,3-4 1,2-5 0,-1-6 0,0-6 0,1-4 0,-1-2 0,-1-1 630,-3-4 0,1 3 0,-4-1 0,0 2 0,0 2 1439,-3 3 0,0 6 1,0 5-1,1 6 1,1 5-170,0-1 0,-3 9 1,4-2-1,-2 2 0,2 2 1,3 0-424,6-2 0,0-1 0,8-4-271,6-2 0,3-9 0,8-7 0</inkml:trace>
  <inkml:trace contextRef="#ctx0" brushRef="#br0">12064 1453 8039,'-14'1'594,"1"4"1,1 3 0,2 3 127,1-2 1,6 3-1,-1-4 1,2 4 154,2 2 0,2 3 0,1 1 1,4-2-1,3-2 0,5-4 1,0-2-1,1-3-734,2-2 1,-3-1 0,4-4 0,-3-2 0,-1-6 0,-3-5-1051,0-3 1,-6-6 0,-2 2 0,-2-2-1,-4 2 1,-2 3 0,-5 1-2916,-3 0 3617,-1 1 0,7 11 0,7 4 0,10 7 0,6 2 0,4 2-457,3-2 0,6-1 662,1-6 0,6 0 0,-3 0 0</inkml:trace>
  <inkml:trace contextRef="#ctx0" brushRef="#br0">12450 1373 8860,'-13'0'0,"1"1"1322,3 4 1,9 1 0,9 4 0,3-1 0,3 0 0,1-2-1047,2-2 0,0 0 1,-5 0-1,2-2 1,1-2-1,2-1 1,-2 0-1,-2-1-332,-6-4 0,3 2 0,-5-5 1,0-3-1,0-1 0,-3-1-408,-2 0 0,-1-1 0,0 1 1,-1 1-1,-2 2 1555,-2 1 1,2 6-1,8 0-395,3 6 0,0 0 0,1 6 0,1 1 0,2 1-501,1-3 0,1 4 0,-1-4 0,0-1 0,1-2 0,-1-4-376,0-1 1,1 0-1,-1 0 1,0-1-1,1-2 1,-1-2-243,0 2 1,-4-3 0,0 2 0,1 1 0,2 1 0,2 4-949,-1 2 0,-6 4 0,-2 7 0,-5 2 0,-8 7 1371,-9 6 0,-10 4 0,-13 6 0</inkml:trace>
  <inkml:trace contextRef="#ctx0" brushRef="#br0">10358 2506 11976,'-27'-14'710,"0"1"1,4 10 0,5 16 0,9 2 0,6 0-656,3-2 1,7-4 0,7-2 0,11 1 0,13-2 0,20 0 0,16-3 0,-27-3 0,2-2 260,8-1 0,2-3 0,-1-1 1,2-2-1,13-5 0,1-2 1,-24 6-1,0-1 0,0 0 1,0 0-1,1-1 0,0 1 1,1-1-1,-1 0 0,0 0 0,-1 1 1,0-1-1,0 1-1518,20-4 0,1-1 0,-1 0 0,0-1 0,-6 2 0,-2-1 594,-1 2 1,0-1-1,-2-2 1,0 0 0,1 0-1,0 0 1</inkml:trace>
  <inkml:trace contextRef="#ctx0" brushRef="#br0">20169 4185 26885,'-20'-6'0,"-2"-3"0,-3-3 0,-3-1-52,-3-1 1,5-3 0,-2-1 0,2 2 0,3 1 0,1 1 0,1 1 0,-1 0 0,0 1 0,1 2 0,1 2 0,0 2 0,0 3 185,-1 2 0,-1 1 0,-5 0 0,0 0 0,-1 0 0,-3 1 0,-4 4 0,-4 2 0,-1 2 0,0 0-246,0 1 1,-4 1 0,-2-1-1,0-1 1,-2 1 0,2 2-1,-1 3 1,1 1 73,0 2 1,-4 1-1,1-2 1,-3 2-1,-1 1 1,0 4-1,-2 1 1,0 2-7,2 0 0,-7 2 0,9 1 0,-1-2 0,-2 2 0,4-2 1,-3 1-1,-2 1 144,-3 1 0,-4 2 0,3-4 0,-1 4 1,0-1-1,0 3 0,1-3 14,3 1 1,0 4-1,1-3 1,0 3-1,5 0 1,1 3-1,1 0-122,-2 3 0,0 1 0,-1 1 0,4 2 0,1 2 0,3-2 0,2-1-135,1-3 0,6 3 1,1-2-1,2 1 1,0-1-1,1 1 1,2-2 80,1-2 1,2-1-1,1 0 1,4-1 0,-1-1-1,2-1 1,-1 3 145,4 1 0,1-5 0,1 7 0,-3 1 0,-1 1 0,1 2 0,-1 1-111,0 2 1,-4 2 0,4 1 0,0 0 0,1 1-664,-1-1 1,0 0 420,5 1 1,4-6 0,1-2 0,3-1-1,2-4 1,1 1 0,2-4 250,0-1 1,0-1 0,0 4 0,0 0 0,0 0 0,2-2 0,1-1 0,2-1 137,3 1 1,-4 1 0,4 2 0,-1-1-1,1-1 1,2-1-244,2 0 0,-3 8 0,-1-7 0,3 1 0,1 1 0,1-3 1,0 0-1,2-2-90,3 1 1,-3-2 0,4 1 0,-1-3-1,1-4 1,0-2 359,1 1 1,2 0 0,-3-1 0,0 1 0,2-2 0,-2-1 0,2-2 0,-2 0 119,1-1 0,-3 3 0,-2-7 0,1 1 1,4 0-1,-1 0-116,0-2 0,3 3 1,-2-1-1,-1-2 0,3-1 1,0 0-1,5 1 1,-2 2 186,0-2 0,8-1 1,-6-2-1,1 1 1,0-1-1,-1 0 308,-1 1 1,-1-1-1,-1 0 1,-2 1 0,2-1-1,0 0 1,-1 1 0,0-2-647,0-4 0,7 4 0,3-3 0,1 3 0,3 1 0,1-1 0,4-1 0,2-3 0,0-3 0,7 2 0,2 1 0,0-2 0,4 1 0,-2-1 0,-1 0 0,0 3 0,-1-3 0,0 1 0,-1 3 0,-2 1 0,-1-2 0,-6 3 0,3-4 0,-1 4 0,-1 0 0,-1-2 0,0-1 0,0 0 0,1-1 0,7 2 0,-2-4 0,2 0 0,4 0 0,0-3 0,3 0 0,3 1 0,-7-2 0,12 2 0,-4-2 0,-3-4 0,2-1 0,-1-3 0,4-1 0,0-1 0,0-2 0,-4 1 0,1-3 0,-2-3 0,0-2 0,4-3 0,-6 4 0,0-2 0,-1-5 0,0 1 0,4-5 0,-1-3 0,0-1 0,5-6 0,-2 0 0,-30 17 0,1-1 0,1-3 0,0 0 0,0-1 0,0 0 0,0-2 0,-1-1 0,5-2 0,0-1 0,-3 1 0,1 0 0,2-2 0,1-1 0,1-3 0,0-1 0,-1-1 0,0-1 0,-1-1 0,0-1 0,-3-1 0,-1 1 0,-2-1 0,0-1 0,1-1 0,-1-1 0,-1 2 0,-1 0 0,0 0 0,1-1 0,-3 0 0,0-1 0,-2 1 0,0 1-202,-2 1 1,1-1 0,-2-2-1,1-1 1,1-1 0,-1 0-1,-1 0 1,-2 0 0,0-1 0,0 1-1,-2 0 1,0 1 0,0-2-1,-1 1-108,0-2 0,0 0 0,-2 0 0,-1-1 0,2-2 0,0 0 0,-1 1 0,-1 0 0,-1 0 0,-1 0 0,-2 0 0,0 0-420,-1 0 0,-1-1 1,0 2-1,0 0 561,-2-1 1,-1 0 0,-1 1 0,-2 0-1,-1 4 1,0 1 0,-1 0 0,0 1 0,-1 2-1,0 1 1,-1 2 0,0 1 0,-3-32-1328,-5 7 1376,-9 3 0,-4 7 0,-9 1 1,-6 2-1,-6 2 0,-6 1 0,-4 1-271,-5 0 1,27 24 0,0 0 0,-5 1 0,-1 2 0,-2-1 0,0 0 0,-3 0 0,-1 1 0,-1 1-1,-1-1 545,-1 1 1,-3 1 0,-3 2-1,-2 0 1,-4-1 0,-1 1 30,-2 0 0,0 2 1,5 2-1,-2 1 0,-7 1 1,-2 0-1,0 2 1,-2 0-1,0 0 0,0 0-49,0 0 1,-1 1 0,-2 2-1,1 1 1,5 0 0,1 1 0,2 1-1,0 1 1,1-1 0,1 2 0,5-1-1,0 1-136,2 1 0,1 1 0,-1-1 0,2 2 0,6 1 0,1 1 0,-1 1 0,0 0 0,1 1 0</inkml:trace>
  <inkml:trace contextRef="#ctx0" brushRef="#br0">19635 8769 29480,'0'-20'-4916,"0"2"1,0 1 4473,0 0 0,0 6 0,0-2 1,0 1-1,0 0 0,0-1 1,-1 0-1,-4-1 0,-3 1 1,-4 0-1,-3-1 1146,-3 1 1,-3 1-1,-5 2 1,-1 2-1,0 2 1,-1 2-79,-3-2 1,1 5 0,-7-4 0,-1 5-1,-4 5 1,1 4-503,-2 2 1,0 3 0,3 1 0,0 2 0,0 4 0,0 1 0,0-1-52,0-2 0,-1 3 1,-1-2-1,-1 0 0,2 3 1,-2-1-1,0 0 172,-3 2 1,4 1 0,-3 2 0,0 1-1,-1 3 1,0 3 0,-1 3-315,0 3 1,2-5-1,-4 13 1,0 4-1,0 2 1,25-25-1,0 0 1,-1 0-1,1 0 155,-24 27 1,22-24-1,0 1 1,3 0 0,-1 1-1,0 0 1,-1 0 0,1 0-1,1-1 1,0-1 0,0-1-1,1 0 1,1 1 91,0-1 0,0 1 0,-14 29 0,-1 0 1,1-1-1,1 0 0,3-1 0,3-3-178,1-1 0,0 3 0,1 1 1,-1 2-1,2 2 0,2 1 0,4 1-122,0 2 0,3-7 0,-5 10 0,2 3 0,10-36 1,1 1-1,1 4 0,0 1-23,0 2 0,0 0 0,-1-2 0,-2 1 0,2 4 0,0 0 0,1 1 0,1 0 0,0 0 1,1 0-1,1 1 0,0-1 0,0-1 0,0-1-84,2-2 1,0 0 0,1 0-1,0-1 1,1-3 0,0 0-1,2 34 1,2-4 0,5-7 0,3-3 935,1-5 0,1-4 0,-1-2 1,2 0-1,3-2 0,4-2 1,3-2-333,2-1 0,4 3 0,3 0 0,3 0 1,6 1-1,1-1 0,5 1 0,1-1-273,5 0 0,-24-20 0,0 0 0,1 0 0,0 0 0,1 1 0,1 1 1,0-1-1,1 0 0,-1-1 0,-1 0 0,2 1 0,0 0-136,1 0 1,0 0 0,-2-3 0,0 0 0,5 2 0,-1 0 0,0-2 0,-2 0 0,-1 0 0,0-2 0,1 2 0,1-2 0,-3-1 0,1 0 125,1-2 0,-1-1 0,0-1 0,0-2 0,35 13 0,-34-13 0,0 0 0,2 1 0,1-1 0,0 0 0,-1-2 0,1 0 0,1-1-77,-1 0 1,0-1 0,0-2 0,-1-1 0,1 2 0,-1 0 0,2-1 0,0-1 0,0-1 0,0 0 0,2 0 0,1-1 0,-2-1 0,0 0-16,0 2 0,0-2 0,5-1 0,0-2 0,-3 1 0,0-1 0,0-1 0,1-1 0,0 0 0,-1 0 0,-1 0 0,-1 0 0,0 1 0,0-2 0,1-1 0,0-2 0,2 0 0,0-2 0,0-1 0,1-1 0,1-1 0,-1-1 0,-1 0 0,0-1 0,-1-1 0,0-1 0,-1-2 0,-1 0 0,-4 2 0,1 0 0,3-3 0,1-1 0,0-1 0,1-1 0,-1 0 0,0 0 0,1-3 0,0 1 0,-1-1 0,-1 1 0,0-2 0,-1 0 0,0-1 0,0-1 0,0-1 0,0 0 0,0 0 0,-1-1 0,-1 0 0,1 0 0,-3 1 0,0-1 0,1 0 0,-1-1 0,-1 0 0,-1-1-92,1-2 0,0-1 0,2 1 0,-1-1 0,-5 0 0,-2 0 0,2 2 0,-1-1 0,-1 1 0,0-2 0,-2 1 0,-1-2 0,-1 0 0,-1-2-102,-1 1 1,-1 0 0,-2 0-1,0 0 1,-2 1 0,1-1-1,-2 1 1,0-2 0,-1 1-1,-1-1 1,-1-1 0,-2-1-727,1 0 1,-2 0 676,-2 0 0,-2-1 0,3-1 1,0-1-1,-3 1 0,-1 0 0,0 0 1,0-1-1,-1-1 0,0-1 1,-1 0-1,0 0 0,-1-2 0,1 1-122,0-1 1,-1 0-1,0 1 1,-1 0-1,2-2 1,1 0 0,0-2-1,0 1 1,0 0-1,0 1 1,0 0-1,-1 0 185,-1 2 1,-1 0 0,-1 4 0,-1 1 0,0-3 0,0 1 0,0-1-1,0 2 1,-1-37 0,-1 38 0,-1 1 0,-7-34 223,-6 2 0,-1 0 0,-5 7 0,-2-2 0,-2 0 0,-5 4 0,-6-1-54,-6 0 1,0 3 0,19 28 0,-1 0 0,0 0 0,0 0-1,-1 1 1,0 1 0,-1-1 0,0 0 0,0-1 0,0 1-58,-2-2 1,0 1 0,-1 0 0,1-1 0,-3-1 0,0 1 0,2 1 0,-1 0 0,0 1 0,0-1 0,0 1 0,0 0 0,-1-1 0,0 0 159,2 1 0,1 0 0,-2 1 0,0 0 0,0 1 0,1 0 0,-2 1 1,0 1-1,0 0 0,-1 1 0,-1 1 0,-2 3 0,1 0 0,-2 3 83,-2 1 1,1 1 0,1 1 0,0 1 0,-2 2 0,-1 1 0,0 3 0,-1 1-1,-3 2 1,0 2 0,1 1 0,-1 1 0,-1-1 0,0 2-429,0-2 1,1 2-1,2 0 1,1 0-1,-1 2 1,-1 0-1,1 3 1,0 0-1,2 1 1,0 0-1,0 1 1,0 1 436,1 1 1,0 0-151,1 0 0,1 2 0,-2 3 0,0 2 0,2 0 1,0 0-1</inkml:trace>
  <inkml:trace contextRef="#ctx0" brushRef="#br0">19595 13114 29046,'14'-6'-1950,"-1"0"0,2-3 1593,3 5 0,1 2 0,3 2 0,-4 0 0,-3 0-191,-2 0 0,-6-6 0,-2-3 0,-5-2 0,-5-3 0,-2-1 758,0-2 0,-10 2 1,2-4-1,-2 1 1,-4 0-1,0 2 0,-2 1 1,-3 3 529,0 3 1,-7-1-1,-2 5 1,-4 3 0,-1 0-1,0 2-437,0 0 1,-6 6 0,-3 3 0,-3 3 0,-4 3-1,-3 1 1,-5 3-115,1 2 0,-1 0 0,-1 2 1,1-1-1,3 2 0,1 3 0,0 2-195,1 2 1,-3 5-1,3-3 1,-1 1 0,1 3-1,3 3 1,0 3-40,-2 1 0,3 6 0,-3-2 0,3 1 0,1-1 0,-3 3 1,28-25-1,1 0 42,-1 0 1,1 1 0,1 2-1,-1 0 1,2 0 0,-1 1-1,0 0 1,1 1 0,-1 0-1,0 1 1,1 1 0,1-1 41,0 2 1,1-1 0,-1 2 0,1 1 0,2 0 0,1 1 0,1-1 0,0 0 0,0 1 0,0 0 0,2 0 0,0 0 0,1 2 0,-1-1-90,0 1 0,2 1 0,2-1 0,1 0 0,-1 2 0,0 0 0,0 2 0,1 1 0,2 0 0,0 0 0,0 0 0,1 0 0,2-1 0,2-1-140,0-2 1,1 1 0,0 6 0,0 0 0,2-2-1,1 0 1,1 3 0,-1 0 0,2 2 0,-1 1-1,1-2 1,0 1-20,0-1 1,0 1 0,0 2 0,0 0 0,1-1-1,-1 0 1,2 2 0,-1 1 0,2 0 0,-1 1 0,0 1-1,0-1 1,1 1 0,-1-1 0,0 2 0,0-1-136,0 2 1,-1-1 0,1 0 0,-1 0 0,0 0 0,1 0 0,1 0 0,0-1 0,0-1 0,1 0 0,1-1 0,1 0 155,-1-1 0,2 0 1,-1-2-1,1-1 1,0-1-1,1 0 1,0-2-1,2-1 1,0-1-1,2 0 0,0-1 1,1 0 400,0-1 1,1 0-1,1 0 1,2 1-1,1-2 1,1-1 0,2-1-1,1 0 1,3 0-1,1 0 1,1-1 0,2-1-1,1 1 1,2 0-1,1 0 1,1-1-10,1 0 0,1 0 0,0 1 0,2-1 0,2-2 1,1 0-1,1 1 0,1-1 0,1 0 0,1-1 1,1-1-1,1-1 0,1-2 0,2 0-150,0-1 0,2-1 0,-1-2 0,1-1 0,1-1 0,0-2 0,1-1 0,0 0 0,-2-1 0,1-2 0,1-1 0,0-2 0,-1 0 0,1-2 33,-1-1 1,2-1 0,2-4 0,0-3 0,0 2 0,0-2 0,-1 0 0,0-2 0,3-2 0,-1-1 0,2-1 0,-1-2 0,3-3 0,0-2 235,2-1 0,0-2 0,-4-2 0,1 0 0,5 0 0,0-2 1,-1 0-1,0-1 0,0-1 0,-1-1 0,2-2 0,0 0 1,-2-1-1,-1-1-84,-1 0 0,-1-1 0,2-3 0,-1-3 0,-5 2 0,0 0 0,-3-2 0,0 0 0,0-2 0,-1-2 0,-3 1 0,-1-2-239,0-2 0,0-1 0,4-5 0,0 0 0,-5 1 0,-1 0 0,-1 0 0,-2-2 0,1-2 0,-2 0 0,-2-2 0,-1 0 0,2-3 0,1-2 0,-1-1 0,0-1 0,1-2 0,0-2 0,-3 0 0,-2-1 0,-1-2 0,-1 0 0,-1-2 0,-2 0 0,0-3 0,-1 0 0,-2-1 0,0-1-235,-11 21 0,1 0 1,-2 0-1,8-21 1,-3 0-1,-1-1 0,-2-1 1,-2 2-1,-2 0 1,-1-2-1,-2-1 1,-2 2-1,-1 0 0,-2-2 1,-2 0-1,0 3 1,-3 0 121,0 2 0,-1 0 0,-4-7 0,-2 0 1,-2 4-1,-1 1 0,-4 1 0,-1 0 0,-1 0 1,-3 0-1,-2 5 0,-1 0 0,-3-2 0,-1 1 163,-3-3 0,-1 1 0,0 7 1,-2 1-1,-3-2 0,-2 1 1,0 2-1,-3 1 0,0 2 1,-1 2-1,-4-1 0,-1 0 1,1 4-1,-2 2-611,2 1 1,-1 1 0,-7-2-1,-1 1 1,6 7 0,0 1-1,-2 1 1,0 1 0,-1 1 0,0 3-1,0 2 1,0 1-2360,0 2 1,-1 2 2919,-1 4 0,0 0 0,0-1 0,-1 1 0,-2 1 0,-1 2 0,1-1 0,0 1 0</inkml:trace>
  <inkml:trace contextRef="#ctx0" brushRef="#br0">4599 16459 29526,'-15'-13'-2162,"-1"-2"0,-3-1 1,-1-4 1715,1 0 1,-5-3 0,1-3 0,-6-1 0,-3-1 0,-2-2-1,-3-1 1,-2 2 0,-1 2 0,0 3 696,0 2 0,0 6 1,-1-2-1,-2 3 0,-3 3 1,-1 3-1,-4 5 0,-1 3 9,-1 1 1,-9 1-1,-3 3 1,-2 5 0,-3 5-1,2 3 1,-1 7-318,33-9 0,1 0 1,-29 14-1,-3 7 1,4 2-1,2 5 1,32-19-1,0 1 1,-26 27-106,2 1 0,28-23 0,1 0 0,1 0 0,0 0 0,1 1 0,1 1 0,-16 30 0,3 1 33,5 3 1,17-31-1,1 2 1,2 1-1,1 0 1,0 1 0,2 0-1,1 2 1,1 0-1,2-1 1,0 1 0,1 1-1,2 0 1,1 1-1,2-1-42,1 1 0,3 1 0,3 2 1,2 0-1,3-2 0,2-1 1,0 2-1,2-1 0,3 2 1,2 0-1,1-1 0,3-1 291,0 0 0,4-1 0,3-3 0,3-1 0,3-2 0,2 0 0,2-1 0,2 0 0,3 2 0,3-2 0,-1 0 0,2-2 0,4 1 0,2-2 0,1-1 0,0-2 29,2 1 1,3-1 0,-18-9 0,3 0 0,-1-1-1,0 0 1,0-1 0,1 0 0,2 0 0,0 0-1,1-1 1,3 1 0,1-1 0,0 0 0,0 0-1,1-1 1,-1 0-123,1-1 1,0 1 0,1-1 0,3 0 0,1 1 0,0-1 0,-1-2 0,0 0 0,0-1 0,1 0 0,-1 0 0,1-1 0,2 1 0,0-1 0,1 1 0,0-2 0,0 1 0,0-1 0,2-1 0,-1 1 0,1-1-16,0 0 1,0-1-1,0 0 1,0-2-1,0 0 1,1 0 0,0-1-1,1 0 1,1-1-1,1 0 1,1 0 0,0-1-1,-19-2 1,1 1-1,-1-1 1,1 0 0,19-1-1,-1 1 1,1-1-1,-2-1 1,0 0-1,0 0 48,-1-1 1,-1 0-1,1-1 1,1-2 0,1 0-1,-1-2 1,1 0 0,-1-2-1,0 0 1,-1 0 0,0-1-1,0-1 1,-1 1 0,-1-2-1,0 0 1,-1 0 0,-1-2-1,0 0 34,-2 0 1,-1-2 0,1 0 0,1 0 0,0-2 0,0 0 0,-1-1 0,0-1-1,-1 0 1,1 0 0,0-1 0,-1 0 0,0 0 0,-1 0 0,0-1 0,-3 0 0,0 0-1,0 0 1,-1-1 0,-1 0 0,0-1-25,0 0 1,0-1 0,-1 0-1,-2 0 1,0-1 0,-1 0 0,1-1-1,-1 0 1,0-1 0,-2 2 0,0-1-1,-2 0 1,-2 2 0,-1-1 0,-1 0-1,-1 1 1,-1-1 0,0 0 0,19-11-1,-1-2-206,-2 0 0,-1-1 0,-2 0 0,-3 0 0,-4-1 0,-3-2 0,-2 1 0,-2-1 0,-4 0 0,-2-2 0,-4 1 0,-3-1 1,-4-1-1,-2 0-70,-1-1 0,-4 0 0,-4 0 0,-4-1 0,-1 0 0,-3 0 0,-3 0 0,-2-2 0,-3-1 0,-3-1 0,-4-2 0,-2 0 0,-3-1 0,-3 0 141,-2-1 0,-2 2 0,-4 2 0,-2 1 0,-2-1 0,-3 1 0,-2 0 0,-3 1 0,-3-1 0,-3 1 0,-3 1 0,-3 1 55,-3-1 0,-4 3 0,-4 3 0,-4 4 0,16 12 1,-2 0-1,-1 2 0,-2 1 0,-1 0 0,-2 1 0,-3 0 1,-2 1-1,-1 0 0,-2 1 0,-1 0 0,-2 1 0,-3 0 1,-1 1-1,-1 0-18,-2 2 0,-1 0 0,-1 1 0,15 5 0,-1 0 0,0 1 0,-1 1 0,-1 0 0,-2 0 0,1 1 1,-2 0-1,-4 1 0,0 0 0,-1 0 0,0 1 0,-1 0 0,0 1 0,-1 0 0,1 0 0,-4 1 0,1 0 1,-1 1-1,0 0 0,0 1 0,1 0 0,0 1 0,-1 1-20,0 0 0,0 0 1,-1 1-1,-1 1 0,13-1 1,-1 1-1,0-1 1,0 2-1,1 0 0,2 1 1,0 0-1,0 1 0,0 1 1,1-1-1,-13 2 1,-1 1-1,1-1 0,0 1 1,-1 1-1,0 1 1,-1 0-1,2 0 0,1 1 1,1-1-1,1 1 0,-2 1 1,-1 0-1,0 0 1,0 1-1,-1 1 48,0-1 0,1 1 0,-1 0 0,0 0 0,2-1 0,0-1 0</inkml:trace>
  <inkml:trace contextRef="#ctx0" brushRef="#br0">17849 7317 8152,'-15'-14'-6,"-1"5"0,10 2-3,-1 1-2,4 2 1,-2 4 0,10-2 0,2-2 0,2-4 0,-2-1 0,1 2 0,-2 0 1158,0-1 1,-5 7 0,-8 1-950,-7 7 0,-8 5 0,0 1 1,-3 1-1,-3 0 0,-2 4 0,-3 4 6,-1 4 0,-1 5 0,-5 1 0,0 2 0,0 2 0,-2 1-13,-2 3 1,2-8-1,-2 8 1,1 0 0,2 2-1,1 4 1,4 1 0,3 4-112,2 0 1,-1 4-1,2 1 1,-1 5 0,1 4-1,16-30 1,0 1 0,1 1-1,0 0-119,-1 1 1,1 0 0,2-1 0,1 0-1,0 2 1,1 0 0,0 1 0,0-1 0,0 2-1,0-1 1,2 1 0,0 0 0,0 0 0,2-1 33,0 0 1,1 0 0,0-2 0,0 0-1,-4 36 1,2-2 0,1-4 0,1-2 0,1-6 103,1 0 0,2-3 0,0-5 0,0-2 0,0-1 1,0 0-1,0-1 0,0-4 115,0-3 0,5 4 0,-1-1 0,-1-1 0,-1-1 1,-1-2-1,2-2-305,2-2 1,0-2-1,-2-5 1,2 3-1,-1-3 1,1-2-1,-1-4-62,-1 0 1,3-7-1,-1 2 1,-2-3-1,-2-2 1,0-1-599,4-3 1,-4 2 0,2-3 0,-6-1 749,-5-2 0,-4-4 0,-2-1 0</inkml:trace>
  <inkml:trace contextRef="#ctx0" brushRef="#br0">17036 10155 7883,'-6'-19'0,"-3"-2"183,-3 1 1,6 6-188,6 10 1,0 4 0,5 4 0,-4 5 538,-1 3 1,0 1-1,0 1 1,0-1 0,0 0-1,0 2 1,2 1-147,2 2 1,-2 4 0,2-2 0,-1-1 0,0 2 0,1-2 0,-1 2 0,-3-2-301,-4 0 0,-5-1 0,-7-3 1,-3 1-1,-4 2 0,-3-2 1,-4-3-485,0-4 0,1 3 1,-1-5-1,-1 1 0,1-2 1,2-2 394,2 1 0,5 5 0,2-3 0</inkml:trace>
  <inkml:trace contextRef="#ctx0" brushRef="#br0">16703 8063 23521,'-14'-9'-258,"1"0"0,1 5 1,2 5-1,1 8 0,0 3 1,0 1-1,0 1 0,0 0 1,0 3-1,1 0 0,-3 1 1,-1 1-1,-1 4 0,0 2 1,-1 3 5,1 3 0,0 5 1,-2 7-1,-1 4 0,-4 3 1,0 7-1,-6 2 1,-3 9-398,11-29 1,0 0 549,-1-1 1,0 1 0,-1 10-1,0 2 1,0-5 0,0-1-1,-1 3 1,0 1 0,-1 0 0,0 1-1,-2 0 1,0 1 0,0 1-1,0 1 3,-1 1 1,1 0-1,0-2 1,0-1 0,-1 3-1,0-1 1,1-2 0,-1 0-1,1-1 1,-1-1 0,1 2-1,1-1 1,0 0-1,1-1 133,1 3 0,1-1 0,0-5 1,0 1-1,0 0 0,0 1 1,1-2-1,-1 1 0,2 0 0,-1 1 1,2 0-1,0 0 0,0 2 1,0 1 43,0 0 1,0 1-1,2 1 1,1-1 0,-2 1-1,0 1 1,2 3-1,0 0 1,1 1 0,0 1-1,-1 4 1,1 0-1,0 0 1,-1 1-188,1 2 0,0 0 1,-1 3-1,1 0 1,0 0-1,-1 1 1,1-1-1,0 0 1,-1 2-1,1 1 1,0 0-1,1 0 0,0 2 1,0 0-89,4-23 0,1-1 0,0 0 0,-1 17 0,0-1 0,-1 5 0,0 1 0,1-3 0,1 1 0,1-5 0,0 0 0,1 0 0,1 0 0,1-4 0,0-2 234,0 0 0,1-1 0,1 4 1,0-1-1,-1-6 0,0-2 1,1 1-1,0 0 0,1-1 1,0-1-1,0 0 0,0-1 1,1 0-1,0 0 42,1-2 1,0 1-1,-1 0 1,0 1-1,1-2 1,0-1-1,0 1 1,-1 0-1,0-1 1,1 0-1,0 1 1,0-1-1,0-1 1,-1 0-77,0 1 1,0 1-1,-1 1 1,0 0-1,0 1 1,0-1-1,0 0 1,1 1 0,1 0-1,-1 0 1,1-2-1,1 0 1,-1 0-1,0-1-157,1 0 1,0-1 0,-2 0-1,1 0 1,2-3 0,2-1-1,0-2 1,2-1 0,0-2-1,1-2 1,11 32 0,0-7 98,1-5 0,1-8 0,5-4 1,-2-2-1,-1-4 0,-2-2 0,2-5 64,1-3 0,-1-1 0,1-2 0,3-1 0,0-2 1,0 1-1,-2 3-1731,-4 0 1719,3 1 0,-4 0 0,5-1 0,1 1 0,0 0 0,-1-1 0</inkml:trace>
  <inkml:trace contextRef="#ctx0" brushRef="#br0">15796 16579 9320,'2'-36'0,"2"10"746,5 12 1,3 16-1,1 8 1,1 7-1073,-1 5 1,-4 4 0,-2 6-1,-1 3 1,-6 4 0,-7 2-1,-13 2 1,-8 0-24,-7-5 0,-8 1 0,-6-8 1,-4-1-1,-8-2 0,-1-3 1,-4-3 530,1-4 0,3-3 0,1-3 0,2-1 0,4 1-182,5 3 0,4 7 0,6-1 0</inkml:trace>
  <inkml:trace contextRef="#ctx0" brushRef="#br0">17729 15473 8891,'-13'-6'-57,"4"-1"0,0-7 0,-1 1 96,-2 0 1,3 4 0,1 0-1,1-2 1,0 0 0,-4-3-1,-1-1 1,-1-1 0,-2-3 0,-2-2-1,-6-1 1,-2 0 38,-2 0 0,-4-1 0,-1-5 1,-4-1-1,-4-4 0,-3 0 1,-1-2-1,-1-1 148,1-1 0,-9-9 0,1 5 1,0-5-1,-3-4-159,0-2 1,7 1 0,20 26 0,-1-1 0,1-2 0,0 1-1,0 0 1,1-1 0,0 0 0,1 0-65,1-1 0,1 0 0,-23-27 0,2-5 1,22 31-1,-1-1 0,0 2 0,0-1 0,-20-31-10,2 1 1,7 0 0,-1-5 0,18 31 0,1 0 0,-1 0 0,2-1 0,0-1 0,1 1 0,0-1 0,1 0 12,-12-33 1,10 32 0,1 0-1,0 0 1,0 0 0,1-1 0,1 0-1,1 1 1,1-1 0,-1 0 0,2 0-1,-1 0 1,1-1-23,1-1 1,0 0 12,1 2 0,1-1 0,0-4 0,1 0 0,0 3 0,0 0 0,1 1 1,0-2-1,1 0 0,0 0 0,1-2 0,-1 0-30,0-2 1,0 1-1,3-2 1,-1 1-1,0 3 1,0 0-1,1-1 1,1 0-1,-1 0 1,2-1-1,-1 0 1,1 0-1,1-1 1,0-1 114,2-1 0,1 0 1,2 1-1,0 1 1,0 0-1,1 1 1,0-1-1,0-1 1,-1 2-1,1-1 1,0 0-1,0-1 1,-1 1-1,-1 1-38,0 1 1,-1 0 0,0 0-1,0 0 1,-2 1 0,-2 0-1,1 0 1,-1 1 0,0-1-1,0 1 1,-1-1 0,0 1-102,0-1 1,0-1 0,-2 2 0,-2 0 0,-1 1 0,0 1-1,-2 0 1,-1 0 0,-1-2 0,0 0 0,1 0 0,0 1 0,0-1-1,-1 0-39,0 1 0,1 0 0,2 2 0,1-1 0,-1 0 0,-1 0 1,1-1-1,2 0 0,-1 0 0,2 1 0,1 1 0,0 1 1,0-37 341,2 0 1,0 1-1,0-1 1,2 3-1,1-1 1,3-1-41,1 2 1,2 4 0,4 5 0,1 4 0,0 5 0,3 4 0,0 5-253,0 2 1,-2 10-1,-4 4 1,0 5-1,-2 4 1,1 3 0,0 1-1007,-1 2 1,2 4-1,-5 0 1,-1-1 1051,1-2 0,-7-2 0,-6 1 0</inkml:trace>
  <inkml:trace contextRef="#ctx0" brushRef="#br0">15543 8449 8529,'-19'-13'0,"5"0"259,8-1 1,5 1-1,1 0 1,0-1 122,0 1 0,10 6 1,5 2-1,4 4 1,7 4-1,3 4 1,7 8-1,4 4-718,4 5 1,-1 6 0,6 4 0,1 3 0,4 4 335,3 1 0,-2-1 0,4-1 0</inkml:trace>
  <inkml:trace contextRef="#ctx0" brushRef="#br0">17729 12208 8484,'-18'-36'0,"1"1"0,8 5 0,-6 0 0,0 7 0,2 5 0,-4 3 0,1 3-48,3 3 1,-6-1 0,-4 4 0,0-1 0,-3-2 0,3 0 0,-2 0 0,1-1 0,-1-2 0,1-2 0,0 0 0,2-3 0,-2-2 36,-1-2 1,-1-2-1,-1-7 1,-1-4-1,0-2 1,-2-3 0,2-3-1,-3-5 271,-2-4 1,6-1-1,-1-1 1,2-6-1,3 0 1,3-5-1,3 2-77,3-3 1,-3-3-1,3-2 1,3 2-1,4-2 1,4 2-110,1 0 0,-2-3 0,-2-2 0,0 1 0,-1-2 0,1 1-77,0 1 1,1 32 0,-1 0-1,3 0 1,-1 1 0,0-1 0,-1 0-1,1-1 1,-1-1 0,0 2 0,0 0-1,-1 0 1,0 0 0,0 2 0,0-1-10,2 1 0,-1-1 1,-1-3-1,0-1 0,2 2 1,1 2-1,-1-1 1,1 0-1,-1-1 0,2 2 1,-1 1-1,1 0 84,-2-34 1,1 32 0,1 1 0,2-28 0,2-1 0,2 0 0,5 3-1,3 1-8,1 2 0,2 1 1,1 1-1,5 3 0,1 6 1,4 0-1,-3 5-143,2 3 0,-4 3 0,0 2 1,-2 2-1,-3 5 0,-2 3-405,-5 2 0,1 5 1,-5 3-1,-3 3-646,0 2-112,-2 6 1242,-6 1 0,-1 0 0,-7-2 0</inkml:trace>
  <inkml:trace contextRef="#ctx0" brushRef="#br0">16543 7970 8546,'-25'-6'150,"2"-3"0,1-7 0,7-2 0,5 1 0,3 3 273,4 0 1,1-3 0,4 0 0,2 5 0,5 5-634,3 1 0,3 5 1,2-2-1,4 4 0,3 7 1,1 2 209,3 5 0,8 7 0,-2-1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5105 7863 8878,'2'-27'0,"2"2"402,5 3 1,3 3 0,1 7 0,1 2 0,-1 2-215,0 2 0,1-3 1,-2 3-1,-2 0-59,-1 1 1,-6-1-1,0 3 1,-8-2 0,-7 2-1,-4 2 260,0 1 1,0 0-1,-1 0 1,-2 0-1,0 0 1,-2 0-1,0 0 1681,-2 0-1871,-3 0 0,4 0 0,0 0 0,-2-2 0,-1-1 0,-2-1 27,1 1 1,-1 1 0,1 2-1,-1 0 1,-1 0 0,-2 0-1,-1 0-31,1 0 1,-2 6 0,1 3 0,1 2 0,2-1 0,1-1 0,1 3-146,-1 4 0,0-1 1,1 3-1,-1-2 1,0 0-1,1 3 1,-1 1 47,0-1 1,-4-1-1,0-4 1,0 3 0,0 1-1,-2-2 1,1 0 64,-1 2 0,-2-3 0,3 2 0,3-2 0,2-1 0,4 0 1,0 3-148,0 0 1,3 1-1,3-4 1,2-1 0,1 0-1,1 2 1,1 1-12,3 2 1,-1 0 0,6-5 0,-1 2-1,1 1 1,-1 2 0,2-2 66,2-1 1,2 0 0,4 1 0,4 2 0,2 0 0,3 0 0,1 1 0,2 0 75,6 0 1,3 1 0,4-4 0,2 2 0,2-2 0,4-1 31,0-2 0,2 0 0,0 1 0,0-1 0,1 0 0,2 1 0,3-1 24,2 0 0,1-4 1,4-1-1,2-1 1,1-1-1,5 1 1,1-1-1,3 0-95,-1-3 1,-3-1 0,4-2 0,3 0 0,0 0 0,0-2-1,-1-1 1,-1-3-54,1-1 1,-3-2-1,-1-4 1,3-1 0,-4 1-1,-1 0 1,-5-1 178,-1 1 0,-2 0 0,0-1 1,-1 1-1,0 0 0,-3 1-73,-3 3 0,6-3 1,-11 3-1,2-3 0,1-1 1,-4 1 398,-1 3-643,2-3 1,-8 4 0,3-9 0,-5 0 0,-3-1 0,-3 0-1,-1-1-154,-2-2 0,-6-3 0,2-7 0,-5-3 0,-2-1 0,-4-1 84,-1-1 0,-2-4 0,-7-2 0,-5 1 1,-10 1-1,-9 2 10,-8 2 0,-8 6 0,-15-1 0,-6 2 0,29 17 1,-2 2-1,-4 0 0,0 2-258,-2 0 0,-1 1 0,-6 2 0,-1 2 0,3 0 0,0 0 0,-2 1 0,1 1 0,-1 0 0,0 1 0,1 0 1,1 0-1,-2 1 0,0 2 56,0-1 1,0 2-1,3 0 1,0 1 0,0 3-1,1 0 1,0 0-1,2 1 1,2 0 0,1 1-1,0 2 1,2 1-574,2 0 0,1 1 0,1 1 0,1 1 617,-33 12 0,12 3 0,3-10 0</inkml:trace>
  <inkml:trace contextRef="#ctx0" brushRef="#br0">3079 12994 29804,'-13'0'-1085,"0"0"0,5-1 0,4-4 0,4-4 0,4-3 0,5-1 1,3 0-1,1 1 0,1 1 1561,-1 3 0,0 0 0,1-1 0,-1 5 0,0 2 0,1 2 0,-1 2 1,2 1-400,2 1 0,-2 5 0,5-3 0,-1 0 0,3 1 0,3-1 0,2 2 0,0-2 439,-1 0 1,1-2-1,0-4 1,-1 0-1,2 0 1,2 0-222,1 0 0,2-4 1,-4-2-1,2 0 0,-1-2 1,-2 2-1,-1-1-337,-1 0 1,1 2-1,-2-2 1,-3 1-1,-4 3 1,-3 1-1,-2 2-1528,1 0 1,-5 0 631,0 0 1,-5 2 0,5 2 0,1 4 2796,2-1-1864,1 5 0,1-11 0,-1 5 1</inkml:trace>
  <inkml:trace contextRef="#ctx0" brushRef="#br0">4106 12887 29544,'7'-13'-2336,"5"1"-1,-3 2 1,3 2 2756,1 2 0,0 2 0,1 4 1,-1 0-1,0 0 0,1 0-740,-1 0 0,-6 6 0,-2 3 1,-5 3-1,-5 3 0,-5 2-15,-6 6 0,-5 2 1,-4 1-1,1 1 0,2 0 1,-3-1-1,-5 1 1,-4 0-623,0-1 0,-5 1 1,4 1 901,-4 3 1,-1-3 0,0 5 0</inkml:trace>
  <inkml:trace contextRef="#ctx0" brushRef="#br0">6665 14193 32354,'0'-13'-4916,"0"4"1,-1 0 3356,-4-1 0,2 3 1864,-6-2 0,5 6 0,-5-2 0,-1 4 1,-2 1-1,-2 0 0,1 0 0,0 0 0,-2 0 1,-1 0-1,-2 0-203,2 0 1,1 0 0,1 0 0,1 0-1,0 0 1,-1 0 0,1 0 0,0 0 675,-1 0 0,6 0 0,-1 0 0,-2 0 570,-1 0-1308,5 0 0,3 0 1,10 0-1,5 0 1,9 0-254,5 0 847,-1 0 1,14 0 0,-1 0-1,5 0 1,3 0 0,3 0-503,2 0 0,-2 0 0,0 0 1,1 0-1,-1 1 0,-5 2 1,-6 2-133,-6-2 0,-3-2 0,-3-1 0,-3 0 0,-4 0 0,-6 0 0,-8 0 0,-8 0 0,-6 0 0,-5 0 0,-3 0 0,-3 0 0,-2 0 0,-3 0 0,-2 0 0,0 0 0,-1 0 0,-3-1 0,-2-2 0,0-2 0,2 2 0,1 0 0,0-1 0,-5 2 0,5-2 0,3 2 0,3 2 0,2 0 0,0 0 0,8 5 0,3 1 0,8 0 0,9 0 0,10-2 0,15-4 0,4 0 0,3 0 0,6 0 0,3 0 0,4 0 0,2 0 0,1 0 0,-1 0 0,0 2 0,1 2 0,-2 3 0,8 7 0</inkml:trace>
  <inkml:trace contextRef="#ctx0" brushRef="#br0">3119 6584 31489,'-6'-17'-4342,"-3"4"0,2-2 4362,-2 11 1,5-1-1,-5 5 1,-2 2-1,0 1 1,-3 1 0,1-1-1,0-1 1,-1-2-1,-1 0 1,-1 0 0,-2 0-1,2 0-739,1 0 1258,-4 0 1,4 0 0,-4 0-1,1 0 1,-1 0 0,0 0 0,-2 0-184,0 0 1,2 0 0,-5 0 0,-2 0 0,-1 0 0,-4 1 0,0 4-1,-3 3-428,0 4 1,-3 3 0,-5 1 0,-1 2 0,2 0 0,-2 0-1367,1-1 1289,1 7 1,2-8 0,2 5 0,3 0 0,0-2 0,3 2 369,3 0 1,0-5 0,8 3 0,1-1 0,0 0 0,3-2 0,1-1-481,2-2 1,4 5 0,1 1 0,2 2 0,3 1 0,2 0 0,1 1-306,0 0 1,0 7 0,0 1 0,0 0 0,1 0 0,4 2 0,4-1 275,3 1 1,7-2 0,3-4 0,3-1 0,2 1 0,0 0 0,-1-2 217,1-3 0,4 2 1,2-7-1,-1 0 1,2-2-1,0-2 484,3 0 1,2-4 0,1-2 0,0-1 0,1-1 0,2-1 0,3 2-241,1 2 1,-2-1-1,2 3 1,1-1-1,-2 2 1,1 0 0,-1 1-423,0-3 0,3 3 0,-3-3 0,1 1 0,3 1 0,1-2 0,-1-1 0,-2 0 543,-3-4 0,4 2 1,-3-1-1,0-2 1,2-2-1,-3-1 0,3-1 324,-1-4 0,-2 4 0,2-4 0,0 4 1,1 1-1,1 0-370,-2 0 1,5 0 0,-3 0 0,3 0-1,0 0 1,-2 0 0,-4 1-205,-5 4 1,8-4-1,-4 4 1,3-2-1,1 0 1,-6 1-1,-4-1 1,-4-2 323,2-1 1,0 5 0,0-1 0,-1-1 0,1 0 0,0 0-314,-1 2 0,7 3 1,-3-2-1,0 0 1,0 2-1,-3-1 0,3 4-292,1 0 1,-2 3 0,6-2 0,1-2 0,2-1 0,1 0 0,-2 0 185,-1-1 0,4-3 0,1 2 0,2-1 0,2-1 0,-3-1 0,-1 1 394,1-3 0,3 0 0,0-2 0,1 0 0,-1 0 1,4 0-1,2 0-356,3 0 0,2 0 0,-5 0 0,1 0 0,5 0 0,-2 0 0,3 0-117,0 0 0,-10-2 0,6 0 1,-1-3-1,-2 1 0,3-2 0,-3-2 309,-2 1 1,10-3 0,-11 4-1,0 0 1,0-2 0,-2 1-181,2-3 0,4 4 0,-3 1 0,0 2 0,2 0 0,-2-1 0,1 1-156,-4 1 1,0 2-1,1 0 1,0 0-1,0 0 1,-1 0-1,0-1 238,2-4 1,1 4-1,-4-5 1,0 2-1,-3-2 1,-2-2-1,-1-2-9,0-2 0,-2-1 0,2-1 0,-3 1 0,-2-2 0,2-1 1,0-3-90,0-2 0,-1-1 1,-4-6-1,2-2 0,1-1 1,-1 1-1,-3 2-374,-4 2 0,-2 3 1,-4 1-1,1-2 0,-2 1 1,-2-1-1,-5 3-79,-4 2 1,-3-3-1,-2 3 1,-1-1-1,-3 0 1,-5 0 203,-2 1 0,-4-8 0,-2 2 0,-5-1 0,-3-4 1,-1 0-1,-2-2 164,-3-4 1,-3 2 0,-5 0 0,-2 0 0,-3 2-1,-7-1 1,-4 3-182,-7 2 0,-9 3 0,-4 1 0,-3 4 0,-5-1 0,33 11 0,0 1 168,-3-1 1,0 0 0,-2 1 0,1 1 0,1 1 0,0 0 0,1 1 0,-1-1 0,1 1 0,0 0 0,0 1 0,-1 0 0,0 1 0,-1 0 0,0 1 0,1-1 98,-1 0 0,0 1 0,-1 1 0,0 1 0,-2-2 0,0 0 0,-1 0 0,0 1 0,-3 0 0,0 0 0,-1 0 0,0 1 97,-1 0 1,1 0 0,-2 1 0,-1 0-1,2 0 1,0 0 0,-1 0 0,1 0 0,-2 0-1,0 0 1,1 0 0,-1 0 246,-4 0 1,1 0-1,0 0 1,0 0 0,-2 0-1,0 0-108,-2 0 1,1 0 0,4 0 0,1 0-1,-3 0 1,0 0 0,1 0 0,2-1-1,2 0 1,1-1 15,2 0 0,0-1 1,-4 1-1,0 0 0,4 1 1,1 0-1,1 0 0,0 0 1,0-2-1,0 0 0,1 0 1,0 0-124,-2 0 0,-1 0 0,-6 0 0,-1 0 0,0 1 0,0 1 0,0-1 0,-1-1 0,-2 2 0,-1-1 0,1 1 0,-1 0 0,-2-1 0,-1 1 0,2-2 0,0 1-124,1 0 0,-2 1 0,-8 1 1,-1 0-1,9 1 0,0 1 0,1 1 1,0 0-1,0 0 0,1 1 0,1 1 1,1 1-138,1 0 1,0 0-1,-1 0 1,0 1 0,5 0-1,2 1 1,-2 0 0,0 0-1,-1 1 1,1 1 0,1 0-1,1 1 1,1 0-1,0 0 1,5 0 0,-1 0-327,2 1 1,1-1 0,1-1-1,0 2 1,2 1 0,0 2 0,0 0-1,1 0 473,-1 0 0,1 1 0,-2 1 0,1 1 0,4-2 0,0-1 0,1 0 0,-1 0 0,-1-1 0,1 0 0</inkml:trace>
  <inkml:trace contextRef="#ctx0" brushRef="#br0">11544 7783 17279,'0'-27'-1041,"0"2"0,0 3 0,0 4 0,0 3-346,0 2 1626,0 6 0,0-1 0,-2 5 0,-2-1 0,-5 1 1,-3 1-1,-1 2-102,0 0 1,-1 0 0,-1 0 0,-2 0 0,-6 0 0,-2 0 0,-3 0 0,-1 0 0,-4 0 212,-1 0 0,-3 0 0,-6 2 1,-2 1-1,2 3 0,1 1 0,-1 4 1,-2 2-287,2 5 0,-3-2 1,2 6-1,-1 3 1,2 4-1,1 3 0,0 2-255,-1 3 0,0-3 0,3 2 0,2-1 0,2 1 1,5-2 75,3-2 0,1 4 1,2-3-1,3 1 0,4 1 1,3 1-1,2-1 196,0 2 1,4 3-1,1 3 1,2 3-1,3 1 1,2 4-1,1 1-99,0 1 0,0 6 0,0 3 0,1 4 1,4 2-1,4 1-35,3 2 0,-4-33 1,3 0-1,13 33 1,-10-36-1,1 0 0,3-1 1,1 0-1,1-1 1,2-1-1,1 0 1,3-1 37,1 1 0,2-1 0,-2-4 0,2-1 0,8 2 1,2-1-1,2 0 0,2-1 0,2-1 0,2-1 1,4 0-1,2-1 148,3 0 0,2-3 0,-1 0 1,3-3-1,9 1 0,2-2 1,2 1-1,-1-1 0,1-1 0,1-2 1,-23-4-1,0-1 0,1 0 1,1 0-1,-1-2 0,2 1-8,0 0 0,0-1 0,2 0 1,5 1-1,1 0 0,-1 0 0,-4-2 1,-1 0-1,1 0 0,-1-1 0,1 0 1,-1 0-1,0-1 0,1 1 0,-1-1 1,-2 0-1,-1-1 0,1 0 0,0 0 1,0 0-1,0-1-190,-2 0 0,0-1 0,-1 0 1,19 0-1,-1 0 0,1 0 1,0-1-1,-3-1 0,0-2 1,-3-2-1,-2-1 0,0-3 1,-2-3-1,-4-1 0,-1-3-135,-1-2 0,-2-2 0,0-1 0,-3-3 0,-4-3 0,-1-2 1,-2-1-1,-1-2 0,-2-3 0,-1-3 0,-2-5 0,-1-2 87,0-5 0,-2-4 1,-2-6-1,-3-3 1,0 0-1,-2-1 1,-3-4-1,-2-1 0,-8 21 1,0-1-1,-2 1 1,0-2-1,-1-1 1,-1 1-1,-1-2 0,0 0 1,0 0 287,-2 1 1,0-1 0,-1 1 0,1-21 0,-3 1 0,0 5 0,-3 1 0,-1 1 0,-4 2 0,-2 5 0,-5 1 0,-4 3 0,-4 3 0,-4 4 0,-3 2-132,-4 3 1,-4 2-1,-3 3 1,-4 3 0,-5 4-1,-3 3 1,-6 2 0,-2 4-1,-7 2 1,-2 4-1,-4 3 1,-2 3-284,23 4 1,0 1 0,-1 1 0,-2 0 0,0 1 0,-1 1 0,-2 1 0,0 1 0,-1 1 0,1 0-1,-1 1 1,0 1 0,-3 2 0,0 1 0,-1 1 238,1 2 0,-1 1 0,0 0 0,-1 1 0,1 0 0,-1 1 0,0 3 0</inkml:trace>
  <inkml:trace contextRef="#ctx0" brushRef="#br0">15956 7517 29026,'0'-20'-515,"11"11"0,2 0 0,2 8 0,1 4 0,0 3 0,4 0 707,0 0 1,8-2 0,8-4 0,4 0 0,4 0 0,7 0 0,2 2 0,5 1-1,3 3 1,7 1-127,3 3 0,-29-4 0,0 0 1,-1 1-1,0 0 0</inkml:trace>
  <inkml:trace contextRef="#ctx0" brushRef="#br0">16116 11088 29578,'-21'-26'-3134,"4"5"0,8 3 3813,4 3 0,11 8 0,9 1 0,10 1 0,11 0 0,7-1 0,9-2 0,7 2 0,7 0 0,3 3 0,0 2 1,1 1-1268,1 0 0,-33 0 0,1 0 0,36 1 683,-35 1 1,-1 1-1,1 3 1,0 1-1,0 4 1,0-1-1</inkml:trace>
  <inkml:trace contextRef="#ctx0" brushRef="#br0">15796 15060 10456,'-13'-14'-119,"0"1"0,5-6 0,5 11 0,6 1 0,9 1 0,7 2 396,8-1 0,14-4 0,5 5 1,9 1-1,9 1 0,5 2 1,5 2-1,-36 0 0,0 0 0,0 3 1,0 1-1,1 1 0,0 0 1,2 3-1,0 0 0,1-1 1,0 1-271,0-1 1,-1 1 0,0 2 0,-1 0 0,0-2 0,0 1 0</inkml:trace>
  <inkml:trace contextRef="#ctx0" brushRef="#br0">16036 18871 14926,'31'-32'-572,"3"4"1,3 7 1116,5 6 1,7-1 0,1 8 0,5 1 0,6 1 0,1 2 0,4-1 0,0 2-1090,-1 2 0,6 1 559,-9 0 1,12 6 0,-6 1 0</inkml:trace>
  <inkml:trace contextRef="#ctx0" brushRef="#br0">23354 8276 8026,'-5'-7'0,"9"1"555,0 6 1,1-2 0,1-1-1,-2-3 1,1-1 0,-1-3-1,1-2 1,0-1 0,1-1-1,2 1 395,-1 0 1,2 4 0,4 0-1,-1-2 1,-1 0 0,-2-1 0,1 1-1,2 2-959,1-1 0,-1 3 0,-2-1 0,-2 1 0,-1 1 0,-1-1-439,0-1 1,-2 4 0,-5-4 512,-4 2 1,-2 3-1,-5 8 1,2 4-1,2 3 1834,3 1-1272,-6 0 0,10 7 0,-4 0 0,4 2 0,1-1 1,1 0-1,4-2-325,4 0 1,2 4-1,3-6 1,1 0-1,1-4 1,3-3-1193,2-1 0,1-6 1,5 2-1,1-5 1,1-6-1,4-8 0,1-6-7189,3-5 8079,-4-2 0,-1-6 0,-5-1 0</inkml:trace>
  <inkml:trace contextRef="#ctx0" brushRef="#br0">23954 7876 8026,'-9'0'2241,"2"2"-1631,1 2 1,6-1-1,6 6 1,1 1-1,4 4 1,1 2-1,1 2 1,0 0-306,1 1 1,-1-4-1,0 1 1,2-4-1,3-5 1,4-1 0,3-3-5200,2-1 4894,-6-2 0,4-12 0,-4-3 0</inkml:trace>
  <inkml:trace contextRef="#ctx0" brushRef="#br0">24288 7876 8026,'-14'2'530,"1"2"0,4-1 0,0 6 1,0 1-1,0 2 530,0 2 0,5 0 0,-3 3 0,-1 2 0,1 2 1,-2 2-1,0 3-587,0 0 0,2-5 0,-2-3 1,3-3-1,1-2-1568,1 0 1,1-5 0,8-5 0,3-8-1,6-7 1,2-7 1094,2-6 0,5 1 0,-2-8 0</inkml:trace>
  <inkml:trace contextRef="#ctx0" brushRef="#br0">24288 7890 7817,'-6'-8'187,"3"4"0,-5 8 391,2 5 1,2 3-1,4 1 1,1 1-1,2-1 1,2 0-1,-1 1 1,2-1-661,3 0 0,3-4 0,3-1 1,1-2-1,3-5 82,2-4 0,1-4 0,5-7 0</inkml:trace>
  <inkml:trace contextRef="#ctx0" brushRef="#br0">24487 7796 9373,'-13'-11'0,"0"2"0,0 4 3715,-1 4-3444,7 1 1,1 1 0,7 4-1,4 2 1,4 0 0,3-1 0,1-1-449,0-1 1,6 1 0,4-7 0,3-4 176,5-7 0,-2-6 0,3-8 0</inkml:trace>
  <inkml:trace contextRef="#ctx0" brushRef="#br0">24807 7170 8507,'-7'10'1621,"4"5"1,5 6 0,3 7-1121,3 6 1,-5 6 0,3 5 0,-2 2 0,1 2 0,-2-2 0,-2-1-1465,-1-3 1,0-2-1,0-1 963,0 0 0,0 0 0,0 0 0</inkml:trace>
  <inkml:trace contextRef="#ctx0" brushRef="#br0">24727 7770 8934,'-8'-22'1270,"-1"-1"0,12 7 0,1 0 0,6 4 1,5 4-1308,3 3 1,3-1 0,5 3 0,1-2 0,0 2 0,-1 2 36,1 1 0,0-6 0,-1-2 0</inkml:trace>
  <inkml:trace contextRef="#ctx0" brushRef="#br0">23608 7170 8302,'-8'1'1512,"4"4"0,7 2 0,3 7 0,1 0-644,4 4 1,0-3 0,1 3-1,-1-2 1,-4 0-566,-1 2 0,3 4 1,-3-4-1,0-2 1,1 1-1,-1-1-2253,0 2 0,4-2 1172,-1-7 1,2-15 0,-3-13 0,-3-9 0,-4-8 0,-1-2 926,0-2 0,0 4 1,0 2-1,0 1 1,0 4-1,0 2 1,0 5-1,0 4 1738,0 3 1,0 7-1,2 2-1272,2 4 1,4 7-1,5 11 1,-1 2-1,-2-2 1,-1 0-1,1 0-1140,2 2 1,6 0 0,1-6 0,1-3 0,2-5 0,2-2-683,4-2 0,3-2 0,0-2 0,3-7 0,0-3 0,-3-6 0,-3 0 0,-1-3 376,0 3 1,-7-4-1,-3 6 1,-7 2-1,-6 1 1552,-2 2 1,-4 1 0,-1 6 0,-2 9 0,-1 9 327,0 3 1,1 1-1,5 0 1,2 3-1,1 1 1,3-1 0,1-3-479,3-1 0,2-3 1,2-2-1,-1-2 1,0-2-1,-1-5 1,-3-4-424,-5-6 1,2-4-1,-1-5 1,-4-4 0,-5-3-1,-10-2 1,-6 0-819,-5 1 0,-2 4 0,0 1 0,2 2 0,1 2 0,4 4 670,0 4 0,9 3 0,5 6 0</inkml:trace>
  <inkml:trace contextRef="#ctx0" brushRef="#br0">23154 12408 8177,'0'-20'-225,"0"0"1,2-1 330,2 3 0,-2-1 0,4 1 0,-2 2 0,2 1 1488,2 2 1,-4 1-1,3 1-641,-1 3 0,3 11 0,-4 2 1,-1 9-1,2 5 0,1 2-675,1 2 1,4 3-1,-3-1 1,1-2-1,0-2 1,-1 0-1,2-3-1441,0-3 1,-2 1 0,-1-7 495,-2 3 0,3-7 1,-5-6-1,-1-9 1,-2-8-1,-1-3 1,0-4 395,0-5 1,0 1 0,2-4 0,1 4-1,1 5 1,-1 2 905,-1 1 1,-2 9-1,1 0 1,2 3 0,3 3-188,2 0 0,0 8 0,4 8 0,-1 5 0,-2 4 0,-1 2-595,0 3 0,4-3 1,-3 1-1,4 0 1,3 0-1,3-1 0,2-3-3281,3-6 3428,1 1 0,8-12 0,1 5 0</inkml:trace>
  <inkml:trace contextRef="#ctx0" brushRef="#br0">23821 12181 7960,'-25'-7'941,"3"2"0,8 5-163,10 5 0,4 2 1,4 6-1,5 1 1,3-1-1,1 0 1,2 1-503,3-1 0,1-6 0,3-2 0,-4-4 0,-5-4-179,-4-6 0,2-4 0,-7-12 1,1 1-1,-1-2 0,1 0-321,-3 1 0,0-1 1,-2 8-1,-2 2 0,0 1-881,-3 1 1,2 7-1,8 3 1,5 4 0,5 4 1104,3 5 0,5 3 0,-2 1 0</inkml:trace>
  <inkml:trace contextRef="#ctx0" brushRef="#br0">24807 11954 8156,'-17'0'0,"-3"2"2726,0 2 0,5-1-2135,2 6 0,7-1 0,10 1 0,6-4 0,5 0 0,3-1 0,-2-1-676,-1-1 1,3-4 0,0-1 0,-2-3 0,-1-1 0,-3-3-153,-4-2 0,3-2 0,-7 1 1,-1 0-1,-1-1 0,-4 1 1,-2 1 499,-5 3 0,-3-1 0,-1 6 0,-2 1 1,-1 3 243,-2 4 0,2-1 0,5 6 0,4 1 0,1 4 0,3 2 0,3 2-735,4-2 1,4 3-1,5-1 1,0 0-1,1 0 1,1-2-1,2-3-1076,6-2 1,-3-7 0,3 3 0,0-1 0,2-4 1303,2-5 0,6-11 0,1-6 0</inkml:trace>
  <inkml:trace contextRef="#ctx0" brushRef="#br0">25167 11835 8138,'0'-14'1866,"0"1"-1063,0 0 1,2 5-1,2 5 1,5 5 0,3 4-1,1 1 1,1 3-479,-1 2 0,0-3 0,1 0 0,-3 1 0,0 1-1003,-2-2 0,-8-3 0,-1-6 0,-7 1 244,-5 3 1,-6-2 0,-1 2-1,0-1 1,-2 2 0,2 4-1,-1 2 312,4 3 0,3-1 0,2 0 0,4 1 0,1 1 1,3 1-421,2 2 1,7-1 0,1-3 0,3-1 0,2-1 0,3-3 541,0-5 0,6-2 0,5-8 0,8-2 0</inkml:trace>
  <inkml:trace contextRef="#ctx0" brushRef="#br0">25567 11568 8112,'0'-13'2409,"2"5"-1979,2 4 1,4 8-1,3 7 1,0 3 0,-2 6-1,1 0 1,2 3 0,1-1-1291,1 0 1,-1-6 0,0 2 0,1-5 859,-1-4 0,0-3 0,1-6 0</inkml:trace>
  <inkml:trace contextRef="#ctx0" brushRef="#br0">25834 11448 9341,'0'-13'1375,"0"-1"0,0 8 0,0 6-1185,0 8 1,1 13 0,2 4 0,3 3 0,2 7 0,0 5 0,1 6 0,0 0-3841,2 0 3650,0 4 0,9-2 0,0 5 0</inkml:trace>
  <inkml:trace contextRef="#ctx0" brushRef="#br0">23434 16166 8589,'0'-13'0,"-1"-1"1092,-4 1 0,-2 1-503,-6 3 0,5 5 1,4 10-1,2 7 1,2 8-1,0 4 0,0 2 9,0-1 1,0 5 0,0 0-1,0 0 1,0 1 0,0-1-1030,0-2 1,5-2-1,1-5 1,1-4-1,2-3 1,0-3 0,0-4-415,1-3 0,-2-4 0,1-1 0,-1-3 1,0-5-1,-4-10 665,-2-6 1,2-4-1,1-2 1,-2-2-1,-2-2 1,-2-2 714,-4 2 0,2 0 0,-6 6 0,0 1 0,2 6 0,1 5 474,0 3 0,5 3 0,-4 5 0,5 11 0,3 9-911,2 7 1,5 5 0,-1 2 0,3 4-1,1-1 1,2 1-1189,3-3 1,2-4-1,9-4 1,2-5 0,3-7 1089,0-5 0,16-4 0,-1-1 0</inkml:trace>
  <inkml:trace contextRef="#ctx0" brushRef="#br0">23928 16206 8045,'-15'-18'0,"-1"0"0,-2 3 1348,1 5 0,3 4 0,0 6 0,1 0-869,0 0 1,5 3 0,4 5 0,2 6 0,2 4 0,0 3 0,0-2-306,0 0 0,0 4 0,2-4 1,2 0-1,5-1 0,2-5-271,-3-2 0,4-8 0,-4-1 0,-1-6 0,-3-8-388,-2-4 1,-2-3 0,-2 2-1,0 0 1,-4 0 0,0 2 218,0 2 1,1 0 0,5 0 0,2 1-1,2 3 1,7 4 265,5 4 0,11-5 0,7-1 0</inkml:trace>
  <inkml:trace contextRef="#ctx0" brushRef="#br0">24714 15979 9219,'-13'0'1500,"1"2"1,3 2-1283,5 5 0,2 3 0,2 1 0,2 1 1,2-1-1,5-1 0,4-2 304,5-1 0,-2-6 0,5 1 0,0-2 0,-2-2 0,0-2 0,-2-2-842,-3-5 0,-6 0 0,-4-3 0,-2-2 0,-4-1 0,-2 0 0,-7 2-357,-5-1 1,-5 7 0,-5 1 0,-1 1-1,0 1 1,2 3 1493,3 4 1,3-1 0,5 7-1,1 2 1,1 1 0,3 1-1,5 2-239,2 2 1,8 0-1,5 4 1,4-1-1,4-1 1,3 1 0,5-4-3430,2-1 1,8-3-1,-1-3 2851,2-5 0,8-2 0,2-2 0</inkml:trace>
  <inkml:trace contextRef="#ctx0" brushRef="#br0">25087 15993 8033,'-6'-14'3715,"3"7"-3690,-5 2 0,6 5 0,1 5 0,7 4 1,4 3-1,5 1 0,0 0 71,-1 1 0,0-1 0,0 0 0,1 1 0,0-3 0,-3 0-1287,0-2 1,-9-6 0,-6 1-1,-11-2 1213,-5-2 0,-3 0 0,-6 0 0,-2 0 0,-1 0 0,2 0 0,0 0 851,3 0 1,5 0-1,3 0 1,5 1 0,4 3-959,5 5 1,9-1 0,9-1 0,8 1 0,8-3 0,5 1-1,7-3 85,7-1 0,-1-14 0,12-3 0</inkml:trace>
  <inkml:trace contextRef="#ctx0" brushRef="#br0">25767 15566 8011,'-10'-24'0,"-4"-2"0,-2 8 0,4 11 903,3 8 1,-1 6 0,6 8 0,-1 2 0,1 3-1,-1 4 1,2 6 0,2 2-1626,1 5 1,0 5 0,0-1 721,0-2 0,0-2 0,0 3 0</inkml:trace>
  <inkml:trace contextRef="#ctx0" brushRef="#br0">25621 15979 12302,'4'-23'0,"0"-3"0,2 4 208,5 7 0,15 5 1,19 3-1,7-7-3976,5-1 3768,4-5 0,-22 10 0,1-1 0,0-2 0,1-1 0</inkml:trace>
  <inkml:trace contextRef="#ctx0" brushRef="#br0">22768 20977 7975,'1'-7'0,"4"5"0,5 8 0,6 7 0,7 2 188,2 0 1,7-3 0,4-2 0,3-2 0,2-1 0,2-1-1,4 0 1,4-3 0,4-2 0,1-1 0,3 0 0,2 0-1,1-1-39,0-4 1,0-4 0,4-8 0,-3-7 0,-1-4 0,2-5 0,0-1 17,-2-3 0,-29 16 1,-1-2-1,0-2 1,-2-1-1,2 0 1,0-2-1,0-2 0,0-1-119,-1-2 0,0 1 0,-2 1 0,0 0 1,1-5-1,0-1 0,1 0 0,-1 0 1,0 1-1,-1-1 0,2 0 0,-1-1 0,-1 0 1,0-1 56,-1 0 1,-1-1-1,1-1 1,0-1-1,-3 4 1,-1-1-1,1 0 1,0-1-1,1-2 1,-1-1 0,-1 1-1,-1 0-229,0-2 1,0 0 0,1-2 0,1 1-1,-3 2 1,0 0 0,-1-1 0,0 0 0,-1-2-1,-2-1 1,0-1 0,-2 0 0,1-2-1,-1 1-46,-1 1 1,-1 1 0,0-2 0,-1 0 0,-1-1 0,-2-1 0,0-1 0,-2-1 0,0 0 0,-1 0 0,-1-3 0,0 1 0,-1 0 0,0 0 72,0 0 0,-1-1 0,-2-1 0,1 0 1,1-1-1,0 0 0,1 0 0,1-1 1,0-2-1,0-1 0,0 2 0,1-1 1,0-2-1,-1-1 331,1 0 1,0 0 0,1 1-1,1-1 1,0 0 0,0-1 0,-1-1-1,0 0 1,0 1 0,-1 0 0,0-2-1,0-1 1,-1 2 0,1 1-88,0-2 1,-1 0 0,-2 2 0,0 0 0,-2-1 0,0 0 0,0 1 0,-1 0 0,0-2 0,1 1 0,0 0 0,0 0-156,0 0 0,-1 0 0,0 0 0,0 0 0,-1 3 1,0 0-1,0 0 0,0-1 0,0-3 0,0-1 1,0 0-1,0 0 0,0-2 0,0-1-133,0 2 1,0-1 0,0-1 0,1 0-1,1 1 1,-1 1 0,2-3 0,-1 0-1,-1 0 1,1 0 0,-1 0 0,-1-1 0,0 1-1,0 1 130,0 0 0,0 0 1,0-4-1,0 0 1,0 2-1,0-1 0,0 0 1,-1 0-1,-1 0 1,-1 0-1,-1 1 1,-1 0 111,0-1 0,-1 1 1,1 23-1,0-1 0,0 1 1,0 0-1,-1-1 0,0 1 1,-3-25-1,-2 0 0,-1 2 1,0 0-1,-2 1 0,0 2 1,0 0-1,0 0 97,0 1 1,0-1 0,0 4-1,1 0 1,0-1 0,1 0 0,0-1-1,2 1 1,0 2 0,2 0 0,1-2-1,0 0 1,2 2 0,2 0-300,0-1 0,1-1 0,1-4 0,1 0 0,0 4 0,0 0 0,0 0 1,0 0-1,0-1 0,0-1 0,0 2 0,0 0-129,0 0 1,0 0 0,0 0 0,0 0 0,-1 3 0,0 0 0,-1 1 0,-2-1 0,-1-1 0,-2 0 0,-1 1 0,-1 0 0,-1-1 0,-1-2 343,-1 1 1,0-1 0,-1 3 0,0 1 0,-2-2 0,0 0-1,-2 1 1,0 0 0,-1 3 0,0 1 0,-1-3 0,0 0-1,0 1 1,1 1 86,-2-2 1,1 0 0,1-2 0,-1 0 0,1 6 0,1 1 0,1 0-1,1 0 1,0-2 0,1-1 0,1 2 0,1-1-83,1 0 1,0-1 0,1 1 0,1 2 0,1 2 0,1 0 0,0 0 0,-1-2 0,0-1 0,0 0 0,0 1 0,1 1 0,-1-1 0,0 0-227,1 2 1,-1-1-1,-2 0 1,-1 0 0,1 3-1,-1 0 1,1 0 0,-2-1-1,1 1 1,-1 0 0,-2-1-1,-1 2 1,0 0 0,-2 2-121,0 1 1,0 1 0,-4-2-1,-1 0 1,2 0 0,0 1 0,-1 1-1,-1 0 1,-1 0 0,0 0 0,-1 2-1,1 1 253,-1 1 1,0 0 0,-1-3 0,0 1 0,2 2 0,0 0-1,0 0 1,0-1 0,0 0 0,0 1 0,1-1 0,1 1 0,0-1-1,-1 0 11,0 0 0,0-1 0,2 4 1,1 0-1,-2-3 0,-1 0 0,0 2 1,0 1-1,-1 1 0,0 1 0,-2 0 1,0 1-1,-1 0 0,1 1-53,1 2 0,-1-1 0,-1-3 0,0 0 0,2 3 1,0 1-1,-1 0 0,-1 1 0,0 0 0,0 1 1,1 1-1,-1 0-25,-2 1 1,1-1 0,-1-1-1,-1 1 1,3 3 0,-1 1 0,0-1-1,1 0 1,-1 0 0,1 0 0,-1 0-1,2-1 1,-1 1 0,1 0-47,1 0 1,-1 0 0,-19-27 0,20 28 0,1 0-1,-1-1 1,2 1 0,-21-28 0,0 2 0,0 5 232,-2 4 0,1-2-1,2 3 1,0 2 0,-4-1 0,0 5-30,0 2 1,-5-2 0,4 9-1,-2 1 1,0 2 0,-1 2 0,-2-1-59,-1 0 0,-1 6 0,1 4 0,0 2 0,-1 2 0,1-1 0,1 2-316,3 4 0,1-3 0,5 5 0,1 0 0,-1 0 0,2 3 0,-2 2 389,-2 1 1,7 1-1,-5 4 1,0 5-1,1 5 1,1 4-1,1 2-104,0 3 1,0 7 0,0 4 0,2 4 0,2 1-1,5 0 1,3 1-29,1 4 1,0 1 0,2 4 0,3-1-1,4 0 1,3 1 0,2 2 23,0 3 1,-1 1 0,1-3 0,0-1-1,-1 0 1,1 0 0,0 1-72,-1-3 1,3 4 0,0-8 0,4-1 0,1-2 0,1 0 0,1-1-524,0-1 0,-1-5 0,7-1 0,1-1 0,2-1 0,1-5-206,0-3 0,3 3 1,-3-7-1,0 0 1,0-3 776,-3-4 0,-13 6 0,-5 0 0</inkml:trace>
  <inkml:trace contextRef="#ctx0" brushRef="#br0">20368 4065 9871,'-40'-5'0,"0"-1"0,1-1 0,0-2 0,3 0 0,4 2 0,2-1 0,2 3 0,3-1 0,1 3 744,3 1 0,2 2 1,7 2-1,3 2 1,5 6-1,3 7 0,1 5-701,0 3 0,11 8 0,10 2 0,10 1 0,12-4 0,9-5 0,12-5 0,8-6-777,-33-10 1,1-3 0,6-1 0,1-2 0,1-2 0,0-2 733,1-2 0,0-1 0,1-5 0,-1-2 0,5-3 0,-1 0 0</inkml:trace>
  <inkml:trace contextRef="#ctx0" brushRef="#br0">18836 3278 8260,'-49'-2'0,"1"0"0,2-1 0,-1 2 0,-1 1 0,1 3 0,4 2 0,0 3 0,0 2 0,0 2 29,0 2 1,0 2 0,-3 3 0,-1 3 0,0 4 0,1 3 0,-2 3 0,0 1-1,-3 4 1,1 2 0,1 1 0,2 1 0,-1 3 0,2 1 0,2 1 0,1 1 0,-1 4-1,0 0 1,1 2 0,1 1 0,-2 2 0,2 1 0,-1 0 0,1 1 0,0 1 0,0 1-1,0 0 1,1 1-129,2-1 0,-1 1 1,12-16-1,-1 2 1,0-1-1,1 2 0,0 0 1,0 0-1,-2 1 1,0 1-1,0 0 0,-1 2 1,-1 0-1,1 0 1,0 0-1,0 0 0,0 1 1,-1 1-1,0 1 1,0 0-1,-1 1 0,0 1 1,0 0-1,-2 2 1,0 1-1,1-1 100,-1 0 0,0 1 0,1 0 0,0 3 0,0 1 0,0-1 0,0-1 0,0 0 1,0 0-1,1 2 0,0-1 0,1 1 0,0 1 0,1 0 0,-1 1 0,1 0 1,0 1-1,0 0 0,0 0 0,1 0 0,-1 0 0,1 0 0,0 0 0,0 1-46,0-2 1,0 1 0,1-1 0,2 0 0,0 0 0,1-1 0,-2 1 0,1 1-1,-1-1 1,1 0 0,-1 1 0,1 0 0,1-1 0,0 1 0,0 0 0,1-1-1,-1 0 1,1 0 0,1 0 0,0 0 0,0-1 82,0-1 0,1 0 0,0 1 0,2 1 0,0 1 0,1-1 0,0 1 0,1 0 0,0 1 0,1 0 0,-1 1 0,1 0 0,1 0 1,-1 1-1,0-1 0,1 1 0,-1-1 0,1 0 0,1 0 0,-1 1 0,1 0 0,1 0 0,0 0 0,1 1-24,0 1 1,0 1-1,1 0 1,2-17-1,1 1 1,0 0-1,1 0 1,-4 17-1,0 0 1,0 0 0,1 0-1,0 1 1,0-1-1,4-17 1,0-1-1,1 1 1,-1 0-1,1 0 1,0 0 0,0 0-1,0 0-53,0 1 1,1 0 0,-1 0 0,1 0 0,-1 2-1,0 0 1,1-1 0,-1 1 0,0-2 0,1 0-1,-1-1 1,0 1 0,1-1 0,-1 0 0,0 0-1,1 0 1,-1 0 0,0 0 0,1 0 0,-1 0-1,0 0 1,1 0 0,-1 0 0,0 0 0,1 1-1,-1 0 1,0 0 0,1 0 0,-1 0 0,1 0-1,0 0 1,-1-1-7,2 1 0,-1 0 1,1-1-1,-1 0 0,-2 15 1,0-1-1,1 1 0,0-2 1,1 1-1,1-1 0,-1 0 1,0 0-1,0-1 0,0 1 1,1 0-1,0-1 0,0-1 1,0 0-1,0 0 83,0-1 1,1-1-1,1 0 1,1 0 0,1 1-1,0 0 1,-1-2 0,0-1-1,1 1 1,1-2 0,0 0-1,0 0 1,1 0 0,1 1-1,0-1 1,0-1 0,2 0-1,0 0 1,1 2 0,0 0-1,1-1-21,1 2 1,0-1 0,1 0 0,1-3-1,0-1 1,0 1 0,1 0 0,0 0 0,0 1-1,0-1 1,1 1 0,0 0 0,0-1-1,0 0 1,0 0 0,0 2 0,1 0 0,-1-1-1,0 0 1,0 0 0,0-1-51,-1 1 0,1 0 1,0 0-1,1 0 1,1 0-1,-1 0 1,0-1-1,0-1 0,0 0 1,0 0-1,1 0 1,0 0-1,1 1 1,-1 0-1,2 0 0,-1-3 1,1-1-1,0 1 1,1-1-1,1 0 1,1-1 21,-1 0 0,2 0 0,1-2 0,0-5 0,0-2 1,2 1-1,1 2 0,2 2 0,0-2 0,0-1 1,1 0-1,1-2 0,0-1 0,2-1 0,-1-1 0,2 1 1,1-1-1,0-1 0,2-1 0,1-2 0,0 1 33,1-1 1,2-1 0,1 0 0,4 1 0,1 0 0,2-3 0,-2-3 0,1-2 0,1 0 0,0-1 0,2 0 0,0-1 0,2-1 0,2 0 0,0-1 0,1-2 0,1-1 0,1-1 0,2 1 0,2-1 0,1 0-36,0-1 1,1-1 0,0-1 0,0-2 0,0-1 0,1-1 0,0 0 0,1-1 0,0-1 0,2 0 0,0-1 0,0-1 0,1-1 0,-1 0 0,0-1 0,1 0 0,1 0 0,-1-1 0,-3-1 0,-1 0 0,1 1 38,-2-1 1,1 0-1,0-1 1,2 0 0,0-2-1,-1 1 1,-3 0 0,-1-1-1,0 0 1,-1 0 0,-1-1-1,1 1 1,0-1 0,0 0-1,-1-1 1,-1 1 0,-2-1-1,1-1 1,-1 1-1,1-1 1,-1 1 70,-3-2 1,1 1-1,-1-1 1,25 1-1,-1-2 1,-4-2 0,-2-2-1,3-2 1,-1-2-1,0-2 1,-1-3 0,3-2-1,0-4 1,-24 5-1,1-2 1,-1 0-70,0-2 0,1 0 0,1-2 1,9-5-1,1-1 0,1-2 1,1-3-1,-1-1 0,1-1 1,3-2-1,1-1 0,0 0 1,-12 7-1,1-2 0,0 1 1,1-1-1,0 0 0,0 0 1,0-1-1,1-1 0,2-1 1,1-1-1,1-1 0,-1 0 1,0-1-1,0-1 0,0 0 1,0 0-45,0-1 0,1-1 1,-1 0-1,2-2 1,-11 6-1,1-1 0,0 0 1,0-1-1,0 0 1,-2 2-1,0-1 0,-1 1 1,0-1-1,0-1 1,0 0-1,0-1 0,0 0 1,-1-1-1,0 0 1,-1-1-1,0 0 0,0 0 1,-1-1-1,0-1 1,9-9-1,-1-1 0,0-1 1,-1 0-112,-2 1 1,-1 0-1,0-1 1,-1-1-1,-10 8 1,1 0-1,-1-1 1,-1-1 0,0 1-1,7-11 1,-1 0-1,-1-1 1,0 0-1,-2 0 1,0-1 0,-1 0-1,-1-1 1,0-1-1,-1-1 1,-1 0-1,0-1 1,-2 2 0,-1 0-1,0-1 1,-1 0-1,1-2 1,-1 0-1,-1 0 1,0-1 0,-2 2-1,1-1 1,-2 0-1,1 0 160,-1 0 0,0 0 0,0-1 0,-1 0 0,0-3 0,-1-1 0,0-1 0,-1 1 0,0 2 0,-1 1 0,0-1 0,0 0 0,-1 0 0,0-1 0,-1 0 0,1 0 0,-5 12 0,0-1 0,0 0 0,0 0 0,0 0 0,0 0 0,-1 0 0,1-1 0,0 1 0,0-1-9,1-1 0,0-1 1,1 1-1,-1-1 0,0 0 1,0-1-1,0 1 0,0-1 1,0 0-1,1 1 0,0-1 1,-1-1-1,1 1 0,1 0 1,-1 0-1,1-1 0,-1 1 1,1-1-1,0 1 0,1-1 1,-1 0-1,1 0 0,0-1 1,-1 1-1,2-1 0,-1 0 1,1 0-1,0-1 0,0 1 1,1-1-1,-1-3 0,1 1 1,0-1-1,0 0 0,0 0 1,0-1-1,0-1 0,0 1 1,0-1-1,-1 1-43,1 0 0,0-1 1,-1 1-1,0-1 1,0 0-1,-1-1 1,0 1-1,0-2 1,-1 2-1,-1-1 1,0 3-1,-2 0 0,1 0 1,-2 1-1,1-1 1,-1 0-1,-1 1 1,0-1-1,0 0 1,0 0-1,-1-2 1,0 0-1,-1 0 0,0-1 1,0 1-1,-2 1 1,1 0-1,-2 0 1,1 0-1,-2 0-18,1-1 0,-1 1 0,-1-1 0,0 0 1,-1 1-1,-1 1 0,0 1 0,-1-1 1,-1 1-1,1-1 0,-1 1 0,-1-1 1,1 0-1,-1 0 0,-1 0 0,1 1 0,-1 0 1,-1 0-1,0-1 0,0 1 0,0-1 1,-1-1-1,0 1 0,-1-1 0,0 1 1,0 0-1,-1 1 0,0-1 0,-1 1 0,0-1 1,-1 2-1,0-1 0,-1 1 0,0-1 1,-1 2-1,0 1 0,-1 0 0,0 1 1,-1-1-1,0 2 22,-1 1 1,0 1-1,-1 0 1,0 0-1,-1 0 1,0-1-1,-1-1 1,0 0-1,-1 0 1,-1 1 0,-3-12-1,-1 0 1,-2 1-1,1 0 1,-2 1-1,1 0 1,-2 0-1,0 1 1,-2 0-1,-1-1 1,0 1 0,-1 1-1,0 3 1,-1 0-1,-1 1 1,0 0-1,-1 0 1,-1 1-1,-1-1 1,-1 2-20,0-1 1,-2 1 0,1 1-1,-2 2 1,2 3 0,-1 2 0,-1 1-1,-1-1 1,-3-1 0,-1-1-1,-2 2 1,1-1 0,-1 2 0,-1 1-1,0 0 1,-2 2 0,1 1-1,-1 2 1,-1 0 0,-1 1 0,-3 0-1,0 1 1,-1 0 0,-1 2-1,0 1 1,0 2 0,-2 0 0,0 1-74,-1 1 1,0 0 0,-1 2 0,-2 0 0,-6-2 0,-2 1 0,-1 2 0,0 1 0,-2 2-1,-1 2 1,0 1 0,-2 1 106,12 5 0,-2 1 0,0 1 0,0 0 0,0 0 0,0 1 0,1 0 0</inkml:trace>
  <inkml:trace contextRef="#ctx0" brushRef="#br0">5225 8063 30039,'5'-18'-9831,"-1"0"9642,1 7 1,-5-1 0,-2 4 0,-2-1-1,-5 1 1,-3-1 0,-1 0 0,-1 1-1,0 1 1,-3 1 1659,0 0-1188,-1-4 0,4 7 0,3-6 1,0-1-1,2-1 0,0 1 1,1 2 169,-1 2 1,0 1 0,-5 2-1,1-2 1,-2 2 0,-2 2-1,-6 1-359,-2 0 0,-2 0 1,1 0-1,-2 0 1,-3 0-1,-6 0 0,-5 0 165,-2 0 0,-1 0 0,4 0 1,-2 0-1,-2 0 0,2 1-133,2 4 0,-2-2 0,0 5 0,2 1 0,-2 0 0,1 0 0,1 1 94,1 2 1,4 3-1,1 1 1,-1 2-1,0 0 1,2 0 0,2 1-164,2 2 0,-2 1 0,1 5 0,1-1 0,2 1 0,1 0 0,0-1-242,1 1 0,5 0 0,3 1 1,3 1-1,2 2 0,0 0 1,1 1-120,3-1 1,3 4-1,8-4 1,2-1-1,8 0 1,7-1 461,8 2 1,14-1 0,4-6-1,7-4 1,7 0 0,6-4-1,9-1 66,-33-9 0,1 1 1,-2 0-1,1-1 0,7 1 1,1 0-1,0-1 1,1-1-1,-1 1 0,1-1 1,2-1-1,0-1 0,-1 1 1,0 0-89,2 0 0,1-1 1,-1-1-1,0 0 0,1 2 1,-1 0-1,0-1 0,-1 0 1,2-1-1,0-1 0,-1 0 1,-1-1-137,3 0 0,-1 0 0,-3 0 0,0 0 0,-1 0 0,0 0 0,0 0 0,0 0 0,0 0 0,0-1 0,-1-1 0,0-1 0,0-1 0,0-1-36,-1 0 0,-1-1 0,-3-2 1,-1 1-1,-1-1 0,1-1 0,0 1 1,-1-1-1,0 0 0,-1 0 0,2 0 1,-1-1-1,-2-1 0,0 1 86,-2 0 0,1-1 0,-1-1 0,-1-1 0,31-9 0,-4-3 0,-5-2 0,-5-1 0,-5-2 1,-5-2-51,-5-2 0,-2 3 0,-9-4 0,-6 1 0,-6 0 0,-8-1 0,-5 1 0,-6-9 0,-8 3 0,-11-2 0,-13 1 0,-13 2 0,-11 4-159,-9 4 1,29 16 0,-2 2 0,-3-1 0,-1 1 0,-1 0 0,-1 1 0,-2 1 0,0 1 0,-3 2 0,-1 1 0,-3 2 0,-1 1-202,-2 1 1,-2 0 0,-3 1 0,-1 0 0,0 2 0,0 0 0,-2 0 0,1 0 0,-3 0 0,1 0 0,2 0 0,-1 2 0,1 0 0,0 1-148,3 3 0,0 2 1,4 0-1,1 2 1,3 1-1,1 3 507,2-1 0,0 0 0,1-2 0,0 1 0,4 3 0,1 2 0,1 0 0,2 0 0,2 0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5425 8649 28105,'12'-25'-2250,"-3"3"0,3 7 0,-3 6 2077,3-1 0,0 2 0,-2 1 1,-3 0-1,1 1 0,-2-2 1,-2 2-1,-5 0 0,-7 4 1124,-4 0 1,-1 2-1,0 0 1,-1 0 0,1 0-1,0-1-106,-1-4 0,1 4 0,0-4 0,-1 2 0,1 0 0,-2-3-481,-3-1 1,-1 4 0,-4-1-1,0 2 1,-2 2 0,-3 0-365,-3 0 0,-6 0 0,3 0 0,0 0 0,1 2 0,2 2 0,0 5 0,0-2 0,4 2 0,0 0 0,1 0 0,1-2 0,2 1 0,6-1 0,2 4 0,-3-4 0,0 0 0,2 1 0,1-2 0,0 1 0,-2 0 0,2 1 0,-4 2 0,1-1 0,-1 1 0,-2 2 0,-3 2 0,-1-1 0,-2 0 0,1 1 0,-1 0 0,2 3 0,1 1 0,3-2 0,2-1 0,-3-2 0,4 0 0,2 1 0,1-1 0,2 0 0,-1 1 0,2-1 0,2 0 0,1 1 0,-1-1 0,4 0 0,1 1 0,0-1 0,0 0 0,1 1 0,-1-1 0,1 0 0,1 0-179,1 1 1,-2-1 0,-1 0-1,2 1 1,2-1 0,1 0-1,0 1-42,0-1 0,1 0 0,2 2 0,3 2 1,2 0-1,2 0 258,2-3 1,1 1-1,1 1 1,0 2-1,3-1 1,2-3-1,0 0 36,1-1 0,3 0 0,-2 1 0,1-1 0,0 0 0,1-1 0,0-1 0,1-3 189,0 3 0,8-4 1,-5 2-1,1 0 1,0 0-1,0-2-240,3-1 0,-1 0 0,4-3 0,0 1 0,0 1 0,3-1 0,0 1-22,-1-2 0,2 0 0,-2 1 0,-2-2 0,2 2 0,-1-2 0,-1-2 0,-3 0 0,3 0 0,2 0 0,2 0 0,1 0 0,-2 0 0,-3 0 0,-1 0 0,2 0 0,-2 0 0,-1 0 0,2 0 0,-1 0 0,1 0 0,0 0 0,0 0 0,3 0 0,-1 0 0,2 0 0,2 0 0,0 0 0,8 0 0,-8 0 0,1 0 0,2 0 0,-1 0 0,0 0 0,1 0 0,-4-5 0,4-1 0,-5-1 0,-4-4 0,1 1 0,-1 0 0,3 1 0,-5 0 0,1-4 0,-2-1 0,1 2 0,3 2 0,2 1 0,-5 0 0,4-4 0,-4 0 0,4-1 0,-2 2 0,-2 2 0,0 1 0,-3-1 0,-1 0 0,-2-1 0,-3 2 0,-2-1 0,-2-2 0,-2-1 0,2-7 0,-1 0 0,-2-2 0,-1 1 0,-2 0 0,0 0 0,-4 1 0,0-4 0,1 2 0,2-1 0,2 1 0,-3 2 0,-2 0 0,2-2 0,-5 3 0,0 0 0,-1-2 0,-2 2 0,-1-1 0,-2 1 0,0 3 0,0-2 0,-2 0 0,-2 1 0,-5-1 0,-3 1 0,-3 1 0,-2 0 0,-7-2 0,-4 2 0,-5 0 0,-1-1-53,-3-1 1,-1 1-1,-4 3 1,-1 0-1,-3-3 1,-1 1-1,-2 3 85,2 2 1,-10 2 0,4-4 0,-5 1 0,-2 2 0,-6 2 0,0 1-10,-4 0 0,-2 4 0,2-2 0,2 4 0,-3 1 0,0 0-239,-2 0 0,2 0 0,3 0 0,0 1 1,0 4-1,4 4 0,2 2-1913,1 3 0,5-1 0,-2 0 2497,3 1 0,2-1 0,-1 0 0</inkml:trace>
  <inkml:trace contextRef="#ctx0" brushRef="#br0">5012 9689 32767,'13'0'0,"-1"-2"0,-1-1 0,-2-1 0,-1 0 0,0-2 0,-4 4 0,-8-2 0,-5 2 0,-3 2 0,-3 0 0,-2 0 0,-6 2 0,-2 2 0,-2 4 0,1 5 0,-1 0 0,-1 1 0,-2-1 0,-1 0 0,-1 5 0,2 1 0,-1 0 0,1 2 0,2 0 0,2 3 0,-1 1 0,0 1 0,2 1 0,1 0 0,2 1 0,0 1 0,1 3 0,0 0 0,5-2 0,-2 2 0,2 1 0,3 1 0,4 0 0,-3 2 0,5 4 0,-2 1 0,1 3 0,1 5-87,0 3 0,2 3 0,-2 1 1,-1 5-1,2 3 0,-1 5 1,0 2-44,-4 2 0,6-33 0,0 1 0,0 0 0,-1 0 1,2 1-1,0 0 0,-1 2 0,-1-1 0,0 0 1,0-1-1,0 0 0,-1 0-78,0 0 0,1-1 1,-2 29-1,2 2 1,2-5-1,-1-8 0,2-1 1,2-3 88,1-2 0,0 8 0,0-6 0,0 2 0,1 4 0,2 0 6,2 2 0,4 9 1,-6-35-1,0 1 0,0 1 1,0 1-1,0 0 0,0 1 1,-2 0-1,1-1-37,-2 0 1,1 0 0,-1 6-1,0 0 1,0-2 0,0 0-1,0 1 1,0 0 0,0 1-1,0 0 1,0-3 0,0 0 0,0-2-1,0 0 193,0 0 1,0-2 0,0 2 0,0-2-1,0 0 1,0-1 0,0 36 0,0-5 0,0-4-79,0-6 0,0-3 0,0-4 0,0-2 0,0-2 0,0-1 0,0 1 156,0 2 0,0 2 0,0 1 1,1 0-1,2 1 0,2 0 1,-2 3-336,-2 0 1,4 1-1,-1-6 1,-1-2-1,-1-2 1,-2-2 28,0-3 1,4-2 0,1-2 0,-2-2 0,-2-3 0,0 0 0,2-2 348,2 1 0,-1-6 1,-2-7-1,1 0 1,3-3-1,0 1 1,1 0 70,0-2 1,2-6 0,5-1-1,-1 2 1,2 1 0,3-1-1,4 0-158,3-2 1,6-6-1,2 1 1,1-2-1,3-2 1,1 1-476,2 3 0,0-2 0,-1 4 0,-2-2 0,-3 2 0,-2 0 0,-2 2-992,-2-1 1,-1 3 0,-2 7 0,-1 2 0,-5 3 1401,-4 6 0,7 11 1,-7 8-1</inkml:trace>
  <inkml:trace contextRef="#ctx0" brushRef="#br0">17049 6544 32579,'6'-14'-9478,"0"1"9070,3 0 1,-5-1-1,-8 1 1,-5 1 0,-3 2-1,-1 2 1,-2 2 0,-3 4 1086,-4 0 1,-3 2-1,-3 0 1,-3 0 0,-5 0-1,-2 0 1,-4 2-901,-2 2 1,1-1 0,-6 6 0,-3 0 0,-3 0 0,-4-1 0,-2 3 320,-2 1 1,-3 1 0,0 2 0,1 1 0,2 2 0,6-2-121,2-1 1,7 4 0,3 3 0,2 2 0,3 0 0,6-2-161,4 2 1,5 5 0,1 4 0,5 1 0,2 3 0,6 0-320,-1-1 0,6 6 0,1 0 1,4 2-1,1 4 0,0-4 421,0-2 0,0 9 0,0-5 1,0 5-1,0 5 0,-2 2 0,-1 2 1,-1 0 135,1 0 0,-3 10 1,0-6-1,0-2 1,-1 2-1,0-2-403,-4 1 1,1 7 0,-1-5-1,3 5 1,-1 2 0,0 2 214,4-36 1,1 0 0,0 4 0,-1 0 0,-1-3 0,0-1 0,1 0 0,0 0 0,0 0 0,1 1 0,-1-2 0,-1 1 0,1 3 0,-1 0 0,-1 0 0,0 1-167,0 1 1,1 1 0,1 0-1,1-1 1,0-2 0,1 0 0,-1 0-1,0-1 1,1 1 0,0 0-1,0-1 1,0 0 99,2 1 0,-1 1 0,2-1 0,-1 1 0,1 2 0,0 0 0,0-1 0,0 0 1,0 1-1,0 0 0,0-2 0,0 0 0,0 0 0,1-1 158,2-1 1,-1 0-1,-1-1 1,1-1-1,1 1 1,1 0 0,-1 2-1,0 0 1,0 0-1,-1-1 1,0 1 0,0 0-1,0-1 1,1 0 77,-2 0 0,1 0 0,0-1 0,1 0 0,0 0 0,-1-1 0,-1 0 0,1 0 0,-1 0 1,1 1-1,-1-1 0,1 1-49,0-2 0,0 1 1,1 4-1,-1 1 1,-2-3-1,0 0 1,0-2-1,0 1 1,0 0-1,0 0 1,0 35-1,0 2-36,0-2 0,0-3 1,0 1-1,0-1 1,0-2-1,0 0 1,0-2 153,0-4 1,4-2 0,2-3-1,0 3 1,1 1 0,-1-2 0,0 3-109,-3 2 0,-1-4 1,-2 7-1,0-2 0,0-4 1,0 2-53,0 1 0,-2-5 0,-1 6 0,-1-1 0,1 1 1,1 0-1,1 1-70,-4-1 1,4 0-1,-4-4 1,4-4-1,1-4 1,1 0 0,2-1 44,2 0 1,-1 1 0,-2-1 0,1 0 0,1 0 0,-1 1 160,-1-1 1,-2 0 0,0 1 0,0-1 0,0 0 0,0-1 0,0-2-42,0-1 1,-2 0 0,-1 5-1,-1-1 1,1 0 0,1 0 0,2 1-109,0-1 0,0 0 1,0-1-1,0-3 1,0-4-1,2-4 125,2-1 0,2 1 1,5 1-1,-3 1 1,1-2-1,0 2 1,0-1 43,1-1 0,-2-1 1,-1 2-1,-1 1 0,-1 1 1,-1-1-191,1-2 1,0 2 0,-2 0 0,2-1 0,-2 2 0,-2 1 0,-1 0 45,0-2 1,0 0 0,2-1-1,1-1 1,1-2 0,-1-1-1,0-1 178,2-1 0,-3-4 0,6-3 0,-1 0 1,1 4-1,1-1 79,-2 1 1,5-2-1,-5-4 1,2-1 0,-1 2-1,-1 2 1,-1 3-349,0 1 0,0-3 0,-3 3 0,1 1 0,-1 1 0,-1 2 0,-2-1 157,0 2 0,0-5 1,0 2-1,0-1 1,0 1-1,0-2 0,0-2 79,0-2 0,0-2 1,1-3-1,2-1 0,3-3 1,0-1 88,0 1 1,4-3 0,-2 3 0,0-1 0,0 0 0,-2 0 0,-3 1-173,-2 3 1,4 1 0,-1 2 0,-1-1 0,-1 1 0,-2-1-267,0 1 1,0 0 0,0 1 0,0 2 0,0 1 0,0-3 0,0-3 0,0-4 175,0-2 1,0 3 0,0-4 0,0-2 0,0-1 356,0-2 1,1-4 0,3 0 319,5 1 0,-3-2 0,0-1 0,-1 1 0,1-2 0,0 1-540,-1 0 1,1 2 0,-3 5 0,3-1 0,0 0-488,0 1 1,0-6 0,-3 1 0,3 0 1076,1-1 0,2-2 0,5-6 0,-1 0 0,0 0 128,1 0 0,-1 0 1,2 0-1,2 0 1,4 0-1,3 0 1,1 0-384,3 0 0,3 1 1,2 4-1,5 3 0,7 4 1,2 2-1,5-1-592,4 0 1,-2 1 0,5-1 0,3 2 0,-1 1 0,0 2 0,-5-2 129,-1-1 1,-1-2 0,-2-1 0,-6-2 0,-1-1 0,-4 2-504,1 0 0,-4 7 812,-2 0 1,2 12 0,-4-2 0</inkml:trace>
  <inkml:trace contextRef="#ctx0" brushRef="#br0">12864 14660 11680,'-6'-24'200,"-3"6"1,-3 10-1,0 3 1,2 2 0,1-1-1,-2 1 1,1 3-1,0 4 1,2 5 0,2 4-1,3 5 1,2 4-1,1 5 465,0 4 0,0 3 0,1 5 1,4-2-1,5-2 0,5 1 1,4-1-1,1-1 0,0-1-544,1-3 1,0-7 0,2-2 0,-2-3 0,-2-5-1,-2-4-241,-2-3 1,-2-2 0,0-5 0,-1-4 0,-3-3 0,-3-4-204,0-2 0,-5-3 0,4-1 0,-4 0 1,-1 0-1,0 0 0,0 2-722,0 1 0,0 2 0,2 1 0,2 3 0,5 5 1028,3 2 0,1 2 0,1 0 0</inkml:trace>
  <inkml:trace contextRef="#ctx0" brushRef="#br0">13557 14740 12909,'0'-27'1283,"0"18"1,0 9 0,0 9-818,0 5 0,0-6 0,1 3 0,2 2 0,2 5 0,-2 1 0,-2 2 0,1 0-736,2 2 0,-2-2 0,3 0 0,0-2 0,1-3 0,0-1 0,0-2-1307,-3 1 0,3-8 1,-2-8 1283,-1-10 1,-2-2-1,-1-9 1,0 0-1,0-1 1,0 0 1124,0 2 1,0 6 0,0-2 0,2 5-1,1 2 1,3 4-77,1 1 1,-2-3 0,4 5 0,1 2 0,2 4 0,1 4 0,0 1-1061,1 3 0,4 2 0,1 3 0,0 1 0,2 2 0,-2-2 0,2 1-1864,-1 0 0,-2-2 0,3 3 0,0-3 2168,-1-2 0,-3 0 0,2 1 0</inkml:trace>
  <inkml:trace contextRef="#ctx0" brushRef="#br0">14050 14926 8113,'-7'-26'4919,"-5"11"-4465,3 6 1,4 5 0,5 1 0,9-2 0,6 1-759,3-2 1,4 3-1,-3-5 1,2 3-1,3 0 1,-1 1 303,0-1 0,2-5 0,-4 2 0</inkml:trace>
  <inkml:trace contextRef="#ctx0" brushRef="#br0">14383 14886 9187,'-18'-8'1532,"1"-1"0,-6 0 1,6 9-899,0 0 0,9 1 1,5 2-1,6 3 1,5 0-588,4 0 0,6-2 0,1-2 1,1 1-1,0 1 0,0-1 1,-1-3-1,-3-3-1235,-1-1 1,-8-8 0,-4 0-1,-6-4 1404,-6 0 0,-7 1 0,-3 3 0,0 2 0,-2 2 0,2 2 357,-1 3 1,4 3-1,10 5 1,9 4-1131,9 2 0,16-2 0,3-1 0,8-2 557,5-3 0,9-2 0,8-1 0</inkml:trace>
  <inkml:trace contextRef="#ctx0" brushRef="#br0">14890 14327 8171,'-2'-27'609,"-2"9"1,2 15 0,-2 12 0,2 5 0,2 2 342,0 2 1,0 5 0,0-1-1,0 5 1,0 4 0,2 6 0,1 3-923,1 0 0,7 3 0,-2-9 1,2 0-1,3-3 0,1-2 0,1-3 1,2-1-31,-2-2 0,11-4 0,1-6 0</inkml:trace>
  <inkml:trace contextRef="#ctx0" brushRef="#br0">15236 14207 9087,'-13'-28'1458,"0"5"0,1 19 1,1 22-1,3 5-1049,-3 4 1,4 0 0,-1-1-1,1 3 1,1 2 0,0 4 0,3 5-1,3 3-579,5 2 1,4 2-1,8-4 1,6-3-1,2 0 1,3-6 169,3-5 0,3 1 0,6-9 0</inkml:trace>
  <inkml:trace contextRef="#ctx0" brushRef="#br0">15370 14607 9689,'-14'-36'2769,"1"0"0,0 13-2441,-1 14 0,10 7 0,7 7-315,9 4 0,14 1 0,1 0 0,3-1 0,1 0 0,1-1-1081,2-4 0,-4-2 0,3-4 0,-2-2 0,-2-7 0,-2-4 0,-5-4 658,-3-1 0,-2-3 0,-8-3 0,-5-1 0,-2 0 0,-2 1 0,-2 1 772,-2 2 0,-4-2 1,-4 4-1,2 1 1,1 2 1177,-1 3 1,4 9 0,3 6 0,6 9-980,6 7 1,3 1-1,2 5 1,3 2 0,2 1-1,0 1 1,2 0-416,0-4 1,-5-2 0,0-3 0,-4-1 0,-4-3-1438,-3-2 0,-6-4 1,-11 4-1,-9-3 0,-11 1 1291,-10-1 0,-11 4 0,-8-5 0</inkml:trace>
  <inkml:trace contextRef="#ctx0" brushRef="#br0">13130 15566 8395,'-31'-4'159,"0"-1"1,0 2 0,6 8 0,4 4 166,8 2 0,5 3 0,10-1 0,4 0 1,8 1-1,15-1 0,14 0-140,13 1 0,18-1 0,-32-7 0,2 0 1,3-1-1,2-1 0,7-1 0,2-2 0,4 0 1,2 0-32,6-1 0,1 0 0,2-5 0,0-1 0,-22 2 0,0-1 0,0 0 0,1-1 1,0-1-1,1 0 0,2-1 0,1 0 0,0-1 0,0 0 0,0-1 0,0 0 1,1-2-1,0 0 0,0 0 0,-2 0 0,0-1 0,-2-1-205,0 2 0,-2-1 1,1-2-1,0-1 1,0-1-1,-1-1 1,-3-1-1,-1-1 1,-1-1-1,20-11 1,-3-2-1,-2-2 1,-4-2-1,-5 1 1,-3-2-1,-3-1 1,-3-1-30,-4-1 0,-2-2 1,-5 1-1,-4-1 1,-1-7-1,-5-1 1,-3 0-1,-4-1 0,-3 0 1,-3 0-1,-4-3 1,-4-1-1,-3 1 1,-2 0 60,-3-1 1,-4 0 0,-9-6 0,-7 1 0,-4 6 0,-3 3 0,-5-2 0,-4 3 0,-5-1-1,-3 2 1,-2 4 0,-2 2-10,-2 2 0,-3 2 0,13 16 0,-3 2 0,0 1 0,1 4 0,-1 1 0,0 2 0,-4 1 1,-1 2-1,-1 1 0,-4 2 0,-1 2 0,0 1 0,-1 1 0,-1 2 0,0 2 0,-3 1 0,0 2 1,-1 2-928,1 1 0,1 2 0,-1 2 989,4 0 1,0 1 0,0 2-1,-3 2 1,1 1 0,0 2-1,5-1 1,2 1 0,0 1-1,4 1 1,1 1 0,1 1-1,3 1 1,0 1 0,2 1-1,-15 13 1,4 2 0,4 1 0,4 3-491,6-1 1,4 2 0,5-1 0,4 1 0,5 2-1,5 1 1,4 2 0,5 0 454,5 0 0,4 0 0,2-2 0,2 1 0,4 2 0,1 2 0,1-1 0,1 0 0</inkml:trace>
  <inkml:trace contextRef="#ctx0" brushRef="#br0">14383 5504 28003,'-7'-21'-2301,"1"2"0,6 10 0,1 2 2456,4 1 0,-2 6 0,4 6 0,1 0 0,-1 1 0,3 1 0,2 2 0,2 2 323,-1 1 1,-4-5 0,0-4 62,1-3 1,2 1-380,1 2 0,6 4 0,2 5 1</inkml:trace>
  <inkml:trace contextRef="#ctx0" brushRef="#br0">15276 5931 29048,'-28'-5'1276,"7"-1"-1693,10-1 1,6 4-1,11-2 1,9 4-1,12 1 1,13 1 827,11 4 1,12-4 0,-26 2 0,1 0 0,5 0 0,0-1-1,3 0 1,1 0 0,4 0 0,1-1 0,0 0 0,1 0-412,0-1 0,2 0 0,8 0 0,0 0 0,-5 0 0,-1 0 0,0 0 0,0 0 0,0 0 0,0 0 0,-2 0 0,0 0 0,1 0 0,-1 0 0,0 0 0,-2 0 0,-7 0 0,-1 0 0,1-1 0,-1 0 0,-4 0 0,-2-1 0,31-2 0,-8 1 0,-10 1-368,-11 2 0,-8 0 0,-11 0 0,-5 2-6736,-7 2 7098,-16-2 0,-15-2 0,-13-8 0</inkml:trace>
  <inkml:trace contextRef="#ctx0" brushRef="#br0">23288 4851 7889,'-8'-9'0,"4"0"0,2-1 0,2-2 0,2 3 0,1 0 0,3-1 0,0-2 0,1-1 0,-1-1 0,0 1 290,-3 0 0,-7 5 0,-5 2 0,-3 2 1,-2 0-1,1 1 466,0 1 1,-1 4-1,1 1 1,0 3 0,-1-1-1,1 3-526,0-1 0,-1 2 0,1 4 0,0 2 0,1 3 0,2 3-6,1 0 0,6 8 0,-2-1 0,4 5 0,2 5 0,4 4 0,5 4 0,6 0 115,7 0 0,11 2 0,3-3 0,0-2 0,3-2 0,1-2-529,4-4 1,1-4 0,-3-8-1,2-6 1,3-3 0,1-5-1,-2-5-469,-2-3 1,-8-2 0,-5-5-1,-2-7 1,-8-8 0,-4-6-1,-8-2 585,-2-2 1,-6-11 0,-7 2-1,-9-3 1,-6-1 0,-7-1 269,-4 2 0,-8-1 0,-5 3 0,-1 2 1,1 2-1,-1 3 0,3 3 238,0 3 1,7 3-1,0 2 1,4 7 0,5 4-1,3 5-925,4 1 469,7-4 1,5 8 0,5-2 0,2 2 21,6 2 0,17-12 0,5-3 0</inkml:trace>
  <inkml:trace contextRef="#ctx0" brushRef="#br0">23474 4798 9813,'-31'1'839,"0"4"1,6 1 0,7 4 0,3-3-331,2-1 1,6-3-1,4-9 1,7-8-1,11-12 1,10-11-370,9-10 1,6 0 0,3-14 0,-19 28 0,0-1 0,0 0 0,2-1-1,2-3 1,0 0-152,2-1 0,-1 0 0,0 0 0,-1 1 0,1-4 0,0-1 1,-1 2-1,0 1 0,0 0 0,0 1 0,0 1 0,0 1 1,-1 2-1,-2 0-91,-1 3 0,-2 1 0,20-32 0,-4 10 0,-2 6 0,-5 4 0,-5 4 0,-2 4-633,-2 4 0,-7 7 0,0 3 1,-5 2-1,-1 3 0,0 2 1,0 4 734,1 1 0,8 0 0,3-4 0</inkml:trace>
  <inkml:trace contextRef="#ctx0" brushRef="#br0">24741 2772 7886,'0'-13'3805,"0"5"-3166,0 2 0,0 17 0,0 4 0,0 2-42,0 3 1,0 3-1,0-2 1,0 1-1,1 0 1,4 1-1,4-1-478,2 0 0,3-6 0,1 2 1,1-3-1,3-3 0,2-2 0,1-2-735,-1-3 1,3 0-1,-7-7 1,0-2-1,-4-5 1,-3-4 229,-1-5 0,-6 2 0,2-5 0,-4 0 1,-1 2-1,-1-2 0,-2 2 74,-2 0 0,-5 1 0,1 5 0,-1-1-225,1 1 1,3 4 0,7 2 0,5-1 536,7 1 0,7-2 0,6-4 0</inkml:trace>
  <inkml:trace contextRef="#ctx0" brushRef="#br0">25261 2599 8075,'-15'-12'1873,"-1"2"-887,-2 1 0,0 6 0,5-2-524,-1 4 0,2 2 0,4 4 0,3 4 1,4 2 117,1 3 1,1 1 0,4 1-1,3 2 1,4-2 0,0-1-1,-1-3-1097,-3-4 0,1 3 0,5-5 1,-1 0-118,0 0 0,-4-2 1,-1-5-1,-2-4 1,-4-4-1,0-4 0,-2-3 549,0-2 1,-6-4-1,-1 2 1,-2 1-1,1 0 1,1 3-1,1 1 3419,0 1 0,2 6-2623,4-1 0,1 6 1,5-2-1,6 5-1249,4 5 0,8-2 1,-2 4-1,3 1 1,3-3-1,2 1 538,1-3 0,6 5 0,-3-1 0</inkml:trace>
  <inkml:trace contextRef="#ctx0" brushRef="#br0">25594 2559 7996,'-25'-21'717,"2"3"0,10 8 0,10 1 0,6-1 0,6-2-518,3-1 1,3-5 0,2 0-1,6 0 1,3-1 0,4-2-1,3-1-2693,1 0 2494,-5 6 0,4-10 0,-6 6 0</inkml:trace>
  <inkml:trace contextRef="#ctx0" brushRef="#br0">25874 2332 9838,'-13'12'0,"-1"-3"0,2-3 2838,3 0-2319,-2-5 1,11 5 0,0-7-1,8-2 1,7-3 0,5 0 0,-1-1-464,0-1 1,3 5 0,-2-3 0,-1 2 0,0-2-1,-3 0-554,-1 0 0,-6-3 0,-2 3 0,-1-1 449,-3-4 0,-3 6 0,-3-1 0,-3 1 1,-1 1-1,-3 1 1773,-2 1 1,4 4 0,4 2-1570,2 5 0,8 1 1,5-1-1,4-4 0,4-4 1,3-1-678,6 0 0,0-1 0,6-5 0,0-6 0,-1-6 0,1-2 0,-3-4-134,-3-1 1,-2-3-1,-12-4 1,0-2 0,-7-1-1,-4 1 1,-3 0 526,0 0 0,-10 4 0,-5 0 0,-4 5 1,-5 5-1,-1 0 1301,-2 4 1,5 6 0,1 2 0,0 2 0,2 3-1,0 3-565,3 5 1,5 4-1,4 8 1,1 4-1,4 1 1,5 1-1,6 0 1,5 2-865,3 2 1,4-6-1,7-3 1,3-4 0,5 0-1,1-2-2246,-2-4 1,-2 0-1,-8-4 2503,-3 5 0,-2 3 0,-7 1 0</inkml:trace>
  <inkml:trace contextRef="#ctx0" brushRef="#br0">25434 3505 8498,'-13'-25'0,"-1"1"0,1 3 419,0 2 1,5 1-1,2 5 1,2 0 579,-1-1 1,-1 6 0,2 0-194,-5 2 1,3 9-1,2 9 1,2 7 0,2 6-1,2 8 1,1 4-697,1 3 1,10 4 0,-3 2 0,3 0-1,2 2 1,-1-4 0,0-1-1531,-2-4 0,2-2 1,0 1-1,-1-2 1420,-2-5 0,-1-3 0,2-2 0</inkml:trace>
  <inkml:trace contextRef="#ctx0" brushRef="#br0">25287 3878 7902,'-4'-13'1358,"-1"0"1,1-1-1,5 2-1605,4 3 1,4-2-1,9 3 1,4-1-1,6 0 1,6 1 0,6-3 246,1-2 0,7-3 0,-1-11 0</inkml:trace>
  <inkml:trace contextRef="#ctx0" brushRef="#br0">25701 3598 7921,'-23'0'1690,"1"0"1,1 2-704,12 2 0,4 4 0,6 4 0,3-2 0,7-3 0,4 1-1029,2-1 0,7-4 0,-2 1 0,2-2 0,0-2 0,-4 0 0,0 0-1601,-4 0 1,-1 0-1,-3-2 1,-5-2 1605,-7-5 1,-6 3 0,-7 2 0,0 2 0,-1 2 0,1 0 0,0 0 1809,-1 0 1,1 0 0,1 2 0,3 2-1291,5 5 0,4 3 0,4 1 1,5-1-1,3-1 0,1-4-753,1-1-1,5 3 1,3-5 0,3-1 0,2-3 0,-1-4 0,3-7 270,2-5 0,-3-5 0,4-5 0</inkml:trace>
  <inkml:trace contextRef="#ctx0" brushRef="#br0">26074 3105 7921,'-14'0'724,"1"0"0,1 6 0,3 3 0,5 3 8,2 1 1,7 2 0,1 3-1,1 4 1,4 3 0,0 2-1,3 1 1,-1 2-1687,0 1 0,5 0 0,0-5 1,-2 1-1,-2 0 954,-6-1 0,4-5 0,-4-2 0</inkml:trace>
  <inkml:trace contextRef="#ctx0" brushRef="#br0">25994 3545 7921,'-18'-12'1891,"0"3"0,2-3-1366,7 4 0,5-3 1,10 1-1,7 1 1,9-1-1,6-2 0,5 0-243,1 3 0,3-3 0,6 2 0,1-5 1,-2-1-1,-4 1 0,-4 3-1572,-1 2 0,-5-5 1,-9 7-1,-5 1 1,-4 1-1,-4 2 1445,-6-1 0,-6 1 1,-7 4-1,-2 1 1,0 4-1,0 4 376,3 2 0,8 4 1,0 2-1,2 2 0,5 2 1,6 2-1,10 1 705,9-2 1,6 2-1237,6-6 0,12-1 0,3-3 0</inkml:trace>
  <inkml:trace contextRef="#ctx0" brushRef="#br0">21462 4625 30800,'-14'-2'0,"1"-1"0,0-3-697,-1-1 0,2 2 0,2-2 911,1 1 0,0-4 1,-4 2-1,0 1 1,-1 2-1,-1 2 1,-1 0-1,-3-1 1,-2 1-1,-3 2 0,-2 1 1,-4 0-349,-1 0 1,-6 0 0,1 0 0,-2 0 0,-2 0 0,1 0 0,2 0 227,2 0 1,1 0 0,-3 1 0,1 2-1,1 3 1,-1 0 0,1 3 0,-1 0-1,1 4 1,-1 0-311,-1 4 1,-2 3-1,-1 0 1,0 0-1,0 4 1,-1 1-1,-2 0 1,0-1-198,5-2 1,-5 0 0,6 4 0,1-3-1,2 0 1,4-1 341,2-2 1,3 4 0,1-6-1,4-2 1,0 0 0,4 1 0,1 1-1,3-2-15,4-1 1,-3-1 0,7 3 0,1 1 0,1-1 0,2 3 0,0 2 0,2 1 265,2 0 0,8 2 0,7-3 0,2 3 1,4 2-1,5 0 115,5-1 1,4-4 0,2 1 0,2-1 0,3-1-1,3-2 1,4-1 0,4-1-17,-1 0 1,3-3 0,0 0 0,1-2 0,0-2 0,0-1-193,-1 1 1,-1 1 0,-2-1 0,3-1 0,5 0-1,-2 0 1,2-2 0,0 0-10,4 1 1,6-1-1,-2 4 1,-1-3 0,0 1-1,-2 0 1,2-1-13,1-2 1,2 2 0,-36-4 0,0-2-1,33 4 1,-4 0 0,-2-1 0,-2-1-67,1 1 0,4-1 0,-6-4 0,2 0 0,1 0 0,-1 0 0,1 0 0,-1 0 0,0 0 0,-1 0 0,-2 0 0,-5-1 0,1-2 0,-3-3 0,1-2 0,-2-1 0,4-4 0,3 0 0,7-1 0,1 0 0,-1-3 0,-5-1 0,-1 1 0,-5 2 0,2-1 0,-2-4 0,-1 1 0,-3-2 0,-3 1 0,1 2 0,-4-4 0,-2-2 0,-1-1 0,-6-2 0,-1 1 0,-2-1 0,-4 0 0,-1 1 0,-4-1 0,-4 0 0,-2 1 0,-4-1-110,-4 0 1,-1-4-1,-6 0 1,-1 0 0,-3-2-1,-4-1 1,-6 0-656,-7 3 0,-3-1 0,-9-1 0,-2-1 0,-3-2 0,-3 2 0,-1 2 527,-4-1 1,-7 1-1,-1-5 1,-5 3-1,-4 0 1,-2 1-1,-2 0 266,-3 4 0,-2-1 0,-1 2 0,33 14 0,-1 0 0,0 2 1,0 0-1,-2 1 0,-1 1 0,1 2 0,-2 0-89,2 0 0,-1 1 0,-6 1 1,0 0-1,2 1 0,0 0 0,-1 1 1,0 1-1,-2-1 0,-1 2 1,2 0-1,-1 1 0,-1 0 0,0 0-147,0 1 1,1 0-1,1 1 1,0 0 0,1 1-1,0 0 1,-2 2 0,0 1-1,2 1 1,0 0-1,0 1 1,1 1 0,4 0-1,0 0-524,2 0 0,1 2 1,-33 15-1,8 2 820,4 7 1,9 4 0,3 2 0</inkml:trace>
  <inkml:trace contextRef="#ctx0" brushRef="#br0">22861 6130 3760,'0'21'0,"0"-3"-681,0-3 1167,6 4 0,2-4 1,5 4-1</inkml:trace>
  <inkml:trace contextRef="#ctx0" brushRef="#br0">23141 6130 14461,'-9'-13'0,"-1"0"0,-3 1 641,-4 3 1,-1 2 0,4 4 0,-3-2 0,0 2 1731,0 2 1,7 1-309,1 0 0,6 1-1775,-1 4 1,4-4 169,4 4 0,5-4 0,7-1-91,2 0 0,4 0 0,-2 0 1,-1-1-1,2-4 0,-2-4 0,2-2 1,-2-3-223,0 1 0,0 0 1,-2-1-1,0-1 1,0-1-1,-4-2-667,-4 2 1,3 3 0,-5 2 0,2 4-2,0 1 0,-5 6 0,5 7 0,2 4 0,0 4 0,3 1 0,-1 3 0,2 2-22,3 0 0,-2 5 0,5-2 0,-1 3 0,0-1 0,0 2 0,0 2-1170,-1 0 1,-6-2 0,-5-3 1499,-2-3 0,4 3 0,-3-4 0</inkml:trace>
  <inkml:trace contextRef="#ctx0" brushRef="#br0">23381 6224 29273,'0'-40'-7807,"0"9"7680,0 14 1,0 17 0,0 9-1,2 3 1,1 3 0,2 3-1,1 5 1,0 7-538,-3 6 0,3 7 1,-1 1-1,-2 0 1,-3 1-1,-5 1 1,-2 1-602,-1 3 0,-4-2 1,5 1-1,0 0 1000,2-2 0,-2-1 0,-1-6 0</inkml:trace>
  <inkml:trace contextRef="#ctx0" brushRef="#br0">23221 7143 29664,'-13'-13'-506,"5"6"0,4 5 1100,8 7 0,8-1 0,7-4 0,1 0-457,-1 0 0,5 0 1,-4 0-1,1 0 0,-3 0 1,-3-1-1,-3-4-701,-4-4 1,3 2 0,-7-2 0,-2-1 0,-5-2 0,-6 0 0,-4 2 482,-5 1 0,-1 6 0,-5-2 0,3 4 0,0 1 0,2 0 263,0 0 0,1 6 0,5 3 0,-1 4 0,3 3 1,2 3-470,4 2 1,4 1 0,1 5 0,1 0 0,4-1 0,5 1 0,6 1 0,7 2-1762,2 1 1,7 0 2121,4-4 1,8-1 0,4 1-1</inkml:trace>
  <inkml:trace contextRef="#ctx0" brushRef="#br0">23834 7170 27449,'-1'-37'-5078,"-4"6"5125,4 6 1,-9 19-1,5 6 1,2 7 0,2 7-1,1 3-281,0 6 0,0 0 0,0 1 1,0-2-1,1 0 0,2 1 0,3-3-3023,1 0 1,-2-3 3308,4-3 1,-9-8-1,-3-6 1,-11-9-1,-3-6 1,-4-3-1,0 0 773,-2-1 0,-3 4 0,1-1 0,1 4 0,4 5 0,0 1-107,4 3 1,1 1-1,2 4 1,0 1 0,1 4-1,3 4 1,5 6-1609,2 7 1,4 0 0,3 8 0,10-1 1180,10 0 0,14 1 1,8-6-1</inkml:trace>
  <inkml:trace contextRef="#ctx0" brushRef="#br0">24208 7023 10945,'0'-45'0,"0"5"1001,0 11 0,0 18 0,0 11 0,0 7-1094,0 5 0,0 1 0,0 2 0,-2 3 0,-1 5 0,-1 7 0,1 6 0,1 2-848,2 2 1,0 0 0,0 0 0,0-2 0,0-2 0,0-5 951,0-3 0,0-13 0,0-3 0</inkml:trace>
  <inkml:trace contextRef="#ctx0" brushRef="#br0">24128 7317 12956,'-5'-23'0,"1"3"793,1 0 1,0-2-1,0 4-339,-2 2 1,2 3-1,8 4 1,5 4 0,7 5-1,6 5 1,7 4 0,7 4-1,4 3 1,5 2 102,2-2 1,1-1-1,4-1 1</inkml:trace>
  <inkml:trace contextRef="#ctx0" brushRef="#br0">24594 7290 28154,'-13'-6'-842,"-1"-3"0,-3-3 1,0-1-1,4 0 1169,3-1 0,5 2 1,-2 2-1,1 1 0,4 0 1,5 2-1,8 2 114,5 4 0,5 2 1,4 4-1,0 4 1,-1 3-1,1 1 1,-3 0-1107,-1 1 0,-3-1 0,-5 0 0,-1 1 1,-3-1-1,-5 0 0,-2 1 302,-2-1 0,0 0 0,0 1 0,0-1 0,0 0 0,0 1 0,1-1 1453,4 0 1,12-5 0,12-4 0,3-2 0,7-2-1,2 0-846,4 0 1,2-8-1,-6-4 1,-3-5 0,-4-4-1,-5-3-1098,-1-1 1,-7-2 0,-5 1-1,-5-1 1,-7 2 0,-4 3 0,-6 4 57,-7 3 1,-5 8-1,-10 2 1,-8 5-1,-2 6 1,-6 7-1,-1 8 958,-1 4 0,2 2 0,4 0 0</inkml:trace>
  <inkml:trace contextRef="#ctx0" brushRef="#br0">23394 8463 26612,'0'-18'-7710,"0"0"7679,0 2 0,-1 7 0,-4 6 0,-2 6 1,0 6-165,2 3 1,4 1 0,1 0 0,0 1 0,0-1 0,1 0 0,2 1-3043,2-1 3181,-1 0 1,-4-5-1,0-2 1</inkml:trace>
  <inkml:trace contextRef="#ctx0" brushRef="#br0">23408 8236 29488,'18'-31'-1980,"-1"0"1,-5 7-1,6 11 2384,-3 7 1,-2 5-1,0 1 1,1 0-1,-1 0 1,0 0-1,2 0 3144,3 0-4392,3 0 1,1 4 0,0 0 1058,2-1 1,1-1 0,2-2-1</inkml:trace>
  <inkml:trace contextRef="#ctx0" brushRef="#br0">23941 8010 27933,'4'-14'-2306,"1"1"1,-1 7 0,-4 6-1,0 7 1983,0 5 1,0 6 0,0 0 0,0-2-1,0-1 1,-1 0 0,-2 4 0,-2 6-150,2 5 1,0 5-1,1-1 1,-4 3-1,-2 5 1,-1-1-1,0 1-3544,1-2 3890,-1-6 0,-5-2 0,1-5 0</inkml:trace>
  <inkml:trace contextRef="#ctx0" brushRef="#br0">23808 8409 26699,'0'-38'-913,"0"8"0,1-1 0,4 18 0,3 7 1,4 4 1102,2 2 1,0 2-1,3 1 1,2 3-1,0 1 1,2 4 0,0 0-3115,2 3 3040,3 5 0,6-4 0,2 4 0</inkml:trace>
  <inkml:trace contextRef="#ctx0" brushRef="#br0">24248 8503 26136,'1'-33'-5035,"3"6"4964,-2 13 0,5 8 1,-2 6-1,4 0 1,3 0-1,1-2 282,0-2 0,1 1 0,-1-6 0,0-1-1091,1-2 0,-6 4 0,0 2 0,-1 2 0,1 0 701,2 1 0,0 7 1,1 5-1,-2 3 1,1 1-1,2 2 0,1 1 1,2 0 263,3-4-5,-3 2 1,10-1 0,-5 8 0</inkml:trace>
  <inkml:trace contextRef="#ctx0" brushRef="#br0">24634 8529 11576,'-1'-13'0,"-2"0"378,-2-1 0,-1 1 1,3 0-1,-1-1 0,1 1 4097,1 0-3558,2 5 0,2-2 0,1 7-936,1 5 1,5-1 0,-3 8 0,0 1-1,1 1 1,1-1 0,1-1-540,-2 1 0,4-2 0,-6-1 0,3-1 0,2-3 756,2-2 0,-4-7 1,-3-2-1,0-4 1,-1-2-1,1 1 0,-1 0 176,1-1 1,5 1 0,-1 1-1,3 2 1,3 2 0,1 3-150,2 2 0,7 1 0,0 2 0,8 0 0,4 0 85,4 0 1,2-6-1,-3-1 1</inkml:trace>
  <inkml:trace contextRef="#ctx0" brushRef="#br0">25274 8156 30502,'-2'-12'-3632,"-2"3"1,1 9 3178,-6 9 1,6 8 0,-3 0-1,2 1 1,-2 0 0,0 1-176,0 2 1,0 1 0,3 5 0,-3-1 0,0 0 0,-1-3 0,0 0 0,-2-1-195,1-2 0,-4-2 0,4-9 1,-4-4-1,-2-4 0,1-2 987,0-4 0,5-4 0,4-7 1,4-3-1,3-1 0,3 0 1,3 0 870,5 1 0,0 1 0,5 7 0,-1 2 0,1 4 0,0 4 0,2 1-342,0 0 1,-2 12 0,5 5-886,-1 7 1,11 9 0,-5 1 0</inkml:trace>
  <inkml:trace contextRef="#ctx0" brushRef="#br0">5732 8649 11831,'13'-34'-634,"1"3"1,0 7 546,4 2 0,-7 7 1,2 1 217,-1 3 0,-9 8 1,-8-1-1,-12 2 0,-12 2 1,-8 2-1,-4 1 1,-8 3-1,-6 0 0,-10 1 1,-6 0-48,32-2 1,1 1 0,1 1 0,0 2-1,-1 1 1,-1-1 0,-1 1 0,0 0-1,-2 0 1,1 0 0,-1 1 0,1-1-1,1 2 1,0 0 0,2 0 0,0 1 0,2 1-1,0 0 24,-1 1 0,1 1 1,2 3-1,2 1 1,-2 2-1,2 2 1,-22 23-1,9 2 1,8 3-1,8 2 1,6 7-1,12 1-126,9 4 1,23-1 0,-2-31 0,5-2 0,7 2 0,4-3-1,9 2 1,4-3 154,7 0 1,3-3 0,6-1-1,2-3-121,4 1 0,2-3 1,-22-9-1,0 0 0,1-1 1,2 0-1,0 0 1,1-2-1,4 1 0,0-2 1,1 0-1,2-1 1,0-1-1,1 0 0,3-1 1,1-2-1,0 1 0,0-1 1,1-1-1,0 0 99,0-1 1,-1 0-1,2 0 1,4-1 0,1 1-1,0-2 1,-2 0 0,-1-1-1,1-1 1,-1 0 0,-1-2-1,1 0 1,-3-2-1,0 0 1,-2-1 0,-3-1-1,-1-1 1,-1-1 0,-3-1-1,-1-1 1,-2-1 0,-4 0-1,-2-1 1,-1-1-302,18-9 1,-4-4-1,-7-4 1,-6-3 0,-8-1-1,-6-2 1,-3-3 0,-5-3-1,-5-4 1,-5-3-1,-6-4 1,-6-2 82,-4-5 1,-5-1-1,-7-2 1,-6 0-1,-10-1 1,-6 1-1,9 21 1,-1 0 0,-3 1-1,-4 0 1,-2 0-1,-2 2 1,-3 1-1,-1 1 1,-3 1 0,-4 0-1,-3 2 1,-1 2 46,-2 1 0,-2 1 0,-1 2-66,-4 2 0,-1 3 0,-2 3 0,-4 2 1,-1 4-1,-1 3 0,-2 2 0,-1 3 0,0 2 1,-1 1-1,-1 3 0,0 1 0,18 3 1,0 1-1,-1 1 0,1 2 122,0 0 0,0 2 0,1 1 0,-1 0 0,-1 1 0,-1 0 0,0 2 0,1 0 0</inkml:trace>
  <inkml:trace contextRef="#ctx0" brushRef="#br0">17582 6730 29860,'0'-21'-9831,"2"8"10136,2 9 0,5 4 1,9 3-1,4 3 1,3 1-1,4 2 0,2 0 1,4 0-1,4 1 1,1 2-1,-2 1 0,-1 2 1,-1 1 509,1 2 1,-5 0 0,0-5 0,-6-1 0,-2-2 0,-3-1 0,-2 2 0,-4 0-1341,-5 3 1,-4-5 0,-7 0-1,-5-1 1,-6 0 0,-8-2 0,-5-2-1,-6 2 1,-3 0 562,-1 0 1,1 3 0,-5-3 0,2 0 0,0 0-1,6-3 1,4-2-911,5-1 1,10 0 1067,-1 0 1,8 0 0,-1 0 0</inkml:trace>
  <inkml:trace contextRef="#ctx0" brushRef="#br0">17956 6903 22944,'-9'-5'0,"0"-4"737,-1-3 0,-1 3 0,1 2 1,1 1 90,-1 3 1,-2 1-1,-3 2 1,-3 0-1,-4 0 1,-3 0 0,-3 0-1,-2 0-787,-1 0 0,-11 0 0,1 0 0,-3 0 0,-4 0 0,1 0-41,-4 0 0,-5 0 0,-5-1 0,-2-4 0,-8-4 0,33 4 0,0-1 0,-4-1 0,0 0 0,-3 1 0,-1-1 0,1-2 0,-2 0 0,-3-1 0,0 1 0,-1-1 0,1 1 0,0-2 0,-1 1 0,0 0 0,-1-1 0,-1 0 0,0-2 0,1 1 0,-2-1 0,-6 0 0,-2 0 0,0-1 0,-2 1 0,1 0 0,-1-1 0,-1 1 0,0 0 0,0-1 0,1 1 0,-1 0 0,0-1 0,-6-1 0,1-1 0,3 1 0,1-1 0,-1 1 0,0-1 0,-1 0 0,-2 1 0,2-1 0,-1 1 0,0 0 0,0 0 0,-5-2 0,1 0 0,9 3 0,0 0 0,-4-1 0,1-1 0,0 1 0,0 0 0,3 1 0,0 0 0,-2-1 0,0 1 0,3 0 0,0-1 0,1 1 0,-1-1 0,-3-2 0,-1 0 0,5 0 0,1 1 0,2 0 0,0 0 0,0-1 0,1 1 0,4 1 0,1 0 0,0 1 0,-1-1 0,4 0 0,0 0 0,-2 0 0,0-1 0,4 0 0,0 0 0,-1 0 0,1 0 0,2 0 0,1-2 0,-1 0 0,1-1 0,2 0 0,0 0 0,2-2 0,-1 0 0,0 0 0,-1-1 0,-2 2 0,1-1 0,-2-1 0,1 0 0,1-2 0,-1 0 0,3 0 0,0-1 0,1 1 0,-1 1 0,0 0 0,0 0 0,0-2 0,1 0 0,-3 1 0,0 2 0,1-1 0,-1 1 0,1 2 0,0 0 0,-1 2 0,1-1 0,0 1 0,0 1 0,0-1 0,0 0 0,-1 1 0,0 0 0,3-1 0,0-1 0,0 2 0,2 0 0,-2 1 0,2 0 0,1 1 0,1 0 0,-32-13 0,32 12 0,1 1 0,-27-16 0,0 1 0,3 2 0,5 1 0,3-1 0,3-3 0,14 1 0,2-5 0,11-1 0,6 1 0,5-2 0,4-3 0,4-3 0,9-6 0,6 3 0,4-3 0,2-4 0,-1-3-169,1-1 1,0 1-1,-6 0 1,-3-2-1,-5 2 1,-2 1 0,-2 2-402,0-1 0,0 5 0,-2 2 1,-1 0-1,-3 1 0,-1 0 0,-4 3 381,0 1 0,-3 7 0,2 1 0,2 1 0,3 4 0,-1 1 1,2 1-274,0 0 0,-2 2 0,3 3 0,2 4 0,2 3-1059,1 2 0,7 6 0,6 2 0,11 4 0,10 1 1617,11 0 1,17-6-1,6-2 1</inkml:trace>
  <inkml:trace contextRef="#ctx0" brushRef="#br0">10184 3119 7874,'-15'8'0,"-1"1"99,-2 2 1,1-1 0,3-1 0,1-5-1,0-2 1,-1-4 0,1-1 0,0-4 0,1-3-1,3-5 1,4-1 1022,4-4 0,1 0 0,3-7 0,4 0 0,8-1 0,6-1 1,7-4-1,6-1-487,5-3 1,5-3 0,2-3 0,0-3 0,1-1 0,-1-2 0,2 0-1012,-1 0 1,-9 11 0,2-2-1,-3 3 1,-4 2 0,-5 4-1,-7 5-1608,-6 4 1,1 2 0,-7 8 1983,3 4 0,-5 2 0,-1 6 0</inkml:trace>
  <inkml:trace contextRef="#ctx0" brushRef="#br0">11771 2079 8890,'-2'-12'0,"-1"2"891,-1 1 1,-5 4 0,4-3-273,2-3 1,-3 4-1,0-1 1,1 1-1,-3 0 838,1-4 0,-1 4 0,-2-1 0,1 3-683,-1 2 1,4 7 0,1 5 0,4 3 0,1 1-564,0 0 1,6 1 0,3-2 0,3-4 0,-1-2 0,0-1-1,-2-1-971,1-1 1,2-1-1,1-4 1,-1-2 591,-3-5 1,-3 1 0,-6 0-1,-2-1 1,-1 0 1509,-1 0 1,-6 6-1038,1-1-262,3 2 1,4 1 0,8-4 0,0-4 337,0-3 0,-3 5 0,-7 3 0,-7 2 1,-4 4-1,-2 3-203,0 9 0,3 1 0,0 7 1,1 2-1,1-1 0,3 1 1,5-2-179,2 2 0,2-3 0,2-1 0,2 0 0,5-4 0,3-3-847,1-4 1,5-3 0,1-6 0,0 0 0,1-2-1,-4-2 1,-1-5 400,-2-3 0,-4-2 1,-2-3-1,-1-1 0,-4 2 1,-4 1-1,-4 3 1223,-1 4 0,0 0 0,-4 5 0,2-1 0,1 2 0,0 5-500,4 6 1,2 4-1,4 4 1,2 1 0,5-2-1,4-1 1,5-2-2736,4 0 0,11-5 1,7-5-1,7-8 2397,5-8 0,7-12 0,2-9 0</inkml:trace>
  <inkml:trace contextRef="#ctx0" brushRef="#br0">12584 1253 9734,'9'-12'936,"-1"3"1,-3 5 0,2 10 0,-1 7 78,-3 8 0,-1 7 0,-2 6 0,0 7 0,-2 7 0,-2 5 0,-5 3 0,-3 0-132,-1-1 1,-1-6 0,2-2 0,2-2-1,3-7 1,1-5 0,3-6 0,1-5-3559,2-4 1,0-11 1877,0-7 0,-6-10 0,-2-8 0,-4 0 0,-2 2 0,0 1 0,-3 5 1095,-1 2 1,-1 4 0,3 4 0,-2 0 0,3 1-1,3 4 1,5 4 303,1 2 0,2 7 0,4 1 0,1 1 0,4 0 0,5 0-1860,6-1 0,7-7 0,8-8 0,4-4 0,7-6 0,5-8 1258,6-12 0,10-12 0,-33 14 0,0 0 0</inkml:trace>
  <inkml:trace contextRef="#ctx0" brushRef="#br0">13184 1119 9896,'7'-13'1700,"-6"7"1,-7 8-1,1 10-536,-1 8 0,-3 7 1,3 6-1,-2 7 1,0 8-1,-1 6 1,0 2-1,-2 0-620,0 5 1,2-8 0,1-1 0,1-6 0,1-6 0,0-6 0,3-4 0,2-7-704,1-2 0,0-11 1,0-10-946,0-7 1,-6-9 0,-5-4-1,-2 1 1,-2 0 0,2 4-1,-2 3 1215,-1 3 0,2 6 0,5-1 0,1 4 1,0 4 147,4 5 0,7 9 1,3 3-1,3 1 0,4 0 1,5 0-1,2-1-1422,4-3 1,3-3 0,2-3 0,4-3 0,-1-5 0,1-3-1,-3-2 1163,-2-3 0,4-16 0,2-8 0</inkml:trace>
  <inkml:trace contextRef="#ctx0" brushRef="#br0">13383 1546 7884,'12'-13'0,"-3"-1"0,-1 2 0,-5 2 1128,1 1 1,2 6 0,-2-1-613,5 2 1,-3 8 0,-1 3 0,-4 3 0,-1 1 0,0 1 0,0-1-3728,0 0 3211,6 1 0,-4-1 0,3 0 0</inkml:trace>
  <inkml:trace contextRef="#ctx0" brushRef="#br0">13770 1399 7849,'-13'0'0,"-1"2"510,1 2 0,6-1-617,2 6 0,5-6 278,5 2 0,1-5 0,2-5 1,-3-4 3113,-4-3 0,-1 3 3506,0 1-5292,0-1 0,2 6-1630,2 3 1,-1 1 0,5-5-1,-2-5 1,-2-3 0,0-1-1,2-1-396,2 1 1,-1 0 0,4-2-1,-4-1 1,0-2 0,1 2-1,1 1-433,-2 1 0,5 3 1138,-3 2 0,1 10 0,-1 14 0,-6 10 1,-6 11-1,-6 8 75,-3 9 0,-5 1 0,-3 4 0,1-4 0,-2 0 1,2-3-1,0-2 0,3-6-1063,1-6 1,3-1-1,3-8 1,3-4 0,2-4-1,-1-3-275,2-3 1,0-6-1,0-5 1,-1-6-1,1-8 1,1-5 0,2-6 739,0-3 1,0 3-1,0-1 1,0 0-1,0-2 1,0-1-1,0 4 1611,0 4 1,0 4 0,0 0 0,2 2-1,2 4 1,5 3-390,3 4 0,-3 2 0,-2 4 0,-1 3 1,-1 6-1,-1 2-763,1 2 1,1 4 0,-3-4 0,1-2 0,0-1 0,2-3 0,3-2 0,3-3-756,1-1 1,1-1-1,1-5 1,1 0-1,3-2 1,0-2 379,1-5 1,-3-3 0,-3 0-1,-1 2 1,0 1 0,1 0-1,-1 0 399,0 0 1,-4 6 0,0-1 0,1 3 0,1 2 0,-1 3-2769,-1 5 2630,6 3 0,0 2 0,4-1 0</inkml:trace>
  <inkml:trace contextRef="#ctx0" brushRef="#br0">14996 1573 8701,'8'-6'856,"-4"-3"0,2-3 0,-1-1 964,-2-1 0,3 8 0,-2 8-628,-1 10 0,-2 3 0,-1 7 0,0 0 0,-1 0 0,-2 0-2296,-1 2 1,-1-5-1,5-1 1,0-3 1103,0-2 0,6-17 0,1-5 0</inkml:trace>
  <inkml:trace contextRef="#ctx0" brushRef="#br0">15063 1319 7968,'0'-25'0,"0"3"0,0-2 0,0 7 1203,0 0 0,0 7 1,2 2-1,2 3 1,5 3-1,3 5-942,1 6 0,11-2 0,2 1 0,4-1-261,3 1 0,1-5 0,6 2 0</inkml:trace>
  <inkml:trace contextRef="#ctx0" brushRef="#br0">15570 1000 13411,'-8'5'0,"4"6"1360,2 5 0,2 11 1,0 8-1,0 4 0,0 2-1559,0 4 0,0-2 0,0 4 0,0-3 1,0-4-1,0-4 0,0-3-2387,0-4 0,0-7 2586,0-4 0,-6-3 0,-1-2 0</inkml:trace>
  <inkml:trace contextRef="#ctx0" brushRef="#br0">15476 1479 7966,'0'-20'0,"-1"2"1043,-4 3 0,4 2 1,-4-1-1,4 1 1,2 1-414,4 3 1,7-1 0,7 5 0,2 3-1,2 0 1,3 2-631,0 0 0,7 0 0,1 0 0</inkml:trace>
  <inkml:trace contextRef="#ctx0" brushRef="#br0">16729 906 7894,'0'-25'935,"0"3"1,0 3 0,-1 5 0,-4 2 0,-2 5 0,0 10 0,1 12 15,0 10 0,3 11 1,-6 1-1,-1 4 1,-2 5-1,-2 1 1,1 4-1,0-1 1,-1 0-1343,1-1 1,0-6-277,-1 2 0,7-8 1,1-3-1,2-3 0,-1-6 667,2-6 0,-4-10 0,-1-3 0</inkml:trace>
  <inkml:trace contextRef="#ctx0" brushRef="#br0">16503 1253 7895,'9'-14'169,"0"1"0,-1 6 0,6 2 0,1 4 1,1 1-57,2 0 0,5 4 0,1 2-113,6 2 0,-2 0 0,4 6 0</inkml:trace>
  <inkml:trace contextRef="#ctx0" brushRef="#br0">16903 1239 7895,'-21'0'787,"-3"2"0,6 2 0,2 5 386,1 3 0,-1 1 1,1 1-1,5 1 1,2 1-1,5 3 1,3 2-823,5 3 0,2-5 1,8-1-1,3-4 1,3 0-1,2-2 1,3-4-1,2-5 1,-2-6-698,-2-5 0,1-10 0,-4-6 0,-2-4 0,-5-5 1,-9 1-1,-3-1 0,-5 4-668,-6 0 1,-1 4 0,-11 3-1,2 4 1,2 5 0,3 4-265,0 5 0,10 4 0,8 3 1278,13 1 0,12 6 0,5-2 0</inkml:trace>
  <inkml:trace contextRef="#ctx0" brushRef="#br0">18062 720 10006,'0'-18'0,"0"0"2976,0 2 1,0 5-1421,0 3 1,0 3 0,0 4-1,0 13 1,0 8-1063,0 8 0,-1 17 0,-5 4 1,-9 7-1,-9 8 0,-5-1-711,-1 1 0,-2-5 1,1 2-1,1-5 1,2-1-1,3-5 0,1-4-3060,2-4 0,4-8 0,-3-5 3159,2-5 1,-5-11-1,3-7 1</inkml:trace>
  <inkml:trace contextRef="#ctx0" brushRef="#br0">17662 1279 7899,'0'-17'244,"0"-1"1,2 6-1,2 8 713,5 2 1,3 2-1,1 2 1,1 1-1,1 2 1,2 1-1,7 0 1,4-3-811,3-1 0,9-2-147,-4 0 0,11 0 0,-5 0 0</inkml:trace>
  <inkml:trace contextRef="#ctx0" brushRef="#br0">18196 1186 7899,'-9'0'9830,"0"0"-8989,6 0 1,7 0 0,10 0 0,1 0 0,-1 0-1283,0 0 0,-1-4 0,0-2 0,-1-2 1,-3-2-1,-5-2-55,-2-1 1,-4 1-1,-2 3 1,-6 5 0,-5 2-1,-4 2 1,-1 2 1152,1 2 0,1 3 0,5 7 0,1 1 0,3 1 0,5 3-314,2 2 1,4 0 0,2 1-1,7-3 1,5-1 0,8 0 0,4-4-1134,3-3 1,1-5 0,-2-6-1,0 0 1,-4 0 0,-3 0 0,-4-2-750,-3-2 1,-7 1-1,-6-5 2246,-6 3 0,-10 2 1,-11 7-1,-4 5 1,-5 4-1,1 3 0,-2 4-575,0 0 0,8 3 1,1 2-1,6-1 0,6-4 1,4 0-1,3-4-5430,3-1 5298,13-2 0,5-6 0,12-1 0</inkml:trace>
  <inkml:trace contextRef="#ctx0" brushRef="#br0">19049 786 7899,'-18'8'1749,"-1"7"0,0 7-733,-1 3 0,-6 7 1,2-6-1,0 0 1,-1 7-1,1 1 0,1 4 1,2-2-324,2-2 0,1 2 0,6-5 0,3-3 0,5-4 0,2-7-2660,2-2 1,2-8 0,2-4 0,5-7 0,3-8 948,1-4 0,1-8 1,-1 3-1,0 1 1,1 0-1,-1 3 1336,0-1 0,-1 0 1,-2 6-1,-1 3 1,2 5 272,0 3 1,4 2-592,3 3 0,3 4 0,5 5 0</inkml:trace>
  <inkml:trace contextRef="#ctx0" brushRef="#br0">19742 1253 14999,'0'13'1097,"-6"2"1,-3 3-1,-3 2-995,-1 1 0,0 3 1,-1-5-1,1 0 1,1 1-1,2-6 1,2-2-4492,2-3 1,3-9 4388,8-4 0,8-16 0,8-14 0</inkml:trace>
  <inkml:trace contextRef="#ctx0" brushRef="#br0">19822 933 9129,'1'-8'1528,"4"4"0,4 4 0,3 3-1610,1 1 1,6 7-1,3-4 1,5 1 81,4-4 0,3-14 0,6-5 0</inkml:trace>
  <inkml:trace contextRef="#ctx0" brushRef="#br0">20249 786 7899,'-14'0'1759,"1"0"-603,0 0 0,4 11 1,1 3-1,1 4-725,-1 1 0,0 14 0,-6 1 0,1 6 0,-2 6 0,-1 1 0,-2 1 0,0-2 0,0-3-1269,1-2 1,3-5 0,5-4 0,-1-4 0,-2-7 0,-1-6 0,0-6-3973,-1-5 4810,7-2 0,-5-8 0,5-2 0</inkml:trace>
  <inkml:trace contextRef="#ctx0" brushRef="#br0">19955 1279 7899,'14'-19'327,"0"4"1,3-2 0,2 2 0,0 1 0,3 1 0,1 1 45,0 3 0,8 3 0,-5 6 0,0 0 1,5 0-374,2 0 0,2 6 0,5 2 0</inkml:trace>
  <inkml:trace contextRef="#ctx0" brushRef="#br0">21128 720 11232,'-1'-17'2542,"-4"4"0,2 3-1646,-5 10 1,3 1-1,-2 5 1,1 7-1,1 8 1,1 6-1,-2 2-260,-1 3 1,-1 5-1,-2-2 1,2 4-1,1-1 1,1-1-1,0-3-1376,3-1 1,-3-2 0,2-5-1,-1 0 1,1-4 0,-2-6-259,-1-5 0,-2-6 0,-6-5 1,-1-1-1,-2-3 0,0-5 1,-1-3 1158,-3-2 0,1 6 0,0 0 0,2 1 1,3 1-1,1 0 0,1 3 769,1 1 0,4 4 1,2 2-1,1 7 0,4 4 1,5 4-1410,6 2 0,9-4 0,4 4 0,3 0 0,4-2 0,2-1 0,3-6-9313,0-6 9792,4-5 0,-4-1 0,6 0 0</inkml:trace>
  <inkml:trace contextRef="#ctx0" brushRef="#br0">21168 1239 7899,'0'-13'958,"0"0"1,-6 5 767,-3 4 1,-1-1 0,1 5 0,6 5 0,6 2-1317,6 2 0,3-4 0,1 2 0,1-1 0,-1-3 1,0-2-1,1-1-838,-1 0 1,-4-5-1,-2-6 1,-1-4-1,-3-4 1,-3 0-1,-6-2 1,-6 2-1,-5 0-275,-4 2 0,5 7 1,-2 3-1,3 1 1,2 3-1,1 3-1277,3 4 1,6 4 1979,12 5 0,6 6 0,11 2 0</inkml:trace>
  <inkml:trace contextRef="#ctx0" brushRef="#br0">22035 1146 8194,'4'-13'0,"2"-1"548,2 1 1,-4 0 0,3 0-1,-1-1 496,-3 1 0,3 0 0,-1-1 0,-4 1 0,-4 1 239,-6 3 0,2 3 1,-2 6-1,-1 2 1,-1 2-1,1 5-654,1 3 1,5 3 0,-4 2 0,2 4 0,3 1-1,2-1-1139,1-2 1,0 1-1,0-4 1,1 0 0,2-2-1,3-6-1757,2-2 1,-1-3 0,2-7 2561,-5-5 1,-4-3-1,-3-1 1,-3 1-1,0 2 1663,1 1 1,0 7-1,5 2-2239,0 8 0,6-1 1,3 2-1,4 0 0,4 0 1,0-2-1,1 0-1358,1 1 1,-2-5-1,3 1 1,0-2 0,-4-2-1,-1-2 633,-2-2 1,-1-4 0,-2-5 0,-2 0 0,-2-2 0,-2-1 972,2-2 0,-3 0 0,6 5 0,1 0 0,2 1 426,1 3 0,-4 3 1,0 6-1,1-2 0,2-1 1,2-1 2047,-1 1 0,0 2 0,1 1 0,-1 0-1643,0 0 0,-4 0 0,0 0 0,1 0-1212,2 0 0,2 0 0,-1-2 0,0-1 1,1-1-1012,-1 1 1,-4-3 0,0 1 0,1 2 1618,2 2 1,-3 1 0,-2 1 0,1 2 0,-2 3 0,1 2 489,0 2 0,-2 2 0,4 1 0,1 2 0,2 1 0,1 4-510,1 0 1,-3 0 0,-2 3 0,-4 4-1,-4 0 1,-2 2 0,-5-1 0,-7 2 234,-8 1 0,-10-1 0,-5 4 0,-2-3 0,-1-5 0,4-3 150,3-4 1,6 3 0,2-4 0,3-2-1,4-1-800,5-2 1,6-5 0,13-5 0,10-6-1,9-6-580,7-3 0,-2-1 1,4-1-1,2-1 1,0-1-1,0 0 1,-4 3-5291,-5 2 6111,2 2 0,-15-4 0,4 0 0</inkml:trace>
  <inkml:trace contextRef="#ctx0" brushRef="#br0">21448 1759 15396,'-12'-15'0,"8"6"1195,13 11 1,20 5 0,31 2 0,-22-6 0,2-1-1384,9-1 1,1-1-1,6-2 1,1-2 0,9 0-1,1-1 1,0 0 0,1-1-1,2-1 1,1 0-1,-1 1 1,-1 0 187,-1 2 0,0-1 0,3-3 0,0-1 0,-3 1 0,-1 1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8611 4305 30949,'-7'-14'-8308,"1"1"7684,0 0 0,5 4 0,-5 1 0,1 1 0,-1 1 942,-1 0 0,-2-3 0,-6 5 1,-1 1-1,-3 1 0,-2 1 1,-4-2-1,-3-2 0,-4 3 1,0 0-1,-2 2 0,-5 0 1,-1 0 45,-3 0 1,0 0-1,2 0 1,-1 0-1,-1 0 1,2 2-1,-2 0 1,2 3-23,-1-2 1,2 3-1,0 0 1,0 0-1,0 1 1,0-1 0,0 1-123,0 1 0,-1 1 0,-2 4 0,-2 0 1,2 1-1,2-1 0,1 2-182,0 3 0,-5-2 0,0 5 0,-1-1 0,0 1 0,3 3-162,1 1 0,-4 2 0,-2-1 0,-3 1 1,1 0-1,2-1 0,1 1 0,1 0 521,0-1 0,-3 4 1,5-2-1,2-3 1,4 0-1,4 0-307,1 2 0,1 0 0,2-1 1,-1 1-1,0 0 0,0-1 1,0 2-265,1 4 1,-3-3 0,1 5-1,-2 0 1,-2 0 0,1 3 0,1 0-52,1-1 0,0 2 0,4-3 0,-2 0 1,1 1-1,2 1 0,1 1 0,1 1 7,-1-4 1,0 4 0,1-4 0,0 4 0,3 1 0,1 0 1,-2 0 0,0 0 1,0 0-1,2 1 1,0 2-1,0 3 0,0 1-131,-2 4 0,3-4 0,0 2 0,1 0-82,-1-2 0,3 5 0,-3-5 242,2 1 1,1 2 0,5-4 0,0 0 0,1 0 0,3-3 0,3-3 38,0-5 1,5 4 0,-4-5 0,4 1 0,1-1 0,0 0 0,0 1-55,0 2 1,0 1 0,1 2 0,2-1 0,3-1 0,0 2 50,0 6 1,0 0 0,-3 4 0,3 2 0,1 1 0,4-1 0,0 0 35,3 0 0,5-5 0,2-2 1,1-4-1,0-2 0,2-4 0,1-4 343,2-3 0,5-1 0,4 0 0,1-2 0,0-1 0,-3-2 0,0 1 65,0 3 1,-3 0-1,5 1 1,1 0-1,0-1 1,0 2-267,-2 3 1,-4-1 0,5 4 0,1 0 0,2-1-1,2 1 1,2-2 99,1 1 1,5-2 0,-3-4 0,0-2 0,2-1 0,-3-4 0,3 0 467,-1-4 1,7-3 0,5-2 0,2-4 0,1 0 0,1-1-42,4 0 0,-8 3 0,8-4 0,-2-2 0,-1-1 0,0 1 0,-2 2-222,1-2 1,-2 3 0,0-2-1,-2 1 1,-1-1 0,1 2-333,3 1 0,-1-2 0,1 2 0,0-1 0,1-1 0,-3-1 0,1 2 0,0 1 0,-3-4 0,2 3 0,1-1 0,0-1 0,2-1 0,1-1 0,-2-2 0,2 0 0,-5 0 0,2 0 0,3 0 0,-1-2 0,0-2 0,-4 1 0,-6-6 0,2 0 0,1 0 0,2 0 0,-2-1 0,-1-2 0,0-1 0,1-1 0,3 1 0,1-2 0,2-3 0,-1-2 0,-2-1 0,10-4 0,-9 3 0,0-5 0,3-3 0,-4-2 0,2-2 0,-1-3 0,3-3 0,-30 18 0,0-1 0,1 0 0,-1-1 0,0 0 0,-1-1 0,0 0 0,0 0 0,-2-2 0,0 0 0,0-1 0,0 0 0,-1-1 0,1 0 0,-2 2 0,0 0 0,1-1 0,0-1 0,0 0 0,0-1 0,-1 1 0,0-1 0,0 0 0,-1-1 0,-1 1 0,0-1 0,-1 1 0,0 0 0,2-2 0,-1 0 0,1 1 0,0 0 0,-1 0 0,0 1 0,-2 0 0,0 1 0,22-29 0,-22 28 0,-2-1 0,20-26 0,2-3 0,-4 3 0,-4-3 0,-5 0-13,-3-4 0,3 0 0,0-1 0,-3 2 1,-3-4-1,-4 0 0,-2-4-627,-2-1 0,-2 3 1,-4-2-1,0-1 1,-4 2-1,-1-1 0,-3 5 66,-1 2 1,-8-4 0,-3 4 0,-3 2-1,-3 0 1,-3 4 0,-5 0 63,-7 2 0,0 9 1,-7-5-1,-4 4 0,-7 5 0,-6 0 361,23 21 1,-1 0 0,-27-15 0,24 17 0,-1 1-1,0 2 1,0 0 0,-1 2 0,-1-1 0,0 1-1,-1-1 1,0 1 0,0-1 157,0 1 0,-1 1 1,-8-3-1,-1-1 1,2 1-1,0 0 1,-1 0-1,-1 0 0,-2 1 1,-1 0-1,1 0 1,0 1 726,1-1 1,0 1 270,-5 2 1,1 0-833,10 0 1,0 1 0,-5 4 0,0 1 0,3-1 0,1 0 0,2 2 0,-1 2 0,0 1 0,1 1 0,0 2 0,0 2-379,0 1 0,0 3 1,-2 0-1,1 4 0,1 5 1,0 3 202,-1 1 0,1 2 0,0 1 0,0 1 0,-2 5 0,-1 1 0,1 1 0,0 2 0,1 2 0</inkml:trace>
  <inkml:trace contextRef="#ctx0" brushRef="#br0">8091 8703 8830,'-1'-20'0,"-2"6"878,-1 3 0,-2 8 0,1-3-572,-4 0 0,2 5 0,-2-5 0,0 0 0,0-3 0,2-3 0,-1-1 0,1 0-414,-3-1 1,2 1 0,1 0 0,-1 1 0,1 1 0,-3 4 790,-2 1 0,3 2 1,-1 2-1,-4-1 1,-2-1-1,-2 1-254,-1 1 0,0 4 0,-7 2 0,1 4 0,-4 1 0,-4-1 0,-4 3-427,-1 1 1,-2 3-1,0 1 1,-2 2 0,-2-2-1,-4-1 1,-1-2 560,0 0 1,1 1-1,-6-1 1,2 0-1,4 2 1,3 3-234,4 4 0,-4-1 1,1 1-1,1 2 1,1 1-1,2 3 1,0 2-340,0 1 1,5 6 0,-1-2 0,-1 4-1,-3 1 1,-3 1 0,-1 2-86,1 2 1,-3 8 0,2-3 0,1 1 0,0 0 0,0 0 301,-2-2 0,2 2 0,5-2 0,1 2 0,-2-1 0,4-3 0,-1 1-261,2-1 1,5-8 0,-3 2 0,4 1 0,2-1 0,-3 1 0,0-4-48,-2-1 0,-2 9 0,4-3 0,-3 4 0,1 7 1,0-1-86,0 3 0,0 11 0,4-1 0,1 3 0,12-34 0,0 1 0,-1 0 0,1 0 36,1 2 1,0 0 0,-2 4 0,0 2-1,4-4 1,1 1 0,0 0 0,0 1 0,0 0-1,0 0 1,2-2 0,0 0 0,0 1 0,1 0-1,1-2 1,0-1-296,-5 36 0,5-2 0,1-14 0,4-5 0,1-4 0,1-7 389,4-4 0,-2 2 1,6-7-1,1 1 1,2 3-1,1 1 1,2 2 157,3 0 1,-2 2 0,6 1 0,3 3 0,5 1 0,6 3 0,2 1-222,2-2 0,0 7 0,1-3 0,4 2 0,2 0 0,1-2 0,-2 0 107,0 1 1,-8-7-1,5-2 1,0-5 0,0-3-1,1-5 1,1-2 274,-2-5 1,0-1-1,0 2 1,3 1-1,-1 0 1,3-1-43,-1 1 0,2 0 1,3-1-1,-2 2 1,-1 2-1,0 1 0,0 0-257,0 2 1,0-4 0,4 7-1,0 1 1,1 0 0,0 0 0,3-3 388,1-1 1,-1-7-1,-2-5 1,1-3-1,5-5 1,3-4 224,4-3 1,-31-4-1,1 0 1,38-2-1,-38 0 1,1 0 0,0 0-1,-1 0 1,38 0 1236,-38 1 0,1-2-1816,0-1 0,0-2 0,0 2 0,1-2 0,-2-1 0,-1 0 0,36-2 0,-2-1 0,0 2 0,-2 0 0,0 3 0,0-2 0,-1 0 0,-2 2 0,-1 0 0,0 0 0,2-1 0,-2-7 0,-2 3 0,-2-4 0,1-2 0,1 0 0,0-4 0,5 1 0,-4-5 0,3-1 0,2-4 0,-1-4 0,-33 14 0,0 0 0,-1-1 0,0 0 0,0 1 0,0-1 0,2-2 0,-1 0 0,2-3 0,-1 0 0,0 0 0,1 0 0,-1-1 0,0 1 0,-1 0 0,-2 0 0,-1 0 0,0 0 0,2-4 0,0 0 0,-1 2 0,-1-1 0,1-1 0,-1 0 0,2-1 0,-1 0 0,-2 1 0,0-1 0,0 0 0,0 0 0,0-1 0,-1 0 0,-1 2 0,0-1 0,1-1 0,-1-1 0,0 1 0,-1 0 0,-2 1 0,-1-1 0,1-1 0,0 0 0,-1 1 0,1-1 0,-2 2 0,0-2 0,2-4 0,0-1 0,-2 5 0,0 1 0,0-2 0,-1-1 0,0-1 0,-2 0 0,0 0 0,-2-1-4,17-32 1,-17 29 0,1-1 0,-3 4 0,0 0 0,0-1 0,0-1 0,-1-1 0,0-1 0,0 0 0,-1 0 0,2-2 0,-1 0-466,1 0 1,0-1 0,-4 2 0,-1-1 0,2-2 0,-1 0 0,0 0 0,-1 1 0,0 0 0,0 1 0,-1-1-1,0 0 108,-2 2 1,0 0-1,-2 0 1,1 1-1,-2-2 1,1 1 0,0 0-1,-1 0 1,0 0-1,0 1 1,-1-2 0,-1 1-1,-1 1 1,0-1-85,0 0 1,0 0 0,-2-32-1,2 0 1,-4 2 0,-7-2 0,-4 2-1,-7-2 387,-4 3 1,-6-1 0,-3 4 0,-8 3 0,16 33 0,-3 0 0,-2 1 0,-4 2 0,-3-1-1,-3 2 67,-3 0 0,-2 1 0,-4 1 0,-2 1 0,-3 3 0,-1 1 0,-2 1 0,-2 0 1,-3 1-1,-2 0 0,0 1 0,0 0-67,-1 1 1,-1 0-1,-3 3 1,0 1-1,2 2 1,0 0-1,0 2 1,0 2 0,1 1-1,0 1 1,3 2-1,1 0 1,2 2-1,1 1-221,1 0 0,1 3 1,3 4-1,0 3 0,2 2 1,1 1 278,0 2 0,1 1 0,1 1 0,1 2 0,2 1 0,0 1 0,-1 4 0,1 2 0,1 3 0</inkml:trace>
  <inkml:trace contextRef="#ctx0" brushRef="#br0">8118 12834 29822,'-12'-25'-3277,"3"3"0,-3 4 0,4 9 3418,-4 5 0,-2 2 0,0 2 0,-3 2 1,0 1-1,0 1 0,1-1 0,0 0 50,-2 1 0,-1-2 0,2 2 0,0-1 0,-1 0 0,0 3-23,0 2 0,-5-4 0,0 5 1,-2 0-1,-2 0 0,1-1 1,-2 3-80,-3 1 0,-3 3 0,-5 1 0,2 3 0,1 2 0,-2 1 0,-4 0-115,-2 0 1,0-1 0,2 3 0,1-2 0,-1 2 0,4 1 0,1 2-21,3-1 0,-5 2 0,5 2 0,-2 3 0,2 1 0,0 1 0,2 1-214,-1-1 1,-2 1-1,3 4 1,4 0-1,2 1 1,2 1 271,0-2 0,-4 6 0,6-8 0,-3 2 0,-2 3 0,-1 0 0,-2 3-258,-1 3 1,0-2 0,4 2-1,-1 3 1,-1 3 0,-1 2-1,3-2 74,4-5 0,-2 5 1,-4-4-1,4-3 1,0 1-1,1-3 0,1 3-158,0 3 0,7-6 1,-2 6-1,4-3 1,0-4-1,1 4 61,0 3 1,-1-6-1,1 6 1,0-3-1,-1-3 1,1 2 0,0 1 44,-1 2 1,1 8 0,-2-4 0,0 1-1,0 3 1,4-3 0,-1 5 28,0 1 0,5-7 1,2 7-1,4-5 0,1-4 1,0 0-1,0 1-16,0-1 1,6-4 0,2 0 0,6-1 0,2 1 0,3-1 179,2-2 1,-3 3-1,3-4 1,-1 1 0,1 2-1,3-2 1,1 1 64,2 0 1,-1-2 0,1 2-1,1 2 1,2 1 0,1 5-1,-2 0-59,0 0 0,3 3 0,4-1 0,1 0 0,1-3 0,1-2 0,2-1 113,1-3 0,1-5 0,0 2 0,2-2 0,3-2 0,2 2 0,-1-3 226,-4-1 1,5 1 0,-7-9 0,4-2 0,2-1 0,0-1 0,0 1 80,0 3 1,-5-3-1,5 4 1,1-3-1,1-1 1,1 2-183,1-1 1,-1-2 0,8 7 0,1-1 0,-2-4-1,2 0 1,1-3 26,7 1 0,-1-6 0,-31-12 0,1-1 0,0 0 1,0-2-1,0-1 0,1-1 0,0-2 0,0 0 45,2-1 0,0-1 0,1 1 0,0-2 0,0 2 0,-1-2 0,1 1 0,-1-1 0,0-1 0,1 0 0,-1-2 0,1 0 0,1-1 0,1 0 0,0 0 0,0-1 34,-1 2 1,1-2-1,0-3 1,-1 0 0,0 3-1,-1 0 1,0 0 0,0-1-1,3-1 1,1 0-1,-1 0 1,1 0-223,3-2 0,-1 0 0,-1 2 0,-1 0 0,-2-3 0,-1 0 1,-1-1-1,-1 0 0,2 0 0,-1-1 0,0 0 0,0-1 0,1 0 1,0 0-45,-1-1 1,-1-1 0,1-1 0,-1-2 0,1-1 0,-1-2 0,1-1 0,0 0 0,0-1 0,-1 0-1,0-1 1,0-2 0,-2 0 0,0 0-13,-1-2 0,0 0 0,1-3 0,-1 0 0,-2 1 0,0-1 0,1-2 0,-1-1 0,0 0 1,1-1-1,-2 1 0,-1-1 0,1 0 0,0-2 65,1-2 1,-1 0 0,-6 5 0,0-1-1,-1-1 1,0-1 0,-2 1 0,-2 0 0,-1 0-1,0 1 1,0 0 0,0 0 0,-1 0 0,-1 0-264,0 1 1,0-1-1,-2-2 1,0-1-1,0 2 1,-1-1 0,-1 0-1,0-1 1,0-1-1,-1 0 1,-1 0-1,-1 0 1,0-3 0,-1 0-149,-2-2 0,0 1 0,1 5 0,0 0 0,-3-5 0,0-1 0,-1 0 0,0 0 0,0-1 1,-1 0-1,-1-2 0,0-1 31,-2 1 0,1 0 0,-2 0 0,-1 0 0,-1-3 0,-2 0 0,1 0 0,0 1 0,1 1 1,-2-1-1,1-1 0,-1 0 0,-1 0 0,0 1 101,-2-1 1,-1 0 0,-1-2 0,-2 1-1,0 1 1,-1 1 0,-2 0 0,-1 1-1,0-1 1,-2 1 0,-1 2 0,-1 0 0,-2 0-1,-1 0 44,-2 0 1,-1 0-1,-3 1 1,-1 0-1,-3 2 1,-1 1 0,-2 0-1,-1 0 1,-1 3-1,-2 2 1,-2-2-1,-2 1 1,-2 2 0,-2 2 12,-1 0 0,-2 0 0,-3-1 0,-2 1 0,-1 3 1,-1 2-1,0-1 0,-1 1 0,-3-2 0,0 0 0,2 2 1,-1 1-1,1 0 0,-2 0-21,1 3 1,0 1 0,6 1 0,0 2 0,-3-2 0,0 0 0,3 2 0,1 0 0,4 2 0,0 1 0,1 2 0,-1 2 0,1 0 0,1 2-179,-2-2 0,-2 3 0,-1 3 1,-2 3 314,0 1 0,0 1 0,-2 1 0,0 2 0,0 1 0,0 1 0,-1 2 0,1 0 0,0 1 0</inkml:trace>
  <inkml:trace contextRef="#ctx0" brushRef="#br0">7505 9116 26925,'-13'-8'-592,"1"1"1,3 3-1,4-5 1,5-2 0,3 1-1,3 1 1,0-1 1016,0-2 1,3 3-1,-5 0 1,-2-1 9,-5-2 0,-4 4 1,-8 4-1,-2 3 1,-2 1-1,-2 0 0,-2 0 1,-1 0 104,2 0 0,-3 1 0,4 2 0,-1 3 0,1 1 0,2 4 0,2-1-395,3-1 0,0 3 0,1-5 1,1 2-1,2 0 0,1 0-121,-2-2 0,0 5 1,-3-3-1,1 1 0,0 1 1,-2-2-25,-3 1 0,3 3 0,-4 4 0,1 0 0,0 0 0,1-1-56,-3 2 1,6-4 0,-4 6 0,3-3 0,2 1 0,1 0 0,1 0 0,4 0 64,1-2 0,0-1 1,3-2-1,-1 0 1,2 1 55,5-1 1,0-4 0,6-2-1,2-1 1,0-1 0,3-1-66,-1 0 0,0 5 0,2-3 0,1 0 0,4 2 0,-1-2 0,2 1 0,-1 0 0,4 4 0,-3 1 0,3 1 0,2-1 0,4-2 0,1-1 0,2 1 0,2 2 0,5-3 0,3 0 0,1 0 0,-1 0 0,0-2 0,2-1 0,-4-1 0,5-1 0,-4 0 0,-1-1 0,2-1 0,-1-1 0,1 2 0,-2 2 0,2-1 0,-2-4 0,1 0 0,-4 0 0,2 0 0,2 0 0,2 0 0,2 2 0,-1 1 0,4 1 0,4-1 0,5-1 0,2-2 0,1 0 0,-2 0 0,-5 0 0,0 0 0,3 0 0,0 0 0,1 0 0,1 0 0,-4-2 0,3-1 0,-3-3 0,-2 0 0,0-1 0,2 1 0,3 0 0,-8-4 0,5 2 0,0-1 0,1 2 0,2-1 0,1 1 0,-4-2 0,3-3 0,-3 2 0,-2 1 0,0-1 0,-1-1 0,-3 2 0,3-2 0,-5 2 0,2-3 0,-1-1 0,-3-1 0,-2 1 0,-1 0 0,-2-1 0,-6 1 0,-3-2 0,-4-1 0,-4-3 0,-2-1 0,-3 0 0,-6-1 0,0-3 0,-8-5 0,-1-4 0,-3-1 0,-6-2 0,-6 1 0,-4-1 0,-11 7 0,1-2 0,-4 2 0,-6 3 0,-1-1 0,-4 1 0,-2-1 0,-7 6 0,1 3 0,-3 4 0,-1 0 0,-2 1 0,-3 1-300,-4 3 1,-6-1 0,-2 5 0,0 1 0,-2-1 0,-1 1-1,1 1-590,-1 2 1,8 1-1,-5 0 1,1 1 0,4 4-1,4 2 1,9 0 933,5-2 0,-4-10 0,4-2 0</inkml:trace>
  <inkml:trace contextRef="#ctx0" brushRef="#br0">7278 9089 25386,'0'-7'-6966,"-1"10"5987,-4 6 1,2 4-1,-4-7 1469,1 1 0,-4 2 0,1 4 0,-3-1 1,-1-1-1,-1-4 150,1-1 1,-2 0 0,-3-3 0,-4 1-1,-5-1 1,-4 0 0,-4 0 0,-4 2-71,-1-2 1,-4 3-1,-2-2 1,0-1-1,-1 0 1,-1 0-322,-2 1 1,0 1-1,-2-5 1,1 0 0,0 1-1,2 2 1,0 2 147,1-2 1,8-2 0,-3-1 0,0-1-1,2-2 1,-2-3 0,2 0-188,1 0 0,-6 1 1,7 5-1,1 0 0,-4-1 1,4-2-211,-1-1 0,-7-1 0,6 4 0,-3-2 0,-3-2 0,-1 1 0,-3-2 0,-4-3 0,10 3 0,-14-10 0,11 2 0,-2 0 0,1-3 0,3 0 0,0-6 0,-1-2 0,5-3 0,-2-2 0,3-4 0,3-1 0,-2-5 0,2-2 0,5 4 0,-2-7 0,-1 2 0,1 1 0,-1-4 0,-1 0 0,1 0 0,5-5 0,-2 4 0,0 0 0,1 1 0,0 0 0,0-3 0,0-3 0,-4-1 0,3 1 0,3 2 0,2 1 0,3-1 0,4-4 0,0-4 0,-2 4 0,3-4 0,0 3 0,-1 2 0,3-2 0,-1-1 0,0-2 0,0 0 0,5 3 0,0-1 0,1-2 0,1 1 0,4-1-339,1 0 0,0-1 0,3 3 0,-3-2 0,0 2 0,-1 1 0,0 2 6,-4-1 0,4 1 0,-2 0 0,-1-1 0,-2 1 0,-2 0 0,1-1 121,0 1 0,1 0 1,2-1-1,2 3 0,1 0 1,1 2-1,0-1 216,3-2 0,1 3 0,2 2 1,0 1-1,0 3 0,0 2 1,0 1 132,0 0 1,5 1-1,-1 2 1,-1 3-1,-1 2 1,-2 2-1,0 2-590,0 1 1,0 5-1,-2 1 1,-1 0-1,-3 1 1,0-2 0,1 1-69,2 3 0,-3-1 0,1 1 0,2 2 1,2 1-1,1 2-218,0-1 1,0 5 0,0 1 0,0-3-1844,0-1 1,0 3 0,-2 2 2961,-2 1 1,-4 2 0,-5 4 0</inkml:trace>
  <inkml:trace contextRef="#ctx0" brushRef="#br0">3279 5051 9995,'9'-39'0,"0"5"0,1 8 1881,2 7 0,2 4 0,0 3 0,3 2 0,2 2-1526,2 2 0,-4-4 1,6 2-1,0 0 1,3 0-1,2 2 1,3 2-1,6-1-258,6 1 1,0-5 0,6 3 0,1 0 0,3-1 0,4 1-77,0 0 1,1-3-1,-6 5 1,-3 1-1,-5 1 1,-2 4 31,-2 2 1,-6 9 0,-5 11 0,-5 6 0,-6 7 0,-5 6 0,-4 7-343,-5 6 0,-4 5 0,-4 7 0,-5 3 1,3-33-1,0 0 0,0 1 0,0 0-1451,2 1 0,0 0 1699,0 3 1,2 0 0,2 33 0,0-37 0,0 0 0</inkml:trace>
  <inkml:trace contextRef="#ctx0" brushRef="#br0">7851 13327 28312,'-13'-13'-1869,"-2"0"1,-2-1 2044,-6 1 0,3 0 0,-3 1 0,-2 1 0,-3 4 0,-5 0 0,-1 1 0,-3 0 0,-1 3 0,-1 1 0,2 2-57,2 0 0,-5 2 1,-6 1-1,-2 3 1,-2 2-1,0 6 1,-2 4-1,2 1-270,-1 0 1,-4 5 0,8-2-1,0 3 1,4 2 0,6-1 60,6 1 0,4 0 1,6 1-1,8 2 1,7 1-1,7 0 1,10 0 621,11 0 0,16-1 1,17-7-1,12-2 1,-29-11-1,2-1 1,5 0-1,1-2-318,3 1 0,2-1 0,4 0 1,0-2-1,6 1 0,1-2 0,3 1 1,0-2-1,2 0 0,1 0 0,4-1 1,0-1-215,0 0 0,1-1 0,1 0 0,0 0 0,-22 0 0,1 0 0,-1 0 0,0 0 0,1 0 0,-1 0 0,-1 0 0,0 0 0,0 0 0,0 0 0,1 0 0,-1 0 0,22 0 0,-1-1 0,-2-1 0,1-1 0,-1 2 0,0-1 0,-6-1 0,-2-1 0,-2 0 0,-1 1 0,-3-1 0,-1 0 0,-6-1 0,-1 0-145,-3-1 0,-2 0 0,-4 0 0,-1-1 0,23-8 1,-8-1-1,-9-4 0,-7 0 0,-6-4-285,-2-1 0,-10-8 0,-6-1 0,-7-3 1,-6-1-1,-6-5 0,-10-2 63,-14-1 0,-10 2 1,-16 4-1,-6 1 0,26 21 1,-2 2-1,-4 1 0,-1 2 173,-3 0 1,-1 2-1,-4 3 1,0 2-1,-2-2 1,-1 2 0,-3 3-1,-1 0 1,-5 2-1,0 1 1,0 0 0,1 0-1,1 0 1,1 1-1,4 1 1,1 1 193,1 1 0,1 1 0,1-1 0,0 1 0,3 1 0,1 1 0,-3 1 0,1 0 0</inkml:trace>
  <inkml:trace contextRef="#ctx0" brushRef="#br0">6905 13460 29549,'12'11'-2612,"-3"4"1,-3 2 1893,0 3 1,-5-3-1,4-2 1,-5 0-1,-5 0 1,-4-3-1,-3-2 1,-1-1 1086,0 0 1,-11-5 0,-4 4-1,-5-2 1,-5-2 0,-5 0-11,-6 1 1,-3 4 0,-4-5-1,-3-1 1,-7 0 0,-2 0-1,-6 2-266,36-4 0,-1 1 0,-2-2 0,-1 0 0,0-2 0,-2-1 0,-1-1 0,-1-1 0,-2 0 0,1-2 0,-3 0 0,-1 0 1,0-1-1,0-1 29,0 1 1,0-2 0,-5-1 0,1-1 0,1 0 0,1 0 0,0-1-1,1-2 1,-2-1 0,1-1 0,1 1 0,0-2 55,0 0 1,1-1-1,5 0 1,1 0-1,0-1 1,0 0-1,2 0 1,2 0-1,0-1 1,0 0 0,2 0-1,1-2 1,1 0-1,0-1 16,2 0 0,0 0 0,4 0 0,0-1 0,-27-22 0,5-6 0,3-2 0,2-1 1,4-1-190,5 0 0,19 23 0,0-1 1,-14-31-1,17 32 0,-1 0 0,1-1 1,0 0-1,-16-33-22,4 1 0,12 28 0,1-2 0,0 3 1,1-1-1,0-1 0,2-1 0,0-1 1,1 0-1,1 2 0,1 0 0,-1-2 1,1 1 2,0-2 1,-1 0 0,1 2-1,0 0 1,-2-4 0,1-2-1,2 2 1,1 0 0,0 1-1,1-1 1,0-1 0,0-1-1,1 1 1,1 0-55,0 0 0,1 0 1,-2-3-1,1 1 1,3 2-1,0 1 1,0 0-1,1 0 1,0-1-1,1 0 1,-1 0-1,0 0 1,0 0-1,-1-1-142,0 0 0,0 1 0,-3-1 0,-1 1 0,2 0 0,-1 1 0,0 1 0,-1-1 0,-1 2 0,0 0 0,0-1 0,-1 0 0,0-1 0,0 1-103,0-2 0,-2 0 0,-1 1 1,-1 0-1,0-1 0,1 0 1,0 1-1,-1-1 0,0 0 1,1-1-1,2 1 0,1-1 190,0-1 1,1 0 0,-1-3 0,0 1-1,0 1 1,1 0 0,1 1 0,0 0 0,0 0-1,0 1 1,0 0 0,0 1 0,0-1 0,-1 1 167,0-1 1,1 0 0,1 1 0,1-1 0,-1 1 0,1 0 0,-1 1 0,1 0 0,-1 1 0,1 1 0,0-1 0,-1 2 0,1 1 0,-1 0-198,2 3 0,-1-1 1,-2-1-1,0 0 1,-3-34-1,-3 3 1,-1-1-1,0 2 1,-1 0-374,1 5 0,-2 7 0,-1 1 0,-2 2 0,2 5 1,2 2-1,4 7 244,1 2 1,2-1-1,-2 9 1,4 3-1,2 3 1,1 4-669,-3 2 0,1 6 0,5 5 321,4 2 0,-4 8 1,3 7-1,-2 4 0,-2 3 1,0 2 515,0-2 0,0 5 0,0 0 1</inkml:trace>
  <inkml:trace contextRef="#ctx0" brushRef="#br0">2559 7317 32767,'0'-27'-1967,"0"5"1,0 1 0,0 2 0,0 1 0,0 0 581,0 0 0,0 1 1,-1 5-1,-2 0 1,-1 0-1,-1-3 0,1 1 1726,-1-1 0,1 1 0,2 1 0,-1 0 1,-1-1-1,1 1 0,1 0 131,2-1 1,6 7 0,5 3 0,6 2 0,12 2 0,8 2 0,10 2 0,8 6-189,9 7 0,4-3 0,0 6 0,0-2 0,0 1 0,-4 0-507,-4 0 0,-2 5 1,-6-2-1,-5 2 290,-7-2 0,-11 3 1,-10-4-1</inkml:trace>
  <inkml:trace contextRef="#ctx0" brushRef="#br0">7385 9169 10042,'13'-27'0,"-1"2"0,-3 3 287,-5 4 1,-5 9 0,-6 5 0,-10 2 0,-5 2-1,-8 0 1,-2 0 0,-5 0 0,-2 0 0,-2 0 0,-2 2-1,-3 1-211,-1 1-3,-2 1 1,-5 1-1,3 3 1,2 1-1,4 0 1,4 1-1,2 2 421,4 3 0,4 8 0,8 0 1,7 5-1,6 7 0,8 4 0,11 6 1,13 6-1,14 4-474,11 0 1,-15-28 0,3-3 0,7 1 0,2-3 0,3 0 0,1-3-1,2 0 1,0-3 0,1-1 0,-1-2-51,-1-1 0,0-2 0,0-3 1,0-2-1,-3-1 0,-1-2 1,-3 0-1,-1 0 0,32-2 0,-11-4 1,-9-7-1,-8-6 9,-8-7 1,-8-8 0,-11-6-1,-9-4 1,-7-7 0,-10-2-1,-10-6 1,-13-3 93,12 27 1,-3 0-1,-3-2 1,0 0-1,-3-1 1,-1 2 0,3 1-1,-1 1 1,0 3-1,1 0 1,-23-18 0,1 8-598,5 7 0,2 14 524,1 8 1,0 1 0,0 0-1</inkml:trace>
  <inkml:trace contextRef="#ctx0" brushRef="#br0">6945 5238 30605,'-7'-14'-1363,"-4"8"0,7 6 1,1 8 1153,1 4 1,2 1 0,0 2 0,0 1 0,2 2 0,5-2 0,10-3 0,11-4 0,9-4 0,9-4 0,5-1 914,7 0 1,4-1 0,8-4 0,3-4 0,-1-4 0,1-3 0,-4-3-194,0-2 0,-6-1 0,-4-5 0,-7 0 0,-6 1 0,-7-3 0,-8-2-1157,-7-4 0,-11-4 0,-10-2 0,-8-2 0,-11-1 0,-12 2 73,-11 5 1,-17 1 0,-5 10 0,-8 7 0,-5 7 0,35 9 0,-1 1 572,-1 1 1,-1 1 0,2 1 0,-1 1 0,-1 1 0,1 1-1,3 3 1,0 1 0,-28 11 0,8 5 0,8 3-289,5 4 1,11-2 0,7 5-1,10 0 1,6 0 0,7 2 0,4 0-499,4-1 0,16-1 0,12 2 0,10-5 929,6-3 0,16-1 0,4-1 0</inkml:trace>
  <inkml:trace contextRef="#ctx0" brushRef="#br0">6998 5131 31743,'0'-21'-4916,"0"2"1,0 6 4754,0-1 1,-1 7 0,-4 2 0,-3 4 0,-4 1 0,-2 0-1,0 0 514,-4 0 1,1 1-1,-3 4 1,0 4-1,3 1 1,-1 1 0,0-3 49,2 3 0,1-4 1,2 1-1,1-1 0,2-1 206,1 0 1,0 4 0,-5-2 0,0 0 0,-3 1 0,-2 2 0,-2 1-530,-2 1 0,-7 5 0,-3 2 0,-2 4 0,-5 4 1,-3 2-1,-2 2-268,0 4 1,0 8 0,-7 5 0,-1 5 0,27-26 0,0 1 0,1 2 0,1 1-1,1-1 1,2 1-210,-18 30 1,20-28-1,0 1 1,-12 30-1,1 0 1,2 3-1,3-3 370,3 0 1,-2 6 0,5-6-56,-2 4 0,0-3 0,10-29 0,0 0 0,1 0 1,1 0-1,-9 36-77,0-1 0,7-33 1,0-1-1,1 1 1,1-1-1,-1 2 1,0 0-1,0 2 0,0 1 1,-1-1-1,1 0 1,-2 3-1,0 1-3,0 0 1,-1 1-1,0 1 1,-1 2 0,1 2-1,1 2 1,0 1 0,0 0-1,2 0 1,0-1 0,-1 1-1,1 0 1,0-4-1,1 0-126,-1-1 1,0-1 0,1-3-1,1-1 1,1-3 0,2-1 0,0-3-1,1-1 1,0 30 0,2-8 0,2-6-1,0-4 473,0-4 1,2-5 0,2-3 0,6-2 0,5 1 0,3-2 318,-2-3 0,8 0 1,1-2-1,2 0 0,4 2 1,1 0-1,5 1 0,1-2-415,-3-2 1,4 3 0,-4 0 0,2-1 0,0-2 0,-3-1-1,0-1-245,0 1 0,0-6 0,2-3 0,-3-4 0,-2 0 0,0-1 598,-2 0 1,0-4-1,-4-1 1,-2-2 0,-2-2-1,-2 0 1,-2 1 362,-2-2 1,-2-2-3158,0-1 1,-7 0 2673,-6 0 0,-6 6 1,-7 2-1</inkml:trace>
  <inkml:trace contextRef="#ctx0" brushRef="#br0">1120 14340 8515,'0'-25'0,"0"3"0,-2 1 0,-1 11 0,-1 2 0,1-1 0,-3-3 0,2-1 0,-2 4 0,1 2 0,-4 1 0,-3 4 724,-1 5 0,0 12 0,-1 12 0,1 7 0,-2 6 680,-2 4 0,2 8 0,-2 7 1,6 1-1,3 0 0,2 0 1,5-3-1334,4-5 1,6 0-1,7-9 1,3-3 0,2-5-1,4-4 1,3-5 0,5-7-1,1-6-3226,3-4 1,1-3 0,4-7 3154,2-4 0,-2-8 0,4-8 0</inkml:trace>
  <inkml:trace contextRef="#ctx0" brushRef="#br0">1746 14007 8506,'-6'-27'0,"5"14"1644,-4 8 0,4 11 1,1 11-1,0 0 1,0 1-417,0 1 1,0 4 0,1 8 0,4 4-1,2 4 1,2 2 0,0 2 0,1 2-1084,2-2 0,-3-2 0,0-2 0,1-2 0,2-3 1,2-3-1,-3-5-3183,-2-2 1,2-8-1,-7 2 2034,-1-3 1287,-1-14 1,-2-7 0,0-11 0,0 0-1,0 3 785,0 0 0,0 1 1,1 1-1,3 3 0,5 5 1,3 2-1,2 2-737,-1 0 0,0 11 0,1 2 0,-1 3 0,0 2 0,1 1 1,-1 1-1006,0-1 1,1 3 0,-1-3 0,0 0 0,2 1 0,3-4-6955,4-1 7628,-3-2 0,12-5 0,-3-3 0</inkml:trace>
  <inkml:trace contextRef="#ctx0" brushRef="#br0">2399 14540 8250,'0'-25'9830,"-5"3"-8151,3 1 0,-4 15 1,6 15-1,0 4-1447,0 5 1,5-3 0,0 2 0,1-2 0,0-1 0,-1-1-3453,1 0 1,-3 1 0,3-3 3007,-5-2 1,-4-3 0,-10-6 2570,-1 0 1,7 2 0,4 1-2365,6 1 1,4 6 0,7-1-1,-1 3 1,0 2 0,2-1-1049,3 0 0,-3-1 0,3-2 0,-4-2 1,0-2-1,-1-3 0,-1-3 1053,-3-5 0,3-8 0,-5-8 0</inkml:trace>
  <inkml:trace contextRef="#ctx0" brushRef="#br0">2693 14540 12091,'12'-6'0,"-2"-1"0,-1-2 0,1 1 759,2 2 1,-3 3-1,-2 8 1,-1 4 0,-3 4-1,-1 3 1,-2 2-1,0 0-825,0 1 0,0-4 0,0 3 0,-2-5 66,-2-4 0,-4-15 0,-5-9 0</inkml:trace>
  <inkml:trace contextRef="#ctx0" brushRef="#br0">2706 14460 8250,'0'-27'0,"0"2"0,0 3 0,0 4 0,0 3 749,0 2 1,2 3 0,2 5-1,5 10 1,3 7-70,1 5 1,5-2 0,1 4 0,2-1-681,2 0 0,3 0 0,0-5 0</inkml:trace>
  <inkml:trace contextRef="#ctx0" brushRef="#br0">3026 14393 8250,'0'-13'0,"0"0"0,1 4 1194,4 0 0,-4 7 0,4 2 0,-4 8 1,-1 4-1,0 2 0,0 3 0,0 2-1054,0 2 1,0-1 0,2 4 0,1-3 0,1-2 0,1-3 0,-1-1-1579,0-1 0,7-7 1,-2-4-1,1-6 0,0-7 711,-1-7 1,-6-3-1,3-7 1,-1 0-1,1 1 1,0-1-1,1 0 1454,0 1 1,-4 1 0,3 2 0,0 6-1,3 3-151,3 5 0,1 3 0,1 6 0,-1 0 0,0 2 0,1 1-1176,-1 1 0,2 2 0,2-3 0,4 2-135,0-2 1,-2-2 0,-5-2 0,-1-2 1377,0-2 0,-4 1 0,0 4 0,0 3 0,-2 4-409,-2 6 0,-4 14-234,-1 0 0,-6 14 0,-1 1 0</inkml:trace>
  <inkml:trace contextRef="#ctx0" brushRef="#br0">4319 14087 9114,'0'-9'2204,"1"2"-860,4 1 1,-4 0 0,4 1-328,-4-4 0,-1-2-1376,0-3 170,0 7 1,-1 1 0,-4 6 0,-4 0 73,-2 0 1,2 0-1,0 0 1,-2 0 0,0 0 576,-3 0 0,1 0 1,0 0 108,-1 0 0,8 0-2231,6 0 780,6 0 1,2 1 553,-4 4 1,-2-2 877,-2 6 0,1-11 0,2 1 1,3-4-1,0-2 129,0-1 1,0 5 0,-3-2 552,1-1-1352,1 4-383,-5-4 0,0 8 886,0 2 0,6-2-191,2 2-2654,4-2 1,-3-2 2190,0 0 0,-6-2 1285,1-2 1,-4 2 0,-2-4 0,-4 2-665,-2-1 1,4 1-1,-5 4 1,-2 0-315,0 0 0,-3 0 1,1 1-1,0 4 1,-1 4-1,1 4 1,0 3 123,-1 2 0,2 6 1,2-1-1,3 6 1,-1 2-1,2-2 0,0-1-381,3-1 1,3-2 0,5-1 0,4-3 0,3-2 0,1-3 0,2-1-335,3-2 1,-4-5 0,4-4 0,-3-2-1,-3-4 1,-3-2 404,-5-5 0,-2-4 0,-2-4 1,0-3-1,0-3 0,0-2 0,0 1 370,0-1 1,0 5-1,0-1 1,0 2-1,0 2 1,0 2-1,0 2 319,0 0 0,1-1 0,4 1 1,3 1-1,4 2 0,2 1-339,-1-1 0,0-2 0,2-1 1,1-1-1,4 1 0,-1 0 0,0-1-505,-3 1 1,-2 0 0,-4-2 0,-2-2 0,-1 0 0,-1-1 0,0 0-151,-3 0 1,-2 1-1,-2 5 1,-2 4 758,-2 8 0,-1 14 0,3 14 315,-1 10 1,-5 10-1,3 9 1,0 7-325,0 6 1,2-1-1,4 5 1,0 0-1,0-1 1,0 0-1,1-5-735,4-5 1,1 0 0,4-10 0,-2-6 0,-3-5 0,-2-8-1,-1-6-151,-2-4 1,-7-13-1,-7 1 1,-7-4-1,-4-5 1,-3-3 0,-1-5 227,-3-4 1,-8-7 0,3-5 0,2-1-1,1-5 1,4 2 0,2-1-1450,1 2 0,1 3 1810,-1 3 0,-6-5 0,-1 8 0</inkml:trace>
  <inkml:trace contextRef="#ctx0" brushRef="#br0">2040 15353 8434,'0'-53'7046,"0"8"-6571,0 10 1,1 14 0,2 18-1,1 6 1,1 6 0,-1 6 0,2 7-102,2 9 1,-4 12 0,3 6-1,-1 3 1,-1 2 0,1 1-1,1 1 22,1 1 0,3-10-1043,-2 6 1,-1-7-1,1 0 1,1-4-1,0-8-414,-1-5 0,2-4 0,-7-2 0,-4-7 0,-6-6 1304,-7-5 1,-11-5 0,0-5 0,-4-5 0,0-5 0,-2-3-1,2 2 859,0 1 1,-1-1 0,0 1 0,6 5 0,3 1 0,7 3-118,3 0 1,7 3-1,0 8 1,6 5-1775,6 6 0,7 1 0,3 5 0,2 1 0,3 3 0,1 0 0,2-1-1268,-1-2 0,2 0 0,3-5 2057,5-2 0,8-7 0,4-3 0</inkml:trace>
  <inkml:trace contextRef="#ctx0" brushRef="#br0">2413 15913 8363,'0'-40'254,"0"9"0,1 14 0,4 13 1,4 2 825,2 2 1,4 0-1,2 0 1,2 0-1,2 0 1,4 0-1,3 0 1,1 0-2182,-3 0 0,-1 0 144,-7 0 1,-18-4 1361,-14-1 0,-8 1 0,-3 4 0,1 0 0,3 0 370,2 0 0,1 0 0,7 1 0,3 4-966,8 4 1,8 3 0,9 1 0,7 0-1,6 1 1,5-3 0,5 0-1692,5-2 1,2-6 0,6 1 1881,1-2 0,-1-14 0,0-3 0</inkml:trace>
  <inkml:trace contextRef="#ctx0" brushRef="#br0">3039 15659 8290,'-7'-20'2122,"-3"0"0,4 9 0,0 3-1581,0 8 0,1 11 0,7 9 1,2 4-1,4 6 0,1 2 0,-2 5 1,0 0 93,1-1 1,-4 1 0,4-6-1,-1-2 1,-1-2 0,1-5-1,-1-4-4636,0-3 3557,-1-8 0,-5-2 0,0-11 0,-2-7-126,-2-8 1,-4-9-1,-7-4 1,-1-3-1,-2-6 1,4-1 612,3-2 1,1-3-1,4 5 1,0 1-1,0 3 1,3 4-1,2 6 1,1 7 965,0 5 1,1 5-1,4 4 1,5 4-1097,6 4 0,-1 11 0,4 4 0,1 2 0,3 3 0,5 3 87,3 3 0,7 2 0,-4 0 0</inkml:trace>
  <inkml:trace contextRef="#ctx0" brushRef="#br0">3293 15553 14697,'-2'-36'0,"-1"8"1182,-1 10 1,5 12 0,8 2 0,3 3-928,1 1 0,2 0 1,3 0-1,4 1 0,2 2 1,-1 1-1,-2 1 1,0-1-2443,0 1 0,-5-1 0,2-4 1554,-4 0 0,-8 0 0,-6-1 0,-7-2 1,-5-3-1,-3 0 1105,-2 0 1,2-3 0,-3 5 0,5-1 300,4-1 1,7 6-1,10 0 1,2 6 0,5 3-1,1 0 1,3 1-1786,4 2 1,2 0 0,1-2 0,1-2 0,0-2 1011,-1-3 0,1-2 0,0-1 0</inkml:trace>
  <inkml:trace contextRef="#ctx0" brushRef="#br0">3679 15380 8155,'-9'-6'1797,"2"-3"2088,1-3-3603,1 4 1,11 4 0,3 8 0,3 5 0,3 3 0,1 2 0,3-3-1,1 0-549,-1-2 0,5-2 1,-4 2-1,3-3 1,-3-2-1,1 1 1,-2-4-752,1-4 0,-3-10 0,-3-9 0,-2-5 1,-4-3-1,-3-2 0,-4-1 1018,-1 1 0,0 1 0,-1 2 0,-2 0 0,-2-4 0,3 2 1012,0 3 1,-2 0 0,-1 10 0,2 2 0,2 1 3739,1 2-4698,0 5 0,4 8 0,2 9 1,1 5-1,4 3-167,1 6 0,-3 0 0,-1 1 0,3-2 0,1 2 0,1 0 0,0-2 1,1-5-1255,-1-2 0,-1-1 1,-2-3-3407,-1-2 4664,0-3 0,-2-7 0,-4-4 1,-6-4-1,-4-2 0,-2-3 1,0 1-1,-1 0 1846,-2-1 0,0 1 1,3 0-1,3-1-835,0 1 0,6 1 1,2 3-1,10 6 1,7 5-803,2 2 1,2 5-1,-3-3 1,-1 0 0,2 0-1,-1-3-666,4-2 0,-3-1 0,0 0 1,-1 0-1,0-1 0,-1-4 1,-4-3 184,-5-4 1,0-2 0,-5 1 0,-2-2 0,0-1 0,0-2 0,1 0 1414,-1-1 1,-1 4 0,-2-2 0,0 2 3365,0 1-3978,0 1 0,0 7 0,1 6 1,2 9-244,2 7 1,3 4 0,-3 5 0,-1 0 0,1 3 0,-1 0-2867,-1 0 1,0 3-1,0 1 1087,1-3 1,-1-2 1599,-7-5 0,-3-3 0,-7-5 0</inkml:trace>
  <inkml:trace contextRef="#ctx0" brushRef="#br0">1600 16539 10973,'-26'-19'498,"4"5"0,9 9 1,8 10-1,5 7-759,5 5 0,4 0 1,10-3-1,9-1 1,12 0-1,12 1 1,13-1-1,-27-7 1,1 0 393,5-1 0,1-1 0,8-1 1,1 0-1,2-3 0,0 0 0,4-1 1,0 0-1,4-2 0,1-1 0,1-3 1,0-3 22,1-1 0,1-3 0,-19 3 1,1-2-1,0 0 0,23-7 0,-1-1 1,-21 4-1,0 0 0,0-1 0,3-2 1,0-1-1,-1 0 0,2-2 1,-1 0-1,0-1 0,3-1 0,-1-1 1,0 0-136,1-1 1,-1 0-1,0-2 1,-2 0 0,0 0-1,0-2 1,0 0 0,-1-2-1,1 0 1,0-2 0,-1 0-1,0 0 1,-1-2 0,-1 0-1,0-1 1,0 0 0,0-2-1,0 0 1,-3 0 0,1 0-1,-1-1 80,-1-1 0,0-1 0,-1 0 0,0-1 1,-1-1-1,-2-1 0,-4 1 0,-2-1 1,-1 0-1,-1 1 0,0-1 0,-3 1 1,-1-1-1,-1 0 0,-2 0 0,-1-1 1,-1 0-1,-2-1-152,0-2 1,-2 0 0,-1-1 0,-3 0 0,-2 0 0,-1 0 0,-3 0 0,-1-1 0,-2 0 0,0 0-1,-2 0 1,-2 0 0,-1 0 0,-2 0 0,-2-1 0,-1 1 0,-1-1 0,-2 1 0,-3 0 0,-1-1 0,-1 1-291,-2 1 0,-1 0 0,-2 1 0,-4 1 0,-1 1 0,-3 1 1,-2 2-1,-1 0 0,-2 2 0,-2 0 0,-1 2 0,-3 0 177,-2 2 0,-1 0 0,-2 2 0,-1 2 0,-1 2 0,-3 0 0,-5-1 0,-2 1 0,-1 1 0,-2 2 0,0 1 0,-1 2 87,-2 2 1,0 1 0,-1 2-1,-1 2 1,0 2 0,-1 3 0,-3 1-1,-1 3 1,-1 2 0,-2 1 0,0 1-1,-1 2 1,-1 2 0,-1 1 0,0 2-1,-2 0 1,-1 1 0,0 2 0,0 0-1,-1 2 1,1 0 18,0 1 1,0 1-1,-1 1 1,17 0-1,-2 0 1,1 2 0,0 0-1,-17 3 1,1 1-1,0 0 1,17-3-1,0 1 1,1 0 0,-1 0-1,-16 6 1,0 0-1,0 1 1,3 1-1,1 0 1,1 1 0,2 1-1,1 0 1,0 2 210,2 0 0,0 1 0,1 2 0,5 0 1,1 1-1,2 2 0,-1 3 0,2 2 1,1 1-1,1 2 0,3 1 0,0 1 1,3 1-1,1 1 0,1 2 0,1 4 0,1 2 1,1 2-1,3 1 0,1 2 0,3 1 42,0 2 1,2 2-1,3 2 1,1 6 0,3 2-1,4 0 1,4-3-1,3 0 1,2 1-267,0 3 1,1 0 0,4 1 0,3 1 0,4-1 0,2 1 0,5 1 0,2 0 0,3 0 0,-1-18 0,2 1 0,1-1 0,1-1 0,2-1 0,1-1 0,2-1 0,2 1-656,0-1 0,2 0 1,2-1-1,2-2 0,2-2 1,2-1-1,2-2 0,1 0 726,14 11 0,3-2 0,1-2 0,-13-11 0,2-1 0,0-1 0,1-1 0</inkml:trace>
  <inkml:trace contextRef="#ctx0" brushRef="#br0">17556 8996 30589,'0'-13'-3277,"0"-1"0,-2 2 0,-2 3 3705,-5 5 0,-9 3 0,-3 1 0,1 0 0,2 0 0,3 0 0,2 0 1,0 0 380,-1 0 0,5 0 1,0 0-1,-1 0 1,-2 0-1,-1 0 1,0 1-1,-1 3-696,1 5 0,0 0 0,-1 3 1,-1 3-1,-1 0 0,-3 1 0,-2 0-133,-3 2 0,1 4 0,-1-3 0,2 1 0,-2 0 0,0 0 0,2 0 228,4 1 0,-1-5 0,1 2 0,2-1 0,1-1 0,2 2 1,0-1-209,-1 3 0,1-4 0,0 5 0,-1-1 0,1 1 0,0 3 0,-1 1 0,0 2-52,-4-1 0,3 5 0,-4 2 0,1 1 1,-1 2-1,-2-2 96,-3-3 0,5 1 1,1-1-1,3-1 1,2-2-1,0-3 1,-1-1-45,1-2 0,4-4 0,2 4 0,1 0 0,1 1 0,1-3 0,-1 1-24,3 0 0,0-3 1,2 2-1,0 1 0,0 0 1,0 2-1,0 3-459,0 0 1,0 1 0,0 0 0,0-1 0,0 1 0,0 0 0,0-2 185,0-3 1,0 2 0,0-7 0,0 1 0,0 0-1,0 0 429,0-2 0,0-1 0,2-2 0,0 0 1,4 1-1,2-1 0,2 0-35,2 1 1,-3-1 0,0 2 0,1 1-1,2 2 1,1-2-315,1-1 0,-1 3 1,-1 0-1,-2-1 1,-1 1-1,1 1 0,1 1 105,-2-1 0,3-1 0,-5-5 0,2 0 0,0 1 0,1-1 0,2 0 682,1 1 1,1-3 0,0 0 0,3-2 0,2 0 0,2-1 0,2 1-270,3 2 1,2-4 0,0 1 0,2-1 0,-4 0 0,1 2 0,-5 0-302,-1 0 0,1-5 0,-4 4 0,0-1 0,-1-1 0,1 2 0,-2-2 0,-1 1 0,-1 0 0,-1-2 0,2 2 0,1-1 0,2-1 0,0-1 0,1 0 0,3-1 0,5-1 0,2-2 0,2 0 0,0 0 0,1 0 0,-1 0 0,-2 0 0,2 0 0,-1 0 0,-3 0 0,-1 0 0,-2 0 0,0-2 0,-4-2 0,6 1 0,-6-4 0,3-1 0,-3 2 0,1-1 0,0-1 0,3-2 0,-1-6 0,1-2 0,-2 0 0,2-1 0,1-3 0,2-2 0,-1 2 0,1-3 0,0 2 0,-1-2 0,0-3 0,-3-1 0,-2-3 0,-2 3 0,3-4 0,-4 1 0,-2-1 0,-1-1 0,-1 1 0,-1-1 0,0 0 0,1 2 0,-1-7 0,2-2 0,0-1 0,-1 1 0,-2 1 0,0 0 0,0 0 0,1 0 0,1 0 0,-3 1 0,0 2 0,-4 3 0,-1 2 0,3-4 0,-5 4 0,-1-1 0,0 1 0,0 0 0,2 1 0,-2 0 0,-2 0 0,-1 5 0,0-1 0,0-1 0,0-2 0,-1-2-1631,-4-3 1179,4 6 0,-7-5 1,5 3-1,-2-3 1,-1-2-1,-2 1 175,1-2 0,-2 2 1,-4 0-1,-1 1 1,1 1-1,0 4 1,-2-1 340,-3 2 0,-4 0 0,-8 3 0,-2 1 1,-1 2-1,-3 0 0,1 1-190,-2 3 0,-5-1 0,7 1 1,-4 2-1,1 1 0,1 2 1,1-1-1,-1 1 338,-1 0-70,-2-1 0,-2 2 0,-1 2 1,-3 3-1,0 1-404,1 3 0,-6 3 0,4 6 0,-1 7 754,4 8 0,-3 4 0,-1 2 0</inkml:trace>
  <inkml:trace contextRef="#ctx0" brushRef="#br0">17582 13141 30732,'0'-21'-9831,"0"2"4071,0 5 5786,0 7 0,-1-3 0,-2 4 1,-3 0-1,0-2 0,-1 2 0,-1 0 907,-2 3 0,-2 2 0,-1 1 1,-1 0-1,1 1 0,0 2 0,0 2-332,-1-2 0,-4 3 0,-1 0 0,0 0 1,0 1 462,2 0-824,-3-4 0,3 5 0,-3-5 0,-1 3 0,2 0 0,-2-1-82,0-2 1,3 3 0,-2 0 0,-1 2 0,2 1 0,-2-1 388,0 1 1,3 0-1,-2 5 1,0 0-1,3 3 1,-1 0-1,0 1-459,2 1 0,-1-2 0,1 5 0,-2 2 0,2-1 0,0 1 0,1-2-88,2 2 0,-8 0 0,8-1 0,-2-2 0,0 0 0,3 0 0,0 2 0,-1 2 0,7-2 0,-7-1 0,1 1 0,1 3 0,1 0 0,1 1 0,-1 0 0,2 1 0,0 3 0,-1 3 0,0 1 0,0 1-434,-1 1 0,4 2 0,0 1 0,1-2 1,1-1-1,1-3 0,1-1 104,2-4 1,0-1 0,0-1-1,0-2 1,0-1 0,0-3-1,0-1 123,0 1 1,0 0 0,0 1 0,0-3 0,0 1 0,2 0-149,2 1 1,-2 7 0,4-3 0,-2 2-1,2 3 1,0-1 0,1 2 0,-1 0 61,0-1 1,5 4 0,-4 0-1,2 0 1,0-3 0,1-3 182,2-1 0,1-2 1,1-1-1,0-3 1,3-1-1,1 0 1,-1-1 761,3-3 1,-4-1 0,6-2 0,2 1 0,-1-1 0,3 0-1,-1 1-185,3-1 1,3 5-1,-1 0 1,2-2-1,2 0 1,3 0 2294,2 2-2669,1 6 0,-5-8 1,1 5-1,0-2 0,-1-3 1,1-2 83,1-5 0,-3 2 0,0-3 0,0-1 0,-2-2 0,3-4 0,-3-1-177,1 0 0,-2 0 0,-3 0 0,2 0 0,2 0 0,1 0 0,-1 0 0,4-4 0,-4-2 0,2-2 0,2-2 0,0-2 0,-2-1 0,-2 0 0,1-2 0,-4-2 0,3-2 0,-3 0 0,-1-2 0,-1 1 0,0-4 0,-1-6 0,1-2 0,-2-2 0,-1-3 0,-3-2 0,-1-2 0,1-4 0,0 2 0,1-6 0,-3-1 0,-2 0 0,-3-2 0,-2 0 0,0-3 0,-5-1 0,1 3 0,-2-1 0,-3 0 0,-2-1-549,-1 1 1,0-2 0,-1 7 0,-4-1-1,-4-2 1,-2 2 0,-3-2 300,1 2 0,0 4 0,1 0 0,0 1 0,2 4 0,-4-2 1,1 1-22,-3 1 0,-5-2 0,2 0 1,-2 3-1,-3 0 0,-1 5 0,-3-1-101,-3 2 1,1 4 0,-5-1 0,-4 5 0,-2 2 0,-4 3 229,2 2 1,0 0-1,0 2 1,-3 0 0,-1 0-1,-2 3 1,0 0 171,0 1 0,-3 4 1,-2 2-1,3 1 1,2 3-1,4 1 0,-3 2 36,1 0 1,2 8 0,-4 7-1,-1 10 1,0 9 312,1 4 1,3-4 0,6-1 0</inkml:trace>
  <inkml:trace contextRef="#ctx0" brushRef="#br0">7398 9209 9930,'6'-7'-382,"-4"-1"320,2 4 1,-2 1 0,-4-5 0,-1 1-21,-1 0 436,-1 4 1,5-9-1,2 3 1,1-3 0,3-1 2155,1-1 1,-4 1-1641,1 0 1,-4 1-732,-4 3 1,-9 3 0,-8 6 0,-3 0-1,-2 0 1,-6 0 0,-2 2 269,-1 2 1,-1-2-1,-4 3 1,2 0-1,1 1 1,3 1 102,1 4 0,-1 0 0,4 4 0,2 3 0,-1 6 0,1 4 0,1 6 0,3 3-266,2 4 1,6 10 0,-1 1-1,7 4 1,7 0 0,7-1-1,10-2-427,7 1 0,10-1 0,4-1 0,5-3 1,3-7-1,5-3-298,3-3 1,-2-11-1,6-2 1,-6-6-1,-3-10 1,-3-4-1,-2-6 194,-1-6 1,-6-9 0,-3-17-1,-4-10 1,-3-6 0,-5-9-1,-3-5 181,-4-4 1,-9 28-1,-1 0 1,0 2 0,0 0-1,-1-1 1,-2 1 0,0 1-1,-2 1 1,-8-34-1,-4 5-566,-2 7 0,-6 7 1,6 7-1,0 5 0,1 3 1,1 4-1,0 5-859,4 4 1,6 8 0,1-2 1501,2 3 1,8-10 0,2-3-1</inkml:trace>
  <inkml:trace contextRef="#ctx0" brushRef="#br0">8345 6557 24348,'-17'0'0,"4"0"172,1 0 1,5-4 0,-2-1 12,-1 2 0,4 3 0,1 5 0,4 5 0,1 5-259,0 3 1,0 5 0,0-1 0,1 4 0,4 0 0,4 2 0,4 2-198,5 1 456,-4 0 0,16 0 1,0 0-1,7-1 1,9-3-1,2-5 1,6-4 223,4-4 0,-8-2 0,14-3 1,-2-6-1,-4-6 0,-2-9 1,-4-7-374,-3-8 0,-1-13 1,-6-1-1,-7-5 1,-3-6-1,-10-3 1,-6-2-676,-8 0 1,-6-2 0,-3 1 0,-5 1-1,-6 0 1,-7 4 0,-5 6 140,-4 4 0,-7 9 0,-2 4 0,-5 6 0,-4 7 0,-1 3 0,-4 5 347,0 5 1,-1 3-1,3 1 1,4 0 0,4 1-1,2 5 1,4 6 227,4 4 1,9 8 0,4-2 0,4 5 0,6 4 0,3 4 0,5 5-1083,5 5 1,9-1 0,12 6-1,6 2 926,7-1 0,4-1 0,10 3 0</inkml:trace>
  <inkml:trace contextRef="#ctx0" brushRef="#br0">8785 6890 8547,'-12'-13'-367,"3"-1"0,-3 3 1,5 0-1,-2 4 507,0 1 1,0-3 0,-4 3 621,-1-1 1,7 5 0,2 2-283,4 8 0,1-1 0,0 2 1,0 3-1,-2 3 0,-1 4 0,-2 0 1,-3 3-53,-2 3 1,-2-1-1,-3 9 1,-1-1-1,-2 4 1,0 4-1,1 3-163,-1 1 1,-4 7 0,4-3 0,0 3 0,0 1-1,-1-2 1,0 2-38,-1-2 1,-2-4 0,4 1 0,-1 2 0,-2-1-1,-2 1 1,-1-4 0,0 3 88,4-2 1,-6 1 0,4-4-1,-3 3 1,-2 0 0,-1 0-1,0-3-211,1-2 0,-2-2 0,7-2 0,-2-2 0,0 2 0,3 0 0,1 0 152,-1-1 1,5-7 0,-2 3 0,3-3 0,2 1-1,-1 1 1,1-1 33,0-2 0,1-2 1,2 1-1,1 0 0,-3-1 1,-1 1-1,-4 0-158,1-1 1,4-4 0,-6 1 0,4 0 0,0 3 0,1 0-1,-2 1-90,-3-1 0,3 1 0,-4 0 0,1-2 0,1-1 0,0-2 0,4 0-275,4-1 1,-3 2 0,5-5 0,-1-1 0,3-3 0,0 0 0,1-1-930,1 0 1,1-4 0,2 0-1,2 0-2258,2-2 3418,4-1 0,11-12 0,2-1 0</inkml:trace>
  <inkml:trace contextRef="#ctx0" brushRef="#br0">17556 9036 12891,'6'-19'-685,"-5"4"0,4-3 0,-2 5 789,1 4 0,-2 1 0,1 5 1,-6-1-1,-6 0 0,-3-1 0,-2 1 1,1-1-1,0 1 369,-1-1 1,0 1 0,-3 4 0,0 0 0,-1 0-1,-1 0 1,-4 0 0,-2 0 0,-1 1 51,-1 4 0,0 2 0,-1 8 0,-2 1 1,-2 5-1,-1 3 0,1 5-337,2 4 1,6 5-1,5 10 1,3 7 0,5 2-1,6 4-370,6 0 0,6-3 0,13 1 0,8-3 0,9-7 0,9-5 0,4-8 79,5-7 1,15 0 0,-1-13-1,2-4 1,3-6 0,-1-5 0,-2-2-79,-3-4 0,-7-4 0,-6-8 0,-8-7 0,-8-6 0,-5-7 1,-6-4-143,-5-4 0,-5-5 1,-9 1-1,-6-3 1,-6-1-1,-7 1 170,-7 3 1,-3 5-1,-7 8 1,0 5-1,-1 5 1,0 3 0,0 7-1,3 6-466,0 5 1,5 5 614,3 5 0,8 2 0,3 6 1</inkml:trace>
  <inkml:trace contextRef="#ctx0" brushRef="#br0">17689 9169 16673,'0'-13'-3429,"0"-2"3632,0-3 0,0 3 0,0-2 0,0 2 1,2 1-1,2 1 0,5-2 396,3-2 0,6 0 1,-1-5-1,1-2 1,0-1-1,1-1 321,2-1-781,-5 0 0,8-1 0,-6-2-51,-2-1 0,0-1 1,1 1-1,0-5-9,0-2 0,-1-2 0,-1 1 1,1 1-1,-1 1 0,1-2-172,-1 2 249,0 0 0,-6-1 0,-1 1 0,1 1 0,0-1 0,-1 0 0,-1 0 0,-1 3-38,0 1 0,3-2 0,-3 2 0,0 1 0,0-2 1,-3 1-1,-1 0-212,3 4 1,-4-4-1,5 2 1,-1 0 0,1 0-1,0 0 1,1 1 134,0 2 0,-2 3 0,4 1 0,1 2 1,0-2-1,1 1 0,-2-1 38,1 2 0,-2 4 0,0-3 1,1 1-1,-1-1 0,-2-1 1,-2-1-89,1 1 1,-1 4-1,-3-4 1,2 0-1,2 0 1,-2 0-1,0-2 49,1-1 1,-1 2 8,6 1 0,-4 0 1,3-3-1,3 1 0,-1 2 19,-1-2 0,3 4 0,-3-1 0,3 2 0,1 2 1,-1 2-1,-2 2-829,-1 0 0,-6 4 0,1 0 1,-1-1-1,0-2 366,2-1 1,-1-1 0,-4 1 0,0 0-153,0-1 0,0 5-842,0 0 0,-1 8 4,-4 1 0,4 6 1,-4 7 1401,4 1 0,-5 11 1,-1 3-1</inkml:trace>
  <inkml:trace contextRef="#ctx0" brushRef="#br0">17596 7796 16959,'-15'-26'-508,"-1"1"1,-2 2 0,0 6 0,-1 2 694,-3 1 0,-9 7 1,-5 3-1,-2 2 1,-5 4-1,-3 2 0,-5 5 1,1 4-1,-2 5 1,2 4-1,-1 5 0,4 3 1,3 2-1,5 1 106,6-1 0,13 4 0,8-4 1,12 2-1,15 3 0,16 0 0,19 0 1,18-4-63,-27-18 1,1-2 0,7 2 0,1-2 0,2-3-1,0-2 1,0 0 0,0-1 0,0-1 0,1-2 0,-2-1-1,0-1 1,-2-2 0,0 0-510,-4-2 1,-1-1 0,27-6 0,-10-8 0,-11-7 0,-12-6 0,-11-7 0,-15-4-37,-15-4 0,-19-14 0,1 28 0,-4 1 1,-5-2-1,-2-1 0,-6-1 0,-1 0 0,-4 2 1,-2 2-1,-1 1 0,-1 2 0,0 2 0,-1 2-246,2 2 1,-1 1-1,2 3 1,1 4 343,6 5 1,0 3-1,-1 0 1,0 3 0,-35 2-1</inkml:trace>
  <inkml:trace contextRef="#ctx0" brushRef="#br0">17556 11954 27856,'-5'-17'-867,"1"-1"0,-6-4 0,2 4 1,-1 0-1,0 0 0,-1-1 289,-2-2 1,-6 4 824,1-6 0,-7 7 0,0-2 0,-4 4 0,-5 2 1,-1 1-1,-1 4 0,-1 3 0,1 5 0,-2 8-613,-2 7 1,-1 11 0,2 10 0,4 6-1,7 10 1,9 9 0,8 12 0,7-35 0,1 1 274,1 1 0,1 1 0,4-1 1,4 1-1,2-2 0,2 0 1,3-1-1,4-1 0,4-1 0,3-2 1,2-2-1,2-2 287,4-2 1,1-2 0,0-4-1,1-3 1,2-5 0,1-3-1,1-2 1,-1-1 0,1-2-1,0-1 88,-1 0 0,0-3 1,33-4-1,-3-13 1,-7-8-1,-10-7 1,-10-11-1,-11-11-534,-8-11 0,-9-8 1,-14-2-1,-4 32 1,-3 0-1,-4-4 1,-3 1-1,-3-3 0,-3 1 114,-3 0 0,-4 1 1,-3 4-1,-2 2 1,-4 4-1,-2 3 1,0 3-1,0 2 1,-1 5-1,-2 2 0,1 5 1,-1 2 355,-3 3 1,0 3 0,2 4 0,0 2-1,-1 4 1,0 0 0</inkml:trace>
  <inkml:trace contextRef="#ctx0" brushRef="#br0">17369 16046 27128,'-6'-8'-5455,"-3"4"6023,-2 3 0,3-1 0,2-2 0,2-5 0,-2-3-42,-2-1 1,4-5-1,-5 0 1,-1 3 0,-2 3-1,-3 5-491,-3 1 0,-1 3 1,-5 8-1,2 6 1,-2 9-1,1 8 0,1 6-586,4 7 0,9 7 0,6 8 1,7 3-1,10 0 0,9 1 627,11-4 0,3-7 1,12-6-1,3-9 1,3-11-1,4-9 1,0-8 387,1-8 0,3-10 0,-3-10 1,-4-3-1,-6-5 0,-5-4 1,-7-7-899,-8-5 0,-5-3 0,-12-3 0,-5 0 0,-7 1 0,-8-3-1120,-11 4 1,-12 9 0,-18 11-1,-13 8 1647,-12 8 1,33 7 0,-1 1 0,-6 2 0,0 1-1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11531 5717 23704,'-9'-4'0,"1"-2"0,2-1 0,3-4-4635,2-1 4968,1 5 0,1-3 0,4 5 0,4 1 0,3-1 0,2 1 0,3 1 1,2 1-1,0 4 0,2 2 0,-2 5 0,2 3 0,0 1 0,2 1-18,3-1 1,2-4 0,3 0 0,6 0 0,4-2-1,7-2 1,1-4 0,5-1 0,3 0 99,3 0 0,7-1 0,-3-4 0,2-4 0,4-1 0,0-1 0,2 3 0,1-1-109,-2 1 1,0-2 0,-3 4-1,-3 0 1,0 0 0,-2 3-1,-3 2-236,-2 1 0,-6 0 1,6 1-1,-4 2 1,-2 2-1,0-1 1,0 0-42,3 1 0,3-1 0,1-4 1,6 2-1,6 1 0,0 1 0,0-1 1,-1-1-30,4-2 0,-3 0 0,3 0 0,0 0 0,-34 0 0,0 0 0,1 0 0,1 0 0,2 0 0,-1 0 0,1 0 0,-2 0 0,-2 0 0,-1 0 0,36 0 0,1 1 0,-5 2 0,0 2 0,-4-1 0,-4 2 0,6-5 0,-4 5 0,0 0 0,2 2 0,-4 1 0,2-2 0,1-1 0,2 0 0,1-3 0,2 1 0,-1-1 0,-2-1 0,-1-1 0,0 4 0,4-4 0,1 4 0,1-4 0,1 0 0,-2 2 0,1 2 0,-3-2 0,2-2 0,1 1 0,-1 1 0,-1 1 0,-4 1 0,-5-1 0,-3 1 0,4 3 0,-6-2 0,-2 0 0,-1 2 0,-3-2 0,4 1 0,0 0 0,0-2 0,0 2 0,2 1 0,4-2 0,3-1 0,-1-2 0,1-1 0,4 2 0,-5 2 0,2 0 0,1 0 0,1-1 0,1-1 0,3 0 0,-3 7 0,3-4 0,-2 2 0,-3 0 0,-1 0 0,-2 0 0,-6 0 0,3-2 0,-3 3 0,0-2 0,-3-2 0,0-2 0,1 1 0,2-1 0,-2 1 0,4-5 0,-1 0 0,0 0 0,0 0 0,-1 0 0,1 0 0,1 0 0,-2 0 0,1-2 0,-1-1 0,0-1 0,-1 1 0,-1 1 0,1 2 0,5 0 0,-4 0 0,-2 0 0,-3 0 0,-5 0 0,-1 0 0,5 0 0,-4 0 0,2 0 0,-2 0 0,-1 0 0,-3 0 0,-1-1 0,-2-4 0,3 2 0,-2-6 0,-2 1 0,-2-1 0,-2 1 0,-1 2 0,-1 3 0,-2-3 0,-4 2 0,-1 1 0,-1 2 0,-1 1 0,-3 1-493,-2 3 0,3 2 1,-4 5-1,-2-2 0,1 3 1,-1 2-1,2 6-1908,-2 0 1,-1-2 2285,-2 4 0,1-5 0,-1 2 0</inkml:trace>
  <inkml:trace contextRef="#ctx0" brushRef="#br0">4866 6530 29625,'-18'9'-2818,"-2"0"2249,0 1 0,3-2 0,0-1 0,2 1 1,2-2 945,-1 0 1,7-4 0,4-6-1,6-3 1,6-2 0,3 1-50,1 2 0,6 0 1,5 4-1,5-3 1,8 2-1,6 2-264,6 1 1,11 0-1,6 1 1,-29 0 0,2 1-1,1 0 1,1 1 0,2-2-1,0 0 1,0 0 0,0 0 47,0-1 0,0 0 0,4 0 0,1 0 0,-2 0 0,1 0 0,0-1 0,1 0 0,0 0 0,0-2 0,0 0 0,0-1 0,2-1 0,1-1 51,2 0 1,-1-1-1,-4 2 1,-1 0-1,4-5 1,0 0-1,0 1 1,-1 1-1,-1-2 1,0 0-1,-1 1 1,0-1-1,-3 0 1,0 1-164,-2 0 0,0 2 0,3-1 0,-1 1 0,-7 0 0,-1 0 0,36-4 0,-4 2 0,-4 4 0,-2 4 0,-4 1-195,0 0 0,-6 0 1,2 1-1,-6 2 0,-1 3 1,-3 0 256,1 0 1,-3-2 0,-4-2 0,-2 1 0,1 1 0,-2-1 0,-2-1 0,-4-2 4,-2 0 0,-2 0 1,1 0-1,-2 0 0,-1 1 1,-3 2-1,-1 2-1739,1-2 1,-5 4 360,2 2 1021,-3 3 0,-2 1 1,1 0-1</inkml:trace>
  <inkml:trace contextRef="#ctx0" brushRef="#br0">3199 7050 22765,'-9'0'0,"0"0"10,-1 0 0,-2 0 1,-1 2-1,0 1 1,-1 1-1,1-1 0,0-2 146,-1-1 0,5-1 0,2-4 0,1-3 1,3-4-258,2-2 0,1 6 0,0 2 0,0 4-61,0 8 0,6 0 0,2 1 0,6 1 1,2-2-1,3 0 0,2-3 554,3-2 0,-2-1 0,3 0 0,3-1 0,2-2 1,2-3-1,4-2-79,3-2 0,1-2 0,0-1 0,0-1 0,-2 1 0,-1 1-506,-1 3 0,-7-1 1,2 4-1,-4 0 0,-3 0 1,-4 3-1,0 2 0,-4 1-847,-1 0 1,-2 0 0,0 0 0,1 0-740,-1 0 1,5 0 1852,0 0 0,5 0 1,-2 0-1</inkml:trace>
  <inkml:trace contextRef="#ctx0" brushRef="#br0">3999 6890 29947,'-7'-10'-3210,"2"-4"1,5 4 3789,5 6 1,-2 2 0,5 2 0,3 2 0,1 1 0,1 1 0,0 0 0,1 1 0,-1 1-820,0 1 1,1 1 0,-1 2-1,-1-1 1,-3 1 0,-5 2-1,-2 1-450,-2 1 1,-2-1 0,-2 2 0,-5 1 0,-4 2-1,-5-2 464,-4-1 0,-2 3 1,-1 0-1,1-2 1,-1 0-1,1 0 1,-1 4-1,1 0 119,2 4 1,3-5-1,5 1 1</inkml:trace>
  <inkml:trace contextRef="#ctx0" brushRef="#br0">17316 7210 10247,'1'-13'0,"4"-1"0,4 2 0,3 2 819,1 1 0,0 6 0,1-1 0,-1 2 0,0 2 1,1 0-1,-1 0 0,0 2 0,1 1 0,-1 1 0,0-1 1,0-1 481,1-2 0,1 0 0,1 0 0,3-2 0,2-1 0,1-3 0,0 0-1121,1 0 1,-1-4-1,3 3 1,-3-2 0,-4 1-1,-3 2 1,-2 2-876,0-2-639,-5 5 1,-1-4 0,-4 10 944,2 4 1,-1 2 0,-4 3 0</inkml:trace>
  <inkml:trace contextRef="#ctx0" brushRef="#br0">18542 6704 30611,'14'0'-613,"-1"0"1,0-5 0,1 1 0,-1 1 2015,0 1 1,-4-2-1452,0-1 1,-6 7 0,0 7-1,-6 3 1,-4 1 0,-2 2-1,0 2 253,-2 6 1,4-3 0,0 3 0,-1 0 0,2 2 0,0 2 0,3-2-645,2-2 0,1 0 0,0-4 1,0 2-1,0 1 0,0 1 1,0-3-625,0 0 1,0 2 0,0-4-1,0-1 1,0 1 773,0 0 1,0-6-1,0-6 1</inkml:trace>
  <inkml:trace contextRef="#ctx0" brushRef="#br0">18409 6770 30178,'-13'-34'-1194,"-1"3"0,5 10 0,1 8 0,-1 6 0,0 2 2721,0 1 0,4-1 0,1 5-1022,7 0 1,3 5 0,16 1 0,3 0 0,3-1 0,5 0 0,1-1-444,3 1 0,2-1 1,1-4-1,0 2 1,0 1-1,-2 1 1,-1-1-2763,-1-1 1347,-1-2 0,4 0 1,-4 0 1397,-4 0 1,-3-6 0,-1-2-1</inkml:trace>
  <inkml:trace contextRef="#ctx0" brushRef="#br0">19155 6650 27043,'-7'2'56,"3"2"0,2-1 0,2 6-539,0 1 1,0 4 0,0 2-1,0 3 1,2 2 875,2 3 1,-2 5 0,2 4 0,-3 1 0,-1 1 0,0 1 0,0-2-420,0-1 0,6-2 1,3-6-1,2-3 1,-1-4-1,-1-3 429,1-2 0,2-6 0,1-2 0,1-5 0,1-5 0,1-5 0,2-6 0,-1-6-816,3-4 1,-6-2 0,6-1 0,-3-4 0,3 0 0,-1-1 0,0 2-133,-2-1 1,-3 1 0,0 4 0,-1-1 0,-1 6 0,-2 3-1,-2 7-906,-2 3 0,-1 7 0,-2 0 0,3 6-939,2 6 1,-4 8 2569,5 6 1,0 2-1,4 2 1</inkml:trace>
  <inkml:trace contextRef="#ctx0" brushRef="#br0">19982 6757 15832,'13'-18'0,"1"0"1703,-1 2 1,0 9-1178,1 7 0,-7 6 0,-3 7 0,-2 0 1,-1 2-1,2 3 0,2 3 0,-2 2-393,-2 4 1,-1-6-1,0 7 1,0-2 0,-1-2-1,-2 0-379,-2-3 1,1 2 0,4-5 0,0-2 0,0-1-1,0-2-123,0 1 1,0-8 0,0-6 0,1-9 367,4-8 0,-4 0 1,5-8-1,0-4 1,2 1-1,0 0 1,1 1-2,2 1 0,-1 1 0,0 4 0,-2 6 0,-1 6 813,1 3 1,-5 3-1,1 8 1,-2 4-1,-2 4-647,0 5 0,-5 2 0,1 7 0,-1 1 0,1 2 0,-1 0 0,2-4-650,2-2 0,1-3 1,0 1-1,0-4 0,0-4 625,0 0 0,1-8 0,2-6 1,3-8-1,2-5 0,2-5-114,2-4 1,7-8 0,3-2 0,4-1 0,0-1 0,-1 2-66,-2-1 0,0 3 0,-3 7 0,-1 2 0,0 3 716,-3 6 0,-5 5 0,-4 8 0,-1 4 0,-2 4 0,1 4 1,1 5-226,1 4 0,-2 8 1,2 1-1,0-2 1,1 1-1,2 0-1856,2 1 1,1 1 0,1-2-1,-1 1 1,2-1 0,1-2-1,3-2-6251,2 1 8137,1-6 0,11-2 0,1-6 0</inkml:trace>
  <inkml:trace contextRef="#ctx0" brushRef="#br0">21088 7157 27806,'-7'-14'-149,"2"1"0,0 7 1,-1 6-1,-2 9-16,-2 7 0,-2-1 1,-3 4-1,-1-1 1,-2 1-1,2 1 1,1 2-1,3 2 0,3 4-1468,5 0 0,-2-2 1,1-2-1,2-2 0,3 1 1660,5-3 0,8 0 0,8-7 0</inkml:trace>
  <inkml:trace contextRef="#ctx0" brushRef="#br0">21808 6650 29447,'-6'8'-6403,"5"-8"6368,-4-9 0,4 4 0,2 4 0,2 5 0,2 4 176,-2 2 1,-2 6 0,-1 2-1,0 0 1,0 0 0,0 1-1,-1 2-41,-4 2 1,-2-2 0,-5 0 0,2 0 0,1-2 0,-2 2 0,1-2-512,1 0 0,3-1 0,5-6 0,-2-2 385,-2-1 1,1-8-1,5-1 1,2-7-1,3-6 1,2-5-1,2-6-205,2-5 0,1-1 1,0-4-1,1 1 0,-2 4 1,-2 1-1,-1 2-244,1 4 0,-2 0 1,-1 7-1,0 5 909,1 2 1,-5 5 0,1 8 0,-2 4 0,-2 4 0,0 5 0,0 3-224,0-1 0,0 8 1,0-2-1,0-1 0,0 1 1,0-3-1,0-1-230,0-1 1,0-5 0,0 2 0,1-5 0,4-4 360,4-5 1,2-4-1,3-6 1,1-5-1,1-7 1,2-3-273,-2-3 1,0-2 0,1-5 0,2-3 0,0-1 0,0 4 0,-2 3-1037,-3 2 1,-5 5-1,-1 6 968,-2 9 1,-2 12 0,-5 13-1,-2 2 1,-2 3 0,2 1-200,2 2 1,1-2 0,0-2 0,1 0 0,5 0 0,6 2 0,7 2 0,5-2-1873,4-2 0,8-4 0,1-6 1,3-1 2723,0-3 0,9 3 0,-8-5 0</inkml:trace>
  <inkml:trace contextRef="#ctx0" brushRef="#br0">22755 6544 11091,'7'-15'0,"-1"-3"735,0 0 0,-5 9 0,4 9-409,-4 8 0,-1 8 0,-1 2 0,-4 0 0,-4-1 0,-2 3 0,-4 0 0,-2 3 1,0-1 0,0 0 0,1-4 0,0 4 0,-2 0 0,3-1 0,3-2 0,5-1-196,1 0 1,2 0 0,4-5 0,0 0 0,0 2 0,1 1-212,4 2 1,-3 0 0,9-5-1,2-1 1,3-2 0,1-2-1,-1-1 1,0-1 151,2 0 1,4-2-1,-4-2 1,0 1 0,0 1-1,1-1 1,2-1-971,2-2 0,7 4 0,3 1 1465,1-2 0,13-2 0,8-1 0</inkml:trace>
  <inkml:trace contextRef="#ctx0" brushRef="#br0">23421 6624 27854,'0'-26'-7182,"5"18"8186,-1-1 0,5 12 0,-3 10 0,1 0 1,2 1-1,0-1-1548,0 0 0,-5-1 0,4-2 0,-2-1 0,-3 2 0,-2 1 387,-1 1 0,0 0 0,0 1 0,-1-1 0,-2 0 0,-3 1-269,-2-1 0,4 0 0,-4 1 0,3 0 1,2 3-1,1 0 0,2 0-38,0-3 0,0 0 1,0-1-1,0 0 1,0 1-1,0-1 148,0 0 0,0-4 0,0 0 0,0 2-868,0 0 0,-1-3 482,-4-4 766,4-2 1,-5-1-1,7 2 773,4 2 0,-2-1 0,6-4 0,1 0 0,2 0 0,1-1-532,0-4 1,1 4 0,-1-5 0,0 1 0,1 1 0,-1 1 0,-1 0 0,-2 0-1271,-1-1 0,-6 1 270,2 7 0,-4 3 0,-1 7 1,0-1-1,0 0 695,0 1 0,6-2 541,3-4 0,9-2 1,2-6-1</inkml:trace>
  <inkml:trace contextRef="#ctx0" brushRef="#br0">23274 6610 8588,'2'-26'0,"2"2"1369,5 6 0,8 2 1,0 11-1,0 2-385,-3 2 1,0 1-1,1 1 1,1 2-1,3 3 1,2 0-1,3 0 1,1-1-1,3-1-736,3 1 0,-3-1 0,5-4 0,-2 1 0,0 2 0,-1 3-786,-2 2 0,-6 1 0,-1 5 0,-4 4 0,-5 4 145,-6 4 1,-4 0 0,-2 1-1</inkml:trace>
  <inkml:trace contextRef="#ctx0" brushRef="#br0">23288 7130 24419,'0'-27'-692,"6"8"0,4 6 1,5 7-1,4 3 1023,2-2 0,1 4 0,5-3 1,-1 2-1,3 1 0,2-2 1,3-2-1,3 2-1591,3 2 0,-6 1 1,9 1 1466,0 4 1,6-4 0,-2 5 0</inkml:trace>
  <inkml:trace contextRef="#ctx0" brushRef="#br0">24114 6544 7341,'6'-28'0,"5"-4"0,3 4 1756,4 8 0,0 9 1,-5 17-1602,1 7 1,-6 7 0,0 8 0,-1 3 0,-1 6 0,0 6 0,-3 4 0,-1 1-233,-2-4 1,0-2 0,0-2 0,0-2 0,0-2 0,0-7 0,-2-5 215,-2-6 1,2-4-1,-2-3 133,2-7 0,2-10 1,2-14-1,2-4 1,5-7-1,4-5-921,5-5 519,3-2 1,4-2-1,-1 0 1,-2-1-1,2 1 1,-1 7-1,0 5 494,-6 5 0,-2 7 1,-3 3-296,-3 4 0,-5 8 0,-10 6 0,-5 9 1,-7 5-1,-4 4 0,-5 0 0,-3 0 30,1 0 1,1 4 0,1-3 0,2 0 0,2 0 0,7-2 11,6-2 0,-1-2 1,7 0-1,1 1 1,3-1 266,4 0 1,8 1 0,8 0 0,0 3-1,4 2 1,0 2 0,-1 2 43,0 2 1,-1-2 0,3-1 0,-1 2 0,-4 1 0,1 0 0,-2-1-70,1-2 1,-3-4 0,-3 2 0,-2 0 0,-2-4 0,-1-1 0,1-2 0,2-1 82,1-3 1,5-2 0,1-4 0,1 2 0,-1-2 0,-3-2-1174,-1-1 1,-2 0-1,1 0 1,-1 0 780,0 0 1,1-6 0,-1-1 0</inkml:trace>
  <inkml:trace contextRef="#ctx0" brushRef="#br0">3319 8103 26337,'-13'0'-164,"1"-6"1,2-1-1,2-2 302,2 0 1,2 0-1,5-4 1,4 1 0,5 1-1,5 4 1,4 0 0,2 1-1,3 0 1,-1 1-1,3 1 1,-3-1 0,2 2-1,-1 2 80,1 1 0,-1 0 0,0 0 0,-2 0 0,0 0 0,0 0 0,1 0 0,0 0 0,2 0 0,1 0-290,-4 0 0,7 0 0,-2 0 0,1 0 1,0 0-1,-1 0 0,0 0 0,-1 0-561,1 0 1,0 0 0,1 0 0,1 0-1,3-2 565,-3-2 1,-1-9 0,-1-8 0</inkml:trace>
  <inkml:trace contextRef="#ctx0" brushRef="#br0">4106 7916 29446,'-25'-1'34,"2"-4"0,6 2 1,6-4 36,2 1 0,9 2 0,5 4 0,11 0 0,8 0 0,4 0 0,3 0 0,4 0 75,4 0 1,-5 0-1,-1 1 1,-4 4-1,-1 3 1,-5 4-1,-6 2 1,-6-1-1020,-4 0 0,-4 1 0,-9-1 1,-7 0-1,-8 2 0,-6 1 655,-4 2 1,2 1 0,-7-2 0,1 2 0,1 0 0,2 0 0,6-1-794,4 1 1,8 2 0,11 6 774,6 0 1,17-7 0,8-1 0</inkml:trace>
  <inkml:trace contextRef="#ctx0" brushRef="#br0">8051 8130 30147,'-13'-6'-1122,"4"3"1,2-6-42,1-2 0,1 4 1492,5-2 1,6 6 0,5 0-1,4 6 1,5 6 0,4 4-1,6 5-499,2 4 0,5 2 0,8 0 1,4-2-1,2 0 0,4 0 0,1-2 440,2-6 1,6 3-1,-2-10 1,3 1 0,2-4-1,1-3 1,2-3-170,1-7 1,-33 4-1,1-1 1,-3-4-1,0-2 1,1 0-1,-1-1 1,-1-1-1,0-2 1,-1-1-1,0-3 1,-2 0-1,-1-1-148,29-24 0,-9-4 1,-5 2-1,-7-3 1,-5-7-1,-6 0 0,-6-2 1,-8 2-312,-8 2 0,-6 2 0,-6 1 0,-9 3 0,-13 5 1,-14 6 91,-10 6 0,-17 7 0,32 18 0,-2 2 0,-4 0 0,-1 2 0,-4 0 0,0 3 0,-3 0 0,-1 3 0,-1 1 0,-2 3 0,-1 2 0,0 2 89,-2 1 0,0 2 1,-4 5-1,0 2 0,2 0 1,1 0-1,0 1 0,0 0 1,-2 2-1,0 1 1,2-1-1,1 1 0,1 1 1,0 0 126,5-1 1,1 0-1,4-3 1,3 0-1,5-1 1,1 0-1,-26 13 1,16-7-1,11-4 1,11-2 8,12-3 1,6-3 0,8-2 0,2 0-1,5 2 1,11 3-325,11 4 0,14-1 0,11 3 1,9 1 405,-26-12 1,2-1 0,7 1 0,1-2 0,1-5 0,-1 1 0</inkml:trace>
  <inkml:trace contextRef="#ctx0" brushRef="#br0">5785 8476 22405,'0'-18'-3175,"0"1"0,5-1 2970,-1 4 0,1 6 0,-5-1 1,-2 0-1,-1 0 0,-3 1 1,-1 3-1,-4 0 0,0 1 1,-3-1-1,1 2 1511,0 2 0,4 1 1,0 0-1,-2 0 1,0 0-1167,-3 0 0,-3 6 1,-3 1-1,1 2 1,-3 0-1,-2 1 1,-4 2-1,-2 1 1,-2 1-138,-4-1 1,1 0-1,-2 1 1,-2-1-1,4 0 1,-1 1 248,2-1 0,9-1 1,0-2-1,2-1 1,6 2-1,0-1 1,5 0-127,1-1 0,5 0 0,1 4 0,4 1 1,1-1-1,0 0 0,1 2-212,4 3 0,-2-3 0,6 2 0,1 0 0,0-1 0,1 2 245,-2-2 0,-1 3 0,6-1 0,-1-2 0,2-1 0,3-1 182,4-1 0,0 0 0,3-1 0,5-2 0,3-2 0,4-1 0,1-1-83,2 0 0,9 3 0,1-5 1,-1 1-1,0-1 0,-3 2-3,0 2 0,3-1 0,-3 3 0,-2-1 0,1 2 0,-5 0 0,1 3-474,0-1 1,-6 0 0,5 1 0,-2-2 0,1-2 0,1-1 252,0 1 1,1-2 0,2-1 0,1-1-1,1-3 1,1 0 162,3 1 1,-2-2 0,0 2-1,1-1 1,-1 0 0,4 3-1,-1 0-154,-1 0 0,6 0 1,-5-3-1,0 1 1,2-1-1,0 0 1,1 0 133,1 2 1,-1-1 0,2-4 0,1 0 0,2 0 0,-2 0 0,0 0-94,2 0 1,-3 0-1,3 0 1,-5 0-1,-3 0 1,-2 0-86,-2 0 0,1 2 0,-5 1 0,-4 1 0,1 0 0,-2 1 0,0-1-114,-2-1 1,-4-1 0,3-2 0,0 0 0,-1 0 0,1 0 212,0 0 1,0 0 0,3-2 0,-1-1 0,1-1 0,3-1 0,3 1-99,1 0 0,5-1 0,-3 4 0,1-2 0,2-2 0,0 2 0,0 2 0,0 1 0,6 0 0,1 0 0,2 0 0,-2 0 0,0 0 0,2 0 0,-2 0 0,7 0 0,0 0 0,1 0 0,0 0 0,-2 0 0,-4 0 0,2 0 0,0 0 0,-3 0 0,1 0 0,0 1 0,-2 4 0,-1-4 0,-2 5 0,1-1 0,-3 0 0,0 1 0,-4 2-32,-1-1 1,0-2 0,-3 2 0,0 0 0,-3 1 0,-2 2-98,4 2 1,-7-3 0,5-2-1,-1-1 1,-2-1 0,0-1 0,-2 2 283,3 1 0,2-4 0,4 2 0,5-4 0,4-2 0,2-2 0,1-2-155,1 2 0,-6-2 0,7 0 0,-2 2 0,1 2 0,3 1 0,6 0 0,2 0 0,7 0 0,-2 0 0,-4 0 0,1 0 0,0 0 0,-5 4 0,6 2 0,-1 0 0,-1 1 0,2-1 0,-1 0 0,-2-3 0,-3 3 0,0-1 0,0-1 0,4 0 0,-1 2 0,0 2 0,-1-5 0,-1 3 0,1-2 0,1 1 0,0-3 0,2 0 0,-1-2 0,-12 4 0,3 1 0,-2-2 0,-5-2 0,-1-1 0,-4 0-22,-2 0 1,2 0 0,-3 0 0,-2 0 0,-2 0 0,-2 0-107,-4 0 1,2 0-1,-5 0 1,-3 0-1,1 0 1,-1 0-1,4 0 53,1 0 0,-3 5 0,3-1 0,0-1 0,-1-1 0,1-2 126,0 0 0,-3 0 0,5 0 1,1 0-1,0 0 0,0 0 1,-2-2 133,2-2 0,2 2 0,-1-2 0,-1 2 0,-1 4 1,-1 1-186,-1 1 0,5 7 0,-3-3 0,1 4 0,0 2 0,-2-1 0,2 0-518,2 1 1,2-1-1,2 0 1,2 1-1,-3-1 1,1-1 694,2-3 0,-4-3 1,5-6-1,-1 0 0,1 0 1,1 0-1,3 0 123,2 0 1,2 0 0,-1-2 0,0-1 0,0-1 0,1-1-292,-1-1 1,0 5 0,1-5 0,-2 1 0,-2 1 0,-1 0-10,1-2 0,-2 4 0,0-4 0,1 2 0,0-2 0,-1 0 0,-1-1-36,0-1 0,2 4 0,5-4 1,0 1-1,3 1 0,0-1 1,1-1 41,1-2 0,-4 4 0,5 0 0,-3 2 0,3-2 0,-1 0-116,0 0 1,-1-3-1,-5 3 1,-1 0 0,-2-1-1,-2 1 1,-2-2-228,-3 1 1,0 2-1,-2-3 1,2-3-1,-3-1 1,0-1-1,-3 0 187,1-1 1,5-3 0,3-3 0,2 1 0,2-2 0,0 2 49,-1 0 0,2-3 0,-5 2 1,0 1-1,-1 0 0,-2 3-67,-1 1 0,-4 1 0,-2 1 0,-5 0 0,-1-1 0,-2 1 0,0 0-261,-3 0 0,-3-1 0,1 2 1,-6 2-1,-2 1 0,-2-1 196,1-2 1,-1-1 0,0-2 0,1-2 0,-1 0 0,0-1-1,1-1 175,-1-4 0,0 0 0,1 1 0,-1 2 1,0 3-1,1-1-275,-1 1 0,-1 3 0,-3 0 69,-5 1 1,-4 1-1,-6 3 1,-6 5 0,-5 2-1,-4 2 1,-3 0 130,-1 0 0,0 0 0,1 0 0,3 0 0,1 0 0,-1 0 0,-1 0 636,1 0 0,-4-1 1,1-2-1,-4-3 0,-5-1 1,1-2-140,-1 1 1,-8-4-1,-1 4 1,-4-4 0,-5 0-1,-6 1 1,-3 4-519,-1 1 0,2 2 1,7 4-1,1 0 1,5 0-1,4 1 112,3 4 1,3-4 0,-1 5-1,3-2 1,2 1 0,1-2 0,0-2 366,-1-1 1,0 0 0,2 0 0,-2 0 0,-4 0 0,-4 0 206,-3 0 0,-3-6 0,2-1 1,-5-2-1,-4 0 0,-4-1-418,0-2 1,-7 3 0,2 2-1,-2-1 1,-1 2 0,1 1-1,0 0-423,5-1 1,1 5 0,2-4 0,-2 4 0,4 1-1,2 0 1,3 0 153,-1 0 1,-1 4-1,1 1 1,1-2 0,-3-2-1,-3-1 208,-2 0 0,-7 0 0,0 0 0,-4 0 0,-5 0 0,-1 0 0,35 0 0,0-1-32,-2-2 0,-1 1 0,0 1 1,0 1-1,-3-3 0,-1 1 1,0 1-1,0 1 0,2 0 1,1 0-1,0 0 0,0 0 1,3 0-1,2 0-154,-36 0 0,35 0 0,0 0 0,-24 0 0,1 0 0,-1 0 0,4 1 102,0 4 1,-5-4 0,3 4-1,1-4 1,-1-1 0,0 0 189,-1 0 0,-5 0 0,7 0 0,-2 0 0,-5 0 0,0 0 1,-4 0-1,-1 0-73,33 0 1,1 0 0,-35 0 0,2 0 0,4 0 0,2 0 0,1 0-396,1 0 0,-4 0 0,8 0 0,1 0 0,0 0 0,3 0 297,-1 0 0,0 0 0,3 0 0,-1 0 0,1 0 0,0 0 0,-2 0 257,-3 0 1,2 0 0,-5 0-1,0-1 1,2-2 0,-2-2-1,2 1-202,0-2 1,1 4 0,3-2 0,-1 2 0,-3 2 0,-1 0-266,1 0 0,-6 0 0,3 0 0,0 0 0,-5 0 1,2 0 207,1 0 1,-4-1-1,3-2 1,-2-3 0,-2 0-1,0-1 165,1-1 1,-3 1 0,-1-3-1,-1 1 1,1 0 0,2 0-1,0 2 1,1 1-12,-2 3 1,-5 1 0,3 2 0,-1 0 0,-1 2-288,1 2 1,0-1 0,3 4 0,-3 1 0,36-5 0,0 0 0,-36 4 0,0-1 140,0 0 1,0-2 0,35-3 0,1 0 0,-36 2 0,1 1 0,5-1 284,4-1 1,1-4 0,5-1 0,2-3 0,2 0 0,4-1-103,1 0 0,2-1 0,-4-2 1,2 3-1,-1 1 0,0 1 1,-2 1-1,2-1 0,-5 2-212,-5 2 1,6 1 0,-13 0 0,0 1 0,1 2 0,-4 3 0,2 0-168,-2 0 1,-4 3 0,2-3-1,-1 1 1,-1 2 0,0 0 306,35-4 1,1-1 0,-35 0 0,-1 4 0,2-2 0,-2-2 0,4 1 0,1-1 0,3-1 65,1-2 1,-1 4 0,5-1 0,-3-1 0,-4 0 0,1 0-1,2 2 1,4-2-100,2-2 1,0 4 0,3 0-1,-2 3 1,0 2 0,0 1-226,1-3 1,-6 4 0,4-1 0,0 2 0,-2 2 0,2-3 0,-3 0 0,0-2 0,-2 0 80,5-1 0,1-4 1,3 2-1,-1 0 1,1 1-1,0 1 1,5 0-1,4-1 1,7 3-1,7 1 1,5 1-1,3 0-189,4 1 1,0 5 0,7 2 0</inkml:trace>
  <inkml:trace contextRef="#ctx0" brushRef="#br0">13037 8156 28560,'-13'-6'-857,"-1"-3"1,1-2-1,0-3 1,-1 2 1127,1 4 1,0-3 0,-1 5-1,1 0 1,0 0 0,-1 3-1,2 3 1,4 5 0,3 4-1,4 3 1,2 1 0,4 0-1,5 2 1,6 1 206,6 2 1,10 1 0,3-2 0,4 0-1,2 1 1,3 0 0,5 1 0,3 0-479,2 1 0,-1 3 0,0-3 0,-1 3 0,-3 0 0,-6 0 0,-8 4 0,-8 3 0,-8 2-50,-4 2 0,-8-1 1,-4 4-1,-7 3 1,-11 0-1,-10 4 1,-9-1 23,-5-1 0,-6 3 0,-4-8 0,-2-1 0,-1 0 0,2-5 0,-2-2 6,2-4 1,4-1 0,-1 1-1,-1-1 1,1-3 0,-4-2 0,0-3 129,-3-1 1,5-2 0,-1 1-1,0-1 1,-1 0 0,5 1-1800,2-1 0,3 0 0,5 1 1567,5-1 0,3 0 1,1 1-1</inkml:trace>
  <inkml:trace contextRef="#ctx0" brushRef="#br0">11397 9422 25740,'-6'-15'226,"3"4"1,-4 12 0,0 4 0,-1 2-1,-2 2 1,-1 0 0,1 0 23,1-2 1,2 0 0,-4-4 0,4 3 90,1 2 0,2-7 0,5-1 1,4-6-204,3-1 1,6-5-1,4 3 1,2-3-1,1-1 1,-3 1 71,-3 3-348,-2-3 1,0 11 0,-1-5 0,-2 2-162,-1-1 0,-4 1 0,2 5 0,1 4 0,-1 3 499,3 4 0,2-3 0,3 0 0,1 0 0,5 0 0,3-2-530,4-1 0,3 5 0,-1-3 0,1 3 0,0-1 0,-2-1 0,-2 1-2630,-6 2 1,-2 2 2852,-6-1 0,-2 0 1,-11 1-1</inkml:trace>
  <inkml:trace contextRef="#ctx0" brushRef="#br0">11584 9569 27452,'-16'-6'-886,"2"-3"0,10-3 0,1-1 1647,6 0 1,4 5 0,7 4-1,0 2 1,4 2 0,3 0-1,1 2 1,0 4-449,2 7 0,6 6 1,2 8-1,2 0 0,3 1 1,2 1-314,1 2 0,1 1 0,4-4 0,5 0 0,6-2 0,8-5 0,9-5 0,-31-8 0,0-2 0,-2-2 0,0-1 0,5 0 0,0-1 0,2-1 0,0-1 0,-1 0 0,1 0 0,3 0 0,1 0 0,-2 0 0,1 0 0,1 0 0,0 0 0,6-2 0,0 0 0,-2-1 0,0 1 0,0 0 0,-1 0 0,2 0 0,0-1 0,-2 1 0,0 0-65,0 0 1,0 1 0,0 2 0,0 1-1,-1 1 1,-1 0 0,-1 0 0,-1 1 0,0 1-1,0 1 1,0-1 0,0 1 0,0 1-1,0 0 61,2-1 0,0 1 0,-5-1 0,-1 0 0,5-1 1,-1-1-1,0-2 0,-1 0 0,0-1 0,0 0 1,2-1-1,0 0 0,0 0 0,-1 0 83,-1 0 1,1 0-1,6-1 1,1 0-1,-3-1 1,0 0-1,3-2 1,1-1-1,3-1 1,0 0-1,-2 0 1,0-1-80,1 0 0,0 0 0,6 1 0,0 1 0,-5-1 0,-2 1 0,-1 1 0,0-1 0,-3 1 0,-1-1 0,-3 2 0,-2-1 0,-5 2 0,0 0 0,-1-1 0,-1 0 0,27-3 0,-5 0 0,-9 0 0,-11 1 0,-7 1 0,-5 0 0,-6-1 0,-4 4-2453,-4-4 1,-7 4 2452,-3-4 0,-11 10 0,2 2 0</inkml:trace>
  <inkml:trace contextRef="#ctx0" brushRef="#br0">17796 9502 28991,'0'-7'-3485,"1"11"1,2 10 3663,2 0 0,-1 3 0,-4 0 1,-1 6-1,-2 2 0,-2 2-25,2-1 0,-3 1 0,2 0 0,1-2 1,1-2-1,2-2 0,0 0 78,0 0 1,0-10 0,0 3 0,0-2-882,0-1 0,0-5 0,2-6 0,1-7 0,1-6 583,-1-5 1,-1-3-1,-2-6 1,0 1 0,1-2-1,2-2 1,3-1-150,2 1 1,-6 4 0,3 2 0,-2 3 0,0 2 459,1 3 1,2 7 0,-3 3 0,3 1 0,2 1 576,2 1 1,-4 3 0,0 3 0,-2 3 0,1 1-1586,-2 4 0,-2 1 0,-2 1 0,-4 0 0,-4 1 164,-3-1 1,-1-4-1,0 0 1,-1 1 0,1 0-1,1 1 1,3-2-203,5 1 1,5 0 0,10 1 0,9-4 0,13-1 1404,10-3 1,1-1 0,16-2-1</inkml:trace>
  <inkml:trace contextRef="#ctx0" brushRef="#br0">18209 9689 32166,'19'-2'-957,"-5"-2"1,-9 2 0,-9-3 0,-5 0 0,-3 1-1,-1 2 1,0 4 1558,-1 2 1,1 5 0,1-3 0,3 1 0,5 4 0,2 1 0,4 1-336,2 0 0,8-1 0,6-3 0,-2-5 1,0-2-1,1-2 0,1 0-592,-2 0 0,-6 0 1,-2-2-1,-2-2 0,-4-6 1,0-5-1,-2-3-653,0 2 0,-6 2 0,-3 4 0,-3 3 0,0-1 0,2 2 547,1 0 0,8 5 0,1 8-131,7 7 1,11 2 0,6-1-1,5-1 468,7 0 1,2 2-1,2-9 1</inkml:trace>
  <inkml:trace contextRef="#ctx0" brushRef="#br0">18729 9782 26346,'12'-6'0,"-2"-1"1070,-1-1 0,-6 4 0,1 8 0,-2 5 0,-4 5 1,-1 2-1452,-1 2 1,-5 1 0,5-3 0,-1 2 0,1-2 0,-1-1-1202,2-2 1,2-2 665,1-7 1,0-14 0,-2-14-1,-1 0 1,-1-1 0,1 0 737,2-2 0,1 1 0,-2 1 1,-1 1-1,-1 3 0,1 2 1306,1 3 1,1 7-931,-4 4 1,4 5 0,-4 6 0,4 6 0,1 6 0,0 3 0,0 2-1710,0 2 1,1 2 0,4 0 0,5-1 0,6 1 1198,7 0 0,2-1 0,2 1 1</inkml:trace>
  <inkml:trace contextRef="#ctx0" brushRef="#br0">19035 9835 16607,'-5'-41'-959,"2"10"0,-5 16 2311,2 5 0,0 7 1,5 0-1142,1 6 1,-2 0 0,11 6 0,2-1 0,2 1 0,3 0-876,2 2 1,4-4 0,-3 0 0,2 1 0,3-2-1,1 0 799,2-3 0,5-2 0,2-1 0</inkml:trace>
  <inkml:trace contextRef="#ctx0" brushRef="#br0">19515 9462 15307,'-9'-15'0,"2"-1"182,1-2 0,-3 5 0,3 6 859,-1 1 1,4 3 0,-1 9-1,2 6 1,2 4-1171,0 0 1,0 5 0,0 1-1,0 5 1,0 2 0,0 2-392,0-1 0,0-2 0,2-3 0,2-1 0,5-3 0,4 0 200,5-1 0,3-8 0,5 0 1,1-5-1,-2-4 0,-1-1 0,-3-2 192,-2 0 1,-1-6-1,-5-3 1,-1-3-1,-3-1 1375,-5 0 1,-2-1 0,-2 1 0,-2 1 135,-2 3 0,2 5 1,-1 8-1123,6 5 1,11 4 0,8 4 0,4 0 0,6 0 0,3-3 0,5-2-536,5-3 1,-3 2 0,4-7 0,-3-1 0,-4-2 0,-1-1 0,-1-1 50,-1-3 0,1 2 0,-6-4 1,-3 2-1,-3-1 0,-4 2 264,-2 2 1,-1 7-1,-5 6-264,1 8 1,-7 14-1,-1 14 1</inkml:trace>
  <inkml:trace contextRef="#ctx0" brushRef="#br0">5785 12274 8879,'-1'-13'0,"-2"0"0,-2-1 119,2 1 0,2 4 0,-1 2 1,-2 1-1,-5 3 0,-3 1 0,-1 2 522,0 0 0,-1 5 1,1-1-1,0-1 0,-1-1 1,1-1-1,-2 2 0,-1 2-231,-2-2 1,-4 2 0,3 1-1,-2 0 1,-4 2 0,-5-2 0,-4 1-1,-2 0-200,1 4 0,1 1 0,-5 1 1,2 0-1,-3 1 0,2-3-78,-1-2 0,-5 6 0,7-4 0,0-1 0,0 2 0,1 0 0,2 1 105,2 0 0,-1-1 0,5-2 1,-2-1-1,4 2 0,-1 2-247,3 5 1,2-3-1,-2 2 1,4 0 0,0-1-1,3 2 1,-1-1 186,0 3 1,-4-5-1,4 4 1,0-1-1,0 1 1,1 2-147,0 2 0,-2-2 1,0 1-1,0 0 1,-1 1-1,4-3 0,0 1-233,-2 0 0,5-5 1,-2 3-1,5-1 1,1 0-1,1-2 0,2-1-106,0-2 0,5 1 0,-4-1 0,5-1 0,3-2 0,3-1 291,2 1 0,2 2 1,6 2-1,4-1 0,0 0 1,3 1-1,-1 0-9,0 4 1,0-3-1,5 3 1,0-2-1,1 0 1,1 2-1,4-3 94,1-5 0,0 2 1,3-4-1,-1 0 0,1 0 1,1-1 133,2 1 0,0-5 0,2 2 0,-1 0 0,1 1 0,-4 0 0,1 0-26,-1-3 1,-2 4 0,-2 0 0,0 2-1,-2 0 1,2 0 0,-1 0-91,0 0 0,2-2 0,-1 4 0,2-4 0,4-1 0,0-3 0,4-2 258,2-1 1,-3 0-1,3 0 1,-2 0 0,1 0-1,-1 0 176,2 0 1,-3 0 0,5 0-1,-1 0 1,-1 0 0,1 0 0,-1 0-366,0 0 1,3 0 0,-3 0 0,0 0 0,1 2 0,1 1-94,2 1 0,2 1 1,1-4-1,2 2 1,3 2-1,2-2 0,1-2-6,-3-1 1,1 0 0,-1 2 0,0 1 0,1 1 0,3-1 0,2-2 45,-2-1 0,2 0 0,-4 0 0,3 0 0,3 0 1,-1 0-1,2 0-40,-3 0 1,-4 0-1,4 0 1,0 2-1,-3 1 1,-2 1-1,-1 1-103,-2 1 1,-1-5-1,-2 5 1,2-1-1,1-1 1,2-1-5,-2-2 0,5 4 0,1-1 0,2-1 0,-1-1 0,-2-2 1,1 0 54,4 0 1,-6 4 0,8 1-1,1-2 1,-4-2 0,3-1-1,-3 2-29,0 2 0,2-1 0,-8 4 0,0 1 1,1-2-1,-3 1-26,3 0 1,-10-2-1,5 2 1,0 1-1,2-2 1,3 0 0,0-3 71,1-2 1,-3-1 0,4 0 0,2 0-1,1 0 1,3 0 0,0 0 56,-1 0 0,7 0 0,-6 0 0,3 0 0,3 0 0,-1 0 0,1 0-35,0 0 1,-3 0-1,3 0 1,0 0-1,-1 0 1,-1 0-1,-2 0-24,-2 0 0,6 0 1,0 0-1,-3 0 0,0 0 1,-3 1-42,0 4 1,7-4 0,-1 4 0,-2-4 0,2-1 0,0 0 0,-35 0 0,-1 0 26,3 0 0,0 0 0,34 0 0,-35 0 1,0-1-1,0 0 0,-1-1 0,0 0 1,0-1-1,2 2 0,0-1 0,-1 2 1,1-1 26,-1 1 1,0 0-1,2 0 1,1 0-1,-4-1 1,0 1-1,2-2 1,0 1 0,-1-2-1,1 1 1,-2 0-1,1 1-40,-2 0 0,1 1 0,3 0 0,1 0 0,-2 0 0,-2 0 0,2 0 0,0 1 0,0 0 0,1 1 1,-1 0-1,-1 1 0,2-2 0,-1 1 0,0-1 0,0 0-71,0 2 0,1-1 0,-2-1 0,1-1 0,-1 3 0,0-1 0,0-1 0,0-1 0,2 0 0,0 0 0,0 0 0,-1 0 33,1 0 0,1 0 0,0 0 0,1 0 0,-1 0 0,0 0 0,0 0 1,0 0-1,1 0 0,1 0 0,-1 0 0,1 0 106,0 0 1,0 0-1,3 0 1,-1 0-1,-3 0 1,1 0 0,0 0-1,0 0 1,1 0-1,0 0 1,0 0 0,0 0-1,1 0 1,1 0-50,-1 0 1,0 0 0,1 0 0,-1 0 0,-1 0 0,0 0 0,0 0 0,0 0 0,-1 0-1,0 0 1,1 0 0,0 0 0,-1 0 0,-1 0-83,0 0 1,-1 0 0,2 2 0,-1 1 0,0 0 0,0 0 0,0 0 0,2 0 0,1 0 0,1 1 0,-2-1 0,1 0-4,-2 0 1,0 0-1,-1-1 1,-2 0 0,-1-1-1,0-2 1,0 1 0,1 0-1,0 0 1,0 0 0,0 0-1,-1 0 1,0 0 0,-1 0 76,1 0 0,-2 0 1,0 0-1,-1 0 1,2 0-1,-1 0 1,1 0-1,0 0 1,-1 0-1,0 0 1,37 0-1,-3 0 38,-4 0 1,-31 1-1,1 0 1,0 0-1,-1 1 1,0 0-1,0 0 1,0 0 0,-1-1-1,36 1-46,-1-2 1,4 1-1,-3 2 1,-1 2-1,2-3 1,-3 0-1,2-2 31,1 0 1,-6 0 0,-29-1 0,1 0 0,-3 0-1,1 0 1,35-4 0,1 2 0,0 0-35,-36 1 1,1 0-1,35 0 1,-36 0 0,-1 0-1,39 0 1,-1 2 0,-1 0-109,-1 0 1,-35-2 0,0 0 0,34-3 0,1 2 0,1 2 0,-2 0-1,2-2 142,1-2 1,-4-1-1,3 2 1,0-4-1,-2-1 1,2 1-1,0-3 40,-35 6 0,-1-2 1,1 0-1,-1 0 0,2-1 1,-1-1-1,-1 0 0,-1-1 1,1 1-1,0-1 0,33-11-124,0 0 0,-34 11 0,0-2 0,0-1 1,-1-1-1,35-11 0,-1 2 0,-7 0-935,-2 0 719,3-3 0,-10 0 1,3 1-1,-5 1 0,-5 3 1,0 1-1,-1 0-151,0 1 0,-1-3 0,-5 4 0,-2 2 0,-2-1 1,-5 1 172,-3-2 1,-1-1-1,-2 1 1,-2-4 0,-2-3-1,-2-3 1,-1-3-41,1-5 1,-4-4 0,2-3 0,-6-1 0,-3 2 0,-2 4 0,-3 5-326,-2 5 0,-1 0 1,0 9-1,-3-2 1,-4 0 319,-7 5 0,-8-2 1,0 11-1,-5-2 0,-4 0 1,-4 0-1,-5 0 204,-5 0 1,2 2 0,-6-3 0,-1 1 0,0 0 0,-1 0-1,3 0 401,-3-1 0,-1-1 0,-1 1 0,0 1 0,-1 0 0,0 0-142,-4 1 0,-1 3 1,-5-2-1,3 1 1,0 3-1,2 1 1,-2 2-96,1 0 0,-2 0 0,-5 0 0,-1 0 0,0 0 0,-1 0 0,4 0 204,0 0 1,1 0 0,1-1-1,1-2 1,-2-2 0,0 2 157,2 2 0,3-1 1,5 0-1,1-4 0,0 0 1,1-2-1,2 2-37,1 0 0,4-2 0,-1 2 1,2 0-1,2-2 0,-1 2 0,2 0-416,0 3 1,-5 1 0,-3-1 0,-3-2 0,-1 2 0,1 2-105,3 1 0,-7 0 0,2 0 0,-2 0 0,-2-2 0,0-1 0,-1-3 140,-4-1 1,5 0 0,-9-4 0,2 2 0,0-1 0,-3-2 0,0-1 128,1-1 0,-6 1 1,8 1-1,-2 2 0,-4 1 1,0 0-139,-1 2 1,33 3-1,1 0 1,-36 1-1,36 1 1,0 0-1,0 0 1,-1-1-1,1 1 1,-1 0-1,0 0 1,0 0-21,-1 0 0,1 1 0,-35-5 0,33 3 0,-1 1 1,1 0-1,1 0 0,0 0 0,0-1 0,-2 1 0,1 0 1,0 0-1,0-1 2,-1 0 0,0 1 0,-34 0 0,36-1 0,-1 0 1,1 1-1,0 0 0,-1-1 0,0 1 0,1 1 0,-1-1 2,-1 1 0,1 1 1,-1 0-1,1 0 1,0 0-1,1 0 1,-1 0-1,0 0 1,-1 0-1,0 0 1,0 0-1,-1 0 1,-1 0-1,-1 0 4,1 0 0,-1 0 0,2 0 0,-1 0 0,0 0 0,-1 0 0,0 0 0,0 0 0,1 0 0,0 0 0,-1 0 0,0 0 0,2 0 0,0 0 27,2 0 1,-1 0 0,-3 0 0,0 0 0,3 0-1,1 0 1,0 0 0,-1 0 0,0-1 0,0 0 0,1 0-1,0-1 1,0 0 0,-1 0 6,0 1 0,0-1 0,3-1 0,1 0 1,-2 1-1,0 0 0,1 0 0,-1 1 1,1 0-1,0 0 0,-2 1 0,0 0-72,-1 0 1,0 0-1,3 0 1,1 0-1,-2 0 1,0 0-1,1 0 1,-1 0-1,1 0 1,0 0-1,-2 0 1,-1 0-1,0 1 1,0 0-17,0 1 1,-1 0 0,-3-1 0,0 1 0,5 2 0,1-1 0,-1 1 0,-1-2 0,-1 1 0,0-1 0,1 0-1,1 0 59,0 0 0,-1 1 1,-1 1-1,0 1 1,5-3-1,1 0 0,-2 0 1,-1-1-1,0 0 1,0-1-1,1 0 0,0 0 1,0 1-1,1 0 45,0 1 1,0 0 0,-36 0 0,36 0 0,-1 0 0,-36 0 0,-1-2 0,0 0 0,2 0-32,2 0 1,-1 1 0,4 2 0,-2 3 0,-1 2 0,1 0 0,-1 1-120,-2 0 1,3-1-1,-3 2 1,-1-1-1,38-5 1,-1 1 0,-1-1-1,-1 1 1,0-1-1,0-1 87,1 0 1,0 0 0,-32 3 0,-2-3 0,1 1 0,-2-1-1,35-2 1,1 0 101,-2-1 0,0 0 0,-36 0 0,35 0 1,-1 0-1,2 0 0,0 0 0,0 0 1,0 0-1,2 0 0,-1 0 0,-35 0-48,2 0 1,2 4 0,32-2 0,0 1 0,0-2 0,-1 1 0,0-1 0,0 1 0,0-1-1,-1 0 1,2 2 0,1 0-101,-34 5 1,32-7 0,-1 1 0,0 1-1,-1 0 1,-1-1 0,-1 0 0,0 1-1,0 0 1,2 0 0,1 0-215,1 0 0,1 0 293,-35 1 0,2-4 0,-1 2 0,34-1 0,0 1 0,-1 0 0,-2 0 1,-1 0-1,-2-1 0,0 1 0,-1-1 20,1 1 1,-2 1-1,-3-2 1,0 1-1,5 2 1,-1 0-1,2 1 1,1-1 0,-2 1-1,0-1 1,1 0-1,-1 0-18,0-2 0,-1 2 0,-6 1 0,1 0 1,8-1-1,0-1 0,0 2 0,-1-1 1,0 1-1,0-1 0,1 1 0,0-1 1,-2 0-1,-1 1-20,0 0 0,0-1 0,3-2 1,-1 0-1,-3 2 0,-1 0 1,1-1-1,0 0 0,3-2 1,0 0-1,0 0 0,-1 0 0,2-1 1,0 0 17,-3 0 0,1 0 1,2 0-1,1 0 0,-2-1 1,1 0-1,2 0 0,-1-2 1,-1-1-1,1-1 1,0-1-1,0 0 0,1 0 1,-1-1-7,2 0 0,-1 1 0,-2-1 0,0 0 0,4 1 0,1 0 1,-3 1-1,1 0 0,1 1 0,0-1 0,0 1 0,-1-1 1,-35-2-103,0 2 1,34 4 0,0 1 0,2 0 0,-1 1-1,1 1 1,-1 1 0,-1 1 0,0 1 0,0 1-1,0 1 1,-2 2 0,0 0-367,-2 1 0,1 2 1,4 1-1,1 1 1,-6 1-1,0 1 381,2 2 0,0-1 0,-3 0 0,1-1 0,0 0 1,0 1-1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11037 5304 23169,'-11'-6'0,"0"-1"0,2-1-4502,-1 4 5799,4 3 1,2-4-1799,8 1 1,-3-2 0,5 3 1001,0-2 0,2 1 1,5 4-1,0 0 0,1 0 1,1 0-1,1 0-130,2 0 0,-1 0 0,-2 0 0,1 0 1,2 0-1,0 0 0,1 0-33,3 0 0,4 0 0,0-2 1,2-1-1,2-1 0,1 1 1,0 0-148,2-1 1,-4 2 0,7-2 0,1 2-1,2 2 1,-1 0 0,-1 0 0,-3 0-60,-1 0 0,2 0 0,-4 0 1,-1 0-1,-2 0 0,-3 0-37,-2 0 0,0 2 1,-3 1-1,-1 1 1,0-1-1,-3-1 1,1-2-1,-1 0 110,2 0 1,1 0 0,-3 0 0,2 0 0,0 0 0,1 0 0,2 0-206,0 0 0,4 0 0,-3 0 0,3 0 0,0 0 0,0 0 0,-1 0 0,0 0 0,4 0 0,-4 1 0,2 2 0,4 1 0,-3-1 0,1-1 0,-3-2 0,0 0 0,3 0 0,-6 0 0,4 0 0,0 0 0,1 0 0,0 0 0,-1 0 0,1 0 0,0 0 0,-1 0 0,1 0 0,1 0 0,2 0 0,1 0 0,4 0 0,-4 0 0,1 0 0,-1 0 0,0 0 0,-2 0 0,0 0 0,-3 0 0,-1 0 0,-1 0 0,-3-2 0,-2-1 0,-1-1 0,1 1 0,-4 2 0,4 1 0,-1 0 0,0 0 0,-1 0 0,3 0 0,2 0 0,-1 0 0,1 0 0,2 0 0,1 0 0,1 0 0,1 0 0,0-2 0,-1-2 0,3 2 0,2-2 0,4 2 0,2 2 0,-1 0 0,-5 0 0,-3 0 0,2 0 0,-1 0 0,-2 0 0,0 0 0,-4 0 0,2 0 0,-1 0 0,-2 0 0,2 0 0,-5 0 0,1 0 0,0 0 0,0 0 0,-1-1 0,-3-4 0,0 4 0,1-4 0,0 4 0,0 1 0,-2 0 0,-2 0 0,0 0 0,1-2 0,-1-1 0,0-1 0,1 1-1211,-1 2 0,0-4 1,1 1-1612,-1 1 1,0 1 2793,1 2 1,5 0-1,2 0 1</inkml:trace>
  <inkml:trace contextRef="#ctx0" brushRef="#br0">4372 6250 29946,'0'-13'-4916,"-1"1"1,-4 3 4819,-4 5 1,-4 4-1,-3 3 1,-2 3-1,2 0 1,1 0-1,2-3 1,1 0-1,1 0 1,3 1-1,-3-1 507,-1-2 1,3-5 0,2-2 0,1-1 0,2-4 0,-2-1-320,-3-1 0,-3 6 0,-1 2 0,-1 4 0,1 1 0,-2 0 0,-1 0 0,-3 1-64,-2 4 1,5-4 0,-4 4 0,3-4 0,-3 1 0,1 1 0,-2 1 289,1-1 1,2-2-1,-3-1 1,2 0 0,3 0-1,1 0 1,0 0-207,-3 0 0,3 0 1,-2 2-1,0 1 1,1 3-1,-3 1 0,-1 2-350,1-1 0,-3 3 0,1-2 0,-1 2 0,-3-1 0,3-1 509,1 1 0,-1 1 1,4-1-1,2-1 1,1 1-1,2 2-414,-1 1 0,2-4 0,3 0 0,4 2 0,0 0 0,1 3 1,-1-2-163,-1-4 0,5 9 1,-5-4-1,1 2 0,-1 0 1,1-2-21,-1 0 1,0 1 0,3-1-1,-2 0 1,2 1-1,0-1 3,-1 0 1,2 1 0,-2-1 0,3 0-1,2 1 296,3-1 0,2 0 0,5-1 0,-2-2 0,1-1 1,2 0-44,1-1 1,1 3 0,-1-2 0,0 3 0,1 0-1,-1-2 1,0-1 67,1 2 0,0 1 0,3-1 1,2 0-1,0-2 0,2-1 1,-2 1 197,0 0 0,5-4 0,-2 2 0,3-1 0,2-2 1,1 1-1,2 1 314,1 1 0,6-4 0,-3 3 1,2-1-1,-1-1 0,4 0-245,4 2 1,-6-4-1,3 2 1,-2-1-1,1 0 1,-1 3-1,-2 0 9,-5 0 1,1 3-1,1-5 1,1-1-1,2 0 1,-1 0 150,1 2 1,-5-1-1,4-4 1,2 0 0,2 0-1,1-1 1,0-2 0,0-2-7,0 2 0,0 2 0,1 1 1,2 0-1,3 0 0,0 0-392,0 0 0,3 0 1,-5 0-1,-1 1 1,0 2-1,-1 2 1,1-2-29,0-2 0,-9 4 0,6-1 0,-2-1 0,1-2 0,1-1 0,-2 0 0,-2 0 0,1-1 0,-5-2 0,1-3 0,1 0 0,-1 0 0,-1 3 0,4-3 0,-4 2 0,1 1 0,-1 1 0,-2 2 0,0 0 0,1 0 0,-3 0 0,3 0 0,-3 0 0,-1 0 0,0 0 0,-1 0 0,1 0 0,-2 0 0,-1 0 0,-2 0 0,0 0 0,0 0 0,1 0 0,-7 0 0,3 0 0,-1 0 0,1 0 0,0 0 0,2 0 0,0 0 0,1 0 0,5 0 0,-1 0 0,1 0 0,0 0 0,-1 0 0,1 0 0,0 0 0,-1 0 0,1 0 0,0 0 0,-1 0 0,1 0 0,-2 0 0,-1 2 0,-2 1 0,0 1 0,1-1 0,-1-1 0,1-2 0,-2 0 0,1 0 0,1 0 0,-1 1 0,0 2 0,2 2 0,1-2 0,2 3 0,-1-2 0,1-1 0,0 0 0,-1 0 0,1 1 0,0 1 0,-1-5 0,1 0 0,0 0 0,-2 0 0,-2 0 0,0 0 0,-1 0 0,3 0 0,-1 0 0,-4 0 0,1 0 0,0-2 0,3-2 0,1 2 0,1-2 0,1 2 0,1 2 0,2 2 0,1 2 0,6-2 0,-1 2 0,2-1 0,4 0 0,1 2 0,1-2 0,-1-2 0,0-1 0,-2 0 0,2 0 0,-1 0 0,2 0 0,-1 0 0,-1 0 0,1 0 0,-8 0 0,4 0 0,1 0 0,-2 0 0,-2 0 0,1 0 0,-5 0 0,2 0 0,3 2 0,2 1 0,2 2 0,4 3 0,-2-5 0,4 1 0,1-2 0,-1-1 0,3 2 0,2 2 0,1-2 0,4-2 0,-1-1 0,0 0 0,4 0 0,-1 0 0,-1 0 0,1-1 0,-1-2 0,-2-2 0,-1 2 0,-2 2 0,0 1 0,-1 1 0,-3 4 0,6-2 0,-5 4 0,-1-1 0,0-2 0,-3 1 0,0-1 0,4 5 0,-1-4 0,1-2 0,2 0 0,-1-1 0,-1 3 0,3-1 0,-7-4 0,0 2 0,1 1 0,-2 1 0,-1-1 0,-1-1 0,5-2 0,-4 1 0,1 2 0,-4 2 0,-1-2 0,0-2 0,0-1 0,0 0 0,0 0 0,-2 0 0,1 0 0,-2 0 0,0 0 0,7 0 0,-5 0 0,1 0 0,6 0 0,3 0 0,6 0 0,-1 0 0,1 0 0,1 0 0,1 0 0,-2 0 0,1-1 0,-1-2 0,-1-2 0,3-1 0,-2 3 0,-5-1 0,-1-1 0,-3 1 0,0-1 0,-2 1 0,-4 3 0,0-2 0,0-3 0,0 0 0,-2 0 0,0 3 0,-3 1 0,5 1 0,4-2 0,-1-2 0,0 3 0,2 0 0,4 2 0,3-1 0,1-2 0,2-2 0,1 2 0,2 2 0,-1 1-115,3 0 1,-5 0 0,2 0 0,-2 0 0,-3 0 0,-2 0 0,-2 0 134,-2 0 0,2-2 0,-3-2 0,-2-4 0,0 0 0,0-1 0,1-2-65,-1-1 0,0-1 0,0 0 0,1-1 0,-1 1 0,0 0-274,2-1 0,-5 1 0,1 0 0,-5-2 0,-2-1 0,-2-2 0,3 2 31,-1 1 1,-5 2 0,2-1 0,-3 1 0,-1-2 0,0-1-1,-1-2 49,1 2 0,-5 1 0,-1 2 0,0-1 0,-2 1 0,2 0-11,0-1 0,-4-1 1,4-1-1,-2-2 0,-1 1 1,0-1-1,-2 0-239,-4 2 1,1-3 0,-5 1-1,-1 1 1,-2 3 0,-4 0-19,-1 1 1,0 0 0,0-1-1,0 1 1,-1 0 0,-4-1 337,-4 1 1,-3 0 0,-2-1 0,-3 1-1,0 1 1,-1 2 0,-2 2 177,-2 3 1,-3-1 0,-2 3 0,-1-3 0,-3 0-1,-3-2 1,-1 2 188,-1 1 0,0-6 1,-4 4-1,0-2 1,1 0-1,-1 0 11,0 2 1,1-4 0,3 7 0,4-1-1,1 1 1,-2 0 0,-1 1-6,-3 1 0,3 2 0,-2 0 1,1-1-1,-1-2 0,1-2 0,-2 2 43,-2 2 1,-2 1 0,-2-2 0,-3-1-1,0-1 1,-1 1 91,-1 1 0,4-2 0,-4 0 0,1-1 0,0 1 0,-4-1 0,1 1 32,1-2 1,-1 4 0,2-3 0,-2 0 0,-5-1 0,-1 0 0,-2 0-262,0 3 1,4 0-1,2 0 1,-3-1-1,0 1 1,-1 2-220,-2 1 1,2 0-1,-5 0 1,-1 0-1,0 0 1,-2 0-1,5 0-43,2 0 1,4 0 0,0 0 0,-1 0-1,1 0 1,0 0 0,-1 0 106,1 0 0,0-5 0,0 1 0,-1 1 0,1 1 0,-3 2 58,-7 0 1,4 0 0,-12 0 0,-2 0-1,-1 0 1,-1 0 0,1 0-104,4 0 0,-4 5 0,9-1 0,1-1 1,-1-1-1,4-2 0,-2 0 84,0 0 0,1 0 0,0 0 0,4 0 1,4 0-1,0 0 121,1 0 0,0 0 0,1 0 1,1 0-1,4-2 0,0-1-25,-1-1 1,-2-1 0,-6 5-1,-4 0 1,1 0 0,-3 0-1,0 2 1,-4 1-268,3 1 0,4 2 1,-1-3-1,4 3 1,4 0-1,0 0 121,0-3 1,-2-2 0,-1-1-1,0 0 1,3 0 0,2 0-1,1 0 132,0 0 1,2 0 0,-4 0 0,4 0 0,0 0 0,1 0 50,0 0 1,-8-4 0,3-1 0,-3 2 0,-2 2 0,1 1 0,-1 0-148,-2 0 0,3 0 0,-1 0 0,4 0 0,3 0 0,-1 0 0,0 0 35,1 0 0,-3 0 0,3 0 1,-3 0-1,-1-2 0,1-1 112,3-1 1,-1 0 0,4 2 0,0-1 0,-1-1 0,1-1 0,-2 1-48,1-1 0,-2 1 1,-4 4-1,-2 0 0,-1 0 1,-5 0-1,-1 1-249,-2 4 1,-3-2 0,7 4 0,-3 1 0,0-3 0,2 1 116,0-3 1,6 0 0,-2 0 0,2 2 0,2-2-1,-2-2 91,-3-1 0,-1 0 0,-3 0 1,4 0-1,1 0 0,1 0 0,-2 0 66,2 0 0,0 0 0,0 0 0,-4 0 1,1 2-1,-3 2 0,-2 5-265,-4 3 0,-6 1 0,0 2 0,36-7 0,-1 0 0,-2 1 0,-1 0 0,0-1 0,0 0 104,-1 0 1,0-1 0,-2-2-1,1-1 1,1 0 0,0 1-1,0-1 1,0 1 0,0-1 0,0 1-1,1-1 1,1-1 0,0 0-1,1 0 112,-1-1 0,2-1 0,1 0 0,0 1 0,-36 1 0,1 1 0,5-1 0,2-1 0,2-1-200,0 4 1,-4 1-1,7 4 1,1 0 0,1 4-1,2 3-1757,4 4 1786,-9 1 1,13 5 0,-10 0 0</inkml:trace>
  <inkml:trace contextRef="#ctx0" brushRef="#br0">5132 10448 28876,'-7'-5'-509,"2"-4"0,5-2 0,3 1 0,3 3 0,2 1 0,2 3 0,2 1 0,1 2 0,0 2 770,1 2 0,-1-1 0,2 4 0,1-1 0,3-3 0,1 0 1,0 0-1,1 2 0,4-2 85,5-2 1,1 4-1,6-1 1,2-1 0,-4-2-1,1-1 1,-2 0 0,3 0-1,0 0-227,-2 0 1,2 0 0,-4 0 0,0 0 0,1 0 0,-2 0 40,1 0 0,-2 0 1,-4 0-1,-1 0 1,1 0-1,0 0 1,1 0 4,3 0 1,-2 0 0,5 0 0,2 2 0,0 1 0,4 1 0,0 1-219,3 1 0,-5-5 1,-1 4-1,2-2 0,1 0 1,-2 1-1,1-1 105,-1-2 1,-2 4 0,-2-1-1,-2-1 1,-2-1 0,0-2 0,-1 0-53,2 0 0,0 0 0,-2 0 0,0 0 0,2 0 0,-1 0 0,-2 0 0,3 0 0,0 0 0,0 0 0,0 0 0,2 0 0,1 0 0,3 0 0,2 0 0,1 0 0,1 0 0,2 0 0,1-2 0,-1-1 0,-1-1 0,2-1 0,-1 4 0,-1-2 0,-4-1 0,1 1 0,-2 1 0,-2 2 0,1 0 0,-4 0 0,0 0 0,-1 0 0,-2 0 0,4 0 0,-2 0 0,0 0 0,0 0 0,0 0 0,0 0 0,2 0 0,3 0 0,1 0 0,0 0 0,-2 0 0,2 0 0,0-1 0,-1-4 0,1 2 0,-5-4 0,1 1 0,1 1 0,-1 1 0,-1 0 0,-1-1 0,-3 5 0,2 0 0,1 0 0,-1 0 0,-2 0 0,-3 2 0,-3 2 0,3-2 0,-2 3 0,2 0 0,2-1 0,-1 1 0,1 1 0,4-5 0,2 4 0,-1-4 0,1-1 0,-2 0 0,0 0 0,0 0 0,3-1 0,-1-2 0,2-2 0,-1 1 0,-1-1 0,-1 1 0,3 1 0,-6-3 0,4 2 0,-4 1 0,-1 1 0,-2 2 0,-1 0 0,0 0 0,2 0 0,-1 0 0,1 0 0,0 0 0,-1 0 0,1 0 0,1 0 0,2 0 0,2 0 0,1 0 0,1 0 0,0-1 0,3-4 0,2 4 0,-1-4 0,-1 2 0,-1 0 0,1-1 0,0 0 0,-2-2 0,2 4 0,-6-2 0,-1 2 0,-2 2 0,-1 0 0,-1 0 0,-5 0 0,-2 0 0,-1 0 0,0 2 0,-2 1 0,1 1 0,0-1 0,-2-1 0,4-2 0,-1 0 0,1 0 0,2 0 0,3 0 0,1 0 0,3 0 0,2 0 0,1 0 0,-1 0 0,-1 0 0,1 0 0,1 0 0,4 0 0,-3 0 0,-3 0 0,-1 0 0,-1 1 0,0 3 0,-1-2 0,0 2 0,-3-2 0,-1-2 0,2 0 0,0 1 0,-2 4 0,3-4 0,-3 4 0,4-4 0,0-1 0,1 0 0,1 0 0,3 0 0,-3-4 0,5-1 0,-2 2 0,2 2 0,-1 1 0,1 0 0,-2 0 0,-3 0 0,2 0 0,1 0 0,-2 0 0,1 1 0,1 4 0,-3-2 0,3 4 0,-3-1 0,1-2 0,0 1 0,2-1 0,2 1 0,-3-5 0,2 0 0,1 0 0,-1 0 0,-1 0 0,2 0 0,-5 0 0,5 0 0,-2 0 0,1 0 0,1 0 0,0 0 0,4 0 0,-3 0 0,1 0 0,-1 0 0,0 1 0,-1 2 0,0 2 0,2 1 0,-2-3 0,-1 1 0,1 0 0,-2 1 0,0-1 0,0-1 0,2-1 0,-4-2 0,2 0 0,1 0 0,-1 0 0,0 0 0,4 0 0,-2 0 0,-1 0 0,1 0 0,-2 0 0,0 0 0,0 0 0,2 0 0,-3 0 0,1 0 0,-2 0 0,-1 0 0,-2 0 0,-4 0 0,3 0 0,-3 0 0,2 0 0,-2 0 0,-3 0 0,1 0 0,-6 0 0,4 0 0,-3 0 0,-2 0 0,1 0-836,-1 0 1,0 0 0,1 0-1,-1 0 802,0 0 0,1 0 0,-1 0 0</inkml:trace>
  <inkml:trace contextRef="#ctx0" brushRef="#br0">2306 12194 29174,'-13'-13'-2477,"-1"1"1,1 3 2504,0 5 1,-1 2 0,1 2 0,0 2 0,-1 1 0,1 3 0,0 1 0,-1 2 0,3 0 0,0 0 0,4 1-507,1 2 1,1-3-1,7-2 1,2-1 0,5-3-1,3-1 1,3-2-1,3 0 1334,4 0 0,5 0 1,4-2-1,3-2 1,1-5-1,1-3 0,-1-1 1,1-1-548,0 1 0,-2 0 0,3 1 1,-3 1-1,-2 4 0,-2 1-420,-2 3 1,-3 2-1,-1 1 1,-3 0-1,-1 0 1,0 0-1,-1 1 1,-1 2-9,1 2 1,-4 1 0,4-4-1,-1 3 1,0-2 0,-2-2 5,-1-1 0,2 0 0,3 0 1,-1 0-1,2 0 0,-1 0 0,4 0-807,1 0 1,2 0 958,0 0 1,-1-6 0,1-1 0</inkml:trace>
  <inkml:trace contextRef="#ctx0" brushRef="#br0">3119 11968 28937,'-13'-8'-282,"0"4"0,1 8 0,3 5 0,6 3 750,6 1 1,6-5 0,9-2-1,7-2 1,7 1 0,10-1-1,4 1 1,3 0-268,-2 3 1,3-4-1,-4 4 1,2-1-1,0-1 1,0 1-202,-4 1 0,-4 1 0,-6 4 0,-7 0 0,-8 1 0,-5-1 0,-5 2-870,-5 3 0,-8-2 0,-7 5 0,-7-2 0,-8-1 0,-8-1 196,-5 1 0,-1 0 0,-1-5 0,-2 1 0,-2 0 0,2 4 0,2 4 569,1 4 1,0-6 0,0 0 0</inkml:trace>
  <inkml:trace contextRef="#ctx0" brushRef="#br0">1613 13807 30063,'-13'-2'-749,"-1"-2"1,2-5-1967,4-3 2570,-4-1 1,9 4-1,-5 0 1,2-1 182,3-2 1,2 6-1,2 5 1,4 4-1,5-1 1,5 0-1,4-2 589,2 0 0,1 0 1,5-2-1,0 0 0,1-4 1,3-2-1,3-1 0,1 0-312,1 1 0,-2 0 0,2-2 1,-5 2-1,-3 2 0,-1 3 1,-1 2-316,1 1-157,-6-6 1,2 5 0,-5-4 0,-2 4 0,-1 1-1,-2 0-480,1 0 1,-1 0 0,0 0 314,1 0 1,-1 1-1,0 2 1,1 2-1,-1-1 1,2 0-3163,3 1 3763,-3 5 0,10-8 1,-5 4-1</inkml:trace>
  <inkml:trace contextRef="#ctx0" brushRef="#br0">2346 13554 25301,'-7'-14'-2696,"2"1"1,5 6 3020,5 2 0,-4 5 0,5 3 0,0 3 0,3 0 1,4 1-1,4-1 232,0 0 1,3 0-1,-3-3 1,6 3 0,0 0-1,1 1-363,-2 1 1,0-1 0,4 4 0,-3-3-1,-2 3 1,-2 1 0,-2 1 0,-4 0-452,-4 1 1,1-1 0,-5 2 0,-2 1 0,-2 2 0,-2 0 0,-4-1-173,-4 1 1,-4 1 0,-3-2 0,-4 0 0,1 0 0,-2-2-24,1-2 0,-1 2 0,-3 1 0,3 2 0,2-2 0,3-1 1,1 0 111,2 2 0,5-2 0,2 5 1</inkml:trace>
  <inkml:trace contextRef="#ctx0" brushRef="#br0">1586 15686 30493,'-13'-27'-3924,"0"1"0,-1-2 3400,1-3 1,0 7 0,-1-3 0,1 3 0,0 4 640,-1 2 1,1 5-1,0 4 1,-1 4 0,1 4-1,1 2-44,3 4 1,6 2 0,12 5 0,9-2 0,7-1 0,5 2-1,2-1 1,2 0 0,3-2 0,3-2 435,5-3 1,-2-2 0,4-1 0,2 0 0,0 0 0,3 0 0,-3-1-1,-2-2-337,-4-2 0,-1-4 0,-4 3 1,-1 1-1,-4-1 0,-4 3-514,-4 1 1,-1 2 0,1 0 0,-2 2 0,-6 2 110,-2 5 1,-2 3 0,1 1 0</inkml:trace>
  <inkml:trace contextRef="#ctx0" brushRef="#br0">2306 15380 30305,'0'-37'-2317,"0"5"1,6 13 0,3 15-1,4 4 2245,5 4 0,0 4 1,6 5-1,2 0 1,1 2-1,5 3 1,2 4-111,4 3 0,0 6 0,-8 2 0,-4-1 0,-1 3 0,-7-3 0,-4 1-376,-6-4 1,-5-1 0,0-1 0,-6 0-1,-7-1 1,-8 1 0,-7 0 479,-5-1 1,-11 1 0,-2 0 0,-7 1-1,-8 1 290,-1 2 0,-6 1 1,4-6-1</inkml:trace>
  <inkml:trace contextRef="#ctx0" brushRef="#br0">3732 16419 26381,'-13'-6'-601,"0"-3"0,-1 2 0,3-2 1,0-1-1,2-2 0,-1-2 688,-2 1 0,-1 4 0,1 0 0,2 0 0,1 2 0,-2 3 0,-1 1 0,-1 0 0,0-2 0,-2 2 0,-1 3 0,-4 3 0,0 3 0,-2 2 1,-1 0-15,1 0 0,-2 2 0,-4-4 1,-1 2-1,2 0 0,-1 0 1,3-2 132,-1 0 1,-5-3 0,8 4 0,-1 0 0,-1 1 0,1 2 0,0 2-295,2 1 1,4 2 0,-2 3 0,-1 4 0,2 2 0,-2 0 0,2-2 0,-1 1-16,4 3 0,0-6 1,0 0-1,-1-3 1,4 1-1,3-2 0,1-1 246,1-1 0,2-1 0,6 0 1,2 1-1,2-1-68,5 0 0,4 1 0,5-3 0,4 0 1,4-2-1,2 1 0,1 2 15,3 1 0,5 1 0,-2-1 1,4 0-1,4 0 0,2-1 1,6-1-38,-1-2 0,1-5 1,2 3-1,0 1 1,1-2-1,-1 0 1,-1-2 57,-3 2 0,1-3 1,-4 4-1,0 1 0,1-2 1,-1 1-76,0 1 1,4-4-1,-2 3 1,1-1 0,-1-1-1,3-1 1,2 1 1015,5-2-770,-3-2 0,8-1 0,-3 0 0,0 0 0,4 0 0,0 0 0,-2 0-5,-4 0 0,-3 0 1,-2 0-1,-1-1 1,-2-2-1,-1-2 1,0 2-278,-2 2 0,-1 1 0,-4 1 0,1 2 0,2 2 0,0-1-4,-4 2 1,7-3 0,-7 4 0,4-1 0,2-3 0,-1 0 0,1 0 6,1 2 0,-4-1 0,5-4 0,1 2 0,1 1 0,-1 1 1,-2 0-4,-3 2 0,6-3 0,-2 6 0,1 0 0,0 0 0,-1 0 0,0 1 0,0 1 0,0-3 0,0 0 0,4-5 0,0 1 0,1-1 0,-1-1 0,0-2 0,1-5 0,1-1 0,1 0 0,2-1 0,-2 0 0,-3-2 0,-4 1 0,1 1 0,-5 4 0,-1-1 0,1 1 0,1 1 0,0 2 0,-1 0 0,4 0 0,-3 2 0,2 1 0,2 2 0,2 1 0,4 2 0,6-1 0,-7-2 0,9 2 0,-1-1 0,-2-3 0,1-2 0,-2-1 0,-1 0 0,3 0 0,-4 0 0,-2-1 0,-1-2 0,-3-3 0,-2 0 0,-1 0 0,-6-3 0,1 3 0,-1 0 0,0 1 0,3 0 0,0 1 0,0-1 0,4 1 0,-1 4 0,2-2 0,1-1 0,-1-1 0,4 1 0,0 0 0,0-2 0,3 4 0,1-5 0,0 0 0,2-1 0,-2-2 0,0 0 0,2 0 0,-6-4 0,-5 1 0,-1 0 0,-3 0 0,1-3 0,1 1 0,-5-1 0,1 1 0,-1 0 0,1-3 0,4-2 0,-1 0-324,-2 0 1,1-5 0,0 2 0,-1-2-1,1 0 1,-4 4 0,-2-1-11,0 0 1,-8 5-1,8-2 1,-3 3-1,-1 2 1,-2-2-1,0-1 121,0-2 0,-4 0 0,1 5 1,-3 0-1,-1-1 0,-2 1 1,-1 0 161,-2-1 0,-6-3 0,2-1 0,-3 2 0,-3 1 1,-4 1-1,-3 1-147,-4 0 0,-1-5 0,-1 0 0,-5 2 0,-7 1 0,-8 2 0,-4-1 36,-2 1 0,-7 0 0,-5-1 0,-5 1 0,-3 0 1,-4-2-1,-1-1 224,-1-2 1,0-4 0,-1 2-1,1 0 1,0-2 0,1-1 0,0 3 306,-1 0 0,2-2 0,-6 6 0,0 3 0,1 4 0,-3 1 0,0 2-278,-1 0 1,-8 2 0,0 4 0,-3 0 0,-5 0 0,1 0 0,36 0 0,-1 0-247,2 0 0,-1 0 1,1 0-1,-1 0 1,0 0-1,-2 0 1,1 0-1,-1 0 0,0 0 1,1 0-1,-1 0 1,0 0-1,2 0 1,0 0 256,-1 0 1,1 0 0,1 0-1,-1 0 1,0 0 0,0 0-1,0 0 1,1 0 0,-1 0-1,0 0 1,-33 0 0,1-2 168,0-2 0,1 1 0,-4-4 1,0 1-1,0 1 0,36 3 0,-1 0 1,0 0-1,-1-1-170,1 2 0,-2-1 0,0 2 1,0-1-1,-2 1 0,1 0 1,0 0-1,0 0 0,-3 0 1,-1 0-1,2 0 0,-1 0 1,0 0-1,-1 0-212,0 0 1,1 0 0,6 2 0,0 0 0,-5 1 0,-1-1 0,1 0 0,1-1 0,0 0 0,0-1 0,0 0 0,0 0 0,1 0 0,1 0 163,1 0 0,0 0 0,-4 0 1,0 0-1,4 0 0,0 0 1,0 0-1,-1 0 0,-1 0 1,0 0-1,-1 0 0,1 0 1,-3 0-1,0 0-26,-3 0 1,1 0 0,4 3 0,0 0 0,-6 1 0,-1 0-1,1 1 1,2 0 0,0 1 0,0 0 0,-2 1 0,0 1-1,1 0 1,-1 0-201,-1 1 0,0 1 0,1 0 0,1-1 1,0 3-1,-1 0 0,1-1 0,0 0 1,-1 0-1,0 1 0,3-1 0,1 0 1,-2-1-1,0 0 65,1 0 0,-1 0 1,3-1-1,-1 0 1,-1-3-1,-1 1 1,1-1-1,0 1 1,2 0-1,1-1 0,-2 1 1,1-2 351,1 0 1,1-1-162,0 3 1,1-2 0,-31-2-1,4 4 1,4 1 0,3-2 0,3 1-1,5 1-554,1 2 1,-1 8 472,-5 4 0,3 9 0,-4 3 0</inkml:trace>
  <inkml:trace contextRef="#ctx0" brushRef="#br0">2919 17858 29993,'-28'-26'-2781,"3"6"1,12 7 2075,-1 7 1,5 5 678,1 1 1,5 1 0,0 2 0,6 2 0,5-1 0,6 1-1,2-1 1,3 0 0,2 1 0,4 1 0,3 1 574,4 4 1,5-4-1,0 2 1,4 1 0,3 2-1,-1 1 1,0 1-645,2-1 0,-2 0 1,3 1-1,-3-1 1,-6-1-1,-2-2 0,-2-2 1,-1-1-1332,-2 0 1,0-4 0,-2 2 1521,-2-4 1,10-13-1,-8-2 1</inkml:trace>
  <inkml:trace contextRef="#ctx0" brushRef="#br0">3559 17912 29648,'-16'-14'-1433,"3"1"1,8 0 0,1-1 1328,2 1 1,4 6 0,2 2-1,5 4 1,4 1 0,4 1-415,0 4 1,6 7 0,-6 7-1,0 1 1,-4 4 0,-4 3-1,-5 4-764,-2 4 0,-10 0 0,-3-1 0,-9 0 0,-5-2 1345,-7 1 1,-11-2-1,-5-4 1</inkml:trace>
  <inkml:trace contextRef="#ctx0" brushRef="#br0">2959 18618 28722,'-13'-13'-1358,"0"-1"1,1 1 0,1 0 0,3-2-1,-3-1 1105,-1-2 0,0 0 0,2 6 0,1 2 0,0 1 0,0 0 0,2 0 0,1 0 0,2 0 247,-2 2 1,4 0-121,-2 2 1,2 5-1,2 0 1,2 8-1,1 3 1,3 3-1,3 1 1,4 1 112,3 2 0,8-1 1,0-3-1,4-1 1,4-1-1,2-2 150,3-1 1,2-6 0,1 2-1,-2-2 1,-1 0 0,-1 1 0,0-1-1,-2-2-89,-3-1 1,-5 0-1,-2 0 1,-3 2 0,0 2-1,-2 5-1652,0 3 0,3 0 1812,-4-3 0,6 3 0,-4-5 0</inkml:trace>
  <inkml:trace contextRef="#ctx0" brushRef="#br0">3506 18538 29604,'-21'-12'-1217,"3"3"1,4 5 0,2 8 577,3 5 0,3 3 0,6 1 0,3 2 0,4 2 0,8 2 0,4 0 0,5 0 455,1-2 0,-3-1 1,-1 0-1,-3 3 1,-5 1-1,-4 0 1,-4 0-177,-7-1 0,-10 5 1,-10-2-1,-5 1 0,-4 1 1,-6-3 527,-6-2 1,-4 5 0,-6-3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1546 4931 23867,'-20'-6'0,"3"-3"0,5-1 0,5 0-892,1 1 0,-3 4 1,6-2 1499,5 1 1,4 1 0,7 5-1,2 0 1,1 0 69,2 0 1,9 0 0,-2 0 0,1 0-1,5 0 1,2 0 0,4 0-251,2 0-218,1 0 1,5-1 0,4-2 0,2-3 0,-1-1 0,-1-2 0,0 0 0,-2 0-126,-2-1 0,-5 2 1,-5 1-1,-4-1 1,-4 2-1,-5-1-519,-4 0 1,-3 4-1,-2-3 1,0 1-1,1 1-1245,-1 1 0,0 1 0,1 2 2078,-1 0 0,0 0 0,1 0 0</inkml:trace>
  <inkml:trace contextRef="#ctx0" brushRef="#br0">2573 4691 31328,'6'-13'-2793,"-3"1"0,5 3 0,4 5 3518,5 2 0,-1 2 0,5 0 1,-1 0-1,1 0 0,3 0 0,0 0 1,-1-1-264,-1-4 1,-1 4-1,3-4 1,-3 4-1,-2 2 1,-3 4-1,-3 4-1274,-4 3 0,2-4 1,-7 3-1,-1 2 0,-4 3 1,-7 2-1,-7 0 412,-4 0 1,-3 1-1,-5-3 1,1 3-1,0 1 1,3-1-1,1-3 16,-2-1 1,5-2 0,-1 1-1,3-1 1,0 2 0,4 1 71,3 2 1,7 6 0,-3-4 0</inkml:trace>
  <inkml:trace contextRef="#ctx0" brushRef="#br0">5919 6157 30592,'-6'-12'-8628,"-3"3"8718,3 3 1,-3 8 0,9 1-1,6 1 1,4-1 0,4-1-1,-1-2 1,2 0 0,1 0-1,3 0 546,2 0 0,1 0 0,5 0 1,0 0-1,1 0 0,1 0 1,4 0-1,-1 0-417,1 0 1,4 0-1,0 0 1,3 0 0,5 0-1,-1 0 1,5 0 0,0-2-86,3-2 1,-5 2 0,2-2 0,0 2 0,1 1 0,0-2 0,2-1 62,-1 1 0,-5 1 0,1 1 0,0-2 1,1-2-1,1 2 0,-1 2-192,1 1 0,-6 4 1,3 2-1,-1 0 1,-1 0-1,-2-2 0,-2 2-143,0 3 0,-3-1 0,7-1 0,-1 1 0,-2-3 0,2 3 0,-1-2 374,1 0 0,4-2 1,-2-4-1,-2 2 1,-2 1-1,-1 1 1,0-1-237,0-2 0,0-1 0,0 0 0,0 0 0,0 0 0,0 0 0,-1 0 0,-4 0 0,4 0 0,-4 0 0,2 0 0,0 0 0,-1 0 0,1 0 0,1 0 0,2 0 0,5 0 0,1 0 0,0 0 0,1 0 0,0 0 0,4 0 0,-4 0 0,2 0 0,1 0 0,2 0 0,0-1 0,-2-2 0,-1-1 0,2 1 0,-1 1 0,0 1 0,-2-2 0,-1-2 0,0 2 0,2 2 0,-1 1 0,-1 0 0,-4 0 0,3 0 0,-2 0 0,1 0 0,-4 0 0,2 0 0,0 0 0,-1 0 0,1 0 0,3 0 0,0 1 0,-1 2 0,-2 2-24,-1-2 1,-4-2-1,1 1 1,-2 1-1,1 2 1,-2 3-799,-2 2 1,-3 2 0,-4 3 0,-1 1 684,1 2 0,6-6 0,1-6 0</inkml:trace>
  <inkml:trace contextRef="#ctx0" brushRef="#br0">8625 7183 28441,'-14'-13'-2231,"5"4"1,1 0 1950,-3-1 0,1 2 1,1 0-1,4-3 1,4-1-1,1-1 0,1 0 1,5-1-1,6 1 1,6 1 894,3 3 1,1-1-1,6 6 1,3 1 0,6 1-1,5 4 1,4 3 0,1 7-1,5 6-813,4 3 142,5 1 1,-26-9 0,1 1 0,0-1 0,1 0 0,-1 0 0,0 0 0,2-1 0,0-1 0,0 0 0,1-1 0,2-1 0,1 0 45,0-3 0,1 0 0,0-1 0,-1-2 0,1-1 1,0-1-1,-1 2 0,0-1 0,-1 0 0,0-1 0,0-1 1,1 0-1,-2-1 0,0-1 18,-2 0 0,1-1 0,32-7 0,-9 1 0,-4-1 1,-5 1-82,-4 4 0,-3-2 1,-6 0-1</inkml:trace>
  <inkml:trace contextRef="#ctx0" brushRef="#br0">3453 7956 30203,'-14'-1'-416,"1"-2"0,0-2 1,-1 2-1,1 2 713,0 1 1,-1 0-66,1 0 1,11 0-1,7 0 1,5 1-1,5 4 1,3 2-1,4 2-459,3 0 0,3-4 1,3 2-1,3-1-63,1-3 1,6-2 0,-4-1 0,0 0 0,0 0 0,-1 0-28,-1 0 1,-5 0 0,2-1 0,0-2-1,-1-3 1,-3 0-2034,-5 0 2248,3 2 1,-6-8 0,7-3-1</inkml:trace>
  <inkml:trace contextRef="#ctx0" brushRef="#br0">4052 7903 29764,'6'-27'-2761,"2"13"1,5 5 0,0 7 2422,1 7 1,-1 2 0,0 6-1,1 1 1,-1-1 0,0 0-1,2 1 1,1-1 304,2 0 0,0 1 0,-5-3 1,1 0-1,-1-2 0,-1 1-154,-3 2 1,-2-3-1,-4 0 1,0 0-1,-4-1 1,-7 1 202,-4 2 1,-3 2 0,-2 3 57,-5 2 1,-16 6 0,-3-3-1</inkml:trace>
  <inkml:trace contextRef="#ctx0" brushRef="#br0">11344 4998 7941,'-7'1'0,"2"4"0,5 2 30,5 0 1,3-1 0,10-6-1,6 0 1,4 0 0,3-1-1,0-4 1,0-2 0,2-2-1,0 0 1101,-1-1 1,4 0 0,-7-1-1,-2 4 1,-3-1 0,-2 2-2938,-1 0 1,-2 2 1805,-6 4 0,1 0 0,-1 0 0</inkml:trace>
  <inkml:trace contextRef="#ctx0" brushRef="#br0">12090 4878 8825,'-5'-8'2515,"5"4"0,7 2-2068,5 2 0,6-4 0,1 0 0,0 1 1,2 0-1,0 0 0,2-3-343,2-2 1,-2 4 0,-3-5 0,1 0 0,-2 0 0,-1 0 0,-6-1-362,-6-2 1,-6 0 0,-5 3-1,-3 5 1,-6 2 0,-4 2 1006,-4 0 1,-3 2 0,-2 2-1,1 5 1,1 5 0,1 3 0,3 4-368,2 0 0,3 4 0,5-3 0,4 3 0,1 2 0,3 0 0,1-1-1288,2 1 1,8-5 0,4-3 0,7-2 0,6-7 0,9-2 904,8-6 0,5-12 0,6-5 0</inkml:trace>
  <inkml:trace contextRef="#ctx0" brushRef="#br0">12650 4798 8641,'-13'0'1614,"1"1"0,2 2 0,2 3-441,2 2 1,-2-4-1,3 5 1,2 1 0,2 2-1,1 1 1,0 1-863,0-1 1,6-6-1,2-2 1,6-4 0,4-1-1,2-1 1,3-4 0,-3-3-1253,0-4 1,2-2 0,-6 1 0,-3 0 0,-4-1 0,-4 3 0,-7 2 1188,-5 4 0,-5 10 1,-1 5-1,-1 5 1,1 4-1,0 0 1,1 2-1,1 0 92,3 3 0,5-1 0,-2 1 0,5-3 1,5-2-1,5-4 0,6-3 0,6-5 0,4-1 1,2-5 25,3-4-366,3-4 0,6-18 0,0-3 0</inkml:trace>
  <inkml:trace contextRef="#ctx0" brushRef="#br0">13090 4811 7927,'0'-9'0,"0"3"0,0 5 0,0 4 0,0 10 0,0 0 0,2 1 0,1-1 0,3-1 0,0-2 0,-1-1 0,6 0 0,-4 4 0,2-1 0,0-3 0,-6-1 0,0-6 0,-6 3 0,-6-2 0,-3-2 0,6-1 0,8 0 0,10-1 0,8-2 0,6-2 0,0-5 0,7-3 0,1-8 0</inkml:trace>
  <inkml:trace contextRef="#ctx0" brushRef="#br0">13343 4864 7927,'14'-13'0,"-2"0"0,-3-1 0,-2 1 0,-3 0 0,-1 5 0,6 4 0,3 2 0,3 2 0,3 0 0,-4 2 0,-2 2 0,-3 5 0,2 3 0,-5 7 0,-2 4 0,-3 2 0,-1 4 0,-1 4 1092,-3 2 0,-5 7 0,-9-7 0,-3 2 1,-1-1-1,0-5 0,-2-3 0,0-3 1,1-2 1364,0-6 1,7-2-1,0-4 1,7-8-3863,9-12 1,13-9 0,14-10-1,5-2 1,3-2 0,-3-1-1,-1 0-83,0 4 1,2-4 0,-5 4 0,0 2 1487,-3 3 0,5 2 0,4-5 0</inkml:trace>
  <inkml:trace contextRef="#ctx0" brushRef="#br0">14570 4358 10222,'-12'-18'0,"2"2"1745,1 4 1,4 0-1388,-4 8 0,5 5 0,-3 10 1,-1 5-1,1 9 0,-2 8 1,0 8-1,0 4 615,-1 0 1,-5 3-1,0-7 1,3-2 0,0-2-1,2-3-1179,1-3 0,3-4 1,6-4-1,0-2 1,2-3-633,2-6 1,-1-5-1,7-8 1,4-5-1,4-8 1,2-6-1,4-6 558,1 0 0,0-1 0,-2 2 0,-4 3 0,-1 3 1406,-1-1 0,1 7 1,-6 1-485,-3 11 1,-5 8 0,-8 9 0,-5 4 0,-3-1 0,-1 2 0,0-2-1242,-1 0 0,1 3 1,1-4-1,2-2 0,2-1-3520,2-2 1,8-5 4118,7-4 0,8-8 0,4-4 0</inkml:trace>
  <inkml:trace contextRef="#ctx0" brushRef="#br0">14783 4744 10501,'2'14'0,"1"-1"1127,1 0 0,0-4 0,-4 0 1,2 0-1,1 0-693,1 0 1,7-6 0,-2 1-1,2-2 1,3-2 0,-1 0-1,0-2 1,1-2-495,-1-5 0,0-3 1,1-1-1,-2-2 1,-3-1-1,-5-2 1,-3 2-373,-1 1 1,-1 3-1,-3 3 1,-5 5 488,-3 2 1,3 7 0,1 2-1,1 5 1,1 7 0,0 3 0,3 3-212,2 2 0,1-3 0,0 7 1,0-3-1,1-3 0,4-1 0,4-3-1154,2-2 0,4-3 0,2-7 0,2-4 0,0-5 1308,0-5 0,5-2 0,-3-7 0</inkml:trace>
  <inkml:trace contextRef="#ctx0" brushRef="#br0">15116 4864 7985,'5'-13'278,"1"0"1,0-1-1,1 3 1719,0 2 0,-2-2 0,4 8-750,1 5 1,-4 4-1,-1 7 1,-4 0 0,-1 1-1,0-1 1059,0 0-2506,0-5 1,0 4 0,0-3 0,2 1 0,2-1-2156,5-5 0,3-4 0,1-4 0,-1-5 1090,-3-3 0,-3 3 1353,-6 0 0,1 8 1,2 1-1,2 7 0,-1 5 1,2 1-89,3 1 1,4-2-1,5-2 1,4-3 0,5-1-1,4-3 0,3-1 0,6-2 0</inkml:trace>
  <inkml:trace contextRef="#ctx0" brushRef="#br0">15596 4811 9214,'-6'-12'830,"-3"3"1,-2-1-1,-3 6 1,1 1 301,0 1 1,1 4-1,3 4 1,4 5-1007,4 6 1,1 2-1,0-1 1,0 2-1,0 3 1,0-3 0,1 0-1414,4-4 0,4-1 0,7-3 1287,2-4 0,11-2 0,0-6 0</inkml:trace>
  <inkml:trace contextRef="#ctx0" brushRef="#br0">15983 4558 9795,'-9'4'2192,"2"2"0,-1 2-1611,1 2 0,2 2 0,-2 3 0,-1 2 0,3 6 0,-3 2 0,2 1-73,0 1 0,-3-2 1,5-1-1,0-3 0,-1-2 1,1-3-1,1-1-1151,1-2 1,4-5 0,2-4 0,5-4 0,3-4-458,1-5 0,-4-3 1,-2-1-1,1 1 1644,-1 3 1,-2 3 0,2 8 0,1 1 0,-1 2-660,3 3 0,-2 1 1,2 4-1,3-1 1,5-2-1,3-2 1,3-1-645,1 1 0,1-6 759,1 3 0,6-10 0,1-2 0</inkml:trace>
  <inkml:trace contextRef="#ctx0" brushRef="#br0">16316 4811 7978,'0'-9'4150,"0"0"-3053,0 6 1,0-1 0,2 8 0,1 5 0,1 3-328,-1 1 1,0-1 0,0-1-1,1-2 1,-1 1 0,0 0-1,0 1-862,2-2 1,1-7-1,-2 3 1,5-4 0,3-1-1,1 0-205,0 0 1,1-6 0,-1-2 0,0-4 0,1-2 0,-1 1 0,-1 0-650,-3-1 1,1 1-1,-4 1 1,0 2 1424,0 1 0,-2 8 1,-4 1-1,0 7 0,0 5 487,0 1 1,0 5 0,0 0 0,0-2 0,0-1-1,0-2-1064,0 0 1,0-4 0,2-1-1,2-2 1,5-3-396,3-2 0,1-7 1,1-3-1,-1-3 1,-1-1-1,-2 0 1,-2-1-667,-2 1 0,2 4 961,-3 0 1,-1 8 0,-4 1-1,0 7 1,0 5 0,0 3-102,0 3 1,6-4 0,3 3 0,5-5 0,3-5 0,5-1 0,4-3 298,0-2 0,1-7 0,0-1 0</inkml:trace>
  <inkml:trace contextRef="#ctx0" brushRef="#br0">16969 4824 7978,'0'-7'9830,"0"1"-8991,0 18 0,6-3 0,3 7-947,3-6 1,1-4 0,1-6-1,-1 0 1,0 0 0,1 0 0,-1 0-1406,0 0 0,-4-1 0,-1-4 0,-3-3 1290,-2-4 0,-3 4 0,-3 5 637,-1 6 1,0 0-1,4 6 1,0 2-405,0 0 1,1-3 0,5-4 0,6-2 0,6-4-820,2-2 0,1-4 1,3-5-1,-2-2 1,2-1-1,-1-3 1,0-2 314,-6-3 0,4-1 0,0-2 0,0-1 0,-2-1 0,-1-1 887,-1 5 0,1 0 0,-6 7 0,-3 2 0,-5 1 1389,-2 2 1,-2 7 0,0 7 0,-2 10-1210,-2 5 0,-2 6 1,-4-3-1,2 2 1,1 3-1,1 1-708,0 2 0,0-2 0,3-2 1,-1 0-1,2-1 0,4-1 0,5-4-5435,5-2 5570,-2-2 0,21 1 0,-3-1 0</inkml:trace>
  <inkml:trace contextRef="#ctx0" brushRef="#br0">17809 4665 8074,'-21'-21'289,"2"9"0,6 12 0,-2 7 84,-3 5 0,2-3 0,-5-2 1,2 1-1,3 1 0,1 4 1,1 5-1,1 1 409,0 0 1,4 4 0,2-4 0,1 2-1,3 1 1,3-2-2771,4-2 0,5-4 1988,9-6 0,14 4 0,10-4 0</inkml:trace>
  <inkml:trace contextRef="#ctx0" brushRef="#br0">18249 4651 8062,'-18'-16'666,"0"3"0,-4 4 1,3 12-1,0 1 202,-1-1 0,-3-1 1,2-2-1,0 1 0,5 3 1,4 5-1,5 3 0,1 3-501,3 3 1,7 2 0,8 7 0,9-2 0,10-1 0,6-2-539,3 2 0,-4 0 1,-4-2-1,-2-3 0,-7-1 1,-3 0-1,-8-2-21,-7-1 0,-21-3 1,-13-4-1,-13-2 1,-11-1-1,-5-1-255,-7-1 1,4 0 446,8 2 0,-6-4 0,4 5 0</inkml:trace>
  <inkml:trace contextRef="#ctx0" brushRef="#br0">8318 11381 8539,'-12'-6'101,"3"-2"0,-3 3 0,4 5 0,-3 8 0,2 3 0,5 3 0,4-2 209,4-4 0,4 0 0,5-5 1,0 1-1,2-1 0,3-1 1,6-1-1,4 2 0,4 2 0,2-2 412,3-2 1,6-1 0,3 0 0,2 0 0,4 0-1,2 0-520,4 0 1,6 0 0,0 0 0,2 2 0,5 0 0,0 3 0,-33-3 0,0-1-1,36 0-82,0-1 1,2 0 0,-4-1-1,1-2 1,1-3 0,0 0 245,-36 3 1,1 0-243,33-7 1,-32 8 0,-1 1-1,35-7 1,-36 5 0,-1-1 0,38-2-1,-1 0 44,0 3 0,-3 2 0,3 1 0,0 1 0,0 4 0,-36-1 0,-1 1 0,38 5-441,-4-1 0,-34-3 0,1 0 0,35 1 1,-5 2-1,-2-2 0,-2-1 279,-2-3-10,4-1 1,-12-2-1,4 0 1,-3-2-1,0-2 1,1-5-1,0-3-311,-4-1 0,0-5 1,-8 0-1,-1 2 0,-3 3 1,-4 2-1443,-5 2 0,-3 6 0,-1-1 1757,-1 2 0,-5 2 0,-2 0 0</inkml:trace>
  <inkml:trace contextRef="#ctx0" brushRef="#br0">9531 12541 17779,'-13'-12'-1136,"4"9"1,3-4-228,4 8 1569,5 7 1,23 6-1,6 3 1,10 0 0,9 0-1,9-4 1,8-3 0,4-2-1,-32-5 1,0 0 0,2-2-1,-1 1 1,4-1 0,1-1-1,-1 0 1,2 0-214,1 1 1,1-2 0,3-1 0,0-2 0,-2-1 0,1-2 0,0-1-1,0-1 1,1-3 0,1-2 0,-1 1 0,0 0 0,0-2 0,1-1-1,-1 0 1,0-1 0,0-2 0,-1-2 0,-1 0 0,-1-1-38,-1 1 1,-1-2 0,1-6-1,-2 0 1,-5 4 0,-1 0 0,-2-3-1,0-1 1,-2-1 0,-1 0 0,-3 0-1,-1 0 1,0 0 0,-2 0-1,-4 0 1,-2-1 238,15-33 0,-9 5 0,-16 0 0,-5 3 0,-7 1 0,-8 3 0,-11 0 2,-11 0 0,-10 9 0,-5 5 0,-8 4 0,-7 6 0,-8 4 0,-4 8-257,33 10 0,-1 1 0,-1 2 1,0 0-1,-6 4 0,0 1 0,-1 2 1,1 1-1,-4 4 0,0 2 0,-2 2 1,-1 2 10,-2 2 0,-1 1 1,0 4-1,0 1 0,-4 2 1,1 1-1,0 3 0,0 2 1,-2 1-1,0 2 0,2 0 1,0 0-1,2 0 0,1 1-34,4-2 1,2 0 0,2 1-1,1 0 1,3 0 0,2 0 0,4 0-1,2 1 1,5-3 0,3 1 0,4-2-1,2 1 1,-14 29-2526,10-3 0,12-3 2357,14-2 0,18-12 0,10-2 1</inkml:trace>
  <inkml:trace contextRef="#ctx0" brushRef="#br0">14610 12328 8555,'-13'-6'0,"-1"0"0,-1-5 0,-2 3 166,-6-3 1,0 4 0,-2-1 0,-1 2 0,-2 2 0,0 0 0,0-1 0,3 2 309,3 2 1,2 5 0,7 2 0,1 3-1,3 6 1,8 5 0,10 7 209,13 4 1,12 2-566,15 2 1,13 2-1,-23-21 1,2-2 0,3-1-1,1-1 1,2-2-1,2-1-1,2 0 1,0-3-1,6-1 1,0-2 0,3-1-1,0-1 1,3-2-1,0-1 1,4-2 0,1-1-1,1-1 1,0-2 0,0 0-1,1-1-262,0-2 0,-1-1 1,1-2-1,-1-1 0,1-1 1,0-1-1,-5 1 0,-2-2 1,-4 0-1,-2-2 0,-2-1 1,-2-1-1,-2-2 0,-1-1-144,-2 0 0,-1-2 0,-3-1 0,-2-2 0,-11 2 0,-2-1 0,-2 1 0,-2-1 0,15-27 0,-13 0 138,-12-2 1,-21 0-1,-21 5 1,-19 3-1,13 25 1,-4 4-1,-4 0 1,-3 3 0,-8 1-1,-2 2 206,-4 1 0,-4 2 1,-4 4-1,-4 2 0,16 3 1,-2 2-1,-1 0 1,-2 1-1,-1 0 0,0 2 1,-2 0-1,0 1 0,0 0 1,-1 3-1,-1 0 1,0 2-1,3 0 0,0 2 1,1 1 30,1 2 0,0 0 0,1 1 0,2 1 0,1 0 0,2 1 0,1 2 0,2 0 0,0 1 0,-20 9 0,1 2 0,2 0 0,2 2 0,6 1 0,3 1 0,3 0 0,2 1-203,6 0 1,4 1 0,9-2 0,4 0 0,-12 30 0,13 1 0,18-3 0,18-1 0,22-5-571,19-1 0,-9-30 1,4-2 683,5-1 0,2 0 0,5-1 0,1-1 0,2 0 0,0 0 0</inkml:trace>
  <inkml:trace contextRef="#ctx0" brushRef="#br0">16903 12194 8177,'-11'-13'0,"-2"0"0,-8 1 0,2 3 0,0 5 0,-1 2 179,3 2 1,8 0 0,0 0 0,0-1 0,2-4 0,4-4 0,6-1 527,5 1 1,0 2 0,1 4-1,1-2 1,3 2 0,4 3-1,2 5 1,2 4 0,1 4-6,-1 5 1,5-2 0,0 5-1,5-1 1,4 0 0,7 0 0,4-2-1,5-2 1,4-4-524,4 0 1,7-6 0,-7-2 0,-1-2-1,-2-2 1,-4-2 0,-2-2-1573,-2-5 0,-1-3 0,-6-1 1,-1-2-1,-6-1 0,-5-3 1,-6-1-2220,0 1 3612,-7 1 0,9 5 0,-4 0 0</inkml:trace>
  <inkml:trace contextRef="#ctx0" brushRef="#br0">18636 12048 9470,'0'-11'777,"0"7"0,0 10 0,0 12 1,0-2-594,0-1 0,0-2 0,0 2 0,0 3 0,0 2 0,0 3 1,0-1 961,0 1 1,-5 3 0,1 0 0,1-1 0,1-1 0,2-3 0,0-2-1291,0-3 1,0-5 0,0-5 0,0-5-105,0-7 1,0-6 0,0-7 0,0-6 0,0-6 0,2-2 0,1-2 194,1-4 1,2 7-1,-3-7 1,3 5 0,1 6-1,2 3 1,0 4 238,0 2 1,0 3 0,4 7 0,1 4 0,-1 4 0,0 1 0,2 0-653,3 0 0,-2 6 1,6 3-1,2 2 1,1 4-1,3 2 1,3 2 465,5 2 0,-3 1 0,-1 4 0</inkml:trace>
  <inkml:trace contextRef="#ctx0" brushRef="#br0">19129 12168 8352,'0'-6'1917,"0"6"-362,0 7 1,1 9 0,4 4 0,4 0 0,2 3-986,3-3 0,5 6 0,2-6 0,1 1 1,-1-3-1,-1-5 0,0-4-932,-1-5 0,-1-2 1,-6-4-1,-4-3 1,-3-9-1,-4-7-260,-1-4 0,-6-3 0,-2-1 1,-6-4-1,-2 0 0,-2 1 1,2 4 557,1 4 0,2 5 0,1 5-92,3 1 1,5 7 0,9 6 0,9 8 0,7 3 0,4 3 0,3-2 0,3-2 155,5-1 0,2 0 0,2 4 0</inkml:trace>
  <inkml:trace contextRef="#ctx0" brushRef="#br0">19862 11648 12845,'-6'-3'1656,"0"10"1,-6 26 0,0 1-1165,-2 3 1,-3-3 0,4 0-1,0 0 1,1 2 0,1 4-1,4 3 1,0 0-551,-1-2 0,5 1 1,-1-1-1,2 0 0,2-4 1,0-4-1,3-6-4322,6-4 4360,6-6 0,12-4 0,-1-7 0</inkml:trace>
  <inkml:trace contextRef="#ctx0" brushRef="#br0">20315 11568 12449,'-1'-19'0,"-2"8"1716,-2 14 0,-4 11 0,3 12 0,-1 1-1234,-3 0 0,2 4 0,1 1 1,-1 4-1,1 4 0,-5 4 0,-3 4 1,-2 2-1,0 3-840,3 5 0,-4-3 1,0 3-1,2-4 1,2-2-1,5-3 358,5-5 0,3-8 0,1-3 0</inkml:trace>
  <inkml:trace contextRef="#ctx0" brushRef="#br0">20982 11501 10681,'0'-10'1415,"-6"13"0,-3 34 0,-3 6 0,-3 7-668,-3 7 1,2-1 0,-6 4 0,-2 1 0,1-2-1,-1 2 1,3-2 0,0 2-773,1 0 1,-1-9-1,-1-1 1,4-3 0,5-8-1,4-6-872,4-7 1,5-11 0,5-4 0,4-12 0,2-11 248,3-5 1,4-17-1,1 1 1,1-4-1,3-2 1,-3-1 0,0-1 696,-1 0 1,-4 8 0,1 4 0,-4 7 0,-5 5 0,1 5 1109,-1 4 0,-4 4 1,2 7-1,-4 5 0,-1 6 0,0 4-524,0 4 1,-1 9 0,-2-4 0,-2 3 0,2 2 0,2-3-1176,1-2 1,0 1 0,1-1 0,2-2-1,3-3 1,1-2 539,4-3 0,7-3 0,2-2 0</inkml:trace>
  <inkml:trace contextRef="#ctx0" brushRef="#br0">21275 12234 8245,'-6'-13'2105,"-3"10"0,-1 12 0,-1 7-1596,2 1 1,2-3 0,-3 0 0,2-1 0,1 0 0,1 2-1,0 1 1,3 2-745,2-2 1,1-1 0,0-1-1,0-1 1,1-1 0,5-3-590,7-5 0,2-2 0,6-4 1,-2-2-1,-3-5 0,-1-3 1,-1-3 507,-1-3 1,-6 4-1,-2-4 1,-4 3-1,-1 2 1,-1 1 1205,-4 3 1,2-1 0,-6 5 0,1 4 0,0 4 0,4 5-392,2 4 1,2 6 0,0 1 0,0 1 0,2 0-1,2 0 1,4-1-1299,-1-3 0,6-1 0,-1-3 799,4-3 0,14 2 0,-2-3 0</inkml:trace>
  <inkml:trace contextRef="#ctx0" brushRef="#br0">21835 12034 8266,'-2'-17'0,"-2"0"1225,-5 6 1,-7 11-1,-4 13 1,1 8-911,0 4 1,-2-3-1,5 0 1,3 2-1,-1 3 1,5 2-1,0 2 1,4 0-963,-1 2 0,1-1 0,7 4 647,2-5 0,9-9 0,8-2 0</inkml:trace>
  <inkml:trace contextRef="#ctx0" brushRef="#br0">22075 12141 8251,'-6'-24'0,"-3"7"0,-3 9 303,-1 10 1,-4 10-1,3 7 1,2 0-1,0 0 443,0-2 0,5 2 1,1 0-1,1 0 0,1 2 1,1-2-1,0 1-995,-1-4 1,2-1-1,-2-2 1,2 0 0,1-1-493,-4-3 0,2-3 0,-4-5 1167,1 4 0,1-2 1,5 6-1,0 1 1,2 2-356,2 1 0,5 2 0,8 3-71,0 4 0,19-3 0,-1 1 0</inkml:trace>
  <inkml:trace contextRef="#ctx0" brushRef="#br0">23208 11914 9304,'0'-31'0,"0"2"2103,0 4 1,-2 11-1,-2 16-1688,-5 10 1,-3 7 0,-3 9-1,-1 3 1,-3 6 0,0 5-1,-2 3 1,2 3-526,-1 2 0,3 1 0,3-1 0,1-3 0,0-1 0,1-3 0,1-3 1,2-4 109,-1-5 0,-2-9 0,-1-3 0</inkml:trace>
  <inkml:trace contextRef="#ctx0" brushRef="#br0">22875 12221 8335,'25'-43'1104,"-3"6"0,-4 12 153,-3 13 0,4 9 0,3 3 1,2 0-1043,-2 0 0,8 6 0,-2 3 0,3 4 0,3 5-215,0 4 0,1 3 0,5 2 0</inkml:trace>
  <inkml:trace contextRef="#ctx0" brushRef="#br0">23768 12181 11525,'13'-21'2318,"-6"11"0,-2 14-1937,-4 13 0,-2 5 0,-2 2 0,-3-4 0,-1 1 0,-4-2 0,-1 3 1,-1 1-366,0 0 1,-1 6 0,1-9-1,0 1 1,1-3 0,1-3-708,3-2 0,5-7 0,-2-6 0,5-9 1,5-9-1,4-7 332,2-5 1,9-7 0,2 2 0,2-2 0,-1 0-1,-1 4 1,1 4 287,-3 3 0,0 9 1,-7-1-1,0 5 1,1 4-1,-1 4-742,0 4 0,1 2 0,-3 5 0,-2 6 0,-3 6 813,0 2 0,-4 3 0,4 3 0</inkml:trace>
  <inkml:trace contextRef="#ctx0" brushRef="#br0">24021 12354 8327,'13'0'1353,"1"0"0,0 0 0,4-1-852,4-4 1,2 2 0,1-4 0,-1 0 0,1 1 0,-1-2 0,1 2 0,-1-1 319,-2 0 1,-4 2 0,-8-2 0,-1-1 0,0 1-1,-2-3-1446,-2-2 0,-4-2 0,-2 1 0,-4 1 0,-4 2 0,-4 1 0,-3 0-117,-2 2 1,0 1 0,3 6 0,-1 0 0,-2 0 0,4 1 0,2 4 1325,3 4 1,4-2 0,-2 3-1,1 4 1,3 2 0,2 2-143,1 1 0,0-1 0,0 5 0,0 4 0,0 0 0,3 2 0,4-2-442,6-3 0,9 1 0,-1-4 0</inkml:trace>
  <inkml:trace contextRef="#ctx0" brushRef="#br0">24621 12328 8507,'0'-14'4103,"-2"7"-3235,-2 2 0,-2 10 1,-3 4-238,5 3 0,4-1 0,4 0 0,5-4 0,3-1-831,1-3 0,0-3 0,1-3 0,-2-3 1,-3-1-7,-5-4 1,-3 0 0,-1-3 0,-1 2 0,-3 4 627,-5 3 1,-3 5-1,-2 5 1,1 3-1,1 4 1,2 3-226,1 3 0,6 3 0,-1 4 0,2-2 0,2-2 0,2 0 1,1-2-786,1 0 0,11-1 0,0-4 0,2-3 588,3-2 0,9 3 0,-1-4 0</inkml:trace>
  <inkml:trace contextRef="#ctx0" brushRef="#br0">24954 12354 10617,'-6'-6'1317,"-3"6"1,3 11 0,0 8 0,2 0-682,0 0 1,-1-1 0,5-4 0,0-1 0,0 0 0,0 1-1,0-1-1562,0 0 1,2-4-1,2-2 1,5-1 0,3-3-1,1-1-176,0-2 0,4-11 0,-3-3 0,-2-4 0,-1-1 1,-4 1-1,-2 0 1169,-4 0 0,-1-4 0,-1 4 0,-4 2 0,-4 3 986,-3 4 1,-1 3 0,0 6 0,-1 1 0,1 4 0,0 5-30,-1 7 0,1 2 1,0 4-1,1-2 1,2 1-1,2 1 1,2 2-1631,3-2 1,2 1 0,1 1 0,1-1 605,4-2 0,8 0 0,8 5 0</inkml:trace>
  <inkml:trace contextRef="#ctx0" brushRef="#br0">25261 12461 9178,'-6'-6'1977,"-3"6"1,1 6-1,1 7-929,1 1 0,-3-6 0,5 1 0,1 2 1,0 1-4387,-2 1 2030,4-6 1,-5-2 0,6-10 0,0-4 0,0-2 1045,0-3 0,0 5 0,-1 2 0,-4 1 891,-4 3 0,-1 7 0,1 5 0,4 3 0,4 3 0,1 1-1292,0 2 1,6 0 0,6-5 662,9 0 0,1 1 0,10-1 0</inkml:trace>
  <inkml:trace contextRef="#ctx0" brushRef="#br0">25514 12474 12825,'0'-6'1147,"-2"6"0,-2 8-737,-5 4 0,-3 5 1,-1 3-1,0 0 1,1 4-1,1 0 1,4-1-1,1-2-584,3-2 0,2-1 0,1-5 0,3-1 0,5-3 0,10-4-2603,6-4 1,7-1 2776,0 0 0,12-12 0,-1-3 0</inkml:trace>
  <inkml:trace contextRef="#ctx0" brushRef="#br0">26060 12141 8406,'-1'-24'321,"-3"7"1,1 6 0,-6 16 0,-2 5 0,-1 5 753,-1 3 0,0 5 0,-1 0 1,0 3-1,-3 5 0,-2 6 0,-2 5-659,-2 2 0,-4 11 1,-3-2-1,-1 1 0,0-3 1,0-5-1,1-3-348,5-4 0,5-8 0,8-2 0,1-3-68,2-4 0,6-6 0,-2 3 0</inkml:trace>
  <inkml:trace contextRef="#ctx0" brushRef="#br0">25781 12621 8381,'26'-27'1258,"-2"1"669,-6-1 0,-1 11 1,-8 2-1525,3 2 0,1 8 1,-1 4-1,-3 7 1,-4 5-200,-4 2 0,-1 3 1,0 1-1,2 0 0,1 0 1,1-1-1753,-1 0 1,3-3-1,-2 0 1,1-2-1,-1-2 1,2-3 915,2-1 1,-4-3 0,3-7 0,-1-5 0,-1-3 1426,1-1 1,-5 4 0,4 0 0,-4-1 1661,-1-2 1,0 6-1,0 6 1,0 7-1959,0 5 0,2 3 0,2 3 0,6 1 0,7-1-247,5-5 1,3-3-1,3 2 1,2-3-1,2-3 1,1-1 0,1-1-1,-1-1 210,-1-2 1,-1-1-1,-5 0 1,-3 0-1,-2 2 1,-3 2-1456,-6 5 0,-1 5 0,-6 5 993,-2 7 0,-13 13 0,-5 8 0</inkml:trace>
  <inkml:trace contextRef="#ctx0" brushRef="#br0">4266 14713 28349,'-42'-26'-750,"1"0"0,13 6 1,4 6-1,0 8 826,-1 5 0,1 2 1,-5 2-1,3 2 0,7-1 1,3 1-1,9-1 0,9-2 1,21-4 276,17-2 0,16-7 0,18 4 1,-32 2-1,0 1 0,5 0 1,0-1-1,4 0 0,1 0 0,2-1 1,1 0-1,0 0 0,1 0 1,-1 1-1,1 1-251,-2 2 0,1 0 0,2 1 0,0 0 1,0 2-1,-1 0 0,0 0 0,-1 2 0,-1 1 1,-1 1-1,-3 1 0,0 0 0,-1 0 1,0 1-682,1 0 0,-2 0 0,-6-1 0,-1 1 0,6-1 1,-1 1-1,-4 0 0,-1 1 579,-3 1 0,0 0 0,1-3 0,0 0 0,-1 2 0,0 1 0,1 0 0,0 0 0</inkml:trace>
  <inkml:trace contextRef="#ctx0" brushRef="#br0">15170 15220 8172,'-14'0'0,"-3"-5"0,-1 1 0,2 1 0,1 1 900,7 2 0,4-1 0,8-2 0,7-3 1,5 0-1,6 0 0,3 2 0,2-1 0,0 1-1058,-1 1 0,0 1 0,-3 2 0,-2 0 0,-2 0 0,-2 0 0,-3 2 0,1 1 0,1 3 0,2 0 158,-1 0 0,3 4 0,1-3 0</inkml:trace>
  <inkml:trace contextRef="#ctx0" brushRef="#br0">16209 15086 8138,'-5'-19'6407,"-3"10"-4965,1-3 0,1 11-1047,6-4 0,-2 4 1,-2-3-1,-5 2-153,-3 2 1,3 0 0,2 2-471,1 2 0,1 3 1,5 7-1,0-1 1,2-1-1,1-2 835,1-1 0,5 0 1,-4 4-1,-1 1 0,1-1-49,-1 0 1,2 1 0,-3-1 0,1 0-1,-1 1 1,-3-3 0,-4 0-652,-5-2 0,2 0 0,-2 2 0,-2 0 0,-1-2 0,-1 0-720,0-2 0,-5 0 0,0-4 1,2 2-1,1-2 0,2-2 0,0-1-4452,-1 0 5265,7 0 0,1 0 0</inkml:trace>
  <inkml:trace contextRef="#ctx0" brushRef="#br0">16929 15166 8744,'8'-16'0,"-5"-5"0,-6 1 1262,-6 5 0,-3 6 0,-3 6 1,-1-3-541,-2-1 1,-6 4-1,1-3 1,-5 1 0,-5 1-1,0 2 1,1 5-1,2 6-103,2 3 1,7 1 0,4 1 0,3-1 0,5 2 0,5 1-1203,2 2 0,8 4 0,5-4 0,6-2 0,12-1 0,9-2 0,11-1 0,7-3 583,6-5 0,10-8 0,2-3 0</inkml:trace>
  <inkml:trace contextRef="#ctx0" brushRef="#br0">17343 14766 10636,'-6'-20'0,"-3"2"2332,-3 8 1,0 11 0,3 8-1683,5 3 1,1 1 0,0 0 0,-2 2 0,2 3 0,0 4 0,0 5 0,-2 3-807,-3 1 0,4 0 0,-4-3 0,1 0 0,1 0 0,-1-4-1458,-1-3 0,5 1 1,-1-4 910,2-2 1,2-13-1,0-9 1,0-7 0,0-5-1,2 0 1,1 0 2071,1 0 0,5 1 0,-5 3 0,1 3-623,1 2 0,1 4 0,7 10 0,-1 5 1,0 5-1,2 4-1424,3 2 0,3 5 0,7 7 0,3 0 678,4-1 0,4-1 0,1-4 0</inkml:trace>
  <inkml:trace contextRef="#ctx0" brushRef="#br0">17729 15233 10875,'0'-21'2061,"0"9"0,2 11 0,2 5 0,5 2-1558,3 0 1,3-1 0,1-4-1,3 2 1,2 2 0,4-3-1,3 0-705,3-2 0,-1-2 0,-8-2 0,-4-5 1,-3-3-1,-3-1 0,-4-2-757,-3-3 0,-11 4 0,-7-4 0,-8 3 0,-4 2 1,-3-1 1077,-4 1 0,9 6 0,-4 2 0,2 4 0,1 1 0,3 1 1,7 4 574,3 4 0,8 4 0,-1 3 0,4 3 0,6 1 0,9 0-770,10 1 0,9 0 0,10 1 1,7-4 75,5-3 0,11-8 0,7-1 0</inkml:trace>
  <inkml:trace contextRef="#ctx0" brushRef="#br0">18809 14460 8272,'-8'-13'1135,"-3"8"0,3 8 0,-1 10-150,0 7 0,5 2 0,-3 6 0,-1 2 0,1 2 0,-4 4 0,1 4-98,1 3 0,-3 6 0,5-5 0,-2-1 0,2-3 0,-1-3 1,2-3-1,0-3-2481,3-6 1,2 0 0,-1-8 892,-2-5 1,1-6-1,-6-11 1,-1-4 0,-2-4-1,-1-3 1,-1-2 990,1 2 1,-5 2 0,0 4 0,2 2 0,1 3 0,2 3 0,1 5-427,3 6 1,3 4 0,6 5 0,0 6 0,2 5 0,2 5 0,7 2 0,6-1-6315,10 2 6450,6 2 0,7-5 0,0-1 0</inkml:trace>
  <inkml:trace contextRef="#ctx0" brushRef="#br0">19009 15166 10233,'7'-29'0,"-2"-4"6380,-4 2-5830,-1 10 0,6 15 1,1 8-1,2 2 1,-1 5-590,-2 3 0,4 1 1,-1 1-1,3-1 1,1 0-466,0 1 0,1-7 1,-1-2-1,0-5 1,1-5-1,-1-4 65,0-3 1,-4-1 0,-1-2 0,-1-1 0,-1-2 0,1 0 0,1 1-30,2-1 1,-2 0 0,1 6-1,1 2 468,2 1 0,7 6 0,2-3 0</inkml:trace>
  <inkml:trace contextRef="#ctx0" brushRef="#br0">19675 14527 8962,'-4'0'1317,"-1"8"1,1 15-1,4 8 1,0-2 0,0 1-931,0 1 0,-4-3 0,-2 5 1,0-1-1,-2 2 0,2 2 1,-1 0-1285,0 1 983,4 1 0,-3-2 1,6-2-1,0-2 0,1-2 1,4-3-87,3-5 0,4 3 0,2-4 0</inkml:trace>
  <inkml:trace contextRef="#ctx0" brushRef="#br0">19875 14993 9111,'5'-19'0,"-1"-2"0,-1 0 0,-1 4 883,-2 2 0,1 7 1,2 5-1,1 6 0,-1 6 1,0 3-1,0 1 0,3 1-567,2-1 1,-1 0 0,3 1 0,-2-1-1,-1 2 1,-1 1 0,0 2-67,-3-2 1,-1 3 0,-4 1 0,-2 0-1,-5 4 1,-5 3-3,-3 4 1,-6 3-1,-6 6 1,-4 0-1,1-2 1,-2-1-1,1-1-359,0 1 0,4-6 0,7-3 0,4-6 0,4-2 0,4-6-329,1-3 1,8-5-1,1-8 1,10-4 0,9-7-1,8-9 74,1-8 0,6-4 1,0-6-1,2-1 0,-1-2 1,1-2-28,-2 2 1,3 6-1,-6 3 1,0 2-1,-1 4 1,-2 4-1,-3 6-4972,0 3 5365,-5 2 0,5 6 0,-4 1 0</inkml:trace>
  <inkml:trace contextRef="#ctx0" brushRef="#br0">21288 14273 10791,'9'-43'0,"-1"5"0,-3 8 5257,-2 10-4743,-1 11 1,-8 6 0,-3 13 0,-4 11 0,-6 13 0,-8 12 0,-10 16 0,14-26 0,0 1-145,-3 3 1,-1 1 0,-1 0 0,1-1 0,1 0 0,1-1 0,2-1-1,-1-1 1,1 1 0,0 0 0,1-2 0,1-1-436,0 1 0,1-1 1,2 0-1,2 0 1,-15 33-1,2 0 1,4 0-1,3-4 1,4-4-2394,3-3 0,8-8 1,3-6-1,2-6 2111,2-6 1,0-3 0,0-2 0</inkml:trace>
  <inkml:trace contextRef="#ctx0" brushRef="#br0">21608 14886 8039,'0'-26'1257,"2"-4"1,1 4-410,1 5 0,1 4 0,-4 6 1,2 3-1,1 8 0,-1 9 288,-1 7 0,-7 2 0,-1 6 0,-1 3 1,-3-1-1,-2 4-1152,-1-2 1,1 2 0,1-2-1,2 0 1,1-4 0,0-4-1,4-3-1607,2-3 0,2 0 0,0-4 1,0-7 1385,0-12 1,0-6 0,2-10 0,2-6 0,4-5 0,2-5 0,0 1 529,1 3 0,8-4 0,-6 5 1,2 5-1,0 6 0,-2 7 155,1 3 0,-1 3 0,0 3 0,0 5 1,1 3-1,-1 1 0,2 1-3152,3 3 1,2 10 2703,7 8 0,6 9 0,1 3 0</inkml:trace>
  <inkml:trace contextRef="#ctx0" brushRef="#br0">22048 14940 8045,'0'-27'0,"0"2"1404,0 3 0,2 8 0,2 10 1,5 2-1,3 2 0,1 0 1,2 2-850,3 2 0,1-2 1,5 4-1,-4-2 0,1 1 1,-2-2-1,1-2-2497,-4-1 0,-9-1 1,-7-4-1,-9-2 1967,-7-1 0,-5-2 0,-5 4 0,-1 0 0,2 0 0,1 3 690,2 2 0,6 1 0,-1 1 1,7 4-1,6 4 0,2 4-901,2 5 0,6 1 1,4 5-1,7-2 1,6 2-1,7-1 1,7 1-1312,6-2 1,0-6 0,6 2 1496,1-3 0,-4-2 0,0 1 0</inkml:trace>
  <inkml:trace contextRef="#ctx0" brushRef="#br0">22608 14966 8045,'-18'-17'237,"0"-1"0,2 2 2160,1 1 1,2 3-1969,0 3 0,5 5 0,4 8 0,2 6 0,4 5 1,1 4-1,3 2 95,1 3 1,0 0 0,4 1-1,-4-2 1,-1 4 0,-3-2 0,-1 2-1,-2-5-426,0-1 1,-6 1 0,-3-4 0,-5-2-1,-3-1 1,-4-3-1358,0-3 0,-4-2 0,3-4 0,-2 1 0,0-1 1,4-3-4086,0-4 5344,9 3 0,5-23 0,6 2 0</inkml:trace>
  <inkml:trace contextRef="#ctx0" brushRef="#br0">23021 14926 8045,'0'-19'0,"0"-2"526,0 1 0,0 5 1440,0 6 0,-4 0 0,-2-3 0,0 2 0,-2 3-997,1 1 1,-2 1 0,-3 7-1383,3 2 1,4 3-1,5 7 1,0-1 0,1 0-1,2 1-725,1-1 1,5 0-1,-3-1 1,0-1-1,0-2 2516,-3 1 1,3-3 0,-3 1-221,-5-2 0,2 0 0,-4-2 0,3 5 0,1 3-2442,0 1 1,5 0 0,6 1 0,5-1 0,6-1 1283,3-3 0,8-3 0,1-6 0</inkml:trace>
  <inkml:trace contextRef="#ctx0" brushRef="#br0">23621 14407 8727,'13'-24'0,"-1"-1"3080,-3 1 1,-3 8-2239,-6 7 1,-1 10 0,-4 2 0,-4 9 0,-3 10 0,-4 10 0,-5 6-384,-5 8 1,-2 9 0,4 4-1,3 0 1,2 0 0,4-2-1,5-3-1246,5 0 0,4-1 1,2-3-1,5-4 0,9-7 1,10-5-1,9-7-3655,5-8 0,10-7 4442,-1-12 0,7-12 0,-7-3 0</inkml:trace>
  <inkml:trace contextRef="#ctx0" brushRef="#br0">23981 14393 8144,'0'-34'761,"0"8"1,0 8 0,-2 5-106,-2 4 1,3 4-1,-4 10 1,4 5 0,1 5-1,-2 6 1,-1 4 0,-3 7 455,-1 5 1,-2 9 0,-4 3 0,-1 3-1,1 1 1,1 1 0,2-1-1566,1 0 1,6 0 0,-2-1-1,4-3 1,1-3 0,0-2 452,0 1 0,6-7 0,1-5 0</inkml:trace>
  <inkml:trace contextRef="#ctx0" brushRef="#br0">24261 14873 8096,'-6'-13'1791,"3"5"1,-6 4 0,-1 2-1198,-2 2 1,3 5 0,0 1 0,0 1 0,0 4 0,2 0 0,1 3-212,3-1 0,2 5 0,1 0 0,0-1 1,1 1-1,5 0 0,7-2-755,8-1 0,0-3 0,1-3 0,0-5 0,0-2 1,-1-2-121,-2 0 1,-5-2-1,-7-4 1,-1-6 0,-3-5-1,-3-4 1,-4-1-1,-5 0 1019,-3-1 0,-1 7 0,-1-3 0,1 2 0,0 3-1116,-1 2 0,10 9 0,10 3-3339,14 7 3928,17 11 0,11-3 0,5 4 0</inkml:trace>
  <inkml:trace contextRef="#ctx0" brushRef="#br0">24954 14953 10154,'-3'-13'0,"-6"-2"0,-10-1 0,-8-1 0,-7 4 0,-3 4 0,-4 3 1228,-1 3 1,1 2 0,2 2 0,4 5-1,4 6 1,4 6 0,6 3 0,8 4-1343,7 4 1,6 1-1,6 4 1,10-1-1,12-2 1,14-2 0,5-1 113,4-2 0,15-9 0,-4 3 0</inkml:trace>
  <inkml:trace contextRef="#ctx0" brushRef="#br0">5652 16752 29121,'0'-18'-9831,"0"1"7733,0-1 0,-1 11 1,-4 2 2147,-4 4 0,5 1 1,4-2-1,7-1 0,6-1 1,4 1 1156,1 1 1,1-2 0,-3-1 0,3 2 0,2 2-1,3 1-730,1 0 0,3 4 0,2 2 1,2 0-1,4 0 0,2-1 0,4-1-59,1 0 1,-8 1-1,8-5 1,2 0-1,-1 0 1,4 0 14,-1 0 1,2 0-1,3-2 1,-2-1 0,-1-2-1,1-1 1,1 0-451,-3 3 0,7 1 1,-4 1-1,-1-2 0,0-2 1,-2 2-1,-2 2 252,0 1 1,-3 1 0,4 2 0,0 2 0,-2-1 0,-1 1 0,-2-1 64,1-1 0,4-1 1,-3-2-1,-1 0 0,0 0 1,0 0-301,2 0 0,4 0 0,-5 0 0,-1 0 0,1 0 0,2 0 0,5 0 0,-1 0 0,2 0 0,4 0 0,3 0 0,1 0 0,2 0 0,0 0 0,2 0 0,2 0 0,-6 0 0,-1 0 0,2 0 0,-2-2 0,0-1 0,-3-1 0,1-5 0,-2 3 0,1 0 0,-1 0 0,-1 3 0,-2 2 0,-1 1 0,-4 0 0,3 0 0,-1 0 0,2 0 0,0 1 0,3 4 0,-1-4 0,0 5 0,2-2 0,3 1 0,3-2 0,1-2 0,0-1 0,-3 0 0,5 0 0,3 0 0,-2 0 0,3-1 0,-1-2 0,2-2 0,5-5 0,-1 3 0,-1-2 0,3 1 0,-3 1 0,-34 4 0,0 0 0,1 0 0,0 0 0,-1-1 0,1-1 0,3 3 0,1 0 0,-3 0 0,0-1 0,-2 1 0,-1 0 0,34-3 0,-3 2 0,-1 2 0,-2 1 0,-3 0 0,-4 0 0,-2-1 0,2-2 0,4-2 0,2-1 0,-2 3 0,-4-1 0,-2-1 0,1 1 0,0-1 0,0 2 0,-3 1 0,0-1 0,-1-2 0,0 2 0,1 0 0,-1 0 0,0-1 0,1-1 0,-1 5 0,-1-1 0,-2-2 0,-2-2 0,-2 3 0,-2 0 0,-4 2 0,-2 0 0,-1 0 0,-2 0 0,-3 0 0,-2 0 0,-7 0 0,0 0 0,-1 2 0,-1 0 0,-2 4 0,-1 0-3847,-1 0 3724,-5 5 1,0-4-1,-4 6 1</inkml:trace>
  <inkml:trace contextRef="#ctx0" brushRef="#br0">13970 17858 18176,'-27'0'0,"2"0"0,3-1 164,4-4 1,14-2 0,13-5 0,20 2 0,20 2 0,19 3 0,-28 3-1,2 1 1,6 0 0,1 0 0,6 1 0,2 0 0,5 0 0,1 0-1,4 0 1,1 0 0,4 0 0,1 0 0,-22 0 0,0 0 0,0 0-17,1 0 0,1 0 1,0 0-1,5 0 0,1 0 1,-1 0-1,1 0 1,0 0-1,-1 0 0,0 0 1,-1 0-1,0 0 0,1 0 1,0 0-1,0 0 1,-4 0-1,0 0 0,0 0 1,1 0-1,-2 0 1,1 0-1,-3 0 0,0 0 1,-1 0-1,2 0 0,-1 0 1,1 0-1,20 0 1,1 0-271,-3 0 0,0 0 0,1 0 0,-1 0 1,-6 0-1,-1 0 0,-2 1 0,0 0 1,-1 0-1,-2 1 0,-2 0 0,-2 0 1,-1 0-1,-1-1 0,-4 0 0,-1 1-583,-3 0 0,-1 0 1,31 0-1,-7 4 0,-9 0 700,-8 3 1,-4 2-1,-6 3 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3639 5437 9409,'2'-17'-80,"2"0"1,5 4 0,4 4-1,5 2 203,4-1 1,3 5-1,5-1 1,4 3 0,9 1-1,6 0 1,7 0 0,2 0-1,4 0 1,2 0-1,7 0 1,3 0 0,-34 0-1,0 0 1,1 0 0,-1 0-23,4-1 0,0 2 0,1 0 0,0 2 0,4-1 1,0 0-1,1 0 0,1-1 0,2 0 0,0 0 0,0-1 1,1 0-1,3-1 0,0 0 0,1 0 0,1-1 15,1 1 0,0-2 0,0-1 1,0-1-1,-5 2 0,0 0 1,-1 0-1,0-1 0,1-1 1,-1-1-1,0 1 0,0-1 1,1-1-1,-1 0 0,-2 1 1,1-1-22,-2 1 1,0-1-1,-2-2 1,0 0-1,-3-1 1,0 1 0,-1-1-1,0 0 1,1 0-1,0 1 1,-2 1 0,-1 0-1,0 0 1,0-1 177,-1 1 1,-1-1 0,-2-1-1,0-1 1,4-1 0,-1-1 0,-2 1-1,0 0 1,32-9 0,-6 1-1,-9-1-136,0-3 0,-7 1 0,-7-1 0,-6 2 0,-6-2 0,-4-3-406,-5-4 1,-9 2 0,-8-8 0,-5-3 0,-8-6 0,-9-5 0,-13-3-4026,-7-1 4410,15 24 1,-2 1 0,-28-25 0,22 26 0,-1 0 0,-1 2 0,-1 0 0,-3 0 0,-2 0 0,-2 1 0,-3 1 0,-4-1 0,-2 3 81,-5 0 1,-2 1 0,0 1 0,-2 2 0,-7 1 0,-2 2 0,-2 2 0,-2 3 0,-3 2 0,0 2 0,21 3 0,0 1 0,0 1 0,-1 0 0,-1 0 0,0 0-125,0 0 0,0 1 0,-1 1 0,-7 1 1,-1 1-1,0 1 0,2 0 0,0 2 1,-1 0-1,-2 2 0,0 0 0,0 1 1,-2 2-1,1 0 0,0 2 0,2 0 1,-1 1-1,2 2 757,0-1 1,0 2-1,1 1-774,-2 1 0,0 1 0,2 2 1,7-2-1,1 1 0,2 1 1,-1 1-1,1 1 0,1 0 1,3 1-1,1-1 0,1 2 1,-18 11-1,2 2 0,5-1 1,2 1-1,5 0 0,2 1-178,2 2 1,3 0-1,7-5 1,4 0 0,6 0-1,3 1 1,-5 26-1,21-3 1,21-6 0,32-3 293,-9-27 0,5-4 1,11-2-1,6-5 1,-9-3-1,1-2 0,3-1 1,3 1-1,2-1 1,1-1-1,3 0 1,1-1-1,1 0-173,3 1 0,1-2 0,0 1 0,5 0 0,2 0 0,-2 0 0</inkml:trace>
  <inkml:trace contextRef="#ctx0" brushRef="#br0">9011 8183 29763,'-9'-12'-2146,"0"2"0,-1 2 0,-2 2 2558,-1 3 0,-5 2 1,-1 2-1,-2 2 0,-3 3 1,1 0-1,-1 0 0,2-1 1,0-1-1,1 2 0,3 0 1,3 0 229,2-3 0,7-2 0,7-1 0,11 0 0,11 0 0,8 2 0,9 1-642,7 1 0,11 5 0,7-3 0,6 1 0,-31-2 0,2 1 0,1-1 0,2 2 0,7-1 0,0 1 0,2 0 0,2-1 0,3 0 0,2 0 0,2-1 0,0-1 0,-5 0 0,1-1 0,9-1 0,3-1 0,-1 2 0,0-1 0,0-1 0,0-1 0,2 0 0,1-1 0,-1-2 0,0 0 0,-1-1 0,1 0 0,-21 2 0,-1-1 0,0-1 0,19-2 0,0-1 0,2 0 0,0 1 0,2 0 0,1 0 0,-2 1 0,1 0 0,1 1 0,0 0 0,0 1 0,-1 0 0,-3-1 0,0-1 0,2 3 0,0 0 0,-4 0 0,-1 0 0,-4-1 0,-2 1 0,0 0 0,-2 0 0,-3 0 0,-1-1 0,0 0 0,-2 0 0,-2 3 0,-1-1 0,-1-2 0,0 0 0,-4 1 0,0-1 0,0 1 0,-1 0 0,-3 0 0,0 0 0,33-4 0,-9 3 0,-13-5 0,-3 2 0,-5 3 0,-4 2 0,-4 1-1169,-5 0 0,-3 0 1169,-2 0 0,-2-5 0,-6 1 0,-6 0 0</inkml:trace>
  <inkml:trace contextRef="#ctx0" brushRef="#br0">2239 11155 29576,'-22'0'0,"-1"0"0,-1 0-305,-1 0 1,1 4 0,0 2 0,2 0 0,0 0-1,1-3 510,3-2 1,-1-1 0,1 0-1,3-1-322,5-3 0,4-4 0,8-5 0,4 1 1,7 2-1,9 2 327,8 2 1,1-3 0,7 3-1,5 1 1,2-1 0,2 3-1,-1 1-234,0 2 1,3 0 0,-3 0 0,0 0 0,0 0 0,-5 0-235,-4 0 0,0 0 1,-4 0-1,-1 0 1,1 0-1,-5 0 1,-1 0-1334,-1 0 1,-5 0 1573,10 0 0,-6-6 0,8-1 0</inkml:trace>
  <inkml:trace contextRef="#ctx0" brushRef="#br0">2999 10848 30851,'0'-23'-2458,"0"-4"0,2 5 1,4 8-1,6 8 2332,4 5 0,6 3 0,-3 2 0,1 5 0,-1 3 1,-1 1-1,-1 0 0,3 1 54,0-1 0,-3 0 0,0 1 0,-3-1 1,-5 2-1,-5 1-192,-2 2 1,-4 4 0,-2-3 0,-7 1 0,-5 0 0,-6 1 0,-3 3-18,-2 1 0,0 2 0,1-2 0,0 0 1,4-1 136,4-1 0,4 11 1,0-6-1</inkml:trace>
  <inkml:trace contextRef="#ctx0" brushRef="#br0">9331 11341 24730,'-25'-6'-242,"3"-2"1,2 0 0,7 1-1,0 1 1,1 1 0,2 1 1310,1 0 0,6-7-1024,-2 2 1,10 9-1,5 5 1,5 5-1,4 3 1,2-1-1,4-1 200,5-2 0,4-1 0,6 6 1,0-1-1,1 0 0,4 1 1,4-2 113,2-4 0,7 3 1,1-7-1,1-1 1,2-1-1,0-2-194,2 0 0,7 0 0,-5 1 0,3 2 1,5 2-1,-2-1 0,-33-2 0,-1 0-224,0 0 1,0 1 0,0 2-1,1 0 1,0-1 0,0 0 0,-1 0-1,0 1 1,33 3 0,-3 1 36,-1-1 0,-5-1 0,0-4 1,2 2-1,1-2 0,3-2 0,0-1 276,-1 0 1,5 0 0,-6 0 0,-1 0 0,3-1 0,-1-2 0,4-3-143,1-2 0,-1 4 1,3-4-1,-1 1 1,-3 1-1,-1 0 1,-1 3-113,-1 2 0,7-4 0,-7-1 0,-1-1 0,0-2 0,-6 0-13,0 0 0,2 0 0,-3-4 0,0 0 1,2-1-1,-2 1 0,2-2 25,0-3 1,1-1 0,3-4 0,-1 0 0,-5 1 0,-1 0 0,-3 1-13,1 2 0,-1-3 0,-5 4 0,-4 0 0,-2 0 0,-4 1-214,-1 0 1,1 3 0,-9 0 0,-1-1 0,-2-1 0,-3-2 0,-3 2 0,-4 1-252,-3 2 0,2-5 0,1-1 0,-2 0 0,-1-2 0,-1 0 341,-1-2 1,2-3 0,1 0-1,2-1 1,-2 0 0,-1 2-77,-2 3 1,1 3 0,-3 5-1,0 1 1,-4 0 0,-1-1-1,-3 1-404,-1 0 0,-4 1 1,-2 2-1,-7 1 1,-5-2-1,-6-1 232,-3-1 1,-8-5-1,-3 1 1,-2 0 0,-2 2-1,1 2 509,4 0 0,-7 0 0,4-2 0,-2-2 0,-3 0 0,2-1 0,-2 0 0,0 0 208,-2 2 0,-5 1 1,1 2-1,-3 0 1,-3 1-1,-1 1-395,-2 2 1,-4 5 0,1-3 0,1 1 0,-4 3-1,3 1-19,-1 2 1,-5 0 0,5-1-1,0-2 1,0-2 0,4 2-1,-1 2 1,4-1 350,2-2 1,-1 3 0,8-4 0,2 4-1,-1-1 1,5-1 148,2-1 1,-6-1 0,5 4 0,1-2 0,-4-2 0,2 2-310,-3 2 0,-4 1 0,2 0 1,1 0-1,-2 0 0,-1 0 1,-2 0-1,1 0-244,2 0 1,-7 0 0,3 0 0,1 0 0,0 0 0,3 0 229,0 0 1,-1 0-1,4 0 1,1 0 0,-1 0-1,2-2 14,-1-2 0,2 3 0,2-4 1,1 2-1,1 0 0,1-1 0,-1 1 1,2 1-192,2 2 0,-5 0 0,1 0 0,-3 0 0,-2 0 0,-2 0-121,-1 0 0,-1 0 1,4 2-1,-2 1 1,-3 1-1,0 1 1,-1-1 164,-1 1 0,4 3 0,-4-2 0,1 0 0,2 2 0,1-1 0,3 2 214,-2-2 0,-3 4 0,4-5 0,4 0 0,1 1 1,1 0-286,1 4 0,1 1 0,-4 1 1,4 0-1,0 1 0,2 0 1,-2 3-85,0 0 0,4 1 0,-3-4 0,2 0 0,-1 3 0,-1 0 0,-1 0 273,0-3 0,4 0 0,-2-1 0,1-1 0,-2-2 0,2-2 0,1-1 248,5 1 0,3-1 0,0 3 1,3-1-1,1 2 0,0 0 1,3 3-845,5-1 0,-2 2 1,3 3-1,-1 4 1,1 3-1,4 2 2,4-1 1,1 1 0,0 1-1,0 0 1,0 2 0,1-3-1,4 1 423,4 0 0,3-3 1,2 6-1,4-3 1,4-1-1,5 0 1,4-1 613,5 1 1,7 0 0,3-1 0,1-1-1,5-1 1,4-3-377,6-2 1,8 5 0,2-4 0,0 3 0,0-3 0,-2 0-1,2-3 1,-1 0-294,-33-11 0,0 1 1,0 1-1,-1-1 0,1-4 1,0 0-1,32 3 0,-5 1 1,-4-1-750,-2 0 0,-1 3 0,-5-3 1017,0 1 1,0 2 0,1 4-1</inkml:trace>
  <inkml:trace contextRef="#ctx0" brushRef="#br0">12744 16566 9685,'-14'-2'-36,"1"-2"1,0-2 0,1-5 0,1 4-62,3 1 1477,5-4 1,-8 2-809,7-5 0,1 6 0,7 4 1,5 4-1,4 5 0,5 0 1,4 0-1,5-3 0,4-2 0,5-1-119,2 0 0,8 0 0,3 0 0,3-1 0,3-2 0,1-3 0,5 0 0,1 0-195,2 3 0,4-3 1,-8 2-1,1 1 0,-2 1 1,-1 2-1,1 0-279,2 0 0,-5 0 0,1 0 0,-5 0 0,-4 0 0,3 0 120,1 0 1,-3 0-1,-2 0 1,-1 0 0,-3 0-1,0 0 1,0 0 0,3 0-16,1 0 1,0 0 0,4 0 0,-2 0 0,0 0 0,-1 0 0,0 0-136,-2 0 0,0 0 0,-3 0 1,1 0-1,-3 0 0,-2 0 58,-3 0 0,-1 0 0,4 0 0,-2 0 0,-2 0 1,1 0-1,-1 0 118,1 0 0,-1 0 0,4 0 1,-2-1-1,-2-2 0,2-2 1,0 3-105,-1 0 1,3 2-1,-4 0 1,4 0-1,1 0 1,0 0-1,0 0-175,0 0 0,0 0 0,-2 0 0,-1 0 1,-1 0-1,-1 0 164,-1 0 117,5 0 1,-7 0-1,7 0 1,-2 0-1,3-1 1,0-2-1,4-2 104,2 2 0,-1-3 0,2 2 0,0 1 1,-1 0-1,2 0 0,-2-1-490,0 1 0,2 1 0,-2 2 0,0 0 0,0 0 0,-3 0 0,-1 2 237,-2 2 1,0-3 0,0 4 0,0-4 0,0-1 0,0 0 922,0 0-599,0 0 0,0 0 0,1 0 0,2 0 0,4 0 0,2 0-177,2 0 1,2 0 0,-7 2 0,0 1 0,3 1 0,0-1 0,2-1 0,-2-2-448,-1 0 1,1 0 0,-5 0 0,-1 0-1,0 0 1,0 0 431,1 0 0,1 0 0,-5 0 0,0 0 0,0 0 1,0 0-1,0 0 73,0 0 0,1 0 0,4 0 0,3 1 0,6 2 0,3 2 0,4-2-234,0-2 1,3-1 0,-5 0 0,0 0 0,2 0 0,0 0 0,2 0 179,2 0 1,-7 0-1,-2 0 1,1 0-1,-2 0 1,-1-1 0,-2-2-108,-3-2 0,-3-4 0,-5 3 0,2 0 0,2-1 0,-4 1 0,-1 0 1,-1 3-462,2 2 0,-2-4 1,-5 1-1,-2-1 0,-2 1 1,-2 0 82,-1 1 1,0 1-1,-1 2 1,-1-1 0,-1-2-1,-2-2 1,0 2 0,1 2 4,-1 1 0,-6 0 1,3 0-1,-1 0 0,2 0 1,-1 0-1,0 1-687,-3 4 1,4-2 0,-3 4 0,0 0 0,-3 1 1029,0 2 0,-1 8 1,0 3-1</inkml:trace>
  <inkml:trace contextRef="#ctx0" brushRef="#br0">15783 17192 8190,'-15'-9'0,"-3"0"654,4 0 0,0 8 0,10-4 0,4-2 0,4-2 0,7 2 0,5-1 1,6 2-395,3 1 1,3-6 0,1 4 0,-1-2 0,-3 1 0,-1 1-1,-2 0 1,-2-4 0,0-1-243,-4-1 0,-1-5 1,-2-1-1,-1-2 0,-2-2 1,-2-3 259,-2 0 0,3-1 0,-3 2 0,-1 1 0,3 4 0,-2 0-59,0 4 1,4 1 0,-1 2 0,3 1 0,1 3-1,0 5-251,1 2 1,-1 4 0,0 2-1,1 5 1,-1 3 0,0 1-1,1 1-99,-1-1 0,5 5 0,1 1 0,0 0 0,1 2 0,-3 0-427,3 2 0,-4-2 0,6 1 1,0 0-1,1 1 558,-1-1 0,6-6 0,6 3 0</inkml:trace>
  <inkml:trace contextRef="#ctx0" brushRef="#br0">16423 16979 10333,'-20'-9'0,"-2"0"0,-3 6 1127,-2 9 0,5 7 0,1 11 0,2-2 1,1 0-331,-1-1 1,7 4 0,-2-1 0,0 6 0,4 4 0,-1 3 0,3 1-667,-1 4 1,6 1 0,-2-3 0,4 0 0,1-2-1,0-1 1,0-3-941,0-1 0,4-1 1,1-4-1,-1-1 1,2-5-435,3-1 0,3-8 1,1 2-1,0-6 0,1-3 1,1-3 1242,2-2 0,4-6 0,6-3 0</inkml:trace>
  <inkml:trace contextRef="#ctx0" brushRef="#br0">17089 17912 8798,'0'-14'0,"2"3"0,1 0 1214,1 2 1,1 5 227,-5-5 1,0 5 0,-2 2-965,-2 11 0,-4 10 0,-5 0 0,0 2 0,-2 4 0,-2 2-347,0 0 1,-1 2 0,6-7 0,2 2 0,2 0 0,1-3 0,1-1-393,0 1 1,2-5 0,4 2 0,1-3 0,4-3 215,3-3 1,4-3-1,2-6 1,0 0 0,3 0-1,0-2 1,1-1 281,2-1 0,0-7 0,7 4 0,-2-2 0,0 0 0,-1 0 8,0 2 0,8 1 0,-5 6 0,1 0 1,2 0-1,1 0 0,4 0-245,4 0 0,7 0 0,1 0 0</inkml:trace>
  <inkml:trace contextRef="#ctx0" brushRef="#br0">17796 17898 8371,'0'-22'1439,"0"0"-683,0 6 0,-2 11 0,-1 10 1,-1 4-1,1 4 0,0 3-34,-1 2 1,1 6 0,-6-2 0,-2 3 0,1 2-1,0-1-662,1 1 0,1-2 0,-1-3 0,5-4 0,2-3 0,2-2 0,0 1-161,0-1 1,6-1-1,3-3 1,3-5-1,3-2 1,1-2-100,2 0 0,6 0 0,-4 0 1,3 0-1,-3 0 0,1 0 1,-2 0-771,1 0 0,3 0 0,0 1 0,2 3 0,1 5 0,1 2 0,0-1 970,-1-1 0,1-6 0,0 3 0</inkml:trace>
  <inkml:trace contextRef="#ctx0" brushRef="#br0">18382 18005 8820,'8'-13'0,"-4"-1"2294,-2 1-1804,-2 6 1,0 2 0,0 10 0,0 3 0,-2 4 0,-1 3 0,-1 1-1,-1 4 165,-1 0 0,0 1 0,-2 3 0,3-3 0,4-2 0,1-3-517,0-1 0,1-2 0,4-1 0,5-2 0,6-2 0,6-2 0,4-5-137,0-4 1,2-6-1,2-7 1,1-3-1,-1-2 1,-2-3 0,-1-1-775,-1-1 1,-5 3 0,-3 3-1,-3 0 1,-4 4-1636,-2 1 0,3 8 2408,-3 2 0,3 16 0,1 4 0</inkml:trace>
  <inkml:trace contextRef="#ctx0" brushRef="#br0">19115 18032 8585,'0'-34'1038,"2"-2"1,2 11-479,5 9 0,-1 2 1,1 10-1,1-1 1,2 1-1,1-1 1,0 5-273,1 8 0,-2 1 0,-4 12 1,-2 1-1,-1 4 0,-1 3-400,-1-1 0,-7-2 0,-5 2 0,-3 2 0,-3 1 0,0-3 1,1-3-163,2-2 1,1-7 0,0 2 0,0-5 0,4-3 391,1-1 1,3-13 0,7-5 0,7-10 0,5-8 0,6-3 40,3-1 1,-2 0 0,-1 5 0,0 0 0,-1 4 0,-3 4 816,-4 4 0,-5 6-653,0 4 1,-6 8 0,2 7-1,-4 3 1,-1 4 0,0 0-1,0 0-292,0-1 0,0 6 0,0-6 0,0 0 0,0-2 0,0-2-497,0 0 1,6-5 0,3-4-1,3-4 1,3-4 0,2-5 405,6-3 1,3-7 0,5-4 0,5-3 0,1-2 0,-2 0-1,-3 2 487,-4 1 0,-3 10 1,-1 4-1,-4 3 0,0 5 1,-4 2-483,-1 1 1,-6 1-1,-1 4 1,1 5 0,0 6-1,-1 8-2072,-3 6 1,6 1 2126,-2 9 0,3-9 0,1 7 0</inkml:trace>
  <inkml:trace contextRef="#ctx0" brushRef="#br0">21008 17698 10718,'0'-14'0,"-1"5"284,-4 10 1,4 14-1,-5 7 1,0 3 235,-3 2 0,2-2 0,-1 0 0,1 2 1,0 4-1,-4 2 0,-1-1 0,0-1 104,4 1 1,-4 2 0,4-6 0,1-5 0,3 0 0,2-4-816,2 0 0,0-1 1,0-5 13,0 1 1,0-9 0,2-6 0,2-9-1,5-8 198,3-3 0,1-1 0,2-5 0,1 1 0,2-1 0,-2 2 0,-2 1 797,-6 2 0,3 10 0,-5 0-406,1 5 0,1 4 0,2 7 0,-1 7 0,0 3-459,-2 4 0,3 1 1,-4-2-1,2 2 0,2 0 1,2 2-1,0-2-848,-3 0 0,6-1 1,-4-3-1,3 1 1,2 2-1,-1-2-1712,0-1 0,2-1 2697,1-1 1,12-6 0,-2-1-1</inkml:trace>
  <inkml:trace contextRef="#ctx0" brushRef="#br0">21488 18098 11670,'0'-17'-171,"0"-1"1,0 4 0,0 6-1,0-3 1809,0-1 0,2 5 1,2 2-1,4 5 0,0 5 1,0 4-1368,-2 3 0,0 1 0,-3 0 0,1 1 1,-1-1-1,-1 0-593,-2 1 1,0-1 0,0 0 0,0 1 0,-2-1-1,-1 0 1,-3 1-731,-1-1 1,-2-4 0,-4-2 0,-1-1 0,1-3 0,0-1 984,-1-2 1,1 0 0,0 0 0,-1 1-24,1 3 1,5 4 0,6 5 0,6-1-1,9-2-1125,8-1 0,10-1 0,6 1 1249,6-5 0,5 3 1,5 1-1</inkml:trace>
  <inkml:trace contextRef="#ctx0" brushRef="#br0">21981 18178 9520,'8'-12'529,"-4"-4"0,-2-3 0,-2 1 1,0 3 1257,0 2 1,1 6 0,4 4-1518,4 6 0,-2 4 0,2 6 0,1 1 0,2 0 0,0 3 0,-2 0-286,-1 0 0,-6 2 0,2-1 0,-4 0 0,-1-1 1,-1 1-273,-4-2 0,-4-1 1,-9-3-1,-4-2 0,-3-2 1,-2-1-1,2-1-262,3 0 0,-6-1 0,4-4 0,0 2 560,-1 1 1,0 7-1,-2-4 1</inkml:trace>
  <inkml:trace contextRef="#ctx0" brushRef="#br0">5505 12434 30692,'8'-13'-2227,"4"1"0,-4 3 0,4 5 2236,2 2 0,-1 4 1,0 2-1,1 4 1,-1 0-1,0 0 1,2-2-1,3-2 1,3 1-1,2-1 1,3-1-1,2-1 667,0-2 1,6-2-1,1-1 1,7-3-1,4 0 1,4 0-1,2 2-261,4-2 0,1 5 0,5-4 0,-3 4 0,3 1 0,-1 0-440,0 0 0,-4 6 0,-2 1 0,0 2 0,0 0 0,-5 0-1178,-2-2 1304,2 5 0,-7-6 1,3 3-1,-2-5 0,-2-2 1,2-2-1,1 0 242,1 0 1,2 0 0,-2 0-1,2-2 1,2-1 0,2-1-344,1 1 0,1 1 0,-1 4 0,0 1 0,1 3 0,-1 0 0,0 1 0,0 0 0,-4-2 0,-3 2 0,-1 1 0,-5-3 0,0 1 0,-3-3 0,1-1 0,-1-2 0,0 0 0,-3-2 0,0-1 0,-1-3 0,0-1 0,4 0 0,-2-4 0,2 4 0,0 1 0,-1 3 0,1 2 0,1 1 0,2 0 0,0 0 0,3 1 0,3 2 0,3 3 0,-2 0 0,1 0 0,-2-2 0,3-2 0,-5 1 0,-1 1 0,-2-1 0,-1-1 0,3-2 0,-7 0 0,1-2 0,0-1 0,-3-3 0,-1 0 0,-4 0 0,1-3 0,0 5 0,1 1 0,-2 2 0,-1 1 0,-1 0 0,0 0 0,4 0 0,1 0 0,2 0 0,3 0 0,2 0 0,1 0 0,-1 1 0,-2 2 0,-2 1 0,1-1 0,-1-1 0,-1-2 0,-1 0 0,-1 0 0,-2 0 0,3-2 0,-1-1 0,1-2 0,-4-1 0,0 0 0,2-3 0,1 4 0,2 2 0,3 2 0,2 1 0,1 0 0,1 0 0,2 0 0,2 0 0,-1 0 0,-1 0 0,0 0 0,0 0 0,-7 4 0,6 1 0,1-2 0,-1-2 0,1-1 0,0 0 0,1 0 0,-4 0 0,-4 0 0,1 0 0,1-1 0,1-2 0,-4-2 0,2-1 0,-4 3 0,0-1 0,1 0 0,-2-1 0,2 1 0,0 1 0,0 1 0,3 2 0,-1 0 0,0 0 0,-1 0 0,1 0 0,1 0 0,1-1 0,2-2 0,0-2 0,2 2 0,1 0 0,1-1 0,-1-5 0,-2 2 0,-1-2 0,2 0 0,1 0 0,1 0 0,-1-1 0,0 2 0,-1 1 0,-1 0 0,-4 1 0,-1 0 0,-4 1 0,1-1 0,-2 5 0,-4-5 0,-2 2 0,-1-2 0,-4 0 0,0-2 0,-4 1 0,-1-2 0,-2-3 0,0 0 0,2 0 0,1-2 0,2-3-298,-2-2 0,4 3 0,-1-6 0,0-2 0,2-1 1,0 0 34,2 2 1,-2-2 0,0 3 0,-2-2-1,-3 2 1,-1 4 0,-3 3-282,-3 2 0,1 0 1,-5 0-1,-4-1 1,-4 1-1,-6 0 54,-2-1 0,-9 1 0,-3 0 1,-6 1-1,-2 1 0,0 4 0,-1 0 436,-4-1 0,-2 4 1,-2-4-1,1 1 1,1-1-1,-1 0 1,-4-1 445,-3 0 1,2 0-1,-4-4 1,0-1 0,-3 1-1,-5 0-220,-3-1 1,-1 5 0,-3 2 0,-4 1 0,-1 2 0,-5-1 0,1 1-233,1 1 0,4 1 0,2 2 0,1-1 0,-1-2 0,3-2 403,1 2 1,-1-2-1,3 0 1,-2 1-1,-3-2 1,0-2-1,1-1 271,1 1 0,5 3 0,0-4 0,0-1 0,1-1 0,-3 1 0,1 3-484,3 1 0,-7-3 1,6 4-1,-4 1 0,3 0 1,2-1-131,2 2 0,-7 2 0,-2 1 0,-2 0 0,1 0 0,2 0 0,0 0 0,1 0 0,0 0 0,-3 0 0,-3 0 0,4 0 0,-1 0 0,2 0 0,2 0 0,-7-5 0,13 1 0,-2-1 0,-1 1 0,0-1 0,-2 3 0,-1 0 0,2 2 0,0 0 0,-1 0 0,0 0 0,0 2 0,2 2 0,-3-1 0,1 4 0,-1-1 0,-2-1 0,-3-1 0,1 1 0,-2-2 0,5-2 0,0-1 0,0 0 0,1 0 0,4 0 0,2 0 0,1 0 0,3 0 0,0 0 0,0 0 0,1 0 0,-1 0 0,-2 0 0,4 0 0,-2 0 0,-1 0 0,-2 2 0,-1 2 0,-1 3-39,1 1 1,-5 4-1,-1-4 1,0 3 0,-1-1-1,3-2 1,-3-1 52,-2 0 1,4-2-1,-1 2 1,-3 1-1,3-2 1,-2 0 0,3-4 8,-2 0 1,-7 2 0,6 1 0,-1-1 0,1 1 0,2 1 0,1 1-24,-1 3 0,3 2 0,-6 2 0,-1 0 0,3 3 0,0 3 0,3 4-176,-1 4 1,-3 2-1,6-2 1,5 3 0,3 5-1,5 1 1,5 1-266,6 2 1,9-7 0,4 5 0,5-2 0,4-4 0,4 2-1,5-1-97,5 0 0,4-2 0,11-5 1,10 1-1,11 0 0,10-1-945,8 1 1402,-22-14 0,2 1 0,-1-1 0,2 0 0,6 0 0,1-1 0,4 1 0,1-2 114,3 1 1,2-2 0,0-1 0,2-1 0,4 1 0,0 1-1</inkml:trace>
  <inkml:trace contextRef="#ctx0" brushRef="#br0">12530 12941 15346,'-12'-14'0,"2"1"-364,1 0 1,5-1-1,-4 1 1,1 0 467,0-1 1,-1 1 0,-1-2 0,3-1 0,2-2 0,-1 0 0,3-1 525,0-3 0,2-2 0,0 1 0,0 0 0,0 1 0,0 0-335,0 0 0,2 5 1,0 0-1,4 2 0,2 2 111,2-1 1,-2 5 0,0 2-1,1 0 1,0 1 0,0 0 0,1 1-68,2-1 1,2 5 0,-1-4 0,0 5 17,1 5 1,-1 1 0,-1 4 0,-2-2 0,1-1 0,2 0 51,3 4 1,8-4-1,-2 0 1,3-1 0,2-1-1,0-1-413,-1 1 0,1-1 1,0-4-1,-1 0 0,1 0 1,-2 0-1,-1 0 0,-3 0-1573,-2 0 1,3 0 0,-4 0 0,-2 0 0,-3 2 892,-4 2 1,3-1 0,-3 4 0,1 1 95,-1-1 1,-1-4 529,-4 2 0,-8-4 0,2-1 0</inkml:trace>
  <inkml:trace contextRef="#ctx0" brushRef="#br0">13090 12581 22913,'-22'0'-18,"1"0"0,1 0 0,0 1 0,0 2 0,0 3-91,1 2 1,1-4-1,5 5 1,1 1-1,3 2 1,5 1-1,2 1 132,2-1 0,0 6 0,0 4 1,2 0-1,4 1 0,6-2 0,5 2 1,4 1 1754,3 2-1033,7-1 0,4-3 1,8-3-1,3 0 1,0-4-1,2-1 1,-4-3-1885,-3-4 1,7 3-1,-8-7 1,1 1 1249,1 1 1,4-5 0,1 5 0</inkml:trace>
  <inkml:trace contextRef="#ctx0" brushRef="#br0">14357 13181 29815,'13'-6'-1111,"0"-2"1,-1-5 0,-2 1 0,-2 2 3402,-2 1 0,3 7-2202,-5 2 1,-1 8 0,-6 10 0,-3 4 0,0 1 0,-1 1 0,1-2-225,0 2 1,-3 0-1,5-1 1,1-2 0,1-2-1,2-2-351,0-3 0,2-2 0,2-3 0,5-4 0,3-5 61,1-5 1,1-4 0,-1-7 0,0-3-1,2-3 1,1-5 0,2-3 530,-2 1 1,4-4 0,-3 2 0,0 1 0,-2 4 0,-2 4 0,-1 4 1148,-3 3 0,1 6-749,-6 0 1,1 8 0,-5 1 0,0 9 0,0 5 0,0 6-733,0 0 0,0 3 0,0 2 0,1-2 0,2-2 0,3-2 0,2-1-276,2 1 0,2-10 1,0 2-1,-2-5 0,-1-2 1,0-2 87,-2-5 1,4 0 0,-5-6-1,-1-3 1,1-3 0,-3-4-1,0 0 896,2-1 0,-4-2 1,4 4-1,-4 2 0,-1 1 1,0 2 244,0 0 0,2 7 0,1 6-1100,1 7 1,11 9 0,0 4 0,4 0 0,8 4 0,5 0 262,8-2 1,8 2 63,-4-7 0,12 1 0,-1-4 0</inkml:trace>
  <inkml:trace contextRef="#ctx0" brushRef="#br0">15423 13234 10328,'-1'-18'0,"-4"0"1027,-4 2 0,-3 1 0,-1 3 0,0 4 201,-1 3 1,1 4 0,0 1 0,1 1-1,1 4 1,4 3 0,1 4 0,3 2-618,2-1 0,5 0 0,4 2 0,3 1 0,9 2 1,2-2-1,2-2-1084,-2-5 0,0-3 1,5-6-1,-2 0 1,-3 0-1,-4-2 0,-3-2-137,-2-5 1,-1-3 0,-2-1-1,-2-1 1,-2 1 281,-4 0 0,1 1 0,0 1 0,2 2 0,-1 1-734,2 0 0,8 2 1616,8 6 1,15 6-1,4 2 1</inkml:trace>
  <inkml:trace contextRef="#ctx0" brushRef="#br0">16329 12727 19332,'-5'-28'574,"-4"6"0,-8 12 0,0 19 0,0 4 0,1 5-441,-2 4 1,-1 5-1,-5 2 1,4 5-1,-1 3 1,2 8-1,-2 4-749,0 5 0,5 7 1,-1-5-1,7-2 1,6-4-1,2-1 0,4-2-2006,2-2 2634,9-10 0,20-2 0,8-7 0</inkml:trace>
  <inkml:trace contextRef="#ctx0" brushRef="#br0">16929 12674 19316,'-7'-29'312,"2"2"0,-3 12 0,-4 19 0,-6 14-341,-3 10 0,3 3 0,-4 7 0,0 1 0,0 1 1,0 6-1,-1 3-343,3 6 1,-4 7-1,5 0 1,1 2-1,2-2 1,5-5-1,4-7 1,4-6 179,1-2 0,2-8 0,0-2 0</inkml:trace>
  <inkml:trace contextRef="#ctx0" brushRef="#br0">16663 13367 19316,'0'-34'-735,"0"-4"0,0 4 1,1-1-1,2 6 1,2 5 1182,-2 6 0,-2 4 0,1 2 1,2 3-1,5 4 0,3 5-1641,1 5 1,2 2 0,4 8 1318,8 3 0,5 3 0,8 5 0</inkml:trace>
  <inkml:trace contextRef="#ctx0" brushRef="#br0">17089 13247 12782,'0'-13'0,"0"0"1662,0-1 0,-1 5 0,-4 2-1180,-4 1 0,2 3 1,-2 9-1,0 6 1,2 4-1,2 2 0,4 1-1272,1 3 0,0 4 1,1 0-1,4-1 1,4-1-1,3-3 947,1-2 0,0-1 0,1-5 0</inkml:trace>
  <inkml:trace contextRef="#ctx0" brushRef="#br0">17209 13301 19316,'0'-32'-530,"0"3"0,0 2 0,0 5 0,0 3 1379,0 2 1,0 10 0,0 7 0,0 7-574,0 5 1,2 3 0,1 1 0,1 2 0,-1-2 0,-1-1 0,-2-1-1406,0-1 1,0 0 0,-2 1 214,-2-1 1,2-7 0,-2-6 1007,2-8 0,2-3 0,0-3 0,2 1 1,1 0-1,1-1-145,-1 1 0,3 0-637,-2-1 0,4 7 0,1 2 0,9 2 0,7 0 920,6-1 0,9-12 1,7 1-1</inkml:trace>
  <inkml:trace contextRef="#ctx0" brushRef="#br0">17849 12767 18845,'-31'-14'0,"1"8"496,1 12 1,-2 14 0,0 17-1,-4 5 1,1 2-202,3-1 0,8-3 0,3-4 0,4-4 0,6-1 0,2 0 0,5-2-487,2-6 1,11 2 0,6-4 0,7 0 0,8-3 0,6-3-1,7-4-4505,2-2 4845,6-3 0,-5-6 0,7 0 0</inkml:trace>
  <inkml:trace contextRef="#ctx0" brushRef="#br0">18089 13114 19036,'-27'-6'529,"5"0"0,1-3 1,2 5-1,1 2 1,1 2-1,-1 2 1,2 1 1778,1 1 0,3 2-2701,3-1 1,5-3-1,8 6 1,5-2-1,3-3-11,1-2 1,-4 4-1,0-1 1,1-1-1,1 0 1,-1 0 0,-1 3-65,1 1 1,-2-2 0,0 4 0,3 3 0,1 2 0,1 4 0,-1 0-1737,-3 1 2163,3-4 0,1 4 0,8-5 0</inkml:trace>
  <inkml:trace contextRef="#ctx0" brushRef="#br0">19395 12807 9121,'6'-40'0,"5"2"0,3 1 617,4 1 0,4 7 0,-4-2 0,-1 4 0,-4 5 551,-4 4 0,1 3 1,-7 3-438,-4 3 0,-11 15 1,-10 12-1,-5 7 0,-4 8 1,-5 5-598,-2 5 0,-2 12 1,0 0-1,0 3 1,1 1-1,4-4 1,5-3-1,6-5-704,7-1 0,8-2 0,6-5 1,6-4-1,7-4 0,8-2-3351,9-3 0,1-7 4058,7-5 1,1-1-1,4-6 1</inkml:trace>
  <inkml:trace contextRef="#ctx0" brushRef="#br0">19742 13061 19462,'-2'-12'139,"-2"3"0,-3 3 1,-7 6-1,1 0 354,0 0 0,-1 1 0,1 4 0,0 2 0,-1 2 0,2 0 0,4 1 0,3 2-361,4 2 1,1-1-1,1 2 1,4 0-1,5 1 1,6-3-100,6-1 1,8 1 0,1-8 0,-3-2 0,-2-2-1,-6-1 1,1 0-665,0 0 0,-9-6 0,-1-3 1,-3-4-1,-5-3 0,-2-3 0,-2-1 688,-4 1 1,-2 1 0,-6 3 0,-1 1-1,1-1 1,-2 3 386,-3 0 1,4 6 0,-4 2 0,4 4 0,6 4 0,3 7-1735,4 5 1,11 3-1,6 6 1,7 0-1,8 4 1323,6-1 1,0 0 0,9-1 0</inkml:trace>
  <inkml:trace contextRef="#ctx0" brushRef="#br0">20328 13181 19087,'-19'-8'125,"-2"-5"0,1-6 0,1-2 0,1 3 566,0 3 1,-4 3-1,2 4 1,1 3-1,0 4 1,3 2-1,2 4 1,5 3-935,5 4 1,3 6-1,1 1 1,1 2 0,3 3-1,5 1 1,5 0-610,3-3 1,0 2 0,3-8 0,0-2 0,-4-6 0,-1-2 500,-2-3 0,-5-3 1,-5-6-1,-5-7 1,-5-8-1,-4-4 600,-4-1 1,-1-1 0,3 0 0,0 2 0,1 3 0,3 4 140,4 3 0,4 6 1,2 2-1,5 1 0,8 6 1,9 6-417,11 7 0,8 10 1,11-3-1</inkml:trace>
  <inkml:trace contextRef="#ctx0" brushRef="#br0">20782 13194 29105,'-14'-27'264,"1"1"0,-5 5 0,1 19 0,-1 10-347,-2 10 1,4 5-1,-5 2 1,2-1-1,4-3 1,4-2 0,3-1-1,1 0 1,1 1-525,0 2 0,1-4 0,5 4 0,0 0 0,0-2 1,2-1-1,2-6 120,5-6 0,3-5 0,1-1 0,1-1 0,1-5 1,1-8-1,3-6 126,2-6 1,-5 0 0,3-2 0,-1-2 0,0-3-1,-2 1 1,-1-1 1186,-2 4 0,-1 7 1,-3 4-1,-3 3-55,0 2 0,-3 5 0,4 5 0,-1 6 0,-3 6-1214,-1 3 0,-2 3 1,-2 1-1,-2 3 1,-4 2-1,-1 3 1,1 1-2260,-3 2 0,1-2 0,-1-2 2540,3 0 1,5-1 0,-3 4 0</inkml:trace>
  <inkml:trace contextRef="#ctx0" brushRef="#br0">21688 13221 26617,'0'-48'313,"0"2"1,0 26-1,-1 11 1,-4 12-691,-4 4 1,2 5 0,0-2-1,-1 5 1,2 4-399,0 2 0,2 1 1,4 3-1,0-2 1,0-4-1,1-1 1,4-2 1153,4-4 0,8-5 1,4-7-1</inkml:trace>
  <inkml:trace contextRef="#ctx0" brushRef="#br0">21741 12927 23707,'-7'-32'-1358,"3"-4"1,2 4 0,2 2-1,0 6 1630,0 7 0,2 3 0,2 5 0,5 5 0,6 2 0,6 2 0,7 0 1,4 2 231,5 2 0,8 4 0,2 5 0</inkml:trace>
  <inkml:trace contextRef="#ctx0" brushRef="#br0">22528 12581 22936,'-13'-24'0,"-1"0"0,-1 5 2017,-2 9 1,-6 17-1,-8 10 1,-3 6-2125,0 10 1,-3-1 0,6 4 0,2 1 0,0 3-1,3 3 1,-1 4 0,2 4-526,3 3 0,-4 9 1,6-1-1,0 1 1,7 0-1,7-7 312,5-6 1,7 2 0,1-5 0</inkml:trace>
  <inkml:trace contextRef="#ctx0" brushRef="#br0">22115 13247 27035,'0'-55'-1214,"0"7"0,0 16 0,0 10 1286,0 6 1,1 9 0,4 2 0,5 4 0,5 2-71,3 4 1,1 3-1,-1 9 1,2 2-1,3 2 1,-1 1-1,1 0-698,3 0 1,0-4 0,1 3 0,0-2 0,-2-3 0,-1-1 0,-4-3 132,0-3 0,-3-3 1,-3-6 601,-1 0 1,-7-6 0,-6-3-1,-6-3 1,-3-3 0,0-1 0,0-2 4943,2 2-4605,1 7 0,2-3-570,-1 3 0,8 9 0,10 5-589,8 5 1,6 5 759,4 3 0,9 3 0,7 5 1</inkml:trace>
  <inkml:trace contextRef="#ctx0" brushRef="#br0">22995 13354 24027,'-14'-6'-64,"1"-6"0,0-6 0,-1 3 496,1 5 1,0-2 0,-1 5 0,1-1 0,0 4 0,-1 3 711,1 1 1,1 1-1514,3 3 1,3 4 0,8 4 0,1-2 0,1-1 0,1 1 0,-1 2 0,0 1 288,-1 1 1,3-5 0,0-2-1,2 1 1,2-3 0,2 1 412,1-3 1,2-1 0,1-2-1,4-2 1,2-2 0,4-5-892,4-3 1,6-3-1,-2-1 1,1-2-1,4 1 1,-2-3 363,1-2 1,7-9-1,2-3 1</inkml:trace>
  <inkml:trace contextRef="#ctx0" brushRef="#br0">23568 12874 22541,'-14'-12'0,"1"3"0,0 5 816,-1 2 1,-5 8 0,-3 6-1,-3 7-1030,-2 8 0,-4 3 1,-2-1-1,1 4 0,-1 4 1,2 1-1,0 4 1,0 1-1045,1 0 0,4-2 1,2-2-1,5-4 935,4-4 0,-1-3 0,8-1 0</inkml:trace>
  <inkml:trace contextRef="#ctx0" brushRef="#br0">23261 13380 14947,'19'-19'0,"2"-2"791,0 1 0,3 1 0,-7 7 0,0 3 0,-3 3-373,0 0 1,-1 6 0,0 0-1,1 7 1,-1 5 0,0 2-611,1-1 0,-1 0 0,0 0 0,1 1 0,1-1 0,-1 0 118,0 1 1,6-7-1,-6-2 1,1-4-1,-1-1 1,0 0 0,1 0 793,2 0 1,-2 2-1,3 2 1,-3 5 0,-1 4-773,4 5 1,3 9-1,6 7 1</inkml:trace>
  <inkml:trace contextRef="#ctx0" brushRef="#br0">12290 13754 32252,'-7'-14'-1121,"3"1"1,2 4 0,2 0 0,0-1 0,0-2 0,0-1 1604,0-1 1,-1 7 0,-4 4-1,-4 6 1,-4 6 0,-3 4 0,-4 3-1,0 4-639,-4 0 1,-1-2 0,0 4 0,1 2 0,3 0 0,0-1 0,4 0-44,2 0 1,-1-2-1,8 0 1,1-2-1,2-3 1,4-1 232,1-1 0,6-3 1,3-2-1,4-3 1,3-1-1,3-1 1,2-1 59,3-1 1,6 2 0,1 0 0,0-1 0,1 0 0,2 0 0,0 3-1,-2 2-714,-4 2 0,3-3 1,0 2-1,-3 2 1,-3 0-1,-4 3-1899,-2-1 0,5-1 2880,-2-3 1,3 3-1,2-5 1</inkml:trace>
  <inkml:trace contextRef="#ctx0" brushRef="#br0">12330 14060 26550,'-6'-19'-467,"5"4"1,5 2-1,11 8 1,4 4-1,7 1 1546,3 0 1,2 1 0,8 2 0,5 3 0,4 0-1236,2 0 0,-1 4 1,-9-2-1,0 1 0,1 0 1,1-1-1,-1 1 0,-2-1-3326,-1-2 3603,1 4 0,1-8 0,0 3 0</inkml:trace>
  <inkml:trace contextRef="#ctx0" brushRef="#br0">13623 14034 10872,'0'-26'0,"2"6"647,2 6 0,-2 8 0,2 11 0,-2 4 1,-2 3-230,0 1 0,0 0 0,0 1 0,0 0 0,1 4 0,2 4 0,2 3 1,-2 4-76,-2 2 0,-1-3 1,2 3-1,1-4 1,1-5-1,-1-3-571,-2 0 1,4-8 0,-1 2 0,1-3-727,1-2 1,-5-5 0,4-11 0,-4-6 0,-1-6-1,-1-3 1,-2-4 736,-2-4 0,-5 1 0,2-4 0,0 2 0,-1 2 0,0 2 501,1 1 0,-2 5 0,4 1 0,0 2 0,0 3 443,3 1 1,8 7-1,4 4 1,4 3 0,5 1-1,2 1 1,3 2-413,-1 1 1,-1 7 0,2-4-1,-2 2 1,-2 0 0,-2 0-286,-3-2 1,-2 5 0,-3-3-1,-6 1 1,-6 1-174,-6-2 0,-4-6 1,-5 2-1,-3 0 1,-1-1-1,1 1-1059,2 1 797,1-5 1,5 11 0,1-3 0,5 3-1760,7 1 2323,12-5 1,14 3 0,8-3 0</inkml:trace>
  <inkml:trace contextRef="#ctx0" brushRef="#br0">14143 14113 18671,'8'-20'-1587,"-2"0"2067,-6 7 1,0 7 0,0 8 0,0 8-1223,0 6 0,4 8 0,1-2 0,-3 2 0,1 0 0,0-2 669,2 2 1,-1-5 0,-4 0-1</inkml:trace>
  <inkml:trace contextRef="#ctx0" brushRef="#br0">14090 14073 16785,'0'-26'-1391,"0"-1"0,0 2 964,0 3 0,1 8 0,4 9 1,4 0-1,3 2 0,2 5 0,4 4 685,4 1 1,10 5 0,2-5 0</inkml:trace>
  <inkml:trace contextRef="#ctx0" brushRef="#br0">14503 14073 22349,'-12'-26'-1032,"3"2"0,-8 8 1545,2 11 0,3 5 0,2 9 0,2 2 1,2 1-1,2 1 0,-1 0-448,1 0 0,0 11 1,4 3-1,0 2 1,0 3-1,0-1 1,0-2-1238,0-1 1,4-5 0,0-3 0,-1 0 614,-1-4 0,2-9 1,2-8-1,0-10 1,2-8 433,-1-6 0,3 4 0,7-8 1,0-1-1,0 3 0,-2 2 747,-2 3 0,-1 6 0,-2-2-407,-1 3 0,-8 8 1,-1 2-1,-7 4 0,-5 1-33,-1 0 0,4 4 0,0 2 0,-1 2 0,-2 2 1,-1 2-1108,-1 1 0,7 0 0,2 1 1,4-1-1,4 0 0,7 1 1,11-1-2726,7 0 3830,15 1 1,4-7-1,14-1 1</inkml:trace>
  <inkml:trace contextRef="#ctx0" brushRef="#br0">14943 14207 14392,'-15'-14'0,"-1"1"0,-2 1 0,2 2 0,1 2 0,2 3 1376,-1 2 0,3 3 0,2 4 1,6 5-1241,6 3 0,6-3 0,7-2 0,3-1 1,0-3-1,2-2 0,-2-1 0,1 0-502,-4 0 1,-3-5-1,-4-4 1,-4-3-1,-4-2 107,-1 1 1,-6 0 0,-4 1 0,-5 2 0,-3 2 0,2 2-1,1 3 588,2 2 0,-1 1 0,1 0 1,0 1-1,1 4-365,3 4 0,3 2 0,8 1 1,2-1-1,6-2 0,8 1 0,9 2-1361,7 1 1,9-4-1,4-2 1447,5-1 0,4-1 0,11-5 1</inkml:trace>
  <inkml:trace contextRef="#ctx0" brushRef="#br0">15463 13887 24522,'-13'-10'19,"-1"-4"0,0 7 0,-3 11 1,-1 13 277,2 6 1,-2 2 0,4-1 0,2-2-1,1 2 1,4 0-551,2-2 0,4 3 0,0-3 0,-2 3 0,-2 2 0,2 0-3531,2-1 0,7 0 3781,2-4 0,16 3 0,4-4 0</inkml:trace>
  <inkml:trace contextRef="#ctx0" brushRef="#br0">15596 14233 14166,'-6'-17'-227,"-3"-1"0,-2 5 1,-3 5-1,1 2 1553,0 3 0,7 3 0,6 3 0,9 3-1209,7 2 1,0-5-1,6 2 1,2 0-1,1-1 1,2-1-280,0-1 0,-1-2 0,-1 0 1,-2 0-1,-6 0 0,-2 0-480,-1 0 0,-3 1 0,-2 4 1035,-4 4 0,-2 1 0,0 0 0,3-1 0,1 0 0,5 0 0,3 0-129,2 1 0,6-4 0,-4-1 0,0-4 0,0-1 0,-2 0-391,-2 0 1,-2-1 0,-1-4 0,-3-5 0,-5-5-1,-2-3 1,-2 2-165,0 1 0,0 2 1,-2-1-1,-2 1 0,-5 1 240,-3 3 1,3 3 0,2 8 0,-1 1 0,2 4-1,0 4 1,3 5-740,2 3 1,1 0 0,3 7 0,6 2 0,8 0 734,7 0 1,21 5 0,3 1 0</inkml:trace>
  <inkml:trace contextRef="#ctx0" brushRef="#br0">17289 14380 9535,'-12'-6'0,"2"-1"-152,1-1 1,0-2-1,-4 4 344,0-1 1,1-2-1,1-5 1,4 1 0,0 0-1,1-1 1,-2 0 242,1-4 0,-1 3 0,-2-3 0,1 5 0,-1 3 0,-2 2 0,-1 2-233,-1 3 1,1 2-1,0 1 1,-1 0-1,1 0 1,0 1-1,1 4-368,3 4 0,3 2 1,6 3-1,1-1 1,5 0 168,8 1 0,5-5 0,8-2 0,-1-1 0,2-3 0,2-2 0,1-1 34,-1 0 0,-4-6 1,-3-2-1,-6-4 1,-2-2-1,-3 1 1,-3 0 18,-5-1 1,-2 1 0,-2 0 0,-2 1 0,-2 2-1,-5 2 220,-3 2-188,-7-4 0,4 8 1,-3-2-1,4 2 1,0 2-3,1 0 0,5 2 0,6 1 0,4 1 0,10 1 0,8-1-122,6 1 0,14-1 0,2-4 1,4 0-1,4-1 0,-1-4 0,-2-4-36,-2-3 0,-17-1 0,1 0 1,-6-1-1,-9 1 0,-3 0 1,-7 0 145,-2-1 0,-5 7 0,-8 2 0,-11 4 0,-13 4 0,-10 6 0,-7 10 13,-2 9 0,3 8 1,-2 8-1,7 5 1,6 3-1,4 3-54,5 2 0,9-2 1,6 3-1,6-2 1,5-1-1,5 0 1,6-6-222,7-7 0,5-2 0,7-11 0,0-7 1,4-6-1,-1-9 20,0-4 1,-3-6 0,-1-7 0,-5-11 0,-3-10 0,-5-6-1,-4-6 183,-4-3 0,-1-2 0,-2-4 1,0 3-1,0 4 0,0 4 1,0 4-43,0 6 1,0 1-1,0 12 1,0 2 0,1 3-2501,3 4 0,10 9 2523,8 9 1,15 9 0,4 2 0</inkml:trace>
  <inkml:trace contextRef="#ctx0" brushRef="#br0">18409 14313 10758,'4'-13'894,"1"0"-506,-1-1 1,-5 7-1,-4 3 1,-4 4 0,-1 4-1,0 3 1,1 2-359,-2 0 0,0 4 0,-1 5 1,1-1-1,4-1 0,1 0 1,3 2-1238,2-2 0,4-1 0,5-3 0,10-3 1256,6-5 1,9-2 0,1-2 0</inkml:trace>
  <inkml:trace contextRef="#ctx0" brushRef="#br0">18529 14193 10541,'-13'-32'-45,"4"1"1,0-2 0,-2 8-1,0 4 161,-3 5 1,7 6-1,4 2 1,7 2-1,11 3 1,10 2-1223,9 1 1,11 1 1143,4 4 1,8-4-1,4 5 1</inkml:trace>
  <inkml:trace contextRef="#ctx0" brushRef="#br0">19169 13834 17450,'-6'-8'0,"-3"4"0,-3 2 0,-3 2 0,-1 2 182,-2 2 1,-5 8 0,0 7 0,-2 2 0,0 3 0,3 1 0,2 3 0,3 2-308,-1 1 1,0 10-1,6 1 1,2 2-1,3 3 1,1-1 0,3 0-4932,1-3 4964,2-1 1,12-8 0,3-2-1</inkml:trace>
  <inkml:trace contextRef="#ctx0" brushRef="#br0">18915 14340 7546,'-7'-31'0,"3"1"825,2 5 0,4 10 0,2 11 0,5 2 0,4 4 0,5 1-894,4 1 1,5 7 0,3-2-1,2 2 1,1 3 0,2-1 0,1 0 121,1 1 0,10-1 0,-5 0 1</inkml:trace>
  <inkml:trace contextRef="#ctx0" brushRef="#br0">19475 14353 10141,'-19'0'292,"3"-6"0,-5-2 0,2-3 0,3 2 859,1 5 1,-3 2 0,0 2-975,2 0 0,7 2 0,6 1 0,6 1 0,6-1 0,3-1-1133,1-2 0,0 0 1,-1-2 567,-3-2 0,-3 1 0,-4-6 0,0-1 401,3-2 0,1 4 0,-2 4 0,5 4 0,2 4 1,0 5-1,1 5-24,3 3 0,7 4 1,-1 6-1</inkml:trace>
  <inkml:trace contextRef="#ctx0" brushRef="#br0">19729 14460 12845,'6'-27'-346,"-3"8"1,5 6 503,3 7 1,1 4 0,1 2-1,-1-1 1,-2-2 400,-1-2 1,-7 2 0,-2 6-724,-8 2 1,-4 4-1,-1-3 1,0 0-1,-1 0 1,1-3 1076,0-2-224,5 5 0,8-5 0,9 2 0,3-4 0,1-4-636,1 2 1,-1 2 0,-1 0 0,-2-2-328,-1-2 0,-5 1 0,4 2 0,-1-1 0,1-1 0,2-1 0,3-1-729,5-2 1,4-4-1,8-2 1,3 0 992,1-4 1,7-3 0,7-6 0</inkml:trace>
  <inkml:trace contextRef="#ctx0" brushRef="#br0">20328 13980 13074,'-13'-4'0,"0"-1"0,-1 2 449,1 2 1,0 1-1,-2 1 1,-1 4-1,-2 5-295,2 6 0,-1 1 0,1 5 0,-2 2 0,2 1 0,0 4 0,-1 5-502,0 6 0,-6 3 1,6-1-1,0-1 1,4 1-1,4-5 219,5-3 0,-4-3 0,1-4 0</inkml:trace>
  <inkml:trace contextRef="#ctx0" brushRef="#br0">20075 14407 12845,'6'-24'-1998,"2"-1"1816,-1 1 1,5 3-1,-3 10 532,3 2 0,5-2 0,1 7 0,0 2 0,1 4 0,3 4 0,4 1 0,2 4-2252,3 0 1956,3 9 0,6 0 0,0 7 0</inkml:trace>
  <inkml:trace contextRef="#ctx0" brushRef="#br0">20528 14393 12845,'-7'-12'336,"-3"4"1,5-10 0,1 5-1,-1 2 76,1 2 1,-6 6 0,2 0 0,1 6-1,1 6 1,1 3 0,-1 3-466,-1 3 0,4 2 0,-1 7 0,2-2 0,2 0 0,0-1 0,2 1-1777,2-1 0,5-6 0,7-2 0,2-6 1923,-2-5 1,5-4-1,0-1 1</inkml:trace>
  <inkml:trace contextRef="#ctx0" brushRef="#br0">20555 14567 12845,'0'-15'-120,"-1"-2"0,-4-2 0,-2 0 0,-2 0 0,1 2 0,1 1 1575,0-2 0,-1 4 0,-2-4-1478,1 3 1,6 9 0,0 6-1,6 9 1,6 6 0,4 4 0,5 0-1555,4 1 0,3 3 1,2-2 1629,0 0 1,-1-2 0,1-6 0</inkml:trace>
  <inkml:trace contextRef="#ctx0" brushRef="#br0">20675 14500 12845,'-7'-27'-90,"-5"2"1,4 1-1,1 4 1,3 0-1,1 4 1129,-2 1 1,4 2 0,-4 0 0,5 1-1159,5 3 1,7 9 0,5 10 0,1 5 0,1 3 0,4 0 0,2-1 0,1 3-1646,1 0 0,9-3 0,1 0 1817,0-2 1,0-1 0,3-1 0</inkml:trace>
  <inkml:trace contextRef="#ctx0" brushRef="#br0">21115 14500 12845,'4'-18'-130,"1"0"1,1-1 0,-3 3 0,1-2 565,-1 2 0,-1 0 0,-2-1 0,0-1 0,0 2 0,-2 3-209,-2 4 1,2 5 0,-1 9 0,8 7-1,10 5-827,10-1 0,7 0 0,10 0 1,2 2-1,5-1 0,3-4 1,1-3 489,1-1 1,-1-6 0,-1 1-1,-3-2 1,-5-2 0,-5-2-1,-7-2 1,-7-3 877,-4-1 1,-5-4 0,-8 5 0,-10 0 0,-10 4-727,-8 6 1,-16 4-1,-7 8 1,-6 3-1,-6 4 1,1 3-1,-1 2-1326,2-1 0,4 1 1355,0 0 0,0 5 0,-4 2 0</inkml:trace>
  <inkml:trace contextRef="#ctx0" brushRef="#br0">2933 15220 30883,'-33'-26'-1316,"6"0"0,1-8 0,6 7 1,6 8-1,0 6 1580,1 4 0,0 3 1,-1 6-1,1 0 1,4-2-1,8-1 1,11-3 230,8-1 1,5 2-1,10-2 1,6 1 0,8 3-1,6 2 1,11 1 0,6 0-1,-31 0 1,0 0-463,1 0 1,0 0-1,1 0 1,0 1-1,-1 1 1,0 1-1,0 0 1,1 1-1,0 0 1,-1 1-1,1-1 1,0 1-1,-2 0 1,0 0-570,1 1 0,-1 0 0,-1-1 0,1-1 0,-1 0 0,-1-1 0,33 3 0,-5-3 0,-6-3 0,-4-4 890,-7-5-429,-11-3 1,1-7-1,-4-2 1</inkml:trace>
  <inkml:trace contextRef="#ctx0" brushRef="#br0">4186 14793 29706,'-30'-12'44,"3"3"0,-2 3 0,7 6 0,-2 0 0,2 2 0,4 2 0,5 5 0,4 3-721,4 1 0,4 1 1,2 1-1,4 2 0,4 6 1,2 2-1,4 1-611,3 1 518,-3 6 0,3 5 0,-10 8 0,-3 3 0,-5 4 1,-6 5 563,-7 3 1,-24 1-1,12-29 1,1 1-1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6292 4358 7841,'-6'7'279,"-3"-2"1,2-4 559,-2-1 1,6-1 0,0-2 0,6-3 0,6-1 0,3-2 0,2 0 0,4 0 0,3-1 0,1-4-175,0-4 0,2-2 0,6-7 0,2-3 0,2-4 0,6-7 0,6-6 0,-19 19 0,1-1 0,1-3 0,1-1-436,2-3 0,0-2 0,6-5 0,1-1 0,3-3 0,2 0 0,3-2 0,1-1 1,-14 14-1,1-1 0,1 1 0,0-2 0,1 0 0,1 1-226,0 0 1,0 0 0,1 0 0,5-4 0,0-1 0,0 1 0,0 1 0,0 0 0,0 1-1,2-1 1,1 0 0,1 0 0,1-1 0,1 1 0,0 0 0,0 2 0,-1 0 0,0 1 0,1 1-1,-1-1 1,1 2 0,-3 2 0,1 0 0,0 1 16,1 1 1,0 0-1,0 0 1,-2 2-1,1 1 1,-1 1 0,-1 1-1,0 2 1,0 0-1,20-12 1,0 1 0,-2 1-1,-1 2 1,-3 3-1,0 1 1,-1 1 0,-1 2-21,-1 0 0,-1 1 0,-4 3 0,1 1 0,-1-1 0,1 0 0,-4 2 0,0 1 0,-3 0 0,-1 1 0,1-1 0,0 1 0,-1 2 0,-1-1 0,0 2 0,-1 0 0,-3 3 0,-1 0 0,32-10 0,-6 2 0,-5 4 0,-10 3 0,-6 5-821,-5 1 0,-14-3 0,-3 5 0,-6-1-597,-2-1 1,-7 3 0,-1-5 0,-1-3 1417,-1-1 0,3 0 0,2 4 0,6 2 0</inkml:trace>
  <inkml:trace contextRef="#ctx0" brushRef="#br0">11011 1506 8065,'7'-19'1021,"-2"-3"1,2 2-1,2 4 1,1 4 616,-1 3 0,3 8 0,-5 1 0,1 10 0,-4 9-448,-2 8 0,-2 13 0,0 0 0,0 1 0,0 2 0,0 0 0,-2 3-1190,-2 2 0,2-10 0,-2 2 0,2-1 0,4-2 0,2-2 0,4-4 0,-1-3 0,5-7 0,-3-3 0,3-5 0,1-4 0,0-4 0,1-4 0,-1-1 0,5-6 0,1-3 0,2-3 0,1-1 0,0 0 0,-1-1 0,-2 1 0,5 0 0,-2-1 0,2 3 0,-1 0 0,-2 4 0,0 1-1263,0 3 1,1 1 0,5 2-1,-1 0 1,2-1 0,2-2 1262,1-1 0,0-7 0,-4 4 0</inkml:trace>
  <inkml:trace contextRef="#ctx0" brushRef="#br0">11917 1586 8044,'8'-13'0,"-1"-5"0,-4 0 0,3 2 1273,1 1 1,-2-3 0,4 2 0,-1 3 0,1 4 0,0 3 0,2 3 130,0 1 0,-3 10 0,-4 5 1,-2 9-1,-4 9 0,-2 6 1,-5 5-1137,-3 1 1,-6 0-1,1 6 1,0-3-1,2-4 1,2 0 0,1-4-269,3 1 0,3-7 0,6-2 0,2-6 0,2-6 0,5-5 0,5-4 0,2-5-69,2-2 0,5-4 1,0-4-1,2-6 0,3-5 1,2-3-680,1 1 1,4-3 0,-4 3-1,0-1 1,1 1 0,-1 1-1,0 1 1,0-1-4169,0 2 1,6-1 4821,-1 0 1,2-4 0,2-6 0</inkml:trace>
  <inkml:trace contextRef="#ctx0" brushRef="#br0">12877 1519 8005,'-13'-6'2107,"1"6"1,1 0-880,2 8 1,7 4 0,-3 2 0,4 4-1,1 4 1,-2 5 0,-1 3 0,-1 1-284,1-2 1,1 2 0,2-2 0,0-4 0,0-2 0,0-2 0,2-4-1803,2-7 0,4 0 0,5-5 1,2-4-1,3-5 0,4-10 1,3-8-479,2-7 1,-1-1 0,1-6-1,1-2 1,0-4 0,0-2 0,-2 3 359,-1 4 1,-6 5 0,-1 9-1,-3 4 1,-2 2 808,0 5 1,-5 9 0,-4 3 0,-2 8 0,-2 4 0,0 1-1,0 0 1479,0 1 1,0-1 0,0 0 3497,0 1-4084,0-7 1,1-1-1,3-6-698,5 0 0,2 1 0,-2 4 1,-5 4-1,-2 3 165,-2 1 1,0 2 0,-2 1-1,-1 3 1,-3 2 0,-1 1-1,-2 0 1,1-1 294,4-2 0,-2-1 0,2-4-609,1-1 0,3-7 1,4-6-1,5-9 1,4-7-1,5-7 1,4-3-1,3-4-437,2-1 1,0-5-1,-2 5 1,-1 3 0,-4 5-1,0 5 538,-4 3 0,-6 3 0,-1 3 0,0 8 1,-1 7 619,-4 7 1,-3 9-1,-2 0 1,-2 4-1,-1-1 1,-1-2 52,-1 0 0,5-3 1,-4 4-1,4-3 1,1-2-1,1-4-1033,4-5 1,-2-4 0,6-6 0,2-1-1,4-5 1,4-8-289,2-6 0,1-5 1,5-2-1,0 0 0,-1 1 1,1-1-1,0 2 268,-1 3 1,-3 2-1,-3 8 1,0 4-1,-4 3 1,-1 5-1,-2 5 399,0 3 0,7 4 0,0 2 0</inkml:trace>
  <inkml:trace contextRef="#ctx0" brushRef="#br0">12450 1626 7999,'-13'0'0,"0"0"0,-1 0 580,1 0 1,1 6 0,2 4-1,2 6 1,2 8 0,4 6 0,0 7-1,2 4 1,0 5 0,0 0 0,0-1-1,2-6 1,0-3 351,3-3 1,7-8-1,0-7 1,4-5 0,0-4-1,1-5 1,0-5 0,6-8-906,2-9 1,-3-7-1,0-6 1,2-6-1,0-5 1,-2-2-443,-4 1 1,1-3-1,-1 2 1,-2 1-1,-1 1 1,-1 2-460,4 0 1,-4 8 0,0 4 0,-3 5 0,-1 4 0,2 4 0,1 3-2765,1 4 3638,-1 5 0,0-3 0,1 6 0</inkml:trace>
  <inkml:trace contextRef="#ctx0" brushRef="#br0">14610 1559 8077,'-13'-4'2228,"-1"-1"1,5-3-1,2 2-635,1-2 0,3 7 0,7-1 0,5 5 1,3 2-2316,2 1 1,3-5 0,3 3-1,-1-2 1,2-2 0,-1 0 721,4 0 0,1-12 0,2-3 0</inkml:trace>
  <inkml:trace contextRef="#ctx0" brushRef="#br0">14863 1466 8189,'-13'0'2442,"5"0"-1530,2 0 1,5 0-184,-3 0 0,2 1 0,-4 4 0,0 4 0,-3 6 0,-3 5 0,-2 8 1,-3 5-258,0 4 0,-6-3 1,6 2-1,0-1 1,3-1-1,2-4-326,3-6 1,3-1 0,6-5-147,0-2 0,6-1 0,1-2 0</inkml:trace>
  <inkml:trace contextRef="#ctx0" brushRef="#br0">14783 1399 7985,'-13'0'2995,"1"2"-2777,3 2 0,3-1 0,8 6 0,2 1 0,6 1 1,8-2-1,9-5-2059,7-2 1841,10-2 0,-2 0 0,4 0 0</inkml:trace>
  <inkml:trace contextRef="#ctx0" brushRef="#br0">15223 1373 7908,'-18'7'1070,"0"-2"0,2 2 1,6 3-1,1 5-575,-1 3 0,4 4 0,1-3 0,4 2 0,2 3 0,2 1 1,5 2-1,2-1 0,5 1 44,0 0 1,-1-1-1,0 1 1,-1-2-1,-1-3 1,-2-4-1,-2-3-722,-2-2 0,-3 0 0,-8-1 0,-4-3 1,-4-4-721,-5-4 0,-1-1 1,-5 0-1,2 0 1,0 0-1,1 0-1732,3 0 0,3-1 2635,2-4 0,6-2 0,1-7 0</inkml:trace>
  <inkml:trace contextRef="#ctx0" brushRef="#br0">16063 1506 8011,'-13'-6'1501,"-1"-3"0,1 2 0,0-1-515,-1 2 0,5 2 0,0 5 0,-1 2 0,-2 5 0,0 2-535,3 5 0,-2 6 0,2-2 0,-2 2 0,1 2 0,3 3 0,1-1-361,3-3 0,1 2 0,4-7 0,2 0 1,5-4-1,4-4 0,5-5-903,4-2 0,8-5 1,1-5-1,-1-6 1,-2-6-1,-4-2 1,-5 0 885,-6 0 0,-4 6 0,0-2 1,-5 3 1304,-2 2 1,-8 5-1,-2 5 1,1 6-1,1 8-1282,0 5 1,5 0-1,-4 6 1,4 2 0,1 0-1,0-1 1,1 0-1134,4 0 0,2-3 1,6-3-1,4-3 0,4-5 1,7-5 1036,4-3 0,-2-12 0,2-4 0</inkml:trace>
  <inkml:trace contextRef="#ctx0" brushRef="#br0">16916 1373 8734,'-25'1'0,"3"4"1818,4 4 1,-1 2 0,1 3 0,1-1 0,4 0-1012,4 1 0,-1-1 0,4 0 0,0 2 0,0 1 0,3 2 0,2-2 0,1-1-1244,0-1 0,1-1 0,4 0 0,3-1 1,4-3-483,2-5 1,-5 2-1,-2 0 1020,-1 2 1,-3-4 0,-8 5-1,-3 0 1,-6 0 0,-2 0-369,-2 1 0,-1 2 0,3 1 0,-2 1 0,3-1 1,5 0-6051,5 1 6317,10-7 0,8-7 0,8-7 0</inkml:trace>
  <inkml:trace contextRef="#ctx0" brushRef="#br0">17449 840 7896,'-7'-6'3446,"2"7"1,4 11-2329,1 9 1,0 10 0,-2 4 0,-2 7 0,-3 5-1,-2 7 1,-2 0-943,-4 1 1,2-2 0,-5 1-1,5-2 1,3-4 0,2-5 0,1-4-3783,-1-4 1,4-6 3605,-5-3 0,0 1 0,-4-6 0</inkml:trace>
  <inkml:trace contextRef="#ctx0" brushRef="#br0">17236 1439 7898,'7'0'1849,"1"2"0,-4 1-1459,5 1 1,1 7 0,1-3 0,-1 4 0,3 2 0,4-3 0,1 0 0,-1-2-681,1 1 1,4-4 0,-2-2 0,0-2 0,4-4 0,0-2-544,-2-5 0,-3-1 0,-6-1 0,-1 3 1,-1-3-1,-4-1 0,-1-1 1364,-3 0 1,-3 1 0,-4 3-1,-5 3 854,-3 0 0,-2 5 1,3-2-1,0 6 0,4 5-399,1 4 0,1 2 0,5-1 0,0 0 1,0 2-1,0 1 0,0 2-365,0-2 0,0 4 0,0-3 0,0 0 0,0-2-2445,0-2 1,2-6-751,2-2 1,2-10 2527,3-4 0,-1 4 0,-4 0 0,5 4-649,3 1 1,7 0 0,5-2-1,5-2 695,7-5 0,8-21 0,4-5 0</inkml:trace>
  <inkml:trace contextRef="#ctx0" brushRef="#br0">18209 906 10238,'-13'6'0,"-1"5"0,1 3 1725,0 4 0,-1 6 0,1-1 1,0 9-1087,-1 8 0,-3 3 0,-1 7 0,2 2 0,-1-2 0,1 2 0,-2-2 1,3-1-195,5-4 0,3-7 0,4-5 0,-2-7-445,2-1 0,2-5 0,1-1 0</inkml:trace>
  <inkml:trace contextRef="#ctx0" brushRef="#br0">18022 1359 7885,'0'-7'2711,"6"5"0,3 8 1,3 2-2941,1 2 1,2 5 0,3 0-1,4-3 229,3-1 0,8-5 0,1 0 0</inkml:trace>
  <inkml:trace contextRef="#ctx0" brushRef="#br0">18356 1413 11472,'-18'0'0,"0"3"0,2 4 889,1 6 1,2 4-1,1-4 1,1 0-547,3 1 1,5-1 0,-2 0-1,4 1 1,1-1 0,1 0 0,4-1-3454,3-3 1,10-6 3109,4-12 0,4-12 0,0-13 0</inkml:trace>
  <inkml:trace contextRef="#ctx0" brushRef="#br0">18502 1266 10802,'-1'-12'1393,"-4"3"1,2 3 0,-6 6-909,-1 0 1,4 6-1,2 3 1,2 5 0,4 0-1,1 3 1,3-4-737,1-1 1,2 3-1,4-6 1,1 1-1,-1-1 1,0-5-666,1-2 1,-1-2 0,-1-2 0,-3-2 0,-6-4 795,-6 1 1,-5 1 0,-5 6 0,0 0 0,-1 2 0,1 2 839,0 5 0,5 3 0,2 3 0,2 1 0,-1 3 0,4 0 0,4 2-2297,6 0 1577,3-5 0,7 3 0,2-5 0</inkml:trace>
  <inkml:trace contextRef="#ctx0" brushRef="#br0">19462 1333 7829,'13'-6'0,"1"-3"0,-1-3 147,0-1 0,1 4 1,-1 0-1,0-1 613,1-2 1,-5-2-1,-2 1 1,-1 0-1,-3-1 1,-3 3 470,-5 2 0,-2 3 1,-6 6-1,-1 0 1,1 0-1,-2 1-777,-3 4 1,4 7-1,-4 7 1,3 2-1,2 4 1,-1 3-1,1 4-1128,0 2 0,5-2 0,4 0 0,2-2 0,5-5 0,5-1 0,8-4-6974,8-2 7648,5-9 0,11-9 0,0-7 0</inkml:trace>
  <inkml:trace contextRef="#ctx0" brushRef="#br0">19929 1279 7848,'-6'8'2357,"-2"-2"0,-1-2-1756,0 1 0,2 5 1,-2-1-1,3 3 1,2 3-1,-1 1 1,2 2-1,2-1 54,1 3 1,4-6 0,2 4 0,2-4 0,2-6 0,2-3-721,1-4 0,1-1 0,-1-3 1,0-6-1,1-8 0,-3-7 1,-2-3-1,-4 1-325,-4-1 0,-1 0 0,0 2 0,0 3 0,0 4 0,0 3-573,0 2 1,0 7 0,2 5 0,2 7-928,5 5 0,7 0 1,4 7 1889,0-4 0,3 6 0,3 0 0</inkml:trace>
  <inkml:trace contextRef="#ctx0" brushRef="#br0">20288 1293 7848,'5'-14'345,"-1"1"1,-1 0 1658,-1-1 0,-2 6-1141,0-1 0,0 7 0,0 4 0,0 8 0,0 8 0,0 3 0,0 2-32,0 2 1,-2-1 0,-2 0 0,-4 1 0,0-3 0,0 0-1191,2-1 1,-3-5 0,6 1-585,5-7 1,-1-11 0,8-11-1,2-6 1,0-3 0,3-2 0,-1-1 912,0 2 1,-4-2 0,-1 5-1,-1 1 1,-1 2 1267,0 4 0,0 3 1,-2 0-1,4 6 1,-1 6-804,-2 6 1,1 3 0,0 1 0,-1 0-1,1 1 1,-1-1 0,-1 0-1150,1 1 1,5 3 0,-1 0 0,3-5 0,1-6-1,2-5-7556,3-1 8270,-3 0 0,16-12 0,-3-3 0</inkml:trace>
  <inkml:trace contextRef="#ctx0" brushRef="#br0">20888 1186 10574,'-9'18'1537,"1"0"1,-1 5 0,-5 1 0,3 4-642,2 3 0,-3 5 1,3-4-1,-1 1 1,-1 1-1,4-1 0,1-1 1,3-4-869,1-4 1,2 0-1,0-7 1,2-2-1,2-4-1326,5-7 0,-1-8 0,-1-7 1,-1-5-1,-2-8 0,1-4 1,1-4 902,1-2 0,2-5 0,3-2 0,-2 2 0,-2 2 0,-1 3 0,-1 3 1833,0 3 1,-2 7 0,-4 3 3731,0 3-4822,0 2 1,0 7 0,-1 6 0,-2 8 0,-3 3 0,0 4-398,0 3 1,-4 3-1,2 4 1,-1-1-1,2-2 1,1 0 0,3-1-1322,2-3 0,1-4 1,3-2-1,6-3 1370,8-4 0,19-4 0,5-1 0</inkml:trace>
  <inkml:trace contextRef="#ctx0" brushRef="#br0">21288 1146 7836,'-13'-7'1188,"0"2"0,4 10 1,0 4-1,0 2-190,2 3 1,-1 1 0,5 1 0,-1 2 0,1-1-1,1 1 1,1 0-1609,-4-2 0,4-5 0,-2-4 0,6-1 0,7-5 0,5-5-5610,3-9 6220,6-7 0,-4-6 0,7-1 0</inkml:trace>
  <inkml:trace contextRef="#ctx0" brushRef="#br0">21528 746 7836,'14'-13'1189,"-7"4"0,-1 2-36,0 1 1,-5 3 0,4 7-160,-4 5 1,-5 3 0,-1 1 0,2 1 0,0-1 0,0 0-1,-1 2-1024,1 3 0,2-2 0,1 6 0,0 2 0,0 0 0,0 1 0,0-1-701,0-1 1,0 4 0,-2-9 0,-1 0 0,-1-1-1,1 1-2238,1-2 1,2-5 3056,0-2 1,2-12 0,2-2 0,4-5 0,0-3 0,1-1 1505,2 1 1,-1 0 0,0-1 0,-1 1-1,2 1-815,1 3 1,-5 5 0,-3 10 0,-2 5 0,-2 7 0,0 3-503,0 3 1,0 5 0,-2 4 0,-1-1 0,-1 1 0,0-3-1,-1-2-1511,1-2 1,1-5 0,7-3-1,6-5 1,5-4 1233,3-4 0,18-4 0,-1-1 0</inkml:trace>
  <inkml:trace contextRef="#ctx0" brushRef="#br0">11997 5264 30463,'-9'-6'-1862,"0"-1"0,0-2 1,1 2 1313,-1 1 0,7 3 1,2 6-1,8 1 1163,3-1 1,9 3 0,2-2 0,3 1 0,2-1 0,-1 1 67,1-2 1,6 3-1,2-2 1,5-1-1,5-1-311,4-2 0,2 0 0,3 0 0,-1 0 0,2 0 0,3 0 0,2 0-312,1 0 1,-2 0 0,-4 0-1,0 0 1,0 0 0,-3 0-61,-1 0 0,-3 0 0,-1 0 0,-1 0 0,4 0 0,-2 0 0,1 0 0,0 0 0,1 0 0,0 0 0,1 0 0,-2 0 0,2 0 0,3 0 0,2 0 0,0 0 0,-8-2 0,4-1 0,-4-3 0,-2 0 0,2-1 0,-2 1 0,0 0 0,4-3 0,-1 3 0,1-1 0,0-2 0,-1 0 0,2 0 0,1-1 0,-7-1 0,-3 1 0,-5 1 0,-1-1 0,-1-2 0,-1-1 0,-1-1 0,-4-3 0,-5-1 0,-3 0 0,-2 0 0,-3-1 0,-1-2 0,-2-2 0,1-3 0,-2 0 0,-2-1 0,-1 0 0,1 1 0,2-1-23,1 0 0,1 1 0,-1-1 1,0 2-1,-1 1 0,-1 4 0,-2-1-513,1 0 0,-3 0 0,2-2 1,0 2-1,0 2 0,-2 1-2546,-1-1 2480,5 4 0,-8-4 0,4 5 1,-1 1-1,-3 0 81,-2-1 1,-1 1-1,0 0 1,0-1 0,0 1-1,0 0 1,-1-1 307,-4 1 1,3 0 0,-7-1 0,0 1 0,0-2 0,1-1 234,3-2 1,-6-4 0,2 4 0,-3 2 0,-1 0 0,0-1 0,-1 0 38,1 0 0,-6 2 0,-3 2 0,-4 1 0,0 2 0,-2 2 0,-2 1 92,-1 0 0,-9 4 0,3-2 0,0 4 0,-2-1 0,2-1 1,0-1-1,3 1 149,2 1 0,-4 2 1,5 0-1,1 0 0,2 0 1,2-1-1,-1-2 121,0-1 1,-1-1 0,-2 5 0,-1 0 0,2 0 0,-1 0 0,1 0-54,-3 0 1,-5 0 0,0 0 0,-4-1-1,-4-2 1,1-2 0,-2 2 70,-3 2 1,2 1-1,-1 0 1,1 0 0,0 0-1,-2 0 1,1 0 0,4 0-273,2 0 1,2 0 0,0 0 0,0 0 0,2 0 0,1 1 0,3 2 0,1 2-170,4-2 0,-4-2 0,2-1 0,0 0 0,0 2 0,0 1 0,0 1 0,-2-1 0,3 3 0,-4-2 0,0 1 0,0-1 0,-1 2 0,1 2 0,-5-5 0,4 2 0,-4 0 0,-1-1 0,0 1 0,0-1 0,0 1 0,0-2 0,4-2 0,1 1 0,-1 1 0,1 1 0,1 0 0,1 1 0,4-1 0,-4 2 0,0-1 0,1 2 0,-2 2 0,1 0 0,1 1-3,2 2 1,-3 1 0,2 1 0,0-1 0,0 2 0,0 1 0,0 3 0,1 1-232,4-1 1,-8-1 0,7-4-1,0 3 1,2 1 0,4-2-1,1 0 1,0 0-1,1 2 1,-3 4 0,4-2-1,3 0 1,3 4 0,3 1-77,-1 2 0,3 0 1,-1-1-1,2 1 0,3 0 1,3-1-1,5 2 0,5 2 319,7 1 0,3 5 0,8-5 0,4-2 1,6-1-1,9-1 0,13 0 133,8-1 1,1 1-1,-30-14 1,-1-1 0,2 0-1,0 0 1,1-1 0,0 0-1,-1 1 1,0 0 0,-2 0-1,-1-1-163,0 0 1,-1 1 0,34 13 0,-7-4 0,-3 1 0,-1 0 0,-3 0-591,0-1 0,8 4 0,-11-3 0,1 2 0,-3 0 0,-3-2 0,-1 0 0,-1 0 0,2-1 724,-1-2 1,2-1 0,4-5-1</inkml:trace>
  <inkml:trace contextRef="#ctx0" brushRef="#br0">18689 4878 11716,'6'-8'736,"3"4"1,3-2 0,4 0 0,3 0 0,6-1 0,2 1 0,3-2 0,-2 2 0,3-1 0,1 1 0,4 0-504,-3 3 1,1 2 0,-3 1-1,-2 0 1,-1 0 0,-1 0 0,-2 0-1,-1 0 1,-3 0 0,-2 0-2201,-3 0 1,-1 0 0,-2 0 0,1 0 0,-1 0 1905,0 0 0,7-6 1,0-2-1</inkml:trace>
  <inkml:trace contextRef="#ctx0" brushRef="#br0">20488 4611 7999,'6'-26'0,"-4"-1"0,2 2 0,-2 1 0,-1 3 0,2 1 893,2-1 1,1 5-1,-3-2 1,1 3 0,0 3-1,1 6 1,-1 11 0,-1 11-1,-1 11 1,-2 7 0,-2 7 8936,-2 5-9718,-4 3 0,-11 9 1,-3-1-1,-3 0 1,-3-1-1,-2 0 1,-1 2-1,1-2 1,2-2-479,1-6 1,7-6 0,2-10 0,5-3 0,4-9 0,4-3-921,4-4 0,1-9 0,1-8 0,5-14 0,8-9 1195,6-4 0,5-6 0,2 2 1,0-4-1,-1 1 0,1 1 1,-2 4 600,-2 5 0,0 1 0,-5 13 1,-2 3-1,-1 4 0,-2 4 0,1 1 1,-2 4 228,-3 2 0,1 10 0,-6 6 0,-1 4 0,-1 1 0,-2 5 1,-2 1-1396,-2 2 1,1 2 0,-5-4 0,3-1 0,2-2 0,3-4 0,6-5-9176,7-6 9713,12-8 0,9-11 0,6-9 0</inkml:trace>
  <inkml:trace contextRef="#ctx0" brushRef="#br0">21022 4918 7999,'-20'0'1107,"4"0"0,-5 1 0,1 2 0,0 3 1,1 1-1,3 4 121,1 1 1,3 5 0,2 1 0,2 0-1,2 0 1,4 0 0,0-2 0,2-1 170,0-2 1,0 0 0,2-1-1746,2-3 1,2-9 0,4-10-1,-1-7 1,2-5 0,0-3-1,1-2-953,-3 1 0,1 3 1,-4 3-1,0 0 1,0 4 457,-3 1 0,3 9 0,0 6 0,0 9 0,1 6 0,2 4 0,5 2-3679,2 3 4520,8-5 0,2 6 0,8-4 0</inkml:trace>
  <inkml:trace contextRef="#ctx0" brushRef="#br0">21328 5038 7999,'0'-14'1721,"0"1"1,-1 0-136,-4-1 1,4 5 0,-2 2-591,6 1 1,-2 8-1,4 7 1,-4 2 0,-1 3-1,0 0 1,0 3 0,0 1-1171,0-2 1,5 3-1,1-3 1,1-2-1,5-5 1,3-3-505,2-4 1,3 0-1,-4-4 1,2-2-1,-2-6 1,-1-5-1,-3-3 1,-2 3 679,-1 5 1,-6-2 0,0 5 1020,-6-1 0,0 8 0,-4 9 0,-1 4 1,2 4-1,0 3 0,3 3-482,2 0 0,1 4 0,0-9 0,1-2 0,2-1 0,3-3 0,2-3-541,2-5 0,3-2 0,4-5 0,2-6 0,0-8 0,2-5 0,-2-4-683,0-7 0,-1 2 1,-4-2-1,-3 2 0,0 0 1,-2 3-1,1 3-510,2 3 0,1 7 0,0 1 0,2 9 1,2 5 1192,0 4 0,13 3 0,-2 7 0</inkml:trace>
  <inkml:trace contextRef="#ctx0" brushRef="#br0">22235 4944 7999,'13'-13'288,"0"0"0,1-1 1,-1 1-1,0 0 360,1-1 0,-1 1 0,0 0 0,1-1 1,-1 3-1,-1 0 317,-3 2 1,-5 6 0,-8 0 0,-5 6 0,-4 8 0,-4 4-33,-1 2 0,1 7 0,3-2 1,1 2-1,1 1 0,2-1-671,1-1 0,6 6 0,-1-7 0,2 2 1,2-1-1,0-2 0,0-2 0,0-3 272,0-1 1,0-1 0,0-1 0,-1 0-535,-4 1 0,-2-6 0,-7 0 0,1-2 0,-2-2 0,-1 1 0,-2 1 0,2 0-3277,1-1 0,6 4 0,5-4 3254,7-2 1,13-20-1,18-5 1</inkml:trace>
  <inkml:trace contextRef="#ctx0" brushRef="#br0">23021 4425 11396,'0'-6'2543,"0"6"1,0 9-1675,0 7 1,-6 2-1,-1 8 1,-4 7-1,0 5 1,-7 7-1,-4 2 1,-8 4-200,-3 2 0,4-7 0,-4 6 1,2-4-1,0-2 0,3 0 1,3-3-3070,2-1 0,9-8 1,0-5 2398,8-5 0,11-5 0,2-5 0</inkml:trace>
  <inkml:trace contextRef="#ctx0" brushRef="#br0">23128 4904 8581,'-14'0'0,"1"0"507,0 0 0,-1 2 1,1 2-1,0 4 1,1 2-1,2 2 0,2 4 163,2 3 0,-3-1 0,5 4 0,1 1 0,2-1 0,1-1 0,0-2 0,1-4 0,3-5-369,5-6 0,-1-2 1,-1-4-1,1-3 0,-3-7 1,1-8-1,-3-3-514,-1-5 1,-2-2 0,0 5 0,0 3 0,-2 4 0,-1 3 0,-1 2 176,1-1 0,3 8 0,4 5-785,5 4 1,8 7 0,2-1 0,2 2 0,2-1 0,2-3 0,2 1 0,0-2-22,-1 0 1,0-2 0,-4-4 0,-3 0 0,-1-1 0,0-2 903,-2-2 1,-6-4 0,-2 3-1,-2-1 1,-2-2 5188,2 2-4199,-5 1 1,5 7-1,-6 4 1,0 4-1,2 2-239,2 3 1,-2-1 0,4 0 0,-2 1 0,2-2-1362,2-4 0,-4 3 0,5-7 0,1-1-32,2-1-1366,-5-8 1,-1-2 2422,-6-5 0,-1 7 0,-2 6 0,-1 7 0,1 5 0,1 2 408,2-1 1,0 2 0,0 1 0,0 2 0,0-2-1,3-1-873,6-2 1,4-1 0,11-3 0,-3-5 0,-1-4-1,0-4 1,0-6-709,1-7 0,-3 1 0,3-6 0,-2-2 0,-3 0 0,0 1 0,1 2-6430,1 2 7126,5-5 0,4 9 0,7-4 0</inkml:trace>
  <inkml:trace contextRef="#ctx0" brushRef="#br0">24154 5024 7922,'-15'0'812,"-1"0"1,0 3-1,3 6 1,4 7-1,3 4 1,3-3 14,1-2 1,-2 0 0,-1 1 0,2 2-1,3-2 1,5-1 0,4-1-6785,3-1 5957,7 0 0,2-5 0,5-2 0</inkml:trace>
  <inkml:trace contextRef="#ctx0" brushRef="#br0">24181 4971 13774,'-21'-18'0,"3"2"1339,4 4-1232,6 5 1,4 8-1,11 2 1,9 2-1,11-1 1,4 0-634,2 1 0,8-1 0,1-4 0,2 0 0,2 0 1,-3-1-1,-2-2-590,-1-2 1,-5 0 0,-6 2 0,-5-2-1,-6 2 1360,-4 2 0,-6 2 0,-5 2 0,-6 3 1,-5 1-1,-2 4 872,-3 1 1,2 1 0,-6 0 0,2 1-1,3-1 1,2 0 0,2 1-459,2-1 1,-3 0-1,3 2 1,-1 1-1,-2 4 1,0-1-1,0 2-1471,-1-1 0,-2-3 1,-1 0-1,0-2 1,-2-1 812,-3-1 0,-3-6 0,-5-1 0</inkml:trace>
  <inkml:trace contextRef="#ctx0" brushRef="#br0">22355 6304 9500,'-9'-9'1212,"0"0"1,4 0-1,-2-4 1,1-1-35,3 1 0,-3 0 0,0 1 0,0 2 0,-1 1-549,0-2 0,2 5 0,-4 2 0,-1 2 1,-2 4-590,-1 2 0,-1 4 1,3 7-1,0 1 0,2 3 1,0 2-1,0 1-277,1-1 1,5 0 0,-2-5 0,4 2-1,2-4 1,2-2-144,2-3 0,5-6 0,-1 0 0,3-7 0,1-10 0,0-6 0,1-6 373,-1 0 1,0-5 0,-1 0 0,-3 1 0,-4 3-1,-4 4 1,-1 2-134,0 2 1,-4 5-1,-2 7 1,0 2-1227,0 7 1,3 8 0,9 10 0,7-1 0,9 2 1365,8-1 0,4-3 0,6 2 0</inkml:trace>
  <inkml:trace contextRef="#ctx0" brushRef="#br0">22835 6184 7828,'-6'-19'0,"-2"10"0,-4 1 1105,3 10 1,-2 10 0,2 7-1,-3 2 1,-1 4 0,-2 3-1,-2 6 1,-2 3 298,-2 4 0,1 8 0,-4-1 1,2 1-1,0-2 0,1-3 1,3-5-1602,3-7 1,2-3 0,0-4 0,1-3 0,1-4-802,3-3 1,5-14-1,1-8 1,8-11 0,10-13-1,8-8 1,9-10 542,4-4 0,7 1 0,-1-6 1,-3 4-1,-4 0 0,-4 4 0,-2 4 1134,-2 6 0,-7 11 0,-4 2 1,-2 8-1,-3 4 99,-3 1 1,-3 9 0,-8 5-1,-4 7 1,-5 6 0,-6 4 0,0 3-708,-3 5 1,0-1 0,-6 7-1,4-3 1,4-2 0,4-4-1,2-4-2159,3-4 1,6-2 0,13-4 2087,12-8 0,10-18 0,8-10 0</inkml:trace>
  <inkml:trace contextRef="#ctx0" brushRef="#br0">23421 5624 7828,'0'-13'3699,"-1"7"-3342,-4 6 1,-2 7 0,-7 12-1,0 7 1,-3 5 0,-2 4-1,-2 7 1,-2 4 239,-3 1 1,0 9 0,-1-2-1,0 0 1,2 0 0,3-7 0,4-5-2800,3-5 1,4-14 0,2-1 2201,4-5 0,10-10 0,2-1 0</inkml:trace>
  <inkml:trace contextRef="#ctx0" brushRef="#br0">23128 6144 7828,'0'-30'655,"0"4"1,-2 3 0,-1 1 0,-3 4 507,-1 4 0,4 5 0,0 1 1,8 2-1073,8 3 0,2 6 1,8 3-1,6 2 1,3 1-1,5-2-91,3-3 0,-3 4 0,9-1 0</inkml:trace>
  <inkml:trace contextRef="#ctx0" brushRef="#br0">23474 6037 7867,'-19'-4'0,"0"2"0,1 7 1111,5 7 0,4 4 1,-1-3-1,2 1-928,2-1 0,-3 0 0,5 0 0,-1 1 0,1-1 0,0 0 0,1 1-255,1-1 0,8-1 0,3-3 1,3-5-1,1-4 0,2-4 1,1-7-5776,2-5 5664,0 1 1,-5-5 0,-1 3 0,-2 0 0,-2 0 327,-2 3 0,3 0 1,-4 2 73,3 3 0,1 4 1,4 5-1,0 0 0,1 0 1,-1 0-83,0 0 1,1 0 0,-1 1 0,0 2 2728,1 1 0,-7 2-1508,-2-1 1,-8-2-1,-3 4 1,0 1 0,-2-1-278,1 3 0,4 2 0,-1 1 1,2 1-1886,2-1 1,4-4 0,2-2 184,2-1 0,1-3 0,3-7 0,-4-5 1,-2-3-1,0-1 0,3-1 721,3 1 1,-3 0 0,0 0-1,1 1 1,1 1 0,-1 4-1,-1 1 1451,1 3 1,-2 2-1,-1 2-1187,-1 3 1,-2 4-1,-4 5 1,0 1-1,0 0 1,0 3 0,0 0-1478,0 0 1,0-3-1,2-2 1,2-3-857,5-4 1,4-5 0,5-6 0,6-8 0,4-8 1760,3-7 0,12-5 0,-1-6 0</inkml:trace>
  <inkml:trace contextRef="#ctx0" brushRef="#br0">24194 5877 7851,'9'-7'385,"-3"4"1,-4 6 0,-8 6 154,-5 3 0,-2 2 0,0 3 0,-1 0 0,1 1 0,0 0 0,-1 1 0,2 1-223,4-1 1,-3-1 0,7-5 0,2-1 0,7-3 0,7-6-1795,4-6 1,6-6-1,-3-9 1477,2-4 0,-5-3 0,4-2 0</inkml:trace>
  <inkml:trace contextRef="#ctx0" brushRef="#br0">24288 5864 7851,'0'-7'1751,"0"2"0,1 10-1545,3 3 0,4 4 1,5 0-1,1-3 0,-1-5-944,0-2 1,1-2 937,-1 0 1,-7 0 0,-5 1 0,-5 2 0,-2 3 419,0 2 1,2 1-1,5 4 1,3 0-1,4 1-515,-1-1 1,5-4 0,-3-2 0,3-1-450,1-3 1,1-3-1,-1-4-482,0-5 0,-5-3 1867,-4-1 1,-3 7-1,1 6 1,2 7-764,5 5 1,2-3-1,1-2 1,-1-1-1,4-1 1,0-1-1,1 0-321,2-1 1,-2-1 0,5-2 0,0-2 0,-2-1 0,0-2 0,-1-3-271,1-2 0,-4-1 1,4 1-1,-1 1 0,0-1 1,0-4-1,0 0 359,-1 0 1,1-2 0,-5 9 0,1-1 875,-1 4 1,-4 8 0,-2 5 0,-1 3 0,-3 3 0,-1 1 0,-1 3-663,4 2 1,-2-3-1,5 3 1,3-1-1,2-1 1,6 1-1,7-4 1,6-3-430,7-4 0,4 2 169,10-7 0,0 0 0,1-4 0</inkml:trace>
  <inkml:trace contextRef="#ctx0" brushRef="#br0">11211 9022 29889,'-14'-5'-1397,"1"-4"1,1-3-1,3-1 210,5-1 1,-2 5 0,3 0 1722,4-1 0,5 3 1,9-1-1,3 2 0,6 2 1,4-1-1,4 1 0,2 1 1,2 2-1,0 1 0,-2 1 1,0 2-540,0 1 1,-5 5 0,4-3 0,-2 0 0,2 2-1,1-3 260,3 1 0,7-13 0,4-8 0</inkml:trace>
  <inkml:trace contextRef="#ctx0" brushRef="#br0">12477 8516 15893,'9'0'948,"0"0"886,-6 6-1467,3-5 0,-8 5 0,-2-6 0,-4 2 0,-1 4-65,1 7 0,-1 2 0,-5 7 0,1 2 0,0 1 0,-1 5 0,1 2 0,-2 7-320,-3 2 1,2-1 0,-5 9-1,2 1 1,4 1 0,5-2 0,6-5-866,2-3 0,2 2 0,0-3 0,2-6 0,3-4 0,7-5-1370,5-3 1,8 1 2204,1-10 1,7-3-1,7-10 1</inkml:trace>
  <inkml:trace contextRef="#ctx0" brushRef="#br0">13144 8276 29340,'-14'-34'-3508,"1"9"1,1 13 4159,3 11 0,-7 11 1,1 11-1,-3 2 0,-2 7 1,-1 4-1,-1 8 0,-1 5 1,1 8-900,-2 7 0,4-3 1,-1 12-1,2 2 0,2-1 1,3-1-1,0-2-1927,1-3 1,6-5 0,1-3 1913,0-4 0,-2-12 1,-5-4-1</inkml:trace>
  <inkml:trace contextRef="#ctx0" brushRef="#br0">12437 8996 27262,'-7'-48'-6428,"2"6"6754,4 9 0,7 15 1,3 14-1,2 2-155,3 2 0,5 0 0,3 2 1,5 2-1,4 5 0,4 4 1,5 5-1,3 3-14,2 0 1,5 10 0,-2-3 0</inkml:trace>
  <inkml:trace contextRef="#ctx0" brushRef="#br0">13317 8743 14428,'-12'-39'0,"3"5"3523,5 7-3044,2 13 1,2 9 0,0 10 0,2 5-1,2 5 1,5 4-465,3 2 0,3 5 1,1 6-1,3-3 0,2-1 1,3-1-1,2-2-43,5-3 1,-2 2 0,2-8 0,-5-2 0,-2-6 0,-3-2 0,-2-3 377,-3-1 1,-5-2 0,-4-2 0,-1-2 626,-3-5 0,-2 2 0,-2-1 0,-2 4 0,-1 5-780,1 7 1,1 4 0,4 2 0,2 4-1,6 4 1,7 2 0,8 0 3,9-2 0,-2-6 0,11 2 0,2-5 0,1-4 0,3-6 0,-2-6-368,-2-6 0,-4-8 1,-3-7-1,-2-6 1,-5-7-1,-4-4 1,-6-7-116,-8-3 0,-1 0 0,-8-5 0,-1 4 1,-1 6-1,-2 5 0,0 7-2596,0 4 2560,0 9 0,-6 8 0,-2 7 0</inkml:trace>
  <inkml:trace contextRef="#ctx0" brushRef="#br0">11464 9582 27781,'1'-19'41,"4"6"1,16 11 0,17 13 0,15 5 132,13 6 1,-21-9 0,3-1 0,6 2 0,3-1 0,8 0-1,3-1 1,-15-4 0,2 0 0,0-2 0,3 0 0,2 0-1,0-1 1,6-1 0,1-1 0,0 0 0,1-1 0,1-1-1,0-1-106,1 0 0,1-1 0,1-1 0,3 0 0,0-1 0,0-1 0,-18 0 0,0 0 0,-1-1 0,1 0 1,17-2-1,-1-1 0,0 0 0,2-2 0,0 0 0,-1-2 0,-2 1 0,0-2 0,-1-1 0,-1 0 0,0-2 1,-1 0-296,-3-1 1,0 0 0,-3-1 0,-6 3-1,-1-1 1,-1-2 0,-4-1 0,0-1 0,-2-1-1,20-12 1,-4-2 0,-6-1 0,-3-3 0,-5-2-1,-3-3 1,-7-1 0,-4-2-52,-4-1 0,-4-3 1,-2-9-1,-8-2 0,-8 1 1,-5-1-1,-3-2 0,-5-2 1,-4-2-1,-6 0 1,-5 1-1,-7 0 0,-8 0 1,-6 1-1,9 23 0,-4 0 1,-1 2 225,-3-1 1,-2 2 0,-2 0 0,-6 0 0,-3 0-1,-1 3 1,0 5 0,-1 1 0,-1 3 0,-2-1-1,-1 2 1,-1 3 0,-4 0 0,-2 3 0,0 2 0,-2 2-1,-2 3 1,-1 2 0,-6 2 0,-1 1 0,-1 3 85,15 2 0,0 0 0,-1 2 1,0 1-1,1 3 0,0 0 1,0 2-1,0 0 0,-3 1 0,1 1 1,0 1-1,-1 1 0,1 1 1,0 1-1,1 1 0,0 1 0,2 2 1,0 0-1,1 1 0,0 2 1,-1 1-1,1 1 0,0 1 0,1 1 1,3 1-1,0 1 0,2 2 1,0 0-59,0 1 0,1 1 1,2 2-1,0 0 1,-9 9-1,1 3 1,4 1-1,2 4 1,3 1-1,3 3 1,4-1-1,3 2 1,3 3-1,4 1 0,4 2 1,4 1-1,2 0 1,4 2-1,3 0 1,3 0-1,5 1 1,2 0-300,3-1 0,4 0 0,4-1 1,4-5-1,4-1 0,5-2 1,7 2-1,6-1 0,5-3 1,4 0-1,5-4 0,3-2 1,7-3-1,3-4 0,4-3 323,-12-9 0,3-2 0,1-1 0,1-2 0,1 0 0,1-2 0,0 0 0</inkml:trace>
  <inkml:trace contextRef="#ctx0" brushRef="#br0">2893 10315 30542,'-9'-22'-2022,"0"0"0,0 1 0,-3 14 0,3 7 1818,5 7 1,-2 9 0,1 2-1,2-2 1,3-1 0,6-3-1,8-3 1,9-5 0,10-2 0,8-2-1,5 0 1104,5 0 0,4-2 0,2-2 0,1-3 1,6-2-1,-1 0 0,3-2 0,-7 1 1,-1 0-1,-2 2-1658,2 2 0,-2 2 1,-7 4-1,-6 1 995,-6 4 0,1-4 0,-4 5 0</inkml:trace>
  <inkml:trace contextRef="#ctx0" brushRef="#br0">4052 10142 30489,'-7'-25'-9831,"3"3"9201,2 8 1,6 16-1,2 10 1,0 4 0,2 2-1,-2 1 1,0 2-1,-2 1 1,0 0 335,1 2 0,4 1 0,-5 2 0,-1 1 1,-1 1-1,-4 5 0,-4 3-375,-7 5 1,-12 7 755,-11 0 0,-14 2 1,22-24-1,1 0 1</inkml:trace>
  <inkml:trace contextRef="#ctx0" brushRef="#br0">7518 12328 14187,'-13'0'0,"1"-2"449,3-2 0,3 1 0,8-5 0,4 2 0,7 3 0,6 2 0,5 1 0,3 1 0,5 4 0,5 4 1,5 3-388,2 1 0,3-1 0,7-2 0,1-1 1,1 0-1,5-2 0,4-2 0,7-4 109,-34-1 0,1 0 0,4 0 0,0-1 0,0-1 0,0-1 0,1-1 0,0-1 0,-2 0 1,1 0-1,2 0 0,-1 1 0,0 2 0,0 0 7,-1 1 1,1 0 0,1 1 0,-1 0-1,0 1 1,-1 0 0,2 1 0,-1 0-1,2 2 1,0 1 0,-1 1 0,-1 0-403,0 0 1,-1 1-1,1 0 1,0 0 0,-3-1-1,1-1 1,-2 1 0,1-1-1,1-1 1,1-1 0,-1 0-1,0 0 276,1-1 1,0-1 0,-1 0-1,0 0 1,0-2 0,-1 0-1,1-1 1,1 0 0,1-3-1,1-1 1,-1-1 0,0-2-1,3-2 1,0 0 228,0-1 1,-1-1 0,-2-1-1,-1 1 1,0 0 0,-1-1 0,1 0-1,0 0 1,-2 0 0,1 0-1,-1 0 1,1 0 0,-4 2 0,-1 0-292,31-9 1,-3 8 0,-7 6-1,-3 1 1,-3 3 0,-6 1-875,-5 2 0,1 0 1,-11 0-1,-3 2 1,-3 2-1,-4 5 1,-2 3-853,-3 1 1,-1 2-1,-3 3 1615,-3 4 1,3 3 0,-5 2 0</inkml:trace>
  <inkml:trace contextRef="#ctx0" brushRef="#br0">7612 13327 29966,'-20'0'-685,"13"6"1,2 3-2439,11 3 0,18 6 3356,7-1 0,28 1 1,-22-11-1,2-1 1,6 1-1,2-2 0,7 1 1,3-1-1,3-1 1,1-1-1,6 0 0,1 0 1,1-1-1,0-1 1,3 0-1,1-1 0,-1 1 1,1-2-1,2 1 1,1 0 1425,0 1 1,-1-2-1747,-24 0 1,0-1-1,0 0 1,1-1-1,0 0 1,1 0-1,-1-2 1,1-1-1,-1 0 1,-1 0-1,0 0 1,-1-1-1,2 0 1,-1 1-1,0-2 87,-1 1 0,0-2 0,0 2 0,24-4 0,0 1 0,-2-1 0,-2 0 0</inkml:trace>
  <inkml:trace contextRef="#ctx0" brushRef="#br0">9264 14527 32767,'-7'-39'-1967,"4"-1"1,12-7 0,10 7 0,9 9 0,6 7 2000,1 6 1,3 9-1,1 5 1,8 4-1,14 4 1,11 5 0,-30-3-1,2 0 1,3 1-1,1-1 1,5 1-1,1 0 1,2-1 0,2 1-1,3 0 1,2-1-1,1 0 1,1 0 0,3 0-1,2-1 1,-1-1-1,1 0 105,-1 1 0,0 1 0,4 0 1,0 0-1,-3 0 0,-1 1 0,2 0 1,1 1-1,0 0 0,-1 0 0,-1 1 1,0 0-34,-4-1 1,1 0 0,2 0 0,1-1 0,-3 0 0,1-1 0</inkml:trace>
  <inkml:trace contextRef="#ctx0" brushRef="#br0">20302 11488 8555,'7'-13'0,"-4"-1"0,-6 1 0,-4 0 241,-1-1 1,-2 1 0,4 0-1,0-1 1,-1 1 0,1 0-1,-2-1 1,3 1 0,-1 0-1,3-1 1,1 1 696,2 0 0,2 5 1,2 4-1,5 5 1,1 10-1,1 11-20,-2 11 0,-6 21 0,1 9 0,-4 5 0,-4 4 0,-7 2-595,3-37 1,0 0 0,0 1 0,0 0 0,-13 28 0,2-5 0,2-5 0,3-4-1,2-4-735,3-8 0,1-6 0,5-9 0,-1-3 173,1-4 1,2-11 0,1-8 0,1-13 0,3-11 0,5-10 0,3-8-312,2-6 0,5-13 0,3-5 1,2-1-1,-1-3 0,-11 35 0,-1-1 404,1 0 1,-1-1-1,-1 0 1,0 0-1,9-27 1,-3 6-1,-1 9 1,-3 10-1,-2 7 933,-2 8 0,-3 4 0,-3 9 0,2 5 0,5 7 0,5 9 235,3 7 1,4 9-1,7 9 1,2 5-1,2 8 1,1 8 0,0 7-1023,-4 3 0,-7-3 0,-5-1 0,-5-2 0,-5-2 0,-3-3 0,-5-3 0,-6-7 0,-10-1 0,-3-12 0,-6-3 0,-8-4 0,-6-8 0,-7-5-1008,-5-7 0,6-2 0,-7-2 0,2 0 0,4-2 0,4-2 0,6-4-683,6 1 1,9 0-1,7 4 1,12-2-1,19 2 1691,21 2 0,15 1 0,15 0 0</inkml:trace>
  <inkml:trace contextRef="#ctx0" brushRef="#br0">21235 11994 9043,'-6'-35'0,"-1"1"0,-2 7 1847,0 11 1,6 3-1,-3 5-169,0 1 1,5-2 0,-4 9 0,2 6-1201,-1 4 1,2 9-1,-4 4 1,2 0-1,-1 1 1,2-2-1,2 0-510,1-1 1,6-2-1,3-5 1,3-1-1,1-1 1,2-2-1,1-2-647,2-2 0,0-2 0,-5-5 0,0-4 1,-1-4-1,-2-3 0,-2-1 689,-2 0 1,-2-1 0,-4 1 0,-1 1 0,-2 2 0,-3 2 1170,-2 3 0,4 0 0,-3 7 1,1 4-1,3 5 0,1 6-1726,2-1 1,6 5-1,5 1 1,5 3-1,5 0 1,4-1-2733,6-2 0,-4-6 0,13 2 3275,-2-3 0,6-2 1,4 1-1</inkml:trace>
  <inkml:trace contextRef="#ctx0" brushRef="#br0">21821 12008 8449,'0'-34'2119,"0"3"0,2 14 0,1 10 1,1 8-1204,-1 8 1,-1 5 0,-2 2 0,0 2 0,0-1 0,0 3 0,0 0-609,0 1 0,0 7 0,-2-4 0,-1-2 0,-3-1 1,1-5-2529,-1-1 0,-5-2 1,4-2-1381,-1-7 3492,2-11 1,6-14 0,0-6 0,0 1 0,0-1 0,2 2 792,2 3 0,-2-2 0,4 5 0,-2-1 0,2 3 0,2 3 643,2 4 1,2 7 0,1-1 0,2 2 0,1 4 0,3 2 0,1 6-1884,-1 7 0,5 2 1,-2 5-1,3-2 1,2 2-1,1-1 1,3 1-2308,5-2 1,-2-6 2861,1 2 0,1-3 0,4-2 0</inkml:trace>
  <inkml:trace contextRef="#ctx0" brushRef="#br0">22421 12008 11970,'-4'-25'0,"-1"2"0,2 6 1027,2 2 1,7 13 0,1 7 0,2 7 0,0 5 0,1 6 0,1 2-1,-2 1-936,-5 1 0,2 4 0,-3 0 0,-3-1 0,-6 0 1,-4-2-1,-7 0 0,-2-5-1629,-4-2 1,-7 1 0,-1-4 0,3-3 0,2-5 1537,4-5 0,6-4 0,-3-1 0</inkml:trace>
  <inkml:trace contextRef="#ctx0" brushRef="#br0">22541 12114 8449,'14'-25'1613,"-1"4"179,0 8 1,-4 0-947,0 4 0,0-1 1,4 1-1,1 4 0,-1 4 1,0 1-1,2 0 1,1 0-567,2 0 0,4 0 0,-2 0 0,-1 0 0,2 0 0,-2 0 0,0-2-377,-3-2-298,-1 2 0,-1-9 0,-3 2 104,-2-3 586,3 4 1,-9 2 0,6 8-1,3 1 1,4 1 0,8-1 0,5-1-111,7-2 0,1 0 0,2-2 1,-2-1-1,0-3 0,-5 1 1,-2-3-1,-5 2-964,-3 0 1,-4 3 0,-9 8 339,-5 4 0,-2 8 0,-2 7 0,0 6 1,3 5-1,6 2 0,11 2 439,13 1 0,2-9 0,11 7 0</inkml:trace>
  <inkml:trace contextRef="#ctx0" brushRef="#br0">21315 12714 8470,'-18'-15'374,"0"-2"1,-4-3 0,4 11 0,2 8 0,0 8 0,0 11 1029,-2 6 0,-6 14 0,2 7 1,-3 7-1,-2 5 0,2 5 1,1 5-1205,2 4 0,7-3 1,2 3-1,7-2 0,4-6 1,4-2-1,2-5-1685,5 0 0,9-5 0,4-8 0,2-8 1485,-2-8 0,3-6 0,-4-8 0</inkml:trace>
  <inkml:trace contextRef="#ctx0" brushRef="#br0">20915 13354 8415,'-13'-36'0,"-1"10"89,1 12 1,6 11 0,4 9 0,6 6 213,6 4 0,8 8 0,7-2 0,7 5-303,9 4 0,12 9 0,-22-16 0,1-1 0</inkml:trace>
  <inkml:trace contextRef="#ctx0" brushRef="#br0">21662 13540 8244,'-18'-43'1283,"0"3"1,-4 9-1,4 15 1,2 4-361,1 3 0,2 6 0,-1-1 0,1 2 1,0 2-1,1 2 0,3 2-636,4 5 1,4 3 0,2 3 0,5 3 0,6 2 0,6 1 0,3-3-973,2-3 1,3-3-1,0-4 1,-1-3-1,-2-4 1,-6-4-1,-3-4 420,-5-6 0,-4-10 0,-5 1 0,-2-3 0,-7-2 0,-9 1 1,-6-1 1351,-2 0 1,-3 7 0,1 2 0,0 3 0,4 3 0,4 3-882,3 5 1,8 4 0,5 4-1,3 7 1,4 5 0,5 6-1,10 3-1839,6 2 0,10 0 1,3-1-1,4 1 1,4 0-1,5-2 1633,5-3 0,3 3 0,-5-4 0</inkml:trace>
  <inkml:trace contextRef="#ctx0" brushRef="#br0">22115 13487 8244,'-6'-18'1410,"-3"1"0,-3 5-1118,-1 7 1,1 5-1,3 5 1,5 4-1,2 2 1,2 3 0,0-1-1,0 0 370,0 1 1,2-1 0,1 0-1,2-1 1,1-1 0,2-4-243,-1-1 0,2-2 1,4-5-1,1-4 0,-1-5 1,0-5-589,1-2 0,-2-7 0,-2 2 0,-3-4 0,1-2 0,-2 0-287,0 2 1,-3-3-1,-9 10 1,-6 0 0,-7 1-1,-5 5 1,-6 4 0,-1 3-398,-1 3 0,-4 2 0,3 3 0,2 6 1,2 5-1,3 2 852,1 0 0,6 4 0,0 2 0</inkml:trace>
  <inkml:trace contextRef="#ctx0" brushRef="#br0">23434 12834 9555,'-4'-49'0,"-2"3"0,0 9 2208,0 12 1,-3 9-1454,5 2 1,-5 9-1,3 5 1,0 8 0,-1 9-1,1 5 42,0 3 1,-4 12 0,1 5 0,-2 3 0,1 6 0,1 1-466,-1 1 1,-1 3 0,1 1 0,1-3 0,0 1 0,2-3 0,2-3-964,4-3 1,1-2 0,0-5 0,0-4 0,0-4 0,-2-4 0,-1-5-1115,-1-4 0,-1-3 0,4-3 1,-3-4-1171,-5-3 2915,3-4 0,0-7 0,6-1 0</inkml:trace>
  <inkml:trace contextRef="#ctx0" brushRef="#br0">23954 12594 8468,'0'-21'912,"0"4"1,0 11 0,0 10-1,-1 14 255,-4 10 0,-2 9 0,-5 9 1,0 6-1,0 3 0,-2 5 0,-1 4-679,0 3 1,-3 2 0,0-2 0,2-6 0,1-5 0,3-4-1227,4-3 0,0 1 0,5-6 1,-1-1-1,1-3 0,1-4 738,2-5 0,12-9 0,3-3 0</inkml:trace>
  <inkml:trace contextRef="#ctx0" brushRef="#br0">23448 13154 10009,'-14'-43'2954,"1"3"-2443,6 15 0,7 19 0,9 15 0,4 3 0,5 2 0,5 4 1,7 4-1,6 4-1236,2 0 1,12 5 0,5-1 0,4-3 0,5-5 704,1-3 0,-4-1 0,-2-5 1</inkml:trace>
  <inkml:trace contextRef="#ctx0" brushRef="#br0">24288 13034 10344,'0'-34'1212,"-6"7"439,-3 9 1,3 8-1,1 1-553,4-1 1,1 5 0,0 5 0,0 8 0,0 5 0,0 5-715,0 4 1,0 3-1,0 2 1,0 1-1,0 2 1,1 1-1,4-2-503,4 0 0,1-4 0,2-3 0,0-4 0,4-3 0,2-4-743,1-2 1,3-3-1,-2-6 1,-1-1-1,0-4 1,-4-4 681,-5-2 0,1-7 1,-7 0-1,-1 0 0,-2 0 1,-1 1-1,-1 2 808,-3 5 0,-4-1 1,-5 7-1,0 2 1,-1 7-1,2 8 46,3 8 0,4 4 1,5 2-1,0-1 1,2 2-1,6 0 1,8 1-849,8-4 0,7-9 0,12-1 0,3-6 0,-2-5 0,-1-5 0,-4-7-707,-1-4 1,-7-11 0,-4-5 0,-8-5 0,-5-5 0,-6-4 0,-3-4 74,-4-1 0,-4 8 0,-4 1 0,-6 4 0,-4 6 1,0 5-1,-3 10-605,0 7 0,-7 11 1396,-4 3 1,-6 16 0,3 4 0</inkml:trace>
  <inkml:trace contextRef="#ctx0" brushRef="#br0">23381 14380 8204,'-7'-13'5,"-4"4"0,7 0 0,2-1 291,5-2 0,5-3 0,4-1 0,-2-4 0,-1 0 0,1-3 0,1 1 0,-3 0 639,-3-2 1,-4 5 0,-1 0-1,-3 3 1,-4 1 0,-8 3-318,-4 0 1,-5 6-1,-7 2 1,-4 2 0,-4 4-1,-1 2 1,0 5-130,0 3 1,5 7-1,2 3 1,3 3 0,8 2-1,4 0 1,8 1-859,3 3 1,4-3 0,9 5-1,8-2 1,12 0 0,11 0-1,9-1 369,7-4 0,15 4 0,0-9 0</inkml:trace>
  <inkml:trace contextRef="#ctx0" brushRef="#br0">23634 14433 8263,'-20'-26'6553,"2"8"-6036,9 9 1,6 8 0,10-2 0,10-2 0,5 2 0,8 0 0,2-1 0,4-4-623,-2 1 0,3-5 0,-6 3 0,-3-3 0,-4-1 0,-7 0 0,-3-1-271,-5 1 1,-3 0 0,-8-1 0,-4 0 0,-6-1 0,-7 0 0,-5 5 577,-4 2 0,-1 4 1,2 4-1,0 0 1,2 0-1,3 0 0,4 1 413,3 4 1,8 2 0,3 6 0,2 2 0,4 2 0,2 2-1,8 2-1719,9 2 0,8-2 0,17 0 1,6-2-1,4-3 1104,0-1 0,5-2 0,0 1 0</inkml:trace>
  <inkml:trace contextRef="#ctx0" brushRef="#br0">24234 14313 8263,'-22'-19'1024,"0"-3"0,4 7 0,-4 3 1,0 5-1,-1 4 0,3 1-205,0 2 1,3 0 0,3 2 0,2 2 0,2 4-1,3 1 1,1 0 0,3 1-17,1 2 0,4 1 1,2-1-1,5-2 1,3-2-1482,1-2 1,1-2 0,0-4 0,3-1 0,0-4 0,-2-4 0,-3-4 0,-3-3 395,1-2 0,-4 0 1,0 5-1,-1-1 1,-1 1 1157,-1 0 0,-1 7 0,-2 6 0,1 7 0,3 7-1418,5 3 1,3 4 0,3 4 0,3-1 0,6-2 0,5 0 0,7-1-3213,2-3 0,11-9 3754,0-5 0,12-8 0,-7-4 0</inkml:trace>
  <inkml:trace contextRef="#ctx0" brushRef="#br0">24954 13700 8320,'-13'-22'879,"-1"3"0,1 8 483,0 13 0,4 14 1,0 6-1,0 4-759,2 0 1,-5 7-1,4 4 1,0 6-1,-1 6 1,0 3-1,1 1 1,4-1-918,2-3 0,4-1 0,2-5 0,5-1 0,3-1 1,1-4 454,1-4 0,-1-8-141,0-7 0,7 0 0,0-11 0</inkml:trace>
  <inkml:trace contextRef="#ctx0" brushRef="#br0">24927 14233 9025,'-13'-44'0,"0"1"671,-1 5 1,-2 1-1,1 10 1,3 6 52,1 5 1,0 5 0,2 7-857,5 8 1,10 11-1,7 5 1,8 0-1,6 4 1,5 1 131,8 2 0,0-1 0,6 1 0</inkml:trace>
  <inkml:trace contextRef="#ctx0" brushRef="#br0">25327 14207 8320,'-13'0'334,"0"0"0,-2 0 216,-3 0 1,3 0 0,-4 0 0,1 0 0,0 0 246,2 0 1,1 4 0,2 1 0,0-1-527,-1 2 1,7-3 0,4 4-272,6-1 0,16 5 0,9-4 0</inkml:trace>
  <inkml:trace contextRef="#ctx0" brushRef="#br0">25541 14167 8355,'-14'0'463,"-2"10"0,1 3 1,5 2 107,2 0 1,4-2 0,4 1 0,1-2 0,5-2-1,6-1-737,4 1 1,8-4-1,-2-1 1,2-4-1,0-1 1,-3 0 0,-2-3-1,-3-4-267,-1-7 0,-8-6 0,-2 0 0,-4 0 1,-2-3-1,-4 3 1145,-4 2 0,-2 9 1,-4 5-1,-2 2 1,-2 4-1,-2 2 1,-2 6-431,-2 7 0,4 5 0,3 9 0,3 5 1,3 2-1,4 4 0,3 0-1644,4 3 1362,7 5 0,7-14 0,8 2 0</inkml:trace>
  <inkml:trace contextRef="#ctx0" brushRef="#br0">4226 15579 29396,'6'-13'-1703,"-3"0"0,5 1 1,3 2-1,1 2 1873,1 2 0,2 2 1,1 4-1,3 0 1,2 0-1,3 0 1,1 0-1,2 0 0,1 1 1,1 2-1,4 3 1,0 0-1,1 2 1,0-3 289,3 1 1,6 3 0,3-4 0,1-2 0,2-2 0,0-1 0,1 0 0,2 0 0,1 0 2568,-1 0-2952,-2 0 0,-1 0 1,0 0-1,0 0 0,0 0 1,0 0-1,1 0 1,1 0-78,-3 0 0,0 0 0,-4 0 0,4 0 0,1 0 0,-1 0 0,3 0 0,1 0 0,-4 0 0,1 0 0,0 0 0,-1 0 0,-2 0 0,-4 0 0,-2 0 0,6 6 0,-7 3 0,-1 1 0,2 1 0,-3-2 0,2 1 0,-1 2 0,4 0 0,-1-2 0,2-3 0,-1-1 0,1-3 0,-2-1 0,2-2 0,0 0 0,3 0 0,-1-2 0,-1-1 0,-3-3 0,2-1 0,-1 3 0,-4-4 0,-1 2 0,2 3 0,-2 2 0,1 1 0,1 0 0,-2 0 0,0 1 0,3 2 0,0 3 0,4 2 0,1 2 0,1 2 0,7 0 0,-3-2 0,1-1 0,-1-6 0,3 1 0,2-1 0,2 0 0,0 2 0,10-1 0,-3-4 0,-2 0 0,-1 0 0,-7 0 0,-2 0 0,-3 0 0,-4 0 0,2 0 0,-1 0 0,-3 0 0,-2 0 0,-1 0 0,2 0 0,1 2 0,1 0 0,-1 3 0,0-2 0,1-2 0,5-1 0,3 0 0,3 0 0,1 0 0,4 0 0,-1 0 0,1 0 0,1 0 0,1 0 0,4 2 0,-1 1 0,-2 1 0,3-1 0,-3-1 0,2-2 0,-5 0 0,-3 0 0,-2 0 0,-1 0 0,-3 0 0,0 0 0,-2 0 0,-2 0 0,2 0 0,-3 0 0,-2 0 0,2 0 0,-1 0 0,-4 0 0,7-5 0,-7 1 0,3-1 0,2 1 0,-3-2 0,0 0 0,2 0 0,-7 0 0,5 3 0,2-1 0,0 1 0,6 1 0,-1 1 0,-1-4 0,3 4 0,-3-3 0,1 2 0,1 2 0,-3 0 0,1 0 0,-1 0 0,-4 0 0,-4 0 0,-3 0 0,-3 0 0,-1-1 0,-5-2 0,-4-2 0,-1-4 0,-3 5 0,-1-1 0,0 1 0,-3-2 0,-1 0 0,-2-1 0,1-1 0,-1 4 0,0-4 0,1 1 0,-1 0 0,0-4 0,1-1 0,4-2 0,-1-4 0,1-4 0,0-5 0,1-3 0,2-5 0,1-5 0,-1-6 0,4-12 0,-4 2 0,1-6 0,-1-6 0,-2 1-409,-3 3 0,-5 1 0,-2 6 0,-1 6 0,1 5 0,-1 6 0,-1 3 0,-1 3-995,0 1 0,-2 6 0,-4 7 1,0 0-1,0 4 0,0 1 1095,0 2 1,-6 1 0,-4 2 0,-5 2-1,-2 2 1,-1 3 246,-2 2 0,6 1 0,-4 0 0,3 1 0,2 2 0,-1 2 0,1-1 54,0 2 1,-1-3 0,1 5 0,0-2 0,-2-4-1,-1 0 1,-4-2 260,0 0 0,-3 0 0,-3 0 0,-1 0 0,0 0 0,1 0 160,-1 0 0,1 0 1,-3-2-1,0 0 1,-4-3-1,1 2 1,-4 0 182,-2-1 0,3 2 0,-8-2 0,1 2 0,0 2 0,-1 0 1,0 0-365,-1 0 0,-7 0 0,1 0 0,-5 0 0,-6 0 0,-2-1 1,-5-2 49,0-2 0,-5 1 1,2 2-1,1-2 0,2-3 1,0-2-1,-2 0-78,-1-1 1,0-2 0,3-2 0,-3 2 0,-3 2 0,36 6 0,0-1 0,0 1 0,-1-1-205,-1 1 0,-1 1 0,2 0 0,1 0 0,-4 3 0,-1 0 0,0 0 0,-1 0 0,0 0 0,-1 0 0,0 0 0,0 0 0,2 0 0,0 0-28,2 0 1,0 0 0,-4 0 0,0 0 0,3 0 0,1 0 0,0 0-1,-1 0 1,1 0 0,-1 0 0,3 0 0,1 0 46,-34 0 1,5 0 0,2 0 0,0 0 0,-3 0 0,-1 0 0,0 0 0,-1 0 7,-1 0 1,-3 0 0,4 0 0,2 0 0,-3 0 0,0 0-28,-1 0 0,-1 0 0,3 0 0,-1 0 0,0 0 0,0 2 0,0 0 0,1 3-60,2-1 0,-1-4 0,1 2 0,2 1 1,1 1-1,0-1 87,-2-1 1,2-2 0,1 0 0,5 1 0,1 2 0,4 2 0,-3-2-5,3-2 0,-3 3 1,3 1-1,-3-1 1,2 1-1,-2-1 1,-1 1-24,-1 1 0,-4-5 0,3 5 0,-4-2 0,-4 1 0,1-1 0,2 1 0,3-1 0,10 2 0,0-3 0,3 2 0,5-3 0,-1 0 0,5-2 0,2 0 0,-4 0 0,8 0 0,-1 0 0,-1 0 0,-1 0 0,-1 0 0,-2 1 0,-2 2 0,-2 2 0,-5-1 0,-3 1 0,-3 1 0,-1 0 0,-2 0 0,-4 2 0,4-2 0,2 0 0,1 0 0,2-1 0,0 1 0,5-5 0,4 3 0,2-2 0,4-2 0,2 0 0,4 0 0,-1 0 0,5 0 0,-3-2 0,7-1 0,3-1 0,1 1 0,0 2 0,1 1 0,-3 0 0,3 0 0,-1 0 0,1 0 0,1 1 0,1 4 0,-1 3-141,2 4 0,1-3 0,1 0 0,1 1 0,0 2 1,1 2-277,3-1 0,-3 0 0,5 1 0,-2-3 0,1 0 586,3-2 1,-1-5-1,1 5 1,-4 1-1,-3 4 1,-1 3-448,0 6 0,-1 8 0,0 6 0,-3 6 0,-2 7 0,0 6 0,0 5-393,2 0 0,3 2 0,2-6 0,3-4 0,4-6 0,5-4 0,5-6 646,4-3 1,7-4 0,5-8 0,1-4-1,5-3 1,-2-2 0,3-1 127,0-3 1,-6-3-1,6-6 1,1 0-1,-4 0 1,3 0-1,-2 0-1914,4 0 1,1 6 1895,0 3 0,3 8 0,6 4 0</inkml:trace>
  <inkml:trace contextRef="#ctx0" brushRef="#br0">15556 16579 13400,'-13'-6'-157,"0"3"0,-1-4 0,1 1 0,0 3-9,-1 1 0,1 2 1,0-1-1,-1-2 0,1-2 1,0 2-1,-1 2 0,1 1 1,1-1 1017,3-4 1,3 2-604,6-6 0,0 8 0,0 1 0,0 7 1,0 5-440,0 1 1,0 1 0,2-2 474,2-4 0,5-2 0,9-6 1,6 0-1,7-1 0,9-4 0,9-2 5,7 0 0,6-4 0,11 7 0,-34 2 1,2-1-1,3 1 0,1 0 0,1-1 0,1 1 1,1 1-1,0 1-277,0 1 0,0 1 1,-2 1-1,0 1 0,2 2 1,0 0-1,-2 0 0,-1-1 1,-3-1-1,0 0 1,-1 1-1,0-1 0,-1 1 1,0-1-23,0 1 1,0-1 0,34-1 0,-5 1-1,-5-2 1,-6-2 0,-3 0 172,-2 0 1,-3 0 0,-2-2 0,-7 0 0,-1-4 0,-3 0-1,2 0-294,-1 3 0,1 1 0,-2 2 1,-2 0-1,2 2 0,0 1 1,0 1-274,-1-1 0,-5 3 0,3 0 1,0 0-1,-1 0 0,-2-2 120,-6 2 0,2-4 0,-7 2 0,1-1 0,-3 0 0,-3 2 0,-3-1 270,-4 2 1,4 1 0,-4 7 0</inkml:trace>
  <inkml:trace contextRef="#ctx0" brushRef="#br0">19542 16632 13245,'-9'-4'-355,"0"-1"1,5-3 220,-5 3 0,4 1 0,-3 4 0,-1 1 1,0 2-380,0 2 0,7-1 0,2-4 994,8 0 0,4 0 0,2-2 0,3 0 1,1-3-1,-2 2-145,-1 2 0,2-4 0,1 1 0,0 1 0,1 1 0,2 2 0,3 2-304,2 2 0,-5-1 0,9 5 0,1-2 1,1-2-1,5 0 0,2 1 53,1-2 0,0 0 0,0 0 0,0 1 0,0-1 0,0-1 0,-2-2 276,-2 0 0,2-2 0,-4-1 0,2-1 0,0 1 0,1 1 1,0 1-178,-2-4 1,8 4 0,-1-4-1,4 4 1,4 1 0,0 0 0,1 0-216,-3 0 1,1 0 0,5 0 0,-1 0 0,-1 0 0,0 0 0,-2 0 204,0 0 0,4 0 0,-8 0 0,1 0 0,3 1 0,1 2-105,-2 2 1,2 1 0,-2-3 0,3 3 0,3 1-1,1 2 1,4 0-7,0 0 1,-2-5 0,3 4 0,-1-1 0,0-1-1,-1 0 1,-1-3 173,1-2 0,-4-1 0,3 0 0,-5 0 0,-3-1 0,-2-2 0,-1-3 235,0-2 0,-1 0 0,3-4 0,0 3 0,-5 3 0,2 2 0,-3-1-608,-1 2 0,5 2 0,-5 1 0,2 0 1,2 0-1,-3 0 0,0 0-251,1 0 1,-7 0-1,2 0 1,-5 0-1,-4 0 1,-2 0-1,-3 1-263,-3 4 0,2-4 0,-6 3 0,-2-2 0,-1-2 0,-2 0-631,0 0 1,1 1 1331,-1 4 0,0-4 1,1 5-1</inkml:trace>
  <inkml:trace contextRef="#ctx0" brushRef="#br0">8318 17632 29481,'-12'-6'-619,"3"-3"1,-1-3 0,5-1 14,3 0 1,0 4 0,4 1 0,2 2 0,5 3 0,3 2 1427,1 1 1,2 0-1,1 0 1,3 1-1,2 2 1,4 3-1,5 2 1027,5 2-1747,10 2 1,-1 1 0,7 2 0,2 1 0,2 2 0,4-2 0,0-1 0,1-2-63,-1 1 1,-1-2 0,5-2-1,4-3 1,0-1 0,4-3 0,-2-1-43,-1-2 0,5 0 0,-8-2 0,0-2 0,3-5 0,-4-1 0,1-1 0,-1 2 0,-9 2 0,8-2 0,-3 5 0,-3 2 0,1 2 0,0 0 0,0 0 0,4 5 0,-3 1 0,0 1 0,1 2 0,-3 0 0,1-2 0,0-1 0,0 0 0,-6-3 0,-2 1 0,-1-1 0,1-1 0,2-2 0,1-5 0,-1-1 0,-3-1 0,-4-3 0,-4-1 0,-3 1 0,-2 1 0,-3 6 0,-7-1 0,1 2 0,0 2 0,-2 0 0,-2 0 0,0 0 0,-1 0 0,3 2 0,-1 1 0,-3 3 0,-1 1 0,0 3-442,-1 2 1,0 1-1,-3-1 1,2-1-1,0-1 1,1 3-3013,3 4 3327,4 0 1,6-3-1,2-1 1</inkml:trace>
  <inkml:trace contextRef="#ctx0" brushRef="#br0">15130 17539 28776,'13'0'332,"6"0"1,6 1-1,8 2 1,9 1-1,5-1 1,8-1 0,5-1-1,10 2 1,-33 0-1,2-1 1,2-1 0,2 1-333,1-2 0,1 1 0,1 1 0,1 1 0,5 0 0,1 0 0,1 0 0,-1-1 0,0 2 0,1-2 0,0 1 0,1-1 0,-1 0 0,0 0 0,2 1 0,-1 0 0,2 1 0,1 0 0,0-2 0,1 0 0,0 2 0,0-1 0,2 1 0,1 0 0,-2-1 0,0 1 0,2 1 0,-1 1 0,-2-1 0,-1 1 0,0 1 0,-1 0 0,-1-1 0,-2 1 0,-2 0 0,0-1 0,-2 1 0,-1 0 0,-1-1 0,0 0 0,-2-1 0,-1 0 0,-2 0 0,1-1 0,-2-2 0,-1 0 0,-2 2 0,-1 0 0,36 3 0,-1-1 0,-5 1 0,-5-1 0,-5 0 0,-9-1 0,-5-5 0,-7 0 0,-2 0 0,-4 0 0,-5 0 0,-4 0 0,-2 0 0,-2-2 0,-5-1 0,0-1 0,1-1-628,-1 0 1,-4 3 0,-2-1 627,-1 6 0,-2 4 0</inkml:trace>
  <inkml:trace contextRef="#ctx0" brushRef="#br0">7931 18645 9174,'-32'0'-76,"-4"0"0,5 0 0,3 0 258,4 0 1,8 0-1,-2 0 1,3 0-1,4-2 1,2-2-1,7-4 1,11-1-1,13 1 1,14-3-1,11 1 1,11 0 51,6 1 0,-27 7 1,1 1-1,3-2 1,0 1-1,4 1 1,0 1-1,2 0 1,1 0-1,2 0 0,1 0 1,0 0-1,1 1 1,2 2-1,0 0 1,2 2-1,0 2-340,1 1 1,1 0-1,-1 1 1,0 0 0,0-2-1,0-1 1,-1 1 0,-1 0-1,0-1 1,-2 1 0,-1 0-1,0-1 1,-1 1 0,0 0-1,-2-1 1,-2 1-255,0 0 1,0-1 0,-3-1 0,-1-1-1,-4 0 1,-1 0 0,35 2 0,-4-3-1,-5-2 364,-3-1 0,3 6 0,-4 1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4186 5451 14264,'0'-25'-656,"0"2"0,0 4 1,1 7-1,2 2 579,2 1 1,0 6-1,-2 0 1,3 5 0,2 2-1,2-1 522,2-1 1,1-2 0,1 0 0,-1 0-1,2 0 1,1-2 0,3-1 0,2-1-1,3 1 1,1 0-185,2-2 1,-1 4 0,2-4-1,2 4 1,3 1 0,-1 0 0,4 0-73,2 0 1,1 0 0,8 0 0,-1 0 0,-3 0 0,0 0 0,0 0 382,1 0 0,5 0 0,-3 0 1,0 0-1,1 0 0,-1-2 1436,0-2-1803,5 2 0,-4-3 0,6 5 0,1 1 1,-2 2-1,-2 1 0,-1 1-96,1 1 1,2-5-1,1 4 1,-1-2-1,-2 0 1,-1 1 62,2-1 0,-1-1 1,0-2-1,-2 0 0,-1 0 1,1 0-1,2 0 301,2 0-1,-3 0 1,-2-2 0,2-1 0,0-1 0,3-1-132,-2-1 0,0 5 1,2-4-1,-1 4 1,-4 1-1,0 0 1,-1 0-495,0 0 0,-1 0 1,-5 0-1,0 0 0,0 0 1,-2 0-1,1 0 175,1 0 1,-6 0-1,9 0 1,0 0 0,-2 0-1,2-2 912,1-2-934,-2 2 0,10-3 0,-3 5 0,3 0 0,2 0 0,1 0 0,0 0 0,-2 0 0,4 0 0,-4 4 0,5 0 0,-5-1 0,-1-1 0,-2-1 0,2 2-29,-2 2 1,-4-1 0,2-4 0,-2 0 0,-4 0 0,0-1 0,-2-2 56,0-2 0,0-5 0,0 1 0,0-3 0,1 0 0,2 2 1,3 1-29,2-1 0,-4-2 0,6-1 0,4-1 0,2 2 0,0 2 0,-1 1-174,-2-1 1,1-2 0,-1 0 0,0 2 0,1 1-1,-2-2 1,-2 1-10,-1 1 0,-8-3 0,1 3 0,-7-2 0,-2-3 0,-3 1 0,-2 0 170,-2-1 0,-1 0 0,-1-3 1,-3-2-1,0 0 0,-2-2-154,0 0 0,3 4 0,-2-6 0,-1 1 0,2 0 0,-1 1 0,4 0 0,1 2-500,2 0 0,0 0 0,-1 2 0,1 0 0,0 0 0,-2 3 516,-3 0 0,-3 1 0,-7 0 1,-2-2-1,-2-2 0,-2 0 1,-3-1 282,-2-1 0,-4 2 0,-4-5 1,-8 0-1,-3 1 0,-4 2 1,-2 1-147,-4 0 0,-1 1 0,0 3 0,-2 1 0,-3 0 0,-1 1 0,-1 1-63,-1 3 1,3 3 0,-1-2 0,-3-1 0,0 2 0,-5 0 0,-3 2 131,-3-2 1,-7 5 0,6-5 0,-4 1 0,1-1 0,0 0-1,-2-1 587,-1 0 0,4-1 0,-6-2 1,2 2-1,1 1 0,-1 1-249,-1 0 0,5-3 1,-4 3-1,3 0 1,2 1-1,0 0 1,2 1-156,1-1 0,-1-1 0,4 3 0,-1-1 0,-2 1 0,4 0 0,1 0-237,4-1 0,2-1 0,-1 5 0,1 0 0,1-1 0,-1-2-1,-1-2 0,-2 1 0,0 4 0,0 0 0,0-2 0,-2-1 0,-2-1 0,-5 1 0,-3 1 0,-3 2 0,-2 0 0,-6 0 0,0 0 0,-2 0 0,-2 0 0,6 0 0,-7 0 0,3-1 0,4-2 0,3-1 0,5-1 0,6-1 0,-1 3 0,5-4 0,5 1 0,5 1 0,5 1 0,1-2 0,1-1 0,-1 4 0,0-3 0,-1 1 0,-3 1 0,-4 1 0,-2 1 0,1 2 0,-2 0 0,0 0 0,-3 0 0,-5 2 0,-1 1-73,-4 1 1,0 2-1,-3-3 1,2 2 0,2-1-1,3 1 1,-1-1-1,2-1 155,0-2 1,3 1 0,6 1 0,3 1 0,0-1 0,2-1 0,-1-2-83,3 0 0,1 4 0,-1 1 0,-1-1 0,0 1 0,0 0-28,0 3 0,-6-4 0,1 4 0,-2-1 0,-4 1 0,-1 2 0,-1 0-122,1-1 1,-4 3 0,-1-3 0,-1 1-1,0 1 1,0-3 0,1 3 207,-1 1 0,4-3 1,-2-1-1,0 3 0,1-1 1,0 1-1,3-3-51,1 3 1,-2 1 0,-1 1-1,4 0 1,2 1 0,4-1-1,-2 0-126,-2 1 0,-1 0 1,2 3-1,1 1 1,1-2-1,-1-1 0,-1-2 139,-2 0 0,-5 1 1,1 0-1,2 1 1,4 1-1,4-1 1,1 2-120,4-3 1,5 3-1,3-1 1,2 2 0,4 0-1,3 1 1,5 3-303,1 3 1,3 2-1,7-1 1,7 1-1,7 0 1,8-2-1,11-1 373,11-2 0,3-6 0,15 2 0,2-2 1,-2 0-1,1 2 0,-3-1-800,-1-3 0,4 4 1,-9 0-1,-2 0 819,-1 1 1,4 2 0,2 5 0</inkml:trace>
  <inkml:trace contextRef="#ctx0" brushRef="#br0">4599 11195 28185,'-13'-19'-2141,"-1"-4"0,2 0 1,4 0 1426,3 6 0,4 2 0,2 5 0,4 4 0,3 6 1179,4 1 0,2 6 0,0 1 0,3 1 0,2 0 0,0 0 0,2-1-154,0 1 1,1-1-1,6 2 1,3-1 0,5 0-1,4-2 239,4-2 0,1 1 0,6-2 0,4-1 0,1-2 0,4-1 0,0 0-94,1 0 1,9 0 0,-4-1 0,1-2 0,-2-1-1,-4-1-175,-2-1 1,3 5 0,-2-4 0,-1 4 0,2 1 0,-2 0 0,2 0-352,-1 0 1,3 1-1,2 2 1,0 3 0,-1 0-1,2 2 1,1-3 297,2 1 1,1 3 0,-2-4 0,0-2 0,0-2 0,-4-1-229,-3 0 0,1 0 0,-3 0 0,1 0 0,-1 0 0,-3 0 0,-1 0 0,-2 0 0,4 0 0,-3 2 0,0 1 0,-1 1 0,2 0 0,-2 1 0,-1-1 0,1 7 0,-5-4 0,1 2 0,1 0 0,-3 0 0,1-2 0,-1 5 0,3-6 0,1 4 0,2-2 0,0-1 0,4-1 0,-2 0 0,-1-3 0,3-2 0,-1 1 0,-1 1 0,1 1 0,-1-1 0,0-1 0,5-2 0,0 0 0,-6 0 0,0 1 0,-4 2 0,-1 2 0,-5-2 0,-2 3 0,-2-1 0,0 1 0,0 2 0,1-2 0,1 1 0,-2 0 0,7-4 0,-5 3 0,3-1 0,7 1 0,2 0 0,-1 0 0,8 0 0,-6-4 0,2 3 0,4-2 0,-2-2 0,3 1 0,4 2 0,-6-2 0,8 2 0,1-2 0,-4-2 0,1 0 0,-2 0 0,1 0 0,-1 4 0,0 1 0,-4-2 0,1-2 0,-2 0 0,1 4 0,2-4 0,-3 4 0,0-4 0,2 1 0,0 1 0,1 1 0,-1-1 0,1-1 0,-3-4 0,6-1 0,0-3 0,4-1 0,-1-2 0,6 2 0,-3-5 0,0 3 0,-3-3 0,-1-3 0,-1 0 0,1-1 0,0 0 0,-1 4 0,1-7 0,0 1 0,-1-1 0,1-1 0,0 0 0,-1-1 0,-1 0 0,-1-2 0,-3 0 0,-3 1 0,-5 0 0,-3 0 0,-7 0 0,0-4 0,-6 3 0,-7 2 0,-6 2 0,-7 1 0,-2-1 0,-7 2 0,-4-3 0,-3 0 0,-1 4 0,-2 0 0,-6 0-536,-5-2 1,-5-1 0,2 2 0,-4-1 0,1 1 0,-2-1 0,1 0 442,-4 2 0,3-3 0,-1-1 0,-2 0 0,-1-4 0,-3-1 0,-5-2 357,-7 0 1,-1 7-1,-9 2 1,-4 3-1,-5 2 1,-5 1-1,-5 2-749,-4 1 1,1 1 0,34 3 0,0 0 0,-36-2 0,7-1 0,5 2 483,6 0 1,6 0 0,1 3 0,0-1 0,0 0-1,2-1 1,1-1 504,3-1 0,-2-1 0,2-2 1,2 1-1,-2-1 0,0-2 1,-3 0-121,-3 3 0,-3-1 0,-1 4 0,0 0 1,-1 0-1,-1 2-370,-2-2 1,2 4-1,-3-4 1,3 2-1,2-1 1,-2 1 0,0-1-15,2 1 0,-3-6 0,7 1 0,-3-2 0,-3 1 0,-1 1 0,-3-1 0,-2-2 0,2-1 0,-6 1 0,-6 1 0,-2 3 0,35 3 0,-1 1 0,1-1 0,0 1 0,-1-1 0,-2 1 0,-1 0 0,0 0 0,0 0 0,0 0 0,0 0 0,1 2 0,-2-1 0,0 1 0,1 0 0,1 0 0,-1 0 0,-1 1 0,2 0 0,-1 0 0,3 1 0,0 0 0,0 0 0,1 0 0,-38 2 0,39-1 0,-1 1 0,-36 2 0,36-1 0,0 0 0,-31 0 0,2 2 0,0-2 0,4-2 0,-3-1 0,1 0 0,2 0 0,-3 0 0,-3 0 0,-2 0 0,-3 0 0,1 0 0,1 0 0,-3 0 0,6 1 0,-1 2 0,-4 3 0,36-2 0,-1 0 0,0 1 0,0 0 0,1 1 0,0 0 0,-36 3 0,4 0 0,-1 1 0,2 2 0,1 0-180,1-3 1,5 3 0,0-5 0,-2 2 0,-1-2 0,-2-1-1,2-3 359,3-1 0,-3-2 0,2 1 1,-2 2-1,-2 1 0,1-1 1,-2-1-180,-3-2 0,1 1 0,-4 4 0,0 4 0,1 1 0,-1 2 0,0 1 0,0-2 0,36-2 0,-1 1 0,1-1 0,1 1 0,-2 0 0,1 1 0,-2 0 0,0 0 0,-2 0 0,1 0-105,-2 1 1,1 0 0,2-2-1,0 1 1,3-1 0,0 0-1,-35 10 1,2-3 0,3 1 238,5 0 0,-2 0 0,7-3 0,0 1 0,1 3 0,1 0 1,-1 4-135,0 2 0,4 0 0,-6 10 0,2 4 0,1 2 0,-1 5 0,2 2-560,3 2 1,3 0-1,13-1 1,5-6-1,8-6 1,7-6-1,6-4-119,3-5 0,3-3 0,8-5 1,7-1-1,10-1 0,13-3 818,11-5 1,13-2 0,7-2-1,8 0 1,-33 0 0,1 0-1,4 1 1,2 1 0,3 1-1,1 1-148,1 2 0,0 1 0,1 7 0,-1 1 0,0-1 0,1 0 0</inkml:trace>
  <inkml:trace contextRef="#ctx0" brushRef="#br0">18289 6370 29485,'7'-20'-7700,"-1"0"6965,-6 7 0,0 7 1,-1 5-1,-2 5 1,-3 2-1,0 1 1457,0 1 0,3-5 0,8 0 0,3-5 0,4-2 0,2 1 0,-1 1 0,2 2-108,3 0 0,-4 0 1,4 0-1,-3 0 1,0 2-1,1 1 1,3 3-1,1 0-490,-1 0 0,5 2 0,-2-2 0,3 0 0,2 0 0,1-3 271,3-1 0,3 2 1,6 1-1,0-2 1,1-2-1,2-1 0,3 0-226,2 0 1,0-4 0,4-1-1,-1 2 1,-4 2 0,-1 1 0,-3 0-170,-2 0 0,-2 0 0,-2 0 0,-3 1 0,0 2 0,-1 3 0,-1 0 0,-2 0 0,-1 0 0,1-3 0,1 1 0,0-1 0,2-1 0,1-2 0,0 0 0,9 0 0,-2 0 0,5 0 0,5 0 0,1 0 0,1 0 0,2 0 0,1 0 0,2 0 0,-2 0 0,-3 0 0,-2 0 0,-2 0 0,-2 0 0,2 0 0,-3 0 0,-3 1 0,0 2 0,0 2 0,-9-1 0,4-4 0,-2 0 0,-2 0 0,3 0 0,0 0 0,-2 0 0,2-1 0,-2-2 0,0-2 0,4 1 0,-2-1 0,1-1 0,1-1 0,1 2 0,-2-2 0,1 1 0,-1 2 0,4-1 0,-1 1 0,1-1 0,-4 5 0,-2 0 0,-5 0 0,-5 0 0,-2 0 0,-2 0 0,-5 0 0,0 0 0,-2 2-1505,-2 2 0,-5-1 1091,-4 6 1,-2-6-1,-2 3 1</inkml:trace>
  <inkml:trace contextRef="#ctx0" brushRef="#br0">7638 8383 29016,'-19'-27'-3236,"4"6"1,0 8 3154,6 9 0,8 1 1,2 0-1,10-2 1,7 1-1,5-1 1,8 1-1,11 1 1422,8 1-1009,6 2 0,-18 0 0,1 0 0,3 0 0,-1 0 0,5 0 0,0 0 0,5 0 1,0 0-1,4 0 0,0 0 0,3 0 0,0 0 0,0 0 0,1 0 0,1 0 0,1 0-112,3 0 0,-1 0 0,-3 0 0,0 0 0,10 0 0,1 0 0,-1 0 1,-1 0-1,0 1 0,0-2 0,2 1 0,0-1 0,0 0 0,-1-1 1,-1-1-1,0 0-195,-6 0 1,0-1-1,-2 0 1,1 0 0,-5-1-1,0 0 1,0 0 0,1 1-1,-1 0 1,0-1 0,0 1-1,-1-1 1,-3 1 0,0 1-35,-3 0 1,0 0-1,0 0 1,-1 2-1,-5 0 1,-1 2-1,0-1 1,-1 0-1,-1-1 1,1 2-1,-4-1 1,1 1-1,33 2 1,-5 3-825,-5 1 0,-4-2 0,-8 2 0,-2-1 0,-4-1 0,-4-1 833,-3 0 0,-7 1 0,1-5 0,-3 0 0,-1 0 0</inkml:trace>
  <inkml:trace contextRef="#ctx0" brushRef="#br0">8811 9396 29919,'0'-26'-9831,"2"6"9876,2 6 0,2 13 0,3 10 0,-3 1 0,-2 1 0,2-4 0,2 0 0,4-1 0,4 0 0,6-1 272,3 1 1,3-5 0,3 3 0,6-2 0,5-2 0,5 1 0,2 2 392,2 2 0,15-1 0,1-4 0,8 0 0,-33 0 1,1 0-1,1 1 0,1 0-576,1 1 0,1 0 1,8-1-1,0 0 1,-4 1-1,0 2 1,1-2-1,1 0 0,1 0 1,0 1-1,-1-2 1,-1 0-14,0 0 1,0 0 0,6-1 0,1 0 0,-6 0 0,1 0 0,2 0-1,2 0 1,1 0 0,0-2 0,-1 1 0,0-2 0,0 0 0,1-1-39,-1 0 1,1 0 0,-3-2-1,0 0 1,4 2 0,0 1-1,-2-1 1,-2-1 0,-1 1-1,-2 1 1,0-1 0,0 2-84,-3 0 0,0 1 0,-4 0 0,0 0 0,0 1 0,0 0 0,-3 1 0,-2 0 0,-1 0 0,-1 1 0,0 1 0,0 0 0,35 3-265,-4 0 1,-2 2-1,-10-3 1,-3-1-1,-5 1 1,-5-1-1,-4 1-1472,-1 1 0,-2-5 1737,-2 3 0,5 2 0,-5-1 0,-3 1 0,-4 4 0,-2 5 0</inkml:trace>
  <inkml:trace contextRef="#ctx0" brushRef="#br0">5839 6344 28154,'0'-27'-3277,"0"0"0,0 7 0,-2 3 3286,-2 7 1,-4 4 0,-7 8-1,-2 1 1,-6 2 0,-2 3-1,-1 1 1,-3-2 0,0-2-1,-2-4 1,1-1 0,2 0 0,1 0-1,1 0 1,-1 0 635,0 0 1,2 0-1,0 0 1,1 0 0,-1 2-1,1 1 1,-1 2-591,0 3 0,-6 1 0,-2 4 0,-1 2 0,-3 1 1,-1 3-1,-2 1 0,0 0-109,0 1 0,4-3 1,1 3-1,-1-2 1,1-1-1,1-2 1,1-1 203,3-3 0,4-2 1,2 3-1,3 1 1,2-1-1,4 0-300,5 1 1,-1-1 0,7 0 0,1 1 0,2-1 0,2 2-153,3 2 1,4 0-1,7 5 1,2 2-1,7 1 1,4 0-1,5-1 523,1-2 1,-1 0-1,5 3 1,4-1-1,0-2 1,3 0-1,1 1-216,1-1 0,5-6 0,6 3 0,0-1 0,4 0 0,0-2 3,3-1 1,5-2 0,2 1 0,2-1 0,-35-6 0,-1-1 0,1 1 0,-1 0 0,2-1 0,-1 1 1,1 0 1,0-1 0,-1 1-1,0 0 1,5-1 0,0-1 0,0 1-1,-1-1 1,-1-1 0,1 1-1,0 0 1,0 0 0,-2 1 0,0 0 26,0 1 0,1-1 0,8 1 1,0 0-1,-4-1 0,0 1 1,1-1-1,0 0 0,4-1 1,0 0-1,1-1 0,-1 0 113,0-1 1,1-1-1,6 2 1,0-2-1,-6 0 1,0-1-1,2 2 1,1 0-1,3 0 1,0 0-1,-1 1 1,0 0 849,-1-1 1,0 1-874,4 0 1,0 1 0,-4 1-1,1 1 1,4-1 0,1 0-1,-1 0 1,1 0 0,-2-1-1,1 0 1,2 1 0,0 0-1,-1-1 1,0 0-199,0 1 0,1 0 0,3 0 0,0-1 1,-5 0-1,-1 0 0,0-1 0,0-1 0,4 1 1,0 0-1,-2-1 0,1 0 106,1 0 0,1 0 1,4 0-1,0 0 0,-6-2 1,-2 1-1,2 0 0,0 0 1,3 0-1,0 1 0,0-1 1,0 0 86,2 0 1,0 0 0,2 1-1,-1-1 1,0-1 0,0-1-1,-1 2 1,-1-1 0,1 2 0,0 0-1,-2 0 1,-1 0 0,1 1-1,1 0-55,0-1 1,-1 1 0,-1-1 0,-1 1 0,3 1 0,-1 1 0,1-2 0,0 1 0,-2 0 0,0 0 0,2 1 0,1 0 0,-3 0 0,0 0-107,0-2 0,-1 1 1,0 0-1,-1 0 0,0-2 1,-1 0-1,0 0 0,0 0 1,3 0-1,-1 0 0,-1-1 1,0 0-1,1 0 0,-1 1 61,1-1 1,0 0 0,-5 0 0,0 0 0,6-1 0,1-2 0,-1 1-1,0 0 1,-1 0 0,-1 0 0,2 1 0,1-2 0,-2 1 0,0-1 29,1-1 1,1 0 0,3 1 0,0 0 0,-4-1 0,0 0 0,-1 1-1,1 0 1,-1 1 0,1 0 0,-3 0 0,0 0-10,-1 0 1,-1 0 0,2 0 0,-1 0 0,-3 1-1,0 0 1,1 0 0,0 1 0,1 0 0,-1 1 0,-2 1-1,0 0 1,-2 1 0,0 0-70,-1 1 0,0 0 0,-3-1 0,1-1 0,4 0 0,-1 1 0,-1 0 0,-1 0 0,-2 1 0,0 0 0,0 0 0,-1 0 0,1-1 0,0 0-18,2 0 1,1-1 0,-1-2 0,-1 1 0,-2 0 0,1 1-1,-1-1 1,0 0 0,1-1 0,-1-1 0,2 0 0,1-1 83,2 0 1,0 0-1,-4 0 1,0 0-1,1 0 1,0 0 0,-2 0-1,-1 0 1,1 0-1,-1 0 1,1 0 0,-1 0-1,1 0 1,0 0 30,-2 0 1,0 0 0,0 0 0,-1 0-1,-2 0 1,0 0 0,0 0 0,-1 0 0,-1 0-1,0 0 1,1 0 0,-1 0 0,0 1 0,0 0-72,1 1 0,0 0 0,-2 0 0,0-1 0,2 3 0,1 0 0,-2-1 0,0 1 0,1-1 0,1 0 0,-2 0 0,1 0-27,0-1 0,-1-1 1,2 0-1,-1-1 0,0 0 1,0 0-1,0 0 0,1 0 1,1 0-1,1 0 0,-1 0 1,0 0-1,1 0 0,0 0-22,1 0 0,-1 0 1,-4 0-1,-1-1 1,3 0-1,0-1 1,1-1-1,0 0 0,0 0 1,0 0-1,2-1 1,0 1-1,-2 0 1,0 0 135,-3 0 1,0 0 0,3 0 0,1 0 0,-3 1 0,-1 1-1,2-1 1,1-1 0,0 2 0,1 0 0,-2 0 0,-1 0-124,-1 1 0,1 0 1,3 0-1,0 0 1,-1 0-1,-1 0 0,1 0 1,0 0-1,2 0 1,-1 0-1,-1 0 0,0 0-280,0 0 1,0 0 305,4 0 0,0 0 0,-6 0 1,-2 0-1,5 0 0,1 0 1,0 0-1,-1 0 0,-2 0 0,0 0 1,1-1-1,0 1 0,-2-2 1,0 1 13,0-1 1,0-1-1,6 0 1,1 0-1,-3 2 1,0-1-1,-1 0 1,0 0-1,0 0 1,0 1-1,-1 0 1,-1 0 26,1 1 1,1 0 0,4 0-1,0 0 1,-4 0 0,0 0 0,-1 0-1,1 0 1,0 0 0,-1-1 0,0 0-1,-1-1-85,0 0 0,0 0 0,4-3 0,0 1 1,-4 1-1,0 0 0,-1-1 0,-1 0 1,1-1-1,0 0 0,-3-1 0,-1 0 1,2 0-1,-1-1 46,0 0 0,-2 0 0,35-6 0,-33 6 0,0-1 0,-3 0 0,1-1 0,-1-2 0,-1 1 0,1-1 0,0 0 0,-1 0 0,0 1 46,35-9 0,-34 7 1,0 0-1,33-10 1,-1-3-1,-2-2 1,-3-1-244,-3-3 1,-3 1-1,-5-6 1,-2 1-1,-2-1 1,-3-1-1,-2-3-171,-7-3 0,-4 3 0,-8 5 1,-4-1-1,-4 1 0,-5-1 1,-4 1-382,-5 1 1,-2 0 0,-4 4 0,-2-1 0,-7 0 0,-5 0 213,-6 0 1,-9 0 0,-5 4 0,-4 0 0,-4 1 0,-5-1 482,-3 0 0,-4 7 0,-2 2 0,-3 3 0,-7 2 0,-4-1 0,34 8 0,0 0 91,0 2 1,-1 0 0,1-2 0,1 1 0,-3 3-1,1 0 1,-1 0 0,0 1 0,0 0 0,0 0-1,0 1 1,-1 0-11,-2 0 0,0 0 1,2 0-1,0 0 0,0 0 1,-1 0-1,1 0 0,-1 0 1,2 0-1,-1 0 0,0 0 1,0 0-1,2 0 0,0 0 72,-37 0 0,35 0 1,-1 0-1,2 0 0,0 0 1,0 0-1,-1 0 0,0 0 1,-1-1-1,1 0 0,-1-1 17,0 0 1,0-1-1,-1 1 1,0 0-1,1 2 1,1 0-1,-1-1 1,-1 1-1,2-2 1,-1 1-1,2-2 1,-1 1-1,0 0 1,1 1 897,-3 0 0,1 1-827,1 0 0,1 0 0,-4 0 1,0 0-1,3 0 0,-1 0 1,0 0-1,0 0 0,-1 0 1,0 0-1,0 0 0,0 0-137,1 0 1,0 0 0,-7 0 0,0 0-1,4 0 1,1 0 0,-2 0 0,0 0-1,-1 0 1,1 0 0,1 0 0,1 1-249,1 1 0,0 1 189,-4-3 1,1 1 0,5 3 0,0 0 0,-4-3 0,-1 0 0,0 2 0,0-1 0,1 0 0,-1-1 0,0 0 0,-1-1 0,1 0 0,0 0 37,1 0 0,-2 0 0,-3 0 0,0 0 0,0 0 0,0 0 0,-2 0 0,-1 0 0,-1 0 0,0 0 0,1 0 0,1 0 11,-1 0 0,1 0 0,-1 0 0,1 0 0,-2 0 0,0 0 0,0 0 0,-1 0 0,1 0 0,-1 0 0,0 0 0,0 0 0,-1 0 0,0 0-47,-1 0 0,1 0 0,0 2 0,1 1 0,2-1 0,1 0 0,-2 0 0,0-1 0,1 0 0,1 0 0,-2-1 0,-1 0-3,2 0 1,0 0 0,0 0 0,1 0 0,0 0 0,0 0 0,-1 0 0,1 0 0,0 0 0,0 0 0,0 0 0,-1 0 0,1 0-1,0 0 30,1 0 1,0 0-1,-2 0 1,-1 0 0,4 0-1,0 0 1,0 0 0,0 0-1,-1 0 1,0 0 0,0 0-1,0 0 8,0 0 1,0 0 0,-2 0 0,-1 0-1,4 0 1,0 0 0,0 0 0,0 0 0,-1 0-1,0 0 1,0 0 0,0 1 0,-2 0-1,1 1-17,-2 0 0,1 1 1,6-1-1,-1 0 0,-2-2 1,0 0-1,0 1 0,0-1 1,2 2-1,-1-1 1,-2 2-1,1-1 0,1 0 1,0-1 22,2 0 1,-1-1-1,-2 0 1,0 0-1,3 0 1,0 0-1,0 0 1,0 0-1,-2 0 1,1 0-1,1 0 1,-1 0 24,2 0 1,-1 0 0,-3 0-1,-1 0 1,4 0 0,0 0 0,-2 0-1,0 0 1,-1 0 0,1 0 0,0 0-1,1 0-24,1 0 0,0 0 0,-2 0 0,1 0 0,0 0 0,0 0 0,1 0 0,-1 0 1,0 0-1,0 0 0,1 0 0,1 0 0,-1 0 0,0 0-29,0 0 0,1 0 0,3 0 0,0 0 0,-3 0 1,-1 0-1,1 0 0,0 0 0,1 0 0,1 0 0,0 0 1,1 0-14,0 0 0,1 0 1,3 0-1,0 0 1,-4 0-1,0 0 1,0 0-1,0 0 1,0 0-1,0-1 0,-1 0 1,1-1-1,0-1 1,1 0 98,1-1 1,-1 1 0,-3-1 0,0-1 0,5-2 0,0 0 0,-1 1 0,1 0 0,-3 0 0,1 1 0,-1-1-1,0 1-3,-1 0 1,-1 0-1,-1-3 1,-1 1 0,4 3-1,0-1 1,0-1-1,0 0 1,-1 0 0,-1 1-1,1-1 1,-1 1-1,0 1 1,-1 1-107,0 0 1,1 0-1,2 0 1,0 1-1,0 2 1,-1 0-1,0 0 1,-1 0-1,1 0 1,-1 0-1,-1 0 1,0 0-1,2 0 1,0 0-79,0 0 0,0 0 0,-2 0 0,0 0 1,2 0-1,0 0 0,-1 0 0,1 0 1,-3 0-1,0 0 0,1 0 0,1 0 106,-1 0 1,1 0 0,-2 0 0,-1 0-1,2 0 1,1-1 0,-2 0 0,0-1 0,-1 0-1,0 0 1,1 0 0,-1 1 0,1-1-1,-1 1 61,2-2 0,-1 1 0,2 1 1,0 1-1,0-3 0,1 1 0,-1 1 1,-1 1-1,3 0 0,-1 0 0,-1 0 1,0 0-48,0 0 1,1 0-1,1 0 1,0 0-1,-1 0 1,1 0 0,-2 0-1,1 1 1,-1 0-1,1 1 1,-3 1-1,1 0 1,0 0 0,0 0-37,0 0 0,0 0 0,-5 0 0,0 0 1,2-2-1,1 1 0,0 0 0,0 0 1,-1 0-1,-1-1 0,1 1 0,0-1 3,0 1 0,-1 1 0,-3-2 0,-1 1 0,2 1 0,1 1 0,-2 0 0,0-1 0,-1 0 1,0 0-1,0 1 0,0 0 0,0-1 0,-1 1-11,-2 1 1,1 1 0,5-1 0,0 1 0,-6 1 0,0 0 0,1 0 0,1 0 0,1 1-1,0 1 1,-2 1 0,0 1 0,1-1 0,-1 2-142,1-1 1,-1 1-1,-7 4 1,-1 1 0,4-3-1,1 0 1,0 2-1,0 1 1,-2 1 0,1 1-1,2-1 1,0 1 1,1-1 0,-2-1 0,-6 3 0,0-1 0,5-1 1,2-1-1,-2 2 0,1-1 0,-1 1 0,0-1 0,4-1 1,0 0-1,-3 1 0,1 0-147,-3 1 1,2 0-1,5-2 1,-1 1 310,-6 3 0,-2 2 0,5-3 0,-1 0 0,-5 4 0,-1 1 0,1-1 0</inkml:trace>
  <inkml:trace contextRef="#ctx0" brushRef="#br0">14143 11102 23414,'-13'-6'-632,"0"3"0,-1-5 0,1 1 1344,0-1 1,-1 4 0,2-5-1,4-1 1,3-2 0,7 0 158,6 3 1,6 3-1,10 6 1,-4-1 0,0-2-1,-3-2 1,3 2 0,0 0-1118,1-1 1,3 1-1,-5-4 1,2 1-1,1 1 1,0 1-1,0-2 1,1 0 307,-3 0 0,11-4 0,-2 2 1</inkml:trace>
  <inkml:trace contextRef="#ctx0" brushRef="#br0">15543 10742 13084,'0'-14'-386,"-2"7"1,0 1 0,-4 2 0,0-2 0,0-2-1,3-2 1,1-2 1682,2-1 1,5-1-1,1 3 1,0 0-1,1 4-449,0 1 0,-4 7 0,2 10 0,-4 5 0,-1 6 0,0 6-448,0 8 1,-6 1-1,-3 10 1,-4 1-1,-3 1 1,-2 2-1,2 1-931,1-4 1,6-3 0,2-3 0,1-5 0,3-1 0,1-5 0,4-2-1,1-5-1458,1-3 1,7-4-1,-3-5 2033,4-3 0,2-3 0,-1-6 0</inkml:trace>
  <inkml:trace contextRef="#ctx0" brushRef="#br0">15170 10875 17002,'-14'-12'1437,"1"-6"0,6 5-553,2 0 0,5 7 1,5-2-1,5 1 1,6 1-1,8-1 1,6 1-245,5 0 1,5 0-1,2 3 1,1-2-1,-2 2 1,3 2 0,1 1-2943,1 0 1,-2 0-1,-2 0 2389,2 0 1,-2-6 0,4-1 0</inkml:trace>
  <inkml:trace contextRef="#ctx0" brushRef="#br0">16143 10662 9817,'0'-33'734,"0"6"0,6 13 1,3 11-439,2 6 1,1 4 0,-1 6 0,-4 1 0,1 1 0,-1 4 0,2 7 427,-2 9 0,-1 7 0,-4 6 0,1 2 0,1 5 0,0-2 1,2-1-1,2-6-1168,-1-5 1,5-3 0,-3-12-1,3-1 1,1-4 0,0-6 185,1-5 0,-1-7 0,0 2 0,1-7 0,1-5 0,1-8 1,3-7 273,2-11 0,-5 2 1,3-13-1,-1-4 0,0-1 1,0-1-1,-1 3 223,1 1 1,0 3-1,-5 7 1,1 5 0,-1 5-812,0 3 0,1 6 0,-1 8 1,0 4-1,1 5 0,-1 6 572,0 7 0,1 7 0,-1 6 0</inkml:trace>
  <inkml:trace contextRef="#ctx0" brushRef="#br0">17143 10662 8499,'6'-46'1203,"-1"25"0,6 11 0,-4 17-408,-1 8 0,0 4 1,-3 0-1,1 2 1,-1 4-1,-1 5 1,-2 5-1,0 3 1,0 0-920,0 2 0,0-3 1,-2 6-1,-1-6 1,-1-6-1,1-4 1,2-5-847,1-4 0,0-6 0,0-8 0,1-10 907,3-9 0,4-7 1,5-9-1,1-6 0,-1-3 1,2-1 450,2 2 0,-2 3 0,3 2 0,-3 6 0,-3 6 1,-2 4-1,-3 5 328,-1 3 1,0 8 0,-3 2-1,2 9 1,-2 7 0,-2 6-1,-1 5-253,0 4 1,0 3-1,0 6 1,0 0 0,-1 0-1,-2-1-717,-2-4 1,1 1 0,2-8 0,-1-3 0,-1-1 0,1-3-345,2-4 1,6-9 0,6-10 0,5-11 0,6-12 0,4-11 165,0-7 0,7-10 0,2-9 0,4-2 0,1 2 0,-2 6 556,-2 5 1,-5 11 0,-9 11 0,-4 5 0,-3 8 0,-3 4-1,-2 4 686,-1 3 1,-5 7-1,5 12 1,2 7-1,-1 4 1,0 4 0,-1 5-882,2 6 1,0 14-1,3-1 1,-1 0-1,2-1 1,3-3 70,4 1 0,3-4 0,2 0 0</inkml:trace>
  <inkml:trace contextRef="#ctx0" brushRef="#br0">21422 10422 29345,'0'-13'-3173,"0"-1"0,0 1 1,1 1 2130,3 3 1,4-1 1637,5 5 0,1-4 1,-1 4-1,0-1 0,1 0 1,-1 3-1,0 1 1,-1 4-1,-3 2 0,-5 5 1,-2 4-32,-2 5 0,-8-2 0,-3 7 0,-9 2 0,-3 3 0,-5 5 0,-1-1-170,1 1 1,2 2-1,-1-2 1,2-1-1,3 1 1,4-3-560,3-2 0,8-3 0,2-3 0,4-4 0,2-3 0,4-3 286,3-4 1,10 3 0,4-7 0,4-1 0,0-1-1,2-4 1,2-1-223,1-1 0,0-5 0,-4 3 0,0 0 0,-2 0 0,-2 2 1,-2-1-96,-2 1 1,-1-1 0,-4 5 0,-1 2-1,2 2 1,2 4 0,7 1 0,6-1-5642,5 3 5675,4-5 0,7 0 0,1-6 1</inkml:trace>
  <inkml:trace contextRef="#ctx0" brushRef="#br0">22328 10488 10332,'-9'-42'0,"2"9"7314,1 14-6390,1 13 0,5 1 0,0 11 0,0 6 0,0 6-823,0 3 0,-1 5 1,-4 7-1,-2-1 1,-2 1-1,0-2 1,-1 0-1,-2 2-470,-1 1 0,5-6 0,2 0 0,2-6 0,-1-2 108,3-4 1,4-1 0,6-3 0,4-4 0,6-3 0,2-4 331,2-1 0,-5-1 0,2-2 0,0-3 0,3 0 0,4 0 0,-1 2-309,-3-2 0,6 4 0,-3-2 0,2 2 0,3 2 0,-2 2-2328,0 2 0,5-2 2787,2 2 0,4 4 0,1-1 0</inkml:trace>
  <inkml:trace contextRef="#ctx0" brushRef="#br0">23128 10595 10418,'0'-19'643,"0"-3"0,4 2 161,1 3 0,5 8 0,-1 4-126,3 4 1,0 2 0,-3 4 0,-5 4 0,-5 2-1,-5 4-378,-3 3 0,-11 4 1,6 9-1,-6 5 1,-2 2-1,1 2-420,4 0 1,3-6 0,5-2-1,5-4 1,3-3 0,1-3 0,1-4 88,3-3 1,5-8 0,9-3 0,4-2 0,3-2 0,2-3 0,0-4-106,-1-7 1,0-8 0,-3 0 0,0-5 0,-1-2-1,-1-3-244,-4 3 1,3-4 0,-3 2-1,0 3 1,-3 3 0,-2 4 0,-1 2-130,-2 3 1,-1 5-1,7 4 1,3 1 0,3 3-1,2 1 1,3 1-2811,2-3 3328,7 2 0,-1-4 1,6 6-1</inkml:trace>
  <inkml:trace contextRef="#ctx0" brushRef="#br0">23994 10542 20381,'0'-14'-3569,"0"9"3557,0 5 1,0 10 0,0 8-1,0-2 1,0 0 0,0 1-1,0 2 1,0 2 665,0 2 1,-4-2-1,-2 0 1,0-1 0,0 0-1006,3-1 0,2-1 0,2-6 233,4-4 1,2-8-1,6-8 1,2-6-1,1-4 1,2-4-1,0-1-140,1 0 0,-4-2 1,1 4-1,-4 1 0,-4 2 1,-1 3 2657,0 2 0,-4 7-2090,2 6 1,-4 7 0,-1 10 0,0 0 0,2 1-1,1 1 1,3 2-397,1 0 1,2 2 0,4-5 0,2-1 0,1-3 0,4-2-543,0-3 0,1-3 1,3-6-1,-4 0 0,1 0 1,-3-1-1,-2-2 801,-4-2 1,-7-5 0,1 2 0</inkml:trace>
  <inkml:trace contextRef="#ctx0" brushRef="#br0">24341 10662 8880,'7'-25'1620,"-2"2"1,-5 7-1329,-5 12 1,2 5 0,-6 12 0,-1 2-1,-2 3 1,-1 3 0,0 1 0,-1 0-23,1 2 1,-5 1 0,0 2 0,4-2 0,0-1 0,4-2 0,-2 0-209,2-1 1,1 2 0,-2-5 0,4-2 0,1-1 0,3-1-1515,2-1 1,1-7-1,0-8 1303,0-9 0,4-9 0,2-6 0,1-1 0,2 0 0,0 1 660,0-1 1,-5 5 0,4 1 0,-2 2 0,-2 2 0,1 3 371,-1 0 1,6 7-1,-1 3 1,3 4-1,2 4-658,-1 5 0,5 7 0,1 3 0,2 1 0,2 0 0,4 0 0,3-1-535,1-3 1,0 0 0,-5-1 0,1 0 0,0-3 0,-1-2 0,1-2-282,0-4 1,-1-2 0,0-2-1,-4 0 1,-4 0 0,-4 0-1289,0 0 1,-7 3 1878,-2 5 0,-4 7 0,-1 12 0</inkml:trace>
  <inkml:trace contextRef="#ctx0" brushRef="#br0">5652 12301 30244,'-9'-9'-3028,"0"2"0,-1 1 2729,-2 3 0,-6 7 0,-1 5 1,-2 3-1,-2 1 0,-1 1 1,0-1-1,3-1 0,2-3 1,3-5 240,1-2 0,8-1 1,4 2-1,6 3 0,6 0 1,2 3-1,3 1 0,1 5 256,2 0 0,6 4 0,8 0 1,6 1-1,4-1 0,7-3-45,3-1 0,1-2 0,10-1 0,4-3 0,2-5 1,4-2-1,2-2 73,-35 0 0,-1 0 0,1 0 0,-1 0 0,2-1 1,0 0-1,0 0 0,0-1 0,3 0 0,0-2 0,0 2 1,0-1-53,1-1 1,1 2 0,2-1 0,1 1 0,-4 2 0,1 0-1,-2 1 1,1 0 0,2 1 0,0 2 0,-2 1 0,1 1-1,0 2 1,0 1-353,-2-1 0,0 0 0,-4 0 0,0-1 0,3 0 0,1-1 0,0 1 0,0-1 0,-2 1 0,1-2 0,0 1 0,0-1 168,-1 0 1,0-1 0,1-3 0,0 1-1,0 0 1,1 0 0,0-2 0,1 0-1,-2-1 1,0-1 0,1-1 0,0-1-1,-1-1 1,-1 1 303,0-1 0,0-1 1,4-1-1,0 0 1,-4 3-1,-1 0 0,0 0 1,0-1-1,0 1 1,0 1-1,-1 0 0,-1 0 1,2 1-1,-1 1 11,1 0 1,0 0 0,32 1-1,-32 0 1,-1 0 0,35 0-1,-4 0 1,-1 0 0,1 2-1063,1 2 0,3-2 1,-4 2-1,-4-2 1,2-2-1,-4 0 1,-2-2-51,-7-2 0,-9 1 1,-2-4 630,-2 1 0,4-11 0,1 3 0</inkml:trace>
  <inkml:trace contextRef="#ctx0" brushRef="#br0">7958 13607 8523,'-34'0'0,"-10"0"0,2 0 0</inkml:trace>
  <inkml:trace contextRef="#ctx0" brushRef="#br0">7465 13634 8523,'-13'-6'56,"4"-3"0,1-7 220,2-2 1,3 2-1,8 5 1,5 4-1,6 1 1,5 3-1,4 1 1,5 2-162,7 0 1,12 0 0,6 0 0,8 0 0,13 0 0,-34 0 0,2 0 0,5 0 0,3-1 0,1-1 0,2-1 0,3-1 0,1 0 67,2-2 1,1 0 0,-6-1-1,0-1 1,7 0 0,0 0-1,1-1 1,1 0 0,-1 1-1,-1 0 1,2 0 0,-1 1-1,-3 0 1,-2 0-211,-1 0 0,0 1 0,-3 2 1,-1 1-1,-2 0 0,0 1 1,-1 1-1,-1 1 0,-1 0 1,-1 0-1,-2 0 0,-1 0 0,-3 0 1,-1 1-1,-3 1 0,-1 1 27,36 6 0,-2 8 0,-4 4 0</inkml:trace>
  <inkml:trace contextRef="#ctx0" brushRef="#br0">8971 14607 29762,'2'-18'-2160,"2"0"1,5 2 0,4 1 0,4 3 2271,0 3 0,6-1 0,-4 5 1,2 1-1,2 0 0,2-1 1,4 2-1,0 2 0,2 1 0,-1 0 1,-2 0-1,-1 1 0,-1 2 1,0 3-55,-4 1 1,6-4 0,-4 2 0,-1-2 0,4 0 0,1 1 0,5-1 434,1-1 1,-2-2 0,7 0 0,2 0-1,2 0 1,3 0 0,2 0-205,-1 0 0,9 0 1,1 0-1,3 0 0,7 0 1,0 1-112,2 4 1,5-4 0,-3 5 0,-2 0 0,-4 1 0,-5 1 48,0-4 1,-1 2 0,-3-2 0,2-1-1,0-1 1,-1-2 0,3 0-15,0 0 0,3-5 1,2 1-1,-3 1 0,-4 2 1,-2 1-1,0 0-162,2 0 0,4 0 0,-2 0 0,-1 0 0,0 1 0,-1 2-51,1 1 0,-3 5 0,5-4 0,-2-2 0,-1-2 0,-2-1 0,1 0 0,-1 0 0,-3 0 0,8-1 0,0-4 0,-2-2 0,3-2 0,0 2 0,2 1 0,3 0 0,-8 3 0,0-2 0,2 2 0,-2 3 0,0 5 0,4 1 0,-3 4 0,3-2 0,3-1 0,-1-1 0,2 1 0,-5-1 0,-1 0 0,1-1 0,-1-5 0,1 0 0,5 0 0,-2 0 0,0 0 0,11-2 0,-8-1 0,-2-1 0,3 1 0,-3 0 0,4 0 0,-1-2 0,-2 1 0,9 4 0,-1-2 0,-1-1 0,0-1 0,0 1 0,2 2 0,-35 0 0,-1 2 0,34-1 0,0 0 0,-1 0 0,-3 0 0,-1 0 0,1 0 0,-9 1 0,4 2 0,-3 1 0,-4 1 0,-2-1 0,-6 1 0,-2-2 0,-4-2 0,-4-1 0,-1 0 0,-2 0 0,-3 0 0,-2 0 0,-1 0 0,2 0 0,1 0 0</inkml:trace>
  <inkml:trace contextRef="#ctx0" brushRef="#br0">6212 16592 20042,'-13'0'0,"-1"0"-277,1 0 1,4 0-1,2 2 1,2 1-1,7 1 1,6-1-1,9-1 680,5-2 0,9-2 0,6-1 1,6-3-1,9-1 0,7-2 0,11 0-267,-32 4 1,1 1-1,2 2 1,2 0-1,5-2 1,2 0-1,3 1 1,1 0-1,1 2 1,2-1-1,4 2 1,1-1-1,1 1 1,0 0-1,5 0 1,0 0-148,2 0 1,0 0 0,0 0 0,0 0 0,1 0 0,0 0 0,1-1-1,-1 1 1,-3-2 0,0 1 0,-1-2 0,1 1-137,-3 1 0,0-1 1,-5-1-1,-2 0 0,1 1 1,-1 0-1,0 0 0,-1-1 1,-5 1-1,-1 0 0,0 0 1,0-1-131,0 2 0,-2 0 0,-6 0 1,0 0-1,-2 1 0,-1 0 0,33 0 277,-8 0 0,-3 0 0,0 0 0,-3 0 0</inkml:trace>
  <inkml:trace contextRef="#ctx0" brushRef="#br0">746 7277 21558,'-7'0'-534,"1"-6"0,8-3 0,2-3 0,5 0 0,3 2 0,1 2 0,-1 1 0,-2 1 0,-1 0 888,2 3 0,-4 2 0,2 2 1,0 4-1,0 5 0,-2 6-609,-1 6 1,-2 5 0,-4 3 0,2 4 0,1 4 0,1 7 0,-1 2 184,-1 2 1,-1-2 0,4 2 0,4-4 0,2-5-1,3-5 210,-1-4 0,0-4 0,1-5 0,-1-4 0,2-3 0,1-3 0,2-4 220,-2-3 0,-5-4 0,-2-1 0,1 0 0,0-1 0,-1-5-463,-4-7 0,1-4 1,-2-8-1,-3-6 1,-4-4-1,-5-10 1,-4-2-1814,-2-4 1781,-5-9 1,3 6-1,-5-6 1,2 5-1,3 6 1,1 3-434,1 3 1,6 3 0,0 5-1,2 4 607,3 2 1,2 9-1,2 2 77,4 3 0,2 6 0,8 2 0,3 1 1,5 3-1,7 3 0,6 6 0,2 6 180,2 4 0,7 11 0,1-2 0,-4 3 0,-1 6 1,-4 4-901,-2 7 0,-9-2 0,0 6 0,-6 1 0,-2 2 0,-6 0 0,-3-2 572,-7-1 1,-2-6 0,-2 0 0,-2-5 0,-2-4 0,-7-3 0,-3-4 0,-6-5 303,0-2 1,-3-3-1,-3-5 1,-1-1-1,0-4 1,1-1 0,-1-3 66,0-2 0,1-1 0,1 0 0,2 0 0,6-1-8,2-4 1,1-8 0,1-8 0</inkml:trace>
  <inkml:trace contextRef="#ctx0" brushRef="#br0">1920 7663 28394,'0'-40'-4818,"-6"8"0,-3 6 4765,-3 12 1,-1 2 0,-1 7-1,1 2 1,0 2 0,-1 1 167,1 0 0,0 1 1,1 4-1,1 5 1,4 5-1,0 3 1,1-1-314,0 3 0,1-5 1,7 4-1,1-1 1,3-1-1,1 0 0,3-3 519,2 0 0,2-2 1,-3-2-1,0-3 0,-2-1 1,1-3 42,2-1 1,-3-4 0,-2-2 0,-1-5 0,-3-3-1,-1-3 1,-2-1-797,0-2 1,-2 2 0,-1 6 0,-3 2 0,0 1-483,0-1 1,-3 7-1,6-1 1,5 7 0,7 2 749,7 4 0,5 0 0,6 3 0,-1-2 0,2-2 0,2-3 0,3-1 464,1-3 0,1-1 0,5-2 1</inkml:trace>
  <inkml:trace contextRef="#ctx0" brushRef="#br0">2239 7570 28394,'-11'-6'-2426,"2"-3"0,3-3 2781,0-1 1,6 7-1,0 6 1,7 7 0,5 5-1,1 2 1,1 0-654,-1 4 1,0-3-1,1 4 1,-1-1-1,0 0 1,1-2-1,-1-1-293,0-2 1,-1-7-1,-3-6 1,-4-9 0,-4-6-247,-1-2 0,-1-6 0,-2 4 0,-3 0 0,0-2 0,-2 2 902,1 0 1,3 5 0,-5 7-56,-2 1 0,7 7 0,4 8 0,7 3 0,5 3 0,3 1 0,4 2-1339,8-2 0,2-1 1504,11-2 0,-3-5 0,9-2 1</inkml:trace>
  <inkml:trace contextRef="#ctx0" brushRef="#br0">2946 7450 31725,'0'-21'-2062,"0"3"0,0 11 0,0 7 0,0 9 1075,0 7 1,0-1 0,0 4 0,0-1 0,0 1 0,0 0 0,0 2 0,0 0 329,0 3 1,-4-1 0,-1 1 0,2-3 0,0-2-1,0-3 193,-1-1 1,-1-9 0,5-6 0,0-7 448,0-5 1,0-6-1,0-1 1,0-2 0,2-1-1,2 0 1,4-1 745,-1 0 1,5 3 0,-5 3 0,2 2 0,0 2 0,1 1 0,2 1-2,2 2 0,-1 5 0,2-3 0,1 1 1,2 3-1,-2 1 0,-1 1-1114,-2-4 1,1 4 0,-1-4 0,-1 2 622,-3-1 0,-3-3 0,-6-7 0,0 1-303,0 0 1,0 4-1,0 3 1,1 4 0,4 8-419,3 5 1,4 8 0,2 3 0,0 3 0,3 3 0,0 3 0,0 5 0,-4 1-1212,-4-1 1,-3 8 1724,-6 0 1,-12 1-1,-3 1 1</inkml:trace>
  <inkml:trace contextRef="#ctx0" brushRef="#br0">1226 8556 29242,'-43'0'47,"3"0"0,6 6 1,17 3-1,8 3 74,6 1 1,16-1 0,12-5 0,18-7 0,25-9-1,-22 1 1,3-1 0,12-4 0,4-1 0,7-3-1,3 0 1,-21 4 0,1 0 0,0-1-45,3-1 1,0 0 0,1 0-1,-1 1 1,0 0 0,1 0-1,2-2 1,1 1 0,0 0-1,-1 0 1,0 0 0,0 0-1,-2 1 1,0 1 0,0-1-1,-1 0 1,1 0 0,-2 0-1,-3 2 1,-1-1 0,-1 1-78,21-4 0,-1 0 0,-5 2 0,-2 1 0,-8 2 0,-3 0 0,-6 2 0,-1 2 0,-6 1 0,-2 1 0,27 1 0,-9 2 0,-11 2 0,-2-6 0,-10-1 0</inkml:trace>
  <inkml:trace contextRef="#ctx0" brushRef="#br0">12664 17485 29143,'-23'-7'-316,"1"2"1,1 4 0,-2 1 0,2 0 256,2 0 0,0 0 0,4-2 0,0-1 0,3-1 0,2 0 0,5-1 0,10 1 0,11-1 1,9 1 481,6-1 1,11 1-1,13 4 1,8 0-1,11 0 1,-33 0-1,1 1 1,5 1 0,1 1-371,3 1 1,0 1-1,4-1 1,1 1-1,2 0 1,1 0 0,5 2-1,1-1 1,3 0-1,0 0 1,5 2 0,0-1-1,0-1 1,0 0-6,1-1 0,0 2 0,-21-2 0,0 2 0,0-2 0,0-1 0,0 0 0,-1-1 0,0 0 0,0 0 0,0 0 0,0-1 0,0 1 0,-1-1 0,25 0 0,-1-1 0,-24 0 0,0-1 0,0 1-48,1-1 0,1 0 0,-1 0 0,18 0 0,1 0 0,-20 0 0,2 0 0,0 0 0,23 0 0,-1 0 0,-5-1 0,-1 0 0,-3-1 0,0 0 0,-2-3 0,-1 1 0,-8 0 0,0 0 0,3 1 0,1-1 0,-5 1 0,-2 0 0,-4 1 0,-1 1 0,-3 0 0,0 1 0,-5-1 0,0 2-697,32-1 0,-3 0 1,-13 1-1,-5 3 0,-4 7 1,-7 2 696,-7 0 0,-3 7 0,-3-11 0,1 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</inkml:context>
    <inkml:brush xml:id="br0">
      <inkml:brushProperty name="height" value="0.053" units="cm"/>
      <inkml:brushProperty name="color" value="#FF0000"/>
    </inkml:brush>
  </inkml:definitions>
  <inkml:trace contextRef="#ctx0" brushRef="#br0">8465 5664 8016,'-2'-12'0,"-2"3"1146,-5 5 0,1 2 0,0 2 0,-3 0 0,-1 0 0,0 2 2277,4 2-3738,2-2 0,6 5 0,1-4 0,4 2 0,3-2 746,4-2 0,2 3 0,-1 1 0,2-2 0,3-2 0,4 1 0,1 1-98,0 1 0,2 1 0,-1-5 1,4 0-1,4 0 0,2 0 1,3 0 28,2 0 0,2 0 0,2 0 0,3 0 0,0 0 1,0-2-128,-3-2 0,0 2 0,0-2 0,3 2 1,1 2-1,4 0 0,-1 0 72,-1 0 0,6 0 0,-5 2 1,2 1-1,3 3 0,-1 0 0,1 0-294,0-3 1,-5 2 0,8 0 0,-2-1-1,1 1 1,2 1 0,-1 0 49,-3 0 1,5 2 0,-6-3 0,-1-1 0,0 1 0,-2-1 336,-1-1 1,5 3-1,-6-1 1,1-2 0,2-1-1,-2 1 1,2 2 0,-2-2-271,2-2 0,-1 4 0,0-1 0,0-1 0,1-1 1,-2-2-97,2 0 1,0 0 0,1 0-1,-1 0 1,-2 0 0,-1 0 0,0 0-35,-2 0 0,4 0 0,-5 0 0,0 0 0,1 0 0,0 0 0,2 0 0,-1 0 0,3 0 0,-2 0 0,3 0 0,1 0 0,1 0 0,-1 0 0,0 0 0,2 0 0,2 0 0,2 0 0,0 1 0,3 2 0,3 2 0,-7-1 0,12-4 0,-11 0 0,0 0 0,0 0 0,-4 0 0,-3 0 0,-3 0 0,0 0 0,3 0 0,-2 0 0,-1 0 0,0 0 0,-2 0 0,5 0 0,-5 0 0,2 0 0,-1 0 0,-1 0 0,1 0 0,2 0 0,2 0 0,1 0 0,0 0 0,2 0 0,1 0 0,2 1 0,-1 4 0,-3-4 0,-2 4 0,-1-4 0,-6-1 0,0 0 0,-4 2 0,2 2 0,-1-2 0,-5 2 0,-2-1 0,4 0 0,1 2 0,3-1 0,0 2 0,-5-3 0,8 4 0,-1-1 0,0-1 0,3-1 0,2 0 0,-4 1 0,5-1 0,-6 1 0,1-2 0,2 0 0,-2 0 0,1 1 0,0-1 0,-2 3 0,2-2 0,1 1 0,-4-1 0,1 1 0,-2-1 0,4 2 0,-1-4 0,1 4 0,-2-2 0,-4 0 0,-2-1 0,-1 0 0,-1 2 0,0-4 0,3 4 0,0-4 0,0 1 0,-1 1 0,-4 1 0,4 1 0,-5-5 0,1 1 0,-1 2 0,0 1 0,1-1 0,2-1 0,-5-1 0,1 2 0,-2 2 0,1-2 0,2 0 0,4 0 0,0 1 0,-2 1 0,-2-5 0,1 0 0,2 0 0,5 0 0,-2 0 0,-3 0 0,1 0 0,-2 0 0,1 0 0,0 1 0,-3 2 0,-2 1 0,-2-1 0,0-1 0,-1-2 0,2 0 0,-2 0 0,-4 0 0,-3 0-37,2 0 0,-4 0 0,1 0 0,-2 0 0,-2 0 0,-2 0 0,-2 0-487,0 0 1,1 0 0,-1 0 0,0 0 0,0 1 26,1 4 1,-4-2-1,2 4 1,3 1-1,1-1 1,3 5 448,4 4 1,2-1 0,1 4 0</inkml:trace>
  <inkml:trace contextRef="#ctx0" brushRef="#br0">3532 6490 30233,'-26'0'-355,"4"-4"1,1-2-221,2-1 0,2-2 1,7-3 403,1 3 0,8-1 0,1 4 0,7 0 0,5 0 0,3 3 0,2 1 0,6 2 0,0 0 0,3 0 0,-1 0 70,3 0 0,1 0 0,0 0 0,0 2 1,4 1-1,1 1 0,4-1 0,4-1 131,2-2 0,1 0 0,-5 0 0,0 0 0,0 0 0,0 0 0,-2 0 1,-1 0-439,-1 0 1,-2 0 464,1 0 1,4 0 0,-5 0 0</inkml:trace>
  <inkml:trace contextRef="#ctx0" brushRef="#br0">4306 6317 29422,'-14'-21'-9681,"1"4"9535,0 2 0,5 9 0,5 6 0,6 6 0,6 3 0,4 0 0,5-1 0,4 1 69,4 0 0,-4 0 1,-1 4-1,-1 2 1,0 1-1,-3 4 1,-5 0-335,-6 4 1,-6 1 0,-4 2 0,-7 0 0,-5-1 0,-8 1 0,-5 1 147,-7 3 293,4 3 0,-13 6 0,4 0 0</inkml:trace>
  <inkml:trace contextRef="#ctx0" brushRef="#br0">3493 7383 30442,'-15'-28'-8504,"3"-3"7119,12 22 1,0-1-1,1 13 1451,4 1 1,-2 1 0,4-4 0,1 2-1,-1 1 1,5-1 0,4-1 0,6-2-1,3 1 1,4 2 0,0 2 0,4-2-1,1-2 801,3-1 1,7 0 0,5 2 0,3 1 0,3 1 0,1-1 0,2 0-707,-2 2 1,-2-4 0,-4 3 0,-3-2 0,-1-2 102,-3 0 1,-1-6-1,-2-1 1</inkml:trace>
  <inkml:trace contextRef="#ctx0" brushRef="#br0">4626 7250 30230,'-26'0'34,"4"0"1,1 0 0,4 1 0,-4 4-210,0 4 1,-8 7-1,0 3 1,-3 2-1,-7 3 1,-2 1-1,-5 2 1,-1 1-1,-2 1-1598,1 2 0,1 5 1486,2-5 1,4 6 0,-5-3-1</inkml:trace>
  <inkml:trace contextRef="#ctx0" brushRef="#br0">16476 8010 27586,'-6'-14'7,"-3"1"0,-3 1 0,-1 3 0,0 5 1,-2 1-1,-1 0 0,-4-2 0,1 2 1,-3 2-1,0 1 0,-3 0 0,1 0 1,-3 0-1,-1 0-70,-3 0 0,0 0 1,3 0-1,-2 0 1,-3 0-1,1 0 1,-1 0-1,2 0 1,0 0 423,0 0 0,-2-4 1,4-1-1,-4 2 1,-1 0-1,-4 0-430,-5-1 0,1-1 0,-4 5 0,0 0 0,-3 0 0,-2 2 0,-3 1-136,1 1 1,-5 2 0,0-3 0,1 2 0,-3-1-1,-2 0 1,-3 1 267,-2-2 1,1 3-1,-2-2 1,-2-1-1,-1-1 1,1-2-1,2 0 94,2 0 0,-7 0 1,-1 0-1,-2-2 1,39 1-1,-1-1 0,0 0 1,0 0-1,-36-1-134,3 1 0,2 2 0,0 0 1,1 0-1,5 0 0,-1 0 1,2 0-96,-2 0 1,-4-1 0,6-2 0,-2-2-1,0 2 1,4 2 0,-1 1 0,2-1 142,-1-4 1,3 2 0,0-4 0,0-1 0,-4 2 0,3-1-24,0 0 1,2 4 0,0-3 0,-2 1 0,-4 1 0,1 1 0,-3 1 0,4 2-65,-1 0 1,-6 0 0,2 0 0,0 0 0,-2 2 0,5 1-44,1 1 1,-5 1 0,2-5-1,0 0 1,-1 0 0,1 0-1,-1 0 205,-1 0 0,6 0 1,-6 0-1,1 0 0,1 0 1,0 0-1,3-2 1,1-1-76,-1-1 0,3-1 0,-3 5 0,1 0 0,1 0 0,-4 0-199,-2 0 1,7 0 0,-4 0 0,4 0 0,2 0 0,-2 0 0,1 0 198,-3 0 1,6-4-1,-6-1 1,3 1 0,-3 0-1,1-1 1,0 2-1,3 0 54,1-1 0,-2 2 0,3-4 0,2 2 0,0-1 0,2 3 0,-1-1-143,2-2 1,0 4 0,-2-4 0,0 2-1,2 0 1,1-1 34,0 1 1,-4-3 0,3 0 0,-1 0 0,0 0 0,1 2 0,-2-1 26,0 1 0,-3-2 1,1 3-1,0-1 1,-2 1-1,-1 1 1,-2 2-1,0 0-56,-1 0 0,0-4 0,-5-1 0,3 2 0,-1 2 0,0 1-64,-2 0 0,-7 0 0,6 0 0,-2 0 1,-2 0-1,0 0 0,0 0 0,1 0 151,1 0 0,-6 0 0,8 0 1,-1 0-1,-4 0 0,0 0 1,-1 0 12,0 0 0,-1 0 1,1 0-1,-5 1 0,37 0 1,1 1-1,0 1 0,0 0 1,-31 5-304,5 2 0,-4 2 0,3 3 0,0 1 0,-2 2 1,5-2-1,-2 0 56,-1 2 1,7-3-1,-4 3 1,6-4 0,4 0-1,1 0 1,4 3 70,1 1 0,3 4 0,6-3 0,3 0 0,0 3 0,3 1 1,1 3-343,5 2 0,3-1 0,0 7 1,4 0-1,3-1 0,2 1 0,1 0-46,3 3 1,3 0-1,6 0 1,0-3-1,0 0 1,2-1-1,2-1 530,5-2 1,6-2-1,5-1 1,9-1-1,3-1 1,7-2 0,4-4 224,6 0 1,5-4-1,4 3 1,1-3 0,8-2-1,3 0 1,-33-7-1,1 0-205,1-1 0,1-1 0,34 8 0,-33-8 0,1 1 0,-1 0 0,1 2 0,-2-1 1,1-1-1,1 1 0,-1-1 0,0-1 0,-1 1-92,0 0 1,0 0 0,6 1-1,0 0 1,-3 0 0,0 0-1,1-1 1,1 0 0,2-1-1,-1-1 1,1 1 0,0-2 0,1 0-1,0-1 47,0 0 0,0 0 1,-1 1-1,0 0 0,3 1 1,0-1-1,1-1 1,0 1-1,0-1 0,-1-1 1,1 0-1,0 0 1,-1 0-1,0 0 33,1 0 0,0 0 0,-2 0 0,0 0 0,1 0 0,0 0 0,0 0 0,0 0 0,0 0 0,0 0 0,-1 0 0,0 0 0,0 0 0,0 0 0,-2 0 0,1 0 117,-1 0 1,0 0 0,-1 0 0,0 0-1,0 0 1,0 0 0,0 0 0,0 0-1,1 0 1,1 0 0,-2 0 0,1 0 4,-2 0 0,0 0 1,2 2-1,0 1 1,-3-1-1,-1 0 1,-1 0-1,0-1 1,1 0-1,-1-1 1,-1 1-1,1-2 1,-1 1-1,1 0 1,-1 0-1,-1 0-167,0 0 0,-1 0 1,36 0-1,-36 0 1,-1 0-1,36 0 1,-1 0-1,-4 0 1,1 0-18,1 0 0,3 0 0,-35 0 0,1 0 0,-2 0 0,1 0 0,35 0 0,1 0 0,-36 1 0,-1 0 0,3 1 0,0 0 0,2 0 0,1-1 0,0 3 0,0 1 0,-1 0 0,1-1 0,2 1 0,0-1 0,-1 0 0,0-1 0,3 1 0,-1 0 0,-1 0 0,0-1 0,0-1 0,0 1 0,0 0 0,-1 1 0,1-1 0,0 0 0,-1-1 0,1-1 0,-1 0 0,0-1 0,-2 1 0,0-2 0,-1 1 0,-1 0 0,-2 0 0,0 0 0,0 0 0,-1 0 0,38 0 0,-38 0 0,1 0 0,0 0 0,0 0 0,2 0 0,0 0 0,1 0 0,0 0 0,-2 0 0,0 0 0,4 0 0,0 0 0,1 0 0,1 0 0,2 0 0,-1 0 0,3 1 0,0-2 0,0 1 0,0-1 0,0-1 0,1 0 0,2 1 0,1 0 0,-3-1 0,1 0 0,2 0 0,-1 1 0,0-1 0,-1 1 0,0-1 0,0-1 0,-1 1 0,1 0 0,2-1 0,-1 0 0,-3 2 0,-1 0 0,4-1 0,1 0 0,-2-1 0,0 0 0,0 0 0,-1 0 0,1 0 0,-2-1 0,0-1 0,-2-1 0,0 1 0,1-2 0,2 1 0,1-1 0,-5 1 0,0-1 0,-1 0 0,1-1 0,0 0 0,-1-2 0,-1 0 0,-1 0 0,-1-1 0,0 1 0,5-2 0,0 0 0,-5 2 0,0 1 0,0-1 0,0-1 0,0 0 0,0-2 0,-3 1 0,0-1 0,-1 0 0,0 0 0,-1-1 0,-2 1-123,2 0 1,-2-1 0,31-12 0,1-1 0,-7 0-1,-3-1 1,-3-1-107,1-3 0,-4 1 1,-5 3-1,-1-1 1,-3-2-1,-3 1 1,-3 2-1,-3 1-38,-1 0 1,-2 2-1,-5 2 1,1 2 0,0 2-1,-1 2 1,1 3-305,0 0 0,-5 1 0,0 0 0,0 1 0,-1 1 0,-3 4-239,-3 1 0,-5-4 0,-6 1 0,-11-3 0,-11-1 573,-8-1 0,-22-1 0,-5-1 1,-11-2-1,27 9 0,-1 1 0,-4-1 1,-2 1-1,-7 1 0,-2 0 1,-5 0-1,-1 2 237,-6-2 0,-2 2 0,-2 1 0,1 2 0,1-1 0,0 0 0</inkml:trace>
  <inkml:trace contextRef="#ctx0" brushRef="#br0">5145 10089 28580,'-19'0'-5,"-3"0"1,-2 0 0,1 0 0,0 0 0,0 0 322,-3 0 1,4 0-1,0 0 1,-2 0-1,1 0 1,-1 0-1,2 0 1,-2-2-1,-1-2 1,-2-5-1,1-3 1,-1 0 0,-1 2-310,-3 1 1,1 4-1,-6-2 1,1 1-1,-2 3 1,0 3 0,-3 5-10,-2 4 0,4 4 0,-7 3 0,2 5 0,2 1 0,0 5 0,2 1-107,1 6 1,-1 3 0,1 4 0,2 2 0,3 5-1,2 2 1,2 5 95,3 0 1,6 7 0,6 2-1,1 4 1,1 1 0,7-31-1,1 0 1,2 2 0,0 1-208,1 3 1,0 1 0,1 5 0,0 1 0,0 3 0,0 1 0,0 3 0,0 1-1,0 6 1,0 1 0,0 0 0,0 1 53,0 1 0,0 2 0,0-20 0,0 2 0,0 0 0,0 0 0,0 1 0,0 0 0,0 1 0,0 0 1,0 1-1,0 2 0,0 1 0,0 0 0,0 0 0,0-1 0,0 1 0,0 2 0,0 1 0,0-1 156,0 1 1,0 1-1,0-1 1,0-3-1,0-1 1,0 1-1,1 2 1,-1 0-1,1 1 1,0-1-1,0 1 1,0 0-1,1-3 1,0-1-1,0 1 1,0 0-1,1-1 1,-1 0-1,1-4 1,0 0-1,0-1-72,-1-1 0,1 0 1,-1 0-1,2 0 1,0 0-1,0-1 1,1 16-1,-1-1 1,1-1-1,1 0 1,-2 0-1,0-2 1,-1-2-1,-1-1 1,-1-3-1,-1 0-93,0-1 1,0-2 0,0-2 0,0-1 0,0-1 0,0-2 0,0-2 0,0-1-1,0-4 1,0-1 0,0 30 0,0-7-113,0-2 1,5-3 0,1-5 0,0-1 0,1-4 0,-1-1 0,1-3 52,1-2 0,2-1 0,6-1 1,4-2-1,0-3 0,4-2 1,1-2 118,2-2 1,6-1 0,4 0 0,4-1 0,5-1 0,1-2-109,4-6 1,-4-6 0,4-4 0,2-1 0,3-3 0,0-3-1,-1-3 1,-1-1 220,-1 1 0,5 6 0,-1 1 0,-3-1 0,-8-2 0,-8-1 0</inkml:trace>
  <inkml:trace contextRef="#ctx0" brushRef="#br0">11877 11768 8420,'-6'-13'0,"-1"1"0,-6 1 0,-1 4 2,1 1 0,0 2 1,-1 4 479,1 0 1,2-5 0,9 1 0,10 2 0,15 4-1,9 2 1,10 1 0,4-1 300,4 0 0,11 1 0,4-5 0,2 0 0,2-2 1,-2-2-1,-2-5-1366,-3-3 1,-6 3 0,1 0 0,-7-1 0,-5-2 582,-4-1 0,5-6 0,1-2 0</inkml:trace>
  <inkml:trace contextRef="#ctx0" brushRef="#br0">15770 11475 8548,'8'-20'0,"1"-2"0,-6 7 0,3 4 1613,0 3 1,-3 4-1265,6 4 1,-5 6 0,4 3 0,-2 4 0,-3 5 0,-2 4 0,-1 3 0,0 3 0,0 2 0,0 2 0,0 1 0,0-1 93,0-2 0,0-3 1,0-4-1,0-2 0,0-2 1,0-2-417,0-2 1,-1-8 0,-2-4 0,-2-6 0,1-7 0,-1-7-39,1-5 0,0-3 1,4-5-1,0-2 0,0-5 1,1 1-1,3 1 496,5 1 0,-1 8 0,1 0 0,1 2 0,2 3 0,1 4-89,1 2 0,-1 3 0,0 2 0,1 2 1,-1 2-1,0 3 0,1 2-1429,-1 1 1,0 6 0,2 4 0,1 6 0,2 7-1,0 0 1033,1-1 0,2 4 0,5-6 0</inkml:trace>
  <inkml:trace contextRef="#ctx0" brushRef="#br0">16863 11142 12427,'7'-27'-758,"-1"-4"0,-6 1 1368,0 5 0,4 4 0,1 8 1,-2 3-1,-2 7 0,-1 11 1,0 13 91,0 9 1,-1 1 0,-4 7 0,-2 5 0,-2 2 0,0 2 0,-1-1 0,-1 1-537,3 1 1,-4-1-1,4 2 1,-1-3 0,2-3-1,1-2 1,3-4-1998,2-3 1,1 1-1,0-7 1,1-5 1830,4-2 1,8-3-1,8-5 1</inkml:trace>
  <inkml:trace contextRef="#ctx0" brushRef="#br0">17476 11315 8430,'-5'-45'939,"1"1"1,-5 10 0,6 22 153,5 5 0,1 2 0,8 5 1,6 0-1,0 0 0,4 0 1,0 0-1,4 0-877,5 0 0,-1 6 0,5 3 0,-1 3-216,-3 1 0,-2 6 0,-2 2 0</inkml:trace>
  <inkml:trace contextRef="#ctx0" brushRef="#br0">17423 11581 9431,'0'-28'1637,"5"9"1,6 14 0,5 4 0,8 1-1398,5 0 0,1-1 0,4-2 1,0-2-1,0 2 0,5 3-240,4 5 0,-2 2 0,5 6 0</inkml:trace>
  <inkml:trace contextRef="#ctx0" brushRef="#br0">18462 11208 13495,'-4'-29'997,"-1"2"0,-8 11 0,3 17 0,-1 11 0,-2 10-951,-3 8 1,1-1-1,-3 5 1,3 0-1,2 2 1,0 4 0,1 4-1,3 5 1,4 5-2364,4 2 0,1 10 2309,0-3 0,0-7 0,0-10 0</inkml:trace>
  <inkml:trace contextRef="#ctx0" brushRef="#br0">18875 11288 12239,'-13'-49'1371,"0"9"1,0 17-1,1 24 1,1 11-1118,2 9 0,2 5 0,-2 4 0,5 4 1,2 4-1,5 11 0,6 6 0,10 7-590,9 2 1,12-9-1,-16-25 1,0 0-1,23 21 1,-4-13-1,-6-10 1,-6-10-347,-3-7 0,-2-7 0,-4-11 0,-6-11 0,-6-13 0,-7-12 1,-8-10 784,-13-8 0,-6-3 0,6 31 0,-2-1 0,-2 0 0,1-1 0,-1 2 1,-1 1-1,0 0 0,-1 2 0,-22-24 113,0 8 1,2 9-1,5 17 1,5 5-1,6 6 1,6 4-217,2 7 0,3 16 0,3 10 0</inkml:trace>
  <inkml:trace contextRef="#ctx0" brushRef="#br0">18129 12154 8418,'-25'8'0,"3"-4"0,4 4 244,9 1 0,-1 4 0,5 5 0,4 2 0,5 3 1,11-1-1,13 1 0,16 1 0,22-2 0,-26-13 1,4-1-1,8-2 0,3-2 0,6-2 0,2-1-110,8-2 1,2-1 0,-22 0 0,1-1-1,0-1 1,3-1 0,0-2 0,0 0-1,-1-1 1,1-1 0,0-1 0,3-1-1,1-1 1,-1 0 0,0-2 0,0 0-1,-1-1 1,2-1 0,-1-1 0,0-1-1,-4 1 1,0-2 0,-2 1-318,-2-1 0,-1 0 0,-1-1 1,-1-3-1,0-2 0,-2 0 1,16-11-1,-2-2 0,-5 0 1,-2-2-1,-4-2 0,-4-2 0,-5 1 1,-5-3-1,-5-2 0,-5-2-228,-4-1 0,-6-1 1,-5 2-1,-4 0 0,-6-3 1,-4 0-1,-6 0 1,-4 1-1,-4 0 0,-5 2 1,-5-1-1,-5 2 1,-3 4-1,-3 1 392,-4 4 0,-4 2 0,-8 0 1,-4 3-1,1 8 0,-2 3 1,-2 1-1,-2 4 0,-4 3 0,0 2 1,-1 4-1,-1 3 310,1 0 0,-2 3 1,20 4-1,0 1 1,0 1-1,-19 5 1,2 4-1,-1 3 1,0 3-1,4 3 0,1 3 1,4 2-1,3 2 1,3 2-1,2 1-59,4 2 1,2 1 0,4 2-1,4 1 1,5 5 0,3 1-1,2 3 1,3 1 0,3 1-1,3 2 1,3 4 0,3 1-1,4 1 1,3 1-106,1 3 1,4 2-1,8-4 1,4 1-1,5 2 1,4 0-128,8-1 0,4-1 0,1 0 0,4-1 0,-5-15 0,3 0 0,-1-1 0</inkml:trace>
  <inkml:trace contextRef="#ctx0" brushRef="#br0">19115 12288 9216,'-20'-12'389,"2"-6"1,8 6-1,2 5 1,2 8 0,3 10-9,2 5 1,4 18 0,4 15 0,8 13 0,4 11 0,-7-33 0,0 3 0,1 2 0,1 1-1,0 5 1,1 2-203,1 3 0,-1 1 1,1 3-1,-1 1 1,-1 1-1,-2 2 0,0 1 1,-1 2-1,1-2 1,-1 1-1,0 2 1,0-1-1,0 0 0,0-1-79,0 2 0,0 1 0,-2 1 0,-2 0 0,3 0 0,-2 0 0,-1-1 0,0 1 0,-2 0 0,-2 0 0,0 0 0,-1 0-93,-1-1 0,-1 1 0,1 0 0,-2 0 1,1-1-1,-1-1 0,-1-2 0,-1 1 1,-1-1-1,0 0 0,-2-4 0,1 0 1,0-2-1,0-1-128,0-3 0,1-1 0,0-3 0,-1-1 0,-1-1 0,-1-2 0,0-2 0,0 0 0,1-5 0,1-1 0,-1-2 0,1 0 0,-2 30-329,1-4 1,-3-7-1,3-8 1,0-7 0,0-8-1,3-8 1,2-2-1,1-3-5058,0-3 5508,6-4 0,-5-2 0,4-3 0,-4-3 0</inkml:trace>
  <inkml:trace contextRef="#ctx0" brushRef="#br0">19022 16086 7295,'0'-45'724,"0"10"1,6 22 0,4 21-1,7 13 1,5 7-23,3 3 1,2 5 0,-1-3 0,3 1 0,0 3 0,4 4 0,-1 4-245,1-1 1,8 12 0,1-11 0,2-2 0,7-3 0,2-8 0,9-4-499,5-7 1,4-6-1,-32-10 1,0-1-1,1-2 1,-1-1-1,0-2 1,-1-1-1,1-3 1,-1-1-1223,35-10 1,-37 6-1,0-2 1,31-18 903,-6-1 0,1-6 0,-2 3 1</inkml:trace>
  <inkml:trace contextRef="#ctx0" brushRef="#br0">10784 12874 8404,'-7'-13'0,"-4"4"0,7 0 102,1-1 1,1 2 0,2-1 0,2 0 0,1 1-1,3 0 1,0 1 227,0-1 1,-3 1 0,-8-2 0,-2 3 0,-2 2 4354,0-1-4116,6 1 0,5 4 0,11 0 1,8 0-1,4 0 0,1 0-939,1 0 0,0 0 0,-1 0 1,1 0-1,0 0 0,-1 0 0,1 0-3077,0 0 3447,-1 0 0,1 0 0,0 0 0</inkml:trace>
  <inkml:trace contextRef="#ctx0" brushRef="#br0">11664 12741 8922,'0'-34'1096,"1"11"1,4 12-1,4 2-643,3 1 1,1-1 0,0-2 173,1 2 1,-9 3-1,-5 7 1,-5 4-1,-4 4 1,0 2-496,-2 3 0,4-2 1,0-1-1,1 1 1,3 3-1,1 0 1,2 0-1,2-3-101,2-4 0,8 7 0,7-4 0,0-1 1,2 2-1,0 0 0,1 0 144,-1-4 0,-2 4 0,-7-3 0,-3 5 0,-5 2 0,-2 2 0,-4-1-332,-2 3 1,-8-4 0,-9 6 0,-2 0-1,-6-1 1,1-3 0,0-2 0,3 0-1096,3 2 1,0-5-1,7-4 1252,3 2 0,19-5 0,2 0 0</inkml:trace>
  <inkml:trace contextRef="#ctx0" brushRef="#br0">12117 12874 8357,'-4'-22'0,"-2"1"1199,-2 6 0,4 6 1,-4 11-1,1 1-248,0 1 0,4 2 0,-2-1 0,4 4 0,1 2 0,0 3 0,0-1-1610,0 0 0,1-1 1,2-1-1,2-3 659,-2 3 0,-8-11 0,-2-2 0</inkml:trace>
  <inkml:trace contextRef="#ctx0" brushRef="#br0">11970 12741 9017,'8'-14'564,"4"6"1,-3 0 0,2 2-358,3 3 0,4 2 0,1 1 1,2 0-1,2 1 0,2 2 0,4 3 1,2 2-140,4 2 0,-2 2 0,-1 1-68,1 0 0,-5 7 0,5 0 0</inkml:trace>
  <inkml:trace contextRef="#ctx0" brushRef="#br0">12437 12807 9037,'2'-11'1117,"2"2"0,-1-2 0,6 5-40,1-1 0,2 4 0,1 0 0,-1 6 0,-1 6-572,-3 3 1,-5 6 0,2-1 0,-4 0 0,1-1 0,1 0-1,1 2 1,-1-2-1932,-1-1 1,-2-2-1,1-1 1,4-3 1014,3-4 0,-2-5 1,0-3-1,-1-3 1,1-2-1,0-2 1,0-2 2527,-3-1 1,2-1-1,1 3-1239,2 2 1,-4 3 0,4 7 0,-2 4 0,-2 4-1,2 2 1,3 3-1510,3-1 1,-3 0-1,-1-1 1,1-1-1,0-4 1,0 0-347,1 1 0,2-5 0,0 0 0,-3-6 0,-3-6 0,-2-4 0,1-4 74,-2-1 1,3 1 0,-2 3-1,1 1 1,-1 0 0,2 1 499,1 3 1,2 3-1,6 8 1,1 0-1,2 3 1,0-2 208,1-2 1,-4 4-1,4-1 1,-1-1-1,0-1 1,-2-4-1,-1-2 422,-2-5 0,-4-3 0,-1-3 0,-3-1 0,0-3 1,-1-1-1,2 0 712,2-1 1,-4 5 0,4-2 0,-1 5 0,-1 2-1,1 4 1,1 1 0,2 3-274,2 1 0,0 13 0,-2 4 0,-1 5 0,0 7 0,-2 4 0,-2 3-167,-4 3 0,-1 2 0,0 1 0,0 0 0,0-2 1,-1-1-1,-4-3-1431,-4-1 1,2-7 0,0-5-1,-1-2 1,1-4 314,-4-4 1,5-13 0,2-11 0,3-9 0,1-8 0,1-7 0,3-4 375,5-4 0,-1-2 1,-1 4-1,-1 3 0,-3 1 1,-1 7-1,-2 4 1,0 5 3611,0 6 1,0 5-3209,0 7 1,0 11-1,1 13 1,3 2 0,5 3-1,3 1 1,2 2-1950,-1-1 1,6-5 1784,3-3 0,4-3 0,0-2 0</inkml:trace>
  <inkml:trace contextRef="#ctx0" brushRef="#br0">13623 12448 13496,'-6'-9'154,"5"6"0,-5 20 1,2 6-1,-1 0 1,2 1-139,2-2 0,1 2 1,0 6-1,0 4 0,0 3 1,0 4-1,0 1 0,0-1 1,0-2-3765,0-4 3735,0 4 1,6-11 0,1 4-1</inkml:trace>
  <inkml:trace contextRef="#ctx0" brushRef="#br0">13650 12781 10286,'0'-30'2313,"0"3"-807,0 10-1314,0 11 0,0 12 1,0 3-1,2 4 0,1 5 1,2 2-1,1 3 0,2-3-2592,-1 0 0,2-3 2400,4-3 0,7-1 0,0 0 0</inkml:trace>
  <inkml:trace contextRef="#ctx0" brushRef="#br0">14090 12288 8269,'7'-26'1229,"-2"4"1,-2 4-1,0 8-41,1 1-1063,1 6 1,-5-1-1,0 10 1,0 7-1,0 8 1,0 7-1,0 6 1,0 7 57,0 5 0,-2-1 0,-1 1 0,-3-3 0,0-5 0,-1 1 0,0-2-3353,-4-2 2415,5 4 1,-10-11 0,3 3 0,-4-4 754,-2-5 0,-2-3 0,-5-6 0</inkml:trace>
  <inkml:trace contextRef="#ctx0" brushRef="#br0">13850 12767 8269,'-9'-20'0,"2"2"1252,1 3 0,3 8 1,7 2-836,5 4 0,3 7 0,1 3 1,1 4-1,-1 3 0,2 2 1,1-2-1,2-1-1094,-2-2 1,-1-4 0,-3 0 0,-2 0 0,-1-2 59,1-2 0,-2-4 0,-1-2 0,1-4 0,-2-3 0,1-4 0,-1-2 694,0 1 1,3 0 0,-3 1 0,0 2-1,1 2 260,0 2 1,1 3-1,1 8 1,-5 4 0,-2 4-1,-2 6-337,0 8 0,-6-1 0,-2 7 0</inkml:trace>
  <inkml:trace contextRef="#ctx0" brushRef="#br0">15223 12341 13382,'9'-18'-1531,"0"0"2156,0 7 1,0 0-1,-1 7 1,1 2 155,-1 5 0,2 2 1,-4 7-1,0 4 0,0 3 1,-3 6-1,-2 5-222,-1 5 0,-6 7 0,-2 1 0,-4-2 0,-3 2 1,0-1-1,0-1-691,3-1 0,4 0 0,-1-1 0,4-2 0,4-5 0,2-2 0,4-6-562,4-4 0,4-3 0,3-9 0,2-3 0,-2-7 0,0-5 764,2-6 0,-3-10 1,1 3-1,-4-1 0,-4 2 1,-2 1-1,-3 0 1796,-2 2 1,-1 6-1,-1 2-1664,-4 2 0,4 3 0,-5 9 0,1 6 0,1 6 0,1 1 0,1 2-998,2-1 1,0-2 0,0 3-1,0 0 1,2-2 0,2 0 0,5-2-1,3-3-1429,1 0 1,7-7 2201,2-3 0,3-2 0,2-2 1</inkml:trace>
  <inkml:trace contextRef="#ctx0" brushRef="#br0">15610 12874 8549,'0'-13'4915,"0"5"0,6 4-3835,2 8 1,0-1 0,-1 6 0,1 0 0,-2 0-1699,-1 0 0,4 0 0,-3 3-2670,2-4 1,-4 0 321,5-4 3665,-6-2 1,3 5 0,-6-2-1,0 3 1,0 4 0,0 2-1,0-1-274,0 0 1,0 7-1,0 0 1,0 3-1,0-1 1,0 0-1,0 2-3314,0 2 0,0-8 2889,0 4 0,0-5 0,0-4 0</inkml:trace>
  <inkml:trace contextRef="#ctx0" brushRef="#br0">15823 13047 8403,'0'-13'761,"0"7"1,1 5-1,2 5 1,5 2-393,4 0 0,-2-2 1,9-2-1,0 1 0,4 1 1,2-1-1,2-1 0,-1-2-595,1 0 1,-6-2 0,-4-2 0,-3-5 0,-5-5-28,-5-3 0,-4 2 0,-4-3 0,-5 5 0,-3 2 0,-1 3 0,-1-1 915,1 1 1,0 2-1,1 8 1,3 2-234,4 5 1,4 4-1,2 4 1,5 2 0,6 0-1,6 2 1,3-2-1601,2 1 1,7-3 0,3-5-1,-1-3 1171,1-5 0,10-8 0,-2-3 0</inkml:trace>
  <inkml:trace contextRef="#ctx0" brushRef="#br0">16663 12701 8355,'0'-14'887,"-5"14"0,1 9 0,1 11 0,1 5-333,2 1 0,0-3 0,0-1 1,0 3-1,0 3 0,0 5 0,0-1 1,0-1-583,0-5 1,2-1 0,1-7-1,1-2-525,-1-1 0,-3-8 0,-6-3 0,-6-4 0,-5-4 0,-4-5 0,-1-3 407,1-1 1,0 0-1,5 1 1,0 1 0,2 4-1,4 1 353,0 3 0,4 3 1,3 5-1,6 3 1,6 4-1,5 3 0,7 1-1594,6 2 1387,8 12 0,-1-14 0,6 9 0</inkml:trace>
  <inkml:trace contextRef="#ctx0" brushRef="#br0">17409 13154 15706,'6'7'-576,"2"-5"1,5-8 0,0-2 644,1-2 1,3-2 0,3-1 0,-1 0-1,0-1 1,-3-1 0,-2-1 0,-4-2 380,-1 2 1,-6 1 0,1 2 0,-2 0 0,-2-1 0,-2 1 0,-2 1 46,-5 3 1,-3-1 0,-1 5-1,-1 3 1,0 0 0,-3 4 0,0 0-1,-1 6-46,-1 4 0,4 3 0,-3 8 1,3-1-1,3 2 0,3 3-708,5 4 1,3-3 0,2 3-1,3-3 1,7-1 0,5 0-1,8-2-7686,5-3 7724,0-3 0,15-5 0,-3-1 0</inkml:trace>
  <inkml:trace contextRef="#ctx0" brushRef="#br0">17889 13087 11030,'0'-19'733,"0"12"112,0 2 0,0 10 0,0 9 0,0 3 1,0 2-1,0 2 0,0 1-1027,0-1 1,0 2-1,2-5 1,1-2-1,2-2-134,3-5 1,-5-5-1,1-8 1,-2-5-1,-2-6 1,0-4 412,0-4 1,-6-5 0,-3 6-1,-1-2 1,-1 1 0,4 2 0,-1 3 714,1 6 1,5 1-1,4 6 1,8 4-2655,7 4 1,11 8 0,-2 9 1766,3 0 1,5-3 0,0 2 0</inkml:trace>
  <inkml:trace contextRef="#ctx0" brushRef="#br0">18289 13141 9871,'7'-6'5397,"1"4"-4770,-4-2 0,-2 10 1,2 6-1,-2 4 1,-2 0-1,0-1 1,0-2-1004,0 1 1,1 3 0,2 1 0,2-2-840,-3-1 0,0-9 0,-2-7 0,0-10 1,1-7 1120,4-2 0,-2 2 0,4-4 0,-1 0 0,-3 1 0,0 3 581,2 3 1,-2 8 0,5 4 0,3 6-1,1 7-631,1 7 1,0-1 0,1 5 0,0-1 0,3 0 143,0-1 0,7 4 0,-3-2 0</inkml:trace>
  <inkml:trace contextRef="#ctx0" brushRef="#br0">18702 13114 8528,'9'-18'0,"-2"0"2960,-1 2-204,-1 1-2460,-5 2 1,0 7 0,0 6-1,0 7 1,0 7 0,-2 4-1,-1 4-26,-1 3 1,0-1-1,4-1 1,-2 2 0,-1-2-1,-1-1 1,1-3-152,1 0 0,-2-1 0,-2-4-553,-2-1 0,7-6 0,2-4 434,11-6 0,13-10 0,10-8 0</inkml:trace>
  <inkml:trace contextRef="#ctx0" brushRef="#br0">19155 12941 9161,'0'-18'1025,"0"0"1,0 12-1,0 11 1,0 7-1,0 4 1,0 3-669,0 2 1,-5 2 0,-3 7 0,-1 4-1,0 3 1,0 6 0,1 0 0,-1 0-358,-2-5 0,-1 0 0,-1 1 0</inkml:trace>
  <inkml:trace contextRef="#ctx0" brushRef="#br0">19089 13154 10476,'18'-50'2941,"-1"5"-2407,7 18 1,-8 11 0,5 12-747,-2 1 0,-1 1 0,-3 2 0,1 0 0,3 2 0,1 2 201,-1 5 0,5 3 0,-4 1 0</inkml:trace>
  <inkml:trace contextRef="#ctx0" brushRef="#br0">20302 13114 11546,'-9'0'-475,"0"0"0,-1 1 584,-2 4 0,-3 1 1,-1 4-1,-4-1 1,0 0-1,-4 1 0,0 1 1,1 0 1332,0 0 1,7-1 0,-2 2 0,4-2 0,2-1 0,3 2-1425,4 1 0,7-1 0,5-2 0,10-3 0,5-1 0,7-1 0,2-1-1049,2-1 0,3-2 0,-5-2 0,-3-2 0,-4-7 1,-7-4 905,-2-2 0,-7-3 0,-7 3 0,-7-6 0,-9 0 0,-4 1 0,-5 2 0,1 4 998,0 3 1,0-2 0,5 10 0,2 2 0,2 3-1446,5 5 0,4-2 0,7 7 0,7 4 1,11 2-1,8 0 0,9-1-3534,6-2 4106,4-5 0,12-2 0,2-6 0</inkml:trace>
  <inkml:trace contextRef="#ctx0" brushRef="#br0">20768 13047 8511,'8'-1'0,"-2"-2"842,0-2 0,-5 2 1,4 8-1,-4 4 0,-1 4-11,0 5 1,0 3 0,0 7 0,-1 1 0,-2 2 0,-3-1 0,-2-2 0,-1-1-566,2 0 0,-5-1 0,3-1 1,-1-2-1,0-6 0,1-2-1334,-2-2 1,-1-5-1,-1-5 1,1-6-1,3-8 1,3-5 471,0-6 0,5-9 1,-3-6-1,4-5 1,3-3-1,2-1 596,3 0 1,-5 3 0,3 6 0,-2 4 0,1 5 947,-2 7 0,-2 9 1,1 5-848,2 1 1,-1 2 0,4 5 0,1 4 0,-1 5 0,5 6 0,3 6-826,3 4 1,5 2-1,1 1 724,6 2 0,4 1 0,6-6 0</inkml:trace>
  <inkml:trace contextRef="#ctx0" brushRef="#br0">21128 13141 9159,'-1'-27'0,"-2"0"5819,-2 5-5302,1 10 0,5 6 1,2 8-1,2 2 0,-1 5-1143,2 3 1,-3 1-1,6 1 1,1-3-1,2-2 1,3-3-4740,3 0 5365,3-4 0,5 4 0,1-6 0</inkml:trace>
  <inkml:trace contextRef="#ctx0" brushRef="#br0">21528 13127 8891,'-13'0'621,"4"0"1,0 0 0,0-1 951,2-4 1,-4 2 0,6-6 0,-1-1-1449,0-2 0,3 5 0,7 2 0,5 5 0,3 5 0,1 4 0,1 3-1466,-1 1 0,0 0 1,1 1-1,-1-3 1,-1 0-1,-2-2 560,-1 1 0,-6-3 0,0-1 1939,-6-4 1,0 1 0,-6-9 0,0 0-1,2-3 207,2-3 0,4-1 0,2 1 0,4 3 0,5 5-1599,6 2 0,-1 2 0,3 0 0,-2 2 0,1 1 0,2 3 0,0 1-1456,0 3 0,4-2 0,-4 1 0,0 0 1690,0-2 0,5 5 0,-3-5 0</inkml:trace>
  <inkml:trace contextRef="#ctx0" brushRef="#br0">22101 12981 8563,'14'-14'0,"-2"1"0,-2 1 247,-1 3 202,-6 3 1,9 2-2,-3-1 1,-2 1 0,2 4-1,1 2 1,2 0 0,0 4-1,-2 0-169,-1 0 1,-1 0 0,2-3 0,-3 3 0,-1 1-728,-3 4 0,-1-4 0,-2 2 0,0 1 0,0 2 0,0 2 448,0-1 0,0 0 0,0 1 0</inkml:trace>
  <inkml:trace contextRef="#ctx0" brushRef="#br0">22848 12594 8457,'27'-40'481,"-1"0"0,-4 6 1,-1 3-1,-2 4 394,-2 5 0,-7 3 0,-1 6-272,1-1 1,-5 13-1,-5 8 1,-8 11 0,-5 12-1,-3 5 1,-5 10-237,-4 5 0,0-4 1,-9 6-1,0-4 1,2-2-1,3-1 1,4-5-560,-1-3 0,7-9 0,1 0 0,4-6 0,2-2 0,1-4-353,2-1 1,1-3 0,-6-4 0,2-5 0,2-6 0,1-5 468,-1-4 0,-1 3 0,1 0 0,1 0 0,-1 2 352,-2 2 1,-1 4-1,-2 2 1,-1 4-1,-2 5 1,1 6-1,1 6-1902,-2 4 0,4 2 1,-6 3 1625,1 4 0,4-2 0,-4 0 0</inkml:trace>
  <inkml:trace contextRef="#ctx0" brushRef="#br0">10611 13967 31051,'-21'-5'-628,"3"1"1,3 1 0,2 2 660,0 1 1,-2 1 0,-1 2 0,-2 1-1,2-1 1,1-1 0,2-1 0,-1 2 0,2 3-1,3 2 1,6 2 369,6 2 0,11 6 1,9 1-1,7 2 0,9 2 1,7 1-1,11 1 1,8-1-404,-29-13 0,1 2 0,9 4 0,0 0 0,-6-8 0,0-1 0,6 5 0,1 1 0,0-1 0,-1-1 0,-1 0 0,-1 0 0,3-1 0,0 0 0,-3-2 0,1 0 0,0-1 0,0-1 0,-2-1 0,-2 1 0,33 6 0,-7 1 0,-5-1 0,-10-1-10,-8-3 1,-2 3-1,-11-4 1,-3 3 0,-3 1-1,-4 0-220,-2 2 0,5-3 0,-3-5 0</inkml:trace>
  <inkml:trace contextRef="#ctx0" brushRef="#br0">13903 14567 8546,'0'-21'0,"0"3"0,0 3 0,0 2 0,0 0 0,0-2 0,2-1-37,2-2 521,4 0 0,1 9 1,-1 2-1,3 1 0,-1 6 1,1 6-1,-4 9 0,0 5 1,-1 8-1,0 6 222,-3 5 0,-1 1 0,-2 1 0,0 2 0,0 0 1,0-3-1,0-4 0,-2-4 3674,-2-2-4587,2-2 0,-4-6 1,5-2-1,-2-4-289,-2-4 1,1-6-1,3 1 1,-2-3-1,-2-5 1,1-8-8,-2-7 0,4-5 0,-2-6 0,2-1 1,2-1-1,0-2 497,0 1 1,0-3 0,2 4 0,1 4-1,3 4 1,0 3 573,0 0 0,2 5 0,-2 6 0,2 1 0,2 3 0,2 1 0,3 2 0,3 2-1958,4 2 1,4-1-1,6 6 1,3 0 1389,4-2 0,12-1 0,4-6 0</inkml:trace>
  <inkml:trace contextRef="#ctx0" brushRef="#br0">14623 14393 9777,'-13'-23'1705,"0"5"1,1 8 0,3 14-1,4 5-1344,4 3 0,-4 5 0,1 3 0,1 0 1,2 6-1,1 3 0,1 8 0,3 5-216,5 2 1,8-1 0,2-4-1,0-2 1,2 0 0,-2-6-1,2-5-145,0-3 0,1-1 0,4 4 0</inkml:trace>
  <inkml:trace contextRef="#ctx0" brushRef="#br0">15036 14420 8109,'0'-33'1929,"2"19"1,2 3-1280,5 11 0,3 6 0,1-3 0,2 3 0,3 1 0,4 4 0,3 1-650,2 1 0,6 0 0,1 1 0</inkml:trace>
  <inkml:trace contextRef="#ctx0" brushRef="#br0">15050 14713 8104,'0'-13'587,"0"7"1,1 6 0,4 6 228,4 1 0,4 4 0,5-7 1,4-1-817,3-1 0,14-2 0,2 0 0</inkml:trace>
  <inkml:trace contextRef="#ctx0" brushRef="#br0">15690 14500 11810,'-5'4'1705,"1"1"0,-5 4 0,4 10 1,1 0-1,-1 0-1267,1-2 0,0-7 0,4-1 0,0 1 0,0 2 0,0 2 0,0-1-1335,0 0 0,6-5 1,1-7-1,0-7-63,-2-7 1,-4-14-1,-1 1 1,0-4 0,0-1-1,0 0 1047,0 1 0,5 2 1,-1 1-1,1 2 1,-1 3-1,2 6 1,1 4 96,4 3 1,-2 6 0,2-1-1,6 2 1,1 4 0,4 2-1,0 5-184,2 3 0,16 7 0,-5 2 0</inkml:trace>
  <inkml:trace contextRef="#ctx0" brushRef="#br0">16196 14367 12596,'0'-30'2535,"0"3"1,6 10-1,3 12-1985,3 4 0,6 1 0,-1 0 0,1 1 0,0 4 0,0 2 0,-2 2 0,-3 0 0,-2 1-886,-2 2 0,-6 3 0,1 1 0,-6 3 0,-6 1 0,-12 0-506,-8 1 0,-6 1 0,-6 3 0,2-2 0,1-6 1,3 0-1,1-1 873,3 2 0,8-5 0,6-4 1,5 1-1,7 2 0,4 0 49,4-3 1,10 1-1,8-5 1,6-2-1,6-2 1,8-1-1,2 0-2321,2 0 0,4-1 2241,-1-4 0,15-2 0,4-6 0</inkml:trace>
  <inkml:trace contextRef="#ctx0" brushRef="#br0">15703 14966 8266,'-21'-17'-22,"3"-3"1,4 3 199,0 2 1,1-1 0,0 7 0,-1-2 0,2 1 160,4 1 1,2 8 0,7 1 0,5 8 0,6 7-1,6 3-91,2-2 0,4 5 0,7 0 1,6-1-1,6-2 0,8-3 1,3-3 156,4-3 0,10-3 0,0-6 0,3 0 0,4-3 0,-1-5-290,-36 3 0,1-3 1,-1-3-1,1 0 1,-1 0-1,-1 0 1,34-15-1,-3-2 1,-2-1-1,-4-4-289,-4-1 1,-4-2 0,-3-3 0,-4-3 0,-5-1-1,-2-3 1,-5 0 6,-1 0 0,-4 2 0,-7 3 0,-3-1 0,-4 1 1,-6 4-1,-2 1-74,-5 2 0,-2 4 1,-2-1-1,-4 3 0,-4 1 1,-2 1-1,-4-1 163,-3 1 0,-1 0 1,-5 3-1,2 2 0,-2 0 1,-1 2 89,-2 0 1,-4-5 0,-1 2 0,-2-2-1,-2 0 1,0 4 0,1-1-68,-2 0 0,-2 5 0,-1-2 0,0 3 1,0 3-1,-1 2 0,-2 3-54,-1 1 0,-2 1 0,1 7 1,-2 2-1,-4 5 0,0 3 1,-6 3 161,-2 3 1,1-4 0,-2 6-1,-1-1 1,3 3 0,2 5-1,4 2 106,0 2 0,6 6 0,3-1 1,5 3-1,4 1 0,3-1 0,4 0-174,3-3 0,9 2 1,1-4-1,5 2 1,3-2-1,3 0 1,1-2 113,2 1 1,0 2 0,3-3 0,5-1 0,6 1 0,6 2 0,3 2 27,3-1 1,3 1-1,4 4 1,4 0-1,1 0 1,5 1-1,3 1-397,2-2 1,5 1-1,-1-10 1,6-3 0,1-4-1,0-6 1,-3-3-360,-1-2 0,-6-6 0,-2-2 0,1-4 629,-1-1 0,-4-6 0,3-1 0</inkml:trace>
  <inkml:trace contextRef="#ctx0" brushRef="#br0">16529 15193 8805,'-23'-2'50,"5"-2"0,0 1 0,11-6 0,-1-1 0,4-2 0,2-3 0,2-1 376,0-2 0,2 0 0,1 4 0,3-3 0,1-1 0,4 2 225,0 1 0,-3 9-574,-4 6 0,-2 8 1,-2 10-1,-2 5 1,-1 7-1,-3 7 1,0 6-1,-1 7 169,0 7 1,-1 3 0,-2 7-1,2 2 1,1 4 0,4-34-1,0 1 1,0-1 0,0 1-57,1 2 1,1-1-1,0 1 1,1-1 0,0 1-1,0-1 1,0 1 0,0-1-1,0 2 1,1-1 0,2-3-1,0 0 1,2 0-1,2 1-147,1-2 1,0-1-1,10 36 1,-5-1 0,2-1-1,0-4 1,0 1-1,-3-4-186,0-4 0,-5 4 1,0-14-1,-1 1 1,-3-1-1,-1-3 128,-2-2 1,0-5 0,0-5 0,0-3 0,0-4-1,0-2 1,0 0-153,0-4 0,-2-2 1,-1-3-1,-1 1-3710,1-2 2937,1-7 0,2-9 0,-1-8 1,-4 1-1,-3 2 586,-4 4 0,-3-3 0,-3 1 0,-4 3 0,-2 4 1,1 3-1,0 4 619,0 1 0,2-4 1,0 0-1,2-1 0,3 1 742,1 2 1,7-3 0,5 1 0,6-2-1,8-3 1,7-2 0,8-1-189,8 0 0,15 0 0,6-1 1,4-2-1,3-2 0,-1 1-1889,-3-2 1,-5 5 0,-4-4 0,-5 4 1069,-2 1 0,-2 6 0,0 1 0</inkml:trace>
  <inkml:trace contextRef="#ctx0" brushRef="#br0">6705 14700 27095,'-27'6'-202,"2"-3"0,2 4 0,2 1 0,0-1-637,0 3 0,4-2 980,-6 1 0,9-5 0,-1 3 0,6 1 0,4-2 1,8 0-1,9-3 0,10 0 0,10 0 277,8 1 0,11 5 0,13-3 1,6 1-1,-32-2 0,1 1 1,1 0-1,1 1 0,3 1 0,0 2 1,1 0-1,1 2 0,3 0 1,0 1-333,1 0 0,-1 1 0,3 2 0,-1 2 0,-2 0 0,-1 1 0,3 1 0,-1 1 0,-1 0 0,0 1 0,1 2 0,0 1-135,3 2 1,-2 1 0,-3 1 0,0 1 0,4 3 0,-1 1 0,-1 1 0,0 1-1,-1-1 1,-1-1 0,0 2 0,0 0 0,-3-3 0,0 0-233,-2-1 1,0 0-1,-1 0 1,1-1-1,-3-2 1,1-1-1,-2-2 1,-1 0-1,0-3 1,0-2-1,-2-2 1,0-1-103,0-2 0,1-1 1,0 1-1,0-1 1,31 12-1,-6-6 0,-4-5 263,-6-3 1,-8 1 0,2-1 0</inkml:trace>
  <inkml:trace contextRef="#ctx0" brushRef="#br0">11144 16912 8154,'0'-13'0,"-1"0"350,-4-1 1,4 5 0,-4 0 0,4-1 0,-1-2-1,-2 0 1,-4 2 749,1 1 0,0 6 1,4 0-1,-2 8 1,4 6-1,4 7 1,5 1 18,4 1 1,2 6-1,-1 0 1,0-1-1,1 1 1,-1-2-1436,0 1 0,1-4 0,-1 0 1,-1-2-1,-2-3-2329,-1-1 2058,-6-2 0,6-5 0,-9-5 1,-6-6-1,-4-6 301,-4-3 0,1-7 1,0-5-1,1-5 0,1-6 1,4 0 830,1-1 1,2 2 0,4-3-1,0 3 1,0 2 0,1 4 0,2 4-1,3 5-221,1-1 1,4 10-1,5-2 1,2 5-1,0 4 1,1 1-1669,3 2 0,3 6 1,3 5-1,2 3 1344,1 4 0,12 0 0,-1-5 0</inkml:trace>
  <inkml:trace contextRef="#ctx0" brushRef="#br0">11917 16459 8102,'-1'-34'0,"-2"4"1035,-2 7 0,1 3 0,4 7 251,0 0 1,0 7-1,0 7 1,0 13-1,0 9 1,0 10-552,0 5 1,-2 5 0,-1 11 0,-3 0 0,1 4 0,-1 1 0,3-1-939,1-4 1,4-6 0,2 1 0,5-4-1,6-4 1,6-2-9629,5-4 9661,4-8 1,2-2-1,2-4 1</inkml:trace>
  <inkml:trace contextRef="#ctx0" brushRef="#br0">12557 16566 7960,'-7'-27'423,"-5"8"0,4 4 1,1 5 1279,2-1 1,4 4 0,2-1 0,4 4-989,4 5 1,-2 7 0,2 10-1,1 4 1,2 4 0,2 4 0,-1 3-810,0 1 1,5 4 0,0 4 0,-2-4 0,0-1 0,1-3 0,1-1 42,-2-1 0,-1-8-3557,-2 3 0,-6-5 3608,-2 0 0,-4-3 0,-1-5 0</inkml:trace>
  <inkml:trace contextRef="#ctx0" brushRef="#br0">12464 16859 7960,'-25'-19'0,"2"-2"0,6 2 3782,2 5-2898,7 1 0,5 7 0,11-3 1,7 5-1,4 2 0,5 2 1,2-1-1605,5-4 1,2 4-1,4-4 1,-2 2 0,2 0-1,0-2 720,-1-3 0,-9-1 0,-8-4 0</inkml:trace>
  <inkml:trace contextRef="#ctx0" brushRef="#br0">12650 16659 7960,'-19'7'0,"-3"-2"726,-3 2 1,-1 1 0,4 6 0,3 3 0,1 2 0,2 0 0,3 2-613,2 0 1,4 1-1,-2 5 1,5-2-1,2-2 1,2-2-115,0-2 0,6-1 0,1-5 0</inkml:trace>
  <inkml:trace contextRef="#ctx0" brushRef="#br0">12424 16886 7960,'-9'-27'0,"0"0"0,0 1 0,0 0 0,2 4 0,1 4 957,3 4 0,1 5 0,4 1 1,4 2-1,9 3 0,10 3 1,9 3-1,7 3-957,8 2 0,0-5 0,10 3 0</inkml:trace>
  <inkml:trace contextRef="#ctx0" brushRef="#br0">13090 16712 11215,'-7'0'965,"2"8"0,4 8 1,2 3-700,4 0 1,-4-1 0,5-3 0,-1 1 0,1 2 0,0-2 0,1-1 0,-1-1 0,1-3-35,1-2 1,1 2 0,4-7-1,-1-2 1,-2-5 0,-3-8-293,-1-5 0,3-6 0,-4-9 0,-2-5 1,-2-2-1,-1-2 0,0-2 405,0-2 1,-4 7-1,-2-2 1,0 5 0,0 6-1,3 3 1,2 4-60,1 2 1,5 1 0,4 6 0,5 3 0,3 3 0,6 2 0,3 0-1542,5 1 1,5 1-1,7 2 1,3 0-1,0 0 1,1 0 0,-1 0 1254,0 0 0,4 0 0,-2 0 0</inkml:trace>
  <inkml:trace contextRef="#ctx0" brushRef="#br0">13810 16366 8104,'-28'7'-340,"-3"-2"0,-3-4 0,-3-1 0,0 0 0,0 0 251,4 0 0,5 5 0,6 0 0,4 3 0,5 2 1,4 2-1,4 1 89,4 1 0,2 1 0,5 1 0,8 2 0,6-2 0,5 0 0,2 2 0,6-3 0,2 3 0,2-4 0,0-2 0,-3-1 0,0-3 0,-2 3 0,-3-1 0,-5 1 0,-3-4 1404,-5-1 0,-6 3 0,-2-3 1,-2 1-1,-3 3 0,-2 2 1,-1 2-1331,0-1 0,1 0 1,5-1-1,8-2 1,8-2-1,8-2-74,5-3 0,4 4 0,1 1 0</inkml:trace>
  <inkml:trace contextRef="#ctx0" brushRef="#br0">12890 17658 8297,'-22'-16'0,"1"3"680,2 5 1,6 7 0,5 5 0,2 5 0,3 3 0,2 1 0,1 1-680,0-1 0,0 2 0,1 3 0,5 2-1,8 1 0,5 10 0,8-3 0</inkml:trace>
  <inkml:trace contextRef="#ctx0" brushRef="#br0">12837 18138 8665,'-18'-4'0,"0"-1"0,4 5 1054,3 8 0,5 1 1,6 8-1,0-2-875,0-1 0,2-1 1,2 0-1,5 1 0,3 0 1,3 3-180,3 0 0,2 7 0,7-3 0</inkml:trace>
  <inkml:trace contextRef="#ctx0" brushRef="#br0">12904 18551 8090,'-23'-11'0,"0"5"0,2 9 118,5 8 1,1 10 0,10-2-1,2 1 292,2-1 1,1 0 0,0-1-1,1 4-410,4 3 0,8 2 0,8 0 0</inkml:trace>
  <inkml:trace contextRef="#ctx0" brushRef="#br0">11864 19751 9285,'-15'-19'0,"-1"-1"3701,-2 4-2950,0 4 0,6 14 0,3 4 0,5 5 0,3 9 0,2 3-193,3 6 0,4 9 1,5-1-1,1-1 1,-1-2-1,0-5-844,1-1 1,-1-1 0,0-2 0,0-3 0,1-5 0,-1-5 0,0-5-411,1-1 0,-2-3 0,-3-9 0,-5-6 0,-3-7 1,-2-5 488,-3-4 0,-4-8 1,-5-1-1,-1-4 0,1-5 1,0 0 675,-1 0 0,6 6 0,0 5 0,2 1 0,3 3 0,2 5 0,1 6-13,0 3 1,3 3 0,4 2 0,7 3 0,2 3-1,3 2 1,3-1-618,3 2 1,2 8-1,1 5 1,3 6-1,5 8 1,2 4 160,2 3 0,0 0 0,0-4 0</inkml:trace>
  <inkml:trace contextRef="#ctx0" brushRef="#br0">12490 19418 8041,'-9'-60'3063,"1"7"1,5 18-2433,-2 12 1,5 13 0,5 7 0,4 9 0,2 10 0,1 12 0,-1 8-105,-3 5 0,1 13 0,5-1 0,-1 2 0,0 0 0,2-4 0,1 0-1092,2-2 1,6-6-1,-3 0 1,1-6 0,0-6-1,2-5 1,-1-3 564,0-6 0,2-8 0,-4-3 0</inkml:trace>
  <inkml:trace contextRef="#ctx0" brushRef="#br0">13064 19431 8114,'-14'0'1017,"1"-6"1,0-3 732,-1-3 1,7-1 0,4 1 0,6 5-1088,6 7 0,6 1 0,5 8 1,7 2-1,1 0 0,2 3 0,-1-1-977,2 0 1,5 1 0,-3-1-1,-1-1 1,2-2 0,-1-2-1,1-2-3155,0-4 0,-9 0 2566,2-2 0,-9-6 1,-1-3-1,-3-3 1,-5-2 555,-5-4 0,-8-2 1,-5-3-1,-5 1 0,-2-2 1,-3 0 860,-2 2 0,5-2 1,-4 8-1,3 3 0,-1 4 1,2 3-1,1 3 681,1 1 1,7 8-1,1 5 1,2 4-1,-1 5 1,2 4-829,2 4 0,1 2 0,0-2 0,0 1 0,0 1 1,0-3-1,1-4 0,2 0-1435,2-3 1,-1 4 0,-4-6-1,-1-2 1,-4-3 74,-4-4 1,-8-3 0,-7-6 0,-4 0 0,-3-1-1,1-4 1,2-5 985,1-6 0,5-1 0,1-3 0,2 0 1,4 4-1,5 1 0,5 2 655,4 0 0,2 1 1,5 3-1,8 4 0,6 4 1,7 1-271,4 0 1,3 0 0,8 0 0,2 0-1,5 0 1,1 0-379,-1 0 0,3-6 0,-5-1 0</inkml:trace>
  <inkml:trace contextRef="#ctx0" brushRef="#br0">13170 19418 8119,'-21'1'0,"4"4"-381,2 3 0,6 3 0,2-1 1,2-2 668,7-2 1,5 2-1,11-3 1,5-2-1,6-2 1,5-1 0,3 0-1,6-1-288,3-4 0,2-2 0,6-6 0</inkml:trace>
  <inkml:trace contextRef="#ctx0" brushRef="#br0">13957 19244 8098,'0'-17'0,"0"-1"0,0 2 675,0 1 1,1 1 0,2 1 224,2 0 1,5 5 0,-1 4 0,1 4 0,1 4 0,-3 7-333,3 5 1,-4 5 0,2 7 0,0 3 0,0 3 0,-2 2 0,1-2-481,-1-2 0,-2 1 0,2-5 0,-1 0 1,-3-4-1,-2-3-917,-1-5 0,5-1 0,-2-4 1,-3-3-1,-5-8 278,-2-8 1,-2-9 0,-3-7 0,2-6 0,1-5 0,0-5 0,0-3 912,0-1 0,6-2 0,-3 4 0,2 1 0,-1 4 1,2 3 242,2 4 1,2 8 0,4 5 0,4 6 0,3 3 0,1 2 0,2 3-596,3 2 0,1 1 1,6 0-1,2 1 1,5 4-1,5 4-2328,3 3 1,2 1 2317,2 0 0,4 0 0,5 1 0</inkml:trace>
  <inkml:trace contextRef="#ctx0" brushRef="#br0">14610 18765 9804,'0'-26'0,"0"4"1611,0 4 1,0 11-1099,0 7 0,1 7 0,2 11 0,2 4 0,-1 5 1,1 4-1,1 5 430,1 2 1,-3 7 0,4-1 0,-1-1-1,1 0 1,2-2-1152,2-1 1,1 3 0,0-9-1,1 0 1,1-2 207,2-4 0,-2-2 0,4 1 0</inkml:trace>
  <inkml:trace contextRef="#ctx0" brushRef="#br0">14437 18791 8224,'-14'-15'478,"1"-2"0,0-7 0,1 9 0,1 5 0,2 1 0,-1 3 1287,-2 0 1,3 0 0,0 3 0,-1-1-594,-2 1 1,6 1 0,8 2-1,11-1 1,12-4 0,11-2-686,7 0 0,9-5 1,5 3-1,1-3 0,-2 0 1,-1 3-1,-4 5-862,-4 2 1,-8 2 0,-10 2 0,-5 2 0,-8 5 0,-5 5 0,-9 5-572,-4 7 0,-13 3 1258,-12 6 0,-9-2 0,-11 5 1,-5 2-1,2-1 119,4-2 0,6-8 0,4 2 1,7-2-1,5-4 0,8-3 1,5-4-432,7-4 0,4-2 0,6-3 0,10-3 0,14-1 0,14-1 0,11-2 0,7-5 0,3-5 0,2-5 0,-2-1 0,-2 3 0,-6 0-206,-2 2 0,-8 2 0,-4-3 0,-6 2 1,-5 1-1,-6 1 0,-4 0 0,-4 3-2252,-3 2 0,-3 2 1,-2 3-1,-2 8 2355,-2 9 1,-2 1 0,-4 11 0</inkml:trace>
  <inkml:trace contextRef="#ctx0" brushRef="#br0">5665 16379 8391,'0'-25'0,"2"3"0,1-8 0,3 8 65,1 9 1,-1 1-1,-2 9 1,-9 4-1,-9 7 1,-4 3-1,1 3 1,-1-2-1,-1-1 995,-2 3 0,5-8 1,-2 7-1,3-1 0,0 0 1,-1 0-496,-2-4 1,0 6-1,5-2 1,0 5-1,1 4 1,1 3-717,3 1 109,5 2 1,-8 5 0,7 4 0,1 2 0,1 2 0,2 2 0,2-1-521,2-1 0,-1 6 1,6-9-1,2 0 1,0 0-1,3-3-2020,-1-3 1,5 2 2581,0-2 0,5 12 0,-2-2 0</inkml:trace>
  <inkml:trace contextRef="#ctx0" brushRef="#br0">5785 17445 28322,'-12'-1'-1073,"2"-2"1686,1-2 0,0 1 0,-4 4 0,1 1 0,2 4 0,1 5 0,0 7 0,2 5 1,1 4-614,0 5 0,4 9 0,-2 12 0,2 8 0,2 11 0,0-31 0,0 1 0,0 6 0,0 1 0,0 3 0,-1 1 0,-1 3 0,-1 2 0,1 6 0,-2 2 0,-1 6 0,0 1 0,1-1 0,-1 1 0,1 1 0,-1-1 0,1-5 0,1 0 0,0-4 0,1-1-335,1-5 0,1-3 0,0-4 0,0-2 0,0-7 0,0-2 1,0 32-1,0-13 0,1-8 0,2-10-785,2-4 1,1-11 0,-3-7 0,3-5 0,1-4 0,3-9 1191,2-12 1,13-16 0,4-19 0</inkml:trace>
  <inkml:trace contextRef="#ctx0" brushRef="#br0">5892 17658 13338,'-12'-29'0,"3"-2"1306,5 0 1,2 3 0,4 16 0,4 3-758,7 4 1,2 8-1,9 3 1,4 0-1,7 0 1,8-3-1,9-1 1,10-2-302,14 0 0,-35-3 1,2 0-1,4-1 0,1-1 1,0-1-1,0 0 1,1-1-1,0 1 0,-1-1 1,-1 0-1,-1 1 1,0 0 68,-2 2 1,0 0 0,-3-2 0,0 0 0,-1 2 0,0 0 0,34-5 0,-4 2-1,-4 1 1,-7 3-98,-7 2 1,-7 2 0,-8 4-1,-3 6 1,-2 10 0,-3 10-1,-4 9-347,-3 9 0,-4 9 1,-8-21-1,-1 3 0,0 3 1,-2 3-1,0 3 0,-2 2 1,1 4-1,-1 1 0,-1 3 1,-1-1 304,-1 1 0,0 1 0,2 9 0,0 1 0,0-2 0,1-1 1,1 1-1,1 0 0,1-2 0,2-2 0,0-3 0,0-2-75,0-3 0,1-1 0,3-2 0,2-2 0,-2-6 1,0-3-1,1-2 0,1-1 0,1-4 0,0-1 0,16 27 1,-1-6-104,-2-8 0,-2-5 0,-3-7 0,-3-4 0,-5-4 0,-5-5-471,-3-4 1,-11-9 0,-5-6 0,-19-6 0,-15-7 80,-18-7 0,-14 1 0,30 6 1,-3-1-1,-2 1 0,-1 1 0,-4 1 1,0 1-1,-2 1 0,-1 2 0,-1 1 1,-1 1-1,-1 2 0,-1 0-19,0 2 1,0 1-1,1 0 1,0 1 0,0 4-1,1 1 1,2 0 0,2 1-1,3 1 1,1 1 0,7 0-1,1-1-514,2-1 0,3 0 1,-27 11 922,11-8 0,2 7 0,11-11 0,3 0 0</inkml:trace>
  <inkml:trace contextRef="#ctx0" brushRef="#br0">6732 18312 27941,'-20'-6'-627,"-2"-3"1,3 3-1,1 1 1,3 4 1284,2 1 0,0 4 0,-1 1 0,1-1 0,0 1-101,-1-1 1,6 6 0,0-1 0,2 3-580,3 2 0,2-6 0,1 1 0,0 2 0,0 0 1,0 3 298,0-1 0,6 5 1,3 0-1,2-4 1,4-2-1,2-3 1,2 0-283,2-1 1,-4-3 0,4-5 0,-2 0 0,-2-1 0,-3-3-463,0-5 1,-2-3 0,-4-3 0,-3-1 0,-4-2 0,-2 2 0,-4-1 357,-3 0 0,-10 2 0,-3-2 1,-1 6-1,0 2 0,-2 0 1,0 1 1120,2 4 0,-2 3 0,7 1 1,0 0-1013,2 0 0,10 1 0,6 2 0,11 3 0,9 0 0,5 0 0,5-2-639,5 2 1,1-4 0,-2 2 0,-3-2 0,-6-2-1,-4 0-170,-4 0 0,-10 0 1,-11 0-1,-12 0 0,-13 0 637,-9 0 0,1 1 1,-5 2-1,5 3 0,5 0 1,6 1-1,7 1-106,8 2 1,4 8-1,6 2 1</inkml:trace>
  <inkml:trace contextRef="#ctx0" brushRef="#br0">6665 19644 27403,'0'-18'-2833,"0"1"0,0 6 3078,0 11 0,0 12 0,0 10 0,0 4 0,0 2 0,0 3 0,-1 4 0,-2 4 133,-2 1 0,-4 0 1,2-2-1,-3-2 0,-5-5 1,-2-4 117,-2-5 1,-2-3 0,-7-6 0,-3 1-1,-4-1 1,-4-1 0,-2-3-209,-4-5 1,-2-2 0,-6-4 0,-2-2 0,-2-5 0,-2-4 0,0-4-1004,0-1 1,-4-4-1,4 3 1,1-2 0,2-1-1,4 0 424,1 0 0,-1-1 0,-2-5 0,3-1 0,2-2 0,4 0 0,5-1 596,5 1 1,-2-7-1,6 1 1,1-6-1,2-3 1,3-7 1779,2-5-2053,-2-4 1,10-9 0,-2-2-1,2 0 1,1 1 0,1 2-73,0 2 1,-3 2 0,-1-3 0,2 0 0,-1-2 0,3 0 0,1-3-321,7 34 0,1 0 1,0 2-1,1 0 1,-2-2-1,1 0 1,1 1-1,1 0 1,1 0-1,1-1 1,0 0-1,0-1 192,-1-2 0,2 1 0,3 4-1,2-1 1,1-1 0,1 0 0,2 2 0,1 1 0,1 1 0,2 1 0,18-32 0,2 5 265,3 6 1,6-1 0,2 12-1,1-1 1,2 0 0,-2 4 0,0 4-146,-3 2 1,-2 8 0,-2 0 0,-2 6 0,-3 3 0,-2 2-56,-2 2 0,-2 4 0,-3 0 1,-1 4-1,-3 1 0,-2 3 1,-1 1 76,1 2 0,-4 6 0,2 3 1,-2 3-1,-1 4 0,0 7 1,3 8 128,0 6 0,6 4 1,-4 2-1,2 3 1,1 3-1,0 3 77,0 0 1,1 2 0,3-9-1,1-2 1,0-3 0,-2-5-1,-3-4-111,-4-3 0,-3-5 0,-2-4 0,-1-3 1,-2-4-656,-1 0 0,-8-6 0,-2-2-1747,-11-2 2285,-7-2 1,-8-12 0,1-3 0</inkml:trace>
  <inkml:trace contextRef="#ctx0" brushRef="#br0">5919 17685 25677,'-8'-1'590,"4"-4"1,13-2 0,5-7 0,6 3 0,3 0 0,4 2-1,4-1 1,3-2 0,2-1 0,-2 0 0,-2-1 0,-3 2-791,-6 3 0,1 4 1,-5 5-1,0 0 283,1 0 0,3-6 0,-2-2 1</inkml:trace>
  <inkml:trace contextRef="#ctx0" brushRef="#br0">6718 18218 28322,'-13'0'-54,"4"0"0,2-1 322,1-4 0,1 2 0,5-6 0,2-1 0,2 0 0,7-1 0,4 2 0,4 1 0,2 0 0,4 2 1,4 2-69,7-1 1,2 1-1,4 4 1,1-2-1,1-1 1,1-1-1,1 1 1,1 0-201,0-1 0,4 1 0,-5-6 0,0-2 0,1 0 0,-1-4 0,1-3 0,1-4 0,-4-3 0,5-2 0,0-1 0,-2-3 0,-1-5 0,0-2 0,-6-2 0,2 0 0,-7-2 0,-2-1 0,-4-3 0,-1 1 0,-1-1 0,-6-3 0,-3 3 0,-5 0 0,-4 0 0,-5 3 0,-2 2 0,-2 5 0,0 2 0,0 2 0,-2 2 0,-1 3 0,-1 5 0,-5-2 0,5 5 0,-1 0 0,1 0 0,-1 1 0,1 0-13,-2 0 0,4-1 0,-2 3 0,1-2 0,0 2 1,-1-1-1,1 1-305,1-2 0,2 1 0,0 3 1,0 1-1,0 0 0,0-1-528,0 1 1,0 0 0,0-1 0,0 1-1,0 0 391,0-1 1,0 5 0,-1 2-1,-2 0 1,-2-1 405,2-2 0,0 2 0,0 0 190,-1-3 0,-7 5 1,3 0-1,-6 2 0,-2-1 1,-5 1-74,-4-2 0,0 5 0,-11-4 0,-2 4 0,-4 1 0,-5 0 0,-3 0 185,-5 0 1,-3 6 0,2 1 0,-1 2 0,4 0 0,6 0-10,5-2 0,1 5 0,10-5 0,3 1 0,4-2 1,6-2-1,3 1 7,2-3 0,7 0 1,6-2-1,9 0-952,7 0 1,9-4 1279,6-1 1,7-11 0,-4 1 0</inkml:trace>
  <inkml:trace contextRef="#ctx0" brushRef="#br0">7252 16366 31380,'-32'13'-979,"1"0"0,0 1 1,5-1-1,-1 0 1388,0 1 0,2 3 0,1 0 0,4-4 0,0-3 0,4-1 0,3 0-305,4 0 0,4-6 0,10 2 0,4-3 0,4 1 0,5 3 2,4 2 0,3-5 0,3 3 1,4 0-1,2 2 0,1 4 0,-1 2-408,-1-1 1,-2 8-1,-4 5 1,-2 7 121,-3 1 1,3-1-1,-4-7 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8413" y="715963"/>
            <a:ext cx="4324350" cy="33416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9163" y="4305300"/>
            <a:ext cx="5019675" cy="4033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59" tIns="59330" rIns="90559" bIns="593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977900"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1605130-1AAA-426B-9166-621806B451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57503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7148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46150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43033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908175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ED38DB97-76E2-49AD-BFCB-C5FF80FD9778}" type="slidenum">
              <a:rPr lang="en-US" altLang="en-US">
                <a:solidFill>
                  <a:schemeClr val="tx1"/>
                </a:solidFill>
              </a:rPr>
              <a:pPr/>
              <a:t>0</a:t>
            </a:fld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120" rIns="92120"/>
          <a:lstStyle/>
          <a:p>
            <a:endParaRPr lang="en-US" altLang="en-US" sz="1400"/>
          </a:p>
        </p:txBody>
      </p:sp>
    </p:spTree>
    <p:extLst>
      <p:ext uri="{BB962C8B-B14F-4D97-AF65-F5344CB8AC3E}">
        <p14:creationId xmlns:p14="http://schemas.microsoft.com/office/powerpoint/2010/main" val="3054223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914400" y="38862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2438400"/>
            <a:ext cx="7772400" cy="144780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08125" y="4403725"/>
            <a:ext cx="7042150" cy="198755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79725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039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838200"/>
            <a:ext cx="1962150" cy="6019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838200"/>
            <a:ext cx="5734050" cy="6019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557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7514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0897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196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207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881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10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998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557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132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42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236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914400" y="1447800"/>
            <a:ext cx="77692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838200"/>
            <a:ext cx="777240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641475"/>
            <a:ext cx="7696200" cy="521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781800"/>
            <a:ext cx="3429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defTabSz="1106488">
              <a:defRPr sz="1000" b="1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15200" y="6781800"/>
            <a:ext cx="152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algn="r" defTabSz="1106488">
              <a:defRPr sz="1400">
                <a:solidFill>
                  <a:schemeClr val="tx2"/>
                </a:solidFill>
                <a:latin typeface="Hewlett" pitchFamily="8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914400" y="68580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4495800" y="6858000"/>
            <a:ext cx="685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>
            <a:lvl1pPr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1400">
                <a:solidFill>
                  <a:schemeClr val="tx1"/>
                </a:solidFill>
              </a:rPr>
              <a:t>- </a:t>
            </a:r>
            <a:fld id="{40D350A5-5E01-439A-8C25-9A6E1B8D201C}" type="slidenum">
              <a:rPr lang="en-US" altLang="en-US" sz="1400" smtClean="0">
                <a:solidFill>
                  <a:schemeClr val="tx1"/>
                </a:solidFill>
              </a:rPr>
              <a:pPr algn="ctr">
                <a:defRPr/>
              </a:pPr>
              <a:t>‹#›</a:t>
            </a:fld>
            <a:r>
              <a:rPr lang="en-US" altLang="en-US" sz="1400">
                <a:solidFill>
                  <a:schemeClr val="tx1"/>
                </a:solidFill>
              </a:rPr>
              <a:t> -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  <p:sldLayoutId id="2147483766" r:id="rId12"/>
    <p:sldLayoutId id="2147483767" r:id="rId13"/>
    <p:sldLayoutId id="2147483768" r:id="rId14"/>
  </p:sldLayoutIdLst>
  <p:txStyles>
    <p:titleStyle>
      <a:lvl1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2pPr>
      <a:lvl3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3pPr>
      <a:lvl4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4pPr>
      <a:lvl5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5pPr>
      <a:lvl6pPr marL="4572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6pPr>
      <a:lvl7pPr marL="9144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7pPr>
      <a:lvl8pPr marL="13716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8pPr>
      <a:lvl9pPr marL="18288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9pPr>
    </p:titleStyle>
    <p:bodyStyle>
      <a:lvl1pPr marL="377825" indent="-377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75000"/>
        <a:buFont typeface="Monotype Sorts" pitchFamily="2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06450" indent="-3143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100000"/>
        <a:buChar char="»"/>
        <a:defRPr sz="2000">
          <a:solidFill>
            <a:schemeClr val="tx1"/>
          </a:solidFill>
          <a:latin typeface="+mn-lt"/>
        </a:defRPr>
      </a:lvl2pPr>
      <a:lvl3pPr marL="1171575" indent="-250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Ÿ"/>
        <a:defRPr>
          <a:solidFill>
            <a:schemeClr val="tx1"/>
          </a:solidFill>
          <a:latin typeface="+mn-lt"/>
        </a:defRPr>
      </a:lvl3pPr>
      <a:lvl4pPr marL="1538288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65000"/>
        <a:buFont typeface="Monotype Sorts" pitchFamily="2" charset="2"/>
        <a:buChar char="u"/>
        <a:defRPr sz="1600">
          <a:solidFill>
            <a:schemeClr val="tx1"/>
          </a:solidFill>
          <a:latin typeface="+mn-lt"/>
        </a:defRPr>
      </a:lvl4pPr>
      <a:lvl5pPr marL="19050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5pPr>
      <a:lvl6pPr marL="23622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6pPr>
      <a:lvl7pPr marL="28194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7pPr>
      <a:lvl8pPr marL="32766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8pPr>
      <a:lvl9pPr marL="37338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customXml" Target="../ink/ink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customXml" Target="../ink/ink11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customXml" Target="../ink/ink12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customXml" Target="../ink/ink13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customXml" Target="../ink/ink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customXml" Target="../ink/ink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customXml" Target="../ink/ink16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customXml" Target="../ink/ink17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customXml" Target="../ink/ink18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customXml" Target="../ink/ink19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customXml" Target="../ink/ink20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customXml" Target="../ink/ink21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customXml" Target="../ink/ink22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customXml" Target="../ink/ink23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ustomXml" Target="../ink/ink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customXml" Target="../ink/ink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438400"/>
            <a:ext cx="8458200" cy="1447800"/>
          </a:xfrm>
          <a:noFill/>
        </p:spPr>
        <p:txBody>
          <a:bodyPr lIns="111125" tIns="55562" rIns="111125" bIns="55562"/>
          <a:lstStyle/>
          <a:p>
            <a:r>
              <a:rPr lang="en-US" altLang="en-US" sz="4800" dirty="0"/>
              <a:t>EECS 583 – Class 9</a:t>
            </a:r>
            <a:br>
              <a:rPr lang="en-US" altLang="en-US" sz="4800" dirty="0"/>
            </a:br>
            <a:r>
              <a:rPr lang="en-US" altLang="en-US" sz="4800" dirty="0"/>
              <a:t>Classic + ILP Optimization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 lIns="111125" tIns="55562" rIns="111125" bIns="55562"/>
          <a:lstStyle/>
          <a:p>
            <a:pPr algn="l">
              <a:lnSpc>
                <a:spcPct val="80000"/>
              </a:lnSpc>
            </a:pPr>
            <a:endParaRPr lang="en-US" altLang="en-US" i="1" dirty="0"/>
          </a:p>
          <a:p>
            <a:pPr algn="l">
              <a:lnSpc>
                <a:spcPct val="80000"/>
              </a:lnSpc>
            </a:pPr>
            <a:r>
              <a:rPr lang="en-US" altLang="en-US" i="1" dirty="0"/>
              <a:t>University of Michigan</a:t>
            </a:r>
          </a:p>
          <a:p>
            <a:pPr algn="l">
              <a:lnSpc>
                <a:spcPct val="80000"/>
              </a:lnSpc>
            </a:pPr>
            <a:endParaRPr lang="en-US" altLang="en-US" i="1" dirty="0"/>
          </a:p>
          <a:p>
            <a:pPr algn="l">
              <a:lnSpc>
                <a:spcPct val="80000"/>
              </a:lnSpc>
            </a:pPr>
            <a:r>
              <a:rPr lang="en-US" altLang="en-US" i="1" dirty="0"/>
              <a:t>September 24, 2025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D3DE8398-E949-29A2-3651-B28F7E8D1C83}"/>
                  </a:ext>
                </a:extLst>
              </p14:cNvPr>
              <p14:cNvContentPartPr/>
              <p14:nvPr/>
            </p14:nvContentPartPr>
            <p14:xfrm>
              <a:off x="8039160" y="1981440"/>
              <a:ext cx="909360" cy="7920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D3DE8398-E949-29A2-3651-B28F7E8D1C83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029800" y="1972080"/>
                <a:ext cx="928080" cy="8107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Global Variable Migration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641475"/>
            <a:ext cx="4038600" cy="5216525"/>
          </a:xfrm>
        </p:spPr>
        <p:txBody>
          <a:bodyPr/>
          <a:lstStyle/>
          <a:p>
            <a:r>
              <a:rPr lang="en-US" altLang="en-US" sz="2000"/>
              <a:t>Assign a global variable temporarily to a register for the duration of the loop</a:t>
            </a:r>
          </a:p>
          <a:p>
            <a:pPr lvl="1"/>
            <a:r>
              <a:rPr lang="en-US" altLang="en-US" sz="1800"/>
              <a:t>Load in preheader</a:t>
            </a:r>
          </a:p>
          <a:p>
            <a:pPr lvl="1"/>
            <a:r>
              <a:rPr lang="en-US" altLang="en-US" sz="1800"/>
              <a:t>Store at exit points</a:t>
            </a:r>
          </a:p>
          <a:p>
            <a:r>
              <a:rPr lang="en-US" altLang="en-US" sz="2000"/>
              <a:t>Rules</a:t>
            </a:r>
          </a:p>
          <a:p>
            <a:pPr lvl="1"/>
            <a:r>
              <a:rPr lang="en-US" altLang="en-US" sz="1800"/>
              <a:t>X is a load or store</a:t>
            </a:r>
          </a:p>
          <a:p>
            <a:pPr lvl="1"/>
            <a:r>
              <a:rPr lang="en-US" altLang="en-US" sz="1800"/>
              <a:t>address(X) not modified in the loop</a:t>
            </a:r>
          </a:p>
          <a:p>
            <a:pPr lvl="1"/>
            <a:r>
              <a:rPr lang="en-US" altLang="en-US" sz="1800"/>
              <a:t>if X not executed on every iteration, then X must provably not cause an exception</a:t>
            </a:r>
          </a:p>
          <a:p>
            <a:pPr lvl="1"/>
            <a:r>
              <a:rPr lang="en-US" altLang="en-US" sz="1800"/>
              <a:t>All memory ops in loop whose address can equal address(X) must always have the same address as X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6553200" y="1752600"/>
            <a:ext cx="14478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6553200" y="31242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1. r4 = load(r5)</a:t>
            </a:r>
          </a:p>
          <a:p>
            <a:pPr algn="ctr"/>
            <a:r>
              <a:rPr lang="en-US" altLang="en-US"/>
              <a:t>2. r4 = r4 + 1</a:t>
            </a: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5410200" y="4191000"/>
            <a:ext cx="14478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3. r8 = load(r5)</a:t>
            </a:r>
          </a:p>
          <a:p>
            <a:pPr algn="ctr"/>
            <a:r>
              <a:rPr lang="en-US" altLang="en-US"/>
              <a:t>4. r7 = r8 * r4</a:t>
            </a: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7696200" y="4191000"/>
            <a:ext cx="14478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5. store(r5, r4)</a:t>
            </a: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6705600" y="51816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6. store(r5,r7)</a:t>
            </a:r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6705600" y="60960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>
            <a:off x="7315200" y="26670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 flipH="1">
            <a:off x="6172200" y="3810000"/>
            <a:ext cx="1066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4" name="Line 12"/>
          <p:cNvSpPr>
            <a:spLocks noChangeShapeType="1"/>
          </p:cNvSpPr>
          <p:nvPr/>
        </p:nvSpPr>
        <p:spPr bwMode="auto">
          <a:xfrm>
            <a:off x="7315200" y="3810000"/>
            <a:ext cx="990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>
            <a:off x="6400800" y="47244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6" name="Line 14"/>
          <p:cNvSpPr>
            <a:spLocks noChangeShapeType="1"/>
          </p:cNvSpPr>
          <p:nvPr/>
        </p:nvSpPr>
        <p:spPr bwMode="auto">
          <a:xfrm flipH="1">
            <a:off x="7543800" y="4724400"/>
            <a:ext cx="762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7" name="Line 15"/>
          <p:cNvSpPr>
            <a:spLocks noChangeShapeType="1"/>
          </p:cNvSpPr>
          <p:nvPr/>
        </p:nvSpPr>
        <p:spPr bwMode="auto">
          <a:xfrm>
            <a:off x="7391400" y="55626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>
            <a:off x="6858000" y="5562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 flipH="1">
            <a:off x="5181600" y="57912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0" name="Line 18"/>
          <p:cNvSpPr>
            <a:spLocks noChangeShapeType="1"/>
          </p:cNvSpPr>
          <p:nvPr/>
        </p:nvSpPr>
        <p:spPr bwMode="auto">
          <a:xfrm flipV="1">
            <a:off x="5181600" y="28956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1" name="Line 19"/>
          <p:cNvSpPr>
            <a:spLocks noChangeShapeType="1"/>
          </p:cNvSpPr>
          <p:nvPr/>
        </p:nvSpPr>
        <p:spPr bwMode="auto">
          <a:xfrm>
            <a:off x="5181600" y="28956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2" name="Line 20"/>
          <p:cNvSpPr>
            <a:spLocks noChangeShapeType="1"/>
          </p:cNvSpPr>
          <p:nvPr/>
        </p:nvSpPr>
        <p:spPr bwMode="auto">
          <a:xfrm>
            <a:off x="6705600" y="2895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3" name="Line 21"/>
          <p:cNvSpPr>
            <a:spLocks noChangeShapeType="1"/>
          </p:cNvSpPr>
          <p:nvPr/>
        </p:nvSpPr>
        <p:spPr bwMode="auto">
          <a:xfrm>
            <a:off x="8458200" y="4724400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4" name="Line 22"/>
          <p:cNvSpPr>
            <a:spLocks noChangeShapeType="1"/>
          </p:cNvSpPr>
          <p:nvPr/>
        </p:nvSpPr>
        <p:spPr bwMode="auto">
          <a:xfrm flipH="1">
            <a:off x="7848600" y="58674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5" name="Line 23"/>
          <p:cNvSpPr>
            <a:spLocks noChangeShapeType="1"/>
          </p:cNvSpPr>
          <p:nvPr/>
        </p:nvSpPr>
        <p:spPr bwMode="auto">
          <a:xfrm>
            <a:off x="7848600" y="5867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6" name="Text Box 24"/>
          <p:cNvSpPr txBox="1">
            <a:spLocks noChangeArrowheads="1"/>
          </p:cNvSpPr>
          <p:nvPr/>
        </p:nvSpPr>
        <p:spPr bwMode="auto">
          <a:xfrm>
            <a:off x="7527925" y="33909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3577" name="Text Box 18"/>
          <p:cNvSpPr txBox="1">
            <a:spLocks noChangeArrowheads="1"/>
          </p:cNvSpPr>
          <p:nvPr/>
        </p:nvSpPr>
        <p:spPr bwMode="auto">
          <a:xfrm>
            <a:off x="6019800" y="1752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23578" name="Text Box 18"/>
          <p:cNvSpPr txBox="1">
            <a:spLocks noChangeArrowheads="1"/>
          </p:cNvSpPr>
          <p:nvPr/>
        </p:nvSpPr>
        <p:spPr bwMode="auto">
          <a:xfrm>
            <a:off x="5978525" y="313055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23579" name="Text Box 18"/>
          <p:cNvSpPr txBox="1">
            <a:spLocks noChangeArrowheads="1"/>
          </p:cNvSpPr>
          <p:nvPr/>
        </p:nvSpPr>
        <p:spPr bwMode="auto">
          <a:xfrm>
            <a:off x="5410200" y="3860800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23580" name="Text Box 18"/>
          <p:cNvSpPr txBox="1">
            <a:spLocks noChangeArrowheads="1"/>
          </p:cNvSpPr>
          <p:nvPr/>
        </p:nvSpPr>
        <p:spPr bwMode="auto">
          <a:xfrm>
            <a:off x="8597900" y="3854450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23581" name="Text Box 18"/>
          <p:cNvSpPr txBox="1">
            <a:spLocks noChangeArrowheads="1"/>
          </p:cNvSpPr>
          <p:nvPr/>
        </p:nvSpPr>
        <p:spPr bwMode="auto">
          <a:xfrm>
            <a:off x="6149975" y="5181600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23582" name="Text Box 18"/>
          <p:cNvSpPr txBox="1">
            <a:spLocks noChangeArrowheads="1"/>
          </p:cNvSpPr>
          <p:nvPr/>
        </p:nvSpPr>
        <p:spPr bwMode="auto">
          <a:xfrm>
            <a:off x="6172200" y="609600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171BF54-98FA-8C0B-23F8-D1C4F267CEC5}"/>
                  </a:ext>
                </a:extLst>
              </p14:cNvPr>
              <p14:cNvContentPartPr/>
              <p14:nvPr/>
            </p14:nvContentPartPr>
            <p14:xfrm>
              <a:off x="832320" y="375840"/>
              <a:ext cx="9226080" cy="71762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171BF54-98FA-8C0B-23F8-D1C4F267CEC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22960" y="366480"/>
                <a:ext cx="9244800" cy="7194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573775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Global Variable Migration Example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2209800" y="1752600"/>
            <a:ext cx="14478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2209800" y="31242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1. r4 = load(r5)</a:t>
            </a:r>
          </a:p>
          <a:p>
            <a:pPr algn="ctr"/>
            <a:r>
              <a:rPr lang="en-US" altLang="en-US"/>
              <a:t>2. r4 = r4 + 1</a:t>
            </a: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1066800" y="4191000"/>
            <a:ext cx="14478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3. r8 = load(r5)</a:t>
            </a:r>
          </a:p>
          <a:p>
            <a:pPr algn="ctr"/>
            <a:r>
              <a:rPr lang="en-US" altLang="en-US"/>
              <a:t>4. r7 = r8 * r4</a:t>
            </a: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3352800" y="4191000"/>
            <a:ext cx="14478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5. store(r5, r4)</a:t>
            </a: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2362200" y="51816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6. store(r5,r7)</a:t>
            </a:r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2362200" y="60960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>
            <a:off x="2971800" y="26670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3" name="Line 11"/>
          <p:cNvSpPr>
            <a:spLocks noChangeShapeType="1"/>
          </p:cNvSpPr>
          <p:nvPr/>
        </p:nvSpPr>
        <p:spPr bwMode="auto">
          <a:xfrm flipH="1">
            <a:off x="1828800" y="3810000"/>
            <a:ext cx="1066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4" name="Line 12"/>
          <p:cNvSpPr>
            <a:spLocks noChangeShapeType="1"/>
          </p:cNvSpPr>
          <p:nvPr/>
        </p:nvSpPr>
        <p:spPr bwMode="auto">
          <a:xfrm>
            <a:off x="2971800" y="3810000"/>
            <a:ext cx="990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5" name="Line 13"/>
          <p:cNvSpPr>
            <a:spLocks noChangeShapeType="1"/>
          </p:cNvSpPr>
          <p:nvPr/>
        </p:nvSpPr>
        <p:spPr bwMode="auto">
          <a:xfrm>
            <a:off x="2057400" y="47244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6" name="Line 14"/>
          <p:cNvSpPr>
            <a:spLocks noChangeShapeType="1"/>
          </p:cNvSpPr>
          <p:nvPr/>
        </p:nvSpPr>
        <p:spPr bwMode="auto">
          <a:xfrm flipH="1">
            <a:off x="3200400" y="4724400"/>
            <a:ext cx="762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7" name="Line 15"/>
          <p:cNvSpPr>
            <a:spLocks noChangeShapeType="1"/>
          </p:cNvSpPr>
          <p:nvPr/>
        </p:nvSpPr>
        <p:spPr bwMode="auto">
          <a:xfrm>
            <a:off x="3048000" y="55626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>
            <a:off x="2514600" y="5562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 flipH="1">
            <a:off x="838200" y="57912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0" name="Line 18"/>
          <p:cNvSpPr>
            <a:spLocks noChangeShapeType="1"/>
          </p:cNvSpPr>
          <p:nvPr/>
        </p:nvSpPr>
        <p:spPr bwMode="auto">
          <a:xfrm flipV="1">
            <a:off x="838200" y="28956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1" name="Line 19"/>
          <p:cNvSpPr>
            <a:spLocks noChangeShapeType="1"/>
          </p:cNvSpPr>
          <p:nvPr/>
        </p:nvSpPr>
        <p:spPr bwMode="auto">
          <a:xfrm>
            <a:off x="838200" y="28956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2" name="Line 20"/>
          <p:cNvSpPr>
            <a:spLocks noChangeShapeType="1"/>
          </p:cNvSpPr>
          <p:nvPr/>
        </p:nvSpPr>
        <p:spPr bwMode="auto">
          <a:xfrm>
            <a:off x="2362200" y="2895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3" name="Line 21"/>
          <p:cNvSpPr>
            <a:spLocks noChangeShapeType="1"/>
          </p:cNvSpPr>
          <p:nvPr/>
        </p:nvSpPr>
        <p:spPr bwMode="auto">
          <a:xfrm>
            <a:off x="4114800" y="4724400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4" name="Line 22"/>
          <p:cNvSpPr>
            <a:spLocks noChangeShapeType="1"/>
          </p:cNvSpPr>
          <p:nvPr/>
        </p:nvSpPr>
        <p:spPr bwMode="auto">
          <a:xfrm flipH="1">
            <a:off x="3505200" y="58674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5" name="Line 23"/>
          <p:cNvSpPr>
            <a:spLocks noChangeShapeType="1"/>
          </p:cNvSpPr>
          <p:nvPr/>
        </p:nvSpPr>
        <p:spPr bwMode="auto">
          <a:xfrm>
            <a:off x="3505200" y="5867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76" name="Text Box 24"/>
          <p:cNvSpPr txBox="1">
            <a:spLocks noChangeArrowheads="1"/>
          </p:cNvSpPr>
          <p:nvPr/>
        </p:nvSpPr>
        <p:spPr bwMode="auto">
          <a:xfrm>
            <a:off x="3184525" y="33909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3577" name="Text Box 18"/>
          <p:cNvSpPr txBox="1">
            <a:spLocks noChangeArrowheads="1"/>
          </p:cNvSpPr>
          <p:nvPr/>
        </p:nvSpPr>
        <p:spPr bwMode="auto">
          <a:xfrm>
            <a:off x="1676400" y="1752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23578" name="Text Box 18"/>
          <p:cNvSpPr txBox="1">
            <a:spLocks noChangeArrowheads="1"/>
          </p:cNvSpPr>
          <p:nvPr/>
        </p:nvSpPr>
        <p:spPr bwMode="auto">
          <a:xfrm>
            <a:off x="1635125" y="313055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23579" name="Text Box 18"/>
          <p:cNvSpPr txBox="1">
            <a:spLocks noChangeArrowheads="1"/>
          </p:cNvSpPr>
          <p:nvPr/>
        </p:nvSpPr>
        <p:spPr bwMode="auto">
          <a:xfrm>
            <a:off x="1066800" y="3860800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23580" name="Text Box 18"/>
          <p:cNvSpPr txBox="1">
            <a:spLocks noChangeArrowheads="1"/>
          </p:cNvSpPr>
          <p:nvPr/>
        </p:nvSpPr>
        <p:spPr bwMode="auto">
          <a:xfrm>
            <a:off x="4254500" y="3854450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23581" name="Text Box 18"/>
          <p:cNvSpPr txBox="1">
            <a:spLocks noChangeArrowheads="1"/>
          </p:cNvSpPr>
          <p:nvPr/>
        </p:nvSpPr>
        <p:spPr bwMode="auto">
          <a:xfrm>
            <a:off x="1806575" y="5181600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23582" name="Text Box 18"/>
          <p:cNvSpPr txBox="1">
            <a:spLocks noChangeArrowheads="1"/>
          </p:cNvSpPr>
          <p:nvPr/>
        </p:nvSpPr>
        <p:spPr bwMode="auto">
          <a:xfrm>
            <a:off x="1828800" y="609600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</p:spTree>
    <p:extLst>
      <p:ext uri="{BB962C8B-B14F-4D97-AF65-F5344CB8AC3E}">
        <p14:creationId xmlns:p14="http://schemas.microsoft.com/office/powerpoint/2010/main" val="34542270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5025"/>
            <a:ext cx="8077200" cy="615950"/>
          </a:xfrm>
        </p:spPr>
        <p:txBody>
          <a:bodyPr/>
          <a:lstStyle/>
          <a:p>
            <a:r>
              <a:rPr lang="en-US" altLang="en-US"/>
              <a:t>Induction Variable Strength Reduction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524000"/>
            <a:ext cx="4114800" cy="5216525"/>
          </a:xfrm>
        </p:spPr>
        <p:txBody>
          <a:bodyPr/>
          <a:lstStyle/>
          <a:p>
            <a:r>
              <a:rPr lang="en-US" altLang="en-US"/>
              <a:t>Create basic induction variables from derived induction variables</a:t>
            </a:r>
          </a:p>
          <a:p>
            <a:r>
              <a:rPr lang="en-US" altLang="en-US"/>
              <a:t>Induction variable</a:t>
            </a:r>
          </a:p>
          <a:p>
            <a:pPr lvl="1"/>
            <a:r>
              <a:rPr lang="en-US" altLang="en-US"/>
              <a:t>BIV (i++)</a:t>
            </a:r>
          </a:p>
          <a:p>
            <a:pPr lvl="2"/>
            <a:r>
              <a:rPr lang="en-US" altLang="en-US"/>
              <a:t>0,1,2,3,4,...</a:t>
            </a:r>
          </a:p>
          <a:p>
            <a:pPr lvl="1"/>
            <a:r>
              <a:rPr lang="en-US" altLang="en-US"/>
              <a:t>DIV (j = i * 4)</a:t>
            </a:r>
          </a:p>
          <a:p>
            <a:pPr lvl="2"/>
            <a:r>
              <a:rPr lang="en-US" altLang="en-US"/>
              <a:t>0, 4, 8, 12, 16, ...</a:t>
            </a:r>
          </a:p>
          <a:p>
            <a:pPr lvl="1"/>
            <a:r>
              <a:rPr lang="en-US" altLang="en-US"/>
              <a:t>DIV can be converted into a BIV that is incremented by 4</a:t>
            </a:r>
          </a:p>
          <a:p>
            <a:r>
              <a:rPr lang="en-US" altLang="en-US"/>
              <a:t>Issues</a:t>
            </a:r>
          </a:p>
          <a:p>
            <a:pPr lvl="1"/>
            <a:r>
              <a:rPr lang="en-US" altLang="en-US"/>
              <a:t>Initial and increment vals</a:t>
            </a:r>
          </a:p>
          <a:p>
            <a:pPr lvl="1"/>
            <a:r>
              <a:rPr lang="en-US" altLang="en-US"/>
              <a:t>Where to place increments</a:t>
            </a:r>
            <a:endParaRPr lang="en-US" altLang="en-US" sz="1800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6553200" y="1752600"/>
            <a:ext cx="14478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6553200" y="31242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/>
              <a:t>1. r5 = r4 - 3</a:t>
            </a:r>
          </a:p>
          <a:p>
            <a:pPr algn="ctr"/>
            <a:r>
              <a:rPr lang="en-US" altLang="en-US" sz="2000"/>
              <a:t>2. r4 = r4 + 1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5715000" y="4191000"/>
            <a:ext cx="9144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7696200" y="4191000"/>
            <a:ext cx="14478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/>
              <a:t>3. r7 = r4 * r9</a:t>
            </a: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6705600" y="5181600"/>
            <a:ext cx="16002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/>
              <a:t>4. r6 = r4 &lt;&lt; 2</a:t>
            </a: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6705600" y="60960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>
            <a:off x="7315200" y="26670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 flipH="1">
            <a:off x="6172200" y="3810000"/>
            <a:ext cx="1066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>
            <a:off x="7315200" y="3810000"/>
            <a:ext cx="990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>
            <a:off x="6400800" y="47244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H="1">
            <a:off x="7543800" y="4724400"/>
            <a:ext cx="762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>
            <a:off x="7391400" y="55626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>
            <a:off x="6858000" y="5562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 flipH="1">
            <a:off x="5638800" y="57912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4" name="Line 18"/>
          <p:cNvSpPr>
            <a:spLocks noChangeShapeType="1"/>
          </p:cNvSpPr>
          <p:nvPr/>
        </p:nvSpPr>
        <p:spPr bwMode="auto">
          <a:xfrm flipV="1">
            <a:off x="5638800" y="28956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5" name="Line 19"/>
          <p:cNvSpPr>
            <a:spLocks noChangeShapeType="1"/>
          </p:cNvSpPr>
          <p:nvPr/>
        </p:nvSpPr>
        <p:spPr bwMode="auto">
          <a:xfrm>
            <a:off x="5638800" y="2895600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6" name="Line 20"/>
          <p:cNvSpPr>
            <a:spLocks noChangeShapeType="1"/>
          </p:cNvSpPr>
          <p:nvPr/>
        </p:nvSpPr>
        <p:spPr bwMode="auto">
          <a:xfrm>
            <a:off x="6705600" y="2895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7" name="Line 21"/>
          <p:cNvSpPr>
            <a:spLocks noChangeShapeType="1"/>
          </p:cNvSpPr>
          <p:nvPr/>
        </p:nvSpPr>
        <p:spPr bwMode="auto">
          <a:xfrm>
            <a:off x="8458200" y="4724400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8" name="Line 22"/>
          <p:cNvSpPr>
            <a:spLocks noChangeShapeType="1"/>
          </p:cNvSpPr>
          <p:nvPr/>
        </p:nvSpPr>
        <p:spPr bwMode="auto">
          <a:xfrm flipH="1">
            <a:off x="7848600" y="58674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9" name="Line 23"/>
          <p:cNvSpPr>
            <a:spLocks noChangeShapeType="1"/>
          </p:cNvSpPr>
          <p:nvPr/>
        </p:nvSpPr>
        <p:spPr bwMode="auto">
          <a:xfrm>
            <a:off x="7848600" y="5867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0" name="Text Box 24"/>
          <p:cNvSpPr txBox="1">
            <a:spLocks noChangeArrowheads="1"/>
          </p:cNvSpPr>
          <p:nvPr/>
        </p:nvSpPr>
        <p:spPr bwMode="auto">
          <a:xfrm>
            <a:off x="7527925" y="33909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4601" name="Text Box 18"/>
          <p:cNvSpPr txBox="1">
            <a:spLocks noChangeArrowheads="1"/>
          </p:cNvSpPr>
          <p:nvPr/>
        </p:nvSpPr>
        <p:spPr bwMode="auto">
          <a:xfrm>
            <a:off x="6019800" y="1752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24602" name="Text Box 18"/>
          <p:cNvSpPr txBox="1">
            <a:spLocks noChangeArrowheads="1"/>
          </p:cNvSpPr>
          <p:nvPr/>
        </p:nvSpPr>
        <p:spPr bwMode="auto">
          <a:xfrm>
            <a:off x="6005513" y="3124200"/>
            <a:ext cx="56038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24603" name="Text Box 18"/>
          <p:cNvSpPr txBox="1">
            <a:spLocks noChangeArrowheads="1"/>
          </p:cNvSpPr>
          <p:nvPr/>
        </p:nvSpPr>
        <p:spPr bwMode="auto">
          <a:xfrm>
            <a:off x="5599113" y="385445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24604" name="Text Box 18"/>
          <p:cNvSpPr txBox="1">
            <a:spLocks noChangeArrowheads="1"/>
          </p:cNvSpPr>
          <p:nvPr/>
        </p:nvSpPr>
        <p:spPr bwMode="auto">
          <a:xfrm>
            <a:off x="8578850" y="385445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24605" name="Text Box 18"/>
          <p:cNvSpPr txBox="1">
            <a:spLocks noChangeArrowheads="1"/>
          </p:cNvSpPr>
          <p:nvPr/>
        </p:nvSpPr>
        <p:spPr bwMode="auto">
          <a:xfrm>
            <a:off x="6149975" y="5203825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24606" name="Text Box 18"/>
          <p:cNvSpPr txBox="1">
            <a:spLocks noChangeArrowheads="1"/>
          </p:cNvSpPr>
          <p:nvPr/>
        </p:nvSpPr>
        <p:spPr bwMode="auto">
          <a:xfrm>
            <a:off x="6149975" y="6081713"/>
            <a:ext cx="56038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9D051D1F-9CFC-E849-A44F-94AE74195558}"/>
                  </a:ext>
                </a:extLst>
              </p14:cNvPr>
              <p14:cNvContentPartPr/>
              <p14:nvPr/>
            </p14:nvContentPartPr>
            <p14:xfrm>
              <a:off x="264960" y="451080"/>
              <a:ext cx="9179640" cy="69955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9D051D1F-9CFC-E849-A44F-94AE7419555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55600" y="441720"/>
                <a:ext cx="9198360" cy="7014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8111369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Induction Variable Strength Reduction (2)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641475"/>
            <a:ext cx="4648200" cy="5216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1800"/>
              <a:t>Rules</a:t>
            </a:r>
          </a:p>
          <a:p>
            <a:pPr lvl="1">
              <a:lnSpc>
                <a:spcPct val="90000"/>
              </a:lnSpc>
            </a:pPr>
            <a:r>
              <a:rPr lang="en-US" altLang="en-US" sz="1600"/>
              <a:t>X is a *, &lt;&lt;, + or – operation</a:t>
            </a:r>
          </a:p>
          <a:p>
            <a:pPr lvl="1">
              <a:lnSpc>
                <a:spcPct val="90000"/>
              </a:lnSpc>
            </a:pPr>
            <a:r>
              <a:rPr lang="en-US" altLang="en-US" sz="1600"/>
              <a:t>src1(X) is a basic ind var</a:t>
            </a:r>
          </a:p>
          <a:p>
            <a:pPr lvl="1">
              <a:lnSpc>
                <a:spcPct val="90000"/>
              </a:lnSpc>
            </a:pPr>
            <a:r>
              <a:rPr lang="en-US" altLang="en-US" sz="1600"/>
              <a:t>src2(X) is invariant</a:t>
            </a:r>
          </a:p>
          <a:p>
            <a:pPr lvl="1">
              <a:lnSpc>
                <a:spcPct val="90000"/>
              </a:lnSpc>
            </a:pPr>
            <a:r>
              <a:rPr lang="en-US" altLang="en-US" sz="1600"/>
              <a:t>No other ops modify dest(X)</a:t>
            </a:r>
          </a:p>
          <a:p>
            <a:pPr lvl="1">
              <a:lnSpc>
                <a:spcPct val="90000"/>
              </a:lnSpc>
            </a:pPr>
            <a:r>
              <a:rPr lang="en-US" altLang="en-US" sz="1600"/>
              <a:t>dest(X) != src(X) for all srcs</a:t>
            </a:r>
          </a:p>
          <a:p>
            <a:pPr lvl="1">
              <a:lnSpc>
                <a:spcPct val="90000"/>
              </a:lnSpc>
            </a:pPr>
            <a:r>
              <a:rPr lang="en-US" altLang="en-US" sz="1600"/>
              <a:t>dest(X) is a register</a:t>
            </a:r>
          </a:p>
          <a:p>
            <a:pPr>
              <a:lnSpc>
                <a:spcPct val="90000"/>
              </a:lnSpc>
            </a:pPr>
            <a:r>
              <a:rPr lang="en-US" altLang="en-US" sz="1800"/>
              <a:t>Transformation</a:t>
            </a:r>
          </a:p>
          <a:p>
            <a:pPr lvl="1">
              <a:lnSpc>
                <a:spcPct val="90000"/>
              </a:lnSpc>
            </a:pPr>
            <a:r>
              <a:rPr lang="en-US" altLang="en-US" sz="1600"/>
              <a:t>Insert the following into the preheader</a:t>
            </a:r>
          </a:p>
          <a:p>
            <a:pPr lvl="2">
              <a:lnSpc>
                <a:spcPct val="90000"/>
              </a:lnSpc>
            </a:pPr>
            <a:r>
              <a:rPr lang="en-US" altLang="en-US" sz="1400"/>
              <a:t>new_reg = RHS(X)</a:t>
            </a:r>
          </a:p>
          <a:p>
            <a:pPr lvl="1">
              <a:lnSpc>
                <a:spcPct val="90000"/>
              </a:lnSpc>
            </a:pPr>
            <a:r>
              <a:rPr lang="en-US" altLang="en-US" sz="1600"/>
              <a:t>If opcode(X) is not add/sub, insert to the bottom of the preheader</a:t>
            </a:r>
          </a:p>
          <a:p>
            <a:pPr lvl="2">
              <a:lnSpc>
                <a:spcPct val="90000"/>
              </a:lnSpc>
            </a:pPr>
            <a:r>
              <a:rPr lang="en-US" altLang="en-US" sz="1400"/>
              <a:t>new_inc = inc(src1(X)) opcode(X) src2(X)</a:t>
            </a:r>
          </a:p>
          <a:p>
            <a:pPr lvl="1">
              <a:lnSpc>
                <a:spcPct val="90000"/>
              </a:lnSpc>
            </a:pPr>
            <a:r>
              <a:rPr lang="en-US" altLang="en-US" sz="1600"/>
              <a:t>else</a:t>
            </a:r>
          </a:p>
          <a:p>
            <a:pPr lvl="2">
              <a:lnSpc>
                <a:spcPct val="90000"/>
              </a:lnSpc>
            </a:pPr>
            <a:r>
              <a:rPr lang="en-US" altLang="en-US" sz="1400"/>
              <a:t>new_inc = inc(src1(X))</a:t>
            </a:r>
          </a:p>
          <a:p>
            <a:pPr lvl="1">
              <a:lnSpc>
                <a:spcPct val="90000"/>
              </a:lnSpc>
            </a:pPr>
            <a:r>
              <a:rPr lang="en-US" altLang="en-US" sz="1600"/>
              <a:t>Insert the following at each update of src1(X)</a:t>
            </a:r>
          </a:p>
          <a:p>
            <a:pPr lvl="2">
              <a:lnSpc>
                <a:spcPct val="90000"/>
              </a:lnSpc>
            </a:pPr>
            <a:r>
              <a:rPr lang="en-US" altLang="en-US" sz="1400"/>
              <a:t>new_reg += new_inc</a:t>
            </a:r>
          </a:p>
          <a:p>
            <a:pPr lvl="1">
              <a:lnSpc>
                <a:spcPct val="90000"/>
              </a:lnSpc>
            </a:pPr>
            <a:r>
              <a:rPr lang="en-US" altLang="en-US" sz="1600"/>
              <a:t>Change X </a:t>
            </a:r>
            <a:r>
              <a:rPr lang="en-US" altLang="en-US" sz="1600">
                <a:sym typeface="Wingdings" panose="05000000000000000000" pitchFamily="2" charset="2"/>
              </a:rPr>
              <a:t> dest(X) = new_reg</a:t>
            </a:r>
            <a:endParaRPr lang="en-US" altLang="en-US" sz="1600"/>
          </a:p>
          <a:p>
            <a:pPr>
              <a:lnSpc>
                <a:spcPct val="90000"/>
              </a:lnSpc>
            </a:pPr>
            <a:endParaRPr lang="en-US" altLang="en-US" sz="1800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6553200" y="1752600"/>
            <a:ext cx="14478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6553200" y="31242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/>
              <a:t>1. r5 = r4 - 3</a:t>
            </a:r>
          </a:p>
          <a:p>
            <a:pPr algn="ctr"/>
            <a:r>
              <a:rPr lang="en-US" altLang="en-US" sz="2000"/>
              <a:t>2. r4 = r4 + 1</a:t>
            </a:r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5715000" y="4191000"/>
            <a:ext cx="9144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7696200" y="4191000"/>
            <a:ext cx="14478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/>
              <a:t>3. r7 = r4 * r9</a:t>
            </a:r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6705600" y="5181600"/>
            <a:ext cx="16002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/>
              <a:t>4. r6 = r4 &lt;&lt; 2</a:t>
            </a:r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6705600" y="60960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>
            <a:off x="7315200" y="26670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 flipH="1">
            <a:off x="6172200" y="3810000"/>
            <a:ext cx="1066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>
            <a:off x="7315200" y="3810000"/>
            <a:ext cx="990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>
            <a:off x="6400800" y="47244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 flipH="1">
            <a:off x="7543800" y="4724400"/>
            <a:ext cx="762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>
            <a:off x="7391400" y="55626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>
            <a:off x="6858000" y="5562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 flipH="1">
            <a:off x="5638800" y="57912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flipV="1">
            <a:off x="5638800" y="28956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9" name="Line 19"/>
          <p:cNvSpPr>
            <a:spLocks noChangeShapeType="1"/>
          </p:cNvSpPr>
          <p:nvPr/>
        </p:nvSpPr>
        <p:spPr bwMode="auto">
          <a:xfrm>
            <a:off x="5638800" y="2895600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0" name="Line 20"/>
          <p:cNvSpPr>
            <a:spLocks noChangeShapeType="1"/>
          </p:cNvSpPr>
          <p:nvPr/>
        </p:nvSpPr>
        <p:spPr bwMode="auto">
          <a:xfrm>
            <a:off x="6705600" y="2895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>
            <a:off x="8458200" y="4724400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2" name="Line 22"/>
          <p:cNvSpPr>
            <a:spLocks noChangeShapeType="1"/>
          </p:cNvSpPr>
          <p:nvPr/>
        </p:nvSpPr>
        <p:spPr bwMode="auto">
          <a:xfrm flipH="1">
            <a:off x="7848600" y="58674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>
            <a:off x="7848600" y="5867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4" name="Text Box 24"/>
          <p:cNvSpPr txBox="1">
            <a:spLocks noChangeArrowheads="1"/>
          </p:cNvSpPr>
          <p:nvPr/>
        </p:nvSpPr>
        <p:spPr bwMode="auto">
          <a:xfrm>
            <a:off x="7527925" y="33909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5625" name="Text Box 18"/>
          <p:cNvSpPr txBox="1">
            <a:spLocks noChangeArrowheads="1"/>
          </p:cNvSpPr>
          <p:nvPr/>
        </p:nvSpPr>
        <p:spPr bwMode="auto">
          <a:xfrm>
            <a:off x="6019800" y="17526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25626" name="Text Box 18"/>
          <p:cNvSpPr txBox="1">
            <a:spLocks noChangeArrowheads="1"/>
          </p:cNvSpPr>
          <p:nvPr/>
        </p:nvSpPr>
        <p:spPr bwMode="auto">
          <a:xfrm>
            <a:off x="6005513" y="3124200"/>
            <a:ext cx="56038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25627" name="Text Box 18"/>
          <p:cNvSpPr txBox="1">
            <a:spLocks noChangeArrowheads="1"/>
          </p:cNvSpPr>
          <p:nvPr/>
        </p:nvSpPr>
        <p:spPr bwMode="auto">
          <a:xfrm>
            <a:off x="5599113" y="385445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25628" name="Text Box 18"/>
          <p:cNvSpPr txBox="1">
            <a:spLocks noChangeArrowheads="1"/>
          </p:cNvSpPr>
          <p:nvPr/>
        </p:nvSpPr>
        <p:spPr bwMode="auto">
          <a:xfrm>
            <a:off x="8578850" y="385445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25629" name="Text Box 18"/>
          <p:cNvSpPr txBox="1">
            <a:spLocks noChangeArrowheads="1"/>
          </p:cNvSpPr>
          <p:nvPr/>
        </p:nvSpPr>
        <p:spPr bwMode="auto">
          <a:xfrm>
            <a:off x="6149975" y="5203825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25630" name="Text Box 18"/>
          <p:cNvSpPr txBox="1">
            <a:spLocks noChangeArrowheads="1"/>
          </p:cNvSpPr>
          <p:nvPr/>
        </p:nvSpPr>
        <p:spPr bwMode="auto">
          <a:xfrm>
            <a:off x="6149975" y="6081713"/>
            <a:ext cx="56038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6E7E7469-9479-4ACA-79B2-8D6FEB79679D}"/>
                  </a:ext>
                </a:extLst>
              </p14:cNvPr>
              <p14:cNvContentPartPr/>
              <p14:nvPr/>
            </p14:nvContentPartPr>
            <p14:xfrm>
              <a:off x="2154240" y="244800"/>
              <a:ext cx="7808400" cy="74656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6E7E7469-9479-4ACA-79B2-8D6FEB79679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144880" y="235440"/>
                <a:ext cx="7827120" cy="7484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348507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838200"/>
            <a:ext cx="8458200" cy="615950"/>
          </a:xfrm>
        </p:spPr>
        <p:txBody>
          <a:bodyPr/>
          <a:lstStyle/>
          <a:p>
            <a:r>
              <a:rPr lang="en-US" altLang="en-US" dirty="0"/>
              <a:t>Induction Variable Strength Reduction - Example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962400" y="1828800"/>
            <a:ext cx="14478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3962400" y="32004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/>
              <a:t>1. r5 = r4 - 3</a:t>
            </a:r>
          </a:p>
          <a:p>
            <a:pPr algn="ctr"/>
            <a:r>
              <a:rPr lang="en-US" altLang="en-US" sz="2000"/>
              <a:t>2. r4 = r4 + 1</a:t>
            </a:r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3124200" y="4267200"/>
            <a:ext cx="9144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5105400" y="4267200"/>
            <a:ext cx="14478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/>
              <a:t>3. r7 = r4 * r9</a:t>
            </a:r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4114800" y="5257800"/>
            <a:ext cx="16002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/>
              <a:t>4. r6 = r4 &lt;&lt; 2</a:t>
            </a:r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4114800" y="61722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>
            <a:off x="4724400" y="27432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 flipH="1">
            <a:off x="3581400" y="3886200"/>
            <a:ext cx="1066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>
            <a:off x="4724400" y="3886200"/>
            <a:ext cx="990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>
            <a:off x="3810000" y="48006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 flipH="1">
            <a:off x="4953000" y="4800600"/>
            <a:ext cx="762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>
            <a:off x="4800600" y="56388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>
            <a:off x="4267200" y="5638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 flipH="1">
            <a:off x="3048000" y="58674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flipV="1">
            <a:off x="3048000" y="29718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9" name="Line 19"/>
          <p:cNvSpPr>
            <a:spLocks noChangeShapeType="1"/>
          </p:cNvSpPr>
          <p:nvPr/>
        </p:nvSpPr>
        <p:spPr bwMode="auto">
          <a:xfrm>
            <a:off x="3048000" y="2971800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0" name="Line 20"/>
          <p:cNvSpPr>
            <a:spLocks noChangeShapeType="1"/>
          </p:cNvSpPr>
          <p:nvPr/>
        </p:nvSpPr>
        <p:spPr bwMode="auto">
          <a:xfrm>
            <a:off x="4114800" y="2971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>
            <a:off x="5867400" y="4800600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2" name="Line 22"/>
          <p:cNvSpPr>
            <a:spLocks noChangeShapeType="1"/>
          </p:cNvSpPr>
          <p:nvPr/>
        </p:nvSpPr>
        <p:spPr bwMode="auto">
          <a:xfrm flipH="1">
            <a:off x="5257800" y="59436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>
            <a:off x="5257800" y="5943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4" name="Text Box 24"/>
          <p:cNvSpPr txBox="1">
            <a:spLocks noChangeArrowheads="1"/>
          </p:cNvSpPr>
          <p:nvPr/>
        </p:nvSpPr>
        <p:spPr bwMode="auto">
          <a:xfrm>
            <a:off x="4937125" y="34671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5625" name="Text Box 18"/>
          <p:cNvSpPr txBox="1">
            <a:spLocks noChangeArrowheads="1"/>
          </p:cNvSpPr>
          <p:nvPr/>
        </p:nvSpPr>
        <p:spPr bwMode="auto">
          <a:xfrm>
            <a:off x="3429000" y="18288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25626" name="Text Box 18"/>
          <p:cNvSpPr txBox="1">
            <a:spLocks noChangeArrowheads="1"/>
          </p:cNvSpPr>
          <p:nvPr/>
        </p:nvSpPr>
        <p:spPr bwMode="auto">
          <a:xfrm>
            <a:off x="3414713" y="3200400"/>
            <a:ext cx="56038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25627" name="Text Box 18"/>
          <p:cNvSpPr txBox="1">
            <a:spLocks noChangeArrowheads="1"/>
          </p:cNvSpPr>
          <p:nvPr/>
        </p:nvSpPr>
        <p:spPr bwMode="auto">
          <a:xfrm>
            <a:off x="3008313" y="393065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BB3</a:t>
            </a:r>
          </a:p>
        </p:txBody>
      </p:sp>
      <p:sp>
        <p:nvSpPr>
          <p:cNvPr id="25628" name="Text Box 18"/>
          <p:cNvSpPr txBox="1">
            <a:spLocks noChangeArrowheads="1"/>
          </p:cNvSpPr>
          <p:nvPr/>
        </p:nvSpPr>
        <p:spPr bwMode="auto">
          <a:xfrm>
            <a:off x="5988050" y="3930650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BB4</a:t>
            </a:r>
          </a:p>
        </p:txBody>
      </p:sp>
      <p:sp>
        <p:nvSpPr>
          <p:cNvPr id="25629" name="Text Box 18"/>
          <p:cNvSpPr txBox="1">
            <a:spLocks noChangeArrowheads="1"/>
          </p:cNvSpPr>
          <p:nvPr/>
        </p:nvSpPr>
        <p:spPr bwMode="auto">
          <a:xfrm>
            <a:off x="3559175" y="5280025"/>
            <a:ext cx="5603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BB5</a:t>
            </a:r>
          </a:p>
        </p:txBody>
      </p:sp>
      <p:sp>
        <p:nvSpPr>
          <p:cNvPr id="25630" name="Text Box 18"/>
          <p:cNvSpPr txBox="1">
            <a:spLocks noChangeArrowheads="1"/>
          </p:cNvSpPr>
          <p:nvPr/>
        </p:nvSpPr>
        <p:spPr bwMode="auto">
          <a:xfrm>
            <a:off x="3559175" y="6157913"/>
            <a:ext cx="56038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BB6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0D1994CA-5872-4287-15D7-7C9E6563D6C3}"/>
                  </a:ext>
                </a:extLst>
              </p14:cNvPr>
              <p14:cNvContentPartPr/>
              <p14:nvPr/>
            </p14:nvContentPartPr>
            <p14:xfrm>
              <a:off x="307080" y="1493640"/>
              <a:ext cx="8618760" cy="59479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0D1994CA-5872-4287-15D7-7C9E6563D6C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97720" y="1484280"/>
                <a:ext cx="8637480" cy="5966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593612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Class Problem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44450" y="1431925"/>
            <a:ext cx="1830388" cy="738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u="sng">
                <a:solidFill>
                  <a:schemeClr val="tx1"/>
                </a:solidFill>
              </a:rPr>
              <a:t>Optimize this applying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induction var str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reduction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2362200" y="2441575"/>
            <a:ext cx="2209800" cy="4114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3. r5 = r5 + 1</a:t>
            </a:r>
          </a:p>
          <a:p>
            <a:r>
              <a:rPr lang="en-US" altLang="en-US"/>
              <a:t>4. r11 = r5 * 2</a:t>
            </a:r>
          </a:p>
          <a:p>
            <a:r>
              <a:rPr lang="en-US" altLang="en-US"/>
              <a:t>5. r10 = r11 + 2</a:t>
            </a:r>
          </a:p>
          <a:p>
            <a:r>
              <a:rPr lang="en-US" altLang="en-US"/>
              <a:t>6. r12 = load (r10+0)</a:t>
            </a:r>
          </a:p>
          <a:p>
            <a:r>
              <a:rPr lang="en-US" altLang="en-US"/>
              <a:t>7. r9 = r1 &lt;&lt; 1</a:t>
            </a:r>
          </a:p>
          <a:p>
            <a:r>
              <a:rPr lang="en-US" altLang="en-US"/>
              <a:t>8. r4 = r9 - 10</a:t>
            </a:r>
          </a:p>
          <a:p>
            <a:r>
              <a:rPr lang="en-US" altLang="en-US"/>
              <a:t>9. r3 = load(r4+4)</a:t>
            </a:r>
          </a:p>
          <a:p>
            <a:r>
              <a:rPr lang="en-US" altLang="en-US"/>
              <a:t>10. r3 = r3 + 1</a:t>
            </a:r>
          </a:p>
          <a:p>
            <a:r>
              <a:rPr lang="en-US" altLang="en-US"/>
              <a:t>11. store(r4+0, r3)</a:t>
            </a:r>
          </a:p>
          <a:p>
            <a:r>
              <a:rPr lang="en-US" altLang="en-US"/>
              <a:t>12. r7 = r3 &lt;&lt; 2</a:t>
            </a:r>
          </a:p>
          <a:p>
            <a:r>
              <a:rPr lang="en-US" altLang="en-US"/>
              <a:t>13. r6 = load(r7+0)</a:t>
            </a:r>
          </a:p>
          <a:p>
            <a:r>
              <a:rPr lang="en-US" altLang="en-US"/>
              <a:t>14. r13 = r2 - 1</a:t>
            </a:r>
          </a:p>
          <a:p>
            <a:r>
              <a:rPr lang="en-US" altLang="en-US"/>
              <a:t>15. r1 = r1 + 1</a:t>
            </a:r>
          </a:p>
          <a:p>
            <a:r>
              <a:rPr lang="en-US" altLang="en-US"/>
              <a:t>16. r2 = r2 + 1</a:t>
            </a:r>
          </a:p>
          <a:p>
            <a:endParaRPr lang="en-US" altLang="en-US" sz="1600"/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2362200" y="1603375"/>
            <a:ext cx="22098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1. r1 = 0</a:t>
            </a:r>
          </a:p>
          <a:p>
            <a:r>
              <a:rPr lang="en-US" altLang="en-US"/>
              <a:t>2. r2 = 0</a:t>
            </a:r>
          </a:p>
        </p:txBody>
      </p:sp>
      <p:sp>
        <p:nvSpPr>
          <p:cNvPr id="26630" name="Line 6"/>
          <p:cNvSpPr>
            <a:spLocks noChangeShapeType="1"/>
          </p:cNvSpPr>
          <p:nvPr/>
        </p:nvSpPr>
        <p:spPr bwMode="auto">
          <a:xfrm>
            <a:off x="3429000" y="21367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2667000" y="6556375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 flipH="1">
            <a:off x="1905000" y="6708775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 flipV="1">
            <a:off x="1905000" y="2289175"/>
            <a:ext cx="0" cy="441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>
            <a:off x="1905000" y="2289175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5" name="Line 11"/>
          <p:cNvSpPr>
            <a:spLocks noChangeShapeType="1"/>
          </p:cNvSpPr>
          <p:nvPr/>
        </p:nvSpPr>
        <p:spPr bwMode="auto">
          <a:xfrm>
            <a:off x="2743200" y="2289175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6" name="Rectangle 12"/>
          <p:cNvSpPr>
            <a:spLocks noChangeArrowheads="1"/>
          </p:cNvSpPr>
          <p:nvPr/>
        </p:nvSpPr>
        <p:spPr bwMode="auto">
          <a:xfrm>
            <a:off x="2393373" y="6833466"/>
            <a:ext cx="2209800" cy="574964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r13, r12, r6, r10</a:t>
            </a:r>
          </a:p>
          <a:p>
            <a:pPr algn="ctr"/>
            <a:r>
              <a:rPr lang="en-US" altLang="en-US"/>
              <a:t>liveout</a:t>
            </a:r>
          </a:p>
        </p:txBody>
      </p:sp>
      <p:sp>
        <p:nvSpPr>
          <p:cNvPr id="26641" name="Line 17"/>
          <p:cNvSpPr>
            <a:spLocks noChangeShapeType="1"/>
          </p:cNvSpPr>
          <p:nvPr/>
        </p:nvSpPr>
        <p:spPr bwMode="auto">
          <a:xfrm>
            <a:off x="3276600" y="65563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2" name="Text Box 18"/>
          <p:cNvSpPr txBox="1">
            <a:spLocks noChangeArrowheads="1"/>
          </p:cNvSpPr>
          <p:nvPr/>
        </p:nvSpPr>
        <p:spPr bwMode="auto">
          <a:xfrm>
            <a:off x="1806575" y="1600200"/>
            <a:ext cx="555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BB1</a:t>
            </a:r>
          </a:p>
        </p:txBody>
      </p:sp>
      <p:sp>
        <p:nvSpPr>
          <p:cNvPr id="26643" name="Text Box 18"/>
          <p:cNvSpPr txBox="1">
            <a:spLocks noChangeArrowheads="1"/>
          </p:cNvSpPr>
          <p:nvPr/>
        </p:nvSpPr>
        <p:spPr bwMode="auto">
          <a:xfrm>
            <a:off x="1822450" y="2441575"/>
            <a:ext cx="5588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/>
              <a:t>BB2</a:t>
            </a:r>
          </a:p>
        </p:txBody>
      </p:sp>
      <p:sp>
        <p:nvSpPr>
          <p:cNvPr id="26644" name="Text Box 18"/>
          <p:cNvSpPr txBox="1">
            <a:spLocks noChangeArrowheads="1"/>
          </p:cNvSpPr>
          <p:nvPr/>
        </p:nvSpPr>
        <p:spPr bwMode="auto">
          <a:xfrm>
            <a:off x="1822450" y="6833177"/>
            <a:ext cx="5588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dirty="0"/>
              <a:t>BB3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12F12BEC-F261-7F03-9DF6-01FED633E861}"/>
                  </a:ext>
                </a:extLst>
              </p14:cNvPr>
              <p14:cNvContentPartPr/>
              <p14:nvPr/>
            </p14:nvContentPartPr>
            <p14:xfrm>
              <a:off x="-360" y="1468080"/>
              <a:ext cx="1732680" cy="8258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12F12BEC-F261-7F03-9DF6-01FED633E86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-9720" y="1458720"/>
                <a:ext cx="1751400" cy="844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445039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Class Problem Solution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180975" y="1600200"/>
            <a:ext cx="20843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u="sng">
                <a:solidFill>
                  <a:schemeClr val="tx1"/>
                </a:solidFill>
              </a:rPr>
              <a:t>Optimize this applying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induction var str reduction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2362200" y="2514600"/>
            <a:ext cx="2209800" cy="4114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600"/>
              <a:t>r5 = r5 + 1</a:t>
            </a:r>
          </a:p>
          <a:p>
            <a:pPr algn="ctr"/>
            <a:r>
              <a:rPr lang="en-US" altLang="en-US" sz="1600"/>
              <a:t>r11 = r5 * 2</a:t>
            </a:r>
          </a:p>
          <a:p>
            <a:pPr algn="ctr"/>
            <a:r>
              <a:rPr lang="en-US" altLang="en-US" sz="1600"/>
              <a:t>r10 = r11 + 2</a:t>
            </a:r>
          </a:p>
          <a:p>
            <a:pPr algn="ctr"/>
            <a:r>
              <a:rPr lang="en-US" altLang="en-US" sz="1600"/>
              <a:t>r12 = load (r10+0)</a:t>
            </a:r>
          </a:p>
          <a:p>
            <a:pPr algn="ctr"/>
            <a:r>
              <a:rPr lang="en-US" altLang="en-US" sz="1600"/>
              <a:t>r9 = r1 &lt;&lt; 1</a:t>
            </a:r>
          </a:p>
          <a:p>
            <a:pPr algn="ctr"/>
            <a:r>
              <a:rPr lang="en-US" altLang="en-US" sz="1600"/>
              <a:t>r4 = r9 - 10</a:t>
            </a:r>
          </a:p>
          <a:p>
            <a:pPr algn="ctr"/>
            <a:r>
              <a:rPr lang="en-US" altLang="en-US" sz="1600"/>
              <a:t>r3 = load(r4+4)</a:t>
            </a:r>
          </a:p>
          <a:p>
            <a:pPr algn="ctr"/>
            <a:r>
              <a:rPr lang="en-US" altLang="en-US" sz="1600"/>
              <a:t>r3 = r3 + 1</a:t>
            </a:r>
          </a:p>
          <a:p>
            <a:pPr algn="ctr"/>
            <a:r>
              <a:rPr lang="en-US" altLang="en-US" sz="1600"/>
              <a:t>store(r4+0, r3)</a:t>
            </a:r>
          </a:p>
          <a:p>
            <a:pPr algn="ctr"/>
            <a:r>
              <a:rPr lang="en-US" altLang="en-US" sz="1600"/>
              <a:t>r7 = r3 &lt;&lt; 2</a:t>
            </a:r>
          </a:p>
          <a:p>
            <a:pPr algn="ctr"/>
            <a:r>
              <a:rPr lang="en-US" altLang="en-US" sz="1600"/>
              <a:t>r6 = load(r7+0)</a:t>
            </a:r>
          </a:p>
          <a:p>
            <a:pPr algn="ctr"/>
            <a:r>
              <a:rPr lang="en-US" altLang="en-US" sz="1600"/>
              <a:t>r13 = r2 - 1</a:t>
            </a:r>
          </a:p>
          <a:p>
            <a:pPr algn="ctr"/>
            <a:r>
              <a:rPr lang="en-US" altLang="en-US" sz="1600"/>
              <a:t>r1 = r1 + 1</a:t>
            </a:r>
          </a:p>
          <a:p>
            <a:pPr algn="ctr"/>
            <a:r>
              <a:rPr lang="en-US" altLang="en-US" sz="1600"/>
              <a:t>r2 = r2 + 1</a:t>
            </a:r>
          </a:p>
          <a:p>
            <a:pPr algn="ctr"/>
            <a:endParaRPr lang="en-US" altLang="en-US" sz="1600"/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2362200" y="1676400"/>
            <a:ext cx="22098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r1 = 0</a:t>
            </a:r>
          </a:p>
          <a:p>
            <a:pPr algn="ctr"/>
            <a:r>
              <a:rPr lang="en-US" altLang="en-US"/>
              <a:t>r2 = 0</a:t>
            </a:r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3429000" y="2209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>
            <a:off x="2667000" y="6629400"/>
            <a:ext cx="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6" name="Line 8"/>
          <p:cNvSpPr>
            <a:spLocks noChangeShapeType="1"/>
          </p:cNvSpPr>
          <p:nvPr/>
        </p:nvSpPr>
        <p:spPr bwMode="auto">
          <a:xfrm flipH="1">
            <a:off x="1905000" y="6705600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 flipV="1">
            <a:off x="1905000" y="2362200"/>
            <a:ext cx="0" cy="434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8" name="Line 10"/>
          <p:cNvSpPr>
            <a:spLocks noChangeShapeType="1"/>
          </p:cNvSpPr>
          <p:nvPr/>
        </p:nvSpPr>
        <p:spPr bwMode="auto">
          <a:xfrm>
            <a:off x="1905000" y="2362200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9" name="Line 11"/>
          <p:cNvSpPr>
            <a:spLocks noChangeShapeType="1"/>
          </p:cNvSpPr>
          <p:nvPr/>
        </p:nvSpPr>
        <p:spPr bwMode="auto">
          <a:xfrm>
            <a:off x="2743200" y="23622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2366963" y="6781800"/>
            <a:ext cx="22098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/>
              <a:t>r13, r12, r6, r10</a:t>
            </a:r>
          </a:p>
          <a:p>
            <a:pPr algn="ctr"/>
            <a:r>
              <a:rPr lang="en-US" altLang="en-US"/>
              <a:t>liveout</a:t>
            </a:r>
          </a:p>
        </p:txBody>
      </p:sp>
      <p:sp>
        <p:nvSpPr>
          <p:cNvPr id="27661" name="Line 13"/>
          <p:cNvSpPr>
            <a:spLocks noChangeShapeType="1"/>
          </p:cNvSpPr>
          <p:nvPr/>
        </p:nvSpPr>
        <p:spPr bwMode="auto">
          <a:xfrm>
            <a:off x="3581400" y="66294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2" name="Right Arrow 1"/>
          <p:cNvSpPr>
            <a:spLocks noChangeArrowheads="1"/>
          </p:cNvSpPr>
          <p:nvPr/>
        </p:nvSpPr>
        <p:spPr bwMode="auto">
          <a:xfrm>
            <a:off x="4953000" y="4267200"/>
            <a:ext cx="609600" cy="5334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7663" name="Rectangle 4"/>
          <p:cNvSpPr>
            <a:spLocks noChangeArrowheads="1"/>
          </p:cNvSpPr>
          <p:nvPr/>
        </p:nvSpPr>
        <p:spPr bwMode="auto">
          <a:xfrm>
            <a:off x="6167438" y="2438400"/>
            <a:ext cx="2209800" cy="4114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/>
              <a:t>r5 = r5 + 1</a:t>
            </a:r>
          </a:p>
          <a:p>
            <a:pPr algn="ctr"/>
            <a:r>
              <a:rPr lang="en-US" altLang="en-US" sz="1400">
                <a:solidFill>
                  <a:srgbClr val="FF0000"/>
                </a:solidFill>
              </a:rPr>
              <a:t>r111 = r111 + 2</a:t>
            </a:r>
          </a:p>
          <a:p>
            <a:pPr algn="ctr"/>
            <a:r>
              <a:rPr lang="en-US" altLang="en-US" sz="1400">
                <a:solidFill>
                  <a:srgbClr val="FF0000"/>
                </a:solidFill>
              </a:rPr>
              <a:t>r11 = r111</a:t>
            </a:r>
          </a:p>
          <a:p>
            <a:pPr algn="ctr"/>
            <a:r>
              <a:rPr lang="en-US" altLang="en-US" sz="1400"/>
              <a:t>r10 = r11 + 2</a:t>
            </a:r>
          </a:p>
          <a:p>
            <a:pPr algn="ctr"/>
            <a:r>
              <a:rPr lang="en-US" altLang="en-US" sz="1400"/>
              <a:t>r12 = load (r10+0)</a:t>
            </a:r>
          </a:p>
          <a:p>
            <a:pPr algn="ctr"/>
            <a:r>
              <a:rPr lang="en-US" altLang="en-US" sz="1400">
                <a:solidFill>
                  <a:srgbClr val="FF0000"/>
                </a:solidFill>
              </a:rPr>
              <a:t>r9 = r109</a:t>
            </a:r>
          </a:p>
          <a:p>
            <a:pPr algn="ctr"/>
            <a:r>
              <a:rPr lang="en-US" altLang="en-US" sz="1400"/>
              <a:t>r4 = r9 - 10</a:t>
            </a:r>
          </a:p>
          <a:p>
            <a:pPr algn="ctr"/>
            <a:r>
              <a:rPr lang="en-US" altLang="en-US" sz="1400"/>
              <a:t>r3 = load(r4+4)</a:t>
            </a:r>
          </a:p>
          <a:p>
            <a:pPr algn="ctr"/>
            <a:r>
              <a:rPr lang="en-US" altLang="en-US" sz="1400"/>
              <a:t>r3 = r3 + 1</a:t>
            </a:r>
          </a:p>
          <a:p>
            <a:pPr algn="ctr"/>
            <a:r>
              <a:rPr lang="en-US" altLang="en-US" sz="1400"/>
              <a:t>store(r4+0, r3)</a:t>
            </a:r>
          </a:p>
          <a:p>
            <a:pPr algn="ctr"/>
            <a:r>
              <a:rPr lang="en-US" altLang="en-US" sz="1400"/>
              <a:t>r7 = r3 &lt;&lt; 2</a:t>
            </a:r>
          </a:p>
          <a:p>
            <a:pPr algn="ctr"/>
            <a:r>
              <a:rPr lang="en-US" altLang="en-US" sz="1400"/>
              <a:t>r6 = load(r7+0)</a:t>
            </a:r>
          </a:p>
          <a:p>
            <a:pPr algn="ctr"/>
            <a:r>
              <a:rPr lang="en-US" altLang="en-US" sz="1400">
                <a:solidFill>
                  <a:srgbClr val="FF0000"/>
                </a:solidFill>
              </a:rPr>
              <a:t>r13 = r113</a:t>
            </a:r>
          </a:p>
          <a:p>
            <a:pPr algn="ctr"/>
            <a:r>
              <a:rPr lang="en-US" altLang="en-US" sz="1400"/>
              <a:t>r1 = r1 + 1</a:t>
            </a:r>
          </a:p>
          <a:p>
            <a:pPr algn="ctr"/>
            <a:r>
              <a:rPr lang="en-US" altLang="en-US" sz="1400">
                <a:solidFill>
                  <a:srgbClr val="FF0000"/>
                </a:solidFill>
              </a:rPr>
              <a:t>r109 = r109 + 2</a:t>
            </a:r>
          </a:p>
          <a:p>
            <a:pPr algn="ctr"/>
            <a:r>
              <a:rPr lang="en-US" altLang="en-US" sz="1400"/>
              <a:t>r2 = r2 + 1</a:t>
            </a:r>
          </a:p>
          <a:p>
            <a:pPr algn="ctr"/>
            <a:r>
              <a:rPr lang="en-US" altLang="en-US" sz="1400">
                <a:solidFill>
                  <a:srgbClr val="FF0000"/>
                </a:solidFill>
              </a:rPr>
              <a:t>r113 = r113 + 1</a:t>
            </a:r>
          </a:p>
          <a:p>
            <a:pPr algn="ctr"/>
            <a:endParaRPr lang="en-US" altLang="en-US" sz="1600"/>
          </a:p>
        </p:txBody>
      </p:sp>
      <p:sp>
        <p:nvSpPr>
          <p:cNvPr id="27664" name="Rectangle 5"/>
          <p:cNvSpPr>
            <a:spLocks noChangeArrowheads="1"/>
          </p:cNvSpPr>
          <p:nvPr/>
        </p:nvSpPr>
        <p:spPr bwMode="auto">
          <a:xfrm>
            <a:off x="6151563" y="838200"/>
            <a:ext cx="2209800" cy="1295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/>
              <a:t>r1 = 0</a:t>
            </a:r>
          </a:p>
          <a:p>
            <a:pPr algn="ctr"/>
            <a:r>
              <a:rPr lang="en-US" altLang="en-US" sz="1400"/>
              <a:t>r2 = 0</a:t>
            </a:r>
          </a:p>
          <a:p>
            <a:pPr algn="ctr"/>
            <a:r>
              <a:rPr lang="en-US" altLang="en-US" sz="1400">
                <a:solidFill>
                  <a:srgbClr val="FF0000"/>
                </a:solidFill>
              </a:rPr>
              <a:t>r111 = r5 * 2</a:t>
            </a:r>
          </a:p>
          <a:p>
            <a:pPr algn="ctr"/>
            <a:r>
              <a:rPr lang="en-US" altLang="en-US" sz="1400">
                <a:solidFill>
                  <a:srgbClr val="FF0000"/>
                </a:solidFill>
              </a:rPr>
              <a:t>r109 = r1 &lt;&lt; 1</a:t>
            </a:r>
          </a:p>
          <a:p>
            <a:pPr algn="ctr"/>
            <a:r>
              <a:rPr lang="en-US" altLang="en-US" sz="1400">
                <a:solidFill>
                  <a:srgbClr val="FF0000"/>
                </a:solidFill>
              </a:rPr>
              <a:t>r113 = r2 -1 </a:t>
            </a:r>
          </a:p>
        </p:txBody>
      </p:sp>
      <p:sp>
        <p:nvSpPr>
          <p:cNvPr id="27665" name="Line 6"/>
          <p:cNvSpPr>
            <a:spLocks noChangeShapeType="1"/>
          </p:cNvSpPr>
          <p:nvPr/>
        </p:nvSpPr>
        <p:spPr bwMode="auto">
          <a:xfrm>
            <a:off x="7234238" y="2133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6" name="Line 7"/>
          <p:cNvSpPr>
            <a:spLocks noChangeShapeType="1"/>
          </p:cNvSpPr>
          <p:nvPr/>
        </p:nvSpPr>
        <p:spPr bwMode="auto">
          <a:xfrm>
            <a:off x="6472238" y="6553200"/>
            <a:ext cx="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7" name="Line 8"/>
          <p:cNvSpPr>
            <a:spLocks noChangeShapeType="1"/>
          </p:cNvSpPr>
          <p:nvPr/>
        </p:nvSpPr>
        <p:spPr bwMode="auto">
          <a:xfrm flipH="1">
            <a:off x="5710238" y="6629400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8" name="Line 9"/>
          <p:cNvSpPr>
            <a:spLocks noChangeShapeType="1"/>
          </p:cNvSpPr>
          <p:nvPr/>
        </p:nvSpPr>
        <p:spPr bwMode="auto">
          <a:xfrm flipV="1">
            <a:off x="5710238" y="2286000"/>
            <a:ext cx="0" cy="434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9" name="Line 10"/>
          <p:cNvSpPr>
            <a:spLocks noChangeShapeType="1"/>
          </p:cNvSpPr>
          <p:nvPr/>
        </p:nvSpPr>
        <p:spPr bwMode="auto">
          <a:xfrm>
            <a:off x="5710238" y="2286000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0" name="Line 11"/>
          <p:cNvSpPr>
            <a:spLocks noChangeShapeType="1"/>
          </p:cNvSpPr>
          <p:nvPr/>
        </p:nvSpPr>
        <p:spPr bwMode="auto">
          <a:xfrm>
            <a:off x="6548438" y="22860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1" name="Rectangle 12"/>
          <p:cNvSpPr>
            <a:spLocks noChangeArrowheads="1"/>
          </p:cNvSpPr>
          <p:nvPr/>
        </p:nvSpPr>
        <p:spPr bwMode="auto">
          <a:xfrm>
            <a:off x="6172200" y="6705600"/>
            <a:ext cx="2209800" cy="533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1400"/>
              <a:t>r13, r12, r6, r10</a:t>
            </a:r>
          </a:p>
          <a:p>
            <a:pPr algn="ctr"/>
            <a:r>
              <a:rPr lang="en-US" altLang="en-US" sz="1400"/>
              <a:t>liveout</a:t>
            </a:r>
          </a:p>
        </p:txBody>
      </p:sp>
      <p:sp>
        <p:nvSpPr>
          <p:cNvPr id="27672" name="Line 13"/>
          <p:cNvSpPr>
            <a:spLocks noChangeShapeType="1"/>
          </p:cNvSpPr>
          <p:nvPr/>
        </p:nvSpPr>
        <p:spPr bwMode="auto">
          <a:xfrm>
            <a:off x="7386638" y="65532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73" name="TextBox 2"/>
          <p:cNvSpPr txBox="1">
            <a:spLocks noChangeArrowheads="1"/>
          </p:cNvSpPr>
          <p:nvPr/>
        </p:nvSpPr>
        <p:spPr bwMode="auto">
          <a:xfrm>
            <a:off x="8382000" y="2590800"/>
            <a:ext cx="170338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rgbClr val="FF0000"/>
                </a:solidFill>
              </a:rPr>
              <a:t>Note, after copy</a:t>
            </a:r>
            <a:br>
              <a:rPr lang="en-US" altLang="en-US" sz="1600" b="1">
                <a:solidFill>
                  <a:srgbClr val="FF0000"/>
                </a:solidFill>
              </a:rPr>
            </a:br>
            <a:r>
              <a:rPr lang="en-US" altLang="en-US" sz="1600" b="1">
                <a:solidFill>
                  <a:srgbClr val="FF0000"/>
                </a:solidFill>
              </a:rPr>
              <a:t>propagation, r10 </a:t>
            </a:r>
            <a:br>
              <a:rPr lang="en-US" altLang="en-US" sz="1600" b="1">
                <a:solidFill>
                  <a:srgbClr val="FF0000"/>
                </a:solidFill>
              </a:rPr>
            </a:br>
            <a:r>
              <a:rPr lang="en-US" altLang="en-US" sz="1600" b="1">
                <a:solidFill>
                  <a:srgbClr val="FF0000"/>
                </a:solidFill>
              </a:rPr>
              <a:t>and r4 can be</a:t>
            </a:r>
            <a:br>
              <a:rPr lang="en-US" altLang="en-US" sz="1600" b="1">
                <a:solidFill>
                  <a:srgbClr val="FF0000"/>
                </a:solidFill>
              </a:rPr>
            </a:br>
            <a:r>
              <a:rPr lang="en-US" altLang="en-US" sz="1600" b="1">
                <a:solidFill>
                  <a:srgbClr val="FF0000"/>
                </a:solidFill>
              </a:rPr>
              <a:t>strength reduced</a:t>
            </a:r>
            <a:br>
              <a:rPr lang="en-US" altLang="en-US" sz="1600" b="1">
                <a:solidFill>
                  <a:srgbClr val="FF0000"/>
                </a:solidFill>
              </a:rPr>
            </a:br>
            <a:r>
              <a:rPr lang="en-US" altLang="en-US" sz="1600" b="1">
                <a:solidFill>
                  <a:srgbClr val="FF0000"/>
                </a:solidFill>
              </a:rPr>
              <a:t>as well.</a:t>
            </a:r>
          </a:p>
        </p:txBody>
      </p:sp>
    </p:spTree>
    <p:extLst>
      <p:ext uri="{BB962C8B-B14F-4D97-AF65-F5344CB8AC3E}">
        <p14:creationId xmlns:p14="http://schemas.microsoft.com/office/powerpoint/2010/main" val="6919849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ILP Optimization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Traditional optimizations</a:t>
            </a:r>
          </a:p>
          <a:p>
            <a:pPr lvl="1"/>
            <a:r>
              <a:rPr lang="en-US" altLang="en-US"/>
              <a:t>Redundancy elimination</a:t>
            </a:r>
          </a:p>
          <a:p>
            <a:pPr lvl="1"/>
            <a:r>
              <a:rPr lang="en-US" altLang="en-US"/>
              <a:t>Reducing operation count</a:t>
            </a:r>
          </a:p>
          <a:p>
            <a:r>
              <a:rPr lang="en-US" altLang="en-US"/>
              <a:t>ILP (instruction-level parallelism) optimizations</a:t>
            </a:r>
          </a:p>
          <a:p>
            <a:pPr lvl="1"/>
            <a:r>
              <a:rPr lang="en-US" altLang="en-US"/>
              <a:t>Increase the amount of parallelism and the ability to overlap operations</a:t>
            </a:r>
          </a:p>
          <a:p>
            <a:pPr lvl="1"/>
            <a:r>
              <a:rPr lang="en-US" altLang="en-US"/>
              <a:t>Operation count is secondary, often trade parallelism for extra instructions (avoid code explosion)</a:t>
            </a:r>
          </a:p>
          <a:p>
            <a:r>
              <a:rPr lang="en-US" altLang="en-US"/>
              <a:t>ILP increased by breaking dependences</a:t>
            </a:r>
          </a:p>
          <a:p>
            <a:pPr lvl="1"/>
            <a:r>
              <a:rPr lang="en-US" altLang="en-US"/>
              <a:t>True or flow = read after write dependence</a:t>
            </a:r>
          </a:p>
          <a:p>
            <a:pPr lvl="1"/>
            <a:r>
              <a:rPr lang="en-US" altLang="en-US"/>
              <a:t>False or (anti/output) = write after read, write after write</a:t>
            </a:r>
          </a:p>
          <a:p>
            <a:pPr lvl="2"/>
            <a:endParaRPr lang="en-US" alt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8EC080ED-669F-7601-D6D7-13DF52102D02}"/>
                  </a:ext>
                </a:extLst>
              </p14:cNvPr>
              <p14:cNvContentPartPr/>
              <p14:nvPr/>
            </p14:nvContentPartPr>
            <p14:xfrm>
              <a:off x="695160" y="443520"/>
              <a:ext cx="8706240" cy="63216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8EC080ED-669F-7601-D6D7-13DF52102D0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85800" y="434160"/>
                <a:ext cx="8724960" cy="63403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2"/>
          <p:cNvSpPr>
            <a:spLocks noChangeArrowheads="1"/>
          </p:cNvSpPr>
          <p:nvPr/>
        </p:nvSpPr>
        <p:spPr bwMode="auto">
          <a:xfrm>
            <a:off x="5308600" y="2743200"/>
            <a:ext cx="2209800" cy="1676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Back Substitution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/>
              <a:t>Generation of expressions by compiler frontends is very sequential</a:t>
            </a:r>
          </a:p>
          <a:p>
            <a:pPr lvl="1">
              <a:lnSpc>
                <a:spcPct val="90000"/>
              </a:lnSpc>
            </a:pPr>
            <a:r>
              <a:rPr lang="en-US" altLang="en-US" sz="1800"/>
              <a:t>Account for operator precedence</a:t>
            </a:r>
          </a:p>
          <a:p>
            <a:pPr lvl="1">
              <a:lnSpc>
                <a:spcPct val="90000"/>
              </a:lnSpc>
            </a:pPr>
            <a:r>
              <a:rPr lang="en-US" altLang="en-US" sz="1800"/>
              <a:t>Apply left-to-right within same precedence</a:t>
            </a:r>
          </a:p>
          <a:p>
            <a:pPr>
              <a:lnSpc>
                <a:spcPct val="90000"/>
              </a:lnSpc>
            </a:pPr>
            <a:r>
              <a:rPr lang="en-US" altLang="en-US" sz="2000"/>
              <a:t>Back substitution</a:t>
            </a:r>
          </a:p>
          <a:p>
            <a:pPr lvl="1">
              <a:lnSpc>
                <a:spcPct val="90000"/>
              </a:lnSpc>
            </a:pPr>
            <a:r>
              <a:rPr lang="en-US" altLang="en-US" sz="1800"/>
              <a:t>Create larger expressions</a:t>
            </a:r>
          </a:p>
          <a:p>
            <a:pPr lvl="2">
              <a:lnSpc>
                <a:spcPct val="90000"/>
              </a:lnSpc>
            </a:pPr>
            <a:r>
              <a:rPr lang="en-US" altLang="en-US" sz="1600"/>
              <a:t>Iteratively substitute RHS expression for LHS variable</a:t>
            </a:r>
          </a:p>
          <a:p>
            <a:pPr lvl="1">
              <a:lnSpc>
                <a:spcPct val="90000"/>
              </a:lnSpc>
            </a:pPr>
            <a:r>
              <a:rPr lang="en-US" altLang="en-US" sz="1800"/>
              <a:t>Note – may correspond to multiple source statements</a:t>
            </a:r>
          </a:p>
          <a:p>
            <a:pPr lvl="1">
              <a:lnSpc>
                <a:spcPct val="90000"/>
              </a:lnSpc>
            </a:pPr>
            <a:r>
              <a:rPr lang="en-US" altLang="en-US" sz="1800"/>
              <a:t>Enable subsequent optis</a:t>
            </a:r>
          </a:p>
          <a:p>
            <a:pPr>
              <a:lnSpc>
                <a:spcPct val="90000"/>
              </a:lnSpc>
            </a:pPr>
            <a:r>
              <a:rPr lang="en-US" altLang="en-US" sz="2000"/>
              <a:t>Optimization</a:t>
            </a:r>
          </a:p>
          <a:p>
            <a:pPr lvl="1">
              <a:lnSpc>
                <a:spcPct val="90000"/>
              </a:lnSpc>
            </a:pPr>
            <a:r>
              <a:rPr lang="en-US" altLang="en-US" sz="1800"/>
              <a:t>Re-compute expression in a more favorable manner</a:t>
            </a:r>
          </a:p>
        </p:txBody>
      </p:sp>
      <p:sp>
        <p:nvSpPr>
          <p:cNvPr id="23557" name="Text Box 4"/>
          <p:cNvSpPr txBox="1">
            <a:spLocks noChangeArrowheads="1"/>
          </p:cNvSpPr>
          <p:nvPr/>
        </p:nvSpPr>
        <p:spPr bwMode="auto">
          <a:xfrm>
            <a:off x="5522913" y="2820988"/>
            <a:ext cx="1781175" cy="1477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1. r9 = r1 + r2</a:t>
            </a:r>
          </a:p>
          <a:p>
            <a:r>
              <a:rPr lang="en-US" altLang="en-US" b="1"/>
              <a:t>2. r10 = r9 + r3</a:t>
            </a:r>
          </a:p>
          <a:p>
            <a:r>
              <a:rPr lang="en-US" altLang="en-US" b="1"/>
              <a:t>3. r11 = r10 - r4</a:t>
            </a:r>
          </a:p>
          <a:p>
            <a:r>
              <a:rPr lang="en-US" altLang="en-US" b="1"/>
              <a:t>4. r12 = r11 + r5</a:t>
            </a:r>
          </a:p>
          <a:p>
            <a:r>
              <a:rPr lang="en-US" altLang="en-US" b="1"/>
              <a:t>5. r13 = r12 – r6</a:t>
            </a:r>
          </a:p>
        </p:txBody>
      </p:sp>
      <p:sp>
        <p:nvSpPr>
          <p:cNvPr id="23558" name="Text Box 5"/>
          <p:cNvSpPr txBox="1">
            <a:spLocks noChangeArrowheads="1"/>
          </p:cNvSpPr>
          <p:nvPr/>
        </p:nvSpPr>
        <p:spPr bwMode="auto">
          <a:xfrm>
            <a:off x="4876800" y="4492625"/>
            <a:ext cx="3473450" cy="228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Subs r12: </a:t>
            </a:r>
          </a:p>
          <a:p>
            <a:r>
              <a:rPr lang="en-US" altLang="en-US" b="1"/>
              <a:t>    r13 = r11 + r5 – r6</a:t>
            </a:r>
          </a:p>
          <a:p>
            <a:r>
              <a:rPr lang="en-US" altLang="en-US" b="1"/>
              <a:t>Subs r11:</a:t>
            </a:r>
          </a:p>
          <a:p>
            <a:r>
              <a:rPr lang="en-US" altLang="en-US" b="1"/>
              <a:t>    r13 = r10 – r4 + r5 – r6</a:t>
            </a:r>
          </a:p>
          <a:p>
            <a:r>
              <a:rPr lang="en-US" altLang="en-US" b="1"/>
              <a:t>Subs r10</a:t>
            </a:r>
          </a:p>
          <a:p>
            <a:r>
              <a:rPr lang="en-US" altLang="en-US" b="1"/>
              <a:t>    r13 = r9 + r3 – r4 + r5 – r6</a:t>
            </a:r>
          </a:p>
          <a:p>
            <a:r>
              <a:rPr lang="en-US" altLang="en-US" b="1"/>
              <a:t>Subs r9</a:t>
            </a:r>
          </a:p>
          <a:p>
            <a:r>
              <a:rPr lang="en-US" altLang="en-US" b="1"/>
              <a:t>    r13 = r1 + r2 + r3 – r4 + r5 – r6</a:t>
            </a:r>
          </a:p>
        </p:txBody>
      </p:sp>
      <p:sp>
        <p:nvSpPr>
          <p:cNvPr id="23559" name="Text Box 6"/>
          <p:cNvSpPr txBox="1">
            <a:spLocks noChangeArrowheads="1"/>
          </p:cNvSpPr>
          <p:nvPr/>
        </p:nvSpPr>
        <p:spPr bwMode="auto">
          <a:xfrm>
            <a:off x="5029200" y="1978025"/>
            <a:ext cx="2457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y = a + b + c – d + e – f;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FFC36962-20F9-F10A-3F48-7F057E9B5E8C}"/>
                  </a:ext>
                </a:extLst>
              </p14:cNvPr>
              <p14:cNvContentPartPr/>
              <p14:nvPr/>
            </p14:nvContentPartPr>
            <p14:xfrm>
              <a:off x="354960" y="252000"/>
              <a:ext cx="8801640" cy="66330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FFC36962-20F9-F10A-3F48-7F057E9B5E8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45600" y="242640"/>
                <a:ext cx="8820360" cy="66517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Tree Height Reduction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en-US" sz="1800"/>
              <a:t>Re-compute expression as a balanced binary tree</a:t>
            </a:r>
          </a:p>
          <a:p>
            <a:pPr lvl="1"/>
            <a:r>
              <a:rPr lang="en-US" altLang="en-US" sz="1600"/>
              <a:t>Obey precedence rules</a:t>
            </a:r>
          </a:p>
          <a:p>
            <a:pPr lvl="1"/>
            <a:r>
              <a:rPr lang="en-US" altLang="en-US" sz="1600"/>
              <a:t>Essentially re-parenthesize</a:t>
            </a:r>
          </a:p>
          <a:p>
            <a:pPr lvl="1"/>
            <a:r>
              <a:rPr lang="en-US" altLang="en-US" sz="1600"/>
              <a:t>Combine literals if possible</a:t>
            </a:r>
          </a:p>
          <a:p>
            <a:r>
              <a:rPr lang="en-US" altLang="en-US" sz="1800"/>
              <a:t>Effects</a:t>
            </a:r>
          </a:p>
          <a:p>
            <a:pPr lvl="1"/>
            <a:r>
              <a:rPr lang="en-US" altLang="en-US" sz="1600"/>
              <a:t>Height reduced (n terms)</a:t>
            </a:r>
          </a:p>
          <a:p>
            <a:pPr lvl="2"/>
            <a:r>
              <a:rPr lang="en-US" altLang="en-US" sz="1400"/>
              <a:t>n-1 (assuming unit latency)</a:t>
            </a:r>
          </a:p>
          <a:p>
            <a:pPr lvl="2"/>
            <a:r>
              <a:rPr lang="en-US" altLang="en-US" sz="1400"/>
              <a:t>ceil(log2(n))</a:t>
            </a:r>
          </a:p>
          <a:p>
            <a:pPr lvl="1"/>
            <a:r>
              <a:rPr lang="en-US" altLang="en-US" sz="1600"/>
              <a:t>Number of operations remains constant</a:t>
            </a:r>
          </a:p>
          <a:p>
            <a:pPr lvl="1"/>
            <a:r>
              <a:rPr lang="en-US" altLang="en-US" sz="1600"/>
              <a:t>Cost</a:t>
            </a:r>
          </a:p>
          <a:p>
            <a:pPr lvl="2"/>
            <a:r>
              <a:rPr lang="en-US" altLang="en-US" sz="1400"/>
              <a:t>Temporary registers “live” longer</a:t>
            </a:r>
          </a:p>
          <a:p>
            <a:pPr lvl="1"/>
            <a:r>
              <a:rPr lang="en-US" altLang="en-US" sz="1600"/>
              <a:t>Watch out for</a:t>
            </a:r>
          </a:p>
          <a:p>
            <a:pPr lvl="2"/>
            <a:r>
              <a:rPr lang="en-US" altLang="en-US" sz="1400"/>
              <a:t>Always ok for integer arithmetic</a:t>
            </a:r>
          </a:p>
          <a:p>
            <a:pPr lvl="2"/>
            <a:r>
              <a:rPr lang="en-US" altLang="en-US" sz="1400"/>
              <a:t>Floating-point – may not be!!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7162800" y="1600200"/>
            <a:ext cx="1470025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r9 = r1 + r2</a:t>
            </a:r>
          </a:p>
          <a:p>
            <a:r>
              <a:rPr lang="en-US" altLang="en-US">
                <a:solidFill>
                  <a:schemeClr val="tx1"/>
                </a:solidFill>
              </a:rPr>
              <a:t>r10 = r9 + r3</a:t>
            </a:r>
          </a:p>
          <a:p>
            <a:r>
              <a:rPr lang="en-US" altLang="en-US">
                <a:solidFill>
                  <a:schemeClr val="tx1"/>
                </a:solidFill>
              </a:rPr>
              <a:t>r11 = r10 - r4</a:t>
            </a:r>
          </a:p>
          <a:p>
            <a:r>
              <a:rPr lang="en-US" altLang="en-US">
                <a:solidFill>
                  <a:schemeClr val="tx1"/>
                </a:solidFill>
              </a:rPr>
              <a:t>r12 = r11 + r5</a:t>
            </a:r>
          </a:p>
          <a:p>
            <a:r>
              <a:rPr lang="en-US" altLang="en-US">
                <a:solidFill>
                  <a:schemeClr val="tx1"/>
                </a:solidFill>
              </a:rPr>
              <a:t>r13 = r12 – r6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5486400" y="3200400"/>
            <a:ext cx="3060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r13 = r1 + r2 + r3 – r4 + r5 – r6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5029200" y="3810000"/>
            <a:ext cx="8080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r1 + r2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6019800" y="3810000"/>
            <a:ext cx="793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r3 – r4</a:t>
            </a:r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7239000" y="3810000"/>
            <a:ext cx="7937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r5 – r6</a:t>
            </a:r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>
            <a:off x="5562600" y="4194175"/>
            <a:ext cx="3810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 flipH="1">
            <a:off x="6019800" y="4194175"/>
            <a:ext cx="4572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5867400" y="4800600"/>
            <a:ext cx="312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+</a:t>
            </a:r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>
            <a:off x="6096000" y="5108575"/>
            <a:ext cx="3810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 flipH="1">
            <a:off x="6553200" y="4194175"/>
            <a:ext cx="1143000" cy="15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0" name="Text Box 14"/>
          <p:cNvSpPr txBox="1">
            <a:spLocks noChangeArrowheads="1"/>
          </p:cNvSpPr>
          <p:nvPr/>
        </p:nvSpPr>
        <p:spPr bwMode="auto">
          <a:xfrm>
            <a:off x="6324600" y="5715000"/>
            <a:ext cx="312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+</a:t>
            </a:r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>
            <a:off x="6477000" y="6099175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2" name="Text Box 16"/>
          <p:cNvSpPr txBox="1">
            <a:spLocks noChangeArrowheads="1"/>
          </p:cNvSpPr>
          <p:nvPr/>
        </p:nvSpPr>
        <p:spPr bwMode="auto">
          <a:xfrm>
            <a:off x="7772400" y="4648200"/>
            <a:ext cx="1330325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t1 = r1 + r2</a:t>
            </a:r>
          </a:p>
          <a:p>
            <a:r>
              <a:rPr lang="en-US" altLang="en-US">
                <a:solidFill>
                  <a:schemeClr val="tx1"/>
                </a:solidFill>
              </a:rPr>
              <a:t>t2 = r3 – r4</a:t>
            </a:r>
          </a:p>
          <a:p>
            <a:r>
              <a:rPr lang="en-US" altLang="en-US">
                <a:solidFill>
                  <a:schemeClr val="tx1"/>
                </a:solidFill>
              </a:rPr>
              <a:t>t3 = r5 – r6</a:t>
            </a:r>
          </a:p>
          <a:p>
            <a:r>
              <a:rPr lang="en-US" altLang="en-US">
                <a:solidFill>
                  <a:schemeClr val="tx1"/>
                </a:solidFill>
              </a:rPr>
              <a:t>t4 = t1 + t2</a:t>
            </a:r>
          </a:p>
          <a:p>
            <a:r>
              <a:rPr lang="en-US" altLang="en-US">
                <a:solidFill>
                  <a:schemeClr val="tx1"/>
                </a:solidFill>
              </a:rPr>
              <a:t>r13 = t4 + t3</a:t>
            </a:r>
          </a:p>
        </p:txBody>
      </p:sp>
      <p:sp>
        <p:nvSpPr>
          <p:cNvPr id="24593" name="Text Box 17"/>
          <p:cNvSpPr txBox="1">
            <a:spLocks noChangeArrowheads="1"/>
          </p:cNvSpPr>
          <p:nvPr/>
        </p:nvSpPr>
        <p:spPr bwMode="auto">
          <a:xfrm>
            <a:off x="6248400" y="6324600"/>
            <a:ext cx="488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r13</a:t>
            </a:r>
          </a:p>
        </p:txBody>
      </p:sp>
      <p:sp>
        <p:nvSpPr>
          <p:cNvPr id="24594" name="Text Box 18"/>
          <p:cNvSpPr txBox="1">
            <a:spLocks noChangeArrowheads="1"/>
          </p:cNvSpPr>
          <p:nvPr/>
        </p:nvSpPr>
        <p:spPr bwMode="auto">
          <a:xfrm>
            <a:off x="5181600" y="2895600"/>
            <a:ext cx="161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after back subs:</a:t>
            </a:r>
          </a:p>
        </p:txBody>
      </p:sp>
      <p:sp>
        <p:nvSpPr>
          <p:cNvPr id="24595" name="Text Box 19"/>
          <p:cNvSpPr txBox="1">
            <a:spLocks noChangeArrowheads="1"/>
          </p:cNvSpPr>
          <p:nvPr/>
        </p:nvSpPr>
        <p:spPr bwMode="auto">
          <a:xfrm>
            <a:off x="6096000" y="1600200"/>
            <a:ext cx="958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original:</a:t>
            </a:r>
          </a:p>
        </p:txBody>
      </p:sp>
      <p:sp>
        <p:nvSpPr>
          <p:cNvPr id="24596" name="Text Box 20"/>
          <p:cNvSpPr txBox="1">
            <a:spLocks noChangeArrowheads="1"/>
          </p:cNvSpPr>
          <p:nvPr/>
        </p:nvSpPr>
        <p:spPr bwMode="auto">
          <a:xfrm>
            <a:off x="7680325" y="4308475"/>
            <a:ext cx="1155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final code: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59BDEAD8-B045-20B6-9530-95507853CB8B}"/>
                  </a:ext>
                </a:extLst>
              </p14:cNvPr>
              <p14:cNvContentPartPr/>
              <p14:nvPr/>
            </p14:nvContentPartPr>
            <p14:xfrm>
              <a:off x="1146960" y="607320"/>
              <a:ext cx="8839800" cy="68198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59BDEAD8-B045-20B6-9530-95507853CB8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37600" y="597960"/>
                <a:ext cx="8858520" cy="68385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Announcements &amp; Reading Material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454150"/>
            <a:ext cx="7696200" cy="5216525"/>
          </a:xfrm>
        </p:spPr>
        <p:txBody>
          <a:bodyPr/>
          <a:lstStyle/>
          <a:p>
            <a:r>
              <a:rPr lang="en-US" altLang="en-US" dirty="0"/>
              <a:t>Hopefully everyone is making some progress on HW 2</a:t>
            </a:r>
          </a:p>
          <a:p>
            <a:pPr lvl="1"/>
            <a:r>
              <a:rPr lang="en-US" altLang="en-US" dirty="0"/>
              <a:t>Due Oct 8</a:t>
            </a:r>
          </a:p>
          <a:p>
            <a:r>
              <a:rPr lang="en-US" altLang="en-US" dirty="0"/>
              <a:t>Today’s class</a:t>
            </a:r>
          </a:p>
          <a:p>
            <a:pPr lvl="1"/>
            <a:r>
              <a:rPr lang="en-US" altLang="en-US" dirty="0"/>
              <a:t>“Compiler Code Transformations for Superscalar-Based High-Performance Systems,” S. Mahlke, W. Chen, J. Gyllenhaal, W. </a:t>
            </a:r>
            <a:r>
              <a:rPr lang="en-US" altLang="en-US" dirty="0" err="1"/>
              <a:t>Hwu</a:t>
            </a:r>
            <a:r>
              <a:rPr lang="en-US" altLang="en-US" dirty="0"/>
              <a:t>, P, Chang, and T. </a:t>
            </a:r>
            <a:r>
              <a:rPr lang="en-US" altLang="en-US" dirty="0" err="1"/>
              <a:t>Kiyohara</a:t>
            </a:r>
            <a:r>
              <a:rPr lang="en-US" altLang="en-US" dirty="0"/>
              <a:t>, </a:t>
            </a:r>
            <a:r>
              <a:rPr lang="en-US" altLang="en-US" i="1" dirty="0"/>
              <a:t>Proceedings of Supercomputing '92</a:t>
            </a:r>
            <a:r>
              <a:rPr lang="en-US" altLang="en-US" dirty="0"/>
              <a:t>, Nov. 1992, pp. 808-817</a:t>
            </a:r>
          </a:p>
          <a:p>
            <a:r>
              <a:rPr lang="en-US" altLang="en-US" dirty="0"/>
              <a:t>Next class (code generation)</a:t>
            </a:r>
          </a:p>
          <a:p>
            <a:pPr lvl="1"/>
            <a:r>
              <a:rPr lang="en-US" altLang="en-US" dirty="0"/>
              <a:t>“Machine Description Driven Compilers for EPIC Processors”, B. Rau, V. </a:t>
            </a:r>
            <a:r>
              <a:rPr lang="en-US" altLang="en-US" dirty="0" err="1"/>
              <a:t>Kathail</a:t>
            </a:r>
            <a:r>
              <a:rPr lang="en-US" altLang="en-US" dirty="0"/>
              <a:t>, and S. Aditya, HP Technical Report, HPL-98-40, 1998. (long paper but informative)</a:t>
            </a:r>
          </a:p>
          <a:p>
            <a:pPr lvl="1"/>
            <a:endParaRPr lang="en-US" altLang="en-US" dirty="0"/>
          </a:p>
          <a:p>
            <a:pPr lvl="1"/>
            <a:endParaRPr lang="en-US" altLang="en-US" dirty="0">
              <a:latin typeface="Arial" panose="020B0604020202020204" pitchFamily="34" charset="0"/>
            </a:endParaRPr>
          </a:p>
          <a:p>
            <a:pPr lvl="1"/>
            <a:endParaRPr lang="en-US" altLang="en-US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E76C357E-BDC3-AC56-9441-30A7F591C8A3}"/>
                  </a:ext>
                </a:extLst>
              </p14:cNvPr>
              <p14:cNvContentPartPr/>
              <p14:nvPr/>
            </p14:nvContentPartPr>
            <p14:xfrm>
              <a:off x="712440" y="1917720"/>
              <a:ext cx="8844840" cy="24966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E76C357E-BDC3-AC56-9441-30A7F591C8A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03080" y="1908360"/>
                <a:ext cx="8863560" cy="25153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Class Problem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2286000" y="1901825"/>
            <a:ext cx="21129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Assume: + = 1, * = 3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2590800" y="2435225"/>
            <a:ext cx="374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  <a:p>
            <a:r>
              <a:rPr lang="en-US" altLang="en-US"/>
              <a:t>r1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3124200" y="2435225"/>
            <a:ext cx="374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  <a:p>
            <a:r>
              <a:rPr lang="en-US" altLang="en-US"/>
              <a:t>r2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3581400" y="2435225"/>
            <a:ext cx="374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  <a:p>
            <a:r>
              <a:rPr lang="en-US" altLang="en-US"/>
              <a:t>r3</a:t>
            </a: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4114800" y="2435225"/>
            <a:ext cx="374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  <a:p>
            <a:r>
              <a:rPr lang="en-US" altLang="en-US"/>
              <a:t>r4</a:t>
            </a: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4648200" y="2435225"/>
            <a:ext cx="374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</a:t>
            </a:r>
          </a:p>
          <a:p>
            <a:r>
              <a:rPr lang="en-US" altLang="en-US"/>
              <a:t>r5</a:t>
            </a:r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5105400" y="2435225"/>
            <a:ext cx="374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  <a:p>
            <a:r>
              <a:rPr lang="en-US" altLang="en-US"/>
              <a:t>r6</a:t>
            </a:r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990600" y="2435225"/>
            <a:ext cx="13335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operand</a:t>
            </a:r>
          </a:p>
          <a:p>
            <a:r>
              <a:rPr lang="en-US" altLang="en-US"/>
              <a:t>arrival times</a:t>
            </a:r>
          </a:p>
        </p:txBody>
      </p:sp>
      <p:sp>
        <p:nvSpPr>
          <p:cNvPr id="25611" name="Text Box 11"/>
          <p:cNvSpPr txBox="1">
            <a:spLocks noChangeArrowheads="1"/>
          </p:cNvSpPr>
          <p:nvPr/>
        </p:nvSpPr>
        <p:spPr bwMode="auto">
          <a:xfrm>
            <a:off x="2133600" y="3425825"/>
            <a:ext cx="1873250" cy="163195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1. r10 = r1 * r2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2. r11 = r10 + r3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3. r12 = r11 + r4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4. r13 = r12 – r5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5. r14 = r13 + r6</a:t>
            </a:r>
          </a:p>
        </p:txBody>
      </p: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838200" y="5330825"/>
            <a:ext cx="45085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Back susbstitute</a:t>
            </a:r>
          </a:p>
          <a:p>
            <a:r>
              <a:rPr lang="en-US" altLang="en-US"/>
              <a:t>Re-express in tree-height reduced form</a:t>
            </a:r>
          </a:p>
          <a:p>
            <a:r>
              <a:rPr lang="en-US" altLang="en-US"/>
              <a:t>	</a:t>
            </a:r>
            <a:r>
              <a:rPr lang="en-US" altLang="en-US" u="sng"/>
              <a:t>Account for latency and arrival times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D27FD827-7B8D-2FAC-D046-6FB8E9C586F1}"/>
                  </a:ext>
                </a:extLst>
              </p14:cNvPr>
              <p14:cNvContentPartPr/>
              <p14:nvPr/>
            </p14:nvContentPartPr>
            <p14:xfrm>
              <a:off x="3067920" y="1679760"/>
              <a:ext cx="6807240" cy="39722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D27FD827-7B8D-2FAC-D046-6FB8E9C586F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058560" y="1670400"/>
                <a:ext cx="6825960" cy="39909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915400" cy="615950"/>
          </a:xfrm>
        </p:spPr>
        <p:txBody>
          <a:bodyPr/>
          <a:lstStyle/>
          <a:p>
            <a:r>
              <a:rPr lang="en-US" altLang="en-US" dirty="0"/>
              <a:t>Class Problem Solution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1447800" y="1901825"/>
            <a:ext cx="21129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Assume: + = 1, * = 3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1752600" y="2435225"/>
            <a:ext cx="374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  <a:p>
            <a:r>
              <a:rPr lang="en-US" altLang="en-US"/>
              <a:t>r1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2286000" y="2435225"/>
            <a:ext cx="374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  <a:p>
            <a:r>
              <a:rPr lang="en-US" altLang="en-US"/>
              <a:t>r2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2743200" y="2435225"/>
            <a:ext cx="374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  <a:p>
            <a:r>
              <a:rPr lang="en-US" altLang="en-US"/>
              <a:t>r3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3276600" y="2435225"/>
            <a:ext cx="374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</a:t>
            </a:r>
          </a:p>
          <a:p>
            <a:r>
              <a:rPr lang="en-US" altLang="en-US"/>
              <a:t>r4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3810000" y="2435225"/>
            <a:ext cx="374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2</a:t>
            </a:r>
          </a:p>
          <a:p>
            <a:r>
              <a:rPr lang="en-US" altLang="en-US"/>
              <a:t>r5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4267200" y="2435225"/>
            <a:ext cx="3746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0</a:t>
            </a:r>
          </a:p>
          <a:p>
            <a:r>
              <a:rPr lang="en-US" altLang="en-US"/>
              <a:t>r6</a:t>
            </a: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152400" y="2435225"/>
            <a:ext cx="13335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operand</a:t>
            </a:r>
          </a:p>
          <a:p>
            <a:r>
              <a:rPr lang="en-US" altLang="en-US"/>
              <a:t>arrival times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2133600" y="3425825"/>
            <a:ext cx="1873250" cy="163195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>
                <a:solidFill>
                  <a:schemeClr val="tx1"/>
                </a:solidFill>
              </a:rPr>
              <a:t>1. r10 = r1 * r2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2. r11 = r10 + r3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3. r12 = r11 + r4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4. r13 = r12 – r5</a:t>
            </a:r>
          </a:p>
          <a:p>
            <a:r>
              <a:rPr lang="en-US" altLang="en-US" sz="2000">
                <a:solidFill>
                  <a:schemeClr val="tx1"/>
                </a:solidFill>
              </a:rPr>
              <a:t>5. r14 = r13 + r6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838200" y="5330825"/>
            <a:ext cx="45085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Back susbstitute</a:t>
            </a:r>
          </a:p>
          <a:p>
            <a:r>
              <a:rPr lang="en-US" altLang="en-US"/>
              <a:t>Re-express in tree-height reduced form</a:t>
            </a:r>
          </a:p>
          <a:p>
            <a:r>
              <a:rPr lang="en-US" altLang="en-US"/>
              <a:t>	</a:t>
            </a:r>
            <a:r>
              <a:rPr lang="en-US" altLang="en-US" u="sng"/>
              <a:t>Account for latency and arrival times</a:t>
            </a:r>
          </a:p>
        </p:txBody>
      </p:sp>
      <p:sp>
        <p:nvSpPr>
          <p:cNvPr id="12301" name="TextBox 1"/>
          <p:cNvSpPr txBox="1">
            <a:spLocks noChangeArrowheads="1"/>
          </p:cNvSpPr>
          <p:nvPr/>
        </p:nvSpPr>
        <p:spPr bwMode="auto">
          <a:xfrm>
            <a:off x="5480050" y="1773238"/>
            <a:ext cx="4613275" cy="507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</a:rPr>
              <a:t>Expression after back substitution</a:t>
            </a:r>
          </a:p>
          <a:p>
            <a:r>
              <a:rPr lang="en-US" altLang="en-US">
                <a:solidFill>
                  <a:srgbClr val="FF0000"/>
                </a:solidFill>
              </a:rPr>
              <a:t>r14 = r1 * r2 + r3 + r4 - r5 + r6</a:t>
            </a:r>
          </a:p>
          <a:p>
            <a:endParaRPr lang="en-US" altLang="en-US">
              <a:solidFill>
                <a:srgbClr val="FF0000"/>
              </a:solidFill>
            </a:endParaRPr>
          </a:p>
          <a:p>
            <a:r>
              <a:rPr lang="en-US" altLang="en-US">
                <a:solidFill>
                  <a:srgbClr val="FF0000"/>
                </a:solidFill>
              </a:rPr>
              <a:t>Want to perform operations on r1,r2,r3,r6 first</a:t>
            </a:r>
            <a:br>
              <a:rPr lang="en-US" altLang="en-US">
                <a:solidFill>
                  <a:srgbClr val="FF0000"/>
                </a:solidFill>
              </a:rPr>
            </a:br>
            <a:r>
              <a:rPr lang="en-US" altLang="en-US">
                <a:solidFill>
                  <a:srgbClr val="FF0000"/>
                </a:solidFill>
              </a:rPr>
              <a:t>due to operand arrival times</a:t>
            </a:r>
          </a:p>
          <a:p>
            <a:endParaRPr lang="en-US" altLang="en-US">
              <a:solidFill>
                <a:srgbClr val="FF0000"/>
              </a:solidFill>
            </a:endParaRPr>
          </a:p>
          <a:p>
            <a:r>
              <a:rPr lang="en-US" altLang="en-US">
                <a:solidFill>
                  <a:srgbClr val="FF0000"/>
                </a:solidFill>
              </a:rPr>
              <a:t>t1 = r1 * r2</a:t>
            </a:r>
          </a:p>
          <a:p>
            <a:r>
              <a:rPr lang="en-US" altLang="en-US">
                <a:solidFill>
                  <a:srgbClr val="FF0000"/>
                </a:solidFill>
              </a:rPr>
              <a:t>t2 = r3 + r6</a:t>
            </a:r>
          </a:p>
          <a:p>
            <a:endParaRPr lang="en-US" altLang="en-US">
              <a:solidFill>
                <a:srgbClr val="FF0000"/>
              </a:solidFill>
            </a:endParaRPr>
          </a:p>
          <a:p>
            <a:r>
              <a:rPr lang="en-US" altLang="en-US">
                <a:solidFill>
                  <a:srgbClr val="FF0000"/>
                </a:solidFill>
              </a:rPr>
              <a:t>The multiply will take 3 cycles, so combine t2</a:t>
            </a:r>
            <a:br>
              <a:rPr lang="en-US" altLang="en-US">
                <a:solidFill>
                  <a:srgbClr val="FF0000"/>
                </a:solidFill>
              </a:rPr>
            </a:br>
            <a:r>
              <a:rPr lang="en-US" altLang="en-US">
                <a:solidFill>
                  <a:srgbClr val="FF0000"/>
                </a:solidFill>
              </a:rPr>
              <a:t>with r4 and then r5, and then finally t1</a:t>
            </a:r>
          </a:p>
          <a:p>
            <a:endParaRPr lang="en-US" altLang="en-US">
              <a:solidFill>
                <a:srgbClr val="FF0000"/>
              </a:solidFill>
            </a:endParaRPr>
          </a:p>
          <a:p>
            <a:r>
              <a:rPr lang="en-US" altLang="en-US">
                <a:solidFill>
                  <a:srgbClr val="FF0000"/>
                </a:solidFill>
              </a:rPr>
              <a:t>t3 = t2 + r4</a:t>
            </a:r>
          </a:p>
          <a:p>
            <a:r>
              <a:rPr lang="en-US" altLang="en-US">
                <a:solidFill>
                  <a:srgbClr val="FF0000"/>
                </a:solidFill>
              </a:rPr>
              <a:t>t4 = t3 – r5</a:t>
            </a:r>
          </a:p>
          <a:p>
            <a:r>
              <a:rPr lang="en-US" altLang="en-US">
                <a:solidFill>
                  <a:srgbClr val="FF0000"/>
                </a:solidFill>
              </a:rPr>
              <a:t>r14 = t1 + t4</a:t>
            </a:r>
          </a:p>
          <a:p>
            <a:endParaRPr lang="en-US" altLang="en-US">
              <a:solidFill>
                <a:srgbClr val="FF0000"/>
              </a:solidFill>
            </a:endParaRPr>
          </a:p>
          <a:p>
            <a:r>
              <a:rPr lang="en-US" altLang="en-US">
                <a:solidFill>
                  <a:srgbClr val="FF0000"/>
                </a:solidFill>
              </a:rPr>
              <a:t>Equivalently, the fully parenthesized expression</a:t>
            </a:r>
          </a:p>
          <a:p>
            <a:r>
              <a:rPr lang="en-US" altLang="en-US">
                <a:solidFill>
                  <a:srgbClr val="FF0000"/>
                </a:solidFill>
              </a:rPr>
              <a:t>r14 = ((r1 * r2) + (((r3 + r6) + r4) - r5))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B9E36F8B-607A-0F05-CB6C-40B325FBDCAF}"/>
                  </a:ext>
                </a:extLst>
              </p14:cNvPr>
              <p14:cNvContentPartPr/>
              <p14:nvPr/>
            </p14:nvContentPartPr>
            <p14:xfrm>
              <a:off x="4798800" y="1669680"/>
              <a:ext cx="1257840" cy="49125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B9E36F8B-607A-0F05-CB6C-40B325FBDCA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789440" y="1660320"/>
                <a:ext cx="1276560" cy="4931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060017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Loop Unrolling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1752600" y="2743200"/>
            <a:ext cx="2236788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r4 = r4 + 4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if (r4 &lt; 400) </a:t>
            </a:r>
            <a:r>
              <a:rPr lang="en-US" altLang="en-US" dirty="0" err="1"/>
              <a:t>goto</a:t>
            </a:r>
            <a:r>
              <a:rPr lang="en-US" altLang="en-US" dirty="0"/>
              <a:t> loop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1066800" y="2743200"/>
            <a:ext cx="654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loop: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6411912" y="1466343"/>
            <a:ext cx="216116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 dirty="0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r4 = r4 + 4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if (r4 &gt;= 400) </a:t>
            </a:r>
            <a:r>
              <a:rPr lang="en-US" altLang="en-US" sz="1600" b="1" dirty="0" err="1">
                <a:solidFill>
                  <a:schemeClr val="tx2"/>
                </a:solidFill>
              </a:rPr>
              <a:t>goto</a:t>
            </a:r>
            <a:r>
              <a:rPr lang="en-US" altLang="en-US" sz="1600" b="1" dirty="0">
                <a:solidFill>
                  <a:schemeClr val="tx2"/>
                </a:solidFill>
              </a:rPr>
              <a:t> exit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6400800" y="3197225"/>
            <a:ext cx="2138727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 dirty="0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r4 = r4 + 4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if (r4 &gt;= 400) </a:t>
            </a:r>
            <a:r>
              <a:rPr lang="en-US" altLang="en-US" sz="1600" b="1" dirty="0" err="1">
                <a:solidFill>
                  <a:schemeClr val="tx2"/>
                </a:solidFill>
              </a:rPr>
              <a:t>goto</a:t>
            </a:r>
            <a:r>
              <a:rPr lang="en-US" altLang="en-US" sz="1600" b="1" dirty="0">
                <a:solidFill>
                  <a:schemeClr val="tx2"/>
                </a:solidFill>
              </a:rPr>
              <a:t> exit</a:t>
            </a:r>
          </a:p>
          <a:p>
            <a:endParaRPr lang="en-US" altLang="en-US" sz="1600" b="1" dirty="0">
              <a:solidFill>
                <a:schemeClr val="tx1"/>
              </a:solidFill>
            </a:endParaRP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6400800" y="4926602"/>
            <a:ext cx="2058988" cy="180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 dirty="0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r4 = r4 + 4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if (r4 &lt; 400) </a:t>
            </a:r>
            <a:r>
              <a:rPr lang="en-US" altLang="en-US" sz="1600" b="1" dirty="0" err="1"/>
              <a:t>goto</a:t>
            </a:r>
            <a:r>
              <a:rPr lang="en-US" altLang="en-US" sz="1600" b="1" dirty="0"/>
              <a:t> loop</a:t>
            </a:r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>
            <a:off x="6324600" y="3200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>
            <a:off x="6324600" y="49376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5622925" y="2400300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>
                <a:solidFill>
                  <a:srgbClr val="00B050"/>
                </a:solidFill>
              </a:rPr>
              <a:t>iter1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5638800" y="38068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rgbClr val="00B050"/>
                </a:solidFill>
              </a:rPr>
              <a:t>iter2</a:t>
            </a: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5638800" y="53308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rgbClr val="00B050"/>
                </a:solidFill>
              </a:rPr>
              <a:t>iter3</a:t>
            </a: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1295400" y="5105400"/>
            <a:ext cx="2872902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Unroll = replicate loop body </a:t>
            </a:r>
          </a:p>
          <a:p>
            <a:r>
              <a:rPr lang="en-US" altLang="en-US" dirty="0"/>
              <a:t>n-1 times.</a:t>
            </a:r>
          </a:p>
          <a:p>
            <a:endParaRPr lang="en-US" altLang="en-US" dirty="0"/>
          </a:p>
          <a:p>
            <a:r>
              <a:rPr lang="en-US" altLang="en-US" dirty="0"/>
              <a:t>Hope to enable overlap of</a:t>
            </a:r>
          </a:p>
          <a:p>
            <a:r>
              <a:rPr lang="en-US" altLang="en-US" dirty="0"/>
              <a:t>operation execution from</a:t>
            </a:r>
          </a:p>
          <a:p>
            <a:r>
              <a:rPr lang="en-US" altLang="en-US" dirty="0"/>
              <a:t>different iterations</a:t>
            </a: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5791200" y="1466949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/>
              <a:t>loop:</a:t>
            </a:r>
          </a:p>
        </p:txBody>
      </p:sp>
      <p:sp>
        <p:nvSpPr>
          <p:cNvPr id="26639" name="AutoShape 15"/>
          <p:cNvSpPr>
            <a:spLocks noChangeArrowheads="1"/>
          </p:cNvSpPr>
          <p:nvPr/>
        </p:nvSpPr>
        <p:spPr bwMode="auto">
          <a:xfrm>
            <a:off x="4648200" y="2895600"/>
            <a:ext cx="609600" cy="7620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3962400" y="2511425"/>
            <a:ext cx="145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unroll 3 times</a:t>
            </a: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5747568" y="6524152"/>
            <a:ext cx="62068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/>
              <a:t>exit:</a:t>
            </a: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1100418" y="1526182"/>
            <a:ext cx="2308645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solidFill>
                  <a:schemeClr val="tx1"/>
                </a:solidFill>
              </a:rPr>
              <a:t>for (</a:t>
            </a:r>
            <a:r>
              <a:rPr lang="en-US" altLang="en-US" dirty="0" err="1">
                <a:solidFill>
                  <a:schemeClr val="tx1"/>
                </a:solidFill>
              </a:rPr>
              <a:t>i</a:t>
            </a:r>
            <a:r>
              <a:rPr lang="en-US" altLang="en-US" dirty="0">
                <a:solidFill>
                  <a:schemeClr val="tx1"/>
                </a:solidFill>
              </a:rPr>
              <a:t>=x; </a:t>
            </a:r>
            <a:r>
              <a:rPr lang="en-US" altLang="en-US" dirty="0" err="1">
                <a:solidFill>
                  <a:schemeClr val="tx1"/>
                </a:solidFill>
              </a:rPr>
              <a:t>i</a:t>
            </a:r>
            <a:r>
              <a:rPr lang="en-US" altLang="en-US" dirty="0">
                <a:solidFill>
                  <a:schemeClr val="tx1"/>
                </a:solidFill>
              </a:rPr>
              <a:t>&lt; 100; </a:t>
            </a:r>
            <a:r>
              <a:rPr lang="en-US" altLang="en-US" dirty="0" err="1">
                <a:solidFill>
                  <a:schemeClr val="tx1"/>
                </a:solidFill>
              </a:rPr>
              <a:t>i</a:t>
            </a:r>
            <a:r>
              <a:rPr lang="en-US" altLang="en-US" dirty="0">
                <a:solidFill>
                  <a:schemeClr val="tx1"/>
                </a:solidFill>
              </a:rPr>
              <a:t>++) {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    sum += a[</a:t>
            </a:r>
            <a:r>
              <a:rPr lang="en-US" altLang="en-US" dirty="0" err="1">
                <a:solidFill>
                  <a:schemeClr val="tx1"/>
                </a:solidFill>
              </a:rPr>
              <a:t>i</a:t>
            </a:r>
            <a:r>
              <a:rPr lang="en-US" altLang="en-US" dirty="0">
                <a:solidFill>
                  <a:schemeClr val="tx1"/>
                </a:solidFill>
              </a:rPr>
              <a:t>]*b[</a:t>
            </a:r>
            <a:r>
              <a:rPr lang="en-US" altLang="en-US" dirty="0" err="1">
                <a:solidFill>
                  <a:schemeClr val="tx1"/>
                </a:solidFill>
              </a:rPr>
              <a:t>i</a:t>
            </a:r>
            <a:r>
              <a:rPr lang="en-US" altLang="en-US" dirty="0">
                <a:solidFill>
                  <a:schemeClr val="tx1"/>
                </a:solidFill>
              </a:rPr>
              <a:t>];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}</a:t>
            </a:r>
          </a:p>
        </p:txBody>
      </p:sp>
      <p:sp>
        <p:nvSpPr>
          <p:cNvPr id="2" name="Down Arrow 1"/>
          <p:cNvSpPr/>
          <p:nvPr/>
        </p:nvSpPr>
        <p:spPr bwMode="auto">
          <a:xfrm>
            <a:off x="2286000" y="2395538"/>
            <a:ext cx="445851" cy="371475"/>
          </a:xfrm>
          <a:prstGeom prst="downArrow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68717AFF-DA08-97BD-F030-E815F0EA6C17}"/>
                  </a:ext>
                </a:extLst>
              </p14:cNvPr>
              <p14:cNvContentPartPr/>
              <p14:nvPr/>
            </p14:nvContentPartPr>
            <p14:xfrm>
              <a:off x="772560" y="435960"/>
              <a:ext cx="9089280" cy="659808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68717AFF-DA08-97BD-F030-E815F0EA6C1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63200" y="426600"/>
                <a:ext cx="9108000" cy="66168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229600" cy="615950"/>
          </a:xfrm>
        </p:spPr>
        <p:txBody>
          <a:bodyPr/>
          <a:lstStyle/>
          <a:p>
            <a:r>
              <a:rPr lang="en-US" altLang="en-US" dirty="0"/>
              <a:t>Smarter Loop Unrolling with Known Trip Count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1483652" y="2819945"/>
            <a:ext cx="2257349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solidFill>
                  <a:schemeClr val="tx1"/>
                </a:solidFill>
              </a:rPr>
              <a:t>r4 = 0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r4 = r4 + 4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if (r4 &lt; 400) </a:t>
            </a:r>
            <a:r>
              <a:rPr lang="en-US" altLang="en-US" dirty="0" err="1"/>
              <a:t>goto</a:t>
            </a:r>
            <a:r>
              <a:rPr lang="en-US" altLang="en-US" dirty="0"/>
              <a:t> loop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815275" y="3139032"/>
            <a:ext cx="654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loop: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6411912" y="1466343"/>
            <a:ext cx="1306768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 dirty="0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r4 = r4 + 4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6400800" y="2957754"/>
            <a:ext cx="1306768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 dirty="0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r4 = r4 + 4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6389131" y="5886742"/>
            <a:ext cx="2058988" cy="180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 dirty="0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r4 = r4 + 4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if (r4 &lt; 400) </a:t>
            </a:r>
            <a:r>
              <a:rPr lang="en-US" altLang="en-US" sz="1600" b="1" dirty="0" err="1"/>
              <a:t>goto</a:t>
            </a:r>
            <a:r>
              <a:rPr lang="en-US" altLang="en-US" sz="1600" b="1" dirty="0"/>
              <a:t> loop</a:t>
            </a:r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>
            <a:off x="6324600" y="2960929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>
            <a:off x="6324600" y="4506515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5622369" y="2200409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>
                <a:solidFill>
                  <a:srgbClr val="00B050"/>
                </a:solidFill>
              </a:rPr>
              <a:t>iter1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5627350" y="3564322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>
                <a:solidFill>
                  <a:srgbClr val="00B050"/>
                </a:solidFill>
              </a:rPr>
              <a:t>iter2</a:t>
            </a: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5791200" y="1466949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/>
              <a:t>loop:</a:t>
            </a:r>
          </a:p>
        </p:txBody>
      </p:sp>
      <p:sp>
        <p:nvSpPr>
          <p:cNvPr id="26639" name="AutoShape 15"/>
          <p:cNvSpPr>
            <a:spLocks noChangeArrowheads="1"/>
          </p:cNvSpPr>
          <p:nvPr/>
        </p:nvSpPr>
        <p:spPr bwMode="auto">
          <a:xfrm>
            <a:off x="4205704" y="3466276"/>
            <a:ext cx="609600" cy="7620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3905910" y="2819945"/>
            <a:ext cx="156324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unroll multiple</a:t>
            </a:r>
          </a:p>
          <a:p>
            <a:r>
              <a:rPr lang="en-US" altLang="en-US" dirty="0"/>
              <a:t>of trip count</a:t>
            </a: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5849967" y="7468266"/>
            <a:ext cx="62068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/>
              <a:t>exit: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28700" y="1645592"/>
            <a:ext cx="3455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Want to remove early exit branches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57194" y="2446535"/>
            <a:ext cx="2507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Trip count = 400/4 = 100</a:t>
            </a:r>
          </a:p>
        </p:txBody>
      </p:sp>
      <p:sp>
        <p:nvSpPr>
          <p:cNvPr id="20" name="Text Box 6"/>
          <p:cNvSpPr txBox="1">
            <a:spLocks noChangeArrowheads="1"/>
          </p:cNvSpPr>
          <p:nvPr/>
        </p:nvSpPr>
        <p:spPr bwMode="auto">
          <a:xfrm>
            <a:off x="6389688" y="4429768"/>
            <a:ext cx="1306768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 dirty="0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600" b="1" dirty="0">
                <a:solidFill>
                  <a:schemeClr val="tx1"/>
                </a:solidFill>
              </a:rPr>
              <a:t>r4 = r4 + 4</a:t>
            </a:r>
          </a:p>
        </p:txBody>
      </p:sp>
      <p:sp>
        <p:nvSpPr>
          <p:cNvPr id="21" name="Line 9"/>
          <p:cNvSpPr>
            <a:spLocks noChangeShapeType="1"/>
          </p:cNvSpPr>
          <p:nvPr/>
        </p:nvSpPr>
        <p:spPr bwMode="auto">
          <a:xfrm>
            <a:off x="6324600" y="5973221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Text Box 11"/>
          <p:cNvSpPr txBox="1">
            <a:spLocks noChangeArrowheads="1"/>
          </p:cNvSpPr>
          <p:nvPr/>
        </p:nvSpPr>
        <p:spPr bwMode="auto">
          <a:xfrm>
            <a:off x="5622369" y="5031242"/>
            <a:ext cx="6463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>
                <a:solidFill>
                  <a:srgbClr val="00B050"/>
                </a:solidFill>
              </a:rPr>
              <a:t>iter3</a:t>
            </a:r>
          </a:p>
        </p:txBody>
      </p:sp>
      <p:sp>
        <p:nvSpPr>
          <p:cNvPr id="23" name="Text Box 11"/>
          <p:cNvSpPr txBox="1">
            <a:spLocks noChangeArrowheads="1"/>
          </p:cNvSpPr>
          <p:nvPr/>
        </p:nvSpPr>
        <p:spPr bwMode="auto">
          <a:xfrm>
            <a:off x="5615030" y="6367134"/>
            <a:ext cx="6463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>
                <a:solidFill>
                  <a:srgbClr val="00B050"/>
                </a:solidFill>
              </a:rPr>
              <a:t>iter4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61895F2C-8D22-D1F5-B4CF-23CE6249FABB}"/>
                  </a:ext>
                </a:extLst>
              </p14:cNvPr>
              <p14:cNvContentPartPr/>
              <p14:nvPr/>
            </p14:nvContentPartPr>
            <p14:xfrm>
              <a:off x="681480" y="834840"/>
              <a:ext cx="8712720" cy="675072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61895F2C-8D22-D1F5-B4CF-23CE6249FAB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72120" y="825480"/>
                <a:ext cx="8731440" cy="6769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933730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229600" cy="615950"/>
          </a:xfrm>
        </p:spPr>
        <p:txBody>
          <a:bodyPr/>
          <a:lstStyle/>
          <a:p>
            <a:r>
              <a:rPr lang="en-US" altLang="en-US" dirty="0"/>
              <a:t>What if the Trip Count is not Statically Known?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1635075" y="3124200"/>
            <a:ext cx="2257349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solidFill>
                  <a:schemeClr val="tx1"/>
                </a:solidFill>
              </a:rPr>
              <a:t>r4 = ??</a:t>
            </a:r>
            <a:br>
              <a:rPr lang="en-US" altLang="en-US" dirty="0">
                <a:solidFill>
                  <a:schemeClr val="tx1"/>
                </a:solidFill>
              </a:rPr>
            </a:br>
            <a:r>
              <a:rPr lang="en-US" altLang="en-US" dirty="0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r4 = r4 + 4</a:t>
            </a:r>
          </a:p>
          <a:p>
            <a:r>
              <a:rPr lang="en-US" altLang="en-US" dirty="0">
                <a:solidFill>
                  <a:schemeClr val="tx1"/>
                </a:solidFill>
              </a:rPr>
              <a:t>if (r4 &lt; 400) </a:t>
            </a:r>
            <a:r>
              <a:rPr lang="en-US" altLang="en-US" dirty="0" err="1"/>
              <a:t>goto</a:t>
            </a:r>
            <a:r>
              <a:rPr lang="en-US" altLang="en-US" dirty="0"/>
              <a:t> loop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962397" y="3440112"/>
            <a:ext cx="654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loop: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6428901" y="2397775"/>
            <a:ext cx="1164101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b="1" dirty="0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r4 = r4 + 4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6414651" y="3725932"/>
            <a:ext cx="1164101" cy="160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b="1" dirty="0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r4 = r4 + 4</a:t>
            </a:r>
            <a:endParaRPr lang="en-US" altLang="en-US" sz="1400" b="1" dirty="0">
              <a:solidFill>
                <a:schemeClr val="tx2"/>
              </a:solidFill>
            </a:endParaRPr>
          </a:p>
          <a:p>
            <a:endParaRPr lang="en-US" altLang="en-US" sz="1400" b="1" dirty="0">
              <a:solidFill>
                <a:schemeClr val="tx1"/>
              </a:solidFill>
            </a:endParaRP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6400800" y="4989383"/>
            <a:ext cx="1835759" cy="160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b="1" dirty="0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r4 = r4 + 4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if (r4 &lt; 400) </a:t>
            </a:r>
            <a:r>
              <a:rPr lang="en-US" altLang="en-US" sz="1400" b="1" dirty="0" err="1"/>
              <a:t>goto</a:t>
            </a:r>
            <a:r>
              <a:rPr lang="en-US" altLang="en-US" sz="1400" b="1" dirty="0"/>
              <a:t> loop</a:t>
            </a:r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>
            <a:off x="6280150" y="3744197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>
            <a:off x="6280150" y="5081109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5730338" y="2867836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>
                <a:solidFill>
                  <a:srgbClr val="00B050"/>
                </a:solidFill>
              </a:rPr>
              <a:t>iter1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5724829" y="4130014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>
                <a:solidFill>
                  <a:srgbClr val="00B050"/>
                </a:solidFill>
              </a:rPr>
              <a:t>iter2</a:t>
            </a: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5724829" y="5612403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>
                <a:solidFill>
                  <a:srgbClr val="00B050"/>
                </a:solidFill>
              </a:rPr>
              <a:t>iter3</a:t>
            </a: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5808218" y="2362200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/>
              <a:t>loop:</a:t>
            </a:r>
          </a:p>
        </p:txBody>
      </p:sp>
      <p:sp>
        <p:nvSpPr>
          <p:cNvPr id="26639" name="AutoShape 15"/>
          <p:cNvSpPr>
            <a:spLocks noChangeArrowheads="1"/>
          </p:cNvSpPr>
          <p:nvPr/>
        </p:nvSpPr>
        <p:spPr bwMode="auto">
          <a:xfrm>
            <a:off x="4038709" y="3897362"/>
            <a:ext cx="609600" cy="7620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3216711" y="2543868"/>
            <a:ext cx="262123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>
                <a:solidFill>
                  <a:srgbClr val="FF0000"/>
                </a:solidFill>
              </a:rPr>
              <a:t>Create a </a:t>
            </a:r>
            <a:r>
              <a:rPr lang="en-US" altLang="en-US" dirty="0" err="1">
                <a:solidFill>
                  <a:srgbClr val="FF0000"/>
                </a:solidFill>
              </a:rPr>
              <a:t>preloop</a:t>
            </a:r>
            <a:r>
              <a:rPr lang="en-US" altLang="en-US" dirty="0">
                <a:solidFill>
                  <a:srgbClr val="FF0000"/>
                </a:solidFill>
              </a:rPr>
              <a:t> to</a:t>
            </a:r>
            <a:br>
              <a:rPr lang="en-US" altLang="en-US" dirty="0">
                <a:solidFill>
                  <a:srgbClr val="FF0000"/>
                </a:solidFill>
              </a:rPr>
            </a:br>
            <a:r>
              <a:rPr lang="en-US" altLang="en-US" dirty="0">
                <a:solidFill>
                  <a:srgbClr val="FF0000"/>
                </a:solidFill>
              </a:rPr>
              <a:t>ensure trip count of </a:t>
            </a:r>
            <a:br>
              <a:rPr lang="en-US" altLang="en-US" dirty="0">
                <a:solidFill>
                  <a:srgbClr val="FF0000"/>
                </a:solidFill>
              </a:rPr>
            </a:br>
            <a:r>
              <a:rPr lang="en-US" altLang="en-US" dirty="0">
                <a:solidFill>
                  <a:srgbClr val="FF0000"/>
                </a:solidFill>
              </a:rPr>
              <a:t>unrolled loop is a multiple</a:t>
            </a:r>
            <a:br>
              <a:rPr lang="en-US" altLang="en-US" dirty="0">
                <a:solidFill>
                  <a:srgbClr val="FF0000"/>
                </a:solidFill>
              </a:rPr>
            </a:br>
            <a:r>
              <a:rPr lang="en-US" altLang="en-US" dirty="0">
                <a:solidFill>
                  <a:srgbClr val="FF0000"/>
                </a:solidFill>
              </a:rPr>
              <a:t>of the unroll factor</a:t>
            </a: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5808218" y="6510409"/>
            <a:ext cx="62068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/>
              <a:t>exit:</a:t>
            </a: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6414651" y="1679242"/>
            <a:ext cx="2736583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b="1" dirty="0">
                <a:solidFill>
                  <a:schemeClr val="tx1"/>
                </a:solidFill>
              </a:rPr>
              <a:t>for (</a:t>
            </a:r>
            <a:r>
              <a:rPr lang="en-US" altLang="en-US" sz="1400" b="1" dirty="0" err="1">
                <a:solidFill>
                  <a:schemeClr val="tx1"/>
                </a:solidFill>
              </a:rPr>
              <a:t>i</a:t>
            </a:r>
            <a:r>
              <a:rPr lang="en-US" altLang="en-US" sz="1400" b="1" dirty="0">
                <a:solidFill>
                  <a:schemeClr val="tx1"/>
                </a:solidFill>
              </a:rPr>
              <a:t>=0; </a:t>
            </a:r>
            <a:r>
              <a:rPr lang="en-US" altLang="en-US" sz="1400" b="1" dirty="0" err="1">
                <a:solidFill>
                  <a:schemeClr val="tx1"/>
                </a:solidFill>
              </a:rPr>
              <a:t>i</a:t>
            </a:r>
            <a:r>
              <a:rPr lang="en-US" altLang="en-US" sz="1400" b="1" dirty="0">
                <a:solidFill>
                  <a:schemeClr val="tx1"/>
                </a:solidFill>
              </a:rPr>
              <a:t>&lt; ((400-r4)/4)%3; </a:t>
            </a:r>
            <a:r>
              <a:rPr lang="en-US" altLang="en-US" sz="1400" b="1" dirty="0" err="1">
                <a:solidFill>
                  <a:schemeClr val="tx1"/>
                </a:solidFill>
              </a:rPr>
              <a:t>i</a:t>
            </a:r>
            <a:r>
              <a:rPr lang="en-US" altLang="en-US" sz="1400" b="1" dirty="0">
                <a:solidFill>
                  <a:schemeClr val="tx1"/>
                </a:solidFill>
              </a:rPr>
              <a:t>++) {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    sum += a[</a:t>
            </a:r>
            <a:r>
              <a:rPr lang="en-US" altLang="en-US" sz="1400" b="1" dirty="0" err="1">
                <a:solidFill>
                  <a:schemeClr val="tx1"/>
                </a:solidFill>
              </a:rPr>
              <a:t>i</a:t>
            </a:r>
            <a:r>
              <a:rPr lang="en-US" altLang="en-US" sz="1400" b="1" dirty="0">
                <a:solidFill>
                  <a:schemeClr val="tx1"/>
                </a:solidFill>
              </a:rPr>
              <a:t>]*b[</a:t>
            </a:r>
            <a:r>
              <a:rPr lang="en-US" altLang="en-US" sz="1400" b="1" dirty="0" err="1">
                <a:solidFill>
                  <a:schemeClr val="tx1"/>
                </a:solidFill>
              </a:rPr>
              <a:t>i</a:t>
            </a:r>
            <a:r>
              <a:rPr lang="en-US" altLang="en-US" sz="1400" b="1" dirty="0">
                <a:solidFill>
                  <a:schemeClr val="tx1"/>
                </a:solidFill>
              </a:rPr>
              <a:t>];</a:t>
            </a:r>
          </a:p>
          <a:p>
            <a:r>
              <a:rPr lang="en-US" altLang="en-US" sz="1400" b="1" dirty="0">
                <a:solidFill>
                  <a:schemeClr val="tx1"/>
                </a:solidFill>
              </a:rPr>
              <a:t>}</a:t>
            </a:r>
          </a:p>
        </p:txBody>
      </p:sp>
      <p:sp>
        <p:nvSpPr>
          <p:cNvPr id="20" name="Text Box 10"/>
          <p:cNvSpPr txBox="1">
            <a:spLocks noChangeArrowheads="1"/>
          </p:cNvSpPr>
          <p:nvPr/>
        </p:nvSpPr>
        <p:spPr bwMode="auto">
          <a:xfrm>
            <a:off x="5460580" y="1690747"/>
            <a:ext cx="93711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 err="1">
                <a:solidFill>
                  <a:srgbClr val="00B050"/>
                </a:solidFill>
              </a:rPr>
              <a:t>preloop</a:t>
            </a:r>
            <a:endParaRPr lang="en-US" altLang="en-US" b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72359BE-ACC2-8244-504B-4F3AC8238848}"/>
                  </a:ext>
                </a:extLst>
              </p14:cNvPr>
              <p14:cNvContentPartPr/>
              <p14:nvPr/>
            </p14:nvContentPartPr>
            <p14:xfrm>
              <a:off x="1497240" y="231480"/>
              <a:ext cx="8067240" cy="64234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72359BE-ACC2-8244-504B-4F3AC823884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87880" y="222120"/>
                <a:ext cx="8085960" cy="6442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553136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Unrolling Not Enough for Overlapping Iterations: Register Renaming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2438400" y="1673225"/>
            <a:ext cx="1295400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r4 = r4 + 4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2438400" y="3197225"/>
            <a:ext cx="1295400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r4 = r4 + 4</a:t>
            </a: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2438400" y="4721225"/>
            <a:ext cx="2058988" cy="180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r4 = r4 + 4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if (r4 &lt; 400) </a:t>
            </a:r>
            <a:r>
              <a:rPr lang="en-US" altLang="en-US" sz="1600" b="1"/>
              <a:t>goto loop</a:t>
            </a:r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2362200" y="3200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>
            <a:off x="2362200" y="4724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1660525" y="2400300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>
                <a:solidFill>
                  <a:srgbClr val="00B050"/>
                </a:solidFill>
              </a:rPr>
              <a:t>iter1</a:t>
            </a:r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1676400" y="38068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rgbClr val="00B050"/>
                </a:solidFill>
              </a:rPr>
              <a:t>iter2</a:t>
            </a:r>
          </a:p>
        </p:txBody>
      </p:sp>
      <p:sp>
        <p:nvSpPr>
          <p:cNvPr id="27658" name="Text Box 10"/>
          <p:cNvSpPr txBox="1">
            <a:spLocks noChangeArrowheads="1"/>
          </p:cNvSpPr>
          <p:nvPr/>
        </p:nvSpPr>
        <p:spPr bwMode="auto">
          <a:xfrm>
            <a:off x="1676400" y="53308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rgbClr val="00B050"/>
                </a:solidFill>
              </a:rPr>
              <a:t>iter3</a:t>
            </a:r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1828800" y="1673225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loop:</a:t>
            </a:r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6096000" y="1673225"/>
            <a:ext cx="1295400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r4 = r4 + 4</a:t>
            </a:r>
          </a:p>
        </p:txBody>
      </p:sp>
      <p:sp>
        <p:nvSpPr>
          <p:cNvPr id="27661" name="Text Box 13"/>
          <p:cNvSpPr txBox="1">
            <a:spLocks noChangeArrowheads="1"/>
          </p:cNvSpPr>
          <p:nvPr/>
        </p:nvSpPr>
        <p:spPr bwMode="auto">
          <a:xfrm>
            <a:off x="6096000" y="3197225"/>
            <a:ext cx="1485900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rgbClr val="FF0000"/>
                </a:solidFill>
              </a:rPr>
              <a:t>r11</a:t>
            </a:r>
            <a:r>
              <a:rPr lang="en-US" altLang="en-US" sz="1600" b="1">
                <a:solidFill>
                  <a:schemeClr val="tx1"/>
                </a:solidFill>
              </a:rPr>
              <a:t> = load(r2)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r13</a:t>
            </a:r>
            <a:r>
              <a:rPr lang="en-US" altLang="en-US" sz="1600" b="1">
                <a:solidFill>
                  <a:schemeClr val="tx1"/>
                </a:solidFill>
              </a:rPr>
              <a:t> = load(r4)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r15</a:t>
            </a:r>
            <a:r>
              <a:rPr lang="en-US" altLang="en-US" sz="1600" b="1">
                <a:solidFill>
                  <a:schemeClr val="tx1"/>
                </a:solidFill>
              </a:rPr>
              <a:t> = </a:t>
            </a:r>
            <a:r>
              <a:rPr lang="en-US" altLang="en-US" sz="1600" b="1">
                <a:solidFill>
                  <a:srgbClr val="FF0000"/>
                </a:solidFill>
              </a:rPr>
              <a:t>r11</a:t>
            </a:r>
            <a:r>
              <a:rPr lang="en-US" altLang="en-US" sz="1600" b="1">
                <a:solidFill>
                  <a:schemeClr val="tx1"/>
                </a:solidFill>
              </a:rPr>
              <a:t> * </a:t>
            </a:r>
            <a:r>
              <a:rPr lang="en-US" altLang="en-US" sz="1600" b="1">
                <a:solidFill>
                  <a:srgbClr val="FF0000"/>
                </a:solidFill>
              </a:rPr>
              <a:t>r13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r6 = r6 + </a:t>
            </a:r>
            <a:r>
              <a:rPr lang="en-US" altLang="en-US" sz="1600" b="1">
                <a:solidFill>
                  <a:srgbClr val="FF0000"/>
                </a:solidFill>
              </a:rPr>
              <a:t>r15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r4 = r4 + 4</a:t>
            </a: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6096000" y="4721225"/>
            <a:ext cx="2058988" cy="180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rgbClr val="FF0000"/>
                </a:solidFill>
              </a:rPr>
              <a:t>r21</a:t>
            </a:r>
            <a:r>
              <a:rPr lang="en-US" altLang="en-US" sz="1600" b="1">
                <a:solidFill>
                  <a:schemeClr val="tx1"/>
                </a:solidFill>
              </a:rPr>
              <a:t> = load(r2)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r23</a:t>
            </a:r>
            <a:r>
              <a:rPr lang="en-US" altLang="en-US" sz="1600" b="1">
                <a:solidFill>
                  <a:schemeClr val="tx1"/>
                </a:solidFill>
              </a:rPr>
              <a:t> = load(r4)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r25</a:t>
            </a:r>
            <a:r>
              <a:rPr lang="en-US" altLang="en-US" sz="1600" b="1">
                <a:solidFill>
                  <a:schemeClr val="tx1"/>
                </a:solidFill>
              </a:rPr>
              <a:t> = </a:t>
            </a:r>
            <a:r>
              <a:rPr lang="en-US" altLang="en-US" sz="1600" b="1">
                <a:solidFill>
                  <a:srgbClr val="FF0000"/>
                </a:solidFill>
              </a:rPr>
              <a:t>r21</a:t>
            </a:r>
            <a:r>
              <a:rPr lang="en-US" altLang="en-US" sz="1600" b="1">
                <a:solidFill>
                  <a:schemeClr val="tx1"/>
                </a:solidFill>
              </a:rPr>
              <a:t> * </a:t>
            </a:r>
            <a:r>
              <a:rPr lang="en-US" altLang="en-US" sz="1600" b="1">
                <a:solidFill>
                  <a:srgbClr val="FF0000"/>
                </a:solidFill>
              </a:rPr>
              <a:t>r23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r6 = r6 + </a:t>
            </a:r>
            <a:r>
              <a:rPr lang="en-US" altLang="en-US" sz="1600" b="1">
                <a:solidFill>
                  <a:srgbClr val="FF0000"/>
                </a:solidFill>
              </a:rPr>
              <a:t>r25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r4 = r4 + 4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if (r4 &lt; 400) </a:t>
            </a:r>
            <a:r>
              <a:rPr lang="en-US" altLang="en-US" sz="1600" b="1"/>
              <a:t>goto loop</a:t>
            </a:r>
          </a:p>
        </p:txBody>
      </p:sp>
      <p:sp>
        <p:nvSpPr>
          <p:cNvPr id="27663" name="Line 15"/>
          <p:cNvSpPr>
            <a:spLocks noChangeShapeType="1"/>
          </p:cNvSpPr>
          <p:nvPr/>
        </p:nvSpPr>
        <p:spPr bwMode="auto">
          <a:xfrm>
            <a:off x="6019800" y="3200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4" name="Line 16"/>
          <p:cNvSpPr>
            <a:spLocks noChangeShapeType="1"/>
          </p:cNvSpPr>
          <p:nvPr/>
        </p:nvSpPr>
        <p:spPr bwMode="auto">
          <a:xfrm>
            <a:off x="6019800" y="4724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5318125" y="2400300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rgbClr val="00B050"/>
                </a:solidFill>
              </a:rPr>
              <a:t>iter1</a:t>
            </a:r>
          </a:p>
        </p:txBody>
      </p:sp>
      <p:sp>
        <p:nvSpPr>
          <p:cNvPr id="27666" name="Text Box 18"/>
          <p:cNvSpPr txBox="1">
            <a:spLocks noChangeArrowheads="1"/>
          </p:cNvSpPr>
          <p:nvPr/>
        </p:nvSpPr>
        <p:spPr bwMode="auto">
          <a:xfrm>
            <a:off x="5334000" y="38068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rgbClr val="00B050"/>
                </a:solidFill>
              </a:rPr>
              <a:t>iter2</a:t>
            </a:r>
          </a:p>
        </p:txBody>
      </p:sp>
      <p:sp>
        <p:nvSpPr>
          <p:cNvPr id="27667" name="Text Box 19"/>
          <p:cNvSpPr txBox="1">
            <a:spLocks noChangeArrowheads="1"/>
          </p:cNvSpPr>
          <p:nvPr/>
        </p:nvSpPr>
        <p:spPr bwMode="auto">
          <a:xfrm>
            <a:off x="5334000" y="53308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rgbClr val="00B050"/>
                </a:solidFill>
              </a:rPr>
              <a:t>iter3</a:t>
            </a:r>
          </a:p>
        </p:txBody>
      </p:sp>
      <p:sp>
        <p:nvSpPr>
          <p:cNvPr id="27668" name="Text Box 20"/>
          <p:cNvSpPr txBox="1">
            <a:spLocks noChangeArrowheads="1"/>
          </p:cNvSpPr>
          <p:nvPr/>
        </p:nvSpPr>
        <p:spPr bwMode="auto">
          <a:xfrm>
            <a:off x="5486400" y="1673225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loop:</a:t>
            </a:r>
          </a:p>
        </p:txBody>
      </p:sp>
      <p:sp>
        <p:nvSpPr>
          <p:cNvPr id="21" name="AutoShape 15"/>
          <p:cNvSpPr>
            <a:spLocks noChangeArrowheads="1"/>
          </p:cNvSpPr>
          <p:nvPr/>
        </p:nvSpPr>
        <p:spPr bwMode="auto">
          <a:xfrm>
            <a:off x="4456112" y="3579813"/>
            <a:ext cx="609600" cy="7620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03CA96EF-8779-9FC8-B317-78C8718AB836}"/>
                  </a:ext>
                </a:extLst>
              </p14:cNvPr>
              <p14:cNvContentPartPr/>
              <p14:nvPr/>
            </p14:nvContentPartPr>
            <p14:xfrm>
              <a:off x="215280" y="1511280"/>
              <a:ext cx="6489000" cy="51102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03CA96EF-8779-9FC8-B317-78C8718AB83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05920" y="1501920"/>
                <a:ext cx="6507720" cy="51289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Register Renaming is Not Enough!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en-US" sz="2000"/>
              <a:t>Still not much overlap possible</a:t>
            </a:r>
          </a:p>
          <a:p>
            <a:r>
              <a:rPr lang="en-US" altLang="en-US" sz="2000"/>
              <a:t>Problems</a:t>
            </a:r>
          </a:p>
          <a:p>
            <a:pPr lvl="1"/>
            <a:r>
              <a:rPr lang="en-US" altLang="en-US" sz="1800"/>
              <a:t>r2, r4, r6 sequentialize the iterations</a:t>
            </a:r>
          </a:p>
          <a:p>
            <a:pPr lvl="1"/>
            <a:r>
              <a:rPr lang="en-US" altLang="en-US" sz="1800"/>
              <a:t>Need to rename these</a:t>
            </a:r>
          </a:p>
          <a:p>
            <a:r>
              <a:rPr lang="en-US" altLang="en-US" sz="2000"/>
              <a:t>2 specialized renaming optis</a:t>
            </a:r>
          </a:p>
          <a:p>
            <a:pPr lvl="1"/>
            <a:r>
              <a:rPr lang="en-US" altLang="en-US" sz="1800"/>
              <a:t>Accumulator variable expansion (r6)</a:t>
            </a:r>
          </a:p>
          <a:p>
            <a:pPr lvl="1"/>
            <a:r>
              <a:rPr lang="en-US" altLang="en-US" sz="1800"/>
              <a:t>Induction variable expansion (r2, r4)</a:t>
            </a: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2286000" y="1673225"/>
            <a:ext cx="1295400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r6 = r6 + r5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r2 = r2 + 4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r4 = r4 + 4</a:t>
            </a: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2286000" y="3197225"/>
            <a:ext cx="1485900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r11 = load(r2)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r13 = load(r4)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r15 = r11 * r13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r6 = r6 + r15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r2 = r2 + 4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r4 = r4 + 4</a:t>
            </a:r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2286000" y="4721225"/>
            <a:ext cx="2058988" cy="180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r21 = load(r2)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r23 = load(r4)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r25 = r21 * r23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r6 = r6 + r25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r2 = r2 + 4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r4 = r4 + 4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if (r4 &lt; 400) </a:t>
            </a:r>
            <a:r>
              <a:rPr lang="en-US" altLang="en-US" sz="1600" b="1"/>
              <a:t>goto loop</a:t>
            </a:r>
          </a:p>
        </p:txBody>
      </p:sp>
      <p:sp>
        <p:nvSpPr>
          <p:cNvPr id="28679" name="Line 7"/>
          <p:cNvSpPr>
            <a:spLocks noChangeShapeType="1"/>
          </p:cNvSpPr>
          <p:nvPr/>
        </p:nvSpPr>
        <p:spPr bwMode="auto">
          <a:xfrm>
            <a:off x="2209800" y="3200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0" name="Line 8"/>
          <p:cNvSpPr>
            <a:spLocks noChangeShapeType="1"/>
          </p:cNvSpPr>
          <p:nvPr/>
        </p:nvSpPr>
        <p:spPr bwMode="auto">
          <a:xfrm>
            <a:off x="2209800" y="4724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1508125" y="2400300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>
                <a:solidFill>
                  <a:srgbClr val="00B050"/>
                </a:solidFill>
              </a:rPr>
              <a:t>iter1</a:t>
            </a:r>
          </a:p>
        </p:txBody>
      </p:sp>
      <p:sp>
        <p:nvSpPr>
          <p:cNvPr id="28682" name="Text Box 10"/>
          <p:cNvSpPr txBox="1">
            <a:spLocks noChangeArrowheads="1"/>
          </p:cNvSpPr>
          <p:nvPr/>
        </p:nvSpPr>
        <p:spPr bwMode="auto">
          <a:xfrm>
            <a:off x="1524000" y="38068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rgbClr val="00B050"/>
                </a:solidFill>
              </a:rPr>
              <a:t>iter2</a:t>
            </a:r>
          </a:p>
        </p:txBody>
      </p:sp>
      <p:sp>
        <p:nvSpPr>
          <p:cNvPr id="28683" name="Text Box 11"/>
          <p:cNvSpPr txBox="1">
            <a:spLocks noChangeArrowheads="1"/>
          </p:cNvSpPr>
          <p:nvPr/>
        </p:nvSpPr>
        <p:spPr bwMode="auto">
          <a:xfrm>
            <a:off x="1524000" y="53308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rgbClr val="00B050"/>
                </a:solidFill>
              </a:rPr>
              <a:t>iter3</a:t>
            </a:r>
          </a:p>
        </p:txBody>
      </p:sp>
      <p:sp>
        <p:nvSpPr>
          <p:cNvPr id="28684" name="Text Box 12"/>
          <p:cNvSpPr txBox="1">
            <a:spLocks noChangeArrowheads="1"/>
          </p:cNvSpPr>
          <p:nvPr/>
        </p:nvSpPr>
        <p:spPr bwMode="auto">
          <a:xfrm>
            <a:off x="1676400" y="1673225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loop: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Accumulator Variable Expansion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en-US" sz="2000"/>
              <a:t>Accumulator variable</a:t>
            </a:r>
          </a:p>
          <a:p>
            <a:pPr lvl="1"/>
            <a:r>
              <a:rPr lang="en-US" altLang="en-US" sz="1800"/>
              <a:t>x = x + y or x = x – y</a:t>
            </a:r>
          </a:p>
          <a:p>
            <a:pPr lvl="1"/>
            <a:r>
              <a:rPr lang="en-US" altLang="en-US" sz="1800"/>
              <a:t>where y is loop </a:t>
            </a:r>
            <a:r>
              <a:rPr lang="en-US" altLang="en-US" sz="1800" u="sng"/>
              <a:t>variant</a:t>
            </a:r>
            <a:r>
              <a:rPr lang="en-US" altLang="en-US" sz="1800"/>
              <a:t>!!</a:t>
            </a:r>
          </a:p>
          <a:p>
            <a:r>
              <a:rPr lang="en-US" altLang="en-US" sz="2000"/>
              <a:t>Create n-1 temporary accumulators</a:t>
            </a:r>
          </a:p>
          <a:p>
            <a:r>
              <a:rPr lang="en-US" altLang="en-US" sz="2000"/>
              <a:t>Each iteration targets a different accumulator</a:t>
            </a:r>
          </a:p>
          <a:p>
            <a:r>
              <a:rPr lang="en-US" altLang="en-US" sz="2000"/>
              <a:t>Sum up the accumulator variables at the end</a:t>
            </a:r>
          </a:p>
          <a:p>
            <a:r>
              <a:rPr lang="en-US" altLang="en-US" sz="2000"/>
              <a:t>May not be safe for floating-point values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2286000" y="1673225"/>
            <a:ext cx="1295400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r4 = r4 + 4</a:t>
            </a: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2286000" y="3197225"/>
            <a:ext cx="1500188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r11 = load(r2)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r13 = load(r4)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r15 = r11 * r13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r16</a:t>
            </a:r>
            <a:r>
              <a:rPr lang="en-US" altLang="en-US" sz="1600" b="1">
                <a:solidFill>
                  <a:schemeClr val="tx1"/>
                </a:solidFill>
              </a:rPr>
              <a:t> = </a:t>
            </a:r>
            <a:r>
              <a:rPr lang="en-US" altLang="en-US" sz="1600" b="1">
                <a:solidFill>
                  <a:srgbClr val="FF0000"/>
                </a:solidFill>
              </a:rPr>
              <a:t>r16 </a:t>
            </a:r>
            <a:r>
              <a:rPr lang="en-US" altLang="en-US" sz="1600" b="1">
                <a:solidFill>
                  <a:schemeClr val="tx1"/>
                </a:solidFill>
              </a:rPr>
              <a:t>+ r15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r4 = r4 + 4</a:t>
            </a:r>
          </a:p>
        </p:txBody>
      </p:sp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2286000" y="4721225"/>
            <a:ext cx="2058988" cy="180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r21 = load(r2)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r23 = load(r4)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r25 = r21 * r23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r26 </a:t>
            </a:r>
            <a:r>
              <a:rPr lang="en-US" altLang="en-US" sz="1600" b="1">
                <a:solidFill>
                  <a:schemeClr val="tx1"/>
                </a:solidFill>
              </a:rPr>
              <a:t>= </a:t>
            </a:r>
            <a:r>
              <a:rPr lang="en-US" altLang="en-US" sz="1600" b="1">
                <a:solidFill>
                  <a:srgbClr val="FF0000"/>
                </a:solidFill>
              </a:rPr>
              <a:t>r26</a:t>
            </a:r>
            <a:r>
              <a:rPr lang="en-US" altLang="en-US" sz="1600" b="1"/>
              <a:t> </a:t>
            </a:r>
            <a:r>
              <a:rPr lang="en-US" altLang="en-US" sz="1600" b="1">
                <a:solidFill>
                  <a:schemeClr val="tx1"/>
                </a:solidFill>
              </a:rPr>
              <a:t>+ r25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r4 = r4 + 4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if (r4 &lt; 400) </a:t>
            </a:r>
            <a:r>
              <a:rPr lang="en-US" altLang="en-US" sz="1600" b="1"/>
              <a:t>goto loop</a:t>
            </a:r>
          </a:p>
        </p:txBody>
      </p:sp>
      <p:sp>
        <p:nvSpPr>
          <p:cNvPr id="29703" name="Line 7"/>
          <p:cNvSpPr>
            <a:spLocks noChangeShapeType="1"/>
          </p:cNvSpPr>
          <p:nvPr/>
        </p:nvSpPr>
        <p:spPr bwMode="auto">
          <a:xfrm>
            <a:off x="2209800" y="3200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4" name="Line 8"/>
          <p:cNvSpPr>
            <a:spLocks noChangeShapeType="1"/>
          </p:cNvSpPr>
          <p:nvPr/>
        </p:nvSpPr>
        <p:spPr bwMode="auto">
          <a:xfrm>
            <a:off x="2209800" y="4724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1508125" y="2400300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rgbClr val="00B050"/>
                </a:solidFill>
              </a:rPr>
              <a:t>iter1</a:t>
            </a:r>
          </a:p>
        </p:txBody>
      </p:sp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1524000" y="38068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rgbClr val="00B050"/>
                </a:solidFill>
              </a:rPr>
              <a:t>iter2</a:t>
            </a:r>
          </a:p>
        </p:txBody>
      </p:sp>
      <p:sp>
        <p:nvSpPr>
          <p:cNvPr id="29707" name="Text Box 11"/>
          <p:cNvSpPr txBox="1">
            <a:spLocks noChangeArrowheads="1"/>
          </p:cNvSpPr>
          <p:nvPr/>
        </p:nvSpPr>
        <p:spPr bwMode="auto">
          <a:xfrm>
            <a:off x="1524000" y="53308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>
                <a:solidFill>
                  <a:srgbClr val="00B050"/>
                </a:solidFill>
              </a:rPr>
              <a:t>iter3</a:t>
            </a:r>
          </a:p>
        </p:txBody>
      </p:sp>
      <p:sp>
        <p:nvSpPr>
          <p:cNvPr id="29708" name="Text Box 12"/>
          <p:cNvSpPr txBox="1">
            <a:spLocks noChangeArrowheads="1"/>
          </p:cNvSpPr>
          <p:nvPr/>
        </p:nvSpPr>
        <p:spPr bwMode="auto">
          <a:xfrm>
            <a:off x="1676400" y="1673225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/>
              <a:t>loop:</a:t>
            </a:r>
          </a:p>
        </p:txBody>
      </p:sp>
      <p:sp>
        <p:nvSpPr>
          <p:cNvPr id="29709" name="Text Box 13"/>
          <p:cNvSpPr txBox="1">
            <a:spLocks noChangeArrowheads="1"/>
          </p:cNvSpPr>
          <p:nvPr/>
        </p:nvSpPr>
        <p:spPr bwMode="auto">
          <a:xfrm>
            <a:off x="1905000" y="13684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 b="1"/>
          </a:p>
        </p:txBody>
      </p:sp>
      <p:sp>
        <p:nvSpPr>
          <p:cNvPr id="29710" name="Text Box 14"/>
          <p:cNvSpPr txBox="1">
            <a:spLocks noChangeArrowheads="1"/>
          </p:cNvSpPr>
          <p:nvPr/>
        </p:nvSpPr>
        <p:spPr bwMode="auto">
          <a:xfrm>
            <a:off x="2286000" y="1444625"/>
            <a:ext cx="13081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rgbClr val="FF0000"/>
                </a:solidFill>
              </a:rPr>
              <a:t>r16 = r26 = 0</a:t>
            </a:r>
          </a:p>
        </p:txBody>
      </p:sp>
      <p:sp>
        <p:nvSpPr>
          <p:cNvPr id="29711" name="Text Box 15"/>
          <p:cNvSpPr txBox="1">
            <a:spLocks noChangeArrowheads="1"/>
          </p:cNvSpPr>
          <p:nvPr/>
        </p:nvSpPr>
        <p:spPr bwMode="auto">
          <a:xfrm>
            <a:off x="2286000" y="6473825"/>
            <a:ext cx="18081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rgbClr val="FF0000"/>
                </a:solidFill>
              </a:rPr>
              <a:t>r6 = r6 + r16 + r26</a:t>
            </a:r>
          </a:p>
        </p:txBody>
      </p:sp>
      <p:sp>
        <p:nvSpPr>
          <p:cNvPr id="16" name="Text Box 12"/>
          <p:cNvSpPr txBox="1">
            <a:spLocks noChangeArrowheads="1"/>
          </p:cNvSpPr>
          <p:nvPr/>
        </p:nvSpPr>
        <p:spPr bwMode="auto">
          <a:xfrm>
            <a:off x="1723706" y="6436577"/>
            <a:ext cx="62068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/>
              <a:t>exit: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Induction Variable Expansion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en-US" sz="2000"/>
              <a:t>Induction variable</a:t>
            </a:r>
          </a:p>
          <a:p>
            <a:pPr lvl="1"/>
            <a:r>
              <a:rPr lang="en-US" altLang="en-US" sz="1800"/>
              <a:t>x = x + y or x = x – y</a:t>
            </a:r>
          </a:p>
          <a:p>
            <a:pPr lvl="1"/>
            <a:r>
              <a:rPr lang="en-US" altLang="en-US" sz="1800"/>
              <a:t>where y is loop </a:t>
            </a:r>
            <a:r>
              <a:rPr lang="en-US" altLang="en-US" sz="1800" u="sng"/>
              <a:t>invariant</a:t>
            </a:r>
            <a:r>
              <a:rPr lang="en-US" altLang="en-US" sz="1800"/>
              <a:t>!!</a:t>
            </a:r>
          </a:p>
          <a:p>
            <a:r>
              <a:rPr lang="en-US" altLang="en-US" sz="2000"/>
              <a:t>Create n-1 additional induction variables</a:t>
            </a:r>
          </a:p>
          <a:p>
            <a:r>
              <a:rPr lang="en-US" altLang="en-US" sz="2000"/>
              <a:t>Each iteration uses and modifies a different induction variable</a:t>
            </a:r>
          </a:p>
          <a:p>
            <a:r>
              <a:rPr lang="en-US" altLang="en-US" sz="2000"/>
              <a:t>Initialize induction variables to init, init+step, init+2*step, etc.</a:t>
            </a:r>
          </a:p>
          <a:p>
            <a:r>
              <a:rPr lang="en-US" altLang="en-US" sz="2000"/>
              <a:t>Step increased to n*original step</a:t>
            </a:r>
          </a:p>
          <a:p>
            <a:r>
              <a:rPr lang="en-US" altLang="en-US" sz="2000"/>
              <a:t>Now iterations are completely independent !!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2286000" y="2054225"/>
            <a:ext cx="1295400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r2 = r2 + 12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r4 = r4 + 12</a:t>
            </a: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2286000" y="3578225"/>
            <a:ext cx="1500188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r11 = load(</a:t>
            </a:r>
            <a:r>
              <a:rPr lang="en-US" altLang="en-US" sz="1600" b="1">
                <a:solidFill>
                  <a:srgbClr val="FF0000"/>
                </a:solidFill>
              </a:rPr>
              <a:t>r12</a:t>
            </a:r>
            <a:r>
              <a:rPr lang="en-US" altLang="en-US" sz="1600" b="1">
                <a:solidFill>
                  <a:schemeClr val="tx1"/>
                </a:solidFill>
              </a:rPr>
              <a:t>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r13 = load(</a:t>
            </a:r>
            <a:r>
              <a:rPr lang="en-US" altLang="en-US" sz="1600" b="1">
                <a:solidFill>
                  <a:srgbClr val="FF0000"/>
                </a:solidFill>
              </a:rPr>
              <a:t>r14</a:t>
            </a:r>
            <a:r>
              <a:rPr lang="en-US" altLang="en-US" sz="1600" b="1">
                <a:solidFill>
                  <a:schemeClr val="tx1"/>
                </a:solidFill>
              </a:rPr>
              <a:t>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r15 = r11 * r13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r16 = r16</a:t>
            </a:r>
            <a:r>
              <a:rPr lang="en-US" altLang="en-US" sz="1600" b="1">
                <a:solidFill>
                  <a:srgbClr val="FF0000"/>
                </a:solidFill>
              </a:rPr>
              <a:t> </a:t>
            </a:r>
            <a:r>
              <a:rPr lang="en-US" altLang="en-US" sz="1600" b="1">
                <a:solidFill>
                  <a:schemeClr val="tx1"/>
                </a:solidFill>
              </a:rPr>
              <a:t>+ r15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r12 = r12 + 12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r14 = r14 + 12</a:t>
            </a:r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2286000" y="5102225"/>
            <a:ext cx="2058988" cy="180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r21 = load(</a:t>
            </a:r>
            <a:r>
              <a:rPr lang="en-US" altLang="en-US" sz="1600" b="1">
                <a:solidFill>
                  <a:srgbClr val="FF0000"/>
                </a:solidFill>
              </a:rPr>
              <a:t>r22</a:t>
            </a:r>
            <a:r>
              <a:rPr lang="en-US" altLang="en-US" sz="1600" b="1">
                <a:solidFill>
                  <a:schemeClr val="tx1"/>
                </a:solidFill>
              </a:rPr>
              <a:t>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r23 = load(</a:t>
            </a:r>
            <a:r>
              <a:rPr lang="en-US" altLang="en-US" sz="1600" b="1">
                <a:solidFill>
                  <a:srgbClr val="FF0000"/>
                </a:solidFill>
              </a:rPr>
              <a:t>r24</a:t>
            </a:r>
            <a:r>
              <a:rPr lang="en-US" altLang="en-US" sz="1600" b="1">
                <a:solidFill>
                  <a:schemeClr val="tx1"/>
                </a:solidFill>
              </a:rPr>
              <a:t>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r25 = r21 * r23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r26 = r26</a:t>
            </a:r>
            <a:r>
              <a:rPr lang="en-US" altLang="en-US" sz="1600" b="1"/>
              <a:t> </a:t>
            </a:r>
            <a:r>
              <a:rPr lang="en-US" altLang="en-US" sz="1600" b="1">
                <a:solidFill>
                  <a:schemeClr val="tx1"/>
                </a:solidFill>
              </a:rPr>
              <a:t>+ r25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r22 = r22 + 12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r24 = r24 + 12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if (r4 &lt; 400) </a:t>
            </a:r>
            <a:r>
              <a:rPr lang="en-US" altLang="en-US" sz="1600" b="1"/>
              <a:t>goto loop</a:t>
            </a:r>
          </a:p>
        </p:txBody>
      </p:sp>
      <p:sp>
        <p:nvSpPr>
          <p:cNvPr id="30727" name="Line 7"/>
          <p:cNvSpPr>
            <a:spLocks noChangeShapeType="1"/>
          </p:cNvSpPr>
          <p:nvPr/>
        </p:nvSpPr>
        <p:spPr bwMode="auto">
          <a:xfrm>
            <a:off x="2209800" y="3581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8" name="Line 8"/>
          <p:cNvSpPr>
            <a:spLocks noChangeShapeType="1"/>
          </p:cNvSpPr>
          <p:nvPr/>
        </p:nvSpPr>
        <p:spPr bwMode="auto">
          <a:xfrm>
            <a:off x="2209800" y="5105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1508125" y="2781300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rgbClr val="00B050"/>
                </a:solidFill>
              </a:rPr>
              <a:t>iter1</a:t>
            </a:r>
          </a:p>
        </p:txBody>
      </p:sp>
      <p:sp>
        <p:nvSpPr>
          <p:cNvPr id="30730" name="Text Box 10"/>
          <p:cNvSpPr txBox="1">
            <a:spLocks noChangeArrowheads="1"/>
          </p:cNvSpPr>
          <p:nvPr/>
        </p:nvSpPr>
        <p:spPr bwMode="auto">
          <a:xfrm>
            <a:off x="1524000" y="41878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rgbClr val="00B050"/>
                </a:solidFill>
              </a:rPr>
              <a:t>iter2</a:t>
            </a:r>
          </a:p>
        </p:txBody>
      </p:sp>
      <p:sp>
        <p:nvSpPr>
          <p:cNvPr id="30731" name="Text Box 11"/>
          <p:cNvSpPr txBox="1">
            <a:spLocks noChangeArrowheads="1"/>
          </p:cNvSpPr>
          <p:nvPr/>
        </p:nvSpPr>
        <p:spPr bwMode="auto">
          <a:xfrm>
            <a:off x="1524000" y="57118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>
                <a:solidFill>
                  <a:srgbClr val="00B050"/>
                </a:solidFill>
              </a:rPr>
              <a:t>iter3</a:t>
            </a:r>
          </a:p>
        </p:txBody>
      </p:sp>
      <p:sp>
        <p:nvSpPr>
          <p:cNvPr id="30732" name="Text Box 12"/>
          <p:cNvSpPr txBox="1">
            <a:spLocks noChangeArrowheads="1"/>
          </p:cNvSpPr>
          <p:nvPr/>
        </p:nvSpPr>
        <p:spPr bwMode="auto">
          <a:xfrm>
            <a:off x="1676400" y="2054225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loop:</a:t>
            </a:r>
          </a:p>
        </p:txBody>
      </p:sp>
      <p:sp>
        <p:nvSpPr>
          <p:cNvPr id="30733" name="Text Box 13"/>
          <p:cNvSpPr txBox="1">
            <a:spLocks noChangeArrowheads="1"/>
          </p:cNvSpPr>
          <p:nvPr/>
        </p:nvSpPr>
        <p:spPr bwMode="auto">
          <a:xfrm>
            <a:off x="1905000" y="13684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 b="1"/>
          </a:p>
        </p:txBody>
      </p:sp>
      <p:sp>
        <p:nvSpPr>
          <p:cNvPr id="30734" name="Text Box 14"/>
          <p:cNvSpPr txBox="1">
            <a:spLocks noChangeArrowheads="1"/>
          </p:cNvSpPr>
          <p:nvPr/>
        </p:nvSpPr>
        <p:spPr bwMode="auto">
          <a:xfrm>
            <a:off x="2286000" y="1851025"/>
            <a:ext cx="1168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b="1">
                <a:solidFill>
                  <a:schemeClr val="tx1"/>
                </a:solidFill>
              </a:rPr>
              <a:t>r16 = r26 = 0</a:t>
            </a:r>
          </a:p>
        </p:txBody>
      </p:sp>
      <p:sp>
        <p:nvSpPr>
          <p:cNvPr id="30735" name="Text Box 15"/>
          <p:cNvSpPr txBox="1">
            <a:spLocks noChangeArrowheads="1"/>
          </p:cNvSpPr>
          <p:nvPr/>
        </p:nvSpPr>
        <p:spPr bwMode="auto">
          <a:xfrm>
            <a:off x="2286000" y="6854825"/>
            <a:ext cx="18081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r6 = r6 + r16 + r26</a:t>
            </a:r>
          </a:p>
        </p:txBody>
      </p:sp>
      <p:sp>
        <p:nvSpPr>
          <p:cNvPr id="30736" name="Text Box 16"/>
          <p:cNvSpPr txBox="1">
            <a:spLocks noChangeArrowheads="1"/>
          </p:cNvSpPr>
          <p:nvPr/>
        </p:nvSpPr>
        <p:spPr bwMode="auto">
          <a:xfrm>
            <a:off x="2286000" y="1444625"/>
            <a:ext cx="206375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b="1">
                <a:solidFill>
                  <a:srgbClr val="FF0000"/>
                </a:solidFill>
              </a:rPr>
              <a:t>r12 = r2 + 4, r22 = r2 + 8</a:t>
            </a:r>
          </a:p>
          <a:p>
            <a:r>
              <a:rPr lang="en-US" altLang="en-US" sz="1400" b="1">
                <a:solidFill>
                  <a:srgbClr val="FF0000"/>
                </a:solidFill>
              </a:rPr>
              <a:t>r14 = r4 + 4, r24 = r4 + 8</a:t>
            </a:r>
          </a:p>
        </p:txBody>
      </p:sp>
      <p:sp>
        <p:nvSpPr>
          <p:cNvPr id="17" name="Text Box 12"/>
          <p:cNvSpPr txBox="1">
            <a:spLocks noChangeArrowheads="1"/>
          </p:cNvSpPr>
          <p:nvPr/>
        </p:nvSpPr>
        <p:spPr bwMode="auto">
          <a:xfrm>
            <a:off x="1773660" y="6822043"/>
            <a:ext cx="62068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/>
              <a:t>exit: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Better Induction Variable Expansion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en-US" sz="2000"/>
              <a:t>With base+displacement addressing, often don’t need additional induction variables</a:t>
            </a:r>
          </a:p>
          <a:p>
            <a:pPr lvl="1"/>
            <a:r>
              <a:rPr lang="en-US" altLang="en-US" sz="1800"/>
              <a:t>Just change offsets in each iterations to reflect step</a:t>
            </a:r>
          </a:p>
          <a:p>
            <a:pPr lvl="1"/>
            <a:r>
              <a:rPr lang="en-US" altLang="en-US" sz="1800"/>
              <a:t>Change final increments to n * original step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2286000" y="1673225"/>
            <a:ext cx="1295400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r3 = load(r4)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r5 = r1 * r3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r6 = r6 + r5</a:t>
            </a:r>
          </a:p>
          <a:p>
            <a:endParaRPr lang="en-US" altLang="en-US" sz="1600" b="1">
              <a:solidFill>
                <a:schemeClr val="tx1"/>
              </a:solidFill>
            </a:endParaRPr>
          </a:p>
          <a:p>
            <a:endParaRPr lang="en-US" altLang="en-US" sz="1600" b="1">
              <a:solidFill>
                <a:schemeClr val="tx1"/>
              </a:solidFill>
            </a:endParaRP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2286000" y="3197225"/>
            <a:ext cx="1614488" cy="155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r11 = load(</a:t>
            </a:r>
            <a:r>
              <a:rPr lang="en-US" altLang="en-US" sz="1600" b="1">
                <a:solidFill>
                  <a:srgbClr val="FF0000"/>
                </a:solidFill>
              </a:rPr>
              <a:t>r2+4</a:t>
            </a:r>
            <a:r>
              <a:rPr lang="en-US" altLang="en-US" sz="1600" b="1">
                <a:solidFill>
                  <a:schemeClr val="tx1"/>
                </a:solidFill>
              </a:rPr>
              <a:t>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r13 = load(</a:t>
            </a:r>
            <a:r>
              <a:rPr lang="en-US" altLang="en-US" sz="1600" b="1">
                <a:solidFill>
                  <a:srgbClr val="FF0000"/>
                </a:solidFill>
              </a:rPr>
              <a:t>r4+4</a:t>
            </a:r>
            <a:r>
              <a:rPr lang="en-US" altLang="en-US" sz="1600" b="1">
                <a:solidFill>
                  <a:schemeClr val="tx1"/>
                </a:solidFill>
              </a:rPr>
              <a:t>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r15 = r11 * r13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r16 = r16 + r15</a:t>
            </a:r>
          </a:p>
          <a:p>
            <a:endParaRPr lang="en-US" altLang="en-US" sz="1600" b="1">
              <a:solidFill>
                <a:schemeClr val="tx1"/>
              </a:solidFill>
            </a:endParaRPr>
          </a:p>
          <a:p>
            <a:endParaRPr lang="en-US" altLang="en-US" sz="1600" b="1">
              <a:solidFill>
                <a:schemeClr val="tx1"/>
              </a:solidFill>
            </a:endParaRP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2286000" y="4721225"/>
            <a:ext cx="2058988" cy="180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r21 = load(</a:t>
            </a:r>
            <a:r>
              <a:rPr lang="en-US" altLang="en-US" sz="1600" b="1">
                <a:solidFill>
                  <a:srgbClr val="FF0000"/>
                </a:solidFill>
              </a:rPr>
              <a:t>r2+8</a:t>
            </a:r>
            <a:r>
              <a:rPr lang="en-US" altLang="en-US" sz="1600" b="1">
                <a:solidFill>
                  <a:schemeClr val="tx1"/>
                </a:solidFill>
              </a:rPr>
              <a:t>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r23 = load(</a:t>
            </a:r>
            <a:r>
              <a:rPr lang="en-US" altLang="en-US" sz="1600" b="1">
                <a:solidFill>
                  <a:srgbClr val="FF0000"/>
                </a:solidFill>
              </a:rPr>
              <a:t>r4+8</a:t>
            </a:r>
            <a:r>
              <a:rPr lang="en-US" altLang="en-US" sz="1600" b="1">
                <a:solidFill>
                  <a:schemeClr val="tx1"/>
                </a:solidFill>
              </a:rPr>
              <a:t>)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r25 = r21 * r23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r26 = r26</a:t>
            </a:r>
            <a:r>
              <a:rPr lang="en-US" altLang="en-US" sz="1600" b="1"/>
              <a:t> </a:t>
            </a:r>
            <a:r>
              <a:rPr lang="en-US" altLang="en-US" sz="1600" b="1">
                <a:solidFill>
                  <a:schemeClr val="tx1"/>
                </a:solidFill>
              </a:rPr>
              <a:t>+ r25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r2 = r2 + 12</a:t>
            </a:r>
          </a:p>
          <a:p>
            <a:r>
              <a:rPr lang="en-US" altLang="en-US" sz="1600" b="1">
                <a:solidFill>
                  <a:srgbClr val="FF0000"/>
                </a:solidFill>
              </a:rPr>
              <a:t>r4 = r4 + 12</a:t>
            </a:r>
          </a:p>
          <a:p>
            <a:r>
              <a:rPr lang="en-US" altLang="en-US" sz="1600" b="1">
                <a:solidFill>
                  <a:schemeClr val="tx1"/>
                </a:solidFill>
              </a:rPr>
              <a:t>if (r4 &lt; 400) </a:t>
            </a:r>
            <a:r>
              <a:rPr lang="en-US" altLang="en-US" sz="1600" b="1"/>
              <a:t>goto loop</a:t>
            </a:r>
          </a:p>
        </p:txBody>
      </p:sp>
      <p:sp>
        <p:nvSpPr>
          <p:cNvPr id="31751" name="Line 7"/>
          <p:cNvSpPr>
            <a:spLocks noChangeShapeType="1"/>
          </p:cNvSpPr>
          <p:nvPr/>
        </p:nvSpPr>
        <p:spPr bwMode="auto">
          <a:xfrm>
            <a:off x="2209800" y="3200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2" name="Line 8"/>
          <p:cNvSpPr>
            <a:spLocks noChangeShapeType="1"/>
          </p:cNvSpPr>
          <p:nvPr/>
        </p:nvSpPr>
        <p:spPr bwMode="auto">
          <a:xfrm>
            <a:off x="2209800" y="4724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3" name="Text Box 9"/>
          <p:cNvSpPr txBox="1">
            <a:spLocks noChangeArrowheads="1"/>
          </p:cNvSpPr>
          <p:nvPr/>
        </p:nvSpPr>
        <p:spPr bwMode="auto">
          <a:xfrm>
            <a:off x="1508125" y="2400300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rgbClr val="00B050"/>
                </a:solidFill>
              </a:rPr>
              <a:t>iter1</a:t>
            </a:r>
          </a:p>
        </p:txBody>
      </p:sp>
      <p:sp>
        <p:nvSpPr>
          <p:cNvPr id="31754" name="Text Box 10"/>
          <p:cNvSpPr txBox="1">
            <a:spLocks noChangeArrowheads="1"/>
          </p:cNvSpPr>
          <p:nvPr/>
        </p:nvSpPr>
        <p:spPr bwMode="auto">
          <a:xfrm>
            <a:off x="1524000" y="38068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rgbClr val="00B050"/>
                </a:solidFill>
              </a:rPr>
              <a:t>iter2</a:t>
            </a:r>
          </a:p>
        </p:txBody>
      </p:sp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1524000" y="53308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>
                <a:solidFill>
                  <a:srgbClr val="00B050"/>
                </a:solidFill>
              </a:rPr>
              <a:t>iter3</a:t>
            </a:r>
          </a:p>
        </p:txBody>
      </p:sp>
      <p:sp>
        <p:nvSpPr>
          <p:cNvPr id="31756" name="Text Box 12"/>
          <p:cNvSpPr txBox="1">
            <a:spLocks noChangeArrowheads="1"/>
          </p:cNvSpPr>
          <p:nvPr/>
        </p:nvSpPr>
        <p:spPr bwMode="auto">
          <a:xfrm>
            <a:off x="1676400" y="1673225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loop:</a:t>
            </a:r>
          </a:p>
        </p:txBody>
      </p:sp>
      <p:sp>
        <p:nvSpPr>
          <p:cNvPr id="31757" name="Text Box 13"/>
          <p:cNvSpPr txBox="1">
            <a:spLocks noChangeArrowheads="1"/>
          </p:cNvSpPr>
          <p:nvPr/>
        </p:nvSpPr>
        <p:spPr bwMode="auto">
          <a:xfrm>
            <a:off x="1905000" y="1368425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 b="1"/>
          </a:p>
        </p:txBody>
      </p: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2286000" y="1444625"/>
            <a:ext cx="13081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r16 = r26 = 0</a:t>
            </a:r>
          </a:p>
        </p:txBody>
      </p:sp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2286000" y="6473825"/>
            <a:ext cx="18081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 b="1">
                <a:solidFill>
                  <a:schemeClr val="tx1"/>
                </a:solidFill>
              </a:rPr>
              <a:t>r6 = r6 + r16 + r26</a:t>
            </a:r>
          </a:p>
        </p:txBody>
      </p:sp>
      <p:sp>
        <p:nvSpPr>
          <p:cNvPr id="16" name="Text Box 12"/>
          <p:cNvSpPr txBox="1">
            <a:spLocks noChangeArrowheads="1"/>
          </p:cNvSpPr>
          <p:nvPr/>
        </p:nvSpPr>
        <p:spPr bwMode="auto">
          <a:xfrm>
            <a:off x="1723706" y="6436577"/>
            <a:ext cx="62068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/>
              <a:t>exit: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839200" cy="615950"/>
          </a:xfrm>
        </p:spPr>
        <p:txBody>
          <a:bodyPr/>
          <a:lstStyle/>
          <a:p>
            <a:r>
              <a:rPr lang="en-US" altLang="en-US" dirty="0"/>
              <a:t>Course Project – Time to Start Thinking About This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641475"/>
            <a:ext cx="7696200" cy="5216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dirty="0"/>
              <a:t>Mission statement:  Design and implement something “interesting” in a </a:t>
            </a:r>
            <a:r>
              <a:rPr lang="en-US" altLang="en-US" sz="2400" dirty="0">
                <a:solidFill>
                  <a:srgbClr val="FF0000"/>
                </a:solidFill>
              </a:rPr>
              <a:t>compiler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LLVM preferred, but other compilers are fine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Groups of 3-5 people (other group sizes are possible in some cases)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Extend existing research paper or go out on your own</a:t>
            </a:r>
          </a:p>
          <a:p>
            <a:pPr>
              <a:lnSpc>
                <a:spcPct val="90000"/>
              </a:lnSpc>
            </a:pPr>
            <a:r>
              <a:rPr lang="en-US" altLang="en-US" sz="2200" dirty="0"/>
              <a:t>Group size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Higher expectations for larger groups, but not strictly proportional to group size</a:t>
            </a:r>
          </a:p>
          <a:p>
            <a:pPr lvl="2">
              <a:lnSpc>
                <a:spcPct val="90000"/>
              </a:lnSpc>
            </a:pPr>
            <a:r>
              <a:rPr lang="en-US" altLang="en-US" sz="1400" dirty="0"/>
              <a:t>3-4 seems like a sweet spot</a:t>
            </a:r>
          </a:p>
          <a:p>
            <a:pPr lvl="1">
              <a:lnSpc>
                <a:spcPct val="90000"/>
              </a:lnSpc>
            </a:pPr>
            <a:r>
              <a:rPr lang="en-US" altLang="en-US" sz="1800" dirty="0"/>
              <a:t>Everyone needs to have done something (rough work distribution)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2B7A3678-835C-BBFB-7CCA-342EC96507F2}"/>
                  </a:ext>
                </a:extLst>
              </p14:cNvPr>
              <p14:cNvContentPartPr/>
              <p14:nvPr/>
            </p14:nvContentPartPr>
            <p14:xfrm>
              <a:off x="1099080" y="2029320"/>
              <a:ext cx="7827120" cy="29127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2B7A3678-835C-BBFB-7CCA-342EC96507F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89720" y="2019960"/>
                <a:ext cx="7845840" cy="29314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Homework Problem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838200" y="1901825"/>
            <a:ext cx="2289175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b="1">
                <a:solidFill>
                  <a:schemeClr val="tx1"/>
                </a:solidFill>
              </a:rPr>
              <a:t>r5 = r6 + 3</a:t>
            </a:r>
          </a:p>
          <a:p>
            <a:r>
              <a:rPr lang="en-US" altLang="en-US" b="1">
                <a:solidFill>
                  <a:schemeClr val="tx1"/>
                </a:solidFill>
              </a:rPr>
              <a:t>r6 = r5 + r1</a:t>
            </a:r>
          </a:p>
          <a:p>
            <a:r>
              <a:rPr lang="en-US" altLang="en-US" b="1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b="1">
                <a:solidFill>
                  <a:schemeClr val="tx1"/>
                </a:solidFill>
              </a:rPr>
              <a:t>if (r2 &lt; 400) </a:t>
            </a:r>
            <a:r>
              <a:rPr lang="en-US" altLang="en-US" b="1"/>
              <a:t>goto loop</a:t>
            </a: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838200" y="1597025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loop:</a:t>
            </a: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3886200" y="1901825"/>
            <a:ext cx="14319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b="1">
                <a:solidFill>
                  <a:schemeClr val="tx1"/>
                </a:solidFill>
              </a:rPr>
              <a:t>r5 = r6 + 3</a:t>
            </a:r>
          </a:p>
          <a:p>
            <a:r>
              <a:rPr lang="en-US" altLang="en-US" b="1">
                <a:solidFill>
                  <a:schemeClr val="tx1"/>
                </a:solidFill>
              </a:rPr>
              <a:t>r6 = r5 + r1</a:t>
            </a:r>
          </a:p>
          <a:p>
            <a:r>
              <a:rPr lang="en-US" altLang="en-US" b="1">
                <a:solidFill>
                  <a:schemeClr val="tx1"/>
                </a:solidFill>
              </a:rPr>
              <a:t>r2 = r2 + 4</a:t>
            </a: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3886200" y="3044825"/>
            <a:ext cx="1431925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b="1">
                <a:solidFill>
                  <a:schemeClr val="tx1"/>
                </a:solidFill>
              </a:rPr>
              <a:t>r5 = r6 + 3</a:t>
            </a:r>
          </a:p>
          <a:p>
            <a:r>
              <a:rPr lang="en-US" altLang="en-US" b="1">
                <a:solidFill>
                  <a:schemeClr val="tx1"/>
                </a:solidFill>
              </a:rPr>
              <a:t>r6 = r5 + r1</a:t>
            </a:r>
          </a:p>
          <a:p>
            <a:r>
              <a:rPr lang="en-US" altLang="en-US" b="1">
                <a:solidFill>
                  <a:schemeClr val="tx1"/>
                </a:solidFill>
              </a:rPr>
              <a:t>r2 = r2 + 4</a:t>
            </a:r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3886200" y="4187825"/>
            <a:ext cx="2289175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 b="1">
                <a:solidFill>
                  <a:schemeClr val="tx1"/>
                </a:solidFill>
              </a:rPr>
              <a:t>r5 = r6 + 3</a:t>
            </a:r>
          </a:p>
          <a:p>
            <a:r>
              <a:rPr lang="en-US" altLang="en-US" b="1">
                <a:solidFill>
                  <a:schemeClr val="tx1"/>
                </a:solidFill>
              </a:rPr>
              <a:t>r6 = r5 + r1</a:t>
            </a:r>
          </a:p>
          <a:p>
            <a:r>
              <a:rPr lang="en-US" altLang="en-US" b="1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 b="1">
                <a:solidFill>
                  <a:schemeClr val="tx1"/>
                </a:solidFill>
              </a:rPr>
              <a:t>if (r2 &lt; 400) </a:t>
            </a:r>
            <a:r>
              <a:rPr lang="en-US" altLang="en-US" b="1"/>
              <a:t>goto loop</a:t>
            </a:r>
          </a:p>
        </p:txBody>
      </p:sp>
      <p:sp>
        <p:nvSpPr>
          <p:cNvPr id="32776" name="Text Box 8"/>
          <p:cNvSpPr txBox="1">
            <a:spLocks noChangeArrowheads="1"/>
          </p:cNvSpPr>
          <p:nvPr/>
        </p:nvSpPr>
        <p:spPr bwMode="auto">
          <a:xfrm>
            <a:off x="3886200" y="1597025"/>
            <a:ext cx="67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loop:</a:t>
            </a:r>
          </a:p>
        </p:txBody>
      </p:sp>
      <p:sp>
        <p:nvSpPr>
          <p:cNvPr id="32777" name="Text Box 9"/>
          <p:cNvSpPr txBox="1">
            <a:spLocks noChangeArrowheads="1"/>
          </p:cNvSpPr>
          <p:nvPr/>
        </p:nvSpPr>
        <p:spPr bwMode="auto">
          <a:xfrm>
            <a:off x="838200" y="4724400"/>
            <a:ext cx="219075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Optimize the unrolled</a:t>
            </a:r>
          </a:p>
          <a:p>
            <a:r>
              <a:rPr lang="en-US" altLang="en-US"/>
              <a:t>loop</a:t>
            </a:r>
          </a:p>
          <a:p>
            <a:endParaRPr lang="en-US" altLang="en-US"/>
          </a:p>
          <a:p>
            <a:r>
              <a:rPr lang="en-US" altLang="en-US"/>
              <a:t>Renaming</a:t>
            </a:r>
          </a:p>
          <a:p>
            <a:r>
              <a:rPr lang="en-US" altLang="en-US"/>
              <a:t>Tree height reduction</a:t>
            </a:r>
          </a:p>
          <a:p>
            <a:r>
              <a:rPr lang="en-US" altLang="en-US"/>
              <a:t>Ind/Acc expansion</a:t>
            </a:r>
          </a:p>
        </p:txBody>
      </p:sp>
      <p:sp>
        <p:nvSpPr>
          <p:cNvPr id="32778" name="AutoShape 10"/>
          <p:cNvSpPr>
            <a:spLocks noChangeArrowheads="1"/>
          </p:cNvSpPr>
          <p:nvPr/>
        </p:nvSpPr>
        <p:spPr bwMode="auto">
          <a:xfrm>
            <a:off x="3048000" y="2209800"/>
            <a:ext cx="533400" cy="5334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Homework Problem - Answer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838200" y="1901825"/>
            <a:ext cx="2236788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>
                <a:solidFill>
                  <a:schemeClr val="tx1"/>
                </a:solidFill>
              </a:rPr>
              <a:t>r5 = r6 + 3</a:t>
            </a:r>
          </a:p>
          <a:p>
            <a:r>
              <a:rPr lang="en-US" altLang="en-US">
                <a:solidFill>
                  <a:schemeClr val="tx1"/>
                </a:solidFill>
              </a:rPr>
              <a:t>r6 = r5 + r1</a:t>
            </a:r>
          </a:p>
          <a:p>
            <a:r>
              <a:rPr lang="en-US" altLang="en-US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>
                <a:solidFill>
                  <a:schemeClr val="tx1"/>
                </a:solidFill>
              </a:rPr>
              <a:t>if (r2 &lt; 400) </a:t>
            </a:r>
            <a:r>
              <a:rPr lang="en-US" altLang="en-US"/>
              <a:t>goto loop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838200" y="1597025"/>
            <a:ext cx="654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loop: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3886200" y="1901825"/>
            <a:ext cx="1354138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>
                <a:solidFill>
                  <a:schemeClr val="tx1"/>
                </a:solidFill>
              </a:rPr>
              <a:t>r5 = r6 + 3</a:t>
            </a:r>
          </a:p>
          <a:p>
            <a:r>
              <a:rPr lang="en-US" altLang="en-US">
                <a:solidFill>
                  <a:schemeClr val="tx1"/>
                </a:solidFill>
              </a:rPr>
              <a:t>r6 = r5 + r1</a:t>
            </a:r>
          </a:p>
          <a:p>
            <a:r>
              <a:rPr lang="en-US" altLang="en-US">
                <a:solidFill>
                  <a:schemeClr val="tx1"/>
                </a:solidFill>
              </a:rPr>
              <a:t>r2 = r2 + 4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3886200" y="3044825"/>
            <a:ext cx="1354138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>
                <a:solidFill>
                  <a:schemeClr val="tx1"/>
                </a:solidFill>
              </a:rPr>
              <a:t>r5 = r6 + 3</a:t>
            </a:r>
          </a:p>
          <a:p>
            <a:r>
              <a:rPr lang="en-US" altLang="en-US">
                <a:solidFill>
                  <a:schemeClr val="tx1"/>
                </a:solidFill>
              </a:rPr>
              <a:t>r6 = r5 + r1</a:t>
            </a:r>
          </a:p>
          <a:p>
            <a:r>
              <a:rPr lang="en-US" altLang="en-US">
                <a:solidFill>
                  <a:schemeClr val="tx1"/>
                </a:solidFill>
              </a:rPr>
              <a:t>r2 = r2 + 4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3886200" y="4187825"/>
            <a:ext cx="1354138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>
                <a:solidFill>
                  <a:schemeClr val="tx1"/>
                </a:solidFill>
              </a:rPr>
              <a:t>r5 = r6 + 3</a:t>
            </a:r>
          </a:p>
          <a:p>
            <a:r>
              <a:rPr lang="en-US" altLang="en-US">
                <a:solidFill>
                  <a:schemeClr val="tx1"/>
                </a:solidFill>
              </a:rPr>
              <a:t>r6 = r5 + r1</a:t>
            </a:r>
          </a:p>
          <a:p>
            <a:r>
              <a:rPr lang="en-US" altLang="en-US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>
                <a:solidFill>
                  <a:schemeClr val="tx1"/>
                </a:solidFill>
              </a:rPr>
              <a:t>if (r2 &lt; 400)</a:t>
            </a:r>
          </a:p>
          <a:p>
            <a:r>
              <a:rPr lang="en-US" altLang="en-US">
                <a:solidFill>
                  <a:schemeClr val="tx1"/>
                </a:solidFill>
              </a:rPr>
              <a:t>    </a:t>
            </a:r>
            <a:r>
              <a:rPr lang="en-US" altLang="en-US"/>
              <a:t>goto loop</a:t>
            </a: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3886200" y="1597025"/>
            <a:ext cx="654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loop:</a:t>
            </a:r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838200" y="4724400"/>
            <a:ext cx="219075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Optimize the unrolled</a:t>
            </a:r>
          </a:p>
          <a:p>
            <a:r>
              <a:rPr lang="en-US" altLang="en-US"/>
              <a:t>loop</a:t>
            </a:r>
          </a:p>
          <a:p>
            <a:endParaRPr lang="en-US" altLang="en-US"/>
          </a:p>
          <a:p>
            <a:r>
              <a:rPr lang="en-US" altLang="en-US"/>
              <a:t>Renaming</a:t>
            </a:r>
          </a:p>
          <a:p>
            <a:r>
              <a:rPr lang="en-US" altLang="en-US"/>
              <a:t>Tree height reduction</a:t>
            </a:r>
          </a:p>
          <a:p>
            <a:r>
              <a:rPr lang="en-US" altLang="en-US"/>
              <a:t>Ind/Acc expansion</a:t>
            </a:r>
          </a:p>
        </p:txBody>
      </p:sp>
      <p:sp>
        <p:nvSpPr>
          <p:cNvPr id="20490" name="AutoShape 10"/>
          <p:cNvSpPr>
            <a:spLocks noChangeArrowheads="1"/>
          </p:cNvSpPr>
          <p:nvPr/>
        </p:nvSpPr>
        <p:spPr bwMode="auto">
          <a:xfrm>
            <a:off x="3048000" y="2209800"/>
            <a:ext cx="533400" cy="533400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5715000" y="2057400"/>
            <a:ext cx="1600200" cy="393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>
                <a:solidFill>
                  <a:schemeClr val="tx1"/>
                </a:solidFill>
              </a:rPr>
              <a:t>r5 = r1 + 3</a:t>
            </a:r>
          </a:p>
          <a:p>
            <a:r>
              <a:rPr lang="en-US" altLang="en-US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>
                <a:solidFill>
                  <a:schemeClr val="tx1"/>
                </a:solidFill>
              </a:rPr>
              <a:t>r11 = load(r2)</a:t>
            </a:r>
          </a:p>
          <a:p>
            <a:r>
              <a:rPr lang="en-US" altLang="en-US">
                <a:solidFill>
                  <a:schemeClr val="tx1"/>
                </a:solidFill>
              </a:rPr>
              <a:t>r15 = r11 + 3</a:t>
            </a:r>
          </a:p>
          <a:p>
            <a:r>
              <a:rPr lang="en-US" altLang="en-US">
                <a:solidFill>
                  <a:schemeClr val="tx1"/>
                </a:solidFill>
              </a:rPr>
              <a:t>r6 = r6 + r15</a:t>
            </a:r>
          </a:p>
          <a:p>
            <a:r>
              <a:rPr lang="en-US" altLang="en-US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>
                <a:solidFill>
                  <a:schemeClr val="tx1"/>
                </a:solidFill>
              </a:rPr>
              <a:t>r21 = load(r2)</a:t>
            </a:r>
          </a:p>
          <a:p>
            <a:r>
              <a:rPr lang="en-US" altLang="en-US">
                <a:solidFill>
                  <a:schemeClr val="tx1"/>
                </a:solidFill>
              </a:rPr>
              <a:t>r25 = r21 + 3</a:t>
            </a:r>
          </a:p>
          <a:p>
            <a:r>
              <a:rPr lang="en-US" altLang="en-US">
                <a:solidFill>
                  <a:schemeClr val="tx1"/>
                </a:solidFill>
              </a:rPr>
              <a:t>r6 = r6 + r25</a:t>
            </a:r>
          </a:p>
          <a:p>
            <a:r>
              <a:rPr lang="en-US" altLang="en-US">
                <a:solidFill>
                  <a:schemeClr val="tx1"/>
                </a:solidFill>
              </a:rPr>
              <a:t>r2 = r2 + 4</a:t>
            </a:r>
          </a:p>
          <a:p>
            <a:r>
              <a:rPr lang="en-US" altLang="en-US">
                <a:solidFill>
                  <a:schemeClr val="tx1"/>
                </a:solidFill>
              </a:rPr>
              <a:t>if (r2 &lt; 400)</a:t>
            </a:r>
          </a:p>
          <a:p>
            <a:r>
              <a:rPr lang="en-US" altLang="en-US">
                <a:solidFill>
                  <a:schemeClr val="tx1"/>
                </a:solidFill>
              </a:rPr>
              <a:t>    </a:t>
            </a:r>
            <a:r>
              <a:rPr lang="en-US" altLang="en-US"/>
              <a:t>goto loop</a:t>
            </a: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5562600" y="1752600"/>
            <a:ext cx="654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loop:</a:t>
            </a:r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5410200" y="6172200"/>
            <a:ext cx="20764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after renaming and</a:t>
            </a:r>
          </a:p>
          <a:p>
            <a:r>
              <a:rPr lang="en-US" altLang="en-US">
                <a:solidFill>
                  <a:srgbClr val="FF3300"/>
                </a:solidFill>
              </a:rPr>
              <a:t>tree height reduction</a:t>
            </a:r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7391400" y="1981200"/>
            <a:ext cx="1905000" cy="393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r1 = load(r2)</a:t>
            </a:r>
          </a:p>
          <a:p>
            <a:r>
              <a:rPr lang="en-US" altLang="en-US">
                <a:solidFill>
                  <a:schemeClr val="tx1"/>
                </a:solidFill>
              </a:rPr>
              <a:t>r5 = r1 + 3</a:t>
            </a:r>
          </a:p>
          <a:p>
            <a:r>
              <a:rPr lang="en-US" altLang="en-US">
                <a:solidFill>
                  <a:schemeClr val="tx1"/>
                </a:solidFill>
              </a:rPr>
              <a:t>r6 = r6 + r5</a:t>
            </a:r>
          </a:p>
          <a:p>
            <a:r>
              <a:rPr lang="en-US" altLang="en-US">
                <a:solidFill>
                  <a:schemeClr val="tx1"/>
                </a:solidFill>
              </a:rPr>
              <a:t>r11 = load(r2+4)</a:t>
            </a:r>
          </a:p>
          <a:p>
            <a:r>
              <a:rPr lang="en-US" altLang="en-US">
                <a:solidFill>
                  <a:schemeClr val="tx1"/>
                </a:solidFill>
              </a:rPr>
              <a:t>r15 = r11 + 3</a:t>
            </a:r>
          </a:p>
          <a:p>
            <a:r>
              <a:rPr lang="en-US" altLang="en-US">
                <a:solidFill>
                  <a:schemeClr val="tx1"/>
                </a:solidFill>
              </a:rPr>
              <a:t>r16 = r16 + r15</a:t>
            </a:r>
          </a:p>
          <a:p>
            <a:r>
              <a:rPr lang="en-US" altLang="en-US">
                <a:solidFill>
                  <a:schemeClr val="tx1"/>
                </a:solidFill>
              </a:rPr>
              <a:t>r21 = load(r2+8)</a:t>
            </a:r>
          </a:p>
          <a:p>
            <a:r>
              <a:rPr lang="en-US" altLang="en-US">
                <a:solidFill>
                  <a:schemeClr val="tx1"/>
                </a:solidFill>
              </a:rPr>
              <a:t>r25 = r21 + 3</a:t>
            </a:r>
          </a:p>
          <a:p>
            <a:r>
              <a:rPr lang="en-US" altLang="en-US">
                <a:solidFill>
                  <a:schemeClr val="tx1"/>
                </a:solidFill>
              </a:rPr>
              <a:t>r26 = r26 + r25</a:t>
            </a:r>
          </a:p>
          <a:p>
            <a:r>
              <a:rPr lang="en-US" altLang="en-US">
                <a:solidFill>
                  <a:schemeClr val="tx1"/>
                </a:solidFill>
              </a:rPr>
              <a:t>r2 = r2 + 12</a:t>
            </a:r>
          </a:p>
          <a:p>
            <a:r>
              <a:rPr lang="en-US" altLang="en-US">
                <a:solidFill>
                  <a:schemeClr val="tx1"/>
                </a:solidFill>
              </a:rPr>
              <a:t>if (r2 &lt; 400)</a:t>
            </a:r>
          </a:p>
          <a:p>
            <a:r>
              <a:rPr lang="en-US" altLang="en-US">
                <a:solidFill>
                  <a:schemeClr val="tx1"/>
                </a:solidFill>
              </a:rPr>
              <a:t>    </a:t>
            </a:r>
            <a:r>
              <a:rPr lang="en-US" altLang="en-US"/>
              <a:t>goto loop</a:t>
            </a:r>
          </a:p>
          <a:p>
            <a:r>
              <a:rPr lang="en-US" altLang="en-US"/>
              <a:t>r6 = r6 + r16</a:t>
            </a:r>
          </a:p>
          <a:p>
            <a:r>
              <a:rPr lang="en-US" altLang="en-US"/>
              <a:t>r6 = r6 + r26</a:t>
            </a:r>
          </a:p>
        </p:txBody>
      </p:sp>
      <p:sp>
        <p:nvSpPr>
          <p:cNvPr id="20495" name="Text Box 15"/>
          <p:cNvSpPr txBox="1">
            <a:spLocks noChangeArrowheads="1"/>
          </p:cNvSpPr>
          <p:nvPr/>
        </p:nvSpPr>
        <p:spPr bwMode="auto">
          <a:xfrm>
            <a:off x="7315200" y="1447800"/>
            <a:ext cx="13938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r16 = r26 = 0</a:t>
            </a:r>
          </a:p>
          <a:p>
            <a:r>
              <a:rPr lang="en-US" altLang="en-US"/>
              <a:t>loop:</a:t>
            </a:r>
          </a:p>
        </p:txBody>
      </p:sp>
      <p:sp>
        <p:nvSpPr>
          <p:cNvPr id="20496" name="Text Box 16"/>
          <p:cNvSpPr txBox="1">
            <a:spLocks noChangeArrowheads="1"/>
          </p:cNvSpPr>
          <p:nvPr/>
        </p:nvSpPr>
        <p:spPr bwMode="auto">
          <a:xfrm>
            <a:off x="7543800" y="6172200"/>
            <a:ext cx="14605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after acc and </a:t>
            </a:r>
          </a:p>
          <a:p>
            <a:r>
              <a:rPr lang="en-US" altLang="en-US">
                <a:solidFill>
                  <a:srgbClr val="FF3300"/>
                </a:solidFill>
              </a:rPr>
              <a:t>ind expansion</a:t>
            </a:r>
          </a:p>
        </p:txBody>
      </p:sp>
    </p:spTree>
    <p:extLst>
      <p:ext uri="{BB962C8B-B14F-4D97-AF65-F5344CB8AC3E}">
        <p14:creationId xmlns:p14="http://schemas.microsoft.com/office/powerpoint/2010/main" val="151627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Course Projects – Timetable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869022" y="1489075"/>
            <a:ext cx="8229600" cy="5216525"/>
          </a:xfrm>
        </p:spPr>
        <p:txBody>
          <a:bodyPr/>
          <a:lstStyle/>
          <a:p>
            <a:r>
              <a:rPr lang="en-US" altLang="en-US" sz="2000" dirty="0"/>
              <a:t>Now - </a:t>
            </a:r>
            <a:r>
              <a:rPr lang="en-US" altLang="en-US" sz="1800" dirty="0"/>
              <a:t>Start thinking about potential topics, identify group members</a:t>
            </a:r>
          </a:p>
          <a:p>
            <a:pPr lvl="1"/>
            <a:r>
              <a:rPr lang="en-US" altLang="en-US" sz="1800" dirty="0"/>
              <a:t>Use piazza to recruit group members</a:t>
            </a:r>
          </a:p>
          <a:p>
            <a:r>
              <a:rPr lang="en-US" altLang="en-US" sz="2000" dirty="0"/>
              <a:t>Oct 20-24: Project proposal discussions, </a:t>
            </a:r>
            <a:r>
              <a:rPr lang="en-US" altLang="en-US" sz="1800" dirty="0"/>
              <a:t>No class Oct 20/22, Regular class resumes Mon Oct 27</a:t>
            </a:r>
          </a:p>
          <a:p>
            <a:pPr lvl="1"/>
            <a:r>
              <a:rPr lang="en-US" altLang="en-US" sz="1800" dirty="0"/>
              <a:t>Naveen, </a:t>
            </a:r>
            <a:r>
              <a:rPr lang="en-US" altLang="en-US" sz="1800" dirty="0" err="1"/>
              <a:t>Rishika</a:t>
            </a:r>
            <a:r>
              <a:rPr lang="en-US" altLang="en-US" sz="1800" dirty="0"/>
              <a:t>, and I will meet with each group virtually for 5-10 mins, slot signups the week before, Oct 13-17</a:t>
            </a:r>
          </a:p>
          <a:p>
            <a:pPr lvl="1"/>
            <a:r>
              <a:rPr lang="en-US" altLang="en-US" sz="1800" dirty="0"/>
              <a:t>Ideas/proposal discussed at meeting – don’t come into the meeting with too many ideas (1-2 only)</a:t>
            </a:r>
          </a:p>
          <a:p>
            <a:pPr lvl="1"/>
            <a:r>
              <a:rPr lang="en-US" altLang="en-US" sz="1800" dirty="0"/>
              <a:t>Short written proposal (a paragraph plus 1-2 references) due Mon, Oct 27 from each group, submit via email </a:t>
            </a:r>
          </a:p>
          <a:p>
            <a:r>
              <a:rPr lang="en-US" altLang="en-US" sz="2000" dirty="0"/>
              <a:t>Nov 3 – End of semester: Research presentations (details later)</a:t>
            </a:r>
          </a:p>
          <a:p>
            <a:pPr lvl="1"/>
            <a:r>
              <a:rPr lang="en-US" altLang="en-US" sz="1800" dirty="0"/>
              <a:t>Each group presents a research paper related to their project (15 </a:t>
            </a:r>
            <a:r>
              <a:rPr lang="en-US" altLang="en-US" sz="1800" dirty="0" err="1"/>
              <a:t>mins</a:t>
            </a:r>
            <a:r>
              <a:rPr lang="en-US" altLang="en-US" sz="1800" dirty="0"/>
              <a:t>)</a:t>
            </a:r>
          </a:p>
          <a:p>
            <a:r>
              <a:rPr lang="en-US" altLang="en-US" dirty="0"/>
              <a:t>Mid Nov </a:t>
            </a:r>
            <a:r>
              <a:rPr lang="en-US" altLang="en-US" sz="2800" dirty="0"/>
              <a:t>- </a:t>
            </a:r>
            <a:r>
              <a:rPr lang="en-US" altLang="en-US" sz="2200" dirty="0"/>
              <a:t>Optional quick discussion with groups on progress</a:t>
            </a:r>
          </a:p>
          <a:p>
            <a:r>
              <a:rPr lang="en-US" altLang="en-US" sz="2000" dirty="0"/>
              <a:t>Dec 5 - 12: Project demos</a:t>
            </a:r>
          </a:p>
          <a:p>
            <a:pPr lvl="1"/>
            <a:r>
              <a:rPr lang="en-US" altLang="en-US" sz="1800" dirty="0"/>
              <a:t>Each group, 15 min slot - Presentation/Demo/whatever you like</a:t>
            </a:r>
          </a:p>
          <a:p>
            <a:pPr lvl="1"/>
            <a:r>
              <a:rPr lang="en-US" altLang="en-US" sz="1800" dirty="0"/>
              <a:t>Turn in short report on your project</a:t>
            </a:r>
            <a:endParaRPr lang="en-US" altLang="en-US" dirty="0"/>
          </a:p>
          <a:p>
            <a:endParaRPr lang="en-US" altLang="en-US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E9B07A8C-6204-2741-AC4C-E3B532F2A748}"/>
                  </a:ext>
                </a:extLst>
              </p14:cNvPr>
              <p14:cNvContentPartPr/>
              <p14:nvPr/>
            </p14:nvContentPartPr>
            <p14:xfrm>
              <a:off x="500040" y="1866240"/>
              <a:ext cx="4951800" cy="49615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E9B07A8C-6204-2741-AC4C-E3B532F2A74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90680" y="1856880"/>
                <a:ext cx="4970520" cy="49802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762000" y="838200"/>
            <a:ext cx="7772400" cy="615950"/>
          </a:xfrm>
        </p:spPr>
        <p:txBody>
          <a:bodyPr/>
          <a:lstStyle/>
          <a:p>
            <a:r>
              <a:rPr lang="en-US" altLang="en-US"/>
              <a:t>Sample Project Ideas (Traditional)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990600" y="1412875"/>
            <a:ext cx="7696200" cy="5216525"/>
          </a:xfrm>
        </p:spPr>
        <p:txBody>
          <a:bodyPr/>
          <a:lstStyle/>
          <a:p>
            <a:r>
              <a:rPr lang="en-US" altLang="en-US" dirty="0"/>
              <a:t>Memory system</a:t>
            </a:r>
          </a:p>
          <a:p>
            <a:pPr lvl="1"/>
            <a:r>
              <a:rPr lang="en-US" altLang="en-US" dirty="0"/>
              <a:t>Cache profiler for LLVM IR – miss rates, stride determination</a:t>
            </a:r>
          </a:p>
          <a:p>
            <a:pPr lvl="1"/>
            <a:r>
              <a:rPr lang="en-US" altLang="en-US" dirty="0"/>
              <a:t>Data cache prefetching, cache bypassing, scratch pad memories</a:t>
            </a:r>
          </a:p>
          <a:p>
            <a:pPr lvl="1"/>
            <a:r>
              <a:rPr lang="en-US" altLang="en-US" dirty="0"/>
              <a:t>Data layout for improved cache behavior</a:t>
            </a:r>
          </a:p>
          <a:p>
            <a:pPr lvl="1"/>
            <a:r>
              <a:rPr lang="en-US" altLang="en-US" dirty="0"/>
              <a:t>Advanced loads – move up to hide latency</a:t>
            </a:r>
          </a:p>
          <a:p>
            <a:r>
              <a:rPr lang="en-US" altLang="en-US" dirty="0">
                <a:sym typeface="Wingdings" panose="05000000000000000000" pitchFamily="2" charset="2"/>
              </a:rPr>
              <a:t>Reliability</a:t>
            </a:r>
          </a:p>
          <a:p>
            <a:pPr lvl="1"/>
            <a:r>
              <a:rPr lang="en-US" altLang="en-US" dirty="0">
                <a:sym typeface="Wingdings" panose="05000000000000000000" pitchFamily="2" charset="2"/>
              </a:rPr>
              <a:t>Selective code duplication for soft error protection</a:t>
            </a:r>
          </a:p>
          <a:p>
            <a:pPr lvl="1"/>
            <a:r>
              <a:rPr lang="en-US" altLang="en-US" dirty="0">
                <a:sym typeface="Wingdings" panose="05000000000000000000" pitchFamily="2" charset="2"/>
              </a:rPr>
              <a:t>Low-cost fault detection and/or recovery</a:t>
            </a:r>
          </a:p>
          <a:p>
            <a:pPr lvl="1"/>
            <a:r>
              <a:rPr lang="en-US" altLang="en-US" dirty="0">
                <a:sym typeface="Wingdings" panose="05000000000000000000" pitchFamily="2" charset="2"/>
              </a:rPr>
              <a:t>Efficient soft error protection on GPUs/SIMD</a:t>
            </a:r>
          </a:p>
          <a:p>
            <a:r>
              <a:rPr lang="en-US" altLang="en-US" dirty="0"/>
              <a:t>Energy</a:t>
            </a:r>
          </a:p>
          <a:p>
            <a:pPr lvl="1"/>
            <a:r>
              <a:rPr lang="en-US" altLang="en-US" dirty="0"/>
              <a:t>Minimizing instruction bit flips</a:t>
            </a:r>
          </a:p>
          <a:p>
            <a:pPr lvl="1"/>
            <a:r>
              <a:rPr lang="en-US" altLang="en-US" dirty="0"/>
              <a:t>Deactivate parts of processor (FUs, registers, cache)</a:t>
            </a:r>
          </a:p>
          <a:p>
            <a:pPr lvl="1"/>
            <a:r>
              <a:rPr lang="en-US" altLang="en-US" dirty="0"/>
              <a:t>Use different processors (e.g., </a:t>
            </a:r>
            <a:r>
              <a:rPr lang="en-US" altLang="en-US" dirty="0" err="1"/>
              <a:t>big.LITTLE</a:t>
            </a:r>
            <a:r>
              <a:rPr lang="en-US" altLang="en-US" dirty="0"/>
              <a:t>)</a:t>
            </a:r>
          </a:p>
          <a:p>
            <a:endParaRPr lang="en-US" altLang="en-US" dirty="0">
              <a:sym typeface="Wingdings" panose="05000000000000000000" pitchFamily="2" charset="2"/>
            </a:endParaRPr>
          </a:p>
          <a:p>
            <a:pPr lvl="1"/>
            <a:endParaRPr lang="en-US" altLang="en-US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55C5BE31-48DA-B8A3-9E07-C00205F75F67}"/>
                  </a:ext>
                </a:extLst>
              </p14:cNvPr>
              <p14:cNvContentPartPr/>
              <p14:nvPr/>
            </p14:nvContentPartPr>
            <p14:xfrm>
              <a:off x="529920" y="1546560"/>
              <a:ext cx="8995680" cy="48877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55C5BE31-48DA-B8A3-9E07-C00205F75F6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20560" y="1537200"/>
                <a:ext cx="9014400" cy="49064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762000" y="838200"/>
            <a:ext cx="7772400" cy="615950"/>
          </a:xfrm>
        </p:spPr>
        <p:txBody>
          <a:bodyPr/>
          <a:lstStyle/>
          <a:p>
            <a:r>
              <a:rPr lang="en-US" altLang="en-US"/>
              <a:t>Sample Project Ideas (Traditional cont)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990600" y="1412875"/>
            <a:ext cx="7696200" cy="5216525"/>
          </a:xfrm>
        </p:spPr>
        <p:txBody>
          <a:bodyPr/>
          <a:lstStyle/>
          <a:p>
            <a:r>
              <a:rPr lang="en-US" altLang="en-US" dirty="0"/>
              <a:t>Security/Safety</a:t>
            </a:r>
          </a:p>
          <a:p>
            <a:pPr lvl="1"/>
            <a:r>
              <a:rPr lang="en-US" altLang="en-US" dirty="0"/>
              <a:t>Efficient taint/information flow tracking</a:t>
            </a:r>
          </a:p>
          <a:p>
            <a:pPr lvl="1"/>
            <a:r>
              <a:rPr lang="en-US" altLang="en-US" dirty="0"/>
              <a:t>Automatic mitigation methods – obfuscation for side channels</a:t>
            </a:r>
          </a:p>
          <a:p>
            <a:pPr lvl="1"/>
            <a:r>
              <a:rPr lang="en-US" altLang="en-US" dirty="0"/>
              <a:t>Preventing control flow exploits</a:t>
            </a:r>
          </a:p>
          <a:p>
            <a:pPr lvl="1"/>
            <a:r>
              <a:rPr lang="en-US" altLang="en-US" dirty="0"/>
              <a:t>Rule compliance checking (driving rules for AV software)</a:t>
            </a:r>
          </a:p>
          <a:p>
            <a:pPr lvl="1"/>
            <a:r>
              <a:rPr lang="en-US" altLang="en-US" dirty="0"/>
              <a:t>Run-time safety verification</a:t>
            </a:r>
          </a:p>
          <a:p>
            <a:r>
              <a:rPr lang="en-US" altLang="en-US" dirty="0"/>
              <a:t>Parallelization/</a:t>
            </a:r>
            <a:r>
              <a:rPr lang="en-US" altLang="en-US" dirty="0" err="1"/>
              <a:t>SIMDization</a:t>
            </a:r>
            <a:endParaRPr lang="en-US" altLang="en-US" dirty="0"/>
          </a:p>
          <a:p>
            <a:pPr lvl="1"/>
            <a:r>
              <a:rPr lang="en-US" altLang="en-US" dirty="0"/>
              <a:t>DOALL loop parallelization, dependence breaking transformations</a:t>
            </a:r>
          </a:p>
          <a:p>
            <a:pPr lvl="1"/>
            <a:r>
              <a:rPr lang="en-US" altLang="en-US" dirty="0"/>
              <a:t>DSWP parallelization</a:t>
            </a:r>
          </a:p>
          <a:p>
            <a:pPr lvl="1"/>
            <a:r>
              <a:rPr lang="en-US" altLang="en-US" dirty="0"/>
              <a:t>Access-execute program decomposition</a:t>
            </a:r>
          </a:p>
          <a:p>
            <a:pPr lvl="1"/>
            <a:r>
              <a:rPr lang="en-US" altLang="en-US" dirty="0">
                <a:sym typeface="Wingdings" panose="05000000000000000000" pitchFamily="2" charset="2"/>
              </a:rPr>
              <a:t>Automatic </a:t>
            </a:r>
            <a:r>
              <a:rPr lang="en-US" altLang="en-US" dirty="0" err="1">
                <a:sym typeface="Wingdings" panose="05000000000000000000" pitchFamily="2" charset="2"/>
              </a:rPr>
              <a:t>SIMDization</a:t>
            </a:r>
            <a:r>
              <a:rPr lang="en-US" altLang="en-US" dirty="0">
                <a:sym typeface="Wingdings" panose="05000000000000000000" pitchFamily="2" charset="2"/>
              </a:rPr>
              <a:t>, </a:t>
            </a:r>
            <a:r>
              <a:rPr lang="en-US" altLang="en-US" dirty="0" err="1">
                <a:sym typeface="Wingdings" panose="05000000000000000000" pitchFamily="2" charset="2"/>
              </a:rPr>
              <a:t>Superword</a:t>
            </a:r>
            <a:r>
              <a:rPr lang="en-US" altLang="en-US" dirty="0">
                <a:sym typeface="Wingdings" panose="05000000000000000000" pitchFamily="2" charset="2"/>
              </a:rPr>
              <a:t> level parallelism</a:t>
            </a:r>
          </a:p>
          <a:p>
            <a:pPr marL="0" indent="0">
              <a:buNone/>
            </a:pPr>
            <a:endParaRPr lang="en-US" altLang="en-US" dirty="0"/>
          </a:p>
          <a:p>
            <a:endParaRPr lang="en-US" altLang="en-US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E9E02B5F-0B55-9768-FA27-D1C9541A10CC}"/>
                  </a:ext>
                </a:extLst>
              </p14:cNvPr>
              <p14:cNvContentPartPr/>
              <p14:nvPr/>
            </p14:nvContentPartPr>
            <p14:xfrm>
              <a:off x="700560" y="1430280"/>
              <a:ext cx="7870680" cy="51861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E9E02B5F-0B55-9768-FA27-D1C9541A10C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91200" y="1420920"/>
                <a:ext cx="7889400" cy="52048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More Project Ideas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914400" y="1435100"/>
            <a:ext cx="8229600" cy="5216525"/>
          </a:xfrm>
        </p:spPr>
        <p:txBody>
          <a:bodyPr/>
          <a:lstStyle/>
          <a:p>
            <a:r>
              <a:rPr lang="en-US" altLang="en-US" dirty="0"/>
              <a:t>Dynamic optimization (Dynamo, LLVM)</a:t>
            </a:r>
          </a:p>
          <a:p>
            <a:pPr lvl="1"/>
            <a:r>
              <a:rPr lang="en-US" altLang="en-US" dirty="0"/>
              <a:t>Run-time optimization of frequent paths</a:t>
            </a:r>
          </a:p>
          <a:p>
            <a:pPr lvl="1"/>
            <a:r>
              <a:rPr lang="en-US" altLang="en-US" dirty="0"/>
              <a:t>Run-time program analysis for reliability/security</a:t>
            </a:r>
          </a:p>
          <a:p>
            <a:pPr lvl="1"/>
            <a:r>
              <a:rPr lang="en-US" altLang="en-US" dirty="0"/>
              <a:t>Run-time memory optimization (cache, memory dependence, etc.)</a:t>
            </a:r>
          </a:p>
          <a:p>
            <a:r>
              <a:rPr lang="en-US" altLang="en-US" dirty="0"/>
              <a:t>High level synthesis</a:t>
            </a:r>
          </a:p>
          <a:p>
            <a:pPr lvl="1"/>
            <a:r>
              <a:rPr lang="en-US" altLang="en-US" dirty="0"/>
              <a:t>Custom instructions - finding most common instruction patterns, constrained by inputs/outputs</a:t>
            </a:r>
          </a:p>
          <a:p>
            <a:pPr lvl="1"/>
            <a:r>
              <a:rPr lang="en-US" altLang="en-US" dirty="0" err="1"/>
              <a:t>Int</a:t>
            </a:r>
            <a:r>
              <a:rPr lang="en-US" altLang="en-US" dirty="0"/>
              <a:t>/FP precision analysis, Float to fixed point</a:t>
            </a:r>
          </a:p>
          <a:p>
            <a:pPr lvl="1"/>
            <a:r>
              <a:rPr lang="en-US" altLang="en-US" dirty="0"/>
              <a:t>Custom data path synthesis</a:t>
            </a:r>
          </a:p>
          <a:p>
            <a:pPr lvl="1"/>
            <a:r>
              <a:rPr lang="en-US" altLang="en-US" dirty="0"/>
              <a:t>Customized memory systems (e.g., sparse data </a:t>
            </a:r>
            <a:r>
              <a:rPr lang="en-US" altLang="en-US" dirty="0" err="1"/>
              <a:t>structs</a:t>
            </a:r>
            <a:r>
              <a:rPr lang="en-US" altLang="en-US" dirty="0"/>
              <a:t>)</a:t>
            </a:r>
          </a:p>
          <a:p>
            <a:r>
              <a:rPr lang="en-US" altLang="en-US" dirty="0"/>
              <a:t>Approximate computing</a:t>
            </a:r>
          </a:p>
          <a:p>
            <a:pPr lvl="1"/>
            <a:r>
              <a:rPr lang="en-US" altLang="en-US" dirty="0"/>
              <a:t>New approximation optimizations (lookup tables, loop perforation)</a:t>
            </a:r>
          </a:p>
          <a:p>
            <a:pPr lvl="1"/>
            <a:r>
              <a:rPr lang="en-US" altLang="en-US" dirty="0"/>
              <a:t>Impact of local approximation on global program outcome</a:t>
            </a:r>
          </a:p>
          <a:p>
            <a:pPr lvl="1"/>
            <a:r>
              <a:rPr lang="en-US" altLang="en-US" dirty="0"/>
              <a:t>Program distillation - create a subset program with equivalent behavior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6829B887-E502-F67F-EE99-926BF5092F53}"/>
                  </a:ext>
                </a:extLst>
              </p14:cNvPr>
              <p14:cNvContentPartPr/>
              <p14:nvPr/>
            </p14:nvContentPartPr>
            <p14:xfrm>
              <a:off x="1017720" y="254880"/>
              <a:ext cx="8229960" cy="64958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6829B887-E502-F67F-EE99-926BF5092F5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08360" y="245520"/>
                <a:ext cx="8248680" cy="6514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400180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Sample Project Ideas (ML)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990600" y="1463675"/>
            <a:ext cx="8077200" cy="5216525"/>
          </a:xfrm>
        </p:spPr>
        <p:txBody>
          <a:bodyPr/>
          <a:lstStyle/>
          <a:p>
            <a:r>
              <a:rPr lang="en-US" altLang="en-US" dirty="0"/>
              <a:t>ML for compilers</a:t>
            </a:r>
          </a:p>
          <a:p>
            <a:pPr lvl="1"/>
            <a:r>
              <a:rPr lang="en-US" altLang="en-US" dirty="0"/>
              <a:t>Using ML/search to guide optimizations (no unroll factors!!)</a:t>
            </a:r>
          </a:p>
          <a:p>
            <a:pPr lvl="1"/>
            <a:r>
              <a:rPr lang="en-US" altLang="en-US" dirty="0"/>
              <a:t>Using ML/search to guide optimization choices (which </a:t>
            </a:r>
            <a:r>
              <a:rPr lang="en-US" altLang="en-US" dirty="0" err="1"/>
              <a:t>optis</a:t>
            </a:r>
            <a:r>
              <a:rPr lang="en-US" altLang="en-US" dirty="0"/>
              <a:t>/order)</a:t>
            </a:r>
          </a:p>
          <a:p>
            <a:pPr lvl="1"/>
            <a:r>
              <a:rPr lang="en-US" altLang="en-US" dirty="0"/>
              <a:t>ML to infer profile data</a:t>
            </a:r>
          </a:p>
          <a:p>
            <a:pPr lvl="1"/>
            <a:r>
              <a:rPr lang="en-US" altLang="en-US" dirty="0"/>
              <a:t>ML to guide loop restructuring.</a:t>
            </a:r>
          </a:p>
          <a:p>
            <a:pPr lvl="1"/>
            <a:r>
              <a:rPr lang="en-US" altLang="en-US" dirty="0"/>
              <a:t>Be careful of low compiler content!!</a:t>
            </a:r>
          </a:p>
          <a:p>
            <a:r>
              <a:rPr lang="en-US" altLang="en-US" dirty="0"/>
              <a:t>Compilers for ML/GPUs</a:t>
            </a:r>
          </a:p>
          <a:p>
            <a:pPr lvl="1"/>
            <a:r>
              <a:rPr lang="en-US" altLang="en-US" dirty="0"/>
              <a:t>Kernel fusion/restructuring</a:t>
            </a:r>
          </a:p>
          <a:p>
            <a:pPr lvl="1"/>
            <a:r>
              <a:rPr lang="en-US" altLang="en-US" dirty="0"/>
              <a:t>Kernel optimization (unrolling, tiling, etc.)</a:t>
            </a:r>
          </a:p>
          <a:p>
            <a:pPr lvl="1"/>
            <a:r>
              <a:rPr lang="en-US" altLang="en-US" dirty="0">
                <a:sym typeface="Wingdings" panose="05000000000000000000" pitchFamily="2" charset="2"/>
              </a:rPr>
              <a:t>Reducing </a:t>
            </a:r>
            <a:r>
              <a:rPr lang="en-US" altLang="en-US" dirty="0" err="1">
                <a:sym typeface="Wingdings" panose="05000000000000000000" pitchFamily="2" charset="2"/>
              </a:rPr>
              <a:t>uncoalesced</a:t>
            </a:r>
            <a:r>
              <a:rPr lang="en-US" altLang="en-US" dirty="0">
                <a:sym typeface="Wingdings" panose="05000000000000000000" pitchFamily="2" charset="2"/>
              </a:rPr>
              <a:t> memory accesses – measurement of </a:t>
            </a:r>
            <a:r>
              <a:rPr lang="en-US" altLang="en-US" dirty="0" err="1">
                <a:sym typeface="Wingdings" panose="05000000000000000000" pitchFamily="2" charset="2"/>
              </a:rPr>
              <a:t>uncoalesced</a:t>
            </a:r>
            <a:r>
              <a:rPr lang="en-US" altLang="en-US" dirty="0">
                <a:sym typeface="Wingdings" panose="05000000000000000000" pitchFamily="2" charset="2"/>
              </a:rPr>
              <a:t> accesses, code restructuring to reduce these</a:t>
            </a:r>
          </a:p>
          <a:p>
            <a:pPr lvl="1"/>
            <a:r>
              <a:rPr lang="en-US" altLang="en-US" dirty="0">
                <a:sym typeface="Wingdings" panose="05000000000000000000" pitchFamily="2" charset="2"/>
              </a:rPr>
              <a:t>Data restructuring</a:t>
            </a:r>
          </a:p>
          <a:p>
            <a:r>
              <a:rPr lang="en-US" altLang="en-US" dirty="0">
                <a:solidFill>
                  <a:srgbClr val="FF0000"/>
                </a:solidFill>
              </a:rPr>
              <a:t>Remember, this isn’t a restaurant menu, don’t just pick one of my suggestions, you can pick other topics!</a:t>
            </a:r>
          </a:p>
          <a:p>
            <a:endParaRPr lang="en-US" altLang="en-US" dirty="0">
              <a:sym typeface="Wingdings" panose="05000000000000000000" pitchFamily="2" charset="2"/>
            </a:endParaRPr>
          </a:p>
          <a:p>
            <a:pPr lvl="1"/>
            <a:endParaRPr lang="en-US" altLang="en-US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9D7767CA-EA67-6191-60DB-56057A99619B}"/>
                  </a:ext>
                </a:extLst>
              </p14:cNvPr>
              <p14:cNvContentPartPr/>
              <p14:nvPr/>
            </p14:nvContentPartPr>
            <p14:xfrm>
              <a:off x="263880" y="1443960"/>
              <a:ext cx="8744040" cy="48992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9D7767CA-EA67-6191-60DB-56057A99619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54520" y="1434600"/>
                <a:ext cx="8762760" cy="49179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Back to Code Optimization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u="sng" dirty="0"/>
              <a:t>Classical</a:t>
            </a:r>
            <a:r>
              <a:rPr lang="en-US" altLang="en-US" dirty="0"/>
              <a:t> (machine independent, done at IR level)</a:t>
            </a:r>
          </a:p>
          <a:p>
            <a:pPr lvl="1"/>
            <a:r>
              <a:rPr lang="en-US" altLang="en-US" dirty="0"/>
              <a:t>Reducing operation count (redundancy elimination)</a:t>
            </a:r>
          </a:p>
          <a:p>
            <a:pPr lvl="1"/>
            <a:r>
              <a:rPr lang="en-US" altLang="en-US" dirty="0"/>
              <a:t>Simplifying operations</a:t>
            </a:r>
          </a:p>
          <a:p>
            <a:pPr lvl="1"/>
            <a:r>
              <a:rPr lang="en-US" altLang="en-US" dirty="0"/>
              <a:t>Generally good for any kind of machine</a:t>
            </a:r>
          </a:p>
          <a:p>
            <a:r>
              <a:rPr lang="en-US" altLang="en-US" dirty="0"/>
              <a:t>We went through</a:t>
            </a:r>
          </a:p>
          <a:p>
            <a:pPr lvl="1"/>
            <a:r>
              <a:rPr lang="en-US" altLang="en-US" dirty="0"/>
              <a:t>Dead code elimination</a:t>
            </a:r>
          </a:p>
          <a:p>
            <a:pPr lvl="1"/>
            <a:r>
              <a:rPr lang="en-US" altLang="en-US" dirty="0"/>
              <a:t>Constant propagation</a:t>
            </a:r>
          </a:p>
          <a:p>
            <a:pPr lvl="1"/>
            <a:r>
              <a:rPr lang="en-US" altLang="en-US" dirty="0"/>
              <a:t>Constant folding</a:t>
            </a:r>
          </a:p>
          <a:p>
            <a:pPr lvl="1"/>
            <a:r>
              <a:rPr lang="en-US" altLang="en-US" dirty="0"/>
              <a:t>Copy propagation</a:t>
            </a:r>
          </a:p>
          <a:p>
            <a:pPr lvl="1"/>
            <a:r>
              <a:rPr lang="en-US" altLang="en-US" dirty="0"/>
              <a:t>CSE</a:t>
            </a:r>
          </a:p>
          <a:p>
            <a:pPr lvl="1"/>
            <a:r>
              <a:rPr lang="en-US" altLang="en-US" dirty="0"/>
              <a:t>LICM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14B51438-EBB1-4847-A5FB-D7BD77F8338B}"/>
                  </a:ext>
                </a:extLst>
              </p14:cNvPr>
              <p14:cNvContentPartPr/>
              <p14:nvPr/>
            </p14:nvContentPartPr>
            <p14:xfrm>
              <a:off x="1226520" y="2029320"/>
              <a:ext cx="7058880" cy="52110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14B51438-EBB1-4847-A5FB-D7BD77F8338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17160" y="2019960"/>
                <a:ext cx="7077600" cy="5229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90646497"/>
      </p:ext>
    </p:extLst>
  </p:cSld>
  <p:clrMapOvr>
    <a:masterClrMapping/>
  </p:clrMapOvr>
</p:sld>
</file>

<file path=ppt/theme/theme1.xml><?xml version="1.0" encoding="utf-8"?>
<a:theme xmlns:a="http://schemas.openxmlformats.org/drawingml/2006/main" name="hp new">
  <a:themeElements>
    <a:clrScheme name="">
      <a:dk1>
        <a:srgbClr val="000000"/>
      </a:dk1>
      <a:lt1>
        <a:srgbClr val="FFFFFF"/>
      </a:lt1>
      <a:dk2>
        <a:srgbClr val="3333FF"/>
      </a:dk2>
      <a:lt2>
        <a:srgbClr val="777777"/>
      </a:lt2>
      <a:accent1>
        <a:srgbClr val="3333FF"/>
      </a:accent1>
      <a:accent2>
        <a:srgbClr val="3333FF"/>
      </a:accent2>
      <a:accent3>
        <a:srgbClr val="FFFFFF"/>
      </a:accent3>
      <a:accent4>
        <a:srgbClr val="000000"/>
      </a:accent4>
      <a:accent5>
        <a:srgbClr val="ADADFF"/>
      </a:accent5>
      <a:accent6>
        <a:srgbClr val="2D2DE7"/>
      </a:accent6>
      <a:hlink>
        <a:srgbClr val="000000"/>
      </a:hlink>
      <a:folHlink>
        <a:srgbClr val="0099CC"/>
      </a:folHlink>
    </a:clrScheme>
    <a:fontScheme name="hp new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hp new 1">
        <a:dk1>
          <a:srgbClr val="000099"/>
        </a:dk1>
        <a:lt1>
          <a:srgbClr val="FFFFFF"/>
        </a:lt1>
        <a:dk2>
          <a:srgbClr val="0000FF"/>
        </a:dk2>
        <a:lt2>
          <a:srgbClr val="FFFF00"/>
        </a:lt2>
        <a:accent1>
          <a:srgbClr val="FF6633"/>
        </a:accent1>
        <a:accent2>
          <a:srgbClr val="FF00FF"/>
        </a:accent2>
        <a:accent3>
          <a:srgbClr val="AAAAFF"/>
        </a:accent3>
        <a:accent4>
          <a:srgbClr val="DADADA"/>
        </a:accent4>
        <a:accent5>
          <a:srgbClr val="FFB8AD"/>
        </a:accent5>
        <a:accent6>
          <a:srgbClr val="E700E7"/>
        </a:accent6>
        <a:hlink>
          <a:srgbClr val="FF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p new 2">
        <a:dk1>
          <a:srgbClr val="000066"/>
        </a:dk1>
        <a:lt1>
          <a:srgbClr val="CCECFF"/>
        </a:lt1>
        <a:dk2>
          <a:srgbClr val="000080"/>
        </a:dk2>
        <a:lt2>
          <a:srgbClr val="000000"/>
        </a:lt2>
        <a:accent1>
          <a:srgbClr val="9999FF"/>
        </a:accent1>
        <a:accent2>
          <a:srgbClr val="CC00FF"/>
        </a:accent2>
        <a:accent3>
          <a:srgbClr val="E2F4FF"/>
        </a:accent3>
        <a:accent4>
          <a:srgbClr val="000056"/>
        </a:accent4>
        <a:accent5>
          <a:srgbClr val="CACAFF"/>
        </a:accent5>
        <a:accent6>
          <a:srgbClr val="B900E7"/>
        </a:accent6>
        <a:hlink>
          <a:srgbClr val="00CC99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B2B2B2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97979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4">
        <a:dk1>
          <a:srgbClr val="000000"/>
        </a:dk1>
        <a:lt1>
          <a:srgbClr val="FFFFFF"/>
        </a:lt1>
        <a:dk2>
          <a:srgbClr val="660033"/>
        </a:dk2>
        <a:lt2>
          <a:srgbClr val="FFFF66"/>
        </a:lt2>
        <a:accent1>
          <a:srgbClr val="FF0033"/>
        </a:accent1>
        <a:accent2>
          <a:srgbClr val="CC6600"/>
        </a:accent2>
        <a:accent3>
          <a:srgbClr val="B8AAAD"/>
        </a:accent3>
        <a:accent4>
          <a:srgbClr val="DADADA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Designs\hp new.pot</Template>
  <TotalTime>11412</TotalTime>
  <Words>3757</Words>
  <Application>Microsoft Office PowerPoint</Application>
  <PresentationFormat>Custom</PresentationFormat>
  <Paragraphs>793</Paragraphs>
  <Slides>31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hp new</vt:lpstr>
      <vt:lpstr>EECS 583 – Class 9 Classic + ILP Optimization</vt:lpstr>
      <vt:lpstr>Announcements &amp; Reading Material</vt:lpstr>
      <vt:lpstr>Course Project – Time to Start Thinking About This</vt:lpstr>
      <vt:lpstr>Course Projects – Timetable</vt:lpstr>
      <vt:lpstr>Sample Project Ideas (Traditional)</vt:lpstr>
      <vt:lpstr>Sample Project Ideas (Traditional cont)</vt:lpstr>
      <vt:lpstr>More Project Ideas</vt:lpstr>
      <vt:lpstr>Sample Project Ideas (ML)</vt:lpstr>
      <vt:lpstr>Back to Code Optimization</vt:lpstr>
      <vt:lpstr>Global Variable Migration</vt:lpstr>
      <vt:lpstr>Global Variable Migration Example</vt:lpstr>
      <vt:lpstr>Induction Variable Strength Reduction</vt:lpstr>
      <vt:lpstr>Induction Variable Strength Reduction (2)</vt:lpstr>
      <vt:lpstr>Induction Variable Strength Reduction - Example</vt:lpstr>
      <vt:lpstr>Class Problem</vt:lpstr>
      <vt:lpstr>Class Problem Solution</vt:lpstr>
      <vt:lpstr>ILP Optimization</vt:lpstr>
      <vt:lpstr>Back Substitution</vt:lpstr>
      <vt:lpstr>Tree Height Reduction</vt:lpstr>
      <vt:lpstr>Class Problem</vt:lpstr>
      <vt:lpstr>Class Problem Solution</vt:lpstr>
      <vt:lpstr>Loop Unrolling</vt:lpstr>
      <vt:lpstr>Smarter Loop Unrolling with Known Trip Count</vt:lpstr>
      <vt:lpstr>What if the Trip Count is not Statically Known?</vt:lpstr>
      <vt:lpstr>Unrolling Not Enough for Overlapping Iterations: Register Renaming</vt:lpstr>
      <vt:lpstr>Register Renaming is Not Enough!</vt:lpstr>
      <vt:lpstr>Accumulator Variable Expansion</vt:lpstr>
      <vt:lpstr>Induction Variable Expansion</vt:lpstr>
      <vt:lpstr>Better Induction Variable Expansion</vt:lpstr>
      <vt:lpstr>Homework Problem</vt:lpstr>
      <vt:lpstr>Homework Problem - Answer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583 Lecture Notes</dc:title>
  <dc:creator>Scott Mahlke</dc:creator>
  <cp:lastModifiedBy>Mahlke, Scott</cp:lastModifiedBy>
  <cp:revision>261</cp:revision>
  <cp:lastPrinted>2001-10-18T06:50:13Z</cp:lastPrinted>
  <dcterms:created xsi:type="dcterms:W3CDTF">1999-01-24T07:45:10Z</dcterms:created>
  <dcterms:modified xsi:type="dcterms:W3CDTF">2025-09-24T18:21:26Z</dcterms:modified>
</cp:coreProperties>
</file>